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0"/>
  </p:notesMasterIdLst>
  <p:sldIdLst>
    <p:sldId id="276" r:id="rId3"/>
    <p:sldId id="4122" r:id="rId4"/>
    <p:sldId id="277" r:id="rId5"/>
    <p:sldId id="4712" r:id="rId6"/>
    <p:sldId id="4713" r:id="rId7"/>
    <p:sldId id="566" r:id="rId8"/>
    <p:sldId id="303" r:id="rId9"/>
    <p:sldId id="313" r:id="rId10"/>
    <p:sldId id="310" r:id="rId11"/>
    <p:sldId id="314" r:id="rId12"/>
    <p:sldId id="315" r:id="rId13"/>
    <p:sldId id="317" r:id="rId14"/>
    <p:sldId id="328" r:id="rId15"/>
    <p:sldId id="329"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3.393"/>
    </inkml:context>
    <inkml:brush xml:id="br0">
      <inkml:brushProperty name="width" value="0.05" units="cm"/>
      <inkml:brushProperty name="height" value="0.05" units="cm"/>
    </inkml:brush>
  </inkml:definitions>
  <inkml:trace contextRef="#ctx0" brushRef="#br0">18 0 24575,'-10'433'0,"2"30"-1365,8-442-5461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1.416"/>
    </inkml:context>
    <inkml:brush xml:id="br0">
      <inkml:brushProperty name="width" value="0.05" units="cm"/>
      <inkml:brushProperty name="height" value="0.05" units="cm"/>
      <inkml:brushProperty name="color" value="#5B2D90"/>
    </inkml:brush>
  </inkml:definitions>
  <inkml:trace contextRef="#ctx0" brushRef="#br0">17 249 24575,'0'-5'0,"0"3"0,1 1 0,-1-1 0,0 0 0,0 1 0,0-1 0,0 0 0,0 1 0,0-1 0,-1 0 0,1 1 0,-1-1 0,1 1 0,-1-1 0,1 1 0,-1-1 0,0 1 0,0-1 0,-1-1 0,1 3 0,1 1 0,-1 0 0,1-1 0,-1 1 0,1 0 0,-1-1 0,1 1 0,-1 0 0,1 0 0,0-1 0,-1 1 0,1 0 0,0 0 0,0 0 0,0-1 0,-1 1 0,1 0 0,0 0 0,0 0 0,0 1 0,-2 21 0,2 27 0,1 1 0,13 73 0,-2-29 0,-11-76 0,21 144 0,-18-223 0,-6-82 0,11-236 0,-8 362 0,1-2 0,0 0 0,0 0 0,2 1 0,0-1 0,9-21 0,-12 37 0,-1 1 0,1-1 0,0 0 0,0 0 0,1 1 0,-1-1 0,0 1 0,0-1 0,1 1 0,-1-1 0,1 1 0,-1 0 0,1 0 0,0 0 0,-1 0 0,1 0 0,0 0 0,0 0 0,0 0 0,-1 1 0,1-1 0,0 1 0,0-1 0,0 1 0,0 0 0,0 0 0,0 0 0,0 0 0,0 0 0,0 0 0,0 1 0,0-1 0,0 0 0,0 1 0,0 0 0,0-1 0,0 1 0,-1 0 0,3 2 0,0-1 0,0 0 0,0 1 0,0-1 0,0 1 0,-1 0 0,0 0 0,1 1 0,-1-1 0,0 1 0,-1-1 0,1 1 0,-1 0 0,1 0 0,-1 0 0,0 0 0,1 5 0,-2-3 16,-1-1-1,1 0 1,-1 0-1,0 1 1,-1-1-1,1 0 1,-1 0-1,0 0 1,0 0-1,-1 0 1,0 0-1,0 0 1,0 0-1,0 0 1,-1-1-1,1 1 1,-1-1 0,0 0-1,-1 0 1,1 0-1,-7 6 1,-4 2-358,0 0 1,-1 0 0,0-1-1,-28 14 1,14-10-6485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9.285"/>
    </inkml:context>
    <inkml:brush xml:id="br0">
      <inkml:brushProperty name="width" value="0.05" units="cm"/>
      <inkml:brushProperty name="height" value="0.05" units="cm"/>
    </inkml:brush>
  </inkml:definitions>
  <inkml:trace contextRef="#ctx0" brushRef="#br0">4 58 24575,'0'-3'0,"-3"-5"0,2-3 0,8 0 0,5 2 0,10 2 0,11 2 0,9 3 0,10 1 0,11 1 0,8 0 0,4 1 0,1-1 0,-11 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9.456"/>
    </inkml:context>
    <inkml:brush xml:id="br0">
      <inkml:brushProperty name="width" value="0.05" units="cm"/>
      <inkml:brushProperty name="height" value="0.05" units="cm"/>
    </inkml:brush>
  </inkml:definitions>
  <inkml:trace contextRef="#ctx0" brushRef="#br0">150 336 24575,'-13'-12'0,"-12"-14"0,-7-11 0,1-10 0,4-2 0,10 1 0,12 6 0,12 9 0,15 11 0,16 8 0,10 8 0,10 7 0,4 7 0,5 5 0,-10 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9.722"/>
    </inkml:context>
    <inkml:brush xml:id="br0">
      <inkml:brushProperty name="width" value="0.05" units="cm"/>
      <inkml:brushProperty name="height" value="0.05" units="cm"/>
    </inkml:brush>
  </inkml:definitions>
  <inkml:trace contextRef="#ctx0" brushRef="#br0">25 47 24575,'-8'-19'0,"-5"-8"0,13 27 0,0 0 0,1 0 0,-1 0 0,0 0 0,0 0 0,0 0 0,0 0 0,0 0 0,0 1 0,0-1 0,0 0 0,0 0 0,0 0 0,0 0 0,0 0 0,0 0 0,0 0 0,0 0 0,0 1 0,0-1 0,0 0 0,0 0 0,0 0 0,0 0 0,0 0 0,0 0 0,-1 0 0,1 0 0,0 0 0,0 0 0,0 1 0,0-1 0,0 0 0,0 0 0,0 0 0,0 0 0,0 0 0,0 0 0,0 0 0,0 0 0,-1 0 0,1 0 0,0 0 0,0 0 0,0 0 0,0 0 0,0 0 0,0 0 0,0 0 0,0 0 0,0 0 0,-1 0 0,1 0 0,0 0 0,0 0 0,0 0 0,0 0 0,0 0 0,0 0 0,0 0 0,0 0 0,0 0 0,-1 0 0,1 0 0,0 0 0,0 0 0,0 0 0,0 11 0,38 301 0,-13-128 0,21 167-1365,-42-313-5461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0.034"/>
    </inkml:context>
    <inkml:brush xml:id="br0">
      <inkml:brushProperty name="width" value="0.05" units="cm"/>
      <inkml:brushProperty name="height" value="0.05" units="cm"/>
    </inkml:brush>
  </inkml:definitions>
  <inkml:trace contextRef="#ctx0" brushRef="#br0">2 379 24575,'0'-15'0,"-1"13"0,1 0 0,0 0 0,0 0 0,0 0 0,0 0 0,0-1 0,0 1 0,1 0 0,0-2 0,0 3 0,-1 0 0,1 0 0,0 0 0,0 0 0,-1 0 0,1 0 0,0 0 0,0 0 0,0 1 0,0-1 0,0 0 0,0 1 0,0-1 0,0 1 0,1-1 0,-1 1 0,0 0 0,0-1 0,0 1 0,3 0 0,23-4 0,0 1 0,0 2 0,41 3 0,-15-1 0,-27 0 0,137-4 0,-137 0 0,-1 0 0,0-1 0,0-2 0,33-10 0,-52 13 0,0 1 0,-1-1 0,1 1 0,0-2 0,-1 1 0,1-1 0,-1 1 0,0-1 0,-1-1 0,1 1 0,4-7 0,-6 8 0,-1 0 0,0-1 0,0 1 0,-1-1 0,1 0 0,-1 1 0,0-1 0,0 0 0,0 0 0,0 0 0,-1 0 0,0 0 0,1 0 0,-1 0 0,-1 0 0,1 0 0,-1 1 0,1-1 0,-2-5 0,-2-2 0,0 0 0,0 1 0,-1-1 0,0 1 0,-1 0 0,0 0 0,0 1 0,-10-12 0,11 16 0,1 0 0,-1 1 0,0-1 0,0 1 0,0 0 0,0 0 0,-1 0 0,1 1 0,-1 0 0,0 0 0,0 1 0,-1-1 0,1 1 0,0 0 0,-12-1 0,15 3 0,0 0 0,0 0 0,0 0 0,0 0 0,0 1 0,0-1 0,0 1 0,0 0 0,0 0 0,0 0 0,0 0 0,1 0 0,-1 1 0,0-1 0,1 1 0,-1 0 0,-2 2 0,1 0 0,1 0 0,-1 0 0,1 0 0,0 1 0,1-1 0,-1 1 0,1-1 0,0 1 0,-3 7 0,1 6 0,0 0 0,1 0 0,0 0 0,1 31 0,2-26-114,1-1 1,2 0-1,0 0 0,1-1 0,1 1 1,1-1-1,1 0 0,1 0 0,1-1 1,1 0-1,20 31 0,-1-10-6712</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0.859"/>
    </inkml:context>
    <inkml:brush xml:id="br0">
      <inkml:brushProperty name="width" value="0.05" units="cm"/>
      <inkml:brushProperty name="height" value="0.05" units="cm"/>
    </inkml:brush>
  </inkml:definitions>
  <inkml:trace contextRef="#ctx0" brushRef="#br0">15 147 24575,'-3'-9'0,"0"-1"0,0 0 0,1 0 0,1 0 0,0 0 0,0 0 0,2-20 0,-1 30 0,0 0 0,0 0 0,0 0 0,0 0 0,0 0 0,0 0 0,0 0 0,0 0 0,0 0 0,0 0 0,0 0 0,0 1 0,0-1 0,0 0 0,0 0 0,0 0 0,0 0 0,0 0 0,0 0 0,0 0 0,0 0 0,0 0 0,1 0 0,-1 0 0,0 0 0,0 0 0,0 0 0,0 0 0,0 0 0,0 0 0,0 0 0,0 0 0,0 0 0,0 0 0,0 0 0,0 0 0,1 0 0,-1 0 0,0 0 0,0 0 0,0 0 0,0 0 0,0 0 0,0 0 0,0 0 0,0 0 0,0 0 0,0 0 0,0 0 0,0 0 0,0 0 0,0 0 0,0-1 0,0 1 0,1 0 0,-1 0 0,0 0 0,0 0 0,0 0 0,0 0 0,0 0 0,0 0 0,0 0 0,0 0 0,6 10 0,3 16 0,10 41 0,-3 2 0,-3 0 0,-3 0 0,1 140 0,10-289 0,-12 26 0,3 1 0,3 0 0,2 1 0,1 1 0,32-59 0,-47 104 0,1 0 0,-1 1 0,1 0 0,0-1 0,9-7 0,-12 12 0,-1 0 0,1 1 0,0-1 0,0 0 0,0 1 0,0-1 0,-1 1 0,1-1 0,0 1 0,0 0 0,0-1 0,0 1 0,0 0 0,0 0 0,0-1 0,0 1 0,0 0 0,0 0 0,0 0 0,0 0 0,0 0 0,0 0 0,0 1 0,0-1 0,0 0 0,0 1 0,0-1 0,0 0 0,0 1 0,0-1 0,0 1 0,0-1 0,-1 1 0,1 0 0,0-1 0,0 1 0,-1 0 0,1-1 0,0 1 0,-1 0 0,1 0 0,-1 0 0,1 0 0,0 1 0,3 5 0,0 1 0,-1 0 0,0 0 0,0 0 0,-1 0 0,0 0 0,0 0 0,1 16 0,-2 74 0,-1-69 0,-2 8 0,1-20 0,0 0 0,3 16 0,1-32 0,4-8 0,4-9 0,17-34 0,-17 30 0,1 0 0,0 0 0,31-35 0,-42 54 0,0-1 0,0 1 0,0 0 0,0-1 0,1 1 0,-1 0 0,1 0 0,-1 0 0,1 0 0,-1 0 0,1 0 0,-1 1 0,1-1 0,0 0 0,-1 1 0,1-1 0,0 1 0,0 0 0,-1 0 0,1-1 0,0 1 0,0 0 0,0 0 0,-1 1 0,1-1 0,0 0 0,0 1 0,-1-1 0,1 1 0,0-1 0,-1 1 0,1 0 0,-1 0 0,1-1 0,-1 1 0,1 0 0,-1 1 0,1-1 0,-1 0 0,0 0 0,0 1 0,1-1 0,-1 0 0,0 1 0,0-1 0,1 4 0,4 6 0,0 1 0,-1 0 0,0 0 0,-1 1 0,2 12 0,11 69 0,-11-57 0,-2-7 0,0-4 0,0 0 0,16 47 0,-18-67 0,0-1 0,0 1 0,1-1 0,-1 0 0,1 0 0,0 0 0,1 0 0,-1 0 0,1-1 0,0 1 0,0-1 0,0 0 0,1 0 0,0-1 0,-1 0 0,1 1 0,0-1 0,10 3 0,-11-4 0,0-1 0,0 0 0,0-1 0,1 1 0,-1-1 0,0 1 0,1-1 0,-1-1 0,0 1 0,1 0 0,-1-1 0,8-2 0,-5 0 0,0 0 0,0 0 0,-1-1 0,1 1 0,-1-2 0,11-8 0,-1-2 0,-2 0 0,0-1 0,0 0 0,14-26 0,-10 13 0,-2 0 0,-1-1 0,-1-1 0,-1 0 0,-2-1 0,-2 0 0,0 0 0,-2-1 0,-2 0 0,-1-1 0,-1-60 0,-3 86 0,-1 1 0,0-1 0,-1 1 0,1 0 0,-1 0 0,-1-1 0,0 1 0,-5-11 0,7 16 0,0 1 0,0-1 0,-1 1 0,1-1 0,0 1 0,0 0 0,-1-1 0,1 1 0,-1 0 0,1 0 0,-1 0 0,1 0 0,-1 0 0,0 0 0,0 1 0,-2-2 0,2 2 0,0 0 0,0 0 0,0 0 0,-1 0 0,1 0 0,0 1 0,0-1 0,0 1 0,0-1 0,0 1 0,0 0 0,0 0 0,0 0 0,0 0 0,1 0 0,-1 0 0,0 1 0,-1 0 0,-2 3 0,1-1 0,0 1 0,0 0 0,0 0 0,0 0 0,1 0 0,0 1 0,0-1 0,1 1 0,-1 0 0,1 0 0,-2 6 0,1 0 0,1 0 0,0 0 0,1 0 0,0 0 0,1 18 0,1-13 0,2 0 0,0 1 0,1-1 0,1 0 0,0-1 0,2 1 0,10 20 0,9 10 0,34 45 0,-3-4 0,-54-85 0,-1 1 0,0 0 0,0 0 0,0 0 0,-1 1 0,1-1 0,-1 0 0,0 1 0,1 5 0,-2-8 0,0 0 0,-1 0 0,1 0 0,0-1 0,-1 1 0,1 0 0,-1 0 0,1-1 0,-1 1 0,0-1 0,0 1 0,0 0 0,0-1 0,0 1 0,0-1 0,0 0 0,0 1 0,-1-1 0,1 0 0,0 0 0,-1 0 0,1 0 0,-1 0 0,1 0 0,-1 0 0,-2 1 0,-9 3 53,0 0 0,-1-1 0,0 0 0,1-1-1,-29 2 1,-75-1-702,75-4-384,-49 1-5793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8.127"/>
    </inkml:context>
    <inkml:brush xml:id="br0">
      <inkml:brushProperty name="width" value="0.05" units="cm"/>
      <inkml:brushProperty name="height" value="0.05" units="cm"/>
    </inkml:brush>
  </inkml:definitions>
  <inkml:trace contextRef="#ctx0" brushRef="#br0">1 1 24575,'1784'39'-1084,"-1673"-33"1084,136 0 0,-221-9-1185,-16 0-4737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8.842"/>
    </inkml:context>
    <inkml:brush xml:id="br0">
      <inkml:brushProperty name="width" value="0.05" units="cm"/>
      <inkml:brushProperty name="height" value="0.05" units="cm"/>
    </inkml:brush>
  </inkml:definitions>
  <inkml:trace contextRef="#ctx0" brushRef="#br0">0 1 24575,'1108'19'-507,"-72"0"51,-1030-19 408,134-3-1108,-102-1-4868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9.544"/>
    </inkml:context>
    <inkml:brush xml:id="br0">
      <inkml:brushProperty name="width" value="0.05" units="cm"/>
      <inkml:brushProperty name="height" value="0.05" units="cm"/>
    </inkml:brush>
  </inkml:definitions>
  <inkml:trace contextRef="#ctx0" brushRef="#br0">1 52 24575,'5'3'0,"0"0"0,1 0 0,0-1 0,-1 0 0,1 0 0,0 0 0,0 0 0,0-1 0,0 0 0,0-1 0,9 1 0,1 0 0,85 8 0,126-5 0,103-22 0,-288 15 0,520-57-1365,-524 54-5461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9.793"/>
    </inkml:context>
    <inkml:brush xml:id="br0">
      <inkml:brushProperty name="width" value="0.05" units="cm"/>
      <inkml:brushProperty name="height" value="0.05" units="cm"/>
    </inkml:brush>
  </inkml:definitions>
  <inkml:trace contextRef="#ctx0" brushRef="#br0">0 201 24575,'0'-3'0,"3"-4"0,4-4 0,7-4 0,11-1 0,10-3 0,12-2 0,10-3 0,8 4 0,5 2 0,3 1 0,5 4 0,2 3 0,-13 4-8191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4.884"/>
    </inkml:context>
    <inkml:brush xml:id="br0">
      <inkml:brushProperty name="width" value="0.05" units="cm"/>
      <inkml:brushProperty name="height" value="0.05" units="cm"/>
    </inkml:brush>
  </inkml:definitions>
  <inkml:trace contextRef="#ctx0" brushRef="#br0">144 574 24575,'-11'-8'0,"0"0"0,0-1 0,0-1 0,1 1 0,1-2 0,0 1 0,0-1 0,1 0 0,-10-20 0,12 23 0,2-1 0,-1 0 0,1-1 0,0 1 0,1-1 0,0 0 0,1 0 0,0 0 0,0 0 0,1 0 0,1-18 0,0 20 0,1 0 0,1 0 0,-1 1 0,2-1 0,-1 1 0,1-1 0,0 1 0,0 0 0,1 0 0,0 0 0,0 0 0,1 1 0,0-1 0,0 1 0,10-9 0,4-1 0,2 0 0,0 1 0,0 1 0,1 1 0,1 1 0,0 1 0,31-9 0,0 2 0,1 3 0,68-9 0,-39 12 0,1 4 0,0 4 0,0 3 0,1 4 0,-2 4 0,1 3 0,108 28 0,-132-20 0,-1 3 0,0 3 0,57 31 0,164 105 0,-243-136 0,510 341 0,-365-213 0,1 0 0,-135-115 0,103 57 0,-81-60 0,1-3 0,135 39 0,159 14 0,-259-64 0,0-4 0,127 2 0,-174-18 0,-1-2 0,0-3 0,0-2 0,0-3 0,90-28 0,-75 12 0,-2-3 0,80-46 0,128-91 0,-275 163 0,127-71 0,21-13 0,-147 83-195,-1 0 0,1 0 0,-1 0 0,0-1 0,0 0 0,6-8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1.899"/>
    </inkml:context>
    <inkml:brush xml:id="br0">
      <inkml:brushProperty name="width" value="0.05" units="cm"/>
      <inkml:brushProperty name="height" value="0.05" units="cm"/>
      <inkml:brushProperty name="color" value="#5B2D90"/>
    </inkml:brush>
  </inkml:definitions>
  <inkml:trace contextRef="#ctx0" brushRef="#br0">114 347 24575,'-14'-1'0,"8"1"0,0 0 0,-1 0 0,1 1 0,0-1 0,-10 3 0,14-2 0,0 0 0,0 0 0,0 0 0,-1 1 0,1-1 0,0 0 0,0 1 0,1-1 0,-1 1 0,0 0 0,0 0 0,1 0 0,-1 0 0,1 0 0,0 0 0,-1 0 0,-1 4 0,0 4 0,-1 1 0,1-1 0,0 1 0,1-1 0,1 1 0,0 0 0,0 0 0,1 16 0,3 8 0,8 43 0,-10-68 0,8 35 0,-8-42 0,0 1 0,0-1 0,0 0 0,1 0 0,-1 0 0,1 0 0,0 0 0,0 0 0,0-1 0,2 4 0,-3-6 0,-1 0 0,0 1 0,0-1 0,1 0 0,-1 0 0,0 0 0,1 0 0,-1 0 0,0 0 0,0 0 0,1 0 0,-1 0 0,0 0 0,1 0 0,-1 0 0,0 0 0,1 0 0,-1 0 0,0 0 0,0 0 0,1 0 0,-1 0 0,0 0 0,1 0 0,-1-1 0,0 1 0,0 0 0,1 0 0,-1 0 0,0 0 0,0-1 0,0 1 0,1 0 0,-1 0 0,0-1 0,0 1 0,0 0 0,0 0 0,1-1 0,-1 1 0,0 0 0,0 0 0,0-1 0,0 1 0,0 0 0,0-1 0,0 1 0,0 0 0,0-1 0,0 1 0,0 0 0,0 0 0,0-1 0,3-20 0,-3 21 0,1-25 0,-2 0 0,-1-1 0,-1 2 0,-1-1 0,-8-25 0,-3-24 0,7 26 0,-3-82 0,10 116 0,2 0 0,0 0 0,0 0 0,1 0 0,1 0 0,0 0 0,1 1 0,1-1 0,0 1 0,11-20 0,-12 27 0,0 1 0,1-1 0,0 1 0,0 0 0,0 0 0,1 0 0,-1 1 0,1 0 0,0 0 0,0 1 0,1-1 0,-1 1 0,1 1 0,0-1 0,-1 1 0,1 0 0,0 1 0,0-1 0,0 1 0,1 1 0,-1-1 0,11 2 0,-9-1 0,-1 1 0,0 0 0,0 1 0,0-1 0,0 2 0,0-1 0,0 1 0,-1 0 0,1 1 0,-1-1 0,0 1 0,0 1 0,0 0 0,0 0 0,-1 0 0,0 0 0,0 1 0,-1 0 0,8 11 0,-11-14 0,0 0 0,0 0 0,-1 1 0,1-1 0,-1 0 0,0 1 0,0-1 0,0 1 0,-1 0 0,1-1 0,-1 1 0,0 0 0,0-1 0,-1 7 0,0-4 0,0 0 0,-1 0 0,0-1 0,0 1 0,0-1 0,-1 0 0,0 0 0,-5 7 0,-3 2 0,0 0 0,-1-2 0,-1 1 0,0-2 0,-17 13 0,-98 54-1117,124-76 869,-30 17-6578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5.180"/>
    </inkml:context>
    <inkml:brush xml:id="br0">
      <inkml:brushProperty name="width" value="0.05" units="cm"/>
      <inkml:brushProperty name="height" value="0.05" units="cm"/>
    </inkml:brush>
  </inkml:definitions>
  <inkml:trace contextRef="#ctx0" brushRef="#br0">22 58 24575,'-1'0'0,"0"0"0,0 1 0,1-1 0,-1-1 0,0 1 0,0 0 0,0 0 0,1 0 0,-1 0 0,0-1 0,0 1 0,1 0 0,-1-1 0,0 1 0,0 0 0,1-1 0,-1 1 0,0-1 0,1 1 0,-1-1 0,1 1 0,-1-1 0,1 0 0,-1 1 0,1-1 0,-1 0 0,1 1 0,0-1 0,-1 0 0,1 0 0,0 1 0,-1-1 0,1 0 0,0 0 0,0 1 0,0-2 0,0 0 0,0 1 0,0 0 0,0 0 0,0 0 0,1-1 0,-1 1 0,0 0 0,1 0 0,-1 0 0,1 0 0,-1 0 0,1 0 0,0 0 0,-1 0 0,1 0 0,0 0 0,0 0 0,0 0 0,0 0 0,0 1 0,0-1 0,0 0 0,0 1 0,1-2 0,10-1 0,1-1 0,-1 2 0,1-1 0,0 2 0,0 0 0,-1 0 0,22 3 0,-23-2 0,22 1 0,-1 2 0,0 1 0,0 1 0,0 2 0,-1 2 0,1 0 0,-2 2 0,0 1 0,32 18 0,-56-26 0,0 0 0,0 0 0,-1 0 0,1 0 0,-1 1 0,0 0 0,-1 0 0,1 0 0,-1 1 0,0 0 0,0 0 0,0 0 0,-1 0 0,4 10 0,-6-11 0,1 1 0,-1-1 0,0 1 0,-1-1 0,1 1 0,-1 0 0,-1-1 0,1 1 0,-1-1 0,1 1 0,-2-1 0,1 1 0,0-1 0,-1 0 0,0 0 0,-1 0 0,1 0 0,-6 9 0,-5 3-227,0 0-1,-1-1 1,-1-1-1,0 0 1,-29 21-1,21-19-6598</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5.893"/>
    </inkml:context>
    <inkml:brush xml:id="br0">
      <inkml:brushProperty name="width" value="0.05" units="cm"/>
      <inkml:brushProperty name="height" value="0.05" units="cm"/>
    </inkml:brush>
  </inkml:definitions>
  <inkml:trace contextRef="#ctx0" brushRef="#br0">167 104 24575,'7'-1'0,"0"-1"0,0 0 0,0 0 0,0-1 0,0 0 0,-1 0 0,9-5 0,-14 7 0,1 0 0,-1 0 0,1 0 0,-1 0 0,1 0 0,-1 0 0,0 0 0,1-1 0,-1 1 0,0 0 0,0-1 0,0 1 0,0-1 0,0 1 0,0-1 0,-1 0 0,1 1 0,0-1 0,-1 0 0,1 1 0,-1-1 0,0 0 0,1 0 0,-1 0 0,0 1 0,0-1 0,0 0 0,-1 0 0,1 0 0,0 1 0,-1-3 0,0 2 0,0 0 0,0 0 0,0 0 0,0 1 0,0-1 0,0 0 0,-1 1 0,1-1 0,0 1 0,-1 0 0,0-1 0,1 1 0,-1 0 0,0 0 0,1 0 0,-1 0 0,0 0 0,0 0 0,0 1 0,0-1 0,0 1 0,0-1 0,0 1 0,0 0 0,0-1 0,0 1 0,-3 1 0,-3 0 0,0 0 0,-1 1 0,2 0 0,-1 0 0,0 1 0,0 0 0,1 1 0,-1-1 0,1 1 0,0 1 0,0-1 0,1 1 0,0 1 0,-9 8 0,6-5 0,1 0 0,0 1 0,0 0 0,1 0 0,0 1 0,1 0 0,0 0 0,-7 22 0,9-23 0,2 1 0,-1-1 0,2 1 0,-1 0 0,1-1 0,1 1 0,0 0 0,1 0 0,0 0 0,0-1 0,1 1 0,4 13 0,-4-18 0,1 0 0,-1 0 0,1-1 0,0 1 0,1-1 0,-1 1 0,1-1 0,0 0 0,0-1 0,1 1 0,-1-1 0,1 1 0,0-1 0,0-1 0,1 1 0,-1-1 0,1 0 0,-1 0 0,1-1 0,0 1 0,12 2 0,-5-3 0,0 0 0,1-1 0,-1-1 0,1 0 0,0-1 0,-1 0 0,0-1 0,1 0 0,-1-1 0,0-1 0,0 0 0,-1-1 0,1 0 0,-1-1 0,0 0 0,22-16 0,-26 16 0,1-1 0,-1 0 0,-1 0 0,1-1 0,-1 0 0,-1 0 0,1-1 0,-1 0 0,8-17 0,-11 19 0,0-1 0,0 1 0,-1-1 0,-1 1 0,1-1 0,-1 0 0,0 1 0,-1-1 0,0 0 0,0 0 0,0 0 0,-1 0 0,-1 1 0,-2-10 0,1 8 0,0 1 0,0 0 0,-1 0 0,-1 0 0,1 1 0,-1-1 0,0 1 0,-1 0 0,0 1 0,0 0 0,0-1 0,-1 2 0,0-1 0,0 1 0,0 0 0,-1 1 0,0-1 0,0 1 0,0 1 0,0 0 0,0 0 0,-1 0 0,1 1 0,-1 1 0,0-1 0,1 1 0,-1 1 0,0 0 0,0 0 0,-13 2 0,1 6-1365,7 1-5461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6.221"/>
    </inkml:context>
    <inkml:brush xml:id="br0">
      <inkml:brushProperty name="width" value="0.05" units="cm"/>
      <inkml:brushProperty name="height" value="0.05" units="cm"/>
    </inkml:brush>
  </inkml:definitions>
  <inkml:trace contextRef="#ctx0" brushRef="#br0">1 85 24575,'0'-8'0,"0"1"0,0-1 0,1 0 0,0 1 0,1-1 0,1-6 0,-2 12 0,-1 1 0,1 0 0,0-1 0,-1 1 0,1 0 0,0-1 0,0 1 0,-1 0 0,1 0 0,0 0 0,0 0 0,0 0 0,1 0 0,-1 0 0,0 0 0,0 0 0,0 1 0,1-1 0,-1 0 0,0 1 0,1-1 0,-1 1 0,0 0 0,1-1 0,-1 1 0,1 0 0,-1 0 0,1 0 0,-1 0 0,1 0 0,-1 0 0,0 0 0,1 0 0,-1 0 0,1 1 0,-1-1 0,0 1 0,1-1 0,0 2 0,6 1 0,0 1 0,-1 0 0,1 1 0,-1-1 0,0 2 0,-1-1 0,1 1 0,-1 0 0,8 9 0,44 64 0,-57-77 0,13 18 0,-1 1 0,-1 1 0,-1 0 0,-1 1 0,-1 0 0,-1 0 0,-1 1 0,-1 0 0,5 36 0,-11-56 0,0-1 0,0 0 0,0 1 0,0-1 0,-1 0 0,0 0 0,1 1 0,-1-1 0,0 0 0,0 0 0,-1 0 0,1 0 0,-3 3 0,4-5 0,0-1 0,-1 1 0,1-1 0,-1 1 0,1-1 0,-1 1 0,1-1 0,-1 1 0,1-1 0,-1 0 0,0 1 0,1-1 0,-1 0 0,1 0 0,-1 1 0,0-1 0,1 0 0,-1 0 0,0 0 0,1 0 0,-1 0 0,0 0 0,1 0 0,-1 0 0,0 0 0,-1-1 0,0 0 0,1 1 0,-1-1 0,1 0 0,-1 0 0,1 0 0,-1-1 0,1 1 0,0 0 0,0 0 0,-1-1 0,1 1 0,0-1 0,-1-1 0,-3-6 0,-1-1 0,1 0 0,1-1 0,0 1 0,0-1 0,1 0 0,0 0 0,1 0 0,0 0 0,1 0 0,1 0 0,-1-1 0,2 1 0,-1 0 0,5-20 0,-2 15 0,1 0 0,1 0 0,0 0 0,1 1 0,0 0 0,1 0 0,1 0 0,1 1 0,0 0 0,13-14 0,-17 22-114,1-1 1,0 2-1,0-1 0,1 1 0,0 0 1,0 0-1,0 1 0,0 0 0,1 0 1,-1 1-1,9-3 0,9 0-6712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6.673"/>
    </inkml:context>
    <inkml:brush xml:id="br0">
      <inkml:brushProperty name="width" value="0.05" units="cm"/>
      <inkml:brushProperty name="height" value="0.05" units="cm"/>
    </inkml:brush>
  </inkml:definitions>
  <inkml:trace contextRef="#ctx0" brushRef="#br0">107 451 24575,'9'-1'0,"-1"-1"0,0 0 0,1 0 0,-1-1 0,0 0 0,0 0 0,-1-1 0,1 0 0,10-8 0,-12 6 0,-13 7 0,-14 8 0,6 1 0,-1 0 0,2 1 0,0 1 0,0 1 0,-22 26 0,28-29 0,0 0 0,1 1 0,0 0 0,1 0 0,0 1 0,1 0 0,0 0 0,1 0 0,-4 15 0,7-24 0,1 0 0,-1-1 0,1 1 0,-1 0 0,1-1 0,0 1 0,0 0 0,0-1 0,1 1 0,-1 0 0,0-1 0,1 1 0,0-1 0,0 1 0,-1-1 0,1 1 0,1-1 0,-1 1 0,0-1 0,1 0 0,-1 0 0,1 1 0,0-1 0,-1 0 0,1 0 0,0-1 0,0 1 0,1 0 0,-1-1 0,0 1 0,0-1 0,1 0 0,-1 0 0,1 0 0,-1 0 0,1 0 0,3 0 0,2 1 0,0-1 0,0-1 0,0 1 0,1-1 0,-1-1 0,0 1 0,0-1 0,0-1 0,-1 0 0,1 0 0,12-5 0,-10 2 0,1 0 0,0-1 0,-1 0 0,0-1 0,-1 0 0,0-1 0,0 0 0,0 0 0,7-10 0,-5 4 0,0-1 0,-2 0 0,1-1 0,-2 0 0,9-23 0,-4 2 0,-2-1 0,-2 0 0,-1 0 0,4-72 0,-9 76 0,-2 0 0,-1 0 0,-2-1 0,-11-57 0,5 68 0,8 24 0,0 0 0,0-1 0,0 1 0,0 0 0,0 0 0,0 0 0,0 0 0,0 0 0,0 0 0,0-1 0,-1 1 0,1 0 0,0 0 0,0 0 0,0 0 0,0 0 0,0 0 0,0 0 0,0-1 0,0 1 0,-1 0 0,1 0 0,0 0 0,0 0 0,0 0 0,0 0 0,0 0 0,0 0 0,-1 0 0,1 0 0,0 0 0,0 0 0,0 0 0,0 0 0,0 0 0,-1 0 0,1 0 0,0 0 0,0 0 0,0 0 0,0 0 0,0 0 0,0 0 0,-1 0 0,1 0 0,0 0 0,0 0 0,0 0 0,0 0 0,0 1 0,0-1 0,-1 0 0,1 0 0,0 0 0,0 0 0,0 0 0,0 0 0,0 0 0,0 1 0,-5 13 0,0 17 0,4 14 0,1 1 0,8 55 0,23 89 0,-27-168-341,1 0 0,1 0-1,15 36 1,-8-33-6485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6.873"/>
    </inkml:context>
    <inkml:brush xml:id="br0">
      <inkml:brushProperty name="width" value="0.05" units="cm"/>
      <inkml:brushProperty name="height" value="0.05" units="cm"/>
    </inkml:brush>
  </inkml:definitions>
  <inkml:trace contextRef="#ctx0" brushRef="#br0">0 5 24575,'0'-3'0,"0"2"0,0 4 0,0 8 0,0 6 0,0 8 0,0 7 0,0 7 0,0 6 0,0 5 0,0 0 0,0 1 0,0 1 0,0-2 0,0-10-8191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7.027"/>
    </inkml:context>
    <inkml:brush xml:id="br0">
      <inkml:brushProperty name="width" value="0.05" units="cm"/>
      <inkml:brushProperty name="height" value="0.05" units="cm"/>
    </inkml:brush>
  </inkml:definitions>
  <inkml:trace contextRef="#ctx0" brushRef="#br0">30 149 24575,'-3'-3'0,"-1"-4"0,-3-4 0,-1-3 0,2-3 0,5-1 0,5-1 0,8 3 0,9 2 0,7 2 0,7 3 0,8 4 0,6 2 0,7 2 0,-1 1 0,1 1 0,-3 0 0,-11-1-8191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7.198"/>
    </inkml:context>
    <inkml:brush xml:id="br0">
      <inkml:brushProperty name="width" value="0.05" units="cm"/>
      <inkml:brushProperty name="height" value="0.05" units="cm"/>
    </inkml:brush>
  </inkml:definitions>
  <inkml:trace contextRef="#ctx0" brushRef="#br0">26 223 24575,'-4'-7'0,"-3"-10"0,-1-9 0,1-7 0,8 0 0,10-1 0,12 5 0,12 8 0,9 7 0,6 6 0,2 8 0,0 6 0,-2 6 0,-3 4 0,-10-1-8191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7.712"/>
    </inkml:context>
    <inkml:brush xml:id="br0">
      <inkml:brushProperty name="width" value="0.05" units="cm"/>
      <inkml:brushProperty name="height" value="0.05" units="cm"/>
    </inkml:brush>
  </inkml:definitions>
  <inkml:trace contextRef="#ctx0" brushRef="#br0">241 522 24575,'2'-1'0,"-1"-1"0,1 0 0,-1 0 0,1 0 0,-1 0 0,0 0 0,0 0 0,0 0 0,0 0 0,0 0 0,0-1 0,-1 1 0,1 0 0,-1 0 0,0-1 0,1 1 0,-1-1 0,0 1 0,0 0 0,-1-1 0,1 1 0,0 0 0,-1-1 0,1 1 0,-1 0 0,0 0 0,0 0 0,0-1 0,0 1 0,-2-3 0,-1-2 0,-1 0 0,0 1 0,0-1 0,0 1 0,-1 0 0,0 0 0,-9-6 0,4 4 0,-50-35 0,55 39 0,0 1 0,0 0 0,-1 0 0,1 1 0,-1 0 0,1 0 0,-1 0 0,-9 0 0,14 1 0,0 1 0,0 0 0,0 0 0,0 0 0,0 1 0,1-1 0,-1 0 0,0 1 0,0-1 0,1 1 0,-1 0 0,0-1 0,0 1 0,1 0 0,-1 0 0,1 0 0,-1 0 0,1 1 0,-3 1 0,2 0 0,0 0 0,0 0 0,0 0 0,0 0 0,1 0 0,0 1 0,-1-1 0,1 0 0,-1 7 0,0 5 0,1 0 0,0 0 0,3 26 0,-2-40 0,1 8 0,0 0 0,1 0 0,0 0 0,1 0 0,0 0 0,0-1 0,1 1 0,0-1 0,0 0 0,1 0 0,0 0 0,1-1 0,-1 0 0,2 0 0,9 9 0,-13-13 0,0 0 0,1 0 0,0-1 0,-1 1 0,1-1 0,0 0 0,0 0 0,0-1 0,0 1 0,1-1 0,-1 0 0,0 0 0,1 0 0,-1 0 0,0-1 0,1 0 0,-1 0 0,1 0 0,-1 0 0,1-1 0,-1 0 0,0 0 0,0 0 0,1 0 0,-1-1 0,0 1 0,0-1 0,0 0 0,0 0 0,-1-1 0,1 1 0,0-1 0,5-5 0,-1-1 0,0 0 0,0-1 0,0 0 0,-2 0 0,1-1 0,-1 0 0,-1 0 0,0 0 0,0-1 0,-1 1 0,-1-1 0,3-15 0,2-19 0,4-84 0,-11 111 0,2-21 0,-2-1 0,-1 1 0,-11-75 0,7 104 0,1 13 0,-1 19 0,2 32 0,2-1 0,7 57 0,22 106 0,-25-191 0,1 9 94,24 124-1553,-22-131-5367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58.102"/>
    </inkml:context>
    <inkml:brush xml:id="br0">
      <inkml:brushProperty name="width" value="0.05" units="cm"/>
      <inkml:brushProperty name="height" value="0.05" units="cm"/>
    </inkml:brush>
  </inkml:definitions>
  <inkml:trace contextRef="#ctx0" brushRef="#br0">48 20 24575,'-12'0'0,"9"0"0,0 1 0,0-1 0,0 0 0,0-1 0,0 1 0,0 0 0,0-1 0,0 0 0,-3-1 0,4-1 0,9-1 0,12 1 0,295-3 0,-195 8 0,17-2-1365</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5.896"/>
    </inkml:context>
    <inkml:brush xml:id="br0">
      <inkml:brushProperty name="width" value="0.05" units="cm"/>
      <inkml:brushProperty name="height" value="0.05" units="cm"/>
    </inkml:brush>
  </inkml:definitions>
  <inkml:trace contextRef="#ctx0" brushRef="#br0">632 224 24575,'0'-18'0,"1"9"0,-1 1 0,0-1 0,-1 0 0,0 1 0,-3-17 0,3 23 0,0 0 0,0-1 0,-1 1 0,1 0 0,0-1 0,-1 1 0,1 0 0,-1 0 0,0 0 0,0 1 0,0-1 0,0 0 0,0 1 0,0-1 0,0 1 0,0-1 0,0 1 0,-1 0 0,1 0 0,-1 0 0,1 0 0,-1 1 0,1-1 0,-4 0 0,-6 0 0,0 0 0,0 1 0,0 0 0,0 1 0,0 0 0,0 1 0,0 1 0,0 0 0,1 0 0,-22 10 0,3 1 0,1 0 0,-50 36 0,55-32 0,0 2 0,1 0 0,2 2 0,0 0 0,1 1 0,1 1 0,1 1 0,1 0 0,-15 33 0,21-35 0,1 0 0,1 0 0,0 1 0,2 0 0,1 0 0,1 0 0,1 1 0,1 0 0,2 0 0,0 0 0,4 41 0,0-51 0,-1-1 0,2 1 0,0-1 0,1 0 0,0 0 0,1-1 0,0 0 0,1 0 0,1 0 0,0-1 0,0 0 0,2 0 0,13 13 0,-8-12 0,-1 0 0,2-2 0,0 0 0,0 0 0,1-1 0,1-2 0,-1 1 0,1-2 0,33 9 0,-13-7 0,0-2 0,1-2 0,0-1 0,0-2 0,0-1 0,44-6 0,-31-1 0,0-3 0,-1-1 0,0-3 0,53-21 0,-73 22 0,-1-1 0,-1-1 0,0-2 0,-1 0 0,-1-2 0,0-2 0,46-43 0,-59 49 0,-2 0 0,0-1 0,0-1 0,-2 1 0,0-2 0,0 1 0,-2-2 0,0 1 0,-1-1 0,-1 0 0,0 0 0,-2-1 0,0 1 0,3-39 0,-7 35 0,-1 0 0,0 1 0,-1-1 0,-2 0 0,0 1 0,-1 0 0,-1 0 0,-1 1 0,-1-1 0,-1 1 0,-1 1 0,0 0 0,-2 0 0,-25-32 0,19 31 0,-1 0 0,-1 0 0,-1 2 0,-1 1 0,0 1 0,-1 0 0,0 2 0,-1 0 0,-1 2 0,0 1 0,-37-11 0,19 10-105,-1 2 0,0 2 0,0 2 0,-1 1 0,1 3 0,-1 2 0,1 1 0,-1 3 0,1 1 0,0 3 0,0 1 0,-52 19 0,41-7-6721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2.298"/>
    </inkml:context>
    <inkml:brush xml:id="br0">
      <inkml:brushProperty name="width" value="0.05" units="cm"/>
      <inkml:brushProperty name="height" value="0.05" units="cm"/>
      <inkml:brushProperty name="color" value="#5B2D90"/>
    </inkml:brush>
  </inkml:definitions>
  <inkml:trace contextRef="#ctx0" brushRef="#br0">66 217 24575,'-3'-3'0,"-1"-1"0,0 0 0,1 0 0,-2 0 0,1 1 0,0-1 0,-1 1 0,0 0 0,1 0 0,-11-3 0,15 5 0,-1 1 0,1 0 0,0 0 0,-1 0 0,1 0 0,0 0 0,-1 0 0,1 0 0,0 0 0,-1 0 0,1 0 0,0 0 0,-1 0 0,1 1 0,0-1 0,-1 0 0,1 0 0,0 0 0,0 0 0,-1 0 0,1 1 0,0-1 0,-1 0 0,1 0 0,0 1 0,0-1 0,0 0 0,-1 0 0,1 1 0,0-1 0,0 0 0,0 0 0,-1 1 0,2 13 0,11 16 0,-12-29 0,24 43 0,1 0 0,33 42 0,69 78 0,-94-123 0,-31-39 0,0 0 0,0 1 0,0-1 0,0 0 0,0 0 0,1 0 0,-1 0 0,4 1 0,-6-2 0,1-1 0,-1 0 0,1 0 0,-1 0 0,0 0 0,1 0 0,-1 0 0,1 0 0,-1 0 0,1 0 0,-1 0 0,0 0 0,1 0 0,-1 0 0,1 0 0,-1 0 0,1 0 0,-1 0 0,0 0 0,1-1 0,-1 1 0,1 0 0,-1-1 0,8-14 0,0-23 0,3-63 0,0 6 0,-3 39 0,4 0 0,1 1 0,33-81 0,-43 127 0,1 0 0,1 1 0,-1 0 0,2 0 0,5-8 0,-10 15 0,0 0 0,0 0 0,0 0 0,0 0 0,1 0 0,-1 0 0,0 0 0,0 0 0,0 1 0,1-1 0,-1 1 0,0-1 0,1 1 0,-1-1 0,1 1 0,2-1 0,-3 1 0,1 1 0,-1-1 0,0 0 0,1 1 0,-1-1 0,0 1 0,1 0 0,-1-1 0,0 1 0,0 0 0,0 0 0,0 0 0,0 0 0,0 0 0,0 0 0,0 0 0,0 0 0,0 0 0,0 0 0,-1 0 0,2 2 0,10 23-1365,-3 1-5461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7.399"/>
    </inkml:context>
    <inkml:brush xml:id="br0">
      <inkml:brushProperty name="width" value="0.05" units="cm"/>
      <inkml:brushProperty name="height" value="0.05" units="cm"/>
    </inkml:brush>
  </inkml:definitions>
  <inkml:trace contextRef="#ctx0" brushRef="#br0">0 132 24575,'8'0'0,"-1"1"0,0 1 0,0-1 0,0 1 0,0 0 0,-1 0 0,1 1 0,0 0 0,-1 0 0,0 1 0,0 0 0,9 7 0,8 7 0,34 38 0,-47-45 0,175 190 0,-185-201 0,1 0 0,-1 0 0,0 1 0,0-1 0,0 0 0,0 0 0,1 1 0,-1-1 0,0 0 0,0 0 0,0 0 0,1 0 0,-1 1 0,0-1 0,0 0 0,1 0 0,-1 0 0,0 0 0,0 0 0,1 0 0,-1 0 0,0 0 0,1 0 0,-1 0 0,0 0 0,0 0 0,1 0 0,-1 0 0,0 0 0,1 0 0,-1 0 0,0 0 0,0 0 0,1 0 0,-1 0 0,0 0 0,0 0 0,1-1 0,-1 1 0,0 0 0,0 0 0,0 0 0,1 0 0,-1-1 0,0 1 0,8-19 0,1-29 0,-9 45 0,3-16 0,-2 5 0,0 1 0,1-1 0,1 1 0,0-1 0,1 1 0,0 0 0,1 1 0,1-1 0,8-14 0,-1 6 0,0 1 0,1 1 0,2 0 0,0 1 0,19-17 0,-30 31 0,-1 0 0,1 0 0,-1-1 0,0 1 0,0-1 0,0 0 0,3-7 0,-6 11 0,0 0 0,-1 0 0,0 0 0,1 0 0,-1 0 0,1 0 0,-1 0 0,0 0 0,0 0 0,0 0 0,0 0 0,0 0 0,0-1 0,0 1 0,0 0 0,0 0 0,0 0 0,-1 0 0,1 0 0,0 0 0,-1 0 0,1 0 0,-1 0 0,1 0 0,-1 0 0,1 0 0,-1 0 0,0 0 0,1 0 0,-1 0 0,0 1 0,0-1 0,0 0 0,0 1 0,0-1 0,0 0 0,0 1 0,0-1 0,0 1 0,0-1 0,0 1 0,0 0 0,0 0 0,0-1 0,0 1 0,-1 0 0,-8-2 0,1 0 0,0 0 0,-1 1 0,1 0 0,-1 1 0,1 0 0,-17 3 0,-66 17 0,29-5 0,25-7 0,1-2 0,-1-2 0,0-1 0,-63-3 0,86-3 0,1 1 0,26 9 0,2-2-1365,1 0-5461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7.781"/>
    </inkml:context>
    <inkml:brush xml:id="br0">
      <inkml:brushProperty name="width" value="0.05" units="cm"/>
      <inkml:brushProperty name="height" value="0.05" units="cm"/>
    </inkml:brush>
  </inkml:definitions>
  <inkml:trace contextRef="#ctx0" brushRef="#br0">30 87 24575,'0'-3'0,"-3"-4"0,-1-4 0,0-3 0,-2-3 0,0-1 0,0 6 0,6 7 0,1 8 0,2 7 0,2 5 0,1 5 0,3 3 0,-1 1 0,2-1 0,-1-1 0,1-1 0,-1-5-8191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7.967"/>
    </inkml:context>
    <inkml:brush xml:id="br0">
      <inkml:brushProperty name="width" value="0.05" units="cm"/>
      <inkml:brushProperty name="height" value="0.05" units="cm"/>
    </inkml:brush>
  </inkml:definitions>
  <inkml:trace contextRef="#ctx0" brushRef="#br0">0 0 24575,'3'0'0,"2"3"0,-1 5 0,-1 3 0,-1 3 0,0 6 0,-2 5 0,1 5 0,-1-3-8191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8.402"/>
    </inkml:context>
    <inkml:brush xml:id="br0">
      <inkml:brushProperty name="width" value="0.05" units="cm"/>
      <inkml:brushProperty name="height" value="0.05" units="cm"/>
    </inkml:brush>
  </inkml:definitions>
  <inkml:trace contextRef="#ctx0" brushRef="#br0">32 15 24575,'-3'0'0,"-4"0"0,-4 0 0,3 0 0,5 0 0,11 0 0,9 0 0,12 0 0,9-3 0,12-2 0,5 1 0,-5 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9.552"/>
    </inkml:context>
    <inkml:brush xml:id="br0">
      <inkml:brushProperty name="width" value="0.05" units="cm"/>
      <inkml:brushProperty name="height" value="0.05" units="cm"/>
    </inkml:brush>
  </inkml:definitions>
  <inkml:trace contextRef="#ctx0" brushRef="#br0">1 0 24575,'0'1'0,"0"0"0,0 0 0,1 0 0,-1-1 0,1 1 0,-1 0 0,1 0 0,-1 0 0,1-1 0,-1 1 0,1 0 0,0-1 0,-1 1 0,1 0 0,0-1 0,0 1 0,0-1 0,-1 1 0,1-1 0,0 0 0,0 1 0,1-1 0,24 9 0,-23-8 0,61 12 0,0-2 0,117 4 0,-95-10 0,1191 68-4039,5-23-2707,-512-22 4750,2770 133 1022,-1608-43 1788,-1105-55 7176,-740-57-3684,-159-18-4546,1-3 0,-77-28 0,123 34-6586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29.783"/>
    </inkml:context>
    <inkml:brush xml:id="br0">
      <inkml:brushProperty name="width" value="0.05" units="cm"/>
      <inkml:brushProperty name="height" value="0.05" units="cm"/>
    </inkml:brush>
  </inkml:definitions>
  <inkml:trace contextRef="#ctx0" brushRef="#br0">1 42 24575,'0'-2'0,"0"0"0,0 1 0,0-1 0,0 0 0,0 1 0,0-1 0,0 0 0,1 1 0,-1-1 0,1 1 0,-1-1 0,1 1 0,0-1 0,-1 1 0,1-1 0,0 1 0,0-1 0,0 1 0,0 0 0,0-1 0,1 1 0,-1 0 0,1-1 0,0 1 0,1 1 0,-1-1 0,0 0 0,0 1 0,0 0 0,0-1 0,0 1 0,0 0 0,1 0 0,-1 0 0,0 0 0,0 1 0,0-1 0,0 0 0,3 2 0,8 2 0,0 2 0,-1-1 0,0 1 0,15 10 0,4 4 0,46 37 0,-68-50 0,-1 1 0,0 0 0,-1 0 0,0 0 0,0 1 0,-1 0 0,0 0 0,-1 1 0,1-1 0,3 12 0,-8-17-54,0 0-1,0 0 0,-1 0 1,1 0-1,-1 1 1,0-1-1,0 0 0,0 1 1,-1-1-1,1 0 1,-1 0-1,0 0 0,0 1 1,-1-1-1,1 0 0,-1 0 1,0-1-1,0 1 1,0 0-1,0-1 0,-1 1 1,1-1-1,-1 0 1,-4 5-1,-24 20-6771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0.435"/>
    </inkml:context>
    <inkml:brush xml:id="br0">
      <inkml:brushProperty name="width" value="0.05" units="cm"/>
      <inkml:brushProperty name="height" value="0.05" units="cm"/>
    </inkml:brush>
  </inkml:definitions>
  <inkml:trace contextRef="#ctx0" brushRef="#br0">10 76 24575,'-2'-5'0,"0"0"0,1 0 0,-1 0 0,1 0 0,0 0 0,1 0 0,-1 0 0,1-10 0,0 14 0,0 0 0,0 0 0,0 0 0,0 0 0,1 0 0,-1 0 0,0 0 0,1 0 0,-1 1 0,0-1 0,1 0 0,-1 0 0,1 0 0,-1 0 0,1 0 0,0 1 0,-1-1 0,1 0 0,1-1 0,-1 2 0,0 0 0,0-1 0,1 1 0,-1 0 0,0 0 0,0 0 0,0 0 0,0 0 0,1 0 0,-1 0 0,0 1 0,0-1 0,0 0 0,0 1 0,0-1 0,0 0 0,0 1 0,0 0 0,0-1 0,0 1 0,0-1 0,1 2 0,6 4 0,0 1 0,0-1 0,-1 2 0,0-1 0,0 1 0,-1 0 0,0 0 0,6 11 0,1 4 0,-1 1 0,9 27 0,0 12-133,-2 1 0,18 123 0,-2 138-266,-7 676-563,-21-420 539,3-300 332,3 165-240,-25-2 129,3-343 542,-2 14 894,6 131-1,5-240-1233,0 0 0,1 0 0,0 0 0,0 0 0,0 0 0,1-1 0,2 8 0,-3-11 0,0 0 0,0-1 0,1 1 0,-1 0 0,0-1 0,1 1 0,-1-1 0,1 1 0,-1-1 0,1 0 0,0 0 0,0 1 0,-1-1 0,1 0 0,0-1 0,0 1 0,0 0 0,0 0 0,0-1 0,0 0 0,0 1 0,0-1 0,4 0 0,36 1 0,77-11 0,-40 3 0,1357-22-2461,-3 97-966,-967-41 3096,874 14-970,-1098-49 1022,-177 3 449,104-22 0,-146 22 124,1-2-1,-2 0 1,25-11-1,-40 15-157,0-1 1,0 0-1,0 0 0,-1-1 1,1 0-1,-1 0 0,0 0 0,-1-1 1,1 0-1,-1 0 0,-1 0 1,8-12-1,6-27-3814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1.045"/>
    </inkml:context>
    <inkml:brush xml:id="br0">
      <inkml:brushProperty name="width" value="0.05" units="cm"/>
      <inkml:brushProperty name="height" value="0.05" units="cm"/>
    </inkml:brush>
  </inkml:definitions>
  <inkml:trace contextRef="#ctx0" brushRef="#br0">1 272 24575,'0'-2'0,"0"1"0,0-1 0,0 0 0,1 1 0,-1-1 0,0 1 0,1-1 0,0 1 0,-1-1 0,1 1 0,0-1 0,0 1 0,0 0 0,0-1 0,0 1 0,0 0 0,0 0 0,0 0 0,0-1 0,1 1 0,-1 0 0,2 0 0,3-3 0,1 1 0,0 0 0,12-4 0,-14 6 0,62-19-164,122-19 0,75 7-484,-219 28 543,1381-90-4804,3 63 3908,-1421 31 1007,585-1-2023,-4 38 2980,-582-36-1004,85 10 1194,96 23 0,-162-27-615,1 1 1,-1 1 0,0 1 0,-1 1-1,-1 1 1,1 1 0,-2 2-1,26 19 1,-36-23-433,-1 1-1,-1 0 1,1 1-1,-2 0 1,0 0 0,0 1-1,11 25 1,-10-16-72,-2 1-1,0 0 1,-2 0 0,7 36 0,-5 10-117,-3 1 0,-5 118 1,-27 283-1262,2-57 449,19-112 895,14-1 0,13 0 0,63 309 0,-50-441-102,28 191-216,-62-350 266,0 0 0,-1 0 0,0 0-1,-1 0 1,-4 20 0,-2-9-5007</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1.714"/>
    </inkml:context>
    <inkml:brush xml:id="br0">
      <inkml:brushProperty name="width" value="0.05" units="cm"/>
      <inkml:brushProperty name="height" value="0.05" units="cm"/>
    </inkml:brush>
  </inkml:definitions>
  <inkml:trace contextRef="#ctx0" brushRef="#br0">319 273 24575,'4'-1'0,"0"-1"0,0 1 0,0-1 0,0 0 0,0 0 0,-1 0 0,1 0 0,-1 0 0,1-1 0,4-5 0,-1 2 0,19-13 0,39-34 0,-59 48 0,-1-1 0,1 1 0,-1-1 0,-1-1 0,1 1 0,-1-1 0,0 0 0,3-7 0,-6 12 0,0-1 0,0 1 0,-1-1 0,1 1 0,-1-1 0,1 1 0,-1 0 0,0-1 0,0 1 0,0-1 0,0 1 0,-1-1 0,1 1 0,-1-1 0,1 1 0,-1-1 0,0 1 0,0 0 0,0 0 0,0-1 0,0 1 0,-1 0 0,1 0 0,-1 0 0,1 0 0,-1 0 0,0 1 0,0-1 0,0 0 0,0 1 0,0 0 0,0-1 0,0 1 0,0 0 0,-5-2 0,-4-2 0,-1 1 0,0 0 0,0 1 0,0 0 0,-25-2 0,12 3 0,0 1 0,0 1 0,0 1 0,0 1 0,0 2 0,0 0 0,1 1 0,-1 2 0,1 1 0,1 0 0,-33 17 0,52-22 0,0-1 0,0 1 0,0 0 0,0 0 0,0 0 0,1 1 0,-1-1 0,1 1 0,0 0 0,0 0 0,-3 4 0,5-5 0,0-1 0,0 0 0,0 1 0,1-1 0,-1 1 0,1-1 0,-1 1 0,1-1 0,0 1 0,0-1 0,0 1 0,0-1 0,1 1 0,-1-1 0,1 1 0,-1-1 0,1 0 0,0 1 0,0-1 0,0 0 0,0 1 0,0-1 0,2 3 0,6 6 0,-1 0 0,2-1 0,-1 0 0,1 0 0,1-1 0,0 0 0,12 7 0,89 48 0,103 36 0,28 15 0,-240-114 0,7 4 0,0 1 0,-1 0 0,0 0 0,11 10 0,-19-15 0,0 0 0,0-1 0,0 1 0,0 0 0,0 0 0,0 0 0,-1 0 0,1 0 0,0 1 0,0-1 0,-1 0 0,1 0 0,-1 0 0,1 1 0,-1-1 0,1 0 0,-1 1 0,0-1 0,1 0 0,-1 1 0,0-1 0,0 0 0,0 1 0,0-1 0,-1 0 0,1 1 0,0-1 0,0 0 0,-1 1 0,1-1 0,-1 0 0,1 0 0,-1 1 0,1-1 0,-1 0 0,0 0 0,0 0 0,0 0 0,1 0 0,-1 0 0,0 0 0,0 0 0,0 0 0,-2 1 0,-6 4 0,0-1 0,-1 0 0,0 0 0,0 0 0,0-1 0,0-1 0,-1 0 0,-12 2 0,-92 10 0,104-14 0,-50 3-455,0-2 0,-70-8 0,61-1-6371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2.123"/>
    </inkml:context>
    <inkml:brush xml:id="br0">
      <inkml:brushProperty name="width" value="0.05" units="cm"/>
      <inkml:brushProperty name="height" value="0.05" units="cm"/>
    </inkml:brush>
  </inkml:definitions>
  <inkml:trace contextRef="#ctx0" brushRef="#br0">1 117 24575,'30'-113'0,"-30"112"0,0 1 0,0 0 0,0 0 0,0 0 0,0 0 0,0 0 0,0 0 0,0 0 0,0 0 0,0 0 0,0-1 0,0 1 0,0 0 0,0 0 0,0 0 0,0 0 0,0 0 0,0 0 0,0 0 0,0 0 0,0-1 0,0 1 0,0 0 0,0 0 0,0 0 0,0 0 0,0 0 0,0 0 0,0 0 0,0 0 0,1 0 0,-1 0 0,0 0 0,0-1 0,0 1 0,0 0 0,0 0 0,0 0 0,0 0 0,0 0 0,0 0 0,0 0 0,1 0 0,-1 0 0,0 0 0,0 0 0,0 0 0,0 0 0,0 0 0,0 0 0,0 0 0,0 0 0,1 0 0,-1 0 0,0 0 0,0 0 0,0 0 0,0 0 0,0 0 0,0 0 0,0 0 0,0 0 0,0 1 0,1-1 0,2 10 0,0 18 0,-3-27 0,108 675 0,-57-392 0,-51-284 0,1 0 0,-1 0 0,0 0 0,0 0 0,0 0 0,0 0 0,0 0 0,0 0 0,0 0 0,0 0 0,1-1 0,-1 1 0,0 0 0,0 0 0,0 0 0,0 0 0,0 0 0,0 0 0,1 0 0,-1 0 0,0 0 0,0 0 0,0 0 0,0 0 0,0 0 0,0 1 0,0-1 0,1 0 0,-1 0 0,0 0 0,0 0 0,0 0 0,0 0 0,0 0 0,0 0 0,0 0 0,0 0 0,1 0 0,-1 0 0,0 1 0,0-1 0,0 0 0,0 0 0,0 0 0,0 0 0,0 0 0,0 0 0,0 0 0,0 0 0,0 1 0,0-1 0,0 0 0,0 0 0,0 0 0,0 0 0,0 0 0,0 0 0,0 1 0,0-1 0,0 0 0,0 0 0,0 0 0,0 0 0,0 0 0,0 0 0,0 0 0,0 1 0,0-1 0,6-15 0,8-33 0,-11 36 0,9-30 0,26-59 0,-30 83 0,1 1 0,0 0 0,1 1 0,1 0 0,24-27 0,-31 39 0,0 0 0,0 0 0,0 1 0,1-1 0,0 1 0,-1 0 0,1 0 0,1 1 0,5-3 0,-8 4 0,-1 0 0,1 1 0,0-1 0,-1 1 0,1 0 0,-1 0 0,1 0 0,0 0 0,-1 0 0,1 1 0,-1-1 0,1 1 0,-1-1 0,1 1 0,-1 0 0,1 0 0,-1 0 0,0 0 0,1 1 0,-1-1 0,0 1 0,3 1 0,1 4 0,0-1 0,0 1 0,0 0 0,-1 0 0,0 0 0,0 1 0,-1 0 0,6 15 0,1 8 0,8 34 0,-12-38 0,5 16 176,-2-4-946,18 44-1,-17-58-6055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2.699"/>
    </inkml:context>
    <inkml:brush xml:id="br0">
      <inkml:brushProperty name="width" value="0.05" units="cm"/>
      <inkml:brushProperty name="height" value="0.05" units="cm"/>
      <inkml:brushProperty name="color" value="#5B2D90"/>
    </inkml:brush>
  </inkml:definitions>
  <inkml:trace contextRef="#ctx0" brushRef="#br0">215 292 24575,'1'-5'0,"0"1"0,0 0 0,1-1 0,-1 1 0,1 0 0,0 0 0,5-7 0,4-12 0,-4 5 0,-2 0 0,0 0 0,2-23 0,-5 33 0,-1-1 0,-1 0 0,0 0 0,0 0 0,-1 0 0,0 0 0,0 0 0,-5-16 0,5 23 0,1 0 0,-1 1 0,0-1 0,1 0 0,-1 0 0,0 0 0,0 1 0,0-1 0,0 1 0,0-1 0,0 0 0,-1 1 0,1 0 0,0-1 0,-1 1 0,1 0 0,-1 0 0,0 0 0,1 0 0,-1 0 0,0 0 0,1 0 0,-1 0 0,0 1 0,0-1 0,0 1 0,0-1 0,0 1 0,0 0 0,0 0 0,1 0 0,-1 0 0,0 0 0,0 0 0,0 0 0,0 1 0,0-1 0,0 1 0,0 0 0,1-1 0,-1 1 0,0 0 0,0 0 0,-1 1 0,-6 4 0,0 0 0,0 0 0,0 1 0,1 1 0,1-1 0,-12 14 0,0 3 0,1 1 0,-26 47 0,38-59 0,0-1 0,0 0 0,2 1 0,-1 0 0,2 1 0,0-1 0,0 0 0,0 22 0,2-29 0,2-1 0,-1 0 0,1 0 0,0 0 0,0 0 0,0 1 0,1-1 0,-1-1 0,1 1 0,1 0 0,-1 0 0,1-1 0,-1 1 0,1-1 0,0 0 0,7 7 0,-7-9 0,0 1 0,0-1 0,0 0 0,0 0 0,1 0 0,-1-1 0,0 1 0,1-1 0,-1 0 0,1 0 0,0 0 0,-1 0 0,1 0 0,0-1 0,0 0 0,-1 0 0,1 0 0,0 0 0,0 0 0,-1-1 0,1 0 0,0 0 0,6-2 0,-2 0 0,-1-1 0,1 1 0,-1-1 0,0-1 0,0 1 0,0-1 0,0-1 0,-1 1 0,7-9 0,3-5 0,24-36 0,-4 3 0,-35 51 0,-1 0 0,1 0 0,0 0 0,-1 1 0,1-1 0,0 0 0,0 0 0,-1 1 0,1-1 0,0 0 0,0 1 0,0-1 0,0 1 0,0-1 0,0 1 0,0 0 0,0-1 0,1 1 0,-1 0 0,-1 0 0,1 0 0,-1 0 0,1 1 0,-1-1 0,1 0 0,-1 1 0,1-1 0,-1 0 0,0 1 0,1-1 0,-1 0 0,1 1 0,-1-1 0,0 1 0,1-1 0,-1 0 0,0 1 0,0-1 0,1 1 0,-1-1 0,0 1 0,0-1 0,0 2 0,2 5 0,0 1 0,-1-1 0,0 15 0,-1-14 0,2 17-227,0 0-1,2 1 1,1-2-1,1 1 1,10 28-1,-3-24-6598</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2.466"/>
    </inkml:context>
    <inkml:brush xml:id="br0">
      <inkml:brushProperty name="width" value="0.05" units="cm"/>
      <inkml:brushProperty name="height" value="0.05" units="cm"/>
    </inkml:brush>
  </inkml:definitions>
  <inkml:trace contextRef="#ctx0" brushRef="#br0">197 61 24575,'0'-3'0,"0"1"0,0-1 0,-1 0 0,1 0 0,0 0 0,-1 1 0,0-1 0,1 0 0,-1 1 0,0-1 0,-1 1 0,1-1 0,0 1 0,-1-1 0,1 1 0,-1 0 0,0 0 0,0 0 0,-2-3 0,2 4 0,0 0 0,0 0 0,0 0 0,0 0 0,-1 0 0,1 1 0,0-1 0,0 1 0,0 0 0,0-1 0,-1 1 0,1 0 0,0 0 0,0 0 0,-1 1 0,1-1 0,0 0 0,0 1 0,0 0 0,0-1 0,0 1 0,0 0 0,0 0 0,-4 2 0,-1 2 0,0 0 0,0 0 0,0 1 0,1 0 0,0 0 0,0 1 0,0-1 0,1 1 0,0 1 0,0-1 0,-4 10 0,2-2 0,0 0 0,1 1 0,0 0 0,-5 31 0,9-37 0,0 1 0,2 0 0,-1 0 0,1-1 0,1 1 0,0 0 0,0 0 0,1-1 0,1 1 0,0-1 0,0 1 0,7 13 0,-7-18 0,0 1 0,1-1 0,0-1 0,0 1 0,1-1 0,-1 1 0,1-1 0,0 0 0,1-1 0,-1 1 0,1-1 0,0 0 0,0-1 0,0 1 0,0-1 0,1-1 0,-1 1 0,1-1 0,13 3 0,-13-3 0,1-1 0,-1 0 0,1-1 0,0 0 0,0 0 0,-1 0 0,1-1 0,0 0 0,-1 0 0,1-1 0,-1 0 0,0-1 0,1 1 0,-1-1 0,0-1 0,0 0 0,-1 1 0,1-2 0,-1 1 0,0-1 0,0 0 0,-1 0 0,1-1 0,-1 0 0,0 0 0,0 0 0,-1 0 0,0-1 0,0 0 0,-1 1 0,0-1 0,0-1 0,2-7 0,-3 6 0,0 0 0,0-1 0,-1 0 0,0 1 0,-1-1 0,0 0 0,0 1 0,-1-1 0,-1 1 0,1-1 0,-2 1 0,1-1 0,-1 1 0,-1 0 0,1 0 0,-2 0 0,1 1 0,-1-1 0,0 1 0,-1 0 0,-10-10 0,9 9 0,-2 1 0,1 0 0,-1 1 0,0 0 0,0 0 0,-1 1 0,0 1 0,0-1 0,-1 1 0,1 1 0,-1 0 0,0 1 0,0 0 0,0 0 0,-1 1 0,1 1 0,-22-1 0,31 2-57,0 0 0,0 0 1,0 0-1,0 0 0,0 0 0,0 0 0,0 1 0,0-1 0,0 1 0,0-1 0,0 1 1,0 0-1,0 0 0,1 0 0,-1 0 0,0 0 0,0 0 0,1 0 0,-1 1 1,1-1-1,-1 0 0,1 1 0,-3 3 0,3 4-6769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2.989"/>
    </inkml:context>
    <inkml:brush xml:id="br0">
      <inkml:brushProperty name="width" value="0.05" units="cm"/>
      <inkml:brushProperty name="height" value="0.05" units="cm"/>
    </inkml:brush>
  </inkml:definitions>
  <inkml:trace contextRef="#ctx0" brushRef="#br0">88 236 24575,'-62'-66'0,"61"66"0,1-1 0,-1 0 0,0 1 0,1-1 0,-1 0 0,0 1 0,1-1 0,-1 1 0,0-1 0,0 1 0,0 0 0,1-1 0,-1 1 0,0 0 0,0-1 0,0 1 0,0 0 0,0 0 0,1 0 0,-1 0 0,-2 0 0,3 0 0,-1 1 0,1-1 0,-1 0 0,1 1 0,-1-1 0,1 1 0,0-1 0,-1 1 0,1-1 0,-1 1 0,1 0 0,0-1 0,0 1 0,-1-1 0,1 1 0,0 0 0,0-1 0,0 1 0,0-1 0,-1 1 0,1 1 0,0 5 0,0 1 0,0-1 0,3 13 0,0-1 0,10 72 0,33 114 0,-46-204 0,0 1 0,1-1 0,-1 1 0,0-1 0,1 0 0,-1 1 0,1-1 0,0 0 0,-1 0 0,1 1 0,0-1 0,0 0 0,0 0 0,0 0 0,0 0 0,0 0 0,0 0 0,0 0 0,0 0 0,0 0 0,1-1 0,-1 1 0,0 0 0,0-1 0,1 1 0,-1-1 0,0 0 0,3 1 0,-1-1 0,-1-1 0,1 1 0,-1-1 0,1 0 0,-1 0 0,1 0 0,-1 0 0,0 0 0,1 0 0,-1-1 0,0 1 0,0-1 0,0 1 0,3-5 0,12-11 0,-1-1 0,0-1 0,23-39 0,28-68 0,-64 119 0,-1 2 0,0 0 0,1 1 0,-1-1 0,1 0 0,0 1 0,0 0 0,7-8 0,-10 12 0,0 0 0,1-1 0,-1 1 0,1 0 0,-1 0 0,0-1 0,1 1 0,-1 0 0,1 0 0,-1-1 0,1 1 0,-1 0 0,1 0 0,-1 0 0,1 0 0,-1 0 0,1 0 0,-1 0 0,1 0 0,-1 0 0,1 0 0,-1 0 0,1 0 0,-1 0 0,1 0 0,-1 1 0,1-1 0,-1 0 0,0 0 0,1 0 0,-1 1 0,1-1 0,-1 0 0,0 1 0,1-1 0,-1 0 0,1 1 0,-1-1 0,0 0 0,0 1 0,1-1 0,-1 1 0,0-1 0,0 1 0,1-1 0,-1 1 0,0-1 0,0 0 0,0 2 0,7 24 0,-1 45 0,-4-43 0,1 0 0,6 28 0,-7-48 0,0 0 0,1 0 0,0 0 0,0 0 0,1-1 0,0 0 0,0 1 0,0-1 0,1-1 0,0 1 0,9 7 0,-13-12 0,1 0 0,-1-1 0,1 1 0,0-1 0,0 1 0,0-1 0,0 0 0,0 0 0,0 0 0,0 0 0,0 0 0,1 0 0,-1-1 0,0 1 0,0-1 0,1 1 0,-1-1 0,0 0 0,1 0 0,-1 0 0,0 0 0,1 0 0,-1-1 0,0 1 0,0-1 0,1 0 0,-1 1 0,0-1 0,0 0 0,0 0 0,0 0 0,0 0 0,0-1 0,0 1 0,3-3 0,1-2 0,0 0 0,-1-1 0,0 1 0,0-1 0,0 0 0,-1 0 0,0 0 0,5-15 0,0-5 0,-1-1 0,-2 0 0,0 0 0,-2 0 0,-1 0 0,-2-1 0,-1 1 0,-1-1 0,-1 1 0,-1 0 0,-11-43 0,11 60 0,0 1 0,-1 1 0,0-1 0,-1 0 0,1 1 0,-2 0 0,-6-10 0,10 17 0,0 0 0,0 0 0,0-1 0,0 1 0,-1 1 0,1-1 0,0 0 0,-1 1 0,1-1 0,-1 1 0,0-1 0,-5-1 0,6 3 0,0 0 0,-1 0 0,1 0 0,0 0 0,0 0 0,0 0 0,-1 0 0,1 1 0,0-1 0,0 1 0,0 0 0,0-1 0,0 1 0,0 0 0,0 0 0,0 1 0,0-1 0,0 0 0,-2 3 0,-13 14-1365,4 1-5461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3.323"/>
    </inkml:context>
    <inkml:brush xml:id="br0">
      <inkml:brushProperty name="width" value="0.05" units="cm"/>
      <inkml:brushProperty name="height" value="0.05" units="cm"/>
    </inkml:brush>
  </inkml:definitions>
  <inkml:trace contextRef="#ctx0" brushRef="#br0">573 269 24575,'-53'-58'0,"30"32"0,-40-35 0,38 40 0,-1 1 0,-55-30 0,72 45 0,0 0 0,0 1 0,-1 0 0,0 1 0,1 0 0,-1 0 0,-1 1 0,1 0 0,0 1 0,0 0 0,0 1 0,-1 0 0,-14 3 0,19-2 0,0 1 0,0 0 0,0 1 0,0-1 0,1 1 0,-1 0 0,1 1 0,0-1 0,0 1 0,0 0 0,0 1 0,1-1 0,-1 1 0,1 0 0,1 0 0,-1 0 0,1 0 0,0 1 0,-5 10 0,0 2 0,1 2 0,1-1 0,1 1 0,-5 38 0,3-3 0,3 1 0,2-1 0,8 78 0,-2-96 0,2 0 0,1 0 0,2-1 0,2 0 0,1 0 0,17 34 0,-23-57-91,1 0 0,1 0 0,1 0 0,-1-1 0,2 0 0,0-1 0,0 0 0,1 0 0,0-1 0,1-1 0,0 0 0,0-1 0,1 0 0,23 10 0,10-1-6735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3.704"/>
    </inkml:context>
    <inkml:brush xml:id="br0">
      <inkml:brushProperty name="width" value="0.05" units="cm"/>
      <inkml:brushProperty name="height" value="0.05" units="cm"/>
    </inkml:brush>
  </inkml:definitions>
  <inkml:trace contextRef="#ctx0" brushRef="#br0">354 72 24575,'-10'-7'0,"1"0"0,0 1 0,-1 1 0,0 0 0,-1 0 0,1 1 0,-19-6 0,26 10 0,-11-6 0,-1 2 0,0 0 0,0 1 0,0 0 0,-1 2 0,-25-1 0,36 2 0,0 1 0,1-1 0,-1 1 0,0 0 0,1 0 0,-1 0 0,1 1 0,0 0 0,-1-1 0,1 2 0,0-1 0,0 0 0,0 1 0,0 0 0,1 0 0,-1 0 0,1 0 0,0 1 0,0-1 0,0 1 0,0 0 0,0 0 0,1 0 0,0 0 0,0 0 0,-2 5 0,-1 7 0,1 0 0,0 0 0,1 0 0,1 1 0,0-1 0,2 1 0,0 19 0,2-11 0,1-1 0,1 0 0,1 0 0,9 28 0,-11-43 0,0 0 0,1 0 0,0-1 0,1 0 0,-1 0 0,1 0 0,1 0 0,0-1 0,9 10 0,-11-14 0,0 1 0,0-1 0,0 0 0,1-1 0,-1 1 0,1-1 0,-1 0 0,1 0 0,0 0 0,0 0 0,0-1 0,0 0 0,0 0 0,0-1 0,0 1 0,1-1 0,-1 0 0,8-1 0,-4-1 0,1 0 0,0 0 0,-1-1 0,0-1 0,1 1 0,-1-1 0,-1-1 0,1 0 0,-1 0 0,1-1 0,-2 0 0,1 0 0,-1-1 0,0 1 0,0-2 0,0 1 0,-1-1 0,-1 0 0,1 0 0,-1-1 0,-1 0 0,1 0 0,-1 0 0,-1 0 0,0 0 0,3-14 0,-6 21 0,0 0 0,0 0 0,0-1 0,0 1 0,0 0 0,-1 0 0,1 0 0,-1 0 0,1 0 0,-2-3 0,2 5 0,0 0 0,0 0 0,0-1 0,0 1 0,0 0 0,0 0 0,0 0 0,-1 0 0,1-1 0,0 1 0,0 0 0,0 0 0,0 0 0,-1 0 0,1 0 0,0-1 0,0 1 0,0 0 0,0 0 0,-1 0 0,1 0 0,0 0 0,0 0 0,-1 0 0,1 0 0,0 0 0,0 0 0,0 0 0,-1 0 0,1 0 0,0 0 0,0 0 0,-1 0 0,-7 11 0,3 0-105,2 0 0,0 1 0,0-1 0,1 1 0,0 0 0,1 0 0,1 0 0,0-1 0,0 1 0,1 0 0,1 0 0,4 19 0,2-3-6721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4.043"/>
    </inkml:context>
    <inkml:brush xml:id="br0">
      <inkml:brushProperty name="width" value="0.05" units="cm"/>
      <inkml:brushProperty name="height" value="0.05" units="cm"/>
    </inkml:brush>
  </inkml:definitions>
  <inkml:trace contextRef="#ctx0" brushRef="#br0">2 94 24575,'0'-25'0,"-1"18"0,0 0 0,1 0 0,1 0 0,-1 0 0,1 0 0,3-13 0,-4 20 0,0-1 0,0 1 0,1 0 0,-1-1 0,0 1 0,0-1 0,1 1 0,-1 0 0,0-1 0,0 1 0,1 0 0,-1 0 0,0-1 0,1 1 0,-1 0 0,0 0 0,1-1 0,-1 1 0,1 0 0,-1 0 0,0 0 0,1 0 0,-1-1 0,1 1 0,-1 0 0,0 0 0,1 0 0,-1 0 0,1 0 0,-1 0 0,0 0 0,1 0 0,-1 0 0,1 1 0,-1-1 0,1 0 0,-1 0 0,0 0 0,1 0 0,-1 0 0,0 1 0,1-1 0,-1 0 0,0 0 0,1 1 0,-1-1 0,0 0 0,1 1 0,-1-1 0,1 1 0,16 18 0,-16-18 0,21 29 0,-1 2 0,20 42 0,28 72 0,-69-145 0,0-1 0,43 104 0,-38-88 0,0 1 0,-1-1 0,0 1 0,1 27 0,-5-42 0,0 1 0,0-1 0,0 1 0,0-1 0,-1 1 0,1-1 0,-1 0 0,1 1 0,-1-1 0,0 0 0,0 0 0,0 1 0,0-1 0,-1 0 0,1 0 0,-3 3 0,3-4 0,0-1 0,0 1 0,0 0 0,0-1 0,0 1 0,0-1 0,0 1 0,-1-1 0,1 1 0,0-1 0,0 0 0,0 0 0,-1 0 0,1 1 0,0-1 0,0 0 0,-1-1 0,1 1 0,0 0 0,0 0 0,-1 0 0,1-1 0,0 1 0,0-1 0,0 1 0,0-1 0,0 1 0,-1-1 0,1 1 0,0-1 0,0 0 0,1 0 0,-3-1 0,-3-4 0,-1-1 0,1 1 0,0-1 0,1 0 0,0 0 0,0-1 0,1 0 0,-1 0 0,2 0 0,-1 0 0,1 0 0,0-1 0,1 0 0,0 1 0,1-1 0,-1 0 0,1-14 0,1 4 0,0 0 0,2 0 0,0 1 0,1-1 0,0 1 0,2-1 0,9-24 0,-9 29 49,1 1 0,1-1 0,0 1-1,1 0 1,0 1 0,18-21 0,-21 28-150,0 0 1,0 1-1,0-1 1,1 1 0,0 0-1,0 0 1,0 1-1,0-1 1,1 2 0,-1-1-1,1 1 1,0-1 0,-1 2-1,1-1 1,0 1-1,9 0 1,3 1-6726</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4.325"/>
    </inkml:context>
    <inkml:brush xml:id="br0">
      <inkml:brushProperty name="width" value="0.05" units="cm"/>
      <inkml:brushProperty name="height" value="0.05" units="cm"/>
    </inkml:brush>
  </inkml:definitions>
  <inkml:trace contextRef="#ctx0" brushRef="#br0">41 121 24575,'-1'-13'0,"-2"0"0,0 1 0,0-1 0,-1 1 0,-1-1 0,0 1 0,-11-19 0,15 29 0,46 128 0,75 277 0,-104-332 0,-4 2 0,-4-1 0,0 130 0,-11-164-1365,-2-9-5461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4.483"/>
    </inkml:context>
    <inkml:brush xml:id="br0">
      <inkml:brushProperty name="width" value="0.05" units="cm"/>
      <inkml:brushProperty name="height" value="0.05" units="cm"/>
    </inkml:brush>
  </inkml:definitions>
  <inkml:trace contextRef="#ctx0" brushRef="#br0">51 260 24575,'-3'-10'0,"-5"-11"0,-3-13 0,0-6 0,2 0 0,2 5 0,5 4 0,10 8 0,10 8 0,10 6 0,11 8 0,10 4 0,7 4 0,6 5 0,-1 3 0,-12-1-8191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5.650"/>
    </inkml:context>
    <inkml:brush xml:id="br0">
      <inkml:brushProperty name="width" value="0.05" units="cm"/>
      <inkml:brushProperty name="height" value="0.05" units="cm"/>
    </inkml:brush>
  </inkml:definitions>
  <inkml:trace contextRef="#ctx0" brushRef="#br0">0 1 24575,'4'185'0,"0"-141"0,1 0 0,13 49 0,18 53-1365,-32-128-5461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6.563"/>
    </inkml:context>
    <inkml:brush xml:id="br0">
      <inkml:brushProperty name="width" value="0.05" units="cm"/>
      <inkml:brushProperty name="height" value="0.05" units="cm"/>
    </inkml:brush>
  </inkml:definitions>
  <inkml:trace contextRef="#ctx0" brushRef="#br0">1 1 24575,'2102'24'-2944,"-1959"-20"3016,391 4-674,-515-8 568,-10 1 168,0-1-1,1 0 0,-1-1 0,0 0 0,0 0 0,1-1 1,-1 0-1,0 0 0,15-8 0,-24 10-107,1 0-1,-1 0 1,0 0 0,0 0 0,1 0-1,-1 0 1,0 0 0,0 0 0,1-1-1,-1 1 1,0 0 0,0 0 0,0 0-1,0 0 1,1-1 0,-1 1-1,0 0 1,0 0 0,0 0 0,0-1-1,0 1 1,1 0 0,-1 0 0,0-1-1,0 1 1,0 0 0,0 0 0,0-1-1,0 1 1,0 0 0,0 0 0,0-1-1,0 1 1,0 0 0,0 0-1,0-1 1,0 1 0,0 0 0,0 0-1,0-1 1,-1 1 0,1 0 0,0 0-1,0-1 1,0 1 0,0 0 0,0 0-1,-1 0 1,1-1 0,0 1-1,0 0 1,0 0 0,-1 0 0,1 0-1,0 0 1,0-1 0,0 1 0,-1 0-1,1 0 1,0 0 0,0 0 0,-1 0-1,1 0 1,0 0 0,-1 0 0,-17-5 348,10 4-362,0 0 0,0 1-1,0 0 1,0 0 0,0 0-1,0 1 1,0 1 0,0 0 0,0 0-1,-8 3 1,12-4-13,0 1-1,0 0 1,0 0 0,0 1 0,1-1-1,-1 1 1,1 0 0,0 0-1,-1 0 1,1 0 0,0 0 0,1 1-1,-1-1 1,1 1 0,-1 0-1,1 0 1,0 0 0,1 0 0,-3 8-1,0 7 2,0 0 0,2 0 0,1 0 0,1 31 0,13 77 0,-1-53 0,-5-39 0,-1 1 0,-2-1 0,-2 1 0,-3 57 0,1-91 0,-1 0 0,1 0 0,-1-1 0,1 1 0,-1-1 0,0 1 0,1 0 0,-1-1 0,0 1 0,0-1 0,0 0 0,0 1 0,-1-1 0,1 0 0,0 0 0,0 1 0,-1-1 0,1 0 0,-1 0 0,1-1 0,-1 1 0,1 0 0,-1 0 0,0-1 0,1 1 0,-1-1 0,0 1 0,-2-1 0,-7 2 0,0-1 0,0-1 0,-18-1 0,12 1 0,-512-20-431,239 7 57,-1085-12 213,1200 36 161,167-10 95,9 1 132,16 0 275,28 0-1725,-4-1-5603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6.921"/>
    </inkml:context>
    <inkml:brush xml:id="br0">
      <inkml:brushProperty name="width" value="0.05" units="cm"/>
      <inkml:brushProperty name="height" value="0.05" units="cm"/>
    </inkml:brush>
  </inkml:definitions>
  <inkml:trace contextRef="#ctx0" brushRef="#br0">19 15 24575,'0'-3'0,"0"-4"0,0 2 0,0 5 0,0 6 0,0 4 0,0 8 0,0 6 0,0 6 0,-3 3 0,-2 3 0,1 2 0,1 0 0,1-3 0,0-8-8191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3.078"/>
    </inkml:context>
    <inkml:brush xml:id="br0">
      <inkml:brushProperty name="width" value="0.05" units="cm"/>
      <inkml:brushProperty name="height" value="0.05" units="cm"/>
      <inkml:brushProperty name="color" value="#5B2D90"/>
    </inkml:brush>
  </inkml:definitions>
  <inkml:trace contextRef="#ctx0" brushRef="#br0">45 168 24575,'-2'-21'0,"-1"0"0,-1 0 0,-1 1 0,-1 0 0,-1-1 0,-11-23 0,49 151 0,4-11 0,36 122 0,-75-238 0,1 0 0,0-1 0,2 1 0,0 0 0,1-1 0,6-36 0,-5 47 0,1 0 0,0 1 0,0-1 0,1 1 0,0 0 0,1 0 0,0 0 0,1 0 0,0 1 0,0 0 0,0 0 0,1 0 0,1 1 0,-1-1 0,1 1 0,0 1 0,13-10 0,-17 14 0,0 0 0,0 0 0,0 1 0,1-1 0,-1 1 0,1-1 0,-1 1 0,1 0 0,-1 1 0,1-1 0,-1 0 0,1 1 0,0 0 0,-1 0 0,1 0 0,0 0 0,-1 1 0,1-1 0,0 1 0,-1 0 0,1 0 0,-1 0 0,0 1 0,1-1 0,-1 1 0,0 0 0,0 0 0,0 0 0,0 0 0,0 0 0,0 1 0,2 2 0,3 4 0,-1 0 0,0 1 0,-1-1 0,0 1 0,0 0 0,-1 1 0,-1 0 0,7 21 0,0 12-273,-2 1 0,-3 0 0,-1 0 0,-2 78 0,-3-98-6553</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7.559"/>
    </inkml:context>
    <inkml:brush xml:id="br0">
      <inkml:brushProperty name="width" value="0.05" units="cm"/>
      <inkml:brushProperty name="height" value="0.05" units="cm"/>
    </inkml:brush>
  </inkml:definitions>
  <inkml:trace contextRef="#ctx0" brushRef="#br0">105 97 24575,'-3'-3'0,"0"0"0,1 0 0,-1 0 0,1 0 0,0 0 0,0 0 0,0-1 0,1 1 0,-1-1 0,1 0 0,-2-6 0,2 9 0,1-1 0,0 1 0,0-1 0,0 1 0,1 0 0,-1-1 0,0 1 0,0-1 0,1 1 0,-1 0 0,1-1 0,-1 1 0,1 0 0,-1-1 0,1 1 0,0 0 0,0 0 0,0 0 0,-1 0 0,1 0 0,0 0 0,1 0 0,-1 0 0,0 0 0,0 0 0,0 0 0,0 1 0,1-1 0,-1 0 0,0 1 0,1-1 0,-1 1 0,0 0 0,1-1 0,1 1 0,23-5 0,1 1 0,0 1 0,0 2 0,43 2 0,-15 0 0,1138 39-1028,-300-4 362,-844-36 666,-19 0 0,41 5 0,-70-5 7,-1 0 0,1 0 0,-1 0 0,1 0 0,-1 0 0,1 0 0,-1 0 0,1 0 0,-1 0 0,1 0 0,-1 0 0,1 0 0,-1 1 0,1-1 0,-1 0 0,0 0 0,1 1 0,-1-1 0,1 0 0,-1 1 0,0-1 0,1 0 0,-1 1 0,0-1 0,1 0 0,-1 2 0,-8 7 438,-34 9 486,31-13-802,-2 1-129,0 1 0,0 0 0,0 1 0,1 0 0,1 1 0,-16 15 0,21-18 0,1 0 0,-1 1 0,2 0 0,-1 0 0,1 0 0,0 0 0,0 1 0,1 0 0,0 0 0,0-1 0,1 2 0,-2 14 0,2 1 0,1 0 0,2 0 0,0 0 0,8 36 0,-5-33 0,-1 1 0,-1-1 0,-2 28 0,0-53 0,0 0 0,0 1 0,-1-1 0,1 0 0,-1 1 0,1-1 0,-1 0 0,0 0 0,0 0 0,0 0 0,0 0 0,-1 0 0,1 0 0,0 0 0,-1 0 0,0 0 0,1-1 0,-1 1 0,0-1 0,0 1 0,0-1 0,0 0 0,0 1 0,0-1 0,0 0 0,0-1 0,0 1 0,0 0 0,-4 0 0,-6 1 0,0 0 0,0-1 0,0-1 0,-21-1 0,7 0 0,-334-17 0,164 5 0,-1221-61-1007,1152 65-235,281 10-4700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7.837"/>
    </inkml:context>
    <inkml:brush xml:id="br0">
      <inkml:brushProperty name="width" value="0.05" units="cm"/>
      <inkml:brushProperty name="height" value="0.05" units="cm"/>
    </inkml:brush>
  </inkml:definitions>
  <inkml:trace contextRef="#ctx0" brushRef="#br0">0 1 24575,'0'3'0,"3"1"0,2 3 0,2 4 0,0 2 0,-1 3 0,2 1 0,-1 5 0,-1 1 0,-3 2 0,0 2 0,-2-2 0,0 1 0,2 0 0,1-2 0,-1-5-8191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8.456"/>
    </inkml:context>
    <inkml:brush xml:id="br0">
      <inkml:brushProperty name="width" value="0.05" units="cm"/>
      <inkml:brushProperty name="height" value="0.05" units="cm"/>
    </inkml:brush>
  </inkml:definitions>
  <inkml:trace contextRef="#ctx0" brushRef="#br0">42 40 24575,'0'-1'0,"1"-1"0,-1 1 0,0 0 0,1 0 0,-1 0 0,1 0 0,-1 0 0,1 0 0,0 0 0,-1 0 0,1 0 0,0 0 0,0 0 0,-1 0 0,1 0 0,0 1 0,0-1 0,0 0 0,0 1 0,0-1 0,0 1 0,0-1 0,1 1 0,-1-1 0,0 1 0,2-1 0,35-6 0,-37 6 0,82-5 0,107 4 0,-101 3 0,1281 0-700,-1343-1 710,0-1 11,0 2 1,0 0-1,-1 2 0,39 8 1,-61-10-1,0 1 1,0 0 0,0 0 0,0 0-1,0 0 1,0 1 0,-1 0 0,1 0-1,-1 0 1,0 0 0,0 0-1,0 0 1,3 6 0,4 5 58,-2 1-1,10 18 1,-3-2-40,9 11-40,24 45 0,-44-78 0,0 0 0,0 1 0,-1-1 0,-1 1 0,1 0 0,-2 0 0,2 13 0,-3-16 0,-1 0 0,0-1 0,0 1 0,0-1 0,-1 1 0,0-1 0,0 1 0,-1-1 0,1 0 0,-5 6 0,-6 9 0,-22 28 0,-1 0 0,29-39 0,-1 0 0,0-1 0,-1 1 0,0-1 0,0-1 0,-1 0 0,0 0 0,0-1 0,-1-1 0,0 1 0,0-2 0,-1 1 0,0-2 0,1 1 0,-15 2 0,-14 2 0,0-2 0,-1-2 0,-55 1 0,-29-5-214,-176-21-1,-123-41-216,423 61 431,-781-143 0,721 129-1222,17 4-4887</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9.124"/>
    </inkml:context>
    <inkml:brush xml:id="br0">
      <inkml:brushProperty name="width" value="0.05" units="cm"/>
      <inkml:brushProperty name="height" value="0.05" units="cm"/>
    </inkml:brush>
  </inkml:definitions>
  <inkml:trace contextRef="#ctx0" brushRef="#br0">0 33 24575,'0'-3'0,"0"-5"0,0-3 0,3 3 0,8 6 0,4 6 0,6 9 0,6 8 0,5 8 0,5 7 0,4 4 0,0 1 0,0 1 0,-4-2 0,-5-4 0,-5-5 0,-8-7-8191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9.293"/>
    </inkml:context>
    <inkml:brush xml:id="br0">
      <inkml:brushProperty name="width" value="0.05" units="cm"/>
      <inkml:brushProperty name="height" value="0.05" units="cm"/>
    </inkml:brush>
  </inkml:definitions>
  <inkml:trace contextRef="#ctx0" brushRef="#br0">272 0 24575,'-3'0'0,"-7"0"0,-6 3 0,-2 5 0,-5 6 0,-4 7 0,-5 7 0,-2 4 0,1 4 0,3 4 0,4 2 0,6-7-8191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9.743"/>
    </inkml:context>
    <inkml:brush xml:id="br0">
      <inkml:brushProperty name="width" value="0.05" units="cm"/>
      <inkml:brushProperty name="height" value="0.05" units="cm"/>
    </inkml:brush>
  </inkml:definitions>
  <inkml:trace contextRef="#ctx0" brushRef="#br0">1 0 24575,'3'0'0,"4"3"0,7 4 0,5 4 0,5 4 0,4 1 0,8 5 0,2 2 0,3 3 0,-1 1 0,-3-2 0,-2-2 0,-7-4-8191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39.912"/>
    </inkml:context>
    <inkml:brush xml:id="br0">
      <inkml:brushProperty name="width" value="0.05" units="cm"/>
      <inkml:brushProperty name="height" value="0.05" units="cm"/>
    </inkml:brush>
  </inkml:definitions>
  <inkml:trace contextRef="#ctx0" brushRef="#br0">183 0 24575,'-3'0'0,"-4"0"0,-1 6 0,-3 6 0,-1 6 0,-6 3 0,-3 8 0,-3 5 0,-2 3 0,-2 4 0,4-4-8191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0.335"/>
    </inkml:context>
    <inkml:brush xml:id="br0">
      <inkml:brushProperty name="width" value="0.05" units="cm"/>
      <inkml:brushProperty name="height" value="0.05" units="cm"/>
    </inkml:brush>
  </inkml:definitions>
  <inkml:trace contextRef="#ctx0" brushRef="#br0">0 5 24575,'0'-4'0,"3"3"0,5 5 0,6 4 0,7 4 0,7 6 0,5 3 0,5 5 0,3 4 0,1 2 0,-1 0 0,-1-3 0,-4-3 0,-5-6 0,-8-7-8191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0.489"/>
    </inkml:context>
    <inkml:brush xml:id="br0">
      <inkml:brushProperty name="width" value="0.05" units="cm"/>
      <inkml:brushProperty name="height" value="0.05" units="cm"/>
    </inkml:brush>
  </inkml:definitions>
  <inkml:trace contextRef="#ctx0" brushRef="#br0">209 1 24575,'0'3'0,"-3"4"0,-1 8 0,-6 10 0,-5 10 0,-8 8 0,-8 10 0,-7 8 0,-6 9 0,4-7-8191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6.112"/>
    </inkml:context>
    <inkml:brush xml:id="br0">
      <inkml:brushProperty name="width" value="0.05" units="cm"/>
      <inkml:brushProperty name="height" value="0.05" units="cm"/>
    </inkml:brush>
  </inkml:definitions>
  <inkml:trace contextRef="#ctx0" brushRef="#br0">1 1 24575,'21'45'0,"115"456"-1365,-132-481-5461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3.216"/>
    </inkml:context>
    <inkml:brush xml:id="br0">
      <inkml:brushProperty name="width" value="0.05" units="cm"/>
      <inkml:brushProperty name="height" value="0.05" units="cm"/>
      <inkml:brushProperty name="color" value="#5B2D90"/>
    </inkml:brush>
  </inkml:definitions>
  <inkml:trace contextRef="#ctx0" brushRef="#br0">3 29 24575,'0'-6'0,"0"-5"0,0 2 0,-3 6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6.437"/>
    </inkml:context>
    <inkml:brush xml:id="br0">
      <inkml:brushProperty name="width" value="0.05" units="cm"/>
      <inkml:brushProperty name="height" value="0.05" units="cm"/>
    </inkml:brush>
  </inkml:definitions>
  <inkml:trace contextRef="#ctx0" brushRef="#br0">9 61 24575,'0'0'0,"-1"0"0,1 1 0,0-1 0,0 0 0,-1 0 0,1 0 0,0 0 0,-1 0 0,1-1 0,0 1 0,0 0 0,-1 0 0,1 0 0,0 0 0,-1 0 0,1 0 0,0 0 0,0 0 0,-1-1 0,1 1 0,0 0 0,0 0 0,0 0 0,-1-1 0,1 1 0,0 0 0,0 0 0,0 0 0,-1-1 0,1 1 0,0 0 0,0 0 0,0-1 0,0 1 0,0 0 0,0-1 0,0 1 0,0 0 0,0 0 0,0-1 0,0 1 0,0 0 0,0-1 0,0 1 0,0 0 0,0 0 0,0-1 0,0 1 0,0 0 0,0-1 0,0 1 0,0 0 0,0 0 0,1-1 0,-1 1 0,0 0 0,0-1 0,13-13 0,-3 9 0,1 1 0,-1 0 0,1 1 0,0 0 0,0 1 0,0 0 0,0 0 0,1 1 0,15 1 0,-11-1 0,490 11-878,-346-1 483,911 31-1977,1-27 1872,-455-42-673,-586 25 1509,-1-1 1,50-14-1,-52 6-813,-18 2-2928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7.609"/>
    </inkml:context>
    <inkml:brush xml:id="br0">
      <inkml:brushProperty name="width" value="0.05" units="cm"/>
      <inkml:brushProperty name="height" value="0.05" units="cm"/>
    </inkml:brush>
  </inkml:definitions>
  <inkml:trace contextRef="#ctx0" brushRef="#br0">13 34 24575,'-5'-4'0,"-2"-5"0,24 5 0,484 15 0,-329-1 0,1475 11-2762,77-46 2073,-1693 26 1031,33-1 362,-58-1-528,0 1 0,-1-1-1,1 0 1,-1 0 0,1-1 0,-1 1 0,0-1 0,7-4 0,-12 6-169,0 0 1,0 0 0,1 0 0,-1 0 0,0 0 0,1 0 0,-1 0-1,0 0 1,1-1 0,-1 1 0,0 0 0,0 0 0,1 0 0,-1-1 0,0 1-1,0 0 1,0 0 0,1-1 0,-1 1 0,0 0 0,0 0 0,0-1-1,0 1 1,1 0 0,-1-1 0,0 1 0,0 0 0,0-1 0,0 1-1,0 0 1,0-1 0,0 1 0,0 0 0,0 0 0,0-1 0,0 1 0,0 0-1,0-1 1,0 1 0,0 0 0,-1-1 0,1 1 0,0 0 0,0-1-1,0 1 1,0 0 0,0 0 0,-1-1 0,1 1 0,0 0 0,0 0 0,-1-1-1,1 1 1,0 0 0,0 0 0,-1 0 0,1 0 0,0-1 0,-1 1-1,1 0 1,0 0 0,0 0 0,-1 0 0,1 0 0,0 0 0,-1 0-1,1 0 1,-23-6 280,21 6-288,0 0 0,0 0 0,0 0 0,0 1 0,0-1 0,0 1 0,0-1 0,0 1 0,1-1 0,-1 1 0,0 0 0,0 0 0,1 0 0,-1 0 0,0 0 0,1 0 0,-1 1 0,1-1 0,0 0 0,-1 1 0,1-1 0,0 1 0,0 0 0,0-1 0,0 1 0,0 0 0,0 0 0,1-1 0,-1 1 0,0 0 0,1 0 0,0 0 0,-1 3 0,-1 8 0,1 0 0,0 0 0,2 27 0,0-22 0,1 484 0,-2-499 0,-2 26 0,1-28 0,1-1 0,0 1 0,0 0 0,-1 0 0,1 0 0,0-1 0,-1 1 0,1 0 0,-1-1 0,1 1 0,-1 0 0,1-1 0,-1 1 0,0 0 0,1-1 0,-1 1 0,0-1 0,1 1 0,-1-1 0,0 0 0,0 1 0,1-1 0,-1 0 0,0 1 0,0-1 0,0 0 0,0 0 0,1 0 0,-1 0 0,-2 0 0,-13-1 0,0-2 0,1 0 0,-22-6 0,-22-6 0,-257-17 67,-1 25-1541,266 7 908,-87-1-5652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49.729"/>
    </inkml:context>
    <inkml:brush xml:id="br0">
      <inkml:brushProperty name="width" value="0.05" units="cm"/>
      <inkml:brushProperty name="height" value="0.05" units="cm"/>
    </inkml:brush>
  </inkml:definitions>
  <inkml:trace contextRef="#ctx0" brushRef="#br0">433 74 24575,'1'0'0,"0"0"0,0 0 0,-1 0 0,1 0 0,-1-1 0,1 1 0,0 0 0,-1-1 0,1 1 0,-1 0 0,1-1 0,0 1 0,-1-1 0,1 1 0,-1 0 0,0-1 0,1 0 0,-1 1 0,1-1 0,-1 1 0,0-1 0,1 1 0,-1-1 0,0 0 0,0 1 0,1-1 0,-1 0 0,0 1 0,0-1 0,0 0 0,0 1 0,0-1 0,0-1 0,0 0 0,0 1 0,0-1 0,0 1 0,0-1 0,0 1 0,0 0 0,-1-1 0,1 1 0,-1-1 0,1 1 0,-1-1 0,1 1 0,-1 0 0,0-1 0,-1-1 0,-1 0 0,-1 1 0,0-1 0,0 0 0,0 1 0,0 0 0,0 0 0,-1 1 0,1-1 0,0 1 0,-1-1 0,-6 0 0,-55-3 0,55 4 0,-13 1 0,-1 0 0,1 1 0,0 1 0,-1 1 0,1 2 0,0 0 0,1 2 0,-1 0 0,-32 16 0,53-22 0,1 1 0,-1-1 0,1 0 0,0 1 0,0-1 0,0 1 0,0 0 0,0-1 0,0 1 0,0 0 0,0 0 0,1 0 0,-1 1 0,1-1 0,-2 3 0,3-4 0,0 0 0,0 1 0,0-1 0,0 0 0,0 1 0,0-1 0,1 0 0,-1 1 0,0-1 0,1 0 0,-1 0 0,1 1 0,-1-1 0,1 0 0,-1 0 0,1 0 0,0 1 0,0-1 0,0 0 0,-1 0 0,1 0 0,0 0 0,0-1 0,0 1 0,1 0 0,-1 0 0,0-1 0,0 1 0,0 0 0,3 0 0,18 11 0,0-1 0,2-1 0,36 11 0,79 13 0,-49-13 0,-60-14 0,37 12 0,-59-17 0,-1 1 0,0 0 0,0 0 0,0 0 0,-1 1 0,10 7 0,-16-11 0,1 1 0,-1-1 0,1 1 0,0-1 0,-1 1 0,1-1 0,-1 1 0,1-1 0,-1 1 0,1 0 0,-1-1 0,1 1 0,-1-1 0,0 1 0,1 0 0,-1 0 0,0-1 0,0 1 0,0 0 0,1 0 0,-1-1 0,0 1 0,0 0 0,0 0 0,0-1 0,0 1 0,0 0 0,-1 0 0,1-1 0,0 1 0,0 0 0,0 0 0,-1-1 0,1 1 0,0 0 0,-1-1 0,1 1 0,0 0 0,-1-1 0,1 1 0,-1-1 0,1 1 0,-1-1 0,0 1 0,1-1 0,-1 1 0,0 0 0,-4 2 0,1-1 0,-1 1 0,0-1 0,0 0 0,-8 3 0,-10 1 0,-1-1 0,1 0 0,-1-2 0,-25 0 0,-96-8 0,118 2-682,-29-6-1,25 1-6143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0.128"/>
    </inkml:context>
    <inkml:brush xml:id="br0">
      <inkml:brushProperty name="width" value="0.05" units="cm"/>
      <inkml:brushProperty name="height" value="0.05" units="cm"/>
    </inkml:brush>
  </inkml:definitions>
  <inkml:trace contextRef="#ctx0" brushRef="#br0">30 28 24575,'-10'-3'0,"-5"0"0,15 4 0,-1-1 0,1 0 0,0 1 0,-1-1 0,1 1 0,0-1 0,0 0 0,-1 1 0,1-1 0,0 1 0,0-1 0,-1 1 0,1-1 0,0 1 0,0-1 0,0 1 0,0-1 0,0 1 0,0-1 0,0 0 0,0 1 0,0-1 0,0 1 0,0-1 0,0 1 0,0-1 0,0 1 0,1-1 0,-1 1 0,0-1 0,0 1 0,0-1 0,1 1 0,0 0 0,3 8 0,0 0 0,1 0 0,0 0 0,1 0 0,0-1 0,0 0 0,1 0 0,0-1 0,0 0 0,1 0 0,0-1 0,0 0 0,0 0 0,1-1 0,13 7 0,-20-11 0,0-1 0,0 1 0,0 0 0,1 0 0,-1-1 0,0 1 0,1-1 0,-1 0 0,0 0 0,1 0 0,-1 0 0,0 0 0,1 0 0,-1-1 0,0 1 0,0-1 0,1 0 0,-1 1 0,0-1 0,0 0 0,0 0 0,0 0 0,3-3 0,-4 3 0,1-1 0,-1 1 0,0-1 0,0 0 0,0 0 0,0 0 0,0 0 0,0 1 0,0-1 0,-1 0 0,1 0 0,-1 0 0,1-1 0,-1 1 0,0 0 0,0 0 0,0 0 0,0 0 0,0 0 0,-1 0 0,1 0 0,0 0 0,-1 0 0,0 0 0,1 0 0,-2-3 0,-2-3-105,1 0 0,-1 0 0,-1 0 0,1 0 0,-1 1 0,0-1 0,-1 1 0,0 0 0,0 1 0,-1 0 0,1 0 0,-9-5 0,7 7-6721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0.577"/>
    </inkml:context>
    <inkml:brush xml:id="br0">
      <inkml:brushProperty name="width" value="0.05" units="cm"/>
      <inkml:brushProperty name="height" value="0.05" units="cm"/>
    </inkml:brush>
  </inkml:definitions>
  <inkml:trace contextRef="#ctx0" brushRef="#br0">10 33 24575,'-6'-26'0,"3"20"0,6 18 0,55 240 0,-43-179 0,-12-55 0,-6-23 0,-5-31 0,8 32 0,0-1 0,0 1 0,1-1 0,-1 1 0,1-1 0,0 1 0,0 0 0,1-1 0,0 1 0,-1 0 0,1 0 0,1 0 0,-1 0 0,0 1 0,1-1 0,0 1 0,0-1 0,0 1 0,0 0 0,1 0 0,-1 0 0,1 0 0,0 1 0,-1 0 0,1 0 0,0 0 0,1 0 0,-1 0 0,0 1 0,0 0 0,6-2 0,-2 2 0,0-1 0,0 1 0,0 0 0,-1 1 0,1 0 0,0 0 0,0 1 0,0 0 0,0 0 0,0 1 0,0 0 0,-1 0 0,1 1 0,-1 0 0,0 0 0,14 9 0,-18-10 0,1 1 0,-1 1 0,1-1 0,-1 0 0,0 1 0,0 0 0,-1-1 0,1 1 0,-1 0 0,0 1 0,3 4 0,-5-8 0,1 1 0,-1 0 0,1 0 0,-1-1 0,0 1 0,1 0 0,-1 0 0,0-1 0,0 1 0,0 0 0,-1 0 0,1-1 0,0 1 0,-1 0 0,1 0 0,-1-1 0,1 1 0,-1 0 0,0-1 0,0 1 0,1-1 0,-1 1 0,-1-1 0,1 0 0,0 1 0,0-1 0,0 0 0,-1 1 0,1-1 0,0 0 0,-4 1 0,-4 3 34,1-1 1,-2 0-1,1-1 0,0 0 0,-1 0 0,1-1 0,-1 0 0,0-1 0,-12 1 1,-11-2-889,-44-5 1,38 1-5973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1.339"/>
    </inkml:context>
    <inkml:brush xml:id="br0">
      <inkml:brushProperty name="width" value="0.05" units="cm"/>
      <inkml:brushProperty name="height" value="0.05" units="cm"/>
    </inkml:brush>
  </inkml:definitions>
  <inkml:trace contextRef="#ctx0" brushRef="#br0">0 87 24575,'0'-2'0,"0"0"0,1 0 0,-1 0 0,1 0 0,-1 1 0,1-1 0,0 0 0,-1 0 0,1 1 0,0-1 0,0 0 0,0 1 0,0-1 0,1 1 0,-1-1 0,0 1 0,1 0 0,-1-1 0,1 1 0,-1 0 0,1 0 0,-1 0 0,1 0 0,0 0 0,-1 1 0,1-1 0,0 0 0,0 1 0,0-1 0,0 1 0,3 0 0,1-1 0,0 0 0,-1 1 0,1-1 0,0 2 0,-1-1 0,1 1 0,0-1 0,-1 1 0,11 4 0,-10-2 0,-1 0 0,1 0 0,0 1 0,-1 0 0,0 0 0,0 0 0,0 1 0,0-1 0,-1 1 0,5 6 0,-6-7 0,0 1 0,0-1 0,0 1 0,-1-1 0,0 1 0,0 0 0,0 0 0,0 0 0,-1 0 0,0 0 0,0 0 0,1 11 0,-2-16 0,0 1 0,0-1 0,0 1 0,0-1 0,0 1 0,0-1 0,0 1 0,0-1 0,0 1 0,-1-1 0,1 1 0,0-1 0,0 1 0,0-1 0,-1 1 0,1-1 0,0 1 0,-1-1 0,1 1 0,0-1 0,-1 1 0,-8-4 0,8 2 0,0-1 0,-1 1 0,1-1 0,0 1 0,0-1 0,0 0 0,0 1 0,0-1 0,0 0 0,-1-3 0,2 0 0,0-1 0,0 1 0,0-1 0,1 1 0,0-1 0,0 1 0,0-1 0,0 1 0,1 0 0,0 0 0,0-1 0,1 1 0,-1 1 0,1-1 0,0 0 0,1 1 0,4-6 0,-3 4 0,0 0 0,1 0 0,0 0 0,0 1 0,0 0 0,1 0 0,0 1 0,-1 0 0,2 0 0,-1 1 0,10-4 0,-15 6 0,-1 1 0,1 0 0,-1 0 0,1 0 0,-1 0 0,1 0 0,-1 0 0,1 0 0,-1 0 0,1 1 0,-1-1 0,1 1 0,-1-1 0,1 1 0,-1-1 0,0 1 0,1 0 0,-1 0 0,0 0 0,0 0 0,1 0 0,-1 0 0,0 0 0,0 0 0,0 0 0,0 0 0,0 0 0,-1 1 0,1-1 0,0 0 0,-1 1 0,1-1 0,-1 1 0,1-1 0,-1 1 0,1 1 0,2 8 0,0 1 0,-1-1 0,1 20 0,-2-24 0,-1 6 0,0-12 0,0 0 0,0 0 0,0 0 0,0 0 0,0 0 0,0 0 0,1 1 0,-1-1 0,0 0 0,0 0 0,1 0 0,-1 0 0,1 0 0,0 1 0,0-2 0,0 0 0,0 0 0,0 0 0,0 0 0,0 0 0,0 0 0,0-1 0,0 1 0,0 0 0,0-1 0,0 1 0,0 0 0,0-1 0,-1 1 0,1-1 0,0 0 0,0 1 0,0-1 0,-1 0 0,2 0 0,3-3 0,0 0 0,1 1 0,-1-1 0,1 1 0,0 1 0,0-1 0,0 1 0,0 0 0,0 1 0,0-1 0,10 0 0,-11 2 0,0 0 0,1 1 0,-1-1 0,0 1 0,0 1 0,0-1 0,0 0 0,0 1 0,0 0 0,0 0 0,0 1 0,-1 0 0,1-1 0,5 6 0,-2-1-136,0 1-1,0 0 1,-1 1-1,0-1 1,-1 1-1,0 0 1,0 1-1,-1 0 0,7 15 1,-3-5-6690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1.542"/>
    </inkml:context>
    <inkml:brush xml:id="br0">
      <inkml:brushProperty name="width" value="0.05" units="cm"/>
      <inkml:brushProperty name="height" value="0.05" units="cm"/>
    </inkml:brush>
  </inkml:definitions>
  <inkml:trace contextRef="#ctx0" brushRef="#br0">0 5 24575,'3'-3'0,"5"2"0,0 4 0,-1 5 0,-1 4 0,-2 4 0,-2 4 0,-1 3 0,-1 0 0,0-1 0,0 0 0,-1-5-8191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1.681"/>
    </inkml:context>
    <inkml:brush xml:id="br0">
      <inkml:brushProperty name="width" value="0.05" units="cm"/>
      <inkml:brushProperty name="height" value="0.05" units="cm"/>
    </inkml:brush>
  </inkml:definitions>
  <inkml:trace contextRef="#ctx0" brushRef="#br0">11 1 24575,'-3'0'0,"-1"3"0,0 4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1.896"/>
    </inkml:context>
    <inkml:brush xml:id="br0">
      <inkml:brushProperty name="width" value="0.05" units="cm"/>
      <inkml:brushProperty name="height" value="0.05" units="cm"/>
    </inkml:brush>
  </inkml:definitions>
  <inkml:trace contextRef="#ctx0" brushRef="#br0">39 8 24575,'-3'0'0,"-1"-3"0,-3-1 0,-1 4 0,2 4 0,1 5 0,2 7 0,2 4 0,0 4 0,1 6 0,0 2 0,0 3 0,0-4-8191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2.086"/>
    </inkml:context>
    <inkml:brush xml:id="br0">
      <inkml:brushProperty name="width" value="0.05" units="cm"/>
      <inkml:brushProperty name="height" value="0.05" units="cm"/>
    </inkml:brush>
  </inkml:definitions>
  <inkml:trace contextRef="#ctx0" brushRef="#br0">8 55 24575,'-3'-3'0,"-1"-5"0,3 0 0,8 1 0,7 1 0,5 0 0,8-1 0,7 2 0,8 2 0,-4 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3.671"/>
    </inkml:context>
    <inkml:brush xml:id="br0">
      <inkml:brushProperty name="width" value="0.05" units="cm"/>
      <inkml:brushProperty name="height" value="0.05" units="cm"/>
      <inkml:brushProperty name="color" value="#5B2D90"/>
    </inkml:brush>
  </inkml:definitions>
  <inkml:trace contextRef="#ctx0" brushRef="#br0">150 299 24575,'2'-1'0,"1"1"0,-1-1 0,0 1 0,1-1 0,-1 0 0,0 0 0,0 0 0,0 0 0,1-1 0,-1 1 0,-1-1 0,1 1 0,0-1 0,0 1 0,0-1 0,2-3 0,21-33 0,-20 28 0,0 0 0,-1 0 0,0-1 0,-1 0 0,-1 1 0,1-1 0,0-18 0,-2 22 0,-1 0 0,0 0 0,0 0 0,0-1 0,-1 1 0,0 0 0,-1 0 0,0 0 0,0 0 0,0 0 0,-1 1 0,-5-11 0,6 15 0,1-1 0,-1 1 0,0-1 0,0 1 0,0 0 0,0 0 0,0 0 0,0 0 0,-1 0 0,1 1 0,-1-1 0,1 1 0,-1-1 0,1 1 0,-1 0 0,0 0 0,0 0 0,1 1 0,-1-1 0,0 1 0,0-1 0,0 1 0,0 0 0,0 0 0,0 0 0,0 0 0,0 1 0,0-1 0,1 1 0,-1 0 0,0 0 0,0 0 0,1 0 0,-1 0 0,0 0 0,-4 4 0,-1 0 0,-1 1 0,1 1 0,0-1 0,0 1 0,1 0 0,0 1 0,0 0 0,1 0 0,-7 11 0,6-6 0,1 1 0,0 0 0,1 0 0,1 0 0,0 0 0,1 1 0,0 0 0,1-1 0,1 1 0,1 0 0,0 0 0,3 23 0,-2-26 0,2-1 0,-1 1 0,2 0 0,-1-1 0,2 1 0,10 20 0,-11-25 0,1 0 0,0 0 0,0-1 0,0 0 0,0 0 0,1 0 0,0 0 0,1-1 0,-1 0 0,14 7 0,-17-10 0,1 0 0,-1-1 0,0 0 0,0 0 0,1 0 0,-1 0 0,1 0 0,-1-1 0,1 1 0,-1-1 0,1 0 0,-1 0 0,1 0 0,-1-1 0,0 1 0,1-1 0,-1 0 0,1 0 0,-1 0 0,0 0 0,0-1 0,1 1 0,-1-1 0,0 0 0,0 0 0,-1 0 0,1 0 0,0 0 0,-1-1 0,1 1 0,2-5 0,4-4 0,-1-1 0,0 1 0,-1-2 0,-1 1 0,0-1 0,7-20 0,-2-2 0,-1-1 0,-2 1 0,-2-1 0,4-66 0,-11 121 22,-1 23 135,5 60-1,-2-89-326,1 0 0,0 0 0,1 0 0,1-1 0,-1 1 0,2-1 0,0 0 0,0 0 0,14 20 0,-4-13-6656</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2.457"/>
    </inkml:context>
    <inkml:brush xml:id="br0">
      <inkml:brushProperty name="width" value="0.05" units="cm"/>
      <inkml:brushProperty name="height" value="0.05" units="cm"/>
    </inkml:brush>
  </inkml:definitions>
  <inkml:trace contextRef="#ctx0" brushRef="#br0">307 272 24575,'3'-4'0,"-1"0"0,0 0 0,0 0 0,-1 0 0,1-1 0,-1 1 0,0 0 0,0-1 0,0 1 0,0-9 0,2-7 0,-3 18 0,5-21 0,4-42 0,-9 59 0,0 0 0,0 0 0,0 0 0,-1 0 0,0-1 0,0 1 0,0 0 0,-1 0 0,0 1 0,0-1 0,-1 0 0,-2-5 0,4 9 0,0 0 0,0 1 0,-1-1 0,1 1 0,0-1 0,0 1 0,-1 0 0,1-1 0,-1 1 0,1 0 0,-1 0 0,1 0 0,-1 0 0,0 0 0,0 1 0,1-1 0,-1 0 0,0 1 0,0-1 0,0 1 0,0 0 0,1-1 0,-1 1 0,0 0 0,0 0 0,0 0 0,0 1 0,0-1 0,0 0 0,0 1 0,1-1 0,-1 1 0,0 0 0,0-1 0,1 1 0,-1 0 0,0 0 0,1 0 0,-3 2 0,-3 2 0,1 0 0,0 1 0,0-1 0,0 1 0,1 0 0,0 1 0,0-1 0,-4 8 0,-2 7 0,2 1 0,0 0 0,1 0 0,1 0 0,-7 39 0,-8 122 0,16-118 0,1-8 55,-20 141 214,21-175-511,-2 0 1,0-1 0,-2 0 0,0 0-1,-2 0 1,-15 26 0,9-24-6585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3.109"/>
    </inkml:context>
    <inkml:brush xml:id="br0">
      <inkml:brushProperty name="width" value="0.05" units="cm"/>
      <inkml:brushProperty name="height" value="0.05" units="cm"/>
    </inkml:brush>
  </inkml:definitions>
  <inkml:trace contextRef="#ctx0" brushRef="#br0">0 221 24575,'5'-6'0,"0"1"0,0 0 0,1 0 0,0 0 0,0 1 0,0-1 0,0 1 0,0 1 0,1-1 0,0 1 0,7-2 0,24-6 0,63-10 0,-66 15 0,-1-1 0,52-18 0,-82 24 0,0-1 0,-1 0 0,1 0 0,-1 0 0,1-1 0,-1 1 0,4-4 0,-7 6 0,0-1 0,1 1 0,-1 0 0,0-1 0,0 1 0,1 0 0,-1-1 0,0 1 0,0-1 0,1 1 0,-1 0 0,0-1 0,0 1 0,0-1 0,0 1 0,0-1 0,0 1 0,0 0 0,0-1 0,0 1 0,0-1 0,0 1 0,0-1 0,0 1 0,0-1 0,0 0 0,-1 1 0,0-1 0,1 0 0,-1 0 0,0 1 0,0-1 0,0 1 0,0-1 0,0 1 0,0-1 0,0 1 0,0-1 0,0 1 0,0 0 0,0 0 0,0-1 0,0 1 0,-1 0 0,-4 0 0,0 0 0,0 0 0,-1 1 0,1-1 0,0 1 0,1 1 0,-1-1 0,0 1 0,0 0 0,0 0 0,1 1 0,-1 0 0,1 0 0,0 0 0,0 1 0,0-1 0,-5 6 0,-3 3 0,0 0 0,1 1 0,0 0 0,-17 27 0,23-30 0,0 0 0,1 0 0,0 0 0,1 1 0,-4 13 0,7-21 0,0 0 0,1 0 0,-1 0 0,1 0 0,0 0 0,0 0 0,0 0 0,0 0 0,1 0 0,1 6 0,-2-8 0,1 1 0,0 0 0,0-1 0,0 1 0,0-1 0,0 1 0,0-1 0,0 1 0,0-1 0,1 0 0,-1 0 0,0 0 0,1 1 0,-1-1 0,1 0 0,-1-1 0,1 1 0,0 0 0,2 1 0,0-2 0,-1 1 0,0-1 0,1 0 0,-1 0 0,1 0 0,-1 0 0,0-1 0,1 1 0,-1-1 0,0 0 0,0 0 0,1 0 0,-1 0 0,0-1 0,0 1 0,0-1 0,0 0 0,-1 0 0,1 0 0,0 0 0,2-3 0,4-3 0,-1 0 0,0 0 0,0-1 0,12-19 0,-16 20 0,0-1 0,0 0 0,-1 0 0,0-1 0,0 1 0,1-15 0,-2 14 0,0 0 0,0 0 0,1 0 0,8-19 0,-10 28 0,0 0 0,0 0 0,-1 0 0,1 0 0,0 0 0,0 0 0,0 0 0,0 1 0,0-1 0,0 0 0,0 0 0,1 1 0,-1-1 0,0 1 0,0-1 0,0 1 0,1-1 0,-1 1 0,0 0 0,0 0 0,1-1 0,-1 1 0,0 0 0,1 0 0,-1 0 0,0 1 0,1-1 0,-1 0 0,0 0 0,0 1 0,1-1 0,-1 1 0,0-1 0,0 1 0,0-1 0,1 1 0,0 1 0,7 3 0,0 1 0,0 0 0,12 11 0,-14-11 0,2 1 0,0 1 0,-1 0 0,-1 0 0,1 1 0,-1 0 0,-1 0 0,0 1 0,7 13 0,-12-20 0,1-1 0,-1 1 0,0 0 0,0 0 0,0 0 0,0 0 0,-1 1 0,1-1 0,-1 0 0,0 0 0,0 0 0,0 0 0,0 0 0,0 1 0,-1-1 0,0 0 0,1 0 0,-1 0 0,0 0 0,0 0 0,-1 0 0,1 0 0,-1-1 0,1 1 0,-1 0 0,0-1 0,0 1 0,0-1 0,0 0 0,-1 0 0,1 0 0,0 0 0,-1 0 0,-3 2 0,3-2 0,0 0 0,0-1 0,0 1 0,0-1 0,-1 0 0,1 0 0,0 0 0,0 0 0,-1-1 0,1 1 0,0-1 0,-1 0 0,1 0 0,-1 0 0,1-1 0,0 1 0,-1-1 0,1 1 0,0-1 0,0 0 0,-1 0 0,1-1 0,0 1 0,0-1 0,0 0 0,1 1 0,-1-1 0,0 0 0,1-1 0,-1 1 0,1 0 0,-1-1 0,1 1 0,0-1 0,0 0 0,1 0 0,-1 0 0,0 0 0,1 0 0,0 0 0,0 0 0,0 0 0,0-1 0,0 1 0,0 0 0,1-1 0,0 1 0,0 0 0,0-1 0,0 1 0,0 0 0,1-1 0,-1 1 0,1 0 0,1-4 0,4-6 0,0 1 0,1 0 0,0 0 0,1 0 0,0 1 0,1 0 0,0 1 0,1-1 0,0 2 0,21-16 0,-14 13 0,1 0 0,1 1 0,0 1 0,1 0 0,0 2 0,27-9 0,-38 15-227,0 0-1,-1 0 1,1 1-1,0 0 1,12 1-1,0 2-6598</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3.515"/>
    </inkml:context>
    <inkml:brush xml:id="br0">
      <inkml:brushProperty name="width" value="0.05" units="cm"/>
      <inkml:brushProperty name="height" value="0.05" units="cm"/>
    </inkml:brush>
  </inkml:definitions>
  <inkml:trace contextRef="#ctx0" brushRef="#br0">36 2 24575,'-7'-2'0,"4"2"0,4 10 0,3 13 0,-1-1 0,-2 1 0,0 26 0,-1-40 0,-1 1 0,0-1 0,0 0 0,-1 0 0,0 0 0,-1 0 0,0 0 0,0-1 0,-1 1 0,-8 12 0,10-20 0,1-7 0,2-8 0,6-7-47,1 0 0,15-30-1,-12 28-1175,5-10-5603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3.624"/>
    </inkml:context>
    <inkml:brush xml:id="br0">
      <inkml:brushProperty name="width" value="0.05" units="cm"/>
      <inkml:brushProperty name="height" value="0.05" units="cm"/>
    </inkml:brush>
  </inkml:definitions>
  <inkml:trace contextRef="#ctx0" brushRef="#br0">1 32 24575,'0'-3'0,"3"-5"0,4-3 0,1 3 0,-1 6 0,-2 10 0,-1 9 0,-2 8 0,-1 7 0,-1 3 0,0 2 0,3 1 0,1 1 0,0-7-8191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4.183"/>
    </inkml:context>
    <inkml:brush xml:id="br0">
      <inkml:brushProperty name="width" value="0.05" units="cm"/>
      <inkml:brushProperty name="height" value="0.05" units="cm"/>
    </inkml:brush>
  </inkml:definitions>
  <inkml:trace contextRef="#ctx0" brushRef="#br0">0 85 24575,'1'-1'0,"0"0"0,0 0 0,1 0 0,-1 0 0,0 0 0,0 0 0,0 0 0,1 0 0,-1 1 0,1-1 0,-1 0 0,0 1 0,1-1 0,-1 1 0,1 0 0,-1-1 0,1 1 0,-1 0 0,1 0 0,-1 0 0,1 0 0,-1 0 0,1 0 0,-1 1 0,1-1 0,-1 0 0,1 1 0,-1-1 0,1 1 0,-1-1 0,0 1 0,1 0 0,-1 0 0,0 0 0,0-1 0,0 1 0,1 0 0,-1 1 0,0-1 0,1 1 0,2 3 0,-1-1 0,0 1 0,1 0 0,-1 0 0,-1 0 0,1 0 0,-1 1 0,0-1 0,2 8 0,1 20 0,-2-1 0,-1 1 0,-4 56 0,0-31 0,2-396 0,-1 334 0,1 0 0,1 0 0,-1 0 0,0 0 0,1 0 0,0 0 0,2-7 0,-2 10 0,-1 0 0,1 1 0,0-1 0,-1 0 0,1 0 0,0 1 0,-1-1 0,1 0 0,0 1 0,0-1 0,-1 1 0,1-1 0,0 1 0,0-1 0,0 1 0,0 0 0,0-1 0,0 1 0,0 0 0,0 0 0,0-1 0,0 1 0,0 0 0,0 0 0,0 0 0,0 0 0,0 1 0,0-1 0,-1 0 0,1 0 0,0 0 0,0 1 0,0-1 0,0 1 0,0-1 0,0 0 0,1 2 0,6 2 0,0 0 0,-1 1 0,0 0 0,0 1 0,0-1 0,-1 1 0,1 0 0,9 14 0,41 64 0,-45-64 0,-9-14 0,1-1 0,0 1 0,-1 0 0,0 0 0,0 0 0,2 7 0,-5-12 0,0 0 0,1 0 0,-1 0 0,0 0 0,0 0 0,0 0 0,0 0 0,0 0 0,0 0 0,0 0 0,0-1 0,0 1 0,-1 0 0,1 0 0,0 0 0,0 0 0,-1 0 0,1 0 0,-1 0 0,1 0 0,-1 0 0,1-1 0,-1 1 0,0 0 0,1 0 0,-1-1 0,0 1 0,1 0 0,-1-1 0,0 1 0,0-1 0,0 1 0,0-1 0,0 1 0,1-1 0,-1 0 0,0 1 0,0-1 0,0 0 0,0 0 0,0 0 0,-2 0 0,-6 1 37,0 0-1,0-1 1,-1 0 0,1-1-1,0 0 1,0 0 0,-1-1-1,-10-3 1,-72-29-965,72 25 161,-17-6-6059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7.802"/>
    </inkml:context>
    <inkml:brush xml:id="br0">
      <inkml:brushProperty name="width" value="0.05" units="cm"/>
      <inkml:brushProperty name="height" value="0.05" units="cm"/>
    </inkml:brush>
  </inkml:definitions>
  <inkml:trace contextRef="#ctx0" brushRef="#br0">57 103 24575,'-2'-5'0,"-1"1"0,1-1 0,0 0 0,0 1 0,0-1 0,1 0 0,0 0 0,0 0 0,0 0 0,1 0 0,-1 0 0,1-1 0,0 1 0,1 0 0,-1 0 0,1 0 0,0 0 0,3-7 0,-4 12 0,0 0 0,0 0 0,0 0 0,0 0 0,0-1 0,0 1 0,0 0 0,0 0 0,0 0 0,0 0 0,0 0 0,0 0 0,0 0 0,0 0 0,0 0 0,0 0 0,0 0 0,0 0 0,0 0 0,1 0 0,-1 0 0,0 0 0,0 0 0,0 0 0,0-1 0,0 1 0,0 0 0,0 0 0,0 0 0,0 0 0,0 0 0,0 0 0,0 0 0,0 0 0,1 0 0,-1 0 0,0 0 0,0 0 0,0 0 0,0 0 0,0 0 0,0 0 0,0 1 0,0-1 0,0 0 0,0 0 0,0 0 0,0 0 0,0 0 0,0 0 0,1 0 0,-1 0 0,0 0 0,0 0 0,0 0 0,0 0 0,0 0 0,0 0 0,0 0 0,0 0 0,0 0 0,0 0 0,0 1 0,3 7 0,-1 10 0,-3 31 0,-4 0 0,-12 65 0,-3 9 0,10 27-1365,9-116-5461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8.094"/>
    </inkml:context>
    <inkml:brush xml:id="br0">
      <inkml:brushProperty name="width" value="0.05" units="cm"/>
      <inkml:brushProperty name="height" value="0.05" units="cm"/>
    </inkml:brush>
  </inkml:definitions>
  <inkml:trace contextRef="#ctx0" brushRef="#br0">36 616 24575,'-12'-61'0,"2"-2"0,-1-82 0,11 139 0,-2-17 0,2 0 0,0 0 0,2 0 0,0 0 0,2 0 0,0 0 0,11-29 0,-13 44 0,1 1 0,1 0 0,-1 0 0,1 0 0,0 0 0,1 0 0,-1 1 0,1 0 0,1 0 0,-1 0 0,1 0 0,0 1 0,0 0 0,1 0 0,-1 1 0,1 0 0,0 0 0,0 1 0,1-1 0,-1 2 0,1-1 0,0 1 0,-1 0 0,15-1 0,-10 2 0,0 1 0,0 0 0,1 1 0,-1 0 0,0 1 0,0 1 0,0 0 0,-1 0 0,1 1 0,-1 1 0,0 0 0,0 0 0,0 1 0,-1 1 0,1-1 0,-2 2 0,1-1 0,-1 2 0,0-1 0,-1 1 0,10 13 0,-10-12 0,-1 0 0,0 0 0,-1 0 0,0 1 0,0 0 0,-1 1 0,-1-1 0,0 1 0,-1-1 0,0 1 0,0 0 0,-2 1 0,1-1 0,-2 0 0,1 0 0,-2 1 0,1-1 0,-2 0 0,0 0 0,0 0 0,-5 14 0,1-12 0,0-1 0,-1 0 0,0-1 0,-1 1 0,-1-1 0,0-1 0,0 0 0,-1 0 0,0-1 0,-1 0 0,0-1 0,-1 0 0,-20 12 0,13-10 0,0-2 0,-1 0 0,1-1 0,-2-1 0,1-1 0,-1-1 0,0 0 0,-36 2 0,48-6-195,0-1 0,1 0 0,-1-1 0,0 0 0,0 0 0,-11-4 0,-3-4-6631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8.764"/>
    </inkml:context>
    <inkml:brush xml:id="br0">
      <inkml:brushProperty name="width" value="0.05" units="cm"/>
      <inkml:brushProperty name="height" value="0.05" units="cm"/>
    </inkml:brush>
  </inkml:definitions>
  <inkml:trace contextRef="#ctx0" brushRef="#br0">258 254 24575,'0'-13'0,"-1"-1"0,0 1 0,-1 1 0,-1-1 0,0 0 0,0 0 0,-2 1 0,-6-16 0,9 24 0,0 0 0,-1 0 0,1 1 0,-1-1 0,0 1 0,0-1 0,0 1 0,0 0 0,0 0 0,-1 1 0,0-1 0,-4-2 0,5 4 0,0-1 0,-1 1 0,1 0 0,0 0 0,-1 1 0,1-1 0,-1 1 0,1 0 0,-1 0 0,1 0 0,-1 0 0,1 0 0,-1 1 0,1 0 0,-1 0 0,1 0 0,-5 2 0,1 0 0,0 1 0,1 0 0,0 0 0,-1 0 0,2 1 0,-1 0 0,0 1 0,1-1 0,0 1 0,0 0 0,1 0 0,-1 0 0,1 1 0,1 0 0,-1-1 0,-1 9 0,-1-1 0,1 1 0,0-1 0,1 1 0,1 0 0,0 1 0,0 30 0,2-43 0,1 1 0,1-1 0,-1 1 0,0-1 0,1 0 0,0 1 0,0-1 0,0 1 0,0-1 0,0 0 0,1 0 0,-1 0 0,1 0 0,0 0 0,0 0 0,0 0 0,0-1 0,1 1 0,-1 0 0,1-1 0,-1 0 0,1 0 0,0 0 0,0 0 0,0 0 0,5 2 0,-3-3 0,0 1 0,0-1 0,-1 0 0,1 0 0,0-1 0,0 1 0,0-1 0,0 0 0,0-1 0,0 1 0,0-1 0,0 0 0,0 0 0,0-1 0,-1 1 0,1-1 0,8-5 0,-5 2 0,0 0 0,0 0 0,-1-1 0,0 0 0,-1-1 0,1 1 0,8-13 0,-11 14 0,-1 0 0,0 0 0,0 0 0,0 0 0,0-1 0,-1 1 0,0-1 0,0 0 0,-1 1 0,1-1 0,-1 0 0,0-10 0,-1 16 0,0 0 0,0 0 0,0 0 0,0 0 0,0 0 0,0 0 0,0 0 0,0 0 0,0 0 0,-1 0 0,1 0 0,0 0 0,0 0 0,0 0 0,0 0 0,0 0 0,0 0 0,0 0 0,0 0 0,0 0 0,0 0 0,0 0 0,0 0 0,0 0 0,0 0 0,-1 0 0,1 0 0,0 0 0,0 0 0,0 0 0,0 0 0,0 0 0,0 0 0,0 0 0,0 0 0,0 0 0,0 0 0,0 0 0,0 0 0,0-1 0,0 1 0,0 0 0,0 0 0,0 0 0,0 0 0,0 0 0,0 0 0,0 0 0,0 0 0,0 0 0,0 0 0,0 0 0,0 0 0,0 0 0,0 0 0,0-1 0,0 1 0,0 0 0,0 0 0,0 0 0,0 0 0,0 0 0,0 0 0,0 0 0,0 0 0,0 0 0,-5 7 0,-3 13 0,7-10 0,-1 0 0,1 0 0,1 0 0,0 0 0,0 0 0,1 0 0,0 0 0,5 18 0,-5-25 0,0 1 0,0-1 0,1 0 0,-1 1 0,1-1 0,-1 0 0,1 0 0,0 0 0,1 0 0,-1 0 0,0-1 0,1 1 0,0-1 0,-1 1 0,1-1 0,0 0 0,0 0 0,0 0 0,0 0 0,1-1 0,-1 0 0,0 1 0,1-1 0,-1 0 0,1 0 0,-1-1 0,7 1 0,-1-1 0,1 0 0,0-1 0,-1-1 0,1 1 0,-1-2 0,0 1 0,1-1 0,-1-1 0,0 1 0,-1-2 0,1 1 0,-1-1 0,0 0 0,0-1 0,9-8 0,-2 1 0,1-2 0,-2 0 0,0-1 0,-1-1 0,22-35 0,-25 34 0,0-1 0,-2 0 0,9-25 0,-15 36 0,0 0 0,0 1 0,0-1 0,-1 0 0,0 0 0,-1 0 0,0-1 0,0 1 0,0 0 0,-1 0 0,-3-11 0,3 17 0,1-1 0,-1 1 0,0 0 0,0-1 0,0 1 0,0 0 0,0 0 0,-1 0 0,1 0 0,-1 0 0,1 0 0,-1 0 0,0 0 0,0 1 0,1-1 0,-1 1 0,0-1 0,-1 1 0,1 0 0,0 0 0,0 0 0,0 0 0,-1 0 0,1 0 0,0 1 0,-1-1 0,1 1 0,-1 0 0,1-1 0,-1 1 0,1 0 0,0 0 0,-1 1 0,-4 0 0,1 0 0,1 1 0,-1 0 0,0 0 0,1 0 0,0 1 0,-1 0 0,1 0 0,0 0 0,0 1 0,1 0 0,-1 0 0,1 0 0,-6 7 0,2 0 0,1 1 0,0 0 0,1 0 0,0 1 0,1 0 0,0 0 0,1 0 0,0 1 0,-3 26 0,3-6 0,2 1 0,4 62 0,22 65 0,-2-8 0,-21-148 0,-1-1 0,0 0 0,0 0 0,-1 1 0,1-1 0,-1 0 0,0 0 0,-1 0 0,-2 7 0,4-11 0,-1 1 0,0-1 0,0 0 0,1 1 0,-1-1 0,0 0 0,0 0 0,-1 0 0,1 0 0,0 0 0,0 0 0,0 0 0,-1 0 0,1 0 0,0-1 0,-1 1 0,1 0 0,0-1 0,-1 1 0,1-1 0,-1 0 0,1 1 0,-1-1 0,1 0 0,-1 0 0,0 0 0,1 0 0,-1 0 0,1 0 0,-1-1 0,1 1 0,-1 0 0,1-1 0,0 1 0,-1-1 0,-1-1 0,-3-1-195,0 0 0,0 0 0,0-1 0,1 0 0,-1 0 0,-8-9 0,-9-10-6631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9.167"/>
    </inkml:context>
    <inkml:brush xml:id="br0">
      <inkml:brushProperty name="width" value="0.05" units="cm"/>
      <inkml:brushProperty name="height" value="0.05" units="cm"/>
    </inkml:brush>
  </inkml:definitions>
  <inkml:trace contextRef="#ctx0" brushRef="#br0">145 199 24575,'-31'22'0,"17"-14"0,14-8 0,0 0 0,0 0 0,0 0 0,-1 0 0,1 0 0,0 0 0,0 0 0,0 0 0,0 0 0,0 0 0,0 0 0,0 0 0,0 1 0,0-1 0,-1 0 0,1 0 0,0 0 0,0 0 0,0 0 0,0 0 0,0 0 0,0 0 0,0 0 0,0 0 0,0 0 0,0 1 0,0-1 0,0 0 0,0 0 0,0 0 0,0 0 0,0 0 0,0 0 0,0 0 0,0 0 0,0 0 0,0 1 0,0-1 0,0 0 0,0 0 0,0 0 0,0 0 0,0 0 0,0 0 0,0 0 0,0 0 0,0 0 0,0 1 0,0-1 0,0 0 0,0 0 0,0 0 0,0 0 0,0 0 0,1 0 0,7 2 0,11-1 0,-9-2 0,-1 0 0,1-1 0,-1 0 0,0 0 0,0-1 0,0-1 0,0 1 0,-1-1 0,1-1 0,-1 1 0,0-2 0,12-9 0,-16 12 0,0-1 0,-1 0 0,1 0 0,-1 0 0,0 0 0,0-1 0,0 1 0,0-1 0,-1 0 0,0 0 0,0 0 0,0 0 0,-1 0 0,1 0 0,-1 0 0,-1-1 0,1 1 0,-1 0 0,0-1 0,0 1 0,0 0 0,-1-1 0,-2-8 0,3 11 0,-1 0 0,0 0 0,0 0 0,-1-1 0,1 2 0,-1-1 0,1 0 0,-1 0 0,0 0 0,0 1 0,0-1 0,-1 1 0,1 0 0,0-1 0,-1 1 0,0 0 0,1 1 0,-1-1 0,0 0 0,0 1 0,0-1 0,0 1 0,0 0 0,0 0 0,0 0 0,-1 1 0,-5-1 0,4 0 0,-1 1 0,0 0 0,0 0 0,0 1 0,0 0 0,0 0 0,0 0 0,1 1 0,-1 0 0,1 0 0,-1 0 0,1 1 0,0 0 0,-9 5 0,5 0 0,0 1 0,0 0 0,1 0 0,0 0 0,0 1 0,1 0 0,1 1 0,0 0 0,-7 14 0,4-1 0,0 0 0,1 1 0,-6 36 0,11-49 0,1 0 0,1 1 0,1-1 0,-1 0 0,2 1 0,0-1 0,3 16 0,-3-23 0,0-1 0,0 0 0,1 1 0,-1-1 0,1 0 0,0 0 0,0 0 0,1 0 0,-1-1 0,1 1 0,0 0 0,0-1 0,0 0 0,0 0 0,0 0 0,1 0 0,-1 0 0,1-1 0,0 0 0,0 0 0,0 0 0,0 0 0,6 2 0,25 2-1365,-2-6-5461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0.047"/>
    </inkml:context>
    <inkml:brush xml:id="br0">
      <inkml:brushProperty name="width" value="0.05" units="cm"/>
      <inkml:brushProperty name="height" value="0.05" units="cm"/>
    </inkml:brush>
  </inkml:definitions>
  <inkml:trace contextRef="#ctx0" brushRef="#br0">1 251 24575,'0'-22'0,"0"21"0,0 4 0,0 36 0,0 400 0,-1-548 0,4-164 0,1 223 0,1 0 0,3 0 0,19-65 0,-26 110 0,1 0 0,0-1 0,1 1 0,-1 0 0,1 0 0,0 0 0,0 1 0,5-7 0,-7 10 0,0 0 0,0 0 0,0 0 0,0 1 0,0-1 0,0 0 0,0 0 0,0 1 0,1-1 0,-1 1 0,0-1 0,0 1 0,1-1 0,-1 1 0,0 0 0,1 0 0,-1-1 0,0 1 0,1 0 0,-1 0 0,0 0 0,1 1 0,-1-1 0,0 0 0,1 0 0,-1 1 0,0-1 0,0 1 0,1-1 0,-1 1 0,0 0 0,0-1 0,0 1 0,0 0 0,0 0 0,0 0 0,0 0 0,0 0 0,1 1 0,4 5 0,0 0 0,0 0 0,0 1 0,-1-1 0,-1 1 0,8 17 0,18 57 0,-24-61 0,8 21 0,-2 0 0,-2 1 0,-2 0 0,-2 1 0,-2 0 0,-1 60 0,-3-101 0,0-1 0,0 1 0,-1-1 0,1 1 0,-1-1 0,0 1 0,1-1 0,-1 0 0,-2 4 0,3-6 0,0 0 0,0 0 0,0 0 0,0 0 0,0 0 0,0 1 0,0-1 0,-1 0 0,1 0 0,0 0 0,0 0 0,0 0 0,0 0 0,0 0 0,0 0 0,0 0 0,0 0 0,-1 0 0,1 0 0,0 0 0,0 0 0,0 0 0,0 0 0,0 0 0,0 0 0,-1 0 0,1 0 0,0 0 0,0 0 0,0 0 0,0 0 0,0 0 0,0 0 0,0 0 0,-1 0 0,1 0 0,0 0 0,0 0 0,0-1 0,0 1 0,0 0 0,0 0 0,0 0 0,0 0 0,0 0 0,0 0 0,0 0 0,-1 0 0,1-1 0,0 1 0,0 0 0,0 0 0,-4-17 0,1-9 0,2 0 0,0 0 0,2-1 0,1 1 0,1 0 0,1 0 0,8-26 0,-7 35 0,0 0 0,1 0 0,1 1 0,1 0 0,0 1 0,1-1 0,0 1 0,1 1 0,1 0 0,0 1 0,19-18 0,-26 28 0,-1 0 0,1 0 0,0 0 0,0 0 0,0 1 0,0 0 0,1 0 0,-1 0 0,1 0 0,-1 1 0,1 0 0,-1 0 0,1 0 0,0 0 0,0 1 0,-1-1 0,9 2 0,-8 0 0,-1 0 0,0 0 0,0 1 0,1-1 0,-1 1 0,0 0 0,-1 1 0,1-1 0,0 0 0,-1 1 0,1 0 0,-1 0 0,0 0 0,0 0 0,0 1 0,0-1 0,-1 1 0,1 0 0,1 4 0,4 8 0,0 1 0,-1 0 0,-1 1 0,-1-1 0,0 1 0,-1 0 0,1 24 0,-1 9 0,-3 70 0,-15 14-1365,10-105-5461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4.043"/>
    </inkml:context>
    <inkml:brush xml:id="br0">
      <inkml:brushProperty name="width" value="0.05" units="cm"/>
      <inkml:brushProperty name="height" value="0.05" units="cm"/>
      <inkml:brushProperty name="color" value="#5B2D90"/>
    </inkml:brush>
  </inkml:definitions>
  <inkml:trace contextRef="#ctx0" brushRef="#br0">58 69 24575,'-9'-24'0,"8"21"0,0 0 0,0-1 0,0 1 0,0 0 0,0 1 0,-1-1 0,1 0 0,-1 0 0,0 0 0,0 1 0,0-1 0,0 1 0,-5-4 0,7 6 0,-1-1 0,1 1 0,0 0 0,-1 0 0,1 0 0,-1 0 0,1 0 0,-1 0 0,1 0 0,0 0 0,-1 0 0,1 0 0,-1 0 0,1 0 0,-1 0 0,1 0 0,0 0 0,-1 0 0,1 1 0,-1-1 0,1 0 0,0 0 0,-1 0 0,1 1 0,0-1 0,-1 0 0,1 1 0,0-1 0,-1 0 0,1 1 0,0-1 0,0 0 0,-1 1 0,1-1 0,0 0 0,0 1 0,0-1 0,0 1 0,-1-1 0,1 0 0,0 1 0,0-1 0,0 1 0,0-1 0,0 1 0,-4 23 0,4-24 0,-3 38 0,2 0 0,5 53 0,16 77 0,-13-118 0,16 84 0,-20-131 0,1-11 0,5-22 0,-6 18 0,1-1 0,0 1 0,1 0 0,0 1 0,1-1 0,1 1 0,0 0 0,0 0 0,1 1 0,10-11 0,-14 17 0,0 0 0,0 1 0,0-1 0,1 1 0,0 0 0,0 0 0,0 1 0,0-1 0,0 1 0,0 0 0,0 0 0,1 1 0,-1 0 0,1 0 0,-1 0 0,1 1 0,-1-1 0,1 1 0,-1 1 0,1-1 0,0 1 0,-1 0 0,9 2 0,-8-1 0,0 0 0,-1 1 0,1-1 0,-1 1 0,1 1 0,-1-1 0,0 0 0,0 1 0,0 0 0,-1 1 0,1-1 0,-1 1 0,0-1 0,-1 1 0,1 0 0,-1 1 0,0-1 0,0 1 0,0-1 0,-1 1 0,0 0 0,0 0 0,0 0 0,-1 0 0,0 0 0,0 0 0,-1 0 0,0 1 0,0-1 0,0 0 0,-1 0 0,1 0 0,-2 0 0,1 0 0,-1 0 0,0 0 0,0 0 0,0 0 0,-1-1 0,-4 8 0,3-6-68,-1-1 0,0 1-1,-1-1 1,1 0 0,-1 0 0,-1 0-1,1-1 1,-1 0 0,0 0 0,0-1-1,0 1 1,-1-2 0,1 1 0,-1-1-1,0 0 1,0-1 0,0 0-1,0 0 1,-9 1 0,-11-3-6758</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1.230"/>
    </inkml:context>
    <inkml:brush xml:id="br0">
      <inkml:brushProperty name="width" value="0.05" units="cm"/>
      <inkml:brushProperty name="height" value="0.05" units="cm"/>
    </inkml:brush>
  </inkml:definitions>
  <inkml:trace contextRef="#ctx0" brushRef="#br0">148 56 24575,'0'-1'0,"0"1"0,0 0 0,0-1 0,0 1 0,0-1 0,0 1 0,0 0 0,-1-1 0,1 1 0,0 0 0,0-1 0,0 1 0,-1 0 0,1-1 0,0 1 0,0 0 0,-1-1 0,1 1 0,0 0 0,-1 0 0,1-1 0,0 1 0,-1 0 0,1 0 0,0 0 0,-1 0 0,1-1 0,-1 1 0,1 0 0,0 0 0,-1 0 0,1 0 0,0 0 0,-1 0 0,1 0 0,-1 0 0,1 0 0,0 0 0,-1 0 0,1 0 0,-1 0 0,1 1 0,0-1 0,-1 0 0,1 0 0,0 0 0,-1 0 0,1 1 0,0-1 0,-1 1 0,-20 10 0,12-4 0,0 1 0,1 0 0,0 0 0,0 1 0,1 0 0,0 0 0,0 1 0,1 0 0,1 0 0,0 0 0,0 1 0,1-1 0,-4 16 0,3-9 0,2-1 0,0 1 0,1 0 0,0 0 0,2 0 0,0 0 0,0 0 0,5 25 0,-3-35 0,0 1 0,0-1 0,1 0 0,0 0 0,0 0 0,0-1 0,1 1 0,0-1 0,0 1 0,1-1 0,7 8 0,-10-12 0,0 0 0,0 0 0,1-1 0,-1 1 0,0 0 0,0-1 0,1 0 0,-1 1 0,1-1 0,-1 0 0,1-1 0,0 1 0,-1 0 0,1-1 0,0 1 0,0-1 0,-1 0 0,1 0 0,0 0 0,0 0 0,-1 0 0,1-1 0,0 1 0,-1-1 0,1 0 0,0 0 0,-1 0 0,1 0 0,-1 0 0,1 0 0,-1-1 0,0 1 0,0-1 0,3-2 0,3-3 0,-1 0 0,-1-1 0,1 0 0,-1 0 0,0-1 0,-1 0 0,0 0 0,-1 0 0,0 0 0,0 0 0,-1-1 0,0 0 0,0 0 0,-1 0 0,0-11 0,1-8 0,-1 0 0,-1 0 0,-2 0 0,-5-31 0,4 45 0,0-1 0,-2 1 0,-6-18 0,9 28 0,-1 1 0,0 0 0,0-1 0,0 1 0,0 0 0,-1 1 0,1-1 0,-1 0 0,0 1 0,0-1 0,0 1 0,-1 0 0,1 0 0,-1 0 0,-6-3 0,9 5 0,-1 1 0,0-1 0,0 0 0,0 1 0,0-1 0,0 1 0,0-1 0,0 1 0,0 0 0,1 0 0,-1 0 0,0 0 0,0 0 0,0 1 0,0-1 0,0 1 0,0-1 0,0 1 0,0-1 0,0 1 0,1 0 0,-1 0 0,0 0 0,1 0 0,-1 0 0,1 1 0,-1-1 0,1 0 0,-1 1 0,1-1 0,0 1 0,0-1 0,-1 1 0,1 0 0,0-1 0,1 1 0,-2 2 0,1-1 0,-1 0 0,1 0 0,1-1 0,-1 1 0,0 0 0,1 0 0,-1 0 0,1 0 0,0 0 0,0 0 0,0-1 0,0 1 0,1 0 0,-1 0 0,1 0 0,-1 0 0,1 0 0,0-1 0,0 1 0,1 0 0,-1-1 0,0 1 0,1-1 0,0 1 0,2 2 0,1-1 0,1 1 0,-1-1 0,1 0 0,1-1 0,-1 0 0,0 0 0,1 0 0,-1-1 0,1 1 0,0-2 0,13 3 0,8-1 0,46 0 0,-56-3 0,17 0 0,55-7 0,-76 5 0,1-1 0,-1 0 0,0-1 0,0-1 0,0 0 0,19-10 0,-30 13 0,0 0 0,0 0 0,-1 0 0,1 0 0,0-1 0,-1 1 0,1-1 0,-1 1 0,0-1 0,0 0 0,0 0 0,2-5 0,-3 7 0,-1 0 0,0 0 0,0 0 0,1 0 0,-1 0 0,0 1 0,0-1 0,0 0 0,0 0 0,0 0 0,0 0 0,0 0 0,-1 0 0,1 0 0,0 1 0,0-1 0,-1 0 0,1 0 0,0 0 0,-1-1 0,0 1 0,-1 0 0,1 0 0,0 0 0,0 0 0,-1 0 0,1 0 0,0 0 0,-1 1 0,1-1 0,-1 0 0,1 1 0,-1-1 0,1 1 0,-1-1 0,-2 1 0,2-1 0,0 1 0,-1 0 0,1 0 0,0-1 0,0 1 0,-1 1 0,1-1 0,0 0 0,-1 1 0,1-1 0,0 1 0,0-1 0,0 1 0,-1 0 0,1 0 0,0 0 0,-3 2 0,2 0 0,1-1 0,-1 1 0,0 0 0,1 0 0,0 0 0,-1 0 0,1 0 0,1 0 0,-4 7 0,-1 6 0,2-1 0,0 1 0,0 0 0,0 16 0,3-29 0,-1 18 0,0 0 0,1 0 0,2 0 0,0 0 0,1-1 0,6 30 0,-6-42 0,0 0 0,1 0 0,0 0 0,1-1 0,-1 1 0,1-1 0,1 0 0,7 9 0,-9-12 0,1 0 0,-1-1 0,1 1 0,0-1 0,1 0 0,-1 0 0,0-1 0,1 1 0,0-1 0,-1 0 0,1 0 0,0 0 0,0-1 0,8 2 0,-6-2 0,-1-1 0,1 1 0,0-1 0,-1-1 0,1 1 0,-1-1 0,1 0 0,-1-1 0,1 1 0,-1-1 0,0-1 0,0 1 0,0-1 0,0 0 0,0 0 0,-1-1 0,1 1 0,-1-1 0,0-1 0,0 1 0,6-8 0,-2 2 0,-1-1 0,0 0 0,-1-1 0,0 1 0,-1-1 0,0-1 0,-1 1 0,0-1 0,3-19 0,-2 10 0,-1-1 0,-2 0 0,0 0 0,-1 0 0,-2-1 0,-1-22 0,-3 36 171,0 11 0,-4 15-1878,5-3-5119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1.604"/>
    </inkml:context>
    <inkml:brush xml:id="br0">
      <inkml:brushProperty name="width" value="0.05" units="cm"/>
      <inkml:brushProperty name="height" value="0.05" units="cm"/>
    </inkml:brush>
  </inkml:definitions>
  <inkml:trace contextRef="#ctx0" brushRef="#br0">0 47 24575,'0'-37'0,"0"28"0,0 26 0,0 263 0,0-278 0,0-1 0,0 0 0,0 0 0,0 0 0,0 1 0,0-1 0,1 0 0,-1 0 0,0 0 0,1 1 0,-1-1 0,0 0 0,2 2 0,-2-3 0,1 0 0,-1 0 0,0 1 0,1-1 0,-1 0 0,0 0 0,0 0 0,1 0 0,-1 0 0,0 0 0,1 0 0,-1 0 0,0 0 0,1 0 0,-1-1 0,0 1 0,0 0 0,1 0 0,-1 0 0,0 0 0,1 0 0,-1 0 0,0-1 0,0 1 0,0 0 0,1 0 0,-1 0 0,0-1 0,0 1 0,1 0 0,-1 0 0,0-1 0,0 1 0,21-33 0,-18 28 0,11-19 0,55-90 0,-61 104 0,0-1 0,1 1 0,0 0 0,0 1 0,1 0 0,1 1 0,20-13 0,-29 19 0,0 0 0,1 1 0,-1 0 0,1 0 0,-1 0 0,1 0 0,0 0 0,-1 0 0,1 0 0,0 1 0,0 0 0,-1-1 0,1 1 0,0 0 0,0 0 0,0 1 0,-1-1 0,1 0 0,0 1 0,0 0 0,-1 0 0,1 0 0,-1 0 0,1 0 0,-1 0 0,1 0 0,-1 1 0,1 0 0,-1-1 0,0 1 0,0 0 0,0 0 0,0 0 0,0 0 0,-1 0 0,3 5 0,2 2 0,-1 2 0,0-1 0,-1 0 0,0 1 0,-1 0 0,0 0 0,3 20 0,0 31 266,-3-34-810,0-1 1,9 33-1,-7-43-6282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1.834"/>
    </inkml:context>
    <inkml:brush xml:id="br0">
      <inkml:brushProperty name="width" value="0.05" units="cm"/>
      <inkml:brushProperty name="height" value="0.05" units="cm"/>
    </inkml:brush>
  </inkml:definitions>
  <inkml:trace contextRef="#ctx0" brushRef="#br0">53 94 24575,'6'-40'0,"-5"34"0,1-1 0,-1 1 0,-1-1 0,1-10 0,-1 17 0,0-1 0,0 1 0,0-1 0,0 1 0,0-1 0,0 1 0,0 0 0,0-1 0,0 1 0,0-1 0,0 1 0,0-1 0,-1 1 0,1-1 0,0 1 0,0-1 0,-1 1 0,1 0 0,0-1 0,0 1 0,-1 0 0,0-1 0,-6 6 0,-5 18 0,2 9 57,2 0 0,0 0 0,3 1 0,0 0 0,1 52 0,5-30-626,2 0 0,17 83 0,-10-90-6257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2.190"/>
    </inkml:context>
    <inkml:brush xml:id="br0">
      <inkml:brushProperty name="width" value="0.05" units="cm"/>
      <inkml:brushProperty name="height" value="0.05" units="cm"/>
    </inkml:brush>
  </inkml:definitions>
  <inkml:trace contextRef="#ctx0" brushRef="#br0">2 252 24575,'-1'-2'0,"1"0"0,0 0 0,0 0 0,0 0 0,0 0 0,0 0 0,0 0 0,1 0 0,-1 0 0,0 0 0,1 1 0,0-1 0,-1 0 0,1 0 0,0 0 0,0 1 0,0-1 0,0 1 0,0-1 0,1 0 0,-1 1 0,0 0 0,1-1 0,-1 1 0,1 0 0,-1 0 0,1 0 0,0 0 0,-1 0 0,1 0 0,0 0 0,0 0 0,0 1 0,-1-1 0,1 1 0,4-1 0,30-6 0,1 1 0,54-2 0,77 7 0,-92 2 0,-40 0 0,-23 1 0,0-2 0,-1 0 0,1 0 0,0-1 0,0-1 0,0 0 0,21-6 0,-32 7 0,1 0 0,-1 0 0,0 0 0,0-1 0,0 1 0,0 0 0,0-1 0,0 0 0,0 1 0,0-1 0,-1 0 0,1 0 0,0 0 0,-1 0 0,0 0 0,1 0 0,-1 0 0,0-1 0,0 1 0,-1 0 0,1-1 0,0 1 0,-1 0 0,1-1 0,-1 1 0,0-1 0,0 1 0,0-1 0,0 1 0,0-1 0,0 1 0,-1-1 0,1 1 0,-1 0 0,0-1 0,0 1 0,-1-3 0,0-1 0,-1 0 0,0 1 0,0-1 0,-1 0 0,0 1 0,0 0 0,0 0 0,-1 0 0,1 1 0,-1-1 0,0 1 0,0 0 0,-7-3 0,9 5 0,0 0 0,0 0 0,-1 1 0,1 0 0,-1-1 0,1 1 0,-1 1 0,0-1 0,1 0 0,-1 1 0,0 0 0,0 0 0,1 0 0,-1 0 0,0 1 0,1-1 0,-7 3 0,5-1 0,1 0 0,0 0 0,0 0 0,0 1 0,0 0 0,0 0 0,0 0 0,1 0 0,-1 1 0,1-1 0,0 1 0,-3 5 0,-1 3 0,0 0 0,1 1 0,0 0 0,1 0 0,0 0 0,1 1 0,1 0 0,-3 19 0,6-24 38,-1 1 0,1-1 0,0 0 0,1 0 0,0 1 0,0-1 0,1 0 0,6 17 0,-5-20-160,-1 0 0,1 0 0,0 0 0,1-1 0,-1 1 0,1-1 0,0 0 0,0 0 0,1-1 1,0 1-1,0-1 0,0 0 0,7 5 0,13 4-6704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2.592"/>
    </inkml:context>
    <inkml:brush xml:id="br0">
      <inkml:brushProperty name="width" value="0.05" units="cm"/>
      <inkml:brushProperty name="height" value="0.05" units="cm"/>
    </inkml:brush>
  </inkml:definitions>
  <inkml:trace contextRef="#ctx0" brushRef="#br0">221 396 24575,'3'-2'0,"-1"-1"0,1 1 0,-1-1 0,0 1 0,0-1 0,0 0 0,0 0 0,0 0 0,0 0 0,-1 0 0,0-1 0,0 1 0,0 0 0,0-1 0,0 1 0,0 0 0,-1-1 0,0 1 0,0-1 0,0 1 0,0-1 0,-1-4 0,0 4 0,0 1 0,-1-1 0,1 1 0,-1-1 0,0 1 0,0 0 0,0 0 0,0 0 0,-1 0 0,1 0 0,-1 0 0,0 1 0,1-1 0,-1 1 0,0 0 0,-1 0 0,1 0 0,0 0 0,-1 0 0,-4-1 0,2 1 0,1 0 0,-1 1 0,1 0 0,-1 0 0,1 0 0,-1 1 0,0 0 0,1 0 0,-1 0 0,0 1 0,1 0 0,-1 0 0,1 0 0,-1 1 0,1-1 0,0 1 0,0 1 0,-1-1 0,2 1 0,-1 0 0,0 0 0,0 0 0,1 1 0,0-1 0,-7 8 0,6-5 0,0-1 0,0 1 0,1 0 0,0 1 0,0-1 0,0 1 0,1-1 0,0 1 0,0 0 0,1 0 0,0 0 0,0 1 0,1-1 0,0 1 0,0-1 0,0 0 0,1 1 0,0-1 0,2 10 0,-2-14 0,1 1 0,0 0 0,0-1 0,0 1 0,0-1 0,1 0 0,-1 1 0,1-1 0,0 0 0,0 0 0,0 0 0,1 0 0,-1 0 0,1 0 0,-1-1 0,1 1 0,0-1 0,0 0 0,0 0 0,0 0 0,0 0 0,0 0 0,1-1 0,-1 1 0,1-1 0,-1 0 0,1 0 0,-1 0 0,1-1 0,5 1 0,-1-1 0,0 0 0,0 0 0,0-1 0,0 0 0,0-1 0,0 0 0,0 0 0,0-1 0,-1 0 0,1 0 0,-1 0 0,0-1 0,7-5 0,-1-1 0,-1 0 0,-1-1 0,0 0 0,0-1 0,-1 0 0,-1-1 0,0 0 0,0 0 0,-2-1 0,1 0 0,-2-1 0,6-18 0,-1-2 0,-1-1 0,-2 0 0,-2 0 0,2-42 0,-7 67 0,0 6 0,0 1 0,-1-1 0,1 0 0,-1 1 0,0-1 0,-1 0 0,1 1 0,-1-1 0,0 0 0,0 1 0,0-1 0,-3-6 0,4 11 0,-1-1 0,1 1 0,0 0 0,0 0 0,0 0 0,0 0 0,0-1 0,-1 1 0,1 0 0,0 0 0,0 0 0,0 0 0,-1 0 0,1 0 0,0-1 0,0 1 0,0 0 0,-1 0 0,1 0 0,0 0 0,0 0 0,0 0 0,-1 0 0,1 0 0,0 0 0,0 0 0,-1 0 0,1 0 0,0 0 0,0 0 0,-1 0 0,1 0 0,0 0 0,0 0 0,0 0 0,-1 1 0,-6 8 0,-1 13 0,-1 10 0,2 1 0,2 0 0,1 0 0,1 0 0,2 0 0,1 1 0,2-1 0,1 0 0,1 0 0,2 0 0,15 44 0,-19-69-151,1 0-1,0-1 0,1 1 0,0-1 1,0 0-1,1 0 0,0-1 1,5 7-1,4 0-6674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2.971"/>
    </inkml:context>
    <inkml:brush xml:id="br0">
      <inkml:brushProperty name="width" value="0.05" units="cm"/>
      <inkml:brushProperty name="height" value="0.05" units="cm"/>
    </inkml:brush>
  </inkml:definitions>
  <inkml:trace contextRef="#ctx0" brushRef="#br0">4 1 24575,'-3'3'0,"2"1"0,4 0 0,8-1 0,9 0 0,9-2 0,10 0 0,4-1 0,5 0 0,2 0 0,0 0 0,-3 0 0,-6 0 0,-7 0 0,-6-1 0,-11-2 0,-11-4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7.235"/>
    </inkml:context>
    <inkml:brush xml:id="br0">
      <inkml:brushProperty name="width" value="0.05" units="cm"/>
      <inkml:brushProperty name="height" value="0.05" units="cm"/>
    </inkml:brush>
  </inkml:definitions>
  <inkml:trace contextRef="#ctx0" brushRef="#br0">0 95 24575,'0'-8'0,"0"1"0,1-1 0,0 1 0,0 0 0,0-1 0,1 1 0,0 0 0,0 0 0,7-13 0,-9 20 0,0-1 0,0 1 0,1-1 0,-1 1 0,0-1 0,1 1 0,-1-1 0,0 1 0,1 0 0,-1-1 0,1 1 0,-1-1 0,1 1 0,-1 0 0,1 0 0,-1-1 0,1 1 0,-1 0 0,1 0 0,-1-1 0,1 1 0,-1 0 0,1 0 0,-1 0 0,1 0 0,-1 0 0,1 0 0,0 0 0,-1 0 0,1 0 0,-1 0 0,1 0 0,-1 0 0,1 0 0,-1 1 0,1-1 0,-1 0 0,1 0 0,-1 1 0,1-1 0,-1 0 0,1 1 0,-1-1 0,1 0 0,-1 1 0,0-1 0,1 1 0,-1-1 0,1 0 0,-1 1 0,0-1 0,0 1 0,1-1 0,-1 1 0,0 0 0,15 33 0,-9-8 0,-1 0 0,-1 1 0,1 51 0,-10 81 0,-8 11-1365,10-130-5461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7.686"/>
    </inkml:context>
    <inkml:brush xml:id="br0">
      <inkml:brushProperty name="width" value="0.05" units="cm"/>
      <inkml:brushProperty name="height" value="0.05" units="cm"/>
    </inkml:brush>
  </inkml:definitions>
  <inkml:trace contextRef="#ctx0" brushRef="#br0">555 18 24575,'-14'4'0,"1"1"0,1 0 0,-1 1 0,1 0 0,0 1 0,-22 17 0,-61 59 0,58-47 0,2 2 0,1 1 0,2 2 0,2 1 0,2 1 0,-41 87 0,57-104 0,1 1 0,2 0 0,0 1 0,2 0 0,1 0 0,2 0 0,1 1 0,0 0 0,3 0 0,0 0 0,2-1 0,1 1 0,11 50 0,-4-47 0,2-1 0,0 0 0,2-1 0,2-1 0,0 0 0,2-1 0,1-1 0,1-1 0,1 0 0,2-2 0,0 0 0,2-2 0,0-1 0,1 0 0,46 25 0,-46-31 0,2-1 0,0-2 0,0 0 0,1-2 0,1-1 0,-1-2 0,44 6 0,-47-10 0,0-2 0,0-1 0,0-1 0,0-1 0,0-1 0,0-1 0,-1-1 0,1-2 0,28-11 0,-26 6 0,0-1 0,-1-2 0,-1 0 0,0-2 0,-1-1 0,-1-1 0,-1-1 0,-1-1 0,0-1 0,-2-1 0,0-1 0,-2-1 0,-1 0 0,0-1 0,-2-1 0,-2-1 0,0 0 0,-2 0 0,-1-1 0,-1-1 0,-1 1 0,-2-2 0,4-49 0,-7 40 0,-3 0 0,-1 1 0,-2-1 0,-2 1 0,-1 0 0,-2 0 0,-2 0 0,-1 1 0,-2 1 0,-2 0 0,-28-51 0,29 63 0,-2 0 0,-1 0 0,0 2 0,-2 0 0,-1 2 0,-1 0 0,0 1 0,-2 1 0,0 1 0,-1 1 0,-1 1 0,-1 1 0,0 1 0,0 2 0,-1 0 0,-32-8 0,23 12 34,0 1 1,0 1-1,-1 3 0,0 0 0,0 3 0,1 1 0,-1 2 0,0 1 0,-50 12 1,35-2-320,1 2 1,1 2-1,0 2 1,1 2-1,-82 51 1,59-24-6542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59.639"/>
    </inkml:context>
    <inkml:brush xml:id="br0">
      <inkml:brushProperty name="width" value="0.05" units="cm"/>
      <inkml:brushProperty name="height" value="0.05" units="cm"/>
    </inkml:brush>
  </inkml:definitions>
  <inkml:trace contextRef="#ctx0" brushRef="#br0">474 178 24575,'0'-2'0,"1"0"0,-1 0 0,0 0 0,0 0 0,1 0 0,-1 0 0,1 0 0,-1 1 0,1-1 0,0 0 0,0 0 0,0 0 0,0 1 0,0-1 0,0 0 0,1 1 0,-1-1 0,0 1 0,1-1 0,0 1 0,-1 0 0,1 0 0,-1 0 0,5-2 0,-5 2 0,0 1 0,1 0 0,-1-1 0,0 1 0,1 0 0,-1 0 0,0 0 0,1 0 0,-1 0 0,0 0 0,1 0 0,-1 1 0,0-1 0,1 0 0,-1 1 0,0-1 0,0 1 0,0-1 0,1 1 0,-1 0 0,0 0 0,0-1 0,0 1 0,0 0 0,0 0 0,0 0 0,0 0 0,0 0 0,-1 0 0,1 0 0,0 0 0,0 1 0,-1-1 0,1 0 0,-1 0 0,1 1 0,-1 1 0,2 3 0,-1 0 0,0-1 0,0 1 0,0 0 0,-1 0 0,0 0 0,0 0 0,-1 0 0,1 0 0,-1 0 0,-1 0 0,1-1 0,-1 1 0,0 0 0,0-1 0,-1 1 0,0-1 0,1 0 0,-2 0 0,1 0 0,-8 9 0,7-10 0,0 1 0,0-1 0,0 0 0,0 0 0,-1 0 0,1-1 0,-1 0 0,0 0 0,0 0 0,0 0 0,-1-1 0,1 1 0,0-1 0,-1-1 0,0 1 0,1-1 0,-1 0 0,0 0 0,0-1 0,0 0 0,1 0 0,-10-1 0,11 0 0,1 1 0,0-1 0,-1-1 0,1 1 0,0 0 0,0-1 0,-1 1 0,1-1 0,0 0 0,1 0 0,-1-1 0,0 1 0,1 0 0,-1-1 0,1 1 0,0-1 0,0 0 0,0 0 0,0 0 0,0 0 0,0 0 0,1-1 0,0 1 0,0 0 0,0-1 0,0 1 0,0 0 0,0-1 0,1 1 0,0-1 0,0-5 0,0-1 0,1 1 0,0-1 0,1 0 0,0 0 0,0 1 0,1 0 0,0-1 0,1 1 0,0 0 0,6-10 0,-1 5 0,1 0 0,0 1 0,1 0 0,0 1 0,19-16 0,-24 22 0,1 1 0,-1 0 0,1 1 0,0-1 0,0 2 0,1-1 0,-1 1 0,1 0 0,-1 0 0,1 1 0,0 0 0,0 0 0,10 0 0,-14 2 0,0 0 0,0 0 0,0 1 0,0-1 0,0 1 0,0 0 0,0 0 0,0 0 0,0 1 0,0-1 0,-1 1 0,1 0 0,0 0 0,-1 0 0,7 6 0,-6-4 0,0 1 0,0 0 0,0-1 0,-1 1 0,0 1 0,0-1 0,0 0 0,0 1 0,2 10 0,0 1 0,-2-1 0,0 1 0,-1 0 0,-1 0 0,0-1 0,-3 34 0,-2-25 0,-1 0 0,-1-1 0,0 0 0,-2 0 0,-1 0 0,-1-1 0,-1-1 0,-1 1 0,-1-2 0,-1 0 0,0 0 0,-2-2 0,-29 29 0,26-29 0,-1-1 0,-1 0 0,-1-2 0,-1-1 0,0 0 0,-1-2 0,0-1 0,-1-1 0,0-1 0,-1-1 0,0-1 0,-39 7 0,56-14 0,-1 0 0,1 0 0,-1-1 0,1 0 0,-1-1 0,1 0 0,-15-4 0,21 5 0,0-1 0,1 0 0,-1 0 0,0 0 0,0-1 0,1 1 0,-1-1 0,1 1 0,-1-1 0,1 0 0,0 0 0,0 0 0,0 0 0,0 0 0,0-1 0,0 1 0,0-1 0,1 1 0,-1-1 0,1 0 0,0 1 0,0-1 0,0 0 0,0 0 0,0 0 0,1 0 0,-1-5 0,1 1 0,0-1 0,1 1 0,0-1 0,0 1 0,1 0 0,0-1 0,0 1 0,1 0 0,-1 0 0,2 0 0,-1 1 0,1-1 0,0 1 0,0 0 0,1 0 0,5-6 0,1 0 0,0 1 0,1 1 0,0 0 0,0 0 0,1 1 0,25-13 0,-29 18 0,0 0 0,0 0 0,0 1 0,1 0 0,-1 1 0,1 0 0,0 0 0,-1 1 0,1 0 0,0 1 0,0 0 0,0 1 0,0 0 0,0 0 0,-1 1 0,1 0 0,0 1 0,-1 0 0,0 1 0,0-1 0,0 2 0,0-1 0,-1 2 0,1-1 0,-1 1 0,11 10 0,5 7 0,38 48 0,-42-46 0,46 44 0,-59-64-227,-1 0-1,1 0 1,0-1-1,0 0 1,12 5-1,3-2-6598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0.124"/>
    </inkml:context>
    <inkml:brush xml:id="br0">
      <inkml:brushProperty name="width" value="0.05" units="cm"/>
      <inkml:brushProperty name="height" value="0.05" units="cm"/>
    </inkml:brush>
  </inkml:definitions>
  <inkml:trace contextRef="#ctx0" brushRef="#br0">976 108 24575,'-25'-16'0,"-1"2"0,-1 1 0,0 1 0,-1 1 0,-1 1 0,1 2 0,-1 1 0,-1 1 0,1 2 0,-49-2 0,40 6 0,0 1 0,1 2 0,-1 2 0,1 1 0,0 2 0,0 1 0,-68 28 0,88-29 0,-1 0 0,2 2 0,-1 0 0,1 0 0,1 2 0,0 0 0,-26 26 0,31-26 0,0 0 0,1 1 0,0 1 0,1-1 0,1 1 0,0 1 0,1-1 0,0 1 0,-7 30 0,8-15 0,1 0 0,2 0 0,1 0 0,1 0 0,2 0 0,1 0 0,1 0 0,1-1 0,2 1 0,19 50 0,-7-30 0,3-2 0,2 0 0,2-2 0,1-1 0,44 54 0,-47-68 0,1-1 0,2-2 0,1 0 0,54 41 0,-71-61 0,1 0 0,0-1 0,1 0 0,0 0 0,0-2 0,0 0 0,1 0 0,-1-1 0,1-1 0,0 0 0,0-1 0,1-1 0,-1 0 0,0-1 0,0 0 0,19-3 0,-14-1 0,1-2 0,-2 0 0,1-1 0,-1 0 0,0-2 0,0 0 0,-1-1 0,0-1 0,-1 0 0,0-1 0,-1-1 0,22-24 0,-8 5 0,-2-2 0,-2 0 0,0-2 0,34-70 0,-38 61 0,-1-2 0,-3 0 0,19-82 0,-28 89 0,-2 1 0,-1-1 0,-2-1 0,-2 1 0,-5-43 0,3 69 0,-1 0 0,0 0 0,-2 1 0,1-1 0,-1 1 0,-1 0 0,-1 0 0,0 0 0,0 0 0,-1 1 0,-1 0 0,0 1 0,0 0 0,-1 0 0,-1 0 0,0 2 0,0-1 0,-1 1 0,0 0 0,-1 1 0,0 1 0,0 0 0,0 0 0,-27-9 0,5 5 0,-1 2 0,0 0 0,-1 3 0,-57-4 0,14 7 0,-81 9 0,88 1-455,1 3 0,-92 25 0,117-22-6371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4.229"/>
    </inkml:context>
    <inkml:brush xml:id="br0">
      <inkml:brushProperty name="width" value="0.05" units="cm"/>
      <inkml:brushProperty name="height" value="0.05" units="cm"/>
      <inkml:brushProperty name="color" value="#5B2D90"/>
    </inkml:brush>
  </inkml:definitions>
  <inkml:trace contextRef="#ctx0" brushRef="#br0">0 0 24575,'3'0'0,"0"0"0,-1 1 0,1-1 0,-1 0 0,1 1 0,-1-1 0,1 1 0,-1 0 0,1 0 0,-1 0 0,0 0 0,1 0 0,-1 1 0,0-1 0,0 1 0,0-1 0,0 1 0,3 3 0,-2-1 0,-1 0 0,1 0 0,-1 0 0,0 0 0,0 1 0,0-1 0,0 1 0,-1-1 0,1 8 0,1 7 0,-1 0 0,-1 0 0,-4 36 0,-12 71 273,8-91-601,3 1 1,0 0-1,3 0 1,3 48-1,2-58-6498</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1.731"/>
    </inkml:context>
    <inkml:brush xml:id="br0">
      <inkml:brushProperty name="width" value="0.05" units="cm"/>
      <inkml:brushProperty name="height" value="0.05" units="cm"/>
    </inkml:brush>
  </inkml:definitions>
  <inkml:trace contextRef="#ctx0" brushRef="#br0">63 202 24575,'-5'-2'0,"0"-1"0,0 0 0,0-1 0,0 1 0,0-1 0,1 0 0,-1 0 0,1-1 0,-6-8 0,9 12 0,0-1 0,0 0 0,0 0 0,0 0 0,0 0 0,0 0 0,0 0 0,1 0 0,-1 0 0,1-1 0,0 1 0,0 0 0,0 0 0,0 0 0,0 0 0,0-1 0,0 1 0,1 0 0,-1 0 0,1 0 0,-1 0 0,1 0 0,0 0 0,0 0 0,0 0 0,0 0 0,0 0 0,0 1 0,3-4 0,3-2 0,1-1 0,0 2 0,0-1 0,1 1 0,0 0 0,0 1 0,0 0 0,0 1 0,1-1 0,0 2 0,13-4 0,7-1 0,0 3 0,50-5 0,-55 8 0,46 4 0,-61-1 0,-1 0 0,0 0 0,0 1 0,1 1 0,-2-1 0,1 2 0,0-1 0,10 7 0,-17-10 0,-1 1 0,1 0 0,0 1 0,-1-1 0,1 0 0,-1 0 0,1 1 0,-1-1 0,1 1 0,-1-1 0,0 1 0,0-1 0,0 1 0,0 0 0,0 0 0,0 0 0,0-1 0,-1 1 0,1 0 0,-1 0 0,1 4 0,-1-3 0,0-1 0,-1 1 0,1 0 0,-1-1 0,0 1 0,0 0 0,0-1 0,0 1 0,0-1 0,-1 1 0,1-1 0,-1 0 0,-3 4 0,-5 5 0,-1-1 0,0 0 0,0-1 0,-20 12 0,6-6 0,-35 14 0,-4 2 0,64-31 0,-1 1 0,1-1 0,-1 0 0,1 0 0,-1 0 0,1 1 0,-1-1 0,1 0 0,-1 1 0,1-1 0,0 0 0,-1 1 0,1-1 0,-1 1 0,1-1 0,0 0 0,-1 1 0,1-1 0,0 1 0,0-1 0,-1 1 0,1-1 0,0 1 0,0-1 0,0 1 0,0 0 0,0-1 0,0 1 0,0 0 0,0 0 0,0-1 0,1 1 0,0 0 0,-1 0 0,1-1 0,-1 1 0,1-1 0,0 1 0,-1 0 0,1-1 0,0 1 0,0-1 0,0 0 0,-1 1 0,3 0 0,34 9 0,19-2 0,-35-7 0,-1 2 0,0 0 0,0 2 0,0 0 0,-1 1 0,20 9 0,-37-14 0,0 0 0,1 1 0,-1-1 0,0 1 0,0 0 0,0-1 0,0 1 0,0 0 0,0 0 0,-1 0 0,1 0 0,-1 0 0,1 1 0,-1-1 0,0 0 0,1 4 0,-1-5 0,-1 1 0,0-1 0,0 1 0,0 0 0,0-1 0,0 1 0,0-1 0,0 1 0,-1-1 0,1 1 0,-1-1 0,1 1 0,-1-1 0,1 1 0,-1-1 0,0 0 0,0 1 0,1-1 0,-1 0 0,0 1 0,0-1 0,-1 0 0,1 0 0,0 0 0,0 0 0,0 0 0,-1 0 0,-1 1 0,-8 4 0,0-1 0,0 0 0,-1 0 0,0-1 0,1 0 0,-1-1 0,-20 3 0,-4-2 0,-48-1 0,64-3-341,-1-1 0,1-1-1,-36-8 1,30 3-6485</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2.244"/>
    </inkml:context>
    <inkml:brush xml:id="br0">
      <inkml:brushProperty name="width" value="0.05" units="cm"/>
      <inkml:brushProperty name="height" value="0.05" units="cm"/>
    </inkml:brush>
  </inkml:definitions>
  <inkml:trace contextRef="#ctx0" brushRef="#br0">624 44 24575,'-14'-6'0,"0"0"0,-1 1 0,1 1 0,-1 1 0,0 0 0,-21-1 0,13 3 0,-1 0 0,0 2 0,-31 5 0,34-2 0,0 0 0,0 2 0,0 0 0,1 1 0,0 2 0,1 0 0,-1 0 0,2 2 0,0 1 0,0 0 0,1 1 0,-18 17 0,25-19 0,0 0 0,0 0 0,1 1 0,0 1 0,1-1 0,1 1 0,0 1 0,0-1 0,2 1 0,0 0 0,0 1 0,1-1 0,1 1 0,0 0 0,2-1 0,-1 1 0,2 0 0,1 18 0,1-8 0,1-1 0,2 0 0,0 1 0,2-2 0,1 1 0,0-1 0,2 0 0,1-1 0,0 0 0,22 29 0,-23-37 0,1 0 0,1 0 0,0-1 0,0-1 0,2 0 0,-1-1 0,1 0 0,1-1 0,0-1 0,1 0 0,-1-1 0,2-1 0,-1 0 0,1-2 0,21 6 0,-10-6 0,-1-2 0,0-1 0,1-1 0,-1-1 0,1-1 0,-1-2 0,1-1 0,-1-1 0,-1-1 0,1-1 0,-1-2 0,0 0 0,34-19 0,-41 18 0,1-2 0,-1 0 0,-1-1 0,0-1 0,-1 0 0,0-1 0,-1-1 0,-1-1 0,-1 0 0,0-1 0,-1-1 0,-1 0 0,-1 0 0,-1-1 0,0-1 0,11-38 0,-17 45 0,-1 0 0,0-1 0,-1 1 0,0-1 0,-2 0 0,0 0 0,0 0 0,-1 1 0,-1-1 0,-5-22 0,3 25 0,0 0 0,-1 0 0,0 1 0,-1 0 0,0 0 0,-1 0 0,0 1 0,-1 0 0,0 0 0,0 1 0,-1 0 0,-17-14 0,4 8 0,0 1 0,-1 0 0,0 2 0,-1 1 0,0 0 0,-31-7 0,-9 0 0,-83-12 0,-26 9 342,136 19-911,0 2 0,-62 7 0,71-3-6257</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4.886"/>
    </inkml:context>
    <inkml:brush xml:id="br0">
      <inkml:brushProperty name="width" value="0.05" units="cm"/>
      <inkml:brushProperty name="height" value="0.05" units="cm"/>
    </inkml:brush>
  </inkml:definitions>
  <inkml:trace contextRef="#ctx0" brushRef="#br0">0 118 24575,'4'-5'0,"-1"-1"0,1 0 0,-1 0 0,0-1 0,-1 1 0,0-1 0,0 1 0,0-1 0,1-10 0,-1 8 0,1-7 0,1-3 0,-3 39 0,-1-9 0,1-1 0,-1 0 0,1 1 0,1-1 0,0 0 0,1 0 0,0 0 0,0 0 0,1-1 0,0 1 0,7 11 0,-7-15 0,0-1 0,0 0 0,1 0 0,0 0 0,-1 0 0,2-1 0,-1 0 0,0 0 0,1 0 0,0 0 0,0-1 0,0 0 0,0-1 0,0 1 0,1-1 0,-1 0 0,1-1 0,9 2 0,-8-3 0,0 1 0,-1-2 0,1 1 0,0-1 0,0-1 0,-1 1 0,1-1 0,-1 0 0,0-1 0,1 0 0,-1 0 0,7-5 0,-9 6 0,1-1 0,-1-1 0,0 1 0,0-1 0,-1 0 0,1 0 0,-1 0 0,0-1 0,0 0 0,0 1 0,-1-1 0,0-1 0,0 1 0,0 0 0,4-11 0,-5 3 0,-6 10 0,3 3 0,0 1 0,0 0 0,0 0 0,0 0 0,0 0 0,0 0 0,0 1 0,1-1 0,-1 0 0,0 0 0,1 1 0,-1-1 0,0 3 0,-8 21 0,1 1 0,2 0 0,-5 29 0,-3 82 0,12-101-273,1 1 0,1-1 0,3 0 0,11 62 0,-8-70-6553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5.385"/>
    </inkml:context>
    <inkml:brush xml:id="br0">
      <inkml:brushProperty name="width" value="0.05" units="cm"/>
      <inkml:brushProperty name="height" value="0.05" units="cm"/>
    </inkml:brush>
  </inkml:definitions>
  <inkml:trace contextRef="#ctx0" brushRef="#br0">644 126 24575,'-5'-4'0,"-1"0"0,-1 0 0,1 0 0,0 1 0,-1 0 0,0 1 0,1-1 0,-1 1 0,-8-1 0,0-1 0,-8-3 0,-1 1 0,-1 2 0,1 0 0,-1 2 0,-26 0 0,32 3 0,1 0 0,-1 2 0,1 0 0,-1 1 0,1 1 0,0 1 0,-22 10 0,24-8 0,0 0 0,0 0 0,1 2 0,1-1 0,0 2 0,0 0 0,-24 26 0,30-27 0,0 1 0,1-1 0,0 2 0,0-1 0,1 1 0,1-1 0,0 2 0,1-1 0,0 0 0,1 1 0,-3 19 0,4-9 0,1-1 0,2 1 0,0 0 0,1 0 0,1 0 0,2-1 0,0 1 0,1-1 0,1 0 0,1-1 0,16 31 0,-2-11 0,2-2 0,1 0 0,2-1 0,55 58 0,-59-71 0,1-2 0,1 0 0,2-2 0,0-1 0,1-1 0,42 21 0,-53-32 0,0-1 0,0 0 0,1-2 0,0 0 0,0-1 0,0 0 0,0-2 0,1 0 0,-1-1 0,1-1 0,-1 0 0,1-2 0,22-4 0,-21 1 0,0 0 0,-1-2 0,0 0 0,0-1 0,-1-1 0,0-1 0,-1 0 0,0-2 0,0 0 0,21-20 0,-19 13 0,-1-1 0,0 0 0,-2-2 0,0 0 0,-2 0 0,0-2 0,15-36 0,-17 32 0,-1-1 0,-2 0 0,-1 0 0,-1-1 0,-2 0 0,-1 0 0,-1-1 0,-2 1 0,-1-1 0,-1 0 0,-2 1 0,-1 0 0,-1-1 0,-16-50 0,14 63 0,0 0 0,-1 1 0,-1 0 0,-1 0 0,0 1 0,-2 0 0,1 1 0,-2 0 0,0 1 0,-1 1 0,0 0 0,-1 0 0,0 2 0,-1 0 0,0 1 0,-1 0 0,0 1 0,-1 1 0,1 1 0,-2 0 0,1 2 0,-1 0 0,1 1 0,-1 0 0,-30 0 0,18 3 0,-1 1 0,1 2 0,-41 7 0,51-5 0,-1 1 0,0 1 0,1 1 0,0 1 0,-28 14 0,43-18-151,0-1-1,1 1 0,-1 0 0,1 0 1,0 1-1,0 0 0,0 0 1,-6 8-1,-1 9-6674</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7.178"/>
    </inkml:context>
    <inkml:brush xml:id="br0">
      <inkml:brushProperty name="width" value="0.05" units="cm"/>
      <inkml:brushProperty name="height" value="0.05" units="cm"/>
    </inkml:brush>
  </inkml:definitions>
  <inkml:trace contextRef="#ctx0" brushRef="#br0">57 56 24575,'-1'-2'0,"1"0"0,-1 0 0,1 0 0,-1-1 0,0 1 0,1 0 0,-1 0 0,-2-3 0,2 4 0,0 0 0,0 0 0,1 0 0,-1 0 0,0 0 0,1 0 0,-1-1 0,1 1 0,0 0 0,-1 0 0,1-1 0,0 1 0,0 0 0,0-1 0,-1 1 0,1 0 0,1-1 0,-1 1 0,0 0 0,0-1 0,0 1 0,1 0 0,-1 0 0,1-1 0,0-1 0,-7 36 0,-1-1 0,-2 2 0,1 0 0,3 1 0,0 0 0,1 49 0,4-82 0,0 1 0,0-1 0,1 0 0,-1 0 0,1 0 0,-1 0 0,1 0 0,0 1 0,0-1 0,0-1 0,0 1 0,0 0 0,0 0 0,1 0 0,-1 0 0,1-1 0,-1 1 0,1-1 0,0 1 0,-1-1 0,1 0 0,0 1 0,0-1 0,0 0 0,0 0 0,0-1 0,0 1 0,0 0 0,0-1 0,1 1 0,-1-1 0,0 1 0,3-1 0,8 1 0,0-1 0,0 0 0,0-1 0,19-3 0,-23 3 0,36-6 0,-23 2 0,2 2 0,-1 0 0,0 2 0,1 1 0,28 2 0,-49-1 0,0-1 0,-1 1 0,1-1 0,-1 1 0,1 0 0,-1 0 0,1 0 0,-1 1 0,0-1 0,1 0 0,-1 1 0,0-1 0,0 1 0,0 0 0,0 0 0,-1 0 0,1 0 0,0 0 0,-1 0 0,1 0 0,-1 1 0,0-1 0,0 0 0,0 1 0,0-1 0,0 1 0,0 0 0,-1-1 0,1 1 0,-1-1 0,0 1 0,0 0 0,0-1 0,0 1 0,0 0 0,0-1 0,-1 4 0,-1 2 0,1 0 0,-1 0 0,-1 0 0,1-1 0,-2 1 0,1-1 0,-1 1 0,0-1 0,0 0 0,-1 0 0,-5 6 0,-14 9-1365,0-3-5461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7.379"/>
    </inkml:context>
    <inkml:brush xml:id="br0">
      <inkml:brushProperty name="width" value="0.05" units="cm"/>
      <inkml:brushProperty name="height" value="0.05" units="cm"/>
    </inkml:brush>
  </inkml:definitions>
  <inkml:trace contextRef="#ctx0" brushRef="#br0">0 150 24575,'4'-15'0,"1"1"0,1-1 0,0 1 0,15-25 0,-18 35 0,0 0 0,1 0 0,0 0 0,-1 0 0,1 1 0,1-1 0,-1 1 0,0 0 0,1 1 0,0-1 0,-1 1 0,1 0 0,0 0 0,0 0 0,0 1 0,0-1 0,11 0 0,6 1 0,1 1 0,-1 0 0,1 2 0,-1 1 0,32 8 0,20 2 0,59-3-1365,-101-9-5461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7.879"/>
    </inkml:context>
    <inkml:brush xml:id="br0">
      <inkml:brushProperty name="width" value="0.05" units="cm"/>
      <inkml:brushProperty name="height" value="0.05" units="cm"/>
    </inkml:brush>
  </inkml:definitions>
  <inkml:trace contextRef="#ctx0" brushRef="#br0">760 0 24575,'-31'1'0,"0"2"0,0 1 0,1 1 0,-1 2 0,1 1 0,1 1 0,-1 2 0,-41 21 0,35-14 0,1 3 0,1 1 0,1 1 0,1 2 0,1 2 0,-28 30 0,39-34 0,0 1 0,2 1 0,1 1 0,1 1 0,2 0 0,0 0 0,2 2 0,1 0 0,1 0 0,-11 56 0,16-57 0,2 0 0,0-1 0,2 1 0,1 0 0,1 0 0,1 0 0,1 0 0,2-1 0,1 0 0,1 0 0,1 0 0,15 30 0,-15-40 0,1 0 0,1-1 0,1 0 0,0-1 0,1-1 0,1 1 0,0-2 0,1 0 0,16 11 0,-10-9 0,1-1 0,1-1 0,1-1 0,0-2 0,0 0 0,32 9 0,-22-10 0,0-2 0,1-1 0,0-2 0,0-1 0,0-1 0,0-2 0,0-2 0,0-1 0,0-1 0,44-13 0,-44 7 0,0-2 0,-1-1 0,-1-1 0,0-2 0,-1-1 0,-1-2 0,-1-1 0,0-1 0,-2-1 0,0-2 0,42-49 0,-50 51 0,-2-1 0,-1-1 0,-1-1 0,-1 0 0,-1-1 0,-1 0 0,-1-1 0,-1 0 0,-2-1 0,-1 1 0,-1-2 0,-1 1 0,-2-1 0,0-57 0,-4 66 0,-1-1 0,-1 1 0,-1 1 0,-1-1 0,0 0 0,-1 1 0,-1 0 0,-1 1 0,-1 0 0,-21-34 0,16 34 0,0 0 0,-1 1 0,-1 0 0,-1 1 0,0 1 0,-1 1 0,-1 1 0,0 0 0,-29-14 0,-3 3 0,0 3 0,-2 2 0,0 3 0,-1 1 0,0 3 0,-1 3 0,0 2 0,-92-1 0,122 9-682,-38 6-1,35-2-6143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09.669"/>
    </inkml:context>
    <inkml:brush xml:id="br0">
      <inkml:brushProperty name="width" value="0.05" units="cm"/>
      <inkml:brushProperty name="height" value="0.05" units="cm"/>
    </inkml:brush>
  </inkml:definitions>
  <inkml:trace contextRef="#ctx0" brushRef="#br0">129 1 24575,'-13'16'0,"0"1"0,2 0 0,0 1 0,0 0 0,-14 37 0,23-49 0,-6 11 0,1 0 0,1 0 0,0 0 0,2 1 0,0 0 0,1 0 0,-1 23 0,4-35 0,0 1 0,0 0 0,1-1 0,0 1 0,0-1 0,0 1 0,1-1 0,0 1 0,0-1 0,1 0 0,0 0 0,0 0 0,0 0 0,1-1 0,-1 1 0,2-1 0,-1 0 0,0 0 0,1 0 0,0-1 0,0 1 0,11 6 0,-11-8 0,1 0 0,0 0 0,0-1 0,-1 0 0,2 0 0,-1 0 0,0-1 0,0 1 0,0-2 0,1 1 0,-1-1 0,0 0 0,0 0 0,1 0 0,10-3 0,-13 2 0,0 0 0,0-1 0,0 1 0,0-1 0,-1 0 0,1 0 0,0 0 0,-1 0 0,0-1 0,1 1 0,-1-1 0,0 0 0,0 0 0,-1 0 0,1 0 0,0-1 0,-1 1 0,0-1 0,0 0 0,0 1 0,0-1 0,-1 0 0,0 0 0,2-8 0,-2 8 0,-1-1 0,1 0 0,-1 0 0,-1 1 0,1-1 0,-1 0 0,1 1 0,-1-1 0,-1 0 0,1 1 0,-1-1 0,-3-6 0,2 5 0,-1-1 0,1 1 0,-2-1 0,1 1 0,-1 1 0,0-1 0,0 1 0,-7-6 0,9 8 0,-1 0 0,0 1 0,0-1 0,0 1 0,0 0 0,0 0 0,0 0 0,-1 0 0,1 1 0,-1 0 0,1 0 0,-10-1 0,11 2 0,0 0 0,0 0 0,0 1 0,-1 0 0,1-1 0,0 1 0,0 0 0,0 0 0,0 1 0,0-1 0,0 1 0,1-1 0,-1 1 0,0 0 0,1 0 0,-1 0 0,1 0 0,0 1 0,0-1 0,-3 4 0,0 2-105,0 0 0,1 0 0,-1 1 0,2 0 0,-1 0 0,1 0 0,1 0 0,-1 0 0,1 1 0,1-1 0,0 1 0,0 13 0,1-6-6721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5:10.183"/>
    </inkml:context>
    <inkml:brush xml:id="br0">
      <inkml:brushProperty name="width" value="0.05" units="cm"/>
      <inkml:brushProperty name="height" value="0.05" units="cm"/>
    </inkml:brush>
  </inkml:definitions>
  <inkml:trace contextRef="#ctx0" brushRef="#br0">233 1 24575,'-15'7'0,"1"1"0,0 0 0,0 1 0,1 1 0,1 1 0,-1-1 0,2 2 0,-22 25 0,22-21 0,1 0 0,0 1 0,1 0 0,1 1 0,0 0 0,2 0 0,-6 24 0,5-13 0,2 1 0,1 0 0,1-1 0,2 1 0,1 0 0,1 0 0,2 0 0,1 0 0,1-1 0,1 0 0,12 32 0,-11-41 0,0-1 0,1-1 0,1 0 0,1 0 0,1-1 0,0 0 0,1 0 0,1-2 0,1 1 0,0-2 0,0 0 0,2 0 0,0-2 0,0 0 0,1-1 0,0 0 0,25 10 0,-28-15 0,0-1 0,0-1 0,1 0 0,0-1 0,-1 0 0,1-1 0,0-1 0,0 0 0,0-1 0,0-1 0,0-1 0,0 0 0,22-6 0,-26 5 0,0-1 0,0 0 0,0-1 0,-1 0 0,0-1 0,0 0 0,0-1 0,-1 0 0,0 0 0,-1-1 0,1 0 0,-1 0 0,-1-1 0,0 0 0,0-1 0,-1 1 0,0-1 0,5-11 0,-3 1 0,-1 0 0,-1-1 0,0 1 0,-2-1 0,3-34 0,-3-108 0,-5 132 0,0 0 0,-3 0 0,-1 0 0,-1 0 0,-14-42 0,15 59 0,0 0 0,-1 1 0,-1-1 0,-1 1 0,0 1 0,0 0 0,-1 0 0,-1 0 0,0 1 0,0 1 0,-1-1 0,0 2 0,-20-13 0,11 10 0,-1 2 0,-1 0 0,1 2 0,-1 0 0,-1 1 0,1 1 0,-37-4 0,15 6 0,0 1 0,0 2 0,-46 5 0,85-4-151,1 1-1,-1 0 0,1-1 0,-1 1 1,1 1-1,0-1 0,-1 1 1,-6 3-1,-1 4-6674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4.355"/>
    </inkml:context>
    <inkml:brush xml:id="br0">
      <inkml:brushProperty name="width" value="0.05" units="cm"/>
      <inkml:brushProperty name="height" value="0.05" units="cm"/>
    </inkml:brush>
  </inkml:definitions>
  <inkml:trace contextRef="#ctx0" brushRef="#br0">19 204 24575,'15'30'0,"-6"10"0,0 0 0,-3 0 0,2 55 0,-6-64 0,5 186 0,-8-217 0,-2 34 0,3-32 0,-1 0 0,1 0 0,-1 0 0,0 0 0,1 0 0,-1 0 0,0 0 0,0 0 0,0 0 0,0-1 0,-1 1 0,1 0 0,-3 1 0,4-2 0,0-1 0,0 0 0,-1 0 0,1 0 0,0 1 0,0-1 0,-1 0 0,1 0 0,0 0 0,-1 0 0,1 0 0,0 0 0,0 0 0,-1 0 0,1 0 0,0 0 0,-1 0 0,1 0 0,0 0 0,-1 0 0,1 0 0,0 0 0,-1 0 0,1 0 0,0 0 0,0 0 0,-1 0 0,1-1 0,0 1 0,0 0 0,-1 0 0,1 0 0,0 0 0,0-1 0,-1 1 0,1 0 0,0 0 0,0-1 0,0 1 0,0 0 0,-1 0 0,1-1 0,0 1 0,0 0 0,0-1 0,0 1 0,0-1 0,-5-16 0,4 15 0,-15-97 0,4 0 0,2-198 0,10 275 0,1-1 0,1 1 0,1 0 0,10-40 0,-11 57 0,-1 0 0,1 0 0,0 0 0,0 1 0,0-1 0,1 1 0,-1 0 0,1-1 0,0 1 0,1 0 0,-1 1 0,1-1 0,-1 1 0,1-1 0,0 1 0,0 0 0,1 1 0,-1-1 0,0 1 0,1-1 0,0 1 0,-1 1 0,1-1 0,0 1 0,0 0 0,0 0 0,7-1 0,-2 3 0,1-1 0,-1 2 0,1-1 0,-1 1 0,0 1 0,0 0 0,0 0 0,0 1 0,0 0 0,-1 1 0,1 0 0,-1 0 0,12 11 0,-11-9 0,-2 0 0,1 1 0,-1 0 0,0 0 0,0 1 0,-1 0 0,0 0 0,-1 1 0,0-1 0,0 1 0,-1 1 0,5 13 0,-9-18 12,1 1 0,-1-1 0,0 0-1,-1 0 1,1 0 0,-1 1 0,0-1-1,-1 0 1,1 0 0,-1 0 0,-1 1-1,1-1 1,-1 0 0,0 0 0,0-1 0,-1 1-1,0 0 1,0-1 0,0 1 0,0-1-1,-1 0 1,0 0 0,0-1 0,-1 1-1,1-1 1,-1 0 0,0 0 0,-6 4 0,-3 1-168,1-2 1,-1 1 0,0-2 0,0 0 0,-1-1 0,0 0 0,0-1-1,0 0 1,0-2 0,-21 2 0,14-3-6671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4.619"/>
    </inkml:context>
    <inkml:brush xml:id="br0">
      <inkml:brushProperty name="width" value="0.05" units="cm"/>
      <inkml:brushProperty name="height" value="0.05" units="cm"/>
      <inkml:brushProperty name="color" value="#5B2D90"/>
    </inkml:brush>
  </inkml:definitions>
  <inkml:trace contextRef="#ctx0" brushRef="#br0">13 163 24575,'0'0'0,"-1"1"0,0-1 0,1 0 0,-1 0 0,0 1 0,1-1 0,-1 1 0,0-1 0,1 0 0,-1 1 0,1-1 0,-1 1 0,1-1 0,-1 1 0,1 0 0,-1-1 0,1 1 0,0-1 0,-1 1 0,1 0 0,0-1 0,-1 1 0,1 0 0,0 0 0,0-1 0,0 1 0,0 0 0,-1-1 0,1 1 0,0 0 0,0 0 0,1-1 0,-1 1 0,0 0 0,0-1 0,0 1 0,1 1 0,6 33 0,-6-32 0,5 20 0,1-1 0,1 1 0,19 34 0,-20-45 0,0-1 0,0 0 0,1-1 0,0 1 0,1-1 0,0-1 0,1 0 0,12 9 0,-20-16 0,1 0 0,-1 0 0,1-1 0,-1 1 0,1-1 0,-1 0 0,1 0 0,0 0 0,-1 0 0,1 0 0,0-1 0,0 1 0,0-1 0,0 0 0,-1 0 0,1 0 0,0 0 0,0 0 0,0 0 0,0-1 0,0 0 0,-1 1 0,1-1 0,0 0 0,-1 0 0,1-1 0,0 1 0,-1-1 0,1 1 0,-1-1 0,0 0 0,0 1 0,0-1 0,0 0 0,4-5 0,1-2 0,-1 0 0,0 0 0,-1-1 0,0 1 0,0-1 0,-1-1 0,0 1 0,3-14 0,-2 1 0,-1 1 0,-1-1 0,-1 0 0,-1-32 0,-1 41 0,-1 0 0,-1 0 0,0 0 0,-1 0 0,-1 0 0,0 1 0,-1 0 0,-9-19 0,13 29 0,-1-1 0,-1 1 0,1 0 0,0-1 0,-1 1 0,0 0 0,0 0 0,0 0 0,0 1 0,0-1 0,0 1 0,-1 0 0,1 0 0,-1 0 0,0 0 0,-4-1 0,5 2 0,0 1 0,0-1 0,1 1 0,-1 0 0,0 0 0,0 0 0,0 0 0,0 1 0,0-1 0,0 1 0,0 0 0,0-1 0,1 1 0,-1 0 0,0 1 0,1-1 0,-1 0 0,1 1 0,-1 0 0,1-1 0,0 1 0,-5 4 0,-1 4 0,0-1 0,1 1 0,0 0 0,1 1 0,0-1 0,1 1 0,0 0 0,0 1 0,1-1 0,1 1 0,-3 13 0,0 6 0,2 1 0,1-1 0,1 36 0,3-47 69,0 0-1,2 0 0,0 0 0,11 37 1,-10-44-259,1-1 0,0 0 1,1-1-1,0 1 0,0-1 1,2 0-1,-1-1 1,15 16-1,7 0-6636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4.746"/>
    </inkml:context>
    <inkml:brush xml:id="br0">
      <inkml:brushProperty name="width" value="0.05" units="cm"/>
      <inkml:brushProperty name="height" value="0.05" units="cm"/>
    </inkml:brush>
  </inkml:definitions>
  <inkml:trace contextRef="#ctx0" brushRef="#br0">1 38 24575,'5'1'0,"0"0"0,0 0 0,0 0 0,0 1 0,0-1 0,0 2 0,0-1 0,0 0 0,-1 1 0,1 0 0,-1 0 0,0 0 0,5 5 0,4 4 0,0 0 0,17 23 0,-20-21 0,0 1 0,-1 0 0,-1 1 0,-1 0 0,0 0 0,0 0 0,-2 1 0,7 33 0,-12-57 0,0 1 0,1-1 0,0 0 0,0 1 0,0-1 0,1 1 0,0-1 0,0 1 0,5-10 0,6-10 0,16-27 0,-18 36 0,0 1 0,1 1 0,0-1 0,27-23 0,-33 33 0,-1 2 0,1-1 0,0 1 0,0 0 0,1 0 0,-1 1 0,1-1 0,-1 1 0,1 1 0,0 0 0,0 0 0,1 0 0,-1 1 0,0-1 0,0 2 0,10-1 0,-12 2 12,0-1 1,-1 1-1,1 0 0,0 1 0,-1-1 0,0 1 1,1 0-1,-1 0 0,0 0 0,0 1 0,0-1 1,0 1-1,5 4 0,-3-1 9,-1 0 1,0 0-1,0 1 0,0-1 1,-1 1-1,0 0 0,4 10 1,-2-1-266,0 0 0,-1 0 0,-1 0 0,-1 1 1,0 0-1,0 33 0,-3-32-6582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4.882"/>
    </inkml:context>
    <inkml:brush xml:id="br0">
      <inkml:brushProperty name="width" value="0.05" units="cm"/>
      <inkml:brushProperty name="height" value="0.05" units="cm"/>
    </inkml:brush>
  </inkml:definitions>
  <inkml:trace contextRef="#ctx0" brushRef="#br0">1 30 24575,'0'-3'0,"0"-4"0,0-4 0,3 3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5.244"/>
    </inkml:context>
    <inkml:brush xml:id="br0">
      <inkml:brushProperty name="width" value="0.05" units="cm"/>
      <inkml:brushProperty name="height" value="0.05" units="cm"/>
    </inkml:brush>
  </inkml:definitions>
  <inkml:trace contextRef="#ctx0" brushRef="#br0">74 1 24575,'0'11'0,"0"-1"0,-1 1 0,0 0 0,-1-1 0,0 1 0,0-1 0,-1 1 0,-1-1 0,0 0 0,-8 15 0,5-12 0,0 1 0,2 0 0,-1 0 0,2 0 0,0 1 0,-4 21 0,8-32 0,-1 0 0,1 0 0,0 0 0,0 0 0,0 0 0,0 0 0,1 0 0,-1 0 0,1 0 0,0 0 0,0-1 0,1 1 0,-1 0 0,1-1 0,0 1 0,0-1 0,0 1 0,0-1 0,1 0 0,-1 0 0,1 0 0,0 0 0,0 0 0,0-1 0,0 1 0,0-1 0,0 0 0,1 0 0,5 2 0,15 4-1365,0-2-5461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0.135"/>
    </inkml:context>
    <inkml:brush xml:id="br0">
      <inkml:brushProperty name="width" value="0.05" units="cm"/>
      <inkml:brushProperty name="height" value="0.05" units="cm"/>
    </inkml:brush>
  </inkml:definitions>
  <inkml:trace contextRef="#ctx0" brushRef="#br0">95 177 24575,'0'1'0,"0"0"0,1 0 0,-1 0 0,0 0 0,1-1 0,-1 1 0,1 0 0,0 0 0,-1-1 0,1 1 0,0 0 0,-1-1 0,1 1 0,0 0 0,-1-1 0,1 1 0,0-1 0,0 0 0,0 1 0,0-1 0,0 1 0,-1-1 0,1 0 0,0 0 0,0 0 0,0 1 0,0-1 0,0 0 0,0 0 0,1-1 0,31 1 0,-19-2 0,-1 0 0,1-1 0,-1 0 0,0-1 0,0-1 0,0 0 0,0-1 0,-1 0 0,0-1 0,0 0 0,-1-1 0,16-13 0,-26 19 0,1 1 0,-1 0 0,0 0 0,0-1 0,0 1 0,0-1 0,0 1 0,0-1 0,0 1 0,0-1 0,0 0 0,-1 1 0,1-1 0,-1 0 0,1 1 0,-1-1 0,0 0 0,0 0 0,0 0 0,0 1 0,0-1 0,0-2 0,-1 2 0,0-1 0,0 1 0,0 0 0,0-1 0,-1 1 0,1 0 0,-1 0 0,1 0 0,-1 0 0,0 0 0,0 1 0,0-1 0,-3-2 0,-5-2 0,1 0 0,-1 1 0,0 1 0,0 0 0,0 0 0,-12-2 0,13 3 0,-1 2 0,1-1 0,0 1 0,-1 1 0,1 0 0,0 0 0,-1 1 0,1 0 0,-1 0 0,1 1 0,0 1 0,0 0 0,-11 4 0,14-4 0,0 0 0,0 1 0,0 0 0,0 0 0,1 0 0,-1 1 0,1-1 0,0 1 0,0 1 0,1-1 0,0 1 0,0 0 0,0-1 0,0 2 0,1-1 0,0 0 0,1 1 0,-4 9 0,4-8 0,0 1 0,0-1 0,1 1 0,0-1 0,0 1 0,1 0 0,0-1 0,1 1 0,0 0 0,0-1 0,0 1 0,1-1 0,1 0 0,0 1 0,0-1 0,0 0 0,1-1 0,0 1 0,1 0 0,-1-1 0,1 0 0,1 0 0,-1-1 0,1 0 0,1 0 0,-1 0 0,1 0 0,0-1 0,0 0 0,0-1 0,1 0 0,0 0 0,12 4 0,35 8-1365,-1-6-5461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0.756"/>
    </inkml:context>
    <inkml:brush xml:id="br0">
      <inkml:brushProperty name="width" value="0.05" units="cm"/>
      <inkml:brushProperty name="height" value="0.05" units="cm"/>
    </inkml:brush>
  </inkml:definitions>
  <inkml:trace contextRef="#ctx0" brushRef="#br0">377 257 24575,'9'-11'0,"1"0"0,-2 0 0,0-1 0,0-1 0,-1 1 0,0-1 0,-1 0 0,-1-1 0,0 1 0,-1-1 0,4-20 0,-7 31 0,-1 0 0,0 0 0,1 0 0,-1 0 0,0 0 0,0 0 0,-1 0 0,1 0 0,-1 0 0,1 0 0,-1 0 0,0 0 0,0 0 0,0 1 0,-1-1 0,1 0 0,0 1 0,-1-1 0,0 0 0,-4-3 0,3 3 0,0 1 0,0 0 0,-1 0 0,1 0 0,-1 0 0,1 0 0,-1 1 0,0 0 0,1 0 0,-1 0 0,0 0 0,0 1 0,0-1 0,0 1 0,0 0 0,-4 0 0,-9 2 0,1 0 0,0 1 0,0 1 0,0 0 0,0 1 0,0 1 0,1 0 0,-18 11 0,12-5 0,1 0 0,1 2 0,0 0 0,0 1 0,-18 20 0,28-25 0,0 0 0,1 1 0,0-1 0,1 1 0,0 1 0,1-1 0,0 1 0,1 0 0,-5 18 0,8-23 0,0 0 0,1 0 0,0 0 0,1 0 0,-1 1 0,1-1 0,1 0 0,0 0 0,0 0 0,0 1 0,1-1 0,-1 0 0,2-1 0,-1 1 0,1 0 0,0-1 0,1 1 0,6 8 0,-2-4 0,1-2 0,0 1 0,0-1 0,1-1 0,1 0 0,-1 0 0,1-1 0,0 0 0,1-1 0,0 0 0,0-1 0,0 0 0,1-1 0,14 3 0,4 0 0,0-2 0,1-1 0,-1-1 0,56-3 0,-68-1 0,0-1 0,0-1 0,0-1 0,0 0 0,-1-1 0,0-1 0,0-1 0,0 0 0,25-16 0,-36 19 0,0-1 0,-1 1 0,0-1 0,0 0 0,0-1 0,0 1 0,-1-1 0,0-1 0,0 1 0,-1 0 0,0-1 0,0 0 0,0 0 0,-1 0 0,0-1 0,-1 1 0,1-1 0,-1 0 0,-1 1 0,0-1 0,0 0 0,0 0 0,-1 0 0,0 0 0,-2-12 0,0 10 0,0 0 0,-1 0 0,0 0 0,0 0 0,-1 0 0,-1 1 0,1 0 0,-2 0 0,1 0 0,-12-13 0,8 11 0,0 2 0,-1-1 0,0 1 0,0 1 0,-1-1 0,0 2 0,-1 0 0,-13-6 0,15 8 0,0 1 0,-1 0 0,0 1 0,0 0 0,0 0 0,0 1 0,0 1 0,0 0 0,-20 1 0,22 1 0,1 0 0,0 0 0,0 1 0,-1 0 0,1 1 0,1 0 0,-1 0 0,0 1 0,1-1 0,-1 2 0,1-1 0,0 1 0,-11 10 0,12-9 0,0 0 0,1 0 0,0 1 0,0 0 0,0-1 0,1 2 0,0-1 0,0 0 0,1 1 0,0 0 0,0 0 0,1 0 0,0 0 0,1 0 0,-1 0 0,1 0 0,1 1 0,0-1 0,0 0 0,1 1 0,-1-1 0,4 11 0,1-1 0,0-2 0,0 1 0,2-1 0,0 0 0,1 0 0,1 0 0,0-1 0,1-1 0,20 22 0,9 5 0,2-2 0,2-3 0,1-1 0,2-2 0,1-2 0,1-2 0,95 40 0,-138-66 32,27 8 268,-31-10-406,1-1 0,0 1 0,0-1 0,-1 0 0,1 0 0,0 0 0,0 0-1,-1 0 1,1 0 0,0-1 0,-1 1 0,1 0 0,0-1 0,-1 1 0,4-2 0,3-5-6720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0.972"/>
    </inkml:context>
    <inkml:brush xml:id="br0">
      <inkml:brushProperty name="width" value="0.05" units="cm"/>
      <inkml:brushProperty name="height" value="0.05" units="cm"/>
    </inkml:brush>
  </inkml:definitions>
  <inkml:trace contextRef="#ctx0" brushRef="#br0">73 39 24575,'0'-3'0,"0"-4"0,0-4 0,-3 0 0,-4 4 0,-1 11 0,-2 10 0,0 9 0,-1 10 0,2 9 0,2 6 0,2 5 0,2 5 0,5 3 0,1-4 0,4-1 0,1-5 0,-1-10-8191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1.605"/>
    </inkml:context>
    <inkml:brush xml:id="br0">
      <inkml:brushProperty name="width" value="0.05" units="cm"/>
      <inkml:brushProperty name="height" value="0.05" units="cm"/>
    </inkml:brush>
  </inkml:definitions>
  <inkml:trace contextRef="#ctx0" brushRef="#br0">50 248 24575,'-21'-28'0,"18"25"0,0 1 0,1-1 0,-1 0 0,1-1 0,0 1 0,-1 0 0,2-1 0,-1 1 0,0-1 0,1 1 0,-1-1 0,0-6 0,2 10 0,0-1 0,0 1 0,0-1 0,0 1 0,1-1 0,-1 1 0,0-1 0,0 1 0,0-1 0,1 1 0,-1 0 0,0-1 0,1 1 0,-1-1 0,0 1 0,1 0 0,-1-1 0,0 1 0,1 0 0,-1-1 0,1 1 0,-1 0 0,1 0 0,-1-1 0,0 1 0,1 0 0,-1 0 0,1 0 0,-1 0 0,1 0 0,-1 0 0,1-1 0,-1 1 0,1 0 0,0 1 0,22 0 0,-21 0 0,19 2 0,191 25 0,-168-25 0,0-2 0,81-7 0,-108 4 0,-1-1 0,22-6 0,-34 8 0,0-1 0,0 1 0,-1-1 0,1 1 0,0-1 0,-1 0 0,1 0 0,-1-1 0,0 1 0,0-1 0,0 1 0,0-1 0,0 0 0,0 0 0,2-5 0,-4 7 0,-1 0 0,0 0 0,1 0 0,-1 0 0,0 0 0,0 0 0,0-1 0,0 1 0,0 0 0,0 0 0,0 0 0,0 0 0,0 0 0,0-1 0,-1 1 0,1 0 0,-1-1 0,1 2 0,0-1 0,0 1 0,0-1 0,-1 1 0,1 0 0,0-1 0,0 1 0,0 0 0,-1-1 0,1 1 0,0 0 0,-1 0 0,1-1 0,0 1 0,-1 0 0,1 0 0,0-1 0,-1 1 0,1 0 0,0 0 0,-1 0 0,1 0 0,-1 0 0,1-1 0,0 1 0,-1 0 0,1 0 0,-1 0 0,1 0 0,0 0 0,-1 0 0,1 0 0,-1 0 0,1 1 0,0-1 0,-1 0 0,1 0 0,0 0 0,-1 0 0,1 0 0,-1 1 0,1-1 0,0 0 0,-1 0 0,1 1 0,-1-1 0,1 0 0,0 1 0,-1-1 0,1 0 0,0 1 0,-1-1 0,1 0 0,0 0 0,0 1 0,-1-1 0,1 0 0,0 1 0,0-1 0,0 1 0,-1-1 0,1 0 0,0 1 0,0-1 0,0 1 0,0-1 0,0 0 0,0 1 0,0-1 0,0 1 0,0-1 0,0 0 0,0 1 0,0-1 0,0 1 0,0-1 0,0 1 0,11 11 0,17 3 0,-21-13 0,0-1 0,1 1 0,-1-1 0,1-1 0,-1 1 0,1-1 0,-1-1 0,1 1 0,-1-1 0,0-1 0,1 1 0,-1-1 0,0-1 0,0 1 0,0-1 0,0 0 0,-1-1 0,11-6 0,-6 2 0,0-1 0,-1 0 0,0-1 0,0 0 0,-1-1 0,0 0 0,-1 0 0,14-24 0,-22 34 0,0 0 0,1 0 0,-1 0 0,0 1 0,1-1 0,-1 0 0,1 1 0,-1-1 0,1 0 0,0 1 0,-1-1 0,1 1 0,-1-1 0,1 1 0,0-1 0,0 1 0,-1-1 0,2 0 0,-1 2 0,-1-1 0,0 0 0,1 0 0,-1 0 0,0 0 0,1 0 0,-1 1 0,1-1 0,-1 0 0,0 0 0,0 1 0,1-1 0,-1 0 0,0 0 0,1 1 0,-1-1 0,0 0 0,0 1 0,1-1 0,-1 0 0,0 1 0,0-1 0,0 0 0,0 1 0,1 0 0,6 34 0,31 498 0,-37-513 0,0-2 0,0 0 0,0 1 0,-2-1 0,0 0 0,-2 1 0,-7 30 0,10-48 0,0 0 0,0 0 0,0 0 0,0-1 0,-1 1 0,1 0 0,0 0 0,-1 0 0,1 0 0,-1-1 0,1 1 0,-1 0 0,1 0 0,-1-1 0,1 1 0,-1 0 0,0-1 0,1 1 0,-1-1 0,0 1 0,0-1 0,1 1 0,-1-1 0,0 1 0,0-1 0,0 0 0,0 1 0,0-1 0,1 0 0,-1 0 0,0 0 0,0 0 0,-2 0 0,2 0 0,-1-1 0,1 0 0,-1 0 0,1 0 0,0 0 0,0 0 0,-1-1 0,1 1 0,0 0 0,0-1 0,0 1 0,0 0 0,1-1 0,-1 1 0,0-1 0,0 1 0,1-1 0,-1-2 0,-4-12 0,2 0 0,0 0 0,0 0 0,2-1 0,0 1 0,0 0 0,5-32 0,0 22 0,0 0 0,2 1 0,1-1 0,13-30 0,-11 38 0,0 1 0,0-1 0,2 1 0,0 1 0,1 0 0,1 1 0,0 0 0,1 0 0,0 2 0,24-18 0,-29 24 0,1 1 0,0 0 0,0 0 0,1 1 0,-1 0 0,1 0 0,0 2 0,0-1 0,1 1 0,-1 1 0,1 0 0,-1 1 0,1 0 0,0 0 0,-1 1 0,1 1 0,0 0 0,22 6 0,-2 6-1365,-9 2-5461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2.412"/>
    </inkml:context>
    <inkml:brush xml:id="br0">
      <inkml:brushProperty name="width" value="0.05" units="cm"/>
      <inkml:brushProperty name="height" value="0.05" units="cm"/>
    </inkml:brush>
  </inkml:definitions>
  <inkml:trace contextRef="#ctx0" brushRef="#br0">0 12 24575,'3'0'0,"5"-4"0,3 0 0,3 0 0,0 4 0,0 8 0,-2 9 0,-4 8 0,-2 9 0,0 8 0,0 6 0,-2 4 0,-1 3 0,1-2 0,1-4 0,0-3 0,1-7 0,0-11-8191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2.754"/>
    </inkml:context>
    <inkml:brush xml:id="br0">
      <inkml:brushProperty name="width" value="0.05" units="cm"/>
      <inkml:brushProperty name="height" value="0.05" units="cm"/>
    </inkml:brush>
  </inkml:definitions>
  <inkml:trace contextRef="#ctx0" brushRef="#br0">1 94 24575,'2'-4'0,"1"1"0,-1 0 0,0-1 0,0 1 0,0-1 0,-1 0 0,1 1 0,1-7 0,5-12 0,-3 18 0,-4 14 0,-4 14 0,2-12 0,-5 26 0,0 65 0,5-93 0,2 0 0,0 0 0,0 0 0,0 0 0,2-1 0,-1 1 0,1-1 0,0 0 0,1 1 0,0-1 0,0-1 0,7 10 0,-10-16 0,1 1 0,0-1 0,0 0 0,-1 0 0,1 0 0,0 0 0,1 0 0,-1-1 0,0 1 0,0 0 0,1-1 0,-1 0 0,1 1 0,-1-1 0,1 0 0,0-1 0,-1 1 0,1 0 0,0-1 0,0 1 0,-1-1 0,4 0 0,-2-1 0,-1 1 0,0-1 0,1 0 0,-1-1 0,0 1 0,0-1 0,0 1 0,0-1 0,0 0 0,0 0 0,0 0 0,0-1 0,-1 1 0,1 0 0,-1-1 0,0 0 0,3-3 0,4-8 0,-1 0 0,0 0 0,-1 0 0,0-1 0,-1 0 0,7-25 0,-10 27 0,0 0 0,-1 0 0,-1 0 0,0 0 0,0-1 0,-1 1 0,-1 0 0,-3-19 0,3 27 0,0 1 0,0-1 0,-1 1 0,0 0 0,1 0 0,-1-1 0,0 1 0,-1 0 0,1 1 0,-1-1 0,0 0 0,0 1 0,0 0 0,0-1 0,-6-3 0,6 5 0,0 0 0,-1 1 0,1-1 0,-1 1 0,0 0 0,1 0 0,-1 0 0,0 0 0,1 0 0,-1 1 0,0 0 0,0 0 0,0 0 0,0 0 0,1 0 0,-1 1 0,0 0 0,-6 2 0,4-1 57,-1 0 0,1 0 0,0 1 0,-1 0 0,-10 7 0,15-8-143,0-1 1,0 1 0,0 0-1,1-1 1,-1 1 0,0 0-1,1 0 1,-1 0 0,1 0-1,0 0 1,0 0 0,-1 1-1,1-1 1,1 0 0,-1 1-1,0-1 1,1 0 0,-1 1-1,1 4 1,1 8-6741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3.095"/>
    </inkml:context>
    <inkml:brush xml:id="br0">
      <inkml:brushProperty name="width" value="0.05" units="cm"/>
      <inkml:brushProperty name="height" value="0.05" units="cm"/>
    </inkml:brush>
  </inkml:definitions>
  <inkml:trace contextRef="#ctx0" brushRef="#br0">1 145 24575,'1'-1'0,"0"0"0,1-1 0,-1 1 0,0 0 0,1 0 0,-1 0 0,1 0 0,0 0 0,-1 0 0,1 1 0,0-1 0,-1 0 0,1 1 0,0-1 0,0 1 0,0 0 0,-1 0 0,1 0 0,0 0 0,0 0 0,0 0 0,0 0 0,-1 0 0,1 1 0,0-1 0,0 1 0,-1-1 0,1 1 0,0 0 0,0-1 0,-1 1 0,1 0 0,-1 0 0,1 0 0,-1 1 0,0-1 0,1 0 0,-1 0 0,0 1 0,0-1 0,0 1 0,0-1 0,0 1 0,0 0 0,0-1 0,0 1 0,-1 0 0,2 2 0,14 63 0,-10-39 0,1-1 0,18 44 0,-22-64 0,0 0 0,1 0 0,0 0 0,0-1 0,0 0 0,1 0 0,0 0 0,0-1 0,1 1 0,-1-1 0,1 0 0,0-1 0,1 1 0,10 4 0,-14-7 0,1-1 0,-1 1 0,0-1 0,1 0 0,-1 0 0,1-1 0,-1 1 0,1-1 0,-1 0 0,1 0 0,0 0 0,-1 0 0,1 0 0,-1-1 0,7-1 0,-5 0 0,-1 0 0,1-1 0,-1 1 0,1-1 0,-1 0 0,0 0 0,0 0 0,0 0 0,0-1 0,3-4 0,1-2 0,0-2 0,0 1 0,-1-1 0,-1 0 0,0 0 0,-1-1 0,6-19 0,-6 14 0,-1 0 0,0-1 0,-1 1 0,-2-1 0,0 0 0,-1-19 0,0 29 0,-1 1 0,0 0 0,-1-1 0,0 1 0,0 0 0,-1 0 0,0 0 0,0 0 0,-1 1 0,0-1 0,0 1 0,-1 0 0,0 0 0,0 0 0,-10-10 0,12 15-38,0 0 0,0 0 0,1 0 1,-1 0-1,0 1 0,-1-1 0,1 1 0,0 0 0,0 0 0,-1 0 0,1 0 0,0 0 0,-1 1 0,1 0 0,-1-1 0,1 1 1,-1 0-1,1 1 0,0-1 0,-1 1 0,1 0 0,0-1 0,-1 1 0,1 1 0,0-1 0,0 0 0,0 1 0,0 0 0,0-1 1,0 1-1,0 1 0,1-1 0,-1 0 0,1 0 0,-4 5 0,-9 12-6788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3.983"/>
    </inkml:context>
    <inkml:brush xml:id="br0">
      <inkml:brushProperty name="width" value="0.05" units="cm"/>
      <inkml:brushProperty name="height" value="0.05" units="cm"/>
    </inkml:brush>
  </inkml:definitions>
  <inkml:trace contextRef="#ctx0" brushRef="#br0">0 5 24575,'0'-4'0,"0"3"0,0 5 0,0 4 0,4 1 0,0 5 0,3 3 0,3 2 0,4 4 0,-2 2 0,2-2 0,0 0 0,2-2 0,0-4 0,-1-4-8191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5.643"/>
    </inkml:context>
    <inkml:brush xml:id="br0">
      <inkml:brushProperty name="width" value="0.05" units="cm"/>
      <inkml:brushProperty name="height" value="0.05" units="cm"/>
      <inkml:brushProperty name="color" value="#5B2D90"/>
    </inkml:brush>
  </inkml:definitions>
  <inkml:trace contextRef="#ctx0" brushRef="#br0">1551 2279 24575,'3'1'0,"0"0"0,-1 0 0,1 0 0,0 0 0,-1 0 0,1 1 0,-1-1 0,0 1 0,3 2 0,6 3 0,-5-3 0,1-1 0,-1 1 0,1-1 0,0 0 0,0-1 0,0 0 0,0 0 0,15 1 0,-18-3 0,0 0 0,0 0 0,1-1 0,-1 0 0,0 0 0,0 0 0,0 0 0,0-1 0,0 0 0,0 0 0,0 0 0,0 0 0,-1 0 0,1-1 0,-1 0 0,6-5 0,0 0 0,-1-1 0,0 0 0,-1 0 0,0-1 0,-1 0 0,0 0 0,0 0 0,-1-1 0,-1 0 0,7-21 0,-7 17 0,-2 0 0,1 0 0,-2 0 0,0 0 0,-1-1 0,-1 1 0,-4-27 0,1 20 0,-1 0 0,-2 1 0,0 0 0,-1 0 0,-1 1 0,-1 0 0,-1 0 0,0 1 0,-2 0 0,0 1 0,-25-26 0,13 21 0,-1 2 0,0 0 0,-2 2 0,0 1 0,-2 1 0,0 1 0,0 2 0,-1 1 0,-1 1 0,0 2 0,-64-12 0,50 15 0,0 2 0,0 2 0,-1 2 0,1 2 0,0 1 0,0 3 0,0 2 0,-52 15 0,38-3 0,-87 39 0,-51 40 0,71-34 0,123-62 0,0 0 0,1-1 0,-1 1 0,0-1 0,0 1 0,0-1 0,0-1 0,0 1 0,-7 0 0,9-1 0,0-1 0,1 1 0,-1-1 0,0 1 0,1-1 0,-1 0 0,0 1 0,1-1 0,-1 0 0,1 0 0,-1 0 0,1 0 0,0-1 0,-1 1 0,1 0 0,0 0 0,0-1 0,0 1 0,0-1 0,0 1 0,0-1 0,0 1 0,1-1 0,-1 0 0,0-1 0,-10-29 0,2 0 0,2 0 0,-7-63 0,7 44 0,-24-150 0,-38-319 0,62 417 0,4 0 0,4 1 0,17-114 0,22 2 0,-32 178 0,-7 31 0,4-21 0,-5 25 0,1 0 0,-1 0 0,0 0 0,0 0 0,0 0 0,0 0 0,0 0 0,0 0 0,0 0 0,-1 0 0,1 0 0,0 0 0,0 0 0,-1 1 0,1-1 0,-1 0 0,1 0 0,-1 0 0,0-1 0,0 2 0,0 0 0,1 0 0,-1 0 0,0 0 0,0 1 0,1-1 0,-1 0 0,0 0 0,1 1 0,-1-1 0,0 0 0,1 1 0,-1-1 0,0 1 0,1-1 0,-1 1 0,1-1 0,-1 1 0,1-1 0,-1 1 0,1-1 0,0 1 0,-1 1 0,-13 17 0,12-17 0,-8 14 0,1 0 0,0 0 0,1 1 0,0 0 0,2 1 0,0-1 0,1 1 0,-5 31 0,14-19-1365,0-19-5461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3.699"/>
    </inkml:context>
    <inkml:brush xml:id="br0">
      <inkml:brushProperty name="width" value="0.05" units="cm"/>
      <inkml:brushProperty name="height" value="0.05" units="cm"/>
    </inkml:brush>
  </inkml:definitions>
  <inkml:trace contextRef="#ctx0" brushRef="#br0">1 159 24575,'0'-2'0,"1"0"0,-1 1 0,1-1 0,-1 0 0,1 0 0,0 0 0,-1 1 0,1-1 0,0 0 0,0 1 0,0-1 0,1 1 0,-1-1 0,0 1 0,3-2 0,24-20 0,-25 21 0,20-13 0,0 1 0,1 2 0,0 0 0,1 1 0,34-9 0,-40 14 0,0 2 0,0 0 0,0 1 0,1 0 0,0 2 0,-1 1 0,39 3 0,-51-2 0,0 1 0,0 0 0,0 0 0,-1 0 0,1 0 0,-1 1 0,1 0 0,-1 1 0,8 5 0,-12-7 0,1 1 0,0-1 0,-1 0 0,1 1 0,-1 0 0,0 0 0,0 0 0,0 0 0,0 0 0,-1 0 0,1 0 0,-1 0 0,0 1 0,0-1 0,0 0 0,0 1 0,0-1 0,-1 1 0,0 0 0,1 4 0,-3 3 0,1 0 0,-2 0 0,1 0 0,-2 0 0,1-1 0,-1 1 0,-1-1 0,0 0 0,0 0 0,-1 0 0,-11 13 0,-9 9 0,-52 51 0,27-37 0,-79 54 0,54-45 0,72-52 0,-19 18 0,22-21 0,1 1 0,0-1 0,0 0 0,-1 1 0,1-1 0,0 0 0,-1 1 0,1-1 0,0 0 0,0 1 0,0-1 0,0 1 0,-1-1 0,1 0 0,0 1 0,0-1 0,0 1 0,0-1 0,0 1 0,0-1 0,0 1 0,0-1 0,0 0 0,0 1 0,0-1 0,0 1 0,1-1 0,-1 1 0,0-1 0,0 0 0,0 1 0,0-1 0,1 1 0,-1-1 0,0 0 0,0 1 0,1-1 0,-1 0 0,0 1 0,1-1 0,-1 0 0,0 0 0,1 1 0,-1-1 0,1 0 0,-1 0 0,0 0 0,1 1 0,-1-1 0,1 0 0,-1 0 0,1 0 0,-1 0 0,1 0 0,-1 0 0,0 0 0,2 0 0,16 3 0,0-1 0,0-1 0,0 0 0,23-3 0,1 0 0,125-1 0,338 3 0,-478 2-682,47 7-1,-47-2-6143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5.844"/>
    </inkml:context>
    <inkml:brush xml:id="br0">
      <inkml:brushProperty name="width" value="0.05" units="cm"/>
      <inkml:brushProperty name="height" value="0.05" units="cm"/>
    </inkml:brush>
  </inkml:definitions>
  <inkml:trace contextRef="#ctx0" brushRef="#br0">306 254 24575,'-5'-5'0,"1"0"0,-1-1 0,1 0 0,0 0 0,0 0 0,1-1 0,0 1 0,0-1 0,1 0 0,-1 1 0,1-1 0,-1-10 0,2 11 0,0 1 0,1-1 0,-1 0 0,1 1 0,0-1 0,1 0 0,0 1 0,-1-1 0,2 1 0,-1-1 0,1 1 0,0 0 0,0 0 0,0-1 0,0 1 0,5-5 0,-2 4 0,1 0 0,1 0 0,-1 1 0,1 0 0,0 0 0,0 1 0,0 0 0,1 0 0,-1 0 0,1 1 0,0 0 0,0 1 0,0 0 0,0 0 0,1 1 0,-1 0 0,10 0 0,-11 1 0,0 0 0,-1 0 0,1 1 0,0 0 0,0 0 0,-1 1 0,1-1 0,-1 2 0,11 4 0,-13-5 0,0 0 0,0 1 0,-1-1 0,1 1 0,-1 0 0,0 0 0,0 0 0,0 0 0,0 1 0,0-1 0,-1 1 0,1 0 0,-1-1 0,0 1 0,2 7 0,-1-1 0,-1-1 0,-1 1 0,1-1 0,-1 1 0,-1-1 0,0 1 0,0-1 0,-1 1 0,0-1 0,-1 1 0,0-1 0,-1 1 0,0-1 0,0 0 0,-8 15 0,0-2 0,-1-1 0,-2-1 0,0 0 0,0-1 0,-20 19 0,1-5 0,-1-2 0,-1-2 0,-2-1 0,-1-2 0,-1-2 0,-1-1 0,-1-2 0,-57 20 0,93-39 0,0-1 0,1 1 0,-1-1 0,0 0 0,-6 0 0,11-1 0,0 0 0,0 0 0,0 0 0,0-1 0,0 1 0,0 0 0,0 0 0,0 0 0,0 0 0,0 0 0,0 0 0,0 0 0,0 0 0,0 0 0,0 0 0,0 0 0,0 0 0,0-1 0,0 1 0,0 0 0,0 0 0,0 0 0,0 0 0,0 0 0,0 0 0,0 0 0,0 0 0,0 0 0,0 0 0,0 0 0,0-1 0,0 1 0,0 0 0,0 0 0,0 0 0,0 0 0,0 0 0,0 0 0,0 0 0,0 0 0,0 0 0,0 0 0,-1 0 0,1 0 0,0 0 0,0 0 0,0 0 0,0 0 0,0 0 0,0 0 0,0 0 0,0 0 0,0 0 0,0 0 0,0 0 0,-1 0 0,1 0 0,0 0 0,0 0 0,0 0 0,0 0 0,17-8 0,9 0 0,0 1 0,0 2 0,1 0 0,-1 2 0,1 1 0,0 1 0,0 1 0,0 2 0,52 9 0,-63-7-56,0 2-1,0 0 0,0 0 1,-1 2-1,0 0 0,0 0 1,14 12-1,-9-6-855,-5-5-5914</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6.186"/>
    </inkml:context>
    <inkml:brush xml:id="br0">
      <inkml:brushProperty name="width" value="0.05" units="cm"/>
      <inkml:brushProperty name="height" value="0.05" units="cm"/>
    </inkml:brush>
  </inkml:definitions>
  <inkml:trace contextRef="#ctx0" brushRef="#br0">90 199 24575,'6'-18'0,"3"-7"0,0-1 0,-2-1 0,-1 0 0,4-35 0,-10 61 0,0 1 0,0-1 0,1 1 0,-1-1 0,0 1 0,0-1 0,0 1 0,0-1 0,0 1 0,0-1 0,0 1 0,-1-1 0,1 1 0,0-1 0,0 1 0,0 0 0,0-1 0,-1 1 0,1-1 0,0 1 0,0 0 0,-1-1 0,1 1 0,0-1 0,-1 1 0,1 0 0,-1-1 0,-10 7 0,-10 21 0,21-26 0,-15 22 0,1 1 0,2 0 0,0 1 0,2 0 0,-9 32 0,14-39 0,1 0 0,0 0 0,1 1 0,2 0 0,-1-1 0,2 1 0,1 0 0,4 28 0,-4-42 0,0 0 0,0 0 0,0 1 0,1-1 0,0 0 0,0-1 0,0 1 0,1 0 0,0-1 0,0 1 0,0-1 0,0 0 0,1 0 0,-1 0 0,1 0 0,0-1 0,0 1 0,0-1 0,1 0 0,-1 0 0,1-1 0,0 0 0,0 1 0,0-1 0,0-1 0,0 1 0,0-1 0,0 0 0,0 0 0,1 0 0,-1-1 0,0 0 0,1 0 0,-1 0 0,0-1 0,0 0 0,7-1 0,-2-1 0,0 0 0,-1-1 0,1 0 0,-1 0 0,1-1 0,-2 0 0,1-1 0,0 0 0,-1 0 0,0-1 0,-1 0 0,1 0 0,-1-1 0,-1 0 0,1 0 0,-2-1 0,1 0 0,-1 0 0,8-19 0,-9 18 0,0 0 0,-1 0 0,0 0 0,-1 0 0,0-1 0,-1 1 0,0-1 0,0 1 0,-1-1 0,0 1 0,-1-1 0,-1 0 0,1 1 0,-2 0 0,1-1 0,-2 1 0,1 0 0,-1 0 0,-8-14 0,8 18 22,0 1-1,-1-1 0,1 1 1,-1 0-1,0 0 0,0 0 1,-1 1-1,1 0 0,-1 0 1,0 0-1,0 1 0,0 0 1,-1 0-1,1 1 0,-11-4 1,12 5-112,-1 0 0,0 0 0,1 0 0,-1 1 0,0 0 1,0 0-1,1 0 0,-1 1 0,0 0 0,0 0 1,1 0-1,-1 1 0,1-1 0,-1 2 0,1-1 0,0 0 1,0 1-1,-9 6 0,-4 7-6736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6.528"/>
    </inkml:context>
    <inkml:brush xml:id="br0">
      <inkml:brushProperty name="width" value="0.05" units="cm"/>
      <inkml:brushProperty name="height" value="0.05" units="cm"/>
    </inkml:brush>
  </inkml:definitions>
  <inkml:trace contextRef="#ctx0" brushRef="#br0">187 189 24575,'0'-2'0,"0"0"0,0 0 0,0 0 0,-1 0 0,1 0 0,-1 0 0,1 0 0,-1 0 0,0 0 0,1 1 0,-1-1 0,0 0 0,0 0 0,0 1 0,-1-1 0,1 1 0,0-1 0,-1 1 0,1 0 0,-1-1 0,1 1 0,-1 0 0,1 0 0,-1 0 0,0 0 0,0 0 0,1 0 0,-1 1 0,0-1 0,0 0 0,0 1 0,0 0 0,0-1 0,0 1 0,0 0 0,0 0 0,-2 0 0,-1 0 0,-1 0 0,1 1 0,0-1 0,0 1 0,0 0 0,-1 1 0,1-1 0,0 1 0,0 0 0,1 0 0,-1 0 0,0 1 0,-4 3 0,3 0 0,0 0 0,1 0 0,0 1 0,0 0 0,0 0 0,1 0 0,0 1 0,0-1 0,1 1 0,0 0 0,0 0 0,1 0 0,0 0 0,0 0 0,1 1 0,0-1 0,1 15 0,0-12 0,0 1 0,1-1 0,1 0 0,-1 0 0,2 0 0,0-1 0,0 1 0,1 0 0,0-1 0,0 0 0,2 0 0,11 18 0,-14-24 0,1 0 0,-1 0 0,1 0 0,0-1 0,0 1 0,0-1 0,0 0 0,1 0 0,-1-1 0,1 1 0,0-1 0,-1 0 0,1 0 0,0-1 0,0 1 0,0-1 0,1 0 0,-1-1 0,0 1 0,0-1 0,0 0 0,1 0 0,-1-1 0,0 1 0,0-1 0,7-2 0,-2 0 0,-1-1 0,0 0 0,0 0 0,0-1 0,0 0 0,-1-1 0,0 0 0,0 0 0,0 0 0,-1-1 0,0-1 0,11-14 0,-8 6 0,0 1 0,-2-1 0,0 0 0,-1-1 0,0 0 0,-2 0 0,0-1 0,-1 1 0,3-23 0,-6 29 0,1 0 0,-2-1 0,0 1 0,0 0 0,-1 0 0,0 0 0,-1 0 0,0 0 0,-1 0 0,0 0 0,0 1 0,-2-1 0,1 1 0,-1 0 0,-1 0 0,-6-9 0,9 15-65,-1 0 0,0 0 0,0 0 0,0 1 0,-1-1 0,1 1 0,-1 0 0,1 0 0,-1 1 0,0-1 0,-1 1 0,1 0 0,0 1 0,0-1 0,-1 1 0,1 0 0,-1 0 0,1 1 0,-1-1 0,-8 2 0,-9 2-6761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7.212"/>
    </inkml:context>
    <inkml:brush xml:id="br0">
      <inkml:brushProperty name="width" value="0.05" units="cm"/>
      <inkml:brushProperty name="height" value="0.05" units="cm"/>
    </inkml:brush>
  </inkml:definitions>
  <inkml:trace contextRef="#ctx0" brushRef="#br0">20 110 24575,'-2'0'0,"1"0"0,0 0 0,0 0 0,0 0 0,-1 0 0,1 0 0,0 0 0,0 0 0,0-1 0,0 1 0,-1-1 0,1 1 0,-1-1 0,2 0 0,0 1 0,-1 0 0,1 0 0,0-1 0,0 1 0,0 0 0,0 0 0,0-1 0,0 1 0,0 0 0,0 0 0,0-1 0,0 1 0,0 0 0,0 0 0,0-1 0,0 1 0,0 0 0,0-1 0,0 1 0,0 0 0,0 0 0,0-1 0,0 1 0,0 0 0,0 0 0,0-1 0,1 1 0,-1 0 0,0 0 0,0 0 0,0-1 0,0 1 0,1 0 0,1-3 0,1 1 0,0-1 0,0 1 0,0 0 0,0 0 0,0 0 0,4-1 0,30-13 0,1 1 0,67-15 0,-79 24 0,0 2 0,1 0 0,-1 2 0,1 1 0,30 2 0,-47 0 0,-1 1 0,1-1 0,-1 2 0,0-1 0,0 1 0,0 0 0,0 1 0,0 0 0,-1 1 0,15 9 0,-20-11 0,0 0 0,0-1 0,0 1 0,0 0 0,-1 0 0,1 0 0,-1 1 0,0-1 0,0 1 0,0-1 0,-1 1 0,1-1 0,-1 1 0,0 0 0,0 0 0,0 0 0,0 0 0,-1 0 0,1 0 0,-1 0 0,0 0 0,0 0 0,-1 0 0,1 0 0,-1 0 0,0-1 0,0 1 0,-2 5 0,-1 0 0,0 1 0,-1 0 0,0-1 0,-1 0 0,0 0 0,0-1 0,-1 1 0,0-1 0,-1-1 0,0 1 0,0-1 0,-11 7 0,-13 7 0,-1-2 0,-37 17 0,30-17 0,39-19 0,0 1 0,0-1 0,0 1 0,0-1 0,0 1 0,0-1 0,0 1 0,0 0 0,1-1 0,-1 1 0,0 0 0,0 0 0,1 0 0,-1 0 0,0 0 0,1 0 0,-2 1 0,3-2 0,-1 1 0,0-1 0,0 1 0,0-1 0,0 0 0,0 1 0,0-1 0,1 1 0,-1-1 0,0 1 0,0-1 0,1 0 0,-1 1 0,0-1 0,1 0 0,-1 1 0,0-1 0,1 0 0,-1 0 0,0 1 0,1-1 0,-1 0 0,1 0 0,-1 1 0,0-1 0,1 0 0,0 0 0,6 2 0,0 0 0,0 0 0,12 1 0,23 2 0,-2 2 0,1 2 0,44 15 0,-71-19 0,-1 1 0,0 0 0,0 1 0,0 1 0,14 11 0,-20-13 0,0 0 0,-1 1 0,0-1 0,0 1 0,0 0 0,-1 0 0,0 1 0,-1 0 0,7 13 0,-10-18 0,0-1 0,0 1 0,0 0 0,0-1 0,-1 1 0,1 0 0,-1 0 0,1 0 0,-1-1 0,0 1 0,0 0 0,-1 0 0,1 0 0,0-1 0,-1 1 0,0 0 0,1 0 0,-1-1 0,0 1 0,-1 0 0,1-1 0,0 1 0,-1-1 0,1 0 0,-1 1 0,0-1 0,0 0 0,0 0 0,0 0 0,0 0 0,0-1 0,0 1 0,-1 0 0,-3 1 0,-3 2 0,-1-1 0,1 0 0,-1 0 0,0-1 0,-1-1 0,1 1 0,-1-2 0,-10 2 0,-7-2 0,1-2 0,0 0 0,0-1 0,-45-11 0,22 1 0,-73-30 0,56 13-1365,47 17-5461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1.889"/>
    </inkml:context>
    <inkml:brush xml:id="br0">
      <inkml:brushProperty name="width" value="0.05" units="cm"/>
      <inkml:brushProperty name="height" value="0.05" units="cm"/>
    </inkml:brush>
  </inkml:definitions>
  <inkml:trace contextRef="#ctx0" brushRef="#br0">0 58 24575,'3'-4'0,"5"-3"0,0-4 0,2-3 0,3 0 0,-1 6 0,-3 11 0,-3 8 0,1 11 0,-1 11 0,-1 7 0,-2 5 0,-1 5 0,-2-1 0,1 2 0,-1-5 0,-1-11-8191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2.232"/>
    </inkml:context>
    <inkml:brush xml:id="br0">
      <inkml:brushProperty name="width" value="0.05" units="cm"/>
      <inkml:brushProperty name="height" value="0.05" units="cm"/>
    </inkml:brush>
  </inkml:definitions>
  <inkml:trace contextRef="#ctx0" brushRef="#br0">176 57 24575,'0'0'0,"-1"-1"0,1 0 0,0 1 0,0-1 0,-1 0 0,1 1 0,0-1 0,-1 0 0,1 1 0,-1-1 0,1 1 0,-1-1 0,1 1 0,-1-1 0,0 1 0,1-1 0,-1 1 0,1-1 0,-1 1 0,0 0 0,1-1 0,-1 1 0,0 0 0,0 0 0,1-1 0,-1 1 0,-1 0 0,-22-2 0,18 3 0,0 0 0,0 0 0,0 1 0,0 0 0,1 0 0,-1 0 0,1 1 0,-1 0 0,1 0 0,0 0 0,0 1 0,0-1 0,0 1 0,1 0 0,-1 1 0,1-1 0,0 1 0,1 0 0,-5 7 0,4-5 0,0 0 0,0-1 0,1 2 0,0-1 0,0 0 0,1 1 0,0-1 0,0 1 0,1 0 0,0-1 0,0 1 0,1 0 0,-1 0 0,3 14 0,1-13 0,-1 0 0,1 0 0,1 0 0,0 0 0,0-1 0,1 0 0,-1 0 0,2 0 0,-1 0 0,1-1 0,1 0 0,-1 0 0,1 0 0,0-1 0,1 0 0,-1 0 0,16 7 0,-11-6 0,1-1 0,-1 0 0,1-1 0,1-1 0,-1 0 0,0-1 0,1 0 0,0-1 0,0 0 0,0-1 0,22-2 0,-30 1 0,-1-1 0,0 0 0,1 0 0,-1 0 0,0-1 0,0 1 0,0-1 0,0 0 0,0-1 0,0 0 0,0 1 0,-1-1 0,1-1 0,-1 1 0,0-1 0,0 1 0,5-8 0,-5 5 0,0 0 0,-1 1 0,0-1 0,-1-1 0,1 1 0,-1 0 0,0-1 0,0 1 0,-1-1 0,0 1 0,0-1 0,-1 0 0,0 1 0,0-8 0,-2-3 0,0 0 0,-1 0 0,-1 1 0,0-1 0,-1 1 0,-1 0 0,-1 1 0,-9-18 0,12 25 0,-1 0 0,0 1 0,0-1 0,0 1 0,-1 0 0,0 1 0,0-1 0,-1 1 0,0 0 0,0 1 0,0 0 0,-1 0 0,1 0 0,-1 1 0,0 0 0,-1 1 0,-8-3 0,13 5-54,0 0-1,0 1 0,0-1 1,0 1-1,0 0 1,0 1-1,0-1 0,-1 1 1,1-1-1,0 1 1,0 1-1,1-1 0,-1 0 1,0 1-1,0 0 0,1 0 1,-1 0-1,1 0 1,-1 0-1,1 1 0,0 0 1,0 0-1,0-1 1,-4 7-1,-7 11-6771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2.587"/>
    </inkml:context>
    <inkml:brush xml:id="br0">
      <inkml:brushProperty name="width" value="0.05" units="cm"/>
      <inkml:brushProperty name="height" value="0.05" units="cm"/>
    </inkml:brush>
  </inkml:definitions>
  <inkml:trace contextRef="#ctx0" brushRef="#br0">94 137 24575,'0'-1'0,"0"0"0,0-1 0,0 1 0,0 0 0,0 0 0,0 0 0,-1 0 0,1-1 0,0 1 0,-1 0 0,1 0 0,-1 0 0,1 0 0,-1 0 0,1 0 0,-1 0 0,0 0 0,-1-1 0,1 1 0,1 1 0,-1-1 0,0 1 0,0 0 0,0-1 0,1 1 0,-1 0 0,0 0 0,0-1 0,0 1 0,0 0 0,0 0 0,1 0 0,-1 0 0,0 0 0,0 0 0,0 0 0,0 1 0,-1-1 0,-1 1 0,0 0 0,1 1 0,-1-1 0,0 0 0,0 1 0,1 0 0,-1 0 0,1 0 0,0 0 0,0 0 0,-1 0 0,1 0 0,-2 4 0,-1 3 0,1 0 0,0 0 0,0 1 0,1-1 0,0 1 0,1 0 0,0 0 0,0 0 0,1 0 0,1 0 0,0 14 0,0-15 0,1 1 0,0 0 0,0-1 0,1 1 0,1-1 0,-1 1 0,2-1 0,-1 0 0,1 0 0,0 0 0,11 14 0,-11-17 0,1-1 0,0 0 0,0-1 0,1 0 0,-1 1 0,1-2 0,0 1 0,0-1 0,0 0 0,1 0 0,-1 0 0,1-1 0,-1 0 0,1 0 0,0-1 0,0 0 0,0 0 0,0-1 0,0 0 0,0 0 0,0 0 0,-1-1 0,1 0 0,8-2 0,-4 0 0,0 0 0,1 0 0,-1-1 0,0-1 0,-1 0 0,1 0 0,-1-1 0,0 0 0,-1-1 0,1 0 0,-1-1 0,-1 1 0,13-15 0,-14 12 0,-1 1 0,0-1 0,-1-1 0,0 1 0,0-1 0,-1 0 0,0 0 0,-1 0 0,-1 0 0,1 0 0,-2-1 0,0 1 0,0-1 0,-1 0 0,-2-20 0,1 24 0,0 1 0,-1-1 0,0 1 0,0 0 0,0 0 0,-1 0 0,0 0 0,-1 0 0,0 0 0,0 1 0,0 0 0,0 0 0,-1 0 0,0 0 0,-1 1 0,1 0 0,-1 0 0,0 0 0,0 1 0,0 0 0,-1 0 0,0 0 0,0 1 0,1 0 0,-9-2 0,2 1-341,0 2 0,-1-1-1,-20 0 1,4 3-6485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2.789"/>
    </inkml:context>
    <inkml:brush xml:id="br0">
      <inkml:brushProperty name="width" value="0.05" units="cm"/>
      <inkml:brushProperty name="height" value="0.05" units="cm"/>
    </inkml:brush>
  </inkml:definitions>
  <inkml:trace contextRef="#ctx0" brushRef="#br0">0 28 24575,'6'0'0,"1"-1"0,-1 0 0,0 0 0,0-1 0,0 1 0,0-1 0,7-4 0,-9 4 0,0 0 0,0 0 0,1 1 0,-1-1 0,1 1 0,-1 0 0,1 0 0,0 1 0,-1-1 0,1 1 0,-1 0 0,1 0 0,0 1 0,7 1 0,-2 1 0,-1 1 0,1 0 0,-1 1 0,0 0 0,-1 0 0,1 1 0,14 13 0,51 57 0,-55-55 0,91 107-1365,-92-107-5461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2.947"/>
    </inkml:context>
    <inkml:brush xml:id="br0">
      <inkml:brushProperty name="width" value="0.05" units="cm"/>
      <inkml:brushProperty name="height" value="0.05" units="cm"/>
    </inkml:brush>
  </inkml:definitions>
  <inkml:trace contextRef="#ctx0" brushRef="#br0">194 5 24575,'-3'-4'0,"-4"3"0,-4 8 0,-4 8 0,-4 8 0,-4 10 0,-2 8 0,-5 10 0,-2 5 0,3-6-8191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6.047"/>
    </inkml:context>
    <inkml:brush xml:id="br0">
      <inkml:brushProperty name="width" value="0.05" units="cm"/>
      <inkml:brushProperty name="height" value="0.05" units="cm"/>
      <inkml:brushProperty name="color" value="#5B2D90"/>
    </inkml:brush>
  </inkml:definitions>
  <inkml:trace contextRef="#ctx0" brushRef="#br0">220 225 24575,'-2'-1'0,"1"0"0,-1 0 0,0 0 0,1-1 0,-1 1 0,1 0 0,0 0 0,-1-1 0,1 1 0,0-1 0,0 1 0,0-1 0,0 0 0,-2-3 0,-8-10 0,10 14 0,0 0 0,-1 0 0,1 0 0,-1 1 0,1-1 0,-1 0 0,1 1 0,-1-1 0,1 1 0,-1-1 0,0 1 0,1-1 0,-1 1 0,0 0 0,1 0 0,-1 0 0,0 0 0,1 0 0,-1 1 0,0-1 0,1 0 0,-1 1 0,1-1 0,-1 1 0,1 0 0,-1-1 0,1 1 0,-1 0 0,1 0 0,-1 0 0,1 0 0,0 0 0,0 0 0,-3 3 0,-3 3 0,1 0 0,-1 1 0,1 0 0,-7 12 0,-1 3 0,1 1 0,1 0 0,1 1 0,2 0 0,0 1 0,1 0 0,-7 50 0,15-74 0,-1 0 0,1-1 0,0 1 0,0-1 0,0 1 0,0-1 0,0 1 0,0 0 0,0-1 0,1 1 0,-1-1 0,1 1 0,-1-1 0,1 1 0,-1-1 0,1 0 0,0 1 0,0-1 0,-1 0 0,1 1 0,2 1 0,-2-3 0,0 0 0,1 1 0,-1-1 0,0 0 0,0 0 0,0 0 0,0 0 0,0-1 0,0 1 0,0 0 0,0 0 0,1-1 0,-1 1 0,0 0 0,0-1 0,0 1 0,0-1 0,0 0 0,-1 1 0,1-1 0,0 0 0,0 1 0,0-1 0,0 0 0,-1 0 0,1 0 0,0 0 0,-1 1 0,1-1 0,0-2 0,11-14 0,0-1 0,-1 0 0,0-1 0,-2 0 0,0 0 0,8-32 0,25-130 0,-16 58 0,-25 119 0,0 0 0,0 1 0,0-1 0,0 1 0,1-1 0,-1 1 0,1-1 0,0 1 0,4-5 0,-6 8 0,1-1 0,-1 1 0,1-1 0,0 1 0,-1-1 0,1 1 0,0 0 0,-1-1 0,1 1 0,0 0 0,-1 0 0,1-1 0,0 1 0,0 0 0,0 0 0,-1 0 0,1 0 0,0 0 0,1 0 0,-1 0 0,1 1 0,0-1 0,-1 1 0,1 0 0,0 0 0,-1-1 0,1 1 0,-1 0 0,1 0 0,-1 0 0,2 2 0,23 23 0,-1 1 0,31 43 0,-2-1 0,-52-67 1,144 181-1367,-120-143-5460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3.286"/>
    </inkml:context>
    <inkml:brush xml:id="br0">
      <inkml:brushProperty name="width" value="0.05" units="cm"/>
      <inkml:brushProperty name="height" value="0.05" units="cm"/>
    </inkml:brush>
  </inkml:definitions>
  <inkml:trace contextRef="#ctx0" brushRef="#br0">0 88 24575,'3'-5'0,"0"-1"0,0 0 0,0 1 0,1 0 0,-1 0 0,1 0 0,1 0 0,-1 1 0,1-1 0,0 1 0,-1 0 0,2 1 0,-1-1 0,0 1 0,1 0 0,0 0 0,-1 1 0,1-1 0,0 2 0,12-4 0,-8 4 0,-1 1 0,1-1 0,0 2 0,-1-1 0,1 1 0,-1 1 0,0-1 0,1 2 0,-1-1 0,0 1 0,0 1 0,0 0 0,9 5 0,-12-5 0,1-1 0,-1 1 0,0 1 0,0-1 0,0 1 0,-1 0 0,0 0 0,0 1 0,7 9 0,-10-12 0,0 1 0,0 0 0,0 0 0,-1 0 0,0 0 0,1 0 0,-1 0 0,-1 1 0,1-1 0,-1 0 0,1 0 0,-1 1 0,0-1 0,-1 0 0,1 0 0,-1 1 0,-2 7 0,0-2 0,-1 0 0,0 0 0,-1 0 0,0 0 0,0-1 0,-1 0 0,0 0 0,-12 12 0,-5 3 0,-38 29 0,43-38 0,17-14 0,-1 1 0,1-1 0,-1 0 0,1 1 0,0-1 0,0 1 0,-1 0 0,1-1 0,0 1 0,0 0 0,-1 3 0,2-4 0,0-1 0,0 1 0,0 0 0,0-1 0,0 1 0,0 0 0,1-1 0,-1 1 0,0 0 0,0-1 0,0 1 0,1-1 0,-1 1 0,0-1 0,1 1 0,-1 0 0,1-1 0,-1 1 0,0-1 0,1 1 0,-1-1 0,1 0 0,-1 1 0,1-1 0,-1 1 0,1-1 0,0 0 0,-1 0 0,1 1 0,-1-1 0,1 0 0,0 0 0,-1 0 0,1 0 0,0 1 0,-1-1 0,1 0 0,1 0 0,33 4 0,0-2 0,0-1 0,0-2 0,39-5 0,-66 5 0,60-6-1365,-3-1-5461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3.504"/>
    </inkml:context>
    <inkml:brush xml:id="br0">
      <inkml:brushProperty name="width" value="0.05" units="cm"/>
      <inkml:brushProperty name="height" value="0.05" units="cm"/>
    </inkml:brush>
  </inkml:definitions>
  <inkml:trace contextRef="#ctx0" brushRef="#br0">50 19 24575,'-3'0'0,"-4"0"0,-5 0 0,-2 0 0,3-3 0,8-2 0,7 1 0,8 1 0,10 1 0,0 0-8191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3.659"/>
    </inkml:context>
    <inkml:brush xml:id="br0">
      <inkml:brushProperty name="width" value="0.05" units="cm"/>
      <inkml:brushProperty name="height" value="0.05" units="cm"/>
    </inkml:brush>
  </inkml:definitions>
  <inkml:trace contextRef="#ctx0" brushRef="#br0">36 0 24575,'-6'3'0,"-5"1"0,-1 4 0,5-1 0,10-1 0,10-1 0,13 1 0,14 0 0,16-2 0,-2 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4.045"/>
    </inkml:context>
    <inkml:brush xml:id="br0">
      <inkml:brushProperty name="width" value="0.05" units="cm"/>
      <inkml:brushProperty name="height" value="0.05" units="cm"/>
    </inkml:brush>
  </inkml:definitions>
  <inkml:trace contextRef="#ctx0" brushRef="#br0">74 218 24575,'-6'-11'0,"0"-1"0,1 1 0,1-1 0,0 0 0,1 0 0,-3-21 0,5 29 0,1 1 0,0-1 0,0 0 0,0 0 0,0 0 0,1 0 0,0 0 0,-1 0 0,2 0 0,-1 1 0,0-1 0,1 0 0,-1 1 0,1-1 0,0 1 0,0 0 0,0-1 0,1 1 0,-1 0 0,1 0 0,0 1 0,0-1 0,0 1 0,0-1 0,4-1 0,0 0 0,1 0 0,0 1 0,0 0 0,0 0 0,1 1 0,-1 0 0,1 1 0,-1 0 0,1 0 0,-1 1 0,1 0 0,-1 0 0,1 1 0,-1 0 0,1 1 0,-1 0 0,0 0 0,1 1 0,10 5 0,-8-4 0,0 1 0,-1 1 0,0 0 0,0 0 0,-1 1 0,0 0 0,0 0 0,0 1 0,-1 0 0,0 1 0,-1 0 0,0 0 0,12 21 0,-17-25 0,1 0 0,-1 0 0,0 1 0,-1 0 0,1-1 0,-1 1 0,0 0 0,-1-1 0,1 1 0,-1 0 0,0 0 0,-1 0 0,1-1 0,-3 9 0,1-6 0,-1-1 0,0 0 0,0 1 0,0-1 0,-1 0 0,-1 0 0,1-1 0,-1 1 0,-8 7 0,-2 1 0,-1 0 0,-1-2 0,0 0 0,-1-1 0,-1-1 0,-34 16 0,-129 44 0,161-60 0,16-5 0,15-1 0,32-2 0,-1-1 0,75-8 0,-105 5 0,163-14-1365,-90 7-5461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4.406"/>
    </inkml:context>
    <inkml:brush xml:id="br0">
      <inkml:brushProperty name="width" value="0.05" units="cm"/>
      <inkml:brushProperty name="height" value="0.05" units="cm"/>
    </inkml:brush>
  </inkml:definitions>
  <inkml:trace contextRef="#ctx0" brushRef="#br0">270 52 24575,'-4'-3'0,"0"-1"0,0 1 0,0 0 0,0 0 0,-1 1 0,1-1 0,-1 1 0,0 0 0,0 0 0,1 0 0,-1 1 0,0 0 0,0 0 0,-1 0 0,1 1 0,0-1 0,0 1 0,0 0 0,0 1 0,0-1 0,-1 1 0,1 0 0,0 0 0,0 1 0,1 0 0,-1-1 0,0 2 0,0-1 0,1 0 0,-1 1 0,-4 4 0,-2 3 0,1 0 0,0 1 0,0 1 0,1-1 0,0 2 0,1-1 0,-6 14 0,8-16 0,2 1 0,-1-1 0,1 1 0,1 0 0,0 0 0,1 0 0,0 0 0,1 1 0,-1 19 0,3-26 0,-1-1 0,1 1 0,0-1 0,0 1 0,1-1 0,-1 1 0,1-1 0,0 0 0,0 0 0,1 0 0,-1 0 0,1 0 0,0-1 0,0 1 0,0-1 0,0 0 0,1 1 0,-1-2 0,1 1 0,0 0 0,0-1 0,0 1 0,0-1 0,0 0 0,0-1 0,1 1 0,-1-1 0,1 0 0,7 2 0,-4-2 0,-1 0 0,1 0 0,0-1 0,-1 0 0,1 0 0,-1 0 0,1-1 0,-1-1 0,1 1 0,-1-1 0,0 0 0,1-1 0,-1 0 0,0 0 0,-1 0 0,1-1 0,9-6 0,-11 5 0,0 0 0,0 0 0,-1-1 0,1 1 0,-1-1 0,-1 0 0,1 0 0,-1 0 0,0-1 0,0 1 0,-1-1 0,0 0 0,0 0 0,0 0 0,-1 1 0,0-2 0,0 1 0,-1 0 0,0 0 0,0 0 0,-3-11 0,1 5 0,-1-1 0,-1 1 0,0 0 0,0 0 0,-1 1 0,-1-1 0,-1 1 0,1 0 0,-2 1 0,-10-14 0,11 17 123,6 7-216,-1-1 0,0 1 0,1-1 0,-1 0 0,1 0 0,-1 0 0,1 0 0,0 0 0,0 0 0,0 0 0,0 0 0,0 0 0,0-1 0,1 1 0,-2-4 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4.720"/>
    </inkml:context>
    <inkml:brush xml:id="br0">
      <inkml:brushProperty name="width" value="0.05" units="cm"/>
      <inkml:brushProperty name="height" value="0.05" units="cm"/>
    </inkml:brush>
  </inkml:definitions>
  <inkml:trace contextRef="#ctx0" brushRef="#br0">270 69 24575,'0'-2'0,"0"1"0,0 0 0,0 0 0,0 0 0,0-1 0,0 1 0,-1 0 0,1 0 0,0 0 0,-1 0 0,1 0 0,-1-1 0,1 1 0,-1 0 0,1 0 0,-1 0 0,0 0 0,0 0 0,1 1 0,-1-1 0,0 0 0,0 0 0,0 0 0,0 1 0,0-1 0,-2 0 0,1 0 0,-1 0 0,0 0 0,1 1 0,-1 0 0,0-1 0,0 1 0,1 0 0,-1 0 0,0 1 0,0-1 0,-3 1 0,-5 2 0,-1 1 0,1 0 0,0 0 0,-16 9 0,14-5 0,2 0 0,-1 1 0,1 0 0,0 1 0,1 0 0,0 0 0,0 1 0,-12 19 0,18-23 0,0 0 0,0 0 0,0 0 0,0 0 0,1 1 0,1-1 0,-1 1 0,1 0 0,0 0 0,1 0 0,0 0 0,0 0 0,1 0 0,0 0 0,0 0 0,3 15 0,-2-19 0,1 0 0,-1 0 0,1 0 0,-1-1 0,1 1 0,0 0 0,1-1 0,-1 1 0,1-1 0,-1 0 0,1 0 0,0 0 0,0 0 0,7 5 0,-4-5 0,0 1 0,0-1 0,1 0 0,-1-1 0,1 0 0,-1 0 0,1 0 0,10 1 0,-2-2 0,1 0 0,0-1 0,-1 0 0,1-2 0,0 0 0,-1 0 0,22-7 0,-22 3 0,0 0 0,0 0 0,-1-1 0,0-1 0,0 0 0,-1-1 0,0-1 0,-1 0 0,16-16 0,-22 19 0,0 1 0,-1-1 0,-1 0 0,1 0 0,-1 0 0,0 0 0,0-1 0,4-13 0,-7 15 0,0 1 0,0-1 0,0 1 0,-1-1 0,1 0 0,-1 1 0,-1-1 0,1 0 0,-1 1 0,0-1 0,0 1 0,-1-1 0,-4-9 0,2 6-124,-1 1 0,0 0 0,-1 0 0,0 0 0,0 1 0,-1 0-1,0 0 1,0 1 0,-1 0 0,-11-8 0,-37-22-6702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6.969"/>
    </inkml:context>
    <inkml:brush xml:id="br0">
      <inkml:brushProperty name="width" value="0.05" units="cm"/>
      <inkml:brushProperty name="height" value="0.05" units="cm"/>
    </inkml:brush>
  </inkml:definitions>
  <inkml:trace contextRef="#ctx0" brushRef="#br0">1 182 24575,'0'-8'0,"1"1"0,0-1 0,0 1 0,1 0 0,0-1 0,0 1 0,0 0 0,1 0 0,0 0 0,1 0 0,0 1 0,0 0 0,0-1 0,0 1 0,1 1 0,0-1 0,1 1 0,-1 0 0,1 0 0,7-5 0,-5 4 0,0 1 0,1 1 0,-1 0 0,1 0 0,-1 0 0,1 1 0,0 0 0,1 1 0,-1 0 0,0 1 0,1-1 0,-1 2 0,1 0 0,-1 0 0,15 2 0,-18-1 0,0 0 0,-1 0 0,0 1 0,1-1 0,-1 1 0,0 0 0,0 1 0,0 0 0,0-1 0,0 1 0,-1 1 0,1-1 0,-1 1 0,0 0 0,0 0 0,0 0 0,-1 0 0,1 1 0,-1-1 0,0 1 0,-1 0 0,1 0 0,-1 0 0,0 0 0,0 1 0,0-1 0,-1 0 0,0 1 0,0-1 0,0 1 0,-1 0 0,1-1 0,-1 1 0,-1-1 0,1 1 0,-1 0 0,0-1 0,0 1 0,-1-1 0,-2 7 0,-4 6 0,0-1 0,-2 1 0,1-1 0,-2-1 0,-1 0 0,0-1 0,0 0 0,-28 25 0,12-17 0,0 0 0,-1-2 0,-60 32 0,107-62 0,1 1 0,0 1 0,1 1 0,30-6 0,-39 10 0,0 0 0,0 0 0,0 2 0,1-1 0,-1 1 0,0 1 0,0 0 0,0 1 0,0 0 0,18 6 0,-24-5-97,1 0-1,-1 0 1,0 0-1,0 1 1,-1 0-1,1 0 1,-1 0-1,0 0 1,0 1-1,0 0 1,-1 0-1,0 0 0,5 8 1,-2-1-6729</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7.314"/>
    </inkml:context>
    <inkml:brush xml:id="br0">
      <inkml:brushProperty name="width" value="0.05" units="cm"/>
      <inkml:brushProperty name="height" value="0.05" units="cm"/>
    </inkml:brush>
  </inkml:definitions>
  <inkml:trace contextRef="#ctx0" brushRef="#br0">163 142 24575,'0'-4'0,"-1"-1"0,1 1 0,-1-1 0,0 1 0,0 0 0,-1-1 0,1 1 0,-1 0 0,0 0 0,0 0 0,-1 0 0,1 0 0,-1 1 0,0-1 0,0 1 0,-3-4 0,4 5 0,1 1 0,-1-1 0,0 1 0,0 0 0,1 0 0,-1 0 0,0 0 0,0 0 0,0 0 0,0 0 0,0 1 0,0-1 0,0 1 0,0-1 0,-1 1 0,1 0 0,0 0 0,0 0 0,0 0 0,0 0 0,0 0 0,-1 1 0,1-1 0,0 1 0,0-1 0,0 1 0,0 0 0,0 0 0,0 0 0,1 0 0,-1 0 0,0 0 0,0 1 0,1-1 0,-3 2 0,-2 4 0,1-1 0,-1 1 0,1 0 0,0 0 0,1 1 0,0-1 0,0 1 0,1 0 0,-1 0 0,2 0 0,-1 1 0,1-1 0,1 1 0,-1-1 0,2 1 0,-1 0 0,1-1 0,0 1 0,1 0 0,0-1 0,0 1 0,1-1 0,4 13 0,-4-14 0,0 0 0,0 0 0,1-1 0,0 1 0,1-1 0,-1 1 0,1-1 0,0 0 0,1-1 0,0 1 0,-1-1 0,2 0 0,-1 0 0,1 0 0,-1-1 0,1 1 0,0-2 0,1 1 0,-1-1 0,1 0 0,0 0 0,-1 0 0,1-1 0,0 0 0,1-1 0,-1 1 0,0-2 0,8 1 0,-10-1 0,0 0 0,-1 0 0,1-1 0,-1 1 0,1-1 0,0-1 0,-1 1 0,0-1 0,1 1 0,-1-1 0,0 0 0,0-1 0,0 1 0,0-1 0,0 0 0,-1 1 0,5-6 0,-3 3 0,-1-1 0,0 0 0,-1 0 0,1 0 0,-1 0 0,0-1 0,0 1 0,-1-1 0,0 1 0,2-12 0,-2 3 0,0 0 0,-1 0 0,-1 0 0,0-1 0,-1 1 0,-1 0 0,0 0 0,-1 1 0,-1-1 0,-5-16 0,6 25-39,1-1 0,-1 1 0,-1 0 0,1 0 0,-1 0 0,0 0 0,0 1 0,-1-1 0,1 1 0,-1 0 0,0 0 0,-1 1 0,1 0 0,-1 0 0,0 0 0,0 1 0,0-1 0,-1 1 0,1 1 0,-1-1 0,1 1 0,-1 1 0,0-1 0,0 1 0,0 0 0,0 0 0,0 1 0,1 0 0,-1 0 0,0 1 0,0 0 0,0 0 0,0 1 0,-12 4 0,-10 6-6787</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7.704"/>
    </inkml:context>
    <inkml:brush xml:id="br0">
      <inkml:brushProperty name="width" value="0.05" units="cm"/>
      <inkml:brushProperty name="height" value="0.05" units="cm"/>
    </inkml:brush>
  </inkml:definitions>
  <inkml:trace contextRef="#ctx0" brushRef="#br0">74 134 24575,'0'-20'0,"1"-22"0,-1 39 0,0 1 0,-1-1 0,1 1 0,-1-1 0,1 1 0,-1-1 0,0 1 0,0-1 0,0 1 0,0 0 0,-1-1 0,-1-1 0,3 3 0,-1 1 0,1-1 0,-1 1 0,0-1 0,1 1 0,-1-1 0,1 1 0,-1-1 0,0 1 0,1 0 0,-1-1 0,0 1 0,0 0 0,1 0 0,-1 0 0,0-1 0,0 1 0,1 0 0,-1 0 0,0 0 0,0 0 0,1 0 0,-1 0 0,0 1 0,0-1 0,1 0 0,-1 0 0,0 0 0,0 1 0,1-1 0,-1 0 0,0 1 0,1-1 0,-1 1 0,1-1 0,-1 1 0,0-1 0,1 1 0,-1-1 0,1 1 0,-1-1 0,1 1 0,-1 0 0,0 1 0,-2 2 0,1 0 0,-1 0 0,1 1 0,-1-1 0,-2 8 0,1 3 0,1-1 0,0 1 0,1-1 0,0 1 0,1 0 0,1 0 0,0 0 0,2-1 0,-1 1 0,1 0 0,1-1 0,1 1 0,0-1 0,1 0 0,8 17 0,-9-23 0,0 0 0,1 0 0,0 0 0,0-1 0,0 0 0,1 0 0,0 0 0,0-1 0,1 0 0,0 0 0,0 0 0,0-1 0,1 0 0,0-1 0,0 0 0,0 0 0,0-1 0,0 1 0,1-2 0,0 1 0,-1-1 0,1-1 0,0 0 0,0 0 0,0 0 0,12-2 0,-13 0 0,0 0 0,-1 0 0,1-1 0,-1 0 0,1 0 0,-1-1 0,1 0 0,-1 0 0,0 0 0,-1-1 0,1 0 0,-1-1 0,1 0 0,-1 0 0,-1 0 0,9-9 0,-8 6 0,1-1 0,-1 0 0,-1 0 0,0 0 0,0-1 0,-1 0 0,0 0 0,-1 0 0,0 0 0,0 0 0,1-15 0,-3 13 0,0 1 0,-1-1 0,0 1 0,-1 0 0,0-1 0,-1 1 0,0 0 0,-1-1 0,0 1 0,-8-16 0,8 19 0,-1 1 0,0 0 0,-1 0 0,1 0 0,-1 1 0,-1-1 0,1 1 0,-1 0 0,0 1 0,0-1 0,-1 1 0,0 1 0,0-1 0,0 1 0,-11-4 0,9 4 34,-1 1 1,0 0-1,0 1 0,0 0 0,0 1 0,0 0 0,0 0 0,0 1 0,-13 2 1,19-2-101,0 0 0,0 1 1,0 0-1,0-1 0,0 2 1,0-1-1,0 0 0,0 1 1,1 0-1,-1 0 1,0 0-1,1 0 0,0 0 1,-1 1-1,1 0 0,0 0 1,0 0-1,1 0 0,-1 0 1,1 0-1,-1 0 1,1 1-1,0 0 0,0-1 1,-1 5-1,-2 13-6760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7.921"/>
    </inkml:context>
    <inkml:brush xml:id="br0">
      <inkml:brushProperty name="width" value="0.05" units="cm"/>
      <inkml:brushProperty name="height" value="0.05" units="cm"/>
    </inkml:brush>
  </inkml:definitions>
  <inkml:trace contextRef="#ctx0" brushRef="#br0">1 65 24575,'0'-3'0,"-1"0"0,2 1 0,-1-1 0,0 1 0,0-1 0,1 1 0,0-1 0,-1 1 0,1-1 0,0 1 0,0-1 0,0 1 0,1 0 0,-1 0 0,0-1 0,1 1 0,0 0 0,-1 0 0,1 0 0,0 1 0,0-1 0,0 0 0,0 1 0,0-1 0,0 1 0,1 0 0,3-2 0,-3 2 0,1 0 0,0 0 0,-1 1 0,1 0 0,0-1 0,0 1 0,-1 0 0,1 1 0,0-1 0,-1 1 0,1-1 0,0 1 0,-1 0 0,1 0 0,-1 1 0,1-1 0,-1 1 0,5 3 0,10 7 0,-1 1 0,-1 1 0,-1 1 0,0 0 0,0 1 0,16 24 0,64 111 0,-24-17-1365,-54-103-5461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3.867"/>
    </inkml:context>
    <inkml:brush xml:id="br0">
      <inkml:brushProperty name="width" value="0.05" units="cm"/>
      <inkml:brushProperty name="height" value="0.05" units="cm"/>
    </inkml:brush>
  </inkml:definitions>
  <inkml:trace contextRef="#ctx0" brushRef="#br0">37 19 24575,'-3'-2'0,"0"1"0,0-1 0,0 0 0,0 1 0,0-1 0,-6 0 0,-1-3 0,28 3 0,786 12-810,-510-2 636,-34 1 165,163 2-11,-419-11 30,6 0-251,0-1-1,0 1 1,0-1 0,12-3 0,-12-1-5741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8.092"/>
    </inkml:context>
    <inkml:brush xml:id="br0">
      <inkml:brushProperty name="width" value="0.05" units="cm"/>
      <inkml:brushProperty name="height" value="0.05" units="cm"/>
    </inkml:brush>
  </inkml:definitions>
  <inkml:trace contextRef="#ctx0" brushRef="#br0">321 23 24575,'-3'-3'0,"-4"-5"0,-4 0 0,-4 4 0,-4 6 0,-4 9 0,-3 11 0,-3 9 0,-3 8 0,0 10 0,0 6 0,2 3 0,3 1 0,7-4 0,5-10-8191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8.528"/>
    </inkml:context>
    <inkml:brush xml:id="br0">
      <inkml:brushProperty name="width" value="0.05" units="cm"/>
      <inkml:brushProperty name="height" value="0.05" units="cm"/>
    </inkml:brush>
  </inkml:definitions>
  <inkml:trace contextRef="#ctx0" brushRef="#br0">0 147 24575,'16'-39'0,"-12"28"0,1 0 0,0 1 0,0-1 0,8-10 0,-10 18 0,0-1 0,0 1 0,0 0 0,0 0 0,1 0 0,-1 0 0,1 1 0,0-1 0,0 1 0,0 0 0,0 0 0,0 0 0,1 1 0,5-2 0,0 1 0,-1 1 0,1 0 0,-1 0 0,1 1 0,-1 1 0,1 0 0,-1 0 0,0 0 0,1 1 0,-1 1 0,0 0 0,0 0 0,0 0 0,-1 1 0,1 1 0,-1 0 0,12 8 0,-18-11 0,0 0 0,0-1 0,0 1 0,0 0 0,0 0 0,0 0 0,0 1 0,-1-1 0,1 0 0,-1 0 0,0 1 0,0-1 0,0 1 0,0 0 0,0-1 0,0 1 0,-1 0 0,1 4 0,-1-4 0,0 1 0,-1 0 0,1 0 0,-1 0 0,0-1 0,0 1 0,-1 0 0,1-1 0,-1 1 0,1-1 0,-5 6 0,-2 3 0,-1-2 0,-1 1 0,1-1 0,-1-1 0,-1 1 0,-12 7 0,-26 14 0,33-22 0,1 0 0,-26 22 0,41-31 0,-1 1 0,0-1 0,1 1 0,-1 0 0,0-1 0,1 1 0,-1-1 0,1 1 0,-1 0 0,1-1 0,0 1 0,-1 0 0,1 0 0,0-1 0,-1 1 0,1 0 0,0 0 0,0 0 0,0-1 0,0 1 0,0 0 0,0 0 0,0 0 0,0 0 0,0 1 0,1-1 0,-1 0 0,1 0 0,0 1 0,0-1 0,0 0 0,0 0 0,0 0 0,0 0 0,0-1 0,0 1 0,0 0 0,0 0 0,0-1 0,2 2 0,6 2 0,1-1 0,-1 1 0,15 2 0,-19-5 0,104 21 0,-66-15 0,0 3 0,73 25 0,-110-33 0,0 1 0,0 0 0,-1 0 0,9 6 0,-13-9 0,-1 1 0,1-1 0,-1 1 0,1-1 0,0 1 0,-1-1 0,1 1 0,-1-1 0,1 1 0,-1-1 0,1 1 0,-1 0 0,0-1 0,1 1 0,-1 0 0,0-1 0,0 1 0,1 0 0,-1-1 0,0 1 0,0 0 0,0 0 0,0-1 0,0 1 0,0 0 0,0 0 0,0-1 0,0 1 0,0 0 0,0-1 0,0 1 0,-1 0 0,1 0 0,0-1 0,-1 1 0,1 0 0,0-1 0,-1 1 0,1-1 0,-1 1 0,1 0 0,-1-1 0,1 1 0,-1-1 0,1 1 0,-1-1 0,1 0 0,-1 1 0,0-1 0,1 1 0,-2-1 0,-6 5 38,-1-1 0,0 0 0,0-1 0,0 0 0,-1 0 0,1-1 0,0 0 0,-17 1 0,-7-1-892,-37-2 1,25-3-5973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8.745"/>
    </inkml:context>
    <inkml:brush xml:id="br0">
      <inkml:brushProperty name="width" value="0.05" units="cm"/>
      <inkml:brushProperty name="height" value="0.05" units="cm"/>
    </inkml:brush>
  </inkml:definitions>
  <inkml:trace contextRef="#ctx0" brushRef="#br0">9 36 24575,'-4'0'0,"0"-3"0,3-4 0,8-2 0,10 2 0,7 2 0,-1 1-8191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8.902"/>
    </inkml:context>
    <inkml:brush xml:id="br0">
      <inkml:brushProperty name="width" value="0.05" units="cm"/>
      <inkml:brushProperty name="height" value="0.05" units="cm"/>
    </inkml:brush>
  </inkml:definitions>
  <inkml:trace contextRef="#ctx0" brushRef="#br0">16 0 24575,'-6'0'0,"-2"4"0,6 0 0,7 0 0,9-1 0,8-1 0,10 0 0,8-1 0,-2-1-8191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9.368"/>
    </inkml:context>
    <inkml:brush xml:id="br0">
      <inkml:brushProperty name="width" value="0.05" units="cm"/>
      <inkml:brushProperty name="height" value="0.05" units="cm"/>
    </inkml:brush>
  </inkml:definitions>
  <inkml:trace contextRef="#ctx0" brushRef="#br0">385 13 24575,'-20'-1'0,"-30"-5"0,34 4 0,0 0 0,0 0 0,-24 2 0,30 1 0,0 1 0,0-1 0,0 2 0,1-1 0,-1 1 0,0 1 0,1 0 0,0 0 0,0 1 0,0 0 0,1 1 0,0 0 0,-16 13 0,16-10 0,0 0 0,1 0 0,0 1 0,0 0 0,1 0 0,1 0 0,-1 1 0,2 0 0,-1 0 0,1 1 0,-3 18 0,4-13 0,1-1 0,0 1 0,2 0 0,0-1 0,0 1 0,2-1 0,0 1 0,1-1 0,1 1 0,0-1 0,1-1 0,1 1 0,14 27 0,-14-32 0,0 0 0,1-1 0,0 0 0,1 0 0,0-1 0,1 0 0,0 0 0,0-1 0,1 0 0,0 0 0,0-2 0,0 1 0,1-1 0,0-1 0,1 1 0,-1-2 0,1 0 0,0 0 0,14 2 0,-19-5 0,0-1 0,0 1 0,0-1 0,0 0 0,0-1 0,0 1 0,0-1 0,-1-1 0,1 1 0,0-1 0,-1 0 0,1-1 0,-1 0 0,0 0 0,1 0 0,-2-1 0,1 1 0,0-2 0,-1 1 0,0 0 0,1-1 0,-2 0 0,1 0 0,7-12 0,-8 11 0,0-1 0,-1 0 0,0 0 0,0 0 0,0 0 0,-1 0 0,0 0 0,0-1 0,-1 1 0,0-1 0,-1 1 0,1-1 0,-1 0 0,-1 1 0,0-1 0,0 1 0,0-1 0,-1 1 0,0 0 0,0 0 0,-1-1 0,-5-10 0,5 13 0,0 0 0,0 0 0,0 0 0,-1 1 0,1-1 0,-1 1 0,0 0 0,-1 0 0,1 0 0,-1 1 0,1-1 0,-1 1 0,0 0 0,0 1 0,-1-1 0,1 1 0,0 0 0,-1 0 0,1 1 0,-1 0 0,0 0 0,1 0 0,-1 0 0,0 1 0,0 0 0,0 0 0,1 1 0,-1-1 0,0 1 0,1 1 0,-1-1 0,1 1 0,-1 0 0,1 0 0,0 1 0,-1-1 0,1 1 0,1 0 0,-7 5 0,1 0-76,0 0 1,0 1-1,1 0 0,0 1 0,0 0 0,1 0 0,1 1 0,0 0 1,0 0-1,1 1 0,1-1 0,0 1 0,0 1 0,1-1 1,1 1-1,0-1 0,-2 21 0,4 2-6750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9.737"/>
    </inkml:context>
    <inkml:brush xml:id="br0">
      <inkml:brushProperty name="width" value="0.05" units="cm"/>
      <inkml:brushProperty name="height" value="0.05" units="cm"/>
    </inkml:brush>
  </inkml:definitions>
  <inkml:trace contextRef="#ctx0" brushRef="#br0">219 77 24575,'0'-3'0,"0"1"0,0-1 0,0 1 0,-1 0 0,1 0 0,0-1 0,-1 1 0,0 0 0,0-1 0,1 1 0,-1 0 0,0 0 0,-1 0 0,1 0 0,0 0 0,-1 0 0,1 1 0,-1-1 0,1 0 0,-1 1 0,0-1 0,0 1 0,0-1 0,0 1 0,0 0 0,0 0 0,0 0 0,-4-2 0,2 2 0,1 1 0,-1-1 0,0 1 0,1-1 0,-1 1 0,0 0 0,1 0 0,-1 1 0,1-1 0,-1 1 0,0 0 0,1 0 0,-1 0 0,1 0 0,-1 0 0,1 1 0,-5 3 0,-1 1 0,1 1 0,0 0 0,0 1 0,1 0 0,0 0 0,0 0 0,1 1 0,0 0 0,0 0 0,1 1 0,1-1 0,-1 1 0,2 0 0,-1 1 0,-1 11 0,0-2 0,2 0 0,0 0 0,1 1 0,1-1 0,1 1 0,1-1 0,4 22 0,-3-30 0,0 0 0,1 1 0,1-1 0,0 0 0,0 0 0,2-1 0,-1 0 0,1 1 0,1-2 0,13 18 0,-15-22 0,0-1 0,1 0 0,-1 0 0,1 0 0,0-1 0,0 0 0,1 0 0,-1 0 0,1-1 0,0 0 0,0 0 0,0-1 0,0 0 0,0 0 0,1-1 0,-1 0 0,0 0 0,1-1 0,11 0 0,-4-2 0,-1 0 0,0-2 0,0 1 0,0-2 0,-1 1 0,1-2 0,-1 0 0,0-1 0,-1 0 0,0-1 0,0 0 0,0-1 0,-1 0 0,0 0 0,-1-2 0,15-19 0,-12 14 0,-1 0 0,0-1 0,-2-1 0,0 1 0,-1-2 0,-1 1 0,0-2 0,-2 1 0,0 0 0,-1-1 0,3-27 0,-7 39 0,-1 0 0,0-1 0,0 1 0,-1 0 0,1 0 0,-2 0 0,1-1 0,-1 1 0,-1 0 0,1 1 0,-1-1 0,-1 0 0,0 1 0,-7-11 0,7 12 0,-1 1 0,0-1 0,0 1 0,0 1 0,-1-1 0,1 1 0,-1 0 0,0 0 0,-1 1 0,1 0 0,0 0 0,-1 0 0,0 1 0,0 0 0,0 0 0,0 1 0,-8-1 0,-1 1-114,1 1 1,-1 0-1,0 1 0,1 1 0,0 1 1,-1 0-1,1 1 0,0 0 0,0 2 1,1-1-1,-22 13 0,-5 5-6712</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0.252"/>
    </inkml:context>
    <inkml:brush xml:id="br0">
      <inkml:brushProperty name="width" value="0.05" units="cm"/>
      <inkml:brushProperty name="height" value="0.05" units="cm"/>
    </inkml:brush>
  </inkml:definitions>
  <inkml:trace contextRef="#ctx0" brushRef="#br0">305 38 24575,'0'-1'0,"0"-1"0,0 1 0,0 0 0,0-1 0,0 1 0,-1 0 0,1-1 0,0 1 0,-1 0 0,0-1 0,1 1 0,-1 0 0,0 0 0,1 0 0,-1 0 0,0 0 0,0 0 0,0 0 0,0 0 0,0 0 0,0 0 0,-2-1 0,0 0 0,0 1 0,0 0 0,0 0 0,0 0 0,0 0 0,0 0 0,0 0 0,-1 1 0,-3 0 0,-3 0 0,0 0 0,-1 1 0,1 0 0,1 1 0,-16 4 0,14-1 0,-1 0 0,1 0 0,-1 1 0,2 1 0,-1 0 0,1 0 0,0 1 0,0 0 0,-11 14 0,14-15 0,1 1 0,0-1 0,0 1 0,1 0 0,0 1 0,1-1 0,-1 1 0,2 0 0,-1 0 0,1 0 0,1 1 0,-3 16 0,4-20 0,1 1 0,0-1 0,1 0 0,-1 1 0,1-1 0,1 0 0,-1 0 0,1 1 0,0-1 0,0 0 0,1-1 0,0 1 0,5 8 0,-3-7 0,1 1 0,0-1 0,1 0 0,-1-1 0,1 0 0,1 0 0,-1 0 0,14 7 0,-8-6 0,1-1 0,0 0 0,0 0 0,0-2 0,1 0 0,-1 0 0,1-1 0,0-1 0,0-1 0,0 0 0,20-2 0,-25 0 0,-1 0 0,1-1 0,0-1 0,-1 0 0,0 0 0,1-1 0,-1 0 0,-1 0 0,1-1 0,-1 0 0,0-1 0,0 0 0,0 0 0,-1-1 0,0 0 0,0 0 0,11-16 0,-14 17 0,0-1 0,0 0 0,0 0 0,-1 0 0,0 0 0,0-1 0,-1 1 0,0-1 0,-1 0 0,1 0 0,-1 1 0,-1-1 0,0 0 0,0 0 0,0 0 0,-1 0 0,0 0 0,-1 1 0,1-1 0,-2 0 0,1 1 0,-7-14 0,-12-12-1365,-2 7-5461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0.628"/>
    </inkml:context>
    <inkml:brush xml:id="br0">
      <inkml:brushProperty name="width" value="0.05" units="cm"/>
      <inkml:brushProperty name="height" value="0.05" units="cm"/>
    </inkml:brush>
  </inkml:definitions>
  <inkml:trace contextRef="#ctx0" brushRef="#br0">1 56 24575,'5'-31'0,"-5"29"0,1 1 0,-1-1 0,1 1 0,-1-1 0,1 1 0,0-1 0,0 1 0,-1 0 0,1-1 0,0 1 0,0 0 0,0 0 0,0 0 0,0 0 0,1 0 0,-1 0 0,2-1 0,-3 2 0,1 0 0,-1 0 0,1 0 0,-1 0 0,0 0 0,1 0 0,-1 1 0,1-1 0,-1 0 0,1 0 0,-1 0 0,0 1 0,1-1 0,-1 0 0,1 1 0,-1-1 0,0 0 0,1 1 0,-1-1 0,0 0 0,1 1 0,-1-1 0,0 1 0,0-1 0,0 0 0,1 1 0,-1-1 0,0 1 0,0-1 0,0 1 0,0-1 0,0 1 0,0-1 0,0 1 0,0 0 0,4 21 0,-4-21 0,3 281 0,-5-165 0,2-49 0,-2-6 0,11 103 0,-2-134-1365,0-10-5461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0.845"/>
    </inkml:context>
    <inkml:brush xml:id="br0">
      <inkml:brushProperty name="width" value="0.05" units="cm"/>
      <inkml:brushProperty name="height" value="0.05" units="cm"/>
    </inkml:brush>
  </inkml:definitions>
  <inkml:trace contextRef="#ctx0" brushRef="#br0">21 91 24575,'5'-15'0,"-3"7"0,0 1 0,0-1 0,1 1 0,0 0 0,0 0 0,1 0 0,0 0 0,6-8 0,-10 15 0,0 0 0,0 0 0,0 0 0,0 0 0,0-1 0,1 1 0,-1 0 0,0 0 0,0 0 0,0 0 0,0 0 0,0 0 0,0 0 0,0 0 0,1-1 0,-1 1 0,0 0 0,0 0 0,0 0 0,0 0 0,1 0 0,-1 0 0,0 0 0,0 0 0,0 0 0,0 0 0,1 0 0,-1 0 0,0 0 0,0 0 0,0 0 0,0 0 0,0 0 0,1 0 0,-1 0 0,0 0 0,0 0 0,0 0 0,0 1 0,0-1 0,1 0 0,-1 0 0,0 0 0,0 0 0,0 0 0,0 0 0,0 0 0,1 1 0,0 10 0,-3 15 0,-15 76 0,-27 243 0,41-106-1365,3-199-5461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1.234"/>
    </inkml:context>
    <inkml:brush xml:id="br0">
      <inkml:brushProperty name="width" value="0.05" units="cm"/>
      <inkml:brushProperty name="height" value="0.05" units="cm"/>
    </inkml:brush>
  </inkml:definitions>
  <inkml:trace contextRef="#ctx0" brushRef="#br0">85 1 24575,'-4'0'0,"1"0"0,0 0 0,-1 0 0,1 0 0,0 1 0,-1 0 0,1-1 0,0 1 0,0 0 0,0 1 0,0-1 0,0 0 0,0 1 0,0 0 0,0 0 0,0 0 0,1 0 0,-1 0 0,1 0 0,0 1 0,-1-1 0,1 1 0,0 0 0,1-1 0,-1 1 0,0 0 0,-1 5 0,1-3 0,1 1 0,0-1 0,0 1 0,0-1 0,1 1 0,-1 0 0,1-1 0,1 1 0,-1 0 0,1-1 0,0 1 0,0-1 0,1 1 0,0-1 0,3 8 0,7 10 0,0-1 0,1-1 0,2 0 0,0-1 0,26 27 0,97 84 0,-12-26 0,138 88 0,-231-171 0,0-2 0,2-1 0,1-1 0,0-2 0,44 13 0,-61-24 0,1 0 0,-1-2 0,1 0 0,0-1 0,-1-1 0,1 0 0,0-2 0,0-1 0,0 0 0,-1-1 0,1-1 0,21-8 0,-1-4 0,0-1 0,-1-3 0,-1-1 0,-1-2 0,-1-1 0,0-2 0,-3-2 0,0-1 0,-2-1 0,-1-2 0,-1 0 0,-2-3 0,-1 0 0,-2-1 0,26-54 0,-48 85 0,1 1 0,-1-1 0,-1 0 0,1 0 0,-1 0 0,2-8 0,-3 12 0,0 0 0,0 0 0,0 0 0,0 0 0,-1 0 0,1 0 0,0 0 0,0 0 0,-1 0 0,1 0 0,-1 0 0,1 0 0,-1 0 0,1 0 0,-1 0 0,1 0 0,-1 1 0,0-1 0,1 0 0,-1 0 0,0 1 0,0-1 0,0 1 0,0-1 0,1 0 0,-1 1 0,0-1 0,0 1 0,0 0 0,0-1 0,0 1 0,0 0 0,0 0 0,0 0 0,0-1 0,0 1 0,0 0 0,-2 1 0,-7-2-164,1 2-1,-1-1 1,1 2-1,-1-1 0,1 1 1,-11 4-1,18-6-48,-31 10-6613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4.132"/>
    </inkml:context>
    <inkml:brush xml:id="br0">
      <inkml:brushProperty name="width" value="0.05" units="cm"/>
      <inkml:brushProperty name="height" value="0.05" units="cm"/>
    </inkml:brush>
  </inkml:definitions>
  <inkml:trace contextRef="#ctx0" brushRef="#br0">3 52 24575,'-1'-13'0,"1"12"0,-1 0 0,1 0 0,0 0 0,0 0 0,0 0 0,0 0 0,0 0 0,0 0 0,0 0 0,0 0 0,0 0 0,0 1 0,0-1 0,0 0 0,1 0 0,-1 0 0,0 0 0,1 0 0,-1 0 0,1 0 0,-1 0 0,1 1 0,-1-1 0,1 0 0,0 0 0,-1 1 0,1-1 0,0 0 0,0 1 0,0-1 0,-1 1 0,1-1 0,2 0 0,1-1 0,1 0 0,0 1 0,0-1 0,1 1 0,-1 1 0,0-1 0,0 0 0,0 1 0,0 0 0,1 1 0,-1-1 0,0 1 0,6 1 0,12 3 0,34 13 0,-44-13 0,27 8 0,69 35 0,-97-42 0,-1 1 0,1 0 0,-1 0 0,-1 1 0,0 1 0,0 0 0,0 0 0,-1 1 0,-1 0 0,9 13 0,-14-18 17,-1-1 0,1 1 0,-1 0 1,0-1-1,-1 1 0,1 0 0,-1 1 0,0-1 0,0 0 0,0 0 0,-1 0 0,0 1 0,0-1 0,0 0 0,-1 0 0,1 0 0,-1 1 0,0-1 1,-4 9-1,0-5-207,1 1 0,-1-1 1,-1-1-1,0 1 0,0-1 1,-1 0-1,0 0 1,-15 13-1,-20 12-6636</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1.731"/>
    </inkml:context>
    <inkml:brush xml:id="br0">
      <inkml:brushProperty name="width" value="0.05" units="cm"/>
      <inkml:brushProperty name="height" value="0.05" units="cm"/>
    </inkml:brush>
  </inkml:definitions>
  <inkml:trace contextRef="#ctx0" brushRef="#br0">487 326 24575,'-4'-6'0,"0"0"0,1 0 0,0 0 0,0 0 0,0 0 0,0-1 0,1 1 0,0-1 0,1 0 0,-2-12 0,-2-3 0,-2-11 0,3 13 0,-1 1 0,0 0 0,-1 0 0,-9-18 0,12 32 0,0 0 0,0 0 0,0 1 0,0-1 0,-1 1 0,0-1 0,0 1 0,0 0 0,0 1 0,-1-1 0,0 1 0,1 0 0,-1 0 0,0 0 0,0 1 0,-1-1 0,1 1 0,-9-2 0,4 3 0,0 0 0,0 0 0,0 1 0,-1 0 0,1 0 0,0 1 0,0 1 0,0 0 0,0 0 0,0 1 0,0 0 0,-11 6 0,6-2 0,0 0 0,0 2 0,0 0 0,1 0 0,1 1 0,-21 19 0,29-24 0,0 0 0,0 1 0,0 0 0,1-1 0,-1 2 0,1-1 0,1 0 0,-1 1 0,1 0 0,0-1 0,1 1 0,0 1 0,0-1 0,0 0 0,1 0 0,0 1 0,1-1 0,-1 0 0,1 1 0,1-1 0,-1 1 0,1-1 0,1 0 0,-1 0 0,1 1 0,0-1 0,1 0 0,0-1 0,0 1 0,1 0 0,-1-1 0,1 0 0,1 0 0,-1 0 0,1 0 0,7 6 0,8 7 0,0-1 0,2 0 0,0-2 0,0-1 0,2-1 0,26 12 0,158 58 0,-65-30 0,-142-53 0,32 16 0,-32-16 0,-1-1 0,0 0 0,1 0 0,-1 1 0,0-1 0,1 0 0,-1 1 0,0-1 0,1 0 0,-1 1 0,0-1 0,0 1 0,0-1 0,1 0 0,-1 1 0,0-1 0,0 1 0,0-1 0,0 0 0,0 1 0,0-1 0,0 1 0,0-1 0,0 1 0,0 0 0,0 0 0,-1-1 0,0 1 0,1 0 0,-1-1 0,0 1 0,1 0 0,-1-1 0,0 1 0,0-1 0,1 1 0,-1-1 0,0 1 0,0-1 0,0 0 0,0 1 0,0-1 0,-1 0 0,-17 5 0,-1-1 0,1-1 0,-1-1 0,-19 0 0,-81-4 0,118 1 0,-34 0-273,0-2 0,0-2 0,1-1 0,-45-14 0,45 7-6553</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2.041"/>
    </inkml:context>
    <inkml:brush xml:id="br0">
      <inkml:brushProperty name="width" value="0.05" units="cm"/>
      <inkml:brushProperty name="height" value="0.05" units="cm"/>
    </inkml:brush>
  </inkml:definitions>
  <inkml:trace contextRef="#ctx0" brushRef="#br0">50 73 24575,'1'0'0,"-1"0"0,0 0 0,0 0 0,0 0 0,1 0 0,-1 0 0,0 0 0,0 0 0,0 0 0,1 0 0,-1 0 0,0 0 0,0 0 0,1 0 0,-1 0 0,0 0 0,0 0 0,0 0 0,1 0 0,-1 0 0,0-1 0,0 1 0,0 0 0,0 0 0,1 0 0,-1 0 0,0 0 0,0 0 0,0-1 0,0 1 0,0 0 0,0 0 0,1 0 0,-1-1 0,0 1 0,0 0 0,0 0 0,0 0 0,0-1 0,0 1 0,0 0 0,0 0 0,0 0 0,0-1 0,0 1 0,0 0 0,0 0 0,0-1 0,0 1 0,-1 0 0,1 0 0,0 0 0,0 0 0,-1-1 0,1 1 0,0 0 0,0 0 0,-1 0 0,1 0 0,0 0 0,-1 0 0,1 0 0,0 0 0,-1 0 0,1 0 0,0 0 0,0 0 0,-1 1 0,1-1 0,0 0 0,0 0 0,-1 0 0,1 0 0,0 0 0,0 1 0,-1-1 0,1 0 0,0 0 0,0 0 0,-1 1 0,1-1 0,0 0 0,0 0 0,0 0 0,0 1 0,-1-1 0,1 0 0,0 1 0,0-1 0,0 0 0,0 0 0,0 1 0,-5 8 0,0-1 0,1 1 0,0 0 0,0 1 0,-3 15 0,-7 50 0,12-62 0,1-1 0,0 1 0,2 0 0,-1 0 0,1 0 0,1-1 0,1 1 0,-1 0 0,2-1 0,0 0 0,0 0 0,1 0 0,11 19 0,-12-25 0,0 0 0,0 0 0,0-1 0,1 0 0,0 1 0,0-1 0,0-1 0,0 1 0,1-1 0,0 0 0,0 0 0,0-1 0,0 0 0,0 0 0,1 0 0,0-1 0,-1 0 0,1 0 0,0 0 0,0-1 0,0 0 0,0-1 0,0 0 0,0 0 0,0 0 0,10-2 0,-8 0 0,0 0 0,0-1 0,0 0 0,0 0 0,-1-1 0,0 0 0,0 0 0,0-1 0,0 0 0,12-10 0,-11 5 0,1 1 0,-1-1 0,-1 0 0,0-1 0,0 0 0,11-23 0,-11 18 0,-1-1 0,-1 1 0,-1-1 0,0 0 0,-1 0 0,-1-1 0,-1 1 0,0-1 0,-1 1 0,-1-1 0,-3-25 0,1 29 86,0 1-1,-1 0 0,-6-15 1,8 25-164,0 0 0,0 1 1,0-1-1,-1 0 1,1 1-1,-1-1 1,1 1-1,-1 0 0,0-1 1,0 1-1,0 0 1,0 0-1,0 0 1,-1 0-1,1 1 0,0-1 1,-1 0-1,1 1 1,-1 0-1,0 0 1,-3-1-1,-5 1-6748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2.619"/>
    </inkml:context>
    <inkml:brush xml:id="br0">
      <inkml:brushProperty name="width" value="0.05" units="cm"/>
      <inkml:brushProperty name="height" value="0.05" units="cm"/>
    </inkml:brush>
  </inkml:definitions>
  <inkml:trace contextRef="#ctx0" brushRef="#br0">1 138 24575,'1'-3'0,"0"-1"0,1 1 0,0-1 0,0 1 0,0 0 0,0 0 0,0 0 0,1 0 0,4-4 0,-6 5 0,5-3 0,-1-1 0,1 1 0,0 0 0,1 0 0,8-4 0,-14 8 0,0 0 0,-1 1 0,1-1 0,0 1 0,0-1 0,0 1 0,0-1 0,0 1 0,0-1 0,0 1 0,0 0 0,0 0 0,0 0 0,0-1 0,0 1 0,0 0 0,0 0 0,0 1 0,0-1 0,0 0 0,0 0 0,0 0 0,0 1 0,0-1 0,0 0 0,0 1 0,0-1 0,0 1 0,0-1 0,0 1 0,0-1 0,-1 1 0,1 0 0,0 0 0,0-1 0,-1 1 0,1 0 0,0 0 0,-1 0 0,1 0 0,-1-1 0,1 1 0,-1 0 0,0 0 0,1 0 0,-1 0 0,0 0 0,1 0 0,-1 0 0,0 2 0,2 20 0,0 1 0,-1-1 0,-2 1 0,0-1 0,-7 32 0,2-8 0,6-43 0,-2 15 0,0 0 0,-1 0 0,-9 26 0,9-40 0,1-11 0,0-12 0,4 1 0,0-1 0,1 0 0,1 1 0,10-32 0,35-64 0,-37 87 0,26-37 0,-35 57 0,2 1 0,-1-1 0,1 0 0,-1 1 0,1 0 0,1 0 0,-1 1 0,1-1 0,0 1 0,0 0 0,12-5 0,-17 8 0,0 1 0,0 0 0,0-1 0,1 1 0,-1 0 0,0 0 0,0-1 0,0 1 0,1 0 0,-1 0 0,0 0 0,0 1 0,0-1 0,1 0 0,-1 0 0,0 1 0,0-1 0,0 0 0,0 1 0,0-1 0,0 1 0,0 0 0,0-1 0,0 1 0,0 0 0,0 0 0,0-1 0,0 1 0,0 0 0,0 0 0,-1 0 0,1 0 0,0 0 0,-1 0 0,1 0 0,-1 0 0,1 0 0,-1 1 0,0-1 0,1 2 0,1 5 0,0 1 0,-1-1 0,0 1 0,-1 13 0,0-15 0,-3 74 0,1-53 0,2-1 0,0 1 0,5 32 0,-5-58 0,0 0 0,1 1 0,-1-1 0,1 0 0,0 0 0,0 0 0,0 0 0,0 0 0,0 0 0,0 0 0,0 0 0,1-1 0,-1 1 0,2 2 0,-1-4 0,-1 1 0,0 0 0,0-1 0,0 1 0,0-1 0,0 0 0,0 1 0,1-1 0,-1 0 0,0 0 0,0 0 0,0 0 0,1 0 0,-1 0 0,0 0 0,0 0 0,0 0 0,0 0 0,1-1 0,-1 1 0,0-1 0,0 1 0,0-1 0,0 1 0,0-1 0,0 1 0,2-2 0,13-10 0,-1 0 0,0-1 0,18-21 0,2 0 0,-1 0 0,59-50 0,-80 74 0,-1 1 0,1 0 0,1 1 0,0 0 0,26-9 0,-37 15 0,0 1 0,0 0 0,0 1 0,0-1 0,1 1 0,-1-1 0,0 1 0,0 0 0,1 0 0,-1 0 0,0 0 0,0 1 0,1 0 0,-1-1 0,4 3 0,-5-2 0,1 0 0,-1 1 0,0-1 0,0 1 0,0 0 0,0 0 0,0 0 0,0 0 0,0 0 0,-1 0 0,1 0 0,-1 1 0,0-1 0,1 0 0,-1 1 0,0-1 0,0 1 0,0 4 0,4 13 69,-2-1-1,0 1 0,-1 0 0,-2 22 1,-8 78-1776,-1-49-5119</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9.225"/>
    </inkml:context>
    <inkml:brush xml:id="br0">
      <inkml:brushProperty name="width" value="0.05" units="cm"/>
      <inkml:brushProperty name="height" value="0.05" units="cm"/>
    </inkml:brush>
  </inkml:definitions>
  <inkml:trace contextRef="#ctx0" brushRef="#br0">20 479 24575,'0'-3'0,"2"0"0,-1 0 0,0 0 0,0-1 0,1 2 0,0-1 0,-1 0 0,1 0 0,0 0 0,1 1 0,3-5 0,-5 7 0,-1 0 0,0 0 0,1 0 0,-1 0 0,0 0 0,1 0 0,-1 0 0,0 0 0,1 0 0,-1 0 0,0 0 0,0 0 0,1 1 0,-1-1 0,0 0 0,1 0 0,-1 0 0,0 0 0,0 1 0,1-1 0,-1 0 0,0 0 0,0 1 0,1-1 0,-1 0 0,0 0 0,0 1 0,0-1 0,0 0 0,1 0 0,-1 1 0,0-1 0,0 0 0,0 1 0,0-1 0,0 0 0,0 1 0,0-1 0,3 16 0,-3-15 0,1 25 0,-1 0 0,-7 44 0,1-6 0,2 22 0,3-22 0,-4 0 0,-16 82 0,14-128 0,4-27 0,1-33 0,2 39 0,1-119 0,6 1 0,4 0 0,43-183 0,-52 293 0,6-22 0,14-37 0,-19 62 0,0 1 0,0 0 0,1 0 0,-1 0 0,2 0 0,-1 1 0,1-1 0,0 1 0,0 1 0,12-11 0,-15 14 0,-1 1 0,1 0 0,0 0 0,0 0 0,0 0 0,0 1 0,0-1 0,0 0 0,0 1 0,0 0 0,0-1 0,0 1 0,0 0 0,0 0 0,0 0 0,1 0 0,-1 0 0,0 1 0,0-1 0,0 1 0,0-1 0,0 1 0,0 0 0,0 0 0,0 0 0,-1 0 0,1 0 0,0 0 0,0 0 0,1 2 0,4 3 0,-1 1 0,0-1 0,0 1 0,-1 0 0,0 0 0,5 9 0,6 15 0,0 1 0,-2 1 0,-2 0 0,10 42 0,23 142 0,-39-186 0,21 179 0,-22-196 0,-1-20 0,-1-25 0,0-53 0,4 0 0,28-135 0,-19 158 0,25-62 0,-29 95 0,1-1 0,1 1 0,1 1 0,21-28 0,-30 48 0,-1 0 0,1 1 0,1-1 0,-1 1 0,1 0 0,0 1 0,0 0 0,10-5 0,-15 8 0,1 1 0,0 0 0,0 0 0,0 0 0,-1 0 0,1 0 0,0 0 0,0 1 0,0-1 0,0 1 0,0 0 0,0 0 0,0 0 0,0 1 0,0-1 0,0 1 0,0-1 0,0 1 0,0 0 0,0 0 0,0 0 0,-1 1 0,1-1 0,0 1 0,-1-1 0,1 1 0,2 2 0,0 1 0,-1 0 0,0 1 0,0-1 0,0 1 0,0-1 0,-1 1 0,0 0 0,0 1 0,4 12 0,0 7 0,4 30 0,-9-46 0,8 58 0,1 96 0,-12 71 0,-1-123 0,2-111 2,0 10-458,0-1 0,3 19 1,1-14-6371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09.662"/>
    </inkml:context>
    <inkml:brush xml:id="br0">
      <inkml:brushProperty name="width" value="0.05" units="cm"/>
      <inkml:brushProperty name="height" value="0.05" units="cm"/>
    </inkml:brush>
  </inkml:definitions>
  <inkml:trace contextRef="#ctx0" brushRef="#br0">33 197 24575,'-9'200'0,"0"-4"0,9-167 0,-2 1 0,-1-1 0,-7 33 0,13-120 0,7-57 0,10-81 0,-13 148 0,2 0 0,16-46 0,-21 80 0,1 0 0,1 1 0,1-1 0,-1 1 0,2 1 0,0-1 0,0 1 0,2 1 0,15-17 0,-20 24 0,-1 0 0,1 0 0,-1 1 0,1-1 0,0 1 0,1 0 0,-1 1 0,0-1 0,1 1 0,-1 0 0,1 1 0,0-1 0,0 1 0,0 0 0,-1 1 0,1-1 0,0 1 0,0 0 0,0 1 0,0-1 0,0 1 0,0 0 0,-1 1 0,1-1 0,0 1 0,6 4 0,-2-1 0,-1 0 0,0 1 0,-1 0 0,1 1 0,-1 0 0,-1 0 0,1 0 0,-1 1 0,0 0 0,-1 1 0,0 0 0,0 0 0,-1 0 0,5 13 0,1 3 0,-2 1 0,0 1 0,-2-1 0,5 37 0,-3 12-341,-4 0 0,-3 0-1,-16 150 1,10-189-6485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0.282"/>
    </inkml:context>
    <inkml:brush xml:id="br0">
      <inkml:brushProperty name="width" value="0.05" units="cm"/>
      <inkml:brushProperty name="height" value="0.05" units="cm"/>
    </inkml:brush>
  </inkml:definitions>
  <inkml:trace contextRef="#ctx0" brushRef="#br0">29 498 24575,'-2'-1'0,"0"0"0,0 0 0,0 0 0,1 0 0,-1 0 0,0-1 0,0 1 0,1-1 0,-1 1 0,1-1 0,-1 1 0,1-1 0,-1 0 0,1 0 0,0 0 0,-1-3 0,2 4 0,0-1 0,0 1 0,0 0 0,0-1 0,0 1 0,0 0 0,1 0 0,-1-1 0,0 1 0,1 0 0,0 0 0,-1-1 0,1 1 0,-1 0 0,1 0 0,0 0 0,0 0 0,0 0 0,0 0 0,0 0 0,0 0 0,0 0 0,0 1 0,0-1 0,0 0 0,0 1 0,0-1 0,3 0 0,17-9 0,1 2 0,-1 0 0,2 2 0,-1 0 0,39-4 0,-40 7 0,86-15 0,16-2 0,139-40 0,-251 57 0,-1-1 0,0 0 0,0 0 0,0-1 0,14-10 0,-22 14 0,-1 0 0,1 0 0,0 0 0,-1-1 0,1 1 0,-1-1 0,1 1 0,-1-1 0,0 1 0,0-1 0,1 0 0,-1 0 0,0 0 0,-1 1 0,1-1 0,0 0 0,0 0 0,-1 0 0,1 0 0,-1 0 0,0-1 0,0 1 0,0 0 0,0 0 0,0 0 0,0 0 0,0 0 0,0 0 0,-1 0 0,1 0 0,-1 0 0,0 0 0,0 0 0,0 0 0,-1-2 0,2 3 0,0 0 0,-1 1 0,1-1 0,0 0 0,-1 1 0,1-1 0,0 0 0,-1 1 0,1-1 0,-1 0 0,0 1 0,1-1 0,-1 1 0,1-1 0,-1 1 0,0-1 0,1 1 0,-1-1 0,0 1 0,1 0 0,-1-1 0,0 1 0,0 0 0,1 0 0,-1 0 0,-1-1 0,1 2 0,1-1 0,-1 1 0,0-1 0,0 1 0,1 0 0,-1-1 0,0 1 0,1 0 0,-1-1 0,1 1 0,-1 0 0,1-1 0,-1 1 0,1 0 0,0 0 0,-1 0 0,1 0 0,-1 1 0,-1 7 0,0-1 0,0 1 0,0 12 0,-2 366 0,7-208 0,-3-100 0,-15-143 0,-2-39 0,-5-113 0,20 171 0,3-1 0,1 1 0,2 0 0,2 0 0,13-47 0,-16 79 0,1 1 0,1 0 0,0 0 0,0 0 0,1 1 0,1 0 0,0 0 0,0 0 0,10-10 0,-12 16 0,0 0 0,1 0 0,-1 1 0,1-1 0,0 1 0,0 1 0,0-1 0,1 1 0,-1 0 0,1 1 0,0-1 0,0 1 0,-1 1 0,1-1 0,1 1 0,-1 0 0,13 1 0,-9 1 0,1 0 0,-1 2 0,1-1 0,-1 1 0,0 1 0,0 0 0,0 1 0,-1 0 0,1 0 0,-1 1 0,0 1 0,-1 0 0,16 14 0,-20-17 0,0 1 0,-1 0 0,0 1 0,1-1 0,-2 1 0,1 0 0,-1 0 0,0 0 0,0 0 0,0 1 0,1 6 0,-3-8 0,-1 0 0,1-1 0,-1 1 0,0 0 0,0 0 0,0 0 0,-1 0 0,1 0 0,-1 0 0,0 0 0,-1 0 0,1-1 0,-1 1 0,0-1 0,0 1 0,-5 6 0,1-2 29,-2 0-1,1 0 1,-1 0-1,0-1 0,0 0 1,-1-1-1,0 0 1,-1-1-1,0 1 1,0-2-1,-20 9 1,10-6-314,0-1 1,-1-1-1,1-1 1,-1-1-1,-33 2 1,24-4-6542</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0.658"/>
    </inkml:context>
    <inkml:brush xml:id="br0">
      <inkml:brushProperty name="width" value="0.05" units="cm"/>
      <inkml:brushProperty name="height" value="0.05" units="cm"/>
    </inkml:brush>
  </inkml:definitions>
  <inkml:trace contextRef="#ctx0" brushRef="#br0">259 54 24575,'1'-6'0,"-2"0"0,1 0 0,-1 0 0,0 0 0,-2-8 0,3 13 0,0 1 0,0-1 0,-1 1 0,1-1 0,0 1 0,0-1 0,-1 1 0,1-1 0,0 1 0,0 0 0,-1-1 0,1 1 0,0-1 0,-1 1 0,1 0 0,-1-1 0,1 1 0,-1 0 0,1 0 0,0-1 0,-1 1 0,1 0 0,-1 0 0,1 0 0,-1-1 0,1 1 0,-2 0 0,1 1 0,0-1 0,-1 1 0,1-1 0,0 1 0,-1 0 0,1-1 0,0 1 0,0 0 0,0 0 0,0 0 0,0 0 0,0 0 0,0 0 0,0 0 0,-1 2 0,-19 29 0,2 0 0,1 1 0,1 1 0,-15 46 0,25-63 0,-20 53 0,3 2 0,-15 79 0,32-117 0,1 1 0,2 0 0,2 0 0,1 0 0,2 0 0,9 60 0,-8-82 0,1 0 0,1 0 0,0 0 0,1 0 0,0-1 0,1 0 0,1 0 0,0 0 0,0-1 0,1 0 0,18 19 0,-20-24 0,0 0 0,1-1 0,-1 0 0,1-1 0,0 0 0,0 0 0,0 0 0,1-1 0,-1 0 0,1 0 0,0-1 0,0 0 0,0 0 0,0-1 0,0 0 0,0 0 0,1-1 0,-1 0 0,0-1 0,14-2 0,1-4-1365,-6-1-5461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2.175"/>
    </inkml:context>
    <inkml:brush xml:id="br0">
      <inkml:brushProperty name="width" value="0.05" units="cm"/>
      <inkml:brushProperty name="height" value="0.05" units="cm"/>
    </inkml:brush>
  </inkml:definitions>
  <inkml:trace contextRef="#ctx0" brushRef="#br0">36 0 24575,'-1'14'0,"0"0"0,-1-1 0,-1 1 0,-6 17 0,3-13 0,-4 29 0,8-20 0,1 0 0,1 1 0,4 34 0,19 79 0,1 3 0,-20-87 0,-1-1 0,-7 69 0,4-123 0,-1 0 0,1 0 0,0 0 0,-1 0 0,0 0 0,1 1 0,-1-1 0,0 0 0,-2 3 0,3-5 0,0 0 0,0 0 0,0 1 0,0-1 0,0 0 0,0 0 0,-1 0 0,1 0 0,0 0 0,0 0 0,0 0 0,0 0 0,0 0 0,0 0 0,0 0 0,0 1 0,-1-1 0,1 0 0,0 0 0,0 0 0,0 0 0,0 0 0,0 0 0,0 0 0,-1 0 0,1 0 0,0 0 0,0 0 0,0 0 0,0 0 0,0 0 0,0 0 0,-1-1 0,1 1 0,0 0 0,0 0 0,0 0 0,0 0 0,0 0 0,0 0 0,0 0 0,0 0 0,-1 0 0,1 0 0,0 0 0,0-1 0,0 1 0,0 0 0,0 0 0,-4-16 0,0-207 0,6 128 0,-3 6 0,6-138 0,-3 214 0,0-1 0,0 1 0,2-1 0,-1 1 0,10-21 0,-11 31 0,-1 0 0,1 0 0,0 0 0,0 0 0,0 0 0,0 1 0,0-1 0,1 1 0,-1 0 0,1-1 0,0 1 0,3-2 0,-3 3 0,-1 0 0,0 0 0,0 1 0,0-1 0,1 1 0,-1 0 0,0-1 0,1 1 0,-1 0 0,0 0 0,1 0 0,-1 1 0,0-1 0,0 1 0,1-1 0,-1 1 0,0 0 0,0-1 0,0 1 0,3 2 0,3 2 0,1 0 0,-1 1 0,-1 0 0,1 0 0,-1 1 0,0 0 0,0 0 0,-1 1 0,0 0 0,-1 0 0,1 0 0,-1 1 0,-1 0 0,6 15 0,-6-15 0,-1 1 0,0-1 0,-1 0 0,0 1 0,-1 0 0,0-1 0,0 1 0,-1 0 0,0-1 0,-1 1 0,0 0 0,0-1 0,-1 1 0,-6 17 0,3-16 43,0-1 0,0-1-1,-1 1 1,0-1 0,-1 0-1,0 0 1,-16 14 0,19-19-150,-1 0 0,0 0 1,0 0-1,-1-1 0,1 0 1,-1 0-1,1 0 0,-1 0 1,0-1-1,0 0 0,0-1 1,0 1-1,-1-1 0,1 0 1,-8 0-1,-4-3-6719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32.475"/>
    </inkml:context>
    <inkml:brush xml:id="br0">
      <inkml:brushProperty name="width" value="0.05" units="cm"/>
      <inkml:brushProperty name="height" value="0.05" units="cm"/>
    </inkml:brush>
  </inkml:definitions>
  <inkml:trace contextRef="#ctx0" brushRef="#br0">1 9 24575,'0'0'0,"0"-1"0,0 1 0,0 0 0,0-1 0,0 1 0,0 0 0,0 0 0,0-1 0,0 1 0,0 0 0,0 0 0,0-1 0,0 1 0,0 0 0,0-1 0,0 1 0,0 0 0,0 0 0,0-1 0,1 1 0,-1 0 0,0 0 0,0 0 0,0-1 0,0 1 0,1 0 0,-1 0 0,0 0 0,0-1 0,0 1 0,1 0 0,-1 0 0,0 0 0,0 0 0,1 0 0,-1 0 0,0-1 0,1 1 0,10 6 0,7 16 0,-11-6 0,0 1 0,-1 0 0,0 0 0,4 27 0,6 75 0,-10-68 0,6 69-682,-6 184-1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4.416"/>
    </inkml:context>
    <inkml:brush xml:id="br0">
      <inkml:brushProperty name="width" value="0.05" units="cm"/>
      <inkml:brushProperty name="height" value="0.05" units="cm"/>
    </inkml:brush>
  </inkml:definitions>
  <inkml:trace contextRef="#ctx0" brushRef="#br0">21 2 24575,'0'0'0,"0"0"0,0 0 0,0 0 0,0 0 0,0 0 0,0 0 0,0 1 0,0-1 0,0 0 0,0 0 0,-1 0 0,1 0 0,0 0 0,0 0 0,0 0 0,0 0 0,0 0 0,0 0 0,0 0 0,0 0 0,-1 0 0,1 0 0,0 0 0,0 0 0,0 0 0,0 0 0,0 0 0,0 0 0,0 0 0,-1 0 0,1 0 0,0 0 0,0 0 0,0 0 0,0 0 0,0 0 0,0 0 0,0 0 0,-1 0 0,1 0 0,0 0 0,0 0 0,0 0 0,0 0 0,0 0 0,0-1 0,0 1 0,0 0 0,0 0 0,0 0 0,0 0 0,-1 0 0,1 0 0,0 0 0,0 0 0,0-1 0,0 1 0,0 0 0,0 0 0,0 0 0,0 0 0,0 0 0,-6 9 0,3 7 0,0 0 0,1 0 0,1 0 0,0 1 0,2 19 0,0 0 0,18 299 295,-2-114-1955,-15-184-5166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5.370"/>
    </inkml:context>
    <inkml:brush xml:id="br0">
      <inkml:brushProperty name="width" value="0.05" units="cm"/>
      <inkml:brushProperty name="height" value="0.05" units="cm"/>
    </inkml:brush>
  </inkml:definitions>
  <inkml:trace contextRef="#ctx0" brushRef="#br0">1 285 24575,'0'-4'0,"0"-9"0,0 1 0,0-1 0,2 0 0,-1 1 0,5-15 0,-5 23 0,1 1 0,-1-1 0,1 0 0,0 0 0,0 1 0,1-1 0,-1 1 0,1 0 0,-1 0 0,1 0 0,0 0 0,0 0 0,1 0 0,-1 1 0,1 0 0,-1 0 0,1 0 0,-1 0 0,9-3 0,-8 4 0,1-1 0,-1 1 0,1 0 0,-1 0 0,1 1 0,0 0 0,-1-1 0,1 1 0,0 1 0,-1-1 0,1 1 0,-1 0 0,7 2 0,-3-1 0,-1 1 0,0 1 0,0-1 0,0 1 0,0 1 0,0-1 0,7 8 0,0 2 0,0 0 0,-1 1 0,0 1 0,-1 0 0,14 25 0,-16-21 0,0 0 0,11 31 0,-18-43 0,-1-1 0,0 1 0,0 0 0,-1-1 0,0 1 0,0 0 0,-1 0 0,0 0 0,0 0 0,-3 12 0,3-19 0,0 0 0,0 1 0,-1-1 0,1 0 0,-1 0 0,1 0 0,-1 0 0,1 1 0,-1-1 0,0 0 0,1 0 0,-1 0 0,0 0 0,0-1 0,0 1 0,0 0 0,0 0 0,0 0 0,0-1 0,0 1 0,0 0 0,0-1 0,0 1 0,-1-1 0,-1 1 0,2-1 0,-1 0 0,1 0 0,0 0 0,0-1 0,0 1 0,0 0 0,0-1 0,0 1 0,0 0 0,0-1 0,0 1 0,0-1 0,0 0 0,0 1 0,0-1 0,0 0 0,0 0 0,0 0 0,1 1 0,-1-1 0,0 0 0,1 0 0,-1 0 0,1 0 0,-1 0 0,1 0 0,-1 0 0,1 0 0,-1-2 0,-1-6 0,-1-1 0,2 1 0,-1-1 0,1 0 0,1 1 0,0-1 0,0 0 0,1 1 0,0-1 0,5-18 0,2 0 0,1 1 0,17-38 0,-18 48 0,1 1 0,0-1 0,1 2 0,1-1 0,0 2 0,1-1 0,15-13 0,-20 23 0,-1-1 0,1 1 0,0 1 0,0-1 0,1 1 0,-1 0 0,16-5 0,-18 8 0,0-1 0,1 1 0,-1 0 0,1 1 0,-1-1 0,1 1 0,-1 0 0,1 1 0,-1-1 0,1 1 0,-1 0 0,1 1 0,5 1 0,-6 0 0,0-1 0,1 1 0,-1 0 0,-1 0 0,1 0 0,0 1 0,-1 0 0,0 0 0,1 0 0,-2 0 0,1 1 0,0-1 0,-1 1 0,0 0 0,0 0 0,0 0 0,-1 1 0,0-1 0,0 1 0,0-1 0,-1 1 0,1 0 0,-1-1 0,-1 1 0,1 0 0,-1 8 0,0-5 0,0 0 0,-1 0 0,0 0 0,0 0 0,-1 0 0,-1 0 0,1 0 0,-1-1 0,-1 1 0,1-1 0,-1 0 0,-1 0 0,0 0 0,0 0 0,0-1 0,-9 9 0,14-15 0,-1 0 0,0-1 0,0 1 0,0 0 0,1 0 0,-1-1 0,0 1 0,0-1 0,0 1 0,0 0 0,0-1 0,0 0 0,0 1 0,0-1 0,-2 1 0,3-1 0,0-1 0,-1 1 0,1 0 0,0 0 0,0 0 0,-1-1 0,1 1 0,0 0 0,0 0 0,-1-1 0,1 1 0,0 0 0,0-1 0,0 1 0,0 0 0,0 0 0,0-1 0,-1 1 0,1 0 0,0-1 0,0 1 0,0 0 0,0-1 0,0 1 0,0 0 0,0-1 0,0 1 0,0 0 0,0-1 0,1 1 0,-1-1 0,1-3 0,0-1 0,0 1 0,0-1 0,1 1 0,0 0 0,2-5 0,13-18 0,0 2 0,1 0 0,2 1 0,0 1 0,2 1 0,0 0 0,2 2 0,0 1 0,1 1 0,1 1 0,46-23 0,-65 37 0,0 0 0,1 1 0,-1-1 0,0 1 0,1 1 0,-1 0 0,1 0 0,0 0 0,-1 1 0,1 0 0,8 2 0,-11-1 0,0 0 0,0 0 0,0 1 0,0 0 0,0 0 0,-1 0 0,1 1 0,0-1 0,-1 1 0,0 0 0,0 0 0,0 1 0,0-1 0,-1 1 0,1 0 0,-1 0 0,3 5 0,3 5 34,-2 0 0,0 1 1,0-1-1,-2 2 0,0-1 0,0 0 0,-2 1 0,0 0 0,1 19 0,0 22-823,-5 68 0,0-119 661,1 14-6698</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4.760"/>
    </inkml:context>
    <inkml:brush xml:id="br0">
      <inkml:brushProperty name="width" value="0.05" units="cm"/>
      <inkml:brushProperty name="height" value="0.05" units="cm"/>
    </inkml:brush>
  </inkml:definitions>
  <inkml:trace contextRef="#ctx0" brushRef="#br0">0 479 24575,'2'-33'0,"1"1"0,1 0 0,1 0 0,2 1 0,2-1 0,0 2 0,23-50 0,-26 68 0,1 1 0,0-1 0,0 2 0,1-1 0,1 1 0,0 0 0,0 1 0,1 0 0,0 0 0,0 1 0,1 1 0,0-1 0,0 2 0,1 0 0,0 0 0,18-6 0,-14 7 0,0 1 0,0 0 0,0 1 0,1 1 0,-1 0 0,1 1 0,-1 1 0,1 1 0,0 0 0,-1 1 0,0 1 0,29 8 0,-38-9 0,-1 1 0,1 0 0,-1 0 0,1 0 0,-1 0 0,0 1 0,0 0 0,-1 1 0,1-1 0,-1 1 0,0 0 0,0 0 0,7 11 0,-9-11 0,-1 0 0,1 0 0,-1 0 0,0 0 0,-1 0 0,1 0 0,-1 0 0,0 1 0,0-1 0,-1 0 0,0 1 0,0-1 0,0 0 0,0 1 0,-1-1 0,0 0 0,0 1 0,-4 9 0,-1 0 0,-1 1 0,-1-1 0,0 0 0,-2 0 0,1-1 0,-2 0 0,1-1 0,-2 0 0,-16 14 0,4-6 0,0-1 0,-2-1 0,0-2 0,-33 17 0,49-29 0,1 0 0,-1 0 0,0-1 0,0 0 0,0-1 0,0 0 0,-1-1 0,-17 3 0,27-5 0,0 0 0,0 0 0,0 0 0,0 0 0,0-1 0,0 1 0,0 0 0,0 0 0,0 0 0,0-1 0,0 1 0,0 0 0,0-1 0,0 1 0,0-1 0,0 0 0,0 0 0,1 1 0,0 0 0,0-1 0,0 1 0,-1 0 0,1-1 0,0 1 0,0-1 0,0 1 0,0 0 0,0-1 0,0 1 0,0-1 0,0 1 0,0 0 0,0-1 0,0 1 0,0-1 0,0 1 0,0-1 0,0 1 0,0 0 0,1-1 0,-1 1 0,0-1 0,2-2 0,0 0 0,0 1 0,0-1 0,0 1 0,0 0 0,1-1 0,-1 1 0,4-2 0,13-8-455,0 1 0,26-12 0,-18 12-6371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5.130"/>
    </inkml:context>
    <inkml:brush xml:id="br0">
      <inkml:brushProperty name="width" value="0.05" units="cm"/>
      <inkml:brushProperty name="height" value="0.05" units="cm"/>
    </inkml:brush>
  </inkml:definitions>
  <inkml:trace contextRef="#ctx0" brushRef="#br0">67 129 24575,'-14'-39'0,"13"37"0,0-1 0,1 0 0,-1 0 0,1 0 0,0 0 0,0 0 0,0 0 0,1 0 0,-1 0 0,0 0 0,1 0 0,0 0 0,0 0 0,0 1 0,0-1 0,0 0 0,1 1 0,-1-1 0,1 1 0,0-1 0,-1 1 0,1-1 0,0 1 0,0 0 0,1 0 0,-1 0 0,0 0 0,1 1 0,-1-1 0,1 1 0,0-1 0,-1 1 0,1 0 0,0 0 0,0 0 0,0 0 0,5 0 0,0 0 0,-1 0 0,0 0 0,1 1 0,-1 0 0,0 0 0,1 1 0,-1 0 0,0 0 0,0 1 0,1 0 0,-1 0 0,-1 1 0,1-1 0,11 8 0,-12-6 0,0 0 0,0 1 0,-1-1 0,1 1 0,-1 1 0,0-1 0,-1 1 0,1 0 0,-1 0 0,0 0 0,0 1 0,-1 0 0,0-1 0,0 1 0,-1 0 0,0 0 0,2 11 0,-3-8 0,0 0 0,-1 0 0,0 0 0,-1 0 0,0-1 0,0 1 0,-1 0 0,-1 0 0,1-1 0,-1 0 0,-1 1 0,-8 14 0,1-4 0,-2 0 0,0 0 0,-1-1 0,-30 30 0,13-20 0,-61 44 0,81-64 0,6-6 0,0 0 0,0 0 0,1 0 0,0 1 0,-1 0 0,2 0 0,-1 0 0,0 0 0,1 1 0,-5 7 0,8-12 0,0 1 0,0-1 0,-1 1 0,1-1 0,0 1 0,0-1 0,0 1 0,0-1 0,0 1 0,1-1 0,-1 1 0,0-1 0,0 1 0,0-1 0,0 1 0,0-1 0,1 1 0,-1-1 0,0 1 0,0-1 0,1 1 0,-1-1 0,0 1 0,1-1 0,-1 0 0,1 1 0,-1-1 0,0 0 0,1 1 0,-1-1 0,1 0 0,-1 0 0,1 1 0,-1-1 0,1 0 0,-1 0 0,1 0 0,-1 0 0,1 0 0,-1 0 0,1 0 0,0 1 0,27 2 0,-24-3 0,103 3-455,1-5 0,158-24 0,-195 15-6371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49.918"/>
    </inkml:context>
    <inkml:brush xml:id="br0">
      <inkml:brushProperty name="width" value="0.05" units="cm"/>
      <inkml:brushProperty name="height" value="0.05" units="cm"/>
    </inkml:brush>
  </inkml:definitions>
  <inkml:trace contextRef="#ctx0" brushRef="#br0">100 38 24575,'-15'-1'0,"1"1"0,0-2 0,0 0 0,0-1 0,-15-4 0,62 2 0,149 6 248,192-11-1861,-311 2-5213</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2:50.131"/>
    </inkml:context>
    <inkml:brush xml:id="br0">
      <inkml:brushProperty name="width" value="0.05" units="cm"/>
      <inkml:brushProperty name="height" value="0.05" units="cm"/>
    </inkml:brush>
  </inkml:definitions>
  <inkml:trace contextRef="#ctx0" brushRef="#br0">52 38 24575,'-2'-2'0,"0"0"0,-1 0 0,1 0 0,-1 1 0,1 0 0,-1-1 0,-4-1 0,5 2 0,0 1 0,0-1 0,0 0 0,0 0 0,0 0 0,1 0 0,-1 0 0,0 0 0,1 0 0,-1-1 0,1 1 0,0 0 0,-1-1 0,-1-3 0,3 5 0,0 0 0,0 0 0,0 0 0,0 0 0,0 0 0,-1 0 0,1 0 0,0 0 0,0 0 0,0 0 0,0 0 0,0-1 0,0 1 0,0 0 0,0 0 0,0 0 0,0 0 0,0 0 0,0 0 0,0 0 0,0 0 0,0 0 0,0 0 0,0 0 0,0 0 0,0-1 0,1 1 0,-1 0 0,0 0 0,0 0 0,0 0 0,0 0 0,0 0 0,0 0 0,0 0 0,0 0 0,0 0 0,0 0 0,0 0 0,0 0 0,0 0 0,0 0 0,0 0 0,0 0 0,1-1 0,-1 1 0,0 0 0,0 0 0,0 0 0,0 0 0,0 0 0,0 0 0,0 0 0,0 0 0,0 0 0,0 0 0,0 0 0,1 0 0,-1 0 0,0 0 0,0 1 0,0-1 0,0 0 0,0 0 0,0 0 0,0 0 0,0 0 0,0 0 0,0 0 0,11 4 0,12 8 0,34 28 0,60 55 0,-95-74 0,0 0 0,-1 2 0,-1 1 0,-2 1 0,18 29 0,-31-46 0,0 0 0,-1 1 0,-1 0 0,1 0 0,-1 0 0,-1 0 0,0 0 0,0 1 0,-1-1 0,1 11 0,-3-14 0,1 1 0,-1-1 0,0 0 0,0 1 0,-1-1 0,0 0 0,0 0 0,0 0 0,-1 0 0,0 0 0,0-1 0,0 1 0,-1-1 0,0 0 0,-8 9 0,2-4-455,-1 0 0,-18 12 0,-26 12-6371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4.408"/>
    </inkml:context>
    <inkml:brush xml:id="br0">
      <inkml:brushProperty name="width" value="0.05" units="cm"/>
      <inkml:brushProperty name="height" value="0.05" units="cm"/>
    </inkml:brush>
  </inkml:definitions>
  <inkml:trace contextRef="#ctx0" brushRef="#br0">1471 262 24575,'5'-9'0,"6"-15"0,12-36 0,-21 54 0,0 0 0,-1 0 0,1 0 0,-1 0 0,-1 0 0,1 0 0,-1-1 0,0 1 0,-1 0 0,1 0 0,-1 0 0,-2-7 0,1 9 0,0 0 0,0 0 0,-1 0 0,1 0 0,-1 1 0,0-1 0,0 1 0,0 0 0,-1 0 0,1 0 0,-1 0 0,1 0 0,-1 1 0,0 0 0,0-1 0,0 1 0,0 1 0,0-1 0,-5 0 0,-9-3 0,1 1 0,-1 0 0,-24 0 0,-52-2 0,1 5 0,-174 20 0,-178 68 0,253-29 0,170-50 0,1 1 0,1 1 0,0 1 0,0 1 0,1 1 0,-30 25 0,40-29 0,1 1 0,-1 0 0,2 1 0,0-1 0,0 2 0,1-1 0,0 1 0,1 0 0,0 0 0,1 0 0,0 0 0,1 1 0,1 0 0,0 0 0,-1 23 0,3 12 0,2 1 0,16 88 0,-15-114 0,24 145-52,52 413-531,-18 720 456,-89-553 127,-49-5 0,64-619 0,-7 40 2,-24 385-19,43-523 114,2 0 0,2 1 1,9 48-1,-10-67-73,1 1 0,0-1 1,0 0-1,0 0 0,1-1 0,1 1 1,-1-1-1,1 0 0,0 0 1,1 0-1,-1 0 0,1-1 0,1 0 1,-1-1-1,13 9 0,-5-6-24,0-1 0,1-1 0,0 0 0,0-1 0,0 0 0,0-2 0,32 5 0,113-3 0,-134-5 0,127-5 0,-128 2 0,0 0 0,0-2 0,0-1 0,23-8 0,-13-3-1365,-10 1-5461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5.339"/>
    </inkml:context>
    <inkml:brush xml:id="br0">
      <inkml:brushProperty name="width" value="0.05" units="cm"/>
      <inkml:brushProperty name="height" value="0.05" units="cm"/>
    </inkml:brush>
  </inkml:definitions>
  <inkml:trace contextRef="#ctx0" brushRef="#br0">214 734 24575,'11'-9'0,"0"0"0,1 0 0,0 2 0,15-8 0,9-6 0,5-3 0,-29 19 0,0-2 0,-1 1 0,0-2 0,0 1 0,16-17 0,-26 24 0,0-1 0,0 0 0,0-1 0,0 1 0,-1 0 0,1 0 0,0 0 0,0 0 0,-1-1 0,1 1 0,-1 0 0,1-1 0,-1 1 0,0 0 0,1-1 0,-1 1 0,0-1 0,0 1 0,0 0 0,0-1 0,0 1 0,-1-3 0,0 2 0,0 0 0,0 1 0,0-1 0,0 0 0,0 1 0,0-1 0,-1 1 0,1-1 0,-1 1 0,1 0 0,-1 0 0,1-1 0,-1 1 0,-2-1 0,-6-3 0,0 1 0,0 0 0,-1 1 0,-15-3 0,14 4 0,1 1 0,-1 0 0,0 1 0,1 0 0,-1 1 0,0 0 0,1 1 0,-1 0 0,1 1 0,0 1 0,0-1 0,0 2 0,0 0 0,1 0 0,-17 11 0,13-7 0,-1 1 0,2 1 0,-1 1 0,2 0 0,-1 0 0,2 1 0,0 1 0,0 0 0,-15 28 0,21-32 0,0 1 0,1-1 0,0 1 0,0 0 0,2 0 0,-1 1 0,1-1 0,1 0 0,0 1 0,1-1 0,0 1 0,2 14 0,-1-19 0,0-1 0,1 1 0,0-1 0,0 0 0,0 0 0,1 0 0,0 0 0,0-1 0,0 1 0,1-1 0,0 1 0,0-1 0,0 0 0,1-1 0,0 1 0,0-1 0,0 0 0,0 0 0,0 0 0,1-1 0,0 0 0,0 0 0,6 2 0,-5-3 0,0 1 0,0-1 0,1-1 0,-1 0 0,0 0 0,1 0 0,-1-1 0,1 0 0,-1 0 0,0-1 0,12-2 0,-9 0 0,0 0 0,0 0 0,0-2 0,0 1 0,0-1 0,-1 0 0,12-9 0,-5 1 0,-1 0 0,0-1 0,-1-1 0,0 0 0,-1-1 0,-1 0 0,19-35 0,-14 18 0,-2-2 0,-2 0 0,-1 0 0,-2-2 0,11-71 0,-10 9 0,-2-99 0,-8 166 0,-1 0 0,-2 0 0,-8-48 0,-1 51 0,10 28 0,1 1 0,0 0 0,0-1 0,0 1 0,-1 0 0,1-1 0,0 1 0,-1 0 0,1-1 0,0 1 0,-1 0 0,1 0 0,0-1 0,-1 1 0,1 0 0,0 0 0,-1 0 0,1 0 0,-1 0 0,1-1 0,0 1 0,-1 0 0,1 0 0,-1 0 0,0 1 0,1-1 0,-1 0 0,0 1 0,1-1 0,-1 1 0,0-1 0,1 1 0,-1-1 0,1 1 0,-1-1 0,1 1 0,-1 0 0,1-1 0,-1 1 0,1 0 0,0-1 0,-1 1 0,1 1 0,-9 21 0,2 1 0,1 0 0,0 0 0,2 1 0,-2 34 0,4-34 0,-16 244 0,18-217 0,2 0 0,3-1 0,13 61 0,-15-95-195,2 0 0,0 0 0,0-1 0,2 1 0,0-2 0,13 22 0,1-9-6631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5.970"/>
    </inkml:context>
    <inkml:brush xml:id="br0">
      <inkml:brushProperty name="width" value="0.05" units="cm"/>
      <inkml:brushProperty name="height" value="0.05" units="cm"/>
    </inkml:brush>
  </inkml:definitions>
  <inkml:trace contextRef="#ctx0" brushRef="#br0">269 551 24575,'4'-4'0,"0"-1"0,-1 0 0,0 0 0,0 0 0,0 0 0,0 0 0,-1 0 0,0-1 0,0 1 0,-1-1 0,1 1 0,-1-1 0,0 0 0,-1 0 0,0 1 0,1-1 0,-2 0 0,1 0 0,-1 0 0,0 1 0,0-1 0,-3-9 0,3 12 0,0-1 0,0 1 0,-1 0 0,1-1 0,-1 1 0,1 0 0,-1 0 0,0 0 0,0 0 0,0 1 0,0-1 0,-1 1 0,1-1 0,-1 1 0,0 0 0,0 0 0,1 0 0,-1 0 0,0 0 0,-1 1 0,1-1 0,0 1 0,0 0 0,-1 0 0,1 0 0,-1 0 0,1 1 0,0-1 0,-1 1 0,1 0 0,-1 0 0,1 0 0,-1 1 0,1-1 0,-1 1 0,1 0 0,-7 2 0,1 1 0,0 0 0,0 1 0,0 1 0,0-1 0,1 2 0,0-1 0,0 1 0,0 0 0,1 0 0,0 1 0,1 0 0,-1 0 0,2 1 0,-6 10 0,-1 2 0,2 1 0,1-1 0,0 2 0,2-1 0,-6 25 0,11-34 0,0-1 0,1 0 0,0 1 0,0-1 0,2 1 0,-1-1 0,2 1 0,0-1 0,0 0 0,5 15 0,-6-23 0,1 0 0,-1 0 0,1 0 0,0 0 0,0 0 0,1-1 0,-1 1 0,1-1 0,-1 1 0,1-1 0,0 0 0,1 0 0,-1 0 0,0-1 0,1 1 0,-1-1 0,1 1 0,0-1 0,0-1 0,0 1 0,0 0 0,0-1 0,0 0 0,0 0 0,1 0 0,-1-1 0,0 1 0,1-1 0,-1 0 0,0 0 0,1 0 0,5-2 0,-2 1 0,-1-1 0,0 1 0,0-2 0,0 1 0,0-1 0,0 0 0,-1 0 0,1 0 0,-1-1 0,0 0 0,0-1 0,7-6 0,-6 4 0,0-1 0,-1 0 0,1 0 0,-2-1 0,1 0 0,-1 0 0,7-18 0,-4 5 0,-2 1 0,0-1 0,-2 0 0,0-1 0,-2 1 0,0-1 0,-3-26 0,1 72 0,-1 15 0,6 59 0,-3-86 0,0 1 0,1 0 0,0-1 0,1 1 0,1-1 0,6 12 0,-10-20 0,0-1 0,1 1 0,-1-1 0,1 1 0,0-1 0,0 0 0,0 0 0,0 0 0,0 0 0,0 0 0,0 0 0,1 0 0,-1-1 0,1 1 0,-1-1 0,1 0 0,-1 0 0,1 0 0,0 0 0,0 0 0,0 0 0,-1-1 0,1 1 0,0-1 0,0 0 0,0 0 0,0 0 0,0 0 0,0-1 0,4 0 0,1-2 0,-1 0 0,0 0 0,0-1 0,0 0 0,0 0 0,-1-1 0,1 1 0,-1-1 0,0-1 0,-1 1 0,1-1 0,-1 0 0,0 0 0,4-8 0,4-7 0,-1 0 0,-1-1 0,11-30 0,-8 11 0,-2 0 0,-2 0 0,-1-1 0,3-58 0,-7 15 0,-7-101 0,2 174 0,-1 0 0,-1-1 0,-4-16 0,6 29 0,1-1 0,-1 1 0,0 0 0,0 0 0,0 0 0,0 0 0,0 0 0,0 0 0,0 0 0,0-1 0,0 1 0,0 0 0,0 0 0,-1 0 0,1 0 0,0 0 0,0 0 0,0-1 0,0 1 0,0 0 0,0 0 0,0 0 0,0 0 0,0 0 0,0 0 0,0 0 0,0 0 0,0 0 0,-1-1 0,1 1 0,0 0 0,0 0 0,0 0 0,0 0 0,0 0 0,0 0 0,0 0 0,-1 0 0,1 0 0,0 0 0,0 0 0,0 0 0,0 0 0,0 0 0,0 0 0,-1 0 0,1 0 0,0 0 0,0 0 0,0 0 0,0 0 0,0 0 0,0 0 0,-1 0 0,1 0 0,0 0 0,0 0 0,0 1 0,0-1 0,0 0 0,0 0 0,0 0 0,-1 0 0,-4 13 0,-3 18 0,-1 72 0,4 137 0,6-174 0,-1-2-682,15 114-1,-8-139-6143</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6.466"/>
    </inkml:context>
    <inkml:brush xml:id="br0">
      <inkml:brushProperty name="width" value="0.05" units="cm"/>
      <inkml:brushProperty name="height" value="0.05" units="cm"/>
    </inkml:brush>
  </inkml:definitions>
  <inkml:trace contextRef="#ctx0" brushRef="#br0">21 328 24575,'-2'-2'0,"0"1"0,0-1 0,0 0 0,0-1 0,1 1 0,-1 0 0,1 0 0,0-1 0,0 1 0,-1-1 0,2 1 0,-2-5 0,2 6 0,0 0 0,0 0 0,0 0 0,0 0 0,1-1 0,-1 1 0,0 0 0,1 0 0,-1 0 0,1 0 0,-1 0 0,1 0 0,-1 0 0,1 0 0,0 0 0,0 0 0,-1 0 0,1 0 0,0 0 0,0 1 0,0-1 0,0 0 0,0 1 0,0-1 0,0 0 0,0 1 0,0-1 0,0 1 0,0 0 0,1-1 0,0 1 0,17-6 0,0 2 0,0 0 0,29-1 0,3-1 0,-4-1 0,145-26 0,-142 23 0,86-32 0,-132 41 0,0-1 0,0 0 0,0 0 0,0 0 0,-1 0 0,1-1 0,-1 1 0,1-1 0,-1 0 0,0 0 0,0 0 0,0-1 0,-1 1 0,1-1 0,-1 1 0,2-5 0,-3 5 0,0 1 0,0 0 0,-1-1 0,1 1 0,-1-1 0,0 1 0,0 0 0,0-1 0,0 1 0,0-1 0,-1 1 0,1-1 0,-1 1 0,1 0 0,-1-1 0,0 1 0,0 0 0,0-1 0,0 1 0,0 0 0,0 0 0,-1 0 0,1 0 0,-1 0 0,0 1 0,1-1 0,-1 0 0,0 1 0,-3-3 0,0 0 0,0 1 0,0-1 0,0 1 0,-1 0 0,1 0 0,-1 1 0,0-1 0,0 1 0,0 1 0,0-1 0,0 1 0,0 0 0,0 1 0,-1-1 0,1 1 0,0 0 0,0 1 0,-1-1 0,1 1 0,0 0 0,0 1 0,0 0 0,0 0 0,0 0 0,1 1 0,-1-1 0,-6 6 0,3-3 0,0 2 0,0-1 0,1 1 0,-1 1 0,2-1 0,-1 1 0,1 1 0,0-1 0,1 1 0,0 1 0,0-1 0,1 1 0,1 0 0,-7 19 0,7-14 0,1 0 0,1 0 0,0 1 0,1-1 0,1 0 0,0 1 0,1-1 0,1 1 0,6 27 0,-5-33 0,0 0 0,0 0 0,1-1 0,0 1 0,1-1 0,0 0 0,0 0 0,1 0 0,0-1 0,0 0 0,1 0 0,0 0 0,1-1 0,0 0 0,12 9 0,-16-14 0,-1 0 0,1 0 0,-1-1 0,1 1 0,0-1 0,0 1 0,-1-1 0,1 0 0,0-1 0,0 1 0,0-1 0,0 1 0,0-1 0,0-1 0,0 1 0,7-1 0,-6-1 0,0 0 0,-1 0 0,1 0 0,0 0 0,0-1 0,-1 0 0,0 0 0,1 0 0,-1-1 0,0 1 0,4-5 0,3-7 0,0 1 0,0-2 0,-2 1 0,0-1 0,-1-1 0,7-18 0,-6 10 0,-1-2 0,4-28 0,-2 9 0,-3 30 0,-7 16 0,0 0 0,0 1 0,1-1 0,-1 0 0,0 0 0,0 0 0,0 0 0,1 0 0,-1 0 0,0 0 0,0 1 0,0-1 0,0 0 0,1 0 0,-1 0 0,0 0 0,0 1 0,0-1 0,0 0 0,0 0 0,0 0 0,1 1 0,-1-1 0,0 0 0,0 0 0,0 1 0,0-1 0,0 0 0,0 0 0,0 1 0,0-1 0,0 0 0,0 0 0,0 1 0,4 36 0,-4-33 0,40 298-1365,-28-244-5461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7.584"/>
    </inkml:context>
    <inkml:brush xml:id="br0">
      <inkml:brushProperty name="width" value="0.05" units="cm"/>
      <inkml:brushProperty name="height" value="0.05" units="cm"/>
    </inkml:brush>
  </inkml:definitions>
  <inkml:trace contextRef="#ctx0" brushRef="#br0">348 591 24575,'1'-5'0,"0"0"0,0 0 0,1 1 0,0-1 0,0 0 0,1 1 0,-1-1 0,1 1 0,0-1 0,0 1 0,0 0 0,4-3 0,3-5 0,8-10 0,20-28 0,-36 46 0,1-1 0,0 1 0,-1-1 0,0 0 0,0 0 0,0 0 0,-1 0 0,2-10 0,-3 13 0,0 1 0,0-1 0,0 0 0,0 1 0,-1-1 0,1 1 0,0-1 0,-1 1 0,0-1 0,1 1 0,-1-1 0,0 1 0,0-1 0,0 1 0,0 0 0,0 0 0,0-1 0,0 1 0,0 0 0,0 0 0,0 0 0,-1 0 0,1 0 0,-1 0 0,1 1 0,0-1 0,-1 0 0,1 1 0,-1-1 0,0 1 0,1 0 0,-1-1 0,1 1 0,-4 0 0,-3-1 0,-1 0 0,1 1 0,-1 0 0,0 0 0,-10 2 0,3 2 0,0 0 0,0 1 0,0 1 0,1 0 0,0 1 0,0 0 0,1 2 0,0 0 0,-22 18 0,17-12 0,2 2 0,0 0 0,0 1 0,2 0 0,0 2 0,-12 21 0,16-23 0,2 1 0,0 0 0,1 1 0,1-1 0,1 2 0,0-1 0,-3 32 0,7-44 0,2 1 0,-1 0 0,1 0 0,0 0 0,1 0 0,0-1 0,1 1 0,-1 0 0,2-1 0,-1 1 0,1-1 0,0 0 0,1 0 0,0 0 0,0 0 0,1-1 0,0 1 0,0-1 0,1-1 0,9 10 0,-11-12 0,1 0 0,0-1 0,0 1 0,1-1 0,-1 0 0,1 0 0,-1-1 0,1 0 0,0 0 0,0 0 0,0-1 0,0 1 0,11-1 0,-8 0 0,0-2 0,0 0 0,0 0 0,0 0 0,0-1 0,0 0 0,0-1 0,13-6 0,-6 1 0,0 0 0,-1-1 0,-1-1 0,0 0 0,0-1 0,-1-1 0,0 0 0,-1-1 0,14-18 0,-7 3 0,-1-1 0,-2-2 0,-1 1 0,-2-2 0,0 1 0,-3-2 0,13-60 0,-6-7 0,4-133 0,-16 29 0,-5 204 0,0 0 0,0 0 0,0 0 0,0 0 0,0 0 0,0 0 0,-1 0 0,1 0 0,0 0 0,0 0 0,0 0 0,0 0 0,0 0 0,0 0 0,0 0 0,0 0 0,0 0 0,0 0 0,0 0 0,0 0 0,0 0 0,0 0 0,0 0 0,0 0 0,0 0 0,0 0 0,0 0 0,0 0 0,0 0 0,0 0 0,0 0 0,-1 0 0,-1 10 0,-3 18 0,-13 154 0,9 304 0,12-434-455,3 0 0,17 73 0,-9-74-6371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8.251"/>
    </inkml:context>
    <inkml:brush xml:id="br0">
      <inkml:brushProperty name="width" value="0.05" units="cm"/>
      <inkml:brushProperty name="height" value="0.05" units="cm"/>
    </inkml:brush>
  </inkml:definitions>
  <inkml:trace contextRef="#ctx0" brushRef="#br0">276 626 24575,'0'-1'0,"1"0"0,-1 0 0,1 0 0,0 0 0,-1 0 0,1-1 0,0 1 0,0 1 0,0-1 0,0 0 0,0 0 0,0 0 0,0 0 0,1 0 0,10-11 0,-9 6 0,-1 0 0,0 0 0,0 0 0,0-1 0,-1 1 0,0 0 0,0-1 0,-1 1 0,0-1 0,0 1 0,0-1 0,-2-7 0,-3-12 0,-11-40 0,15 65 0,-1-9 0,-2 0 0,1 0 0,-1 1 0,-1-1 0,-6-9 0,10 17 0,0 0 0,0 0 0,-1 0 0,1 1 0,0-1 0,-1 0 0,0 1 0,1-1 0,-1 1 0,0 0 0,1 0 0,-1-1 0,0 1 0,0 0 0,0 1 0,0-1 0,0 0 0,-1 0 0,1 1 0,0 0 0,0-1 0,0 1 0,0 0 0,-1 0 0,1 0 0,0 0 0,0 0 0,0 1 0,0-1 0,-4 2 0,-1 1 0,0 0 0,1 1 0,-1 0 0,1 0 0,0 1 0,0 0 0,0 0 0,1 0 0,0 1 0,-8 10 0,-1 4 0,-23 43 0,23-36 0,1 2 0,2 0 0,-13 48 0,20-61 0,1 0 0,0-1 0,1 1 0,1 0 0,1 1 0,0-1 0,1 0 0,6 28 0,-6-38 0,1-1 0,0 1 0,0-1 0,0 0 0,1 0 0,-1 0 0,1 0 0,0 0 0,1 0 0,-1-1 0,1 0 0,0 0 0,0 0 0,0 0 0,1 0 0,-1-1 0,7 4 0,-7-5 0,0 0 0,1-1 0,-1 1 0,0-1 0,1 0 0,-1 0 0,0-1 0,1 1 0,-1-1 0,1 0 0,-1 0 0,1 0 0,-1-1 0,1 1 0,-1-1 0,1 0 0,-1-1 0,0 1 0,0-1 0,0 0 0,0 0 0,5-3 0,0-1 0,-1-1 0,0 0 0,0 0 0,0-1 0,-1 0 0,0 0 0,-1-1 0,0 0 0,0 0 0,-1 0 0,0-1 0,0 0 0,5-18 0,0-4 0,-2-1 0,-1 0 0,3-36 0,-4-63 0,-7 134 0,-2 147 0,4-134 0,0-1 0,1 0 0,0 0 0,2 0 0,-1-1 0,2 1 0,0-1 0,10 21 0,-13-30 0,0-1 0,0 0 0,0 1 0,1-1 0,-1 0 0,1 0 0,0 0 0,-1-1 0,1 1 0,1-1 0,-1 1 0,0-1 0,1 0 0,-1 0 0,1-1 0,-1 1 0,1-1 0,0 0 0,0 0 0,-1 0 0,1 0 0,0 0 0,0-1 0,0 0 0,0 0 0,0 0 0,0 0 0,0-1 0,0 1 0,0-1 0,0 0 0,-1 0 0,1-1 0,4-1 0,4-3 0,-1 0 0,1-1 0,-1 0 0,-1 0 0,0-1 0,0-1 0,0 0 0,-1 0 0,10-14 0,-2 0 0,-1-2 0,-1 0 0,-2 0 0,0-2 0,-2 1 0,-1-1 0,12-48 0,-10 17 0,-3 0 0,5-104 0,-14 160 0,1-16 0,-1-1 0,0 1 0,-1 0 0,-1 0 0,-7-30 0,9 46 0,-1 1 0,1-1 0,-1 1 0,1-1 0,-1 1 0,0-1 0,0 1 0,0 0 0,0-1 0,0 1 0,0 0 0,-1-2 0,2 3 0,-1 0 0,1 0 0,0 0 0,-1-1 0,1 1 0,0 0 0,-1 0 0,1 0 0,-1 0 0,1 0 0,0 0 0,-1 0 0,1 0 0,0 0 0,-1 0 0,1 0 0,-1 0 0,1 0 0,0 0 0,-1 0 0,1 0 0,-1 1 0,1-1 0,0 0 0,-1 0 0,1 0 0,0 0 0,-1 1 0,0-1 0,-1 3 0,0 0 0,0-1 0,0 1 0,0 0 0,1 0 0,-1 0 0,1 0 0,-1 0 0,-1 7 0,-4 20 0,1 0 0,1 0 0,1 1 0,1 48 0,17 124 0,-1-91-682,28 115-1,-31-189-6143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5.756"/>
    </inkml:context>
    <inkml:brush xml:id="br0">
      <inkml:brushProperty name="width" value="0.05" units="cm"/>
      <inkml:brushProperty name="height" value="0.05" units="cm"/>
    </inkml:brush>
  </inkml:definitions>
  <inkml:trace contextRef="#ctx0" brushRef="#br0">127 177 24575,'2'1'0,"0"1"0,0-1 0,0 0 0,0 0 0,0 1 0,-1-1 0,1 1 0,0 0 0,-1-1 0,3 4 0,9 9 0,-6-10 0,-1-1 0,1 0 0,0 0 0,0-1 0,1 0 0,-1 0 0,0-1 0,1 1 0,-1-2 0,1 1 0,-1-1 0,1 0 0,-1-1 0,11-1 0,-9 1 0,-1-1 0,0 0 0,0 0 0,0 0 0,0-1 0,0-1 0,-1 1 0,1-1 0,-1 0 0,0-1 0,0 0 0,11-9 0,-15 10 0,0 0 0,0 0 0,0 0 0,-1 0 0,0 0 0,1-1 0,-1 1 0,-1-1 0,1 1 0,-1-1 0,0 0 0,0 1 0,0-1 0,0 0 0,-1 0 0,0 0 0,0 0 0,0 1 0,-1-1 0,0 0 0,1 0 0,-4-8 0,2 9 0,1 0 0,-1 1 0,0-1 0,0 0 0,0 1 0,0-1 0,-1 1 0,1 0 0,-1 0 0,0 0 0,0 0 0,0 0 0,0 0 0,-1 1 0,1 0 0,-1 0 0,0 0 0,1 0 0,-1 0 0,0 1 0,0-1 0,0 1 0,0 0 0,0 0 0,0 1 0,-7-1 0,-2 2 0,0 0 0,0 0 0,1 1 0,-1 1 0,0 0 0,1 1 0,0 0 0,0 1 0,0 0 0,-18 13 0,13-8 0,1 1 0,1 1 0,0 0 0,0 1 0,2 0 0,-19 24 0,27-30 0,-1 0 0,1 1 0,1-1 0,0 1 0,0 0 0,0 1 0,1-1 0,1 1 0,-1-1 0,1 1 0,0 0 0,1 0 0,0 13 0,1-16 0,1 0 0,0-1 0,0 1 0,0 0 0,1-1 0,-1 1 0,1-1 0,1 0 0,-1 0 0,1 1 0,0-2 0,0 1 0,0 0 0,1-1 0,0 1 0,0-1 0,0 0 0,0 0 0,1-1 0,-1 1 0,10 5 0,1-2-170,-1-1-1,1-1 0,0 0 1,0 0-1,0-2 0,0 1 1,30 0-1,6 0-6655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8.779"/>
    </inkml:context>
    <inkml:brush xml:id="br0">
      <inkml:brushProperty name="width" value="0.05" units="cm"/>
      <inkml:brushProperty name="height" value="0.05" units="cm"/>
    </inkml:brush>
  </inkml:definitions>
  <inkml:trace contextRef="#ctx0" brushRef="#br0">22 200 24575,'-5'-10'0,"2"6"0,0-1 0,1 1 0,0-1 0,0 0 0,-2-10 0,4 14 0,-1 1 0,1-1 0,0 0 0,0 0 0,0 1 0,0-1 0,1 0 0,-1 0 0,0 1 0,0-1 0,0 0 0,1 0 0,-1 1 0,0-1 0,1 0 0,-1 1 0,0-1 0,1 0 0,0 0 0,0 0 0,0 1 0,0-1 0,0 0 0,0 1 0,0-1 0,1 1 0,-1-1 0,0 1 0,0 0 0,1-1 0,-1 1 0,0 0 0,0 0 0,1 0 0,1 0 0,27 1 0,1 2 0,30 6 0,27 3 0,-41-9 0,-1-3 0,1-1 0,-1-3 0,1-2 0,-1-1 0,0-3 0,47-16 0,-90 25 0,-1 0 0,0 1 0,1-1 0,-1 0 0,0 0 0,0 0 0,0-1 0,0 1 0,0 0 0,0-1 0,0 0 0,0 1 0,-1-1 0,1 0 0,0 0 0,-1 0 0,3-4 0,-4 4 0,0 1 0,0-1 0,0 0 0,0 1 0,0-1 0,0 0 0,0 0 0,-1 1 0,1-1 0,-1 0 0,1 1 0,-1-1 0,0 1 0,1-1 0,-1 1 0,0-1 0,0 1 0,0-1 0,0 1 0,0 0 0,-1 0 0,1-1 0,0 1 0,0 0 0,-4-2 0,0-1 0,0 0 0,0 1 0,-1-1 0,0 1 0,0 0 0,0 1 0,0-1 0,0 1 0,0 1 0,-1-1 0,1 1 0,-1 0 0,1 0 0,-1 1 0,1 0 0,-1 0 0,1 0 0,-1 1 0,1 0 0,-13 3 0,11-1 0,0 0 0,0 0 0,0 0 0,1 1 0,-1 1 0,1-1 0,0 1 0,0 0 0,0 1 0,1-1 0,0 1 0,0 1 0,0-1 0,1 1 0,-7 11 0,3-1 0,2 1 0,-1 0 0,2 0 0,1 0 0,0 1 0,1 0 0,-1 24 0,2-10 0,2 0 0,1 1 0,7 43 0,-6-68 0,0 0 0,1 0 0,0 0 0,1 0 0,0-1 0,0 1 0,1-1 0,0 0 0,7 10 0,-9-16 0,-1 1 0,1-1 0,0 0 0,1 0 0,-1 0 0,0 0 0,0 0 0,1-1 0,-1 1 0,1-1 0,0 1 0,-1-1 0,1 0 0,0 0 0,0 0 0,0 0 0,0-1 0,0 1 0,0-1 0,0 0 0,0 0 0,0 0 0,-1 0 0,1 0 0,0 0 0,0-1 0,0 0 0,0 0 0,0 1 0,0-1 0,4-3 0,2-1 0,0 0 0,0 0 0,-1-1 0,0 0 0,0-1 0,0 0 0,-1 0 0,1-1 0,-2 0 0,1 0 0,5-10 0,6-12 0,28-61 0,40-148 0,-79 217 0,-3 19 0,-2 11 0,0 15 0,-1-21 0,3 59-273,3 1 0,3-1 0,2-1 0,40 113 0,-36-133-6553</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19.090"/>
    </inkml:context>
    <inkml:brush xml:id="br0">
      <inkml:brushProperty name="width" value="0.05" units="cm"/>
      <inkml:brushProperty name="height" value="0.05" units="cm"/>
    </inkml:brush>
  </inkml:definitions>
  <inkml:trace contextRef="#ctx0" brushRef="#br0">1 1 24575,'3'0'0,"4"0"0,4 0 0,4 0 0,2 6 0,-2 5 0,-4 8 0,0 5 0,-2 9 0,-6 8 0,-9 7 0,-11 3 0,-1-6-8191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4.634"/>
    </inkml:context>
    <inkml:brush xml:id="br0">
      <inkml:brushProperty name="width" value="0.05" units="cm"/>
      <inkml:brushProperty name="height" value="0.05" units="cm"/>
    </inkml:brush>
  </inkml:definitions>
  <inkml:trace contextRef="#ctx0" brushRef="#br0">1 77 24575,'2'-3'0,"0"-1"0,-1 1 0,1 0 0,0 0 0,-1-1 0,0 1 0,0-1 0,0 1 0,0-1 0,0-4 0,2-27 0,-3 36 0,0-1 0,3 61 0,11 65 0,-3-35 0,31 305-1365,-39-371-5461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4.909"/>
    </inkml:context>
    <inkml:brush xml:id="br0">
      <inkml:brushProperty name="width" value="0.05" units="cm"/>
      <inkml:brushProperty name="height" value="0.05" units="cm"/>
    </inkml:brush>
  </inkml:definitions>
  <inkml:trace contextRef="#ctx0" brushRef="#br0">1 698 24575,'9'-269'0,"-4"211"0,3 0 0,24-89 0,-28 134 0,0 1 0,1 0 0,0 0 0,0 0 0,2 0 0,-1 1 0,12-15 0,-14 21 0,1 1 0,-1-1 0,1 1 0,0-1 0,0 2 0,1-1 0,-1 0 0,1 1 0,-1 0 0,1 0 0,0 1 0,1 0 0,-1 0 0,0 0 0,0 1 0,12-2 0,-1 3 0,-1 0 0,0 1 0,0 1 0,0 1 0,0 0 0,0 1 0,-1 0 0,0 1 0,0 1 0,0 1 0,0 0 0,17 12 0,-16-9 0,0 1 0,-1 0 0,0 2 0,-1-1 0,-1 2 0,0 0 0,0 1 0,-1 0 0,-1 0 0,9 19 0,-15-25 0,-1 0 0,-1 0 0,0 0 0,0 0 0,-1 1 0,0-1 0,0 1 0,-1-1 0,-1 1 0,1 0 0,-1-1 0,-1 1 0,0 0 0,-1-1 0,1 1 0,-2-1 0,1 0 0,-1 1 0,-1-1 0,0 0 0,0-1 0,-1 1 0,0-1 0,0 0 0,-1 0 0,0-1 0,0 1 0,-1-1 0,0-1 0,-11 9 0,2-3 0,0 0 0,-1-2 0,0 0 0,-1-1 0,0 0 0,-1-2 0,1 0 0,-2-1 0,1-1 0,0-1 0,-1-1 0,-37 2 0,51-5 34,-1 0 1,1-1-1,0 1 0,-1-1 0,1-1 0,0 1 0,0-1 0,0 0 0,-6-4 1,9 5-121,0-1 1,0 0 0,1 0-1,-1 0 1,1 0 0,0 0-1,0 0 1,-1 0 0,1-1-1,1 0 1,-1 1 0,0-1-1,1 0 1,-1 1 0,1-1-1,0 0 1,0 0 0,0 0-1,-1-5 1,0-20-6741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5.327"/>
    </inkml:context>
    <inkml:brush xml:id="br0">
      <inkml:brushProperty name="width" value="0.05" units="cm"/>
      <inkml:brushProperty name="height" value="0.05" units="cm"/>
    </inkml:brush>
  </inkml:definitions>
  <inkml:trace contextRef="#ctx0" brushRef="#br0">1 17 24575,'39'-14'0,"-28"13"0,1 0 0,0 0 0,-1 2 0,1-1 0,0 2 0,-1-1 0,1 2 0,-1 0 0,1 0 0,-1 1 0,0 0 0,10 6 0,6 3 0,-1 2 0,-1 1 0,37 30 0,-42-29 0,0 1 0,-1 1 0,26 34 0,-37-42 0,0-1 0,-2 1 0,1 0 0,-1 1 0,-1-1 0,0 1 0,-1 0 0,0 1 0,3 19 0,-6-27 0,0-1 0,-1 0 0,0 0 0,0 1 0,0-1 0,-1 0 0,1 0 0,-1 0 0,0 1 0,0-1 0,0 0 0,-1 0 0,0 0 0,1-1 0,-1 1 0,-1 0 0,1-1 0,0 1 0,-1-1 0,0 0 0,0 0 0,-5 5 0,4-5 0,-1-1 0,1 1 0,0-1 0,0 0 0,-1-1 0,0 1 0,1-1 0,-1 0 0,0 0 0,1 0 0,-1-1 0,0 0 0,0 0 0,1 0 0,-1 0 0,0-1 0,0 0 0,1 0 0,-10-3 0,9 3 0,0-1 0,0 0 0,1 0 0,-1 0 0,1-1 0,-1 1 0,1-1 0,0 0 0,0-1 0,0 1 0,0-1 0,1 1 0,-1-1 0,1 0 0,0 0 0,0-1 0,-4-8 0,5 8 0,1 0 0,-1-1 0,1 1 0,0-1 0,0 1 0,1-1 0,-1 1 0,1-1 0,0 0 0,1 1 0,0-1 0,0 1 0,0-1 0,0 1 0,1 0 0,3-8 0,1 1 0,0 0 0,1 1 0,0-1 0,1 2 0,0-1 0,1 1 0,0 0 0,1 1 0,0 0 0,0 1 0,1 0 0,22-13 0,-6 6 0,1 2 0,0 1 0,1 1 0,47-11 0,-59 18 0,0 1 0,0 0 0,1 1 0,-1 1 0,1 1 0,-1 0 0,31 5 0,-41-4 0,-1 1 0,0-1 0,0 1 0,0 0 0,0 0 0,0 1 0,0 0 0,-1 0 0,0 0 0,1 1 0,-1 0 0,0 0 0,-1 0 0,1 0 0,-1 1 0,1 0 0,-2 0 0,1 0 0,0 0 0,-1 1 0,0-1 0,0 1 0,-1 0 0,3 8 0,0 6 75,-1-1 0,-1 1 0,1 36-1,-7 63-475,0-54-862,2-42-5563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5.484"/>
    </inkml:context>
    <inkml:brush xml:id="br0">
      <inkml:brushProperty name="width" value="0.05" units="cm"/>
      <inkml:brushProperty name="height" value="0.05" units="cm"/>
    </inkml:brush>
  </inkml:definitions>
  <inkml:trace contextRef="#ctx0" brushRef="#br0">12 56 24575,'0'-3'0,"0"-4"0,0-4 0,-3-1 0,-2 0 0,1 1-8191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5.827"/>
    </inkml:context>
    <inkml:brush xml:id="br0">
      <inkml:brushProperty name="width" value="0.05" units="cm"/>
      <inkml:brushProperty name="height" value="0.05" units="cm"/>
    </inkml:brush>
  </inkml:definitions>
  <inkml:trace contextRef="#ctx0" brushRef="#br0">400 179 24575,'1'-2'0,"1"0"0,0 0 0,-1 0 0,1 0 0,-1 0 0,0 0 0,0 0 0,0-1 0,0 1 0,0 0 0,-1-1 0,1 1 0,-1-1 0,1 1 0,-1-1 0,0 1 0,0-1 0,0 1 0,0-1 0,0 1 0,-1-1 0,1 1 0,-1-1 0,0 1 0,1-1 0,-1 1 0,0 0 0,-1 0 0,1-1 0,0 1 0,-3-3 0,-1-2 0,0 1 0,0 0 0,0 0 0,-1 0 0,0 0 0,-1 1 0,1 0 0,-11-6 0,4 4 0,-1 1 0,1 0 0,-1 1 0,0 0 0,-1 1 0,1 1 0,-1 0 0,0 1 0,1 1 0,-1 0 0,-27 2 0,35 0 0,1-1 0,-1 2 0,1-1 0,-1 1 0,1 0 0,0 0 0,0 0 0,0 1 0,0 0 0,0 0 0,1 1 0,0-1 0,-1 1 0,1 1 0,0-1 0,1 1 0,-1-1 0,1 1 0,0 1 0,0-1 0,1 1 0,-1-1 0,1 1 0,1 0 0,-1 0 0,1 0 0,0 0 0,-2 12 0,2-6 0,1 0 0,0 0 0,1-1 0,1 1 0,0 0 0,0 0 0,1 0 0,1-1 0,0 1 0,0-1 0,9 19 0,-4-14 0,0 0 0,1 0 0,0-1 0,1 0 0,1-1 0,1 0 0,15 14 0,-16-19 29,0 0-1,0 0 1,1-1-1,0-1 0,1 0 1,0-1-1,0 0 1,0-1-1,1 0 1,-1-1-1,17 2 1,-12-3-219,1-1 0,-1-1 1,0 0-1,1-2 0,-1 0 1,0-1-1,0-1 1,21-6-1,13-7-6636</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6.231"/>
    </inkml:context>
    <inkml:brush xml:id="br0">
      <inkml:brushProperty name="width" value="0.05" units="cm"/>
      <inkml:brushProperty name="height" value="0.05" units="cm"/>
    </inkml:brush>
  </inkml:definitions>
  <inkml:trace contextRef="#ctx0" brushRef="#br0">79 219 24575,'-1'0'0,"1"0"0,0 0 0,0 0 0,0 0 0,0 0 0,-1 0 0,1 0 0,0 0 0,0 0 0,0 0 0,0 0 0,-1 0 0,1 0 0,0 0 0,0 0 0,0 0 0,-1 0 0,1 0 0,0 0 0,0 0 0,0 0 0,0 0 0,-1 0 0,1 0 0,0 0 0,0 0 0,0 0 0,0-1 0,-1 1 0,1 0 0,0 0 0,0 0 0,0 0 0,0 0 0,0 0 0,0-1 0,0 1 0,-1 0 0,1 0 0,0 0 0,0 0 0,0-1 0,0 1 0,0 0 0,0 0 0,0 0 0,0-1 0,0 1 0,0 0 0,0 0 0,0 0 0,0 0 0,0-1 0,0 1 0,0 0 0,0 0 0,0 0 0,0 0 0,0-1 0,0 1 0,0 0 0,1 0 0,-1-1 0,12-6 0,8 4 0,0 1 0,0 1 0,33 3 0,-25 0 0,35-4 0,-55 2 0,0-1 0,0-1 0,0 0 0,0 0 0,-1 0 0,1-1 0,-1 0 0,14-8 0,-19 10 0,1-1 0,0 0 0,-1 1 0,0-1 0,1 0 0,-1-1 0,0 1 0,0 0 0,0-1 0,0 1 0,-1-1 0,1 0 0,-1 1 0,1-1 0,-1 0 0,0 0 0,0 0 0,0 0 0,-1 0 0,1 0 0,-1 0 0,1 0 0,-1 0 0,0 0 0,0 0 0,-1 0 0,1 0 0,0-1 0,-1 1 0,0 0 0,0 0 0,0 1 0,0-1 0,0 0 0,-1 0 0,1 0 0,-1 1 0,0-1 0,0 1 0,1-1 0,-2 1 0,1 0 0,0 0 0,-5-3 0,-3-2 0,0 0 0,0 1 0,-1 0 0,0 1 0,0 0 0,0 1 0,0 1 0,-1-1 0,0 2 0,0-1 0,0 2 0,0 0 0,-19 0 0,22 1 0,0 0 0,0 1 0,0 0 0,0 1 0,0 0 0,0 0 0,0 1 0,0 0 0,0 0 0,1 1 0,0 0 0,0 1 0,0 0 0,0 0 0,1 0 0,0 1 0,0 0 0,-7 9 0,9-8 0,1 0 0,-1 0 0,2 1 0,-1-1 0,1 1 0,0 0 0,1 0 0,-1 0 0,2 0 0,-1 0 0,1 0 0,0 1 0,1-1 0,0 0 0,1 1 0,-1-1 0,1 0 0,1 1 0,0-1 0,0 0 0,5 11 0,-1-3 0,1 0 0,1 0 0,0-1 0,1 0 0,1 0 0,0-1 0,1-1 0,1 0 0,17 16 0,-19-20-76,1 0 1,0-1-1,0 0 0,1 0 0,0-1 0,0-1 0,1 0 0,0-1 1,0 0-1,1-1 0,-1 0 0,1-1 0,-1-1 0,1 0 1,0-1-1,0 0 0,16-2 0,12-5-6750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6.653"/>
    </inkml:context>
    <inkml:brush xml:id="br0">
      <inkml:brushProperty name="width" value="0.05" units="cm"/>
      <inkml:brushProperty name="height" value="0.05" units="cm"/>
    </inkml:brush>
  </inkml:definitions>
  <inkml:trace contextRef="#ctx0" brushRef="#br0">5 118 24575,'-3'0'0,"2"-3"0,4-5 0,8 0 0,12-2 0,10 0 0,10 0 0,10-3 0,5 2 0,5 2 0,1 3 0,-1 0 0,-5 0 0,-6 1 0,-9-1 0,-11 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6.855"/>
    </inkml:context>
    <inkml:brush xml:id="br0">
      <inkml:brushProperty name="width" value="0.05" units="cm"/>
      <inkml:brushProperty name="height" value="0.05" units="cm"/>
    </inkml:brush>
  </inkml:definitions>
  <inkml:trace contextRef="#ctx0" brushRef="#br0">28 5 24575,'-3'0'0,"-4"-3"0,-1 2 0,1 4 0,4 5 0,4 7 0,3 8 0,3 5 0,2 8 0,0 7 0,1 6 0,-1 0 0,-1 1 0,0-1 0,-1-3 0,1-4 0,0-5 0,-2-9-8191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6.099"/>
    </inkml:context>
    <inkml:brush xml:id="br0">
      <inkml:brushProperty name="width" value="0.05" units="cm"/>
      <inkml:brushProperty name="height" value="0.05" units="cm"/>
    </inkml:brush>
  </inkml:definitions>
  <inkml:trace contextRef="#ctx0" brushRef="#br0">198 152 24575,'6'-13'0,"0"-1"0,-1 0 0,0 0 0,-2 0 0,1 0 0,2-28 0,-6 41 0,0 0 0,0-1 0,0 1 0,0 0 0,0 0 0,0 0 0,0 0 0,0 0 0,0 0 0,0 0 0,-1 0 0,1 0 0,0 0 0,-1 0 0,1 0 0,-1 0 0,1 0 0,-1 0 0,1 0 0,-1 0 0,0 0 0,0 1 0,1-1 0,-2-1 0,1 2 0,0 0 0,0 0 0,0-1 0,-1 1 0,1 0 0,0 0 0,0 0 0,0 0 0,0 0 0,0 1 0,-1-1 0,1 0 0,0 0 0,0 1 0,0-1 0,0 1 0,0-1 0,-1 2 0,-5 1 0,1 2 0,0-1 0,0 1 0,0-1 0,-8 10 0,11-10 0,1-1 0,-1 0 0,1 1 0,-1-1 0,1 1 0,0 0 0,0 0 0,1 0 0,-1 0 0,1 0 0,0 0 0,0 0 0,0 0 0,1 1 0,-1-1 0,1 5 0,1-3 0,0 0 0,0 1 0,1-1 0,0 0 0,0 0 0,0 0 0,1-1 0,0 1 0,0-1 0,5 8 0,30 35 0,-22-27 0,18 28 0,-30-43 0,0 1 0,-1 0 0,0 0 0,0 0 0,-1 0 0,0 1 0,0-1 0,1 15 0,-2-19 0,-1 1 0,-1-1 0,1 1 0,0-1 0,-1 0 0,1 1 0,-1-1 0,0 0 0,0 1 0,-1-1 0,1 0 0,-1 0 0,1 0 0,-1 0 0,-4 5 0,1-4 0,1 1 0,-1-1 0,0 0 0,0 0 0,0-1 0,0 1 0,-1-1 0,-6 3 0,-4 0 0,0-1 0,-1 0 0,0-1 0,0-1 0,-24 2 0,33-4 69,-1 0-1,1-1 0,0-1 0,-12-1 1,19 2-109,0 0 0,0 0 1,0-1-1,0 1 0,0 0 0,0 0 1,0-1-1,0 1 0,0-1 1,0 1-1,0-1 0,0 1 1,0-1-1,0 0 0,0 1 1,1-1-1,-1 0 0,0 0 0,0 0 1,1 1-1,-1-1 0,0 0 1,1 0-1,-1 0 0,1 0 1,-1 0-1,1 0 0,0 0 1,-1 0-1,1 0 0,0-1 1,0 1-1,0 0 0,0 0 0,0 0 1,0 0-1,0 0 0,0 0 1,0 0-1,1 0 0,-1 0 1,1-2-1,5-11-6786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7.026"/>
    </inkml:context>
    <inkml:brush xml:id="br0">
      <inkml:brushProperty name="width" value="0.05" units="cm"/>
      <inkml:brushProperty name="height" value="0.05" units="cm"/>
    </inkml:brush>
  </inkml:definitions>
  <inkml:trace contextRef="#ctx0" brushRef="#br0">451 25 24575,'0'-3'0,"0"-4"0,-3-1 0,-8 1 0,-4 8 0,-10 7 0,-6 4 0,-8 8 0,-6 6 0,-4 5 0,-2 3 0,1 2 0,1 2 0,3-4 0,9-6-8191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7.196"/>
    </inkml:context>
    <inkml:brush xml:id="br0">
      <inkml:brushProperty name="width" value="0.05" units="cm"/>
      <inkml:brushProperty name="height" value="0.05" units="cm"/>
    </inkml:brush>
  </inkml:definitions>
  <inkml:trace contextRef="#ctx0" brushRef="#br0">0 92 24575,'3'-3'0,"8"-5"0,7-3 0,5-3 0,3-2 0,5 1 0,-1 3 0,2 4 0,1 3 0,1 6 0,1 9 0,-2 5 0,-1 7 0,1 6 0,0 4 0,2 3 0,-6-4-8191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7.724"/>
    </inkml:context>
    <inkml:brush xml:id="br0">
      <inkml:brushProperty name="width" value="0.05" units="cm"/>
      <inkml:brushProperty name="height" value="0.05" units="cm"/>
    </inkml:brush>
  </inkml:definitions>
  <inkml:trace contextRef="#ctx0" brushRef="#br0">294 233 24575,'-1'-16'0,"0"0"0,0 0 0,-1 1 0,-1-1 0,-1 1 0,0-1 0,-1 1 0,-1 0 0,0 1 0,-1 0 0,-11-19 0,16 31 0,0-1 0,-1 1 0,1-1 0,0 1 0,-1 0 0,0 0 0,1 0 0,-1 0 0,0 1 0,0-1 0,0 1 0,0-1 0,0 1 0,0 0 0,0 0 0,0 1 0,-1-1 0,1 0 0,0 1 0,-1 0 0,1 0 0,0 0 0,-1 0 0,1 1 0,0-1 0,0 1 0,-1 0 0,1 0 0,0 0 0,0 0 0,0 0 0,-4 4 0,-2 0 0,0 0 0,0 1 0,1 0 0,0 0 0,0 1 0,1 0 0,0 1 0,0 0 0,-8 13 0,8-9 0,0-1 0,2 1 0,0 0 0,0 1 0,1-1 0,0 1 0,1 0 0,1 0 0,0 0 0,0 0 0,2 1 0,-1-1 0,2 0 0,0 0 0,0 0 0,2 0 0,6 25 0,-6-29 0,0 0 0,1 0 0,0 0 0,0 0 0,1 0 0,1-1 0,-1 0 0,1 0 0,0 0 0,1-1 0,0 0 0,0 0 0,1-1 0,0 0 0,0 0 0,0-1 0,0 0 0,1 0 0,0-1 0,0 0 0,0-1 0,1 0 0,-1 0 0,15 1 0,-14-2 0,-1-1 0,0-1 0,1 0 0,-1 0 0,1 0 0,-1-1 0,0-1 0,0 0 0,1 0 0,-1-1 0,0 0 0,-1 0 0,1-1 0,-1 0 0,1 0 0,-1-1 0,-1-1 0,1 1 0,-1-1 0,0 0 0,0-1 0,0 0 0,-1 0 0,0 0 0,-1-1 0,1 1 0,-1-1 0,-1-1 0,0 1 0,0-1 0,-1 1 0,5-17 0,-4 7 0,0-1 0,-1 0 0,-1 1 0,-1-1 0,0 0 0,-2 0 0,0 0 0,-1 0 0,-1 0 0,-1 1 0,0-1 0,-1 1 0,-14-31 0,16 44 0,0-1 0,-1 1 0,1 0 0,-1 0 0,-8-8 0,12 12 0,-1 1 0,1-1 0,-1 0 0,1 1 0,-1-1 0,0 1 0,1-1 0,-1 1 0,0-1 0,1 1 0,-1-1 0,0 1 0,0-1 0,0 1 0,1 0 0,-1 0 0,0-1 0,0 1 0,0 0 0,0 0 0,1 0 0,-1 0 0,0 0 0,0 0 0,0 0 0,0 0 0,0 0 0,1 1 0,-1-1 0,0 0 0,0 0 0,0 1 0,0-1 0,1 0 0,-1 1 0,0-1 0,0 1 0,1-1 0,-1 1 0,1 0 0,-1-1 0,0 1 0,1 0 0,-1-1 0,1 1 0,-1 0 0,1-1 0,0 1 0,-1 1 0,-3 8 0,1 0 0,0 0 0,1 0 0,1 0 0,-1 1 0,1-1 0,1 0 0,1 13 0,-2-1 0,5 127 0,5-1 0,31 154 0,-21-204-1365,-10-66-5461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8"/>
    </inkml:context>
    <inkml:brush xml:id="br0">
      <inkml:brushProperty name="width" value="0.05" units="cm"/>
      <inkml:brushProperty name="height" value="0.05" units="cm"/>
    </inkml:brush>
  </inkml:definitions>
  <inkml:trace contextRef="#ctx0" brushRef="#br0">49 73 24575,'-3'-3'0,"0"-1"0,1 0 0,-1 0 0,1-1 0,0 1 0,-3-7 0,4 7 0,0 0 0,-1 1 0,1 0 0,-1-1 0,0 1 0,0 0 0,0 0 0,-1 0 0,-2-4 0,-1 7 0,5 7 0,2 12 0,43 173 0,-33-117-682,1 121-1,-11-152-6143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8.732"/>
    </inkml:context>
    <inkml:brush xml:id="br0">
      <inkml:brushProperty name="width" value="0.05" units="cm"/>
      <inkml:brushProperty name="height" value="0.05" units="cm"/>
    </inkml:brush>
  </inkml:definitions>
  <inkml:trace contextRef="#ctx0" brushRef="#br0">63 297 24575,'-4'-8'0,"-1"0"0,0 1 0,-9-10 0,10 13 0,1 0 0,-1 0 0,1-1 0,0 1 0,0-1 0,0 1 0,1-1 0,0 0 0,0 0 0,0 0 0,-2-10 0,4 14 0,0 0 0,0-1 0,1 1 0,-1 0 0,0-1 0,1 1 0,-1 0 0,1 0 0,-1 0 0,1 0 0,-1-1 0,1 1 0,0 0 0,0 0 0,-1 0 0,1 0 0,0 0 0,0 1 0,0-1 0,0 0 0,0 0 0,0 0 0,0 1 0,0-1 0,1 1 0,-1-1 0,0 1 0,2-1 0,37-8 0,119-7 0,4 0 0,-131 11 0,1-1 0,60-22 0,-85 25 0,-1 0 0,1-1 0,-1 0 0,13-10 0,-18 13 0,0 0 0,-1 0 0,1 0 0,-1-1 0,1 1 0,-1 0 0,0-1 0,1 1 0,-1-1 0,0 0 0,0 1 0,0-1 0,0 0 0,-1 0 0,1 0 0,0 1 0,-1-1 0,1 0 0,-1 0 0,0 0 0,0 0 0,1 0 0,-1 0 0,0 0 0,-1 0 0,1-2 0,0 3 0,0 1 0,0 0 0,-1-1 0,1 1 0,0-1 0,0 1 0,0 0 0,0-1 0,0 1 0,-1 0 0,1-1 0,0 1 0,0-1 0,-1 1 0,1 0 0,0 0 0,-1-1 0,1 1 0,0 0 0,-1 0 0,1-1 0,0 1 0,-1 0 0,1 0 0,0 0 0,-1-1 0,1 1 0,-1 0 0,1 0 0,0 0 0,-2 0 0,-10 7 0,-8 20 0,13-12 0,1 1 0,1-1 0,0 1 0,1 0 0,1 1 0,1-1 0,0 0 0,1 1 0,1-1 0,0 1 0,1-1 0,1 1 0,0-1 0,7 20 0,-8-31 0,0-1 0,1 0 0,0 0 0,0 0 0,0-1 0,0 1 0,0 0 0,1-1 0,0 0 0,-1 1 0,2-1 0,-1 0 0,0 0 0,0-1 0,1 1 0,-1-1 0,1 1 0,4 1 0,-4-3 0,-1 0 0,1 0 0,0-1 0,0 1 0,0-1 0,0 0 0,0 0 0,0 0 0,-1 0 0,1 0 0,0-1 0,0 0 0,0 0 0,-1 0 0,1 0 0,0-1 0,-1 0 0,1 1 0,-1-1 0,4-3 0,7-4 0,-1-1 0,-1-1 0,0 0 0,0-1 0,-1 0 0,0 0 0,13-22 0,3-10 0,22-49 0,-38 69 0,-10 23 0,-1 0 0,1 0 0,-1 0 0,1 0 0,-1 0 0,1 0 0,0 0 0,-1 0 0,1 0 0,0 0 0,0 0 0,0 0 0,0 1 0,-1-1 0,2 0 0,-1 1 0,-1 0 0,0 0 0,1 0 0,-1 0 0,0 0 0,1 0 0,-1 1 0,0-1 0,1 0 0,-1 0 0,0 0 0,0 1 0,1-1 0,-1 0 0,0 0 0,0 1 0,1-1 0,-1 0 0,0 0 0,0 1 0,0-1 0,0 0 0,1 1 0,-1-1 0,0 0 0,0 1 0,0-1 0,0 0 0,0 1 0,0 0 0,4 41 0,-4-33 0,25 234 0,2 41 0,-26-199 0,-3-1 0,-4 1 0,-18 93 0,22-167 0,-1 0 0,0 1 0,-1-1 0,0 0 0,-1-1 0,0 1 0,-7 10 0,10-18 0,1-1 0,-1 0 0,1 0 0,-1 0 0,0 0 0,1-1 0,-1 1 0,0 0 0,0-1 0,0 1 0,-1-1 0,1 0 0,0 1 0,0-1 0,-1 0 0,1-1 0,-1 1 0,1 0 0,0-1 0,-1 1 0,1-1 0,-1 0 0,0 0 0,1 0 0,-1 0 0,1 0 0,-1 0 0,1-1 0,-1 1 0,1-1 0,-1 0 0,1 0 0,0 0 0,-1 0 0,1 0 0,0 0 0,0-1 0,-3-1 0,-2-3 0,1 1 0,-1-1 0,1 0 0,1 0 0,-1-1 0,1 1 0,0-1 0,1-1 0,0 1 0,0-1 0,0 1 0,1-1 0,-3-11 0,0 0 0,2-1 0,0 0 0,1 0 0,0-31 0,3 18 0,1-1 0,2 0 0,2 1 0,1 0 0,1 0 0,13-35 0,-13 47 0,1 1 0,1 1 0,0 0 0,2 0 0,0 1 0,1 0 0,1 1 0,0 0 0,1 1 0,29-24 0,-36 34-105,2 0 0,-1 0 0,0 1 0,1 1 0,0 0 0,0 0 0,1 0 0,-1 1 0,1 0 0,-1 1 0,1 0 0,11 0 0,0 2-6721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29.339"/>
    </inkml:context>
    <inkml:brush xml:id="br0">
      <inkml:brushProperty name="width" value="0.05" units="cm"/>
      <inkml:brushProperty name="height" value="0.05" units="cm"/>
    </inkml:brush>
  </inkml:definitions>
  <inkml:trace contextRef="#ctx0" brushRef="#br0">9 50 24575,'-1'-1'0,"0"1"0,1-1 0,-1 0 0,0 1 0,1-1 0,-1 0 0,1 0 0,-1 0 0,1 1 0,-1-1 0,1 0 0,0 0 0,-1 0 0,1 0 0,0 0 0,0 0 0,-1 0 0,1 0 0,0 0 0,0 1 0,0-1 0,0 0 0,0 0 0,1 0 0,-1-1 0,1 0 0,0 1 0,-1 0 0,1 0 0,0 0 0,0-1 0,0 1 0,0 0 0,0 0 0,1 1 0,-1-1 0,0 0 0,0 0 0,0 1 0,3-2 0,1 0 0,0 0 0,0 0 0,1 1 0,-1 0 0,0 0 0,1 0 0,-1 1 0,6 0 0,3 2 0,-1 1 0,1 0 0,-1 1 0,0 0 0,0 2 0,-1-1 0,1 1 0,-1 1 0,-1 0 0,1 1 0,13 11 0,-3 1 0,-1 0 0,-1 1 0,-1 0 0,23 34 0,-30-37 0,0 1 0,-2 0 0,0 1 0,-1 0 0,-1 0 0,0 1 0,-2 0 0,-1 0 0,0 1 0,1 27 0,-5-36 0,0 0 0,-2 1 0,1-1 0,-2 0 0,0 0 0,0 0 0,-2 0 0,1 0 0,-1 0 0,-1-1 0,0 0 0,-1 0 0,-1 0 0,0-1 0,0 0 0,-1 0 0,0-1 0,-12 12 0,5-9-195,0-1 0,-1 0 0,0-1 0,-1-1 0,-1 0 0,-18 7 0,-34 11-6631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0.691"/>
    </inkml:context>
    <inkml:brush xml:id="br0">
      <inkml:brushProperty name="width" value="0.05" units="cm"/>
      <inkml:brushProperty name="height" value="0.05" units="cm"/>
    </inkml:brush>
  </inkml:definitions>
  <inkml:trace contextRef="#ctx0" brushRef="#br0">1 187 24575,'0'-12'0,"1"0"0,0 1 0,0-1 0,2 0 0,-1 1 0,1 0 0,1-1 0,0 1 0,1 1 0,0-1 0,1 1 0,0-1 0,14-17 0,-20 27 0,1 0 0,-1 1 0,1-1 0,0 0 0,0 0 0,-1 0 0,1 0 0,0 1 0,0-1 0,0 0 0,0 1 0,0-1 0,0 1 0,0-1 0,0 1 0,0 0 0,0-1 0,0 1 0,0 0 0,0 0 0,0-1 0,0 1 0,0 0 0,0 0 0,0 0 0,0 0 0,1 1 0,-1-1 0,0 0 0,0 0 0,0 1 0,0-1 0,0 0 0,0 1 0,0-1 0,0 1 0,0 0 0,0-1 0,-1 1 0,1 0 0,0-1 0,0 1 0,0 0 0,-1 0 0,1 0 0,0-1 0,0 3 0,4 5 0,-1 0 0,0 0 0,0 0 0,4 15 0,-6-18 0,18 64 0,21 140 0,-29-139 0,3 25 153,43 213-1671,-50-274-5308</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0.895"/>
    </inkml:context>
    <inkml:brush xml:id="br0">
      <inkml:brushProperty name="width" value="0.05" units="cm"/>
      <inkml:brushProperty name="height" value="0.05" units="cm"/>
    </inkml:brush>
  </inkml:definitions>
  <inkml:trace contextRef="#ctx0" brushRef="#br0">1 149 24575,'0'-18'0,"2"0"0,0 1 0,1-1 0,1 1 0,10-29 0,-14 45 0,0 1 0,0-1 0,0 0 0,1 0 0,-1 1 0,0-1 0,0 0 0,1 1 0,-1-1 0,0 1 0,1-1 0,-1 0 0,1 1 0,-1-1 0,1 1 0,-1-1 0,1 1 0,-1-1 0,1 1 0,-1 0 0,1-1 0,-1 1 0,1-1 0,0 1 0,0 0 0,0 0 0,0 0 0,-1 1 0,1-1 0,0 0 0,-1 1 0,1-1 0,-1 1 0,1-1 0,-1 1 0,1 0 0,-1-1 0,1 1 0,-1 0 0,1-1 0,-1 1 0,0 0 0,1-1 0,-1 2 0,13 43 0,-13-44 0,61 457 0,-59-426-341,0 0 0,-3 0-1,-4 42 1,-3-33-6485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1.269"/>
    </inkml:context>
    <inkml:brush xml:id="br0">
      <inkml:brushProperty name="width" value="0.05" units="cm"/>
      <inkml:brushProperty name="height" value="0.05" units="cm"/>
    </inkml:brush>
  </inkml:definitions>
  <inkml:trace contextRef="#ctx0" brushRef="#br0">141 7 24575,'-4'-1'0,"0"-1"0,0 1 0,-1 0 0,1 1 0,0-1 0,0 1 0,0 0 0,-1 0 0,1 0 0,0 0 0,0 1 0,0 0 0,0-1 0,0 2 0,0-1 0,0 0 0,0 1 0,0 0 0,0 0 0,1 0 0,-1 0 0,1 1 0,-5 3 0,4-2 0,0 1 0,0-1 0,1 1 0,-1 0 0,1 1 0,0-1 0,1 0 0,-1 1 0,1 0 0,0-1 0,0 1 0,1 0 0,0 0 0,0 0 0,0 11 0,0-5 0,2 0 0,0 0 0,0 0 0,1 0 0,0 0 0,1 0 0,1 0 0,0 0 0,7 13 0,-3-9 0,0-1 0,2 0 0,0-1 0,0 0 0,25 23 0,-11-14 0,2-2 0,0-2 0,1 0 0,1-1 0,1-2 0,46 19 0,-35-20 0,0-1 0,2-2 0,-1-2 0,1-2 0,1-1 0,0-3 0,-1-1 0,74-5 0,-83-1 0,0-1 0,0-1 0,0-2 0,-1-2 0,-1 0 0,1-2 0,-1-2 0,-1-1 0,-1-1 0,0-1 0,48-37 0,-65 44 0,-1-1 0,-1-1 0,1 0 0,-2 0 0,1-1 0,-2 0 0,0-1 0,0 0 0,9-21 0,-11 16 0,0 0 0,-1-1 0,-1 1 0,0-1 0,-2 0 0,1-38 0,-6-40 0,2 97 148,-1 5 38,-3 13-1247,4-16 423,-3 14-6188</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2.138"/>
    </inkml:context>
    <inkml:brush xml:id="br0">
      <inkml:brushProperty name="width" value="0.05" units="cm"/>
      <inkml:brushProperty name="height" value="0.05" units="cm"/>
    </inkml:brush>
  </inkml:definitions>
  <inkml:trace contextRef="#ctx0" brushRef="#br0">604 205 24575,'1'-25'0,"1"1"0,2 0 0,8-36 0,-10 55 0,-2 3 0,1 0 0,-1 0 0,0 1 0,0-1 0,0 0 0,0 0 0,0 0 0,0 1 0,0-1 0,0 0 0,-1 0 0,1 1 0,-1-1 0,1 0 0,-1 0 0,0 1 0,1-1 0,-1 1 0,0-1 0,-2-2 0,1 2 0,-1 0 0,1 0 0,-1 0 0,0 0 0,1 1 0,-1-1 0,0 1 0,0-1 0,0 1 0,0 0 0,-3 0 0,-9-2 0,-1 0 0,1 2 0,-30 0 0,37 1 0,-42 2 0,0 1 0,0 3 0,-97 25 0,142-30 0,-1 1 0,1 0 0,0 0 0,-1 0 0,1 1 0,0 0 0,0 0 0,1 0 0,-1 1 0,1-1 0,-1 1 0,1 0 0,-5 7 0,6-7 0,1 0 0,-1 0 0,1 1 0,0-1 0,1 1 0,-1-1 0,1 1 0,0-1 0,0 1 0,0 0 0,1 0 0,-1 0 0,1-1 0,1 1 0,-1 0 0,2 8 0,3 9 0,2 0 0,0 0 0,21 41 0,8 25 0,-27-58 0,-2 1 0,0-1 0,-3 1 0,0 0 0,-2 0 0,-2 33 0,-3-22 0,-1 0 0,-3-1 0,-24 81 0,-45 80 0,10-33 0,63-162 0,-2 7 0,1-1 0,0 1 0,-2 24 0,5-35 0,1 0 0,0 0 0,0 1 0,0-1 0,0 0 0,0 0 0,1 0 0,0 0 0,-1 0 0,1 0 0,0 0 0,0 0 0,1-1 0,-1 1 0,1 0 0,-1-1 0,1 1 0,0-1 0,0 1 0,0-1 0,0 0 0,0 1 0,4 1 0,3 1 0,0 0 0,0-1 0,0 0 0,1-1 0,-1 0 0,1-1 0,0 0 0,0 0 0,19 1 0,11-3 0,43-3 0,-66 2 0,94-7-455,0-4 0,132-32 0,-210 35-6371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6.411"/>
    </inkml:context>
    <inkml:brush xml:id="br0">
      <inkml:brushProperty name="width" value="0.05" units="cm"/>
      <inkml:brushProperty name="height" value="0.05" units="cm"/>
    </inkml:brush>
  </inkml:definitions>
  <inkml:trace contextRef="#ctx0" brushRef="#br0">149 92 24575,'7'-3'0,"-1"-1"0,1 1 0,-1-2 0,0 1 0,9-8 0,-14 11 0,-1 0 0,1 0 0,0 0 0,0 0 0,-1 1 0,1-1 0,-1 0 0,1 0 0,-1 0 0,1 0 0,-1 0 0,1-1 0,-1 1 0,0 0 0,0 0 0,0 0 0,1 0 0,-1 0 0,0 0 0,0-1 0,0 1 0,-1 0 0,1 0 0,0 0 0,0 0 0,-1 0 0,1 0 0,0 0 0,-1 0 0,1 0 0,-1 0 0,0 0 0,1 0 0,-1 0 0,0 0 0,1 0 0,-1 0 0,0 1 0,0-1 0,0 0 0,0 1 0,0-1 0,0 0 0,0 1 0,-1-1 0,-2-2 0,0 1 0,0 0 0,-1 0 0,1 1 0,0-1 0,0 1 0,-1 0 0,1 0 0,-1 0 0,1 1 0,-1 0 0,1 0 0,-1 0 0,1 0 0,-1 1 0,1-1 0,0 1 0,-1 0 0,1 0 0,0 1 0,-1 0 0,1-1 0,0 1 0,0 1 0,0-1 0,-4 4 0,3-2 0,-1 0 0,1 0 0,0 1 0,0-1 0,1 1 0,0 0 0,-1 1 0,2-1 0,-1 1 0,1 0 0,-1 0 0,2 0 0,-1 0 0,1 0 0,0 1 0,0-1 0,-1 8 0,3-7 0,0-1 0,1 1 0,-1-1 0,1 1 0,1-1 0,-1 0 0,1 0 0,0 1 0,0-1 0,1 0 0,0-1 0,0 1 0,0 0 0,1-1 0,0 0 0,0 0 0,0 0 0,0 0 0,8 5 0,10 9 0,1-1 0,1-2 0,26 15 0,-31-20 0,-2-1 0,29 19 0,-43-27 0,0 0 0,-1 0 0,1 0 0,-1 0 0,0 0 0,0 1 0,0-1 0,0 1 0,0 0 0,0-1 0,-1 1 0,3 5 0,-4-8 0,0 1 0,0 0 0,0-1 0,0 1 0,0 0 0,0-1 0,0 1 0,-1 0 0,1-1 0,0 1 0,0 0 0,0-1 0,-1 1 0,1-1 0,0 1 0,-1-1 0,1 1 0,-1 0 0,1-1 0,0 1 0,-1-1 0,1 0 0,-1 1 0,0-1 0,1 1 0,-1-1 0,1 0 0,-1 1 0,1-1 0,-1 0 0,0 0 0,1 0 0,-1 1 0,0-1 0,1 0 0,-2 0 0,-26 4 0,25-4 0,-26 1-341,1-2 0,-1 0-1,-53-12 1,43 5-6485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2.883"/>
    </inkml:context>
    <inkml:brush xml:id="br0">
      <inkml:brushProperty name="width" value="0.05" units="cm"/>
      <inkml:brushProperty name="height" value="0.05" units="cm"/>
    </inkml:brush>
  </inkml:definitions>
  <inkml:trace contextRef="#ctx0" brushRef="#br0">256 299 24575,'-1'0'0,"0"-1"0,0 1 0,0-1 0,0 1 0,0-1 0,0 0 0,0 1 0,0-1 0,0 0 0,0 0 0,1 1 0,-1-1 0,0 0 0,0 0 0,1 0 0,-1 0 0,1 0 0,-1 0 0,1 0 0,-1 0 0,0-2 0,-8-25 0,7 22 0,1 0 0,1 1 0,-1-1 0,1 0 0,-1 1 0,2-1 0,-1 0 0,1 0 0,-1 1 0,2-1 0,-1 1 0,1-1 0,3-9 0,0 7 0,-1 0 0,1 0 0,0 1 0,0 0 0,1 0 0,0 0 0,0 1 0,9-8 0,0 3 0,1 0 0,-1 1 0,2 1 0,-1 1 0,1 0 0,0 1 0,1 0 0,19-3 0,-20 6 0,-1 2 0,1 0 0,0 1 0,0 0 0,0 2 0,0 0 0,0 0 0,-1 2 0,1 0 0,-1 1 0,1 1 0,19 8 0,-27-9 0,-1 0 0,1 0 0,-1 1 0,0 0 0,0 0 0,0 1 0,-1 0 0,0 0 0,0 1 0,-1 0 0,0 0 0,0 1 0,-1 0 0,1 0 0,-2 0 0,1 0 0,-1 1 0,0 0 0,-1-1 0,0 1 0,-1 1 0,0-1 0,1 12 0,-2-12 0,-1 1 0,0 0 0,0-1 0,-1 1 0,-1-1 0,0 1 0,0-1 0,0 0 0,-8 16 0,4-12 0,-1 0 0,0 0 0,-1-1 0,-1 0 0,-18 19 0,4-8 0,-1-2 0,-1-1 0,-1-1 0,0-1 0,-35 18 0,11-11 0,-1-1 0,0-3 0,-2-2 0,0-2 0,-1-3 0,-59 8 0,106-21 0,-60 5 0,63-6 0,0 0 0,-1 0 0,1-1 0,0 1 0,-1-1 0,1 0 0,0 0 0,0-1 0,0 1 0,0-1 0,0 0 0,-5-3 0,8 4 0,0 0 0,0 0 0,0 0 0,0 0 0,1 0 0,-1 0 0,0 0 0,1 0 0,-1 0 0,1 0 0,-1 0 0,1 0 0,-1 0 0,1-1 0,0 1 0,0 0 0,-1 0 0,1 0 0,0-1 0,0 1 0,0 0 0,1 0 0,-1-1 0,0 1 0,0 0 0,0 0 0,1 0 0,-1 0 0,1 0 0,-1-1 0,1 1 0,0 0 0,0-1 0,2-4 0,1 1 0,0-1 0,0 1 0,9-8 0,5-3 0,0 2 0,0 0 0,1 1 0,1 1 0,29-14 0,-9 8 0,82-24 0,-99 35 0,1 2 0,0 0 0,-1 2 0,1 0 0,0 2 0,26 1 0,-40 1 0,0 0 0,0 1 0,0 0 0,0 0 0,0 1 0,-1 0 0,1 1 0,-1 0 0,0 1 0,0 0 0,-1 0 0,1 0 0,-1 1 0,0 1 0,-1-1 0,14 16 0,-13-11 0,-1 0 0,0 1 0,10 25 0,-12-26 0,1 1 0,0-1 0,0 0 0,12 16 0,-1-13-1365,0-4-5461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3.244"/>
    </inkml:context>
    <inkml:brush xml:id="br0">
      <inkml:brushProperty name="width" value="0.05" units="cm"/>
      <inkml:brushProperty name="height" value="0.05" units="cm"/>
    </inkml:brush>
  </inkml:definitions>
  <inkml:trace contextRef="#ctx0" brushRef="#br0">148 168 24575,'10'-20'0,"0"-1"0,-1 0 0,-1-1 0,-1 0 0,4-24 0,-11 45 0,1 1 0,-1-1 0,0 0 0,0 1 0,0-1 0,0 0 0,0 0 0,0 1 0,0-1 0,0 0 0,0 0 0,-1 1 0,1-1 0,0 0 0,0 1 0,-1-1 0,1 0 0,-1 0 0,1 1 0,-1-1 0,1 1 0,0 0 0,-1 0 0,1 0 0,0 0 0,-1 0 0,1 0 0,0-1 0,-1 1 0,1 0 0,-1 0 0,1 0 0,0 0 0,-1 0 0,1 1 0,0-1 0,-1 0 0,1 0 0,-1 0 0,1 0 0,0 0 0,-1 0 0,0 1 0,-1 1 0,-1 0 0,0 0 0,0 0 0,0 0 0,1 0 0,-4 5 0,-5 7 0,0 1 0,1 1 0,0 0 0,2 0 0,0 1 0,1 0 0,-10 33 0,14-38 0,0 0 0,1 0 0,0-1 0,1 1 0,0 0 0,1 1 0,0-1 0,1 0 0,1 0 0,-1-1 0,2 1 0,0 0 0,5 12 0,-5-18 0,-1-1 0,1 0 0,1 0 0,-1 0 0,1 0 0,0-1 0,0 1 0,0-1 0,1 0 0,-1 0 0,1-1 0,0 1 0,0-1 0,0 0 0,1 0 0,-1-1 0,1 0 0,-1 0 0,1 0 0,0 0 0,0-1 0,0 0 0,-1 0 0,1-1 0,0 0 0,10 0 0,-7-1 0,0 0 0,-1 0 0,0-1 0,1 0 0,-1 0 0,0-1 0,0 0 0,0 0 0,0-1 0,0 0 0,-1-1 0,0 1 0,0-2 0,0 1 0,-1-1 0,1 1 0,-1-2 0,5-6 0,-6 6 0,0-1 0,-1 0 0,0 0 0,0-1 0,0 1 0,-1-1 0,-1 0 0,1 0 0,-1 0 0,-1 0 0,0 0 0,0 0 0,-1 0 0,0 0 0,0 0 0,-1 0 0,-1 0 0,1 0 0,-1 0 0,-1 0 0,-6-15 0,5 13 0,-1 1 0,-1 1 0,0-1 0,0 1 0,-1 0 0,0 0 0,0 1 0,-1 0 0,0 1 0,-1-1 0,1 1 0,-1 1 0,-1 0 0,1 0 0,-1 1 0,0 0 0,-17-5 0,14 6 0,1 1 0,-1 0 0,0 1 0,0 1 0,0 0 0,-20 1 0,24 1 0,0 0 0,0 0 0,0 1 0,0 0 0,0 1 0,1 0 0,-1 0 0,1 1 0,-1 0 0,-7 5 0,14-7-91,0-1 0,-1 1 0,1 0 0,0 0 0,0 0 0,0 0 0,0 0 0,0 1 0,0-1 0,1 1 0,-1-1 0,1 1 0,0 0 0,-2 3 0,0 12-6735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3.604"/>
    </inkml:context>
    <inkml:brush xml:id="br0">
      <inkml:brushProperty name="width" value="0.05" units="cm"/>
      <inkml:brushProperty name="height" value="0.05" units="cm"/>
    </inkml:brush>
  </inkml:definitions>
  <inkml:trace contextRef="#ctx0" brushRef="#br0">176 83 24575,'5'-27'0,"0"0"0,-5 26 0,0 0 0,-1-1 0,1 1 0,0 0 0,-1-1 0,1 1 0,-1 0 0,1 0 0,-1-1 0,0 1 0,1 0 0,-1 0 0,0 0 0,0 0 0,0 0 0,0 0 0,0 0 0,0 0 0,0 1 0,-1-2 0,0 1 0,0 0 0,1 1 0,-1-1 0,0 1 0,0-1 0,0 1 0,0 0 0,0-1 0,0 1 0,0 0 0,0 0 0,1 0 0,-1 1 0,0-1 0,0 0 0,0 1 0,0-1 0,0 1 0,0 0 0,1 0 0,-1-1 0,0 1 0,1 0 0,-1 1 0,0-1 0,-1 2 0,-5 3 0,0 1 0,0 0 0,-10 12 0,9-8 0,1 0 0,0 0 0,1 1 0,0 0 0,1 0 0,0 0 0,1 1 0,0 0 0,1 0 0,0 1 0,1-1 0,1 1 0,0-1 0,0 17 0,2-21 0,1 1 0,0-1 0,0 1 0,1-1 0,0 0 0,0 1 0,1-1 0,1 0 0,-1-1 0,1 1 0,1-1 0,0 1 0,0-1 0,0-1 0,1 1 0,0-1 0,1 0 0,-1 0 0,2-1 0,-1 0 0,10 7 0,-7-8 0,0 1 0,0-1 0,1-1 0,-1 1 0,1-2 0,0 0 0,1 0 0,-1-1 0,0 0 0,1-1 0,-1 0 0,1-1 0,-1-1 0,1 1 0,-1-2 0,1 0 0,-1 0 0,0-1 0,0 0 0,13-6 0,-15 5 0,0 0 0,-1 0 0,0-1 0,0 0 0,0 0 0,0-1 0,-1 0 0,0 0 0,0-1 0,-1 0 0,0 0 0,0 0 0,-1-1 0,1 0 0,-2 0 0,1 0 0,-1-1 0,0 1 0,-1-1 0,0 0 0,-1 0 0,0 0 0,0-1 0,1-17 0,-3 19 12,0 0 1,-1 1-1,0-1 0,0 0 0,-1 1 0,0-1 1,0 1-1,-1-1 0,0 1 0,0 0 0,0 0 1,-1 0-1,-6-7 0,3 5 7,-1 0 0,0 0 0,0 1 0,-1 1 0,0-1 0,-1 1 0,1 1 0,-14-7 0,4 4-190,-1 0 0,0 2 1,0 0-1,-1 1 0,1 1 1,-2 1-1,1 1 0,0 1 1,-26 0-1,1 5-6655</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3.802"/>
    </inkml:context>
    <inkml:brush xml:id="br0">
      <inkml:brushProperty name="width" value="0.05" units="cm"/>
      <inkml:brushProperty name="height" value="0.05" units="cm"/>
    </inkml:brush>
  </inkml:definitions>
  <inkml:trace contextRef="#ctx0" brushRef="#br0">66 0 24575,'6'4'0,"5"0"0,4 0 0,0 2 0,-4 4 0,-6 5 0,-7 7 0,-6 6 0,-5 5 0,-4 5 0,-5 3 0,-1 4 0,-1 0 0,5-7-8191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4.237"/>
    </inkml:context>
    <inkml:brush xml:id="br0">
      <inkml:brushProperty name="width" value="0.05" units="cm"/>
      <inkml:brushProperty name="height" value="0.05" units="cm"/>
    </inkml:brush>
  </inkml:definitions>
  <inkml:trace contextRef="#ctx0" brushRef="#br0">341 31 24575,'0'-2'0,"-1"1"0,1 0 0,-1-1 0,1 1 0,-1 0 0,0 0 0,1-1 0,-1 1 0,0 0 0,0 0 0,0 0 0,0 0 0,0 0 0,0 0 0,0 0 0,0 0 0,0 0 0,0 0 0,0 1 0,-1-1 0,1 0 0,0 1 0,-1-1 0,1 1 0,0 0 0,-1-1 0,1 1 0,-2 0 0,-4-2 0,-1 1 0,1 0 0,0 0 0,-8 1 0,5 1 0,0 1 0,1-1 0,-1 2 0,1-1 0,0 2 0,-1-1 0,1 1 0,1 0 0,-1 1 0,1 0 0,-1 0 0,1 1 0,1 0 0,-1 1 0,1-1 0,0 2 0,-10 13 0,4-4 0,0 1 0,2 1 0,0 0 0,1 1 0,1-1 0,-13 43 0,19-50 0,0 0 0,0 1 0,1 0 0,1-1 0,0 1 0,1 0 0,0 0 0,1-1 0,0 1 0,1 0 0,7 22 0,-6-25 0,1-1 0,1 1 0,-1-1 0,2 0 0,-1-1 0,1 1 0,1-1 0,-1 0 0,1 0 0,0-1 0,1 0 0,0 0 0,0-1 0,1 0 0,10 5 0,-5-3 0,1-1 0,0-1 0,0 0 0,1-1 0,0-1 0,0-1 0,25 3 0,-29-4 0,0-2 0,0 0 0,0 0 0,0-1 0,0-1 0,-1 0 0,1 0 0,-1-1 0,1-1 0,-1 0 0,11-6 0,-17 8 0,-1-1 0,0 0 0,0 0 0,0 0 0,0 0 0,-1-1 0,1 0 0,-1 1 0,0-1 0,0 0 0,0-1 0,-1 1 0,1 0 0,-1-1 0,0 0 0,-1 1 0,1-1 0,-1 0 0,0 0 0,0 0 0,0 0 0,-1 0 0,1 0 0,-1 0 0,0 0 0,-1 0 0,0 0 0,1 0 0,-1 0 0,-1 0 0,1 1 0,-1-1 0,0 0 0,0 1 0,0-1 0,-1 1 0,1 0 0,-1-1 0,0 1 0,0 0 0,-1 1 0,1-1 0,-1 1 0,0 0 0,0-1 0,0 2 0,0-1 0,-7-3 0,-1 0 0,-1 1 0,1 1 0,-1 0 0,1 1 0,-1 1 0,0-1 0,0 2 0,0 0 0,0 1 0,-1 0 0,1 1 0,0 0 0,0 1 0,-17 5 0,19-5 0,0 1 0,1 1 0,-1 0 0,1 1 0,-1 0 0,1 0 0,1 1 0,-1 0 0,1 1 0,0 0 0,0 0 0,1 1 0,0 0 0,1 1 0,-1 0 0,-10 17 0,6 3-1365,6-3-5461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4.626"/>
    </inkml:context>
    <inkml:brush xml:id="br0">
      <inkml:brushProperty name="width" value="0.05" units="cm"/>
      <inkml:brushProperty name="height" value="0.05" units="cm"/>
    </inkml:brush>
  </inkml:definitions>
  <inkml:trace contextRef="#ctx0" brushRef="#br0">270 126 24575,'0'-9'0,"0"1"0,-1-1 0,0 1 0,0-1 0,-1 1 0,0 0 0,-1-1 0,0 1 0,-5-10 0,6 15 0,1 1 0,0 0 0,-1 0 0,1 0 0,-1 0 0,0 0 0,1 1 0,-1-1 0,0 0 0,0 1 0,0-1 0,-1 1 0,1 0 0,0 0 0,0 0 0,-1 0 0,1 0 0,-1 0 0,1 1 0,0-1 0,-1 1 0,1 0 0,-1-1 0,1 1 0,-1 0 0,1 1 0,-1-1 0,1 0 0,-1 1 0,1-1 0,-1 1 0,1 0 0,-1 0 0,1 0 0,0 0 0,-3 2 0,-5 2 0,0 1 0,1 0 0,0 1 0,0 0 0,1 1 0,0 0 0,0 0 0,1 0 0,0 1 0,0 0 0,1 0 0,-6 12 0,3-3 0,0 1 0,1 0 0,1 0 0,1 1 0,-7 36 0,12-45 0,-1-1 0,2 1 0,-1 0 0,1 0 0,1 0 0,0 0 0,1-1 0,0 1 0,0 0 0,1-1 0,1 1 0,0-1 0,6 12 0,-5-14 0,0 0 0,1 0 0,-1-1 0,2 0 0,-1 0 0,1 0 0,0-1 0,0 0 0,1 0 0,0-1 0,0 0 0,0 0 0,1-1 0,-1 0 0,14 4 0,-8-5 0,-1 0 0,1 0 0,0-2 0,0 1 0,0-2 0,0 0 0,0-1 0,0 0 0,0-1 0,0 0 0,-1-1 0,1-1 0,-1 0 0,0-1 0,0 0 0,0-1 0,21-14 0,-26 15 0,0-1 0,-1 0 0,1 0 0,-1-1 0,-1 0 0,1 0 0,-1-1 0,0 0 0,-1 0 0,0 0 0,6-14 0,-8 14 0,0 0 0,-1 0 0,0 0 0,0 0 0,-1-1 0,0 1 0,-1 0 0,0-1 0,0 1 0,-1 0 0,0-1 0,0 1 0,-1 0 0,-5-15 0,3 12 0,0 0 0,-2 1 0,1-1 0,-1 1 0,-1 0 0,0 1 0,0 0 0,-1 0 0,0 0 0,0 1 0,-1 0 0,0 1 0,-1 0 0,0 0 0,0 1 0,0 0 0,0 1 0,-14-5 0,12 5 0,0 2 0,0-1 0,-1 1 0,1 1 0,-1 0 0,0 1 0,1 0 0,-1 1 0,0 1 0,1 0 0,-1 0 0,0 1 0,1 1 0,0 0 0,-1 1 0,-19 9 0,28-12-72,0 1 1,0 1-1,0-1 0,0 1 0,0-1 0,1 1 0,-1 0 0,1 0 1,0 1-1,0-1 0,0 1 0,0-1 0,0 1 0,1 0 0,0 0 1,0 0-1,0 0 0,-2 8 0,1 9-6754</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4.997"/>
    </inkml:context>
    <inkml:brush xml:id="br0">
      <inkml:brushProperty name="width" value="0.05" units="cm"/>
      <inkml:brushProperty name="height" value="0.05" units="cm"/>
    </inkml:brush>
  </inkml:definitions>
  <inkml:trace contextRef="#ctx0" brushRef="#br0">203 103 24575,'5'-3'0,"-1"0"0,1 0 0,-1 0 0,0 0 0,0-1 0,0 0 0,6-7 0,-8 9 0,0 0 0,-1-1 0,1 1 0,-1-1 0,0 1 0,0-1 0,0 1 0,0-1 0,0 1 0,0-1 0,-1 0 0,1 0 0,-1 1 0,0-1 0,1 0 0,-2-3 0,1 5 0,0-1 0,0 1 0,-1 0 0,1 0 0,-1 0 0,1 0 0,-1 1 0,1-1 0,-1 0 0,1 0 0,-1 0 0,0 0 0,1 0 0,-1 1 0,0-1 0,0 0 0,0 1 0,1-1 0,-1 0 0,0 1 0,0-1 0,0 1 0,0 0 0,0-1 0,0 1 0,0 0 0,0-1 0,0 1 0,0 0 0,0 0 0,0 0 0,-1 0 0,1 0 0,0 0 0,-2 1 0,-3-1 0,0 1 0,0 1 0,0-1 0,0 1 0,-6 3 0,-1 1 0,0 1 0,0 0 0,1 1 0,0 0 0,1 1 0,0 1 0,0 0 0,1 0 0,0 1 0,1 0 0,0 1 0,0 0 0,-12 26 0,17-30 0,1 0 0,-1 0 0,2 1 0,-1-1 0,1 1 0,1 0 0,-1-1 0,1 1 0,1 0 0,1 15 0,0-17 0,0 0 0,0-1 0,1 1 0,0-1 0,1 1 0,0-1 0,-1 0 0,2 0 0,-1 0 0,1 0 0,0-1 0,0 0 0,1 1 0,-1-2 0,8 7 0,-3-4 0,0-1 0,0 0 0,0-1 0,1 0 0,0-1 0,0 0 0,0 0 0,1-1 0,-1 0 0,1-1 0,0 0 0,0-1 0,-1 0 0,1 0 0,0-2 0,0 1 0,0-1 0,14-4 0,-16 4 0,0-1 0,0 0 0,0-1 0,-1 0 0,1 0 0,-1-1 0,0 0 0,0-1 0,0 1 0,0-2 0,-1 1 0,0-1 0,0 0 0,0 0 0,-1-1 0,0 0 0,0 0 0,-1 0 0,0-1 0,0 0 0,-1 0 0,4-10 0,-5 9 0,-1 0 0,0 0 0,-1 0 0,0 0 0,0 0 0,-1-1 0,0 1 0,0 0 0,-1-1 0,-1 1 0,1 0 0,-1 0 0,-1 0 0,0 0 0,0 1 0,-1-1 0,0 1 0,0-1 0,-1 1 0,0 1 0,-8-10 0,8 11 0,0 0 0,-1 0 0,0 1 0,0 0 0,0 0 0,-1 0 0,1 1 0,-1 0 0,0 0 0,-1 1 0,1-1 0,-1 2 0,1-1 0,-1 1 0,0 0 0,0 1 0,0 0 0,1 0 0,-1 1 0,-1-1 0,1 2 0,1-1 0,-1 1 0,-16 4 0,18-3-97,-1 1-1,1-1 1,0 1-1,0 0 1,0 0-1,0 1 1,1 0-1,0 0 1,-1 0-1,1 0 1,0 1-1,1 0 0,-7 8 1,-4 11-6729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5.589"/>
    </inkml:context>
    <inkml:brush xml:id="br0">
      <inkml:brushProperty name="width" value="0.05" units="cm"/>
      <inkml:brushProperty name="height" value="0.05" units="cm"/>
    </inkml:brush>
  </inkml:definitions>
  <inkml:trace contextRef="#ctx0" brushRef="#br0">138 189 24575,'-51'-44'0,"40"37"0,1-1 0,0 0 0,1 0 0,0-1 0,1-1 0,-1 1 0,-8-15 0,16 23 0,1 0 0,-1 0 0,1 0 0,0 0 0,-1-1 0,1 1 0,0 0 0,-1 0 0,1 0 0,0 0 0,0 0 0,0 0 0,0-1 0,0 1 0,0 0 0,1 0 0,-1 0 0,0 0 0,1 0 0,-1-1 0,0 1 0,1 0 0,-1 0 0,1 0 0,0 0 0,-1 0 0,1 0 0,0 1 0,-1-1 0,1 0 0,0 0 0,0 0 0,0 1 0,0-1 0,0 0 0,0 1 0,0-1 0,0 1 0,0-1 0,0 1 0,0 0 0,0-1 0,2 1 0,6-3 0,0 0 0,1 1 0,18-2 0,-27 4 0,83-6 0,-1 3 0,153 15 0,-236-12 0,19 2 0,1 0 0,-1 1 0,0 1 0,20 7 0,-35-9 0,1 0 0,-1 0 0,0 0 0,0 0 0,1 0 0,-2 1 0,1 0 0,0 0 0,-1 0 0,1 0 0,-1 0 0,0 1 0,0 0 0,0 0 0,0-1 0,-1 1 0,0 1 0,0-1 0,0 0 0,0 1 0,0-1 0,1 8 0,-2-1 0,0 1 0,0-1 0,-1 1 0,0 0 0,-4 16 0,-14 60 0,7-39 0,1 0 0,3 0 0,2 1 0,1 58 0,5-80 0,1-1 0,1 1 0,2-1 0,1 0 0,1 0 0,1-1 0,15 34 0,37 49 0,-40-77 0,-1 1 0,14 38 0,-32-69 0,0 0 0,0 0 0,0 0 0,-1 0 0,1 0 0,-1 0 0,1 1 0,-1-1 0,0 0 0,0 0 0,0 0 0,0 0 0,0 0 0,0 1 0,-1-1 0,1 0 0,-1 0 0,1 0 0,-1 0 0,-1 3 0,0-3 0,0-1 0,0 1 0,0 0 0,0-1 0,0 1 0,0-1 0,-1 0 0,1 0 0,0 0 0,-1 0 0,1 0 0,-1 0 0,1-1 0,-1 1 0,1-1 0,-1 1 0,-4-1 0,-41 2 0,1-2 0,-53-8 0,40 4 0,-82-7-1365,0-1-5461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8.612"/>
    </inkml:context>
    <inkml:brush xml:id="br0">
      <inkml:brushProperty name="width" value="0.05" units="cm"/>
      <inkml:brushProperty name="height" value="0.05" units="cm"/>
    </inkml:brush>
  </inkml:definitions>
  <inkml:trace contextRef="#ctx0" brushRef="#br0">638 178 24575,'1'-3'0,"0"1"0,1-1 0,0 0 0,0 1 0,0 0 0,0 0 0,0-1 0,0 1 0,0 0 0,1 1 0,-1-1 0,1 0 0,2-1 0,0 0 0,22-15 0,23-16 0,-46 32 0,-1-1 0,0 0 0,0 0 0,0 0 0,0 0 0,-1 0 0,1-1 0,-1 1 0,0-1 0,3-7 0,-5 10 0,1 0 0,-1 0 0,0-1 0,0 1 0,0 0 0,0 0 0,0 0 0,0 0 0,0-1 0,0 1 0,0 0 0,-1 0 0,1 0 0,-1 0 0,1-1 0,0 1 0,-1 0 0,0 0 0,1 0 0,-1 0 0,0 0 0,1 0 0,-1 0 0,0 1 0,0-1 0,0 0 0,0 0 0,0 1 0,0-1 0,0 0 0,0 1 0,-1-1 0,-3-2 0,0 1 0,0 0 0,0 1 0,0-1 0,-1 1 0,-5-1 0,-6 0 0,-1 2 0,1 0 0,-1 0 0,1 2 0,-28 5 0,-86 28 0,127-34 0,-137 49 0,126-43 0,0 0 0,0 1 0,1 1 0,0 0 0,0 1 0,-22 21 0,34-29 0,-1 1 0,1 0 0,0 0 0,-1 0 0,1 0 0,1 0 0,-1 0 0,0 0 0,1 1 0,0-1 0,-1 1 0,1-1 0,1 1 0,-1-1 0,0 1 0,1 0 0,0-1 0,0 5 0,1-3 0,0-1 0,0 1 0,0-1 0,1 1 0,-1-1 0,1 0 0,0 1 0,1-1 0,-1 0 0,1-1 0,0 1 0,0 0 0,0-1 0,4 4 0,12 10 0,0-1 0,1-1 0,30 18 0,73 32 0,-89-48 0,57 28 0,132 75 0,-213-113 0,1 0 0,-1 1 0,-1 0 0,1 0 0,-2 1 0,1 0 0,7 11 0,-14-18 0,-1 0 0,0 1 0,1-1 0,-1 1 0,0-1 0,0 1 0,0-1 0,0 1 0,-1-1 0,1 1 0,-1 0 0,1-1 0,-1 1 0,0 0 0,0 0 0,0-1 0,0 1 0,-1 0 0,1-1 0,-1 1 0,0-1 0,0 1 0,0 0 0,0-1 0,0 1 0,0-1 0,0 0 0,-1 1 0,0-1 0,1 0 0,-1 0 0,0 0 0,0 0 0,0 0 0,0-1 0,0 1 0,0-1 0,-4 3 0,-9 5 0,0-1 0,0 0 0,-1-1 0,0-1 0,0 0 0,-1-1 0,-16 2 0,-124 15 0,75-15 0,0-3 0,-148-11 0,217 6-170,0-1-1,1 0 0,-1-1 1,1-1-1,-1 0 0,1 0 1,-17-10-1,-4-9-6655</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8.972"/>
    </inkml:context>
    <inkml:brush xml:id="br0">
      <inkml:brushProperty name="width" value="0.05" units="cm"/>
      <inkml:brushProperty name="height" value="0.05" units="cm"/>
    </inkml:brush>
  </inkml:definitions>
  <inkml:trace contextRef="#ctx0" brushRef="#br0">77 60 24575,'0'0'0,"0"0"0,1 0 0,-1 0 0,0 0 0,0 0 0,0 0 0,1 0 0,-1 0 0,0 0 0,0 0 0,0 0 0,1 0 0,-1 0 0,0 0 0,0-1 0,1 1 0,-1 0 0,0 0 0,0 0 0,0 0 0,0 0 0,1 0 0,-1 0 0,0-1 0,0 1 0,0 0 0,0 0 0,0 0 0,1 0 0,-1-1 0,0 1 0,0 0 0,0 0 0,0 0 0,0-1 0,0 1 0,0 0 0,0 0 0,0 0 0,0-1 0,0 1 0,0 0 0,0 0 0,0-1 0,0 1 0,0 0 0,0 0 0,0 0 0,0-1 0,0 1 0,0-1 0,-1 1 0,1 0 0,0-1 0,0 1 0,-1 0 0,1 0 0,0-1 0,-1 1 0,1 0 0,0 0 0,-1-1 0,1 1 0,0 0 0,-1 0 0,1 0 0,-1 0 0,1 0 0,0-1 0,-1 1 0,1 0 0,-1 0 0,1 0 0,0 0 0,-1 0 0,1 0 0,-1 0 0,1 1 0,-1-1 0,0 0 0,-1 1 0,0 0 0,0 0 0,0 0 0,0 1 0,0-1 0,0 1 0,0-1 0,0 1 0,0 0 0,1-1 0,-1 1 0,1 0 0,-1 0 0,-1 4 0,-15 34 0,12-17 0,0 0 0,2 0 0,0 0 0,2 1 0,0-1 0,2 1 0,1-1 0,0 1 0,2-1 0,1 1 0,1-1 0,0 0 0,17 41 0,-16-52 0,0 0 0,0 0 0,1 0 0,0-1 0,1 0 0,0-1 0,1 0 0,0 0 0,12 10 0,-15-16 0,0 1 0,0-1 0,1 0 0,-1-1 0,1 0 0,0 0 0,0 0 0,0-1 0,0 0 0,1 0 0,-1-1 0,0 0 0,1 0 0,-1-1 0,1 1 0,-1-2 0,13-1 0,-11 1 0,0-1 0,1-1 0,-1 0 0,0 0 0,0 0 0,0-1 0,-1-1 0,0 0 0,1 0 0,-2 0 0,1-1 0,0 0 0,6-8 0,-5 4 0,-1 0 0,0 0 0,-1-1 0,0 0 0,-1-1 0,0 0 0,0 1 0,6-25 0,-7 14 0,0-1 0,-1 1 0,-1-1 0,-2 1 0,0-1 0,-1 0 0,-2 0 0,0 0 0,-1 1 0,-11-40 0,8 45 0,0-1 0,-1 1 0,-1 1 0,-15-26 0,20 37 0,-1 0 0,0 1 0,0-1 0,0 1 0,0-1 0,-1 1 0,-9-6 0,11 8 0,0 1 0,0 0 0,1-1 0,-1 1 0,0 0 0,-1 0 0,1 1 0,0-1 0,0 1 0,0 0 0,0-1 0,0 1 0,0 1 0,-1-1 0,1 0 0,-3 1 0,2 1-105,1-1 0,0 0 0,0 0 0,0 1 0,0 0 0,0 0 0,0 0 0,0 0 0,0 0 0,1 0 0,-1 1 0,-3 4 0,-10 14-6721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7.111"/>
    </inkml:context>
    <inkml:brush xml:id="br0">
      <inkml:brushProperty name="width" value="0.05" units="cm"/>
      <inkml:brushProperty name="height" value="0.05" units="cm"/>
    </inkml:brush>
  </inkml:definitions>
  <inkml:trace contextRef="#ctx0" brushRef="#br0">443 202 24575,'5'-8'0,"-1"-1"0,0 0 0,-1 0 0,0 0 0,3-15 0,-5 20 0,-1 1 0,0-1 0,0 0 0,0 0 0,-1 1 0,1-1 0,-1 1 0,0-1 0,0 0 0,0 1 0,-1 0 0,1-1 0,-1 1 0,1 0 0,-1 0 0,0-1 0,-5-4 0,1 2 0,-1 0 0,0 0 0,0 0 0,-1 1 0,1 0 0,-1 0 0,0 1 0,-1 0 0,1 0 0,-1 1 0,1 0 0,-1 1 0,0 0 0,0 0 0,0 1 0,0 0 0,-11 0 0,5 1 0,0 0 0,-1 1 0,1 1 0,0 0 0,0 1 0,0 1 0,1 0 0,-1 1 0,-22 11 0,27-10 0,1 0 0,-1 0 0,1 1 0,0 1 0,1 0 0,0 0 0,0 0 0,0 1 0,1 0 0,-5 10 0,9-15 0,1 0 0,-1 0 0,1 0 0,1 0 0,-1 0 0,0 1 0,1-1 0,0 1 0,0-1 0,1 1 0,-1-1 0,1 1 0,0-1 0,0 1 0,0-1 0,1 1 0,-1 0 0,1-1 0,0 0 0,0 1 0,1-1 0,0 0 0,-1 1 0,2-1 0,-1 0 0,0 0 0,5 5 0,-1-2 0,1 0 0,0 0 0,1-1 0,0 0 0,0-1 0,0 0 0,0 0 0,1-1 0,0 0 0,0 0 0,0-1 0,0 0 0,0 0 0,1-1 0,-1-1 0,1 1 0,-1-2 0,1 1 0,0-1 0,-1-1 0,11-1 0,-12 1 0,0 0 0,0-1 0,0 0 0,0 0 0,0-1 0,0 0 0,-1 0 0,1-1 0,-1 0 0,0 0 0,0-1 0,0 0 0,-1 0 0,0 0 0,0-1 0,0 0 0,-1 0 0,1-1 0,-1 1 0,-1-1 0,0 0 0,0-1 0,0 1 0,4-13 0,7-30 0,-14 51 0,-1-1 0,0 0 0,1 0 0,-1 0 0,1 0 0,-1 1 0,0-1 0,0 0 0,1 0 0,-1 0 0,0 1 0,1-1 0,-1 0 0,0 1 0,0-1 0,1 0 0,-1 1 0,0-1 0,0 0 0,0 1 0,0-1 0,1 0 0,-1 1 0,0-1 0,0 0 0,0 1 0,0-1 0,0 1 0,0-1 0,0 0 0,0 1 0,0 0 0,6 19 0,-6-20 0,4 11 0,0 0 0,1 0 0,1-1 0,-1 1 0,2-1 0,-1-1 0,2 1 0,-1-1 0,1 0 0,0-1 0,1 0 0,0 0 0,0-1 0,1 0 0,0-1 0,20 10 0,-20-11 0,-1-1 0,1 0 0,1-1 0,-1-1 0,0 1 0,1-1 0,-1-1 0,17 1 0,-20-3 0,1 1 0,-1-1 0,1 0 0,-1-1 0,0 1 0,1-2 0,-1 1 0,0-1 0,0 0 0,-1 0 0,1-1 0,9-6 0,-12 7 0,-1-1 0,1 1 0,-1-1 0,0 1 0,0-1 0,0 0 0,0 0 0,-1 0 0,0-1 0,0 1 0,0 0 0,0-1 0,-1 0 0,1 1 0,-1-1 0,0 0 0,0-5 0,-1 7 0,0 0 0,0 1 0,0-1 0,0 1 0,-1-1 0,1 0 0,-1 1 0,1-1 0,-1 1 0,0-1 0,0 1 0,0-1 0,0 1 0,-1 0 0,1-1 0,0 1 0,-1 0 0,0 0 0,1 0 0,-1 0 0,0 0 0,0 1 0,0-1 0,-1 0 0,1 1 0,0 0 0,0-1 0,-1 1 0,1 0 0,-1 0 0,1 1 0,-4-2 0,3 1 0,0 1 0,-1-1 0,1 1 0,0 0 0,0 0 0,-1 0 0,1 1 0,0-1 0,0 1 0,0-1 0,-1 1 0,1 0 0,0 0 0,0 1 0,0-1 0,0 1 0,1-1 0,-1 1 0,0 0 0,1 0 0,-1 0 0,1 0 0,0 1 0,-1-1 0,1 1 0,0-1 0,1 1 0,-1 0 0,0-1 0,-2 7 0,0 1 0,-1 0 0,2 0 0,-1 1 0,1 0 0,1 0 0,0 0 0,-1 20 0,4 4 0,0-1 0,3 1 0,1-1 0,17 61 0,55 131 0,-64-192 0,14 36 0,43 135 0,-68-199 0,-1 0 0,0-1 0,0 1 0,0 12 0,-1-18 0,0 1 0,0 0 0,0 0 0,0 0 0,-1 0 0,1 0 0,0-1 0,0 1 0,-1 0 0,1 0 0,0 0 0,-1-1 0,1 1 0,-1 0 0,1 0 0,-1-1 0,1 1 0,-1 0 0,1-1 0,-1 1 0,0-1 0,1 1 0,-1-1 0,0 1 0,0-1 0,1 1 0,-1-1 0,0 0 0,0 0 0,0 1 0,0-1 0,1 0 0,-1 0 0,0 0 0,0 0 0,0 0 0,0 0 0,0 0 0,1 0 0,-1 0 0,-1 0 0,-3-1 0,-1 0 0,1-1 0,0 0 0,1 1 0,-1-1 0,0-1 0,0 1 0,1-1 0,-1 0 0,-4-4 0,-40-38 0,42 38 0,-25-28-195,1-2 0,2-1 0,2-1 0,1-1 0,3-1 0,-35-81 0,30 50-6631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9.517"/>
    </inkml:context>
    <inkml:brush xml:id="br0">
      <inkml:brushProperty name="width" value="0.05" units="cm"/>
      <inkml:brushProperty name="height" value="0.05" units="cm"/>
    </inkml:brush>
  </inkml:definitions>
  <inkml:trace contextRef="#ctx0" brushRef="#br0">0 254 24575,'9'-13'0,"-1"0"0,2 1 0,0 0 0,0 0 0,2 1 0,13-11 0,-24 21 0,0 0 0,0 0 0,0 0 0,1 0 0,-1 0 0,0 1 0,0-1 0,0 0 0,1 1 0,-1-1 0,0 1 0,0-1 0,1 1 0,-1 0 0,1-1 0,-1 1 0,0 0 0,3 0 0,-3 0 0,-1 1 0,1-1 0,0 0 0,-1 1 0,1-1 0,-1 1 0,1-1 0,-1 1 0,1-1 0,-1 1 0,1 0 0,-1-1 0,1 1 0,-1-1 0,0 1 0,1 0 0,-1 0 0,0-1 0,0 1 0,1 0 0,-1-1 0,0 1 0,0 1 0,1 6 0,-1 0 0,0 0 0,-1-1 0,0 1 0,-1 9 0,-19 81 0,7-35 0,2 0 0,-5 104 0,19-243 0,18-114 0,-15 158 0,2 1 0,1 0 0,1 0 0,2 1 0,0 0 0,32-55 0,-38 78 0,-1 0 0,1 1 0,0 0 0,1 0 0,-1 0 0,1 1 0,0-1 0,1 1 0,11-6 0,-15 9 0,-1 1 0,1 0 0,0 0 0,0 0 0,-1 0 0,1 0 0,0 1 0,0 0 0,0-1 0,0 1 0,0 0 0,0 0 0,0 1 0,0-1 0,0 0 0,0 1 0,0 0 0,-1 0 0,1 0 0,0 0 0,0 0 0,-1 0 0,1 1 0,-1-1 0,1 1 0,-1 0 0,0 0 0,4 4 0,4 4 0,-2 1 0,1 0 0,-1 0 0,-1 1 0,0 0 0,-1 0 0,0 1 0,4 15 0,27 109 0,-16-46 0,-21-91 0,0 1 0,0-1 0,0 1 0,0-1 0,0 0 0,0 1 0,0-1 0,0 1 0,0-1 0,0 0 0,0 1 0,0-1 0,1 1 0,-1-1 0,0 0 0,0 1 0,0-1 0,1 0 0,-1 1 0,0-1 0,0 0 0,1 1 0,-1-1 0,0 0 0,1 0 0,-1 1 0,0-1 0,1 0 0,-1 0 0,0 0 0,1 1 0,-1-1 0,1 0 0,-1 0 0,0 0 0,1 0 0,-1 0 0,1 0 0,-1 0 0,0 0 0,1 0 0,-1 0 0,1 0 0,-1 0 0,0 0 0,1 0 0,-1 0 0,1 0 0,-1-1 0,0 1 0,1 0 0,-1 0 0,0 0 0,1-1 0,-1 1 0,0 0 0,1 0 0,-1-1 0,0 1 0,1 0 0,-1-1 0,0 1 0,0 0 0,0-1 0,1 1 0,-1 0 0,0-1 0,0 1 0,0-1 0,20-37 0,-14 26 0,20-37 0,45-64 0,-57 95 0,0 1 0,0 0 0,2 1 0,0 0 0,1 1 0,26-17 0,-38 28 0,0 1 0,1 0 0,-1 0 0,1 1 0,0-1 0,0 1 0,0 1 0,0-1 0,0 1 0,7-1 0,-10 2 0,0 0 0,1 1 0,-1-1 0,0 1 0,1-1 0,-1 1 0,0 0 0,0 0 0,0 0 0,1 1 0,-1-1 0,-1 1 0,1 0 0,0-1 0,0 1 0,-1 1 0,1-1 0,-1 0 0,1 1 0,2 2 0,1 5 0,1 0 0,-2 0 0,1 0 0,-1 1 0,-1-1 0,0 1 0,0 1 0,-1-1 0,2 19 0,1 13 0,-1 52 0,-5-89 0,1 56-1365,-1-7-5461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39.844"/>
    </inkml:context>
    <inkml:brush xml:id="br0">
      <inkml:brushProperty name="width" value="0.05" units="cm"/>
      <inkml:brushProperty name="height" value="0.05" units="cm"/>
    </inkml:brush>
  </inkml:definitions>
  <inkml:trace contextRef="#ctx0" brushRef="#br0">202 101 24575,'0'-24'0,"1"15"0,-1 0 0,0 0 0,-1 0 0,0 0 0,-2-12 0,3 21 0,0 0 0,0-1 0,0 1 0,0-1 0,0 1 0,0-1 0,0 1 0,0 0 0,-1-1 0,1 1 0,0-1 0,0 1 0,0 0 0,0-1 0,-1 1 0,1 0 0,0-1 0,0 1 0,-1 0 0,1-1 0,0 1 0,-1 0 0,1-1 0,0 1 0,-1 0 0,1 0 0,0 0 0,-1-1 0,1 1 0,0 0 0,-1 0 0,1 0 0,-1 0 0,1 0 0,-1-1 0,1 1 0,0 0 0,-1 0 0,1 0 0,-1 0 0,1 0 0,0 1 0,-1-1 0,1 0 0,-1 0 0,1 0 0,-1 0 0,1 0 0,0 0 0,-1 1 0,1-1 0,0 0 0,-1 0 0,1 1 0,-1-1 0,-15 22 0,-5 27 0,2 0 0,-16 70 0,24-82 0,-12 49 0,3 0 0,-9 107 0,25-149 0,1 1 0,3 0 0,2-1 0,2 1 0,2-1 0,15 59 0,-13-76-91,1 0 0,1 0 0,2-1 0,1-1 0,1 0 0,1 0 0,1-1 0,1-1 0,1-1 0,1-1 0,0 0 0,2-1 0,1-2 0,38 27 0,7-6-6735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0.641"/>
    </inkml:context>
    <inkml:brush xml:id="br0">
      <inkml:brushProperty name="width" value="0.05" units="cm"/>
      <inkml:brushProperty name="height" value="0.05" units="cm"/>
    </inkml:brush>
  </inkml:definitions>
  <inkml:trace contextRef="#ctx0" brushRef="#br0">0 88 24575,'54'-31'0,"-42"23"0,0 0 0,1 1 0,0 0 0,0 1 0,1 1 0,18-5 0,-17 7 0,0 2 0,0-1 0,0 2 0,0 0 0,0 1 0,0 1 0,0 0 0,-1 1 0,1 1 0,-1 0 0,26 11 0,-9-1 0,-1 1 0,-1 2 0,-1 1 0,33 26 0,-22-12-49,-1 2 0,-2 2 1,-1 2-1,-2 1 0,44 68 0,-55-72 12,-1 1 1,-3 1-1,0 0 0,-3 2 1,-1 0-1,-2 0 0,10 57 0,-19-74 37,0 0 0,-2 0 0,-1 0 0,0 0 0,-2 0 0,0-1 0,-2 1 0,0 0 0,-2-1 0,0 0 0,-1 0 0,-1-1 0,-1 1 0,-1-2 0,-1 0 0,0 0 0,-2-1 0,0 0 0,-21 22 0,8-16 19,0 0 0,-1-2-1,-2-1 1,0-1-1,-49 24 1,21-17-479,0-3 1,-73 21-1,18-14-5877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0.936"/>
    </inkml:context>
    <inkml:brush xml:id="br0">
      <inkml:brushProperty name="width" value="0.05" units="cm"/>
      <inkml:brushProperty name="height" value="0.05" units="cm"/>
    </inkml:brush>
  </inkml:definitions>
  <inkml:trace contextRef="#ctx0" brushRef="#br0">23 61 24575,'-3'0'0,"-5"0"0,0-3 0,5-4 0,8-5 0,9-2 0,13 1 0,0 2-8191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1.081"/>
    </inkml:context>
    <inkml:brush xml:id="br0">
      <inkml:brushProperty name="width" value="0.05" units="cm"/>
      <inkml:brushProperty name="height" value="0.05" units="cm"/>
    </inkml:brush>
  </inkml:definitions>
  <inkml:trace contextRef="#ctx0" brushRef="#br0">64 0 24575,'-6'6'0,"-9"5"0,-4 4 0,3 3 0,9-2 0,14-4 0,15-4 0,16-3 0,18-2 0,14-2 0,-4-2-8191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2.385"/>
    </inkml:context>
    <inkml:brush xml:id="br0">
      <inkml:brushProperty name="width" value="0.05" units="cm"/>
      <inkml:brushProperty name="height" value="0.05" units="cm"/>
    </inkml:brush>
  </inkml:definitions>
  <inkml:trace contextRef="#ctx0" brushRef="#br0">363 455 24575,'2'-2'0,"0"-1"0,0 1 0,0-1 0,0 0 0,0 1 0,0-1 0,-1 0 0,2-3 0,-3 5 0,0 0 0,1 0 0,-1 1 0,0-1 0,0 0 0,0 1 0,0-1 0,0 0 0,-1 0 0,1 1 0,0-1 0,0 0 0,0 1 0,-1-1 0,1 0 0,0 1 0,-1-1 0,1 0 0,0 1 0,-1-1 0,1 1 0,-1-1 0,1 1 0,-1-1 0,1 1 0,-1-1 0,0 1 0,1-1 0,-1 1 0,1 0 0,-1-1 0,0 1 0,1 0 0,-1 0 0,0-1 0,1 1 0,-1 0 0,0 0 0,0 0 0,1 0 0,-3 0 0,-4-1 0,0 1 0,0-1 0,0 2 0,0-1 0,0 1 0,0 0 0,0 0 0,1 1 0,-1 0 0,0 0 0,1 1 0,-7 3 0,-13 6 0,-36 25 0,46-26 0,1 1 0,0 0 0,0 1 0,2 0 0,-1 1 0,2 1 0,0 0 0,0 1 0,-17 33 0,24-39 0,1 0 0,0 0 0,1 0 0,0 0 0,1 1 0,0-1 0,0 1 0,1 16 0,1-19 0,1 0 0,-1 0 0,2 0 0,0 0 0,0 0 0,0 0 0,1 0 0,0 0 0,0-1 0,1 0 0,0 1 0,5 6 0,1-2 0,0-1 0,0 0 0,1-1 0,0 0 0,1-1 0,0 0 0,1-1 0,0 0 0,0-1 0,0 0 0,27 8 0,-7-4 0,0-2 0,1-1 0,0-2 0,36 2 0,-43-6 0,0-2 0,1 0 0,39-7 0,-55 6 0,0-1 0,-1-1 0,0 0 0,0-1 0,0 0 0,0-1 0,-1 0 0,1 0 0,-1-1 0,16-13 0,-23 16 0,0 0 0,0 0 0,0 0 0,-1 0 0,1 0 0,-1-1 0,0 1 0,0-1 0,0 0 0,0 0 0,0 1 0,-1-1 0,0 0 0,0-1 0,0 1 0,1-5 0,-2 3 0,-1 0 0,1 0 0,-1 0 0,0 0 0,0 0 0,0 0 0,-1 1 0,0-1 0,0 0 0,-4-6 0,-5-7 0,-2 0 0,0 0 0,-1 1 0,-29-28 0,-29-22 0,-87-63 0,-2-1 0,147 119 0,0 0 0,2 0 0,-1-1 0,2-1 0,0 0 0,0-1 0,-8-18 0,16 30 0,1-1 0,0 0 0,0 0 0,1 0 0,-1 0 0,1 0 0,0 0 0,0 0 0,1-1 0,0 1 0,0 0 0,0 0 0,0-1 0,1 1 0,0 0 0,0 0 0,0 0 0,1 0 0,-1 0 0,1 0 0,1 0 0,-1 0 0,1 1 0,-1-1 0,1 1 0,1 0 0,-1 0 0,0 0 0,7-5 0,1-1 0,1 1 0,0 1 0,1 0 0,0 1 0,0 0 0,1 1 0,-1 0 0,1 1 0,21-5 0,-23 7 0,1 1 0,-1 0 0,1 1 0,0 0 0,0 1 0,0 1 0,0 0 0,-1 0 0,1 1 0,0 1 0,14 4 0,-23-5 0,1 0 0,0 1 0,-1-1 0,1 1 0,-1 0 0,0 0 0,0 0 0,0 0 0,0 1 0,0-1 0,-1 1 0,0 0 0,5 8 0,-4-6 0,-1 1 0,0 0 0,0 1 0,0-1 0,-1 0 0,-1 1 0,1-1 0,0 11 0,-1 4 0,-2 0 0,0 0 0,-1 0 0,-1 0 0,-9 31 0,-4 3-455,-2-1 0,-41 86 0,43-108-6371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2.864"/>
    </inkml:context>
    <inkml:brush xml:id="br0">
      <inkml:brushProperty name="width" value="0.05" units="cm"/>
      <inkml:brushProperty name="height" value="0.05" units="cm"/>
    </inkml:brush>
  </inkml:definitions>
  <inkml:trace contextRef="#ctx0" brushRef="#br0">139 63 24575,'0'0'0,"1"0"0,-1 0 0,0 0 0,0 0 0,0 0 0,1 0 0,-1 0 0,0 0 0,0 0 0,1 0 0,-1 0 0,0 0 0,0 0 0,0 0 0,1 0 0,-1 0 0,0 0 0,0 0 0,0-1 0,1 1 0,-1 0 0,0 0 0,0 0 0,0 0 0,1 0 0,-1-1 0,0 1 0,0 0 0,0 0 0,0 0 0,0-1 0,0 1 0,1 0 0,-1 0 0,0 0 0,0-1 0,0 1 0,0 0 0,0 0 0,0 0 0,0-1 0,0 1 0,0 0 0,0 0 0,0-1 0,0 1 0,0 0 0,0-1 0,-1 1 0,1 0 0,0-1 0,0 1 0,-1 0 0,1-1 0,0 1 0,-1 0 0,1-1 0,0 1 0,-1 0 0,1 0 0,-1 0 0,1-1 0,0 1 0,-1 0 0,1 0 0,-1 0 0,1 0 0,0 0 0,-1 0 0,1 0 0,-1 0 0,1 0 0,-1 0 0,1 0 0,0 0 0,-1 0 0,1 0 0,-1 0 0,-4 2 0,-1 0 0,1 1 0,1-1 0,-1 1 0,0 0 0,1 0 0,-1 0 0,1 1 0,0-1 0,0 1 0,0 0 0,-4 6 0,-2 2 0,1 1 0,0 1 0,-7 14 0,12-18 0,-1-1 0,2 1 0,-1 0 0,1 0 0,1 1 0,0-1 0,0 0 0,1 1 0,0-1 0,1 14 0,1-18 0,-1 0 0,1 1 0,1-1 0,-1-1 0,1 1 0,0 0 0,0 0 0,1-1 0,-1 1 0,1-1 0,1 0 0,-1 0 0,1 0 0,0 0 0,0 0 0,0-1 0,1 0 0,-1 0 0,6 4 0,2-1 0,0-1 0,0 0 0,1 0 0,-1-1 0,1-1 0,0 0 0,0-1 0,0-1 0,1 0 0,-1 0 0,1-1 0,17-2 0,-17 1 0,-1-1 0,1-1 0,-1 0 0,0-1 0,1-1 0,-1 0 0,-1 0 0,1-1 0,0-1 0,-1 0 0,-1-1 0,14-9 0,-19 11 0,-1 0 0,1 0 0,-1 0 0,-1-1 0,1 0 0,-1 1 0,0-2 0,0 1 0,-1 0 0,1-1 0,-2 0 0,1 1 0,-1-1 0,0 0 0,0-1 0,-1 1 0,0 0 0,0 0 0,-1-1 0,1 1 0,-2 0 0,1-1 0,-1 1 0,0 0 0,-1 0 0,-2-9 0,0 5 0,0 0 0,0 1 0,-1-1 0,0 1 0,-1 0 0,-1 0 0,1 1 0,-1-1 0,-1 2 0,0-1 0,0 1 0,0 0 0,-1 1 0,0 0 0,-20-11 0,14 10 43,-1 2 0,0 0-1,0 1 1,0 0 0,-1 1-1,1 1 1,-21-1 0,27 3-165,0 1 0,0 0 0,-1 0 0,1 1 0,0 0 0,0 1 0,0 0 0,1 1 0,-1 0 1,0 1-1,1-1 0,0 2 0,-10 5 0,-1 6-6704</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3.250"/>
    </inkml:context>
    <inkml:brush xml:id="br0">
      <inkml:brushProperty name="width" value="0.05" units="cm"/>
      <inkml:brushProperty name="height" value="0.05" units="cm"/>
    </inkml:brush>
  </inkml:definitions>
  <inkml:trace contextRef="#ctx0" brushRef="#br0">171 21 24575,'0'-1'0,"0"0"0,0 0 0,0 1 0,0-1 0,0 0 0,0 0 0,0 0 0,0 1 0,0-1 0,0 0 0,-1 0 0,1 0 0,0 1 0,0-1 0,-1 0 0,1 0 0,-1 1 0,1-1 0,0 0 0,-1 1 0,1-1 0,-1 1 0,0-1 0,1 1 0,-1-1 0,1 1 0,-2-2 0,0 2 0,1 0 0,0 0 0,-1 0 0,1 0 0,0 0 0,0 0 0,-1 1 0,1-1 0,0 0 0,0 1 0,0-1 0,-1 1 0,1-1 0,0 1 0,-2 1 0,-3 1 0,0 2 0,1-1 0,-1 1 0,1 0 0,-6 7 0,4-2 0,0 0 0,1 0 0,1 1 0,0-1 0,0 1 0,1 1 0,0-1 0,1 1 0,0-1 0,-1 16 0,3-12 0,0 0 0,1 0 0,0 0 0,1 1 0,1-1 0,1 0 0,8 28 0,-8-32 0,1 0 0,1 0 0,0 0 0,1-1 0,0 0 0,0 0 0,1 0 0,1-1 0,-1 0 0,13 10 0,-14-13 0,2-1 0,-1 0 0,0 0 0,1 0 0,0-1 0,0 0 0,0-1 0,1 0 0,-1 0 0,1-1 0,-1 0 0,1-1 0,0 0 0,14 1 0,-16-2 0,-1 0 0,0-1 0,0 0 0,0 0 0,0 0 0,0 0 0,-1-1 0,1 0 0,0 0 0,-1-1 0,1 0 0,-1 0 0,0 0 0,0 0 0,0-1 0,0 0 0,0 0 0,-1 0 0,0 0 0,6-9 0,-6 8 0,-1-1 0,0 0 0,0 0 0,-1 0 0,1 0 0,-1-1 0,-1 1 0,1-1 0,-1 1 0,0-1 0,-1 0 0,1 1 0,-1-1 0,-1 0 0,1 1 0,-1-1 0,0 1 0,-4-12 0,2 7 0,-1 1 0,0 0 0,-1 0 0,0 0 0,0 1 0,-1-1 0,-1 1 0,1 1 0,-1-1 0,-1 1 0,1 0 0,-2 1 0,1 0 0,-18-12 0,12 11 0,-1 1 0,1 0 0,-2 1 0,1 1 0,0 0 0,-1 1 0,0 0 0,0 2 0,-25-2 0,-24 4-1365,6 3-5461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10:23:44.605"/>
    </inkml:context>
    <inkml:brush xml:id="br0">
      <inkml:brushProperty name="width" value="0.05" units="cm"/>
      <inkml:brushProperty name="height" value="0.05" units="cm"/>
    </inkml:brush>
  </inkml:definitions>
  <inkml:trace contextRef="#ctx0" brushRef="#br0">2616 199 24575,'-44'-24'0,"0"2"0,-2 1 0,-48-13 0,-145-29 0,178 50-104,-2 4 0,1 1 0,-1 4 0,-118 6 0,133 3 39,0 2 0,1 2 0,0 2 0,1 3 0,0 1 0,1 2 0,-44 24 0,28-6 16,1 2 0,2 3-1,2 3 1,1 2 0,3 2 0,-82 97 0,36-21-412,-160 264 0,22 43 498,183-317-270,-74 227 0,113-289 214,1 1 0,3-1 1,2 2-1,-1 65 0,9-92 20,1 0 0,1 0-1,1 0 1,1 0 0,1 0 0,2-1-1,1 0 1,0-1 0,2 1-1,20 35 1,-11-31-1,1-1 0,2 0-1,1-2 1,1 0 0,1-2 0,1 0 0,1-2 0,40 26 0,-3-10 2,1-1 0,132 50 1,-67-41 3,2-5-1,1-7 1,187 24 0,-124-36 43,345-8 1,-402-20-47,0-7 0,-1-6 1,-2-5-1,0-7 0,156-57 1,-187 49-5,-2-5 1,-1-5 0,-4-3 0,-1-5 0,-3-4-1,164-140 1,-206 152 0,-1-2 1,-3-2-1,-2-2 0,-2-2 1,60-105-1,-84 125-12,-1 0 1,-3-2-1,0 0 0,-3-1 0,-1-1 0,-3 0 1,-1 0-1,-1-1 0,-3 1 0,-1-1 1,-4-44-1,-3 42-23,-2 1 1,-2-1-1,-1 2 1,-3 0-1,-27-67 0,15 56-79,-3 1 0,-2 1 0,-61-82 0,30 60 4,-3 3-1,-3 2 1,-3 4-1,-3 2 0,-88-57 1,66 57 109,-3 3 0,-2 6 0,-3 3-1,-2 5 1,-148-43 0,157 62 0,0 4 0,-2 5 1,0 3-1,-1 5 0,0 4 0,-145 12 0,179-1 125,0 4 1,-104 28-1,100-16-4534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52.277"/>
    </inkml:context>
    <inkml:brush xml:id="br0">
      <inkml:brushProperty name="width" value="0.05" units="cm"/>
      <inkml:brushProperty name="height" value="0.05" units="cm"/>
    </inkml:brush>
  </inkml:definitions>
  <inkml:trace contextRef="#ctx0" brushRef="#br0">124 1 24575,'-4'0'0,"0"1"0,1-1 0,-1 2 0,0-1 0,0 0 0,1 1 0,-1-1 0,2 0 0,-2 2 0,1-2 0,0 2 0,-1 0 0,2-2 0,-1 2 0,0-1 0,1 2 0,-1-1 0,2 0 0,-2-1 0,0 2 0,2-1 0,0 1 0,-3 3 0,-3 7 0,2 0 0,-1 0 0,1 2 0,-3 16 0,1 2-455,2-2 0,-3 48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7.499"/>
    </inkml:context>
    <inkml:brush xml:id="br0">
      <inkml:brushProperty name="width" value="0.05" units="cm"/>
      <inkml:brushProperty name="height" value="0.05" units="cm"/>
    </inkml:brush>
  </inkml:definitions>
  <inkml:trace contextRef="#ctx0" brushRef="#br0">192 272 24575,'-5'-4'0,"-1"1"0,1 0 0,-1 0 0,1 1 0,-1 0 0,0 0 0,0 0 0,-6-1 0,-16-5 0,21 5 0,4 3 0,1-1 0,-1 0 0,1 1 0,-1-1 0,1 0 0,-1-1 0,1 1 0,0 0 0,0-1 0,0 1 0,-4-4 0,7 4 0,1 0 0,-1 0 0,1 0 0,0 1 0,-1-1 0,1 1 0,0 0 0,-1-1 0,1 1 0,0 0 0,0 0 0,-1 0 0,4 0 0,-4 0 0,32 0 0,-10 1 0,-1-1 0,36-6 0,-53 6 0,-1-1 0,1 0 0,0-1 0,0 1 0,-1-1 0,1 0 0,0 0 0,-1 0 0,0-1 0,0 1 0,0-1 0,0 0 0,0 0 0,0-1 0,-1 1 0,1-1 0,3-5 0,-6 6 0,1 0 0,-1 0 0,0 0 0,0 0 0,0 0 0,-1 0 0,1 0 0,-1 0 0,0 0 0,1 0 0,-1 0 0,-1 0 0,1-1 0,0 1 0,-1 0 0,0 0 0,1 0 0,-1 0 0,-1 0 0,1 0 0,0 0 0,-1 1 0,1-1 0,-1 0 0,0 1 0,-3-5 0,-1 0 0,0 0 0,0 1 0,-1 0 0,1 0 0,-1 0 0,0 1 0,-1 0 0,-10-5 0,9 6 0,1 1 0,-1 0 0,0 0 0,1 1 0,-1 0 0,0 1 0,0 0 0,-1 0 0,1 1 0,0 0 0,0 0 0,0 1 0,-15 4 0,19-4 0,0 0 0,1 1 0,-1 0 0,1 0 0,-1 0 0,1 1 0,0-1 0,0 1 0,0 0 0,0 0 0,0 1 0,0-1 0,1 1 0,0 0 0,0-1 0,0 1 0,0 1 0,1-1 0,-1 0 0,1 1 0,0-1 0,0 1 0,1 0 0,-1 0 0,1-1 0,-1 9 0,2-6 14,-1 0 1,1 1-1,0-1 0,1 0 0,0 1 1,0-1-1,0 0 0,1 0 0,0 0 0,1 0 1,4 9-1,-2-5 10,1-1 1,1 0-1,0 0 0,1 0 1,-1-1-1,13 11 1,-2-4-269,0-1 0,1-2 0,0 1 0,1-2 1,0-1-1,35 14 0,3-5-6582</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163"/>
    </inkml:context>
    <inkml:brush xml:id="br0">
      <inkml:brushProperty name="width" value="0.05" units="cm"/>
      <inkml:brushProperty name="height" value="0.05" units="cm"/>
    </inkml:brush>
  </inkml:definitions>
  <inkml:trace contextRef="#ctx0" brushRef="#br0">110 395 24575,'-5'73'0,"-24"128"0,25-189 0,0-12 0,-8-23 0,-4-36 0,2-4 0,-8-100 0,20 134 0,1-2 0,1 2 0,3-2 0,-1 2 0,13-47 0,-12 67 0,-1 1 0,1 0 0,1-2 0,0 2 0,0 0 0,0 2 0,1-2 0,-1 1 0,2-1 0,0 1 0,0 1 0,0 0 0,1 0 0,0 0 0,13-8 0,-14 11 0,1-1 0,0 1 0,1 1 0,-2-1 0,1 2 0,1-2 0,-1 2 0,1-1 0,0 2 0,-2-1 0,2 1 0,0 0 0,-1 1 0,1-1 0,0 2 0,-1-1 0,1 2 0,12 3 0,-14-3 0,1 0 0,-2-1 0,2 1 0,0 1 0,-2 0 0,0 0 0,2 0 0,-2 0 0,-1 1 0,2-1 0,-1 2 0,-1-1 0,0 0 0,0 1 0,0 0 0,0 0 0,-1 0 0,1 1 0,1 9 0,-2-8 0,-2-1 0,0 1 0,-1 0 0,2-2 0,-2 2 0,0 0 0,-2-1 0,2 1 0,-1 0 0,0-1 0,-2 1 0,2-2 0,-2 2 0,0-1 0,-1 0 0,2-1 0,-9 13 0,-21 17 0,25-31 0,3 1 0,-1-1 0,0 0 0,1 1 0,0-1 0,0 2 0,-4 6 0,8-12 0,0 1 0,0-1 0,0 0 0,-2-1 0,2 2 0,0-1 0,0 0 0,2 1 0,-2-1 0,0-1 0,0 1 0,0 1 0,0-1 0,1-1 0,-1 1 0,0 1 0,1-1 0,-1-1 0,2 1 0,-2 1 0,1-2 0,-1 1 0,1 0 0,-1-1 0,2 2 0,-1-2 0,-1 1 0,3 0 0,29 18 0,-26-15 0,41 19 0,57 31 0,-91-46 0,-1 0 0,-1 0 0,1 2 0,-1-1 0,18 22 0,-28-29 0,2 0 0,-2-1 0,1 2 0,-1-1 0,0 0 0,1 0 0,-1 0 0,0 0 0,-1 1 0,2 0 0,-2-2 0,1 2 0,-1-1 0,1 1 0,-1 0 0,0-1 0,0 1 0,0 0 0,0-2 0,0 2 0,0-1 0,-1 4 0,0-4 0,-2 2 0,2-1 0,-1 0 0,0-1 0,0 1 0,0 0 0,-1-1 0,2 0 0,-2 0 0,0 1 0,1-2 0,-1 0 0,0 2 0,-5 1 0,-8 3 0,-1-1 0,1 0 0,-1-1 0,-1-1 0,-18 3 0,6-3 86,-1-2-1,0 0 0,-55-5 1,68 0-300,0 1 1,-1-1 0,2-1-1,-1-1 1,1-2 0,0 0-1,-29-14 1,12-1-6613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506"/>
    </inkml:context>
    <inkml:brush xml:id="br0">
      <inkml:brushProperty name="width" value="0.05" units="cm"/>
      <inkml:brushProperty name="height" value="0.05" units="cm"/>
    </inkml:brush>
  </inkml:definitions>
  <inkml:trace contextRef="#ctx0" brushRef="#br0">1 35 24575,'0'0'0,"0"1"0,1 0 0,-1-1 0,0 2 0,2-2 0,-2 1 0,1-1 0,-1 1 0,0-1 0,1 2 0,-1-2 0,2 1 0,-1-1 0,-1 1 0,1-1 0,-1 0 0,2 2 0,-1-2 0,-1 0 0,1 0 0,1 1 0,-2-1 0,1 0 0,0 0 0,-1 0 0,2 0 0,0 0 0,33 3 0,-31-3 0,27 1 0,-2 2 0,0-3 0,2 0 0,38-7 0,-67 7 0,-1 0 0,0 0 0,1-1 0,0 1 0,0 0 0,-1-2 0,0 2 0,1 0 0,-1-1 0,0 1 0,1-1 0,-1 1 0,0-2 0,1 1 0,-2 0 0,1 1 0,2-4 0,-3 4 0,1-2 0,-1 2 0,0-1 0,0 1 0,-1-1 0,1 1 0,0 0 0,0-2 0,0 2 0,0-1 0,0 1 0,0-1 0,-2 1 0,2-2 0,0 2 0,0 0 0,0-1 0,-1 1 0,1 0 0,0-1 0,-1 1 0,1 0 0,0-2 0,-2 2 0,2 0 0,-1-1 0,0 1 0,-3-3 0,0 1 0,0-1 0,0 2 0,-2-2 0,2 2 0,0-1 0,-1 1 0,0 0 0,-6-2 0,8 3 0,1 0 0,-1 1 0,2-1 0,-2 0 0,0 0 0,1 2 0,-1-2 0,2 1 0,-2 0 0,0-1 0,2 2 0,-2-1 0,1 0 0,0 1 0,0-1 0,0 0 0,1 1 0,-2 0 0,2 0 0,0-1 0,-1 2 0,1-2 0,0 2 0,-1-2 0,1 2 0,0-1 0,-1 0 0,1 3 0,-3 8 0,0 1 0,0-1 0,1 0 0,1 15 0,-2-4 0,-2 14 79,-3 16-801,-4 97 0,14-112-6104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927"/>
    </inkml:context>
    <inkml:brush xml:id="br0">
      <inkml:brushProperty name="width" value="0.05" units="cm"/>
      <inkml:brushProperty name="height" value="0.05" units="cm"/>
    </inkml:brush>
  </inkml:definitions>
  <inkml:trace contextRef="#ctx0" brushRef="#br0">108 145 24575,'0'-1'0,"-2"-1"0,1 1 0,0 0 0,-1 1 0,2-2 0,-1 1 0,0 1 0,-1-1 0,1-1 0,0 2 0,-1-1 0,0 1 0,0 0 0,1-1 0,0 1 0,-1 0 0,1 0 0,0 0 0,-1 0 0,0 0 0,0 0 0,1 0 0,0 0 0,-1 0 0,1 0 0,0 1 0,-1-1 0,0 0 0,0 1 0,1-1 0,0 2 0,-1-2 0,1 1 0,0-1 0,1 1 0,-2 1 0,1-1 0,0-1 0,-1 1 0,1 1 0,1-1 0,-1 0 0,-1 1 0,2-1 0,-1 0 0,1 1 0,-1-1 0,-1 3 0,-2 4 0,0 1 0,2-1 0,-2 2 0,1-1 0,0 0 0,1 13 0,-20 271 0,21-366 0,2-118 0,1 172 0,0-1 0,1 2 0,1-1 0,1 0 0,1 2 0,0-2 0,16-30 0,-18 44 0,0-2 0,0 2 0,1-1 0,-1 1 0,1 0 0,1-1 0,-1 1 0,2 1 0,-2 0 0,0 0 0,2 0 0,0 0 0,-1 1 0,1 1 0,0-1 0,-1 0 0,10-1 0,-10 4 0,-2-1 0,0 1 0,0 0 0,0 0 0,1 0 0,-1 0 0,0 0 0,0 1 0,0 1 0,1-2 0,-1 1 0,0 0 0,0 2 0,0-2 0,0 1 0,-1 0 0,1 1 0,0 0 0,-1-2 0,1 3 0,-2-1 0,2-1 0,-1 1 0,0 1 0,-1-1 0,1 1 0,0 0 0,-2-2 0,2 2 0,-1 4 0,1-5 10,-2 1 0,1-1 0,-2-1-1,1 1 1,0 0 0,1 1 0,-2-2-1,0 1 1,1 1 0,-1-1 0,0 1-1,0-2 1,0 1 0,-1 1 0,1-1-1,0-1 1,-2 2 0,1-1 0,1 0-1,-1 1 1,-1-2 0,1 1 0,0 0-1,-1-1 1,0 1 0,0 0 0,0-1-1,0 1 1,0-2 0,-1 2 0,2 0-1,-2-2 1,0 2 0,-2-1 0,-7 5-254,0 0 0,0-2 0,0 0 0,0 1 1,0-2-1,-25 4 0,-2-2-6582</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8.517"/>
    </inkml:context>
    <inkml:brush xml:id="br0">
      <inkml:brushProperty name="width" value="0.05" units="cm"/>
      <inkml:brushProperty name="height" value="0.05" units="cm"/>
    </inkml:brush>
  </inkml:definitions>
  <inkml:trace contextRef="#ctx0" brushRef="#br0">595 589 24575,'-8'-50'0,"5"43"0,2 0 0,-1 1 0,1-1 0,0 0 0,1 1 0,-2-1 0,2-1 0,2-9 0,0 7 0,0 4 0,-1-1 0,0 0 0,1 1 0,-2-1 0,0 0 0,0-10 0,0 16 0,-2-1 0,2 2 0,0-1 0,0 0 0,0 1 0,-1-2 0,1 2 0,0-1 0,-1 0 0,1 1 0,-2-2 0,2 2 0,0-1 0,-1 1 0,1-1 0,-1 1 0,-1-2 0,2 2 0,-1 0 0,1-1 0,-3 0 0,1 1 0,0 0 0,0 0 0,0 0 0,0-2 0,0 2 0,0 2 0,-1-2 0,2 0 0,-2 0 0,2 1 0,-2-1 0,2 0 0,-5 3 0,-8 3 0,0 1 0,1 0 0,0 1 0,1 0 0,-2 1 0,2 0 0,2 2 0,-2 0 0,1-1 0,-14 21 0,18-22 0,0 1 0,1-1 0,0 0 0,1 2 0,0-2 0,1 2 0,0 0 0,0-1 0,1 1 0,0 0 0,2 1 0,-2-2 0,3 2 0,-1-1 0,1 13 0,0-20 0,1-2 0,-1 2 0,2 0 0,-2-1 0,1 1 0,0 0 0,1-1 0,-1 1 0,0-2 0,1 2 0,0-1 0,0 0 0,0 1 0,0-2 0,0 1 0,1 0 0,0-1 0,-1 1 0,1-2 0,0 2 0,1-2 0,-2 2 0,1-2 0,1 2 0,-1-2 0,1 1 0,-2-1 0,2-1 0,0 1 0,-1 1 0,1-2 0,0 0 0,0 1 0,4-1 0,3-1 0,-2 1 0,2-2 0,-2 1 0,0-2 0,1 1 0,0-1 0,0 0 0,-1-1 0,-1 0 0,1-1 0,14-8 0,-8 1 0,-1 0 0,0-2 0,0 1 0,-2-2 0,0 1 0,0-1 0,-1-1 0,-1 0 0,12-26 0,-21 42 0,-1 1 0,0-1 0,0 0 0,0 1 0,0-1 0,0 0 0,0 0 0,0 2 0,0-2 0,1 0 0,-1 0 0,0 1 0,0-1 0,0 0 0,0 0 0,2 1 0,-2-1 0,0 0 0,0 0 0,1 0 0,-1 0 0,0 2 0,0-2 0,1 0 0,-1 0 0,0 0 0,0 0 0,2 0 0,-2 0 0,0 0 0,1 0 0,-1 0 0,0 0 0,1 0 0,-1 0 0,0 0 0,0 0 0,2 0 0,-2 0 0,0 0 0,1 0 0,-1 0 0,0 0 0,0 0 0,1-2 0,-1 2 0,0 0 0,0 0 0,2 0 0,-2 0 0,0-1 0,0 1 0,0 0 0,1 0 0,-1-1 0,0 1 0,0 0 0,0 0 0,0-2 0,1 2 0,-1 0 0,0 0 0,0-1 0,0 1 0,0 0 0,0-1 0,0 1 0,0-2 0,14 48 0,-6-18 0,-7-23 0,2 0 0,-1 0 0,1 1 0,0-1 0,1 0 0,-2-1 0,2 2 0,0-2 0,7 6 0,-10-8 0,1-1 0,-1-1 0,2 1 0,-2 1 0,0-2 0,1 1 0,0-1 0,0 1 0,-1-1 0,2 0 0,-2 0 0,0 0 0,2 2 0,-2-2 0,1-2 0,0 2 0,0 0 0,-1 0 0,2 0 0,-2-1 0,0 1 0,2 0 0,-2-1 0,1 1 0,-1-2 0,2 1 0,-2 1 0,0-1 0,1-1 0,-1 1 0,0 0 0,1-1 0,-1 1 0,3-3 0,5-7 0,1-1 0,-1 1 0,-1-1 0,0-2 0,-1 1 0,1 0 0,-3-1 0,0 1 0,1-2 0,4-25 0,-6 16 0,0-1 0,-1 0 0,0 1 0,-3-2 0,-4-40 0,2 47 0,-2 0 0,0 1 0,0-1 0,-1 2 0,-2-2 0,1 2 0,-2-1 0,-2 1 0,1 1 0,-14-20 0,17 27 0,-2 1 0,1 0 0,-1 1 0,0-1 0,0 1 0,0 1 0,-1 0 0,-1 1 0,1 0 0,0-1 0,-1 2 0,1 0 0,-2 0 0,1 0 0,0 2 0,0 0 0,-1 0 0,0 0 0,-18 1 0,7 2 0,-1 2 0,0 1 0,1 0 0,0 1 0,0 2 0,0 0 0,1 1 0,0 1 0,1 0 0,0 3 0,-20 14 0,8-4 0,0 2 0,2 2 0,1 0 0,1 1 0,-39 53 0,50-56 0,1 0 0,1 0 0,1 3 0,2-2 0,0 2 0,1 1 0,2-2 0,1 2 0,1 2 0,2-2 0,-1 1 0,2 29 0,3-39 0,1-2 0,1 1 0,1-1 0,0 0 0,2 1 0,-1-1 0,2-1 0,1 1 0,0-1 0,1 0 0,1 0 0,0 0 0,1-1 0,1 0 0,-1-1 0,2 0 0,1-1 0,0 0 0,0-1 0,1 0 0,18 12 0,-15-14 34,1 0 1,0 0-1,1-2 0,0 0 0,0-2 0,0 0 0,1-1 0,1 0 0,20 1 1,-7-2-377,1-3 1,-1-1 0,0-1-1,47-7 1,4-7-6485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116"/>
    </inkml:context>
    <inkml:brush xml:id="br0">
      <inkml:brushProperty name="width" value="0.05" units="cm"/>
      <inkml:brushProperty name="height" value="0.05" units="cm"/>
    </inkml:brush>
  </inkml:definitions>
  <inkml:trace contextRef="#ctx0" brushRef="#br0">234 584 24575,'-10'-26'0,"8"21"0,0 0 0,0 1 0,0-2 0,-1 2 0,2-1 0,-3 1 0,1 0 0,0 0 0,-6-7 0,9 11 0,-1 0 0,1-1 0,0 1 0,-2 0 0,2 0 0,-1-1 0,1 1 0,-1 0 0,1 0 0,0 0 0,-2 0 0,2-2 0,-1 2 0,1 0 0,-1 0 0,1 0 0,-2 0 0,2 0 0,-1 0 0,1 2 0,-1-2 0,1 0 0,0 0 0,-2 0 0,2 0 0,-1 0 0,1 1 0,-1-1 0,1 0 0,0 0 0,-2 1 0,2-1 0,0 0 0,-1 2 0,1-2 0,0 0 0,-1 1 0,1-1 0,0 0 0,0 1 0,-2-1 0,2 2 0,0-2 0,0 1 0,-1 0 0,-10 33 0,10-30 0,-12 66 0,2 2 0,-2 105 0,-7 58 0,18-234 0,1-7 0,0-24 0,-2-42 0,2-101 0,6-297 0,-2 424 0,14-82 0,-14 116 0,-1 0 0,2 2 0,-1-1 0,2-1 0,-1 1 0,2 1 0,-1-1 0,2 2 0,-1-2 0,1 2 0,0-1 0,14-12 0,-16 18 0,1 1 0,-1-1 0,0 1 0,2 1 0,-2-1 0,2 0 0,0 1 0,-2 0 0,2 1 0,-1 0 0,1-1 0,-2 1 0,2 1 0,0 0 0,-1 0 0,1 0 0,0 1 0,-1 1 0,1-1 0,-2 0 0,2 1 0,8 3 0,3 3 0,0-1 0,-1 2 0,0 0 0,1 2 0,-2 0 0,18 17 0,-20-18 0,-2 1 0,0 1 0,-2 0 0,1 0 0,0 1 0,-2 1 0,-1 0 0,1 0 0,-2 0 0,1 1 0,-3 1 0,2 0 0,-3-1 0,1 1 0,-2 0 0,1 0 0,-3 1 0,1-1 0,-1 0 0,-1 1 0,-1-1 0,-1 0 0,1 2 0,-2-2 0,-1 0 0,0 0 0,-1 0 0,-8 18 0,-2-8 0,0-1 0,-1-1 0,0 0 0,-2-2 0,-1 0 0,-1-1 0,0-1 0,-3 0 0,2-1 0,-3-2 0,0-1 0,0-1 0,-1-1 0,-2 0 0,0-2 0,1-2 0,-1 0 0,-1-2 0,-53 9 0,71-16 0,1-1 0,0 0 0,-2 0 0,2-1 0,-14-3 0,22 4 0,-1-1 0,0 1 0,0-2 0,1 2 0,-2-1 0,2 1 0,0-1 0,-1-1 0,0 2 0,0-1 0,1 0 0,0-1 0,-1 1 0,0-3 0,0 3 0,2 1 0,0-2 0,0 1 0,-1 0 0,1-1 0,0 1 0,0 0 0,0-1 0,0 1 0,0 1 0,0-1 0,0-1 0,0 1 0,0 0 0,1-1 0,-1 1 0,0 0 0,2 1 0,-2-2 0,0 1 0,1 0 0,-1 1 0,1-2 0,-1 1 0,3-2 0,1-2 0,0 0 0,1 1 0,1-2 0,-1 2 0,0-1 0,1 1 0,-1 0 0,2 1 0,-2-1 0,2 2 0,-2-1 0,2 0 0,-1 1 0,1 0 0,0 1 0,-1 0 0,1-1 0,0 1 0,7 1 0,0 0 0,-1 0 0,0 0 0,1 1 0,-1 2 0,-1 0 0,1-1 0,1 2 0,-2 0 0,13 7 0,-9-3 50,1 3 1,-1-2-1,0 3 0,-1 0 0,25 24 0,60 80-473,-49-55-820,-25-31-5583</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441"/>
    </inkml:context>
    <inkml:brush xml:id="br0">
      <inkml:brushProperty name="width" value="0.05" units="cm"/>
      <inkml:brushProperty name="height" value="0.05" units="cm"/>
    </inkml:brush>
  </inkml:definitions>
  <inkml:trace contextRef="#ctx0" brushRef="#br0">40 92 24575,'0'-1'0,"0"-2"0,0 0 0,0 2 0,0-2 0,-1 2 0,1-2 0,-2 1 0,2 0 0,-1 0 0,0 0 0,1 0 0,-2 0 0,-2-3 0,4 5 0,0 0 0,0 0 0,0-1 0,-1 1 0,1 0 0,0 0 0,0 0 0,0 0 0,-1 0 0,1 0 0,0-2 0,0 2 0,0 0 0,-2 0 0,2 0 0,0 0 0,0 0 0,0 0 0,-1 0 0,1 0 0,0 0 0,0 0 0,0 0 0,-1 0 0,1 0 0,0 0 0,0 0 0,-2 0 0,2 0 0,0 2 0,0-2 0,0 0 0,-1 0 0,1 0 0,-9 18 0,5 18 0,0 2 0,2-2 0,1 0 0,9 62 0,-7-75 0,2-2 0,1 1 0,11 38 0,-13-55 0,0 0 0,0 1 0,1-2 0,0 1 0,-1 0 0,1-1 0,1 0 0,0 2 0,4 3 0,-5-8 0,-2 1 0,2-1 0,-1 2 0,1-2 0,-2 0 0,2-1 0,0 2 0,-1-1 0,1 0 0,0-1 0,-1 2 0,1-2 0,0 0 0,-1 0 0,1 1 0,1-1 0,-1-1 0,-1 1 0,5-2 0,-2 1 0,2-2 0,-2 2 0,1-2 0,-1 1 0,-1-2 0,1 1 0,1-1 0,-2 1 0,1-1 0,-1 0 0,0 0 0,0-1 0,0 1 0,-1-1 0,1 1 0,-2-2 0,2 1 0,2-7 0,6-13 0,-2-1 0,12-36 0,-12 22-227,0 1-1,-4-1 1,0 0-1,-2 0 1,-3-69-1,-2 94-6598</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832"/>
    </inkml:context>
    <inkml:brush xml:id="br0">
      <inkml:brushProperty name="width" value="0.05" units="cm"/>
      <inkml:brushProperty name="height" value="0.05" units="cm"/>
    </inkml:brush>
  </inkml:definitions>
  <inkml:trace contextRef="#ctx0" brushRef="#br0">120 65 24575,'-36'-11'0,"30"10"0,1-2 0,0 2 0,-1-2 0,1 2 0,0 1 0,-6-3 0,10 3 0,-1 2 0,1-2 0,0 0 0,1 0 0,-2 0 0,1 0 0,0 1 0,-1-1 0,2 0 0,-1 1 0,0-1 0,-1 0 0,2 2 0,-1-2 0,0 1 0,1-1 0,-2 1 0,1 1 0,1-2 0,-1 1 0,1 0 0,-2-1 0,2 2 0,-1-1 0,1-1 0,0 1 0,-1 1 0,1-1 0,0 0 0,0-1 0,0 2 0,-2-1 0,2 0 0,0 2 0,-2 24 0,-1-1 0,3 1 0,0 1 0,5 27 0,-2-34 0,-2 2 0,1-2 0,-2 0 0,-2 2 0,1-2 0,-3 1 0,-4 23 0,4-61 0,4-16 0,4 4 0,3 1 0,-1 1 0,2-1 0,2 0 0,16-33 0,-18 44 0,2 0 0,-1 0 0,0 2 0,3-1 0,-1 0 0,1 2 0,1 0 0,1-1 0,16-11 0,-26 22 0,2-1 0,-1 2 0,0-1 0,1 0 0,-1 1 0,0-1 0,1 2 0,-1-1 0,2 0 0,-2 2 0,2-2 0,-2 1 0,0 1 0,2 0 0,-2 0 0,2 0 0,-2 1 0,2-1 0,-2 2 0,1-1 0,0 2 0,0-2 0,-1 2 0,0-2 0,1 2 0,-1-1 0,0 2 0,1-1 0,-2 1 0,1 0 0,-1 0 0,1 0 0,3 4 0,6 7 0,-2 1 0,0 0 0,-2 0 0,1 1 0,0-1 0,-3 3 0,0-2 0,10 36 0,2 34-1365,-16-51-5461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036"/>
    </inkml:context>
    <inkml:brush xml:id="br0">
      <inkml:brushProperty name="width" value="0.05" units="cm"/>
      <inkml:brushProperty name="height" value="0.05" units="cm"/>
    </inkml:brush>
  </inkml:definitions>
  <inkml:trace contextRef="#ctx0" brushRef="#br0">1 63 24575,'3'-10'0,"3"-4"0,2-5 0,-1 6 0,-2 6 0,-2 12 0,-3 13 0,-4 15 0,1 15 0,-1 13 0,2 11 0,0 10 0,-2 3 0,0 0 0,0-1 0,2-5 0,-1-15-8191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356"/>
    </inkml:context>
    <inkml:brush xml:id="br0">
      <inkml:brushProperty name="width" value="0.05" units="cm"/>
      <inkml:brushProperty name="height" value="0.05" units="cm"/>
    </inkml:brush>
  </inkml:definitions>
  <inkml:trace contextRef="#ctx0" brushRef="#br0">16 236 24575,'-1'0'0,"-1"-1"0,1-1 0,0 2 0,1-1 0,-2 0 0,1-1 0,0 2 0,1-1 0,-2 0 0,2-1 0,-1 1 0,1 0 0,-1-1 0,1 1 0,-2 0 0,2-1 0,0 1 0,0 0 0,0-1 0,-1 1 0,1 0 0,0-1 0,0 1 0,0 0 0,0-1 0,1 1 0,-1 0 0,0-1 0,0 1 0,2 0 0,-2-1 0,0 1 0,1 0 0,-1-1 0,1 1 0,-1 1 0,3-3 0,0 1 0,-1-1 0,1 0 0,1 2 0,-1-2 0,-1 2 0,2 0 0,0-2 0,-1 2 0,1-1 0,0 2 0,-1-1 0,6 0 0,228-23 0,-147 18 0,159-31 0,-240 34 0,0 1 0,1-2 0,-2 1 0,0-2 0,1 1 0,8-8 0,-14 10 0,-2 1 0,1 0 0,-1-1 0,2 1 0,-2 0 0,0-1 0,1 0 0,-1 0 0,0 0 0,1 0 0,-2 0 0,1 0 0,0 0 0,1-2 0,-2 2 0,0 1 0,0 0 0,0-1 0,0 1 0,0-2 0,0 2 0,-2 0 0,2-1 0,0 1 0,-1 0 0,1-1 0,-1 1 0,1 0 0,-2-1 0,2 1 0,-1 1 0,0-1 0,1-1 0,-2 1 0,1 0 0,0 1 0,1-2 0,-2 1 0,-2 0 0,4-1 0,-1 2 0,1-1 0,-1 1 0,-1-1 0,2 1 0,-1 0 0,0-2 0,1 2 0,-2 0 0,1 0 0,0-1 0,1 1 0,-2 0 0,1 0 0,0 0 0,1 0 0,-2 0 0,1 0 0,0 0 0,-1 0 0,2 0 0,-1 1 0,0-1 0,-1 0 0,2 0 0,-1 2 0,-2-1 0,1 0 0,0 1 0,0 0 0,-1 0 0,2 0 0,-2 1 0,2-2 0,-2 2 0,2 0 0,-3 3 0,-2 6 0,0 2 0,2-2 0,-5 16 0,-30 141 216,22-84-1797,9-53-5245</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527"/>
    </inkml:context>
    <inkml:brush xml:id="br0">
      <inkml:brushProperty name="width" value="0.05" units="cm"/>
      <inkml:brushProperty name="height" value="0.05" units="cm"/>
    </inkml:brush>
  </inkml:definitions>
  <inkml:trace contextRef="#ctx0" brushRef="#br0">18 56 24575,'0'-7'0,"0"-4"0,0-3 0,-2 0 0,-2 6 0,0 7 0,1 6 0,0 7 0,3 3 0,-1-2-8191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4.324"/>
    </inkml:context>
    <inkml:brush xml:id="br0">
      <inkml:brushProperty name="width" value="0.05" units="cm"/>
      <inkml:brushProperty name="height" value="0.05" units="cm"/>
    </inkml:brush>
  </inkml:definitions>
  <inkml:trace contextRef="#ctx0" brushRef="#br0">239 0 24575,'-1'3'0,"0"0"0,0-1 0,0 1 0,-1 0 0,0-1 0,1 0 0,-1 1 0,0-1 0,0 0 0,0 0 0,0 0 0,0 0 0,-1 0 0,-3 1 0,-2 4 0,-21 16 0,-40 26 0,39-30 0,-40 35 0,67-50-1365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8.183"/>
    </inkml:context>
    <inkml:brush xml:id="br0">
      <inkml:brushProperty name="width" value="0.05" units="cm"/>
      <inkml:brushProperty name="height" value="0.05" units="cm"/>
    </inkml:brush>
  </inkml:definitions>
  <inkml:trace contextRef="#ctx0" brushRef="#br0">165 42 24575,'6'-5'0,"0"0"0,0 1 0,0-1 0,1 1 0,-1 1 0,1 0 0,0 0 0,0 0 0,14-3 0,-21 6 0,0 0 0,0 0 0,1 0 0,-1 0 0,0 0 0,0 0 0,0 0 0,1 1 0,-1-1 0,0 0 0,0 0 0,0 0 0,0 0 0,0 0 0,1 1 0,-1-1 0,0 0 0,0 0 0,0 0 0,0 1 0,0-1 0,0 0 0,0 0 0,0 0 0,0 1 0,0-1 0,0 0 0,0 0 0,0 0 0,0 1 0,0-1 0,0 0 0,0 0 0,0 0 0,0 1 0,0-1 0,0 0 0,0 0 0,0 0 0,0 1 0,0-1 0,0 0 0,0 0 0,-1 0 0,1 1 0,0-1 0,-6 12 0,-60 83 0,40-59 0,1 1 0,-24 47 0,36-56 0,1 1 0,1 0 0,2 0 0,1 1 0,1 0 0,1 1 0,2-1 0,2 1 0,1 50 0,2-57 0,2-1 0,1 0 0,1 0 0,1 0 0,0-1 0,2 1 0,1-2 0,0 1 0,2-1 0,1-1 0,0 0 0,1 0 0,21 23 0,-9-18-227,1-1-1,1 0 1,1-2-1,0-2 1,46 26-1,41 15-6598</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1.380"/>
    </inkml:context>
    <inkml:brush xml:id="br0">
      <inkml:brushProperty name="width" value="0.05" units="cm"/>
      <inkml:brushProperty name="height" value="0.05" units="cm"/>
    </inkml:brush>
  </inkml:definitions>
  <inkml:trace contextRef="#ctx0" brushRef="#br0">1 109 24575,'1'19'0,"1"0"0,2-1 0,4 21 0,5 28 0,-5 138 0,-7-253 0,3 0 0,3 0 0,1 1 0,3 1 0,25-73 0,-34 112 0,1 2 0,1-2 0,-1 2 0,1-2 0,-2 2 0,2 0 0,0-1 0,2 1 0,-2 1 0,1-1 0,6-3 0,-10 6 0,0 1 0,2 0 0,-2 1 0,2-2 0,-2 2 0,2-1 0,0 1 0,-2-1 0,2 1 0,-2 0 0,2 0 0,-1 0 0,0 0 0,0 0 0,1 0 0,-2 0 0,2 0 0,-2 1 0,2-1 0,0 1 0,-2-1 0,2 2 0,-2-1 0,0-1 0,2 1 0,-2 1 0,2-1 0,-2 0 0,1 1 0,-1-1 0,0 0 0,2 2 0,-2-2 0,1 1 0,-1-1 0,2 4 0,7 13 0,2-1 0,-2 0 0,-1 2 0,0 0 0,-1-1 0,6 25 0,-2 1 0,10 75 0,-22-118 0,0 2 0,0-2 0,2 0 0,-2 2 0,0-2 0,1 1 0,-1-1 0,0 2 0,1-2 0,1 0 0,-2 1 0,1-1 0,2 3 0,-2-3 0,-1-1 0,0 0 0,0 0 0,1 0 0,-1 0 0,0 0 0,2 0 0,-2 0 0,1 0 0,-1 0 0,0 0 0,1 0 0,-1 0 0,0 0 0,2 0 0,-2 0 0,0 0 0,1 0 0,-1 0 0,0 0 0,0-1 0,1 1 0,-1 0 0,0 0 0,2 0 0,-2-1 0,0 1 0,0 0 0,1 0 0,-1 0 0,0-2 0,0 2 0,5-6 0,1-1 0,-2 0 0,1-1 0,3-9 0,-7 14 0,87-165 0,-69 138 0,0 0 0,2 2 0,32-36 0,-49 60 0,0-1 0,2 1 0,-2 0 0,1 1 0,0-1 0,1 0 0,6-1 0,-12 4 0,1 1 0,0 0 0,1-2 0,-1 2 0,0 0 0,1 0 0,-1 0 0,0 0 0,0-1 0,1 1 0,-1 0 0,0 1 0,1-1 0,-1 0 0,0 0 0,1 0 0,-1 2 0,0-2 0,1 0 0,-1 1 0,-1-1 0,1 1 0,1-1 0,-1 2 0,0-2 0,-1 1 0,2 0 0,-1-1 0,0 2 0,-1-1 0,2-1 0,-2 1 0,1 1 0,-1-1 0,1 0 0,-1 1 0,2-1 0,-1 2 0,4 18 0,2 0 0,-3 1 0,0-1 0,-1 0 0,-2 2 0,0 33 0,-1-25 0,0 10 0,-1-16 0,5 42 0,-4-62 0,1 1 0,-1-1 0,2 0 0,-1-1 0,0 2 0,2-1 0,-2-1 0,2 1 0,0-1 0,-1 0 0,1 2 0,0-2 0,-1 0 0,6 4 0,-5-6 0,1 0 0,-1 0 0,1 0 0,0 0 0,0 0 0,0-1 0,0 0 0,0 1 0,0-2 0,0 1 0,0-1 0,0 1 0,0-1 0,0 0 0,0 0 0,1-1 0,-1 1 0,0-1 0,0 1 0,0-2 0,7-2 0,7-2 0,0-2 0,0 0 0,18-12 0,-6 2 0,-2 0 0,-2-2 0,1-2 0,-2 1 0,-1-3 0,-1 0 0,0-1 0,-2-1 0,-1 0 0,17-36 0,-15 12 0,-21 47 0,0 2 0,-1-1 0,0 0 0,2 0 0,-2 0 0,0 0 0,1 1 0,-1-2 0,0 2 0,0-2 0,0 2 0,-1-2 0,1 2 0,0 0 0,0-2 0,-2 2 0,2-2 0,-1 2 0,1-1 0,-1 0 0,1 0 0,-2 1 0,1 0 0,0-1 0,-2-2 0,2 3 0,-2 1 0,2 0 0,-1-1 0,1 1 0,-2 0 0,2 0 0,0 0 0,-2 0 0,2 0 0,-1 0 0,0 0 0,0 0 0,1 1 0,0-1 0,-2 0 0,2 1 0,-1-1 0,1 2 0,0-1 0,-2-1 0,2 1 0,-1 1 0,1-1 0,0-1 0,-1 1 0,0 3 0,-37 36 0,36-37 0,-6 8 0,1 1 0,0-2 0,0 2 0,1 2 0,1-2 0,0 1 0,1 0 0,0 1 0,1-1 0,1 0 0,0 1 0,1 0 0,-1 21 0,2-28 0,2-1 0,-1 1 0,0 1 0,1-1 0,1-1 0,-1 1 0,0 0 0,2-1 0,0 1 0,-1-2 0,1 2 0,0 0 0,1-2 0,0 2 0,0-2 0,0 0 0,0 1 0,1-1 0,-1-1 0,1 1 0,1-1 0,-1 0 0,2 0 0,-2 0 0,0 0 0,2-1 0,0 0 0,11 5 0,-4-4 0,0-2 0,0 1 0,-1 0 0,30-1 0,-37-2 0,2 0 0,-1 0 0,1-1 0,-1 0 0,1-1 0,-2 1 0,1 0 0,1-2 0,-1 0 0,-1 1 0,9-6 0,-4-3-1365</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0.635"/>
    </inkml:context>
    <inkml:brush xml:id="br0">
      <inkml:brushProperty name="width" value="0.05" units="cm"/>
      <inkml:brushProperty name="height" value="0.05" units="cm"/>
    </inkml:brush>
  </inkml:definitions>
  <inkml:trace contextRef="#ctx0" brushRef="#br0">315 0 24575,'16'61'0,"-7"-17"0,115 668 0,-51 9 0,-81-222 0,-30 1 0,4-100 0,-56 762 0,40-540 0,-43 427 0,-44-3 0,105-830 0,-8 367 0,33-200 0,-1 62 0,8 171 0,0-613 0,0-1 0,0 0 0,0 0 0,0 0 0,0 0 0,1 0 0,-1 0 0,0 0 0,2 0 0,-2 0 0,1 0 0,-1 0 0,1 0 0,1 0 0,-1-1 0,0 2 0,-1-2 0,2 0 0,-1 1 0,0-1 0,2 0 0,-2 1 0,1-1 0,-1 0 0,2 1 0,1 0 0,1 0 0,-1-1 0,1 0 0,1 1 0,-2-2 0,1 0 0,0 0 0,-1 0 0,2 0 0,-1 0 0,8-3 0,135-16 0,2 6 0,159 8 0,-92 3 0,252-8-291,1306-46-1991,-237-36 0,833-39 2319,246 91-656,1 56-1318,-1143-3 2027,1282-117 368,-2674 99-187,-42 4 411,0-3 1,1 0 0,-1-3-1,71-22 1,-87 17-5732</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2.830"/>
    </inkml:context>
    <inkml:brush xml:id="br0">
      <inkml:brushProperty name="width" value="0.05" units="cm"/>
      <inkml:brushProperty name="height" value="0.05" units="cm"/>
    </inkml:brush>
  </inkml:definitions>
  <inkml:trace contextRef="#ctx0" brushRef="#br0">54 49 24575,'-10'0'0,"7"0"0,0 0 0,1-1 0,-1 1 0,0 0 0,1 1 0,-1-1 0,0 0 0,1 0 0,-1 1 0,0-1 0,1 2 0,-1-1 0,0 0 0,-2 2 0,5-3 0,0 0 0,0 1 0,0-1 0,0 0 0,0 0 0,1 2 0,-1-2 0,0 0 0,0 0 0,0 1 0,0-1 0,2 0 0,-2 0 0,0 0 0,0 1 0,0-1 0,1 0 0,-1 0 0,0 0 0,0 0 0,1 0 0,-1 2 0,0-2 0,2 0 0,-2 0 0,0 0 0,0 0 0,1 0 0,-1 0 0,0 0 0,0 0 0,1 0 0,-1 0 0,0 0 0,2 0 0,-2 0 0,20 2 0,416 1 0,-300-4 0,958-19-1724,-224 2 512,2413-8-4262,-2653 23 5064,2871 30-516,-2346-13 485,-410-3 90,957 6 602,-569-19 2937,-478-33 3911,-645 35-7099,2 0 0,0 0 0,-1 1 0,1 1 0,0-1 0,-1 2 0,1 1 0,-2-2 0,21 12 0,-26-12 0,1 1 0,-1 0 0,0-1 0,1 2 0,-1 0 0,0 0 0,-1 0 0,2 0 0,-2 2 0,0-2 0,0 1 0,0 0 0,-2-1 0,2 3 0,-1-2 0,0 1 0,-1-1 0,1 2 0,1 6 0,31 240 0,-13-69 0,40 327 0,-8 791 0,-115-146 0,5-238 0,45-467 0,-14 354 0,-40 31 0,-9 166 0,72-954 0,-14 361 0,32 0 0,0 185 0,-18-413 0,2-180 5,2 2-96,-2 0-1,0-1 1,0 1 0,0 0-1,-2-1 1,2 1 0,0 0-1,-1-1 1,1 1 0,-1 0-1,-1-1 1,1 1 0,1 0-1,-4 2 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4.798"/>
    </inkml:context>
    <inkml:brush xml:id="br0">
      <inkml:brushProperty name="width" value="0.05" units="cm"/>
      <inkml:brushProperty name="height" value="0.05" units="cm"/>
    </inkml:brush>
  </inkml:definitions>
  <inkml:trace contextRef="#ctx0" brushRef="#br0">88 332 24575,'0'-1'0,"0"1"0,0 0 0,0-2 0,-1 2 0,1 0 0,0-1 0,0 1 0,-2 0 0,2-1 0,0 1 0,0 0 0,-1 0 0,1-2 0,0 2 0,-1 0 0,1 0 0,-2-1 0,2 1 0,0 0 0,-1 0 0,1 0 0,0 0 0,-1 0 0,1 0 0,-2 0 0,2 0 0,-1 0 0,1 0 0,0 0 0,-1 0 0,1 0 0,-2 0 0,0 21 0,2-15 0,1 104 0,0-56 0,-6 81 0,-6-93 0,10-41 0,1 0 0,0-1 0,0 2 0,-1-2 0,1 1 0,0-1 0,0 1 0,-2-1 0,2 2 0,-1-2 0,1 1 0,0-1 0,-1 1 0,1-1 0,-2 0 0,2 2 0,-1-2 0,0 1 0,-1-1 0,2 0 0,-1-1 0,1 1 0,-1 0 0,1 0 0,-2 0 0,2-2 0,-1 2 0,1 0 0,-1-1 0,1 1 0,-2 0 0,2-1 0,0 1 0,-1-2 0,1 2 0,0-1 0,-1 1 0,1 0 0,0-1 0,0 1 0,-2-2 0,2 1 0,0 1 0,0-1 0,0-1 0,-6-15 0,-1 0 0,3-2 0,-1 2 0,2-2 0,-2-30 0,2-99 0,4 121 0,-1-15 0,2-1 0,14-74 0,-14 103 0,2 1 0,0 0 0,2-1 0,-1 2 0,10-17 0,-11 22 0,1 2 0,-1-2 0,0 2 0,1-2 0,1 2 0,-1 0 0,0 1 0,2-2 0,-2 2 0,14-8 0,-12 10 0,-1 0 0,1 0 0,0 0 0,-1 1 0,1 0 0,0-1 0,1 1 0,-2 1 0,1 0 0,0 0 0,-1 1 0,1-1 0,1 2 0,-1-1 0,-1 2 0,1-2 0,0 2 0,-2-1 0,2 1 0,-1 0 0,0 1 0,0 0 0,0 0 0,4 4 0,-4-4 0,-2-2 0,0 2 0,0 0 0,0 0 0,-2 0 0,2 2 0,-1-2 0,1 1 0,-1-1 0,-1 1 0,1 1 0,-2-1 0,2 0 0,-2 1 0,1-1 0,-1 0 0,0 1 0,-1-1 0,2 0 0,-2 1 0,0 0 0,0 0 0,-2-1 0,2 0 0,-1 1 0,0-1 0,-1 0 0,1 1 0,0-1 0,-5 6 0,-3 3 0,0 1 0,-1-2 0,0 1 0,-2-1 0,0-1 0,0 0 0,-2 0 0,1-1 0,0-1 0,-2 0 0,0-1 0,-17 7 0,32-16 0,0 0 0,-1 0 0,1 0 0,0 0 0,-1 0 0,1 0 0,0 0 0,-2 0 0,2 1 0,0-1 0,-1 0 0,1 0 0,0 0 0,-1 0 0,1 2 0,0-2 0,-2 0 0,2 0 0,0 0 0,0 1 0,-1-1 0,1 0 0,0 1 0,0-1 0,0 0 0,-1 0 0,1 2 0,0-2 0,0 0 0,0 1 0,0-1 0,0 0 0,0 1 0,0-1 0,0 0 0,0 2 0,0-2 0,0 1 0,0-1 0,0 0 0,0 1 0,0-1 0,0 0 0,0 2 0,0-2 0,0 0 0,0 1 0,0-1 0,1 0 0,-1 0 0,0 1 0,0-1 0,0 0 0,1 2 0,-1-2 0,0 0 0,0 0 0,2 1 0,-2-1 0,0 0 0,1 0 0,-1 0 0,1 1 0,38 17 0,-19-10 0,-8-3 0,16 10 0,43 29 0,-65-40 0,2 1 0,-1 0 0,-2 2 0,2-2 0,-2 2 0,1 0 0,-1-1 0,0 1 0,-1 0 0,2 1 0,2 8 0,-8-14 0,1 0 0,-1 0 0,1 0 0,-1-1 0,0 2 0,0-2 0,2 2 0,-2-2 0,0 2 0,0-2 0,-2 2 0,2-2 0,0 2 0,0-2 0,-1 0 0,1 2 0,-1-2 0,1 2 0,-2-2 0,1 1 0,1 0 0,-1 0 0,-1-1 0,1 0 0,0 1 0,-1-1 0,1 0 0,0 1 0,-1-1 0,1 0 0,0 1 0,-2-1 0,2 0 0,-1-1 0,1 2 0,-2-2 0,2 1 0,-2-1 0,2 1 0,-3-1 0,-8 4 0,-1-1 0,-1 0 0,2-1 0,-22 0 0,15-1-124,-1-1 0,1 0 0,-1-3 0,2 2 0,-2-3 0,1 0-1,0 0 1,1-3 0,-1 2 0,-25-15 0,29 9-6702</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5.397"/>
    </inkml:context>
    <inkml:brush xml:id="br0">
      <inkml:brushProperty name="width" value="0.05" units="cm"/>
      <inkml:brushProperty name="height" value="0.05" units="cm"/>
    </inkml:brush>
  </inkml:definitions>
  <inkml:trace contextRef="#ctx0" brushRef="#br0">21 165 24575,'-1'0'0,"0"0"0,1 0 0,-2 0 0,2 2 0,-1-2 0,1 0 0,-1 0 0,1 1 0,-2-1 0,2 1 0,-1-1 0,1 0 0,-1 2 0,1-2 0,0 1 0,-2-1 0,2 1 0,0-1 0,-1 2 0,1-1 0,0-1 0,0 1 0,-1-1 0,1 2 0,0-2 0,0 1 0,0 0 0,0-1 0,0 2 0,0-2 0,0 1 0,0 0 0,0-1 0,0 2 0,0-1 0,5 39 0,-4-32 0,25 277 0,-29-245 0,-4-28 0,6-12 0,1-1 0,-1 1 0,1 0 0,-2 0 0,2-1 0,0 1 0,-1 0 0,1-2 0,-1 2 0,1-1 0,-2 1 0,2-1 0,0 1 0,0 0 0,-1-2 0,1 2 0,0-1 0,-1 1 0,1-1 0,0 1 0,0-2 0,0 0 0,-4-9 0,0 0 0,1-1 0,0 0 0,1 2 0,-1-25 0,4-65 0,1 72 0,-1-1 0,2-1 0,1 1 0,9-36 0,-9 49 0,1 0 0,1 0 0,0 1 0,1-1 0,1 1 0,0 1 0,13-17 0,-18 27 0,1 0 0,-1 0 0,1 0 0,0 1 0,0-1 0,0 2 0,0-1 0,1 0 0,-1 1 0,1-1 0,-1 2 0,2-2 0,-2 2 0,1-1 0,0 1 0,1 0 0,-2-1 0,1 2 0,7-1 0,-5 2 0,1-1 0,-2 2 0,2-1 0,-1 0 0,0 1 0,-1 0 0,2 1 0,-1 0 0,-2-1 0,2 2 0,0-1 0,9 9 0,-10-8 0,0 1 0,0 1 0,0-1 0,-1 0 0,-1 2 0,1-2 0,-1 2 0,0 0 0,0-1 0,0 1 0,-1 0 0,4 7 0,-6-8 0,0-1 0,1 0 0,-2 1 0,1-1 0,-1 0 0,0 1 0,0-1 0,0 0 0,-1 1 0,1-1 0,-2-1 0,1 1 0,0 1 0,-1-1 0,1 0 0,-2-1 0,1 2 0,-5 6 0,2-4 0,-2 0 0,0 0 0,1-2 0,-2 1 0,0 0 0,0-1 0,0 0 0,0 0 0,-2 0 0,-12 4 0,16-7 0,1 0 0,1-1 0,-1 0 0,-1-1 0,1 0 0,-2 1 0,2-1 0,0 0 0,-1-1 0,1 0 0,0 0 0,-2 0 0,2-1 0,-1 1 0,1-1 0,0-1 0,-1 1 0,1 0 0,0-2 0,-7-2 0,9 3-124,2 1 0,-2 0 0,2-1 0,-1 1 0,0-2 0,0 2-1,1 0 1,0-2 0,-1 2 0,0-6 0,-4-5-6702</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7.090"/>
    </inkml:context>
    <inkml:brush xml:id="br0">
      <inkml:brushProperty name="width" value="0.05" units="cm"/>
      <inkml:brushProperty name="height" value="0.05" units="cm"/>
    </inkml:brush>
  </inkml:definitions>
  <inkml:trace contextRef="#ctx0" brushRef="#br0">157 58 24575,'-2'-5'0,"-1"-2"0,0 1 0,2-2 0,-3-11 0,1 7 0,2 113 0,-2 75 0,-6-1 0,-36 202 0,25-268 0,-42 294 0,62-392 0,-1-2 0,1 2 0,0-1 0,1 0 0,1 0 0,3 18 0,-4-24 0,1-1 0,-1 1 0,0-1 0,1-1 0,0 2 0,0-1 0,0 0 0,0-1 0,0 1 0,1 0 0,0-1 0,-1 1 0,1-2 0,0 2 0,1-2 0,-2 2 0,1-2 0,1 1 0,-1-1 0,1 0 0,-2 1 0,2-1 0,3 0 0,29 5 0,0-2 0,0-2 0,1-2 0,-1-1 0,39-6 0,-8 2 0,1399-22-462,-4 102 1,-1375-68 461,239 13 0,-318-20 43,0 0 0,0 0 1,0-2-1,0 1 0,11-3 0,-18 4-57,1 0 0,-2-1 0,1 1 0,0 0 0,-1 0 0,2-2 0,-1 2 0,-1-1 0,1 1 0,-1 0 0,2-1 0,-1 1 0,-1-2 0,1 1 0,-1 1 0,0-1 0,2 1 0,-2-2 0,1 1 0,-1 1 0,0-1 0,1-1 0,-1 2 0,0-1 0,0 0 0,0-1 0,0 2 0,2-1 0,-2 0 0,0-1 0,0 2-1,0-1 1,-2 0 0,2 1 0,0-2 0,0 1 0,0 0 0,0 1 0,-1-2 0,1 1 0,0 1 0,-1-1 0,1-1 0,0 2 0,-2-1 0,2 0 0,-1 1 0,1-2 0,-3 1 0,-13-19-6812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8.005"/>
    </inkml:context>
    <inkml:brush xml:id="br0">
      <inkml:brushProperty name="width" value="0.05" units="cm"/>
      <inkml:brushProperty name="height" value="0.05" units="cm"/>
    </inkml:brush>
  </inkml:definitions>
  <inkml:trace contextRef="#ctx0" brushRef="#br0">7 30 24575,'0'0'0,"0"0"0,0 0 0,0 0 0,0 0 0,-2 0 0,2 0 0,0 0 0,0 0 0,0 0 0,0 0 0,0 0 0,-1 0 0,1 0 0,0 0 0,0 0 0,0 0 0,0 0 0,0 0 0,0 0 0,-1 0 0,1 0 0,0 0 0,0 0 0,0 0 0,0 0 0,0-1 0,0 1 0,-2 0 0,2 0 0,0 0 0,0 0 0,0 0 0,0 0 0,0 0 0,0 0 0,0-1 0,0 1 0,0 0 0,0 0 0,0 0 0,-1 0 0,1 0 0,0 0 0,0-2 0,0 2 0,0 0 0,0 0 0,0 0 0,0 0 0,0 0 0,0-1 0,0 1 0,0 0 0,0 0 0,0 0 0,1 0 0,-1 0 0,0-1 0,0 1 0,0 0 0,0 0 0,0 0 0,12-8 0,28 2 0,2 4 0,-2 0 0,45 5 0,15-2 0,167-5-61,1004-1-1161,230 45-470,-818-17 2168,-667-23-229,-10 0 27,1 0 1,0 0 0,-1 1-1,14 2 1,-18-3-250,-2 1 0,1-1 0,0 0 0,1 1 1,-1-1-1,-1 0 0,1 2 0,1-2 0,-2 1 0,1-1 0,0 1 0,-1 1 1,2-2-1,-2 1 0,1-1 0,-1 1 0,1 1 0,-1-1 0,2-1 0,-2 1 1,0 1-1,1-1 0,-1 0 0,0-1 0,0 2 0,1-1 0,-1 0 0,0 1 1,0-1-1,0-1 0,0 1 0,0 1 0,0-1 0,-1 2 0,-32 157-25,19-31 0,9 216 0,1-28 0,1-283 0,-2 38 0,2 0 0,5 0 0,12 106 0,-7-152 278,-4-22-443,-2-2 1,-1 2 0,1 0-1,1 0 1,-2-1 0,1 1 0,-1 0-1,0 0 1,0 7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2.098"/>
    </inkml:context>
    <inkml:brush xml:id="br0">
      <inkml:brushProperty name="width" value="0.05" units="cm"/>
      <inkml:brushProperty name="height" value="0.05" units="cm"/>
    </inkml:brush>
  </inkml:definitions>
  <inkml:trace contextRef="#ctx0" brushRef="#br0">225 1 24575,'-6'1'0,"-1"2"0,2-2 0,-2 2 0,2 0 0,-2 1 0,2-2 0,-1 2 0,1 0 0,0 0 0,-1 0 0,1 0 0,1 2 0,-1-2 0,1 1 0,0 0 0,-4 7 0,6-8 0,0 0 0,0 0 0,1 0 0,0 0 0,-1 0 0,2 0 0,-1 0 0,1 0 0,0 0 0,0 0 0,0 0 0,0 0 0,0 2 0,1-2 0,1 6 0,0-2 0,1-1 0,1 0 0,-1 1 0,1-2 0,0 1 0,1 0 0,8 10 0,7 3 0,0 0 0,3-1 0,34 23 0,-51-39 0,-6-2 0,12 7 0,0 0 0,-2 2 0,1-1 0,17 19 0,-25-24 0,-1-1 0,1 1 0,-2 0 0,2 0 0,-2-2 0,1 2 0,-1 0 0,0 0 0,1 0 0,-1 0 0,-1 2 0,1-2 0,-1 0 0,0 0 0,0 0 0,0 0 0,0 0 0,-1 0 0,1 1 0,-1-1 0,-2 4 0,-2 5 0,-1 2 0,1-2 0,-3 1 0,1-1 0,-1-1 0,-16 20 0,-68 68 0,15-19 0,68-69 0,-1-1 0,2 1 0,0 0 0,0 1 0,2 0 0,-1-1 0,-9 30 0,15-37 0,1 0 0,-2 1 0,2-2 0,-1 1 0,1 0 0,0 1 0,1-1 0,-1-1 0,2 1 0,-2 1 0,1-1 0,0-1 0,1 1 0,0 1 0,0-2 0,0 1 0,1-1 0,0 0 0,-1 1 0,1-1 0,1 0 0,-1 0 0,1-1 0,-2 1 0,2 0 0,6 1 0,12 13 0,40 19 0,-46-28 0,1 1 0,-1 0 0,-1 1 0,1 1 0,20 21 0,-34-30 0,1 1 0,0 0 0,-2-1 0,2 1 0,-2 0 0,2 0 0,-2 0 0,0 0 0,1 0 0,-2 0 0,1 0 0,-1 0 0,1 1 0,-1-1 0,0 0 0,0 0 0,0 0 0,-1 1 0,1-1 0,-1 0 0,-1 0 0,2 0 0,-2 0 0,0 0 0,1 0 0,0 0 0,-2-1 0,0 1 0,-2 5 0,-10 10 0,1 0 0,-2-1 0,-35 33 0,38-39 0,-29 25 0,-56 59 0,88-86 0,2-1 0,0 2 0,0-1 0,2 1 0,-1 1 0,2 0 0,-1 0 0,-3 13 0,8-19 0,-1-1 0,2 0 0,-1 1 0,1 0 0,0 0 0,1-1 0,-1 0 0,2 2 0,-1-2 0,0 1 0,1-1 0,-1 0 0,2 1 0,-2-1 0,2 0 0,-1-1 0,1 2 0,1-2 0,4 6 0,9 12 0,1-2 0,39 33 0,-16-14 0,-27-26 50,80 89-1465,-80-82-5411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3.215"/>
    </inkml:context>
    <inkml:brush xml:id="br0">
      <inkml:brushProperty name="width" value="0.05" units="cm"/>
      <inkml:brushProperty name="height" value="0.05" units="cm"/>
    </inkml:brush>
  </inkml:definitions>
  <inkml:trace contextRef="#ctx0" brushRef="#br0">1 144 24575,'17'-28'0,"-15"27"0,-2-2 0,1 2 0,-1-2 0,1 2 0,-1-1 0,2 0 0,-1 0 0,0 1 0,1-2 0,-1 2 0,0 0 0,1-1 0,-1 1 0,0 0 0,1-1 0,0 1 0,0 0 0,-1-1 0,2 2 0,-2-1 0,0 0 0,2 1 0,-2-2 0,2 2 0,-2 0 0,2-1 0,-2 1 0,2 0 0,-2 0 0,6 0 0,8 3 0,-1 1 0,0 0 0,0 1 0,0 0 0,0 2 0,0 0 0,-2 1 0,16 9 0,32 19 0,-26-19 0,2-1 0,0-1 0,47 10 0,-70-21 0,1-1 0,-1-2 0,2 1 0,-2-2 0,0 0 0,2 0 0,-2-2 0,1 1 0,0-2 0,0 1 0,-1-2 0,20-8 0,-5-3 0,0 0 0,0-1 0,-1-2 0,35-30 0,-31 22 0,1 2 0,37-20 0,-65 42 0,2-1 0,-2 0 0,1 2 0,0 0 0,-1-2 0,2 2 0,-1-1 0,0 2 0,1-1 0,-1 1 0,0-1 0,-1 1 0,2 0 0,-1 1 0,0-1 0,7 3 0,-2-1 0,-2 2 0,0 0 0,-2 0 0,2 0 0,0 2 0,-1-1 0,0 0 0,-1 1 0,8 6 0,40 42 0,58 50 0,-96-90 0,2-1 0,-1-1 0,0 0 0,2-3 0,21 11 0,-31-17 0,1 0 0,-1-1 0,2 0 0,-2-1 0,0 0 0,2 1 0,-2-2 0,1 0 0,0-2 0,0 1 0,-1 0 0,11-3 0,16-7 0,64-26 0,-32 9 0,-36 16 0,1 2 0,1 1 0,53-7 0,-75 15 0,2-1 0,-2 2 0,0 0 0,0 2 0,0-1 0,0 0 0,0 2 0,0 1 0,0-1 0,0 1 0,-2 1 0,2-1 0,18 12 0,11 16 0,-29-23 0,1 2 0,-1-2 0,3-1 0,14 8 0,-25-13 0,0-2 0,0 1 0,0-1 0,0-1 0,0 1 0,0 1 0,0-2 0,2 0 0,-2 0 0,0 0 0,0 0 0,0 0 0,0-2 0,0 2 0,0-1 0,0 0 0,0-1 0,0 1 0,0 0 0,6-5 0,206-142 0,-166 119 0,0 1 0,90-35 0,-116 54 0,2 1 0,-1 1 0,0 2 0,1 0 0,0 2 0,0 0 0,0 2 0,34 2 0,-18 7 0,-1 0 0,64 23 0,-29-8 0,-21-6-1365,-37-8-5461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4.660"/>
    </inkml:context>
    <inkml:brush xml:id="br0">
      <inkml:brushProperty name="width" value="0.05" units="cm"/>
      <inkml:brushProperty name="height" value="0.05" units="cm"/>
    </inkml:brush>
  </inkml:definitions>
  <inkml:trace contextRef="#ctx0" brushRef="#br0">1 35 24575,'15'17'0,"-1"0"0,1 2 0,-3 1 0,13 23 0,-15-25 0,0 1 0,2 0 0,0-2 0,2 0 0,-1-1 0,2 0 0,25 22 0,-35-34 0,2-2 0,-1 2 0,0-1 0,0 0 0,1-2 0,0 2 0,-1-2 0,1 0 0,1 1 0,-1-2 0,-1 1 0,1-1 0,0 0 0,1-1 0,-2 1 0,1-2 0,0 1 0,-1 0 0,1-2 0,0 2 0,-1-2 0,1 0 0,5-3 0,16-10 0,0 0 0,-3-2 0,42-32 0,-64 47 0,49-41 0,-20 17 0,0 1 0,1 2 0,59-34 0,-82 53 0,2 0 0,-1 1 0,1 0 0,0 0 0,0 1 0,0 0 0,1 1 0,-1 0 0,0 2 0,2-1 0,-2 2 0,0-1 0,1 2 0,-1 0 0,0 0 0,17 6 0,9 6 0,-1 2 0,55 34 0,27 12 0,-102-55 0,0 0 0,2-2 0,0 0 0,-2-1 0,27 3 0,11-4 0,-2-2 0,102-13 0,104-32 0,-96 15 0,-159 27 0,0 2 0,-1-1 0,1 1 0,0 0 0,-2 0 0,2 0 0,0 0 0,-1 1 0,1-1 0,-1 2 0,1-2 0,0 1 0,-2 0 0,1 1 0,1-1 0,-1 2 0,5 1 0,-2 1 0,0 2 0,0-1 0,1 1 0,-2 1 0,7 11 0,-9-15 0,9 12 0,-1 0 0,2 0 0,0 0 0,19 16 0,-26-27 0,-1-1 0,0 0 0,2-1 0,-2 1 0,1-2 0,0 1 0,1 0 0,-2-1 0,2 1 0,0-2 0,-1 1 0,1-1 0,0 0 0,-1-1 0,1 0 0,12 0 0,17-6 0,-2-2 0,0-2 0,0 0 0,0-4 0,38-18 0,65-24 0,-110 47 0,-1 1 0,2 1 0,0 2 0,0 1 0,0 1 0,0 2 0,2 0 0,-2 2 0,0 2 0,0-1 0,0 2 0,36 12 0,-21-4 0,0 3 0,0 2 0,-2 2 0,0 1 0,-2 3 0,54 38 0,-89-58 0,0-1 0,-1 1 0,1 0 0,0-1 0,0 0 0,0 0 0,0 0 0,0 0 0,0 0 0,7 0 0,-10-2 0,0-1 0,2 1 0,-2 0 0,1 0 0,-1-1 0,2 1 0,-2-2 0,0 2 0,1-1 0,-1 1 0,2-1 0,-2-1 0,0 2 0,1-1 0,-1 0 0,0-1 0,1 1 0,-1 0 0,-1-1 0,1 1 0,1 0 0,-1-1 0,-1 0 0,1 0 0,-1 1 0,2 0 0,-2-1 0,1-2 0,47-117 0,13-27 0,-59 145 7,-2 2 0,1 0 0,-1-2-1,1 2 1,-1-1 0,2 1 0,-1 0-1,0-1 1,1 0 0,-1 0 0,0 1-1,1 1 1,-1-1 0,0-1 0,1 1-1,-1 0 1,0 1 0,5-3 0,-5 3 1,0 0 0,-1 0 0,2 0 0,-1 0 0,0 0 1,1 1-1,-2-1 0,1 0 0,0 2 0,1-2 0,-2 0 1,1 1-1,0-1 0,1 1 0,-2-1 0,1 2 0,-1-2 0,1 1 1,1 0-1,-2-1 0,1 2 0,0 0 0,6 10-134,0 0 0,-1 2 0,0-2-1,3 14 1,0-2-924,1-2-5776</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18.637"/>
    </inkml:context>
    <inkml:brush xml:id="br0">
      <inkml:brushProperty name="width" value="0.05" units="cm"/>
      <inkml:brushProperty name="height" value="0.05" units="cm"/>
    </inkml:brush>
  </inkml:definitions>
  <inkml:trace contextRef="#ctx0" brushRef="#br0">0 16 24575,'4'-4'0,"6"0"0,5 0 0,7 1 0,8 7 0,5 9 0,7 12 0,2 14 0,-1 15 0,-4 18 0,-5 19 0,-9 14 0,-12 13 0,-17 6 0,-24 5 0,-28 0 0,-34-8-849,0-24-6493</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5.761"/>
    </inkml:context>
    <inkml:brush xml:id="br0">
      <inkml:brushProperty name="width" value="0.05" units="cm"/>
      <inkml:brushProperty name="height" value="0.05" units="cm"/>
    </inkml:brush>
  </inkml:definitions>
  <inkml:trace contextRef="#ctx0" brushRef="#br0">105 45 24575,'-7'-4'0,"1"-1"0,-1 1 0,-1 0 0,0 0 0,-15-5 0,2-1 0,20 10 0,1-1 0,-2 1 0,1-1 0,0 1 0,1 0 0,-2-2 0,1 2 0,0 0 0,1 0 0,-2 0 0,1-1 0,0 1 0,-1 0 0,2 0 0,-1 0 0,0 0 0,-1 0 0,1 1 0,1-1 0,-1 0 0,-2 2 0,3-2 0,0 1 0,0-1 0,1 1 0,-1 1 0,0-2 0,2 1 0,-2-1 0,0 1 0,1-1 0,-1 0 0,1 2 0,-1-2 0,2 1 0,-2-1 0,1 0 0,-1 1 0,1-1 0,-1 0 0,2 2 0,-1-2 0,-1 0 0,1 0 0,-1 0 0,2 0 0,-1 0 0,-1 1 0,1-1 0,2 0 0,93 23 0,143 14 0,31 8 0,-264-45 0,-1 2 0,0-1 0,0 2 0,-1-2 0,2 2 0,-1-2 0,-1 2 0,1-1 0,-1 1 0,2 1 0,3 3 0,-8-5 0,1 0 0,-1 0 0,0 1 0,1 0 0,-1-2 0,0 2 0,-1-1 0,2 1 0,-1 0 0,-1-1 0,0 1 0,1 0 0,-1-1 0,0 1 0,0 0 0,0-1 0,0 1 0,0 0 0,-1-1 0,1 1 0,-1 0 0,1-1 0,-2 1 0,0 2 0,-13 29 0,-1-2 0,-1 0 0,-36 48 0,31-51 0,2 2 0,2 1 0,0 0 0,-14 40 0,28-63 0,2 2 0,-1-2 0,2 2 0,-2-1 0,2 1 0,1-2 0,0 2 0,0-1 0,0 1 0,1 0 0,0-1 0,2 0 0,0 0 0,-1 1 0,1-2 0,1 2 0,0-2 0,9 17 0,3-4 0,2 0 0,-1-1 0,2-1 0,-1 0 0,43 31 0,-31-27 0,-1 1 0,24 31 0,-49-52 0,0 1 0,-1-1 0,1 2 0,-1-2 0,-1 1 0,1 0 0,-2-1 0,2 2 0,-2-1 0,1 0 0,-1 2 0,0-2 0,1 1 0,-2-1 0,0 0 0,0 1 0,0 0 0,0 0 0,-2-1 0,2 0 0,-1 1 0,0-1 0,-1 0 0,0 1 0,-2 6 0,-7 8 0,-1 1 0,-1-2 0,-1 1 0,-27 30 0,14-18 0,2-2 0,9-12 0,0 1 0,2 1 0,0 0 0,-12 27 0,23-41 0,0 0 0,1-1 0,0 2 0,0-2 0,0 0 0,1 2 0,1 0 0,-1-2 0,1 2 0,0-2 0,0 2 0,0-1 0,1 0 0,0 0 0,1 0 0,-1 0 0,0 0 0,1 0 0,0 0 0,1-1 0,5 11 0,4-1 0,0-1 0,0 0 0,1-1 0,1-1 0,0 1 0,1-2 0,-1 0 0,20 9 0,-16-8 0,0 0 0,0 1 0,0 2 0,28 29 0,-44-42 0,-1 1 0,0-2 0,-1 2 0,2 0 0,-1-2 0,0 2 0,-1-1 0,2 1 0,-2 0 0,1-1 0,-1 0 0,0 0 0,0 1 0,0 0 0,0-1 0,0 1 0,0-1 0,-1 1 0,1 0 0,-2-2 0,2 2 0,-1-1 0,0 1 0,1 0 0,-2-2 0,1 2 0,0-2 0,-1 2 0,-3 2 0,-6 8 0,1 1 0,-2-2 0,-19 17 0,10-12 0,11-7 0,-16 16 0,0 1 0,-23 33 0,43-53 0,0 1 0,1 0 0,1 0 0,-1 1 0,1-1 0,0 1 0,1 1 0,0-2 0,1 1 0,-1 0 0,2 1 0,-1 0 0,1 14 0,1-21-124,1 0 0,-1-1 0,0 1 0,2 0 0,-2-1 0,1 2-1,0-1 1,1 0 0,-1-1 0,2 2 0,6 8-6702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597"/>
    </inkml:context>
    <inkml:brush xml:id="br0">
      <inkml:brushProperty name="width" value="0.05" units="cm"/>
      <inkml:brushProperty name="height" value="0.05" units="cm"/>
    </inkml:brush>
  </inkml:definitions>
  <inkml:trace contextRef="#ctx0" brushRef="#br0">124 310 24575,'0'-9'0,"0"6"0,0 1 0,-1-1 0,1 0 0,0 1 0,0-1 0,0 0 0,1 1 0,-1-1 0,0 2 0,1-2 0,-1 0 0,2 1 0,-1-1 0,-1 0 0,4-2 0,-4 5 0,0 0 0,1 0 0,-1 1 0,0-1 0,0 0 0,2 0 0,-2 0 0,0 0 0,0 2 0,0-2 0,1 0 0,-1 0 0,0 0 0,0 1 0,0-1 0,1 0 0,-1 0 0,0 1 0,0-1 0,0 0 0,0 2 0,0-2 0,0 0 0,0 0 0,0 1 0,0-1 0,0 0 0,0 1 0,0-1 0,0 0 0,0 0 0,0 2 0,0-2 0,0 0 0,0 1 0,0 18 0,-4 11 0,0 1 0,-2-2 0,-14 43 0,-40 86 0,52-138 0,6-18 0,1 1 0,1 0 0,-1-1 0,-1 1 0,1-2 0,0 2 0,-1-1 0,0 0 0,0 0 0,1 0 0,-2 0 0,-1 2 0,4-4 0,0 0 0,0 0 0,-1 0 0,1 0 0,0 0 0,0 0 0,0 0 0,-1 0 0,1 0 0,0 0 0,0 0 0,0 0 0,-2 0 0,2 0 0,0 0 0,0 0 0,0 0 0,-1 0 0,1-1 0,0 1 0,0 0 0,0 0 0,0 0 0,-1 0 0,1 0 0,0 0 0,0-1 0,0 1 0,0 0 0,0 0 0,0 0 0,-2 0 0,2-2 0,0 2 0,0 0 0,0-1 0,-4-21 0,3-16 0,2 2 0,2 0 0,1-1 0,9-35 0,49-141 0,-52 185 0,1-2 0,16-26 0,-23 50 0,-2-1 0,2 2 0,0-2 0,0 2 0,0-1 0,2 1 0,-1 0 0,-1-1 0,1 2 0,2-1 0,-2 1 0,1 0 0,0 0 0,1 1 0,6-3 0,-10 4 0,0 2 0,-1-1 0,2 1 0,-1 0 0,0 0 0,-1 0 0,2 0 0,-1 0 0,0 0 0,-1 1 0,1-1 0,1 2 0,-1-2 0,-1 1 0,1 0 0,0 1 0,2 0 0,0 1 0,1 1 0,-1 0 0,0 0 0,-1 1 0,2-1 0,-2 2 0,6 6 0,4 9 0,-2-1 0,-2 1 0,13 27 0,-22-42 0,31 79 0,-2 0 0,30 169 0,-58-237-1365,-3-4-5461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769"/>
    </inkml:context>
    <inkml:brush xml:id="br0">
      <inkml:brushProperty name="width" value="0.05" units="cm"/>
      <inkml:brushProperty name="height" value="0.05" units="cm"/>
    </inkml:brush>
  </inkml:definitions>
  <inkml:trace contextRef="#ctx0" brushRef="#br0">126 120 24575,'-6'-4'0,"-5"1"0,-4-3 0,-5-5 0,-1 2 0,-2-3 0,5 0 0,7 0 0,12 2 0,11 5 0,11 1 0,6-1 0,7 1 0,7-3 0,5 0 0,4 2 0,-9 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272"/>
    </inkml:context>
    <inkml:brush xml:id="br0">
      <inkml:brushProperty name="width" value="0.05" units="cm"/>
      <inkml:brushProperty name="height" value="0.05" units="cm"/>
    </inkml:brush>
  </inkml:definitions>
  <inkml:trace contextRef="#ctx0" brushRef="#br0">105 128 24575,'4'-7'0,"3"14"0,5 14 0,-3 14 0,-2 1 0,-1 0 0,1 41 0,-6 113 0,-1-144 0,0-40 0,0-4 0,2 1 0,-2 0 0,0-1 0,0 1 0,0 0 0,0-1 0,-2 1 0,2 0 0,0-2 0,-1 2 0,1-1 0,-1 1 0,-1 0 0,1-1 0,-2 2 0,3-4 0,-1-1 0,1 1 0,-1 0 0,1-1 0,-2 1 0,2-2 0,-1 2 0,1-1 0,-1 1 0,1-1 0,0 1 0,-2-2 0,2 1 0,0 1 0,0-1 0,-1 1 0,1-2 0,0 1 0,0 1 0,0-1 0,0-2 0,-7-21 0,1-19 0,0 1 0,4-1 0,0 0 0,2 1 0,3-1 0,1 0 0,1 2 0,22-75 0,-24 108 0,-1 0 0,1 0 0,1 0 0,-1 1 0,2 1 0,-1-2 0,0 1 0,1 0 0,1 1 0,-1 0 0,0 0 0,11-8 0,-10 12 0,-2-1 0,1 0 0,-1 1 0,1 0 0,1 0 0,-1 0 0,0 1 0,1 0 0,-1-1 0,0 2 0,1-1 0,-1 1 0,0 0 0,1 0 0,-1 1 0,0-1 0,1 2 0,-1-1 0,0 0 0,6 2 0,-3 0 0,0 1 0,0-2 0,0 2 0,-1 0 0,1 2 0,-2-2 0,1 1 0,0 0 0,-1 2 0,1-2 0,-2 2 0,1 0 0,-1-1 0,10 14 0,-14-16 0,2 0 0,-2 0 0,2 2 0,-2-2 0,0 0 0,1 1 0,-1-1 0,-1 1 0,1-1 0,-1 2 0,0-2 0,0 1 0,0 0 0,-1-1 0,1 2 0,-1-2 0,-1 1 0,1-1 0,0 0 0,-1 1 0,1-1 0,-2 0 0,2 0 0,-2 0 0,1 0 0,-1 0 0,0 0 0,-5 4 0,-1 2 0,-2-1 0,1-1 0,-1 0 0,-1 0 0,0 0 0,0-1 0,0-2 0,-1 0 0,1 1 0,-18 3 0,1-1 0,0-1 0,-1-3 0,-50 4 0,18-11 342,59 2-432,-1 1 0,1 0 0,1-2 0,-1 2 0,0-1 1,1 0-1,-1-1 0,0 1 0,1 0 0,-1-1 1,0 1-1,2 0 0,-2-2 0,1 2 0,0-2 0,0 2 1,0-2-1,-3-2 0,1-10-6736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561"/>
    </inkml:context>
    <inkml:brush xml:id="br0">
      <inkml:brushProperty name="width" value="0.05" units="cm"/>
      <inkml:brushProperty name="height" value="0.05" units="cm"/>
    </inkml:brush>
  </inkml:definitions>
  <inkml:trace contextRef="#ctx0" brushRef="#br0">1 9 24575,'0'-1'0,"0"1"0,1 0 0,-1-2 0,0 2 0,2-1 0,-2 1 0,0 0 0,1-1 0,-1 1 0,1 0 0,-1 0 0,0-2 0,2 2 0,-2 0 0,1 0 0,-1-1 0,1 1 0,-1 0 0,2 0 0,-2 0 0,1 0 0,-1 0 0,1 0 0,-1 0 0,2 0 0,-2 0 0,1 0 0,-1 0 0,1 0 0,-1 0 0,2 1 0,-2-1 0,1 0 0,0 2 0,1-1 0,-1 0 0,0 2 0,-1-2 0,2 1 0,-1-1 0,-1 0 0,1 1 0,-1 0 0,2 0 0,-2-1 0,0 4 0,5 54 0,-5-58 0,0 77 0,-3 156 0,3-228-195,0-1 0,-1 0 0,1 1 0,-1-1 0,-1 0 0,-3 7 0,-2 3-6631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2.181"/>
    </inkml:context>
    <inkml:brush xml:id="br0">
      <inkml:brushProperty name="width" value="0.05" units="cm"/>
      <inkml:brushProperty name="height" value="0.05" units="cm"/>
    </inkml:brush>
  </inkml:definitions>
  <inkml:trace contextRef="#ctx0" brushRef="#br0">890 0 24575,'13'4'0,"-26"3"0,-28 5 0,-66 2 0,-1-3 0,-194-8 0,10-1 0,268 1-1365,9 1-5461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4.018"/>
    </inkml:context>
    <inkml:brush xml:id="br0">
      <inkml:brushProperty name="width" value="0.05" units="cm"/>
      <inkml:brushProperty name="height" value="0.05" units="cm"/>
    </inkml:brush>
  </inkml:definitions>
  <inkml:trace contextRef="#ctx0" brushRef="#br0">4116 1 24575,'-342'16'0,"46"1"0,-304-1 0,-365 4 0,396-21 0,510-2 0,59 3 0,0 2 0,0-2 0,0 0 0,0 1 0,0-1 0,-1 1 0,1-1 0,0 0 0,0 2 0,0-2 0,0 1 0,0-1 0,0 1 0,0-1 0,0 0 0,0 2 0,1-2 0,-1 1 0,0-1 0,0 0 0,0 1 0,0-1 0,1 0 0,-1 2 0,0-2 0,0 0 0,2 1 0,8 19 0,-10-19 0,8 18 0,0-2 0,-1 2 0,-2 0 0,1-1 0,-2 2 0,0-1 0,-2 1 0,1 21 0,-10 161 0,5-177 0,-125 869 0,-70-5 0,-41-9 0,122-456 0,-167 677 0,60 15 0,218-1079 0,-131 984 0,126-829 0,9 1 0,9-1 0,36 219 0,-35-347 0,41 271 0,-29-232 0,39 121 0,-27-122 0,-6 0 0,22 157 0,-43-219 0,-1 7 0,15 63 0,-16-98 0,-1-1 0,1 1 0,1 0 0,-1-1 0,1-1 0,2 2 0,0-2 0,-1 0 0,1 0 0,13 14 0,-16-22 0,-1 0 0,1 0 0,0 1 0,0-2 0,0 2 0,0-2 0,0 1 0,0-1 0,0 0 0,1-1 0,-1 2 0,0-2 0,7 1 0,63-4 0,-48 2 0,381-32 0,-29 2 0,824 0-361,-401 18 165,-9-16 193,366-10 99,-634 23 368,-504 16-464,-15 1 0,2-1 0,-2 0 0,1-1 0,-1 1 0,0-1 0,10-3 0,-14 0 152,-9-3 32,-13-4-1355,18 11 641,-15-9-6296</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429"/>
    </inkml:context>
    <inkml:brush xml:id="br0">
      <inkml:brushProperty name="width" value="0.05" units="cm"/>
      <inkml:brushProperty name="height" value="0.05" units="cm"/>
    </inkml:brush>
  </inkml:definitions>
  <inkml:trace contextRef="#ctx0" brushRef="#br0">52 291 24575,'0'0'0,"0"0"0,0 0 0,1 0 0,-1 0 0,0 0 0,0 0 0,0 1 0,0-1 0,0 0 0,0 0 0,2 0 0,-2 0 0,0 0 0,0 0 0,0 0 0,0 0 0,0 0 0,1 0 0,-1 0 0,0 0 0,0 0 0,0 0 0,0 0 0,0 0 0,1 0 0,-1 0 0,0 0 0,0 0 0,0 0 0,0 0 0,0-1 0,0 1 0,2 0 0,-2 0 0,0 0 0,0 0 0,0 0 0,0 0 0,0 0 0,0 0 0,0-2 0,0 2 0,0 0 0,1 0 0,-1 0 0,0 0 0,0 0 0,0 0 0,0-1 0,8 21 0,-7-7 0,-1 1 0,0-1 0,-1 0 0,0-1 0,-2 2 0,-2 12 0,-30 81 0,19-58 0,8-37 0,8-30 0,5-36 0,13-39 0,2 1 0,41-115 0,-60 201 0,29-62 0,-29 65 0,0-1 0,1 1 0,-1 2 0,2-2 0,-2 1 0,0-1 0,2 0 0,-2 2 0,2-2 0,0 2 0,-1-2 0,0 2 0,0-2 0,1 2 0,0 0 0,-1-1 0,1 1 0,1 0 0,-1 1 0,3-3 0,-3 3 0,0 1 0,-2-1 0,2 2 0,-2-2 0,2 1 0,-1-1 0,0 1 0,0 1 0,0-1 0,-1-1 0,2 1 0,-2 1 0,0-1 0,2 2 0,-2-2 0,1 0 0,-1 1 0,0 0 0,1 0 0,-1-1 0,0 2 0,-1-2 0,2 2 0,-1-2 0,0 6 0,5 6 0,-1 2 0,3 23 0,-7-32 0,34 216 342,0-3-2049,-29-190-5119</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990"/>
    </inkml:context>
    <inkml:brush xml:id="br0">
      <inkml:brushProperty name="width" value="0.05" units="cm"/>
      <inkml:brushProperty name="height" value="0.05" units="cm"/>
    </inkml:brush>
  </inkml:definitions>
  <inkml:trace contextRef="#ctx0" brushRef="#br0">10 142 24575,'-6'-18'0,"3"10"0,23 6 0,31 9 0,155 16 0,-172-22 0,-2-2 0,1-1 0,-1 0 0,44-10 0,-57 5 0,-5 2 0,-14 6 0,0-1 0,2 0 0,-2 0 0,0 1 0,0-1 0,0 0 0,0 2 0,0-2 0,0 0 0,0 1 0,0-1 0,0 0 0,0 1 0,0-1 0,-2 0 0,2 2 0,0-2 0,0 0 0,0 1 0,0-1 0,0 0 0,-1 1 0,1-1 0,0 0 0,0 0 0,0 2 0,-1-2 0,1 0 0,0 0 0,0 0 0,-2 1 0,1-1 0,-6 11 0,2 1 0,-2 0 0,2 0 0,1 0 0,0 0 0,0 1 0,1-1 0,1 1 0,-2 17 0,0 20 0,4 53 0,0-71 0,0-21 0,0 1 0,0-2 0,1 1 0,0 0 0,2-1 0,4 14 0,-6-25 0,2-11 0,-1-15 0,-10-111 0,0 0 0,8 121 0,0-2 0,3 1 0,0-1 0,-1 2 0,10-26 0,-10 38 0,0-1 0,1 0 0,0 0 0,-1 1 0,2 0 0,-1-1 0,1 2 0,0-1 0,0 1 0,0-1 0,0 1 0,1 0 0,1 0 0,-2 0 0,1 1 0,8-5 0,-9 7 0,0-1 0,0 1 0,0 0 0,0-1 0,0 2 0,0-1 0,0 1 0,0 0 0,0 0 0,0 0 0,0 0 0,2 0 0,-2 1 0,0 1 0,0-2 0,0 1 0,-2 0 0,2 1 0,0 0 0,0 0 0,0-1 0,-1 2 0,1-1 0,-2 1 0,6 4 0,-2-2 15,0 0 0,0 1 0,-2 0 0,1 1-1,-1-2 1,1 2 0,-1 1 0,-1-1 0,1-1 0,-1 2-1,-1-1 1,1 1 0,0 0 0,-2-1 0,0 1 0,1 0 0,-2 0-1,0 0 1,0 0 0,0 0 0,0 0 0,-3 9 0,0-9-101,2 0 1,-2 1 0,1-1-1,-2 0 1,0 0 0,0 0-1,0 0 1,0-1 0,-2 1-1,1-1 1,0-1 0,-1 1-1,0 0 1,-1-2 0,0 0-1,1 1 1,-1-1 0,-1 0-1,-13 7 1,4-5-6741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7.422"/>
    </inkml:context>
    <inkml:brush xml:id="br0">
      <inkml:brushProperty name="width" value="0.05" units="cm"/>
      <inkml:brushProperty name="height" value="0.05" units="cm"/>
    </inkml:brush>
  </inkml:definitions>
  <inkml:trace contextRef="#ctx0" brushRef="#br0">49 136 24575,'2'0'0,"-2"0"0,1 0 0,-1 0 0,1 0 0,-1 0 0,0 1 0,2-1 0,-2 0 0,1 0 0,-1 0 0,0 1 0,1-1 0,-1 0 0,0 0 0,2 2 0,-2-2 0,0 0 0,0 1 0,1-1 0,-1 0 0,0 1 0,0-1 0,1 2 0,-1-2 0,0 0 0,0 1 0,0-1 0,0 1 0,0-1 0,0 2 0,0-2 0,0 0 0,0 1 0,0-1 0,0 1 0,0-1 0,0 2 0,0-2 0,0 0 0,0 1 0,0-1 0,0 1 0,-1-1 0,1 2 0,-11 27 0,11-28 0,-8 21 0,0-1 0,3 2 0,0-2 0,1 2 0,-3 42 0,7 119 0,3-87 0,-2-17 0,-16-163 0,14 21 0,2 1 0,3-2 0,4 2 0,2-2 0,19-65 0,2 32 0,-27 85 0,1 1 0,0-1 0,1 2 0,-1-2 0,2 2 0,11-14 0,-16 22 0,-1-1 0,0 0 0,1 0 0,-1 1 0,0 0 0,1-1 0,0 1 0,0 0 0,-1 1 0,2-2 0,-2 1 0,0 1 0,2-1 0,-2 1 0,2-2 0,-2 2 0,2-1 0,-2 1 0,2 0 0,-2 0 0,2 0 0,0 0 0,-2 0 0,2 0 0,-2 1 0,2-1 0,-2 0 0,2 2 0,-2-2 0,0 1 0,2-1 0,-2 1 0,2 1 0,-2-1 0,1-1 0,-1 1 0,2 1 0,-2-1 0,0 0 0,3 5 0,2-1 0,-2 2 0,1-1 0,-1 1 0,0 0 0,0 1 0,0-2 0,-1 2 0,-1 0 0,4 10 0,-4-2 0,1 0 0,-2 1 0,1 0 0,-2-1 0,-2 2 0,1-2 0,0 1 0,-2-1 0,-1 1 0,-5 15 0,6-22 0,0-1 0,1 0 0,-2-1 0,0 0 0,0 2 0,-2-2 0,1-2 0,0 2 0,-1 0 0,0-1 0,-1 0 0,0-1 0,1 1 0,-1-2 0,-1 2 0,0-2 0,0-1 0,0 2 0,-12 3 0,-3-5-1365,5-4-5461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5.092"/>
    </inkml:context>
    <inkml:brush xml:id="br0">
      <inkml:brushProperty name="width" value="0.05" units="cm"/>
      <inkml:brushProperty name="height" value="0.05" units="cm"/>
    </inkml:brush>
  </inkml:definitions>
  <inkml:trace contextRef="#ctx0" brushRef="#br0">398 178 24575,'15'-16'0,"2"-1"0,-1-1 0,26-37 0,-41 54 0,0-1 0,0 1 0,-1 0 0,1-1 0,0 1 0,-1-1 0,1 1 0,-1-1 0,1 1 0,-1-1 0,0 1 0,0-1 0,1 0 0,-1 1 0,0-1 0,-1 1 0,1-1 0,0 1 0,0-1 0,-1 0 0,1 1 0,-1-1 0,1 1 0,-1-1 0,0 1 0,1 0 0,-1-1 0,0 1 0,0 0 0,0-1 0,0 1 0,0 0 0,0 0 0,0 0 0,-1 0 0,1 0 0,0 0 0,-1 0 0,1 0 0,-1 1 0,1-1 0,0 1 0,-4-2 0,-3-1 0,0 1 0,0-1 0,-1 2 0,1-1 0,-1 1 0,-15 0 0,6 2 0,0 1 0,0 1 0,0 1 0,1 0 0,-1 1 0,1 1 0,0 1 0,1 0 0,-1 1 0,2 1 0,-1 0 0,1 1 0,0 1 0,1 1 0,1 0 0,0 0 0,0 1 0,1 1 0,1 0 0,0 1 0,-9 18 0,12-19 0,0 1 0,2 0 0,0 1 0,0 0 0,2-1 0,0 2 0,1-1 0,0 0 0,0 26 0,3-34 0,0 0 0,1 0 0,0 0 0,1 0 0,-1 0 0,2 0 0,-1-1 0,1 1 0,0-1 0,0 1 0,1-1 0,0 0 0,0 0 0,1-1 0,0 1 0,0-1 0,1 0 0,0 0 0,0-1 0,0 0 0,10 7 0,-2-5-151,0 0-1,1-1 0,0 0 0,0-1 1,0-1-1,1 0 0,-1-1 1,29 1-1,14 1-6674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8.117"/>
    </inkml:context>
    <inkml:brush xml:id="br0">
      <inkml:brushProperty name="width" value="0.05" units="cm"/>
      <inkml:brushProperty name="height" value="0.05" units="cm"/>
    </inkml:brush>
  </inkml:definitions>
  <inkml:trace contextRef="#ctx0" brushRef="#br0">2251 83 24575,'-77'-4'0,"-2"-4"0,-77-18 0,3 1 0,60 14 0,0 5 0,-2 3 0,2 4 0,-1 6 0,0 2 0,-176 42 0,202-32 0,2 3 0,-1 2 0,3 3 0,0 4 0,2 2 0,0 2 0,4 3 0,-1 4 0,-96 87 0,129-102 0,0 1 0,2 0 0,2 1 0,0 2 0,1 0 0,2 1 0,-17 43 0,30-60 0,0-1 0,1 1 0,1 0 0,0 1 0,1-2 0,1 2 0,0 0 0,1-1 0,1 1 0,0 0 0,1 0 0,2-1 0,-2 1 0,3-2 0,0 2 0,0-1 0,2 0 0,-1-1 0,15 26 0,-7-20 0,2-1 0,0 0 0,1-2 0,0 0 0,1-1 0,2 0 0,-1-1 0,26 16 0,3-3 0,1-3 0,79 32 0,-26-21 0,3-4 0,1-4 0,160 20 0,-121-32 0,0-6 0,163-12 0,-206-4 0,1-4 0,187-46 0,-239 43 0,0-3 0,-2-1 0,0-3 0,-2-2 0,0-2 0,-2-2 0,66-50 0,-92 62 0,-2-2 0,1 2 0,-2-4 0,-1 1 0,1 0 0,-2-2 0,-1 0 0,0 1 0,-1-2 0,-2 0 0,1-2 0,-2 1 0,-2 0 0,1-1 0,-2 1 0,-1-2 0,0 1 0,-2-1 0,-1 0 0,0 2 0,-2-2 0,0 1 0,-2-1 0,-1 0 0,-8-27 0,1 14 0,-1 0 0,-2 0 0,-2 1 0,0 1 0,-3 2 0,-1-2 0,-1 4 0,-3-1 0,0 0 0,-2 3 0,0 2 0,-1-1 0,-2 2 0,-2 2 0,0 0 0,-1 2 0,0 2 0,-1 1 0,-2 2 0,1 0 0,-2 2 0,0 2 0,-43-8 0,-90-10 0,137 26 0,0 1 0,0 2 0,-41 2 0,57 3-1365,5 0-5461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446"/>
    </inkml:context>
    <inkml:brush xml:id="br0">
      <inkml:brushProperty name="width" value="0.05" units="cm"/>
      <inkml:brushProperty name="height" value="0.05" units="cm"/>
    </inkml:brush>
  </inkml:definitions>
  <inkml:trace contextRef="#ctx0" brushRef="#br0">421 308 24575,'0'-4'0,"-1"0"0,1 1 0,-2-1 0,1 1 0,0-1 0,-1 2 0,1-2 0,0 1 0,-1-1 0,1 1 0,-2 1 0,2-1 0,-2 0 0,1-1 0,-1 3 0,-2-6 0,1 5 0,0-2 0,0 1 0,0 0 0,-2 1 0,2-1 0,0 0 0,-1 1 0,1 0 0,-1 0 0,-9-1 0,4 2 0,0 1 0,0 0 0,-1 0 0,2 1 0,-2 0 0,2 2 0,-2-2 0,2 2 0,-2 1 0,2 0 0,-1 0 0,1 0 0,0 1 0,-13 9 0,6-4 0,0 2 0,0 2 0,2-1 0,-1 0 0,0 2 0,-15 22 0,23-26 0,0 0 0,2-2 0,0 3 0,-1-1 0,1-1 0,1 2 0,0 0 0,-3 16 0,7-25 0,-1 0 0,1 1 0,0-2 0,0 1 0,0 1 0,0-1 0,0-1 0,0 2 0,1-1 0,-1 0 0,2 1 0,-2-2 0,1 1 0,0 0 0,1-1 0,-1 1 0,0 1 0,1-3 0,0 2 0,0 0 0,0-1 0,0 1 0,0 0 0,1-2 0,-2 2 0,2-2 0,0 2 0,-1-2 0,1 0 0,0 1 0,-1-1 0,1 0 0,1 1 0,-1-1 0,-1-1 0,1 1 0,5 1 0,-1-2 0,1 1 0,0-1 0,0 0 0,0-1 0,0-1 0,-2 2 0,2-2 0,0 0 0,-1 0 0,1-1 0,-1 0 0,1 1 0,-2-2 0,1 0 0,0 0 0,-1 0 0,1 0 0,8-10 0,-1 1 0,1 0 0,-2-2 0,1-1 0,-2 0 0,0 0 0,10-20 0,-12 16 0,-1 0 0,-1-1 0,0-1 0,-1 1 0,-2-2 0,-1 2 0,3-31 0,-5 5 0,0 1 0,-8-69 0,14 290 0,-5-142 57,24 186-1479,-22-191-5404</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838"/>
    </inkml:context>
    <inkml:brush xml:id="br0">
      <inkml:brushProperty name="width" value="0.05" units="cm"/>
      <inkml:brushProperty name="height" value="0.05" units="cm"/>
    </inkml:brush>
  </inkml:definitions>
  <inkml:trace contextRef="#ctx0" brushRef="#br0">0 189 24575,'53'-16'0,"-39"13"0,-1 1 0,0-2 0,1 0 0,-2-2 0,1 1 0,18-11 0,-29 15 0,1-1 0,-2 0 0,2 0 0,0 0 0,-2 0 0,2 0 0,-2 0 0,0 0 0,2-1 0,-2 0 0,1 2 0,-1-2 0,0 1 0,1-1 0,-1-5 0,0 5 0,-1-1 0,0 2 0,-1-1 0,1-1 0,0 1 0,-1 1 0,1-1 0,-2-1 0,2 1 0,-1 1 0,0-1 0,-1 0 0,1 1 0,0-1 0,-2 0 0,2 1 0,-1-1 0,-3-2 0,4 2 0,-2 0 0,0 1 0,2-1 0,-2 0 0,1 2 0,-1-2 0,0 2 0,1-2 0,-1 2 0,0-2 0,-1 2 0,2 0 0,-1-1 0,-1 1 0,1 0 0,1 1 0,-2-2 0,1 2 0,-1-1 0,0 1 0,1 0 0,-1 0 0,2 0 0,-2 0 0,1 0 0,-6 3 0,5-2 0,-2 2 0,2-2 0,0 2 0,0-1 0,0 1 0,0 1 0,0-1 0,0 1 0,2-2 0,-2 2 0,1 0 0,-1 0 0,1 0 0,1 0 0,-1 0 0,2 0 0,-5 10 0,2-6 0,2 0 0,-1 0 0,2 1 0,-2-1 0,2 0 0,1 1 0,-2-1 0,2 2 0,0-2 0,0 1 0,4 16 0,-2-22 0,-2 1 0,1 0 0,0-1 0,1 1 0,-1-2 0,2 2 0,-2-1 0,0 0 0,2-1 0,0 2 0,-2-1 0,2 0 0,-1-1 0,1 0 0,0 0 0,-1 1 0,2-2 0,-1 2 0,0-2 0,1 2 0,-2-2 0,2 1 0,-1-1 0,1-1 0,-1 1 0,1 1 0,0-2 0,-2 1 0,2-1 0,0 0 0,3 0 0,21-1-1365,-1-2-5461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5.162"/>
    </inkml:context>
    <inkml:brush xml:id="br0">
      <inkml:brushProperty name="width" value="0.05" units="cm"/>
      <inkml:brushProperty name="height" value="0.05" units="cm"/>
    </inkml:brush>
  </inkml:definitions>
  <inkml:trace contextRef="#ctx0" brushRef="#br0">1 112 24575,'3'-22'0,"-3"22"0,0-1 0,0 1 0,0 0 0,1 0 0,-1 0 0,0-1 0,0 1 0,0 0 0,0 0 0,1 0 0,-1 0 0,0-2 0,0 2 0,0 0 0,2 0 0,-2 0 0,0 0 0,0 0 0,1 0 0,-1-1 0,0 1 0,0 0 0,1 0 0,-1 0 0,0 0 0,0 0 0,2 0 0,-2 0 0,0 0 0,0 0 0,1 0 0,2 3 0,1-2 0,-2 0 0,2 2 0,-1 0 0,0-2 0,1 2 0,2 3 0,4 4 0,39 43 0,-41-42 0,0-1 0,1 0 0,1-1 0,-1 0 0,16 11 0,-25-20 0,2 2 0,-1-2 0,0 1 0,1-1 0,-1 0 0,0 0 0,1 1 0,-1-1 0,0 0 0,1 0 0,-1 0 0,0 0 0,1 0 0,-1 0 0,0-1 0,1 1 0,-1 0 0,0 0 0,1-1 0,-1 1 0,-1 0 0,1-2 0,1 2 0,-1-1 0,0 1 0,1-1 0,-2-1 0,1 2 0,0-1 0,1 0 0,-2 1 0,1-2 0,-1 1 0,1 0 0,-1-1 0,2 1 0,-2 0 0,1 1 0,0-4 0,5-8 0,-1 0 0,-1 0 0,5-16 0,-5 13 0,6-14 0,-5 11 0,0 1 0,2 0 0,17-31 0,-24 46-52,0 2-1,1-1 1,-1 1-1,0 0 1,2-1-1,-2 1 1,0-2-1,1 2 1,-1-1-1,0 1 1,1 0-1,-1-1 1,2 1-1,-2 0 1,1-2-1,-1 2 1,0 0-1,1 0 1,-1-1-1,2 1 0,-1 0 1,-1 0-1,1 0 1,-1 0-1,2 0 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2.654"/>
    </inkml:context>
    <inkml:brush xml:id="br0">
      <inkml:brushProperty name="width" value="0.05" units="cm"/>
      <inkml:brushProperty name="height" value="0.05" units="cm"/>
    </inkml:brush>
  </inkml:definitions>
  <inkml:trace contextRef="#ctx0" brushRef="#br0">705 57 24575,'-36'-7'0,"32"6"0,-1 0 0,-1-1 0,2 2 0,-1-1 0,0 1 0,-7 0 0,-13 3 0,1 1 0,-2 1 0,2 2 0,-45 17 0,24-4 0,-65 40 0,85-44 0,0 1 0,2 2 0,-1-1 0,3 2 0,-1 2 0,2 0 0,0 1 0,3 1 0,0 0 0,-17 33 0,25-41 0,1 2 0,0-1 0,1 0 0,1 2 0,2-2 0,-2 2 0,4 0 0,-1-1 0,0 1 0,2 1 0,1-2 0,0 1 0,1 0 0,2-1 0,0 1 0,1 0 0,8 21 0,-10-31 0,1-1 0,1 0 0,0 0 0,1-1 0,-1 1 0,2-2 0,-1 2 0,0-1 0,2 0 0,-2-2 0,2 2 0,0-2 0,11 8 0,-7-7 0,0 0 0,1 0 0,-2-2 0,2 1 0,0-2 0,0 1 0,0-2 0,22 2 0,0-2 0,0-2 0,0-2 0,1 0 0,0-4 0,65-15 0,-48 6 0,-2-1 0,-1-2 0,-1-2 0,0-3 0,0-1 0,82-60 0,-110 68 0,0-1 0,0-1 0,-3 0 0,2-2 0,-3 0 0,26-41 0,-32 43 0,-2 2 0,0-1 0,-2-2 0,1 2 0,-2-2 0,-1 2 0,0-2 0,-1 1 0,0-2 0,-2-26 0,-1 34 0,0-1 0,-1 0 0,-2-1 0,2 2 0,-3-1 0,1 1 0,-1 0 0,-1 0 0,-1 0 0,1 0 0,0 0 0,-2 1 0,-1 1 0,0-1 0,0 0 0,0 2 0,-1-2 0,-1 3 0,1-1 0,0 1 0,-2 0 0,0 0 0,-1 1 0,2 2 0,-2-2 0,0 2 0,0 0 0,0 1 0,0 0 0,-2 1 0,2 0 0,-1 1 0,-26-1 0,22 3-170,-2 0-1,2 1 0,0 1 1,-1 0-1,1 1 0,0 1 1,-29 11-1,21-5-6655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3.548"/>
    </inkml:context>
    <inkml:brush xml:id="br0">
      <inkml:brushProperty name="width" value="0.05" units="cm"/>
      <inkml:brushProperty name="height" value="0.05" units="cm"/>
    </inkml:brush>
  </inkml:definitions>
  <inkml:trace contextRef="#ctx0" brushRef="#br0">309 34 24575,'-8'55'0,"0"-16"0,3-1 0,-2 0 0,-2 0 0,-2 0 0,-1-2 0,-25 50 0,-102 166 0,117-215 0,11-21 0,6-8 0,-1-1 0,2 1 0,0 0 0,0 0 0,0 0 0,0 0 0,2 1 0,-1-1 0,-1 12 0,4-18 0,0-1 0,1 0 0,-1 1 0,0-1 0,0-1 0,2 1 0,-2 1 0,0-1 0,1-1 0,-1 1 0,1 1 0,-1-1 0,2-1 0,-2 1 0,1-1 0,0 2 0,-1-1 0,2-1 0,-1 1 0,-1-1 0,1 0 0,1 2 0,-1-2 0,-1 1 0,1-1 0,1 0 0,-1 0 0,0 1 0,1-1 0,-2 0 0,1 0 0,0 0 0,1 0 0,-1 0 0,0 0 0,-1 0 0,2 0 0,0-1 0,54-8 0,-46 7 0,60-12 0,1 3 0,0 4 0,1 2 0,0 4 0,-2 3 0,79 12 0,-50 2 0,-52-6 0,1-2 0,0-2 0,0-4 0,86-2 0,-127-1 0,0 1 0,-1-1 0,1-1 0,0 0 0,-2 0 0,2 0 0,-1-1 0,0 0 0,0 1 0,0-2 0,0 0 0,0 0 0,-1 0 0,0 0 0,-1 0 0,2-2 0,4-6 0,-6 6 0,-1-1 0,1 0 0,-1 1 0,-1-1 0,1 0 0,-2-1 0,2 2 0,-2-2 0,-1 1 0,2-1 0,-2 1 0,0-1 0,0 2 0,0-2 0,-3-12 0,-2-1 0,-1-1 0,0 1 0,-2 0 0,0 1 0,-2 0 0,1 0 0,-19-24 0,-99-123 0,111 146 0,-45-46 0,40 46 0,-1-3 0,4 0 0,-20-27 0,37 50 0,0-1 0,-1 0 0,2 0 0,-1 1 0,0 0 0,1-2 0,-2 2 0,2-1 0,-1 0 0,1 0 0,0 0 0,0 0 0,-1 1 0,1-2 0,0 2 0,0-2 0,0 2 0,1 0 0,-1-2 0,0 2 0,0-2 0,1 2 0,-1-1 0,2 0 0,-2 0 0,1 1 0,0 0 0,-1-2 0,2 2 0,-1-1 0,0 1 0,1 0 0,-1-1 0,0 1 0,1 0 0,-1-1 0,0 1 0,5-2 0,-6 3-21,0 0 0,1 0-1,-1 0 1,0 0 0,0 0-1,0-1 1,1 1 0,-1 0-1,0 0 1,0 0 0,0 0-1,0 0 1,2 0 0,-2-1-1,0 1 1,0 0 0,0 0-1,0 0 1,0-2 0,1 2-1,-1 0 1,0 0 0,0 0-1,0-1 1,0 1 0,0 0-1,0 0 1,0-1 0,0 1-1,0 0 1,0 0 0,0 0-1,0-2 1,0 2 0,0 0-1,0 0 1,0-1 0,0 1-1,0 0 1,0 0 0,0 0-1,-1-1 1,1 1 0,0 0-1,0 0 1,0 0 0,0-2-1,0 2 1,-2 0 0,2 0-1,0 0 1,0 0 0,0 0-1,0-1 1,-1 1 0,1 0-1,0 0 1,0 0 0,-1 0-1,1 0 1,0 0 0,0 0-1,-2 0 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002"/>
    </inkml:context>
    <inkml:brush xml:id="br0">
      <inkml:brushProperty name="width" value="0.05" units="cm"/>
      <inkml:brushProperty name="height" value="0.05" units="cm"/>
    </inkml:brush>
  </inkml:definitions>
  <inkml:trace contextRef="#ctx0" brushRef="#br0">0 86 24575,'11'-16'0,"-1"2"0,-8 14 0,-1 0 0,-1 1 0,1-1 0,1 0 0,-2 0 0,1 0 0,0 1 0,-1-1 0,2 0 0,-2 2 0,1-2 0,-1 1 0,1-1 0,-1 0 0,2 1 0,-2-1 0,1 2 0,-1-2 0,1 1 0,-1 0 0,0-1 0,2 2 0,-2-2 0,1 2 0,6 9 0,-1 0 0,2-1 0,0 0 0,2-1 0,-2 0 0,1-1 0,2 2 0,14 8 0,-18-15 0,-1 1 0,0-1 0,0-1 0,1 0 0,0 0 0,-1 0 0,2-1 0,-1 0 0,0-1 0,-1 2 0,2-2 0,-1 0 0,0-2 0,-1 2 0,1-1 0,1 0 0,8-3 0,-3-3-91,2 0 0,-2 1 0,1-2 0,-1-2 0,0 2 0,-1-1 0,0-2 0,-1 1 0,0-1 0,-1-1 0,1 0 0,-2 0 0,-1-1 0,10-15 0,-12 13-6735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406"/>
    </inkml:context>
    <inkml:brush xml:id="br0">
      <inkml:brushProperty name="width" value="0.05" units="cm"/>
      <inkml:brushProperty name="height" value="0.05" units="cm"/>
    </inkml:brush>
  </inkml:definitions>
  <inkml:trace contextRef="#ctx0" brushRef="#br0">1 28 24575,'0'-3'0,"0"-5"0,3 1 0,3 1 0,2 3 0,3 3 0,-3 5 0,-3 1 0,-7-1 0,-5 0 0,-2-5 0,-1-5 0,8-2 0,4 1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729"/>
    </inkml:context>
    <inkml:brush xml:id="br0">
      <inkml:brushProperty name="width" value="0.05" units="cm"/>
      <inkml:brushProperty name="height" value="0.05" units="cm"/>
    </inkml:brush>
  </inkml:definitions>
  <inkml:trace contextRef="#ctx0" brushRef="#br0">16 18 24575,'0'3'0,"3"1"0,1 4 0,-3-1 0,-5-2 0,-1-2 0,-2-9 0,3-2 0,0-5 0,5 0 0,2 6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569"/>
    </inkml:context>
    <inkml:brush xml:id="br0">
      <inkml:brushProperty name="width" value="0.05" units="cm"/>
      <inkml:brushProperty name="height" value="0.05" units="cm"/>
    </inkml:brush>
  </inkml:definitions>
  <inkml:trace contextRef="#ctx0" brushRef="#br0">22 0 24575,'-21'1'0,"25"2"0,39 4 0,868 17 0,-903-23 0,-5-1 0,0 0 0,1 0 0,-2 1 0,1-1 0,0 0 0,-1-1 0,1 1 0,1 0 0,-1-1 0,-1 1 0,1-2 0,0 1 0,-1 1 0,6-4 0,-8 3-28,0-1-1,0 2 1,-1-1 0,1 1-1,0-1 1,0 1-1,0-2 1,0 2 0,-1-1-1,1 1 1,0-1-1,0 1 1,-2-2-1,2 2 1,0-1 0,-1 1-1,1-1 1,-1 1-1,1 0 1,0-2 0,-2 2-1,1-1 1,0 0-684,-10-9-6114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5.465"/>
    </inkml:context>
    <inkml:brush xml:id="br0">
      <inkml:brushProperty name="width" value="0.05" units="cm"/>
      <inkml:brushProperty name="height" value="0.05" units="cm"/>
    </inkml:brush>
  </inkml:definitions>
  <inkml:trace contextRef="#ctx0" brushRef="#br0">10 115 24575,'-1'0'0,"1"-1"0,-1 0 0,0 0 0,0 0 0,1 0 0,-1 0 0,0 0 0,1 0 0,-1 0 0,1 0 0,-1 0 0,1 0 0,0 0 0,0-1 0,-1 1 0,1 0 0,0 0 0,0 0 0,0 0 0,0-1 0,0 1 0,0 0 0,0 0 0,1 0 0,-1 0 0,0 0 0,1 0 0,-1-1 0,1 1 0,-1 0 0,1 0 0,-1 0 0,1 0 0,0 0 0,-1 0 0,1 1 0,0-1 0,0 0 0,0 0 0,0 1 0,0-1 0,0 0 0,0 1 0,2-2 0,2-1 0,0 0 0,0 0 0,0 0 0,1 1 0,-1 0 0,1 0 0,9-1 0,-8 2 0,-1 1 0,1 0 0,0 1 0,-1-1 0,1 1 0,-1 1 0,1-1 0,-1 1 0,1 0 0,-1 1 0,0 0 0,0 0 0,0 0 0,0 0 0,-1 1 0,0 0 0,1 0 0,-1 1 0,4 4 0,-1-1 0,-1-1 0,0 1 0,-1 1 0,0-1 0,0 1 0,-1 1 0,0-1 0,-1 0 0,0 1 0,0 0 0,3 14 0,-6-18 0,-1 0 0,1 0 0,-1 1 0,0-1 0,-1 0 0,0 0 0,0 0 0,0 0 0,0 0 0,-1 0 0,0 0 0,-5 10 0,6-13 0,-1-1 0,0 1 0,1 0 0,-1-1 0,0 1 0,0-1 0,0 0 0,-1 1 0,1-1 0,0 0 0,-1 0 0,0-1 0,1 1 0,-1 0 0,0-1 0,0 0 0,0 0 0,0 1 0,0-2 0,0 1 0,0 0 0,0-1 0,0 1 0,0-1 0,0 0 0,-5 0 0,5-1 0,1 1 0,0 0 0,0-1 0,0 1 0,-1-1 0,1 0 0,0 0 0,0 1 0,0-1 0,0-1 0,0 1 0,1 0 0,-1 0 0,0-1 0,0 1 0,1-1 0,-1 0 0,-1-2 0,1 1 0,0 0 0,1-1 0,-1 1 0,1-1 0,-1 1 0,1-1 0,0 0 0,1 1 0,-1-1 0,0-4 0,1-3 0,0 0 0,1 0 0,0 1 0,1-1 0,0 0 0,6-16 0,-4 15-57,1 1 0,0 0 1,0 0-1,1 0 0,1 1 0,-1-1 0,2 2 0,0-1 0,0 1 0,0 0 0,1 1 1,1 0-1,-1 0 0,1 1 0,0 0 0,1 1 0,0 0 0,0 1 0,0 0 1,0 1-1,1 0 0,0 1 0,20-3 0,-11 4-6769</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882"/>
    </inkml:context>
    <inkml:brush xml:id="br0">
      <inkml:brushProperty name="width" value="0.05" units="cm"/>
      <inkml:brushProperty name="height" value="0.05" units="cm"/>
    </inkml:brush>
  </inkml:definitions>
  <inkml:trace contextRef="#ctx0" brushRef="#br0">29 23 24575,'-24'-19'0,"19"15"0,18 12 0,-1-1 0,0-1 0,0 2 0,-1 0 0,0 0 0,-1 2 0,0-1 0,-1 2 0,10 11 0,-15-18 0,-2 2 0,1-2 0,0 1 0,-1-1 0,1 1 0,-2 1 0,2-1 0,-2 0 0,1 1 0,-1-1 0,-1 0 0,1 1 0,-1-1 0,0 0 0,0 2 0,0-2 0,-1 1 0,1-1 0,-1 0 0,-1 1 0,1-1 0,-4 10 0,-3-1-20,-2 1 0,2-2 0,-2 1 0,-17 18 0,8-10-1245,6-6-5561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586"/>
    </inkml:context>
    <inkml:brush xml:id="br0">
      <inkml:brushProperty name="width" value="0.05" units="cm"/>
      <inkml:brushProperty name="height" value="0.05" units="cm"/>
    </inkml:brush>
  </inkml:definitions>
  <inkml:trace contextRef="#ctx0" brushRef="#br0">24 18 24575,'-1'0'0,"-2"0"0,2 0 0,-1 0 0,0 0 0,0-1 0,1 1 0,-2-1 0,2 1 0,0-2 0,-1 2 0,-3-2 0,5-4 0,16 2 0,59 3 0,85 8 0,-23-1 0,-114-6 0,2449 40-818,-2310-41 1636,-201 1-2183,19 0-5461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836"/>
    </inkml:context>
    <inkml:brush xml:id="br0">
      <inkml:brushProperty name="width" value="0.05" units="cm"/>
      <inkml:brushProperty name="height" value="0.05" units="cm"/>
    </inkml:brush>
  </inkml:definitions>
  <inkml:trace contextRef="#ctx0" brushRef="#br0">1 1 24575,'9'1'0,"2"1"0,-2 0 0,1 1 0,-1 1 0,0-1 0,1 2 0,12 7 0,-6-4 0,11 4 0,0 3 0,-1-1 0,0 4 0,-1-1 0,23 23 0,-41-35 0,-2 2 0,2 0 0,-2-1 0,0 2 0,-1-1 0,2 1 0,-2 0 0,0 0 0,4 13 0,-7-15 0,0 0 0,1 0 0,-1-1 0,-1 2 0,0-2 0,0 2 0,0-2 0,-1 2 0,1-2 0,-2 2 0,1-2 0,0 0 0,-2 2 0,2-2 0,-7 10 0,2-4 43,0-1 0,-2 1-1,0 0 1,0-2 0,0 0-1,-2 1 1,-16 12 0,3-4-612,-1-2 0,-32 16 0,0-4-6257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3.815"/>
    </inkml:context>
    <inkml:brush xml:id="br0">
      <inkml:brushProperty name="width" value="0.05" units="cm"/>
      <inkml:brushProperty name="height" value="0.05" units="cm"/>
    </inkml:brush>
  </inkml:definitions>
  <inkml:trace contextRef="#ctx0" brushRef="#br0">251 48 24575,'1'0'0,"0"-1"0,1 1 0,-2 0 0,1-2 0,0 2 0,1 0 0,-1-1 0,-1 1 0,1-1 0,1 1 0,-1-2 0,-1 1 0,1 1 0,-1-1 0,2-1 0,-2 2 0,1-1 0,-1 0 0,1-1 0,-1 2 0,2-1 0,-2 0 0,0-1 0,1 1 0,-1 0 0,0-1 0,0 0 0,0 2 0,1-2 0,-1 1 0,0 1 0,0-1 0,0 1 0,0-2 0,0 2 0,0-1 0,0 0 0,0 1 0,0-2 0,-1 2 0,1-1 0,0 1 0,0-1 0,0 1 0,-1-2 0,1 2 0,0-1 0,-2 1 0,2-1 0,0 1 0,-1-2 0,1 2 0,-1-1 0,1 1 0,0 0 0,-2-1 0,2 1 0,-1 0 0,1-2 0,-1 2 0,1 0 0,-2 0 0,2 0 0,-1-1 0,0 1 0,1 0 0,-2 0 0,2 0 0,-1 0 0,1 0 0,-1 0 0,-1 0 0,2 0 0,-1 0 0,0 1 0,-7 1 0,1-1 0,-1 2 0,1-1 0,-1 1 0,2 0 0,-1 1 0,0-2 0,1 2 0,-1 2 0,0-2 0,2 1 0,-10 8 0,-2 5 0,1 0 0,-23 33 0,27-34 0,2 1 0,0 0 0,2 0 0,0 0 0,0 2 0,2-1 0,-8 38 0,13-47 0,0-2 0,-1 1 0,1 0 0,1 1 0,0-1 0,0 0 0,1-1 0,1 2 0,-1-1 0,2 0 0,-1-1 0,1 2 0,0-2 0,1 0 0,0 1 0,0-1 0,0-1 0,1 1 0,11 13 0,-9-16 0,1 1 0,-2-1 0,2 0 0,0-1 0,0 0 0,0 0 0,0-1 0,0 1 0,2-1 0,-2-2 0,1 2 0,-1-2 0,1 0 0,1-1 0,12 0 0,2 0 0,0-1 0,0-3 0,0 1 0,38-13 0,-42 11-341,0-3 0,0 0-1,34-20 1,-30 12-6485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267"/>
    </inkml:context>
    <inkml:brush xml:id="br0">
      <inkml:brushProperty name="width" value="0.05" units="cm"/>
      <inkml:brushProperty name="height" value="0.05" units="cm"/>
    </inkml:brush>
  </inkml:definitions>
  <inkml:trace contextRef="#ctx0" brushRef="#br0">16 734 24575,'0'-1'0,"0"-2"0,0 2 0,0-2 0,-2 2 0,2-2 0,-1 2 0,1-2 0,-1 2 0,1 0 0,-3-5 0,-2 5 0,2 14 0,4 25 0,13 72 0,0-4 0,-11-57 0,-2-18 0,1-2 0,7 32 0,-2-118 0,-9-114 0,8-182 0,-1 276 0,3 0 0,28-114 0,-29 163 0,2 1 0,15-37 0,-20 56 0,0 2 0,0-2 0,0 1 0,1-1 0,-1 1 0,2 1 0,0 0 0,0 0 0,0 0 0,0 0 0,0 0 0,12-4 0,-16 8 0,2 0 0,-1 0 0,1 1 0,0 1 0,0-1 0,-1-1 0,1 2 0,0-1 0,0 1 0,0 0 0,0 0 0,-2 0 0,2 0 0,0 1 0,7 2 0,-4-2 0,-1 2 0,1 0 0,0 1 0,-1-2 0,0 2 0,0 0 0,0 0 0,4 6 0,4 2 0,-2 1 0,0 0 0,0 1 0,-3 0 0,2 1 0,7 17 0,-8-12-195,-2 0 0,0 1 0,-2 1 0,0-1 0,-1 0 0,2 26 0,-2 8-6631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408"/>
    </inkml:context>
    <inkml:brush xml:id="br0">
      <inkml:brushProperty name="width" value="0.05" units="cm"/>
      <inkml:brushProperty name="height" value="0.05" units="cm"/>
    </inkml:brush>
  </inkml:definitions>
  <inkml:trace contextRef="#ctx0" brushRef="#br0">11 117 24575,'-3'-3'0,"-1"-3"0,0-5 0,4-4 0,8 3 0,8-1 0,8 1 0,8 1 0,8 2 0,7-2 0,2 3 0,-5 3-8191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282"/>
    </inkml:context>
    <inkml:brush xml:id="br0">
      <inkml:brushProperty name="width" value="0.05" units="cm"/>
      <inkml:brushProperty name="height" value="0.05" units="cm"/>
    </inkml:brush>
  </inkml:definitions>
  <inkml:trace contextRef="#ctx0" brushRef="#br0">48 778 24575,'3'-24'0,"3"35"0,8 40 0,-1 39 0,-4 1 0,-2 101 0,-7-189 0,0 11 0,0 1 0,-1-2 0,-1 2 0,0 0 0,-6 22 0,8-37 0,0 0 0,0 0 0,-2 0 0,2 0 0,0 0 0,0 1 0,0-1 0,0 0 0,0 0 0,0 0 0,0 0 0,-1 0 0,1 2 0,0-2 0,0 0 0,0 0 0,0 0 0,-1 0 0,1 0 0,0 0 0,0 0 0,0 0 0,0 0 0,-2 0 0,2 0 0,0 0 0,0 0 0,0 0 0,-1 0 0,1 0 0,0 0 0,0 0 0,0 0 0,0 0 0,-1 0 0,1 0 0,0 0 0,0 0 0,0 0 0,0 0 0,-2 0 0,2-2 0,0 2 0,0 0 0,0 0 0,0 0 0,0 0 0,0 0 0,-1-1 0,1 1 0,0 0 0,0 0 0,0 0 0,0 0 0,0 0 0,0-1 0,0 1 0,0 0 0,0 0 0,0 0 0,0-2 0,0 2 0,0 0 0,0 0 0,0 0 0,0 0 0,0-1 0,0 1 0,0 0 0,-8-21 0,-15-94 0,5-1 0,-6-203 0,21 226 0,12-132 0,-5 192 0,2 1 0,-1-2 0,3 2 0,1 0 0,2 0 0,1 2 0,24-45 0,-32 67 0,1-1 0,1 2 0,-1-1 0,2 0 0,-1 1 0,1 1 0,0-1 0,-1 0 0,2 2 0,0-2 0,0 3 0,0-1 0,11-4 0,-12 6 0,-2 2 0,2-2 0,-1 2 0,2-1 0,-1 2 0,0-1 0,-1 1 0,1 0 0,0 0 0,-1 1 0,1 1 0,1-1 0,-1 0 0,-1 1 0,0 0 0,0 0 0,1 0 0,10 8 0,-3-2 0,-2 0 0,0 0 0,0 1 0,0 0 0,-2 2 0,1 0 0,-2-1 0,2 2 0,-3-1 0,15 24 0,-14-17 0,0 1 0,-1 0 0,-1-1 0,0 2 0,-2 0 0,-1 0 0,3 26 0,-5-17 0,0 0 0,-2 1 0,-2-2 0,0 1 0,-2 0 0,0-1 0,-3 2 0,-1-2 0,0 0 0,-3-2 0,-14 31 0,12-31 0,-3-1 0,0-1 0,-2-1 0,1-1 0,-30 28 0,37-40 0,-1 1 0,-1-2 0,0 1 0,-1-2 0,1 0 0,-2 0 0,1-2 0,-2 1 0,2-2 0,-2 1 0,-26 4 0,37-8 0,1-2 0,-1 0 0,2 0 0,-2 0 0,1 0 0,0 0 0,-1 0 0,2-2 0,-2 2 0,1-1 0,0 0 0,-1 1 0,2-2 0,-1 1 0,0-2 0,-1 2 0,-2-4 0,4 5 0,1-2 0,1 1 0,-1 1 0,1-1 0,-2-1 0,2 1 0,-1 0 0,1 1 0,-1-2 0,1 1 0,0 0 0,0-1 0,-2 1 0,2 1 0,0-1 0,0-1 0,0 1 0,0 0 0,0-2 0,0 0 0,2 1 0,-2-1 0,1 2 0,0-2 0,1 0 0,-2 2 0,1-2 0,0 2 0,1-2 0,-1 2 0,0 0 0,2-2 0,1-1 0,0 0 0,1 0 0,1 1 0,-1-1 0,0 2 0,1-1 0,-1 0 0,0 1 0,2-1 0,-2 2 0,2-2 0,-2 2 0,2 1 0,-2-2 0,2 1 0,0 1 0,-2 0 0,2 0 0,-1 1 0,0-1 0,0 2 0,0-1 0,0 0 0,0 1 0,11 6 0,-1-3 0,0 3 0,-1 0 0,-1 0 0,1 1 0,-2 1 0,1 0 0,24 25 0,-20-14 95,0 2 0,24 40 0,3 6-1745,-32-52-5176</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620"/>
    </inkml:context>
    <inkml:brush xml:id="br0">
      <inkml:brushProperty name="width" value="0.05" units="cm"/>
      <inkml:brushProperty name="height" value="0.05" units="cm"/>
    </inkml:brush>
  </inkml:definitions>
  <inkml:trace contextRef="#ctx0" brushRef="#br0">22 215 24575,'0'-43'0,"-1"-44"0,-2 81 0,-1 12 0,-2 16 0,2 10 0,1 0 0,3 52 0,0-76 0,0 1 0,1-1 0,1 0 0,-1 0 0,2 0 0,-1 0 0,1 0 0,0 0 0,-1 0 0,2 0 0,0-1 0,0-1 0,2 2 0,-1-1 0,8 9 0,-10-15 0,-2 1 0,2 0 0,-2 0 0,2-1 0,-2 0 0,2 1 0,0-1 0,-1-1 0,0 1 0,0 1 0,1-2 0,0 1 0,-1-1 0,1 0 0,0 0 0,-1 1 0,1-1 0,0 0 0,-1-1 0,5 1 0,-3-1 0,0-2 0,1 2 0,-1-1 0,0 0 0,0-1 0,0 0 0,0 1 0,-1-1 0,1 0 0,5-6 0,1-2 0,-1-1 0,0 0 0,-1 0 0,0 0 0,-1-1 0,8-19 0,-3 4 0,12-57 0,-22 75 0,0 1 0,-1 0 0,0-2 0,-1 2 0,2-1 0,-4 0 0,2 0 0,-1 1 0,0 0 0,-5-13 0,6 21-44,-1-2 0,1 2 0,-1-2 0,-1 2 0,1-2 0,1 2 0,-1-2 0,-1 2 0,1 0 0,0-1 0,-2 0 0,2 0 0,-1 1 0,1 0 0,-2-1 0,2 1 0,0 0 0,-2-1-1,2 2 1,-2-1 0,2 0 0,-2 1 0,0-2 0,2 2 0,-2 0 0,2-1 0,-2 1 0,1 0 0,0 0 0,-4 0 0,-6 4-6782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975"/>
    </inkml:context>
    <inkml:brush xml:id="br0">
      <inkml:brushProperty name="width" value="0.05" units="cm"/>
      <inkml:brushProperty name="height" value="0.05" units="cm"/>
    </inkml:brush>
  </inkml:definitions>
  <inkml:trace contextRef="#ctx0" brushRef="#br0">1 165 24575,'0'0'0,"0"0"0,0 0 0,0 0 0,0 0 0,1-1 0,-1 1 0,0 0 0,0 0 0,0 0 0,0 0 0,0 0 0,2 0 0,-2 0 0,0 0 0,0 0 0,0-2 0,0 2 0,0 0 0,1 0 0,-1 0 0,0 0 0,0 0 0,0 0 0,0 0 0,1 0 0,-1 0 0,0 0 0,0 0 0,0 0 0,0 0 0,2 2 0,-2-2 0,0 0 0,0 0 0,0 0 0,0 0 0,0 0 0,1 0 0,-1 0 0,0 0 0,0 0 0,0 1 0,0-1 0,0 0 0,0 0 0,1 0 0,5 16 0,-4 20 0,-2-36 0,2 35 0,-2-5 0,1 1 0,10 45 0,-10-69 0,0 1 0,2-2 0,-2 2 0,2-1 0,1 0 0,-1-1 0,1 1 0,0 0 0,0-1 0,0 0 0,0 0 0,1 0 0,0-1 0,1 0 0,8 7 0,-11-9 0,0-2 0,-1 1 0,1 0 0,0 0 0,-1-1 0,1 0 0,1-1 0,-1 2 0,-1-1 0,2-1 0,-1 0 0,0 1 0,1-1 0,-2 0 0,2 0 0,-1 0 0,0 0 0,1-1 0,4 0 0,-3-2 0,-1 2 0,1-2 0,-1 0 0,0 1 0,0-1 0,0-1 0,0 1 0,0-1 0,0 2 0,0-2 0,3-6 0,5-7 0,-1 0 0,-1-2 0,0 0 0,12-35 0,-10 20 0,-1 1 0,-2-2 0,-2 1 0,-2-1 0,1 0 0,-2-54 0,-4 85 0,0 0 0,-2 0 0,2 0 0,-1 1 0,0-1 0,1 0 0,-2 0 0,1 2 0,-3-8 0,3 10 0,1 0 0,0-1 0,0 1 0,0 0 0,-2 0 0,2-1 0,0 1 0,0 0 0,-1 0 0,1-2 0,0 2 0,0 0 0,-1 0 0,1 0 0,0 0 0,-2-1 0,2 1 0,0 0 0,-1 0 0,1 0 0,0 0 0,-1 0 0,1 0 0,0 0 0,-2 0 0,2 0 0,0 0 0,-1 0 0,1 0 0,-1 1 0,-1-1 0,1 2 0,0-1 0,-1-1 0,2 1 0,-1 1 0,0-1 0,-1-1 0,2 1 0,-1 1 0,1-1 0,-1 0 0,1 1 0,-2 2 0,-11 38-1365,9-22-5461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195"/>
    </inkml:context>
    <inkml:brush xml:id="br0">
      <inkml:brushProperty name="width" value="0.05" units="cm"/>
      <inkml:brushProperty name="height" value="0.05" units="cm"/>
    </inkml:brush>
  </inkml:definitions>
  <inkml:trace contextRef="#ctx0" brushRef="#br0">35 130 24575,'0'-16'0,"-3"0"0,2 0 0,-3 0 0,1 0 0,-2 0 0,-6-16 0,7 31 0,3 9 0,-2 13 0,26 250 0,-5-99 0,-12-93-1365,-2-10-5461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5.901"/>
    </inkml:context>
    <inkml:brush xml:id="br0">
      <inkml:brushProperty name="width" value="0.05" units="cm"/>
      <inkml:brushProperty name="height" value="0.05" units="cm"/>
    </inkml:brush>
  </inkml:definitions>
  <inkml:trace contextRef="#ctx0" brushRef="#br0">3 146 24575,'1'0'0,"-1"1"0,0 0 0,1 0 0,-1-1 0,0 1 0,1 0 0,-1-1 0,1 1 0,-1 0 0,1-1 0,-1 1 0,1-1 0,0 1 0,-1-1 0,1 1 0,0-1 0,-1 1 0,1-1 0,0 0 0,1 1 0,21 9 0,-12-7 0,14 9 0,2-2 0,33 9 0,-52-17 0,-1 0 0,0-1 0,0 0 0,1 0 0,-1-1 0,1 0 0,-1 0 0,0-1 0,1 1 0,-1-2 0,0 1 0,1-1 0,-1 0 0,7-4 0,-10 4 0,-1 0 0,1-1 0,-1 1 0,1-1 0,-1 0 0,0 0 0,0 0 0,0 0 0,-1-1 0,1 1 0,-1-1 0,0 0 0,0 0 0,0 1 0,0-1 0,-1-1 0,1 1 0,-1 0 0,0 0 0,0 0 0,-1-1 0,1 1 0,-1 0 0,0-1 0,0 1 0,-1 0 0,1-1 0,-1 1 0,0 0 0,0 0 0,0 0 0,-1 0 0,1 0 0,-1 0 0,0 0 0,0 0 0,-1 0 0,1 1 0,-1-1 0,1 1 0,-1 0 0,0 0 0,-1 0 0,-5-4 0,3 2 0,-1 1 0,1 0 0,-1 0 0,0 1 0,0 0 0,0 0 0,-1 0 0,1 1 0,-1 0 0,1 1 0,-1 0 0,0 0 0,1 1 0,-1 0 0,0 0 0,0 0 0,1 1 0,-1 0 0,0 1 0,1 0 0,0 0 0,-1 1 0,1-1 0,0 2 0,0-1 0,0 1 0,1 0 0,-1 0 0,1 1 0,0 0 0,0 0 0,1 0 0,-1 1 0,1 0 0,1 0 0,-1 0 0,1 0 0,0 1 0,0 0 0,1 0 0,0 0 0,-3 10 0,3-6 0,0 1 0,1 0 0,1 0 0,0 0 0,0 0 0,1 0 0,1 0 0,0 0 0,3 12 0,-3-17 0,1-1 0,0 0 0,0 0 0,1 0 0,-1 0 0,1 0 0,1-1 0,-1 1 0,1-1 0,0 0 0,0 0 0,0 0 0,1-1 0,0 1 0,0-1 0,0 0 0,0-1 0,9 6 0,-1-4-170,-1 0-1,1-1 0,0-1 1,0 0-1,1-1 0,-1 0 1,20 0-1,10-1-6655</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559"/>
    </inkml:context>
    <inkml:brush xml:id="br0">
      <inkml:brushProperty name="width" value="0.05" units="cm"/>
      <inkml:brushProperty name="height" value="0.05" units="cm"/>
    </inkml:brush>
  </inkml:definitions>
  <inkml:trace contextRef="#ctx0" brushRef="#br0">1 292 24575,'0'-3'0,"0"-1"0,0 2 0,0-2 0,0 1 0,0 0 0,0-1 0,1 2 0,-1-1 0,2 0 0,-1-1 0,0 2 0,1-1 0,-1 0 0,0 1 0,1-1 0,3-4 0,-2 5 0,-1 0 0,2 0 0,-1 0 0,1 1 0,0 0 0,-1-1 0,1 1 0,0 0 0,0-1 0,-2 2 0,2-1 0,0 1 0,7 0 0,106 0 0,25-3 0,-126 2 0,0-2 0,0 1 0,0-1 0,-2-2 0,2 1 0,23-12 0,-35 13 0,-1 2 0,1-2 0,-2 0 0,1 1 0,0-1 0,-1 0 0,1 1 0,0-2 0,-1 1 0,1 0 0,-2-1 0,2 0 0,-2 2 0,1-2 0,0 0 0,0 1 0,-2-1 0,1 0 0,0 0 0,-1 0 0,2 0 0,-2 0 0,0 0 0,0 0 0,0 0 0,0 0 0,-2 0 0,0-7 0,2 7 0,-2 0 0,1 0 0,0 0 0,-1 0 0,1 0 0,0 2 0,-2-2 0,2 1 0,-2-1 0,0 1 0,2-1 0,-2 2 0,1-1 0,-2 0 0,1 1 0,0-1 0,1 0 0,-2 1 0,1 0 0,-1 0 0,0 0 0,1 1 0,-1 0 0,0-1 0,0 1 0,0 0 0,0-1 0,-6 1 0,6 2 0,1-1 0,-1 2 0,1-2 0,-1 1 0,0 0 0,2 1 0,-2-1 0,1 0 0,0 2 0,-1-2 0,2 1 0,-1 0 0,0 1 0,1 0 0,-1-2 0,0 2 0,1-1 0,0 2 0,0-1 0,0 0 0,0-1 0,-2 8 0,-3 2 0,2 1 0,-1-1 0,2 1 0,-5 22 0,5-14 69,0-1-1,1 2 0,2-1 0,1 31 1,0-45-155,0-2 1,1 2 0,-1-2-1,2 2 1,-1-2 0,2 0-1,-2 2 1,2-2 0,-1 1-1,1-1 1,0 0 0,-1 1-1,2-1 1,-1 0 0,1-1-1,0 2 1,1-2 0,-1 0-1,10 6 1,10 4-6741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870"/>
    </inkml:context>
    <inkml:brush xml:id="br0">
      <inkml:brushProperty name="width" value="0.05" units="cm"/>
      <inkml:brushProperty name="height" value="0.05" units="cm"/>
    </inkml:brush>
  </inkml:definitions>
  <inkml:trace contextRef="#ctx0" brushRef="#br0">3 197 24575,'-2'-28'0,"2"19"0,-1-1 0,1 1 0,0 0 0,1 1 0,1-2 0,2-11 0,-4 21 0,0 0 0,0-1 0,0 1 0,0 0 0,0 0 0,0-2 0,0 2 0,0 0 0,1-1 0,-1 1 0,0 0 0,0 0 0,0-1 0,0 1 0,1 0 0,-1 0 0,0-2 0,0 2 0,2 0 0,-2 0 0,0 0 0,0 0 0,1-1 0,-1 1 0,0 0 0,1 0 0,-1 0 0,0 0 0,0 0 0,2 0 0,-2 0 0,0 0 0,1 0 0,-1 0 0,0 0 0,1 0 0,14 12 0,8 29 0,-22-38 0,60 133 0,-55-119 0,-1 1 0,0-1 0,-1 2 0,-1-2 0,0 2 0,-2 19 0,0-36 0,-1-1 0,0 0 0,0 1 0,-1 0 0,1 0 0,0-1 0,0 0 0,0 1 0,-1-1 0,1 0 0,-2 1 0,2-1 0,-1 0 0,0 2 0,1-3 0,0 1 0,-2-1 0,2 0 0,0 0 0,0 0 0,-1 0 0,1 0 0,0 0 0,-1 2 0,1-2 0,0 0 0,0 0 0,-2 0 0,2 0 0,0 0 0,-1 0 0,1 0 0,0 0 0,0 0 0,-1-2 0,1 2 0,0 0 0,-2 0 0,2 0 0,0 0 0,0 0 0,-1 0 0,1 0 0,0-1 0,0 1 0,-1 0 0,-2-3 0,0 1 0,2 0 0,-2 0 0,2-1 0,-2 0 0,2 1 0,0-1 0,-2 0 0,2-1 0,-1 2 0,0-5 0,-2-10 0,1-1 0,0 1 0,2-2 0,0 2 0,1 0 0,0-1 0,1 0 0,0 0 0,3 1 0,-1 0 0,1-1 0,8-18 0,-8 26 0,0 0 0,0 1 0,0 0 0,1 1 0,-1-2 0,3 2 0,-2-1 0,2 1 0,0 1 0,-1-1 0,2 2 0,-1-1 0,1 0 0,0 1 0,1 0 0,-1 1 0,2 0 0,-1 1 0,0 0 0,1 0 0,-1 1 0,14-4 0,-18 6-136,0 1-1,1 0 1,-2 0-1,1 0 1,0 0-1,1 0 1,-2 1-1,1 1 0,7 0 1,8 8-6690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7.707"/>
    </inkml:context>
    <inkml:brush xml:id="br0">
      <inkml:brushProperty name="width" value="0.05" units="cm"/>
      <inkml:brushProperty name="height" value="0.05" units="cm"/>
    </inkml:brush>
  </inkml:definitions>
  <inkml:trace contextRef="#ctx0" brushRef="#br0">17 209 24575,'-1'0'0,"0"0"0,1-1 0,-2 1 0,1 0 0,1-2 0,-1 2 0,-1-1 0,2 1 0,-1-1 0,1 1 0,-1-2 0,1 2 0,-2-1 0,2 0 0,-1 1 0,1-2 0,-1 1 0,1 1 0,0-1 0,0-1 0,-2 2 0,2-1 0,0 0 0,0-1 0,0 2 0,0-1 0,0 0 0,-1-1 0,2 2 0,-1-1 0,0 0 0,0-1 0,0 1 0,6-38 0,-4 31 0,1 0 0,1 2 0,0-2 0,0 1 0,0 0 0,1 1 0,-1-1 0,2 0 0,0 1 0,0 0 0,0 1 0,10-8 0,-8 6 0,2 2 0,-2-1 0,1 2 0,0-1 0,-1 1 0,2 0 0,0 1 0,0 1 0,-1-1 0,11-1 0,-17 4 8,-1 0 0,1 0 0,0 0-1,-1 0 1,1 0 0,0 0 0,-2 0-1,2 1 1,-1-1 0,1 2 0,0-2-1,-1 1 1,0 0 0,0-1 0,1 2-1,-2-1 1,2 0 0,-2 1 0,2 0-1,-2 0 1,3 2 0,-1-2 5,0 2 0,-2-1 0,2 1 0,-2 0 1,0 0-1,1-1 0,-1 1 0,0 0 0,-1 0 0,2 0 0,-2 0 0,1 4 1,-2 9-299,1-1 1,-2 1-1,0-1 1,-1 2-1,-6 16 1,2-11-6542</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6.850"/>
    </inkml:context>
    <inkml:brush xml:id="br0">
      <inkml:brushProperty name="width" value="0.05" units="cm"/>
      <inkml:brushProperty name="height" value="0.05" units="cm"/>
    </inkml:brush>
  </inkml:definitions>
  <inkml:trace contextRef="#ctx0" brushRef="#br0">308 128 24575,'0'-4'0,"0"1"0,0-1 0,-1 1 0,1 1 0,0-2 0,-2 1 0,1 0 0,1 1 0,-1-2 0,-1 1 0,1 0 0,0 1 0,-1-1 0,0 0 0,0 1 0,-3-4 0,4 5 0,-1 0 0,0-1 0,0 1 0,0 0 0,0-1 0,0 2 0,0-1 0,0 0 0,0 1 0,0 0 0,-1-2 0,2 2 0,-2 0 0,0 0 0,2 0 0,-2 0 0,2 0 0,-2 0 0,1 0 0,0 0 0,0 2 0,-1-2 0,2 1 0,-5 2 0,-8 2 0,0 2 0,2-1 0,-1 2 0,1 0 0,0 2 0,0-1 0,1 0 0,1 2 0,-13 14 0,10-9 0,-1 3 0,2-2 0,0 2 0,2 0 0,-16 34 0,24-46 0,0-1 0,0 0 0,0 0 0,1 1 0,0 0 0,-1-1 0,2 1 0,-1 0 0,1-1 0,0 1 0,1 0 0,1-1 0,-2 1 0,1 0 0,2-1 0,-2 1 0,2 0 0,-1-2 0,1 2 0,0-2 0,1 2 0,-2-2 0,2 0 0,0 1 0,0-1 0,2 0 0,-2 1 0,1-2 0,0 0 0,1 0 0,-1 0 0,0 0 0,2 0 0,-2-2 0,2 1 0,-2 0 0,2-1 0,0 0 0,-1 0 0,1 0 0,0-1 0,-1-1 0,1 1 0,9-1 0,-4 0 0,1-1 0,-1 0 0,2-2 0,-1 0 0,-1-1 0,0 0 0,0 0 0,0-1 0,0 0 0,0-1 0,-1 0 0,-1-1 0,1-1 0,0 0 0,-2 0 0,0 0 0,1-1 0,-1-1 0,-1 0 0,0 0 0,0 0 0,-1-2 0,10-22 0,-12 25 0,-1 0 0,0-1 0,0 0 0,-1 0 0,0 0 0,-1-1 0,0 0 0,-1 1 0,0 0 0,-1 0 0,0-1 0,0 0 0,-1 1 0,0-1 0,-2 0 0,2 2 0,-2-2 0,-1 1 0,0 0 0,0 1 0,0 0 0,-1-1 0,-1 1 0,1 0 0,0 1 0,-2-2 0,0 2 0,-1 0 0,-12-9 0,14 10 38,-2 2 0,0 0 0,0 1 0,-2-2 0,2 2 0,-1 0 0,1 2 0,-17-5 0,21 6-128,-2-1 0,2 1 0,-1 1 0,0 0 0,1 0 1,-2 0-1,2 0 0,-1 1 0,0-1 0,1 2 1,-2-1-1,2 0 0,-1 1 0,1-1 0,0 2 0,-1-2 1,1 2-1,-6 3 0,-7 10-6736</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8.744"/>
    </inkml:context>
    <inkml:brush xml:id="br0">
      <inkml:brushProperty name="width" value="0.05" units="cm"/>
      <inkml:brushProperty name="height" value="0.05" units="cm"/>
    </inkml:brush>
  </inkml:definitions>
  <inkml:trace contextRef="#ctx0" brushRef="#br0">331 40 24575,'0'-2'0,"0"1"0,1-2 0,-1 2 0,1 0 0,-1-1 0,2 0 0,-2 0 0,1 1 0,0 0 0,1-1 0,-2 1 0,1 0 0,0-1 0,1 1 0,-1 0 0,0-1 0,1 1 0,-1 1 0,0-1 0,2-1 0,-2 2 0,1-1 0,-1 1 0,2-1 0,-2 1 0,0-2 0,3 2 0,3-1 0,0 0 0,-2-1 0,2 1 0,-1 1 0,0 0 0,10 0 0,-15 0 0,0 1 0,1-1 0,-2 0 0,1 2 0,0-2 0,1 1 0,-2-1 0,1 1 0,0 1 0,-1-2 0,2 1 0,-1 0 0,-1-1 0,1 2 0,-1-1 0,2 0 0,-2 1 0,0-2 0,1 1 0,-1 0 0,0 1 0,0-1 0,1 0 0,-1 1 0,0-2 0,0 1 0,0 0 0,0 2 0,-1 42 0,1-35 0,-12 577 0,-57 171 0,-49-9 0,78-507 0,-69 711 0,66-499 0,35-381 0,2 3 0,-25 108 0,31-183 0,0-1 0,1 2 0,-1-2 0,0 0 0,0 1 0,2-1 0,-2 0 0,0 1 0,1-1 0,-1 0 0,0 0 0,1 2 0,-1-2 0,0 0 0,2 0 0,-2 0 0,1 1 0,-1-1 0,0 0 0,1 0 0,-1 0 0,2 0 0,-2 0 0,0 0 0,1 0 0,-1 0 0,1 0 0,-1 0 0,2 0 0,-2 0 0,1 0 0,32 0 0,-18-1 0,224 9 0,602 12 0,146-39 0,-983 19 0,54-8 0,-60 5 0,-15 1 0,-19-2 0,-5 0-1365,23 1-5461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9.115"/>
    </inkml:context>
    <inkml:brush xml:id="br0">
      <inkml:brushProperty name="width" value="0.05" units="cm"/>
      <inkml:brushProperty name="height" value="0.05" units="cm"/>
    </inkml:brush>
  </inkml:definitions>
  <inkml:trace contextRef="#ctx0" brushRef="#br0">104 44 24575,'-44'-32'0,"41"30"0,2 1 0,-2 0 0,2-1 0,-2 2 0,1-1 0,0 0 0,0 1 0,-1-2 0,2 2 0,-2-1 0,0 1 0,1 0 0,-1 0 0,2 0 0,-2 0 0,0 0 0,1 0 0,-1 1 0,-2 1 0,3-2 0,2 1 0,-1-1 0,1 1 0,-1-1 0,1 2 0,-2-1 0,2-1 0,-1 1 0,1 1 0,-1-2 0,1 1 0,0 0 0,-2-1 0,2 2 0,0-1 0,0 0 0,0 1 0,-1-2 0,1 1 0,0 0 0,0 1 0,0-1 0,0-1 0,0 1 0,1 1 0,-1-1 0,0 0 0,0-1 0,0 2 0,2-1 0,-2 0 0,0-1 0,1 2 0,-1-1 0,1-1 0,-1 1 0,2 1 0,-2-2 0,1 2 0,32 32 0,-2-10 0,0-3 0,2 0 0,44 21 0,113 40 0,-110-48 0,-72-32 0,-2 2 0,2-1 0,0 1 0,-1 1 0,0-1 0,10 10 0,-16-13 0,1 0 0,-2 1 0,1-1 0,0 0 0,-1 1 0,2-1 0,-1 0 0,-1 1 0,0-1 0,1 0 0,-1 1 0,2-1 0,-2 0 0,0 1 0,0-1 0,0 0 0,0 3 0,0-1 0,0-2 0,-2 2 0,2-2 0,-1 2 0,0-2 0,1 1 0,-2 0 0,1 0 0,0-1 0,-1 0 0,1 2 0,0-2 0,-1 1 0,1-1 0,0 0 0,-2 1 0,0-1 0,-29 20 0,-1-1 0,-56 24 0,-11 6 0,78-38 0,-3 1 0,1 2 0,-23 18 0,42-29 0,0 0 0,-1 0 0,2 0 0,-1 1 0,1 1 0,0-2 0,0 1 0,1 0 0,-1 2 0,2-2 0,-1 0 0,0 2 0,1-2 0,-4 11 0,6 0-1365,3-2-5461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0.620"/>
    </inkml:context>
    <inkml:brush xml:id="br0">
      <inkml:brushProperty name="width" value="0.05" units="cm"/>
      <inkml:brushProperty name="height" value="0.05" units="cm"/>
    </inkml:brush>
  </inkml:definitions>
  <inkml:trace contextRef="#ctx0" brushRef="#br0">217 282 24575,'-3'-2'0,"1"0"0,-1 0 0,2-1 0,-2 0 0,0 1 0,2-1 0,0 0 0,-2 1 0,2-2 0,-1 1 0,1 0 0,1-1 0,-3-2 0,27 100 0,-13-27 0,-6 1 0,-1 0 0,-2 0 0,-12 77 0,-52 272 0,32-247 0,21-133 0,6-29 0,1 0 0,-1 0 0,2 0 0,-1 0 0,1 0 0,1 0 0,0 0 0,0 0 0,1 17 0,1-23 0,-2-1 0,1 0 0,0 1 0,1-1 0,-2 0 0,1 1 0,0-2 0,1 1 0,-1 0 0,0 1 0,1-1 0,-1-1 0,0 1 0,1-1 0,-1 2 0,0-2 0,2 1 0,-2-1 0,1 0 0,-1 1 0,0-1 0,2 0 0,-2 0 0,3 0 0,48-2 0,-40 0 0,807-18-707,-606 22 452,2110 47-2302,-1022-13 1267,-1283-36 1315,399 4 2713,-416-9-2546,2-1 1,-2 0-1,1 0 1,-1 1-1,0-2 1,-1 2-1,0 0 1,0-10-1,3-14 122,13-73-314,39-310 0,-46 303 0,-8-193 0,-9 230 0,-2 0 0,-5 1 0,-2 0 0,-47-118 0,62 186 0,1-1 0,0 0 0,-2 0 0,2 2 0,-1-2 0,0 0 0,-1 1 0,0 0 0,1-1 0,-1 2 0,0-1 0,1 0 0,-1 1 0,-1-1 0,1 0 0,-1 2 0,2-2 0,-2 2 0,-4-3 0,-3 1 0,0 2 0,1-2 0,-2 2 0,1 1 0,-20 0 0,21 0 0,-2582 91-2765,2406-82 2729,-339 18-21,-1040 26 279,1541-53 344,16 1-402,1-1 1,-1 0-1,0 0 0,1 0 1,-1-1-1,2 0 1,-1-1-1,-1 1 1,-7-4-1,15 5-156,0 0 1,0-2-1,0 2 1,0 0-1,0-1 1,0 1-1,0 0 1,2-1-1,-2 1 1,0 0-1,0-2 0,0 2 1,0 0-1,1-1 1,-1 1-1,0 0 1,0 0-1,1-1 1,-1 1-1,0 0 1,0 0-1,2 0 1,-2-2-1,0 2 0,1 0 1,-1 0-1,0 0 1,1 0-1,-1 0 1,2 0-1,11-12 117,-16 7-95,-10 2-21,-35-5-9,40 6 0,0-1 0,-1 2 0,1-1 0,0 1 0,-2 1 0,2 0 0,-1 0 0,1 0 0,-16 4 0,23-3-42,-1-1-1,1 2 0,0-1 1,-1 0-1,2 1 0,-1-1 1,0-1-1,-1 1 0,2 1 1,-1-1-1,1 0 0,-1 2 1,1-2-1,-2 1 0,2-1 1,0 0-1,-1 1 0,1-1 1,0 0-1,0 2 0,0-2 1,0 1-1,0-1 0,0 0 1,0 2-1,0-2 0,0 1 1,1-1-1,-1 0 0,2 1 1,-1 2-1,3 10-6783</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162"/>
    </inkml:context>
    <inkml:brush xml:id="br0">
      <inkml:brushProperty name="width" value="0.05" units="cm"/>
      <inkml:brushProperty name="height" value="0.05" units="cm"/>
    </inkml:brush>
  </inkml:definitions>
  <inkml:trace contextRef="#ctx0" brushRef="#br0">1 1 24575,'0'0'0,"0"0"0,1 0 0,-1 0 0,2 0 0,-2 0 0,0-1 0,1 1 0,-1 0 0,1 0 0,-1 0 0,0 0 0,2 0 0,-2 0 0,1 0 0,-1 1 0,1-1 0,-1 0 0,0 0 0,2 0 0,-2 0 0,0 0 0,1 2 0,-1-2 0,1 0 0,-1 0 0,0 1 0,0-1 0,2 0 0,-2 0 0,0 1 0,1-1 0,-1 0 0,0 2 0,1-1 0,19 15 0,30 32 0,-4 1 0,54 75 0,68 122 0,-52-72 0,-113-169 74,-2-3-177,1-1 0,-2 0 0,1 1 1,0-1-1,-1 0 0,2 1 0,-1-2 1,0 1-1,1 0 0,-1 1 0,0-1 0,1-1 1,2 3-1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377"/>
    </inkml:context>
    <inkml:brush xml:id="br0">
      <inkml:brushProperty name="width" value="0.05" units="cm"/>
      <inkml:brushProperty name="height" value="0.05" units="cm"/>
    </inkml:brush>
  </inkml:definitions>
  <inkml:trace contextRef="#ctx0" brushRef="#br0">548 5 24575,'-3'-4'0,"-3"9"0,-9 13 0,15-17 0,-124 170 0,-212 225 0,285-338-1365,38-42-5461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858"/>
    </inkml:context>
    <inkml:brush xml:id="br0">
      <inkml:brushProperty name="width" value="0.05" units="cm"/>
      <inkml:brushProperty name="height" value="0.05" units="cm"/>
    </inkml:brush>
  </inkml:definitions>
  <inkml:trace contextRef="#ctx0" brushRef="#br0">613 220 24575,'8'-36'0,"-6"33"0,-1-1 0,0 0 0,1 0 0,-2 2 0,1-2 0,-1 0 0,1 0 0,-1 0 0,0 0 0,-1 0 0,1-4 0,-1 1 0,-2 0 0,2 1 0,-2-1 0,0 0 0,1 1 0,-1 0 0,-1 0 0,0 0 0,0 0 0,0 0 0,0 1 0,-1 0 0,1 1 0,-2-2 0,1 2 0,0-1 0,-1 1 0,0 0 0,0 1 0,0-1 0,-10-2 0,4 2 0,1 1 0,0 0 0,1 2 0,-2-2 0,1 3 0,-1-1 0,1 1 0,-1 0 0,2 1 0,-2 1 0,1 0 0,-17 5 0,3 1 0,-1 0 0,2 1 0,0 3 0,-30 18 0,43-25 0,2 2 0,-1-1 0,2 1 0,-1 1 0,1 0 0,0 0 0,1 0 0,-1 1 0,2-1 0,0 2 0,0 0 0,-9 18 0,14-24 0,-1 2 0,1-2 0,1 1 0,-1-1 0,1 1 0,0 1 0,-2-2 0,4 1 0,-2-1 0,0 1 0,1-1 0,-1 2 0,1-2 0,1 1 0,0-1 0,0 1 0,-1-1 0,2 0 0,-1 0 0,1 0 0,0 0 0,-1 0 0,1 0 0,0 0 0,1-1 0,-2 1 0,2-1 0,7 5 0,10 6 0,1 0 0,-1-1 0,2-2 0,27 11 0,-35-15 0,82 29 0,17 5 0,-101-34 0,2 0 0,-2 1 0,-1 0 0,1 0 0,18 16 0,-30-22 0,2 0 0,0-1 0,-2 0 0,2 2 0,-2-2 0,0 2 0,2 0 0,-2-2 0,1 2 0,-1-1 0,0 1 0,1 0 0,-1-2 0,-1 2 0,1-1 0,-1 1 0,2 0 0,-2-1 0,0 1 0,1 0 0,-1-1 0,0 2 0,0-1 0,0 0 0,-1-1 0,1 1 0,-2 0 0,2-1 0,-1 1 0,1 0 0,-1-2 0,-1 2 0,1-1 0,0 1 0,-1-1 0,1 0 0,0 0 0,-2 1 0,2-2 0,-3 3 0,-4 3 0,0 0 0,-2-1 0,2 0 0,-1 0 0,0-2 0,-1 2 0,1-2 0,0 0 0,-15 4 0,-7-2 0,-1 1 0,1-3 0,-1 0 0,0-3 0,-37-1 0,50-1 0,1 0 0,0-2 0,0 0 0,-1-1 0,2-1 0,-2 0 0,2-2 0,-1 0 0,2-1 0,-20-12 0,31 18-76,1-2 1,-1 0-1,1 0 0,-2-2 0,2 2 0,0 0 0,0-1 0,2 0 1,-2 0-1,1-1 0,0 1 0,1 0 0,-1-2 0,0 2 1,2-1-1,0 0 0,-3-10 0,1-19-6750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6.340"/>
    </inkml:context>
    <inkml:brush xml:id="br0">
      <inkml:brushProperty name="width" value="0.05" units="cm"/>
      <inkml:brushProperty name="height" value="0.05" units="cm"/>
    </inkml:brush>
  </inkml:definitions>
  <inkml:trace contextRef="#ctx0" brushRef="#br0">259 129 24575,'0'-19'0,"0"10"0,1 1 0,-2-1 0,1 0 0,-1 0 0,-4-13 0,5 19 0,-1 1 0,0-1 0,0 1 0,-1 0 0,1-1 0,0 1 0,-1 0 0,0 0 0,1 0 0,-1 0 0,0 1 0,0-1 0,0 0 0,0 1 0,0-1 0,0 1 0,-1 0 0,1-1 0,0 1 0,-1 0 0,1 1 0,-1-1 0,-4-1 0,-1 1 0,0 1 0,1-1 0,-1 1 0,0 0 0,0 1 0,0 0 0,1 0 0,-1 1 0,0 0 0,1 0 0,-1 1 0,1 0 0,0 0 0,0 1 0,0 0 0,1 0 0,-1 0 0,-6 7 0,8-7 0,0 0 0,0 1 0,1-1 0,0 1 0,0 0 0,0 0 0,0 0 0,1 1 0,0-1 0,0 1 0,0 0 0,1 0 0,0 0 0,0 0 0,1 0 0,-1 1 0,1-1 0,1 0 0,-1 0 0,1 1 0,0-1 0,1 1 0,0 6 0,0-9 0,1 0 0,-1 0 0,1-1 0,0 1 0,0 0 0,0 0 0,0-1 0,1 1 0,-1-1 0,1 0 0,0 0 0,0 0 0,0 0 0,1 0 0,-1-1 0,0 1 0,1-1 0,0 0 0,0 0 0,-1-1 0,1 1 0,0-1 0,0 1 0,0-1 0,5 0 0,2 1 0,0 0 0,0-1 0,0 0 0,0-1 0,0-1 0,0 1 0,0-2 0,18-4 0,-26 6 0,0-1 0,0 0 0,0 0 0,0-1 0,0 1 0,0-1 0,-1 1 0,1-1 0,0 0 0,-1 0 0,0 0 0,1 0 0,-1 0 0,0-1 0,3-3 0,-2 0 0,0 0 0,0-1 0,0 1 0,-1-1 0,2-11 0,-4 18 0,0-1 0,0 1 0,0 0 0,0 0 0,0 0 0,0 0 0,0 0 0,0 0 0,0 0 0,0 0 0,0 0 0,0 0 0,1-1 0,-1 1 0,0 0 0,0 0 0,0 0 0,0 0 0,0 0 0,0 0 0,0 0 0,0 0 0,0 0 0,0 0 0,0 0 0,0 0 0,0 0 0,0 0 0,0-1 0,1 1 0,-1 0 0,0 0 0,0 0 0,0 0 0,0 0 0,0 0 0,0 0 0,0 0 0,0 0 0,0 0 0,0 0 0,1 0 0,-1 0 0,0 0 0,0 0 0,0 0 0,0 0 0,0 0 0,0 0 0,0 0 0,0 1 0,0-1 0,0 0 0,0 0 0,1 0 0,-1 0 0,0 0 0,0 0 0,0 0 0,0 0 0,0 0 0,0 0 0,0 0 0,0 0 0,0 0 0,6 10 0,3 12 0,-6-10-114,2 0 1,-1-1-1,1 1 0,1-1 0,0 0 1,0 0-1,1-1 0,1 0 0,0 0 1,0-1-1,13 12 0,-1-8-6712</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230"/>
    </inkml:context>
    <inkml:brush xml:id="br0">
      <inkml:brushProperty name="width" value="0.05" units="cm"/>
      <inkml:brushProperty name="height" value="0.05" units="cm"/>
    </inkml:brush>
  </inkml:definitions>
  <inkml:trace contextRef="#ctx0" brushRef="#br0">1 98 24575,'12'-8'0,"-8"6"0,-3 18 0,-1 20 0,-5 36 0,1-36 0,1 41 0,3-54 0,2 1 0,2-2 0,-2 1 0,4 1 0,-1-1 0,2-2 0,10 26 0,-13-39 0,-1-2 0,1 1 0,0 1 0,1-1 0,-1-1 0,1 1 0,1-2 0,-1 2 0,2-2 0,-2 1 0,2-1 0,-1 0 0,1-1 0,0 2 0,-1-2 0,2-2 0,-1 2 0,1-1 0,0 0 0,0-1 0,0 1 0,0-2 0,15 2 0,-14-3 0,0 0 0,1 0 0,-1-2 0,0 1 0,-1 0 0,2-1 0,-1 0 0,-1-1 0,1-1 0,-1 0 0,0 2 0,2-4 0,-2 2 0,-2-1 0,2 0 0,-1-1 0,1 0 0,-1 0 0,-1 0 0,0-1 0,0-1 0,0 1 0,4-10 0,1-2 0,0 1 0,-3-1 0,0 0 0,0 1 0,-3-2 0,0 0 0,1 0 0,-2 0 0,0-30 0,-2 5 0,-3-67 0,0 96 0,-1 0 0,0 0 0,-2 0 0,0 1 0,0-1 0,-2 2 0,-12-26 0,7 25-1365</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679"/>
    </inkml:context>
    <inkml:brush xml:id="br0">
      <inkml:brushProperty name="width" value="0.05" units="cm"/>
      <inkml:brushProperty name="height" value="0.05" units="cm"/>
    </inkml:brush>
  </inkml:definitions>
  <inkml:trace contextRef="#ctx0" brushRef="#br0">33 240 24575,'1'0'0,"-1"-2"0,0 2 0,0-1 0,2 1 0,-2 0 0,0-1 0,1 1 0,-1 0 0,1-2 0,-1 2 0,0 0 0,2-1 0,-2 1 0,1 0 0,-1 0 0,0 0 0,1-1 0,-1 1 0,2 0 0,-2 0 0,1 0 0,-1 0 0,1 0 0,-1 0 0,2 0 0,-2 0 0,1 0 0,-1 0 0,1 0 0,-1 0 0,2 0 0,-2 1 0,1-1 0,-1 0 0,1 1 0,1 1 0,-1-1 0,0 0 0,-1 1 0,2-1 0,-1 0 0,-1 2 0,1-2 0,-1 1 0,0-1 0,2 2 0,-2 1 0,5 50 0,-9 2 0,-15 70 0,6-45 0,6-37 0,-17 65 0,23-197 0,8 8 0,3 0 0,4 0 0,42-133 0,-50 194 0,2 1 0,0-1 0,2 2 0,-1-2 0,2 3 0,13-17 0,-20 29 0,-2 0 0,2 0 0,0 0 0,0 1 0,0-1 0,0 1 0,2 1 0,-2-1 0,0 0 0,1 1 0,0 0 0,6-2 0,-8 4 0,1-1 0,0 1 0,0 0 0,0 0 0,0 0 0,0 0 0,-2 1 0,2-1 0,0 2 0,0-1 0,0 0 0,-1 1 0,1-1 0,0 0 0,-1 1 0,1 0 0,-2 0 0,6 4 0,3 2 0,-2 2 0,1 0 0,-2 0 0,0 0 0,0 1 0,0 0 0,-2 1 0,1-2 0,-2 2 0,9 20 0,-1 8 0,-1 0 0,7 43 0,-11-42-170,-3 2-1,0-2 0,-2 2 1,-3-2-1,-1 2 0,-2 0 1,-17 82-1,13-103-6655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868"/>
    </inkml:context>
    <inkml:brush xml:id="br0">
      <inkml:brushProperty name="width" value="0.05" units="cm"/>
      <inkml:brushProperty name="height" value="0.05" units="cm"/>
    </inkml:brush>
  </inkml:definitions>
  <inkml:trace contextRef="#ctx0" brushRef="#br0">52 180 24575,'-3'-4'0,"-6"-3"0,-6 0 0,1-3 0,4-2 0,9-3 0,9 3 0,12-1 0,9 2 0,10 0 0,5-1 0,4 2 0,4-1 0,1-2 0,2 2 0,-4 0 0,-10 2-8191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350"/>
    </inkml:context>
    <inkml:brush xml:id="br0">
      <inkml:brushProperty name="width" value="0.05" units="cm"/>
      <inkml:brushProperty name="height" value="0.05" units="cm"/>
    </inkml:brush>
  </inkml:definitions>
  <inkml:trace contextRef="#ctx0" brushRef="#br0">20 282 24575,'0'-1'0,"1"1"0,-1 0 0,1-1 0,-1 1 0,0-2 0,2 2 0,-1 0 0,-1-1 0,1 1 0,-1 0 0,2-1 0,-2 1 0,1 0 0,0 0 0,-1 0 0,2-2 0,-2 2 0,1 0 0,0 0 0,-1 0 0,2 0 0,-1 0 0,-1 0 0,1 0 0,1 2 0,-2-2 0,1 0 0,-1 0 0,1 0 0,1 1 0,-2-1 0,1 0 0,-1 0 0,1 1 0,-1-1 0,2 2 0,-2-2 0,1 0 0,-1 1 0,1-1 0,-1 1 0,0-1 0,2 2 0,-2-2 0,0 1 0,1 0 0,-1-1 0,0 2 0,0-2 0,1 1 0,-1 0 0,3 6 0,0 0 0,-1-1 0,0 1 0,2 12 0,-2 9 0,1 0 0,-3 0 0,-4 48 0,-21 85 0,13-95 0,9-51 0,2-6 0,-1 2 0,0-2 0,-1 1 0,-5 14 0,8-24 0,0 1 0,0-1 0,0 0 0,0 0 0,0 0 0,0 0 0,0 0 0,0 0 0,0 0 0,0 0 0,0 0 0,0 0 0,0 1 0,0-1 0,-1 0 0,1 0 0,0 0 0,0 0 0,0 0 0,0 0 0,0 0 0,0 0 0,0 0 0,0 0 0,0 0 0,0 0 0,0 0 0,0 0 0,0 0 0,0 2 0,0-2 0,-2 0 0,2 0 0,0 0 0,0 0 0,0 0 0,0 0 0,0 0 0,0 0 0,0 0 0,0 0 0,0 0 0,0 0 0,-1 0 0,1 0 0,0 0 0,0 0 0,0 0 0,0-2 0,0 2 0,0 0 0,0 0 0,0 0 0,0 0 0,0 0 0,0 0 0,-1 0 0,1 0 0,0 0 0,0 0 0,0 0 0,0 0 0,0 0 0,0 0 0,0 0 0,0 0 0,0-1 0,0 1 0,0 0 0,-4-13 0,1-22 0,6-65 0,3 2 0,6-1 0,47-186 0,-32 198 0,-23 79 0,-2 0 0,2 0 0,0 1 0,2-1 0,-2 2 0,1-1 0,0 0 0,9-6 0,-13 12 0,2-1 0,-2 1 0,0 0 0,1-1 0,0 1 0,0 1 0,0-1 0,0 1 0,0-2 0,0 2 0,0-1 0,0 1 0,0 0 0,0 0 0,0 0 0,0 0 0,0 0 0,1 0 0,-2 0 0,2 0 0,-2 1 0,2-1 0,-2 0 0,2 2 0,-2-1 0,2-1 0,-2 1 0,1 1 0,0-1 0,0-1 0,-1 1 0,0 1 0,2-1 0,-2 0 0,1 2 0,-1-2 0,2 3 0,6 7 0,-1 1 0,0-1 0,-1 1 0,9 16 0,-2 4 0,0 0 0,-2 0 0,-3 1 0,0 2 0,6 38 0,-12-46 0,-1-2 0,0 2 0,-1-2 0,-2 2 0,-1-1 0,-2 0 0,-8 39 0,11-62-68,1-2 0,-1 0-1,1 2 1,-2-2 0,2 1 0,-1 0-1,0 0 1,-1-1 0,1 0 0,1 1-1,-1-1 1,-1 0 0,1 1 0,-2-1-1,2 0 1,0 1 0,-1-1-1,1 0 1,-3 1 0,-8 2-6758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568"/>
    </inkml:context>
    <inkml:brush xml:id="br0">
      <inkml:brushProperty name="width" value="0.05" units="cm"/>
      <inkml:brushProperty name="height" value="0.05" units="cm"/>
    </inkml:brush>
  </inkml:definitions>
  <inkml:trace contextRef="#ctx0" brushRef="#br0">19 236 24575,'-2'0'0,"2"0"0,-1 0 0,1 0 0,-1 0 0,-1 0 0,2 0 0,-1 0 0,1 0 0,-1 0 0,1-1 0,-2 1 0,2 0 0,-1 0 0,1-2 0,-1 2 0,1 0 0,0-1 0,-2 1 0,2-1 0,-1 1 0,1 0 0,0-2 0,-1 2 0,1-1 0,0 1 0,0-1 0,-2 1 0,2-2 0,0 2 0,0-1 0,0 1 0,-1-1 0,1 1 0,0-2 0,0 2 0,0-1 0,0 0 0,0 1 0,0-2 0,0 2 0,1-1 0,-1 1 0,0-1 0,0 1 0,0-2 0,0 2 0,2-1 0,-2 1 0,0-1 0,0 1 0,1-2 0,-1 2 0,0-1 0,1 1 0,1-1 0,8-5 0,1 1 0,0 0 0,1 1 0,0 0 0,-2 0 0,22-2 0,0-2 0,24-5 0,38-10 0,164-62 0,-250 81-227,0 1-1,0-1 1,-1 0-1,1-1 1,8-7-1,-5 0-6598</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1.824"/>
    </inkml:context>
    <inkml:brush xml:id="br0">
      <inkml:brushProperty name="width" value="0.05" units="cm"/>
      <inkml:brushProperty name="height" value="0.05" units="cm"/>
    </inkml:brush>
  </inkml:definitions>
  <inkml:trace contextRef="#ctx0" brushRef="#br0">3685 4251 24575,'2'-2'0,"-1"1"0,2 0 0,-2-1 0,2 1 0,-2 1 0,2-1 0,-1 1 0,0-2 0,0 2 0,1-1 0,-2 1 0,2 0 0,0 0 0,-2 0 0,2 0 0,-1 0 0,0 0 0,0 1 0,1-1 0,-2 0 0,2 2 0,-2-2 0,2 1 0,0 0 0,-2-1 0,2 2 0,-2-1 0,0 0 0,2 1 0,-2-1 0,1 0 0,2 3 0,-4-2 0,0-2 0,0 1 0,0-1 0,0 0 0,-2 1 0,2-1 0,0 0 0,0 2 0,0-2 0,-1 0 0,1 0 0,0 1 0,0-1 0,-1 0 0,1 0 0,0 1 0,-2-1 0,2 0 0,0 0 0,-1 0 0,1 2 0,0-2 0,-1 0 0,1 0 0,-2 0 0,2 0 0,0 0 0,-1 0 0,1 0 0,0 0 0,-1 0 0,1 0 0,-2 0 0,2 0 0,-1 0 0,-23 1 0,-392 8 0,-590 1 0,614-12 0,280 2 0,-1225-14 0,1264 12 0,-222-16 0,292 18 0,2 0 0,0-2 0,-2 2 0,2 0 0,-1-1 0,0 1 0,0-1 0,1-1 0,0 2 0,-2-1 0,2 0 0,-1-1 0,1 1 0,0 0 0,-1-1 0,1 1 0,0 0 0,1-1 0,-2 1 0,1 0 0,0-2 0,1 2 0,-2-1 0,2 1 0,-1-2 0,1 2 0,-1 0 0,1-2 0,0 2 0,0-5 0,-2-6 0,2 0 0,0 0 0,4-24 0,0-9 0,-8 13 0,0 0 0,-14-44 0,11 48 0,0 0 0,2-1 0,-3-43 0,8-26 0,3 1 0,26-156 0,26-64 0,18-410 0,-10 186 0,-7 114 0,-50 355 0,10-128 0,64-299 0,-57 393 0,12-126 0,-27 171 0,-4 38 0,-2-1 0,1 0 0,-3-44 0,-1 66-105,1 0 0,0 0 0,0 0 0,-2 0 0,2 0 0,-1 1 0,1-2 0,-1 2 0,1 0 0,-2-1 0,1 0 0,-2-1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2.441"/>
    </inkml:context>
    <inkml:brush xml:id="br0">
      <inkml:brushProperty name="width" value="0.05" units="cm"/>
      <inkml:brushProperty name="height" value="0.05" units="cm"/>
    </inkml:brush>
  </inkml:definitions>
  <inkml:trace contextRef="#ctx0" brushRef="#br0">414 87 24575,'-4'1'0,"2"0"0,-1 1 0,-1 0 0,1 0 0,1 0 0,-2 0 0,1 0 0,0 1 0,1 0 0,-1-1 0,2 1 0,-2 0 0,-2 6 0,-9 6 0,-131 106 0,102-89 0,2 3 0,-58 59 0,98-92 0,-19 24 0,19-26 0,1 2 0,-2-1 0,1-1 0,1 1 0,-1 1 0,1-1 0,0 0 0,-2 1 0,2-2 0,0 1 0,-1 0 0,1 1 0,0-1 0,0 0 0,0 1 0,0-1 0,0 0 0,0 1 0,0-2 0,0 1 0,0 0 0,0 2 0,3-3 0,-1-1 0,0-1 0,0 2 0,0-1 0,0 0 0,0-1 0,0 1 0,0 0 0,-1-1 0,2 0 0,-2 0 0,3-3 0,32-34 0,0-1 0,-4-2 0,0-2 0,-3 0 0,-2-3 0,32-70 0,-57 109 0,2 1 0,-1 0 0,1 1 0,0-1 0,0 0 0,0 1 0,0-1 0,12-9 0,-15 15 0,1-1 0,-1 1 0,2 0 0,-2 1 0,2-2 0,-2 1 0,2 1 0,-2-1 0,2-1 0,-2 2 0,2 0 0,-2-1 0,2 1 0,-1 0 0,0 0 0,0 0 0,1 0 0,-2 0 0,2 0 0,-2 1 0,2-1 0,0 2 0,-2-2 0,2 1 0,-2-1 0,2 1 0,-2 1 0,0-2 0,2 1 0,-2 0 0,1 1 0,0-1 0,0 0 0,-1 2 0,2 0 0,51 53 0,-2 2 0,70 102 0,-51-49-1365</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3.618"/>
    </inkml:context>
    <inkml:brush xml:id="br0">
      <inkml:brushProperty name="width" value="0.05" units="cm"/>
      <inkml:brushProperty name="height" value="0.05" units="cm"/>
    </inkml:brush>
  </inkml:definitions>
  <inkml:trace contextRef="#ctx0" brushRef="#br0">73 247 24575,'-23'-24'0,"-22"-32"0,44 56 0,1-2 0,0 2 0,-2-1 0,2 1 0,0-1 0,0 1 0,-1-2 0,1 2 0,0-1 0,0 0 0,0 1 0,0-2 0,0 2 0,0-1 0,0 0 0,0 1 0,0-2 0,0 2 0,0-1 0,0 0 0,0 1 0,0-2 0,1 2 0,-1-1 0,0 1 0,0-1 0,2 1 0,-2-2 0,0 2 0,1-1 0,-1 1 0,1-1 0,-1 1 0,2-2 0,-2 2 0,0 0 0,1-1 0,-1 1 0,1 0 0,1-1 0,-2 1 0,1 0 0,-1 0 0,1 0 0,-1-2 0,2 2 0,-1 0 0,-1 0 0,3 0 0,49-10 0,-42 8 0,657-115 0,-653 114 0,17-2 0,-24 5 0,-9 4 0,-3-1 0,0 1 0,-1 0 0,2 0 0,0 1 0,-1-1 0,1 1 0,1-1 0,-1 2 0,0-1 0,2 0 0,-1 1 0,0-1 0,1 2 0,-1-2 0,2 2 0,-1-2 0,1 2 0,0-2 0,-1 2 0,2 6 0,-2 18 0,2 1 0,5 53 0,-2-54 0,7 117 0,-7 154 0,-3-299 0,-5 34 0,5-36 0,0 1 0,0-1 0,0 0 0,0 1 0,-2-1 0,2 0 0,0 1 0,-1-1 0,1 0 0,-1 1 0,1-1 0,-2 0 0,1 1 0,1-1 0,-1 0 0,-1-1 0,2 2 0,-1-1 0,0-1 0,-1 1 0,0 2 0,0-4 0,1 1 0,0 0 0,-1 0 0,1 0 0,0-2 0,-1 2 0,1 0 0,1-1 0,-1 1 0,-1-1 0,1 1 0,0-2 0,1 2 0,-2-1 0,1 1 0,1-1 0,-1-1 0,-1 1 0,2 1 0,-2-4 0,-18-27 0,13 22 0,-9-16 0,-1-1 0,-2 2 0,-1 2 0,-22-22 0,35 37 0,0 2 0,1 0 0,-2-1 0,1 2 0,-1-1 0,0 1 0,0 1 0,0-1 0,-1 2 0,1-1 0,-2 0 0,2 2 0,-1 0 0,1-1 0,-1 1 0,-1 1 0,2 0 0,-14 3 0,11-2 0,0 2 0,1-1 0,-1 1 0,0 1 0,2 0 0,-2 0 0,2 1 0,0 1 0,-1-1 0,1 0 0,0 2 0,1 0 0,0 1 0,0-1 0,0 1 0,1 0 0,0 0 0,1 2 0,0-1 0,0 0 0,0 1 0,-3 12 0,8-19-39,-1 0 0,2-2 0,-1 2 0,1-1 0,0 1 0,0 0 0,0-2 0,0 2 0,0-1 0,0 1 0,0 0 0,0-1 0,1 0 0,-1 0 0,2 1 0,-2 0 0,1-2 0,0 2 0,-1-1 0,2 0 0,-1 0 0,0 1 0,2-2 0,-2 1 0,1 0 0,-1 0 0,2-1 0,-2 2 0,0-2 0,2 0 0,-2 1 0,2-1 0,0 0 0,3 2 0,16 5-6787</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221"/>
    </inkml:context>
    <inkml:brush xml:id="br0">
      <inkml:brushProperty name="width" value="0.05" units="cm"/>
      <inkml:brushProperty name="height" value="0.05" units="cm"/>
    </inkml:brush>
  </inkml:definitions>
  <inkml:trace contextRef="#ctx0" brushRef="#br0">36 161 24575,'0'-5'0,"0"1"0,0-1 0,0 1 0,-2 0 0,2-2 0,-1 2 0,0 0 0,-1 0 0,1-1 0,0 1 0,-2 0 0,2 0 0,-2 0 0,-2-4 0,5 8 0,0 0 0,0 0 0,0 0 0,-2 0 0,2-1 0,0 1 0,0 0 0,0 0 0,0 0 0,0 0 0,0 0 0,-1 0 0,1 0 0,0 0 0,0 0 0,0 0 0,0 0 0,0 0 0,-1 0 0,1 0 0,0 0 0,0 0 0,0 0 0,0 0 0,0 0 0,-2 0 0,2 0 0,0 0 0,0 0 0,0 0 0,0 0 0,0 0 0,-1 0 0,1 0 0,0 0 0,0 0 0,0 1 0,0-1 0,0 0 0,0 0 0,0 0 0,0 0 0,-1 0 0,-3 12 0,1 15 0,3-26 0,1 435 0,-1-431 0,0-1 0,-1 0 0,2 0 0,-1 2 0,0-2 0,0 0 0,2 0 0,-1 1 0,0-1 0,1 0 0,-1 0 0,0 0 0,2 0 0,-2 0 0,5 3 0,-6-7 0,1 1 0,0-1 0,-1 0 0,2 0 0,-1 0 0,-1 0 0,1 0 0,1 0 0,-1 0 0,-1 0 0,1 0 0,1 0 0,-2 0 0,1-1 0,0 1 0,-1 0 0,2 0 0,-1-2 0,-1 2 0,1 0 0,-1-1 0,2 1 0,-1-1 0,-1 1 0,1-2 0,-1 2 0,2-1 0,-2 1 0,0-1 0,1 1 0,-1-2 0,1 1 0,-1 1 0,0-1 0,2-2 0,19-34 0,-20 35 0,21-44 0,26-89 0,2-9 0,-50 144 0,2-1 0,-2-1 0,0 2 0,0-1 0,1 0 0,-1 1 0,0-2 0,1 1 0,-1 1 0,2-1 0,-2 1 0,1-2 0,-1 2 0,1-1 0,-1 1 0,2-1 0,-2 1 0,1-2 0,0 2 0,-1 0 0,2 0 0,-1-1 0,0 1 0,1 0 0,-1 0 0,-1 0 0,1 0 0,1 1 0,-2-1 0,1 0 0,0 2 0,-1-2 0,2 0 0,-1 1 0,-1-1 0,1 1 0,-1-1 0,2 2 0,-2-2 0,1 1 0,-1 0 0,1-1 0,-1 2 0,7 8 0,-2 1 0,1 0 0,3 13 0,-2-8 0,-5-8 0,13 21 0,1 2 0,0-3 0,29 38 0,-38-58 0,0-1 0,-1 0 0,1-1 0,0 1 0,1-2 0,0 1 0,10 6 0,-12-10 0,-2 0 0,1 0 0,-1 0 0,1-1 0,1 0 0,-1 1 0,-1-2 0,1 1 0,1-1 0,-1 0 0,0 0 0,1 0 0,-1-1 0,7-1 0,-4 0 0,-1-1 0,-1-1 0,1 1 0,0-1 0,-1 0 0,1 0 0,0-1 0,-2 1 0,0-1 0,2-1 0,-2 1 0,-1 0 0,2-2 0,-2 2 0,0-2 0,0 0 0,4-7 0,1-5 0,0-1 0,-2 0 0,1-1 0,6-38 0,-10 35 0,0 0 0,0 0 0,-2 0 0,-1 0 0,-1 0 0,-1 0 0,-2 0 0,-1 0 0,-9-37 0,11 58 0,1 0 0,0 1 0,-1-2 0,1 1 0,0 0 0,-2 1 0,2 0 0,-2 0 0,2-1 0,-2 0 0,1 2 0,-1-2 0,0 2 0,1 0 0,-1-2 0,0 2 0,1-1 0,-5 0 0,6 0 0,-2 2 0,2 0 0,-1 0 0,1 0 0,0-1 0,-2 1 0,2 0 0,-1 0 0,1 1 0,0-1 0,-2 0 0,2 0 0,-1 2 0,1-2 0,0 0 0,-1 1 0,0-1 0,0 1 0,1-1 0,0 2 0,-1-1 0,1 0 0,0-1 0,1 2 0,-2-1 0,1 0 0,0 1 0,-1-1 0,2 0 0,-1 1 0,0-1 0,1 0 0,-2 1 0,2-1 0,0 0 0,-1 5 0,0 4-1365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458"/>
    </inkml:context>
    <inkml:brush xml:id="br0">
      <inkml:brushProperty name="width" value="0.05" units="cm"/>
      <inkml:brushProperty name="height" value="0.05" units="cm"/>
    </inkml:brush>
  </inkml:definitions>
  <inkml:trace contextRef="#ctx0" brushRef="#br0">43 85 24575,'-27'2'0,"11"-2"0,35-2 0,139-23 0,-54 6 0,94-7 0,-176 20 342,-16 2-684,-14-1-1023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6.571"/>
    </inkml:context>
    <inkml:brush xml:id="br0">
      <inkml:brushProperty name="width" value="0.05" units="cm"/>
      <inkml:brushProperty name="height" value="0.05" units="cm"/>
    </inkml:brush>
  </inkml:definitions>
  <inkml:trace contextRef="#ctx0" brushRef="#br0">0 15 24575,'0'-3'0,"0"-4"0,0 2 0,0 5 0,0 6 0,0 8 0,0 8 0,0 6 0,0 4 0,0 7 0,0 6 0,3 1 0,2 0 0,-1-3 0,-1-2 0,-1-2 0,3-4 0,-1-8-8191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611"/>
    </inkml:context>
    <inkml:brush xml:id="br0">
      <inkml:brushProperty name="width" value="0.05" units="cm"/>
      <inkml:brushProperty name="height" value="0.05" units="cm"/>
    </inkml:brush>
  </inkml:definitions>
  <inkml:trace contextRef="#ctx0" brushRef="#br0">193 9 24575,'-45'-5'0,"37"4"0,0-1 0,0 1 0,0 1 0,0 0 0,-16 1 0,21 1 0,-1-2 0,1 1 0,1 0 0,-1 1 0,2-1 0,-2 0 0,0 1 0,1-1 0,-1 0 0,2 1 0,-2 0 0,0 0 0,2 0 0,0 0 0,-2 0 0,2 1 0,-1 0 0,1-2 0,0 2 0,-1-1 0,-2 5 0,-1 10 0,0 1 0,-1-1 0,2 0 0,-2 33 0,0 76 0,5-94 0,1 208-1365,0-204-5461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292"/>
    </inkml:context>
    <inkml:brush xml:id="br0">
      <inkml:brushProperty name="width" value="0.05" units="cm"/>
      <inkml:brushProperty name="height" value="0.05" units="cm"/>
    </inkml:brush>
  </inkml:definitions>
  <inkml:trace contextRef="#ctx0" brushRef="#br0">83 493 24575,'-7'-4'0,"0"0"0,1 0 0,-1 0 0,2 0 0,-1-1 0,0 0 0,2-1 0,-2 1 0,1 0 0,-6-11 0,9 13 0,0 0 0,1 1 0,0 0 0,-1 0 0,1-1 0,1 0 0,-1 1 0,1-1 0,-2 0 0,2 1 0,-1-1 0,1 0 0,0 1 0,0-1 0,0 0 0,0 1 0,1-1 0,-1-1 0,0 1 0,2 1 0,-2-1 0,1 2 0,0-2 0,1 0 0,-1 1 0,0-1 0,1 0 0,-1 2 0,0-2 0,1 1 0,3-2 0,3-3 0,0 0 0,1 1 0,-1 0 0,2 1 0,-1 0 0,0 1 0,11-4 0,78-22 0,-69 24 0,324-80 0,107-30 0,-447 112 0,31-10 0,-41 14 0,0-2 0,-1 1 0,1 0 0,0-1 0,-2 1 0,2 0 0,-2-1 0,2 0 0,-2 0 0,2 1 0,-2-2 0,4-3 0,-5 6 0,0 0 0,0-2 0,0 2 0,0-1 0,0 1 0,-1-1 0,1 1 0,0 0 0,0-2 0,0 2 0,0-1 0,-1 1 0,1 0 0,0-1 0,0 1 0,-2 0 0,2-2 0,0 2 0,0 0 0,-1-1 0,1 1 0,0 0 0,-1 0 0,1-1 0,-2 1 0,2 0 0,0 0 0,-1 0 0,1 0 0,-1-2 0,1 2 0,0 0 0,-2 0 0,2 0 0,-1 0 0,1 0 0,-1 0 0,1 0 0,0 0 0,-2 0 0,-28-2 0,28 2 0,-24-2 0,0 1 0,0 2 0,-1 1 0,2 0 0,-2 2 0,-28 10 0,47-13 0,0 2 0,0-1 0,2 2 0,-2-1 0,1 1 0,-1 0 0,1 0 0,1 1 0,0-1 0,0 2 0,-1-1 0,2 2 0,-1-2 0,1 2 0,1-1 0,-1 1 0,1 0 0,0-1 0,0 2 0,0-1 0,1 1 0,0-1 0,1 1 0,-2 10 0,1 4 0,2 0 0,-1 0 0,2-1 0,2 0 0,3 29 0,30 108 0,-25-114 0,40 172-1365,-41-181-5461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670"/>
    </inkml:context>
    <inkml:brush xml:id="br0">
      <inkml:brushProperty name="width" value="0.05" units="cm"/>
      <inkml:brushProperty name="height" value="0.05" units="cm"/>
    </inkml:brush>
  </inkml:definitions>
  <inkml:trace contextRef="#ctx0" brushRef="#br0">59 4 24575,'0'0'0,"0"0"0,0 0 0,0 0 0,0 0 0,0 0 0,0 0 0,-2 0 0,2 0 0,0 0 0,0 0 0,0 0 0,0 1 0,0-1 0,0 0 0,0 0 0,-1 0 0,1 0 0,0 0 0,0 0 0,0 0 0,0 0 0,0 0 0,0 0 0,0 0 0,-1 0 0,1-1 0,0 1 0,0 0 0,0 0 0,0 0 0,0 0 0,0 0 0,0 0 0,-2 0 0,2 0 0,0 0 0,0 0 0,0 0 0,0 0 0,0-2 0,0 2 0,0 0 0,0 0 0,0 0 0,0 0 0,0 0 0,0 0 0,0 0 0,0 0 0,0-1 0,-1 1 0,1 0 0,0 0 0,0 0 0,0 0 0,0 0 0,-13 24 0,-14 36 0,23-48 0,1 1 0,2 1 0,-2-1 0,2 0 0,1 1 0,0-1 0,1 0 0,-1 1 0,3-2 0,0 1 0,-1 0 0,1 1 0,1-2 0,1 0 0,10 21 0,-11-26 0,0-1 0,0 1 0,1 0 0,1-1 0,-1 1 0,0-2 0,1 2 0,0-2 0,1 1 0,0-2 0,11 8 0,-12-10 0,0 1 0,1 0 0,-2-1 0,2 0 0,0-1 0,-1 0 0,1-1 0,0 2 0,-1-2 0,1 0 0,0 0 0,-1-2 0,1 2 0,0-1 0,11-4 0,-12 3 0,0 0 0,0 0 0,-1 0 0,0-1 0,1-1 0,-1 1 0,0-1 0,-1 2 0,2-2 0,-2 0 0,0 0 0,0-2 0,0 2 0,0-1 0,5-8 0,-5 5 0,0 0 0,0-2 0,-1 2 0,-1 0 0,1-1 0,-2 0 0,1 1 0,-1-2 0,0-16 0,-1 14 0,0-2 0,-1 2 0,-2-1 0,2 1 0,-2 0 0,-1 0 0,0 0 0,0 0 0,-1 0 0,0 1 0,-1-1 0,0 2 0,-1-1 0,-1 0 0,-9-10 0,14 18 0,0 1 0,1-1 0,-1 0 0,0 1 0,-1 0 0,2 0 0,-1 0 0,-1 0 0,1 0 0,-1 1 0,2 0 0,-2-1 0,0 2 0,1-1 0,-1 0 0,0 1 0,1 0 0,-1 0 0,0 0 0,0 0 0,0 0 0,2 0 0,-2 1 0,0-1 0,-3 3 0,2-1 0,1 0 0,-2 0 0,2 2 0,0-1 0,-1 0 0,1 1 0,0 0 0,1-2 0,-1 2 0,0 0 0,2 2 0,-1-2 0,0 0 0,1 1 0,-1-1 0,-2 9 0,-3 9-1365,2-2-5461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885"/>
    </inkml:context>
    <inkml:brush xml:id="br0">
      <inkml:brushProperty name="width" value="0.05" units="cm"/>
      <inkml:brushProperty name="height" value="0.05" units="cm"/>
    </inkml:brush>
  </inkml:definitions>
  <inkml:trace contextRef="#ctx0" brushRef="#br0">37 63 24575,'0'-4'0,"-1"-2"0,1 2 0,-1-1 0,1 1 0,-2 0 0,1-1 0,0 1 0,-2 0 0,2 0 0,-2 0 0,2 0 0,-6-6 0,7 9 0,-1 1 0,1 0 0,0 0 0,0 0 0,-2 0 0,2 0 0,0 0 0,0 0 0,-1 0 0,1 0 0,0 0 0,0 0 0,-1 0 0,1 0 0,0 0 0,0 0 0,-2 1 0,2-1 0,0 0 0,0 0 0,0 0 0,-1 0 0,1 0 0,0 2 0,0-2 0,0 0 0,-1 0 0,1 0 0,0 0 0,0 1 0,0-1 0,0 0 0,0 0 0,-2 1 0,2-1 0,0 0 0,0 0 0,0 2 0,0-2 0,0 0 0,0 0 0,0 1 0,0-1 0,0 0 0,0 0 0,0 1 0,0-1 0,0 0 0,0 0 0,0 2 0,0-2 0,-2 22 0,-1 26 0,4-1 0,7 66 0,24 95 0,-26-181 0,15 109-1365,-17-109-5461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176"/>
    </inkml:context>
    <inkml:brush xml:id="br0">
      <inkml:brushProperty name="width" value="0.05" units="cm"/>
      <inkml:brushProperty name="height" value="0.05" units="cm"/>
    </inkml:brush>
  </inkml:definitions>
  <inkml:trace contextRef="#ctx0" brushRef="#br0">187 48 24575,'0'-1'0,"16"-30"0,-15 31 0,-1-1 0,0-1 0,1 1 0,-1 1 0,2-1 0,-2-1 0,1 2 0,-1-1 0,1 0 0,1 1 0,-2-2 0,1 2 0,0-1 0,-1 1 0,2-1 0,-1 1 0,0 0 0,1-2 0,-2 2 0,1 0 0,0-1 0,1 1 0,0 0 0,-2 0 0,0 1 0,2-1 0,-2 0 0,0 2 0,0-2 0,1 1 0,-1-1 0,0 0 0,0 1 0,0-1 0,0 2 0,0-2 0,1 0 0,-1 1 0,0-1 0,0 1 0,0-1 0,0 2 0,0-2 0,0 1 0,0-1 0,0 0 0,-1 1 0,1-1 0,0 2 0,0-2 0,0 0 0,0 1 0,0-1 0,-1 1 0,1-1 0,-2 2 0,-8 20 0,10-20 0,-22 38 0,-2-2 0,-1 0 0,-2-2 0,-1-2 0,-61 60 0,113-94 0,-12-2 0,-1 2 0,1-1 0,0 1 0,10 3 0,-12-1 0,-2 2 0,1 0 1,-1 2-1,0-2 0,0 1 0,0 2 0,0-2 0,-1 2 0,-1-1 0,1 1 0,6 8 0,17 14-1366,-16-14-5460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546"/>
    </inkml:context>
    <inkml:brush xml:id="br0">
      <inkml:brushProperty name="width" value="0.05" units="cm"/>
      <inkml:brushProperty name="height" value="0.05" units="cm"/>
    </inkml:brush>
  </inkml:definitions>
  <inkml:trace contextRef="#ctx0" brushRef="#br0">188 297 24575,'0'-1'0,"0"1"0,0-2 0,0 1 0,0 1 0,0-1 0,-2 1 0,2-2 0,0 2 0,0-1 0,0 1 0,-1-1 0,1 1 0,0-2 0,-1 2 0,1-1 0,-2 1 0,2-1 0,-1-1 0,-3-4 0,17-5 0,25-10 0,-24 14 0,-2-1 0,2 1 0,-2-1 0,0-1 0,20-19 0,-28 25 0,-2-1 0,0 2 0,0-2 0,1 0 0,-2 0 0,2 0 0,-2 1 0,1-1 0,-1 0 0,0-1 0,1 1 0,-2 0 0,1 0 0,-1 0 0,0 0 0,0-2 0,0 2 0,0 0 0,0 0 0,-1 0 0,1 0 0,-2-1 0,1 1 0,0 0 0,-3-5 0,1 5 0,2 0 0,-2 0 0,2 0 0,-2 0 0,0 0 0,1 0 0,-1 1 0,-1-1 0,1 1 0,-1-1 0,2 2 0,-2-1 0,0 0 0,0 1 0,0 0 0,0 0 0,0-1 0,0 2 0,0-1 0,0 1 0,-2 0 0,2-1 0,0 2 0,-1-1 0,1 1 0,-1 0 0,-7 0 0,4 1 0,0-1 0,0 2 0,0-1 0,0 2 0,0-1 0,0 1 0,0 0 0,1-1 0,-1 2 0,1 0 0,-1 0 0,2 2 0,-1-1 0,-9 8 0,4 1 0,0 0 0,1 1 0,1 1 0,0 0 0,1 0 0,1 0 0,1 1 0,1 1 0,-1-1 0,-5 27 0,11-35 0,-1 2 0,1-2 0,1 1 0,0-1 0,0 0 0,0 2 0,1-2 0,1 1 0,4 15 0,-4-18 0,0-2 0,1 0 0,0 1 0,1-1 0,-2 0 0,2 1 0,0-2 0,0 1 0,0-1 0,0 0 0,0 1 0,2-2 0,-1 1 0,-1 0 0,1-1 0,9 3 0,-4 0-227,1-2-1,1 0 1,-1-2-1,1 1 1,16 2-1,14-1-6598</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884"/>
    </inkml:context>
    <inkml:brush xml:id="br0">
      <inkml:brushProperty name="width" value="0.05" units="cm"/>
      <inkml:brushProperty name="height" value="0.05" units="cm"/>
    </inkml:brush>
  </inkml:definitions>
  <inkml:trace contextRef="#ctx0" brushRef="#br0">28 101 24575,'0'-24'0,"1"16"0,-1 0 0,0 2 0,0-2 0,0 0 0,-1 1 0,0-1 0,-1 0 0,-2-8 0,4 16 0,0 0 0,0 0 0,0 1 0,0-1 0,0 0 0,0 0 0,0 0 0,0 0 0,0 0 0,0 0 0,0 0 0,0 0 0,0 0 0,0 0 0,-1 0 0,1 0 0,0 0 0,0 0 0,0 0 0,0 0 0,0 0 0,0 0 0,0 0 0,0 2 0,0-2 0,0 0 0,0 0 0,0 0 0,0 0 0,0 0 0,0 0 0,0 0 0,0 0 0,0 0 0,0 0 0,0 0 0,-1 0 0,1 0 0,0 0 0,0 0 0,0 0 0,0 0 0,0 0 0,0 0 0,0 0 0,0 0 0,0 0 0,0 0 0,0 0 0,0 0 0,0 0 0,0 0 0,0-2 0,0 2 0,0 0 0,0 0 0,-2 0 0,2 0 0,0 0 0,0 0 0,0 0 0,0 0 0,-2 14 0,0 14 0,6 14 0,2 2 0,-2-1 0,-3 1 0,-1 0 0,-11 71 0,1-90 0,4-18 0,5-18 0,4 0 0,-1-1 0,1 0 0,1 2 0,0-1 0,1 0 0,10-18 0,42-59 0,-53 81 0,11-11 0,0-1 0,-1 0 0,2 2 0,2 1 0,-1 0 0,2 1 0,-1 1 0,2 0 0,28-14 0,-40 24 0,2 2 0,-2-2 0,1 1 0,-1 0 0,1 2 0,1-2 0,-1 3 0,0-1 0,1 1 0,-2-1 0,16 3 0,-16 0 0,0-1 0,-2 2 0,2-1 0,-1 1 0,0 1 0,1-1 0,-2 1 0,1 0 0,-2 0 0,2 1 0,0 0 0,-2-1 0,0 3 0,1-2 0,7 11 0,-5-4-80,1 2 0,-1-1-1,-1 2 1,0-2 0,-1 2-1,0-1 1,-1 1 0,-1 0-1,-1 1 1,-1-2 0,1 2 0,-2-1-1,1 1 1,-2 0 0,-2 0-1,-2 23 1,-6 6-6746</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8.932"/>
    </inkml:context>
    <inkml:brush xml:id="br0">
      <inkml:brushProperty name="width" value="0.05" units="cm"/>
      <inkml:brushProperty name="height" value="0.05" units="cm"/>
    </inkml:brush>
  </inkml:definitions>
  <inkml:trace contextRef="#ctx0" brushRef="#br0">91 105 24575,'0'-3'0,"1"1"0,0-1 0,1 2 0,-1-2 0,0 2 0,1-2 0,-1 2 0,0-2 0,1 2 0,0-1 0,0 1 0,2-3 0,8-9 0,-31 42 0,-20 35 0,22-27 0,-19 67 0,33-93 0,1 0 0,-1-1 0,2 1 0,-1 0 0,2-1 0,-1 1 0,2 0 0,-1-1 0,2 1 0,-1 1 0,6 16 0,-5-23 0,0-1 0,0 0 0,1 0 0,-2 0 0,2 0 0,1 0 0,-1 0 0,-1-1 0,2 1 0,-1-1 0,1 1 0,0-2 0,0 1 0,4 2 0,0-1 0,0-1 0,-1 1 0,1-1 0,0-1 0,0 0 0,1 0 0,12 1 0,-5-3 0,0 1 0,0-2 0,2 0 0,-2-1 0,0 0 0,0-2 0,28-8 0,-31 6 0,0 1 0,-1-2 0,0 1 0,2-2 0,-4 0 0,2 0 0,-1-2 0,0 1 0,-1-2 0,0 2 0,12-18 0,-18 21 0,2-2 0,-2 1 0,0-1 0,0 0 0,-2 0 0,2 0 0,-1 0 0,-2 0 0,2-1 0,-2 1 0,1-2 0,-2 2 0,1 0 0,-1-1 0,-1 1 0,1-1 0,-2 1 0,1-2 0,-6-14 0,2 10 29,-2-1-1,1 0 1,-1 2-1,-1-2 0,-1 2 1,-1 1-1,1-1 1,-2 1-1,1 1 1,-1-1-1,-21-15 1,27 23-88,-1 0 0,0 0 0,0 0 0,0 2 0,0-2 0,0 1 1,-1 0-1,0 1 0,1 0 0,-1 1 0,0 0 0,1-1 1,-1 1-1,0 1 0,-1 0 0,2 0 0,-1 0 0,0 0 0,1 1 1,-1 1-1,0-1 0,-1 2 0,3-2 0,-2 2 0,1-1 0,-1 2 1,2-1-1,-10 6 0,-8 10-6767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517"/>
    </inkml:context>
    <inkml:brush xml:id="br0">
      <inkml:brushProperty name="width" value="0.05" units="cm"/>
      <inkml:brushProperty name="height" value="0.05" units="cm"/>
    </inkml:brush>
  </inkml:definitions>
  <inkml:trace contextRef="#ctx0" brushRef="#br0">196 24 24575,'-4'20'0,"3"-19"0,-1 2 0,2 0 0,-1-1 0,1 1 0,0-2 0,-1 2 0,1 0 0,0-1 0,0 5 0,1 8 0,0-1 0,-1 1 0,0 0 0,-1-1 0,0 1 0,-2-2 0,-1 2 0,1 0 0,-11 23 0,-6 8 0,-42 67 0,38-73 0,-29 69 0,52-107 0,1-2 0,-2 1 0,2 0 0,0 1 0,0-1 0,-1-1 0,1 1 0,0 1 0,0-1 0,0 0 0,0 1 0,0-2 0,0 1 0,0 0 0,0 1 0,1-1 0,-1 0 0,0-1 0,0 2 0,2-1 0,-2 0 0,0 1 0,1-2 0,0 2 0,1 0 0,-1-1 0,0 0 0,2 1 0,-2-1 0,1-1 0,0 1 0,0-1 0,-1 2 0,2-2 0,-2 1 0,2-1 0,-2 0 0,4 1 0,9 1 0,0-2 0,1 0 0,18-4 0,-15 2 0,30-2 0,-2-1 0,2-3 0,-1-3 0,86-29 0,-129 39 0,-1 0 0,0-1 0,-1 1 0,1 0 0,0-1 0,-1 0 0,1 0 0,-2 0 0,2 0 0,0 0 0,-2 0 0,2 0 0,-2-1 0,2 0 0,-2 1 0,0-1 0,1 0 0,-1 1 0,0-1 0,1 0 0,-2 1 0,1-2 0,0 1 0,-1 0 0,0 1 0,0-2 0,2 1 0,-2 0 0,0-1 0,-2 2 0,2-1 0,0 0 0,-1-1 0,0-1 0,-5-12 0,0-1 0,-1 2 0,-1 0 0,-17-28 0,7 14 0,-28-66 0,-40-66 0,84 158-170,0 2-1,0-2 0,-1 1 1,0 0-1,1 1 0,-1-1 1,-6-5-1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964"/>
    </inkml:context>
    <inkml:brush xml:id="br0">
      <inkml:brushProperty name="width" value="0.05" units="cm"/>
      <inkml:brushProperty name="height" value="0.05" units="cm"/>
    </inkml:brush>
  </inkml:definitions>
  <inkml:trace contextRef="#ctx0" brushRef="#br0">1 135 24575,'125'-10'0,"153"-30"0,-94 11 0,-98 18 0,-18 3 0,73-17 0,-138 24 72,-2 1-144,1 0 0,-1 0 1,-1 0-1,1 0 0,1 0 0,-1-2 0,0 2 0,-1 0 0,2-1 1,-1 1-1,-1 0 0,1-1 0,1 1 0,-2-2 0,1 2 0,0-1 1,-1 1-1,2-1 0,-1-2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6.970"/>
    </inkml:context>
    <inkml:brush xml:id="br0">
      <inkml:brushProperty name="width" value="0.05" units="cm"/>
      <inkml:brushProperty name="height" value="0.05" units="cm"/>
    </inkml:brush>
  </inkml:definitions>
  <inkml:trace contextRef="#ctx0" brushRef="#br0">1 167 24575,'0'-2'0,"0"0"0,1 0 0,-1 1 0,1-1 0,-1 1 0,1-1 0,-1 0 0,1 1 0,0-1 0,0 1 0,0 0 0,0-1 0,0 1 0,0 0 0,0-1 0,1 1 0,-1 0 0,0 0 0,1 0 0,-1 0 0,0 0 0,1 0 0,0 1 0,-1-1 0,1 0 0,-1 1 0,1-1 0,0 1 0,-1 0 0,1-1 0,3 1 0,8-2 0,1 1 0,0 1 0,14 0 0,-11 1 0,116 0 0,99-1 0,-221-1 0,0 0 0,0-1 0,-1-1 0,1 1 0,12-6 0,-21 7 0,1 0 0,-1 0 0,1-1 0,-1 1 0,1-1 0,-1 1 0,0-1 0,0 0 0,1 0 0,-1 0 0,1-3 0,-2 4 0,0 0 0,-1 0 0,1 0 0,-1-1 0,1 1 0,-1 0 0,0 0 0,1-1 0,-1 1 0,0 0 0,0-1 0,0 1 0,0 0 0,0-1 0,0 1 0,-1 0 0,1 0 0,0-1 0,-1 1 0,1 0 0,0 0 0,-1-1 0,0 1 0,1 0 0,-2-1 0,-1-2 0,0 0 0,0 0 0,0 1 0,-1-1 0,1 1 0,-1 0 0,0 0 0,0 1 0,0-1 0,0 1 0,-1-1 0,1 1 0,-1 1 0,1-1 0,-8-1 0,-2 0 0,-1 0 0,1 1 0,-28-1 0,37 3 0,-1 0 0,1 0 0,-1 1 0,1 0 0,0 0 0,-1 0 0,1 0 0,0 1 0,0 0 0,0 0 0,0 1 0,0-1 0,0 1 0,1 0 0,-1 0 0,1 1 0,0-1 0,-6 7 0,6-5 0,0 0 0,1 0 0,0 1 0,0-1 0,0 1 0,1 0 0,0 0 0,0 0 0,0 0 0,1 0 0,0 0 0,0 1 0,0-1 0,1 0 0,1 13 0,0-7 25,1 0-1,0 0 0,0 0 1,2 0-1,0 0 1,0 0-1,1-1 0,0 0 1,1 0-1,0 0 0,1-1 1,0 0-1,14 16 1,-13-18-132,0-1 0,0 0 1,0 0-1,1-1 0,0 0 1,0 0-1,1-1 0,0 0 1,0-1-1,0 0 0,0 0 1,1-1-1,-1-1 0,1 0 1,18 1-1,7-3-6719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184"/>
    </inkml:context>
    <inkml:brush xml:id="br0">
      <inkml:brushProperty name="width" value="0.05" units="cm"/>
      <inkml:brushProperty name="height" value="0.05" units="cm"/>
    </inkml:brush>
  </inkml:definitions>
  <inkml:trace contextRef="#ctx0" brushRef="#br0">0 32 24575,'0'-1'0,"1"-1"0,-1 1 0,0 0 0,2-2 0,-2 2 0,1-1 0,-1 1 0,1 0 0,1-1 0,-2 1 0,1 0 0,0-1 0,1 1 0,-1 0 0,0-1 0,-1 2 0,2-1 0,-1 0 0,0 1 0,2-2 0,-2 1 0,1 1 0,-1-1 0,0 1 0,1 0 0,-1-2 0,2 2 0,-2 0 0,0 0 0,1 0 0,-1 0 0,4 0 0,2-1 0,-2 1 0,2 0 0,0 0 0,-1 1 0,0-1 0,0 2 0,9 2 0,-8-2 15,-1 1 0,1 0 0,0 1 0,-1 0-1,1 0 1,-2 0 0,2 0 0,-2 1 0,1 0 0,-1 1-1,0-1 1,-1 0 0,2 1 0,-2 0 0,0 1 0,0 0 0,-2-1-1,2 1 1,-1 0 0,0-1 0,-1 1 0,1 8 0,-2-5-122,1 1 0,-1-2 1,-1 2-1,0 0 0,-1-1 1,1 0-1,-3 0 0,2 1 1,-2-2-1,0 2 0,-1-2 1,2 1-1,-2 0 0,-2 0 1,-6 10-1,-6 8-6719</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536"/>
    </inkml:context>
    <inkml:brush xml:id="br0">
      <inkml:brushProperty name="width" value="0.05" units="cm"/>
      <inkml:brushProperty name="height" value="0.05" units="cm"/>
    </inkml:brush>
  </inkml:definitions>
  <inkml:trace contextRef="#ctx0" brushRef="#br0">28 1 24575,'-3'0'0,"2"-1"0,-1 1 0,1 0 0,0 0 0,-1 0 0,1 0 0,1 0 0,-1 0 0,-1 1 0,1-1 0,0 0 0,-1 0 0,1 2 0,0-2 0,-2 1 0,2 0 0,1 1 0,-2 0 0,2 0 0,-1-1 0,1 0 0,0 1 0,0-1 0,0 0 0,0 2 0,0-2 0,0 1 0,0-1 0,0 0 0,0 1 0,1 2 0,23 173 0,6 58 0,-6 47-1365,-23-258-5461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771"/>
    </inkml:context>
    <inkml:brush xml:id="br0">
      <inkml:brushProperty name="width" value="0.05" units="cm"/>
      <inkml:brushProperty name="height" value="0.05" units="cm"/>
    </inkml:brush>
  </inkml:definitions>
  <inkml:trace contextRef="#ctx0" brushRef="#br0">1 0 24575,'0'4'0,"0"5"0,0 9 0,0 6 0,0 9 0,3 7 0,1 5 0,2 9 0,5 2 0,-2 4 0,2 1 0,2-1 0,-1-5 0,-1-6 0,0-12-8191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080"/>
    </inkml:context>
    <inkml:brush xml:id="br0">
      <inkml:brushProperty name="width" value="0.05" units="cm"/>
      <inkml:brushProperty name="height" value="0.05" units="cm"/>
    </inkml:brush>
  </inkml:definitions>
  <inkml:trace contextRef="#ctx0" brushRef="#br0">1 212 24575,'44'-3'0,"-1"-2"0,58-15 0,-45 8 0,1136-156 0,-1136 165-1365</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788"/>
    </inkml:context>
    <inkml:brush xml:id="br0">
      <inkml:brushProperty name="width" value="0.05" units="cm"/>
      <inkml:brushProperty name="height" value="0.05" units="cm"/>
    </inkml:brush>
  </inkml:definitions>
  <inkml:trace contextRef="#ctx0" brushRef="#br0">37 807 24575,'-2'-1'0,"0"1"0,1 0 0,-2-1 0,2 1 0,0 0 0,-1-2 0,0 1 0,0 1 0,1-1 0,0-1 0,-1 2 0,1-1 0,0 0 0,-1-1 0,1 1 0,0 0 0,-1-1 0,1 1 0,1 0 0,-1-2 0,-1 2 0,2-1 0,-1 1 0,1 0 0,-1-2 0,1 2 0,0-1 0,-2 0 0,2 0 0,0 1 0,0 0 0,0-2 0,0-1 0,0-8 0,-1-1 0,2 1 0,2-19 0,4-2 0,-1 1 0,4 0 0,0 1 0,2 1 0,0-1 0,3 2 0,1-1 0,27-38 0,-14 28 0,2 2 0,2-1 0,0 3 0,77-61 0,-82 75 0,0 4 0,48-26 0,-62 36 0,1 1 0,0 2 0,-1-1 0,2 1 0,0 1 0,-1 1 0,27-2 0,-39 5 0,-2 0 0,2 0 0,0 1 0,-1-1 0,0 0 0,0 2 0,1-1 0,-2-1 0,2 1 0,0 1 0,-2-1 0,2 0 0,-2 1 0,0-1 0,2 0 0,-2 1 0,1 0 0,-1 0 0,2-1 0,-1 4 0,28 50 0,-17-28 0,35 51 0,4-2 0,4-1 0,3-4 0,71 67 0,-119-124 144,-8-12-252,-1 1 0,0 0 0,0-1 1,1 1-1,0 0 0,1-1 0,-2 1 1,1-2-1,0 2 0,1-2 0,-2 2 1,2-2-1,6 2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2.771"/>
    </inkml:context>
    <inkml:brush xml:id="br0">
      <inkml:brushProperty name="width" value="0.05" units="cm"/>
      <inkml:brushProperty name="height" value="0.05" units="cm"/>
    </inkml:brush>
  </inkml:definitions>
  <inkml:trace contextRef="#ctx0" brushRef="#br0">188 109 24575,'-3'-5'0,"2"-2"0,-2 2 0,0 0 0,1-1 0,-1 1 0,0 1 0,-1-1 0,0-1 0,-6-6 0,6 8 0,1 2 0,2-1 0,-2 0 0,0 1 0,2-1 0,-2 0 0,1 2 0,-2-2 0,1 2 0,0 0 0,1-2 0,-1 2 0,-1-1 0,1 1 0,-1 0 0,2 1 0,-2-2 0,-4 1 0,5 1 0,0 0 0,-1 1 0,2-1 0,-1 2 0,0-2 0,1 1 0,-1 0 0,0 1 0,1-1 0,-1 0 0,0 1 0,1-1 0,0 2 0,0-2 0,-1 2 0,2-2 0,-2 2 0,2-2 0,-1 2 0,0-1 0,-1 4 0,-2 2 0,1 0 0,-2 0 0,2 0 0,2 0 0,-2 1 0,1-1 0,2 1 0,-2 1 0,2-1 0,-1-1 0,1 1 0,1 1 0,0-1 0,0 0 0,1 1 0,1-2 0,-1 1 0,0 0 0,6 13 0,-4-17 0,-2 0 0,2 1 0,-1-2 0,1 1 0,0 0 0,1-1 0,0 2 0,-2-2 0,2 0 0,0 0 0,0 0 0,2 0 0,-2 0 0,1-2 0,-1 1 0,1 1 0,1-1 0,-1-2 0,0 2 0,1-1 0,-1 0 0,0-1 0,1 0 0,-1 1 0,2-2 0,-2 1 0,0-1 0,2 0 0,-2 0 0,1-1 0,10-2 0,-7 0 0,0 1 0,1-1 0,-1-1 0,-1 0 0,0-1 0,1 1 0,-1-2 0,-1 1 0,1-2 0,0 1 0,-1 0 0,-1-2 0,1 2 0,-2-1 0,7-9 0,-6 9 0,-2 1 0,0-1 0,1 0 0,-2-1 0,1 2 0,-2-2 0,2 1 0,-2-1 0,0 0 0,0 0 0,0 0 0,-2 0 0,2 0 0,-2 0 0,0 0 0,0 0 0,0 0 0,-3-9 0,2 13-59,-1 0 0,0-2-1,0 2 1,0 0-1,-1 2 1,0-2 0,1 0-1,-1 0 1,0 1 0,-1 0-1,2-1 1,-2 2 0,1-1-1,-1 0 1,0 1-1,0-1 1,0 2 0,0-2-1,0 2 1,0-1 0,0 1-1,-7-2 1,-11-2-6767</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114"/>
    </inkml:context>
    <inkml:brush xml:id="br0">
      <inkml:brushProperty name="width" value="0.05" units="cm"/>
      <inkml:brushProperty name="height" value="0.05" units="cm"/>
    </inkml:brush>
  </inkml:definitions>
  <inkml:trace contextRef="#ctx0" brushRef="#br0">13 0 24575,'0'0'0,"-1"1"0,1-1 0,-2 0 0,2 0 0,-1 2 0,1-2 0,-1 0 0,1 1 0,-2-1 0,2 0 0,-1 1 0,1-1 0,0 0 0,-1 2 0,1-2 0,0 1 0,-2-1 0,2 1 0,0-1 0,0 2 0,-1-2 0,1 1 0,0 0 0,0-1 0,0 2 0,0-2 0,0 1 0,0-1 0,0 1 0,0 1 0,0-2 0,0 1 0,0 0 0,3 33 0,-3-30 0,14 114 0,1 125 0,-18-211 0,2-21 0,1-2 0,0 2 0,0-2 0,0 2 0,1-1 0,5 18 0,-6-28-37,0 0 0,0 2 1,0-2-1,0 0 0,0 1 0,0-1 0,1 0 0,-1 1 0,0-1 0,0 0 0,0 0 0,1 2 1,-1-2-1,0 0 0,0 0 0,2 1 0,-2-1 0,0 0 0,0 0 0,1 0 0,-1 1 0,0-1 1,1 0-1,-1 0 0,0 0 0,2 0 0,-2 0 0,0 0 0,1 0 0,-1 0 0,0 0 0,1 0 1,-1 0-1,2 0 0,-2 0 0,1 0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800"/>
    </inkml:context>
    <inkml:brush xml:id="br0">
      <inkml:brushProperty name="width" value="0.05" units="cm"/>
      <inkml:brushProperty name="height" value="0.05" units="cm"/>
    </inkml:brush>
  </inkml:definitions>
  <inkml:trace contextRef="#ctx0" brushRef="#br0">295 34 24575,'0'-2'0,"-3"-2"0,-1 0 0,0-3 0,-1 2 0,-5-1 0,-2 2 0,-5 3 0,-3 2 0,-4 5 0,-4 4 0,-3 5 0,-2 1 0,2-1 0,2-2 0,5 2 0,4-3-8191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031"/>
    </inkml:context>
    <inkml:brush xml:id="br0">
      <inkml:brushProperty name="width" value="0.05" units="cm"/>
      <inkml:brushProperty name="height" value="0.05" units="cm"/>
    </inkml:brush>
  </inkml:definitions>
  <inkml:trace contextRef="#ctx0" brushRef="#br0">225 1 24575,'-3'3'0,"-5"3"0,-2 5 0,-4 4 0,-2 1 0,-1 1 0,-3 0 0,-3 2 0,-2-2 0,0 2 0,1-2 0,2 2 0,5-4-8191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310"/>
    </inkml:context>
    <inkml:brush xml:id="br0">
      <inkml:brushProperty name="width" value="0.05" units="cm"/>
      <inkml:brushProperty name="height" value="0.05" units="cm"/>
    </inkml:brush>
  </inkml:definitions>
  <inkml:trace contextRef="#ctx0" brushRef="#br0">8 17 24575,'-3'0'0,"-1"-3"0,4-1 0,4 0 0,4 0 0,7 3 0,5 2 0,0 3 0,1 2 0,3 4 0,-1 4 0,-1 0 0,-3 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7.997"/>
    </inkml:context>
    <inkml:brush xml:id="br0">
      <inkml:brushProperty name="width" value="0.05" units="cm"/>
      <inkml:brushProperty name="height" value="0.05" units="cm"/>
    </inkml:brush>
  </inkml:definitions>
  <inkml:trace contextRef="#ctx0" brushRef="#br0">256 266 24575,'1'-3'0,"0"1"0,0-1 0,0 1 0,0 0 0,1-1 0,-1 1 0,1 0 0,3-4 0,6-8 0,-7 4 0,1 0 0,-1-1 0,-1 1 0,0-1 0,0 0 0,-1 0 0,0 0 0,-1 0 0,0-18 0,-1 25 0,-1 0 0,1-1 0,-1 1 0,0 0 0,0-1 0,-1 1 0,1 0 0,-1 0 0,0 0 0,0 0 0,0 0 0,-3-3 0,3 4 0,0 1 0,0 0 0,-1 0 0,1 0 0,-1 0 0,0 0 0,0 0 0,1 1 0,-1-1 0,0 1 0,0 0 0,-1 0 0,1 0 0,0 0 0,0 1 0,0-1 0,0 1 0,-4 0 0,-1 0 0,1 1 0,0 0 0,0 0 0,0 0 0,0 1 0,0 0 0,1 1 0,-1 0 0,0 0 0,1 0 0,0 0 0,0 1 0,0 0 0,0 1 0,-9 8 0,3 0 0,0-1 0,0 2 0,1-1 0,1 2 0,-12 21 0,16-24 0,0 1 0,1 0 0,0 1 0,1-1 0,0 1 0,1 0 0,1 0 0,0 0 0,0 23 0,3-31 0,-1 0 0,1 0 0,0 0 0,0 0 0,1 0 0,-1 0 0,1 0 0,1-1 0,-1 1 0,7 9 0,-7-11 0,1-1 0,0 1 0,1-1 0,-1 0 0,0 0 0,1 0 0,0-1 0,0 1 0,-1-1 0,1 0 0,1 0 0,-1 0 0,0 0 0,0-1 0,1 0 0,4 1 0,0-1 0,0 0 0,0-1 0,0 0 0,0-1 0,0 0 0,-1 0 0,1-1 0,0 0 0,0 0 0,-1-1 0,0 0 0,1-1 0,-1 0 0,0 0 0,-1-1 0,1 1 0,-1-2 0,9-7 0,-2 1 0,0-1 0,-1-1 0,-1 0 0,0-1 0,-1 0 0,0-1 0,14-29 0,-16 27 0,0-1 0,-2-1 0,-1 0 0,0 0 0,-1 0 0,-2 0 0,0-1 0,-1 0 0,-1-30 0,-5 33 0,4 18 0,0 0 0,0 0 0,-1 0 0,1 0 0,0 0 0,0 0 0,0 1 0,-1-1 0,1 0 0,0 0 0,0 0 0,0 0 0,-1 0 0,1 0 0,0 0 0,0 0 0,0 1 0,0-1 0,-1 0 0,1 0 0,0 0 0,0 0 0,0 0 0,0 1 0,0-1 0,0 0 0,0 0 0,0 0 0,-1 1 0,1-1 0,0 0 0,0 0 0,0 0 0,0 1 0,0-1 0,0 0 0,0 0 0,0 1 0,-6 34 0,6-8-136,1 0-1,2 0 1,1 0-1,1-1 1,1 0-1,1 0 1,2 0-1,0-1 0,22 40 1,-7-24-6690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528"/>
    </inkml:context>
    <inkml:brush xml:id="br0">
      <inkml:brushProperty name="width" value="0.05" units="cm"/>
      <inkml:brushProperty name="height" value="0.05" units="cm"/>
    </inkml:brush>
  </inkml:definitions>
  <inkml:trace contextRef="#ctx0" brushRef="#br0">1 0 24575,'0'4'0,"3"0"0,6-1 0,6 1 0,2 1 0,4 0 0,3-1 0,2 3 0,-2-2-8191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5.972"/>
    </inkml:context>
    <inkml:brush xml:id="br0">
      <inkml:brushProperty name="width" value="0.05" units="cm"/>
      <inkml:brushProperty name="height" value="0.05" units="cm"/>
    </inkml:brush>
  </inkml:definitions>
  <inkml:trace contextRef="#ctx0" brushRef="#br0">57 50 24575,'-28'-49'0,"28"49"0,0 0 0,0 0 0,-1 0 0,1 0 0,0 0 0,0 0 0,-2 0 0,2 0 0,0 1 0,0-1 0,0 0 0,-1 0 0,1 0 0,0 0 0,0 2 0,0-2 0,-1 0 0,1 0 0,0 0 0,0 1 0,0-1 0,0 0 0,0 0 0,-2 0 0,2 1 0,0-1 0,0 0 0,0 0 0,0 2 0,0-2 0,0 0 0,0 0 0,0 1 0,0-1 0,0 0 0,0 1 0,0-1 0,0 0 0,0 0 0,0 2 0,0-2 0,2 0 0,-5 21 0,-6 119 0,-2 15 0,11-133 0,0 1 0,3 0 0,-1-1 0,10 38 0,-9-53 0,-2-2 0,2 1 0,0-1 0,-1 0 0,2 1 0,-1-1 0,1 0 0,0-1 0,-1 2 0,2-2 0,-1 0 0,0 0 0,1 0 0,-1 0 0,2-2 0,-1 2 0,0-1 0,1 0 0,-1-1 0,0 1 0,2-2 0,-2 1 0,1 0 0,0 0 0,0-2 0,0 1 0,9-1 0,13 1 0,1-2 0,1 0 0,-2-2 0,38-10 0,-66 13 0,63-15-682,85-32-1,-127 39-6143</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6.236"/>
    </inkml:context>
    <inkml:brush xml:id="br0">
      <inkml:brushProperty name="width" value="0.05" units="cm"/>
      <inkml:brushProperty name="height" value="0.05" units="cm"/>
    </inkml:brush>
  </inkml:definitions>
  <inkml:trace contextRef="#ctx0" brushRef="#br0">16 0 24575,'-11'0'0,"7"0"0,7 1 0,17 7 0,1 3 0,-1 1 0,1 0 0,-2 0 0,30 27 0,-46-37 0,1 1 0,-1 1 0,1-1 0,-2 1 0,1-2 0,0 2 0,-1 0 0,1 0 0,-2 0 0,2 0 0,-2 0 0,1 0 0,-1 2 0,0-2 0,1 0 0,-1 1 0,-1-1 0,1 0 0,-1 1 0,0-1 0,0 2 0,0-2 0,-1 0 0,1 1 0,-1-1 0,-1 0 0,1 1 0,0-1 0,-1 0 0,0 0 0,-2 6 0,-3 0-195,-1 0 0,1-1 0,-1-1 0,-1 1 0,1-1 0,-19 14 0,-21 11-6631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9.682"/>
    </inkml:context>
    <inkml:brush xml:id="br0">
      <inkml:brushProperty name="width" value="0.05" units="cm"/>
      <inkml:brushProperty name="height" value="0.05" units="cm"/>
    </inkml:brush>
  </inkml:definitions>
  <inkml:trace contextRef="#ctx0" brushRef="#br0">1 573 24575,'104'0'0,"1"-4"0,-1-5 0,122-27 0,-213 33 0,-1 1 0,1-2 0,-1 0 0,0-2 0,0 1 0,0-2 0,17-10 0,-25 13 0,0 1 0,0-1 0,0 0 0,-1 2 0,1-2 0,-1-2 0,1 2 0,-2 0 0,1 0 0,-2-1 0,2 1 0,0-1 0,-2-1 0,0 1 0,1 1 0,-1-1 0,0-1 0,-1 1 0,0 0 0,2-1 0,-4-7 0,0-6 0,-1 2 0,-1-2 0,-1 2 0,-2 0 0,2-1 0,-18-27 0,14 24 0,0-1 0,-1 1 0,-6-31 0,11 27 223,-6-35-1811,10 45-5238</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20.136"/>
    </inkml:context>
    <inkml:brush xml:id="br0">
      <inkml:brushProperty name="width" value="0.05" units="cm"/>
      <inkml:brushProperty name="height" value="0.05" units="cm"/>
    </inkml:brush>
  </inkml:definitions>
  <inkml:trace contextRef="#ctx0" brushRef="#br0">164 76 24575,'0'0'0,"0"-2"0,1 2 0,-1 0 0,0-1 0,0 1 0,0 0 0,0-1 0,0 1 0,0 0 0,0 0 0,0-2 0,0 2 0,-1 0 0,1-1 0,0 1 0,0 0 0,0-1 0,0 1 0,0 0 0,0 0 0,-2-2 0,2 2 0,0 0 0,0 0 0,0-1 0,-1 1 0,1 0 0,0 0 0,0 0 0,-1-1 0,1 1 0,0 0 0,0 0 0,-2 0 0,1-2 0,-14 12 0,-15 23 0,27-30 0,-30 43 0,23-30 0,0-2 0,-1 0 0,-22 22 0,22-30 0,14-20 0,14-15 0,22-39 0,-33 55 0,1-1 0,0 2 0,1-1 0,0 1 0,0 0 0,1 1 0,2 1 0,11-14 0,-19 22 0,0 2 0,-1-1 0,0 0 0,0 1 0,1-2 0,0 2 0,-1-1 0,1 1 0,0 0 0,-1 0 0,1 0 0,0 0 0,-1 0 0,1 0 0,0 1 0,-1-1 0,1 0 0,0 2 0,-2-1 0,2 0 0,-1-1 0,1 2 0,0-1 0,-2 0 0,2 1 0,2 3 0,10 6 0,-1 1 0,22 24 0,-21-22 0,2 5-1365,-3-3-5461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6.331"/>
    </inkml:context>
    <inkml:brush xml:id="br0">
      <inkml:brushProperty name="width" value="0.05" units="cm"/>
      <inkml:brushProperty name="height" value="0.05" units="cm"/>
    </inkml:brush>
  </inkml:definitions>
  <inkml:trace contextRef="#ctx0" brushRef="#br0">124 467 24575,'-8'-31'0,"-1"-2"0,9 33 0,0-2 0,-2 1 0,2 0 0,0-1 0,0 1 0,0 0 0,0 1 0,0-2 0,0 1 0,2 0 0,-2-1 0,0 1 0,0 0 0,1 1 0,-1-2 0,0 1 0,1 0 0,-1 1 0,2-2 0,-2 1 0,2-2 0,0 6 0,-1 0 0,0-1 0,1 1 0,-2 0 0,1-1 0,-1 2 0,1-1 0,-1 0 0,0-1 0,0 5 0,3 109 0,-6 1 0,-19 127 0,10-125 0,-23 175 0,-16 244 0,51-529 0,-1 0 0,1 1 0,1-1 0,-1 0 0,2 1 0,3 12 0,-4-19 0,-1-2 0,2 2 0,-1-1 0,0 0 0,1 0 0,-1 0 0,0-1 0,1 2 0,-1-2 0,2 0 0,-2 2 0,0-2 0,2 1 0,-2-1 0,2 0 0,-2 1 0,2-2 0,0 1 0,-2 0 0,2-1 0,-1 2 0,1-2 0,-2 1 0,2-1 0,0 0 0,-1 0 0,1 1 0,-2-2 0,6 1 0,21-3 0,0-1 0,0-1 0,37-12 0,6 0 0,50-7 0,1 5 0,235-4 0,-244 26 0,-44 0 0,85-9 0,-145 5 0,-1 0 0,0-1 0,0 0 0,0-1 0,0 0 0,-1 1 0,1-2 0,-2 1 0,2-1 0,-1-1 0,0 1 0,-1-2 0,1 1 0,0 0 0,-2-1 0,0 0 0,1 0 0,-1 0 0,0-1 0,-1 0 0,0-1 0,0 2 0,0-2 0,-1 0 0,5-14 0,1-14 0,-1 0 0,-1-1 0,-3 1 0,1-56 0,-2 51 0,5-278 0,-15 2 0,-50-348 0,56 639 0,1 20 0,0-1 0,0 0 0,-2 1 0,1-1 0,1 0 0,-3 1 0,2-1 0,-2 0 0,2 1 0,-2-1 0,-6-10 0,8 17 0,-1-2 0,1 2 0,1-1 0,-1 1 0,-1-1 0,1 1 0,0 0 0,-1-2 0,1 2 0,0 0 0,-1 0 0,1 0 0,0-1 0,-1 1 0,1 0 0,0 0 0,-1 1 0,1-1 0,-3 0 0,-28 11 0,19-7 0,-433 109 0,320-89 0,-202 11 0,287-35 147,27-1-114,1 1 1,0 1 0,-15 2-1,25-3-136,-1 1 1,0 0-1,0 1 0,1-1 0,-1 0 0,0 1 0,2-1 0,-2 2 0,1-1 0,-1 0 0,1 0 1,1 1-1,-1 0 0,0-1 0,-2 4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185"/>
    </inkml:context>
    <inkml:brush xml:id="br0">
      <inkml:brushProperty name="width" value="0.05" units="cm"/>
      <inkml:brushProperty name="height" value="0.05" units="cm"/>
    </inkml:brush>
  </inkml:definitions>
  <inkml:trace contextRef="#ctx0" brushRef="#br0">89 124 24575,'0'0'0,"0"0"0,0 0 0,0-2 0,0 2 0,0 0 0,0 0 0,0 0 0,0 0 0,0 0 0,0-1 0,0 1 0,0 0 0,0 0 0,0 0 0,0 0 0,0 0 0,0-1 0,0 1 0,0 0 0,0 0 0,0 0 0,0 0 0,0 0 0,0 0 0,0-2 0,1 2 0,-1 0 0,0 0 0,0 0 0,0 0 0,0 0 0,0 0 0,0 0 0,0 0 0,0 0 0,2-1 0,-2 1 0,0 0 0,0 0 0,0 0 0,0 0 0,0 0 0,1 0 0,-1 0 0,0 0 0,0 0 0,0 0 0,0 0 0,0 0 0,0 0 0,1 0 0,-1 0 0,0 0 0,0 0 0,0 0 0,0 0 0,0 0 0,2 1 0,-2-1 0,0 0 0,6 11 0,-6 1 0,-1-1 0,0-1 0,-1 2 0,0-1 0,-2 0 0,1-1 0,-9 18 0,3 0 0,6-20 0,-48 159 0,47-147 0,0 1 0,2-1 0,-1 2 0,3-1 0,0-1 0,3 28 0,-3-44 0,1 0 0,-1 1 0,1-1 0,1 0 0,-1 2 0,0-2 0,2-1 0,-2 1 0,2 0 0,-2 0 0,2 0 0,0 0 0,-1-1 0,2 1 0,-1-1 0,0 1 0,1-2 0,4 5 0,-3-4 0,0-1 0,1 1 0,-1-2 0,0 1 0,1-1 0,0 0 0,0 1 0,-1-1 0,0-1 0,2 0 0,-2 0 0,1 0 0,0 0 0,6-3 0,151-27 0,-102 16 0,2 4 0,84-6 0,-117 17 0,-22-1 0,0 0 0,0 0 0,0 0 0,1-1 0,7-2 0,-13 2 0,0 1 0,-1-1 0,1-1 0,0 1 0,-1 0 0,1-2 0,0 2 0,-1-1 0,0 0 0,0 0 0,1 0 0,-2 0 0,1 0 0,0-1 0,0 2 0,-1-2 0,0 0 0,3-3 0,16-36 0,0-2 0,-2 2 0,15-64 0,-29 90 0,-1-1 0,-1 0 0,1 1 0,-3-2 0,0 1 0,0 1 0,-1-1 0,-1-1 0,0 2 0,-2-1 0,0 1 0,-11-29 0,10 34 0,-1-1 0,1 0 0,0 1 0,-2 1 0,-12-16 0,18 24 0,-2-1 0,1 2 0,0-2 0,0 2 0,-1-2 0,0 2 0,2-1 0,-2 1 0,1 0 0,-1-1 0,-1 1 0,1 0 0,1 1 0,-1-2 0,0 2 0,1-1 0,-2 1 0,1 0 0,0 0 0,1 0 0,-2 0 0,1 0 0,0 1 0,1-1 0,-1 2 0,-1-2 0,1 1 0,1 0 0,-4 2 0,-53 20 0,-3-3 0,0-2 0,-1-3 0,-77 8 0,112-17-1365,17-2-5461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800"/>
    </inkml:context>
    <inkml:brush xml:id="br0">
      <inkml:brushProperty name="width" value="0.05" units="cm"/>
      <inkml:brushProperty name="height" value="0.05" units="cm"/>
    </inkml:brush>
  </inkml:definitions>
  <inkml:trace contextRef="#ctx0" brushRef="#br0">21 139 24575,'0'1'0,"0"-1"0,0 1 0,0-1 0,0 2 0,0-1 0,0-1 0,-1 1 0,1-1 0,0 2 0,0-1 0,-2-1 0,2 1 0,0-1 0,-1 2 0,1-2 0,0 1 0,-1-1 0,1 1 0,-2-1 0,2 0 0,-1 2 0,1-2 0,-1 0 0,1 1 0,-2-1 0,2 0 0,-2 1 0,-5-5 0,8-10 0,3 3 0,0-1 0,2 1 0,-1 1 0,0 0 0,2 0 0,9-12 0,-13 17 0,1 1 0,0-1 0,0 1 0,0 0 0,1 0 0,-1 1 0,1-1 0,1 1 0,-2 1 0,1-1 0,0 0 0,1 1 0,-1-1 0,11-1 0,-15 4-27,1 0-1,-1 0 1,0 0-1,1 0 1,-1 1-1,2-1 1,-2 0-1,0 2 1,1-2 0,-1 0-1,0 1 1,1-1-1,-1 1 1,-1 1-1,1-2 1,1 1-1,-1 0 1,0-1-1,1 2 1,-2-1-1,1 0 1,0 1-1,-1-1 1,2 0-1,-2-1 1,1 2 0,-1-1-1,1 3 1,2 0-542</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019"/>
    </inkml:context>
    <inkml:brush xml:id="br0">
      <inkml:brushProperty name="width" value="0.05" units="cm"/>
      <inkml:brushProperty name="height" value="0.05" units="cm"/>
    </inkml:brush>
  </inkml:definitions>
  <inkml:trace contextRef="#ctx0" brushRef="#br0">0 1 24575,'4'0'0,"3"0"0,3 0 0,1 3 0,1 1 0,-1 2 0,-3 5 0,-3 2 0,0-1 0,1 0 0,-2 2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535"/>
    </inkml:context>
    <inkml:brush xml:id="br0">
      <inkml:brushProperty name="width" value="0.05" units="cm"/>
      <inkml:brushProperty name="height" value="0.05" units="cm"/>
    </inkml:brush>
  </inkml:definitions>
  <inkml:trace contextRef="#ctx0" brushRef="#br0">117 183 24575,'-2'-3'0,"-1"0"0,2 1 0,-2-1 0,0 0 0,2 1 0,0-1 0,-2 0 0,2-1 0,-1 2 0,1-1 0,1-1 0,-1 1 0,-1-1 0,2 2 0,-1-2 0,1-3 0,0-1 0,1-1 0,-1 1 0,3 0 0,2-16 0,6-22 0,-11 45 0,0 1 0,1-1 0,-1-1 0,0 2 0,0-1 0,0 0 0,0 1 0,0-2 0,0 1 0,0 1 0,0-1 0,0-1 0,0 2 0,-1-1 0,1 0 0,0 1 0,0-2 0,-1 2 0,1-1 0,0 0 0,-2 1 0,2-2 0,0 2 0,-1-1 0,1 1 0,-1-1 0,1 1 0,-2-2 0,1 2 0,0 0 0,-1-1 0,1 1 0,0 0 0,-1 0 0,1 0 0,0 1 0,-1-1 0,1 0 0,0 0 0,-1 0 0,1 2 0,0-2 0,-1 0 0,1 1 0,-2 0 0,-5 3 0,2 2 0,-2-2 0,1 1 0,-9 10 0,12-13 0,1 1 0,1 1 0,-2-1 0,1 1 0,0-2 0,2 2 0,-2 0 0,1 0 0,0 0 0,1 0 0,-2 0 0,2 0 0,1 0 0,-1 0 0,-1 2 0,1 3 0,2-5 0,-1-1 0,2-1 0,-2 2 0,1-1 0,0 0 0,1 1 0,-1-2 0,0 1 0,1 0 0,0-1 0,0 1 0,-1 0 0,2-1 0,-1 1 0,0-2 0,0 2 0,1 0 0,0-2 0,-1 0 0,1 2 0,0-2 0,6 3 0,-5-1 0,1-2 0,-1 2 0,2-2 0,-2 1 0,1-1 0,0 0 0,1 1 0,-2-2 0,1 1 0,0-1 0,1 0 0,-1 0 0,0-1 0,-1 1 0,11-4 0,-12 4 0,1-2 0,-2 1 0,1 0 0,0-1 0,-1 1 0,1-2 0,0 2 0,-1-2 0,1 2 0,0-2 0,-2 2 0,2-2 0,-2 1 0,2-1 0,-2 0 0,0 1 0,2-1 0,-2 0 0,1 1 0,-1-1 0,-1-1 0,1 1 0,1 1 0,-2-2 0,1 1 0,-1-4 0,1 1 34,-1 0 1,0 0-1,-1 0 0,1 1 0,-1-2 0,-1 2 0,1 0 0,0-2 0,-3-4 1,4 10-53,-2 0 0,2-1 0,0 1 0,-1 1 0,0-1 0,1-1 0,-2 1 0,2 1 0,-1-1 0,0-1 0,1 2 0,-2-1 0,1 0 0,0 1 0,-1-2 0,1 2 0,1 0 0,-4-1 0,3 1-50,-1-1 0,1 2-1,-2-1 1,2 0 0,0 0 0,-1 0-1,1 0 1,-2 1 0,2-1 0,0 2-1,-1-2 1,1 1 0,0-1 0,-1 1-1,1-1 1,0 2 0,-1-1 0,1 0-1,-2 1 1,-9 8-6758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8.449"/>
    </inkml:context>
    <inkml:brush xml:id="br0">
      <inkml:brushProperty name="width" value="0.05" units="cm"/>
      <inkml:brushProperty name="height" value="0.05" units="cm"/>
    </inkml:brush>
  </inkml:definitions>
  <inkml:trace contextRef="#ctx0" brushRef="#br0">456 187 24575,'28'-24'0,"-23"20"0,0 1 0,0-1 0,-1 0 0,0 0 0,0 0 0,0-1 0,0 0 0,-1 1 0,6-10 0,-8 11 0,1 1 0,-1-1 0,0 0 0,0 1 0,0-1 0,0 0 0,-1 0 0,1 0 0,-1 0 0,1 0 0,-1 0 0,0 0 0,0 0 0,-1 1 0,1-1 0,0 0 0,-1 0 0,0 0 0,0 0 0,0 0 0,0 1 0,0-1 0,0 0 0,-1 1 0,1-1 0,-1 1 0,0-1 0,0 1 0,0 0 0,0 0 0,0 0 0,0 0 0,0 0 0,-1 0 0,1 1 0,-1-1 0,1 1 0,-1 0 0,0 0 0,0 0 0,1 0 0,-1 0 0,-5-1 0,-5 0 0,1-1 0,-1 2 0,1 0 0,-1 0 0,0 1 0,1 0 0,-1 2 0,1-1 0,-17 5 0,12-1 0,-1 0 0,1 2 0,1 0 0,-1 1 0,1 0 0,-16 12 0,14-7 0,0 0 0,2 1 0,-1 1 0,2 1 0,0 0 0,1 0 0,1 2 0,0 0 0,1 0 0,1 1 0,-11 28 0,17-35 0,1 0 0,1 0 0,-1 1 0,2-1 0,0 1 0,1 0 0,0 0 0,1 0 0,0-1 0,4 25 0,-2-29 0,0 1 0,0-1 0,1 0 0,0 1 0,1-1 0,0-1 0,0 1 0,1-1 0,0 1 0,0-1 0,0-1 0,1 1 0,0-1 0,0 0 0,1 0 0,14 9 0,-5-6-136,1-1-1,1-1 1,-1-1-1,1 0 1,0-1-1,0-1 1,1 0-1,-1-2 0,32 1 1,24-1-6690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9.109"/>
    </inkml:context>
    <inkml:brush xml:id="br0">
      <inkml:brushProperty name="width" value="0.05" units="cm"/>
      <inkml:brushProperty name="height" value="0.05" units="cm"/>
    </inkml:brush>
  </inkml:definitions>
  <inkml:trace contextRef="#ctx0" brushRef="#br0">5 105 24575,'0'-2'0,"-4"-2"0,4 0 0,5 1 0,10-2 0,10-1 0,10-2 0,12 2 0,5-4 0,6 2 0,6-1 0,0 0 0,-4-1 0,-6 2 0,-12 2 0,-7 2 0,-14 1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5.678"/>
    </inkml:context>
    <inkml:brush xml:id="br0">
      <inkml:brushProperty name="width" value="0.05" units="cm"/>
      <inkml:brushProperty name="height" value="0.05" units="cm"/>
    </inkml:brush>
  </inkml:definitions>
  <inkml:trace contextRef="#ctx0" brushRef="#br0">0 14 24575,'4'0'0,"3"-2"0,3-2 0,-2 0 0,-6 1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6.994"/>
    </inkml:context>
    <inkml:brush xml:id="br0">
      <inkml:brushProperty name="width" value="0.05" units="cm"/>
      <inkml:brushProperty name="height" value="0.05" units="cm"/>
    </inkml:brush>
  </inkml:definitions>
  <inkml:trace contextRef="#ctx0" brushRef="#br0">3863 32 24575,'1'-3'0,"2"2"0,0-1 0,-2 1 0,2 0 0,-1-1 0,1 2 0,0-1 0,-1 0 0,1 1 0,0-2 0,-1 2 0,1 0 0,2-1 0,-2 1 0,-2 0 0,2 0 0,0 0 0,-1-1 0,1 1 0,-2-2 0,2 2 0,0-1 0,-2 0 0,2 1 0,-1-2 0,4-2 0,-6 4 0,0-1 0,0 1 0,0 0 0,0 0 0,0 0 0,0 0 0,0 0 0,0-1 0,0 1 0,0 0 0,0 0 0,0 0 0,0 0 0,0 0 0,0-2 0,0 2 0,0 0 0,0 0 0,-2 0 0,2 0 0,0 0 0,0 0 0,0 0 0,0 0 0,0-1 0,0 1 0,0 0 0,-1 0 0,1 0 0,0 0 0,0 0 0,0 0 0,0 0 0,0 0 0,0 0 0,-1 0 0,1 0 0,0 0 0,0 0 0,0 0 0,0 0 0,0 0 0,-2 0 0,2 0 0,0 0 0,0 0 0,0 0 0,0 0 0,0 0 0,0 0 0,-1 0 0,1 0 0,0 0 0,0 0 0,0 1 0,0-1 0,0 0 0,0 0 0,-1 0 0,-15 2 0,-873 90-415,-5-67 0,-892-77 1074,1752 49-596,0 3 0,-34 4 0,51-1-65,1 0-1,0 1 1,-1 0-1,2 1 0,-1 0 1,-16 10-1,-33 17-1362,54-25-5461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7.319"/>
    </inkml:context>
    <inkml:brush xml:id="br0">
      <inkml:brushProperty name="width" value="0.05" units="cm"/>
      <inkml:brushProperty name="height" value="0.05" units="cm"/>
    </inkml:brush>
  </inkml:definitions>
  <inkml:trace contextRef="#ctx0" brushRef="#br0">440 33 24575,'-5'-25'0,"5"24"0,0 1 0,-2-2 0,2 2 0,0 0 0,-1-1 0,1 1 0,0 0 0,-1 0 0,1-1 0,0 1 0,-2 0 0,2-2 0,0 2 0,-1 0 0,1 0 0,-1 0 0,1 0 0,0-1 0,-2 1 0,2 0 0,-1 0 0,1 0 0,-1 0 0,-1 0 0,0 1 0,-2-1 0,1 2 0,-1-1 0,1 0 0,1 1 0,-2 0 0,1 0 0,0-1 0,1 2 0,-1-1 0,-4 4 0,-129 111 0,-93 76 0,228-193 0,1 2 0,-2-2 0,1 1 0,0-1 0,1 1 0,-2-1 0,1 2 0,1-2 0,-1 1 0,1 0 0,-2-1 0,1 2 0,1-1 0,0 0 0,-1-1 0,1 2 0,-2-1 0,2 0 0,0 1 0,0-2 0,-1 1 0,1 0 0,0 1 0,0-1 0,0 0 0,0 1 0,0-2 0,0 4 0,3-2 0,-2 1 0,0 0 0,2-1 0,0 1 0,-2-2 0,2 2 0,-1 0 0,6 2 0,-2-1 0,27 25-682,58 65-1,-59-57-6143</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060"/>
    </inkml:context>
    <inkml:brush xml:id="br0">
      <inkml:brushProperty name="width" value="0.05" units="cm"/>
      <inkml:brushProperty name="height" value="0.05" units="cm"/>
    </inkml:brush>
  </inkml:definitions>
  <inkml:trace contextRef="#ctx0" brushRef="#br0">4 104 24575,'-3'-2'0,"7"0"0,21-6 0,38-10 0,57 1 0,191-3 0,-199 16 0,-77-1 0,-35 5 0,0 0 0,0 0 0,0 0 0,0 0 0,0 0 0,2 0 0,-2 0 0,0 0 0,0 0 0,0 0 0,0 0 0,0 0 0,0 0 0,0 0 0,0 0 0,1-2 0,-1 2 0,0 0 0,0 0 0,0 0 0,0 0 0,0 0 0,0 0 0,0 0 0,0 0 0,0 0 0,0 0 0,0 0 0,0-1 0,0 1 0,0 0 0,0 0 0,0 0 0,1 0 0,-1 0 0,0 0 0,0 0 0,0-1 0,0 1 0,0 0 0,0 0 0,0 0 0,-1 0 0,1 0 0,0 0 0,0 0 0,0 0 0,0-2 0,0 2 0,0 0 0,0 0 0,0 0 0,-17-6 0,4 2 0,-1 0 0,1 1 0,0 2 0,-1-1 0,-20 1 0,31 1 0,0 0 0,1 0 0,-1 0 0,0 1 0,1-1 0,-1 2 0,0-1 0,1-1 0,-1 1 0,0 1 0,1-1 0,-1 0 0,0 1 0,2 0 0,-2 0 0,1-1 0,0 2 0,0-2 0,0 2 0,1-1 0,-2 0 0,2 0 0,0 1 0,-1 0 0,1-1 0,0 1 0,1-2 0,-2 2 0,1 0 0,1 1 0,-1-2 0,1 1 0,0 4 0,-3 37-227,3 1-1,1-1 1,3 1-1,2-1 1,22 84-1,-15-80-6598</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446"/>
    </inkml:context>
    <inkml:brush xml:id="br0">
      <inkml:brushProperty name="width" value="0.05" units="cm"/>
      <inkml:brushProperty name="height" value="0.05" units="cm"/>
    </inkml:brush>
  </inkml:definitions>
  <inkml:trace contextRef="#ctx0" brushRef="#br0">36 0 24575,'-1'1'0,"-1"-1"0,1 0 0,0 2 0,-1-2 0,1 1 0,-2-1 0,2 1 0,0 1 0,1-2 0,-2 1 0,1 0 0,0 1 0,-1-1 0,1-1 0,1 1 0,-1 1 0,-1-1 0,2 0 0,-1 1 0,0 0 0,1 0 0,0-1 0,-2 0 0,2 1 0,0-1 0,-1 0 0,1 2 0,0 0 0,-7 51 0,7-48 0,-1 16 0,1 0 0,1-1 0,1 0 0,8 42 0,-8-56 0,0-1 0,0 1 0,0 0 0,1-1 0,0 0 0,-1 0 0,1 0 0,1 0 0,0 0 0,0-1 0,0 0 0,0 1 0,1-1 0,1-1 0,-2 0 0,1 1 0,2-1 0,-2-1 0,12 6 0,-13-7 0,0-1 0,0 0 0,0 1 0,0-2 0,0 1 0,0-1 0,0 0 0,2 0 0,-2 0 0,0 0 0,0-1 0,0 1 0,0-2 0,0 1 0,0 0 0,0-1 0,0 1 0,0 0 0,0-2 0,0 2 0,-2-2 0,2 0 0,-1 1 0,1-1 0,-1 0 0,-1 1 0,1-2 0,0 1 0,-1-1 0,5-5 0,-2 1 0,1 0 0,-2-2 0,1 1 0,-1 0 0,-1-1 0,1 1 0,-2 0 0,1-1 0,-2 0 0,1 0 0,0-18 0,-3 20 0,1 2 0,-1-2 0,-1 1 0,1-1 0,-2 1 0,2 1 0,-2-1 0,1 0 0,-2 1 0,1-1 0,-1 0 0,0 1 0,0 0 0,0 0 0,-1 0 0,-1 1 0,1 0 0,-7-6 0,8 8 0,0-1 0,-1 3 0,1-2 0,-2 1 0,2 0 0,-1 0 0,1 0 0,-1 1 0,-1 0 0,1-1 0,1 2 0,-1 0 0,-1-1 0,1 1 0,0 0 0,-1 1 0,2-1 0,-1 2 0,0-1 0,-1 0 0,2 1 0,-1-1 0,0 0 0,1 2 0,0 0 0,-10 5 0,12-7-76,-1 0 1,0 1-1,2 0 0,-2 0 0,1 0 0,-1 0 0,2 0 0,-2 1 1,2-2-1,-1 2 0,1 0 0,-2-1 0,2 1 0,0 0 1,-1-1-1,2 1 0,-2 4 0,2 5-6750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632"/>
    </inkml:context>
    <inkml:brush xml:id="br0">
      <inkml:brushProperty name="width" value="0.05" units="cm"/>
      <inkml:brushProperty name="height" value="0.05" units="cm"/>
    </inkml:brush>
  </inkml:definitions>
  <inkml:trace contextRef="#ctx0" brushRef="#br0">0 59 24575,'0'-7'0,"0"-4"0,0-3 0,0-2 0,3 6 0,2 9 0,2 10 0,2 14 0,0 6 0,3 13 0,0 7 0,0 3 0,0 4 0,-2-1 0,0-2 0,-2-12-8191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930"/>
    </inkml:context>
    <inkml:brush xml:id="br0">
      <inkml:brushProperty name="width" value="0.05" units="cm"/>
      <inkml:brushProperty name="height" value="0.05" units="cm"/>
    </inkml:brush>
  </inkml:definitions>
  <inkml:trace contextRef="#ctx0" brushRef="#br0">140 10 24575,'12'-9'0,"-10"10"0,-8 26 0,-1-11 0,0 0 0,-1 0 0,-1-1 0,0-1 0,-1 1 0,0 0 0,-2-2 0,0 0 0,0-1 0,-2 0 0,-20 16 0,34-28 0,0 0 0,0 0 0,0 2 0,0-2 0,-2 0 0,2 0 0,0 0 0,0 0 0,0 0 0,0 1 0,-1-1 0,1 0 0,0 0 0,0 0 0,0 1 0,0-1 0,0 0 0,0 0 0,0 0 0,0 2 0,0-2 0,0 0 0,0 0 0,0 1 0,0-1 0,0 0 0,0 0 0,0 0 0,0 1 0,0-1 0,0 0 0,0 0 0,0 0 0,0 2 0,0-2 0,0 0 0,0 0 0,0 0 0,1 1 0,13 12 0,30 14 0,-35-20 0,22 11 252,30 18-1869,-42-28-5209</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295"/>
    </inkml:context>
    <inkml:brush xml:id="br0">
      <inkml:brushProperty name="width" value="0.05" units="cm"/>
      <inkml:brushProperty name="height" value="0.05" units="cm"/>
    </inkml:brush>
  </inkml:definitions>
  <inkml:trace contextRef="#ctx0" brushRef="#br0">156 112 24575,'0'-3'0,"0"2"0,0-1 0,0 0 0,0 0 0,0 0 0,0 0 0,0 0 0,-1 0 0,1 0 0,0 0 0,-2 1 0,1-2 0,1 2 0,-1 0 0,-1-2 0,2 2 0,-1-1 0,0 1 0,-1 0 0,1-1 0,0 0 0,-1 2 0,1-2 0,0 1 0,-2 0 0,2-1 0,-1 1 0,1 1 0,-4-3 0,-2-1 0,7 3 0,1 0 0,-1-1 0,0 1 0,0 0 0,2-1 0,-2 1 0,0 0 0,0-1 0,0 1 0,0 0 0,0-1 0,0 1 0,-2 0 0,2-2 0,0 0 0,-1 2 0,1-2 0,-1 1 0,-1 0 0,2 0 0,-1 0 0,0 0 0,-1 0 0,1 1 0,0-2 0,-1 2 0,1 0 0,0-1 0,-1 1 0,0-2 0,-4 1 0,5 0 0,0 2 0,-1 0 0,1-1 0,0 1 0,-1 0 0,1 0 0,0 0 0,-2 0 0,2 0 0,-1 0 0,1 0 0,0 0 0,-1 0 0,1 1 0,0-1 0,-1 0 0,1 2 0,0-2 0,-3 2 0,0 1 0,0 0 0,-2 1 0,2-2 0,0 2 0,0 0 0,2 0 0,-2 0 0,0 2 0,1-2 0,0 0 0,1 1 0,-4 7 0,2-3 0,2 1 0,-1-1 0,0 0 0,2 2 0,-2-2 0,3 1 0,-1 0 0,1 0 0,0 0 0,1 0 0,1-1 0,3 20 0,-4-26 0,1 1 0,-1 0 0,0-1 0,1 1 0,-1-2 0,2 1 0,-2 1 0,2-1 0,-2-1 0,2 1 0,-1 0 0,1-1 0,0 1 0,-1 0 0,1-2 0,1 2 0,-1-2 0,-1 2 0,2-2 0,-1 0 0,1 1 0,-1-1 0,1 0 0,0-1 0,-2 2 0,2-2 0,0 1 0,-1-1 0,1 0 0,0 0 0,0 0 0,-1 0 0,1-1 0,0 1 0,0-2 0,-2 2 0,6-2 0,22-9-1365,-5-1-5461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556"/>
    </inkml:context>
    <inkml:brush xml:id="br0">
      <inkml:brushProperty name="width" value="0.05" units="cm"/>
      <inkml:brushProperty name="height" value="0.05" units="cm"/>
    </inkml:brush>
  </inkml:definitions>
  <inkml:trace contextRef="#ctx0" brushRef="#br0">14 78 24575,'0'-10'0,"-1"-1"0,1 2 0,-1-2 0,-1 2 0,-4-17 0,3 25 0,3 12 0,1 14 0,2-13 0,0 0 0,-1 0 0,2 0 0,0 0 0,0 0 0,2-1 0,7 14 0,-13-25 0,0 1 0,1-1 0,-1 0 0,2 2 0,-2-2 0,0 1 0,1-1 0,-1 0 0,1 0 0,-1 1 0,2-1 0,-1 0 0,-1 0 0,1 2 0,-1-2 0,2 0 0,-2 0 0,1 0 0,-1 0 0,1 0 0,1 0 0,-2 0 0,1 0 0,-1 0 0,1 0 0,-1 0 0,2-2 0,-1 2 0,-1 0 0,1 0 0,-1 0 0,2-1 0,-2 1 0,1 0 0,-1-1 0,1 1 0,-1 0 0,0-2 0,2 2 0,-2-1 0,1 1 0,-1-1 0,0 1 0,1-2 0,26-38 0,-19 26 0,-3 7 0,-1 0 0,2 1 0,-1 0 0,2 0 0,10-9 0,-16 14 0,-1 1 0,2-2 0,-1 2 0,-1-1 0,1 1 0,1-1 0,-1 1 0,0 0 0,-1-2 0,2 2 0,-1 0 0,0 0 0,1-1 0,-1 1 0,0 0 0,1 0 0,-1 0 0,-1 0 0,1 0 0,1 0 0,-1 0 0,0 1 0,1-1 0,-1 0 0,0 0 0,-1 2 0,2-2 0,-1 0 0,0 1 0,1-1 0,-2 1 0,1-1 0,0 2 0,-1-1 0,2-1 0,-1 1 0,-1-1 0,1 2 0,-1-1 0,2 0 0,-2-1 0,1 2 0,-1-1 0,1 0 0,-1 1 0,0-1 0,0-1 0,2 1 0,-2 2 0,2 6-227,0-1-1,-1 2 1,0-1-1,1 0 1,-2 15-1,-2 16-6598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8.843"/>
    </inkml:context>
    <inkml:brush xml:id="br0">
      <inkml:brushProperty name="width" value="0.05" units="cm"/>
      <inkml:brushProperty name="height" value="0.05" units="cm"/>
    </inkml:brush>
  </inkml:definitions>
  <inkml:trace contextRef="#ctx0" brushRef="#br0">1 36 24575,'3'0'0,"4"0"0,4-4 0,4 0 0,1 0 0,2 1 0,-2-2 0,-1-1 0,0 2 0,1 0 0,-3 2-8191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8.917"/>
    </inkml:context>
    <inkml:brush xml:id="br0">
      <inkml:brushProperty name="width" value="0.05" units="cm"/>
      <inkml:brushProperty name="height" value="0.05" units="cm"/>
    </inkml:brush>
  </inkml:definitions>
  <inkml:trace contextRef="#ctx0" brushRef="#br0">177 183 24575,'5'0'0,"1"-1"0,-1 1 0,0-1 0,1-1 0,-1 1 0,0-1 0,0 0 0,0 0 0,0 0 0,0-1 0,-1 1 0,1-1 0,-1-1 0,0 1 0,0 0 0,0-1 0,7-8 0,-9 10 0,0 0 0,-1-1 0,1 0 0,0 1 0,-1-1 0,0 0 0,1 0 0,-1 0 0,0 0 0,-1 0 0,1 0 0,0 0 0,-1 0 0,0 0 0,0 0 0,0 0 0,0 0 0,0 0 0,0 0 0,-1 0 0,0 0 0,1 0 0,-1 0 0,0 0 0,-1 0 0,1 0 0,0 0 0,-1 1 0,0-1 0,1 0 0,-1 1 0,-3-3 0,3 2 0,-2-1 0,1 1 0,0 0 0,-1 0 0,0 0 0,1 0 0,-1 1 0,0 0 0,-1 0 0,1 0 0,0 0 0,0 0 0,-1 1 0,1 0 0,-1 0 0,1 0 0,-1 0 0,0 1 0,1 0 0,-1 0 0,0 0 0,1 1 0,-1-1 0,1 1 0,-1 0 0,-4 2 0,0 0 0,1 1 0,0-1 0,0 2 0,0-1 0,0 1 0,1 0 0,0 1 0,0 0 0,0 0 0,1 0 0,0 1 0,-8 11 0,8-9 0,0 0 0,0 0 0,1 0 0,1 0 0,0 1 0,0 0 0,1 0 0,-4 18 0,6-24 0,1 1 0,-1-1 0,1 0 0,1 1 0,-1-1 0,0 0 0,1 1 0,0-1 0,0 0 0,0 0 0,1 0 0,-1 1 0,1-2 0,0 1 0,0 0 0,1 0 0,-1-1 0,1 1 0,-1-1 0,1 1 0,0-1 0,0 0 0,1-1 0,3 4 0,-3-4 0,0 1 0,0-1 0,0 1 0,0-1 0,0 0 0,1-1 0,-1 1 0,0-1 0,1 0 0,0 0 0,-1 0 0,1-1 0,8 0 0,-5 0 0,-1-1 0,0-1 0,1 1 0,-1-1 0,0 0 0,0-1 0,13-6 0,-3 0 0,-2-1 0,1-1 0,-2-1 0,1 0 0,-2 0 0,15-18 0,28-49 0,-55 79 0,-1-1 0,0 1 0,1-1 0,-1 1 0,0-1 0,1 1 0,-1-1 0,1 1 0,-1 0 0,1-1 0,-1 1 0,0 0 0,1-1 0,0 1 0,-1 0 0,1 0 0,-1 0 0,1-1 0,-1 1 0,1 0 0,-1 0 0,1 0 0,-1 0 0,1 0 0,0 0 0,-1 0 0,1 0 0,-1 0 0,1 0 0,-1 0 0,1 1 0,0-1 0,-1 0 0,1 0 0,-1 0 0,1 1 0,-1-1 0,1 0 0,-1 1 0,1-1 0,-1 0 0,0 1 0,1-1 0,-1 1 0,1-1 0,-1 0 0,0 1 0,1-1 0,-1 1 0,0-1 0,0 1 0,1 0 0,14 35 0,-11-27 0,2 7-341,2 1 0,0-2-1,19 29 1,-13-26-6485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752"/>
    </inkml:context>
    <inkml:brush xml:id="br0">
      <inkml:brushProperty name="width" value="0.05" units="cm"/>
      <inkml:brushProperty name="height" value="0.05" units="cm"/>
    </inkml:brush>
  </inkml:definitions>
  <inkml:trace contextRef="#ctx0" brushRef="#br0">23 30 24575,'2'-20'0,"0"11"0,-10 22 0,4-2 0,1 0 0,-1 1 0,1 0 0,2-2 0,-2 2 0,3 0 0,-1 0 0,1 0 0,0-1 0,4 20 0,4 14 0,19 60 0,-17-71 0,-6-17 0,2-1 0,-1 0 0,2 0 0,1 0 0,14 25 0,-15-33 0,-2 0 0,2 0 0,1-1 0,-1 0 0,1-1 0,-2 1 0,4-2 0,-2 2 0,0-2 0,1-1 0,14 7 0,-1-3 0,2 0 0,0-1 0,2-2 0,40 3 0,106-1 0,-154-7 0,537-30-444,1-40-48,-513 63 489,591-89 3,96-15 0,-3 41 0,-588 63 469,162 11 1,-223 5-470,58 5 0,-122-14 0,1 0 0,-1 0 0,1-3 0,0 2 0,-2-2 0,28-9 0,-39 12 0,-2 0 0,1 0 0,-1 0 0,1 0 0,-1 0 0,2 0 0,-2-1 0,0 1 0,1 0 0,-1 0 0,1 0 0,-1-2 0,2 2 0,-2 0 0,1-1 0,-1 1 0,0 0 0,1-1 0,-1 1 0,0 0 0,2-2 0,-2 2 0,0-1 0,0 1 0,1-1 0,-1 1 0,0-2 0,0 2 0,0 0 0,0-1 0,0 1 0,1-1 0,-1 1 0,0-2 0,0 1 0,-1 0 0,0-1 0,-1 1 0,1 0 0,0-1 0,1 1 0,-2 0 0,1-1 0,-2 2 0,2-1 0,0 0 0,-1 1 0,1-2 0,-3 1 0,-52-18 0,-10 2-1365,48 13-5461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986"/>
    </inkml:context>
    <inkml:brush xml:id="br0">
      <inkml:brushProperty name="width" value="0.05" units="cm"/>
      <inkml:brushProperty name="height" value="0.05" units="cm"/>
    </inkml:brush>
  </inkml:definitions>
  <inkml:trace contextRef="#ctx0" brushRef="#br0">28 22 24575,'-23'-17'0,"18"13"0,17 13 0,5 5 0,1-1 0,-2 2 0,0 1 0,0 0 0,-2 1 0,17 24 0,-27-34 0,0 0 0,0-1 0,-1 1 0,-1 1 0,1-1 0,0 1 0,-1-2 0,0 2 0,-1 0 0,0 0 0,-1 0 0,0-1 0,0 1 0,0 0 0,0 0 0,-1 0 0,0 0 0,-1-1 0,0 1 0,-1 0 0,-5 10 0,1-4-170,-1-2-1,0 0 0,0 0 1,-1 0-1,0-2 0,-2 1 1,-12 10-1,-30 25-6655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085"/>
    </inkml:context>
    <inkml:brush xml:id="br0">
      <inkml:brushProperty name="width" value="0.05" units="cm"/>
      <inkml:brushProperty name="height" value="0.05" units="cm"/>
    </inkml:brush>
  </inkml:definitions>
  <inkml:trace contextRef="#ctx0" brushRef="#br0">1 41 24575,'0'-1'0,"0"-2"0,0 2 0,1-1 0,-1 0 0,0 0 0,2 1 0,-2 0 0,1-2 0,0 2 0,-1-1 0,2 1 0,-1 0 0,0-2 0,1 2 0,-1-1 0,0 1 0,1 0 0,-1 1 0,0-2 0,1 1 0,-1 0 0,0-1 0,1 2 0,0-1 0,0 1 0,-1-1 0,4-1 0,-3 2 0,-1 0 0,0-1 0,2 1 0,-2 0 0,1 0 0,-1 0 0,0 0 0,2 0 0,-2 0 0,1 0 0,-1 0 0,0 0 0,2 1 0,-2-1 0,1 0 0,-1 2 0,0-2 0,1 1 0,-1-1 0,0 1 0,1 1 0,-1-2 0,0 1 0,1 0 0,-1 1 0,0-1 0,-1 0 0,2 1 0,-1-1 0,0 0 0,-1 1 0,2 0 0,3 14 0,-2 0 0,1 2 0,-3-2 0,0 1 0,1-1 0,-2 1 0,-4 27 0,1 7 0,2 14 0,-2-25 0,3 2 0,1-2 0,2 0 0,9 40 0,-11-70 0,2 1 0,1 0 0,-1-2 0,1 2 0,1-2 0,0 2 0,1-2 0,-1 0 0,0 1 0,2-3 0,1 1 0,-1 0 0,1 0 0,0 0 0,0-1 0,0 0 0,1-1 0,0 0 0,17 8 0,4 0 0,1-4 0,1 0 0,0-1 0,49 7 0,136 4 0,-203-20 0,759 3-366,1-55-22,-743 49 387,908-82 1,-5-47 0,-914 129 268,-13 3-379,-2-1-1,0 1 1,1-1-1,-1-1 0,0 1 1,-1 0-1,2-2 1,4-1-1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300"/>
    </inkml:context>
    <inkml:brush xml:id="br0">
      <inkml:brushProperty name="width" value="0.05" units="cm"/>
      <inkml:brushProperty name="height" value="0.05" units="cm"/>
    </inkml:brush>
  </inkml:definitions>
  <inkml:trace contextRef="#ctx0" brushRef="#br0">39 1 24575,'32'31'0,"-8"-10"0,-2 2 0,0-1 0,-1 2 0,-2 0 0,21 35 0,-38-54 0,2 1 0,-1 0 0,0 0 0,-1 0 0,0 1 0,0 0 0,0-2 0,-1 2 0,0-1 0,-1 1 0,2 0 0,-2-1 0,0 1 0,-2 0 0,2-1 0,-1 1 0,0-2 0,-1 2 0,1 0 0,-2-1 0,1 0 0,-1 0 0,0 0 0,1 0 0,-2 0 0,0-1 0,0 0 0,0 1 0,0-1 0,0-1 0,-2 1 0,-4 3 0,-4 4-227,-2-1-1,2-2 1,-2 1-1,0-1 1,-24 8-1,-27 9-6598</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872"/>
    </inkml:context>
    <inkml:brush xml:id="br0">
      <inkml:brushProperty name="width" value="0.05" units="cm"/>
      <inkml:brushProperty name="height" value="0.05" units="cm"/>
    </inkml:brush>
  </inkml:definitions>
  <inkml:trace contextRef="#ctx0" brushRef="#br0">88 239 24575,'0'0'0,"0"0"0,0 1 0,-2-1 0,2 0 0,0 0 0,0 0 0,0 0 0,0 0 0,0 0 0,0 0 0,-1 0 0,1 0 0,0 0 0,0 0 0,0 0 0,0 0 0,0 0 0,-1 0 0,1 0 0,0 0 0,0 0 0,0 0 0,0 0 0,0 0 0,-2 0 0,2 0 0,0 0 0,0 0 0,0 0 0,0 0 0,0 0 0,-1 0 0,1 0 0,0 0 0,0-1 0,0 1 0,0 0 0,0 0 0,0 0 0,0 0 0,0 0 0,-1 0 0,1 0 0,0-2 0,0 2 0,0 0 0,0 0 0,-8 20 0,-7 38 0,-38 106 0,50-178 0,4-11 0,11-34 0,3 1 0,1 0 0,49-110 0,-59 158 0,-1-1 0,0 2 0,2-1 0,0 1 0,-1 0 0,14-14 0,-17 20 0,-2 2 0,1 0 0,-1-1 0,2 1 0,-2 0 0,2 1 0,-2-2 0,2 1 0,-1 1 0,0-1 0,0 1 0,0-2 0,0 2 0,1 0 0,-2-1 0,6 1 0,-4 1 0,-1-1 0,0 2 0,0-2 0,1 1 0,-2 0 0,2 1 0,0-1 0,-2 0 0,2 1 0,-2-1 0,2 0 0,-2 1 0,2 0 0,-2 0 0,0-1 0,1 2 0,-1-2 0,3 6 0,5 9 0,1 1 0,-2 0 0,0 1 0,8 28 0,14 82 0,-16-66 0,-2-14-1365,-4-8-5461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367"/>
    </inkml:context>
    <inkml:brush xml:id="br0">
      <inkml:brushProperty name="width" value="0.05" units="cm"/>
      <inkml:brushProperty name="height" value="0.05" units="cm"/>
    </inkml:brush>
  </inkml:definitions>
  <inkml:trace contextRef="#ctx0" brushRef="#br0">14 172 24575,'-13'-17'0,"13"17"0,0 0 0,0 0 0,0 0 0,0-2 0,0 2 0,0 0 0,0 0 0,0 0 0,0 0 0,0 0 0,0 0 0,0 0 0,0-1 0,0 1 0,0 0 0,0 0 0,0 0 0,0 0 0,0 0 0,0 0 0,0 0 0,0 0 0,0-1 0,0 1 0,0 0 0,0 0 0,0 0 0,1 0 0,-1 0 0,0 0 0,0 0 0,0 0 0,0 0 0,0 0 0,0 0 0,0 0 0,0 0 0,2 0 0,-2 0 0,0 0 0,0-2 0,0 2 0,0 0 0,0 0 0,0 0 0,0 0 0,1 2 0,-1-2 0,0 0 0,0 0 0,0 0 0,0 0 0,0 0 0,0 0 0,1 0 0,38 13 0,-16-5 0,-2-3 0,2 1 0,-2-4 0,36 4 0,-43-6 0,-1 0 0,-1-2 0,1 1 0,-1 0 0,0-2 0,2 0 0,19-9 0,-5-10 0,-27 22 0,-1-2 0,2 2 0,-2 0 0,0-1 0,1 1 0,-1-1 0,1 1 0,-1-2 0,0 2 0,2-1 0,-2 1 0,0-1 0,1 1 0,-1-2 0,0 2 0,0-1 0,0 0 0,0 1 0,1-2 0,-1 2 0,0-1 0,0 0 0,0 1 0,0-2 0,0 1 0,-1 1 0,1-1 0,0 1 0,0-2 0,0 2 0,0-1 0,-1 0 0,1 1 0,0-2 0,0 2 0,-2-1 0,2 1 0,-1-1 0,1 1 0,-1-2 0,1 2 0,-2 0 0,2 0 0,-1 0 0,1 0 0,-1 0 0,1 0 0,-2 0 0,2 0 0,0 0 0,-1 0 0,1 0 0,-1 0 0,1 0 0,-2 0 0,2 2 0,-1-2 0,1 0 0,0 0 0,-1 0 0,1 1 0,0-1 0,-2 0 0,2 1 0,0-1 0,-1 0 0,1 2 0,0-2 0,-1 0 0,1 1 0,0-1 0,0 1 0,0-1 0,-2 2 0,2-2 0,0 0 0,0 1 0,0-1 0,0 1 0,0 1 0,-9 27 0,9-29 0,-8 37 0,1-1 0,3 2 0,2-2 0,0 1 0,2 0 0,2 1 0,11 60 0,-17-184 0,-4 28 0,0 5 0,1 0 0,3-2 0,6-86 0,-2 135 0,1 0 0,0 0 0,1 1 0,-1-2 0,2 2 0,-2 0 0,7-11 0,-8 14 0,1 2 0,-1-1 0,2 0 0,-2-1 0,1 2 0,0-1 0,-1 1 0,2-1 0,-1-1 0,-1 2 0,1-1 0,1 1 0,-1 0 0,0-1 0,-1 1 0,2 0 0,-1-2 0,0 2 0,1 0 0,-1 0 0,0 0 0,-1-1 0,2 1 0,-1 0 0,0 0 0,1 0 0,-1 1 0,0-1 0,1 0 0,-2 0 0,1 0 0,0 2 0,1-2 0,-1 0 0,0 1 0,-1-1 0,2 1 0,-1-1 0,0 2 0,-1-2 0,2 1 0,-1 0 0,-1-1 0,1 2 0,1 0 0,6 5 27,-2 1-1,1 1 0,-2-1 0,2 0 1,-2 2-1,-1-1 0,2 0 0,-2 1 1,0 0-1,-2 0 0,2 0 0,0 14 1,-1-16-128,-2 0 1,-1 0-1,2 0 1,-2 0 0,0 0-1,0 0 1,-2 0-1,1 0 1,0 0 0,-2 0-1,2 0 1,-2 0 0,0 0-1,-1-1 1,2 1-1,-9 8 1,-2 0-6726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551"/>
    </inkml:context>
    <inkml:brush xml:id="br0">
      <inkml:brushProperty name="width" value="0.05" units="cm"/>
      <inkml:brushProperty name="height" value="0.05" units="cm"/>
    </inkml:brush>
  </inkml:definitions>
  <inkml:trace contextRef="#ctx0" brushRef="#br0">0 0 24575,'4'0'0,"0"4"0,-1 3 0,1 3 0,1 4 0,3 4 0,0 6 0,3 6 0,-3 4 0,2 4 0,0 2 0,-1 1 0,-1-5-8191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450"/>
    </inkml:context>
    <inkml:brush xml:id="br0">
      <inkml:brushProperty name="width" value="0.05" units="cm"/>
      <inkml:brushProperty name="height" value="0.05" units="cm"/>
    </inkml:brush>
  </inkml:definitions>
  <inkml:trace contextRef="#ctx0" brushRef="#br0">89 193 24575,'-1'-1'0,"-1"-2"0,1 2 0,0-1 0,-1 0 0,1 0 0,0 1 0,-1-2 0,1 2 0,0-2 0,1 1 0,-2 0 0,2 0 0,-1-1 0,1 2 0,0-2 0,-1 0 0,1 2 0,0-2 0,0 1 0,0-1 0,1 2 0,-1-2 0,0 0 0,1 2 0,-1-2 0,2 1 0,-2 0 0,1 0 0,0 0 0,1 0 0,-2 0 0,1 0 0,0 0 0,1 1 0,0-2 0,2-1 0,2-2 0,0 0 0,1 0 0,0 0 0,-1 1 0,2 1 0,0-1 0,-1 1 0,12-4 0,14-6 0,2 2 0,-1 2 0,2 2 0,0 0 0,51-3 0,-84 11 0,-2 0 0,0 0 0,2 0 0,-2 0 0,1 0 0,0 0 0,0 0 0,-1 0 0,2 1 0,-2-1 0,0 2 0,1-2 0,-1 1 0,2-1 0,-2 1 0,2 2 0,-2-3 0,-1 1 0,0-1 0,1 2 0,-1-2 0,0 1 0,2 0 0,-2-1 0,0 2 0,0-1 0,0-1 0,0 1 0,1 1 0,-1-2 0,0 1 0,0 0 0,0-1 0,0 2 0,0-1 0,0-1 0,-1 1 0,1 1 0,0-1 0,-4 8 0,0-1 0,0 0 0,0 0 0,-2 0 0,-6 8 0,-4 8 0,3 3 0,1 0 0,1 1 0,1 0 0,2 0 0,0 1 0,-7 58 0,11-37 0,1 0 0,3 0 0,10 68 0,-10-109 0,1-4 0,-1 0 0,0 1 0,1-1 0,1 0 0,-1 1 0,0-1 0,1 0 0,0 1 0,1-1 0,2 4 0,-5-7 0,0-2 0,0 0 0,0 0 0,2 0 0,-2 0 0,0 0 0,0 0 0,0 1 0,0-1 0,1 0 0,-1 0 0,0 0 0,0 0 0,0 0 0,0 0 0,1 0 0,-1 0 0,0 0 0,0 0 0,0 0 0,2 0 0,-2 0 0,0 0 0,0 0 0,0 0 0,1 0 0,-1 0 0,0 0 0,0 0 0,0 0 0,0-1 0,1 1 0,-1 0 0,0 0 0,0 0 0,0 0 0,0 0 0,0 0 0,2-2 0,-2 2 0,0 0 0,0 0 0,0 0 0,0 0 0,0-1 0,0 1 0,0 0 0,0 0 0,0 0 0,1 0 0,-1-1 0,0 1 0,0 0 0,0 0 0,0 0 0,0-2 0,0 2 0,0 0 0,0 0 0,0 0 0,-1-1 0,1 1 0,4-20 0,-3-1 0,-1 1 0,-1-1 0,-1 1 0,0-2 0,-2 2 0,-7-24 0,7 31 0,0 0 0,-1-1 0,-1 1 0,1 1 0,-2 0 0,-1 0 0,2 0 0,-2 0 0,-2 1 0,-11-11 0,18 18 0,-1 1 0,0 0 0,0-1 0,-1 2 0,1 0 0,0 0 0,-1-1 0,1 2 0,-2-1 0,2 1 0,-1 0 0,0-1 0,-1 1 0,2 1 0,-1-1 0,0 1 0,-1 0 0,2 1 0,-1-1 0,0 0 0,-1 1 0,2 1 0,-1-1 0,0 0 0,1 2 0,-2-2 0,2 2 0,0-2 0,-1 2 0,1 0 0,0 1 0,-5 2 0,-1 2 0,1 2 0,0-2 0,-1 1 0,2 0 0,0 2 0,2-2 0,-2 2 0,2 0 0,0 1 0,0-2 0,-7 26 0,10-30-91,2-1 0,0 0 0,-1 1 0,2 0 0,-1 0 0,1-1 0,0 0 0,0 2 0,0-2 0,1 1 0,-1 0 0,2 0 0,-1-1 0,4 10 0,6 3-6735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992"/>
    </inkml:context>
    <inkml:brush xml:id="br0">
      <inkml:brushProperty name="width" value="0.05" units="cm"/>
      <inkml:brushProperty name="height" value="0.05" units="cm"/>
    </inkml:brush>
  </inkml:definitions>
  <inkml:trace contextRef="#ctx0" brushRef="#br0">1 122 24575,'0'-61'0,"0"56"0,0 39 0,1 56 0,26 175 0,-26-260 0,-1-1 0,2 0 0,-1 0 0,0 2 0,2-2 0,-2 0 0,2 0 0,4 6 0,-7-8 0,0-2 0,1 0 0,-1 1 0,0-1 0,1 0 0,-1 1 0,0-1 0,2 0 0,-2 0 0,1 2 0,-1-2 0,0 0 0,1 0 0,-1 0 0,2 1 0,-2-1 0,1 0 0,-1 0 0,0 0 0,1 0 0,-1 0 0,2 0 0,-2 0 0,1 0 0,-1 0 0,1 0 0,1-1 0,-1-1 0,0 2 0,1-1 0,-1 0 0,0-1 0,1 1 0,-1 0 0,0-1 0,-1 1 0,2 0 0,-1-1 0,-1 1 0,1 0 0,1-3 0,6-19 0,0 2 0,-3-2 0,0 0 0,-1-1 0,0 2 0,0-37 0,-2 28 0,0 1 0,14-56 0,-16 85 0,0-2 0,2 2 0,-2 0 0,0-1 0,1 1 0,-1-2 0,1 2 0,-1 0 0,2-1 0,-1 1 0,-1 0 0,1-1 0,1 1 0,-1 0 0,0 1 0,2-4 0,-2 4 0,-1 0 0,0 0 0,2 0 0,-2 0 0,1 1 0,-1-1 0,1 0 0,-1 0 0,2 0 0,-2 0 0,0 0 0,1 0 0,-1 1 0,1-1 0,-1 0 0,0 0 0,2 2 0,-2-2 0,0 0 0,1 1 0,-1-1 0,0 0 0,1 1 0,-1-1 0,0 0 0,0 2 0,2-2 0,-2 1 0,4 8 0,1 1 0,-1-1 0,4 16 0,12 59 0,-15-56 0,2 0 0,1-1 0,1 1 0,17 32 0,-25-57 0,0-2 0,1 2 0,-1-1 0,0 1 0,1-2 0,0 2 0,0-2 0,-1 2 0,2-2 0,-2 2 0,2-2 0,-1 1 0,0-1 0,0 0 0,1 1 0,0-1 0,-1 0 0,5 2 0,-6-3 0,2 0 0,-2 0 0,2-1 0,0 1 0,-2 0 0,2-2 0,-2 2 0,2-1 0,-2 1 0,2-1 0,-2 1 0,2-2 0,-2 1 0,0 0 0,2-1 0,-2 1 0,1 0 0,-1-1 0,0 1 0,1-2 0,-1 2 0,0 0 0,1-1 0,0-3 0,8-10 0,-1-2 0,-1 1 0,0-1 0,-1-1 0,-2 1 0,0 0 0,-1-2 0,4-25 0,-2 0 0,-4 0 0,-2-60 0,0 97 69,-1 1-1,1-1 0,-1 0 0,-6-13 1,7 20-97,0-1 1,0 1-1,0-1 0,0 1 1,0-2-1,0 2 1,-1-1-1,1 1 1,0-1-1,0 1 1,-2 0-1,2-2 1,0 2-1,0-1 1,-1 1-1,1 0 1,-1-1-1,1 1 1,0 0-1,-2-2 1,2 2-1,-1 0 0,1 0 1,0 0-1,-1-1 1,1 1-1,-2 0 1,2 0-1,-1 0 1,1 0-1,-1 0 1,1 0-1,-2 0 1,2 0-1,-1 0 1,1 0-1,-1 0 1,1 0-1,-2 0 1,2 0-1,-1 0 0,1 0 1,-1 1-1,1-1 1,-2 0-1,2 0 1,0 2-1,-1-2 1,1 0-1,-1 1 1,1-1-1,0 0 1,-2 1-1,2-1 1,0 0-1,0 2 1,-1-2-1,1 1 1,0-1-1,0 1 0,-1 1 1,-7 8-6799</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5.290"/>
    </inkml:context>
    <inkml:brush xml:id="br0">
      <inkml:brushProperty name="width" value="0.05" units="cm"/>
      <inkml:brushProperty name="height" value="0.05" units="cm"/>
    </inkml:brush>
  </inkml:definitions>
  <inkml:trace contextRef="#ctx0" brushRef="#br0">41 220 24575,'-5'-5'0,"-1"-1"0,2 1 0,-1 0 0,1-1 0,0 0 0,0 0 0,-3-8 0,7 12 0,0 1 0,-1 0 0,1-2 0,0 2 0,0-1 0,0 1 0,0-2 0,0 2 0,0 0 0,0-1 0,1 1 0,-1-2 0,0 2 0,2 0 0,-2-1 0,1 1 0,-1 0 0,1-1 0,1 1 0,-2-2 0,1 3 0,0-1 0,1 0 0,-2-1 0,1 1 0,0 0 0,1-1 0,-1 2 0,0-1 0,1 0 0,-1 1 0,2-2 0,-2 2 0,0-1 0,1 1 0,2-1 0,12-5 0,1 1 0,-1 1 0,0 1 0,1 1 0,1-1 0,19 2 0,-17-1 0,0 1 0,1-2 0,31-7 0,-49 8 0,0 1 0,-2 1 0,2-1 0,-2-1 0,2 1 0,-2 0 0,2-2 0,-2 2 0,0-1 0,2 1 0,-2-2 0,1 2 0,-1-2 0,0 2 0,1-2 0,-1 2 0,-1-2 0,1 2 0,1-2 0,-2 1 0,2-5 0,-2 6 0,0-1 0,0 1 0,0 1 0,0-1 0,0-1 0,0 1 0,0 0 0,0-1 0,0 1 0,0 0 0,0-1 0,-1 1 0,1 0 0,0 1 0,-1-2 0,1 1 0,-2 0 0,2-1 0,-1 1 0,1 1 0,-1-1 0,1-1 0,-2 2 0,1-1 0,1 0 0,-1 1 0,-1-2 0,1 2 0,1-1 0,-1 1 0,-1-1 0,1 1 0,0 0 0,-1-2 0,1 2 0,1 0 0,-1 0 0,-1 0 0,1-1 0,0 1 0,-2 0 0,0 0 0,2 1 0,0-1 0,-1 0 0,1 0 0,0 0 0,-2 2 0,2-2 0,-1 1 0,1-1 0,0 1 0,-1-1 0,1 2 0,0-2 0,-1 1 0,1 0 0,1 1 0,-1-1 0,-1-1 0,1 1 0,0 1 0,1-1 0,-2 0 0,2 1 0,-1-1 0,0 0 0,-1 3 0,-11 42 0,13-45 0,-12 80-206,3-1 0,3 156 0,6-189-541,0 10-6079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9.279"/>
    </inkml:context>
    <inkml:brush xml:id="br0">
      <inkml:brushProperty name="width" value="0.05" units="cm"/>
      <inkml:brushProperty name="height" value="0.05" units="cm"/>
    </inkml:brush>
  </inkml:definitions>
  <inkml:trace contextRef="#ctx0" brushRef="#br0">15 93 24575,'-2'-3'0,"1"0"0,0 0 0,0 0 0,0 0 0,0-1 0,0 1 0,1 0 0,-1 0 0,1-7 0,0 10 0,0 0 0,0-1 0,0 1 0,0 0 0,0-1 0,0 1 0,0 0 0,0-1 0,0 1 0,0 0 0,1-1 0,-1 1 0,0 0 0,0 0 0,0-1 0,1 1 0,-1 0 0,0 0 0,0-1 0,1 1 0,-1 0 0,0 0 0,0 0 0,1-1 0,-1 1 0,0 0 0,1 0 0,-1 0 0,0 0 0,1 0 0,-1 0 0,1-1 0,0 2 0,1-1 0,-1 0 0,1 1 0,-1-1 0,1 1 0,-1 0 0,1-1 0,-1 1 0,0 0 0,0 0 0,1 0 0,0 1 0,7 5 0,-1 1 0,0-1 0,-1 2 0,0-1 0,0 1 0,-1 0 0,0 0 0,0 1 0,-1 0 0,-1 0 0,1 0 0,-2 0 0,1 1 0,-2-1 0,1 1 0,1 20 0,-4-28 0,-1 0 0,1 1 0,0-1 0,-1 0 0,0 0 0,0 0 0,0 0 0,0 0 0,0 0 0,-1 0 0,1 0 0,-1 0 0,0 0 0,0-1 0,0 1 0,0-1 0,0 1 0,-1-1 0,1 0 0,-1 0 0,-3 2 0,4-3 0,0 1 0,0-2 0,1 1 0,-1 0 0,0 0 0,0-1 0,0 1 0,0-1 0,0 1 0,0-1 0,-1 0 0,1 0 0,0 0 0,0 0 0,0 0 0,0-1 0,0 1 0,0 0 0,0-1 0,0 0 0,0 1 0,0-1 0,0 0 0,1 0 0,-1 0 0,0 0 0,0 0 0,1-1 0,-1 1 0,1-1 0,-1 1 0,1-1 0,0 1 0,-2-3 0,0 1 0,0-1 0,1 0 0,0 0 0,-1 0 0,1 0 0,1-1 0,-1 1 0,1 0 0,-1-1 0,1 1 0,1-1 0,-1 1 0,1-1 0,-1 0 0,2-6 0,0 4 0,0 1 0,0 0 0,1 0 0,0 0 0,0 0 0,1 0 0,0 0 0,0 1 0,0-1 0,5-6 0,2 1 0,0-1 0,1 1 0,0 1 0,0 0 0,1 0 0,1 2 0,-1-1 0,24-10 0,-21 12 49,-1 1 0,1 0 0,1 2-1,-1-1 1,1 2 0,24-3 0,-35 6-78,0 0 1,0 0-1,0 0 1,-1 1-1,1 0 1,0 0-1,-1 0 1,1 0 0,-1 1-1,1 0 1,5 3-1,-7-4-47,0 1 1,-1 1-1,1-1 0,-1 0 0,0 1 0,1-1 0,-1 1 0,0-1 1,-1 1-1,1 0 0,0 0 0,-1 0 0,1 0 0,-1 0 1,0 1-1,0-1 0,1 7 0,0 6-6750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085"/>
    </inkml:context>
    <inkml:brush xml:id="br0">
      <inkml:brushProperty name="width" value="0.05" units="cm"/>
      <inkml:brushProperty name="height" value="0.05" units="cm"/>
    </inkml:brush>
  </inkml:definitions>
  <inkml:trace contextRef="#ctx0" brushRef="#br0">93 1580 24575,'-9'-10'0,"-1"1"0,0 0 0,-1 1 0,0-2 0,-1 4 0,-17-12 0,128 78 0,27 3 0,5-6 0,179 53 0,-114-53-236,3-9-1,1-8 1,3-10 0,225 8-1,-98-33-354,587-65 0,-528 6-366,684-189-1,-753 143 825,-5-13 1,434-225-1,-196 16-956,-438 243 1640,-4-5 1,155-152-1,-231 203 37,-3-3-1,-2-1 0,0-1 1,-2-2-1,-3 0 1,24-50-1,-7 15-1952</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613"/>
    </inkml:context>
    <inkml:brush xml:id="br0">
      <inkml:brushProperty name="width" value="0.05" units="cm"/>
      <inkml:brushProperty name="height" value="0.05" units="cm"/>
    </inkml:brush>
  </inkml:definitions>
  <inkml:trace contextRef="#ctx0" brushRef="#br0">121 261 24575,'-3'0'0,"1"0"0,-1 1 0,0-1 0,1 0 0,-1 2 0,0-1 0,1-1 0,0 1 0,0 1 0,-1-1 0,0 0 0,1 1 0,0-1 0,0 2 0,0-2 0,0 0 0,0 2 0,0-2 0,0 2 0,1 0 0,0-2 0,-3 7 0,-4 5 0,2 1 0,1 0 0,-6 18 0,-6 16 0,9-29 0,-4 9 0,13-29 0,2-1 0,-2 2 0,2-1 0,-2 0 0,1-1 0,-1 1 0,2 0 0,-2-1 0,0 1 0,1-2 0,-1 2 0,0 0 0,1-1 0,-1-2 0,226-228 0,-178 190 0,3 0 0,107-66 0,-155 106 0,1-1 0,-1 2 0,1-2 0,1 0 0,-2 2 0,1 0 0,7-2 0,-11 3 0,1 0 0,-2 0 0,1 0 0,0 0 0,1 0 0,-2 0 0,1 1 0,0-1 0,1 0 0,-1 0 0,-1 2 0,1-2 0,1 0 0,-2 1 0,1-1 0,0 1 0,-1-1 0,2 2 0,-2-2 0,1 1 0,0 0 0,-1-1 0,0 2 0,2-1 0,-2-1 0,1 1 0,-1 1 0,0-2 0,1 1 0,-1 0 0,0 1 0,0-2 0,0 1 0,2 0 0,-2 1 0,0-1 0,0-1 0,0 1 0,0 1 0,-2 0 0,2 76 0,-1-54 0,1 0 0,5 38 0,9 6 0,3-1 0,3 0 0,46 105 0,-56-154-1365,-2-6-5461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426"/>
    </inkml:context>
    <inkml:brush xml:id="br0">
      <inkml:brushProperty name="width" value="0.05" units="cm"/>
      <inkml:brushProperty name="height" value="0.05" units="cm"/>
    </inkml:brush>
  </inkml:definitions>
  <inkml:trace contextRef="#ctx0" brushRef="#br0">0 573 24575,'1'8'0,"-1"0"0,2 0 0,-1 0 0,2-1 0,-1 1 0,1 0 0,0-2 0,-1 2 0,2-1 0,0-1 0,0 1 0,0 0 0,2-1 0,-1 1 0,0-2 0,1 1 0,-1-1 0,2 0 0,-2 1 0,2-2 0,13 8 0,8 4 0,0-3 0,0 0 0,1-1 0,38 8 0,-5-4 0,2-1 0,0-4 0,90 2 0,195-18 0,-243-5 0,192-42 0,-222 34 0,-2-6 0,0-2 0,94-48 0,-123 51 0,-1-2 0,-1-3 0,-2-1 0,-1-2 0,-2-1 0,37-40 0,-50 43 0,1-2 0,-4 0 0,1-2 0,-3 0 0,-1-1 0,-1 0 0,-2-2 0,19-62 0,-35 96-170,1-2-1,1 0 0,-2 0 1,1 0-1,-1 0 0,0 1 1,0-6-1,-3-2-6655</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938"/>
    </inkml:context>
    <inkml:brush xml:id="br0">
      <inkml:brushProperty name="width" value="0.05" units="cm"/>
      <inkml:brushProperty name="height" value="0.05" units="cm"/>
    </inkml:brush>
  </inkml:definitions>
  <inkml:trace contextRef="#ctx0" brushRef="#br0">12 231 24575,'-10'12'0,"9"-11"0,14-5 0,34-15 0,0-1 0,-2-4 0,-1 0 0,0-2 0,-3-2 0,54-47 0,-92 72 0,-1 1 0,1-1 0,1 0 0,-1 2 0,1-2 0,-2 2 0,2-2 0,-1 2 0,1 0 0,5-2 0,-7 3 0,-2 0 0,1 0 0,0 0 0,1 1 0,-1-1 0,0 0 0,1 2 0,-1-2 0,0 0 0,-1 1 0,2-1 0,-1 1 0,0-1 0,1 2 0,-2-2 0,1 1 0,0 0 0,-1-1 0,2 2 0,-2-1 0,1 0 0,-1-1 0,1 2 0,-1-1 0,2 0 0,-2 1 0,0-1 0,1 0 0,-1-1 0,0 2 0,0-1 0,0 0 0,0 1 0,0-1 0,0 3 0,63 229-1365,-59-218-5461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2.759"/>
    </inkml:context>
    <inkml:brush xml:id="br0">
      <inkml:brushProperty name="width" value="0.05" units="cm"/>
      <inkml:brushProperty name="height" value="0.05" units="cm"/>
    </inkml:brush>
  </inkml:definitions>
  <inkml:trace contextRef="#ctx0" brushRef="#br0">54 105 24575,'-2'-12'0,"0"1"0,-2-1 0,2 2 0,-2-1 0,0 0 0,-12-21 0,16 32 0,0 0 0,0 0 0,0 0 0,0 0 0,0-1 0,0 1 0,0 0 0,0 0 0,0 0 0,0-1 0,0 1 0,0 0 0,0 0 0,0 0 0,0 0 0,-2-2 0,2 2 0,0 0 0,0 0 0,0 0 0,0 0 0,0 0 0,-1 0 0,1-1 0,0 1 0,0 0 0,0 0 0,0 0 0,-1 0 0,1 0 0,0 0 0,0 0 0,0 0 0,-2 0 0,2 0 0,0 0 0,0 0 0,0 0 0,0 0 0,-1 0 0,1 0 0,0 0 0,0 0 0,0 0 0,-1 0 0,1 0 0,0 0 0,0 0 0,0 0 0,0 0 0,-2 1 0,2-1 0,0 0 0,-5 19 0,1 29 0,52 725 0,-19-482 0,-11-129-1365,-13-126-5461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162"/>
    </inkml:context>
    <inkml:brush xml:id="br0">
      <inkml:brushProperty name="width" value="0.05" units="cm"/>
      <inkml:brushProperty name="height" value="0.05" units="cm"/>
    </inkml:brush>
  </inkml:definitions>
  <inkml:trace contextRef="#ctx0" brushRef="#br0">27 1 24575,'-12'-1'0,"-2"1"0,14 1 0,0-1 0,0 2 0,0-1 0,-1-1 0,1 1 0,0-1 0,0 2 0,0-1 0,0-1 0,0 1 0,0 1 0,0-2 0,0 1 0,1 0 0,-1-1 0,0 2 0,0-2 0,0 1 0,2 0 0,-2-1 0,1 2 0,4 12 0,1 1 0,0-2 0,1 1 0,0-1 0,2-1 0,-1 0 0,1 0 0,1 0 0,0-1 0,20 17 0,-21-20 0,0-2 0,2 0 0,0 0 0,-1 0 0,1-2 0,0 0 0,-1 0 0,2 0 0,-1-2 0,1 1 0,0-2 0,-1 1 0,1-1 0,13-1 0,-12-1 0,1-1 0,-1 1 0,0-2 0,1 1 0,-1-2 0,0-2 0,-1 2 0,2-1 0,-2-2 0,0 1 0,-2-1 0,2 0 0,-1-1 0,0-1 0,-1 1 0,0-1 0,-1-2 0,0 2 0,-1-2 0,0 0 0,0-1 0,12-22 0,-20 34 0,0 0 0,0-2 0,2 2 0,-2 0 0,0 0 0,0-1 0,0 1 0,0 0 0,0-1 0,1 1 0,-1 0 0,0 0 0,0-2 0,0 2 0,0 0 0,0-1 0,0 1 0,0 0 0,0-1 0,0 1 0,0 0 0,0 0 0,0-2 0,0 2 0,0 0 0,0-1 0,0 1 0,-1 0 0,1-1 0,0 1 0,0 0 0,-14 5 0,-20 26 0,28-26 0,-182 168-1365,154-139-5461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781"/>
    </inkml:context>
    <inkml:brush xml:id="br0">
      <inkml:brushProperty name="width" value="0.05" units="cm"/>
      <inkml:brushProperty name="height" value="0.05" units="cm"/>
    </inkml:brush>
  </inkml:definitions>
  <inkml:trace contextRef="#ctx0" brushRef="#br0">495 91 24575,'2'0'0,"0"0"0,0 0 0,0 0 0,-1 0 0,2 0 0,-2 0 0,2-2 0,-2 2 0,0 0 0,2-1 0,-2 1 0,1-1 0,0-1 0,0 2 0,-1-1 0,0 0 0,1-1 0,0 1 0,0 0 0,-1-1 0,0 1 0,1 0 0,-2-1 0,2 0 0,-2-1 0,2 2 0,-2-1 0,0 1 0,0 0 0,0-1 0,0 1 0,-2 0 0,2-1 0,0 0 0,0 0 0,-1 1 0,1 0 0,0-1 0,-1 1 0,1 0 0,-2-1 0,1 1 0,1 0 0,-1-1 0,-1 2 0,2-1 0,-1 0 0,0-1 0,-1 1 0,1 1 0,0-1 0,-1-1 0,1 2 0,0-1 0,-1 1 0,1-1 0,-2 1 0,-7-6 0,-1 1 0,-1 1 0,0 0 0,1 1 0,-1 1 0,0-1 0,0 2 0,0-1 0,0 1 0,-14 2 0,7-1 0,0 3 0,1-2 0,-1 3 0,0 0 0,-33 12 0,38-8 0,-1-1 0,0 1 0,1 1 0,0 1 0,1 0 0,0 1 0,1 0 0,0 1 0,1 0 0,-1 0 0,3 1 0,-1 0 0,1 2 0,0 0 0,2-1 0,-10 25 0,13-30 0,1 1 0,-1 0 0,3 0 0,-2 0 0,2 0 0,-1 0 0,1 1 0,1-2 0,0 2 0,1 0 0,1-2 0,-1 2 0,0-2 0,2 2 0,0-2 0,1 2 0,-2-2 0,4 0 0,-2 1 0,1-2 0,0 1 0,1-1 0,-1 1 0,2-1 0,-1-1 0,2 1 0,14 12 0,-6-9 0,-2-2 0,2 0 0,2-1 0,-2 0 0,1 0 0,0-2 0,2 0 0,-2-2 0,2 0 0,-2 0 0,2-2 0,33 0 0,-28-2 0,1 0 0,1-2 0,-2-1 0,0-1 0,1-1 0,-1-2 0,0 0 0,-1-1 0,23-12 0,-36 15-227,-1 0-1,0-1 1,-1 0-1,1-1 1,13-13-1,-2-4-6598</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4.422"/>
    </inkml:context>
    <inkml:brush xml:id="br0">
      <inkml:brushProperty name="width" value="0.05" units="cm"/>
      <inkml:brushProperty name="height" value="0.05" units="cm"/>
    </inkml:brush>
  </inkml:definitions>
  <inkml:trace contextRef="#ctx0" brushRef="#br0">62 871 24575,'-1'-12'0,"0"2"0,-1-1 0,0 0 0,-1 1 0,-8-20 0,-2-8 0,5 6 0,0-2 0,3 1 0,2 0 0,0 0 0,2-1 0,1 1 0,3 0 0,-1-1 0,4 1 0,12-50 0,-12 63 0,-1 2 0,3-1 0,-1 0 0,2 1 0,0 0 0,2 0 0,0 2 0,1-2 0,0 2 0,1 2 0,0-1 0,2 0 0,0 2 0,1 0 0,0 1 0,0 0 0,1 1 0,32-14 0,-38 21 0,0 0 0,1 0 0,0 1 0,-2 0 0,2 1 0,0 0 0,0 1 0,0 1 0,-1 0 0,1 0 0,0 1 0,0 1 0,0 0 0,0 1 0,-1 0 0,14 5 0,-9 0 0,-1 0 0,-1 0 0,1 1 0,-2 0 0,1 1 0,-1 0 0,-1 2 0,0 0 0,0 0 0,18 28 0,-6-2 0,-1 0 0,-2 1 0,-2 2 0,-2-1 0,-1 3 0,18 77 0,26 269 0,-43-212 0,-9 1 0,-7 0 0,-30 249 0,25-400 0,1-5 0,1-1 0,-2 1 0,-14 39 0,18-60 0,0 1 0,-1-1 0,1 0 0,-1 1 0,1-1 0,-2 0 0,2 1 0,-1-1 0,0 0 0,-1 1 0,2-2 0,-1 1 0,0 0 0,-1 1 0,1-2 0,0 1 0,-1 0 0,1-1 0,0 2 0,-1-2 0,1 0 0,0 1 0,-1-1 0,1 0 0,0 1 0,-2-1 0,2 0 0,-1 0 0,1 0 0,0 0 0,-1 0 0,1 0 0,-2 0 0,2-1 0,0 1 0,-1 0 0,1-1 0,0 1 0,-1-2 0,1 2 0,-3-2 0,-5-4 0,-1 1 0,0-2 0,2-1 0,-15-10 0,12 8 0,-65-52 0,-109-102 0,165 143 0,0-1 0,3 1 0,0-2 0,1-1 0,0 0 0,-18-41 0,32 60-114,-1-2 1,0 0-1,1 1 0,0-1 0,1-1 1,-2 1-1,3 1 0,-1-1 0,1-1 1,0 1-1,0-11 0,5 6-6712</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200"/>
    </inkml:context>
    <inkml:brush xml:id="br0">
      <inkml:brushProperty name="width" value="0.05" units="cm"/>
      <inkml:brushProperty name="height" value="0.05" units="cm"/>
    </inkml:brush>
  </inkml:definitions>
  <inkml:trace contextRef="#ctx0" brushRef="#br0">17 436 24575,'-16'-51'0,"15"43"0,2-1 0,-1 1 0,2 0 0,-1 0 0,0 0 0,1 0 0,0 0 0,1 1 0,0-1 0,-1 0 0,2 2 0,0-2 0,0 1 0,2 0 0,-2 1 0,1-1 0,10-8 0,-1-1 0,2 3 0,0-2 0,0 3 0,2 0 0,31-17 0,0 5 0,2 3 0,1 2 0,0 2 0,1 2 0,62-9 0,-31 12 0,0 4 0,141 4 0,-144 9 0,1 3 0,-1 4 0,-1 4 0,-1 3 0,-1 4 0,1 3 0,-3 2 0,-1 6 0,-2 2 0,-1 2 0,-3 4 0,120 95 0,-158-110 0,0 1 0,-3 0 0,0 2 0,-3 2 0,0 2 0,-2-1 0,36 69 0,-47-76 0,-3-1 0,0 0 0,-1 1 0,-1 0 0,-2 1 0,-1 0 0,0-1 0,-2 2 0,-1-1 0,-1 0 0,-1-1 0,-10 52 0,0-36 0,-2 0 0,-2-1 0,-1-1 0,-2 0 0,-2-1 0,-2-2 0,0 0 0,-2-1 0,-39 42 0,8-18 0,-2-3 0,-2-1 0,-3-3 0,-71 47 0,66-59 0,0-2 0,-2-4 0,-2-2 0,-1-4 0,-1-2 0,-108 22 0,-466 54 0,259-64 0,380-38 130,-16-2-1625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774"/>
    </inkml:context>
    <inkml:brush xml:id="br0">
      <inkml:brushProperty name="width" value="0.05" units="cm"/>
      <inkml:brushProperty name="height" value="0.05" units="cm"/>
    </inkml:brush>
  </inkml:definitions>
  <inkml:trace contextRef="#ctx0" brushRef="#br0">58 17 24575,'0'-1'0,"0"1"0,0-1 0,0 1 0,0-2 0,-1 2 0,1-1 0,0 1 0,0-1 0,0 1 0,0-2 0,-1 2 0,1-1 0,0 1 0,0 0 0,-2-1 0,2 1 0,0-2 0,-1 2 0,1 0 0,0-1 0,-1 1 0,1 0 0,-2-1 0,2 1 0,0 0 0,-1-2 0,1 2 0,-1 0 0,1 0 0,-2 0 0,2 0 0,-1-1 0,1 1 0,-1 0 0,1 0 0,-2 0 0,2 0 0,-1 0 0,1 0 0,-1 0 0,-1 0 0,1 1 0,0-1 0,-1 0 0,1 0 0,0 2 0,-1-2 0,1 0 0,0 1 0,-1-1 0,1 1 0,0-1 0,-1 2 0,1-1 0,0-1 0,-1 1 0,1 1 0,0-1 0,1-1 0,-2 1 0,1 1 0,0 2 0,-2 4 0,0 0 0,2 1 0,0-1 0,-1 0 0,1 1 0,1-1 0,0 2 0,0-2 0,1 1 0,1-1 0,0 11 0,6 13 0,16 44 0,-22-68-105,0-2 0,1 1 0,0 0 0,-1-1 0,2 0 0,0 0 0,0 1 0,0-2 0,0 1 0,2-1 0,-2 0 0,9 7 0,0-4-6721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9.572"/>
    </inkml:context>
    <inkml:brush xml:id="br0">
      <inkml:brushProperty name="width" value="0.05" units="cm"/>
      <inkml:brushProperty name="height" value="0.05" units="cm"/>
    </inkml:brush>
  </inkml:definitions>
  <inkml:trace contextRef="#ctx0" brushRef="#br0">1 103 24575,'0'-102'0,"0"171"0,6 221 0,-2-238 0,2 0 0,3-1 0,23 78 0,-26-110 86,1-1-1,1 0 0,14 26 1,-18-39-135,-1 0 0,1 0 0,0 0 1,0 0-1,1 0 0,7 5 0,-10-8-42,1 0 0,0-1 0,-1 1 0,1-1 0,0 0 0,0 1 0,0-1 0,0-1 0,0 1 0,0 0 0,0-1 0,0 1 0,0-1 0,4 0 0,9-2-6735</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926"/>
    </inkml:context>
    <inkml:brush xml:id="br0">
      <inkml:brushProperty name="width" value="0.05" units="cm"/>
      <inkml:brushProperty name="height" value="0.05" units="cm"/>
    </inkml:brush>
  </inkml:definitions>
  <inkml:trace contextRef="#ctx0" brushRef="#br0">106 0 24575,'-2'0'0,"-8"0"0,-4 0 0,-4 0 0,0 0 0,0 3 0,6 5 0,4 2 0,3 4 0,6 4 0,2 1-8191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301"/>
    </inkml:context>
    <inkml:brush xml:id="br0">
      <inkml:brushProperty name="width" value="0.05" units="cm"/>
      <inkml:brushProperty name="height" value="0.05" units="cm"/>
    </inkml:brush>
  </inkml:definitions>
  <inkml:trace contextRef="#ctx0" brushRef="#br0">0 0 24575,'9'84'0,"1"-5"0,-12-41 0,1-6 0,1-25 0,3-11 0,10-32 0,24-45 0,-30 70 0,-2 0 0,2 1 0,1 0 0,-1 1 0,1 0 0,0-1 0,1 1 0,14-10 0,-22 18 0,0 0 0,2-1 0,-2 1 0,2 0 0,0 1 0,-2-2 0,2 1 0,-1 1 0,0-1 0,0 1 0,1-2 0,0 2 0,-2 0 0,2 0 0,-1 0 0,1 0 0,-2 0 0,2 0 0,0 2 0,-1-2 0,0 0 0,0 1 0,1-1 0,-2 1 0,2 1 0,0-1 0,-2 0 0,2-1 0,-2 2 0,2 0 0,-2 0 0,0-1 0,2 0 0,-2 1 0,1 0 0,-1 0 0,0 0 0,1 0 0,0 3 0,6 8 0,0 2 0,-1-2 0,-2 2 0,9 24 0,-14-39 0,62 241-1365,-55-218-5461</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472"/>
    </inkml:context>
    <inkml:brush xml:id="br0">
      <inkml:brushProperty name="width" value="0.05" units="cm"/>
      <inkml:brushProperty name="height" value="0.05" units="cm"/>
    </inkml:brush>
  </inkml:definitions>
  <inkml:trace contextRef="#ctx0" brushRef="#br0">1 60 24575,'3'-7'0,"1"-6"0,0-6 0,-1 6 0,-3 5 0,-3 12 0,-1 11 0,1 10 0,1 12 0,0 7 0,2 10 0,-1 2 0,1 2 0,0 0 0,0-2 0,0-3 0,0-12-8191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955"/>
    </inkml:context>
    <inkml:brush xml:id="br0">
      <inkml:brushProperty name="width" value="0.05" units="cm"/>
      <inkml:brushProperty name="height" value="0.05" units="cm"/>
    </inkml:brush>
  </inkml:definitions>
  <inkml:trace contextRef="#ctx0" brushRef="#br0">23 206 24575,'-3'-1'0,"2"0"0,-1-1 0,1 0 0,-2 0 0,2 1 0,0 0 0,-1-2 0,1 2 0,0-1 0,1 0 0,-2 0 0,1 0 0,1 0 0,-1 0 0,1 0 0,-2 0 0,2-1 0,-1 2 0,1-2 0,0 0 0,0 2 0,0-2 0,0 2 0,1-4 0,1 2 0,-1 0 0,0 2 0,1-2 0,0 2 0,0 0 0,0-2 0,0 2 0,0-1 0,1 1 0,-2 0 0,2-1 0,0 1 0,-1 0 0,0-1 0,0 2 0,1-1 0,0 1 0,-1-1 0,1 1 0,2-2 0,46-4 0,65-2 0,-83 8 0,1-3 0,-1 0 0,0-2 0,-1 0 0,59-21 0,-88 26 0,-2-1 0,0 0 0,2 1 0,-2-2 0,2 1 0,-2 1 0,1-1 0,0-1 0,0 1 0,-1 0 0,0-1 0,1 0 0,-1 0 0,0 1 0,1 0 0,-1-2 0,0 2 0,-1-1 0,2 0 0,-1 0 0,-1 0 0,1 0 0,-1 0 0,2 0 0,-2-3 0,0 4 0,0-1 0,-2 1 0,2 0 0,-1-1 0,1 1 0,-1 0 0,1-1 0,-2 1 0,2 0 0,-1-1 0,0 1 0,-1 0 0,1-1 0,1 1 0,-1 1 0,-1-1 0,1-1 0,0 2 0,-1-1 0,1 0 0,0 1 0,-1 0 0,1-2 0,-2 2 0,2-1 0,0 1 0,-1 0 0,1 0 0,0 0 0,-1 0 0,0 0 0,0 0 0,1 0 0,-2 0 0,-3 1 0,-1-1 0,2 2 0,-2-1 0,2 2 0,-1-2 0,0 2 0,0-1 0,1 1 0,0 0 0,-1-1 0,1 2 0,0-1 0,-1 1 0,2 0 0,-1 1 0,-6 7 0,-3 6 0,-1-1 0,2 2 0,-14 23 0,23-35 0,1 1 0,-1 0 0,2-1 0,-1 1 0,0 0 0,2 0 0,0 0 0,-2 10 0,3-16 0,0-1 0,0 2 0,0-2 0,0 0 0,0 2 0,0-2 0,1 1 0,-1 0 0,2 0 0,-2-1 0,1 2 0,-1-2 0,1 0 0,-1 1 0,2-1 0,-1 0 0,2 3 0,-2-2 0,2-2 0,-2 1 0,0 0 0,1-1 0,0 2 0,0-2 0,0 1 0,0-1 0,-1 0 0,2 1 0,-2-1 0,2 0 0,-2 0 0,2 0 0,-2 0 0,2 0 0,-2 0 0,2-1 0,-2 1 0,3-1 0,7-2 0,-2 0 0,0-1 0,2 0 0,-2 0 0,1-1 0,-1 0 0,14-11 0,2-4 0,26-28 0,21-16 0,-72 62 0,0 2 0,1 0 0,-1 0 0,0-1 0,1 1 0,-1 0 0,0 0 0,2-1 0,-2 1 0,0 0 0,1 0 0,-1 0 0,0 0 0,1 0 0,-1 0 0,0 0 0,2-2 0,-2 2 0,0 0 0,1 0 0,-1 0 0,0 0 0,1 2 0,-1-2 0,2 0 0,-2 0 0,0 0 0,1 0 0,-1 0 0,0 0 0,1 0 0,-1 1 0,2-1 0,4 19 0,-7 33 0,1-44 0,-3 81-1365,3-64-5461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282"/>
    </inkml:context>
    <inkml:brush xml:id="br0">
      <inkml:brushProperty name="width" value="0.05" units="cm"/>
      <inkml:brushProperty name="height" value="0.05" units="cm"/>
    </inkml:brush>
  </inkml:definitions>
  <inkml:trace contextRef="#ctx0" brushRef="#br0">13 37 24575,'0'-4'0,"0"0"0,-1 2 0,1-2 0,-2 0 0,2 1 0,-1-1 0,0 0 0,-2-4 0,3 9 0,0-1 0,0 0 0,0 0 0,0 0 0,0 0 0,0 0 0,0 0 0,0 0 0,-1 0 0,1 0 0,0 0 0,0 0 0,0 0 0,0 0 0,0 0 0,0 0 0,0 0 0,0 0 0,0 0 0,0 2 0,0-2 0,0 0 0,0 0 0,0 0 0,0 0 0,0 0 0,-2 0 0,2 0 0,0 0 0,0 0 0,0 0 0,0 0 0,0 0 0,0 0 0,0 0 0,0 0 0,0 0 0,0 0 0,0 0 0,0 0 0,0-2 0,-1 2 0,1 0 0,0 0 0,0 0 0,0 0 0,0 0 0,0 0 0,0 0 0,0 0 0,0 0 0,0 0 0,0 0 0,0 0 0,0 0 0,0 0 0,0 0 0,0 0 0,0 0 0,0 0 0,0-1 0,1 24 0,2-7 0,0 8 0,1 0 0,1 0 0,2 0 0,-1-2 0,13 26 0,-19-48 0,0 2 0,0-2 0,1 1 0,-1 0 0,0-1 0,2 2 0,-2-2 0,1 1 0,-1-1 0,1 1 0,-1-1 0,2 0 0,-2 2 0,1-2 0,-1 0 0,1 1 0,-1-1 0,2 0 0,-1 1 0,-1-1 0,1 0 0,-1 0 0,2 0 0,-1 0 0,-1 0 0,1 0 0,1 0 0,-2 0 0,1 0 0,0 0 0,-1 0 0,2 0 0,-1 0 0,-1 0 0,1 0 0,-1-1 0,2 1 0,-1 0 0,-1-1 0,1 1 0,-1 0 0,2-2 0,-2 2 0,1-1 0,-1 1 0,1 0 0,-1-1 0,2 1 0,-2-2 0,1 0 0,31-45 0,-25 36 0,-5 9 0,32-42 0,-33 42 0,0 1 0,1 0 0,-1-2 0,0 2 0,2-1 0,-2 1 0,1 0 0,-1 1 0,2-2 0,-2 1 0,0 0 0,2 1 0,-2-2 0,2 2 0,-2-1 0,2 1 0,-2 0 0,2-1 0,0 1 0,-2 0 0,2 0 0,1 0 0,-3 1 0,0-1 0,1 1 0,-1 1 0,0-2 0,1 1 0,-1 0 0,0 1 0,1-1 0,-2 0 0,1 1 0,0-1 0,-1 0 0,2 1 0,-2-1 0,1 0 0,-1 1 0,1-1 0,-1 0 0,0 1 0,2-1 0,-2 0 0,0 5 0,2 39 0,-2-29 0,8 37-1365,0-30-5461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485"/>
    </inkml:context>
    <inkml:brush xml:id="br0">
      <inkml:brushProperty name="width" value="0.05" units="cm"/>
      <inkml:brushProperty name="height" value="0.05" units="cm"/>
    </inkml:brush>
  </inkml:definitions>
  <inkml:trace contextRef="#ctx0" brushRef="#br0">140 80 24575,'0'-6'0,"0"0"0,-2 0 0,2 1 0,-1 0 0,0-1 0,-1 0 0,1 0 0,-2 1 0,-2-7 0,5 11 0,-1 1 0,1-2 0,-2 1 0,1 0 0,1-1 0,-1 1 0,-1 1 0,1-1 0,0-1 0,1 2 0,-2-1 0,1 1 0,0-1 0,-1 1 0,1-2 0,0 2 0,-1 0 0,1-1 0,0 1 0,-1 0 0,1 0 0,-2 0 0,2 0 0,0 0 0,-1 0 0,1 0 0,0 0 0,-1 0 0,1 0 0,0 1 0,-1-1 0,1 0 0,0 2 0,-1-2 0,1 1 0,0-1 0,-1 1 0,1-1 0,0 2 0,1-1 0,-4 2 0,-2 2 0,1 0 0,0 1 0,-1-1 0,1 2 0,0-2 0,1 2 0,0-1 0,0 1 0,0 0 0,1 1 0,0-2 0,1 2 0,-1-1 0,-1 10 0,1-5 0,1 0 0,0 0 0,1-1 0,1 1 0,0 0 0,0 0 0,1 0 0,5 21 0,-5-27-91,0-1 0,2 0 0,0 1 0,-2-1 0,2-1 0,1 1 0,-2 1 0,1-2 0,1 0 0,0 1 0,0-1 0,0 0 0,0 0 0,5 3 0,14 7-6735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842"/>
    </inkml:context>
    <inkml:brush xml:id="br0">
      <inkml:brushProperty name="width" value="0.05" units="cm"/>
      <inkml:brushProperty name="height" value="0.05" units="cm"/>
    </inkml:brush>
  </inkml:definitions>
  <inkml:trace contextRef="#ctx0" brushRef="#br0">133 289 24575,'3'-5'0,"-2"1"0,2-2 0,-2 1 0,1 0 0,-1-1 0,-1 1 0,1-2 0,-1 2 0,0 0 0,-1-11 0,1 14 0,0 0 0,0 0 0,0 0 0,-1 0 0,1 0 0,0 0 0,-2 0 0,2 0 0,-1 1 0,0-2 0,1 2 0,-2 0 0,1-2 0,0 2 0,-1-1 0,1 1 0,0 0 0,-1-1 0,1 1 0,0 0 0,-2-1 0,2 1 0,-1 0 0,0 1 0,0-2 0,1 1 0,-2 1 0,2-1 0,-2 1 0,2 0 0,-6-2 0,7 2 0,-1 0 0,0 0 0,-1 0 0,2 0 0,-1 0 0,0 0 0,-1 0 0,2 0 0,-1 0 0,0 0 0,-1 2 0,2-2 0,-1 0 0,0 0 0,1 1 0,-2-1 0,1 1 0,1-1 0,-1 0 0,-1 2 0,2-2 0,-1 1 0,1 0 0,-1-1 0,1 2 0,-2-2 0,2 1 0,0 0 0,-1-1 0,1 2 0,0-1 0,-1-1 0,1 1 0,0 1 0,0-1 0,0-1 0,-2 4 0,2-3 0,0 1 0,2-1 0,-2 0 0,0 1 0,0-1 0,0 2 0,1-2 0,-1 0 0,1 1 0,-1-1 0,2 0 0,-2 1 0,1-1 0,0 0 0,-1 1 0,2-2 0,-1 1 0,0 0 0,-1 1 0,2-1 0,-1-1 0,0 1 0,1 1 0,-1-2 0,3 2 0,3 0 0,1-1 0,-2 2 0,2-3 0,0 1 0,-1-1 0,1 0 0,0 0 0,-1 0 0,1-1 0,-2-1 0,2 1 0,0 0 0,-1-2 0,0 2 0,1-3 0,-2 1 0,12-6 0,-12 6 0,0-1 0,-1 1 0,0-1 0,-1 2 0,2-2 0,-2-2 0,1 2 0,-1 0 0,0-1 0,0 1 0,0-1 0,-1-1 0,1 1 0,-2 0 0,1-1 0,0 0 0,-1 0 0,0 0 0,-1 0 0,0 0 0,2-12 0,-3 14 0,0 0 0,0 2 0,-1-2 0,1 0 0,-2 0 0,1 0 0,0 0 0,-1 0 0,1 1 0,-2-1 0,2 0 0,-2 1 0,1-1 0,0 2 0,0-1 0,-1-1 0,0 1 0,-1 1 0,2-1 0,-1 0 0,-1 2 0,1-2 0,-1 2 0,2-2 0,-2 2 0,0 0 0,0-1 0,0 1 0,1 0 0,-1-1 0,-4 1 0,-1 0 0,1-1 0,0 1 0,-2 1 0,2 0 0,0 0 0,-1 0 0,1 1 0,0-1 0,-1 3 0,1-2 0,0 2 0,0 0 0,-14 6 0,14-5 0,0 1 0,0 1 0,2-1 0,-2 2 0,1-1 0,0 1 0,2 0 0,-2-1 0,2 2 0,0 0 0,1 0 0,-2 0 0,2 0 0,0 0 0,2 2 0,-2-2 0,1 1 0,0 0 0,2 1 0,0-2 0,-1 1 0,1 0 0,1 1 0,0-1 0,1 11 0,2-5 0,0-1 0,-1 1 0,1-2 0,2 2 0,-1-2 0,2 2 0,0-2 0,1 1 0,0-2 0,1 1 0,0-1 0,1 0 0,0-1 0,1-1 0,14 14 0,-8-12-273,0 0 0,0-1 0,1 0 0,32 13 0,5-3-6553</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0.175"/>
    </inkml:context>
    <inkml:brush xml:id="br0">
      <inkml:brushProperty name="width" value="0.05" units="cm"/>
      <inkml:brushProperty name="height" value="0.05" units="cm"/>
    </inkml:brush>
  </inkml:definitions>
  <inkml:trace contextRef="#ctx0" brushRef="#br0">1 5 24575,'37'-3'0,"-25"2"0,-1 1 0,1 0 0,-1 0 0,1 0 0,-2 1 0,21 5 0,-30-5 0,1-1 0,-2 1 0,1-1 0,0 2 0,1-2 0,-1 1 0,0 0 0,-1-1 0,2 2 0,-1-1 0,-1-1 0,1 1 0,1 1 0,-2-1 0,1 0 0,-1 1 0,1-1 0,-1 0 0,0 1 0,2-1 0,-2 0 0,0 1 0,0-1 0,0 0 0,0 1 0,0-1 0,0 2 0,-7 43 0,3-18 0,3-20-50,1-1-1,0 0 1,1-1-1,-1 2 0,1-1 1,1 0-1,-1-1 1,2 1-1,-1 0 1,0-1-1,2 1 0,-2 0 1,1-2-1,1 2 1,0-2-1,0 0 1,0 2-1,1-3 0,1 1 1,-2 1-1,1-2 1,0 1-1,2-1 1,-2 0-1,2-1 1,6 5-1,5-2-6775</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2.411"/>
    </inkml:context>
    <inkml:brush xml:id="br0">
      <inkml:brushProperty name="width" value="0.05" units="cm"/>
      <inkml:brushProperty name="height" value="0.05" units="cm"/>
    </inkml:brush>
  </inkml:definitions>
  <inkml:trace contextRef="#ctx0" brushRef="#br0">540 588 24575,'0'-20'0,"1"11"0,-1 1 0,0 0 0,-1-2 0,1 2 0,-2 0 0,-3-16 0,1 27 0,-1 13 0,-3 20 0,-154 733 0,-48-11 0,176-642 0,21-68 0,-55 206 0,59-208 0,1 2 0,2 0 0,1 64 0,5-100 0,1 0 0,-1-1 0,3 1 0,-2 0 0,3-1 0,-1-1 0,1 2 0,0-1 0,11 18 0,-11-22 0,1 1 0,0-1 0,1 1 0,0-2 0,1 0 0,0 0 0,-1 0 0,1-1 0,1 0 0,-1 1 0,1-2 0,0 0 0,10 5 0,6-1 0,-1-1 0,1-1 0,0 0 0,35 2 0,102-3 0,-140-4 0,896-47-1674,-498 16 816,1764-42-1081,2 86 1160,-1965-13 4018,-217-1-3199,-1 0 1,0 0-1,0 0 1,0 0-1,0 0 1,0-1-1,0 1 1,1 0-1,-2-2 1,2 2-1,-2-1 1,1 0 0,3-2-1,-4 2-20,-1 1 1,0 0-1,2-2 1,-2 2-1,0-1 0,0 1 1,0-1-1,1 1 1,-1 0-1,0-2 0,0 2 1,0-1-1,0 1 0,0-1 1,0 1-1,0-2 1,0 2-1,0-1 0,0 1 1,0-1-1,0 1 1,0-2-1,-1 2 0,1-1 1,0 1-1,0-1 1,0 1-1,-2-2 0,-3-4 115,0-2 0,-1 1 0,0 2 0,0-2 0,-8-5 0,3 3-92,-32-34-43,3-2 0,2-1 0,0-2 0,4-1 0,2-2 0,1-1 0,-25-62 0,27 43 0,2 0 0,4-2 0,3 0 0,3-2 0,-8-94 0,19 96 0,5 1 0,2-2 0,3 1 0,4 1 0,3 0 0,4 0 0,2 1 0,3 2 0,39-90 0,89-161 0,-22 50 0,-114 245 0,-2-1 0,-1 0 0,11-49 0,-19 68 0,-1 1 0,2-1 0,-2 0 0,1 1 0,-1-1 0,-1 0 0,1 1 0,-2 0 0,1 0 0,0-1 0,-1 0 0,0 1 0,-1 0 0,0 0 0,1-1 0,-1 2 0,-1-1 0,0 1 0,1 0 0,-2-1 0,-7-7 0,0 2 0,-1 3 0,1 0 0,-2 0 0,0 0 0,0 2 0,0 0 0,-1 1 0,0 0 0,-21-3 0,-24-4 0,-65-3 0,93 12 0,-194-13-598,-245 15 0,-228 52-1103,-264 62-124,-1229 310 0,1931-354 2055,180-43-2104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126"/>
    </inkml:context>
    <inkml:brush xml:id="br0">
      <inkml:brushProperty name="width" value="0.05" units="cm"/>
      <inkml:brushProperty name="height" value="0.05" units="cm"/>
    </inkml:brush>
  </inkml:definitions>
  <inkml:trace contextRef="#ctx0" brushRef="#br0">155 468 24575,'-16'-12'0,"0"-2"0,0 1 0,1-2 0,-20-25 0,-14-13 0,49 53 0,0-1 0,0 1 0,0 0 0,0 0 0,0 0 0,0 0 0,0 0 0,0 0 0,0 0 0,-1 0 0,1 0 0,0 0 0,0 0 0,0-2 0,0 2 0,0 0 0,0 0 0,0 0 0,0 0 0,0 0 0,-2 0 0,2 0 0,0 0 0,0 0 0,0 0 0,0 0 0,0 0 0,0 0 0,0 0 0,0 0 0,-1 0 0,1 0 0,0 0 0,0 0 0,0 0 0,0 0 0,0 0 0,0 0 0,0 0 0,0 2 0,-1-2 0,1 0 0,0 0 0,0 0 0,0 0 0,0 0 0,0 0 0,0 0 0,0 0 0,0 0 0,0 0 0,0 0 0,0 1 0,0-1 0,0 0 0,-3 13 0,7 22 0,-4-30 0,7 66 0,-3 1 0,-3-1 0,-14 112 0,15-192 0,1 1 0,0-1 0,1 1 0,5-11 0,7-16 0,119-272 0,-101 240 0,4 3 0,70-91 0,-98 142 0,1 0 0,1 1 0,0 0 0,15-11 0,-26 20 0,2 2 0,-1 0 0,2-2 0,-1 2 0,0-1 0,-1 1 0,1 0 0,1 1 0,-1-2 0,-1 2 0,2-1 0,4 1 0,-5 0 0,-2 0 0,1 0 0,0 1 0,0-1 0,-1 2 0,2-2 0,-2 1 0,0-1 0,1 1 0,0 1 0,0-1 0,-1-1 0,0 1 0,1 1 0,-1-1 0,0 0 0,1 1 0,-1-1 0,-1 2 0,1-2 0,1 0 0,-1 1 0,0 3 0,5 7 0,-2 0 0,0 1 0,-2-1 0,1 2 0,0-1 0,-2 0 0,0 26 0,-9 96 0,7-122 0,-38 234 0,39-241 0,3-8 0,9-22 0,13-36 0,-10 25 0,76-169 0,-73 168 0,2 0 0,1 1 0,38-43 0,-55 74 0,0-2 0,0 2 0,0-1 0,1 1 0,1 0 0,-2 1 0,1-1 0,11-4 0,-13 7 0,-2 1 0,0-1 0,2 1 0,-2 0 0,2-2 0,-2 2 0,1 0 0,0 0 0,0 0 0,0 0 0,0 0 0,-1 2 0,2-2 0,-2 0 0,2 1 0,-2-1 0,0 1 0,2-1 0,-2 2 0,1-1 0,-1-1 0,2 1 0,-2 1 0,0-1 0,1 0 0,-1 1 0,0-1 0,1 0 0,-1 1 0,0-1 0,2 4 0,2 5 0,-1-1 0,2 0 0,-2 1 0,0 0 0,-2 0 0,1 0 0,0 1 0,1 18 0,1 90 0,-5-94 0,-4 183-1365,4-172-5461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9.716"/>
    </inkml:context>
    <inkml:brush xml:id="br0">
      <inkml:brushProperty name="width" value="0.05" units="cm"/>
      <inkml:brushProperty name="height" value="0.05" units="cm"/>
    </inkml:brush>
  </inkml:definitions>
  <inkml:trace contextRef="#ctx0" brushRef="#br0">60 171 24575,'-6'-3'0,"-9"-7"0,-1-6 0,1-2 0,8-2 0,10 3 0,14 1 0,17 0 0,14 3 0,13 1 0,7 1 0,-1 1 0,-12 1-8191</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500"/>
    </inkml:context>
    <inkml:brush xml:id="br0">
      <inkml:brushProperty name="width" value="0.05" units="cm"/>
      <inkml:brushProperty name="height" value="0.05" units="cm"/>
    </inkml:brush>
  </inkml:definitions>
  <inkml:trace contextRef="#ctx0" brushRef="#br0">222 80 24575,'16'-45'0,"-14"42"0,-1 0 0,0 1 0,2-1 0,-2 0 0,1 1 0,0-1 0,0 2 0,0-2 0,1 0 0,-2 2 0,2-2 0,4-1 0,-6 4 0,-1 0 0,1 0 0,-1-1 0,2 1 0,-2 0 0,0 0 0,1 0 0,-1 0 0,1 0 0,-1 0 0,2 0 0,-2 1 0,1-1 0,-1 0 0,1 0 0,-1 0 0,2 0 0,-2 2 0,1-2 0,-1 0 0,0 0 0,1 1 0,-1-1 0,0 0 0,2 1 0,-2-1 0,0 0 0,1 2 0,-1-2 0,0 0 0,1 1 0,-1-1 0,0 1 0,0-1 0,0 2 0,2-2 0,-2 1 0,0-1 0,0 1 0,0-1 0,0 2 0,0-2 0,0 1 0,5 32 0,-5-31 0,-1 63 0,-1-49 0,2 1 0,0 1 0,6 31 0,-6-46 0,0-2 0,0 2 0,1-2 0,-1 2 0,1-2 0,1 2 0,-2-2 0,1 2 0,0-2 0,1 0 0,-1 2 0,0-2 0,1 1 0,-1-1 0,0 2 0,1-2 0,-1 0 0,0 1 0,2-1 0,-2-1 0,1 1 0,3 2 0,-2-3 0,1 1 0,-2-1 0,1 0 0,1 2 0,-1-2 0,1 0 0,-2-2 0,1 2 0,1 0 0,-1-1 0,1 1 0,-2-1 0,5-2 0,4-1 0,-1-1 0,1-1 0,0 0 0,-2 0 0,0-2 0,1 2 0,7-10 0,0-4 0,1 0 0,-4-2 0,1 1 0,-2-2 0,14-29 0,-14 34 0,-13 18 0,0 0 0,0-2 0,0 2 0,0 0 0,0 0 0,0 0 0,0 0 0,2 0 0,-2 0 0,0 0 0,0 0 0,0 0 0,0 0 0,0 0 0,0 0 0,1 0 0,-1 0 0,0 0 0,0 0 0,0 0 0,0 0 0,0 0 0,0 0 0,1 0 0,-1 0 0,0 0 0,0 0 0,0 0 0,0 0 0,0 0 0,0 0 0,0 2 0,2-2 0,-2 0 0,0 0 0,0 0 0,0 0 0,0 0 0,0 0 0,0 0 0,0 0 0,0 1 0,0-1 0,0 0 0,0 0 0,0 0 0,1 0 0,-1 0 0,0 0 0,0 1 0,0 3 0,1 2 0,-1-2 0,0 1 0,0-1 0,0 1 0,-1-1 0,0 6 0,-14 64 0,-2 1 0,-38 97 0,-80 134 0,31-119 0,91-167 0,-2 0 0,1-1 0,-2-1 0,0 1 0,-2-2 0,-32 25 0,46-38 34,-2-2 1,2 1-1,0-2 0,0 2 0,-1-2 0,1 2 0,-1-2 0,1 1 0,-7-1 1,8 0-113,1-1 0,-1 0 1,2 0-1,-2-1 1,0 1-1,2 0 1,-2 0-1,1-1 0,0 1 1,0-2-1,0 1 1,0 1-1,0-1 1,0-1-1,0 1 0,0 0 1,0-1-1,1 1 1,-2 0-1,2-1 1,-2-2-1,-14-21-6748</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074"/>
    </inkml:context>
    <inkml:brush xml:id="br0">
      <inkml:brushProperty name="width" value="0.05" units="cm"/>
      <inkml:brushProperty name="height" value="0.05" units="cm"/>
    </inkml:brush>
  </inkml:definitions>
  <inkml:trace contextRef="#ctx0" brushRef="#br0">328 495 24575,'40'-87'0,"-27"58"0,-11 25 0,-6 9 0,-16 27 0,-32 45 0,48-71 0,0-1 0,0 0 0,-2-1 0,1 2 0,0-2 0,-1 0 0,1 0 0,0 0 0,-1-2 0,-11 6 0,16-6 0,-2-2 0,2 1 0,-2-1 0,2 0 0,-2 1 0,2-1 0,-2 0 0,2 0 0,-2 0 0,2 0 0,-2 0 0,2-1 0,-1 1 0,0 0 0,0-1 0,0 1 0,0-2 0,0 2 0,0-1 0,-2-2 0,2 1 0,-1 0 0,0 0 0,1-1 0,0 0 0,0 1 0,0-1 0,0 0 0,0-1 0,1 2 0,0-1 0,-2-5 0,-1-3 0,1 1 0,1-2 0,-1 1 0,2-1 0,1 0 0,-2-13 0,5-9 0,0 0 0,2 0 0,18-60 0,-17 70 0,2 1 0,2 0 0,0 1 0,1 0 0,1 1 0,17-23 0,-27 41 0,0 1 0,0-1 0,0 0 0,1 1 0,-2-1 0,2 2 0,0-2 0,-1 2 0,2-2 0,-1 2 0,0-1 0,-1 1 0,6-3 0,-6 4 0,-1 0 0,0 0 0,1 1 0,-1-1 0,0 0 0,1 0 0,-1 0 0,0 2 0,1-2 0,-1 1 0,0-1 0,1 1 0,-1-1 0,-1 2 0,1-2 0,1 1 0,-1 0 0,0-1 0,-1 2 0,2-1 0,-1 0 0,-1 1 0,1-2 0,-1 1 0,2 0 0,-2 1 0,1-1 0,-1 0 0,0 1 0,1-1 0,-1 0 0,0 1 0,0-1 0,0 2 0,6 17 0,-2 0 0,0 0 0,-2 0 0,0 0 0,-2 24 0,-12 105 0,9-122 0,-94 744 0,94-743 0,2-13 0,-1 1 0,-7 31 0,9-47 0,0 1 0,0-1 0,0 0 0,0 0 0,-1 1 0,1-1 0,0 0 0,0 2 0,0-2 0,0 0 0,0 0 0,0 1 0,-2-1 0,2 0 0,0 0 0,0 1 0,0-1 0,-1 0 0,1 0 0,0 0 0,0 0 0,-1 2 0,1-2 0,0 0 0,0 0 0,-2 0 0,2 0 0,0 0 0,0 0 0,-1 0 0,1 1 0,-1-1 0,-11-9 0,-14-31 0,16 24 0,8 13 0,1 2 0,0-1 0,-1 0 0,0 0 0,0 1 0,1 0 0,0-1 0,-2 1 0,2 0 0,-2-1 0,2 1 0,-2 1 0,2-1 0,-2-1 0,0 2 0,2-1 0,-2 1 0,2 0 0,-2 0 0,1-1 0,-4 1 0,2 1 0,0 0 0,2-1 0,-2 2 0,1-1 0,-1 0 0,1 1 0,-1 0 0,2 0 0,-1 0 0,0 0 0,-1 0 0,-1 4 0,-8 7 0,1 0 0,1 2 0,0 0 0,-10 19 0,6-10-1365,6-2-5461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459"/>
    </inkml:context>
    <inkml:brush xml:id="br0">
      <inkml:brushProperty name="width" value="0.05" units="cm"/>
      <inkml:brushProperty name="height" value="0.05" units="cm"/>
    </inkml:brush>
  </inkml:definitions>
  <inkml:trace contextRef="#ctx0" brushRef="#br0">13 105 24575,'0'-104'0,"1"195"0,2-43 0,-3 0 0,-12 93 0,9-128 0,2-14 0,6-24 0,3 1 0,3 0 0,0 0 0,1 1 0,1 2 0,0-2 0,2 2 0,1 1 0,0 0 0,21-18 0,-35 36 0,-1 0 0,2 1 0,-2 0 0,0-2 0,2 2 0,-2-1 0,2 1 0,-2 0 0,2 1 0,0-2 0,-2 1 0,2 1 0,-1-1 0,1 1 0,-2-2 0,2 2 0,0 0 0,-1 0 0,1 0 0,0 0 0,-2 0 0,2 0 0,-1 0 0,1 0 0,0 2 0,-2-2 0,2 1 0,-1 0 0,0-1 0,0 2 0,1-1 0,-2 0 0,2 1 0,-2-1 0,2 0 0,-2 1 0,1 0 0,0 0 0,0-1 0,-1 2 0,0-2 0,1 2 0,-1-2 0,0 2 0,1-2 0,-1 2 0,-1-1 0,1 0 0,1 3 0,4 15-154,-2 0 0,0 1 0,0-1 0,-1 2 0,-2-2 0,-2 41 0,1-54-133,0 26-6539</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878"/>
    </inkml:context>
    <inkml:brush xml:id="br0">
      <inkml:brushProperty name="width" value="0.05" units="cm"/>
      <inkml:brushProperty name="height" value="0.05" units="cm"/>
    </inkml:brush>
  </inkml:definitions>
  <inkml:trace contextRef="#ctx0" brushRef="#br0">72 72 24575,'0'-72'0,"-17"175"0,10-45 0,-40 465 0,46-521 0,1 1 0,0 1 0,1-1 0,-1-1 0,0 2 0,2-1 0,-2 0 0,2 5 0,-2-8 0,0 0 0,0 0 0,0 0 0,2 1 0,-2-1 0,0 0 0,0 0 0,0 0 0,0 0 0,0 0 0,0 0 0,1 0 0,-1 1 0,0-1 0,0 0 0,0 0 0,0 0 0,1 0 0,-1 0 0,0 0 0,0 0 0,0 0 0,0 0 0,2 0 0,-2 0 0,0 0 0,0 0 0,0 0 0,0 0 0,1 0 0,-1 0 0,0 0 0,0 0 0,0 0 0,0 0 0,1 0 0,-1-1 0,12-14 0,34-67 0,-32 51 0,2 2 0,23-31 0,-34 52 0,2 0 0,0 0 0,1 0 0,0 1 0,-2 1 0,4-1 0,-2 0 0,1 2 0,-1 0 0,20-10 0,-24 14 0,0-1 0,0 1 0,0 0 0,0 1 0,0-2 0,0 2 0,1-1 0,-1 1 0,0 0 0,0 0 0,0 1 0,0-1 0,0 2 0,0-2 0,0 1 0,0 0 0,0 1 0,4 2 0,-2-2 0,-1 2 0,0 0 0,1-1 0,-2 1 0,1 1 0,-1-1 0,0 0 0,0 2 0,0-1 0,-1-1 0,5 9 0,-4-5 0,1 2 0,-1-1 0,-1 0 0,1 1 0,-2-1 0,0 2 0,0-2 0,0 0 0,-1 2 0,-1-2 0,0 2 0,0-2 0,0 2 0,-1-2 0,-3 11 0,1-12-62,-1 0 0,0 0 0,0-1 0,0 1 0,-1-2 0,1 1 0,-2 0 0,1-1 0,-2 0 0,2 0 0,-2 0 0,1-1-1,-1-1 1,-1 1 0,1-1 0,1 0 0,-2 0 0,0 0 0,0-1 0,0 0 0,-12 2 0,-15 3-6764</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220"/>
    </inkml:context>
    <inkml:brush xml:id="br0">
      <inkml:brushProperty name="width" value="0.05" units="cm"/>
      <inkml:brushProperty name="height" value="0.05" units="cm"/>
    </inkml:brush>
  </inkml:definitions>
  <inkml:trace contextRef="#ctx0" brushRef="#br0">0 36 24575,'3'0'0,"1"-1"0,-2 1 0,1 0 0,1 0 0,-1 1 0,-1-1 0,1 0 0,1 1 0,-1 1 0,-1-2 0,1 1 0,0 0 0,-1 1 0,1-1 0,4 3 0,-5-1 0,0-1 0,-1 1 0,0 0 0,1-1 0,-2 1 0,1 1 0,0-1 0,-1-1 0,0 1 0,2 0 0,-2 1 0,0-2 0,0 1 0,0 0 0,0 1 0,-2 2 0,0 21 0,0 1 0,1 0 0,2 36 0,1-56 0,-2-1 0,1-1 0,0 1 0,2 0 0,-2-1 0,2 1 0,0 0 0,-1-1 0,1 1 0,1-2 0,0 2 0,0-2 0,0 2 0,7 5 0,-9-9 0,1-2 0,-2 2 0,2-2 0,0 0 0,-1 2 0,1-2 0,0 1 0,-1-1 0,2 0 0,-1-1 0,0 2 0,-1-1 0,1-1 0,1 0 0,-1 1 0,-1-1 0,2 0 0,-1 0 0,4-1 0,-2 1 0,0-1 0,1-2 0,-1 2 0,0-1 0,1 0 0,-2-1 0,1 0 0,-1 1 0,1-1 0,3-5 0,4-1 0,0-2 0,-1-1 0,0 1 0,-2-1 0,0-1 0,13-22 0,-14 19 0,0 0 0,-2-1 0,9-30 0,-12 41 0,-2-2 0,0 0 0,1 0 0,-2 1 0,0-1 0,0 0 0,0 0 0,0 0 0,-2 0 0,-3-15 0,4 21 10,-1-1 0,1 0 0,0 1 0,-1-1 0,1 0 0,0 2 1,-2-2-1,2 1 0,-2 0 0,2 0 0,-2 0 0,0 0 0,1 0 0,0 1 0,0-2 0,-1 2 0,0 0 0,1-1 0,-1 1 0,0 1 0,-1-1 0,2 1 0,-1-2 0,0 2 0,1-1 0,-2 1 0,1 0 0,0 0 0,1 0 0,-2 1 0,1-1 0,0 0 1,-5 3-1,-5 0-254,0 1 0,1 1 0,-2-1 0,2 3 1,0-2-1,-12 8 0,0 5-6582</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411"/>
    </inkml:context>
    <inkml:brush xml:id="br0">
      <inkml:brushProperty name="width" value="0.05" units="cm"/>
      <inkml:brushProperty name="height" value="0.05" units="cm"/>
    </inkml:brush>
  </inkml:definitions>
  <inkml:trace contextRef="#ctx0" brushRef="#br0">0 16 24575,'0'-3'0,"0"-4"0,0 2 0,0 5 0,3 8 0,1 9 0,2 7 0,5 7 0,1 5 0,4 7 0,-3 1 0,1 0 0,0-6 0,-2-8-8191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550"/>
    </inkml:context>
    <inkml:brush xml:id="br0">
      <inkml:brushProperty name="width" value="0.05" units="cm"/>
      <inkml:brushProperty name="height" value="0.05" units="cm"/>
    </inkml:brush>
  </inkml:definitions>
  <inkml:trace contextRef="#ctx0" brushRef="#br0">310 68 24575,'0'-6'0,"0"-8"0,-2-5 0,-6 2 0,-3 6 0,-5 11 0,-7 11 0,-5 17 0,-6 10 0,-8 16 0,-3 10 0,-8 8 0,6-8-8191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318"/>
    </inkml:context>
    <inkml:brush xml:id="br0">
      <inkml:brushProperty name="width" value="0.05" units="cm"/>
      <inkml:brushProperty name="height" value="0.05" units="cm"/>
    </inkml:brush>
  </inkml:definitions>
  <inkml:trace contextRef="#ctx0" brushRef="#br0">2938 29 24575,'1'-1'0,"2"1"0,0-1 0,-1 1 0,1-2 0,-2 1 0,2 0 0,0-1 0,-2 1 0,6-4 0,18-10 0,-25 15 0,1 0 0,-1 0 0,2 0 0,-2 0 0,1 0 0,-1 0 0,1 1 0,-1-1 0,2 0 0,-2 0 0,1 0 0,-1 0 0,1 2 0,-1-2 0,2 0 0,-2 0 0,0 1 0,1-1 0,-1 0 0,0 1 0,1-1 0,-1 2 0,0-2 0,2 0 0,-2 1 0,0-1 0,0 1 0,1-1 0,-1 2 0,0-2 0,0 0 0,0 1 0,0-1 0,0 1 0,1-1 0,-1 2 0,0-2 0,0 1 0,0 0 0,3 18 0,-2 1 0,1-1 0,-2-1 0,0 2 0,-2-1 0,0 1 0,-5 21 0,-5 9 0,-28 71 0,32-100 0,0-1 0,-1 0 0,-2 0 0,0-1 0,-1 0 0,0-1 0,-2 0 0,0-1 0,0-1 0,-2-1 0,0 1 0,-2-3 0,1 0 0,-2 1 0,1-2 0,-1-2 0,-1 1 0,0-2 0,0-1 0,-25 7 0,-7-2 0,-2-2 0,2-3 0,-86 4 0,-164-16 0,276 4 0,-179-8-33,-455-11-336,3 46 103,234 26 266,396-53-1254,14-3-5015</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627"/>
    </inkml:context>
    <inkml:brush xml:id="br0">
      <inkml:brushProperty name="width" value="0.05" units="cm"/>
      <inkml:brushProperty name="height" value="0.05" units="cm"/>
    </inkml:brush>
  </inkml:definitions>
  <inkml:trace contextRef="#ctx0" brushRef="#br0">384 18 24575,'-3'-1'0,"-1"-2"0,2 2 0,-1-2 0,-1 2 0,1 0 0,-1-1 0,0 1 0,2 0 0,-2-1 0,0 2 0,1-1 0,-1 1 0,0 0 0,0 0 0,-4 0 0,-3 0 0,1 1 0,0 1 0,0-1 0,-14 4 0,-12 7 0,1 2 0,2 0 0,-2 2 0,-46 31 0,77-46 10,1 1-1,0 0 1,2 0-1,-2 0 1,1 1 0,-1 0-1,2-2 1,-2 2-1,2-1 1,-2 1-1,2 0 1,-1 1-1,1-2 1,0 1 0,-1 0-1,1 1 1,0-2-1,1 1 1,-2 1-1,2-1 1,-1 1-1,1-2 1,0 2 0,0-1-1,0 1 1,1-1-1,-1-1 1,0 2-1,2-1 1,-1 1-1,-1-1 1,1-1 0,1 1-1,2 5 1,5 8-193,2 0 1,-1-1-1,1-1 1,1 0-1,15 12 1,-14-11-423,15 14-6221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04.602"/>
    </inkml:context>
    <inkml:brush xml:id="br0">
      <inkml:brushProperty name="width" value="0.05" units="cm"/>
      <inkml:brushProperty name="height" value="0.05" units="cm"/>
    </inkml:brush>
  </inkml:definitions>
  <inkml:trace contextRef="#ctx0" brushRef="#br0">9 16 24575,'-3'-3'0,"-1"-4"0,3 2 0,2 5 0,0 5 0,4 6 0,1 3 0,-1 6 0,2 3 0,0 0 0,-1 3 0,1 0 0,-1-2 0,0-1 0,-3-5-8191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04.754"/>
    </inkml:context>
    <inkml:brush xml:id="br0">
      <inkml:brushProperty name="width" value="0.05" units="cm"/>
      <inkml:brushProperty name="height" value="0.05" units="cm"/>
    </inkml:brush>
  </inkml:definitions>
  <inkml:trace contextRef="#ctx0" brushRef="#br0">0 5 24575,'0'-3'0,"4"2"0,0 4 0,0 5 0,-1 4 0,2 7 0,1 2 0,-2 5 0,3 3 0,3 4 0,-1-5-8191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05.516"/>
    </inkml:context>
    <inkml:brush xml:id="br0">
      <inkml:brushProperty name="width" value="0.05" units="cm"/>
      <inkml:brushProperty name="height" value="0.05" units="cm"/>
    </inkml:brush>
  </inkml:definitions>
  <inkml:trace contextRef="#ctx0" brushRef="#br0">37 5 24575,'-3'-3'0,"-1"2"0,0 4 0,1 5 0,1 4 0,1 3 0,-3 2 0,-1 2 0,1 0 0,1 0 0,1 0 0,1-3-8191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05.719"/>
    </inkml:context>
    <inkml:brush xml:id="br0">
      <inkml:brushProperty name="width" value="0.05" units="cm"/>
      <inkml:brushProperty name="height" value="0.05" units="cm"/>
    </inkml:brush>
  </inkml:definitions>
  <inkml:trace contextRef="#ctx0" brushRef="#br0">22 0 24575,'0'3'0,"0"5"0,0 3 0,0 3 0,0 3 0,-3 4 0,-1 2 0,-3 0 0,0-4-8191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0.125"/>
    </inkml:context>
    <inkml:brush xml:id="br0">
      <inkml:brushProperty name="width" value="0.05" units="cm"/>
      <inkml:brushProperty name="height" value="0.05" units="cm"/>
    </inkml:brush>
  </inkml:definitions>
  <inkml:trace contextRef="#ctx0" brushRef="#br0">4 35 24575,'-1'-12'0,"0"11"0,1 1 0,0-1 0,0 0 0,-1 1 0,1-1 0,0 0 0,0 1 0,0-1 0,0 0 0,0 1 0,0-1 0,0 0 0,0 1 0,0-1 0,0 0 0,0 1 0,0-1 0,1 1 0,-1-1 0,0 0 0,0 1 0,1-1 0,-1 1 0,0-1 0,1 1 0,-1-1 0,1 0 0,-1 1 0,1 0 0,-1-1 0,1 1 0,-1-1 0,1 1 0,-1 0 0,1-1 0,-1 1 0,1 0 0,0-1 0,-1 1 0,1 0 0,-1 0 0,1 0 0,0 0 0,-1 0 0,1-1 0,0 1 0,-1 0 0,1 0 0,0 1 0,-1-1 0,2 0 0,47-1 0,51 7 0,-5-1 0,1232 17-1133,-649-20 1112,-657-1 34,-14-1 5,0 1-1,-1-1 1,1 0-1,-1-1 1,1 1 0,-1-1-1,1-1 1,-1 1-1,7-3 1,-13 1 833,-8 0-688,-8 0-215,-67 0-1310,65 3-5464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0.540"/>
    </inkml:context>
    <inkml:brush xml:id="br0">
      <inkml:brushProperty name="width" value="0.05" units="cm"/>
      <inkml:brushProperty name="height" value="0.05" units="cm"/>
    </inkml:brush>
  </inkml:definitions>
  <inkml:trace contextRef="#ctx0" brushRef="#br0">32 15 24575,'-2'-2'0,"0"1"0,0-1 0,1 1 0,-1 0 0,0-1 0,0 1 0,0 0 0,0 0 0,-1 1 0,1-1 0,-3 0 0,5 1 0,0-1 0,0 1 0,0 0 0,0 0 0,0 0 0,0 0 0,-1 0 0,1 0 0,0 0 0,0 0 0,0 0 0,0 0 0,0 0 0,0 0 0,-1 0 0,1 0 0,0 0 0,0 0 0,0 0 0,0 0 0,0 0 0,0 0 0,-1 0 0,1 1 0,0-1 0,0 0 0,0 0 0,0 0 0,0 0 0,0 0 0,0 0 0,0 0 0,-1 0 0,1 0 0,0 0 0,0 1 0,0-1 0,0 0 0,0 0 0,0 0 0,0 0 0,0 0 0,0 0 0,0 1 0,0-1 0,0 0 0,0 0 0,0 0 0,0 0 0,0 0 0,0 1 0,11 11 0,8 0 0,1 0 0,0 0 0,1-2 0,0-1 0,0-1 0,24 6 0,-28-8 0,15 5 0,64 23 0,-83-29 0,-1 1 0,1 1 0,-1 0 0,-1 1 0,12 9 0,-19-14 0,-1 0 0,1 0 0,-1 1 0,0-1 0,0 1 0,-1 0 0,1 0 0,-1 0 0,1 0 0,-1 0 0,-1 0 0,1 1 0,-1-1 0,1 1 0,-1-1 0,0 6 0,-1-4 0,0 0 0,0 0 0,-1 1 0,0-1 0,0 0 0,0 0 0,-1 0 0,0-1 0,0 1 0,-1 0 0,-5 9 0,-4 5 0,-2 0 0,0-1 0,-1-1 0,-1 0 0,-23 19 0,-97 70 0,33-43-1365,79-51-5461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58.542"/>
    </inkml:context>
    <inkml:brush xml:id="br0">
      <inkml:brushProperty name="width" value="0.05" units="cm"/>
      <inkml:brushProperty name="height" value="0.05" units="cm"/>
      <inkml:brushProperty name="color" value="#5B2D90"/>
    </inkml:brush>
  </inkml:definitions>
  <inkml:trace contextRef="#ctx0" brushRef="#br0">42 91 24575,'-34'1'0,"26"1"0,24 2 0,147 13-54,182-6 0,-282-11-85,2318-8-7616,-1377-1 5785,-730 7 1906,1943-37-1409,-2160 37 1648,657-46 5609,-668 40-4709,-28 4 131,-1 2-1,21-2 0,-35 4-1186,0 0-1,0 1 0,0-1 0,0 0 1,-1 1-1,1 0 0,0 0 1,0-1-1,-1 1 0,1 1 1,0-1-1,-1 0 0,1 1 0,-1-1 1,0 1-1,1 0 0,-1 0 1,0 0-1,0 0 0,0 0 1,0 0-1,-1 1 0,1-1 0,-1 1 1,1-1-1,-1 1 0,0-1 1,0 1-1,0 0 0,0 0 1,1 4-1,0 9 34,0 0 0,0-1 0,-2 1 0,-1 26 0,0-18-39,-2 46-13,-19 116 0,8-86 0,3 1 0,4 126 0,8 658 0,-1-882 0,0-1 0,0 1 0,0-1 0,0 1 0,-1-1 0,1 1 0,-1-1 0,1 1 0,-1-1 0,0 0 0,0 1 0,0-1 0,0 0 0,-1 0 0,-2 5 0,2-6 0,0 1 0,0-1 0,-1 1 0,1-1 0,0 0 0,-1 0 0,1 0 0,-1 0 0,0 0 0,1 0 0,-1-1 0,1 1 0,-1-1 0,0 0 0,-3 0 0,-53 0 0,-91-12 0,37 1 0,24 4 0,-58-3 0,35 1 0,-8-1 0,90 10 0,-1-1 0,-50-8 0,38 3 0,-1 2 0,1 2 0,-48 5 0,9-2 0,47-2 0,-51-9 0,71 8 0,-17-2 0,-41 2 0,41 2 0,-46-6 0,-99-12 0,111 13 0,-232-13 0,68-3 0,173 17-1365,42 3-5461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1.391"/>
    </inkml:context>
    <inkml:brush xml:id="br0">
      <inkml:brushProperty name="width" value="0.05" units="cm"/>
      <inkml:brushProperty name="height" value="0.05" units="cm"/>
    </inkml:brush>
  </inkml:definitions>
  <inkml:trace contextRef="#ctx0" brushRef="#br0">125 27 24575,'0'-1'0,"1"0"0,-1 0 0,0 0 0,0 0 0,0 0 0,0 0 0,0 1 0,0-1 0,0 0 0,0 0 0,-1 0 0,1 0 0,0 0 0,0 1 0,-1-1 0,1 0 0,0 0 0,-1 0 0,1 1 0,-1-1 0,1 0 0,-1 0 0,1 1 0,-1-1 0,0 1 0,1-1 0,-1 0 0,0 1 0,0-1 0,1 1 0,-1 0 0,0-1 0,0 1 0,0-1 0,1 1 0,-1 0 0,0 0 0,0 0 0,0-1 0,0 1 0,0 0 0,0 0 0,1 0 0,-1 0 0,0 1 0,0-1 0,0 0 0,0 0 0,-1 1 0,-2 0 0,1 1 0,-1-1 0,1 1 0,-1 0 0,1 0 0,0 0 0,0 0 0,0 1 0,0-1 0,-4 6 0,0 2 0,0 0 0,1 0 0,0 1 0,1 0 0,0 0 0,0 1 0,-4 22 0,7-25 0,0 0 0,0 0 0,1 0 0,1 0 0,-1 0 0,2 1 0,-1-1 0,1 0 0,1 0 0,-1 0 0,5 10 0,-4-14 0,0 0 0,1 0 0,-1-1 0,1 1 0,1-1 0,-1 0 0,1 0 0,-1 0 0,1 0 0,0 0 0,0-1 0,1 0 0,-1 0 0,1 0 0,-1 0 0,1-1 0,0 0 0,0 0 0,0 0 0,0-1 0,1 1 0,-1-1 0,0 0 0,1-1 0,9 1 0,-6-1 0,-1 0 0,1-1 0,0 0 0,-1 0 0,0-1 0,1 0 0,-1-1 0,0 1 0,0-2 0,0 1 0,0-1 0,-1 0 0,0 0 0,0-1 0,11-9 0,-15 11 0,1 0 0,-1-1 0,0 1 0,0-1 0,-1 0 0,1 0 0,-1 0 0,0 0 0,0 0 0,0 0 0,0 0 0,-1-1 0,0 1 0,0-1 0,0 1 0,0-1 0,-1 1 0,1-1 0,-1 0 0,-1 1 0,1-1 0,0 0 0,-1 1 0,0-1 0,0 1 0,-1 0 0,1-1 0,-1 1 0,0 0 0,0 0 0,0 0 0,-5-7 0,0 2 0,-1-1 0,0 1 0,0 1 0,-1-1 0,0 2 0,0-1 0,-1 1 0,1 0 0,-2 1 0,1 1 0,-19-9 0,-20 0 0,45 13 0,0 0 0,-1 0 0,1 1 0,0 0 0,0 0 0,0 0 0,0 0 0,-1 1 0,-5 1 0,3 2-1365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1.734"/>
    </inkml:context>
    <inkml:brush xml:id="br0">
      <inkml:brushProperty name="width" value="0.05" units="cm"/>
      <inkml:brushProperty name="height" value="0.05" units="cm"/>
    </inkml:brush>
  </inkml:definitions>
  <inkml:trace contextRef="#ctx0" brushRef="#br0">0 115 24575,'0'-3'0,"0"0"0,0 0 0,1 1 0,-1-1 0,1 0 0,0 1 0,-1-1 0,1 0 0,0 1 0,1-1 0,-1 1 0,0-1 0,1 1 0,-1 0 0,1 0 0,0 0 0,0 0 0,-1 0 0,2 0 0,-1 0 0,0 0 0,0 1 0,0-1 0,1 1 0,-1 0 0,1-1 0,-1 1 0,1 0 0,-1 1 0,1-1 0,0 0 0,0 1 0,-1 0 0,4-1 0,4 0 0,0 1 0,-1 0 0,1 0 0,0 1 0,-1 0 0,1 1 0,-1 0 0,14 4 0,-8 0 0,0 1 0,0 0 0,-1 0 0,0 2 0,0 0 0,-1 0 0,16 16 0,-24-21 0,0 1 0,-1 0 0,1 0 0,-1 0 0,0 0 0,0 1 0,-1-1 0,0 1 0,0 0 0,0 0 0,-1 0 0,0 1 0,0-1 0,0 1 0,-1-1 0,0 1 0,0-1 0,-1 1 0,0-1 0,-1 11 0,0-13 0,0-1 0,0 1 0,0-1 0,-1 0 0,1 1 0,-1-1 0,0 0 0,0 0 0,0 0 0,-1-1 0,1 1 0,-1 0 0,1-1 0,-1 1 0,0-1 0,0 0 0,0 0 0,0 0 0,0-1 0,0 1 0,-1-1 0,1 1 0,-1-1 0,1 0 0,-1 0 0,1-1 0,-8 1 0,8 0 0,0-1 0,0 0 0,0 0 0,0 0 0,0 0 0,0 0 0,0-1 0,0 1 0,0-1 0,0 0 0,1 0 0,-1 0 0,0 0 0,0 0 0,1-1 0,-1 1 0,1-1 0,-1 0 0,1 0 0,-1 0 0,1 0 0,0 0 0,0 0 0,0-1 0,1 1 0,-1 0 0,0-1 0,1 0 0,-1 1 0,1-1 0,0 0 0,0 0 0,-1-5 0,1 0 0,1 1 0,0 0 0,1 0 0,-1-1 0,1 1 0,0 0 0,1 0 0,0 0 0,0 0 0,1 0 0,-1 1 0,1-1 0,1 1 0,-1-1 0,9-9 0,0 0 0,0 1 0,1 1 0,1 0 0,27-21 0,-30 27-151,1 0-1,-1 0 0,2 2 0,-1-1 1,1 1-1,0 1 0,0 1 1,25-6-1,-10 5-6674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2.199"/>
    </inkml:context>
    <inkml:brush xml:id="br0">
      <inkml:brushProperty name="width" value="0.05" units="cm"/>
      <inkml:brushProperty name="height" value="0.05" units="cm"/>
    </inkml:brush>
  </inkml:definitions>
  <inkml:trace contextRef="#ctx0" brushRef="#br0">240 336 24575,'1'0'0,"-1"0"0,1-1 0,0 1 0,0 0 0,-1-1 0,1 1 0,0 0 0,-1-1 0,1 1 0,0-1 0,-1 1 0,1-1 0,0 1 0,-1-1 0,1 1 0,-1-1 0,1 0 0,-1 1 0,0-1 0,1 0 0,-1 1 0,0-1 0,1 0 0,-1 0 0,0 1 0,0-1 0,1 0 0,-1 0 0,0 0 0,0 1 0,0-1 0,0 0 0,0 0 0,0 1 0,0-1 0,-1 0 0,1 0 0,0-1 0,-1 0 0,1-1 0,0 0 0,-1 0 0,0 0 0,1 0 0,-1 1 0,-1-1 0,1 0 0,-2-3 0,1 4 0,0 0 0,0 1 0,-1-1 0,1 1 0,0 0 0,0-1 0,-1 1 0,1 0 0,-1 1 0,1-1 0,-1 0 0,1 1 0,-1-1 0,0 1 0,1 0 0,-1 0 0,1 0 0,-1 0 0,0 0 0,1 0 0,-1 1 0,1 0 0,-1-1 0,-2 2 0,-7 2 0,1 0 0,0 1 0,-20 11 0,21-10 0,1 0 0,0 1 0,1 0 0,-1 0 0,1 1 0,1 0 0,-1 0 0,2 1 0,-1 0 0,1 0 0,-9 19 0,12-23 0,2-1 0,-1 1 0,0 0 0,1-1 0,0 1 0,0 0 0,0 0 0,1 0 0,-1 0 0,1-1 0,1 1 0,-1 0 0,0 0 0,1 0 0,0 0 0,0 0 0,1-1 0,0 1 0,-1-1 0,1 1 0,1-1 0,-1 1 0,1-1 0,-1 0 0,1 0 0,0-1 0,1 1 0,-1 0 0,5 2 0,-1 0 0,0-2 0,0 1 0,1-1 0,-1 0 0,1 0 0,0-1 0,0 0 0,1-1 0,-1 0 0,0 0 0,1-1 0,-1 0 0,1 0 0,0-1 0,-1 0 0,1 0 0,0-1 0,-1-1 0,10-2 0,-2 1 0,-1-1 0,0-1 0,-1-1 0,1 0 0,-1 0 0,0-2 0,-1 0 0,0 0 0,22-19 0,-25 17 0,0 0 0,-1-1 0,-1 0 0,0 0 0,0-1 0,-1 0 0,0 0 0,-1-1 0,-1 1 0,0-2 0,0 1 0,-2 0 0,0-1 0,0 0 0,1-21 0,-3 16 0,-1 0 0,-1 0 0,-1 0 0,0 0 0,-1 0 0,-2 1 0,1-1 0,-2 1 0,-1 0 0,-16-32 0,20 45 0,0-1 0,0 1 0,-1 0 0,0 0 0,-1 0 0,-5-6 0,10 11 0,-1-1 0,1 1 0,-1 0 0,1-1 0,-1 1 0,1 0 0,-1-1 0,0 1 0,1 0 0,-1-1 0,0 1 0,1 0 0,-1 0 0,1 0 0,-1 0 0,0 0 0,1 0 0,-1 0 0,0 0 0,1 0 0,-1 0 0,0 0 0,1 0 0,-1 0 0,-1 1 0,1 0 0,0 0 0,0 0 0,0 0 0,0 0 0,1 1 0,-1-1 0,0 0 0,0 1 0,1-1 0,-1 0 0,1 1 0,0-1 0,-1 1 0,1-1 0,0 0 0,0 1 0,0 1 0,-2 18 0,1-1 0,1 1 0,5 40 0,19 63 0,-16-85 0,42 150-1365,-39-155-5461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2.536"/>
    </inkml:context>
    <inkml:brush xml:id="br0">
      <inkml:brushProperty name="width" value="0.05" units="cm"/>
      <inkml:brushProperty name="height" value="0.05" units="cm"/>
    </inkml:brush>
  </inkml:definitions>
  <inkml:trace contextRef="#ctx0" brushRef="#br0">0 94 24575,'158'-13'0,"-122"9"0,-35 4 0,1 0 0,-1 0 0,1-1 0,0 1 0,-1 0 0,1-1 0,-1 1 0,1-1 0,-1 1 0,1-1 0,-1 0 0,1 1 0,-1-1 0,0 0 0,1 0 0,0-2 0,-1 3 0,-1 0 0,0-1 0,0 1 0,0 0 0,0-1 0,0 1 0,0 0 0,0-1 0,0 1 0,0-1 0,0 1 0,0 0 0,0-1 0,0 1 0,0-1 0,0 1 0,0 0 0,0-1 0,-1 1 0,1 0 0,0-1 0,0 1 0,-1-1 0,-12-11 0,3 5 0,0 1 0,-1 1 0,1-1 0,-1 2 0,-18-6 0,25 8 0,-1 1 0,0 0 0,1 0 0,-1 0 0,1 1 0,-1-1 0,0 1 0,0 0 0,1 1 0,-1-1 0,0 1 0,1 0 0,-1 0 0,1 0 0,-1 1 0,-7 3 0,10-3 0,0 0 0,0 0 0,0 0 0,0 0 0,0 0 0,1 1 0,-1-1 0,1 1 0,0-1 0,-1 1 0,1-1 0,0 1 0,1 0 0,-1-1 0,0 1 0,1 0 0,-1 0 0,1 0 0,0 5 0,0 3 0,1 0 0,0 0 0,4 18 0,-2-17-124,1 0 0,0 0 0,0-1 0,2 1 0,-1-1 0,1 0-1,1 0 1,0-1 0,0 1 0,14 12 0,4 2-6702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2.881"/>
    </inkml:context>
    <inkml:brush xml:id="br0">
      <inkml:brushProperty name="width" value="0.05" units="cm"/>
      <inkml:brushProperty name="height" value="0.05" units="cm"/>
    </inkml:brush>
  </inkml:definitions>
  <inkml:trace contextRef="#ctx0" brushRef="#br0">31 31 24575,'-8'-12'0,"7"11"0,1 0 0,-1 0 0,1 0 0,-1 0 0,1 0 0,-1 0 0,0 0 0,1 0 0,-1 0 0,0 0 0,0 0 0,0 0 0,0 0 0,0 0 0,0 1 0,0-1 0,0 0 0,0 1 0,0-1 0,-2 0 0,2 2 0,1-1 0,0 1 0,0-1 0,0 1 0,0-1 0,0 1 0,0-1 0,0 1 0,0-1 0,0 1 0,0-1 0,0 1 0,0-1 0,0 0 0,0 1 0,0-1 0,0 1 0,0-1 0,1 1 0,-1-1 0,0 1 0,0-1 0,0 1 0,1-1 0,-1 0 0,0 1 0,1-1 0,0 1 0,10 16 0,-10-16 0,52 65 0,23 33 0,-69-89 0,-1 1 0,0 0 0,0 1 0,-2-1 0,1 1 0,-1 0 0,3 21 0,-6-30 0,-1-1 0,1 1 0,-1-1 0,0 1 0,0 0 0,0-1 0,0 1 0,0-1 0,-1 1 0,1-1 0,-1 1 0,0-1 0,1 1 0,-1-1 0,0 0 0,0 1 0,-1-1 0,1 0 0,-1 0 0,1 0 0,-1 0 0,1 0 0,-4 3 0,2-4 0,1 1 0,-1-1 0,0 0 0,0 0 0,1 0 0,-1 0 0,0-1 0,0 1 0,0-1 0,0 1 0,0-1 0,0 0 0,0 0 0,0-1 0,0 1 0,0 0 0,0-1 0,0 0 0,-5-2 0,1 1 0,1-1 0,-1 0 0,1 0 0,0-1 0,-1 0 0,2 0 0,-1 0 0,0-1 0,1 1 0,0-2 0,0 1 0,0 0 0,1-1 0,0 0 0,0 0 0,0 0 0,1 0 0,-4-9 0,5 9 0,0 0 0,1 0 0,-1 0 0,1 0 0,0 0 0,1-1 0,0 1 0,0 0 0,0 0 0,0 0 0,1-1 0,0 1 0,1 0 0,-1 0 0,1 0 0,0 0 0,1 1 0,-1-1 0,1 0 0,0 1 0,5-7 0,-2 5 31,0 0 0,1 0 0,-1 1 0,1 0 0,0 0 0,1 1 0,-1 0 0,1 0 1,0 0-1,16-5 0,-9 4-316,0 2 1,0 0-1,0 1 1,0 0-1,25 0 1,-16 2-6542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3.180"/>
    </inkml:context>
    <inkml:brush xml:id="br0">
      <inkml:brushProperty name="width" value="0.05" units="cm"/>
      <inkml:brushProperty name="height" value="0.05" units="cm"/>
    </inkml:brush>
  </inkml:definitions>
  <inkml:trace contextRef="#ctx0" brushRef="#br0">16 8 24575,'-3'-3'0,"-5"-1"0,4 6 0,4 9 0,2 9 0,5 8 0,3 7 0,1 8 0,1 6 0,2 7 0,-1 3 0,-1 1 0,-1-4 0,-1-1 0,0-8 0,-4-5 0,-1-10-8191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3.413"/>
    </inkml:context>
    <inkml:brush xml:id="br0">
      <inkml:brushProperty name="width" value="0.05" units="cm"/>
      <inkml:brushProperty name="height" value="0.05" units="cm"/>
    </inkml:brush>
  </inkml:definitions>
  <inkml:trace contextRef="#ctx0" brushRef="#br0">5 110 24575,'-3'0'0,"2"-3"0,4-1 0,8-3 0,9-4 0,9 1 0,10-1 0,7-3 0,6 2 0,2 3 0,3-1 0,-4 2 0,-3 3 0,-8 1 0,-11 2-8191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3.614"/>
    </inkml:context>
    <inkml:brush xml:id="br0">
      <inkml:brushProperty name="width" value="0.05" units="cm"/>
      <inkml:brushProperty name="height" value="0.05" units="cm"/>
    </inkml:brush>
  </inkml:definitions>
  <inkml:trace contextRef="#ctx0" brushRef="#br0">12 56 24575,'-3'-3'0,"-1"-5"0,0-3 0,4 0 0,5 2 0,8 2 0,8 2 0,6 3 0,5 4 0,7 2 0,2 3 0,1 1 0,0 2 0,-8-1-8191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44.206"/>
    </inkml:context>
    <inkml:brush xml:id="br0">
      <inkml:brushProperty name="width" value="0.05" units="cm"/>
      <inkml:brushProperty name="height" value="0.05" units="cm"/>
    </inkml:brush>
  </inkml:definitions>
  <inkml:trace contextRef="#ctx0" brushRef="#br0">326 532 24575,'1'-1'0,"0"1"0,0 0 0,0-1 0,0 1 0,0-1 0,-1 1 0,1-1 0,0 0 0,0 1 0,-1-1 0,1 0 0,0 1 0,-1-1 0,1 0 0,-1 0 0,1 1 0,-1-1 0,1 0 0,-1 0 0,0 0 0,1 0 0,-1 0 0,0 0 0,0 0 0,0 0 0,1 0 0,-1-1 0,2-28 0,-2 23 0,0 1 0,-1-1 0,0 1 0,0-1 0,0 1 0,-1 0 0,0 0 0,0 0 0,-1 0 0,0 0 0,0 0 0,0 1 0,-1-1 0,1 1 0,-1 0 0,0 0 0,-1 0 0,1 1 0,-1 0 0,0-1 0,0 2 0,-1-1 0,1 1 0,-1-1 0,1 1 0,-1 1 0,0-1 0,0 1 0,-1 0 0,1 1 0,0-1 0,0 1 0,-1 0 0,1 1 0,-1 0 0,1 0 0,-12 1 0,9 1 0,0 0 0,1 0 0,-1 0 0,0 2 0,1-1 0,-1 1 0,1 0 0,0 0 0,0 1 0,1 0 0,-1 1 0,1-1 0,0 2 0,1-1 0,-1 1 0,1 0 0,1 0 0,-8 11 0,10-13 0,0 1 0,0 0 0,0 1 0,1-1 0,0 0 0,0 1 0,1-1 0,0 1 0,0 0 0,0-1 0,1 1 0,0 0 0,0-1 0,0 1 0,1 0 0,0-1 0,1 1 0,0-1 0,0 1 0,0-1 0,0 0 0,1 0 0,0 0 0,1 0 0,6 9 0,-5-8 0,0 0 0,1-1 0,0 1 0,0-1 0,1-1 0,-1 1 0,1-1 0,0-1 0,1 1 0,-1-1 0,1 0 0,0-1 0,0 0 0,0 0 0,0 0 0,0-1 0,1-1 0,-1 1 0,17-1 0,-14-1 0,0-1 0,1 0 0,-1-1 0,0 0 0,0-1 0,-1 0 0,1-1 0,0 0 0,-1-1 0,0 0 0,0 0 0,-1-1 0,1-1 0,13-12 0,-12 9 0,-1 0 0,-1 0 0,0-1 0,0-1 0,-1 1 0,-1-1 0,9-19 0,-7 10 0,-1 0 0,-1 0 0,-1-1 0,4-24 0,-3-18 0,-2 1 0,-5-84 0,0 139 0,0-7 0,0 8 0,0 0 0,0 0 0,0 0 0,-1 0 0,0 0 0,0 0 0,-1 0 0,0 1 0,-4-12 0,5 18 0,1 0 0,0-1 0,0 1 0,0 0 0,0-1 0,0 1 0,-1 0 0,1 0 0,0-1 0,0 1 0,0 0 0,-1-1 0,1 1 0,0 0 0,0 0 0,-1-1 0,1 1 0,0 0 0,-1 0 0,1 0 0,0 0 0,-1-1 0,1 1 0,0 0 0,-1 0 0,1 0 0,0 0 0,-1 0 0,1 0 0,0 0 0,-1 0 0,1 0 0,-1 0 0,1 0 0,0 0 0,-1 0 0,0 1 0,-8 12 0,-3 23 0,8-10 0,1 1 0,1-1 0,1 1 0,2-1 0,0 1 0,2-1 0,1 0 0,1 0 0,1 0 0,1 0 0,1-1 0,2 0 0,0-1 0,2 0 0,0-1 0,2 0 0,0-1 0,2 0 0,0-1 0,31 29 0,-46-49 0,46 38 0,-44-36 0,0-1 0,0 0 0,0-1 0,0 1 0,0 0 0,1-1 0,-1 0 0,0 0 0,1 0 0,-1 0 0,1 0 0,-1-1 0,1 1 0,4-1 0,-7 0-62,0-1 0,0 1 0,0 0 0,0-1 0,0 1 0,0-1 0,0 1 0,0-1 0,0 1 0,0-1 0,-1 1 0,1-1-1,0 0 1,0 0 0,-1 1 0,1-1 0,0 0 0,-1 0 0,1 0 0,-1 0 0,1-1 0,4-10-6764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3.989"/>
    </inkml:context>
    <inkml:brush xml:id="br0">
      <inkml:brushProperty name="width" value="0.05" units="cm"/>
      <inkml:brushProperty name="height" value="0.05" units="cm"/>
    </inkml:brush>
  </inkml:definitions>
  <inkml:trace contextRef="#ctx0" brushRef="#br0">1 55 24575,'316'-15'0,"-70"0"0,256-7-1365,-443 19-5461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55.113"/>
    </inkml:context>
    <inkml:brush xml:id="br0">
      <inkml:brushProperty name="width" value="0.05" units="cm"/>
      <inkml:brushProperty name="height" value="0.05" units="cm"/>
      <inkml:brushProperty name="color" value="#5B2D90"/>
    </inkml:brush>
  </inkml:definitions>
  <inkml:trace contextRef="#ctx0" brushRef="#br0">9 13 24575,'6'-6'0,"2"-1"0,-7 8 0,-1-1 0,1 1 0,-1-1 0,1 1 0,-1 0 0,0-1 0,1 1 0,-1 0 0,0-1 0,0 1 0,1 0 0,-1 0 0,0-1 0,0 1 0,0 0 0,0-1 0,0 1 0,0 0 0,0 1 0,0 21 0,-1 0 0,-6 41 0,1-9 0,-7 109 0,14 284 0,4-367-1365,-3-52-5461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4.216"/>
    </inkml:context>
    <inkml:brush xml:id="br0">
      <inkml:brushProperty name="width" value="0.05" units="cm"/>
      <inkml:brushProperty name="height" value="0.05" units="cm"/>
    </inkml:brush>
  </inkml:definitions>
  <inkml:trace contextRef="#ctx0" brushRef="#br0">113 19 24575,'-14'10'0,"-29"11"0,-3 3 0,37-16 0,11-2 0,20-2 0,23-4 0,86-15 0,-46 4 0,907-54-1365,-960 64-5461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44.909"/>
    </inkml:context>
    <inkml:brush xml:id="br0">
      <inkml:brushProperty name="width" value="0.05" units="cm"/>
      <inkml:brushProperty name="height" value="0.05" units="cm"/>
    </inkml:brush>
  </inkml:definitions>
  <inkml:trace contextRef="#ctx0" brushRef="#br0">0 517 24575,'1'-2'0,"-1"-1"0,1 1 0,0 0 0,0 0 0,0 0 0,0 0 0,0 0 0,0 0 0,0 0 0,1 0 0,-1 0 0,3-1 0,19-20 0,-21 22 0,-1-1 0,1 1 0,-1 0 0,1 0 0,-1 0 0,1 0 0,0 1 0,-1-1 0,1 0 0,0 1 0,0-1 0,-1 1 0,1-1 0,0 1 0,0 0 0,0 0 0,0 0 0,-1 0 0,4 0 0,-4 1 0,1-1 0,0 1 0,-1 0 0,1 0 0,-1 0 0,1 0 0,-1 0 0,1 0 0,-1 0 0,0 1 0,1-1 0,-1 0 0,0 1 0,0-1 0,0 1 0,1 1 0,3 8 0,-1 1 0,1-1 0,-2 1 0,4 21 0,-4-20 0,7 37 0,-4-19 0,17 53 0,-23-83 0,1 1 0,-1 0 0,1-1 0,-1 0 0,1 1 0,-1-1 0,1 1 0,0-1 0,0 0 0,0 1 0,0-1 0,0 0 0,0 0 0,0 0 0,0 1 0,0-1 0,1-1 0,-1 1 0,0 0 0,1 0 0,-1 0 0,0-1 0,1 1 0,-1-1 0,1 1 0,-1-1 0,1 1 0,0-1 0,-1 0 0,1 0 0,-1 0 0,1 0 0,-1 0 0,1 0 0,0 0 0,-1 0 0,1-1 0,-1 1 0,1-1 0,-1 1 0,1-1 0,-1 0 0,0 1 0,1-1 0,1-1 0,8-6 0,-1 1 0,0-1 0,0-1 0,13-15 0,-15 16 0,51-53 24,293-278 286,-300 296-593,1 2 0,3 2 0,0 3-1,3 3 1,74-32 0,-45 32-6543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4:08.412"/>
    </inkml:context>
    <inkml:brush xml:id="br0">
      <inkml:brushProperty name="width" value="0.05" units="cm"/>
      <inkml:brushProperty name="height" value="0.05" units="cm"/>
    </inkml:brush>
  </inkml:definitions>
  <inkml:trace contextRef="#ctx0" brushRef="#br0">174 94 24575,'-6'-3'0,"-8"-4"0,-9-4 0,-5-1 0,-5 0 0,0-2 0,9 1 0,11 4 0,15 2 0,12 4 0,17 1 0,13 1 0,13 1 0,11 1 0,8 0 0,8-1 0,1 0 0,-14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8.132"/>
    </inkml:context>
    <inkml:brush xml:id="br0">
      <inkml:brushProperty name="width" value="0.05" units="cm"/>
      <inkml:brushProperty name="height" value="0.05" units="cm"/>
    </inkml:brush>
  </inkml:definitions>
  <inkml:trace contextRef="#ctx0" brushRef="#br0">31 313 24575,'-1'0'0,"-1"0"0,1-1 0,0 1 0,-1 0 0,1-1 0,0 1 0,0 0 0,-1-1 0,1 0 0,0 1 0,0-1 0,0 0 0,0 1 0,0-1 0,0 0 0,0 0 0,0 0 0,0 0 0,0 0 0,0 0 0,1 0 0,-1 0 0,0 0 0,1-1 0,-1 1 0,1 0 0,-1 0 0,1 0 0,0-1 0,-1 1 0,1-2 0,-1-1 0,1 0 0,-1 0 0,1 0 0,0 0 0,0 0 0,1 0 0,-1 0 0,1 0 0,1-4 0,4-11 0,2 1 0,0 1 0,0-1 0,2 1 0,0 1 0,1 0 0,1 0 0,24-25 0,-29 35 0,-1 0 0,1 0 0,0 1 0,1-1 0,-1 2 0,1-1 0,0 1 0,0 0 0,0 1 0,1 0 0,-1 0 0,1 1 0,0 0 0,0 0 0,0 1 0,0 0 0,0 1 0,-1 0 0,1 0 0,0 1 0,11 2 0,-11-1 0,0 1 0,-1 0 0,1 0 0,-1 0 0,0 1 0,0 0 0,0 1 0,0 0 0,-1 0 0,0 0 0,0 1 0,0 0 0,-1 1 0,0-1 0,0 1 0,0 1 0,-1-1 0,0 1 0,-1 0 0,0 0 0,0 0 0,0 0 0,-1 1 0,-1-1 0,1 1 0,-1 0 0,-1 0 0,0 0 0,0 0 0,-1 0 0,0 0 0,0 0 0,-1 0 0,0 0 0,-1 0 0,0 0 0,0 0 0,-1-1 0,-4 11 0,1-7 0,0-1 0,0 0 0,-1 0 0,-1 0 0,0-1 0,0 0 0,-17 15 0,17-18 0,0 0 0,-1 0 0,1-1 0,-1-1 0,0 0 0,-1 0 0,1 0 0,-1-1 0,-19 5 0,28-9 0,0 1 0,-1-1 0,1 0 0,0 0 0,0 0 0,0 0 0,0 1 0,0-2 0,0 1 0,-1 0 0,1 0 0,0 0 0,0 0 0,0-1 0,0 1 0,0 0 0,0-1 0,0 1 0,0-1 0,-2-1 0,3 2 0,0-1 0,-1 0 0,1 1 0,0-1 0,0 0 0,0 0 0,0 1 0,0-1 0,0 0 0,0 1 0,0-1 0,0 0 0,0 1 0,0-1 0,1 0 0,-1 1 0,0-1 0,0 0 0,1 1 0,-1-1 0,0 0 0,1 1 0,-1-1 0,1 1 0,-1-1 0,0 1 0,1-1 0,0 1 0,-1-1 0,1 1 0,-1 0 0,1-1 0,0 0 0,7-4 0,0-1 0,-1 1 0,2 0 0,-1 1 0,0 0 0,1 0 0,10-3 0,-14 5 0,1 1 0,0-1 0,1 1 0,-1 0 0,0 1 0,0-1 0,0 1 0,0 0 0,0 1 0,1-1 0,9 4 0,-16-4 0,1 0 0,-1 0 0,1 0 0,-1 0 0,0 0 0,1 0 0,-1 0 0,0 0 0,1 0 0,-1 1 0,0-1 0,1 0 0,-1 0 0,0 0 0,1 0 0,-1 1 0,0-1 0,0 0 0,1 0 0,-1 1 0,0-1 0,0 0 0,1 1 0,-1-1 0,0 0 0,0 1 0,0-1 0,0 0 0,1 1 0,-1-1 0,-9 6 0,-19-2 0,27-3 0,-5-1 0,-1 0 0,0 1 0,1 0 0,-10 3 0,13-2 0,0-1 0,0 1 0,0 0 0,0-1 0,0 1 0,0 1 0,1-1 0,-1 0 0,1 1 0,0-1 0,-3 4 0,-77 109 0,-17 19 0,92-126 0,-2 4 0,9-12 0,1 0 0,-1 0 0,1 0 0,-1 1 0,1-1 0,-1 0 0,1 0 0,-1 0 0,1 0 0,-1 0 0,1 0 0,-1 0 0,1 0 0,-1-1 0,1 1 0,-1 0 0,1 0 0,-1 0 0,1-1 0,-1 1 0,1 0 0,-1 0 0,1-1 0,-1 1 0,0 0 0,1-1 0,0 0 0,35-13 0,0 2 0,2 1 0,-1 2 0,1 2 0,0 1 0,1 2 0,-1 2 0,1 1 0,40 5 0,-77-5-32,0 2 1,0-1-1,0 0 0,-1 0 0,1 0 1,0 1-1,0-1 0,-1 1 0,1 0 1,0-1-1,-1 1 0,1 0 0,-1 0 1,1 0-1,-1 0 0,1 0 0,-1 0 1,0 0-1,0 1 0,1-1 0,-1 0 1,0 1-1,0-1 0,0 1 0,0-1 1,-1 1-1,1-1 0,0 1 0,-1 0 1,1-1-1,-1 1 0,1 0 0,-1 0 1,0-1-1,0 1 0,0 0 0,0 0 1,0 0-1,0-1 0,0 1 0,-1 0 1,0 2-1,-3 11-6794</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8.536"/>
    </inkml:context>
    <inkml:brush xml:id="br0">
      <inkml:brushProperty name="width" value="0.05" units="cm"/>
      <inkml:brushProperty name="height" value="0.05" units="cm"/>
    </inkml:brush>
  </inkml:definitions>
  <inkml:trace contextRef="#ctx0" brushRef="#br0">92 41 24575,'0'-1'0,"1"1"0,-1 0 0,0 0 0,0-1 0,1 1 0,-1 0 0,0 0 0,0-1 0,0 1 0,0 0 0,1-1 0,-1 1 0,0 0 0,0-1 0,0 1 0,0 0 0,0-1 0,0 1 0,0 0 0,0-1 0,0 1 0,0 0 0,0-1 0,0 1 0,0 0 0,0-1 0,0 1 0,0 0 0,0-1 0,-1 1 0,1 0 0,0-1 0,0 1 0,0 0 0,0 0 0,-1-1 0,1 1 0,0 0 0,0 0 0,-1-1 0,1 1 0,0 0 0,0 0 0,-1 0 0,1-1 0,0 1 0,-1 0 0,1 0 0,0 0 0,-1 0 0,1 0 0,0 0 0,-1 0 0,1 0 0,0 0 0,-1-1 0,1 2 0,0-1 0,-1 0 0,1 0 0,-1 0 0,-23-1 0,20 3 0,1 0 0,0 0 0,0 0 0,0 0 0,0 0 0,0 1 0,0-1 0,1 1 0,-1 0 0,1 0 0,0 0 0,0 0 0,0 0 0,0 0 0,0 0 0,1 1 0,-1-1 0,1 1 0,-1 4 0,-1 4 0,0 0 0,1-1 0,0 1 0,0 22 0,2-29 0,1 0 0,-1 0 0,1 0 0,0 0 0,1 0 0,-1 0 0,1 0 0,0 0 0,1 0 0,-1-1 0,1 1 0,-1-1 0,1 0 0,1 0 0,-1 0 0,0 0 0,1 0 0,0-1 0,0 0 0,0 0 0,0 0 0,1 0 0,-1 0 0,7 2 0,-7-3 0,1 0 0,0-1 0,0 1 0,0-1 0,0 0 0,0 0 0,0 0 0,1-1 0,-1 1 0,0-1 0,0-1 0,0 1 0,1-1 0,-1 0 0,0 0 0,0 0 0,0-1 0,0 1 0,-1-1 0,1-1 0,0 1 0,-1-1 0,1 1 0,4-6 0,-5 5 0,0 0 0,-1-1 0,0 0 0,0 1 0,0-1 0,0 0 0,-1-1 0,0 1 0,0 0 0,0-1 0,0 1 0,0-1 0,-1 0 0,0 1 0,1-8 0,-2 5 0,1 0 0,-2 0 0,1 0 0,-1 0 0,0 0 0,0 0 0,-1 0 0,0 1 0,0-1 0,-4-8 0,3 9 0,0 0 0,0 0 0,0 0 0,-1 0 0,0 0 0,-1 0 0,1 1 0,-1 0 0,0 0 0,0 0 0,-1 1 0,1 0 0,-1 0 0,0 0 0,0 1 0,0 0 0,-1 0 0,1 0 0,-1 1 0,1 0 0,-1 0 0,-10-1 0,15 3-54,0-1-1,0 1 0,-1 0 1,1 0-1,0 1 1,0-1-1,0 0 0,0 1 1,0-1-1,0 1 1,0-1-1,1 1 0,-1 0 1,0 0-1,0 0 0,0 0 1,1 0-1,-1 1 1,1-1-1,-1 0 0,1 1 1,-1-1-1,1 1 1,-2 1-1,-1 10-6771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8.895"/>
    </inkml:context>
    <inkml:brush xml:id="br0">
      <inkml:brushProperty name="width" value="0.05" units="cm"/>
      <inkml:brushProperty name="height" value="0.05" units="cm"/>
    </inkml:brush>
  </inkml:definitions>
  <inkml:trace contextRef="#ctx0" brushRef="#br0">88 31 24575,'-4'1'0,"0"0"0,0-1 0,1 2 0,-1-1 0,1 0 0,-1 1 0,1-1 0,-1 1 0,1 0 0,0 0 0,0 1 0,0-1 0,0 0 0,0 1 0,0 0 0,1 0 0,-1 0 0,1 0 0,0 0 0,0 0 0,0 1 0,0-1 0,1 1 0,-2 3 0,0 0 0,1-1 0,-1 1 0,2 0 0,-1 0 0,0 0 0,1-1 0,1 2 0,-1-1 0,1 0 0,0 0 0,1 0 0,-1 0 0,4 11 0,-2-11 0,1 0 0,0 0 0,0 0 0,1 0 0,0 0 0,0-1 0,0 0 0,1 0 0,0 0 0,0 0 0,1-1 0,-1 0 0,1 0 0,0 0 0,13 6 0,-14-8 0,1 0 0,0-1 0,0 0 0,1 0 0,-1 0 0,0-1 0,0 0 0,1 0 0,-1-1 0,1 0 0,-1 0 0,0 0 0,1-1 0,-1 0 0,0 0 0,1-1 0,-1 1 0,0-1 0,8-4 0,-6 2 0,0 0 0,0-1 0,0 0 0,-1 0 0,0-1 0,0 0 0,0 0 0,-1-1 0,0 1 0,0-2 0,0 1 0,-1 0 0,0-1 0,7-15 0,-10 17 0,0 1 0,0 0 0,-1-1 0,0 0 0,0 1 0,0-1 0,0 0 0,-1 1 0,0-1 0,0 0 0,-1 0 0,1 1 0,-1-1 0,-1 0 0,1 1 0,-1-1 0,0 1 0,0-1 0,0 1 0,-1 0 0,0 0 0,0 0 0,0 0 0,-6-5 0,4 5-32,0 0-1,0 0 1,0 0-1,-1 1 1,0 0-1,0 0 1,0 0-1,0 1 1,-1 0-1,1 0 1,-1 1-1,0 0 1,0 0-1,1 0 1,-1 1-1,0 0 1,-1 0-1,1 1 1,0 0-1,0 0 1,0 1-1,0 0 1,0 0-1,0 1 1,0-1-1,0 1 1,1 1-1,-1 0 1,1 0-1,-1 0 1,1 0-1,0 1 1,0 0-1,1 1 1,-1-1-1,1 1 0,0 0 1,0 0-1,0 1 1,1-1-1,-6 10 1,2 3-6794</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9.254"/>
    </inkml:context>
    <inkml:brush xml:id="br0">
      <inkml:brushProperty name="width" value="0.05" units="cm"/>
      <inkml:brushProperty name="height" value="0.05" units="cm"/>
    </inkml:brush>
  </inkml:definitions>
  <inkml:trace contextRef="#ctx0" brushRef="#br0">91 55 24575,'-1'-1'0,"-1"-1"0,1 1 0,0 0 0,0 0 0,0 0 0,-1 0 0,1 0 0,-1 0 0,1 0 0,-1 0 0,1 1 0,-1-1 0,1 0 0,-1 1 0,0 0 0,1-1 0,-1 1 0,0 0 0,1 0 0,-1 0 0,0 0 0,1 0 0,-1 0 0,0 0 0,1 0 0,-1 1 0,0-1 0,1 1 0,-1-1 0,1 1 0,-4 1 0,2 1 0,1-1 0,-1 0 0,1 1 0,-1-1 0,1 1 0,0 0 0,0 0 0,0 0 0,0 0 0,0 0 0,1 0 0,-1 0 0,1 1 0,-1 3 0,0 3 0,0 1 0,0-1 0,1 1 0,1 0 0,0-1 0,0 1 0,1 0 0,0-1 0,1 1 0,0-1 0,1 1 0,6 16 0,-7-22 0,0 0 0,0 0 0,1 0 0,0 0 0,0 0 0,0-1 0,1 1 0,-1-1 0,1 0 0,0 0 0,1 0 0,-1 0 0,0-1 0,1 1 0,0-1 0,0-1 0,0 1 0,0-1 0,0 0 0,1 0 0,-1 0 0,0-1 0,1 1 0,0-1 0,6 0 0,-3-1 0,-1-1 0,1 0 0,-1 0 0,1-1 0,-1 0 0,1-1 0,-1 0 0,0 0 0,0 0 0,0-1 0,-1-1 0,0 1 0,1-1 0,-1 0 0,-1-1 0,1 0 0,-1 0 0,0 0 0,7-10 0,-9 11 0,-1 0 0,0 1 0,0-1 0,0 0 0,0-1 0,-1 1 0,0 0 0,0-1 0,-1 1 0,1-1 0,-1 0 0,0 1 0,-1-1 0,1 0 0,-1 1 0,0-1 0,-1 0 0,0 0 0,1 1 0,-2-1 0,1 0 0,-1 1 0,0-1 0,0 1 0,0 0 0,-1 0 0,1 0 0,-1 0 0,-1 0 0,-3-4 0,0 1-76,0 1 1,0 0-1,-1 0 0,0 1 0,-1 0 0,1 1 0,-1-1 0,0 2 1,0-1-1,-1 1 0,1 1 0,-1 0 0,0 0 0,0 1 1,0 0-1,0 1 0,-18-1 0,6 5-6750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49.860"/>
    </inkml:context>
    <inkml:brush xml:id="br0">
      <inkml:brushProperty name="width" value="0.05" units="cm"/>
      <inkml:brushProperty name="height" value="0.05" units="cm"/>
    </inkml:brush>
  </inkml:definitions>
  <inkml:trace contextRef="#ctx0" brushRef="#br0">0 162 24575,'1'-6'0,"0"-1"0,0 0 0,1 1 0,0-1 0,0 1 0,0 0 0,1 0 0,0 0 0,0 0 0,1 0 0,-1 0 0,1 1 0,0 0 0,9-8 0,-11 10 0,1 0 0,0 1 0,0-1 0,1 1 0,-1 0 0,0 0 0,1 0 0,-1 1 0,1-1 0,0 1 0,6-2 0,-8 3 0,1 0 0,-1 0 0,1 0 0,-1 0 0,1 0 0,-1 0 0,1 1 0,-1-1 0,1 1 0,-1 0 0,0-1 0,1 1 0,-1 0 0,0 1 0,0-1 0,1 0 0,-1 1 0,0-1 0,2 3 0,2 3 0,0 0 0,0 0 0,-1 1 0,0-1 0,0 1 0,-1 1 0,0-1 0,-1 0 0,0 1 0,0 0 0,0 0 0,-1 0 0,-1 0 0,0 0 0,0 0 0,0 0 0,-1 0 0,-1 1 0,1-1 0,-2 0 0,1 0 0,-1 0 0,-5 14 0,-3-10 0,10-13 0,0 0 0,0 0 0,0 0 0,-1 0 0,1 1 0,0-1 0,0 0 0,-1 0 0,1 0 0,0 0 0,0 0 0,-1 0 0,1 0 0,0 0 0,-1 0 0,1 0 0,0 0 0,0 0 0,-1 0 0,1 0 0,0 0 0,0 0 0,-1 0 0,1 0 0,0-1 0,0 1 0,-1 0 0,1 0 0,0 0 0,-1-2 0,0 1 0,1 0 0,-1 0 0,1 0 0,-1 0 0,1 0 0,-1-1 0,1 1 0,0 0 0,0 0 0,-1 0 0,1-1 0,0 1 0,0 0 0,0-1 0,0 1 0,1 0 0,-1 0 0,1-2 0,3-16 0,1 1 0,1 0 0,0 1 0,1 0 0,1 0 0,1 0 0,0 1 0,2 0 0,-1 1 0,2 0 0,0 1 0,27-25 0,-36 37 0,0-1 0,0 1 0,0 0 0,1 0 0,-1 0 0,0 1 0,1-1 0,-1 1 0,1 0 0,0 0 0,-1 0 0,1 1 0,0-1 0,0 1 0,0 0 0,6 0 0,-8 1 0,1-1 0,-1 1 0,0 0 0,1 0 0,-1 0 0,0 0 0,1 0 0,-1 1 0,0-1 0,0 1 0,0-1 0,0 1 0,-1 0 0,1 0 0,0 0 0,-1 0 0,1 0 0,-1 0 0,1 0 0,-1 0 0,0 1 0,0-1 0,0 0 0,-1 1 0,2 4 0,0 4 0,0 0 0,-1 0 0,-1 1 0,-1 20 0,1 16 0,0-47 0,0-1 0,0 0 0,0 0 0,0 0 0,0 1 0,0-1 0,0 0 0,0 0 0,0 0 0,0 1 0,0-1 0,0 0 0,0 0 0,0 0 0,0 0 0,0 1 0,1-1 0,-1 0 0,0 0 0,0 0 0,0 0 0,0 1 0,0-1 0,0 0 0,1 0 0,-1 0 0,0 0 0,0 0 0,0 0 0,0 0 0,1 1 0,-1-1 0,0 0 0,0 0 0,0 0 0,0 0 0,1 0 0,-1 0 0,0 0 0,0 0 0,0 0 0,1 0 0,-1 0 0,0 0 0,11-7 0,13-19 0,-20 21 0,11-11 0,0 0 0,21-16 0,-30 27 0,1 0 0,0 0 0,1 1 0,-1 0 0,1 0 0,0 1 0,-1 0 0,16-4 0,-21 7 0,0-1 0,0 1 0,0 0 0,0 0 0,0-1 0,0 1 0,0 1 0,0-1 0,0 0 0,0 0 0,0 1 0,0-1 0,0 1 0,0 0 0,0 0 0,0 0 0,0-1 0,-1 2 0,1-1 0,0 0 0,2 3 0,-2-2 0,1 1 0,-1 0 0,0 1 0,0-1 0,-1 0 0,1 1 0,-1-1 0,1 1 0,-1-1 0,0 1 0,0 4 0,1 10 0,0 0 0,-2-1 0,-3 35 0,3-51 0,-13 83-1365,9-63-5461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50.281"/>
    </inkml:context>
    <inkml:brush xml:id="br0">
      <inkml:brushProperty name="width" value="0.05" units="cm"/>
      <inkml:brushProperty name="height" value="0.05" units="cm"/>
    </inkml:brush>
  </inkml:definitions>
  <inkml:trace contextRef="#ctx0" brushRef="#br0">211 91 24575,'7'-6'0,"1"1"0,-1 0 0,13-7 0,-14 9 0,-1 0 0,1 0 0,-1-1 0,1 0 0,-1 0 0,0 0 0,8-10 0,-13 13 0,1 1 0,-1 0 0,0-1 0,0 1 0,1-1 0,-1 1 0,0-1 0,0 1 0,0-1 0,0 1 0,0-1 0,0 0 0,1 1 0,-1-1 0,-1 1 0,1-1 0,0 1 0,0-1 0,0 1 0,0-1 0,0 1 0,0-1 0,0 1 0,-1-1 0,1 1 0,0-1 0,0 1 0,-1-1 0,1 1 0,0 0 0,-1-1 0,1 1 0,-1-1 0,1 1 0,0 0 0,-1-1 0,1 1 0,-1 0 0,1 0 0,-1-1 0,1 1 0,-1 0 0,1 0 0,-1 0 0,1 0 0,-1-1 0,1 1 0,-1 0 0,1 0 0,-2 0 0,-29-4 0,16 4 0,0 1 0,0 1 0,-1 0 0,-26 8 0,32-7 0,0 0 0,1 1 0,0 0 0,-1 0 0,2 1 0,-1 1 0,0-1 0,-9 10 0,16-14 0,1 1 0,0-1 0,-1 0 0,1 1 0,0-1 0,0 1 0,0-1 0,0 1 0,0-1 0,0 1 0,1 0 0,-1-1 0,0 1 0,1 0 0,-1 0 0,1-1 0,0 1 0,0 0 0,0 0 0,0 0 0,0 0 0,0 1 0,1 0 0,0 1 0,0-1 0,0 0 0,1 0 0,-1 0 0,1 0 0,0-1 0,-1 1 0,1 0 0,1-1 0,2 4 0,5 3 0,1 0 0,0 0 0,1-1 0,20 11 0,26 6 0,-41-18 0,0 0 0,20 12 0,-35-18 0,-1 0 0,0-1 0,0 1 0,0 0 0,1 0 0,-1 0 0,0 0 0,0 0 0,0 0 0,0 0 0,-1 0 0,1 0 0,0 1 0,0-1 0,-1 0 0,1 0 0,0 1 0,-1-1 0,0 0 0,1 3 0,-1-3 0,0 1 0,0-1 0,-1 0 0,1 0 0,0 1 0,-1-1 0,1 0 0,-1 0 0,1 0 0,-1 0 0,0 0 0,0 0 0,1 0 0,-1 0 0,0 0 0,0 0 0,0 0 0,-1 1 0,-3 2 0,0-1 0,-1 0 0,1 0 0,-1 0 0,0-1 0,0 1 0,1-1 0,-8 1 0,1-1-85,0 0 0,-1-1-1,1-1 1,-1 0 0,1 0-1,-1-1 1,1-1 0,0 0-1,0-1 1,-1 0 0,2-1-1,-1 0 1,0-1 0,1 0-1,-14-9 1,4 2-6741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6.851"/>
    </inkml:context>
    <inkml:brush xml:id="br0">
      <inkml:brushProperty name="width" value="0.05" units="cm"/>
      <inkml:brushProperty name="height" value="0.05" units="cm"/>
    </inkml:brush>
  </inkml:definitions>
  <inkml:trace contextRef="#ctx0" brushRef="#br0">45 351 24575,'1'4'0,"0"0"0,0 0 0,1 0 0,-1-1 0,1 1 0,0 0 0,0-1 0,3 5 0,4 6 0,1 7 0,0 1 0,-1-1 0,-2 2 0,0-1 0,-1 1 0,4 34 0,13 480 0,-20-365 0,4-7 0,-4 167 0,-13-203 0,-11 255 0,22 97 0,-1 153 0,-18-89 0,9-328 0,-1 121 0,-20 400 0,20-577 0,-24 600 0,34-684 0,2 87 0,-1-151 0,0-1 0,1 0 0,0 1 0,1-1 0,1 0 0,10 22 0,-12-29 0,0-1 0,0 0 0,1 0 0,-1 0 0,1 0 0,0 0 0,0 0 0,1-1 0,-1 0 0,1 0 0,0 0 0,-1 0 0,1 0 0,1-1 0,-1 1 0,0-1 0,0 0 0,1-1 0,-1 1 0,10 1 0,21 0 0,0-2 0,40-3 0,-9 0 0,1650 2-2166,301 50-392,-1491-34 2666,-60 1-1232,456 9 1422,-607-16 2474,-30-1-180,-285-9-2592,8 0 10,0 0 1,1-1-1,-1 1 0,10-3 0,-17 2-9,0 1 0,0 0 0,0 0 0,0-1 0,0 1 0,-1-1 0,1 1 0,0-1 0,0 1 0,0-1 0,0 0 0,-1 1 0,1-1 0,0 0 0,-1 1 0,1-1 0,0 0 0,0-1 0,-1 1 0,0 0-1,0 0 1,0 0-1,0 0 0,0 0 1,0 0-1,0 0 0,0 0 1,0 0-1,0 0 0,-1 0 1,1 0-1,-1 0 0,1 0 1,0 0-1,-1 0 0,1 0 1,-1 0-1,0 0 1,1 0-1,-2-1 0,-24-27 0,19 22 0,0-1 0,0-1 0,1 1 0,0-1 0,-7-14 0,5 3 0,0 0 0,2 0 0,0-1 0,-4-35 0,-1-87 0,7 75 0,-6-145 0,21-267 0,24-459 0,-35 906 0,-22-1172 0,10 459 0,13 568 0,8-151 0,1-1 0,-10 173 0,-2-300 0,-18 178 0,5 107 0,8 80 0,-6-161 0,0 102 0,8 118 0,-3-11 0,5 30 0,0 0 0,-1-22 0,4 34 0,0-6 0,0 1 0,0 0 0,-1 0 0,0 0 0,-5-14 0,6 19 0,-1 0 0,-1 0 0,1 0 0,0 0 0,0 0 0,-1 0 0,1 0 0,-1 1 0,0-1 0,1 1 0,-1-1 0,0 1 0,0 0 0,0-1 0,0 1 0,0 0 0,0 0 0,0 1 0,0-1 0,0 0 0,-1 1 0,1-1 0,-3 1 0,-14-2 0,0 2 0,-1 0 0,1 1 0,0 1 0,-1 1 0,-18 5 0,-12 1 0,-61 3 0,-149-3 0,81-6 0,-1055 9-551,815-13 446,-221-11 105,383 5 0,-13-3 120,-89-2 219,1 28-142,51 26-197,150-17 0,-231 6 0,-82-45 0,339-5 0,120 18 0,1 1 0,-1 0 0,0 1 0,1 0 0,-18 4 0,-23 3 0,-42-9 0,69 0 0,0 0 0,1 2 0,-1 0 0,0 2 0,-30 7 0,35-3 0,2 0 0,-1 1 0,-30 20 0,43-24 0,0-1 0,1 1 0,0 0 0,0 0 0,0 1 0,0-1 0,1 1 0,0 0 0,0 0 0,0 0 0,0 0 0,-2 9 0,-3 8 0,-7 43 0,10-42 0,-7 21 0,-23 55 0,2-5 0,30-78-1365,2-4-5461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2:55.375"/>
    </inkml:context>
    <inkml:brush xml:id="br0">
      <inkml:brushProperty name="width" value="0.05" units="cm"/>
      <inkml:brushProperty name="height" value="0.05" units="cm"/>
      <inkml:brushProperty name="color" value="#5B2D90"/>
    </inkml:brush>
  </inkml:definitions>
  <inkml:trace contextRef="#ctx0" brushRef="#br0">1 1 24575,'4'2'0,"0"0"0,0 0 0,0 0 0,0 0 0,0-1 0,0 0 0,1 0 0,-1 0 0,0 0 0,1 0 0,-1-1 0,1 0 0,6-1 0,2 2 0,475 2-909,-280-4 327,1895 47-8357,-4 64 7627,-1940-100 956,578 31-665,-6-25 2852,-616-19 375,-36-2-1315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7.965"/>
    </inkml:context>
    <inkml:brush xml:id="br0">
      <inkml:brushProperty name="width" value="0.05" units="cm"/>
      <inkml:brushProperty name="height" value="0.05" units="cm"/>
    </inkml:brush>
  </inkml:definitions>
  <inkml:trace contextRef="#ctx0" brushRef="#br0">0 19 24575,'0'-4'0,"1"-11"0,-1 20 0,3 22 0,87 510-53,-60-376-1259,-20-108-5514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8.324"/>
    </inkml:context>
    <inkml:brush xml:id="br0">
      <inkml:brushProperty name="width" value="0.05" units="cm"/>
      <inkml:brushProperty name="height" value="0.05" units="cm"/>
    </inkml:brush>
  </inkml:definitions>
  <inkml:trace contextRef="#ctx0" brushRef="#br0">1 403 24575,'0'-3'0,"1"0"0,-1 0 0,1 1 0,0-1 0,0 0 0,0 1 0,0-1 0,0 1 0,1-1 0,-1 1 0,1 0 0,0 0 0,-1-1 0,1 1 0,0 0 0,0 0 0,0 1 0,1-1 0,-1 0 0,0 1 0,1-1 0,-1 1 0,5-2 0,7-3 0,1 1 0,28-8 0,-42 13 0,116-26 0,-63 16 0,91-30 0,-138 38 0,0-1 0,-1 0 0,1 0 0,-1-1 0,0 0 0,0 0 0,9-8 0,-13 10 0,-1 0 0,1 0 0,0 0 0,-1 0 0,1-1 0,-1 1 0,0 0 0,1 0 0,-1-1 0,0 1 0,0-1 0,-1 1 0,1-1 0,-1 1 0,1-1 0,-1 0 0,0 1 0,0-1 0,0 0 0,0 1 0,0-1 0,0 1 0,-1-1 0,-1-3 0,-1-4 0,-1 0 0,-1 1 0,0-1 0,-1 1 0,0 0 0,-7-9 0,-44-46 0,56 63 0,0 1 0,0-1 0,1 0 0,-1 0 0,0 0 0,0 0 0,0 1 0,0-1 0,0 0 0,0 1 0,0-1 0,-1 1 0,1-1 0,0 1 0,-2-1 0,3 1 0,0 1 0,-1-1 0,1 0 0,0 0 0,-1 0 0,1 1 0,0-1 0,0 0 0,-1 1 0,1-1 0,0 0 0,0 0 0,-1 1 0,1-1 0,0 0 0,0 1 0,0-1 0,0 0 0,0 1 0,-1-1 0,1 0 0,0 1 0,0-1 0,0 1 0,0-1 0,0 0 0,0 1 0,0-1 0,0 0 0,0 1 0,8 41 0,-7-37 0,68 239 341,2 6-2047,-63-216-5120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8.665"/>
    </inkml:context>
    <inkml:brush xml:id="br0">
      <inkml:brushProperty name="width" value="0.05" units="cm"/>
      <inkml:brushProperty name="height" value="0.05" units="cm"/>
    </inkml:brush>
  </inkml:definitions>
  <inkml:trace contextRef="#ctx0" brushRef="#br0">129 109 24575,'0'-2'0,"0"-1"0,0 1 0,0 0 0,-1 0 0,1 0 0,-1 1 0,1-1 0,-1 0 0,0 0 0,1 0 0,-1 0 0,0 0 0,0 1 0,0-1 0,0 0 0,-1 1 0,1-1 0,0 1 0,-1-1 0,1 1 0,-1 0 0,0-1 0,1 1 0,-1 0 0,0 0 0,0 0 0,1 1 0,-1-1 0,0 0 0,0 1 0,0-1 0,0 1 0,0-1 0,0 1 0,0 0 0,0 0 0,0 0 0,0 0 0,0 0 0,0 1 0,0-1 0,0 0 0,0 1 0,0 0 0,0-1 0,0 1 0,0 0 0,1 0 0,-1 0 0,0 0 0,1 0 0,-1 1 0,1-1 0,-1 0 0,-1 3 0,-2 2 0,0 1 0,0 0 0,0 0 0,1 0 0,0 0 0,1 1 0,0 0 0,0-1 0,1 1 0,-1 1 0,2-1 0,-1 0 0,1 0 0,1 0 0,-1 1 0,1-1 0,2 9 0,-2-9 0,1 0 0,1 1 0,-1-1 0,1 0 0,1 0 0,-1 0 0,2 0 0,-1-1 0,1 1 0,0-1 0,0 0 0,1 0 0,0-1 0,0 1 0,1-1 0,0 0 0,7 6 0,-11-10 0,0-1 0,1 1 0,-1 0 0,1-1 0,0 1 0,0-1 0,0 0 0,-1 0 0,1 0 0,0 0 0,0 0 0,0-1 0,1 1 0,-1-1 0,0 0 0,0 0 0,0 0 0,0 0 0,0-1 0,0 1 0,0-1 0,0 0 0,0 0 0,0 0 0,0 0 0,0 0 0,-1-1 0,1 1 0,0-1 0,-1 0 0,1 1 0,-1-1 0,4-5 0,-1 2 0,0-1 0,0 0 0,-1 0 0,0-1 0,0 1 0,0-1 0,-1 0 0,0 0 0,-1 0 0,1 0 0,-1 0 0,2-15 0,-4 10 0,0 0 0,-1 0 0,0 0 0,-1 1 0,0-1 0,-1 0 0,0 1 0,-1 0 0,0-1 0,-1 1 0,0 1 0,0-1 0,-2 1 0,1 0 0,-1 0 0,0 1 0,-1 0 0,0 0 0,-1 1 0,0 0 0,-11-7 0,17 12-59,0 1 0,0 1-1,0-1 1,0 0-1,0 1 1,0-1 0,-1 1-1,1 0 1,0 0 0,-1 1-1,1-1 1,-1 1 0,1-1-1,-1 1 1,1 0-1,-1 0 1,1 1 0,-1-1-1,1 1 1,-1 0 0,1 0-1,-6 2 1,-3 4-6767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9.463"/>
    </inkml:context>
    <inkml:brush xml:id="br0">
      <inkml:brushProperty name="width" value="0.05" units="cm"/>
      <inkml:brushProperty name="height" value="0.05" units="cm"/>
    </inkml:brush>
  </inkml:definitions>
  <inkml:trace contextRef="#ctx0" brushRef="#br0">0 162 24575,'0'-3'0,"2"-20"0,-2 23 0,0 0 0,0 0 0,0 0 0,0-1 0,0 1 0,0 0 0,0 0 0,0 0 0,1 0 0,-1 0 0,0 0 0,0 0 0,0 0 0,0 0 0,0 0 0,0 0 0,0 0 0,0-1 0,0 1 0,1 0 0,-1 0 0,0 0 0,0 0 0,0 0 0,0 0 0,0 0 0,0 0 0,0 0 0,0 0 0,1 0 0,-1 0 0,0 0 0,0 0 0,0 0 0,0 0 0,0 0 0,0 1 0,0-1 0,0 0 0,1 0 0,-1 0 0,0 0 0,0 0 0,0 0 0,0 0 0,0 0 0,0 0 0,0 0 0,0 0 0,0 1 0,9 11 0,12 28 0,-2 1 0,-2 1 0,13 47 0,-25-69 0,-1-8 0,-2-31 0,0-4 0,1 1 0,1 0 0,1-1 0,11-27 0,40-82 0,-51 122 0,0 0 0,1 1 0,0-1 0,0 1 0,10-10 0,-15 17 0,0 1 0,0 0 0,1 0 0,-1-1 0,0 1 0,1 0 0,-1 0 0,0 0 0,1 0 0,-1 1 0,1-1 0,-1 0 0,1 1 0,0-1 0,-1 1 0,1-1 0,0 1 0,-1 0 0,1 0 0,0 0 0,-1-1 0,1 2 0,0-1 0,-1 0 0,1 0 0,0 1 0,-1-1 0,1 0 0,0 1 0,-1 0 0,1-1 0,-1 1 0,1 0 0,-1 0 0,1 0 0,-1 0 0,0 0 0,1 0 0,-1 0 0,0 0 0,0 1 0,0-1 0,1 3 0,4 3 0,-1 1 0,-1 1 0,1-1 0,-2 1 0,1 0 0,-1-1 0,0 1 0,-1 1 0,0-1 0,1 15 0,-1 4 0,-1 0 0,-3 35 0,7-80 0,0 0 0,10-21 0,-4 12 0,-2-2 0,-2 9 0,16-35 0,-21 50 0,1 0 0,-1 0 0,1 0 0,-1 1 0,1-1 0,0 1 0,1-1 0,-1 1 0,0 0 0,1 0 0,0 1 0,0-1 0,7-3 0,-10 5 0,0 1 0,1-1 0,-1 1 0,0 0 0,1 0 0,-1-1 0,0 1 0,1 0 0,-1 0 0,1 0 0,-1 0 0,0 1 0,1-1 0,-1 0 0,0 0 0,1 1 0,-1-1 0,0 1 0,3 1 0,-2-1 0,0 1 0,1 0 0,-1 0 0,0 0 0,0 0 0,0 0 0,-1 0 0,1 1 0,1 2 0,3 7 0,0 0 0,-1 0 0,5 17 0,-7-19 0,-1-4 0,2 10 0,1-1 0,1 0 0,1 0 0,0 0 0,11 16 0,-15-28 0,-1 0 0,1 0 0,-1 0 0,1 0 0,0 0 0,0-1 0,0 1 0,1-1 0,-1 0 0,0 0 0,1 0 0,0 0 0,-1-1 0,1 1 0,0-1 0,0 0 0,0 0 0,0-1 0,0 1 0,0-1 0,0 0 0,0 0 0,0 0 0,0 0 0,0-1 0,6-1 0,1-1 0,-1-1 0,1 0 0,-1-1 0,0 0 0,0 0 0,0-1 0,-1 0 0,0-1 0,0 0 0,0 0 0,-1-1 0,0 0 0,-1-1 0,0 0 0,0 0 0,-1 0 0,0-1 0,-1 0 0,0 0 0,0 0 0,-1-1 0,5-21 0,-9 30 0,1-1 0,-1 0 0,0 1 0,0-1 0,0 0 0,-1 1 0,1-1 0,-1 0 0,1 1 0,-1-1 0,0 1 0,0-1 0,0 1 0,0-1 0,0 1 0,-1 0 0,1-1 0,-1 1 0,1 0 0,-1 0 0,0 0 0,0 0 0,0 0 0,0 1 0,0-1 0,-1 1 0,1-1 0,0 1 0,-1 0 0,1 0 0,-1 0 0,1 0 0,-1 0 0,1 0 0,-1 1 0,0 0 0,1-1 0,-1 1 0,0 0 0,1 0 0,-1 0 0,0 0 0,1 1 0,-1-1 0,0 1 0,1 0 0,-1 0 0,1 0 0,-1 0 0,1 0 0,0 0 0,-1 1 0,1-1 0,-4 4 0,0 0 0,1 1 0,0 0 0,0 0 0,1 0 0,-1 0 0,1 1 0,1-1 0,-1 1 0,1 0 0,1 0 0,-1 0 0,1 1 0,-2 13 0,1-6 0,1 0 0,1 1 0,1-1 0,0 0 0,1 0 0,3 16 0,-4-25-62,1 0 0,1 0 0,-1 0 0,1-1 0,0 1 0,0 0 0,1-1 0,0 1 0,0-1 0,0 0 0,0 0 0,1 0-1,0-1 1,0 1 0,0-1 0,1 0 0,-1 0 0,1 0 0,0-1 0,0 1 0,9 3 0,10 1-6764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29.974"/>
    </inkml:context>
    <inkml:brush xml:id="br0">
      <inkml:brushProperty name="width" value="0.05" units="cm"/>
      <inkml:brushProperty name="height" value="0.05" units="cm"/>
    </inkml:brush>
  </inkml:definitions>
  <inkml:trace contextRef="#ctx0" brushRef="#br0">89 511 24575,'-13'0'0,"6"-1"0,-1 1 0,0 0 0,1 1 0,-14 2 0,20-3 0,0 0 0,0 1 0,-1-1 0,1 1 0,0-1 0,0 1 0,0-1 0,-1 1 0,1 0 0,0-1 0,0 1 0,0 0 0,0 0 0,0 0 0,1 0 0,-1 0 0,0 0 0,0 0 0,1 0 0,-1 0 0,0 0 0,1 0 0,-1 0 0,1 1 0,-1-1 0,1 0 0,0 0 0,0 1 0,-1-1 0,1 0 0,0 1 0,0-1 0,0 0 0,1 2 0,2 15 0,1 1 0,1-1 0,11 29 0,3 9 0,1 21 0,-4 1 0,8 105 0,-50-579 0,-5-20 0,31 396 0,1 1 0,1-1 0,0 1 0,1 0 0,11-34 0,-12 47 0,0 0 0,1 1 0,0-1 0,0 1 0,0 0 0,1 0 0,-1 0 0,1 0 0,9-7 0,-10 10 0,0-1 0,1 1 0,0 0 0,-1 0 0,1 0 0,0 0 0,0 1 0,0 0 0,0-1 0,0 1 0,0 1 0,0-1 0,1 1 0,-1 0 0,8 0 0,-2 1 0,0 1 0,1 0 0,-1 1 0,0 0 0,0 1 0,0 0 0,-1 0 0,1 1 0,-1 0 0,0 1 0,12 10 0,-6-4 0,-1 1 0,-1 0 0,0 1 0,0 0 0,15 25 0,-20-28 0,-1 1 0,-1 0 0,0 0 0,-1 0 0,0 0 0,-1 1 0,0 0 0,-1 0 0,0 0 0,-1 0 0,-1 0 0,0 1 0,-1-1 0,0 0 0,-1 1 0,0-1 0,-2 0 0,1 0 0,-1 0 0,-1 0 0,0-1 0,-1 1 0,-1-1 0,0 0 0,0 0 0,-1-1 0,-11 14 0,1-5-114,-1 0 1,-1-2-1,0 0 0,-2-1 0,0-1 1,-1-1-1,0-1 0,-1-1 0,0 0 1,-1-2-1,-46 14 0,36-16-6712</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0.721"/>
    </inkml:context>
    <inkml:brush xml:id="br0">
      <inkml:brushProperty name="width" value="0.05" units="cm"/>
      <inkml:brushProperty name="height" value="0.05" units="cm"/>
    </inkml:brush>
  </inkml:definitions>
  <inkml:trace contextRef="#ctx0" brushRef="#br0">243 234 24575,'1'0'0,"-1"1"0,1-1 0,-1 1 0,1-1 0,-1 1 0,1-1 0,-1 1 0,1-1 0,0 1 0,-1-1 0,1 1 0,0-1 0,-1 0 0,1 0 0,0 1 0,-1-1 0,1 0 0,0 0 0,0 0 0,-1 0 0,1 0 0,0 0 0,-1 0 0,1 0 0,0 0 0,0 0 0,-1 0 0,1 0 0,1-1 0,-1 0 0,0 0 0,0 0 0,0 0 0,0-1 0,0 1 0,0 0 0,0 0 0,0-1 0,-1 1 0,1 0 0,-1-1 0,1 1 0,0-3 0,1-7 0,0-1 0,0-20 0,-2 31 0,0-8 0,0 0 0,0-1 0,-1 1 0,0 0 0,-1 0 0,-5-16 0,7 23 0,-1 0 0,0 0 0,0 0 0,1 1 0,-1-1 0,-1 0 0,1 1 0,0-1 0,0 1 0,-1-1 0,1 1 0,0 0 0,-1 0 0,0-1 0,1 1 0,-1 0 0,0 0 0,1 1 0,-1-1 0,0 0 0,0 0 0,0 1 0,0-1 0,0 1 0,1 0 0,-1 0 0,0-1 0,0 1 0,0 0 0,0 1 0,0-1 0,0 0 0,0 0 0,0 1 0,0-1 0,0 1 0,1 0 0,-1 0 0,-2 1 0,-6 2 0,0 2 0,1-1 0,0 1 0,0 0 0,1 1 0,0 0 0,0 0 0,-14 17 0,6-4 0,0 2 0,-19 34 0,27-42 0,1 1 0,0 0 0,1 1 0,-6 26 0,10-37 0,1 0 0,0 0 0,1-1 0,-1 1 0,1 0 0,0 0 0,0 0 0,0 0 0,1 0 0,-1-1 0,1 1 0,1 0 0,-1 0 0,1-1 0,-1 1 0,1-1 0,1 1 0,-1-1 0,0 0 0,4 4 0,-4-6 0,0 0 0,0 0 0,0 0 0,0-1 0,0 1 0,1-1 0,-1 1 0,0-1 0,1 0 0,-1 0 0,1 0 0,0 0 0,-1-1 0,1 1 0,-1-1 0,1 1 0,3-1 0,-2 0 0,1-1 0,0 1 0,0-1 0,0 0 0,-1 0 0,1-1 0,0 1 0,8-5 0,-3 0 0,0 0 0,-1-1 0,1 0 0,-1 0 0,-1-1 0,1 0 0,8-12 0,-5 4 0,0 0 0,-1-1 0,-1-1 0,-1 0 0,-1 0 0,0-1 0,-2 0 0,0 0 0,7-38 0,-14 46 0,-2 15 0,-4 18 0,3-1 0,2 1 0,0-1 0,1 1 0,1-1 0,6 36 0,-6-55 0,1 1 0,-1 0 0,1-1 0,0 1 0,0-1 0,0 0 0,0 1 0,1-1 0,-1 0 0,1 0 0,-1 0 0,1 0 0,0 0 0,0 0 0,0 0 0,0 0 0,4 2 0,-3-3 0,0 1 0,1-1 0,0 0 0,-1 1 0,1-2 0,0 1 0,0 0 0,-1-1 0,1 1 0,8-2 0,0 0 0,-1-1 0,1 0 0,0-1 0,-1 0 0,1-1 0,18-9 0,-15 5 0,-1 0 0,1-1 0,-2-1 0,1 0 0,-2-1 0,1 0 0,-1-1 0,-1 0 0,11-15 0,-17 19 0,1 0 0,-1-1 0,0 0 0,0 1 0,-1-1 0,-1-1 0,1 1 0,-1-1 0,-1 1 0,0-1 0,0 0 0,-1 0 0,0 0 0,-1 1 0,0-1 0,-2-16 0,1 23 0,0 0 0,1-1 0,-1 1 0,0 0 0,-1 0 0,1 0 0,0 0 0,-1 0 0,0 0 0,1 0 0,-1 0 0,-1 1 0,1-1 0,0 1 0,0 0 0,-1-1 0,0 1 0,1 0 0,-1 0 0,0 1 0,0-1 0,0 0 0,-4-1 0,4 3 0,0-1 0,0 1 0,0-1 0,0 1 0,0 0 0,-1 0 0,1 0 0,0 1 0,0-1 0,0 1 0,0 0 0,0 0 0,0 0 0,0 0 0,1 0 0,-1 0 0,0 1 0,0-1 0,1 1 0,-1 0 0,1 0 0,0 0 0,-1 0 0,1 0 0,-2 3 0,-1 3 0,0-1 0,0 1 0,1 0 0,0 0 0,0 0 0,1 1 0,0 0 0,1-1 0,0 1 0,0 0 0,1 0 0,-1 9 0,1 14 0,5 64 0,13 39 0,2 37 0,-19-171 3,-1 29 335,1-30-375,0 1 0,0-1 0,0 1 0,0-1-1,0 1 1,0-1 0,0 1 0,0 0 0,0-1 0,0 1 0,0-1 0,-1 1 0,1-1 0,0 1 0,0-1 0,-1 1-1,1-1 1,0 1 0,-1-1 0,1 0 0,-1 1 0,1-1 0,0 0 0,-1 1 0,1-1 0,-1 0 0,1 1-1,-1-1 1,1 0 0,-1 0 0,1 1 0,-1-1 0,1 0 0,-1 0 0,1 0 0,-1 0 0,0 0 0,1 0 0,-1 0-1,1 0 1,-1 0 0,1 0 0,-1 0 0,1 0 0,-2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1:31.186"/>
    </inkml:context>
    <inkml:brush xml:id="br0">
      <inkml:brushProperty name="width" value="0.05" units="cm"/>
      <inkml:brushProperty name="height" value="0.05" units="cm"/>
    </inkml:brush>
  </inkml:definitions>
  <inkml:trace contextRef="#ctx0" brushRef="#br0">59 309 24575,'-1'2'0,"1"0"0,0 1 0,1-1 0,-1 1 0,0-1 0,1 0 0,-1 1 0,1-1 0,0 0 0,-1 1 0,1-1 0,0 0 0,1 0 0,-1 0 0,3 4 0,-2-4 0,0-1 0,0 1 0,1-1 0,-1 1 0,0-1 0,1 0 0,-1 0 0,1 0 0,0 0 0,-1 0 0,1-1 0,0 1 0,-1-1 0,4 0 0,0 0 0,0 0 0,0 0 0,1-1 0,-1 0 0,0 0 0,0-1 0,-1 0 0,1 0 0,0 0 0,-1-1 0,1 1 0,-1-1 0,0-1 0,1 1 0,-2-1 0,1 0 0,0 0 0,-1 0 0,0-1 0,7-8 0,-3 3 0,-1 0 0,-1 0 0,0-1 0,0 0 0,-1 0 0,0 0 0,-1-1 0,0 1 0,3-21 0,-6 24 0,0 0 0,-1 0 0,0 0 0,-1 0 0,0 1 0,0-1 0,-1 0 0,1 0 0,-2 1 0,1-1 0,-1 1 0,0 0 0,-1-1 0,0 1 0,0 1 0,-7-10 0,8 13 0,1 0 0,-1 0 0,0 0 0,0 0 0,0 1 0,-1-1 0,1 1 0,-1 0 0,1 0 0,-1 0 0,0 0 0,0 1 0,1-1 0,-1 1 0,0 0 0,0 0 0,0 1 0,-1-1 0,1 1 0,0 0 0,0 0 0,0 0 0,0 1 0,0-1 0,0 1 0,0 0 0,0 0 0,0 0 0,0 1 0,0-1 0,0 1 0,-6 4 0,2 0 0,0 0 0,0 0 0,1 1 0,0 0 0,0 0 0,0 1 0,1-1 0,0 2 0,1-1 0,0 0 0,0 1 0,1 0 0,0 0 0,-5 19 0,2-3 0,1 0 0,1 1 0,2-1 0,-1 42 0,3-53 0,2 0 0,0 0 0,0 0 0,1-1 0,1 1 0,0-1 0,1 1 0,1-1 0,0 0 0,11 21 0,-11-27 0,0 0 0,0 0 0,1 0 0,-1-1 0,2 1 0,-1-1 0,0-1 0,1 1 0,0-1 0,1-1 0,-1 1 0,1-1 0,0 0 0,0-1 0,0 0 0,0 0 0,0-1 0,11 2 0,-3-2 49,-1-1 0,0 0 0,0-1-1,1 0 1,-1-1 0,15-4 0,-21 4-181,-1-1 1,0 0 0,0-1-1,0 0 1,0 0 0,0 0 0,-1-1-1,1 0 1,-1-1 0,0 0 0,0 0-1,7-7 1,-2-3-6695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2.198"/>
    </inkml:context>
    <inkml:brush xml:id="br0">
      <inkml:brushProperty name="width" value="0.05" units="cm"/>
      <inkml:brushProperty name="height" value="0.05" units="cm"/>
    </inkml:brush>
  </inkml:definitions>
  <inkml:trace contextRef="#ctx0" brushRef="#br0">2786 340 24575,'-833'50'-1526,"765"-44"1501,-523 60 7,453-44 92,2 7 0,-167 56 0,212-51-71,-102 54-1,134-56 407,2 2 0,-85 66-1,124-85-397,0 0 0,2 1 0,0 1-1,0 0 1,2 1 0,-25 39 0,33-45-8,1 0-1,-1 1 1,2-1 0,0 1 0,0 0 0,1 0 0,1 0 0,0 0 0,1 0 0,0 0 0,1 1-1,1-1 1,2 21 0,6-1-3,0-1 0,2 0 0,1 0 0,2-2 0,20 34 0,23 55 0,-36-56 0,-2 1 0,-3 0 0,8 80 0,7 25 0,-27-150 0,1 0 0,1-1 0,0 1 0,2-1 0,0-1 0,13 21 0,-16-29 0,1-1 0,1 0 0,-1 0 0,1-1 0,0 0 0,1 0 0,0-1 0,0 0 0,0 0 0,1 0 0,0-1 0,0-1 0,16 7 0,-3-5 0,0-1 0,1-1 0,0 0 0,-1-2 0,30 0 0,118-12 0,-113 5 0,903-42-2304,-360 37 1566,881-28-940,-661-49 1137,-695 63 433,-1-6 0,-1-5 0,-1-5 0,165-80 0,-234 93 682,0-2 1,84-64 0,-118 78-365,-1 0 0,0-2 0,-1 0 0,0-1 0,-2-1 0,0-1 0,-1 0 0,-2 0 1,18-37-1,-25 45-132,-1 0 0,0-1 1,-1 1-1,-1-1 1,0 0-1,0 0 1,-1 0-1,-1 0 1,0 0-1,-1 0 0,0 0 1,-1 0-1,-1 1 1,-5-18-1,0 7 36,-2 1 1,0 0-1,-2 0 0,0 2 1,-1-1-1,-29-33 0,-22-19-100,-117-102-1,-89-47-147,148 130-110,-4 4 0,-4 7-1,-183-86 1,209 121 108,-2 4 0,-2 5 0,-2 5 0,0 5 0,-130-15 0,79 25 4,-1 7 0,-274 19 0,337 1-393,-116 29 1,144-22-4322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2.649"/>
    </inkml:context>
    <inkml:brush xml:id="br0">
      <inkml:brushProperty name="width" value="0.05" units="cm"/>
      <inkml:brushProperty name="height" value="0.05" units="cm"/>
    </inkml:brush>
  </inkml:definitions>
  <inkml:trace contextRef="#ctx0" brushRef="#br0">58 19 24575,'-11'0'0,"8"0"0,0 1 0,0-1 0,0 0 0,0 0 0,0 0 0,0 0 0,0-1 0,0 1 0,0-1 0,0 0 0,1 0 0,-1 0 0,-5-2 0,8 2 0,0 1 0,0 0 0,0 0 0,0 0 0,0 0 0,0 0 0,0 0 0,0 0 0,0-1 0,0 1 0,0 0 0,0 0 0,0 0 0,0 0 0,0 0 0,0-1 0,0 1 0,0 0 0,0 0 0,0 0 0,0 0 0,0 0 0,0 0 0,0-1 0,0 1 0,0 0 0,0 0 0,0 0 0,0 0 0,1 0 0,-1 0 0,0 0 0,0 0 0,0-1 0,0 1 0,0 0 0,0 0 0,0 0 0,0 0 0,1 0 0,-1 0 0,0 0 0,0 0 0,0 0 0,0 0 0,0 0 0,0 0 0,1 0 0,-1 0 0,0 0 0,0 0 0,0 0 0,0 0 0,1 0 0,9-2 0,30-1 0,0 1 0,61 7 0,-50-2 0,237 11-119,1056 50-2402,-1-23 227,-1297-41 2267,117 3 178,189-21-1,-346 18-98,8-2 616,1 0 0,18-6 1,-25 4-1290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2.881"/>
    </inkml:context>
    <inkml:brush xml:id="br0">
      <inkml:brushProperty name="width" value="0.05" units="cm"/>
      <inkml:brushProperty name="height" value="0.05" units="cm"/>
    </inkml:brush>
  </inkml:definitions>
  <inkml:trace contextRef="#ctx0" brushRef="#br0">1 28 24575,'0'-1'0,"0"0"0,0 0 0,0 0 0,0-1 0,0 1 0,0 0 0,0 0 0,1 0 0,-1 0 0,0 0 0,1 0 0,-1 0 0,1 1 0,-1-1 0,1 0 0,0 0 0,-1 0 0,1 0 0,0 1 0,-1-1 0,1 0 0,0 0 0,1 0 0,0 0 0,0 1 0,0-1 0,0 0 0,0 1 0,0-1 0,0 1 0,0-1 0,0 1 0,0 0 0,0 0 0,2 0 0,6 1 0,0 1 0,0 0 0,18 6 0,20 10 0,0 2 0,47 27 0,86 61 0,-91-47 0,-77-51 0,-1 0 0,0 1 0,-1 1 0,16 20 0,-24-29 0,0 1 0,-1 0 0,1 0 0,-1 0 0,0 1 0,-1-1 0,1 0 0,-1 1 0,1-1 0,-2 1 0,1-1 0,0 9 0,-1-10 0,0 1 0,-1-1 0,1 1 0,-1-1 0,0 1 0,0-1 0,-1 1 0,1-1 0,-1 0 0,1 0 0,-1 1 0,0-1 0,0-1 0,-1 1 0,1 0 0,-5 4 0,-2 1-455,0-1 0,-19 11 0,-23 11-6371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0.854"/>
    </inkml:context>
    <inkml:brush xml:id="br0">
      <inkml:brushProperty name="width" value="0.05" units="cm"/>
      <inkml:brushProperty name="height" value="0.05" units="cm"/>
      <inkml:brushProperty name="color" value="#5B2D90"/>
    </inkml:brush>
  </inkml:definitions>
  <inkml:trace contextRef="#ctx0" brushRef="#br0">257 329 24575,'-6'-8'0,"0"0"0,0 0 0,-7-14 0,-14-18 0,25 37 0,0 1 0,0-1 0,-1 1 0,1 0 0,0 0 0,-1 0 0,0 0 0,0 0 0,1 0 0,-1 1 0,-4-2 0,6 3 0,-1 0 0,0-1 0,0 1 0,0 0 0,1 0 0,-1 0 0,0 1 0,0-1 0,1 0 0,-1 1 0,0-1 0,0 1 0,1 0 0,-1-1 0,1 1 0,-1 0 0,0 0 0,1 0 0,0 0 0,-1 0 0,1 0 0,0 1 0,-1-1 0,1 0 0,0 1 0,0-1 0,0 1 0,0-1 0,0 1 0,-1 2 0,-4 7 0,0 1 0,1 0 0,-4 14 0,5-15 0,-19 55 0,2 1 0,-23 136 0,79-310 0,-19 62 0,76-180 0,-70 181 0,3 1 0,56-77 0,-74 112 0,1-1 0,0 1 0,0 0 0,0 1 0,14-10 0,-20 16 0,0-1 0,1 1 0,-1 0 0,0 0 0,1 0 0,-1 1 0,0-1 0,1 0 0,-1 1 0,1-1 0,-1 1 0,1 0 0,2 0 0,-3 1 0,0-1 0,-1 1 0,1-1 0,0 1 0,-1 0 0,1 0 0,0-1 0,-1 1 0,1 0 0,-1 1 0,0-1 0,1 0 0,-1 0 0,0 0 0,0 1 0,0-1 0,1 1 0,-1-1 0,-1 1 0,2 2 0,3 6 0,-1 0 0,0 0 0,-1 0 0,-1 0 0,3 15 0,3 58 0,-4-38 0,33 331-1365,-33-337-5461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3.597"/>
    </inkml:context>
    <inkml:brush xml:id="br0">
      <inkml:brushProperty name="width" value="0.05" units="cm"/>
      <inkml:brushProperty name="height" value="0.05" units="cm"/>
    </inkml:brush>
  </inkml:definitions>
  <inkml:trace contextRef="#ctx0" brushRef="#br0">140 11 24575,'-1'-1'0,"0"0"0,0 1 0,1-1 0,-1 0 0,0 0 0,0 1 0,0-1 0,0 0 0,0 1 0,0-1 0,0 1 0,0-1 0,0 1 0,-1-1 0,1 1 0,0 0 0,0 0 0,0 0 0,0 0 0,0 0 0,-1 0 0,1 0 0,0 0 0,0 0 0,0 0 0,-2 1 0,2 0 0,0-1 0,-1 1 0,1 0 0,0 0 0,0 0 0,0 0 0,1 0 0,-1 0 0,0 0 0,0 0 0,0 1 0,1-1 0,-1 0 0,1 0 0,-1 1 0,1-1 0,-1 0 0,1 1 0,0-1 0,0 0 0,0 1 0,-1 1 0,1 25 0,1 0 0,2 0 0,7 38 0,0-4 0,44 657-1116,-48 4-239,-6-608 1316,-15 504-178,-43-3-349,-32-61 431,84-516 521,1 1 0,2 0 0,2 0 0,5 53 0,-3-82-318,1 0 1,0 0 0,1-1 0,0 1-1,0-1 1,1 1 0,1-1 0,-1 0 0,2-1-1,-1 1 1,1-1 0,1 0 0,0-1 0,0 1-1,0-1 1,1-1 0,1 1 0,-1-1 0,1-1-1,16 10 1,-1-5-58,1 0 1,0-2-1,0 0 0,1-2 0,30 4 1,137 12-26,-182-22 14,453 20-1079,3-21-557,-250-2 1357,289 2 34,859-7-1796,-2-38 637,-1300 41 1452,250-24 1257,-298 26-982,-1 0 0,1-2 1,0 1-1,-1-2 0,0 0 1,21-11-1,-34 15-263,1 0-1,0 0 1,0 0 0,-1 0-1,1 0 1,-1-1 0,1 1 0,-1-1-1,1 1 1,-1-1 0,0 1 0,0-1-1,0 0 1,0 0 0,0 0 0,0 0-1,0 1 1,-1-1 0,1 0-1,-1 0 1,1 0 0,-1 0 0,0 0-1,0-3 1,0 1-107,-1 0-1,0 0 1,0 1-1,0-1 1,-1 1-1,1-1 1,-1 1 0,0-1-1,0 1 1,0 0-1,-4-5 1,-23-25-6000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4.375"/>
    </inkml:context>
    <inkml:brush xml:id="br0">
      <inkml:brushProperty name="width" value="0.05" units="cm"/>
      <inkml:brushProperty name="height" value="0.05" units="cm"/>
    </inkml:brush>
  </inkml:definitions>
  <inkml:trace contextRef="#ctx0" brushRef="#br0">52 928 24575,'-12'-37'0,"1"1"0,2-2 0,2 1 0,1-1 0,2 0 0,1-72 0,4 92 0,1 0 0,1 1 0,0-1 0,1 1 0,1 0 0,0 0 0,1 1 0,1-1 0,1 1 0,0 1 0,1-1 0,1 2 0,0-1 0,1 1 0,1 1 0,0 0 0,14-12 0,-3 8 5,1 1 0,0 0 0,2 2 0,-1 1 0,1 1 0,1 2 0,32-9 0,200-37-203,228 2-1257,5 30 232,-491 24 1223,1784-46-2405,-1753 46 2400,443 0-863,-345 5 464,210 38 0,-287-32 394,0 3 0,101 39 1,-121-37 45,0 0 0,-1 2 0,-1 1 0,-1 2 0,39 34 0,-28-15 143,-3 1 1,-1 2-1,-2 1 1,-2 2-1,-3 1 0,30 59 1,-3 15 386,62 183-1,-33-31-565,75 409 0,-43 298 0,-79-47 2471,-21-414-1338,-1-58-389,-17-453-744,1-2 0,-1-1 0,0 1 0,-1 0 0,0 0 0,-1 8 0,1-13 0,1 1 0,-1-1 0,0 1 0,1-1 0,-1 1 0,0-1 0,0 1 0,0-1 0,0 0 0,0 0 0,0 0 0,-1 1 0,1-1 0,0 0 0,-1 0 0,1-1 0,0 1 0,-1 0 0,1 0 0,-1-1 0,1 1 0,-1-1 0,1 1 0,-3-1 0,-11 3 0,-1-2 0,0 0 0,0 0 0,-17-3 0,-2 0 0,-398-17-453,28 0-1636,228 15-3560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5.499"/>
    </inkml:context>
    <inkml:brush xml:id="br0">
      <inkml:brushProperty name="width" value="0.05" units="cm"/>
      <inkml:brushProperty name="height" value="0.05" units="cm"/>
    </inkml:brush>
  </inkml:definitions>
  <inkml:trace contextRef="#ctx0" brushRef="#br0">119 93 24575,'0'-1'0,"0"1"0,1-1 0,-1 0 0,1 0 0,-1 0 0,0 1 0,1-1 0,0 0 0,-1 0 0,1 1 0,-1-1 0,1 1 0,0-1 0,-1 0 0,1 1 0,0-1 0,0 1 0,-1 0 0,1-1 0,0 1 0,0-1 0,0 1 0,0 0 0,-1 0 0,1 0 0,0 0 0,0-1 0,2 1 0,0 0 0,0 0 0,0-1 0,0 1 0,0 0 0,0 0 0,0 1 0,4 0 0,-4 0 0,-1 0 0,0 1 0,1-1 0,-1 1 0,0-1 0,0 1 0,0 0 0,0 0 0,-1 0 0,1 0 0,0 0 0,-1 0 0,1 1 0,-1-1 0,0 0 0,0 1 0,0-1 0,0 1 0,0 0 0,0-1 0,-1 4 0,3 8 0,-1-1 0,1 26 0,-3-31 0,-1 175 0,1 35 0,1-216 0,-1 1 0,0-1 0,1 0 0,-1 1 0,1-1 0,0 1 0,0-1 0,0 0 0,0 0 0,0 1 0,0-1 0,0 0 0,1 0 0,-1 0 0,1 0 0,0 0 0,-1-1 0,1 1 0,0 0 0,0-1 0,0 0 0,0 1 0,1-1 0,-1 0 0,0 0 0,0 0 0,5 1 0,5 1 0,0-1 0,0 0 0,0-1 0,20-1 0,-8 1 0,410 12-874,207 11-1222,222 28 880,486 24-308,-1138-67 1421,297 11-571,-2-23 424,-477 2 490,-2 1 83,0-1-1,0-2 1,0 0-1,-1-2 1,45-13 0,-69 17-243,0 1 0,-1-1 0,1 1 1,0-1-1,-1 0 0,1 0 1,-1 1-1,1-1 0,-1 0 1,1-1-1,-1 1 0,1 0 1,-1 0-1,0 0 0,0-1 0,0 1 1,0-1-1,0 1 0,0-1 1,0 1-1,0-1 0,0 0 1,-1 1-1,1-1 0,0-2 1,-1 1 23,-1 1 1,1 0 0,-1 0 0,0 0-1,1 0 1,-1 0 0,0 0 0,0 0 0,0 0-1,-1 1 1,1-1 0,0 0 0,-1 1-1,1-1 1,-1 1 0,1-1 0,-1 1 0,0-1-1,0 1 1,-2-1 0,-16-10 5,-1 0 0,-41-14 0,-1-1-167,52 21 57,-4-1 0,0 0 0,0-2 0,-24-18 0,34 23 0,1 0 0,0 0 0,0-1 0,0 0 0,1 1 0,-1-1 0,1-1 0,0 1 0,1 0 0,-1-1 0,1 1 0,0-1 0,1 0 0,-2-8 0,-10-94 0,4 1 0,7-124 0,2 212 0,1 17 0,-1-1 0,0 0 0,0 0 0,-1 0 0,1 0 0,-1 0 0,1 0 0,-1 0 0,0 1 0,-3-6 0,3 6 0,0 1 0,0-1 0,-1 1 0,1 0 0,-1-1 0,1 1 0,-1 0 0,1 0 0,-1 0 0,0 0 0,0 1 0,1-1 0,-1 0 0,0 1 0,0-1 0,0 1 0,-3-1 0,-81-9 0,0 4 0,-95 6 0,85 0 0,-2988 1-5808,2525 4 4447,5 23 2536,536-27-618,0 1-1,-25 6 1,29-3-4424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6.056"/>
    </inkml:context>
    <inkml:brush xml:id="br0">
      <inkml:brushProperty name="width" value="0.05" units="cm"/>
      <inkml:brushProperty name="height" value="0.05" units="cm"/>
    </inkml:brush>
  </inkml:definitions>
  <inkml:trace contextRef="#ctx0" brushRef="#br0">312 241 24575,'-2'-2'0,"1"-1"0,-1 1 0,0-1 0,1 1 0,-1-1 0,1 1 0,0-1 0,0 0 0,0 0 0,0 0 0,1 0 0,-1-3 0,-2-41 0,3 21 0,-1 19 0,1-6 0,-1 0 0,-1 0 0,0 0 0,-1 0 0,-7-21 0,9 32 0,0 1 0,0-1 0,0 1 0,0-1 0,0 1 0,0 0 0,0-1 0,0 1 0,0 0 0,0 0 0,-1 0 0,1 0 0,-1 0 0,1 0 0,-1 0 0,1 1 0,-1-1 0,1 1 0,-1-1 0,-2 0 0,1 1 0,0 0 0,0 0 0,0 0 0,0 0 0,0 0 0,0 1 0,0-1 0,0 1 0,0 0 0,-4 2 0,-3 1 0,1 1 0,0 0 0,0 1 0,0 0 0,-11 9 0,3 1 0,1 0 0,0 1 0,-26 37 0,35-43 0,1 0 0,-1 0 0,2 0 0,0 0 0,0 1 0,1 0 0,1 0 0,-5 24 0,8-32 0,-1-1 0,1 1 0,0 0 0,0-1 0,0 1 0,1-1 0,0 1 0,-1-1 0,1 1 0,0-1 0,0 1 0,1-1 0,-1 0 0,1 1 0,0-1 0,-1 0 0,6 5 0,-4-4 0,1-1 0,0 0 0,-1 0 0,1-1 0,1 1 0,-1-1 0,0 0 0,0 0 0,1 0 0,-1 0 0,1-1 0,5 1 0,4 0 0,0 0 0,0-1 0,0-1 0,1 0 0,-1-1 0,0-1 0,0 0 0,15-4 0,-8 0 0,0-1 0,0 0 0,-1-2 0,-1 0 0,1-2 0,-2 0 0,1-1 0,-1-1 0,-1 0 0,-1-1 0,0-1 0,0-1 0,-2 0 0,0-1 0,16-26 0,-20 30 0,-10 13 0,0 0 0,1 0 0,-1 0 0,0 0 0,0 0 0,0 0 0,0-1 0,0 1 0,0 0 0,0 0 0,0 0 0,1 0 0,-1 0 0,0 0 0,0 0 0,0 0 0,0 0 0,0 0 0,0 0 0,1 0 0,-1 0 0,0 0 0,0 0 0,0 0 0,0 0 0,0 0 0,0 0 0,0 1 0,1-1 0,-1 0 0,0 0 0,0 0 0,0 0 0,0 0 0,0 0 0,0 0 0,0 0 0,0 0 0,0 0 0,0 1 0,1-1 0,-1 0 0,0 0 0,0 0 0,0 0 0,0 0 0,0 0 0,0 0 0,0 1 0,0-1 0,0 27 0,0-18 0,-1 8 29,0 5 72,1 0 1,2 25-1,-1-40-242,0 0-1,1 0 1,0-1-1,0 1 1,0-1-1,1 1 1,0-1-1,0 0 1,0 0-1,1 0 0,5 6 1,8 7-6685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6.505"/>
    </inkml:context>
    <inkml:brush xml:id="br0">
      <inkml:brushProperty name="width" value="0.05" units="cm"/>
      <inkml:brushProperty name="height" value="0.05" units="cm"/>
    </inkml:brush>
  </inkml:definitions>
  <inkml:trace contextRef="#ctx0" brushRef="#br0">232 362 24575,'4'-6'0,"0"0"0,0 0 0,-1 0 0,0 0 0,0-1 0,-1 1 0,0-1 0,0 0 0,0 0 0,-1 1 0,0-1 0,0 0 0,-1 0 0,0 0 0,-1-8 0,1 13 0,0-1 0,0 1 0,-1 0 0,1 0 0,-1-1 0,0 1 0,0 0 0,0 0 0,0 0 0,0 0 0,0 0 0,0 0 0,-1 0 0,1 0 0,-1 0 0,1 1 0,-1-1 0,0 1 0,-3-3 0,2 2 0,0 1 0,0 0 0,0 0 0,0 0 0,0 0 0,0 0 0,-1 1 0,1 0 0,0-1 0,-1 1 0,1 0 0,-5 1 0,-1 0 0,0 1 0,0 0 0,0 1 0,0 0 0,0 0 0,1 1 0,-1 0 0,-15 11 0,15-9 0,0 1 0,1 1 0,0 0 0,0 0 0,0 1 0,1-1 0,1 2 0,-1-1 0,1 1 0,-8 18 0,13-24 0,-1 1 0,1-1 0,0 0 0,0 0 0,0 1 0,1-1 0,-1 0 0,1 1 0,0-1 0,0 1 0,1-1 0,0 0 0,-1 1 0,1-1 0,1 0 0,-1 0 0,0 0 0,1 0 0,0 0 0,0 0 0,0 0 0,1 0 0,-1-1 0,1 1 0,0-1 0,0 0 0,0 0 0,0 0 0,1 0 0,5 4 0,0-2 0,0 0 0,0 0 0,0-1 0,1 0 0,-1-1 0,1 0 0,0-1 0,0 1 0,0-2 0,0 0 0,0 0 0,0-1 0,0 0 0,0 0 0,1-1 0,-1-1 0,11-2 0,-10 1 0,0 0 0,0 0 0,0-1 0,-1-1 0,0 0 0,0 0 0,0-1 0,-1 0 0,1 0 0,-1-1 0,-1 0 0,0-1 0,0 0 0,0-1 0,8-11 0,-9 7 0,0 0 0,-2 0 0,1-1 0,-1 0 0,-1 0 0,-1 0 0,0 0 0,-1 0 0,0-1 0,-1-16 0,0 2 0,-3 0 0,0 1 0,-2-1 0,-7-32 0,-4 12 0,15 49 0,0-1 0,0 1 0,0 0 0,0 0 0,-1 0 0,1 0 0,0 0 0,0-1 0,0 1 0,0 0 0,0 0 0,0 0 0,0 0 0,0 0 0,0-1 0,0 1 0,0 0 0,0 0 0,0 0 0,-1 0 0,1 0 0,0 0 0,0 0 0,0 0 0,0-1 0,0 1 0,0 0 0,-1 0 0,1 0 0,0 0 0,0 0 0,0 0 0,0 0 0,0 0 0,-1 0 0,1 0 0,0 0 0,0 0 0,0 0 0,0 0 0,0 0 0,-1 0 0,1 0 0,0 0 0,0 0 0,-3 8 0,0 14 0,2 225 181,3-130-1727,-2-80-5280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6.943"/>
    </inkml:context>
    <inkml:brush xml:id="br0">
      <inkml:brushProperty name="width" value="0.05" units="cm"/>
      <inkml:brushProperty name="height" value="0.05" units="cm"/>
    </inkml:brush>
  </inkml:definitions>
  <inkml:trace contextRef="#ctx0" brushRef="#br0">255 334 24575,'16'-16'0,"-7"8"0,-1-1 0,0 1 0,-1-1 0,9-13 0,-14 19 0,-1 1 0,0 0 0,0 0 0,0-1 0,0 1 0,0-1 0,0 1 0,-1 0 0,1-1 0,-1 1 0,0-1 0,0 0 0,0 1 0,0-1 0,0 1 0,0-1 0,-1 1 0,1-1 0,-1 1 0,0-1 0,1 1 0,-1 0 0,0-1 0,-1 1 0,-1-3 0,0 2 0,1 0 0,-1 1 0,0-1 0,0 1 0,0 0 0,0 0 0,0 0 0,0 1 0,-1-1 0,1 1 0,0-1 0,-1 1 0,1 0 0,-1 0 0,0 1 0,1-1 0,-6 1 0,-2-1 0,-1 1 0,0 0 0,0 1 0,-13 2 0,14-1 0,0 1 0,1 0 0,-1 1 0,1 0 0,0 1 0,0 0 0,0 0 0,1 1 0,-13 10 0,15-10 0,1-1 0,0 1 0,1 0 0,-1 0 0,1 1 0,1-1 0,-1 1 0,1 0 0,0 0 0,0 1 0,1-1 0,0 1 0,-3 13 0,6-19 0,-1 1 0,1 0 0,-1 0 0,1 0 0,0 0 0,0 0 0,0 0 0,1 0 0,-1 0 0,1 0 0,-1-1 0,1 1 0,0 0 0,0 0 0,0-1 0,1 1 0,-1 0 0,3 2 0,-2-2 0,1 0 0,0-1 0,0 1 0,0-1 0,0 1 0,0-1 0,0 0 0,1 0 0,-1 0 0,1-1 0,0 1 0,4 0 0,2 1 0,1-1 0,-1 0 0,1-1 0,0 0 0,-1-1 0,1 0 0,0-1 0,-1 0 0,13-3 0,-9 0 0,-1 0 0,1-1 0,-1-1 0,0 0 0,-1-1 0,1 0 0,-1-1 0,-1-1 0,0 1 0,0-2 0,0 1 0,-1-2 0,-1 1 0,0-1 0,11-18 0,-13 18 0,0-1 0,0 0 0,-1-1 0,-1 1 0,0-1 0,-1 0 0,-1-1 0,0 1 0,0-1 0,-1 1 0,-1-1 0,0 0 0,-1 0 0,-1 1 0,0-1 0,-3-14 0,3 25 0,1 1 0,-1-1 0,0 0 0,0 1 0,0-1 0,-1 1 0,1-1 0,-1 1 0,1-1 0,-1 1 0,-2-2 0,4 3 0,-1 1 0,0-1 0,1 1 0,-1-1 0,0 1 0,1 0 0,-1-1 0,0 1 0,0 0 0,1 0 0,-1-1 0,0 1 0,0 0 0,1 0 0,-1 0 0,0 0 0,0 0 0,0 0 0,1 0 0,-1 0 0,0 1 0,0-1 0,1 0 0,-1 0 0,0 1 0,0-1 0,1 0 0,-1 1 0,0-1 0,1 0 0,-1 1 0,0-1 0,1 1 0,-1 0 0,1-1 0,-1 1 0,1-1 0,-1 1 0,1 0 0,-1-1 0,1 1 0,-1 1 0,-3 4 0,1 0 0,-1 1 0,1 0 0,1-1 0,-1 1 0,1 0 0,0 0 0,1 0 0,-1 10 0,-3 70 0,5-64 0,-1 1-195,1-1 0,2 1 0,0 0 0,1-1 0,2 0 0,10 34 0,0-18-6631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7.268"/>
    </inkml:context>
    <inkml:brush xml:id="br0">
      <inkml:brushProperty name="width" value="0.05" units="cm"/>
      <inkml:brushProperty name="height" value="0.05" units="cm"/>
    </inkml:brush>
  </inkml:definitions>
  <inkml:trace contextRef="#ctx0" brushRef="#br0">328 212 24575,'-1'-1'0,"-1"1"0,0 0 0,0-1 0,0 1 0,1-1 0,-1 0 0,0 0 0,0 0 0,1 0 0,-1 0 0,1 0 0,-1 0 0,1 0 0,-2-2 0,-19-22 0,18 20 0,-33-51 0,24 36 0,-16-22 0,25 37 0,-1 0 0,1 1 0,0-1 0,-1 1 0,0 0 0,0 1 0,-1-1 0,1 1 0,-7-4 0,9 6 0,1 0 0,-1 0 0,0 1 0,1-1 0,-1 0 0,0 1 0,0 0 0,1 0 0,-1 0 0,0 0 0,0 0 0,1 0 0,-1 0 0,0 1 0,0 0 0,1-1 0,-5 3 0,4-1 0,-1 0 0,0 1 0,0-1 0,1 1 0,0 0 0,-1 0 0,1 0 0,0 0 0,0 0 0,-2 5 0,-2 3 0,1-1 0,1 2 0,-1-1 0,2 1 0,-1-1 0,-4 24 0,6-17 0,1 0 0,1 0 0,0-1 0,1 1 0,1 0 0,0 0 0,2 0 0,0-1 0,1 1 0,1-1 0,7 18 0,-8-23 0,1-1 0,1 1 0,0-2 0,1 1 0,0 0 0,0-1 0,1 0 0,1-1 0,-1 0 0,2 0 0,-1-1 0,1 0 0,0-1 0,1 0 0,-1-1 0,19 9 0,20 0-1365,-5-5-5461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7.642"/>
    </inkml:context>
    <inkml:brush xml:id="br0">
      <inkml:brushProperty name="width" value="0.05" units="cm"/>
      <inkml:brushProperty name="height" value="0.05" units="cm"/>
    </inkml:brush>
  </inkml:definitions>
  <inkml:trace contextRef="#ctx0" brushRef="#br0">223 109 24575,'-1'-4'0,"1"-1"0,-1 1 0,0 0 0,-1-1 0,1 1 0,-1 0 0,0 0 0,0 0 0,0 0 0,0 0 0,-1 1 0,1-1 0,-1 1 0,0-1 0,0 1 0,-6-5 0,5 4 0,-1 0 0,0 0 0,-1 1 0,1-1 0,-1 1 0,1 0 0,-1 1 0,0-1 0,0 1 0,0 0 0,-7 0 0,10 1 0,0 1 0,-1 0 0,1 0 0,-1 0 0,1 0 0,0 0 0,-1 1 0,1 0 0,0 0 0,-1 0 0,1 0 0,0 0 0,0 0 0,0 1 0,0 0 0,0 0 0,-3 2 0,2-1 0,1 1 0,-1 0 0,1 0 0,-1 0 0,1 0 0,1 1 0,-1-1 0,1 1 0,-1 0 0,-1 6 0,0 1 0,1-1 0,1 1 0,0 0 0,0 0 0,1 1 0,1-1 0,0 0 0,3 23 0,-1-26 0,0-1 0,0 1 0,1-1 0,0 0 0,0 0 0,1 0 0,1-1 0,-1 1 0,1-1 0,0 0 0,0 0 0,1-1 0,12 12 0,-14-16 0,-1 1 0,0-1 0,1 1 0,0-1 0,0 0 0,0 0 0,-1 0 0,2-1 0,-1 0 0,0 1 0,0-1 0,0-1 0,1 1 0,-1-1 0,0 1 0,0-1 0,1 0 0,-1-1 0,0 1 0,1-1 0,-1 0 0,0 0 0,0 0 0,0-1 0,0 1 0,0-1 0,0 0 0,0 0 0,4-4 0,1-1 0,0 0 0,-1 0 0,0-1 0,-1-1 0,1 1 0,-2-1 0,1 0 0,-1 0 0,-1-1 0,1 0 0,-2 0 0,1 0 0,-2-1 0,1 1 0,-1-1 0,-1 0 0,0 0 0,0 0 0,-1 0 0,-1 0 0,-1-14 0,1 58 0,-1-1 0,6 55 0,-2-68-273,1 0 0,0 1 0,2-1 0,12 28 0,-7-25-6553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8"/>
    </inkml:context>
    <inkml:brush xml:id="br0">
      <inkml:brushProperty name="width" value="0.05" units="cm"/>
      <inkml:brushProperty name="height" value="0.05" units="cm"/>
    </inkml:brush>
  </inkml:definitions>
  <inkml:trace contextRef="#ctx0" brushRef="#br0">3 193 24575,'-1'-23'0,"0"17"0,1-1 0,0 0 0,0 0 0,0 0 0,1 0 0,0 1 0,3-9 0,-4 14 0,0 1 0,0-1 0,1 1 0,-1-1 0,0 1 0,1-1 0,-1 1 0,1-1 0,-1 1 0,0-1 0,1 1 0,-1 0 0,1-1 0,-1 1 0,1 0 0,-1-1 0,1 1 0,0 0 0,-1 0 0,1-1 0,-1 1 0,1 0 0,-1 0 0,1 0 0,0 0 0,-1 0 0,1 0 0,0 0 0,-1 0 0,1 0 0,-1 0 0,1 0 0,0 0 0,-1 0 0,1 1 0,-1-1 0,1 0 0,-1 0 0,1 1 0,-1-1 0,1 0 0,-1 1 0,1-1 0,-1 1 0,1-1 0,-1 0 0,1 1 0,0 0 0,23 25 0,-11-5 0,-1 1 0,0 0 0,-2 0 0,-1 1 0,0 1 0,-2-1 0,9 49 0,-15-67 0,0-1 0,0-1 0,-1 0 0,1 0 0,-1 0 0,1 1 0,-1-1 0,0 0 0,0 0 0,0 1 0,-1-1 0,1 0 0,-1 0 0,0 0 0,-1 5 0,1-8 0,1 0 0,0 0 0,0 1 0,-1-1 0,1 0 0,0 0 0,-1 0 0,1 0 0,0 0 0,-1 0 0,1 1 0,0-1 0,-1 0 0,1 0 0,0 0 0,-1 0 0,1 0 0,0 0 0,-1 0 0,1 0 0,0-1 0,-1 1 0,1 0 0,0 0 0,-1 0 0,1 0 0,0 0 0,-1 0 0,1-1 0,0 1 0,0 0 0,-1 0 0,1-1 0,0 1 0,0 0 0,-1 0 0,1-1 0,0 1 0,0 0 0,0 0 0,0-1 0,-1 1 0,1 0 0,0-1 0,0 1 0,0 0 0,0-1 0,-8-16 0,4-6 0,0 0 0,1 0 0,1-1 0,2 1 0,0 0 0,1-1 0,2 1 0,5-27 0,-5 36 0,-1 1 0,2 0 0,0-1 0,0 2 0,1-1 0,1 0 0,0 1 0,1 0 0,13-17 0,-20 28 0,1 0 0,0-1 0,0 1 0,0 0 0,0 1 0,0-1 0,0 0 0,0 0 0,1 0 0,-1 1 0,0-1 0,0 0 0,0 1 0,1-1 0,-1 1 0,0-1 0,1 1 0,-1 0 0,1 0 0,-1 0 0,0-1 0,2 2 0,-1-1 0,-1 1 0,0-1 0,1 1 0,-1 0 0,0-1 0,1 1 0,-1 0 0,0 0 0,0 0 0,0 0 0,0 0 0,0 0 0,0 1 0,0-1 0,0 0 0,1 3 0,2 3 0,0 1 0,-1 1 0,0-1 0,-1 0 0,3 15 0,2 25 248,-2-16-1054,8 34-1,-7-47-6019</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8.188"/>
    </inkml:context>
    <inkml:brush xml:id="br0">
      <inkml:brushProperty name="width" value="0.05" units="cm"/>
      <inkml:brushProperty name="height" value="0.05" units="cm"/>
    </inkml:brush>
  </inkml:definitions>
  <inkml:trace contextRef="#ctx0" brushRef="#br0">0 16 24575,'0'-3'0,"0"-4"0,0 2 0,0 8 0,0 10 0,0 12 0,0 11 0,0 9 0,0 6 0,0 7 0,0 2 0,3 1 0,1-4 0,0-5 0,-1-6 0,-1-10-8191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01.008"/>
    </inkml:context>
    <inkml:brush xml:id="br0">
      <inkml:brushProperty name="width" value="0.05" units="cm"/>
      <inkml:brushProperty name="height" value="0.05" units="cm"/>
      <inkml:brushProperty name="color" value="#5B2D90"/>
    </inkml:brush>
  </inkml:definitions>
  <inkml:trace contextRef="#ctx0" brushRef="#br0">23 75 24575,'-3'-3'0,"-5"-8"0,0-4 0,4 0 0,6 2 0,6 4 0,7 4 0,8 2 0,9 4 0,8 3 0,7 3 0,5 1 0,3 2 0,1 0 0,-3-3 0,-9-2-8191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28.329"/>
    </inkml:context>
    <inkml:brush xml:id="br0">
      <inkml:brushProperty name="width" value="0.05" units="cm"/>
      <inkml:brushProperty name="height" value="0.05" units="cm"/>
    </inkml:brush>
  </inkml:definitions>
  <inkml:trace contextRef="#ctx0" brushRef="#br0">12 148 24575,'-4'-6'0,"0"-8"0,0-5 0,4-3 0,5 0 0,8 1 0,8 3 0,10 5 0,8 5 0,5 3 0,3 6 0,4 3 0,-1 4 0,-9 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0.088"/>
    </inkml:context>
    <inkml:brush xml:id="br0">
      <inkml:brushProperty name="width" value="0.05" units="cm"/>
      <inkml:brushProperty name="height" value="0.05" units="cm"/>
    </inkml:brush>
  </inkml:definitions>
  <inkml:trace contextRef="#ctx0" brushRef="#br0">0 0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1.905"/>
    </inkml:context>
    <inkml:brush xml:id="br0">
      <inkml:brushProperty name="width" value="0.05" units="cm"/>
      <inkml:brushProperty name="height" value="0.05" units="cm"/>
    </inkml:brush>
  </inkml:definitions>
  <inkml:trace contextRef="#ctx0" brushRef="#br0">0 0 24575,'0'2'0,"1"-1"0,-1 0 0,1 1 0,0-1 0,-1 1 0,1-1 0,0 0 0,0 0 0,0 0 0,0 1 0,0-1 0,0 0 0,0 0 0,0 0 0,2 1 0,21 15 0,-22-16 0,135 78 0,-26-18 0,381 260-778,-191-120-3,978 511-3182,-479-345 4013,-145-68-73,-13 19-240,-609-302 91,397 218-928,-22 32 3600,-404-263-2331,0 1 229,0-1 0,0 0 0,1-1 1,-1 1-1,9 3 0,-13-6-352,1 0 0,-1 0-1,0 0 1,1 0 0,-1 1 0,1-1-1,-1 0 1,1 0 0,-1 0 0,1 0 0,-1-1-1,0 1 1,1 0 0,-1 0 0,1 0-1,-1 0 1,1 0 0,-1 0 0,0-1 0,1 1-1,-1 0 1,1 0 0,-1-1 0,0 1-1,1 0 1,-1-1 0,1 0 0,0 0-1,-1-1 1,1 1 0,-1 0-1,0-1 1,1 1 0,-1 0-1,0-1 1,0 1 0,0 0-1,0-1 1,0 1 0,0-2-1,-2-15-1313,0 1-5558</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2.376"/>
    </inkml:context>
    <inkml:brush xml:id="br0">
      <inkml:brushProperty name="width" value="0.05" units="cm"/>
      <inkml:brushProperty name="height" value="0.05" units="cm"/>
    </inkml:brush>
  </inkml:definitions>
  <inkml:trace contextRef="#ctx0" brushRef="#br0">391 57 24575,'1'-3'0,"-2"0"0,1 0 0,0-1 0,-1 1 0,1 0 0,-1 0 0,0 0 0,0 0 0,0-1 0,0 1 0,-1 1 0,1-1 0,-1 0 0,0 0 0,0 0 0,-4-4 0,6 7 0,0 0 0,-1 0 0,1 0 0,0 0 0,0 0 0,0 0 0,-1-1 0,1 1 0,0 0 0,0 0 0,-1 0 0,1 0 0,0 0 0,0 0 0,-1 0 0,1 0 0,0 0 0,0 0 0,-1 0 0,1 0 0,0 0 0,0 0 0,-1 0 0,1 0 0,0 1 0,0-1 0,0 0 0,-1 0 0,1 0 0,0 0 0,0 0 0,0 0 0,-1 1 0,1-1 0,0 0 0,0 0 0,-4 12 0,4 12 0,5-4 0,1 0 0,0 0 0,2-1 0,0 1 0,1-2 0,17 27 0,80 100 0,-57-83 0,-46-58 0,1 1 0,-1 0 0,0-1 0,-1 1 0,1 0 0,-1 0 0,0 1 0,3 9 0,-5-13 0,0 1 0,0-1 0,0 0 0,0 0 0,0 1 0,0-1 0,-1 0 0,1 0 0,-1 1 0,1-1 0,-1 0 0,0 0 0,0 0 0,0 0 0,0 0 0,0 0 0,-1 0 0,1 0 0,0-1 0,-1 1 0,0 0 0,1-1 0,-1 1 0,-3 1 0,-9 7 0,0-1 0,-1-1 0,0 0 0,-22 8 0,-69 18 0,81-26 0,-124 32 0,-17 5 0,163-44 20,-2 0-217,1 1-1,-1-1 0,0 1 0,1 0 0,0 1 0,-8 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6.481"/>
    </inkml:context>
    <inkml:brush xml:id="br0">
      <inkml:brushProperty name="width" value="0.05" units="cm"/>
      <inkml:brushProperty name="height" value="0.05" units="cm"/>
    </inkml:brush>
  </inkml:definitions>
  <inkml:trace contextRef="#ctx0" brushRef="#br0">386 181 24575,'0'-3'0,"0"-14"0,0 0 0,-1-1 0,-1 1 0,0 0 0,-7-23 0,8 37 0,0 0 0,-1 0 0,1 0 0,-1-1 0,1 1 0,-1 1 0,0-1 0,-1 0 0,1 0 0,0 1 0,-1-1 0,1 1 0,-1 0 0,-3-2 0,3 2 0,0 1 0,-1-1 0,1 1 0,0 1 0,-1-1 0,1 0 0,0 1 0,-1-1 0,1 1 0,-1 0 0,1 0 0,-1 1 0,1-1 0,-1 1 0,1-1 0,-7 3 0,-1 1 0,1 1 0,0-1 0,0 2 0,0-1 0,1 1 0,0 1 0,0 0 0,0 0 0,1 1 0,-11 13 0,2-1 0,1 1 0,1 1 0,-17 32 0,18-28 0,2 1 0,0 0 0,2 1 0,2 0 0,-10 53 0,15-67 0,2 0 0,-1 0 0,2 0 0,0 1 0,1-1 0,0 0 0,1 0 0,1 0 0,0 0 0,1 0 0,0-1 0,1 1 0,1-1 0,7 13 0,-8-18 0,0 0 0,1-1 0,0 0 0,0 0 0,0-1 0,1 0 0,0 0 0,0 0 0,1-1 0,-1 0 0,1-1 0,0 1 0,12 3 0,-8-4 0,0-1 0,0 0 0,-1-1 0,1 0 0,1-1 0,-1-1 0,0 1 0,0-2 0,16-2 0,-10 0 0,0-1 0,1-1 0,-2 0 0,1-2 0,-1 0 0,0-1 0,0 0 0,-1-2 0,0 1 0,-1-2 0,0 0 0,0-1 0,12-15 0,-18 17 0,0 0 0,-1-1 0,0 0 0,-1-1 0,0 1 0,-1-2 0,0 1 0,-1-1 0,0 1 0,-1-1 0,-1-1 0,4-25 0,-6 27 0,-1 0 0,0 0 0,-1 0 0,-1 0 0,1 0 0,-2 1 0,0-1 0,0 0 0,-1 1 0,0 0 0,-1 0 0,-1 0 0,1 1 0,-15-20 0,12 21 0,0 0 0,0 1 0,-1 0 0,0 0 0,0 1 0,-1 0 0,0 1 0,0 0 0,-1 0 0,0 1 0,0 0 0,0 1 0,0 1 0,-1 0 0,-19-3 0,20 4 0,0 1 0,0 0 0,0 1 0,-1 0 0,1 1 0,0 0 0,0 1 0,0 0 0,0 1 0,1 0 0,-1 0 0,1 1 0,-1 1 0,1 0 0,1 0 0,-17 13 0,20-14-151,1 1-1,0 1 0,0-1 0,0 1 1,1 0-1,0 0 0,0 0 1,-3 7-1,-4 14-6674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6.839"/>
    </inkml:context>
    <inkml:brush xml:id="br0">
      <inkml:brushProperty name="width" value="0.05" units="cm"/>
      <inkml:brushProperty name="height" value="0.05" units="cm"/>
    </inkml:brush>
  </inkml:definitions>
  <inkml:trace contextRef="#ctx0" brushRef="#br0">1 259 24575,'0'-28'0,"1"-40"0,-1 62 0,1 1 0,0 0 0,0-1 0,1 1 0,0 0 0,0 0 0,0 0 0,0 0 0,6-9 0,-7 12 0,0 1 0,1-1 0,-1 1 0,0 0 0,0-1 0,1 1 0,-1 0 0,1-1 0,0 1 0,-1 0 0,1 0 0,0 1 0,-1-1 0,1 0 0,0 0 0,0 1 0,0-1 0,-1 1 0,1 0 0,0-1 0,2 1 0,-1 1 0,0-1 0,0 1 0,0-1 0,0 1 0,0 0 0,0 0 0,0 1 0,0-1 0,-1 0 0,1 1 0,4 3 0,3 3 0,-2 1 0,1-1 0,-1 1 0,0 1 0,9 15 0,4 9 0,-2 1 0,-2 2 0,21 59 0,-20-39 0,17 103 0,-34-156 0,3 40 0,-4-43 0,0 0 0,1 0 0,-1 0 0,0 0 0,0 0 0,0 0 0,-1 0 0,1 0 0,0 0 0,0 0 0,-1 0 0,1 0 0,0 0 0,-1 0 0,1 0 0,-1 0 0,1 0 0,-1 0 0,0 0 0,1 0 0,-1-1 0,0 1 0,0 0 0,1 0 0,-1-1 0,0 1 0,0-1 0,0 1 0,0 0 0,0-1 0,0 0 0,0 1 0,0-1 0,-1 1 0,1-2 0,-1 1 0,0 0 0,1-1 0,-1 1 0,1-1 0,-1 0 0,1 0 0,-1 1 0,1-1 0,-1 0 0,1 0 0,0 0 0,-1 0 0,1 0 0,0-1 0,0 1 0,0 0 0,0-1 0,0 1 0,0 0 0,1-1 0,-1 1 0,0-1 0,0-2 0,-13-42 0,10 19 0,1 1 0,1-1 0,2 0 0,0 0 0,2 0 0,1 0 0,1 0 0,8-26 0,-2 17 0,1 1 0,2 0 0,2 1 0,1 0 0,26-40 0,-11 32 342,-29 39-498,1 0 1,0 1 0,0-1 0,0 1 0,0-1 0,0 1 0,1 0-1,-1 1 1,1-1 0,6-2 0,8 1-6671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8.213"/>
    </inkml:context>
    <inkml:brush xml:id="br0">
      <inkml:brushProperty name="width" value="0.05" units="cm"/>
      <inkml:brushProperty name="height" value="0.05" units="cm"/>
    </inkml:brush>
  </inkml:definitions>
  <inkml:trace contextRef="#ctx0" brushRef="#br0">288 512 24575,'3'-3'0,"-1"0"0,0-1 0,0 1 0,0-1 0,-1 1 0,1-1 0,-1 0 0,0 0 0,0 0 0,0 0 0,0 1 0,-1-6 0,1 3 0,-1 0 0,1-1 0,-2 1 0,1 0 0,-1 0 0,0 0 0,-2-7 0,2 9 0,0 1 0,-1 0 0,1 0 0,-1 0 0,0 0 0,0 0 0,0 0 0,0 1 0,-1-1 0,1 1 0,-1-1 0,0 1 0,1 0 0,-1 0 0,0 0 0,0 0 0,0 1 0,0-1 0,-1 1 0,1 0 0,0 0 0,-1 0 0,1 0 0,-1 0 0,1 1 0,-1 0 0,1-1 0,-1 2 0,-6-1 0,2 1 0,-1 1 0,1-1 0,0 1 0,0 0 0,0 1 0,0 0 0,0 0 0,0 1 0,1 0 0,0 0 0,-11 9 0,8-4 0,0 1 0,1 0 0,0 0 0,0 1 0,2 0 0,-1 1 0,1 0 0,1 0 0,0 1 0,0-1 0,2 1 0,-1 0 0,2 1 0,-4 20 0,6-26 0,0 1 0,0-1 0,1 0 0,0 1 0,0-1 0,1 1 0,0-1 0,1 0 0,0 1 0,0-1 0,1 0 0,0 0 0,0-1 0,1 1 0,0 0 0,0-1 0,1 0 0,-1 0 0,2-1 0,-1 1 0,1-1 0,0 0 0,0 0 0,11 6 0,-7-5 0,1-2 0,-1 1 0,1-1 0,0-1 0,0 0 0,1-1 0,-1 0 0,1-1 0,-1 0 0,1 0 0,0-2 0,0 1 0,0-1 0,0-1 0,21-4 0,-23 3 0,0-1 0,0 0 0,0 0 0,-1-1 0,1 0 0,-1-1 0,0 0 0,0 0 0,-1-1 0,0 0 0,0 0 0,0-1 0,-1 0 0,0-1 0,0 0 0,-1 0 0,0 0 0,8-15 0,-6 5 0,-1 1 0,-1-2 0,0 1 0,-2-1 0,0 1 0,-1-1 0,-1 0 0,-1-1 0,-2-35 0,-3 1 0,-3 1 0,-17-65 0,10 62 0,-3 1 0,-24-57 0,28 88 0,13 23 0,0 1 0,0 0 0,0 0 0,0-1 0,0 1 0,0 0 0,0 0 0,0-1 0,-1 1 0,1 0 0,0 0 0,0 0 0,0-1 0,-1 1 0,1 0 0,0 0 0,0 0 0,0-1 0,-1 1 0,1 0 0,0 0 0,0 0 0,-1 0 0,1 0 0,0 0 0,0 0 0,-1 0 0,1 0 0,0 0 0,-1-1 0,1 1 0,0 0 0,0 1 0,-1-1 0,1 0 0,-5 10 0,3 19 0,2-28 0,0 88 0,3 0 0,5-1 0,3 0 0,5-1 0,3-1 0,46 132 0,-54-190-682,25 47-1,-15-39-6143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8.573"/>
    </inkml:context>
    <inkml:brush xml:id="br0">
      <inkml:brushProperty name="width" value="0.05" units="cm"/>
      <inkml:brushProperty name="height" value="0.05" units="cm"/>
    </inkml:brush>
  </inkml:definitions>
  <inkml:trace contextRef="#ctx0" brushRef="#br0">0 339 24575,'0'-2'0,"0"0"0,0 0 0,1 0 0,-1 0 0,0 0 0,1 0 0,-1 0 0,1 0 0,0 0 0,0 0 0,0 0 0,0 0 0,0 1 0,0-1 0,0 0 0,1 1 0,-1-1 0,0 1 0,1-1 0,0 1 0,-1 0 0,1 0 0,0-1 0,-1 1 0,1 1 0,0-1 0,0 0 0,0 0 0,3 0 0,6-2 0,-1 1 0,1 0 0,0 1 0,16 0 0,-8 1 0,-1-2 0,42-1 0,88-16 0,-144 18 0,1-1 0,0 1 0,-1 0 0,1-1 0,-1 0 0,0 0 0,1-1 0,-1 1 0,0-1 0,0 0 0,6-5 0,-9 6 0,0 1 0,0-1 0,1 0 0,-1 1 0,0-1 0,0 0 0,-1 0 0,1 0 0,0 0 0,-1 0 0,1 0 0,-1 0 0,0 0 0,0 0 0,1 0 0,-1 0 0,0 0 0,-1 0 0,1-1 0,0 1 0,-1 0 0,1 0 0,-1 0 0,0 0 0,1 1 0,-1-1 0,0 0 0,0 0 0,-2-2 0,-5-8 0,-1 0 0,0 1 0,-1 0 0,0 1 0,0 0 0,-17-12 0,5 6 0,-1 1 0,-35-18 0,54 30 0,-1 1 0,0 0 0,-1 0 0,1 0 0,0 0 0,0 1 0,-1 0 0,1 0 0,-1 1 0,1-1 0,-1 1 0,1 1 0,-6 0 0,7 0 0,0 0 0,0 0 0,1 1 0,-1-1 0,1 1 0,0 0 0,-1 0 0,1 0 0,0 1 0,0-1 0,0 1 0,0-1 0,1 1 0,-1 0 0,1 0 0,0 0 0,0 1 0,0-1 0,-3 5 0,-1 7 0,1-1 0,-1 1 0,2 0 0,0 0 0,1 0 0,-2 24 0,4-16 0,0 0 0,2 0 0,6 42 0,-4-50-136,0 0-1,1 0 1,1-1-1,1 0 1,0 0-1,0 0 1,2-1-1,-1 0 0,15 17 1,10 6-6690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8.883"/>
    </inkml:context>
    <inkml:brush xml:id="br0">
      <inkml:brushProperty name="width" value="0.05" units="cm"/>
      <inkml:brushProperty name="height" value="0.05" units="cm"/>
    </inkml:brush>
  </inkml:definitions>
  <inkml:trace contextRef="#ctx0" brushRef="#br0">28 139 24575,'-3'-8'0,"-2"-5"0,1 0 0,0-1 0,0 0 0,2 0 0,-3-27 0,5 40 0,0 0 0,0 0 0,0 0 0,0 0 0,0 0 0,0 0 0,0 0 0,0 0 0,1 0 0,-1 0 0,0 0 0,1 0 0,-1 0 0,1 0 0,-1 0 0,1 0 0,-1 1 0,1-1 0,-1 0 0,2-1 0,-1 2 0,-1 0 0,1 0 0,-1 0 0,1 0 0,0 0 0,-1 0 0,1 0 0,0 0 0,-1 0 0,1 0 0,0 0 0,-1 0 0,1 1 0,-1-1 0,1 0 0,0 0 0,-1 1 0,1-1 0,-1 0 0,1 1 0,-1-1 0,2 1 0,4 5 0,0 0 0,-1 0 0,9 10 0,15 25 0,-2 1 0,38 77 0,24 101 0,-84-204 0,21 63 0,-24-70 0,0 1 0,0-1 0,-1 1 0,0-1 0,-1 1 0,0 11 0,-1-19 0,1 0 0,0 0 0,-1 0 0,1 0 0,-1 0 0,1-1 0,-1 1 0,0 0 0,0 0 0,0 0 0,0-1 0,-1 3 0,1-3 0,0-1 0,0 1 0,1 0 0,-1-1 0,0 1 0,0-1 0,0 1 0,1-1 0,-1 1 0,0-1 0,0 0 0,0 1 0,0-1 0,0 0 0,0 0 0,0 0 0,0 0 0,-1 0 0,-1 0 0,0-1 0,1 1 0,-1-1 0,0 0 0,1 0 0,-1 0 0,1-1 0,-1 1 0,1 0 0,0-1 0,0 0 0,-1 1 0,1-1 0,0 0 0,-3-4 0,-1-3 0,-1-1 0,2 1 0,-1-1 0,1 0 0,1 0 0,-1-1 0,2 0 0,0 1 0,0-1 0,1-1 0,0 1 0,1 0 0,0 0 0,1-18 0,2 5 0,0 0 0,1 0 0,2 1 0,0-1 0,16-40 0,-11 38 86,2 1-1,0 0 0,22-31 1,-25 43-300,0 0 1,1 1 0,1 1-1,0-1 1,1 2 0,0-1-1,17-10 1,4 2-6613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9T09:23:39.114"/>
    </inkml:context>
    <inkml:brush xml:id="br0">
      <inkml:brushProperty name="width" value="0.05" units="cm"/>
      <inkml:brushProperty name="height" value="0.05" units="cm"/>
    </inkml:brush>
  </inkml:definitions>
  <inkml:trace contextRef="#ctx0" brushRef="#br0">55 131 24575,'-3'-10'0,"-4"-8"0,-1-9 0,-3-1 0,2-1 0,1 12 0,3 15 0,2 17 0,4 22 0,2 16 0,4 15 0,1 15 0,2 8 0,-1 5 0,-2 2 0,-1-4 0,0-9 0,0-18-8191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5/9/2025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5/9/2025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9,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hyperlink" Target="https://www.postman.com/downloads/"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hyperlink" Target="https://api.sap.com/api/SAP_CP_Workflow_CF/resource/Workflow_Instances" TargetMode="Externa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17" Type="http://schemas.openxmlformats.org/officeDocument/2006/relationships/image" Target="../media/image5020.png"/><Relationship Id="rId299" Type="http://schemas.openxmlformats.org/officeDocument/2006/relationships/image" Target="../media/image5930.png"/><Relationship Id="rId21" Type="http://schemas.openxmlformats.org/officeDocument/2006/relationships/image" Target="../media/image4540.png"/><Relationship Id="rId63" Type="http://schemas.openxmlformats.org/officeDocument/2006/relationships/image" Target="../media/image4750.png"/><Relationship Id="rId159" Type="http://schemas.openxmlformats.org/officeDocument/2006/relationships/image" Target="../media/image5230.png"/><Relationship Id="rId170" Type="http://schemas.openxmlformats.org/officeDocument/2006/relationships/customXml" Target="../ink/ink373.xml"/><Relationship Id="rId226" Type="http://schemas.openxmlformats.org/officeDocument/2006/relationships/customXml" Target="../ink/ink401.xml"/><Relationship Id="rId268" Type="http://schemas.openxmlformats.org/officeDocument/2006/relationships/customXml" Target="../ink/ink422.xml"/><Relationship Id="rId32" Type="http://schemas.openxmlformats.org/officeDocument/2006/relationships/customXml" Target="../ink/ink304.xml"/><Relationship Id="rId74" Type="http://schemas.openxmlformats.org/officeDocument/2006/relationships/customXml" Target="../ink/ink325.xml"/><Relationship Id="rId128" Type="http://schemas.openxmlformats.org/officeDocument/2006/relationships/customXml" Target="../ink/ink352.xml"/><Relationship Id="rId5" Type="http://schemas.openxmlformats.org/officeDocument/2006/relationships/image" Target="../media/image4460.png"/><Relationship Id="rId181" Type="http://schemas.openxmlformats.org/officeDocument/2006/relationships/image" Target="../media/image5340.png"/><Relationship Id="rId237" Type="http://schemas.openxmlformats.org/officeDocument/2006/relationships/image" Target="../media/image5620.png"/><Relationship Id="rId279" Type="http://schemas.openxmlformats.org/officeDocument/2006/relationships/image" Target="../media/image5830.png"/><Relationship Id="rId43" Type="http://schemas.openxmlformats.org/officeDocument/2006/relationships/image" Target="../media/image4650.png"/><Relationship Id="rId139" Type="http://schemas.openxmlformats.org/officeDocument/2006/relationships/image" Target="../media/image5130.png"/><Relationship Id="rId290" Type="http://schemas.openxmlformats.org/officeDocument/2006/relationships/customXml" Target="../ink/ink433.xml"/><Relationship Id="rId85" Type="http://schemas.openxmlformats.org/officeDocument/2006/relationships/image" Target="../media/image4860.png"/><Relationship Id="rId150" Type="http://schemas.openxmlformats.org/officeDocument/2006/relationships/customXml" Target="../ink/ink363.xml"/><Relationship Id="rId192" Type="http://schemas.openxmlformats.org/officeDocument/2006/relationships/customXml" Target="../ink/ink384.xml"/><Relationship Id="rId206" Type="http://schemas.openxmlformats.org/officeDocument/2006/relationships/customXml" Target="../ink/ink391.xml"/><Relationship Id="rId248" Type="http://schemas.openxmlformats.org/officeDocument/2006/relationships/customXml" Target="../ink/ink412.xml"/><Relationship Id="rId12" Type="http://schemas.openxmlformats.org/officeDocument/2006/relationships/customXml" Target="../ink/ink294.xml"/><Relationship Id="rId108" Type="http://schemas.openxmlformats.org/officeDocument/2006/relationships/customXml" Target="../ink/ink342.xml"/><Relationship Id="rId54" Type="http://schemas.openxmlformats.org/officeDocument/2006/relationships/customXml" Target="../ink/ink315.xml"/><Relationship Id="rId96" Type="http://schemas.openxmlformats.org/officeDocument/2006/relationships/customXml" Target="../ink/ink336.xml"/><Relationship Id="rId161" Type="http://schemas.openxmlformats.org/officeDocument/2006/relationships/image" Target="../media/image5240.png"/><Relationship Id="rId217" Type="http://schemas.openxmlformats.org/officeDocument/2006/relationships/image" Target="../media/image5520.png"/><Relationship Id="rId6" Type="http://schemas.openxmlformats.org/officeDocument/2006/relationships/customXml" Target="../ink/ink291.xml"/><Relationship Id="rId238" Type="http://schemas.openxmlformats.org/officeDocument/2006/relationships/customXml" Target="../ink/ink407.xml"/><Relationship Id="rId259" Type="http://schemas.openxmlformats.org/officeDocument/2006/relationships/image" Target="../media/image5730.png"/><Relationship Id="rId23" Type="http://schemas.openxmlformats.org/officeDocument/2006/relationships/image" Target="../media/image4550.png"/><Relationship Id="rId119" Type="http://schemas.openxmlformats.org/officeDocument/2006/relationships/image" Target="../media/image5030.png"/><Relationship Id="rId270" Type="http://schemas.openxmlformats.org/officeDocument/2006/relationships/customXml" Target="../ink/ink423.xml"/><Relationship Id="rId291" Type="http://schemas.openxmlformats.org/officeDocument/2006/relationships/image" Target="../media/image5890.png"/><Relationship Id="rId44" Type="http://schemas.openxmlformats.org/officeDocument/2006/relationships/customXml" Target="../ink/ink310.xml"/><Relationship Id="rId65" Type="http://schemas.openxmlformats.org/officeDocument/2006/relationships/image" Target="../media/image4760.png"/><Relationship Id="rId86" Type="http://schemas.openxmlformats.org/officeDocument/2006/relationships/customXml" Target="../ink/ink331.xml"/><Relationship Id="rId130" Type="http://schemas.openxmlformats.org/officeDocument/2006/relationships/customXml" Target="../ink/ink353.xml"/><Relationship Id="rId151" Type="http://schemas.openxmlformats.org/officeDocument/2006/relationships/image" Target="../media/image5190.png"/><Relationship Id="rId172" Type="http://schemas.openxmlformats.org/officeDocument/2006/relationships/customXml" Target="../ink/ink374.xml"/><Relationship Id="rId193" Type="http://schemas.openxmlformats.org/officeDocument/2006/relationships/image" Target="../media/image5400.png"/><Relationship Id="rId207" Type="http://schemas.openxmlformats.org/officeDocument/2006/relationships/image" Target="../media/image5470.png"/><Relationship Id="rId228" Type="http://schemas.openxmlformats.org/officeDocument/2006/relationships/customXml" Target="../ink/ink402.xml"/><Relationship Id="rId249" Type="http://schemas.openxmlformats.org/officeDocument/2006/relationships/image" Target="../media/image5680.png"/><Relationship Id="rId13" Type="http://schemas.openxmlformats.org/officeDocument/2006/relationships/image" Target="../media/image4500.png"/><Relationship Id="rId109" Type="http://schemas.openxmlformats.org/officeDocument/2006/relationships/image" Target="../media/image4980.png"/><Relationship Id="rId260" Type="http://schemas.openxmlformats.org/officeDocument/2006/relationships/customXml" Target="../ink/ink418.xml"/><Relationship Id="rId281" Type="http://schemas.openxmlformats.org/officeDocument/2006/relationships/image" Target="../media/image5840.png"/><Relationship Id="rId34" Type="http://schemas.openxmlformats.org/officeDocument/2006/relationships/customXml" Target="../ink/ink305.xml"/><Relationship Id="rId55" Type="http://schemas.openxmlformats.org/officeDocument/2006/relationships/image" Target="../media/image4710.png"/><Relationship Id="rId76" Type="http://schemas.openxmlformats.org/officeDocument/2006/relationships/customXml" Target="../ink/ink326.xml"/><Relationship Id="rId97" Type="http://schemas.openxmlformats.org/officeDocument/2006/relationships/image" Target="../media/image4920.png"/><Relationship Id="rId120" Type="http://schemas.openxmlformats.org/officeDocument/2006/relationships/customXml" Target="../ink/ink348.xml"/><Relationship Id="rId141" Type="http://schemas.openxmlformats.org/officeDocument/2006/relationships/image" Target="../media/image5140.png"/><Relationship Id="rId7" Type="http://schemas.openxmlformats.org/officeDocument/2006/relationships/image" Target="../media/image4470.png"/><Relationship Id="rId162" Type="http://schemas.openxmlformats.org/officeDocument/2006/relationships/customXml" Target="../ink/ink369.xml"/><Relationship Id="rId183" Type="http://schemas.openxmlformats.org/officeDocument/2006/relationships/image" Target="../media/image5350.png"/><Relationship Id="rId218" Type="http://schemas.openxmlformats.org/officeDocument/2006/relationships/customXml" Target="../ink/ink397.xml"/><Relationship Id="rId239" Type="http://schemas.openxmlformats.org/officeDocument/2006/relationships/image" Target="../media/image5630.png"/><Relationship Id="rId250" Type="http://schemas.openxmlformats.org/officeDocument/2006/relationships/customXml" Target="../ink/ink413.xml"/><Relationship Id="rId271" Type="http://schemas.openxmlformats.org/officeDocument/2006/relationships/image" Target="../media/image5790.png"/><Relationship Id="rId292" Type="http://schemas.openxmlformats.org/officeDocument/2006/relationships/customXml" Target="../ink/ink434.xml"/><Relationship Id="rId24" Type="http://schemas.openxmlformats.org/officeDocument/2006/relationships/customXml" Target="../ink/ink300.xml"/><Relationship Id="rId45" Type="http://schemas.openxmlformats.org/officeDocument/2006/relationships/image" Target="../media/image4660.png"/><Relationship Id="rId66" Type="http://schemas.openxmlformats.org/officeDocument/2006/relationships/customXml" Target="../ink/ink321.xml"/><Relationship Id="rId87" Type="http://schemas.openxmlformats.org/officeDocument/2006/relationships/image" Target="../media/image4870.png"/><Relationship Id="rId110" Type="http://schemas.openxmlformats.org/officeDocument/2006/relationships/customXml" Target="../ink/ink343.xml"/><Relationship Id="rId131" Type="http://schemas.openxmlformats.org/officeDocument/2006/relationships/image" Target="../media/image5090.png"/><Relationship Id="rId152" Type="http://schemas.openxmlformats.org/officeDocument/2006/relationships/customXml" Target="../ink/ink364.xml"/><Relationship Id="rId173" Type="http://schemas.openxmlformats.org/officeDocument/2006/relationships/image" Target="../media/image5300.png"/><Relationship Id="rId194" Type="http://schemas.openxmlformats.org/officeDocument/2006/relationships/customXml" Target="../ink/ink385.xml"/><Relationship Id="rId208" Type="http://schemas.openxmlformats.org/officeDocument/2006/relationships/customXml" Target="../ink/ink392.xml"/><Relationship Id="rId229" Type="http://schemas.openxmlformats.org/officeDocument/2006/relationships/image" Target="../media/image5580.png"/><Relationship Id="rId240" Type="http://schemas.openxmlformats.org/officeDocument/2006/relationships/customXml" Target="../ink/ink408.xml"/><Relationship Id="rId261" Type="http://schemas.openxmlformats.org/officeDocument/2006/relationships/image" Target="../media/image5740.png"/><Relationship Id="rId14" Type="http://schemas.openxmlformats.org/officeDocument/2006/relationships/customXml" Target="../ink/ink295.xml"/><Relationship Id="rId35" Type="http://schemas.openxmlformats.org/officeDocument/2006/relationships/image" Target="../media/image4610.png"/><Relationship Id="rId56" Type="http://schemas.openxmlformats.org/officeDocument/2006/relationships/customXml" Target="../ink/ink316.xml"/><Relationship Id="rId77" Type="http://schemas.openxmlformats.org/officeDocument/2006/relationships/image" Target="../media/image4820.png"/><Relationship Id="rId100" Type="http://schemas.openxmlformats.org/officeDocument/2006/relationships/customXml" Target="../ink/ink338.xml"/><Relationship Id="rId282" Type="http://schemas.openxmlformats.org/officeDocument/2006/relationships/customXml" Target="../ink/ink429.xml"/><Relationship Id="rId8" Type="http://schemas.openxmlformats.org/officeDocument/2006/relationships/customXml" Target="../ink/ink292.xml"/><Relationship Id="rId98" Type="http://schemas.openxmlformats.org/officeDocument/2006/relationships/customXml" Target="../ink/ink337.xml"/><Relationship Id="rId121" Type="http://schemas.openxmlformats.org/officeDocument/2006/relationships/image" Target="../media/image5040.png"/><Relationship Id="rId142" Type="http://schemas.openxmlformats.org/officeDocument/2006/relationships/customXml" Target="../ink/ink359.xml"/><Relationship Id="rId163" Type="http://schemas.openxmlformats.org/officeDocument/2006/relationships/image" Target="../media/image5250.png"/><Relationship Id="rId184" Type="http://schemas.openxmlformats.org/officeDocument/2006/relationships/customXml" Target="../ink/ink380.xml"/><Relationship Id="rId219" Type="http://schemas.openxmlformats.org/officeDocument/2006/relationships/image" Target="../media/image5530.png"/><Relationship Id="rId230" Type="http://schemas.openxmlformats.org/officeDocument/2006/relationships/customXml" Target="../ink/ink403.xml"/><Relationship Id="rId251" Type="http://schemas.openxmlformats.org/officeDocument/2006/relationships/image" Target="../media/image5690.png"/><Relationship Id="rId25" Type="http://schemas.openxmlformats.org/officeDocument/2006/relationships/image" Target="../media/image4560.png"/><Relationship Id="rId46" Type="http://schemas.openxmlformats.org/officeDocument/2006/relationships/customXml" Target="../ink/ink311.xml"/><Relationship Id="rId67" Type="http://schemas.openxmlformats.org/officeDocument/2006/relationships/image" Target="../media/image4770.png"/><Relationship Id="rId272" Type="http://schemas.openxmlformats.org/officeDocument/2006/relationships/customXml" Target="../ink/ink424.xml"/><Relationship Id="rId293" Type="http://schemas.openxmlformats.org/officeDocument/2006/relationships/image" Target="../media/image5900.png"/><Relationship Id="rId88" Type="http://schemas.openxmlformats.org/officeDocument/2006/relationships/customXml" Target="../ink/ink332.xml"/><Relationship Id="rId111" Type="http://schemas.openxmlformats.org/officeDocument/2006/relationships/image" Target="../media/image4990.png"/><Relationship Id="rId132" Type="http://schemas.openxmlformats.org/officeDocument/2006/relationships/customXml" Target="../ink/ink354.xml"/><Relationship Id="rId153" Type="http://schemas.openxmlformats.org/officeDocument/2006/relationships/image" Target="../media/image5200.png"/><Relationship Id="rId174" Type="http://schemas.openxmlformats.org/officeDocument/2006/relationships/customXml" Target="../ink/ink375.xml"/><Relationship Id="rId195" Type="http://schemas.openxmlformats.org/officeDocument/2006/relationships/image" Target="../media/image5410.png"/><Relationship Id="rId209" Type="http://schemas.openxmlformats.org/officeDocument/2006/relationships/image" Target="../media/image5480.png"/><Relationship Id="rId220" Type="http://schemas.openxmlformats.org/officeDocument/2006/relationships/customXml" Target="../ink/ink398.xml"/><Relationship Id="rId241" Type="http://schemas.openxmlformats.org/officeDocument/2006/relationships/image" Target="../media/image5640.png"/><Relationship Id="rId15" Type="http://schemas.openxmlformats.org/officeDocument/2006/relationships/image" Target="../media/image4510.png"/><Relationship Id="rId36" Type="http://schemas.openxmlformats.org/officeDocument/2006/relationships/customXml" Target="../ink/ink306.xml"/><Relationship Id="rId57" Type="http://schemas.openxmlformats.org/officeDocument/2006/relationships/image" Target="../media/image4720.png"/><Relationship Id="rId262" Type="http://schemas.openxmlformats.org/officeDocument/2006/relationships/customXml" Target="../ink/ink419.xml"/><Relationship Id="rId283" Type="http://schemas.openxmlformats.org/officeDocument/2006/relationships/image" Target="../media/image5850.png"/><Relationship Id="rId78" Type="http://schemas.openxmlformats.org/officeDocument/2006/relationships/customXml" Target="../ink/ink327.xml"/><Relationship Id="rId99" Type="http://schemas.openxmlformats.org/officeDocument/2006/relationships/image" Target="../media/image4930.png"/><Relationship Id="rId101" Type="http://schemas.openxmlformats.org/officeDocument/2006/relationships/image" Target="../media/image4940.png"/><Relationship Id="rId122" Type="http://schemas.openxmlformats.org/officeDocument/2006/relationships/customXml" Target="../ink/ink349.xml"/><Relationship Id="rId143" Type="http://schemas.openxmlformats.org/officeDocument/2006/relationships/image" Target="../media/image5150.png"/><Relationship Id="rId164" Type="http://schemas.openxmlformats.org/officeDocument/2006/relationships/customXml" Target="../ink/ink370.xml"/><Relationship Id="rId185" Type="http://schemas.openxmlformats.org/officeDocument/2006/relationships/image" Target="../media/image5360.png"/><Relationship Id="rId9" Type="http://schemas.openxmlformats.org/officeDocument/2006/relationships/image" Target="../media/image4480.png"/><Relationship Id="rId210" Type="http://schemas.openxmlformats.org/officeDocument/2006/relationships/customXml" Target="../ink/ink393.xml"/><Relationship Id="rId26" Type="http://schemas.openxmlformats.org/officeDocument/2006/relationships/customXml" Target="../ink/ink301.xml"/><Relationship Id="rId231" Type="http://schemas.openxmlformats.org/officeDocument/2006/relationships/image" Target="../media/image5590.png"/><Relationship Id="rId252" Type="http://schemas.openxmlformats.org/officeDocument/2006/relationships/customXml" Target="../ink/ink414.xml"/><Relationship Id="rId273" Type="http://schemas.openxmlformats.org/officeDocument/2006/relationships/image" Target="../media/image5800.png"/><Relationship Id="rId294" Type="http://schemas.openxmlformats.org/officeDocument/2006/relationships/customXml" Target="../ink/ink435.xml"/><Relationship Id="rId47" Type="http://schemas.openxmlformats.org/officeDocument/2006/relationships/image" Target="../media/image467.png"/><Relationship Id="rId68" Type="http://schemas.openxmlformats.org/officeDocument/2006/relationships/customXml" Target="../ink/ink322.xml"/><Relationship Id="rId89" Type="http://schemas.openxmlformats.org/officeDocument/2006/relationships/image" Target="../media/image4880.png"/><Relationship Id="rId112" Type="http://schemas.openxmlformats.org/officeDocument/2006/relationships/customXml" Target="../ink/ink344.xml"/><Relationship Id="rId133" Type="http://schemas.openxmlformats.org/officeDocument/2006/relationships/image" Target="../media/image5100.png"/><Relationship Id="rId154" Type="http://schemas.openxmlformats.org/officeDocument/2006/relationships/customXml" Target="../ink/ink365.xml"/><Relationship Id="rId175" Type="http://schemas.openxmlformats.org/officeDocument/2006/relationships/image" Target="../media/image5310.png"/><Relationship Id="rId196" Type="http://schemas.openxmlformats.org/officeDocument/2006/relationships/customXml" Target="../ink/ink386.xml"/><Relationship Id="rId200" Type="http://schemas.openxmlformats.org/officeDocument/2006/relationships/customXml" Target="../ink/ink388.xml"/><Relationship Id="rId16" Type="http://schemas.openxmlformats.org/officeDocument/2006/relationships/customXml" Target="../ink/ink296.xml"/><Relationship Id="rId221" Type="http://schemas.openxmlformats.org/officeDocument/2006/relationships/image" Target="../media/image5540.png"/><Relationship Id="rId242" Type="http://schemas.openxmlformats.org/officeDocument/2006/relationships/customXml" Target="../ink/ink409.xml"/><Relationship Id="rId263" Type="http://schemas.openxmlformats.org/officeDocument/2006/relationships/image" Target="../media/image5750.png"/><Relationship Id="rId284" Type="http://schemas.openxmlformats.org/officeDocument/2006/relationships/customXml" Target="../ink/ink430.xml"/><Relationship Id="rId37" Type="http://schemas.openxmlformats.org/officeDocument/2006/relationships/image" Target="../media/image4620.png"/><Relationship Id="rId58" Type="http://schemas.openxmlformats.org/officeDocument/2006/relationships/customXml" Target="../ink/ink317.xml"/><Relationship Id="rId79" Type="http://schemas.openxmlformats.org/officeDocument/2006/relationships/image" Target="../media/image4830.png"/><Relationship Id="rId102" Type="http://schemas.openxmlformats.org/officeDocument/2006/relationships/customXml" Target="../ink/ink339.xml"/><Relationship Id="rId123" Type="http://schemas.openxmlformats.org/officeDocument/2006/relationships/image" Target="../media/image5050.png"/><Relationship Id="rId144" Type="http://schemas.openxmlformats.org/officeDocument/2006/relationships/customXml" Target="../ink/ink360.xml"/><Relationship Id="rId90" Type="http://schemas.openxmlformats.org/officeDocument/2006/relationships/customXml" Target="../ink/ink333.xml"/><Relationship Id="rId165" Type="http://schemas.openxmlformats.org/officeDocument/2006/relationships/image" Target="../media/image5260.png"/><Relationship Id="rId186" Type="http://schemas.openxmlformats.org/officeDocument/2006/relationships/customXml" Target="../ink/ink381.xml"/><Relationship Id="rId211" Type="http://schemas.openxmlformats.org/officeDocument/2006/relationships/image" Target="../media/image5490.png"/><Relationship Id="rId232" Type="http://schemas.openxmlformats.org/officeDocument/2006/relationships/customXml" Target="../ink/ink404.xml"/><Relationship Id="rId253" Type="http://schemas.openxmlformats.org/officeDocument/2006/relationships/image" Target="../media/image5700.png"/><Relationship Id="rId274" Type="http://schemas.openxmlformats.org/officeDocument/2006/relationships/customXml" Target="../ink/ink425.xml"/><Relationship Id="rId295" Type="http://schemas.openxmlformats.org/officeDocument/2006/relationships/image" Target="../media/image5910.png"/><Relationship Id="rId27" Type="http://schemas.openxmlformats.org/officeDocument/2006/relationships/image" Target="../media/image4570.png"/><Relationship Id="rId48" Type="http://schemas.openxmlformats.org/officeDocument/2006/relationships/customXml" Target="../ink/ink312.xml"/><Relationship Id="rId69" Type="http://schemas.openxmlformats.org/officeDocument/2006/relationships/image" Target="../media/image4780.png"/><Relationship Id="rId113" Type="http://schemas.openxmlformats.org/officeDocument/2006/relationships/image" Target="../media/image5000.png"/><Relationship Id="rId134" Type="http://schemas.openxmlformats.org/officeDocument/2006/relationships/customXml" Target="../ink/ink355.xml"/><Relationship Id="rId80" Type="http://schemas.openxmlformats.org/officeDocument/2006/relationships/customXml" Target="../ink/ink328.xml"/><Relationship Id="rId155" Type="http://schemas.openxmlformats.org/officeDocument/2006/relationships/image" Target="../media/image5210.png"/><Relationship Id="rId176" Type="http://schemas.openxmlformats.org/officeDocument/2006/relationships/customXml" Target="../ink/ink376.xml"/><Relationship Id="rId197" Type="http://schemas.openxmlformats.org/officeDocument/2006/relationships/image" Target="../media/image5420.png"/><Relationship Id="rId201" Type="http://schemas.openxmlformats.org/officeDocument/2006/relationships/image" Target="../media/image5440.png"/><Relationship Id="rId222" Type="http://schemas.openxmlformats.org/officeDocument/2006/relationships/customXml" Target="../ink/ink399.xml"/><Relationship Id="rId243" Type="http://schemas.openxmlformats.org/officeDocument/2006/relationships/image" Target="../media/image5650.png"/><Relationship Id="rId264" Type="http://schemas.openxmlformats.org/officeDocument/2006/relationships/customXml" Target="../ink/ink420.xml"/><Relationship Id="rId285" Type="http://schemas.openxmlformats.org/officeDocument/2006/relationships/image" Target="../media/image5860.png"/><Relationship Id="rId17" Type="http://schemas.openxmlformats.org/officeDocument/2006/relationships/image" Target="../media/image4520.png"/><Relationship Id="rId38" Type="http://schemas.openxmlformats.org/officeDocument/2006/relationships/customXml" Target="../ink/ink307.xml"/><Relationship Id="rId59" Type="http://schemas.openxmlformats.org/officeDocument/2006/relationships/image" Target="../media/image4730.png"/><Relationship Id="rId103" Type="http://schemas.openxmlformats.org/officeDocument/2006/relationships/image" Target="../media/image4950.png"/><Relationship Id="rId124" Type="http://schemas.openxmlformats.org/officeDocument/2006/relationships/customXml" Target="../ink/ink350.xml"/><Relationship Id="rId70" Type="http://schemas.openxmlformats.org/officeDocument/2006/relationships/customXml" Target="../ink/ink323.xml"/><Relationship Id="rId91" Type="http://schemas.openxmlformats.org/officeDocument/2006/relationships/image" Target="../media/image4890.png"/><Relationship Id="rId145" Type="http://schemas.openxmlformats.org/officeDocument/2006/relationships/image" Target="../media/image5160.png"/><Relationship Id="rId166" Type="http://schemas.openxmlformats.org/officeDocument/2006/relationships/customXml" Target="../ink/ink371.xml"/><Relationship Id="rId187" Type="http://schemas.openxmlformats.org/officeDocument/2006/relationships/image" Target="../media/image5370.png"/><Relationship Id="rId1" Type="http://schemas.openxmlformats.org/officeDocument/2006/relationships/slideLayout" Target="../slideLayouts/slideLayout18.xml"/><Relationship Id="rId212" Type="http://schemas.openxmlformats.org/officeDocument/2006/relationships/customXml" Target="../ink/ink394.xml"/><Relationship Id="rId233" Type="http://schemas.openxmlformats.org/officeDocument/2006/relationships/image" Target="../media/image5600.png"/><Relationship Id="rId254" Type="http://schemas.openxmlformats.org/officeDocument/2006/relationships/customXml" Target="../ink/ink415.xml"/><Relationship Id="rId28" Type="http://schemas.openxmlformats.org/officeDocument/2006/relationships/customXml" Target="../ink/ink302.xml"/><Relationship Id="rId49" Type="http://schemas.openxmlformats.org/officeDocument/2006/relationships/image" Target="../media/image4680.png"/><Relationship Id="rId114" Type="http://schemas.openxmlformats.org/officeDocument/2006/relationships/customXml" Target="../ink/ink345.xml"/><Relationship Id="rId275" Type="http://schemas.openxmlformats.org/officeDocument/2006/relationships/image" Target="../media/image5810.png"/><Relationship Id="rId296" Type="http://schemas.openxmlformats.org/officeDocument/2006/relationships/customXml" Target="../ink/ink436.xml"/><Relationship Id="rId300" Type="http://schemas.openxmlformats.org/officeDocument/2006/relationships/customXml" Target="../ink/ink438.xml"/><Relationship Id="rId60" Type="http://schemas.openxmlformats.org/officeDocument/2006/relationships/customXml" Target="../ink/ink318.xml"/><Relationship Id="rId81" Type="http://schemas.openxmlformats.org/officeDocument/2006/relationships/image" Target="../media/image4840.png"/><Relationship Id="rId135" Type="http://schemas.openxmlformats.org/officeDocument/2006/relationships/image" Target="../media/image5110.png"/><Relationship Id="rId156" Type="http://schemas.openxmlformats.org/officeDocument/2006/relationships/customXml" Target="../ink/ink366.xml"/><Relationship Id="rId177" Type="http://schemas.openxmlformats.org/officeDocument/2006/relationships/image" Target="../media/image5320.png"/><Relationship Id="rId198" Type="http://schemas.openxmlformats.org/officeDocument/2006/relationships/customXml" Target="../ink/ink387.xml"/><Relationship Id="rId202" Type="http://schemas.openxmlformats.org/officeDocument/2006/relationships/customXml" Target="../ink/ink389.xml"/><Relationship Id="rId223" Type="http://schemas.openxmlformats.org/officeDocument/2006/relationships/image" Target="../media/image5550.png"/><Relationship Id="rId244" Type="http://schemas.openxmlformats.org/officeDocument/2006/relationships/customXml" Target="../ink/ink410.xml"/><Relationship Id="rId18" Type="http://schemas.openxmlformats.org/officeDocument/2006/relationships/customXml" Target="../ink/ink297.xml"/><Relationship Id="rId39" Type="http://schemas.openxmlformats.org/officeDocument/2006/relationships/image" Target="../media/image4630.png"/><Relationship Id="rId265" Type="http://schemas.openxmlformats.org/officeDocument/2006/relationships/image" Target="../media/image5760.png"/><Relationship Id="rId286" Type="http://schemas.openxmlformats.org/officeDocument/2006/relationships/customXml" Target="../ink/ink431.xml"/><Relationship Id="rId50" Type="http://schemas.openxmlformats.org/officeDocument/2006/relationships/customXml" Target="../ink/ink313.xml"/><Relationship Id="rId104" Type="http://schemas.openxmlformats.org/officeDocument/2006/relationships/customXml" Target="../ink/ink340.xml"/><Relationship Id="rId125" Type="http://schemas.openxmlformats.org/officeDocument/2006/relationships/image" Target="../media/image5060.png"/><Relationship Id="rId146" Type="http://schemas.openxmlformats.org/officeDocument/2006/relationships/customXml" Target="../ink/ink361.xml"/><Relationship Id="rId167" Type="http://schemas.openxmlformats.org/officeDocument/2006/relationships/image" Target="../media/image5270.png"/><Relationship Id="rId188" Type="http://schemas.openxmlformats.org/officeDocument/2006/relationships/customXml" Target="../ink/ink382.xml"/><Relationship Id="rId71" Type="http://schemas.openxmlformats.org/officeDocument/2006/relationships/image" Target="../media/image4790.png"/><Relationship Id="rId92" Type="http://schemas.openxmlformats.org/officeDocument/2006/relationships/customXml" Target="../ink/ink334.xml"/><Relationship Id="rId213" Type="http://schemas.openxmlformats.org/officeDocument/2006/relationships/image" Target="../media/image5500.png"/><Relationship Id="rId234" Type="http://schemas.openxmlformats.org/officeDocument/2006/relationships/customXml" Target="../ink/ink405.xml"/><Relationship Id="rId2" Type="http://schemas.openxmlformats.org/officeDocument/2006/relationships/customXml" Target="../ink/ink289.xml"/><Relationship Id="rId29" Type="http://schemas.openxmlformats.org/officeDocument/2006/relationships/image" Target="../media/image4580.png"/><Relationship Id="rId255" Type="http://schemas.openxmlformats.org/officeDocument/2006/relationships/image" Target="../media/image5710.png"/><Relationship Id="rId276" Type="http://schemas.openxmlformats.org/officeDocument/2006/relationships/customXml" Target="../ink/ink426.xml"/><Relationship Id="rId297" Type="http://schemas.openxmlformats.org/officeDocument/2006/relationships/image" Target="../media/image5920.png"/><Relationship Id="rId40" Type="http://schemas.openxmlformats.org/officeDocument/2006/relationships/customXml" Target="../ink/ink308.xml"/><Relationship Id="rId115" Type="http://schemas.openxmlformats.org/officeDocument/2006/relationships/image" Target="../media/image5010.png"/><Relationship Id="rId136" Type="http://schemas.openxmlformats.org/officeDocument/2006/relationships/customXml" Target="../ink/ink356.xml"/><Relationship Id="rId157" Type="http://schemas.openxmlformats.org/officeDocument/2006/relationships/image" Target="../media/image5220.png"/><Relationship Id="rId178" Type="http://schemas.openxmlformats.org/officeDocument/2006/relationships/customXml" Target="../ink/ink377.xml"/><Relationship Id="rId301" Type="http://schemas.openxmlformats.org/officeDocument/2006/relationships/image" Target="../media/image5940.png"/><Relationship Id="rId61" Type="http://schemas.openxmlformats.org/officeDocument/2006/relationships/image" Target="../media/image4740.png"/><Relationship Id="rId82" Type="http://schemas.openxmlformats.org/officeDocument/2006/relationships/customXml" Target="../ink/ink329.xml"/><Relationship Id="rId199" Type="http://schemas.openxmlformats.org/officeDocument/2006/relationships/image" Target="../media/image5430.png"/><Relationship Id="rId203" Type="http://schemas.openxmlformats.org/officeDocument/2006/relationships/image" Target="../media/image5450.png"/><Relationship Id="rId19" Type="http://schemas.openxmlformats.org/officeDocument/2006/relationships/image" Target="../media/image4530.png"/><Relationship Id="rId224" Type="http://schemas.openxmlformats.org/officeDocument/2006/relationships/customXml" Target="../ink/ink400.xml"/><Relationship Id="rId245" Type="http://schemas.openxmlformats.org/officeDocument/2006/relationships/image" Target="../media/image5660.png"/><Relationship Id="rId266" Type="http://schemas.openxmlformats.org/officeDocument/2006/relationships/customXml" Target="../ink/ink421.xml"/><Relationship Id="rId287" Type="http://schemas.openxmlformats.org/officeDocument/2006/relationships/image" Target="../media/image5870.png"/><Relationship Id="rId30" Type="http://schemas.openxmlformats.org/officeDocument/2006/relationships/customXml" Target="../ink/ink303.xml"/><Relationship Id="rId105" Type="http://schemas.openxmlformats.org/officeDocument/2006/relationships/image" Target="../media/image4960.png"/><Relationship Id="rId126" Type="http://schemas.openxmlformats.org/officeDocument/2006/relationships/customXml" Target="../ink/ink351.xml"/><Relationship Id="rId147" Type="http://schemas.openxmlformats.org/officeDocument/2006/relationships/image" Target="../media/image5170.png"/><Relationship Id="rId168" Type="http://schemas.openxmlformats.org/officeDocument/2006/relationships/customXml" Target="../ink/ink372.xml"/><Relationship Id="rId51" Type="http://schemas.openxmlformats.org/officeDocument/2006/relationships/image" Target="../media/image4690.png"/><Relationship Id="rId72" Type="http://schemas.openxmlformats.org/officeDocument/2006/relationships/customXml" Target="../ink/ink324.xml"/><Relationship Id="rId93" Type="http://schemas.openxmlformats.org/officeDocument/2006/relationships/image" Target="../media/image4900.png"/><Relationship Id="rId189" Type="http://schemas.openxmlformats.org/officeDocument/2006/relationships/image" Target="../media/image5380.png"/><Relationship Id="rId3" Type="http://schemas.openxmlformats.org/officeDocument/2006/relationships/image" Target="../media/image910.png"/><Relationship Id="rId214" Type="http://schemas.openxmlformats.org/officeDocument/2006/relationships/customXml" Target="../ink/ink395.xml"/><Relationship Id="rId235" Type="http://schemas.openxmlformats.org/officeDocument/2006/relationships/image" Target="../media/image5610.png"/><Relationship Id="rId256" Type="http://schemas.openxmlformats.org/officeDocument/2006/relationships/customXml" Target="../ink/ink416.xml"/><Relationship Id="rId277" Type="http://schemas.openxmlformats.org/officeDocument/2006/relationships/image" Target="../media/image5820.png"/><Relationship Id="rId298" Type="http://schemas.openxmlformats.org/officeDocument/2006/relationships/customXml" Target="../ink/ink437.xml"/><Relationship Id="rId116" Type="http://schemas.openxmlformats.org/officeDocument/2006/relationships/customXml" Target="../ink/ink346.xml"/><Relationship Id="rId137" Type="http://schemas.openxmlformats.org/officeDocument/2006/relationships/image" Target="../media/image5120.png"/><Relationship Id="rId158" Type="http://schemas.openxmlformats.org/officeDocument/2006/relationships/customXml" Target="../ink/ink367.xml"/><Relationship Id="rId20" Type="http://schemas.openxmlformats.org/officeDocument/2006/relationships/customXml" Target="../ink/ink298.xml"/><Relationship Id="rId41" Type="http://schemas.openxmlformats.org/officeDocument/2006/relationships/image" Target="../media/image4640.png"/><Relationship Id="rId62" Type="http://schemas.openxmlformats.org/officeDocument/2006/relationships/customXml" Target="../ink/ink319.xml"/><Relationship Id="rId83" Type="http://schemas.openxmlformats.org/officeDocument/2006/relationships/image" Target="../media/image4850.png"/><Relationship Id="rId179" Type="http://schemas.openxmlformats.org/officeDocument/2006/relationships/image" Target="../media/image5330.png"/><Relationship Id="rId190" Type="http://schemas.openxmlformats.org/officeDocument/2006/relationships/customXml" Target="../ink/ink383.xml"/><Relationship Id="rId204" Type="http://schemas.openxmlformats.org/officeDocument/2006/relationships/customXml" Target="../ink/ink390.xml"/><Relationship Id="rId225" Type="http://schemas.openxmlformats.org/officeDocument/2006/relationships/image" Target="../media/image5560.png"/><Relationship Id="rId246" Type="http://schemas.openxmlformats.org/officeDocument/2006/relationships/customXml" Target="../ink/ink411.xml"/><Relationship Id="rId267" Type="http://schemas.openxmlformats.org/officeDocument/2006/relationships/image" Target="../media/image5770.png"/><Relationship Id="rId288" Type="http://schemas.openxmlformats.org/officeDocument/2006/relationships/customXml" Target="../ink/ink432.xml"/><Relationship Id="rId106" Type="http://schemas.openxmlformats.org/officeDocument/2006/relationships/customXml" Target="../ink/ink341.xml"/><Relationship Id="rId127" Type="http://schemas.openxmlformats.org/officeDocument/2006/relationships/image" Target="../media/image5070.png"/><Relationship Id="rId10" Type="http://schemas.openxmlformats.org/officeDocument/2006/relationships/customXml" Target="../ink/ink293.xml"/><Relationship Id="rId31" Type="http://schemas.openxmlformats.org/officeDocument/2006/relationships/image" Target="../media/image4590.png"/><Relationship Id="rId52" Type="http://schemas.openxmlformats.org/officeDocument/2006/relationships/customXml" Target="../ink/ink314.xml"/><Relationship Id="rId73" Type="http://schemas.openxmlformats.org/officeDocument/2006/relationships/image" Target="../media/image4800.png"/><Relationship Id="rId94" Type="http://schemas.openxmlformats.org/officeDocument/2006/relationships/customXml" Target="../ink/ink335.xml"/><Relationship Id="rId148" Type="http://schemas.openxmlformats.org/officeDocument/2006/relationships/customXml" Target="../ink/ink362.xml"/><Relationship Id="rId169" Type="http://schemas.openxmlformats.org/officeDocument/2006/relationships/image" Target="../media/image5280.png"/><Relationship Id="rId4" Type="http://schemas.openxmlformats.org/officeDocument/2006/relationships/customXml" Target="../ink/ink290.xml"/><Relationship Id="rId180" Type="http://schemas.openxmlformats.org/officeDocument/2006/relationships/customXml" Target="../ink/ink378.xml"/><Relationship Id="rId215" Type="http://schemas.openxmlformats.org/officeDocument/2006/relationships/image" Target="../media/image5510.png"/><Relationship Id="rId236" Type="http://schemas.openxmlformats.org/officeDocument/2006/relationships/customXml" Target="../ink/ink406.xml"/><Relationship Id="rId257" Type="http://schemas.openxmlformats.org/officeDocument/2006/relationships/image" Target="../media/image5720.png"/><Relationship Id="rId278" Type="http://schemas.openxmlformats.org/officeDocument/2006/relationships/customXml" Target="../ink/ink427.xml"/><Relationship Id="rId42" Type="http://schemas.openxmlformats.org/officeDocument/2006/relationships/customXml" Target="../ink/ink309.xml"/><Relationship Id="rId84" Type="http://schemas.openxmlformats.org/officeDocument/2006/relationships/customXml" Target="../ink/ink330.xml"/><Relationship Id="rId138" Type="http://schemas.openxmlformats.org/officeDocument/2006/relationships/customXml" Target="../ink/ink357.xml"/><Relationship Id="rId191" Type="http://schemas.openxmlformats.org/officeDocument/2006/relationships/image" Target="../media/image5390.png"/><Relationship Id="rId205" Type="http://schemas.openxmlformats.org/officeDocument/2006/relationships/image" Target="../media/image5460.png"/><Relationship Id="rId247" Type="http://schemas.openxmlformats.org/officeDocument/2006/relationships/image" Target="../media/image5670.png"/><Relationship Id="rId107" Type="http://schemas.openxmlformats.org/officeDocument/2006/relationships/image" Target="../media/image4970.png"/><Relationship Id="rId289" Type="http://schemas.openxmlformats.org/officeDocument/2006/relationships/image" Target="../media/image5880.png"/><Relationship Id="rId11" Type="http://schemas.openxmlformats.org/officeDocument/2006/relationships/image" Target="../media/image4490.png"/><Relationship Id="rId53" Type="http://schemas.openxmlformats.org/officeDocument/2006/relationships/image" Target="../media/image4700.png"/><Relationship Id="rId149" Type="http://schemas.openxmlformats.org/officeDocument/2006/relationships/image" Target="../media/image5180.png"/><Relationship Id="rId95" Type="http://schemas.openxmlformats.org/officeDocument/2006/relationships/image" Target="../media/image4910.png"/><Relationship Id="rId160" Type="http://schemas.openxmlformats.org/officeDocument/2006/relationships/customXml" Target="../ink/ink368.xml"/><Relationship Id="rId216" Type="http://schemas.openxmlformats.org/officeDocument/2006/relationships/customXml" Target="../ink/ink396.xml"/><Relationship Id="rId258" Type="http://schemas.openxmlformats.org/officeDocument/2006/relationships/customXml" Target="../ink/ink417.xml"/><Relationship Id="rId22" Type="http://schemas.openxmlformats.org/officeDocument/2006/relationships/customXml" Target="../ink/ink299.xml"/><Relationship Id="rId64" Type="http://schemas.openxmlformats.org/officeDocument/2006/relationships/customXml" Target="../ink/ink320.xml"/><Relationship Id="rId118" Type="http://schemas.openxmlformats.org/officeDocument/2006/relationships/customXml" Target="../ink/ink347.xml"/><Relationship Id="rId171" Type="http://schemas.openxmlformats.org/officeDocument/2006/relationships/image" Target="../media/image5290.png"/><Relationship Id="rId227" Type="http://schemas.openxmlformats.org/officeDocument/2006/relationships/image" Target="../media/image5570.png"/><Relationship Id="rId269" Type="http://schemas.openxmlformats.org/officeDocument/2006/relationships/image" Target="../media/image5780.png"/><Relationship Id="rId33" Type="http://schemas.openxmlformats.org/officeDocument/2006/relationships/image" Target="../media/image4600.png"/><Relationship Id="rId129" Type="http://schemas.openxmlformats.org/officeDocument/2006/relationships/image" Target="../media/image5080.png"/><Relationship Id="rId280" Type="http://schemas.openxmlformats.org/officeDocument/2006/relationships/customXml" Target="../ink/ink428.xml"/><Relationship Id="rId75" Type="http://schemas.openxmlformats.org/officeDocument/2006/relationships/image" Target="../media/image4810.png"/><Relationship Id="rId140" Type="http://schemas.openxmlformats.org/officeDocument/2006/relationships/customXml" Target="../ink/ink358.xml"/><Relationship Id="rId182" Type="http://schemas.openxmlformats.org/officeDocument/2006/relationships/customXml" Target="../ink/ink379.xml"/></Relationships>
</file>

<file path=ppt/slides/_rels/slide15.xml.rels><?xml version="1.0" encoding="UTF-8" standalone="yes"?>
<Relationships xmlns="http://schemas.openxmlformats.org/package/2006/relationships"><Relationship Id="rId2" Type="http://schemas.openxmlformats.org/officeDocument/2006/relationships/image" Target="../media/image30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03.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309.jpeg"/><Relationship Id="rId3" Type="http://schemas.openxmlformats.org/officeDocument/2006/relationships/image" Target="../media/image304.jpeg"/><Relationship Id="rId7" Type="http://schemas.openxmlformats.org/officeDocument/2006/relationships/image" Target="../media/image308.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07.tiff"/><Relationship Id="rId5" Type="http://schemas.openxmlformats.org/officeDocument/2006/relationships/image" Target="../media/image306.tiff"/><Relationship Id="rId4" Type="http://schemas.openxmlformats.org/officeDocument/2006/relationships/image" Target="../media/image305.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5.png"/><Relationship Id="rId299" Type="http://schemas.openxmlformats.org/officeDocument/2006/relationships/image" Target="../media/image156.png"/><Relationship Id="rId21" Type="http://schemas.openxmlformats.org/officeDocument/2006/relationships/image" Target="../media/image17.png"/><Relationship Id="rId63" Type="http://schemas.openxmlformats.org/officeDocument/2006/relationships/image" Target="../media/image38.png"/><Relationship Id="rId159" Type="http://schemas.openxmlformats.org/officeDocument/2006/relationships/image" Target="../media/image86.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4.png"/><Relationship Id="rId377" Type="http://schemas.openxmlformats.org/officeDocument/2006/relationships/image" Target="../media/image195.png"/><Relationship Id="rId5" Type="http://schemas.openxmlformats.org/officeDocument/2006/relationships/image" Target="../media/image9.png"/><Relationship Id="rId181" Type="http://schemas.openxmlformats.org/officeDocument/2006/relationships/image" Target="../media/image97.png"/><Relationship Id="rId237" Type="http://schemas.openxmlformats.org/officeDocument/2006/relationships/image" Target="../media/image125.png"/><Relationship Id="rId279" Type="http://schemas.openxmlformats.org/officeDocument/2006/relationships/image" Target="../media/image146.png"/><Relationship Id="rId43" Type="http://schemas.openxmlformats.org/officeDocument/2006/relationships/image" Target="../media/image28.png"/><Relationship Id="rId139" Type="http://schemas.openxmlformats.org/officeDocument/2006/relationships/image" Target="../media/image76.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85" Type="http://schemas.openxmlformats.org/officeDocument/2006/relationships/image" Target="../media/image49.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4.png"/><Relationship Id="rId357" Type="http://schemas.openxmlformats.org/officeDocument/2006/relationships/image" Target="../media/image185.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7.png"/><Relationship Id="rId217" Type="http://schemas.openxmlformats.org/officeDocument/2006/relationships/image" Target="../media/image115.png"/><Relationship Id="rId259" Type="http://schemas.openxmlformats.org/officeDocument/2006/relationships/image" Target="../media/image136.png"/><Relationship Id="rId23" Type="http://schemas.openxmlformats.org/officeDocument/2006/relationships/image" Target="../media/image18.png"/><Relationship Id="rId119" Type="http://schemas.openxmlformats.org/officeDocument/2006/relationships/image" Target="../media/image66.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39.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7.png"/><Relationship Id="rId337" Type="http://schemas.openxmlformats.org/officeDocument/2006/relationships/image" Target="../media/image175.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7.png"/><Relationship Id="rId7" Type="http://schemas.openxmlformats.org/officeDocument/2006/relationships/image" Target="../media/image10.png"/><Relationship Id="rId183" Type="http://schemas.openxmlformats.org/officeDocument/2006/relationships/image" Target="../media/image98.png"/><Relationship Id="rId239" Type="http://schemas.openxmlformats.org/officeDocument/2006/relationships/image" Target="../media/image126.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5" Type="http://schemas.openxmlformats.org/officeDocument/2006/relationships/image" Target="../media/image29.png"/><Relationship Id="rId87" Type="http://schemas.openxmlformats.org/officeDocument/2006/relationships/image" Target="../media/image50.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261" Type="http://schemas.openxmlformats.org/officeDocument/2006/relationships/image" Target="../media/image137.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5.png"/><Relationship Id="rId359" Type="http://schemas.openxmlformats.org/officeDocument/2006/relationships/image" Target="../media/image186.png"/><Relationship Id="rId98" Type="http://schemas.openxmlformats.org/officeDocument/2006/relationships/customXml" Target="../ink/ink49.xml"/><Relationship Id="rId121" Type="http://schemas.openxmlformats.org/officeDocument/2006/relationships/image" Target="../media/image67.png"/><Relationship Id="rId163" Type="http://schemas.openxmlformats.org/officeDocument/2006/relationships/image" Target="../media/image88.png"/><Relationship Id="rId219" Type="http://schemas.openxmlformats.org/officeDocument/2006/relationships/image" Target="../media/image116.png"/><Relationship Id="rId370" Type="http://schemas.openxmlformats.org/officeDocument/2006/relationships/customXml" Target="../ink/ink185.xml"/><Relationship Id="rId230" Type="http://schemas.openxmlformats.org/officeDocument/2006/relationships/customXml" Target="../ink/ink115.xml"/><Relationship Id="rId25" Type="http://schemas.openxmlformats.org/officeDocument/2006/relationships/image" Target="../media/image19.png"/><Relationship Id="rId67" Type="http://schemas.openxmlformats.org/officeDocument/2006/relationships/image" Target="../media/image40.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241" Type="http://schemas.openxmlformats.org/officeDocument/2006/relationships/image" Target="../media/image127.png"/><Relationship Id="rId36" Type="http://schemas.openxmlformats.org/officeDocument/2006/relationships/customXml" Target="../ink/ink18.xml"/><Relationship Id="rId283" Type="http://schemas.openxmlformats.org/officeDocument/2006/relationships/image" Target="../media/image148.png"/><Relationship Id="rId339" Type="http://schemas.openxmlformats.org/officeDocument/2006/relationships/image" Target="../media/image176.png"/><Relationship Id="rId78" Type="http://schemas.openxmlformats.org/officeDocument/2006/relationships/customXml" Target="../ink/ink39.xml"/><Relationship Id="rId101" Type="http://schemas.openxmlformats.org/officeDocument/2006/relationships/image" Target="../media/image57.png"/><Relationship Id="rId143" Type="http://schemas.openxmlformats.org/officeDocument/2006/relationships/image" Target="../media/image78.png"/><Relationship Id="rId185" Type="http://schemas.openxmlformats.org/officeDocument/2006/relationships/image" Target="../media/image99.png"/><Relationship Id="rId350" Type="http://schemas.openxmlformats.org/officeDocument/2006/relationships/customXml" Target="../ink/ink175.xml"/><Relationship Id="rId9" Type="http://schemas.openxmlformats.org/officeDocument/2006/relationships/image" Target="../media/image11.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22.png"/><Relationship Id="rId252" Type="http://schemas.openxmlformats.org/officeDocument/2006/relationships/customXml" Target="../ink/ink126.xml"/><Relationship Id="rId273" Type="http://schemas.openxmlformats.org/officeDocument/2006/relationships/image" Target="../media/image143.png"/><Relationship Id="rId294" Type="http://schemas.openxmlformats.org/officeDocument/2006/relationships/customXml" Target="../ink/ink147.xml"/><Relationship Id="rId308" Type="http://schemas.openxmlformats.org/officeDocument/2006/relationships/customXml" Target="../ink/ink154.xml"/><Relationship Id="rId329" Type="http://schemas.openxmlformats.org/officeDocument/2006/relationships/image" Target="../media/image171.png"/><Relationship Id="rId47" Type="http://schemas.openxmlformats.org/officeDocument/2006/relationships/image" Target="../media/image30.png"/><Relationship Id="rId68" Type="http://schemas.openxmlformats.org/officeDocument/2006/relationships/customXml" Target="../ink/ink34.xml"/><Relationship Id="rId89" Type="http://schemas.openxmlformats.org/officeDocument/2006/relationships/image" Target="../media/image51.png"/><Relationship Id="rId112" Type="http://schemas.openxmlformats.org/officeDocument/2006/relationships/customXml" Target="../ink/ink56.xml"/><Relationship Id="rId133" Type="http://schemas.openxmlformats.org/officeDocument/2006/relationships/image" Target="../media/image73.png"/><Relationship Id="rId154" Type="http://schemas.openxmlformats.org/officeDocument/2006/relationships/customXml" Target="../ink/ink77.xml"/><Relationship Id="rId175" Type="http://schemas.openxmlformats.org/officeDocument/2006/relationships/image" Target="../media/image94.png"/><Relationship Id="rId340" Type="http://schemas.openxmlformats.org/officeDocument/2006/relationships/customXml" Target="../ink/ink170.xml"/><Relationship Id="rId361" Type="http://schemas.openxmlformats.org/officeDocument/2006/relationships/image" Target="../media/image187.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7.png"/><Relationship Id="rId242" Type="http://schemas.openxmlformats.org/officeDocument/2006/relationships/customXml" Target="../ink/ink121.xml"/><Relationship Id="rId263" Type="http://schemas.openxmlformats.org/officeDocument/2006/relationships/image" Target="../media/image138.png"/><Relationship Id="rId284" Type="http://schemas.openxmlformats.org/officeDocument/2006/relationships/customXml" Target="../ink/ink142.xml"/><Relationship Id="rId319" Type="http://schemas.openxmlformats.org/officeDocument/2006/relationships/image" Target="../media/image166.png"/><Relationship Id="rId37" Type="http://schemas.openxmlformats.org/officeDocument/2006/relationships/image" Target="../media/image25.png"/><Relationship Id="rId58" Type="http://schemas.openxmlformats.org/officeDocument/2006/relationships/customXml" Target="../ink/ink29.xml"/><Relationship Id="rId79" Type="http://schemas.openxmlformats.org/officeDocument/2006/relationships/image" Target="../media/image46.png"/><Relationship Id="rId102" Type="http://schemas.openxmlformats.org/officeDocument/2006/relationships/customXml" Target="../ink/ink51.xml"/><Relationship Id="rId123" Type="http://schemas.openxmlformats.org/officeDocument/2006/relationships/image" Target="../media/image68.png"/><Relationship Id="rId144" Type="http://schemas.openxmlformats.org/officeDocument/2006/relationships/customXml" Target="../ink/ink72.xml"/><Relationship Id="rId330" Type="http://schemas.openxmlformats.org/officeDocument/2006/relationships/customXml" Target="../ink/ink165.xml"/><Relationship Id="rId90" Type="http://schemas.openxmlformats.org/officeDocument/2006/relationships/customXml" Target="../ink/ink45.xml"/><Relationship Id="rId165" Type="http://schemas.openxmlformats.org/officeDocument/2006/relationships/image" Target="../media/image89.png"/><Relationship Id="rId186" Type="http://schemas.openxmlformats.org/officeDocument/2006/relationships/customXml" Target="../ink/ink93.xml"/><Relationship Id="rId351" Type="http://schemas.openxmlformats.org/officeDocument/2006/relationships/image" Target="../media/image182.png"/><Relationship Id="rId372" Type="http://schemas.openxmlformats.org/officeDocument/2006/relationships/customXml" Target="../ink/ink186.xml"/><Relationship Id="rId211" Type="http://schemas.openxmlformats.org/officeDocument/2006/relationships/image" Target="../media/image112.png"/><Relationship Id="rId232" Type="http://schemas.openxmlformats.org/officeDocument/2006/relationships/customXml" Target="../ink/ink116.xml"/><Relationship Id="rId253" Type="http://schemas.openxmlformats.org/officeDocument/2006/relationships/image" Target="../media/image133.png"/><Relationship Id="rId274" Type="http://schemas.openxmlformats.org/officeDocument/2006/relationships/customXml" Target="../ink/ink137.xml"/><Relationship Id="rId295" Type="http://schemas.openxmlformats.org/officeDocument/2006/relationships/image" Target="../media/image154.png"/><Relationship Id="rId309" Type="http://schemas.openxmlformats.org/officeDocument/2006/relationships/image" Target="../media/image161.png"/><Relationship Id="rId27" Type="http://schemas.openxmlformats.org/officeDocument/2006/relationships/image" Target="../media/image20.png"/><Relationship Id="rId48" Type="http://schemas.openxmlformats.org/officeDocument/2006/relationships/customXml" Target="../ink/ink24.xml"/><Relationship Id="rId69" Type="http://schemas.openxmlformats.org/officeDocument/2006/relationships/image" Target="../media/image41.png"/><Relationship Id="rId113" Type="http://schemas.openxmlformats.org/officeDocument/2006/relationships/image" Target="../media/image63.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4.png"/><Relationship Id="rId176" Type="http://schemas.openxmlformats.org/officeDocument/2006/relationships/customXml" Target="../ink/ink88.xml"/><Relationship Id="rId197" Type="http://schemas.openxmlformats.org/officeDocument/2006/relationships/image" Target="../media/image105.png"/><Relationship Id="rId341" Type="http://schemas.openxmlformats.org/officeDocument/2006/relationships/image" Target="../media/image177.png"/><Relationship Id="rId362" Type="http://schemas.openxmlformats.org/officeDocument/2006/relationships/customXml" Target="../ink/ink181.xml"/><Relationship Id="rId201" Type="http://schemas.openxmlformats.org/officeDocument/2006/relationships/image" Target="../media/image107.png"/><Relationship Id="rId222" Type="http://schemas.openxmlformats.org/officeDocument/2006/relationships/customXml" Target="../ink/ink111.xml"/><Relationship Id="rId243" Type="http://schemas.openxmlformats.org/officeDocument/2006/relationships/image" Target="../media/image128.png"/><Relationship Id="rId264" Type="http://schemas.openxmlformats.org/officeDocument/2006/relationships/customXml" Target="../ink/ink132.xml"/><Relationship Id="rId285" Type="http://schemas.openxmlformats.org/officeDocument/2006/relationships/image" Target="../media/image149.png"/><Relationship Id="rId17" Type="http://schemas.openxmlformats.org/officeDocument/2006/relationships/image" Target="../media/image15.png"/><Relationship Id="rId38" Type="http://schemas.openxmlformats.org/officeDocument/2006/relationships/customXml" Target="../ink/ink19.xml"/><Relationship Id="rId59" Type="http://schemas.openxmlformats.org/officeDocument/2006/relationships/image" Target="../media/image36.png"/><Relationship Id="rId103" Type="http://schemas.openxmlformats.org/officeDocument/2006/relationships/image" Target="../media/image58.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52.png"/><Relationship Id="rId145" Type="http://schemas.openxmlformats.org/officeDocument/2006/relationships/image" Target="../media/image79.png"/><Relationship Id="rId166" Type="http://schemas.openxmlformats.org/officeDocument/2006/relationships/customXml" Target="../ink/ink83.xml"/><Relationship Id="rId187" Type="http://schemas.openxmlformats.org/officeDocument/2006/relationships/image" Target="../media/image100.png"/><Relationship Id="rId331" Type="http://schemas.openxmlformats.org/officeDocument/2006/relationships/image" Target="../media/image172.png"/><Relationship Id="rId352" Type="http://schemas.openxmlformats.org/officeDocument/2006/relationships/customXml" Target="../ink/ink176.xml"/><Relationship Id="rId373" Type="http://schemas.openxmlformats.org/officeDocument/2006/relationships/image" Target="../media/image193.png"/><Relationship Id="rId1" Type="http://schemas.openxmlformats.org/officeDocument/2006/relationships/slideLayout" Target="../slideLayouts/slideLayout18.xml"/><Relationship Id="rId212" Type="http://schemas.openxmlformats.org/officeDocument/2006/relationships/customXml" Target="../ink/ink106.xml"/><Relationship Id="rId233" Type="http://schemas.openxmlformats.org/officeDocument/2006/relationships/image" Target="../media/image123.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31.png"/><Relationship Id="rId114" Type="http://schemas.openxmlformats.org/officeDocument/2006/relationships/customXml" Target="../ink/ink57.xml"/><Relationship Id="rId275" Type="http://schemas.openxmlformats.org/officeDocument/2006/relationships/image" Target="../media/image144.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7.png"/><Relationship Id="rId135" Type="http://schemas.openxmlformats.org/officeDocument/2006/relationships/image" Target="../media/image74.png"/><Relationship Id="rId156" Type="http://schemas.openxmlformats.org/officeDocument/2006/relationships/customXml" Target="../ink/ink78.xml"/><Relationship Id="rId177" Type="http://schemas.openxmlformats.org/officeDocument/2006/relationships/image" Target="../media/image95.png"/><Relationship Id="rId198" Type="http://schemas.openxmlformats.org/officeDocument/2006/relationships/customXml" Target="../ink/ink99.xml"/><Relationship Id="rId321" Type="http://schemas.openxmlformats.org/officeDocument/2006/relationships/image" Target="../media/image167.png"/><Relationship Id="rId342" Type="http://schemas.openxmlformats.org/officeDocument/2006/relationships/customXml" Target="../ink/ink171.xml"/><Relationship Id="rId363" Type="http://schemas.openxmlformats.org/officeDocument/2006/relationships/image" Target="../media/image188.png"/><Relationship Id="rId202" Type="http://schemas.openxmlformats.org/officeDocument/2006/relationships/customXml" Target="../ink/ink101.xml"/><Relationship Id="rId223" Type="http://schemas.openxmlformats.org/officeDocument/2006/relationships/image" Target="../media/image118.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6.png"/><Relationship Id="rId265" Type="http://schemas.openxmlformats.org/officeDocument/2006/relationships/image" Target="../media/image139.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9.png"/><Relationship Id="rId146" Type="http://schemas.openxmlformats.org/officeDocument/2006/relationships/customXml" Target="../ink/ink73.xml"/><Relationship Id="rId167" Type="http://schemas.openxmlformats.org/officeDocument/2006/relationships/image" Target="../media/image90.png"/><Relationship Id="rId188" Type="http://schemas.openxmlformats.org/officeDocument/2006/relationships/customXml" Target="../ink/ink94.xml"/><Relationship Id="rId311" Type="http://schemas.openxmlformats.org/officeDocument/2006/relationships/image" Target="../media/image162.png"/><Relationship Id="rId332" Type="http://schemas.openxmlformats.org/officeDocument/2006/relationships/customXml" Target="../ink/ink166.xml"/><Relationship Id="rId353" Type="http://schemas.openxmlformats.org/officeDocument/2006/relationships/image" Target="../media/image183.png"/><Relationship Id="rId374" Type="http://schemas.openxmlformats.org/officeDocument/2006/relationships/customXml" Target="../ink/ink187.xml"/><Relationship Id="rId71" Type="http://schemas.openxmlformats.org/officeDocument/2006/relationships/image" Target="../media/image42.png"/><Relationship Id="rId92" Type="http://schemas.openxmlformats.org/officeDocument/2006/relationships/customXml" Target="../ink/ink46.xml"/><Relationship Id="rId213" Type="http://schemas.openxmlformats.org/officeDocument/2006/relationships/image" Target="../media/image11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1.png"/><Relationship Id="rId255" Type="http://schemas.openxmlformats.org/officeDocument/2006/relationships/image" Target="../media/image134.png"/><Relationship Id="rId276" Type="http://schemas.openxmlformats.org/officeDocument/2006/relationships/customXml" Target="../ink/ink138.xml"/><Relationship Id="rId297" Type="http://schemas.openxmlformats.org/officeDocument/2006/relationships/image" Target="../media/image155.png"/><Relationship Id="rId40" Type="http://schemas.openxmlformats.org/officeDocument/2006/relationships/customXml" Target="../ink/ink20.xml"/><Relationship Id="rId115" Type="http://schemas.openxmlformats.org/officeDocument/2006/relationships/image" Target="../media/image64.png"/><Relationship Id="rId136" Type="http://schemas.openxmlformats.org/officeDocument/2006/relationships/customXml" Target="../ink/ink68.xml"/><Relationship Id="rId157" Type="http://schemas.openxmlformats.org/officeDocument/2006/relationships/image" Target="../media/image85.png"/><Relationship Id="rId178" Type="http://schemas.openxmlformats.org/officeDocument/2006/relationships/customXml" Target="../ink/ink89.xml"/><Relationship Id="rId301" Type="http://schemas.openxmlformats.org/officeDocument/2006/relationships/image" Target="../media/image157.png"/><Relationship Id="rId322" Type="http://schemas.openxmlformats.org/officeDocument/2006/relationships/customXml" Target="../ink/ink161.xml"/><Relationship Id="rId343" Type="http://schemas.openxmlformats.org/officeDocument/2006/relationships/image" Target="../media/image178.png"/><Relationship Id="rId364" Type="http://schemas.openxmlformats.org/officeDocument/2006/relationships/customXml" Target="../ink/ink182.xml"/><Relationship Id="rId61" Type="http://schemas.openxmlformats.org/officeDocument/2006/relationships/image" Target="../media/image37.png"/><Relationship Id="rId82" Type="http://schemas.openxmlformats.org/officeDocument/2006/relationships/customXml" Target="../ink/ink41.xml"/><Relationship Id="rId199" Type="http://schemas.openxmlformats.org/officeDocument/2006/relationships/image" Target="../media/image106.png"/><Relationship Id="rId203" Type="http://schemas.openxmlformats.org/officeDocument/2006/relationships/image" Target="../media/image108.png"/><Relationship Id="rId19" Type="http://schemas.openxmlformats.org/officeDocument/2006/relationships/image" Target="../media/image16.png"/><Relationship Id="rId224" Type="http://schemas.openxmlformats.org/officeDocument/2006/relationships/customXml" Target="../ink/ink112.xml"/><Relationship Id="rId245" Type="http://schemas.openxmlformats.org/officeDocument/2006/relationships/image" Target="../media/image129.png"/><Relationship Id="rId266" Type="http://schemas.openxmlformats.org/officeDocument/2006/relationships/customXml" Target="../ink/ink133.xml"/><Relationship Id="rId287" Type="http://schemas.openxmlformats.org/officeDocument/2006/relationships/image" Target="../media/image150.png"/><Relationship Id="rId30" Type="http://schemas.openxmlformats.org/officeDocument/2006/relationships/customXml" Target="../ink/ink15.xml"/><Relationship Id="rId105" Type="http://schemas.openxmlformats.org/officeDocument/2006/relationships/image" Target="../media/image59.png"/><Relationship Id="rId126" Type="http://schemas.openxmlformats.org/officeDocument/2006/relationships/customXml" Target="../ink/ink63.xml"/><Relationship Id="rId147" Type="http://schemas.openxmlformats.org/officeDocument/2006/relationships/image" Target="../media/image80.png"/><Relationship Id="rId168" Type="http://schemas.openxmlformats.org/officeDocument/2006/relationships/customXml" Target="../ink/ink84.xml"/><Relationship Id="rId312" Type="http://schemas.openxmlformats.org/officeDocument/2006/relationships/customXml" Target="../ink/ink156.xml"/><Relationship Id="rId333" Type="http://schemas.openxmlformats.org/officeDocument/2006/relationships/image" Target="../media/image173.png"/><Relationship Id="rId354" Type="http://schemas.openxmlformats.org/officeDocument/2006/relationships/customXml" Target="../ink/ink177.xml"/><Relationship Id="rId51" Type="http://schemas.openxmlformats.org/officeDocument/2006/relationships/image" Target="../media/image32.png"/><Relationship Id="rId72" Type="http://schemas.openxmlformats.org/officeDocument/2006/relationships/customXml" Target="../ink/ink36.xml"/><Relationship Id="rId93" Type="http://schemas.openxmlformats.org/officeDocument/2006/relationships/image" Target="../media/image53.png"/><Relationship Id="rId189" Type="http://schemas.openxmlformats.org/officeDocument/2006/relationships/image" Target="../media/image101.png"/><Relationship Id="rId375" Type="http://schemas.openxmlformats.org/officeDocument/2006/relationships/image" Target="../media/image194.png"/><Relationship Id="rId3" Type="http://schemas.openxmlformats.org/officeDocument/2006/relationships/image" Target="../media/image8.png"/><Relationship Id="rId214" Type="http://schemas.openxmlformats.org/officeDocument/2006/relationships/customXml" Target="../ink/ink107.xml"/><Relationship Id="rId235" Type="http://schemas.openxmlformats.org/officeDocument/2006/relationships/image" Target="../media/image124.png"/><Relationship Id="rId256" Type="http://schemas.openxmlformats.org/officeDocument/2006/relationships/customXml" Target="../ink/ink128.xml"/><Relationship Id="rId277" Type="http://schemas.openxmlformats.org/officeDocument/2006/relationships/image" Target="../media/image145.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5.png"/><Relationship Id="rId158" Type="http://schemas.openxmlformats.org/officeDocument/2006/relationships/customXml" Target="../ink/ink79.xml"/><Relationship Id="rId302" Type="http://schemas.openxmlformats.org/officeDocument/2006/relationships/customXml" Target="../ink/ink151.xml"/><Relationship Id="rId323" Type="http://schemas.openxmlformats.org/officeDocument/2006/relationships/image" Target="../media/image168.png"/><Relationship Id="rId344" Type="http://schemas.openxmlformats.org/officeDocument/2006/relationships/customXml" Target="../ink/ink172.xml"/><Relationship Id="rId20" Type="http://schemas.openxmlformats.org/officeDocument/2006/relationships/customXml" Target="../ink/ink10.xml"/><Relationship Id="rId41" Type="http://schemas.openxmlformats.org/officeDocument/2006/relationships/image" Target="../media/image27.png"/><Relationship Id="rId62" Type="http://schemas.openxmlformats.org/officeDocument/2006/relationships/customXml" Target="../ink/ink31.xml"/><Relationship Id="rId83" Type="http://schemas.openxmlformats.org/officeDocument/2006/relationships/image" Target="../media/image48.png"/><Relationship Id="rId179" Type="http://schemas.openxmlformats.org/officeDocument/2006/relationships/image" Target="../media/image96.png"/><Relationship Id="rId365" Type="http://schemas.openxmlformats.org/officeDocument/2006/relationships/image" Target="../media/image189.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9.png"/><Relationship Id="rId246" Type="http://schemas.openxmlformats.org/officeDocument/2006/relationships/customXml" Target="../ink/ink123.xml"/><Relationship Id="rId267" Type="http://schemas.openxmlformats.org/officeDocument/2006/relationships/image" Target="../media/image140.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70.png"/><Relationship Id="rId313" Type="http://schemas.openxmlformats.org/officeDocument/2006/relationships/image" Target="../media/image163.png"/><Relationship Id="rId10" Type="http://schemas.openxmlformats.org/officeDocument/2006/relationships/customXml" Target="../ink/ink5.xml"/><Relationship Id="rId31" Type="http://schemas.openxmlformats.org/officeDocument/2006/relationships/image" Target="../media/image22.png"/><Relationship Id="rId52" Type="http://schemas.openxmlformats.org/officeDocument/2006/relationships/customXml" Target="../ink/ink26.xml"/><Relationship Id="rId73" Type="http://schemas.openxmlformats.org/officeDocument/2006/relationships/image" Target="../media/image43.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1.png"/><Relationship Id="rId334" Type="http://schemas.openxmlformats.org/officeDocument/2006/relationships/customXml" Target="../ink/ink167.xml"/><Relationship Id="rId355" Type="http://schemas.openxmlformats.org/officeDocument/2006/relationships/image" Target="../media/image184.png"/><Relationship Id="rId376" Type="http://schemas.openxmlformats.org/officeDocument/2006/relationships/customXml" Target="../ink/ink188.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4.png"/><Relationship Id="rId236" Type="http://schemas.openxmlformats.org/officeDocument/2006/relationships/customXml" Target="../ink/ink118.xml"/><Relationship Id="rId257" Type="http://schemas.openxmlformats.org/officeDocument/2006/relationships/image" Target="../media/image135.png"/><Relationship Id="rId278" Type="http://schemas.openxmlformats.org/officeDocument/2006/relationships/customXml" Target="../ink/ink139.xml"/><Relationship Id="rId303" Type="http://schemas.openxmlformats.org/officeDocument/2006/relationships/image" Target="../media/image158.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79.png"/><Relationship Id="rId191" Type="http://schemas.openxmlformats.org/officeDocument/2006/relationships/image" Target="../media/image102.png"/><Relationship Id="rId205" Type="http://schemas.openxmlformats.org/officeDocument/2006/relationships/image" Target="../media/image109.png"/><Relationship Id="rId247" Type="http://schemas.openxmlformats.org/officeDocument/2006/relationships/image" Target="../media/image130.png"/><Relationship Id="rId107" Type="http://schemas.openxmlformats.org/officeDocument/2006/relationships/image" Target="../media/image60.png"/><Relationship Id="rId289" Type="http://schemas.openxmlformats.org/officeDocument/2006/relationships/image" Target="../media/image151.png"/><Relationship Id="rId11" Type="http://schemas.openxmlformats.org/officeDocument/2006/relationships/image" Target="../media/image12.png"/><Relationship Id="rId53" Type="http://schemas.openxmlformats.org/officeDocument/2006/relationships/image" Target="../media/image33.png"/><Relationship Id="rId149" Type="http://schemas.openxmlformats.org/officeDocument/2006/relationships/image" Target="../media/image81.png"/><Relationship Id="rId314" Type="http://schemas.openxmlformats.org/officeDocument/2006/relationships/customXml" Target="../ink/ink157.xml"/><Relationship Id="rId356" Type="http://schemas.openxmlformats.org/officeDocument/2006/relationships/customXml" Target="../ink/ink178.xml"/><Relationship Id="rId95" Type="http://schemas.openxmlformats.org/officeDocument/2006/relationships/image" Target="../media/image54.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69.png"/><Relationship Id="rId367" Type="http://schemas.openxmlformats.org/officeDocument/2006/relationships/image" Target="../media/image190.png"/><Relationship Id="rId171" Type="http://schemas.openxmlformats.org/officeDocument/2006/relationships/image" Target="../media/image92.png"/><Relationship Id="rId227" Type="http://schemas.openxmlformats.org/officeDocument/2006/relationships/image" Target="../media/image120.png"/><Relationship Id="rId269" Type="http://schemas.openxmlformats.org/officeDocument/2006/relationships/image" Target="../media/image141.png"/><Relationship Id="rId33" Type="http://schemas.openxmlformats.org/officeDocument/2006/relationships/image" Target="../media/image23.png"/><Relationship Id="rId129" Type="http://schemas.openxmlformats.org/officeDocument/2006/relationships/image" Target="../media/image71.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4.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52.png"/><Relationship Id="rId305" Type="http://schemas.openxmlformats.org/officeDocument/2006/relationships/image" Target="../media/image159.png"/><Relationship Id="rId347" Type="http://schemas.openxmlformats.org/officeDocument/2006/relationships/image" Target="../media/image180.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2.png"/><Relationship Id="rId193" Type="http://schemas.openxmlformats.org/officeDocument/2006/relationships/image" Target="../media/image103.png"/><Relationship Id="rId207" Type="http://schemas.openxmlformats.org/officeDocument/2006/relationships/image" Target="../media/image110.png"/><Relationship Id="rId249" Type="http://schemas.openxmlformats.org/officeDocument/2006/relationships/image" Target="../media/image131.png"/><Relationship Id="rId13" Type="http://schemas.openxmlformats.org/officeDocument/2006/relationships/image" Target="../media/image13.png"/><Relationship Id="rId109" Type="http://schemas.openxmlformats.org/officeDocument/2006/relationships/image" Target="../media/image61.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4.png"/><Relationship Id="rId97" Type="http://schemas.openxmlformats.org/officeDocument/2006/relationships/image" Target="../media/image55.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271" Type="http://schemas.openxmlformats.org/officeDocument/2006/relationships/image" Target="../media/image142.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2.png"/><Relationship Id="rId327" Type="http://schemas.openxmlformats.org/officeDocument/2006/relationships/image" Target="../media/image170.png"/><Relationship Id="rId369" Type="http://schemas.openxmlformats.org/officeDocument/2006/relationships/image" Target="../media/image191.png"/><Relationship Id="rId173" Type="http://schemas.openxmlformats.org/officeDocument/2006/relationships/image" Target="../media/image93.png"/><Relationship Id="rId229" Type="http://schemas.openxmlformats.org/officeDocument/2006/relationships/image" Target="../media/image121.png"/><Relationship Id="rId240" Type="http://schemas.openxmlformats.org/officeDocument/2006/relationships/customXml" Target="../ink/ink120.xml"/><Relationship Id="rId35" Type="http://schemas.openxmlformats.org/officeDocument/2006/relationships/image" Target="../media/image24.png"/><Relationship Id="rId77" Type="http://schemas.openxmlformats.org/officeDocument/2006/relationships/image" Target="../media/image45.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251" Type="http://schemas.openxmlformats.org/officeDocument/2006/relationships/image" Target="../media/image132.png"/><Relationship Id="rId46" Type="http://schemas.openxmlformats.org/officeDocument/2006/relationships/customXml" Target="../ink/ink23.xml"/><Relationship Id="rId293" Type="http://schemas.openxmlformats.org/officeDocument/2006/relationships/image" Target="../media/image153.png"/><Relationship Id="rId307" Type="http://schemas.openxmlformats.org/officeDocument/2006/relationships/image" Target="../media/image160.png"/><Relationship Id="rId349" Type="http://schemas.openxmlformats.org/officeDocument/2006/relationships/image" Target="../media/image181.png"/><Relationship Id="rId88" Type="http://schemas.openxmlformats.org/officeDocument/2006/relationships/customXml" Target="../ink/ink44.xml"/><Relationship Id="rId111" Type="http://schemas.openxmlformats.org/officeDocument/2006/relationships/image" Target="../media/image62.png"/><Relationship Id="rId153" Type="http://schemas.openxmlformats.org/officeDocument/2006/relationships/image" Target="../media/image83.png"/><Relationship Id="rId195" Type="http://schemas.openxmlformats.org/officeDocument/2006/relationships/image" Target="../media/image104.png"/><Relationship Id="rId209" Type="http://schemas.openxmlformats.org/officeDocument/2006/relationships/image" Target="../media/image111.png"/><Relationship Id="rId360" Type="http://schemas.openxmlformats.org/officeDocument/2006/relationships/customXml" Target="../ink/ink180.xml"/><Relationship Id="rId220" Type="http://schemas.openxmlformats.org/officeDocument/2006/relationships/customXml" Target="../ink/ink110.xml"/><Relationship Id="rId15" Type="http://schemas.openxmlformats.org/officeDocument/2006/relationships/image" Target="../media/image14.png"/><Relationship Id="rId57" Type="http://schemas.openxmlformats.org/officeDocument/2006/relationships/image" Target="../media/image35.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6.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2.png"/></Relationships>
</file>

<file path=ppt/slides/_rels/slide5.xml.rels><?xml version="1.0" encoding="UTF-8" standalone="yes"?>
<Relationships xmlns="http://schemas.openxmlformats.org/package/2006/relationships"><Relationship Id="rId117" Type="http://schemas.openxmlformats.org/officeDocument/2006/relationships/image" Target="../media/image253.png"/><Relationship Id="rId21" Type="http://schemas.openxmlformats.org/officeDocument/2006/relationships/image" Target="../media/image205.png"/><Relationship Id="rId42" Type="http://schemas.openxmlformats.org/officeDocument/2006/relationships/customXml" Target="../ink/ink209.xml"/><Relationship Id="rId63" Type="http://schemas.openxmlformats.org/officeDocument/2006/relationships/image" Target="../media/image226.png"/><Relationship Id="rId84" Type="http://schemas.openxmlformats.org/officeDocument/2006/relationships/customXml" Target="../ink/ink230.xml"/><Relationship Id="rId138" Type="http://schemas.openxmlformats.org/officeDocument/2006/relationships/customXml" Target="../ink/ink257.xml"/><Relationship Id="rId159" Type="http://schemas.openxmlformats.org/officeDocument/2006/relationships/image" Target="../media/image274.png"/><Relationship Id="rId170" Type="http://schemas.openxmlformats.org/officeDocument/2006/relationships/customXml" Target="../ink/ink273.xml"/><Relationship Id="rId191" Type="http://schemas.openxmlformats.org/officeDocument/2006/relationships/image" Target="../media/image290.png"/><Relationship Id="rId107" Type="http://schemas.openxmlformats.org/officeDocument/2006/relationships/image" Target="../media/image248.png"/><Relationship Id="rId11" Type="http://schemas.openxmlformats.org/officeDocument/2006/relationships/image" Target="../media/image200.png"/><Relationship Id="rId32" Type="http://schemas.openxmlformats.org/officeDocument/2006/relationships/customXml" Target="../ink/ink204.xml"/><Relationship Id="rId53" Type="http://schemas.openxmlformats.org/officeDocument/2006/relationships/image" Target="../media/image221.png"/><Relationship Id="rId74" Type="http://schemas.openxmlformats.org/officeDocument/2006/relationships/customXml" Target="../ink/ink225.xml"/><Relationship Id="rId128" Type="http://schemas.openxmlformats.org/officeDocument/2006/relationships/customXml" Target="../ink/ink252.xml"/><Relationship Id="rId149" Type="http://schemas.openxmlformats.org/officeDocument/2006/relationships/image" Target="../media/image269.png"/><Relationship Id="rId5" Type="http://schemas.openxmlformats.org/officeDocument/2006/relationships/image" Target="../media/image197.png"/><Relationship Id="rId95" Type="http://schemas.openxmlformats.org/officeDocument/2006/relationships/image" Target="../media/image242.png"/><Relationship Id="rId160" Type="http://schemas.openxmlformats.org/officeDocument/2006/relationships/customXml" Target="../ink/ink268.xml"/><Relationship Id="rId181" Type="http://schemas.openxmlformats.org/officeDocument/2006/relationships/image" Target="../media/image285.png"/><Relationship Id="rId22" Type="http://schemas.openxmlformats.org/officeDocument/2006/relationships/customXml" Target="../ink/ink199.xml"/><Relationship Id="rId43" Type="http://schemas.openxmlformats.org/officeDocument/2006/relationships/image" Target="../media/image216.png"/><Relationship Id="rId64" Type="http://schemas.openxmlformats.org/officeDocument/2006/relationships/customXml" Target="../ink/ink220.xml"/><Relationship Id="rId118" Type="http://schemas.openxmlformats.org/officeDocument/2006/relationships/customXml" Target="../ink/ink247.xml"/><Relationship Id="rId139" Type="http://schemas.openxmlformats.org/officeDocument/2006/relationships/image" Target="../media/image264.png"/><Relationship Id="rId85" Type="http://schemas.openxmlformats.org/officeDocument/2006/relationships/image" Target="../media/image237.png"/><Relationship Id="rId150" Type="http://schemas.openxmlformats.org/officeDocument/2006/relationships/customXml" Target="../ink/ink263.xml"/><Relationship Id="rId171" Type="http://schemas.openxmlformats.org/officeDocument/2006/relationships/image" Target="../media/image280.png"/><Relationship Id="rId192" Type="http://schemas.openxmlformats.org/officeDocument/2006/relationships/customXml" Target="../ink/ink284.xml"/><Relationship Id="rId12" Type="http://schemas.openxmlformats.org/officeDocument/2006/relationships/customXml" Target="../ink/ink194.xml"/><Relationship Id="rId33" Type="http://schemas.openxmlformats.org/officeDocument/2006/relationships/image" Target="../media/image211.png"/><Relationship Id="rId108" Type="http://schemas.openxmlformats.org/officeDocument/2006/relationships/customXml" Target="../ink/ink242.xml"/><Relationship Id="rId129" Type="http://schemas.openxmlformats.org/officeDocument/2006/relationships/image" Target="../media/image259.png"/><Relationship Id="rId54" Type="http://schemas.openxmlformats.org/officeDocument/2006/relationships/customXml" Target="../ink/ink215.xml"/><Relationship Id="rId75" Type="http://schemas.openxmlformats.org/officeDocument/2006/relationships/image" Target="../media/image232.png"/><Relationship Id="rId96" Type="http://schemas.openxmlformats.org/officeDocument/2006/relationships/customXml" Target="../ink/ink236.xml"/><Relationship Id="rId140" Type="http://schemas.openxmlformats.org/officeDocument/2006/relationships/customXml" Target="../ink/ink258.xml"/><Relationship Id="rId161" Type="http://schemas.openxmlformats.org/officeDocument/2006/relationships/image" Target="../media/image275.png"/><Relationship Id="rId182" Type="http://schemas.openxmlformats.org/officeDocument/2006/relationships/customXml" Target="../ink/ink279.xml"/><Relationship Id="rId6" Type="http://schemas.openxmlformats.org/officeDocument/2006/relationships/customXml" Target="../ink/ink191.xml"/><Relationship Id="rId23" Type="http://schemas.openxmlformats.org/officeDocument/2006/relationships/image" Target="../media/image206.png"/><Relationship Id="rId119" Type="http://schemas.openxmlformats.org/officeDocument/2006/relationships/image" Target="../media/image254.png"/><Relationship Id="rId44" Type="http://schemas.openxmlformats.org/officeDocument/2006/relationships/customXml" Target="../ink/ink210.xml"/><Relationship Id="rId65" Type="http://schemas.openxmlformats.org/officeDocument/2006/relationships/image" Target="../media/image227.png"/><Relationship Id="rId86" Type="http://schemas.openxmlformats.org/officeDocument/2006/relationships/customXml" Target="../ink/ink231.xml"/><Relationship Id="rId130" Type="http://schemas.openxmlformats.org/officeDocument/2006/relationships/customXml" Target="../ink/ink253.xml"/><Relationship Id="rId151" Type="http://schemas.openxmlformats.org/officeDocument/2006/relationships/image" Target="../media/image270.png"/><Relationship Id="rId172" Type="http://schemas.openxmlformats.org/officeDocument/2006/relationships/customXml" Target="../ink/ink274.xml"/><Relationship Id="rId193" Type="http://schemas.openxmlformats.org/officeDocument/2006/relationships/image" Target="../media/image291.png"/><Relationship Id="rId13" Type="http://schemas.openxmlformats.org/officeDocument/2006/relationships/image" Target="../media/image201.png"/><Relationship Id="rId109" Type="http://schemas.openxmlformats.org/officeDocument/2006/relationships/image" Target="../media/image249.png"/><Relationship Id="rId34" Type="http://schemas.openxmlformats.org/officeDocument/2006/relationships/customXml" Target="../ink/ink205.xml"/><Relationship Id="rId55" Type="http://schemas.openxmlformats.org/officeDocument/2006/relationships/image" Target="../media/image222.png"/><Relationship Id="rId76" Type="http://schemas.openxmlformats.org/officeDocument/2006/relationships/customXml" Target="../ink/ink226.xml"/><Relationship Id="rId97" Type="http://schemas.openxmlformats.org/officeDocument/2006/relationships/image" Target="../media/image243.png"/><Relationship Id="rId120" Type="http://schemas.openxmlformats.org/officeDocument/2006/relationships/customXml" Target="../ink/ink248.xml"/><Relationship Id="rId141" Type="http://schemas.openxmlformats.org/officeDocument/2006/relationships/image" Target="../media/image265.png"/><Relationship Id="rId7" Type="http://schemas.openxmlformats.org/officeDocument/2006/relationships/image" Target="../media/image198.png"/><Relationship Id="rId162" Type="http://schemas.openxmlformats.org/officeDocument/2006/relationships/customXml" Target="../ink/ink269.xml"/><Relationship Id="rId183" Type="http://schemas.openxmlformats.org/officeDocument/2006/relationships/image" Target="../media/image286.png"/><Relationship Id="rId2" Type="http://schemas.openxmlformats.org/officeDocument/2006/relationships/customXml" Target="../ink/ink189.xml"/><Relationship Id="rId29" Type="http://schemas.openxmlformats.org/officeDocument/2006/relationships/image" Target="../media/image209.png"/><Relationship Id="rId24" Type="http://schemas.openxmlformats.org/officeDocument/2006/relationships/customXml" Target="../ink/ink200.xml"/><Relationship Id="rId40" Type="http://schemas.openxmlformats.org/officeDocument/2006/relationships/customXml" Target="../ink/ink208.xml"/><Relationship Id="rId45" Type="http://schemas.openxmlformats.org/officeDocument/2006/relationships/image" Target="../media/image217.png"/><Relationship Id="rId66" Type="http://schemas.openxmlformats.org/officeDocument/2006/relationships/customXml" Target="../ink/ink221.xml"/><Relationship Id="rId87" Type="http://schemas.openxmlformats.org/officeDocument/2006/relationships/image" Target="../media/image238.png"/><Relationship Id="rId110" Type="http://schemas.openxmlformats.org/officeDocument/2006/relationships/customXml" Target="../ink/ink243.xml"/><Relationship Id="rId115" Type="http://schemas.openxmlformats.org/officeDocument/2006/relationships/image" Target="../media/image252.png"/><Relationship Id="rId131" Type="http://schemas.openxmlformats.org/officeDocument/2006/relationships/image" Target="../media/image260.png"/><Relationship Id="rId136" Type="http://schemas.openxmlformats.org/officeDocument/2006/relationships/customXml" Target="../ink/ink256.xml"/><Relationship Id="rId157" Type="http://schemas.openxmlformats.org/officeDocument/2006/relationships/image" Target="../media/image273.png"/><Relationship Id="rId178" Type="http://schemas.openxmlformats.org/officeDocument/2006/relationships/customXml" Target="../ink/ink277.xml"/><Relationship Id="rId61" Type="http://schemas.openxmlformats.org/officeDocument/2006/relationships/image" Target="../media/image225.png"/><Relationship Id="rId82" Type="http://schemas.openxmlformats.org/officeDocument/2006/relationships/customXml" Target="../ink/ink229.xml"/><Relationship Id="rId152" Type="http://schemas.openxmlformats.org/officeDocument/2006/relationships/customXml" Target="../ink/ink264.xml"/><Relationship Id="rId173" Type="http://schemas.openxmlformats.org/officeDocument/2006/relationships/image" Target="../media/image281.png"/><Relationship Id="rId194" Type="http://schemas.openxmlformats.org/officeDocument/2006/relationships/customXml" Target="../ink/ink285.xml"/><Relationship Id="rId199" Type="http://schemas.openxmlformats.org/officeDocument/2006/relationships/image" Target="../media/image294.png"/><Relationship Id="rId19" Type="http://schemas.openxmlformats.org/officeDocument/2006/relationships/image" Target="../media/image204.png"/><Relationship Id="rId14" Type="http://schemas.openxmlformats.org/officeDocument/2006/relationships/customXml" Target="../ink/ink195.xml"/><Relationship Id="rId30" Type="http://schemas.openxmlformats.org/officeDocument/2006/relationships/customXml" Target="../ink/ink203.xml"/><Relationship Id="rId35" Type="http://schemas.openxmlformats.org/officeDocument/2006/relationships/image" Target="../media/image212.png"/><Relationship Id="rId56" Type="http://schemas.openxmlformats.org/officeDocument/2006/relationships/customXml" Target="../ink/ink216.xml"/><Relationship Id="rId77" Type="http://schemas.openxmlformats.org/officeDocument/2006/relationships/image" Target="../media/image233.png"/><Relationship Id="rId100" Type="http://schemas.openxmlformats.org/officeDocument/2006/relationships/customXml" Target="../ink/ink238.xml"/><Relationship Id="rId105" Type="http://schemas.openxmlformats.org/officeDocument/2006/relationships/image" Target="../media/image247.png"/><Relationship Id="rId126" Type="http://schemas.openxmlformats.org/officeDocument/2006/relationships/customXml" Target="../ink/ink251.xml"/><Relationship Id="rId147" Type="http://schemas.openxmlformats.org/officeDocument/2006/relationships/image" Target="../media/image268.png"/><Relationship Id="rId168" Type="http://schemas.openxmlformats.org/officeDocument/2006/relationships/customXml" Target="../ink/ink272.xml"/><Relationship Id="rId8" Type="http://schemas.openxmlformats.org/officeDocument/2006/relationships/customXml" Target="../ink/ink192.xml"/><Relationship Id="rId51" Type="http://schemas.openxmlformats.org/officeDocument/2006/relationships/image" Target="../media/image220.png"/><Relationship Id="rId72" Type="http://schemas.openxmlformats.org/officeDocument/2006/relationships/customXml" Target="../ink/ink224.xml"/><Relationship Id="rId93" Type="http://schemas.openxmlformats.org/officeDocument/2006/relationships/image" Target="../media/image241.png"/><Relationship Id="rId98" Type="http://schemas.openxmlformats.org/officeDocument/2006/relationships/customXml" Target="../ink/ink237.xml"/><Relationship Id="rId121" Type="http://schemas.openxmlformats.org/officeDocument/2006/relationships/image" Target="../media/image255.png"/><Relationship Id="rId142" Type="http://schemas.openxmlformats.org/officeDocument/2006/relationships/customXml" Target="../ink/ink259.xml"/><Relationship Id="rId163" Type="http://schemas.openxmlformats.org/officeDocument/2006/relationships/image" Target="../media/image276.png"/><Relationship Id="rId184" Type="http://schemas.openxmlformats.org/officeDocument/2006/relationships/customXml" Target="../ink/ink280.xml"/><Relationship Id="rId189" Type="http://schemas.openxmlformats.org/officeDocument/2006/relationships/image" Target="../media/image289.png"/><Relationship Id="rId3" Type="http://schemas.openxmlformats.org/officeDocument/2006/relationships/image" Target="../media/image196.png"/><Relationship Id="rId25" Type="http://schemas.openxmlformats.org/officeDocument/2006/relationships/image" Target="../media/image207.png"/><Relationship Id="rId46" Type="http://schemas.openxmlformats.org/officeDocument/2006/relationships/customXml" Target="../ink/ink211.xml"/><Relationship Id="rId67" Type="http://schemas.openxmlformats.org/officeDocument/2006/relationships/image" Target="../media/image228.png"/><Relationship Id="rId116" Type="http://schemas.openxmlformats.org/officeDocument/2006/relationships/customXml" Target="../ink/ink246.xml"/><Relationship Id="rId137" Type="http://schemas.openxmlformats.org/officeDocument/2006/relationships/image" Target="../media/image263.png"/><Relationship Id="rId158" Type="http://schemas.openxmlformats.org/officeDocument/2006/relationships/customXml" Target="../ink/ink267.xml"/><Relationship Id="rId20" Type="http://schemas.openxmlformats.org/officeDocument/2006/relationships/customXml" Target="../ink/ink198.xml"/><Relationship Id="rId41" Type="http://schemas.openxmlformats.org/officeDocument/2006/relationships/image" Target="../media/image215.png"/><Relationship Id="rId62" Type="http://schemas.openxmlformats.org/officeDocument/2006/relationships/customXml" Target="../ink/ink219.xml"/><Relationship Id="rId83" Type="http://schemas.openxmlformats.org/officeDocument/2006/relationships/image" Target="../media/image236.png"/><Relationship Id="rId88" Type="http://schemas.openxmlformats.org/officeDocument/2006/relationships/customXml" Target="../ink/ink232.xml"/><Relationship Id="rId111" Type="http://schemas.openxmlformats.org/officeDocument/2006/relationships/image" Target="../media/image250.png"/><Relationship Id="rId132" Type="http://schemas.openxmlformats.org/officeDocument/2006/relationships/customXml" Target="../ink/ink254.xml"/><Relationship Id="rId153" Type="http://schemas.openxmlformats.org/officeDocument/2006/relationships/image" Target="../media/image271.png"/><Relationship Id="rId174" Type="http://schemas.openxmlformats.org/officeDocument/2006/relationships/customXml" Target="../ink/ink275.xml"/><Relationship Id="rId179" Type="http://schemas.openxmlformats.org/officeDocument/2006/relationships/image" Target="../media/image284.png"/><Relationship Id="rId195" Type="http://schemas.openxmlformats.org/officeDocument/2006/relationships/image" Target="../media/image292.png"/><Relationship Id="rId190" Type="http://schemas.openxmlformats.org/officeDocument/2006/relationships/customXml" Target="../ink/ink283.xml"/><Relationship Id="rId15" Type="http://schemas.openxmlformats.org/officeDocument/2006/relationships/image" Target="../media/image202.png"/><Relationship Id="rId36" Type="http://schemas.openxmlformats.org/officeDocument/2006/relationships/customXml" Target="../ink/ink206.xml"/><Relationship Id="rId57" Type="http://schemas.openxmlformats.org/officeDocument/2006/relationships/image" Target="../media/image223.png"/><Relationship Id="rId106" Type="http://schemas.openxmlformats.org/officeDocument/2006/relationships/customXml" Target="../ink/ink241.xml"/><Relationship Id="rId127" Type="http://schemas.openxmlformats.org/officeDocument/2006/relationships/image" Target="../media/image258.png"/><Relationship Id="rId10" Type="http://schemas.openxmlformats.org/officeDocument/2006/relationships/customXml" Target="../ink/ink193.xml"/><Relationship Id="rId31" Type="http://schemas.openxmlformats.org/officeDocument/2006/relationships/image" Target="../media/image210.png"/><Relationship Id="rId52" Type="http://schemas.openxmlformats.org/officeDocument/2006/relationships/customXml" Target="../ink/ink214.xml"/><Relationship Id="rId73" Type="http://schemas.openxmlformats.org/officeDocument/2006/relationships/image" Target="../media/image231.png"/><Relationship Id="rId78" Type="http://schemas.openxmlformats.org/officeDocument/2006/relationships/customXml" Target="../ink/ink227.xml"/><Relationship Id="rId94" Type="http://schemas.openxmlformats.org/officeDocument/2006/relationships/customXml" Target="../ink/ink235.xml"/><Relationship Id="rId99" Type="http://schemas.openxmlformats.org/officeDocument/2006/relationships/image" Target="../media/image244.png"/><Relationship Id="rId101" Type="http://schemas.openxmlformats.org/officeDocument/2006/relationships/image" Target="../media/image245.png"/><Relationship Id="rId122" Type="http://schemas.openxmlformats.org/officeDocument/2006/relationships/customXml" Target="../ink/ink249.xml"/><Relationship Id="rId143" Type="http://schemas.openxmlformats.org/officeDocument/2006/relationships/image" Target="../media/image266.png"/><Relationship Id="rId148" Type="http://schemas.openxmlformats.org/officeDocument/2006/relationships/customXml" Target="../ink/ink262.xml"/><Relationship Id="rId164" Type="http://schemas.openxmlformats.org/officeDocument/2006/relationships/customXml" Target="../ink/ink270.xml"/><Relationship Id="rId169" Type="http://schemas.openxmlformats.org/officeDocument/2006/relationships/image" Target="../media/image279.png"/><Relationship Id="rId185" Type="http://schemas.openxmlformats.org/officeDocument/2006/relationships/image" Target="../media/image287.png"/><Relationship Id="rId4" Type="http://schemas.openxmlformats.org/officeDocument/2006/relationships/customXml" Target="../ink/ink190.xml"/><Relationship Id="rId9" Type="http://schemas.openxmlformats.org/officeDocument/2006/relationships/image" Target="../media/image199.png"/><Relationship Id="rId180" Type="http://schemas.openxmlformats.org/officeDocument/2006/relationships/customXml" Target="../ink/ink278.xml"/><Relationship Id="rId26" Type="http://schemas.openxmlformats.org/officeDocument/2006/relationships/customXml" Target="../ink/ink201.xml"/><Relationship Id="rId47" Type="http://schemas.openxmlformats.org/officeDocument/2006/relationships/image" Target="../media/image218.png"/><Relationship Id="rId68" Type="http://schemas.openxmlformats.org/officeDocument/2006/relationships/customXml" Target="../ink/ink222.xml"/><Relationship Id="rId89" Type="http://schemas.openxmlformats.org/officeDocument/2006/relationships/image" Target="../media/image239.png"/><Relationship Id="rId112" Type="http://schemas.openxmlformats.org/officeDocument/2006/relationships/customXml" Target="../ink/ink244.xml"/><Relationship Id="rId133" Type="http://schemas.openxmlformats.org/officeDocument/2006/relationships/image" Target="../media/image261.png"/><Relationship Id="rId154" Type="http://schemas.openxmlformats.org/officeDocument/2006/relationships/customXml" Target="../ink/ink265.xml"/><Relationship Id="rId175" Type="http://schemas.openxmlformats.org/officeDocument/2006/relationships/image" Target="../media/image282.png"/><Relationship Id="rId196" Type="http://schemas.openxmlformats.org/officeDocument/2006/relationships/customXml" Target="../ink/ink286.xml"/><Relationship Id="rId200" Type="http://schemas.openxmlformats.org/officeDocument/2006/relationships/customXml" Target="../ink/ink288.xml"/><Relationship Id="rId16" Type="http://schemas.openxmlformats.org/officeDocument/2006/relationships/customXml" Target="../ink/ink196.xml"/><Relationship Id="rId37" Type="http://schemas.openxmlformats.org/officeDocument/2006/relationships/image" Target="../media/image213.png"/><Relationship Id="rId58" Type="http://schemas.openxmlformats.org/officeDocument/2006/relationships/customXml" Target="../ink/ink217.xml"/><Relationship Id="rId79" Type="http://schemas.openxmlformats.org/officeDocument/2006/relationships/image" Target="../media/image234.png"/><Relationship Id="rId102" Type="http://schemas.openxmlformats.org/officeDocument/2006/relationships/customXml" Target="../ink/ink239.xml"/><Relationship Id="rId123" Type="http://schemas.openxmlformats.org/officeDocument/2006/relationships/image" Target="../media/image256.png"/><Relationship Id="rId144" Type="http://schemas.openxmlformats.org/officeDocument/2006/relationships/customXml" Target="../ink/ink260.xml"/><Relationship Id="rId90" Type="http://schemas.openxmlformats.org/officeDocument/2006/relationships/customXml" Target="../ink/ink233.xml"/><Relationship Id="rId165" Type="http://schemas.openxmlformats.org/officeDocument/2006/relationships/image" Target="../media/image277.png"/><Relationship Id="rId186" Type="http://schemas.openxmlformats.org/officeDocument/2006/relationships/customXml" Target="../ink/ink281.xml"/><Relationship Id="rId27" Type="http://schemas.openxmlformats.org/officeDocument/2006/relationships/image" Target="../media/image208.png"/><Relationship Id="rId48" Type="http://schemas.openxmlformats.org/officeDocument/2006/relationships/customXml" Target="../ink/ink212.xml"/><Relationship Id="rId69" Type="http://schemas.openxmlformats.org/officeDocument/2006/relationships/image" Target="../media/image229.png"/><Relationship Id="rId113" Type="http://schemas.openxmlformats.org/officeDocument/2006/relationships/image" Target="../media/image251.png"/><Relationship Id="rId134" Type="http://schemas.openxmlformats.org/officeDocument/2006/relationships/customXml" Target="../ink/ink255.xml"/><Relationship Id="rId80" Type="http://schemas.openxmlformats.org/officeDocument/2006/relationships/customXml" Target="../ink/ink228.xml"/><Relationship Id="rId155" Type="http://schemas.openxmlformats.org/officeDocument/2006/relationships/image" Target="../media/image272.png"/><Relationship Id="rId176" Type="http://schemas.openxmlformats.org/officeDocument/2006/relationships/customXml" Target="../ink/ink276.xml"/><Relationship Id="rId197" Type="http://schemas.openxmlformats.org/officeDocument/2006/relationships/image" Target="../media/image293.png"/><Relationship Id="rId201" Type="http://schemas.openxmlformats.org/officeDocument/2006/relationships/image" Target="../media/image295.png"/><Relationship Id="rId17" Type="http://schemas.openxmlformats.org/officeDocument/2006/relationships/image" Target="../media/image203.png"/><Relationship Id="rId38" Type="http://schemas.openxmlformats.org/officeDocument/2006/relationships/customXml" Target="../ink/ink207.xml"/><Relationship Id="rId59" Type="http://schemas.openxmlformats.org/officeDocument/2006/relationships/image" Target="../media/image224.png"/><Relationship Id="rId103" Type="http://schemas.openxmlformats.org/officeDocument/2006/relationships/image" Target="../media/image246.png"/><Relationship Id="rId124" Type="http://schemas.openxmlformats.org/officeDocument/2006/relationships/customXml" Target="../ink/ink250.xml"/><Relationship Id="rId70" Type="http://schemas.openxmlformats.org/officeDocument/2006/relationships/customXml" Target="../ink/ink223.xml"/><Relationship Id="rId91" Type="http://schemas.openxmlformats.org/officeDocument/2006/relationships/image" Target="../media/image240.png"/><Relationship Id="rId145" Type="http://schemas.openxmlformats.org/officeDocument/2006/relationships/image" Target="../media/image267.png"/><Relationship Id="rId166" Type="http://schemas.openxmlformats.org/officeDocument/2006/relationships/customXml" Target="../ink/ink271.xml"/><Relationship Id="rId187" Type="http://schemas.openxmlformats.org/officeDocument/2006/relationships/image" Target="../media/image288.png"/><Relationship Id="rId1" Type="http://schemas.openxmlformats.org/officeDocument/2006/relationships/slideLayout" Target="../slideLayouts/slideLayout18.xml"/><Relationship Id="rId28" Type="http://schemas.openxmlformats.org/officeDocument/2006/relationships/customXml" Target="../ink/ink202.xml"/><Relationship Id="rId49" Type="http://schemas.openxmlformats.org/officeDocument/2006/relationships/image" Target="../media/image219.png"/><Relationship Id="rId114" Type="http://schemas.openxmlformats.org/officeDocument/2006/relationships/customXml" Target="../ink/ink245.xml"/><Relationship Id="rId60" Type="http://schemas.openxmlformats.org/officeDocument/2006/relationships/customXml" Target="../ink/ink218.xml"/><Relationship Id="rId81" Type="http://schemas.openxmlformats.org/officeDocument/2006/relationships/image" Target="../media/image235.png"/><Relationship Id="rId135" Type="http://schemas.openxmlformats.org/officeDocument/2006/relationships/image" Target="../media/image262.png"/><Relationship Id="rId156" Type="http://schemas.openxmlformats.org/officeDocument/2006/relationships/customXml" Target="../ink/ink266.xml"/><Relationship Id="rId177" Type="http://schemas.openxmlformats.org/officeDocument/2006/relationships/image" Target="../media/image283.png"/><Relationship Id="rId198" Type="http://schemas.openxmlformats.org/officeDocument/2006/relationships/customXml" Target="../ink/ink287.xml"/><Relationship Id="rId18" Type="http://schemas.openxmlformats.org/officeDocument/2006/relationships/customXml" Target="../ink/ink197.xml"/><Relationship Id="rId39" Type="http://schemas.openxmlformats.org/officeDocument/2006/relationships/image" Target="../media/image214.png"/><Relationship Id="rId50" Type="http://schemas.openxmlformats.org/officeDocument/2006/relationships/customXml" Target="../ink/ink213.xml"/><Relationship Id="rId104" Type="http://schemas.openxmlformats.org/officeDocument/2006/relationships/customXml" Target="../ink/ink240.xml"/><Relationship Id="rId125" Type="http://schemas.openxmlformats.org/officeDocument/2006/relationships/image" Target="../media/image257.png"/><Relationship Id="rId146" Type="http://schemas.openxmlformats.org/officeDocument/2006/relationships/customXml" Target="../ink/ink261.xml"/><Relationship Id="rId167" Type="http://schemas.openxmlformats.org/officeDocument/2006/relationships/image" Target="../media/image278.png"/><Relationship Id="rId188" Type="http://schemas.openxmlformats.org/officeDocument/2006/relationships/customXml" Target="../ink/ink282.xml"/><Relationship Id="rId71" Type="http://schemas.openxmlformats.org/officeDocument/2006/relationships/image" Target="../media/image230.png"/><Relationship Id="rId92" Type="http://schemas.openxmlformats.org/officeDocument/2006/relationships/customXml" Target="../ink/ink2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297.jpeg"/><Relationship Id="rId1" Type="http://schemas.openxmlformats.org/officeDocument/2006/relationships/slideLayout" Target="../slideLayouts/slideLayout18.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29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101573" y="178647"/>
            <a:ext cx="10969943" cy="711016"/>
          </a:xfrm>
        </p:spPr>
        <p:txBody>
          <a:bodyPr/>
          <a:lstStyle/>
          <a:p>
            <a:r>
              <a:rPr lang="en-IN" sz="3333" dirty="0"/>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205" y="4546309"/>
            <a:ext cx="1460233" cy="14918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148" y="3936868"/>
            <a:ext cx="4221651" cy="246646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4164515" y="4952603"/>
            <a:ext cx="2031471" cy="50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14AB93A-BC73-A1B8-16C9-98506D172342}"/>
              </a:ext>
            </a:extLst>
          </p:cNvPr>
          <p:cNvSpPr txBox="1"/>
          <p:nvPr/>
        </p:nvSpPr>
        <p:spPr>
          <a:xfrm>
            <a:off x="203147" y="900921"/>
            <a:ext cx="11884104" cy="302480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1" i="0" u="none" strike="noStrike" kern="1200" cap="none" spc="0" normalizeH="0" baseline="0" noProof="0" dirty="0">
                <a:ln>
                  <a:noFill/>
                </a:ln>
                <a:solidFill>
                  <a:prstClr val="black"/>
                </a:solidFill>
                <a:effectLst/>
                <a:uLnTx/>
                <a:uFillTx/>
                <a:latin typeface="Calibri"/>
                <a:ea typeface="+mn-ea"/>
                <a:cs typeface="+mn-cs"/>
              </a:rPr>
              <a:t>Here are some key points about the Inbox Fiori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1. Task Management: It provides an interface where users can view, manage, and act upon their tasks. These tasks can be related to business workflows, approvals, or notifications that need attention.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2. Integration with SAP Workflow: The Inbox app is often integrated with SAP Business Workflow, allowing users to interact with tasks that are part of larger business processes.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3. User-Friendly Interface: As part of the Fiori design principles, the app offers a simple, intuitive, and responsive user interface that can be accessed on desktop and mobile devices.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4. Real-Time Updates: Users are notified of new tasks, and updates to tasks are reflected in real-time, ensuring that users can stay on top of their workload.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6. Access Control: Only users with appropriate roles and permissions can access specific tasks, ensuring that the right people are notified and able to act on the tasks.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101573" y="178647"/>
            <a:ext cx="10969943" cy="711016"/>
          </a:xfrm>
        </p:spPr>
        <p:txBody>
          <a:bodyPr/>
          <a:lstStyle/>
          <a:p>
            <a:r>
              <a:rPr lang="en-IN" sz="3333" dirty="0"/>
              <a:t>The destination  </a:t>
            </a:r>
            <a:r>
              <a:rPr lang="en-IN" sz="3333" dirty="0" err="1"/>
              <a:t>sap_process_automation_service</a:t>
            </a:r>
            <a:br>
              <a:rPr lang="en-IN" sz="3333" dirty="0"/>
            </a:br>
            <a:br>
              <a:rPr lang="en-IN" sz="3333" dirty="0"/>
            </a:br>
            <a:endParaRPr lang="en-IN" sz="3333" dirty="0"/>
          </a:p>
        </p:txBody>
      </p:sp>
      <p:sp>
        <p:nvSpPr>
          <p:cNvPr id="257" name="TextBox 256">
            <a:extLst>
              <a:ext uri="{FF2B5EF4-FFF2-40B4-BE49-F238E27FC236}">
                <a16:creationId xmlns:a16="http://schemas.microsoft.com/office/drawing/2014/main" id="{F306E2AB-0FF6-AC87-2763-6CA8691B8843}"/>
              </a:ext>
            </a:extLst>
          </p:cNvPr>
          <p:cNvSpPr txBox="1"/>
          <p:nvPr/>
        </p:nvSpPr>
        <p:spPr>
          <a:xfrm>
            <a:off x="203146" y="991236"/>
            <a:ext cx="11376237" cy="5434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66" b="0" i="0" u="none" strike="noStrike" kern="1200" cap="none" spc="0" normalizeH="0" baseline="0" noProof="0" dirty="0">
                <a:ln>
                  <a:noFill/>
                </a:ln>
                <a:solidFill>
                  <a:prstClr val="black"/>
                </a:solidFill>
                <a:effectLst/>
                <a:uLnTx/>
                <a:uFillTx/>
                <a:latin typeface="Calibri"/>
                <a:ea typeface="+mn-ea"/>
                <a:cs typeface="+mn-cs"/>
                <a:hlinkClick r:id="rId2"/>
              </a:rPr>
              <a:t>https://help.sap.com/docs/build-process-automation/sap-build-process-automation/configure-sap-build-process-automation-destinations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pPr defTabSz="1218895"/>
            <a:r>
              <a:rPr lang="en-US">
                <a:solidFill>
                  <a:prstClr val="black">
                    <a:tint val="75000"/>
                  </a:prstClr>
                </a:solidFill>
                <a:latin typeface="Calibri"/>
              </a:rPr>
              <a:t>www.anubhavtrainings.com</a:t>
            </a:r>
            <a:endParaRPr lang="en-US" dirty="0">
              <a:solidFill>
                <a:prstClr val="black">
                  <a:tint val="75000"/>
                </a:prstClr>
              </a:solidFill>
              <a:latin typeface="Calibri"/>
            </a:endParaRPr>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12</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101573" y="178647"/>
            <a:ext cx="10969943" cy="711016"/>
          </a:xfrm>
        </p:spPr>
        <p:txBody>
          <a:bodyPr/>
          <a:lstStyle/>
          <a:p>
            <a:r>
              <a:rPr lang="en-IN" sz="3333"/>
              <a:t>The Postman tool</a:t>
            </a:r>
            <a:endParaRPr lang="en-IN" sz="3333" dirty="0"/>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117077" y="775563"/>
            <a:ext cx="11954671" cy="35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anchor="ctr" anchorCtr="0" compatLnSpc="1">
            <a:prstTxWarp prst="textNoShape">
              <a:avLst/>
            </a:prstTxWarp>
            <a:spAutoFit/>
          </a:bodyPr>
          <a:lstStyle/>
          <a:p>
            <a:pPr defTabSz="1218895" eaLnBrk="0" fontAlgn="base" hangingPunct="0">
              <a:spcBef>
                <a:spcPct val="0"/>
              </a:spcBef>
              <a:spcAft>
                <a:spcPct val="0"/>
              </a:spcAft>
            </a:pPr>
            <a:r>
              <a:rPr lang="en-US" altLang="en-US" sz="1400" dirty="0">
                <a:solidFill>
                  <a:prstClr val="black"/>
                </a:solidFill>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533" b="1" dirty="0">
              <a:solidFill>
                <a:prstClr val="black"/>
              </a:solidFill>
              <a:latin typeface="Arial" panose="020B0604020202020204" pitchFamily="34" charset="0"/>
            </a:endParaRP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Send requests (GET, POST, PUT, DELETE, etc.) to APIs and receive responses.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Validate the API’s behavior, response codes, and data.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Simplifies sending HTTP requests without needing to write complex scripts.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Supports various authentication methods like OAuth, Basic Auth, Bearer Token, etc.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Reduces manual effort by automating repetitive tasks.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Helps in documenting APIs for better team understanding. </a:t>
            </a:r>
          </a:p>
          <a:p>
            <a:pPr defTabSz="1218895" eaLnBrk="0" fontAlgn="base" hangingPunct="0">
              <a:spcBef>
                <a:spcPct val="0"/>
              </a:spcBef>
              <a:spcAft>
                <a:spcPct val="0"/>
              </a:spcAft>
              <a:buFontTx/>
              <a:buChar char="•"/>
            </a:pPr>
            <a:r>
              <a:rPr lang="en-US" altLang="en-US" sz="1400" dirty="0">
                <a:solidFill>
                  <a:prstClr val="black"/>
                </a:solidFill>
                <a:latin typeface="Arial" panose="020B0604020202020204" pitchFamily="34" charset="0"/>
              </a:rPr>
              <a:t>Integrates well into agile and DevOps workflows. </a:t>
            </a:r>
          </a:p>
          <a:p>
            <a:pPr defTabSz="1218895" eaLnBrk="0" fontAlgn="base" hangingPunct="0">
              <a:spcBef>
                <a:spcPct val="0"/>
              </a:spcBef>
              <a:spcAft>
                <a:spcPct val="0"/>
              </a:spcAft>
              <a:buFontTx/>
              <a:buChar char="•"/>
            </a:pPr>
            <a:endParaRPr lang="en-US" altLang="en-US" sz="1400" dirty="0">
              <a:solidFill>
                <a:prstClr val="black"/>
              </a:solidFill>
              <a:latin typeface="Arial" panose="020B0604020202020204" pitchFamily="34" charset="0"/>
            </a:endParaRPr>
          </a:p>
          <a:p>
            <a:pPr defTabSz="1218895" eaLnBrk="0" fontAlgn="base" hangingPunct="0">
              <a:spcBef>
                <a:spcPct val="0"/>
              </a:spcBef>
              <a:spcAft>
                <a:spcPct val="0"/>
              </a:spcAft>
            </a:pPr>
            <a:r>
              <a:rPr lang="en-US" altLang="en-US" sz="1400" dirty="0">
                <a:solidFill>
                  <a:prstClr val="black"/>
                </a:solidFill>
                <a:latin typeface="Arial" panose="020B0604020202020204" pitchFamily="34" charset="0"/>
              </a:rPr>
              <a:t>It is available as a desktop application, web application, and browser extension, making it accessible across different platforms.</a:t>
            </a:r>
          </a:p>
          <a:p>
            <a:pPr defTabSz="1218895" eaLnBrk="0" fontAlgn="base" hangingPunct="0">
              <a:spcBef>
                <a:spcPct val="0"/>
              </a:spcBef>
              <a:spcAft>
                <a:spcPct val="0"/>
              </a:spcAft>
            </a:pPr>
            <a:r>
              <a:rPr lang="en-US" altLang="en-US" sz="1400" dirty="0">
                <a:solidFill>
                  <a:prstClr val="black"/>
                </a:solidFill>
                <a:latin typeface="Arial" panose="020B0604020202020204" pitchFamily="34" charset="0"/>
                <a:hlinkClick r:id="rId2"/>
              </a:rPr>
              <a:t>https://www.postman.com/downloads/</a:t>
            </a:r>
            <a:endParaRPr lang="en-US" altLang="en-US" sz="1400" dirty="0">
              <a:solidFill>
                <a:prstClr val="black"/>
              </a:solidFill>
              <a:latin typeface="Arial" panose="020B0604020202020204" pitchFamily="34" charset="0"/>
            </a:endParaRPr>
          </a:p>
          <a:p>
            <a:pPr defTabSz="1218895" eaLnBrk="0" fontAlgn="base" hangingPunct="0">
              <a:spcBef>
                <a:spcPct val="0"/>
              </a:spcBef>
              <a:spcAft>
                <a:spcPct val="0"/>
              </a:spcAft>
            </a:pPr>
            <a:endParaRPr lang="en-US" altLang="en-US" sz="1400" dirty="0">
              <a:solidFill>
                <a:prstClr val="black"/>
              </a:solidFill>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78677" y="4473917"/>
            <a:ext cx="1618829" cy="15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89626-5D92-2648-8D11-E7811E3CC0E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887C10-8556-869D-6EC1-E42FAEE606DF}"/>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96D5A48A-781D-26E5-D90C-A5B92F682C58}"/>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13</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A7A89229-F7E1-70B8-49A7-C630346E590B}"/>
              </a:ext>
            </a:extLst>
          </p:cNvPr>
          <p:cNvSpPr>
            <a:spLocks noGrp="1"/>
          </p:cNvSpPr>
          <p:nvPr>
            <p:ph type="title"/>
          </p:nvPr>
        </p:nvSpPr>
        <p:spPr>
          <a:xfrm>
            <a:off x="101573" y="178647"/>
            <a:ext cx="10969943" cy="711016"/>
          </a:xfrm>
        </p:spPr>
        <p:txBody>
          <a:bodyPr/>
          <a:lstStyle/>
          <a:p>
            <a:r>
              <a:rPr lang="en-IN" sz="3333" dirty="0"/>
              <a:t>APIs on API HUB</a:t>
            </a:r>
          </a:p>
        </p:txBody>
      </p:sp>
      <p:sp>
        <p:nvSpPr>
          <p:cNvPr id="6" name="TextBox 5">
            <a:extLst>
              <a:ext uri="{FF2B5EF4-FFF2-40B4-BE49-F238E27FC236}">
                <a16:creationId xmlns:a16="http://schemas.microsoft.com/office/drawing/2014/main" id="{7E45D5AA-9ECB-16E3-6FEB-69AED83B3935}"/>
              </a:ext>
            </a:extLst>
          </p:cNvPr>
          <p:cNvSpPr txBox="1"/>
          <p:nvPr/>
        </p:nvSpPr>
        <p:spPr>
          <a:xfrm>
            <a:off x="237703" y="1092808"/>
            <a:ext cx="11443254" cy="830740"/>
          </a:xfrm>
          <a:prstGeom prst="rect">
            <a:avLst/>
          </a:prstGeom>
          <a:noFill/>
        </p:spPr>
        <p:txBody>
          <a:bodyPr wrap="square">
            <a:spAutoFit/>
          </a:bodyPr>
          <a:lstStyle/>
          <a:p>
            <a:pPr defTabSz="1218895"/>
            <a:r>
              <a:rPr lang="en-IN" sz="2399" dirty="0">
                <a:solidFill>
                  <a:prstClr val="black"/>
                </a:solidFill>
                <a:latin typeface="Calibri"/>
                <a:hlinkClick r:id="rId2"/>
              </a:rPr>
              <a:t>https://api.sap.com/api/SAP_CP_Workflow_CF/resource/Workflow_Instances</a:t>
            </a:r>
            <a:endParaRPr lang="en-IN" sz="2399" dirty="0">
              <a:solidFill>
                <a:prstClr val="black"/>
              </a:solidFill>
              <a:latin typeface="Calibri"/>
            </a:endParaRPr>
          </a:p>
          <a:p>
            <a:pPr defTabSz="1218895"/>
            <a:endParaRPr lang="en-IN" sz="2399" dirty="0">
              <a:solidFill>
                <a:prstClr val="black"/>
              </a:solidFill>
              <a:latin typeface="Calibri"/>
            </a:endParaRPr>
          </a:p>
        </p:txBody>
      </p:sp>
    </p:spTree>
    <p:extLst>
      <p:ext uri="{BB962C8B-B14F-4D97-AF65-F5344CB8AC3E}">
        <p14:creationId xmlns:p14="http://schemas.microsoft.com/office/powerpoint/2010/main" val="24193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8FED5-E63F-EA47-B427-497533F1F2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D26BCD-20E6-3502-612D-816606169B0B}"/>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42192D2F-1084-8944-C0C5-93EB77EA8C47}"/>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14</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E3FAF537-63D9-2EC9-E946-3B89E8957E0F}"/>
              </a:ext>
            </a:extLst>
          </p:cNvPr>
          <p:cNvSpPr>
            <a:spLocks noGrp="1"/>
          </p:cNvSpPr>
          <p:nvPr>
            <p:ph type="title"/>
          </p:nvPr>
        </p:nvSpPr>
        <p:spPr>
          <a:xfrm>
            <a:off x="101573" y="178647"/>
            <a:ext cx="10969943" cy="711016"/>
          </a:xfrm>
        </p:spPr>
        <p:txBody>
          <a:bodyPr/>
          <a:lstStyle/>
          <a:p>
            <a:r>
              <a:rPr lang="en-IN" sz="3333" dirty="0"/>
              <a:t>SAP BTP CF Security Concept</a:t>
            </a:r>
          </a:p>
        </p:txBody>
      </p:sp>
      <mc:AlternateContent xmlns:mc="http://schemas.openxmlformats.org/markup-compatibility/2006" xmlns:p14="http://schemas.microsoft.com/office/powerpoint/2010/main">
        <mc:Choice Requires="p14">
          <p:contentPart p14:bwMode="auto" r:id="rId2">
            <p14:nvContentPartPr>
              <p14:cNvPr id="127" name="Ink 126">
                <a:extLst>
                  <a:ext uri="{FF2B5EF4-FFF2-40B4-BE49-F238E27FC236}">
                    <a16:creationId xmlns:a16="http://schemas.microsoft.com/office/drawing/2014/main" id="{A83F992B-947D-3AA0-008E-848BF738F399}"/>
                  </a:ext>
                </a:extLst>
              </p14:cNvPr>
              <p14:cNvContentPartPr/>
              <p14:nvPr/>
            </p14:nvContentPartPr>
            <p14:xfrm>
              <a:off x="2236108" y="4423831"/>
              <a:ext cx="44628" cy="105573"/>
            </p14:xfrm>
          </p:contentPart>
        </mc:Choice>
        <mc:Fallback xmlns="">
          <p:pic>
            <p:nvPicPr>
              <p:cNvPr id="127" name="Ink 126">
                <a:extLst>
                  <a:ext uri="{FF2B5EF4-FFF2-40B4-BE49-F238E27FC236}">
                    <a16:creationId xmlns:a16="http://schemas.microsoft.com/office/drawing/2014/main" id="{A83F992B-947D-3AA0-008E-848BF738F399}"/>
                  </a:ext>
                </a:extLst>
              </p:cNvPr>
              <p:cNvPicPr/>
              <p:nvPr/>
            </p:nvPicPr>
            <p:blipFill>
              <a:blip r:embed="rId3"/>
              <a:stretch>
                <a:fillRect/>
              </a:stretch>
            </p:blipFill>
            <p:spPr>
              <a:xfrm>
                <a:off x="2227110" y="4414792"/>
                <a:ext cx="62263" cy="123289"/>
              </a:xfrm>
              <a:prstGeom prst="rect">
                <a:avLst/>
              </a:prstGeom>
            </p:spPr>
          </p:pic>
        </mc:Fallback>
      </mc:AlternateContent>
      <p:grpSp>
        <p:nvGrpSpPr>
          <p:cNvPr id="183" name="Group 182">
            <a:extLst>
              <a:ext uri="{FF2B5EF4-FFF2-40B4-BE49-F238E27FC236}">
                <a16:creationId xmlns:a16="http://schemas.microsoft.com/office/drawing/2014/main" id="{173BB830-46B6-2D20-C82E-ADBB028BDEDD}"/>
              </a:ext>
            </a:extLst>
          </p:cNvPr>
          <p:cNvGrpSpPr/>
          <p:nvPr/>
        </p:nvGrpSpPr>
        <p:grpSpPr>
          <a:xfrm>
            <a:off x="331484" y="940419"/>
            <a:ext cx="10220378" cy="5218161"/>
            <a:chOff x="248678" y="704828"/>
            <a:chExt cx="7667280" cy="391464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A0A684AD-07CC-E8A3-DF0C-9A3929E84A62}"/>
                    </a:ext>
                  </a:extLst>
                </p14:cNvPr>
                <p14:cNvContentPartPr/>
                <p14:nvPr/>
              </p14:nvContentPartPr>
              <p14:xfrm>
                <a:off x="4056758" y="3843308"/>
                <a:ext cx="155160" cy="186120"/>
              </p14:xfrm>
            </p:contentPart>
          </mc:Choice>
          <mc:Fallback xmlns="">
            <p:pic>
              <p:nvPicPr>
                <p:cNvPr id="38" name="Ink 37">
                  <a:extLst>
                    <a:ext uri="{FF2B5EF4-FFF2-40B4-BE49-F238E27FC236}">
                      <a16:creationId xmlns:a16="http://schemas.microsoft.com/office/drawing/2014/main" id="{A0A684AD-07CC-E8A3-DF0C-9A3929E84A62}"/>
                    </a:ext>
                  </a:extLst>
                </p:cNvPr>
                <p:cNvPicPr/>
                <p:nvPr/>
              </p:nvPicPr>
              <p:blipFill>
                <a:blip r:embed="rId5"/>
                <a:stretch>
                  <a:fillRect/>
                </a:stretch>
              </p:blipFill>
              <p:spPr>
                <a:xfrm>
                  <a:off x="4048118" y="3834308"/>
                  <a:ext cx="172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288B3F31-F09B-E674-5280-23AE3A1BF5FA}"/>
                    </a:ext>
                  </a:extLst>
                </p14:cNvPr>
                <p14:cNvContentPartPr/>
                <p14:nvPr/>
              </p14:nvContentPartPr>
              <p14:xfrm>
                <a:off x="4293638" y="3869948"/>
                <a:ext cx="74880" cy="115560"/>
              </p14:xfrm>
            </p:contentPart>
          </mc:Choice>
          <mc:Fallback xmlns="">
            <p:pic>
              <p:nvPicPr>
                <p:cNvPr id="39" name="Ink 38">
                  <a:extLst>
                    <a:ext uri="{FF2B5EF4-FFF2-40B4-BE49-F238E27FC236}">
                      <a16:creationId xmlns:a16="http://schemas.microsoft.com/office/drawing/2014/main" id="{288B3F31-F09B-E674-5280-23AE3A1BF5FA}"/>
                    </a:ext>
                  </a:extLst>
                </p:cNvPr>
                <p:cNvPicPr/>
                <p:nvPr/>
              </p:nvPicPr>
              <p:blipFill>
                <a:blip r:embed="rId7"/>
                <a:stretch>
                  <a:fillRect/>
                </a:stretch>
              </p:blipFill>
              <p:spPr>
                <a:xfrm>
                  <a:off x="4284998" y="3860948"/>
                  <a:ext cx="92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15063F9-E0DD-8179-B8A5-70C57CAFE75A}"/>
                    </a:ext>
                  </a:extLst>
                </p14:cNvPr>
                <p14:cNvContentPartPr/>
                <p14:nvPr/>
              </p14:nvContentPartPr>
              <p14:xfrm>
                <a:off x="4448438" y="3858788"/>
                <a:ext cx="77040" cy="141840"/>
              </p14:xfrm>
            </p:contentPart>
          </mc:Choice>
          <mc:Fallback xmlns="">
            <p:pic>
              <p:nvPicPr>
                <p:cNvPr id="40" name="Ink 39">
                  <a:extLst>
                    <a:ext uri="{FF2B5EF4-FFF2-40B4-BE49-F238E27FC236}">
                      <a16:creationId xmlns:a16="http://schemas.microsoft.com/office/drawing/2014/main" id="{315063F9-E0DD-8179-B8A5-70C57CAFE75A}"/>
                    </a:ext>
                  </a:extLst>
                </p:cNvPr>
                <p:cNvPicPr/>
                <p:nvPr/>
              </p:nvPicPr>
              <p:blipFill>
                <a:blip r:embed="rId9"/>
                <a:stretch>
                  <a:fillRect/>
                </a:stretch>
              </p:blipFill>
              <p:spPr>
                <a:xfrm>
                  <a:off x="4439798" y="3850148"/>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15F72-70E4-5EBF-3C35-68344E3598A2}"/>
                    </a:ext>
                  </a:extLst>
                </p14:cNvPr>
                <p14:cNvContentPartPr/>
                <p14:nvPr/>
              </p14:nvContentPartPr>
              <p14:xfrm>
                <a:off x="1489238" y="783668"/>
                <a:ext cx="248760" cy="299880"/>
              </p14:xfrm>
            </p:contentPart>
          </mc:Choice>
          <mc:Fallback xmlns="">
            <p:pic>
              <p:nvPicPr>
                <p:cNvPr id="42" name="Ink 41">
                  <a:extLst>
                    <a:ext uri="{FF2B5EF4-FFF2-40B4-BE49-F238E27FC236}">
                      <a16:creationId xmlns:a16="http://schemas.microsoft.com/office/drawing/2014/main" id="{59315F72-70E4-5EBF-3C35-68344E3598A2}"/>
                    </a:ext>
                  </a:extLst>
                </p:cNvPr>
                <p:cNvPicPr/>
                <p:nvPr/>
              </p:nvPicPr>
              <p:blipFill>
                <a:blip r:embed="rId11"/>
                <a:stretch>
                  <a:fillRect/>
                </a:stretch>
              </p:blipFill>
              <p:spPr>
                <a:xfrm>
                  <a:off x="1480238" y="774668"/>
                  <a:ext cx="2664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17652D2-549F-9F43-C364-B3F7FF5F2CF6}"/>
                    </a:ext>
                  </a:extLst>
                </p14:cNvPr>
                <p14:cNvContentPartPr/>
                <p14:nvPr/>
              </p14:nvContentPartPr>
              <p14:xfrm>
                <a:off x="1836278" y="704828"/>
                <a:ext cx="169920" cy="300600"/>
              </p14:xfrm>
            </p:contentPart>
          </mc:Choice>
          <mc:Fallback xmlns="">
            <p:pic>
              <p:nvPicPr>
                <p:cNvPr id="43" name="Ink 42">
                  <a:extLst>
                    <a:ext uri="{FF2B5EF4-FFF2-40B4-BE49-F238E27FC236}">
                      <a16:creationId xmlns:a16="http://schemas.microsoft.com/office/drawing/2014/main" id="{F17652D2-549F-9F43-C364-B3F7FF5F2CF6}"/>
                    </a:ext>
                  </a:extLst>
                </p:cNvPr>
                <p:cNvPicPr/>
                <p:nvPr/>
              </p:nvPicPr>
              <p:blipFill>
                <a:blip r:embed="rId13"/>
                <a:stretch>
                  <a:fillRect/>
                </a:stretch>
              </p:blipFill>
              <p:spPr>
                <a:xfrm>
                  <a:off x="1827638" y="696188"/>
                  <a:ext cx="187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9D3FC7F2-C67D-60DC-8456-CDA0403E8E47}"/>
                    </a:ext>
                  </a:extLst>
                </p14:cNvPr>
                <p14:cNvContentPartPr/>
                <p14:nvPr/>
              </p14:nvContentPartPr>
              <p14:xfrm>
                <a:off x="2077118" y="861068"/>
                <a:ext cx="77760" cy="139320"/>
              </p14:xfrm>
            </p:contentPart>
          </mc:Choice>
          <mc:Fallback xmlns="">
            <p:pic>
              <p:nvPicPr>
                <p:cNvPr id="44" name="Ink 43">
                  <a:extLst>
                    <a:ext uri="{FF2B5EF4-FFF2-40B4-BE49-F238E27FC236}">
                      <a16:creationId xmlns:a16="http://schemas.microsoft.com/office/drawing/2014/main" id="{9D3FC7F2-C67D-60DC-8456-CDA0403E8E47}"/>
                    </a:ext>
                  </a:extLst>
                </p:cNvPr>
                <p:cNvPicPr/>
                <p:nvPr/>
              </p:nvPicPr>
              <p:blipFill>
                <a:blip r:embed="rId15"/>
                <a:stretch>
                  <a:fillRect/>
                </a:stretch>
              </p:blipFill>
              <p:spPr>
                <a:xfrm>
                  <a:off x="2068118" y="852068"/>
                  <a:ext cx="95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462DD125-F8A0-52A9-7CB4-D26630E40C51}"/>
                    </a:ext>
                  </a:extLst>
                </p14:cNvPr>
                <p14:cNvContentPartPr/>
                <p14:nvPr/>
              </p14:nvContentPartPr>
              <p14:xfrm>
                <a:off x="2244158" y="854228"/>
                <a:ext cx="136800" cy="115920"/>
              </p14:xfrm>
            </p:contentPart>
          </mc:Choice>
          <mc:Fallback xmlns="">
            <p:pic>
              <p:nvPicPr>
                <p:cNvPr id="45" name="Ink 44">
                  <a:extLst>
                    <a:ext uri="{FF2B5EF4-FFF2-40B4-BE49-F238E27FC236}">
                      <a16:creationId xmlns:a16="http://schemas.microsoft.com/office/drawing/2014/main" id="{462DD125-F8A0-52A9-7CB4-D26630E40C51}"/>
                    </a:ext>
                  </a:extLst>
                </p:cNvPr>
                <p:cNvPicPr/>
                <p:nvPr/>
              </p:nvPicPr>
              <p:blipFill>
                <a:blip r:embed="rId17"/>
                <a:stretch>
                  <a:fillRect/>
                </a:stretch>
              </p:blipFill>
              <p:spPr>
                <a:xfrm>
                  <a:off x="2235518" y="845588"/>
                  <a:ext cx="15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DE1487FB-42C4-5216-DE39-7D795834FA83}"/>
                    </a:ext>
                  </a:extLst>
                </p14:cNvPr>
                <p14:cNvContentPartPr/>
                <p14:nvPr/>
              </p14:nvContentPartPr>
              <p14:xfrm>
                <a:off x="2497958" y="737228"/>
                <a:ext cx="9360" cy="193680"/>
              </p14:xfrm>
            </p:contentPart>
          </mc:Choice>
          <mc:Fallback xmlns="">
            <p:pic>
              <p:nvPicPr>
                <p:cNvPr id="46" name="Ink 45">
                  <a:extLst>
                    <a:ext uri="{FF2B5EF4-FFF2-40B4-BE49-F238E27FC236}">
                      <a16:creationId xmlns:a16="http://schemas.microsoft.com/office/drawing/2014/main" id="{DE1487FB-42C4-5216-DE39-7D795834FA83}"/>
                    </a:ext>
                  </a:extLst>
                </p:cNvPr>
                <p:cNvPicPr/>
                <p:nvPr/>
              </p:nvPicPr>
              <p:blipFill>
                <a:blip r:embed="rId19"/>
                <a:stretch>
                  <a:fillRect/>
                </a:stretch>
              </p:blipFill>
              <p:spPr>
                <a:xfrm>
                  <a:off x="2489318" y="728228"/>
                  <a:ext cx="27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192BDADF-CD05-9D05-F014-20C2BED135F4}"/>
                    </a:ext>
                  </a:extLst>
                </p14:cNvPr>
                <p14:cNvContentPartPr/>
                <p14:nvPr/>
              </p14:nvContentPartPr>
              <p14:xfrm>
                <a:off x="2451518" y="841268"/>
                <a:ext cx="195840" cy="103320"/>
              </p14:xfrm>
            </p:contentPart>
          </mc:Choice>
          <mc:Fallback xmlns="">
            <p:pic>
              <p:nvPicPr>
                <p:cNvPr id="47" name="Ink 46">
                  <a:extLst>
                    <a:ext uri="{FF2B5EF4-FFF2-40B4-BE49-F238E27FC236}">
                      <a16:creationId xmlns:a16="http://schemas.microsoft.com/office/drawing/2014/main" id="{192BDADF-CD05-9D05-F014-20C2BED135F4}"/>
                    </a:ext>
                  </a:extLst>
                </p:cNvPr>
                <p:cNvPicPr/>
                <p:nvPr/>
              </p:nvPicPr>
              <p:blipFill>
                <a:blip r:embed="rId21"/>
                <a:stretch>
                  <a:fillRect/>
                </a:stretch>
              </p:blipFill>
              <p:spPr>
                <a:xfrm>
                  <a:off x="2442518" y="832268"/>
                  <a:ext cx="21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25F5AE35-430F-EB02-F753-4D1CD69FC841}"/>
                    </a:ext>
                  </a:extLst>
                </p14:cNvPr>
                <p14:cNvContentPartPr/>
                <p14:nvPr/>
              </p14:nvContentPartPr>
              <p14:xfrm>
                <a:off x="2639078" y="720308"/>
                <a:ext cx="5040" cy="15120"/>
              </p14:xfrm>
            </p:contentPart>
          </mc:Choice>
          <mc:Fallback xmlns="">
            <p:pic>
              <p:nvPicPr>
                <p:cNvPr id="48" name="Ink 47">
                  <a:extLst>
                    <a:ext uri="{FF2B5EF4-FFF2-40B4-BE49-F238E27FC236}">
                      <a16:creationId xmlns:a16="http://schemas.microsoft.com/office/drawing/2014/main" id="{25F5AE35-430F-EB02-F753-4D1CD69FC841}"/>
                    </a:ext>
                  </a:extLst>
                </p:cNvPr>
                <p:cNvPicPr/>
                <p:nvPr/>
              </p:nvPicPr>
              <p:blipFill>
                <a:blip r:embed="rId23"/>
                <a:stretch>
                  <a:fillRect/>
                </a:stretch>
              </p:blipFill>
              <p:spPr>
                <a:xfrm>
                  <a:off x="2630438" y="711668"/>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D8D2B996-222A-108E-37D8-6257A28FC262}"/>
                    </a:ext>
                  </a:extLst>
                </p14:cNvPr>
                <p14:cNvContentPartPr/>
                <p14:nvPr/>
              </p14:nvContentPartPr>
              <p14:xfrm>
                <a:off x="2738078" y="804548"/>
                <a:ext cx="369720" cy="128520"/>
              </p14:xfrm>
            </p:contentPart>
          </mc:Choice>
          <mc:Fallback xmlns="">
            <p:pic>
              <p:nvPicPr>
                <p:cNvPr id="49" name="Ink 48">
                  <a:extLst>
                    <a:ext uri="{FF2B5EF4-FFF2-40B4-BE49-F238E27FC236}">
                      <a16:creationId xmlns:a16="http://schemas.microsoft.com/office/drawing/2014/main" id="{D8D2B996-222A-108E-37D8-6257A28FC262}"/>
                    </a:ext>
                  </a:extLst>
                </p:cNvPr>
                <p:cNvPicPr/>
                <p:nvPr/>
              </p:nvPicPr>
              <p:blipFill>
                <a:blip r:embed="rId25"/>
                <a:stretch>
                  <a:fillRect/>
                </a:stretch>
              </p:blipFill>
              <p:spPr>
                <a:xfrm>
                  <a:off x="2729438" y="795548"/>
                  <a:ext cx="387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BB7A571-6ECD-1966-784A-910F397284CC}"/>
                    </a:ext>
                  </a:extLst>
                </p14:cNvPr>
                <p14:cNvContentPartPr/>
                <p14:nvPr/>
              </p14:nvContentPartPr>
              <p14:xfrm>
                <a:off x="3346478" y="1234748"/>
                <a:ext cx="4569480" cy="2461680"/>
              </p14:xfrm>
            </p:contentPart>
          </mc:Choice>
          <mc:Fallback xmlns="">
            <p:pic>
              <p:nvPicPr>
                <p:cNvPr id="18" name="Ink 17">
                  <a:extLst>
                    <a:ext uri="{FF2B5EF4-FFF2-40B4-BE49-F238E27FC236}">
                      <a16:creationId xmlns:a16="http://schemas.microsoft.com/office/drawing/2014/main" id="{5BB7A571-6ECD-1966-784A-910F397284CC}"/>
                    </a:ext>
                  </a:extLst>
                </p:cNvPr>
                <p:cNvPicPr/>
                <p:nvPr/>
              </p:nvPicPr>
              <p:blipFill>
                <a:blip r:embed="rId27"/>
                <a:stretch>
                  <a:fillRect/>
                </a:stretch>
              </p:blipFill>
              <p:spPr>
                <a:xfrm>
                  <a:off x="3337478" y="1225748"/>
                  <a:ext cx="4587120" cy="247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EF4969-9C3F-037F-E609-1C9D948FEC67}"/>
                    </a:ext>
                  </a:extLst>
                </p14:cNvPr>
                <p14:cNvContentPartPr/>
                <p14:nvPr/>
              </p14:nvContentPartPr>
              <p14:xfrm>
                <a:off x="3482558" y="1174268"/>
                <a:ext cx="4257000" cy="2501280"/>
              </p14:xfrm>
            </p:contentPart>
          </mc:Choice>
          <mc:Fallback xmlns="">
            <p:pic>
              <p:nvPicPr>
                <p:cNvPr id="19" name="Ink 18">
                  <a:extLst>
                    <a:ext uri="{FF2B5EF4-FFF2-40B4-BE49-F238E27FC236}">
                      <a16:creationId xmlns:a16="http://schemas.microsoft.com/office/drawing/2014/main" id="{13EF4969-9C3F-037F-E609-1C9D948FEC67}"/>
                    </a:ext>
                  </a:extLst>
                </p:cNvPr>
                <p:cNvPicPr/>
                <p:nvPr/>
              </p:nvPicPr>
              <p:blipFill>
                <a:blip r:embed="rId29"/>
                <a:stretch>
                  <a:fillRect/>
                </a:stretch>
              </p:blipFill>
              <p:spPr>
                <a:xfrm>
                  <a:off x="3473918" y="1165628"/>
                  <a:ext cx="4274640" cy="2518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3164A88-B4C8-F8F3-821B-8DB69551B45B}"/>
                    </a:ext>
                  </a:extLst>
                </p14:cNvPr>
                <p14:cNvContentPartPr/>
                <p14:nvPr/>
              </p14:nvContentPartPr>
              <p14:xfrm>
                <a:off x="6216758" y="1414028"/>
                <a:ext cx="107640" cy="190800"/>
              </p14:xfrm>
            </p:contentPart>
          </mc:Choice>
          <mc:Fallback xmlns="">
            <p:pic>
              <p:nvPicPr>
                <p:cNvPr id="21" name="Ink 20">
                  <a:extLst>
                    <a:ext uri="{FF2B5EF4-FFF2-40B4-BE49-F238E27FC236}">
                      <a16:creationId xmlns:a16="http://schemas.microsoft.com/office/drawing/2014/main" id="{23164A88-B4C8-F8F3-821B-8DB69551B45B}"/>
                    </a:ext>
                  </a:extLst>
                </p:cNvPr>
                <p:cNvPicPr/>
                <p:nvPr/>
              </p:nvPicPr>
              <p:blipFill>
                <a:blip r:embed="rId31"/>
                <a:stretch>
                  <a:fillRect/>
                </a:stretch>
              </p:blipFill>
              <p:spPr>
                <a:xfrm>
                  <a:off x="6207758" y="1405028"/>
                  <a:ext cx="12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6B90C3A-1F73-F5F5-CEE0-DAC2B54FAFF6}"/>
                    </a:ext>
                  </a:extLst>
                </p14:cNvPr>
                <p14:cNvContentPartPr/>
                <p14:nvPr/>
              </p14:nvContentPartPr>
              <p14:xfrm>
                <a:off x="6414038" y="1435628"/>
                <a:ext cx="95400" cy="154800"/>
              </p14:xfrm>
            </p:contentPart>
          </mc:Choice>
          <mc:Fallback xmlns="">
            <p:pic>
              <p:nvPicPr>
                <p:cNvPr id="22" name="Ink 21">
                  <a:extLst>
                    <a:ext uri="{FF2B5EF4-FFF2-40B4-BE49-F238E27FC236}">
                      <a16:creationId xmlns:a16="http://schemas.microsoft.com/office/drawing/2014/main" id="{A6B90C3A-1F73-F5F5-CEE0-DAC2B54FAFF6}"/>
                    </a:ext>
                  </a:extLst>
                </p:cNvPr>
                <p:cNvPicPr/>
                <p:nvPr/>
              </p:nvPicPr>
              <p:blipFill>
                <a:blip r:embed="rId33"/>
                <a:stretch>
                  <a:fillRect/>
                </a:stretch>
              </p:blipFill>
              <p:spPr>
                <a:xfrm>
                  <a:off x="6405038" y="1426628"/>
                  <a:ext cx="113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8409719-50CB-8C80-2CB4-CBC3133E87E4}"/>
                    </a:ext>
                  </a:extLst>
                </p14:cNvPr>
                <p14:cNvContentPartPr/>
                <p14:nvPr/>
              </p14:nvContentPartPr>
              <p14:xfrm>
                <a:off x="5896358" y="1379108"/>
                <a:ext cx="1030320" cy="421560"/>
              </p14:xfrm>
            </p:contentPart>
          </mc:Choice>
          <mc:Fallback xmlns="">
            <p:pic>
              <p:nvPicPr>
                <p:cNvPr id="24" name="Ink 23">
                  <a:extLst>
                    <a:ext uri="{FF2B5EF4-FFF2-40B4-BE49-F238E27FC236}">
                      <a16:creationId xmlns:a16="http://schemas.microsoft.com/office/drawing/2014/main" id="{18409719-50CB-8C80-2CB4-CBC3133E87E4}"/>
                    </a:ext>
                  </a:extLst>
                </p:cNvPr>
                <p:cNvPicPr/>
                <p:nvPr/>
              </p:nvPicPr>
              <p:blipFill>
                <a:blip r:embed="rId35"/>
                <a:stretch>
                  <a:fillRect/>
                </a:stretch>
              </p:blipFill>
              <p:spPr>
                <a:xfrm>
                  <a:off x="5887358" y="1370468"/>
                  <a:ext cx="1047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98C77BBE-0338-FAE1-155B-A5FE2E019BA7}"/>
                    </a:ext>
                  </a:extLst>
                </p14:cNvPr>
                <p14:cNvContentPartPr/>
                <p14:nvPr/>
              </p14:nvContentPartPr>
              <p14:xfrm>
                <a:off x="5903918" y="1316468"/>
                <a:ext cx="1113840" cy="418320"/>
              </p14:xfrm>
            </p:contentPart>
          </mc:Choice>
          <mc:Fallback xmlns="">
            <p:pic>
              <p:nvPicPr>
                <p:cNvPr id="25" name="Ink 24">
                  <a:extLst>
                    <a:ext uri="{FF2B5EF4-FFF2-40B4-BE49-F238E27FC236}">
                      <a16:creationId xmlns:a16="http://schemas.microsoft.com/office/drawing/2014/main" id="{98C77BBE-0338-FAE1-155B-A5FE2E019BA7}"/>
                    </a:ext>
                  </a:extLst>
                </p:cNvPr>
                <p:cNvPicPr/>
                <p:nvPr/>
              </p:nvPicPr>
              <p:blipFill>
                <a:blip r:embed="rId37"/>
                <a:stretch>
                  <a:fillRect/>
                </a:stretch>
              </p:blipFill>
              <p:spPr>
                <a:xfrm>
                  <a:off x="5894918" y="1307828"/>
                  <a:ext cx="11314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CE1F7-1C5A-20AA-484E-E73B7E0F6846}"/>
                    </a:ext>
                  </a:extLst>
                </p14:cNvPr>
                <p14:cNvContentPartPr/>
                <p14:nvPr/>
              </p14:nvContentPartPr>
              <p14:xfrm>
                <a:off x="4120118" y="1720028"/>
                <a:ext cx="103320" cy="546840"/>
              </p14:xfrm>
            </p:contentPart>
          </mc:Choice>
          <mc:Fallback xmlns="">
            <p:pic>
              <p:nvPicPr>
                <p:cNvPr id="27" name="Ink 26">
                  <a:extLst>
                    <a:ext uri="{FF2B5EF4-FFF2-40B4-BE49-F238E27FC236}">
                      <a16:creationId xmlns:a16="http://schemas.microsoft.com/office/drawing/2014/main" id="{CF7CE1F7-1C5A-20AA-484E-E73B7E0F6846}"/>
                    </a:ext>
                  </a:extLst>
                </p:cNvPr>
                <p:cNvPicPr/>
                <p:nvPr/>
              </p:nvPicPr>
              <p:blipFill>
                <a:blip r:embed="rId39"/>
                <a:stretch>
                  <a:fillRect/>
                </a:stretch>
              </p:blipFill>
              <p:spPr>
                <a:xfrm>
                  <a:off x="4111118" y="1711388"/>
                  <a:ext cx="120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F1560F3F-58E0-8A7B-E942-DDF7F434E0B2}"/>
                    </a:ext>
                  </a:extLst>
                </p14:cNvPr>
                <p14:cNvContentPartPr/>
                <p14:nvPr/>
              </p14:nvContentPartPr>
              <p14:xfrm>
                <a:off x="4180598" y="1667108"/>
                <a:ext cx="920880" cy="87480"/>
              </p14:xfrm>
            </p:contentPart>
          </mc:Choice>
          <mc:Fallback xmlns="">
            <p:pic>
              <p:nvPicPr>
                <p:cNvPr id="28" name="Ink 27">
                  <a:extLst>
                    <a:ext uri="{FF2B5EF4-FFF2-40B4-BE49-F238E27FC236}">
                      <a16:creationId xmlns:a16="http://schemas.microsoft.com/office/drawing/2014/main" id="{F1560F3F-58E0-8A7B-E942-DDF7F434E0B2}"/>
                    </a:ext>
                  </a:extLst>
                </p:cNvPr>
                <p:cNvPicPr/>
                <p:nvPr/>
              </p:nvPicPr>
              <p:blipFill>
                <a:blip r:embed="rId41"/>
                <a:stretch>
                  <a:fillRect/>
                </a:stretch>
              </p:blipFill>
              <p:spPr>
                <a:xfrm>
                  <a:off x="4171958" y="1658108"/>
                  <a:ext cx="93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E81D7904-FC78-746B-2197-F52985316A16}"/>
                    </a:ext>
                  </a:extLst>
                </p14:cNvPr>
                <p14:cNvContentPartPr/>
                <p14:nvPr/>
              </p14:nvContentPartPr>
              <p14:xfrm>
                <a:off x="4180598" y="2220068"/>
                <a:ext cx="1032840" cy="96480"/>
              </p14:xfrm>
            </p:contentPart>
          </mc:Choice>
          <mc:Fallback xmlns="">
            <p:pic>
              <p:nvPicPr>
                <p:cNvPr id="29" name="Ink 28">
                  <a:extLst>
                    <a:ext uri="{FF2B5EF4-FFF2-40B4-BE49-F238E27FC236}">
                      <a16:creationId xmlns:a16="http://schemas.microsoft.com/office/drawing/2014/main" id="{E81D7904-FC78-746B-2197-F52985316A16}"/>
                    </a:ext>
                  </a:extLst>
                </p:cNvPr>
                <p:cNvPicPr/>
                <p:nvPr/>
              </p:nvPicPr>
              <p:blipFill>
                <a:blip r:embed="rId43"/>
                <a:stretch>
                  <a:fillRect/>
                </a:stretch>
              </p:blipFill>
              <p:spPr>
                <a:xfrm>
                  <a:off x="4171958" y="2211068"/>
                  <a:ext cx="1050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DF2F97B-68D6-E7FC-EE31-04B47FEAC3E7}"/>
                    </a:ext>
                  </a:extLst>
                </p14:cNvPr>
                <p14:cNvContentPartPr/>
                <p14:nvPr/>
              </p14:nvContentPartPr>
              <p14:xfrm>
                <a:off x="5071238" y="1641908"/>
                <a:ext cx="225360" cy="632880"/>
              </p14:xfrm>
            </p:contentPart>
          </mc:Choice>
          <mc:Fallback xmlns="">
            <p:pic>
              <p:nvPicPr>
                <p:cNvPr id="30" name="Ink 29">
                  <a:extLst>
                    <a:ext uri="{FF2B5EF4-FFF2-40B4-BE49-F238E27FC236}">
                      <a16:creationId xmlns:a16="http://schemas.microsoft.com/office/drawing/2014/main" id="{6DF2F97B-68D6-E7FC-EE31-04B47FEAC3E7}"/>
                    </a:ext>
                  </a:extLst>
                </p:cNvPr>
                <p:cNvPicPr/>
                <p:nvPr/>
              </p:nvPicPr>
              <p:blipFill>
                <a:blip r:embed="rId45"/>
                <a:stretch>
                  <a:fillRect/>
                </a:stretch>
              </p:blipFill>
              <p:spPr>
                <a:xfrm>
                  <a:off x="5062598" y="1632908"/>
                  <a:ext cx="243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142875-FEFB-0DB3-A2FD-3558B74B2AC0}"/>
                    </a:ext>
                  </a:extLst>
                </p14:cNvPr>
                <p14:cNvContentPartPr/>
                <p14:nvPr/>
              </p14:nvContentPartPr>
              <p14:xfrm>
                <a:off x="4444118" y="1872308"/>
                <a:ext cx="135360" cy="178200"/>
              </p14:xfrm>
            </p:contentPart>
          </mc:Choice>
          <mc:Fallback xmlns="">
            <p:pic>
              <p:nvPicPr>
                <p:cNvPr id="31" name="Ink 30">
                  <a:extLst>
                    <a:ext uri="{FF2B5EF4-FFF2-40B4-BE49-F238E27FC236}">
                      <a16:creationId xmlns:a16="http://schemas.microsoft.com/office/drawing/2014/main" id="{14142875-FEFB-0DB3-A2FD-3558B74B2AC0}"/>
                    </a:ext>
                  </a:extLst>
                </p:cNvPr>
                <p:cNvPicPr/>
                <p:nvPr/>
              </p:nvPicPr>
              <p:blipFill>
                <a:blip r:embed="rId47"/>
                <a:stretch>
                  <a:fillRect/>
                </a:stretch>
              </p:blipFill>
              <p:spPr>
                <a:xfrm>
                  <a:off x="4435118" y="1863668"/>
                  <a:ext cx="153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AEBAF930-1094-B273-D00C-1FEE90783343}"/>
                    </a:ext>
                  </a:extLst>
                </p14:cNvPr>
                <p14:cNvContentPartPr/>
                <p14:nvPr/>
              </p14:nvContentPartPr>
              <p14:xfrm>
                <a:off x="4500278" y="1975628"/>
                <a:ext cx="78120" cy="32400"/>
              </p14:xfrm>
            </p:contentPart>
          </mc:Choice>
          <mc:Fallback xmlns="">
            <p:pic>
              <p:nvPicPr>
                <p:cNvPr id="32" name="Ink 31">
                  <a:extLst>
                    <a:ext uri="{FF2B5EF4-FFF2-40B4-BE49-F238E27FC236}">
                      <a16:creationId xmlns:a16="http://schemas.microsoft.com/office/drawing/2014/main" id="{AEBAF930-1094-B273-D00C-1FEE90783343}"/>
                    </a:ext>
                  </a:extLst>
                </p:cNvPr>
                <p:cNvPicPr/>
                <p:nvPr/>
              </p:nvPicPr>
              <p:blipFill>
                <a:blip r:embed="rId49"/>
                <a:stretch>
                  <a:fillRect/>
                </a:stretch>
              </p:blipFill>
              <p:spPr>
                <a:xfrm>
                  <a:off x="4491638" y="1966628"/>
                  <a:ext cx="95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C77F976C-8693-F144-B54A-8D05E2BD112E}"/>
                    </a:ext>
                  </a:extLst>
                </p14:cNvPr>
                <p14:cNvContentPartPr/>
                <p14:nvPr/>
              </p14:nvContentPartPr>
              <p14:xfrm>
                <a:off x="4642478" y="1897868"/>
                <a:ext cx="124920" cy="167040"/>
              </p14:xfrm>
            </p:contentPart>
          </mc:Choice>
          <mc:Fallback xmlns="">
            <p:pic>
              <p:nvPicPr>
                <p:cNvPr id="33" name="Ink 32">
                  <a:extLst>
                    <a:ext uri="{FF2B5EF4-FFF2-40B4-BE49-F238E27FC236}">
                      <a16:creationId xmlns:a16="http://schemas.microsoft.com/office/drawing/2014/main" id="{C77F976C-8693-F144-B54A-8D05E2BD112E}"/>
                    </a:ext>
                  </a:extLst>
                </p:cNvPr>
                <p:cNvPicPr/>
                <p:nvPr/>
              </p:nvPicPr>
              <p:blipFill>
                <a:blip r:embed="rId51"/>
                <a:stretch>
                  <a:fillRect/>
                </a:stretch>
              </p:blipFill>
              <p:spPr>
                <a:xfrm>
                  <a:off x="4633838" y="1888868"/>
                  <a:ext cx="1425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753FD2B5-453C-4FBE-987B-5E88E9EB473A}"/>
                    </a:ext>
                  </a:extLst>
                </p14:cNvPr>
                <p14:cNvContentPartPr/>
                <p14:nvPr/>
              </p14:nvContentPartPr>
              <p14:xfrm>
                <a:off x="4854518" y="1915868"/>
                <a:ext cx="10080" cy="123480"/>
              </p14:xfrm>
            </p:contentPart>
          </mc:Choice>
          <mc:Fallback xmlns="">
            <p:pic>
              <p:nvPicPr>
                <p:cNvPr id="34" name="Ink 33">
                  <a:extLst>
                    <a:ext uri="{FF2B5EF4-FFF2-40B4-BE49-F238E27FC236}">
                      <a16:creationId xmlns:a16="http://schemas.microsoft.com/office/drawing/2014/main" id="{753FD2B5-453C-4FBE-987B-5E88E9EB473A}"/>
                    </a:ext>
                  </a:extLst>
                </p:cNvPr>
                <p:cNvPicPr/>
                <p:nvPr/>
              </p:nvPicPr>
              <p:blipFill>
                <a:blip r:embed="rId53"/>
                <a:stretch>
                  <a:fillRect/>
                </a:stretch>
              </p:blipFill>
              <p:spPr>
                <a:xfrm>
                  <a:off x="4845878" y="1907228"/>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F5731148-3C40-4BA1-1822-E36479FBD4BB}"/>
                    </a:ext>
                  </a:extLst>
                </p14:cNvPr>
                <p14:cNvContentPartPr/>
                <p14:nvPr/>
              </p14:nvContentPartPr>
              <p14:xfrm>
                <a:off x="3275918" y="1173548"/>
                <a:ext cx="244080" cy="16560"/>
              </p14:xfrm>
            </p:contentPart>
          </mc:Choice>
          <mc:Fallback xmlns="">
            <p:pic>
              <p:nvPicPr>
                <p:cNvPr id="36" name="Ink 35">
                  <a:extLst>
                    <a:ext uri="{FF2B5EF4-FFF2-40B4-BE49-F238E27FC236}">
                      <a16:creationId xmlns:a16="http://schemas.microsoft.com/office/drawing/2014/main" id="{F5731148-3C40-4BA1-1822-E36479FBD4BB}"/>
                    </a:ext>
                  </a:extLst>
                </p:cNvPr>
                <p:cNvPicPr/>
                <p:nvPr/>
              </p:nvPicPr>
              <p:blipFill>
                <a:blip r:embed="rId55"/>
                <a:stretch>
                  <a:fillRect/>
                </a:stretch>
              </p:blipFill>
              <p:spPr>
                <a:xfrm>
                  <a:off x="3267278" y="1164548"/>
                  <a:ext cx="261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2CC8991-ADEA-A692-5DE3-91B5C034976D}"/>
                    </a:ext>
                  </a:extLst>
                </p14:cNvPr>
                <p14:cNvContentPartPr/>
                <p14:nvPr/>
              </p14:nvContentPartPr>
              <p14:xfrm>
                <a:off x="2291318" y="1168868"/>
                <a:ext cx="1593360" cy="2541960"/>
              </p14:xfrm>
            </p:contentPart>
          </mc:Choice>
          <mc:Fallback xmlns="">
            <p:pic>
              <p:nvPicPr>
                <p:cNvPr id="37" name="Ink 36">
                  <a:extLst>
                    <a:ext uri="{FF2B5EF4-FFF2-40B4-BE49-F238E27FC236}">
                      <a16:creationId xmlns:a16="http://schemas.microsoft.com/office/drawing/2014/main" id="{C2CC8991-ADEA-A692-5DE3-91B5C034976D}"/>
                    </a:ext>
                  </a:extLst>
                </p:cNvPr>
                <p:cNvPicPr/>
                <p:nvPr/>
              </p:nvPicPr>
              <p:blipFill>
                <a:blip r:embed="rId57"/>
                <a:stretch>
                  <a:fillRect/>
                </a:stretch>
              </p:blipFill>
              <p:spPr>
                <a:xfrm>
                  <a:off x="2282318" y="1160228"/>
                  <a:ext cx="1611000" cy="255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52F69CAA-8CD3-BAD0-616D-304BDA36BFEB}"/>
                    </a:ext>
                  </a:extLst>
                </p14:cNvPr>
                <p14:cNvContentPartPr/>
                <p14:nvPr/>
              </p14:nvContentPartPr>
              <p14:xfrm>
                <a:off x="4458878" y="1269668"/>
                <a:ext cx="88200" cy="157320"/>
              </p14:xfrm>
            </p:contentPart>
          </mc:Choice>
          <mc:Fallback xmlns="">
            <p:pic>
              <p:nvPicPr>
                <p:cNvPr id="51" name="Ink 50">
                  <a:extLst>
                    <a:ext uri="{FF2B5EF4-FFF2-40B4-BE49-F238E27FC236}">
                      <a16:creationId xmlns:a16="http://schemas.microsoft.com/office/drawing/2014/main" id="{52F69CAA-8CD3-BAD0-616D-304BDA36BFEB}"/>
                    </a:ext>
                  </a:extLst>
                </p:cNvPr>
                <p:cNvPicPr/>
                <p:nvPr/>
              </p:nvPicPr>
              <p:blipFill>
                <a:blip r:embed="rId59"/>
                <a:stretch>
                  <a:fillRect/>
                </a:stretch>
              </p:blipFill>
              <p:spPr>
                <a:xfrm>
                  <a:off x="4449878" y="1260668"/>
                  <a:ext cx="10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E9604395-BFE9-B602-9B6E-01F51D9CA941}"/>
                    </a:ext>
                  </a:extLst>
                </p14:cNvPr>
                <p14:cNvContentPartPr/>
                <p14:nvPr/>
              </p14:nvContentPartPr>
              <p14:xfrm>
                <a:off x="4484078" y="1299908"/>
                <a:ext cx="196200" cy="146520"/>
              </p14:xfrm>
            </p:contentPart>
          </mc:Choice>
          <mc:Fallback xmlns="">
            <p:pic>
              <p:nvPicPr>
                <p:cNvPr id="52" name="Ink 51">
                  <a:extLst>
                    <a:ext uri="{FF2B5EF4-FFF2-40B4-BE49-F238E27FC236}">
                      <a16:creationId xmlns:a16="http://schemas.microsoft.com/office/drawing/2014/main" id="{E9604395-BFE9-B602-9B6E-01F51D9CA941}"/>
                    </a:ext>
                  </a:extLst>
                </p:cNvPr>
                <p:cNvPicPr/>
                <p:nvPr/>
              </p:nvPicPr>
              <p:blipFill>
                <a:blip r:embed="rId61"/>
                <a:stretch>
                  <a:fillRect/>
                </a:stretch>
              </p:blipFill>
              <p:spPr>
                <a:xfrm>
                  <a:off x="4475438" y="1291268"/>
                  <a:ext cx="213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8B771C4E-0FD2-1EFC-4B92-03F2630431AE}"/>
                    </a:ext>
                  </a:extLst>
                </p14:cNvPr>
                <p14:cNvContentPartPr/>
                <p14:nvPr/>
              </p14:nvContentPartPr>
              <p14:xfrm>
                <a:off x="4723478" y="1278308"/>
                <a:ext cx="70200" cy="195120"/>
              </p14:xfrm>
            </p:contentPart>
          </mc:Choice>
          <mc:Fallback xmlns="">
            <p:pic>
              <p:nvPicPr>
                <p:cNvPr id="53" name="Ink 52">
                  <a:extLst>
                    <a:ext uri="{FF2B5EF4-FFF2-40B4-BE49-F238E27FC236}">
                      <a16:creationId xmlns:a16="http://schemas.microsoft.com/office/drawing/2014/main" id="{8B771C4E-0FD2-1EFC-4B92-03F2630431AE}"/>
                    </a:ext>
                  </a:extLst>
                </p:cNvPr>
                <p:cNvPicPr/>
                <p:nvPr/>
              </p:nvPicPr>
              <p:blipFill>
                <a:blip r:embed="rId63"/>
                <a:stretch>
                  <a:fillRect/>
                </a:stretch>
              </p:blipFill>
              <p:spPr>
                <a:xfrm>
                  <a:off x="4714478" y="1269668"/>
                  <a:ext cx="878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9FC58218-6472-58A3-0371-947929B0D781}"/>
                    </a:ext>
                  </a:extLst>
                </p14:cNvPr>
                <p14:cNvContentPartPr/>
                <p14:nvPr/>
              </p14:nvContentPartPr>
              <p14:xfrm>
                <a:off x="4274918" y="1189028"/>
                <a:ext cx="742320" cy="412920"/>
              </p14:xfrm>
            </p:contentPart>
          </mc:Choice>
          <mc:Fallback xmlns="">
            <p:pic>
              <p:nvPicPr>
                <p:cNvPr id="54" name="Ink 53">
                  <a:extLst>
                    <a:ext uri="{FF2B5EF4-FFF2-40B4-BE49-F238E27FC236}">
                      <a16:creationId xmlns:a16="http://schemas.microsoft.com/office/drawing/2014/main" id="{9FC58218-6472-58A3-0371-947929B0D781}"/>
                    </a:ext>
                  </a:extLst>
                </p:cNvPr>
                <p:cNvPicPr/>
                <p:nvPr/>
              </p:nvPicPr>
              <p:blipFill>
                <a:blip r:embed="rId65"/>
                <a:stretch>
                  <a:fillRect/>
                </a:stretch>
              </p:blipFill>
              <p:spPr>
                <a:xfrm>
                  <a:off x="4265918" y="1180028"/>
                  <a:ext cx="7599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 name="Ink 6">
                  <a:extLst>
                    <a:ext uri="{FF2B5EF4-FFF2-40B4-BE49-F238E27FC236}">
                      <a16:creationId xmlns:a16="http://schemas.microsoft.com/office/drawing/2014/main" id="{1C76ED2B-6663-17F6-915E-BCFB0CCEF03F}"/>
                    </a:ext>
                  </a:extLst>
                </p14:cNvPr>
                <p14:cNvContentPartPr/>
                <p14:nvPr/>
              </p14:nvContentPartPr>
              <p14:xfrm>
                <a:off x="588518" y="1491068"/>
                <a:ext cx="113760" cy="158040"/>
              </p14:xfrm>
            </p:contentPart>
          </mc:Choice>
          <mc:Fallback xmlns="">
            <p:pic>
              <p:nvPicPr>
                <p:cNvPr id="7" name="Ink 6">
                  <a:extLst>
                    <a:ext uri="{FF2B5EF4-FFF2-40B4-BE49-F238E27FC236}">
                      <a16:creationId xmlns:a16="http://schemas.microsoft.com/office/drawing/2014/main" id="{1C76ED2B-6663-17F6-915E-BCFB0CCEF03F}"/>
                    </a:ext>
                  </a:extLst>
                </p:cNvPr>
                <p:cNvPicPr/>
                <p:nvPr/>
              </p:nvPicPr>
              <p:blipFill>
                <a:blip r:embed="rId67"/>
                <a:stretch>
                  <a:fillRect/>
                </a:stretch>
              </p:blipFill>
              <p:spPr>
                <a:xfrm>
                  <a:off x="579878" y="1482428"/>
                  <a:ext cx="1314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5B6A9D2F-025A-B540-FF8E-E419034DB924}"/>
                    </a:ext>
                  </a:extLst>
                </p14:cNvPr>
                <p14:cNvContentPartPr/>
                <p14:nvPr/>
              </p14:nvContentPartPr>
              <p14:xfrm>
                <a:off x="739718" y="1537148"/>
                <a:ext cx="52200" cy="69480"/>
              </p14:xfrm>
            </p:contentPart>
          </mc:Choice>
          <mc:Fallback xmlns="">
            <p:pic>
              <p:nvPicPr>
                <p:cNvPr id="8" name="Ink 7">
                  <a:extLst>
                    <a:ext uri="{FF2B5EF4-FFF2-40B4-BE49-F238E27FC236}">
                      <a16:creationId xmlns:a16="http://schemas.microsoft.com/office/drawing/2014/main" id="{5B6A9D2F-025A-B540-FF8E-E419034DB924}"/>
                    </a:ext>
                  </a:extLst>
                </p:cNvPr>
                <p:cNvPicPr/>
                <p:nvPr/>
              </p:nvPicPr>
              <p:blipFill>
                <a:blip r:embed="rId69"/>
                <a:stretch>
                  <a:fillRect/>
                </a:stretch>
              </p:blipFill>
              <p:spPr>
                <a:xfrm>
                  <a:off x="730718" y="1528508"/>
                  <a:ext cx="69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 name="Ink 8">
                  <a:extLst>
                    <a:ext uri="{FF2B5EF4-FFF2-40B4-BE49-F238E27FC236}">
                      <a16:creationId xmlns:a16="http://schemas.microsoft.com/office/drawing/2014/main" id="{C7F5E2EC-9396-16D5-FDB9-358F51141CCF}"/>
                    </a:ext>
                  </a:extLst>
                </p14:cNvPr>
                <p14:cNvContentPartPr/>
                <p14:nvPr/>
              </p14:nvContentPartPr>
              <p14:xfrm>
                <a:off x="834038" y="1520228"/>
                <a:ext cx="83520" cy="65520"/>
              </p14:xfrm>
            </p:contentPart>
          </mc:Choice>
          <mc:Fallback xmlns="">
            <p:pic>
              <p:nvPicPr>
                <p:cNvPr id="9" name="Ink 8">
                  <a:extLst>
                    <a:ext uri="{FF2B5EF4-FFF2-40B4-BE49-F238E27FC236}">
                      <a16:creationId xmlns:a16="http://schemas.microsoft.com/office/drawing/2014/main" id="{C7F5E2EC-9396-16D5-FDB9-358F51141CCF}"/>
                    </a:ext>
                  </a:extLst>
                </p:cNvPr>
                <p:cNvPicPr/>
                <p:nvPr/>
              </p:nvPicPr>
              <p:blipFill>
                <a:blip r:embed="rId71"/>
                <a:stretch>
                  <a:fillRect/>
                </a:stretch>
              </p:blipFill>
              <p:spPr>
                <a:xfrm>
                  <a:off x="825398" y="1511588"/>
                  <a:ext cx="101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A41128C8-2F58-E363-9290-46E7E2246DB7}"/>
                    </a:ext>
                  </a:extLst>
                </p14:cNvPr>
                <p14:cNvContentPartPr/>
                <p14:nvPr/>
              </p14:nvContentPartPr>
              <p14:xfrm>
                <a:off x="493118" y="1752068"/>
                <a:ext cx="308520" cy="250920"/>
              </p14:xfrm>
            </p:contentPart>
          </mc:Choice>
          <mc:Fallback xmlns="">
            <p:pic>
              <p:nvPicPr>
                <p:cNvPr id="2" name="Ink 1">
                  <a:extLst>
                    <a:ext uri="{FF2B5EF4-FFF2-40B4-BE49-F238E27FC236}">
                      <a16:creationId xmlns:a16="http://schemas.microsoft.com/office/drawing/2014/main" id="{A41128C8-2F58-E363-9290-46E7E2246DB7}"/>
                    </a:ext>
                  </a:extLst>
                </p:cNvPr>
                <p:cNvPicPr/>
                <p:nvPr/>
              </p:nvPicPr>
              <p:blipFill>
                <a:blip r:embed="rId73"/>
                <a:stretch>
                  <a:fillRect/>
                </a:stretch>
              </p:blipFill>
              <p:spPr>
                <a:xfrm>
                  <a:off x="484118" y="1743428"/>
                  <a:ext cx="326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 name="Ink 5">
                  <a:extLst>
                    <a:ext uri="{FF2B5EF4-FFF2-40B4-BE49-F238E27FC236}">
                      <a16:creationId xmlns:a16="http://schemas.microsoft.com/office/drawing/2014/main" id="{0BCC25A3-6196-C399-339E-133AF327E839}"/>
                    </a:ext>
                  </a:extLst>
                </p14:cNvPr>
                <p14:cNvContentPartPr/>
                <p14:nvPr/>
              </p14:nvContentPartPr>
              <p14:xfrm>
                <a:off x="529118" y="2008028"/>
                <a:ext cx="334080" cy="225000"/>
              </p14:xfrm>
            </p:contentPart>
          </mc:Choice>
          <mc:Fallback xmlns="">
            <p:pic>
              <p:nvPicPr>
                <p:cNvPr id="6" name="Ink 5">
                  <a:extLst>
                    <a:ext uri="{FF2B5EF4-FFF2-40B4-BE49-F238E27FC236}">
                      <a16:creationId xmlns:a16="http://schemas.microsoft.com/office/drawing/2014/main" id="{0BCC25A3-6196-C399-339E-133AF327E839}"/>
                    </a:ext>
                  </a:extLst>
                </p:cNvPr>
                <p:cNvPicPr/>
                <p:nvPr/>
              </p:nvPicPr>
              <p:blipFill>
                <a:blip r:embed="rId75"/>
                <a:stretch>
                  <a:fillRect/>
                </a:stretch>
              </p:blipFill>
              <p:spPr>
                <a:xfrm>
                  <a:off x="520118" y="1999388"/>
                  <a:ext cx="351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 name="Ink 9">
                  <a:extLst>
                    <a:ext uri="{FF2B5EF4-FFF2-40B4-BE49-F238E27FC236}">
                      <a16:creationId xmlns:a16="http://schemas.microsoft.com/office/drawing/2014/main" id="{1F5FC890-7272-5F8D-C431-9CE27F36F762}"/>
                    </a:ext>
                  </a:extLst>
                </p14:cNvPr>
                <p14:cNvContentPartPr/>
                <p14:nvPr/>
              </p14:nvContentPartPr>
              <p14:xfrm>
                <a:off x="560798" y="1909028"/>
                <a:ext cx="122760" cy="50760"/>
              </p14:xfrm>
            </p:contentPart>
          </mc:Choice>
          <mc:Fallback xmlns="">
            <p:pic>
              <p:nvPicPr>
                <p:cNvPr id="10" name="Ink 9">
                  <a:extLst>
                    <a:ext uri="{FF2B5EF4-FFF2-40B4-BE49-F238E27FC236}">
                      <a16:creationId xmlns:a16="http://schemas.microsoft.com/office/drawing/2014/main" id="{1F5FC890-7272-5F8D-C431-9CE27F36F762}"/>
                    </a:ext>
                  </a:extLst>
                </p:cNvPr>
                <p:cNvPicPr/>
                <p:nvPr/>
              </p:nvPicPr>
              <p:blipFill>
                <a:blip r:embed="rId77"/>
                <a:stretch>
                  <a:fillRect/>
                </a:stretch>
              </p:blipFill>
              <p:spPr>
                <a:xfrm>
                  <a:off x="551798" y="1900388"/>
                  <a:ext cx="140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FEB90CA7-582F-8C08-6E4C-BE9060DBE515}"/>
                    </a:ext>
                  </a:extLst>
                </p14:cNvPr>
                <p14:cNvContentPartPr/>
                <p14:nvPr/>
              </p14:nvContentPartPr>
              <p14:xfrm>
                <a:off x="598238" y="1858988"/>
                <a:ext cx="11520" cy="7560"/>
              </p14:xfrm>
            </p:contentPart>
          </mc:Choice>
          <mc:Fallback xmlns="">
            <p:pic>
              <p:nvPicPr>
                <p:cNvPr id="11" name="Ink 10">
                  <a:extLst>
                    <a:ext uri="{FF2B5EF4-FFF2-40B4-BE49-F238E27FC236}">
                      <a16:creationId xmlns:a16="http://schemas.microsoft.com/office/drawing/2014/main" id="{FEB90CA7-582F-8C08-6E4C-BE9060DBE515}"/>
                    </a:ext>
                  </a:extLst>
                </p:cNvPr>
                <p:cNvPicPr/>
                <p:nvPr/>
              </p:nvPicPr>
              <p:blipFill>
                <a:blip r:embed="rId79"/>
                <a:stretch>
                  <a:fillRect/>
                </a:stretch>
              </p:blipFill>
              <p:spPr>
                <a:xfrm>
                  <a:off x="589598" y="1850348"/>
                  <a:ext cx="29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 name="Ink 11">
                  <a:extLst>
                    <a:ext uri="{FF2B5EF4-FFF2-40B4-BE49-F238E27FC236}">
                      <a16:creationId xmlns:a16="http://schemas.microsoft.com/office/drawing/2014/main" id="{D560D627-45CB-E543-E2E6-A5993486634D}"/>
                    </a:ext>
                  </a:extLst>
                </p14:cNvPr>
                <p14:cNvContentPartPr/>
                <p14:nvPr/>
              </p14:nvContentPartPr>
              <p14:xfrm>
                <a:off x="688598" y="1842428"/>
                <a:ext cx="6480" cy="12960"/>
              </p14:xfrm>
            </p:contentPart>
          </mc:Choice>
          <mc:Fallback xmlns="">
            <p:pic>
              <p:nvPicPr>
                <p:cNvPr id="12" name="Ink 11">
                  <a:extLst>
                    <a:ext uri="{FF2B5EF4-FFF2-40B4-BE49-F238E27FC236}">
                      <a16:creationId xmlns:a16="http://schemas.microsoft.com/office/drawing/2014/main" id="{D560D627-45CB-E543-E2E6-A5993486634D}"/>
                    </a:ext>
                  </a:extLst>
                </p:cNvPr>
                <p:cNvPicPr/>
                <p:nvPr/>
              </p:nvPicPr>
              <p:blipFill>
                <a:blip r:embed="rId81"/>
                <a:stretch>
                  <a:fillRect/>
                </a:stretch>
              </p:blipFill>
              <p:spPr>
                <a:xfrm>
                  <a:off x="679598" y="183378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EE64AB9A-2FB1-8E49-4105-32BBC10C7065}"/>
                    </a:ext>
                  </a:extLst>
                </p14:cNvPr>
                <p14:cNvContentPartPr/>
                <p14:nvPr/>
              </p14:nvContentPartPr>
              <p14:xfrm>
                <a:off x="993158" y="2026748"/>
                <a:ext cx="274320" cy="10080"/>
              </p14:xfrm>
            </p:contentPart>
          </mc:Choice>
          <mc:Fallback xmlns="">
            <p:pic>
              <p:nvPicPr>
                <p:cNvPr id="13" name="Ink 12">
                  <a:extLst>
                    <a:ext uri="{FF2B5EF4-FFF2-40B4-BE49-F238E27FC236}">
                      <a16:creationId xmlns:a16="http://schemas.microsoft.com/office/drawing/2014/main" id="{EE64AB9A-2FB1-8E49-4105-32BBC10C7065}"/>
                    </a:ext>
                  </a:extLst>
                </p:cNvPr>
                <p:cNvPicPr/>
                <p:nvPr/>
              </p:nvPicPr>
              <p:blipFill>
                <a:blip r:embed="rId83"/>
                <a:stretch>
                  <a:fillRect/>
                </a:stretch>
              </p:blipFill>
              <p:spPr>
                <a:xfrm>
                  <a:off x="984518" y="2017748"/>
                  <a:ext cx="291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542B1F86-8B40-9DF8-2651-5FE4F52A16A2}"/>
                    </a:ext>
                  </a:extLst>
                </p14:cNvPr>
                <p14:cNvContentPartPr/>
                <p14:nvPr/>
              </p14:nvContentPartPr>
              <p14:xfrm>
                <a:off x="1226798" y="1983188"/>
                <a:ext cx="39600" cy="95760"/>
              </p14:xfrm>
            </p:contentPart>
          </mc:Choice>
          <mc:Fallback xmlns="">
            <p:pic>
              <p:nvPicPr>
                <p:cNvPr id="14" name="Ink 13">
                  <a:extLst>
                    <a:ext uri="{FF2B5EF4-FFF2-40B4-BE49-F238E27FC236}">
                      <a16:creationId xmlns:a16="http://schemas.microsoft.com/office/drawing/2014/main" id="{542B1F86-8B40-9DF8-2651-5FE4F52A16A2}"/>
                    </a:ext>
                  </a:extLst>
                </p:cNvPr>
                <p:cNvPicPr/>
                <p:nvPr/>
              </p:nvPicPr>
              <p:blipFill>
                <a:blip r:embed="rId85"/>
                <a:stretch>
                  <a:fillRect/>
                </a:stretch>
              </p:blipFill>
              <p:spPr>
                <a:xfrm>
                  <a:off x="1217798" y="1974188"/>
                  <a:ext cx="57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2016C1CA-F12A-A07A-78FE-1663C23D0CA9}"/>
                    </a:ext>
                  </a:extLst>
                </p14:cNvPr>
                <p14:cNvContentPartPr/>
                <p14:nvPr/>
              </p14:nvContentPartPr>
              <p14:xfrm>
                <a:off x="1511198" y="2064188"/>
                <a:ext cx="822600" cy="14760"/>
              </p14:xfrm>
            </p:contentPart>
          </mc:Choice>
          <mc:Fallback xmlns="">
            <p:pic>
              <p:nvPicPr>
                <p:cNvPr id="56" name="Ink 55">
                  <a:extLst>
                    <a:ext uri="{FF2B5EF4-FFF2-40B4-BE49-F238E27FC236}">
                      <a16:creationId xmlns:a16="http://schemas.microsoft.com/office/drawing/2014/main" id="{2016C1CA-F12A-A07A-78FE-1663C23D0CA9}"/>
                    </a:ext>
                  </a:extLst>
                </p:cNvPr>
                <p:cNvPicPr/>
                <p:nvPr/>
              </p:nvPicPr>
              <p:blipFill>
                <a:blip r:embed="rId87"/>
                <a:stretch>
                  <a:fillRect/>
                </a:stretch>
              </p:blipFill>
              <p:spPr>
                <a:xfrm>
                  <a:off x="1502198" y="2055548"/>
                  <a:ext cx="840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4CEE92A7-EED8-3C6B-BD54-5163CEF57CAA}"/>
                    </a:ext>
                  </a:extLst>
                </p14:cNvPr>
                <p14:cNvContentPartPr/>
                <p14:nvPr/>
              </p14:nvContentPartPr>
              <p14:xfrm>
                <a:off x="2262158" y="2012348"/>
                <a:ext cx="93240" cy="144000"/>
              </p14:xfrm>
            </p:contentPart>
          </mc:Choice>
          <mc:Fallback xmlns="">
            <p:pic>
              <p:nvPicPr>
                <p:cNvPr id="57" name="Ink 56">
                  <a:extLst>
                    <a:ext uri="{FF2B5EF4-FFF2-40B4-BE49-F238E27FC236}">
                      <a16:creationId xmlns:a16="http://schemas.microsoft.com/office/drawing/2014/main" id="{4CEE92A7-EED8-3C6B-BD54-5163CEF57CAA}"/>
                    </a:ext>
                  </a:extLst>
                </p:cNvPr>
                <p:cNvPicPr/>
                <p:nvPr/>
              </p:nvPicPr>
              <p:blipFill>
                <a:blip r:embed="rId89"/>
                <a:stretch>
                  <a:fillRect/>
                </a:stretch>
              </p:blipFill>
              <p:spPr>
                <a:xfrm>
                  <a:off x="2253518" y="2003708"/>
                  <a:ext cx="110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ED69203E-A2CD-CDD7-D2F5-33B7CDC2AF11}"/>
                    </a:ext>
                  </a:extLst>
                </p14:cNvPr>
                <p14:cNvContentPartPr/>
                <p14:nvPr/>
              </p14:nvContentPartPr>
              <p14:xfrm>
                <a:off x="2713238" y="1801748"/>
                <a:ext cx="133560" cy="151920"/>
              </p14:xfrm>
            </p:contentPart>
          </mc:Choice>
          <mc:Fallback xmlns="">
            <p:pic>
              <p:nvPicPr>
                <p:cNvPr id="59" name="Ink 58">
                  <a:extLst>
                    <a:ext uri="{FF2B5EF4-FFF2-40B4-BE49-F238E27FC236}">
                      <a16:creationId xmlns:a16="http://schemas.microsoft.com/office/drawing/2014/main" id="{ED69203E-A2CD-CDD7-D2F5-33B7CDC2AF11}"/>
                    </a:ext>
                  </a:extLst>
                </p:cNvPr>
                <p:cNvPicPr/>
                <p:nvPr/>
              </p:nvPicPr>
              <p:blipFill>
                <a:blip r:embed="rId91"/>
                <a:stretch>
                  <a:fillRect/>
                </a:stretch>
              </p:blipFill>
              <p:spPr>
                <a:xfrm>
                  <a:off x="2704238" y="1792748"/>
                  <a:ext cx="151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47C90268-4F4A-7578-0348-B429A56FF91D}"/>
                    </a:ext>
                  </a:extLst>
                </p14:cNvPr>
                <p14:cNvContentPartPr/>
                <p14:nvPr/>
              </p14:nvContentPartPr>
              <p14:xfrm>
                <a:off x="2946158" y="1621028"/>
                <a:ext cx="133200" cy="309960"/>
              </p14:xfrm>
            </p:contentPart>
          </mc:Choice>
          <mc:Fallback xmlns="">
            <p:pic>
              <p:nvPicPr>
                <p:cNvPr id="60" name="Ink 59">
                  <a:extLst>
                    <a:ext uri="{FF2B5EF4-FFF2-40B4-BE49-F238E27FC236}">
                      <a16:creationId xmlns:a16="http://schemas.microsoft.com/office/drawing/2014/main" id="{47C90268-4F4A-7578-0348-B429A56FF91D}"/>
                    </a:ext>
                  </a:extLst>
                </p:cNvPr>
                <p:cNvPicPr/>
                <p:nvPr/>
              </p:nvPicPr>
              <p:blipFill>
                <a:blip r:embed="rId93"/>
                <a:stretch>
                  <a:fillRect/>
                </a:stretch>
              </p:blipFill>
              <p:spPr>
                <a:xfrm>
                  <a:off x="2937518" y="1612028"/>
                  <a:ext cx="1508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EB5FFF9-6DE1-3156-A16B-0C3A21384C3F}"/>
                    </a:ext>
                  </a:extLst>
                </p14:cNvPr>
                <p14:cNvContentPartPr/>
                <p14:nvPr/>
              </p14:nvContentPartPr>
              <p14:xfrm>
                <a:off x="2942918" y="1787708"/>
                <a:ext cx="70560" cy="32040"/>
              </p14:xfrm>
            </p:contentPart>
          </mc:Choice>
          <mc:Fallback xmlns="">
            <p:pic>
              <p:nvPicPr>
                <p:cNvPr id="61" name="Ink 60">
                  <a:extLst>
                    <a:ext uri="{FF2B5EF4-FFF2-40B4-BE49-F238E27FC236}">
                      <a16:creationId xmlns:a16="http://schemas.microsoft.com/office/drawing/2014/main" id="{CEB5FFF9-6DE1-3156-A16B-0C3A21384C3F}"/>
                    </a:ext>
                  </a:extLst>
                </p:cNvPr>
                <p:cNvPicPr/>
                <p:nvPr/>
              </p:nvPicPr>
              <p:blipFill>
                <a:blip r:embed="rId95"/>
                <a:stretch>
                  <a:fillRect/>
                </a:stretch>
              </p:blipFill>
              <p:spPr>
                <a:xfrm>
                  <a:off x="2933918" y="1779068"/>
                  <a:ext cx="8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06999E5-0A8C-EBFB-1144-048276F3F5B4}"/>
                    </a:ext>
                  </a:extLst>
                </p14:cNvPr>
                <p14:cNvContentPartPr/>
                <p14:nvPr/>
              </p14:nvContentPartPr>
              <p14:xfrm>
                <a:off x="2555918" y="2165348"/>
                <a:ext cx="145440" cy="352440"/>
              </p14:xfrm>
            </p:contentPart>
          </mc:Choice>
          <mc:Fallback xmlns="">
            <p:pic>
              <p:nvPicPr>
                <p:cNvPr id="63" name="Ink 62">
                  <a:extLst>
                    <a:ext uri="{FF2B5EF4-FFF2-40B4-BE49-F238E27FC236}">
                      <a16:creationId xmlns:a16="http://schemas.microsoft.com/office/drawing/2014/main" id="{D06999E5-0A8C-EBFB-1144-048276F3F5B4}"/>
                    </a:ext>
                  </a:extLst>
                </p:cNvPr>
                <p:cNvPicPr/>
                <p:nvPr/>
              </p:nvPicPr>
              <p:blipFill>
                <a:blip r:embed="rId97"/>
                <a:stretch>
                  <a:fillRect/>
                </a:stretch>
              </p:blipFill>
              <p:spPr>
                <a:xfrm>
                  <a:off x="2546918" y="2156348"/>
                  <a:ext cx="1630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A6F5EE9-1B3E-016A-D112-16DD5FC5D3BF}"/>
                    </a:ext>
                  </a:extLst>
                </p14:cNvPr>
                <p14:cNvContentPartPr/>
                <p14:nvPr/>
              </p14:nvContentPartPr>
              <p14:xfrm>
                <a:off x="2751398" y="2355428"/>
                <a:ext cx="72360" cy="109800"/>
              </p14:xfrm>
            </p:contentPart>
          </mc:Choice>
          <mc:Fallback xmlns="">
            <p:pic>
              <p:nvPicPr>
                <p:cNvPr id="64" name="Ink 63">
                  <a:extLst>
                    <a:ext uri="{FF2B5EF4-FFF2-40B4-BE49-F238E27FC236}">
                      <a16:creationId xmlns:a16="http://schemas.microsoft.com/office/drawing/2014/main" id="{7A6F5EE9-1B3E-016A-D112-16DD5FC5D3BF}"/>
                    </a:ext>
                  </a:extLst>
                </p:cNvPr>
                <p:cNvPicPr/>
                <p:nvPr/>
              </p:nvPicPr>
              <p:blipFill>
                <a:blip r:embed="rId99"/>
                <a:stretch>
                  <a:fillRect/>
                </a:stretch>
              </p:blipFill>
              <p:spPr>
                <a:xfrm>
                  <a:off x="2742758" y="2346428"/>
                  <a:ext cx="90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5661E58F-805B-E790-9683-0993B249F519}"/>
                    </a:ext>
                  </a:extLst>
                </p14:cNvPr>
                <p14:cNvContentPartPr/>
                <p14:nvPr/>
              </p14:nvContentPartPr>
              <p14:xfrm>
                <a:off x="2893598" y="2293148"/>
                <a:ext cx="90720" cy="138960"/>
              </p14:xfrm>
            </p:contentPart>
          </mc:Choice>
          <mc:Fallback xmlns="">
            <p:pic>
              <p:nvPicPr>
                <p:cNvPr id="65" name="Ink 64">
                  <a:extLst>
                    <a:ext uri="{FF2B5EF4-FFF2-40B4-BE49-F238E27FC236}">
                      <a16:creationId xmlns:a16="http://schemas.microsoft.com/office/drawing/2014/main" id="{5661E58F-805B-E790-9683-0993B249F519}"/>
                    </a:ext>
                  </a:extLst>
                </p:cNvPr>
                <p:cNvPicPr/>
                <p:nvPr/>
              </p:nvPicPr>
              <p:blipFill>
                <a:blip r:embed="rId101"/>
                <a:stretch>
                  <a:fillRect/>
                </a:stretch>
              </p:blipFill>
              <p:spPr>
                <a:xfrm>
                  <a:off x="2884958" y="2284508"/>
                  <a:ext cx="108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3916A704-A838-A9FE-53F7-C05D14B7D2D3}"/>
                    </a:ext>
                  </a:extLst>
                </p14:cNvPr>
                <p14:cNvContentPartPr/>
                <p14:nvPr/>
              </p14:nvContentPartPr>
              <p14:xfrm>
                <a:off x="3054158" y="2208188"/>
                <a:ext cx="13680" cy="167760"/>
              </p14:xfrm>
            </p:contentPart>
          </mc:Choice>
          <mc:Fallback xmlns="">
            <p:pic>
              <p:nvPicPr>
                <p:cNvPr id="66" name="Ink 65">
                  <a:extLst>
                    <a:ext uri="{FF2B5EF4-FFF2-40B4-BE49-F238E27FC236}">
                      <a16:creationId xmlns:a16="http://schemas.microsoft.com/office/drawing/2014/main" id="{3916A704-A838-A9FE-53F7-C05D14B7D2D3}"/>
                    </a:ext>
                  </a:extLst>
                </p:cNvPr>
                <p:cNvPicPr/>
                <p:nvPr/>
              </p:nvPicPr>
              <p:blipFill>
                <a:blip r:embed="rId103"/>
                <a:stretch>
                  <a:fillRect/>
                </a:stretch>
              </p:blipFill>
              <p:spPr>
                <a:xfrm>
                  <a:off x="3045158" y="2199548"/>
                  <a:ext cx="31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FC724788-4165-5AE7-2F63-D40A8C5BA359}"/>
                    </a:ext>
                  </a:extLst>
                </p14:cNvPr>
                <p14:cNvContentPartPr/>
                <p14:nvPr/>
              </p14:nvContentPartPr>
              <p14:xfrm>
                <a:off x="3049118" y="2296748"/>
                <a:ext cx="138240" cy="107640"/>
              </p14:xfrm>
            </p:contentPart>
          </mc:Choice>
          <mc:Fallback xmlns="">
            <p:pic>
              <p:nvPicPr>
                <p:cNvPr id="67" name="Ink 66">
                  <a:extLst>
                    <a:ext uri="{FF2B5EF4-FFF2-40B4-BE49-F238E27FC236}">
                      <a16:creationId xmlns:a16="http://schemas.microsoft.com/office/drawing/2014/main" id="{FC724788-4165-5AE7-2F63-D40A8C5BA359}"/>
                    </a:ext>
                  </a:extLst>
                </p:cNvPr>
                <p:cNvPicPr/>
                <p:nvPr/>
              </p:nvPicPr>
              <p:blipFill>
                <a:blip r:embed="rId105"/>
                <a:stretch>
                  <a:fillRect/>
                </a:stretch>
              </p:blipFill>
              <p:spPr>
                <a:xfrm>
                  <a:off x="3040478" y="2287748"/>
                  <a:ext cx="155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9EC8E99D-B2FF-20C2-CAFD-8003F47BA7B7}"/>
                    </a:ext>
                  </a:extLst>
                </p14:cNvPr>
                <p14:cNvContentPartPr/>
                <p14:nvPr/>
              </p14:nvContentPartPr>
              <p14:xfrm>
                <a:off x="3237398" y="2279828"/>
                <a:ext cx="99720" cy="120960"/>
              </p14:xfrm>
            </p:contentPart>
          </mc:Choice>
          <mc:Fallback xmlns="">
            <p:pic>
              <p:nvPicPr>
                <p:cNvPr id="68" name="Ink 67">
                  <a:extLst>
                    <a:ext uri="{FF2B5EF4-FFF2-40B4-BE49-F238E27FC236}">
                      <a16:creationId xmlns:a16="http://schemas.microsoft.com/office/drawing/2014/main" id="{9EC8E99D-B2FF-20C2-CAFD-8003F47BA7B7}"/>
                    </a:ext>
                  </a:extLst>
                </p:cNvPr>
                <p:cNvPicPr/>
                <p:nvPr/>
              </p:nvPicPr>
              <p:blipFill>
                <a:blip r:embed="rId107"/>
                <a:stretch>
                  <a:fillRect/>
                </a:stretch>
              </p:blipFill>
              <p:spPr>
                <a:xfrm>
                  <a:off x="3228398" y="2271188"/>
                  <a:ext cx="117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6481C600-1D9B-D3BC-6113-233A77DA6ADE}"/>
                    </a:ext>
                  </a:extLst>
                </p14:cNvPr>
                <p14:cNvContentPartPr/>
                <p14:nvPr/>
              </p14:nvContentPartPr>
              <p14:xfrm>
                <a:off x="2762198" y="2351828"/>
                <a:ext cx="70200" cy="57960"/>
              </p14:xfrm>
            </p:contentPart>
          </mc:Choice>
          <mc:Fallback xmlns="">
            <p:pic>
              <p:nvPicPr>
                <p:cNvPr id="69" name="Ink 68">
                  <a:extLst>
                    <a:ext uri="{FF2B5EF4-FFF2-40B4-BE49-F238E27FC236}">
                      <a16:creationId xmlns:a16="http://schemas.microsoft.com/office/drawing/2014/main" id="{6481C600-1D9B-D3BC-6113-233A77DA6ADE}"/>
                    </a:ext>
                  </a:extLst>
                </p:cNvPr>
                <p:cNvPicPr/>
                <p:nvPr/>
              </p:nvPicPr>
              <p:blipFill>
                <a:blip r:embed="rId109"/>
                <a:stretch>
                  <a:fillRect/>
                </a:stretch>
              </p:blipFill>
              <p:spPr>
                <a:xfrm>
                  <a:off x="2753198" y="2343188"/>
                  <a:ext cx="87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A5592D62-6DE7-E849-ACBF-EC352F87ACF5}"/>
                    </a:ext>
                  </a:extLst>
                </p14:cNvPr>
                <p14:cNvContentPartPr/>
                <p14:nvPr/>
              </p14:nvContentPartPr>
              <p14:xfrm>
                <a:off x="2787398" y="3147068"/>
                <a:ext cx="122760" cy="142200"/>
              </p14:xfrm>
            </p:contentPart>
          </mc:Choice>
          <mc:Fallback xmlns="">
            <p:pic>
              <p:nvPicPr>
                <p:cNvPr id="71" name="Ink 70">
                  <a:extLst>
                    <a:ext uri="{FF2B5EF4-FFF2-40B4-BE49-F238E27FC236}">
                      <a16:creationId xmlns:a16="http://schemas.microsoft.com/office/drawing/2014/main" id="{A5592D62-6DE7-E849-ACBF-EC352F87ACF5}"/>
                    </a:ext>
                  </a:extLst>
                </p:cNvPr>
                <p:cNvPicPr/>
                <p:nvPr/>
              </p:nvPicPr>
              <p:blipFill>
                <a:blip r:embed="rId111"/>
                <a:stretch>
                  <a:fillRect/>
                </a:stretch>
              </p:blipFill>
              <p:spPr>
                <a:xfrm>
                  <a:off x="2778398" y="3138428"/>
                  <a:ext cx="140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7EA31DB3-E7CF-9ACF-744E-60C259DBB1B3}"/>
                    </a:ext>
                  </a:extLst>
                </p14:cNvPr>
                <p14:cNvContentPartPr/>
                <p14:nvPr/>
              </p14:nvContentPartPr>
              <p14:xfrm>
                <a:off x="2710718" y="3250748"/>
                <a:ext cx="592560" cy="1132920"/>
              </p14:xfrm>
            </p:contentPart>
          </mc:Choice>
          <mc:Fallback xmlns="">
            <p:pic>
              <p:nvPicPr>
                <p:cNvPr id="72" name="Ink 71">
                  <a:extLst>
                    <a:ext uri="{FF2B5EF4-FFF2-40B4-BE49-F238E27FC236}">
                      <a16:creationId xmlns:a16="http://schemas.microsoft.com/office/drawing/2014/main" id="{7EA31DB3-E7CF-9ACF-744E-60C259DBB1B3}"/>
                    </a:ext>
                  </a:extLst>
                </p:cNvPr>
                <p:cNvPicPr/>
                <p:nvPr/>
              </p:nvPicPr>
              <p:blipFill>
                <a:blip r:embed="rId113"/>
                <a:stretch>
                  <a:fillRect/>
                </a:stretch>
              </p:blipFill>
              <p:spPr>
                <a:xfrm>
                  <a:off x="2701718" y="3242108"/>
                  <a:ext cx="61020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A93E0006-84C5-9450-35E4-45A629D3F238}"/>
                    </a:ext>
                  </a:extLst>
                </p14:cNvPr>
                <p14:cNvContentPartPr/>
                <p14:nvPr/>
              </p14:nvContentPartPr>
              <p14:xfrm>
                <a:off x="3200678" y="4296188"/>
                <a:ext cx="150120" cy="193680"/>
              </p14:xfrm>
            </p:contentPart>
          </mc:Choice>
          <mc:Fallback xmlns="">
            <p:pic>
              <p:nvPicPr>
                <p:cNvPr id="73" name="Ink 72">
                  <a:extLst>
                    <a:ext uri="{FF2B5EF4-FFF2-40B4-BE49-F238E27FC236}">
                      <a16:creationId xmlns:a16="http://schemas.microsoft.com/office/drawing/2014/main" id="{A93E0006-84C5-9450-35E4-45A629D3F238}"/>
                    </a:ext>
                  </a:extLst>
                </p:cNvPr>
                <p:cNvPicPr/>
                <p:nvPr/>
              </p:nvPicPr>
              <p:blipFill>
                <a:blip r:embed="rId115"/>
                <a:stretch>
                  <a:fillRect/>
                </a:stretch>
              </p:blipFill>
              <p:spPr>
                <a:xfrm>
                  <a:off x="3191678" y="4287548"/>
                  <a:ext cx="167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463AAD98-3718-53C7-E9C2-C77612DFCB46}"/>
                    </a:ext>
                  </a:extLst>
                </p14:cNvPr>
                <p14:cNvContentPartPr/>
                <p14:nvPr/>
              </p14:nvContentPartPr>
              <p14:xfrm>
                <a:off x="3363398" y="4198628"/>
                <a:ext cx="1458360" cy="420840"/>
              </p14:xfrm>
            </p:contentPart>
          </mc:Choice>
          <mc:Fallback xmlns="">
            <p:pic>
              <p:nvPicPr>
                <p:cNvPr id="74" name="Ink 73">
                  <a:extLst>
                    <a:ext uri="{FF2B5EF4-FFF2-40B4-BE49-F238E27FC236}">
                      <a16:creationId xmlns:a16="http://schemas.microsoft.com/office/drawing/2014/main" id="{463AAD98-3718-53C7-E9C2-C77612DFCB46}"/>
                    </a:ext>
                  </a:extLst>
                </p:cNvPr>
                <p:cNvPicPr/>
                <p:nvPr/>
              </p:nvPicPr>
              <p:blipFill>
                <a:blip r:embed="rId117"/>
                <a:stretch>
                  <a:fillRect/>
                </a:stretch>
              </p:blipFill>
              <p:spPr>
                <a:xfrm>
                  <a:off x="3354758" y="4189988"/>
                  <a:ext cx="147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62077679-F2A9-AA2C-9DEF-81AE47F63643}"/>
                    </a:ext>
                  </a:extLst>
                </p14:cNvPr>
                <p14:cNvContentPartPr/>
                <p14:nvPr/>
              </p14:nvContentPartPr>
              <p14:xfrm>
                <a:off x="3638438" y="4331108"/>
                <a:ext cx="145800" cy="186120"/>
              </p14:xfrm>
            </p:contentPart>
          </mc:Choice>
          <mc:Fallback xmlns="">
            <p:pic>
              <p:nvPicPr>
                <p:cNvPr id="75" name="Ink 74">
                  <a:extLst>
                    <a:ext uri="{FF2B5EF4-FFF2-40B4-BE49-F238E27FC236}">
                      <a16:creationId xmlns:a16="http://schemas.microsoft.com/office/drawing/2014/main" id="{62077679-F2A9-AA2C-9DEF-81AE47F63643}"/>
                    </a:ext>
                  </a:extLst>
                </p:cNvPr>
                <p:cNvPicPr/>
                <p:nvPr/>
              </p:nvPicPr>
              <p:blipFill>
                <a:blip r:embed="rId119"/>
                <a:stretch>
                  <a:fillRect/>
                </a:stretch>
              </p:blipFill>
              <p:spPr>
                <a:xfrm>
                  <a:off x="3629798" y="4322108"/>
                  <a:ext cx="163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5141D29-195D-402C-DBF0-CBDF2FE71509}"/>
                    </a:ext>
                  </a:extLst>
                </p14:cNvPr>
                <p14:cNvContentPartPr/>
                <p14:nvPr/>
              </p14:nvContentPartPr>
              <p14:xfrm>
                <a:off x="3608558" y="4339388"/>
                <a:ext cx="148320" cy="180000"/>
              </p14:xfrm>
            </p:contentPart>
          </mc:Choice>
          <mc:Fallback xmlns="">
            <p:pic>
              <p:nvPicPr>
                <p:cNvPr id="76" name="Ink 75">
                  <a:extLst>
                    <a:ext uri="{FF2B5EF4-FFF2-40B4-BE49-F238E27FC236}">
                      <a16:creationId xmlns:a16="http://schemas.microsoft.com/office/drawing/2014/main" id="{C5141D29-195D-402C-DBF0-CBDF2FE71509}"/>
                    </a:ext>
                  </a:extLst>
                </p:cNvPr>
                <p:cNvPicPr/>
                <p:nvPr/>
              </p:nvPicPr>
              <p:blipFill>
                <a:blip r:embed="rId121"/>
                <a:stretch>
                  <a:fillRect/>
                </a:stretch>
              </p:blipFill>
              <p:spPr>
                <a:xfrm>
                  <a:off x="3599558" y="4330748"/>
                  <a:ext cx="165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4D4377B-7365-727A-90FD-01FCA3B55829}"/>
                    </a:ext>
                  </a:extLst>
                </p14:cNvPr>
                <p14:cNvContentPartPr/>
                <p14:nvPr/>
              </p14:nvContentPartPr>
              <p14:xfrm>
                <a:off x="3854798" y="4314548"/>
                <a:ext cx="170640" cy="197640"/>
              </p14:xfrm>
            </p:contentPart>
          </mc:Choice>
          <mc:Fallback xmlns="">
            <p:pic>
              <p:nvPicPr>
                <p:cNvPr id="77" name="Ink 76">
                  <a:extLst>
                    <a:ext uri="{FF2B5EF4-FFF2-40B4-BE49-F238E27FC236}">
                      <a16:creationId xmlns:a16="http://schemas.microsoft.com/office/drawing/2014/main" id="{C4D4377B-7365-727A-90FD-01FCA3B55829}"/>
                    </a:ext>
                  </a:extLst>
                </p:cNvPr>
                <p:cNvPicPr/>
                <p:nvPr/>
              </p:nvPicPr>
              <p:blipFill>
                <a:blip r:embed="rId123"/>
                <a:stretch>
                  <a:fillRect/>
                </a:stretch>
              </p:blipFill>
              <p:spPr>
                <a:xfrm>
                  <a:off x="3845798" y="4305548"/>
                  <a:ext cx="188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1D3E5CF3-7C50-84DC-D946-E7E2A794464E}"/>
                    </a:ext>
                  </a:extLst>
                </p14:cNvPr>
                <p14:cNvContentPartPr/>
                <p14:nvPr/>
              </p14:nvContentPartPr>
              <p14:xfrm>
                <a:off x="4095638" y="4323908"/>
                <a:ext cx="129600" cy="175680"/>
              </p14:xfrm>
            </p:contentPart>
          </mc:Choice>
          <mc:Fallback xmlns="">
            <p:pic>
              <p:nvPicPr>
                <p:cNvPr id="78" name="Ink 77">
                  <a:extLst>
                    <a:ext uri="{FF2B5EF4-FFF2-40B4-BE49-F238E27FC236}">
                      <a16:creationId xmlns:a16="http://schemas.microsoft.com/office/drawing/2014/main" id="{1D3E5CF3-7C50-84DC-D946-E7E2A794464E}"/>
                    </a:ext>
                  </a:extLst>
                </p:cNvPr>
                <p:cNvPicPr/>
                <p:nvPr/>
              </p:nvPicPr>
              <p:blipFill>
                <a:blip r:embed="rId125"/>
                <a:stretch>
                  <a:fillRect/>
                </a:stretch>
              </p:blipFill>
              <p:spPr>
                <a:xfrm>
                  <a:off x="4086998" y="4315268"/>
                  <a:ext cx="14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F950F074-9E8D-D378-2BCF-51B909D35469}"/>
                    </a:ext>
                  </a:extLst>
                </p14:cNvPr>
                <p14:cNvContentPartPr/>
                <p14:nvPr/>
              </p14:nvContentPartPr>
              <p14:xfrm>
                <a:off x="4313078" y="4285748"/>
                <a:ext cx="123480" cy="206280"/>
              </p14:xfrm>
            </p:contentPart>
          </mc:Choice>
          <mc:Fallback xmlns="">
            <p:pic>
              <p:nvPicPr>
                <p:cNvPr id="79" name="Ink 78">
                  <a:extLst>
                    <a:ext uri="{FF2B5EF4-FFF2-40B4-BE49-F238E27FC236}">
                      <a16:creationId xmlns:a16="http://schemas.microsoft.com/office/drawing/2014/main" id="{F950F074-9E8D-D378-2BCF-51B909D35469}"/>
                    </a:ext>
                  </a:extLst>
                </p:cNvPr>
                <p:cNvPicPr/>
                <p:nvPr/>
              </p:nvPicPr>
              <p:blipFill>
                <a:blip r:embed="rId127"/>
                <a:stretch>
                  <a:fillRect/>
                </a:stretch>
              </p:blipFill>
              <p:spPr>
                <a:xfrm>
                  <a:off x="4304438" y="4277108"/>
                  <a:ext cx="1411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1FCA04E-8A3E-9E2B-5604-2300FF03FC61}"/>
                    </a:ext>
                  </a:extLst>
                </p14:cNvPr>
                <p14:cNvContentPartPr/>
                <p14:nvPr/>
              </p14:nvContentPartPr>
              <p14:xfrm>
                <a:off x="4326758" y="4391588"/>
                <a:ext cx="119160" cy="48600"/>
              </p14:xfrm>
            </p:contentPart>
          </mc:Choice>
          <mc:Fallback xmlns="">
            <p:pic>
              <p:nvPicPr>
                <p:cNvPr id="80" name="Ink 79">
                  <a:extLst>
                    <a:ext uri="{FF2B5EF4-FFF2-40B4-BE49-F238E27FC236}">
                      <a16:creationId xmlns:a16="http://schemas.microsoft.com/office/drawing/2014/main" id="{91FCA04E-8A3E-9E2B-5604-2300FF03FC61}"/>
                    </a:ext>
                  </a:extLst>
                </p:cNvPr>
                <p:cNvPicPr/>
                <p:nvPr/>
              </p:nvPicPr>
              <p:blipFill>
                <a:blip r:embed="rId129"/>
                <a:stretch>
                  <a:fillRect/>
                </a:stretch>
              </p:blipFill>
              <p:spPr>
                <a:xfrm>
                  <a:off x="4317758" y="4382948"/>
                  <a:ext cx="13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FFFDC51D-6BA7-047D-4212-26273B24BE89}"/>
                    </a:ext>
                  </a:extLst>
                </p14:cNvPr>
                <p14:cNvContentPartPr/>
                <p14:nvPr/>
              </p14:nvContentPartPr>
              <p14:xfrm>
                <a:off x="4486598" y="4292948"/>
                <a:ext cx="96480" cy="217440"/>
              </p14:xfrm>
            </p:contentPart>
          </mc:Choice>
          <mc:Fallback xmlns="">
            <p:pic>
              <p:nvPicPr>
                <p:cNvPr id="81" name="Ink 80">
                  <a:extLst>
                    <a:ext uri="{FF2B5EF4-FFF2-40B4-BE49-F238E27FC236}">
                      <a16:creationId xmlns:a16="http://schemas.microsoft.com/office/drawing/2014/main" id="{FFFDC51D-6BA7-047D-4212-26273B24BE89}"/>
                    </a:ext>
                  </a:extLst>
                </p:cNvPr>
                <p:cNvPicPr/>
                <p:nvPr/>
              </p:nvPicPr>
              <p:blipFill>
                <a:blip r:embed="rId131"/>
                <a:stretch>
                  <a:fillRect/>
                </a:stretch>
              </p:blipFill>
              <p:spPr>
                <a:xfrm>
                  <a:off x="4477958" y="4284308"/>
                  <a:ext cx="114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1014157-928B-3D7C-84FC-F6549A41A134}"/>
                    </a:ext>
                  </a:extLst>
                </p14:cNvPr>
                <p14:cNvContentPartPr/>
                <p14:nvPr/>
              </p14:nvContentPartPr>
              <p14:xfrm>
                <a:off x="4505678" y="4352708"/>
                <a:ext cx="165240" cy="64080"/>
              </p14:xfrm>
            </p:contentPart>
          </mc:Choice>
          <mc:Fallback xmlns="">
            <p:pic>
              <p:nvPicPr>
                <p:cNvPr id="82" name="Ink 81">
                  <a:extLst>
                    <a:ext uri="{FF2B5EF4-FFF2-40B4-BE49-F238E27FC236}">
                      <a16:creationId xmlns:a16="http://schemas.microsoft.com/office/drawing/2014/main" id="{11014157-928B-3D7C-84FC-F6549A41A134}"/>
                    </a:ext>
                  </a:extLst>
                </p:cNvPr>
                <p:cNvPicPr/>
                <p:nvPr/>
              </p:nvPicPr>
              <p:blipFill>
                <a:blip r:embed="rId133"/>
                <a:stretch>
                  <a:fillRect/>
                </a:stretch>
              </p:blipFill>
              <p:spPr>
                <a:xfrm>
                  <a:off x="4496678" y="4343708"/>
                  <a:ext cx="182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86BC0A11-1089-FDC6-9F8E-0769A2DBB2C8}"/>
                    </a:ext>
                  </a:extLst>
                </p14:cNvPr>
                <p14:cNvContentPartPr/>
                <p14:nvPr/>
              </p14:nvContentPartPr>
              <p14:xfrm>
                <a:off x="2384198" y="3386468"/>
                <a:ext cx="1014480" cy="1157760"/>
              </p14:xfrm>
            </p:contentPart>
          </mc:Choice>
          <mc:Fallback xmlns="">
            <p:pic>
              <p:nvPicPr>
                <p:cNvPr id="84" name="Ink 83">
                  <a:extLst>
                    <a:ext uri="{FF2B5EF4-FFF2-40B4-BE49-F238E27FC236}">
                      <a16:creationId xmlns:a16="http://schemas.microsoft.com/office/drawing/2014/main" id="{86BC0A11-1089-FDC6-9F8E-0769A2DBB2C8}"/>
                    </a:ext>
                  </a:extLst>
                </p:cNvPr>
                <p:cNvPicPr/>
                <p:nvPr/>
              </p:nvPicPr>
              <p:blipFill>
                <a:blip r:embed="rId135"/>
                <a:stretch>
                  <a:fillRect/>
                </a:stretch>
              </p:blipFill>
              <p:spPr>
                <a:xfrm>
                  <a:off x="2375558" y="3377828"/>
                  <a:ext cx="1032120" cy="1175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DDC5A0E6-1236-5F43-D446-4819E88840B9}"/>
                    </a:ext>
                  </a:extLst>
                </p14:cNvPr>
                <p14:cNvContentPartPr/>
                <p14:nvPr/>
              </p14:nvContentPartPr>
              <p14:xfrm>
                <a:off x="2400398" y="3327788"/>
                <a:ext cx="188280" cy="128880"/>
              </p14:xfrm>
            </p:contentPart>
          </mc:Choice>
          <mc:Fallback xmlns="">
            <p:pic>
              <p:nvPicPr>
                <p:cNvPr id="85" name="Ink 84">
                  <a:extLst>
                    <a:ext uri="{FF2B5EF4-FFF2-40B4-BE49-F238E27FC236}">
                      <a16:creationId xmlns:a16="http://schemas.microsoft.com/office/drawing/2014/main" id="{DDC5A0E6-1236-5F43-D446-4819E88840B9}"/>
                    </a:ext>
                  </a:extLst>
                </p:cNvPr>
                <p:cNvPicPr/>
                <p:nvPr/>
              </p:nvPicPr>
              <p:blipFill>
                <a:blip r:embed="rId137"/>
                <a:stretch>
                  <a:fillRect/>
                </a:stretch>
              </p:blipFill>
              <p:spPr>
                <a:xfrm>
                  <a:off x="2391758" y="3318788"/>
                  <a:ext cx="205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F0DBEA4-51DD-83DE-FF93-7D4BE235262D}"/>
                    </a:ext>
                  </a:extLst>
                </p14:cNvPr>
                <p14:cNvContentPartPr/>
                <p14:nvPr/>
              </p14:nvContentPartPr>
              <p14:xfrm>
                <a:off x="1474478" y="3968228"/>
                <a:ext cx="216720" cy="220680"/>
              </p14:xfrm>
            </p:contentPart>
          </mc:Choice>
          <mc:Fallback xmlns="">
            <p:pic>
              <p:nvPicPr>
                <p:cNvPr id="86" name="Ink 85">
                  <a:extLst>
                    <a:ext uri="{FF2B5EF4-FFF2-40B4-BE49-F238E27FC236}">
                      <a16:creationId xmlns:a16="http://schemas.microsoft.com/office/drawing/2014/main" id="{AF0DBEA4-51DD-83DE-FF93-7D4BE235262D}"/>
                    </a:ext>
                  </a:extLst>
                </p:cNvPr>
                <p:cNvPicPr/>
                <p:nvPr/>
              </p:nvPicPr>
              <p:blipFill>
                <a:blip r:embed="rId139"/>
                <a:stretch>
                  <a:fillRect/>
                </a:stretch>
              </p:blipFill>
              <p:spPr>
                <a:xfrm>
                  <a:off x="1465838" y="3959228"/>
                  <a:ext cx="234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DC144D7-B48E-F32A-6D4D-058841A8A8CE}"/>
                    </a:ext>
                  </a:extLst>
                </p14:cNvPr>
                <p14:cNvContentPartPr/>
                <p14:nvPr/>
              </p14:nvContentPartPr>
              <p14:xfrm>
                <a:off x="1767158" y="3958148"/>
                <a:ext cx="181080" cy="173160"/>
              </p14:xfrm>
            </p:contentPart>
          </mc:Choice>
          <mc:Fallback xmlns="">
            <p:pic>
              <p:nvPicPr>
                <p:cNvPr id="87" name="Ink 86">
                  <a:extLst>
                    <a:ext uri="{FF2B5EF4-FFF2-40B4-BE49-F238E27FC236}">
                      <a16:creationId xmlns:a16="http://schemas.microsoft.com/office/drawing/2014/main" id="{5DC144D7-B48E-F32A-6D4D-058841A8A8CE}"/>
                    </a:ext>
                  </a:extLst>
                </p:cNvPr>
                <p:cNvPicPr/>
                <p:nvPr/>
              </p:nvPicPr>
              <p:blipFill>
                <a:blip r:embed="rId141"/>
                <a:stretch>
                  <a:fillRect/>
                </a:stretch>
              </p:blipFill>
              <p:spPr>
                <a:xfrm>
                  <a:off x="1758518" y="3949148"/>
                  <a:ext cx="198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417842CF-8488-AA97-97E5-64901F78EF31}"/>
                    </a:ext>
                  </a:extLst>
                </p14:cNvPr>
                <p14:cNvContentPartPr/>
                <p14:nvPr/>
              </p14:nvContentPartPr>
              <p14:xfrm>
                <a:off x="1977758" y="3936188"/>
                <a:ext cx="137160" cy="23760"/>
              </p14:xfrm>
            </p:contentPart>
          </mc:Choice>
          <mc:Fallback xmlns="">
            <p:pic>
              <p:nvPicPr>
                <p:cNvPr id="88" name="Ink 87">
                  <a:extLst>
                    <a:ext uri="{FF2B5EF4-FFF2-40B4-BE49-F238E27FC236}">
                      <a16:creationId xmlns:a16="http://schemas.microsoft.com/office/drawing/2014/main" id="{417842CF-8488-AA97-97E5-64901F78EF31}"/>
                    </a:ext>
                  </a:extLst>
                </p:cNvPr>
                <p:cNvPicPr/>
                <p:nvPr/>
              </p:nvPicPr>
              <p:blipFill>
                <a:blip r:embed="rId143"/>
                <a:stretch>
                  <a:fillRect/>
                </a:stretch>
              </p:blipFill>
              <p:spPr>
                <a:xfrm>
                  <a:off x="1968758" y="3927188"/>
                  <a:ext cx="154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2EDED98C-BB66-B1B1-26F7-4A16482E3137}"/>
                    </a:ext>
                  </a:extLst>
                </p14:cNvPr>
                <p14:cNvContentPartPr/>
                <p14:nvPr/>
              </p14:nvContentPartPr>
              <p14:xfrm>
                <a:off x="2026358" y="3928628"/>
                <a:ext cx="52200" cy="161640"/>
              </p14:xfrm>
            </p:contentPart>
          </mc:Choice>
          <mc:Fallback xmlns="">
            <p:pic>
              <p:nvPicPr>
                <p:cNvPr id="89" name="Ink 88">
                  <a:extLst>
                    <a:ext uri="{FF2B5EF4-FFF2-40B4-BE49-F238E27FC236}">
                      <a16:creationId xmlns:a16="http://schemas.microsoft.com/office/drawing/2014/main" id="{2EDED98C-BB66-B1B1-26F7-4A16482E3137}"/>
                    </a:ext>
                  </a:extLst>
                </p:cNvPr>
                <p:cNvPicPr/>
                <p:nvPr/>
              </p:nvPicPr>
              <p:blipFill>
                <a:blip r:embed="rId145"/>
                <a:stretch>
                  <a:fillRect/>
                </a:stretch>
              </p:blipFill>
              <p:spPr>
                <a:xfrm>
                  <a:off x="2017718" y="3919628"/>
                  <a:ext cx="69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20D39BC1-E478-BC4F-E0CD-B68E1F86E147}"/>
                    </a:ext>
                  </a:extLst>
                </p14:cNvPr>
                <p14:cNvContentPartPr/>
                <p14:nvPr/>
              </p14:nvContentPartPr>
              <p14:xfrm>
                <a:off x="1250558" y="4273868"/>
                <a:ext cx="305640" cy="210960"/>
              </p14:xfrm>
            </p:contentPart>
          </mc:Choice>
          <mc:Fallback xmlns="">
            <p:pic>
              <p:nvPicPr>
                <p:cNvPr id="90" name="Ink 89">
                  <a:extLst>
                    <a:ext uri="{FF2B5EF4-FFF2-40B4-BE49-F238E27FC236}">
                      <a16:creationId xmlns:a16="http://schemas.microsoft.com/office/drawing/2014/main" id="{20D39BC1-E478-BC4F-E0CD-B68E1F86E147}"/>
                    </a:ext>
                  </a:extLst>
                </p:cNvPr>
                <p:cNvPicPr/>
                <p:nvPr/>
              </p:nvPicPr>
              <p:blipFill>
                <a:blip r:embed="rId147"/>
                <a:stretch>
                  <a:fillRect/>
                </a:stretch>
              </p:blipFill>
              <p:spPr>
                <a:xfrm>
                  <a:off x="1241558" y="4264868"/>
                  <a:ext cx="323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1BA5CF8A-EA58-19D9-8515-1BE7E76CBCB0}"/>
                    </a:ext>
                  </a:extLst>
                </p14:cNvPr>
                <p14:cNvContentPartPr/>
                <p14:nvPr/>
              </p14:nvContentPartPr>
              <p14:xfrm>
                <a:off x="1572398" y="4387268"/>
                <a:ext cx="91440" cy="110520"/>
              </p14:xfrm>
            </p:contentPart>
          </mc:Choice>
          <mc:Fallback xmlns="">
            <p:pic>
              <p:nvPicPr>
                <p:cNvPr id="91" name="Ink 90">
                  <a:extLst>
                    <a:ext uri="{FF2B5EF4-FFF2-40B4-BE49-F238E27FC236}">
                      <a16:creationId xmlns:a16="http://schemas.microsoft.com/office/drawing/2014/main" id="{1BA5CF8A-EA58-19D9-8515-1BE7E76CBCB0}"/>
                    </a:ext>
                  </a:extLst>
                </p:cNvPr>
                <p:cNvPicPr/>
                <p:nvPr/>
              </p:nvPicPr>
              <p:blipFill>
                <a:blip r:embed="rId149"/>
                <a:stretch>
                  <a:fillRect/>
                </a:stretch>
              </p:blipFill>
              <p:spPr>
                <a:xfrm>
                  <a:off x="1563398" y="4378628"/>
                  <a:ext cx="109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D001FBA-BA47-1DB0-6929-4ACD1D35AB22}"/>
                    </a:ext>
                  </a:extLst>
                </p14:cNvPr>
                <p14:cNvContentPartPr/>
                <p14:nvPr/>
              </p14:nvContentPartPr>
              <p14:xfrm>
                <a:off x="1719998" y="4291148"/>
                <a:ext cx="19440" cy="172800"/>
              </p14:xfrm>
            </p:contentPart>
          </mc:Choice>
          <mc:Fallback xmlns="">
            <p:pic>
              <p:nvPicPr>
                <p:cNvPr id="92" name="Ink 91">
                  <a:extLst>
                    <a:ext uri="{FF2B5EF4-FFF2-40B4-BE49-F238E27FC236}">
                      <a16:creationId xmlns:a16="http://schemas.microsoft.com/office/drawing/2014/main" id="{9D001FBA-BA47-1DB0-6929-4ACD1D35AB22}"/>
                    </a:ext>
                  </a:extLst>
                </p:cNvPr>
                <p:cNvPicPr/>
                <p:nvPr/>
              </p:nvPicPr>
              <p:blipFill>
                <a:blip r:embed="rId151"/>
                <a:stretch>
                  <a:fillRect/>
                </a:stretch>
              </p:blipFill>
              <p:spPr>
                <a:xfrm>
                  <a:off x="1710998" y="4282148"/>
                  <a:ext cx="37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FF8A4C6E-0E34-3557-3064-D7D9D72BC68F}"/>
                    </a:ext>
                  </a:extLst>
                </p14:cNvPr>
                <p14:cNvContentPartPr/>
                <p14:nvPr/>
              </p14:nvContentPartPr>
              <p14:xfrm>
                <a:off x="1731518" y="4337588"/>
                <a:ext cx="64440" cy="118440"/>
              </p14:xfrm>
            </p:contentPart>
          </mc:Choice>
          <mc:Fallback xmlns="">
            <p:pic>
              <p:nvPicPr>
                <p:cNvPr id="93" name="Ink 92">
                  <a:extLst>
                    <a:ext uri="{FF2B5EF4-FFF2-40B4-BE49-F238E27FC236}">
                      <a16:creationId xmlns:a16="http://schemas.microsoft.com/office/drawing/2014/main" id="{FF8A4C6E-0E34-3557-3064-D7D9D72BC68F}"/>
                    </a:ext>
                  </a:extLst>
                </p:cNvPr>
                <p:cNvPicPr/>
                <p:nvPr/>
              </p:nvPicPr>
              <p:blipFill>
                <a:blip r:embed="rId153"/>
                <a:stretch>
                  <a:fillRect/>
                </a:stretch>
              </p:blipFill>
              <p:spPr>
                <a:xfrm>
                  <a:off x="1722518" y="4328588"/>
                  <a:ext cx="82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62453F05-2341-DCBA-0FFD-EC2FECB314E5}"/>
                    </a:ext>
                  </a:extLst>
                </p14:cNvPr>
                <p14:cNvContentPartPr/>
                <p14:nvPr/>
              </p14:nvContentPartPr>
              <p14:xfrm>
                <a:off x="1839158" y="4308068"/>
                <a:ext cx="94680" cy="129240"/>
              </p14:xfrm>
            </p:contentPart>
          </mc:Choice>
          <mc:Fallback xmlns="">
            <p:pic>
              <p:nvPicPr>
                <p:cNvPr id="94" name="Ink 93">
                  <a:extLst>
                    <a:ext uri="{FF2B5EF4-FFF2-40B4-BE49-F238E27FC236}">
                      <a16:creationId xmlns:a16="http://schemas.microsoft.com/office/drawing/2014/main" id="{62453F05-2341-DCBA-0FFD-EC2FECB314E5}"/>
                    </a:ext>
                  </a:extLst>
                </p:cNvPr>
                <p:cNvPicPr/>
                <p:nvPr/>
              </p:nvPicPr>
              <p:blipFill>
                <a:blip r:embed="rId155"/>
                <a:stretch>
                  <a:fillRect/>
                </a:stretch>
              </p:blipFill>
              <p:spPr>
                <a:xfrm>
                  <a:off x="1830518" y="4299428"/>
                  <a:ext cx="1123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88820FE7-5D6D-A8FF-A522-E20BC3DBD984}"/>
                    </a:ext>
                  </a:extLst>
                </p14:cNvPr>
                <p14:cNvContentPartPr/>
                <p14:nvPr/>
              </p14:nvContentPartPr>
              <p14:xfrm>
                <a:off x="2005118" y="4290068"/>
                <a:ext cx="163080" cy="110160"/>
              </p14:xfrm>
            </p:contentPart>
          </mc:Choice>
          <mc:Fallback xmlns="">
            <p:pic>
              <p:nvPicPr>
                <p:cNvPr id="95" name="Ink 94">
                  <a:extLst>
                    <a:ext uri="{FF2B5EF4-FFF2-40B4-BE49-F238E27FC236}">
                      <a16:creationId xmlns:a16="http://schemas.microsoft.com/office/drawing/2014/main" id="{88820FE7-5D6D-A8FF-A522-E20BC3DBD984}"/>
                    </a:ext>
                  </a:extLst>
                </p:cNvPr>
                <p:cNvPicPr/>
                <p:nvPr/>
              </p:nvPicPr>
              <p:blipFill>
                <a:blip r:embed="rId157"/>
                <a:stretch>
                  <a:fillRect/>
                </a:stretch>
              </p:blipFill>
              <p:spPr>
                <a:xfrm>
                  <a:off x="1996118" y="4281068"/>
                  <a:ext cx="180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ABA9B7CE-7DB4-179C-7006-86E8136C2C8B}"/>
                    </a:ext>
                  </a:extLst>
                </p14:cNvPr>
                <p14:cNvContentPartPr/>
                <p14:nvPr/>
              </p14:nvContentPartPr>
              <p14:xfrm>
                <a:off x="253718" y="2747828"/>
                <a:ext cx="130680" cy="142200"/>
              </p14:xfrm>
            </p:contentPart>
          </mc:Choice>
          <mc:Fallback xmlns="">
            <p:pic>
              <p:nvPicPr>
                <p:cNvPr id="97" name="Ink 96">
                  <a:extLst>
                    <a:ext uri="{FF2B5EF4-FFF2-40B4-BE49-F238E27FC236}">
                      <a16:creationId xmlns:a16="http://schemas.microsoft.com/office/drawing/2014/main" id="{ABA9B7CE-7DB4-179C-7006-86E8136C2C8B}"/>
                    </a:ext>
                  </a:extLst>
                </p:cNvPr>
                <p:cNvPicPr/>
                <p:nvPr/>
              </p:nvPicPr>
              <p:blipFill>
                <a:blip r:embed="rId159"/>
                <a:stretch>
                  <a:fillRect/>
                </a:stretch>
              </p:blipFill>
              <p:spPr>
                <a:xfrm>
                  <a:off x="244718" y="2739188"/>
                  <a:ext cx="14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0CB97DB0-D836-6DB4-3D25-16A088E8E9FA}"/>
                    </a:ext>
                  </a:extLst>
                </p14:cNvPr>
                <p14:cNvContentPartPr/>
                <p14:nvPr/>
              </p14:nvContentPartPr>
              <p14:xfrm>
                <a:off x="248678" y="2887508"/>
                <a:ext cx="135000" cy="159840"/>
              </p14:xfrm>
            </p:contentPart>
          </mc:Choice>
          <mc:Fallback xmlns="">
            <p:pic>
              <p:nvPicPr>
                <p:cNvPr id="98" name="Ink 97">
                  <a:extLst>
                    <a:ext uri="{FF2B5EF4-FFF2-40B4-BE49-F238E27FC236}">
                      <a16:creationId xmlns:a16="http://schemas.microsoft.com/office/drawing/2014/main" id="{0CB97DB0-D836-6DB4-3D25-16A088E8E9FA}"/>
                    </a:ext>
                  </a:extLst>
                </p:cNvPr>
                <p:cNvPicPr/>
                <p:nvPr/>
              </p:nvPicPr>
              <p:blipFill>
                <a:blip r:embed="rId161"/>
                <a:stretch>
                  <a:fillRect/>
                </a:stretch>
              </p:blipFill>
              <p:spPr>
                <a:xfrm>
                  <a:off x="239678" y="2878508"/>
                  <a:ext cx="1526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B6877289-12C2-FD09-28E7-EFA177E7CA89}"/>
                    </a:ext>
                  </a:extLst>
                </p14:cNvPr>
                <p14:cNvContentPartPr/>
                <p14:nvPr/>
              </p14:nvContentPartPr>
              <p14:xfrm>
                <a:off x="452078" y="2881028"/>
                <a:ext cx="244800" cy="36720"/>
              </p14:xfrm>
            </p:contentPart>
          </mc:Choice>
          <mc:Fallback xmlns="">
            <p:pic>
              <p:nvPicPr>
                <p:cNvPr id="99" name="Ink 98">
                  <a:extLst>
                    <a:ext uri="{FF2B5EF4-FFF2-40B4-BE49-F238E27FC236}">
                      <a16:creationId xmlns:a16="http://schemas.microsoft.com/office/drawing/2014/main" id="{B6877289-12C2-FD09-28E7-EFA177E7CA89}"/>
                    </a:ext>
                  </a:extLst>
                </p:cNvPr>
                <p:cNvPicPr/>
                <p:nvPr/>
              </p:nvPicPr>
              <p:blipFill>
                <a:blip r:embed="rId163"/>
                <a:stretch>
                  <a:fillRect/>
                </a:stretch>
              </p:blipFill>
              <p:spPr>
                <a:xfrm>
                  <a:off x="443438" y="2872028"/>
                  <a:ext cx="262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2DBDC1CB-716C-F441-A2D7-3C4472DE18F7}"/>
                    </a:ext>
                  </a:extLst>
                </p14:cNvPr>
                <p14:cNvContentPartPr/>
                <p14:nvPr/>
              </p14:nvContentPartPr>
              <p14:xfrm>
                <a:off x="603278" y="2828828"/>
                <a:ext cx="58680" cy="90720"/>
              </p14:xfrm>
            </p:contentPart>
          </mc:Choice>
          <mc:Fallback xmlns="">
            <p:pic>
              <p:nvPicPr>
                <p:cNvPr id="100" name="Ink 99">
                  <a:extLst>
                    <a:ext uri="{FF2B5EF4-FFF2-40B4-BE49-F238E27FC236}">
                      <a16:creationId xmlns:a16="http://schemas.microsoft.com/office/drawing/2014/main" id="{2DBDC1CB-716C-F441-A2D7-3C4472DE18F7}"/>
                    </a:ext>
                  </a:extLst>
                </p:cNvPr>
                <p:cNvPicPr/>
                <p:nvPr/>
              </p:nvPicPr>
              <p:blipFill>
                <a:blip r:embed="rId165"/>
                <a:stretch>
                  <a:fillRect/>
                </a:stretch>
              </p:blipFill>
              <p:spPr>
                <a:xfrm>
                  <a:off x="594278" y="2819828"/>
                  <a:ext cx="76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AA3F7-804B-B1A7-E1A0-DF923F4E5CF9}"/>
                    </a:ext>
                  </a:extLst>
                </p14:cNvPr>
                <p14:cNvContentPartPr/>
                <p14:nvPr/>
              </p14:nvContentPartPr>
              <p14:xfrm>
                <a:off x="779678" y="2766548"/>
                <a:ext cx="21960" cy="202680"/>
              </p14:xfrm>
            </p:contentPart>
          </mc:Choice>
          <mc:Fallback xmlns="">
            <p:pic>
              <p:nvPicPr>
                <p:cNvPr id="101" name="Ink 100">
                  <a:extLst>
                    <a:ext uri="{FF2B5EF4-FFF2-40B4-BE49-F238E27FC236}">
                      <a16:creationId xmlns:a16="http://schemas.microsoft.com/office/drawing/2014/main" id="{495AA3F7-804B-B1A7-E1A0-DF923F4E5CF9}"/>
                    </a:ext>
                  </a:extLst>
                </p:cNvPr>
                <p:cNvPicPr/>
                <p:nvPr/>
              </p:nvPicPr>
              <p:blipFill>
                <a:blip r:embed="rId167"/>
                <a:stretch>
                  <a:fillRect/>
                </a:stretch>
              </p:blipFill>
              <p:spPr>
                <a:xfrm>
                  <a:off x="771038" y="2757548"/>
                  <a:ext cx="39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a16="http://schemas.microsoft.com/office/drawing/2014/main" id="{6EABF3D9-D344-D966-06D6-C5C543D689FC}"/>
                    </a:ext>
                  </a:extLst>
                </p14:cNvPr>
                <p14:cNvContentPartPr/>
                <p14:nvPr/>
              </p14:nvContentPartPr>
              <p14:xfrm>
                <a:off x="899918" y="2752508"/>
                <a:ext cx="24840" cy="163800"/>
              </p14:xfrm>
            </p:contentPart>
          </mc:Choice>
          <mc:Fallback xmlns="">
            <p:pic>
              <p:nvPicPr>
                <p:cNvPr id="102" name="Ink 101">
                  <a:extLst>
                    <a:ext uri="{FF2B5EF4-FFF2-40B4-BE49-F238E27FC236}">
                      <a16:creationId xmlns:a16="http://schemas.microsoft.com/office/drawing/2014/main" id="{6EABF3D9-D344-D966-06D6-C5C543D689FC}"/>
                    </a:ext>
                  </a:extLst>
                </p:cNvPr>
                <p:cNvPicPr/>
                <p:nvPr/>
              </p:nvPicPr>
              <p:blipFill>
                <a:blip r:embed="rId169"/>
                <a:stretch>
                  <a:fillRect/>
                </a:stretch>
              </p:blipFill>
              <p:spPr>
                <a:xfrm>
                  <a:off x="891278" y="2743508"/>
                  <a:ext cx="4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a16="http://schemas.microsoft.com/office/drawing/2014/main" id="{E71D6EED-9E93-8096-27D4-D30B54C9520B}"/>
                    </a:ext>
                  </a:extLst>
                </p14:cNvPr>
                <p14:cNvContentPartPr/>
                <p14:nvPr/>
              </p14:nvContentPartPr>
              <p14:xfrm>
                <a:off x="678518" y="2902628"/>
                <a:ext cx="403200" cy="57600"/>
              </p14:xfrm>
            </p:contentPart>
          </mc:Choice>
          <mc:Fallback xmlns="">
            <p:pic>
              <p:nvPicPr>
                <p:cNvPr id="103" name="Ink 102">
                  <a:extLst>
                    <a:ext uri="{FF2B5EF4-FFF2-40B4-BE49-F238E27FC236}">
                      <a16:creationId xmlns:a16="http://schemas.microsoft.com/office/drawing/2014/main" id="{E71D6EED-9E93-8096-27D4-D30B54C9520B}"/>
                    </a:ext>
                  </a:extLst>
                </p:cNvPr>
                <p:cNvPicPr/>
                <p:nvPr/>
              </p:nvPicPr>
              <p:blipFill>
                <a:blip r:embed="rId171"/>
                <a:stretch>
                  <a:fillRect/>
                </a:stretch>
              </p:blipFill>
              <p:spPr>
                <a:xfrm>
                  <a:off x="669878" y="2893988"/>
                  <a:ext cx="420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a16="http://schemas.microsoft.com/office/drawing/2014/main" id="{C0B8694E-4119-21B5-9A6C-BD56B0609C11}"/>
                    </a:ext>
                  </a:extLst>
                </p14:cNvPr>
                <p14:cNvContentPartPr/>
                <p14:nvPr/>
              </p14:nvContentPartPr>
              <p14:xfrm>
                <a:off x="668798" y="2633708"/>
                <a:ext cx="307800" cy="218160"/>
              </p14:xfrm>
            </p:contentPart>
          </mc:Choice>
          <mc:Fallback xmlns="">
            <p:pic>
              <p:nvPicPr>
                <p:cNvPr id="104" name="Ink 103">
                  <a:extLst>
                    <a:ext uri="{FF2B5EF4-FFF2-40B4-BE49-F238E27FC236}">
                      <a16:creationId xmlns:a16="http://schemas.microsoft.com/office/drawing/2014/main" id="{C0B8694E-4119-21B5-9A6C-BD56B0609C11}"/>
                    </a:ext>
                  </a:extLst>
                </p:cNvPr>
                <p:cNvPicPr/>
                <p:nvPr/>
              </p:nvPicPr>
              <p:blipFill>
                <a:blip r:embed="rId173"/>
                <a:stretch>
                  <a:fillRect/>
                </a:stretch>
              </p:blipFill>
              <p:spPr>
                <a:xfrm>
                  <a:off x="659798" y="2625068"/>
                  <a:ext cx="325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FB84ABE5-415B-E3EB-4B11-3F17856DC259}"/>
                    </a:ext>
                  </a:extLst>
                </p14:cNvPr>
                <p14:cNvContentPartPr/>
                <p14:nvPr/>
              </p14:nvContentPartPr>
              <p14:xfrm>
                <a:off x="566918" y="3071828"/>
                <a:ext cx="91800" cy="87480"/>
              </p14:xfrm>
            </p:contentPart>
          </mc:Choice>
          <mc:Fallback xmlns="">
            <p:pic>
              <p:nvPicPr>
                <p:cNvPr id="106" name="Ink 105">
                  <a:extLst>
                    <a:ext uri="{FF2B5EF4-FFF2-40B4-BE49-F238E27FC236}">
                      <a16:creationId xmlns:a16="http://schemas.microsoft.com/office/drawing/2014/main" id="{FB84ABE5-415B-E3EB-4B11-3F17856DC259}"/>
                    </a:ext>
                  </a:extLst>
                </p:cNvPr>
                <p:cNvPicPr/>
                <p:nvPr/>
              </p:nvPicPr>
              <p:blipFill>
                <a:blip r:embed="rId175"/>
                <a:stretch>
                  <a:fillRect/>
                </a:stretch>
              </p:blipFill>
              <p:spPr>
                <a:xfrm>
                  <a:off x="558278" y="3062828"/>
                  <a:ext cx="109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BF9360D0-C965-4DAA-7884-A9F7D8B876DF}"/>
                    </a:ext>
                  </a:extLst>
                </p14:cNvPr>
                <p14:cNvContentPartPr/>
                <p14:nvPr/>
              </p14:nvContentPartPr>
              <p14:xfrm>
                <a:off x="632438" y="3167228"/>
                <a:ext cx="13320" cy="148680"/>
              </p14:xfrm>
            </p:contentPart>
          </mc:Choice>
          <mc:Fallback xmlns="">
            <p:pic>
              <p:nvPicPr>
                <p:cNvPr id="107" name="Ink 106">
                  <a:extLst>
                    <a:ext uri="{FF2B5EF4-FFF2-40B4-BE49-F238E27FC236}">
                      <a16:creationId xmlns:a16="http://schemas.microsoft.com/office/drawing/2014/main" id="{BF9360D0-C965-4DAA-7884-A9F7D8B876DF}"/>
                    </a:ext>
                  </a:extLst>
                </p:cNvPr>
                <p:cNvPicPr/>
                <p:nvPr/>
              </p:nvPicPr>
              <p:blipFill>
                <a:blip r:embed="rId177"/>
                <a:stretch>
                  <a:fillRect/>
                </a:stretch>
              </p:blipFill>
              <p:spPr>
                <a:xfrm>
                  <a:off x="623798" y="3158228"/>
                  <a:ext cx="30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73C8FB06-BE6B-9393-4E98-C65EBB1186B3}"/>
                    </a:ext>
                  </a:extLst>
                </p14:cNvPr>
                <p14:cNvContentPartPr/>
                <p14:nvPr/>
              </p14:nvContentPartPr>
              <p14:xfrm>
                <a:off x="542438" y="3228788"/>
                <a:ext cx="79920" cy="28440"/>
              </p14:xfrm>
            </p:contentPart>
          </mc:Choice>
          <mc:Fallback xmlns="">
            <p:pic>
              <p:nvPicPr>
                <p:cNvPr id="108" name="Ink 107">
                  <a:extLst>
                    <a:ext uri="{FF2B5EF4-FFF2-40B4-BE49-F238E27FC236}">
                      <a16:creationId xmlns:a16="http://schemas.microsoft.com/office/drawing/2014/main" id="{73C8FB06-BE6B-9393-4E98-C65EBB1186B3}"/>
                    </a:ext>
                  </a:extLst>
                </p:cNvPr>
                <p:cNvPicPr/>
                <p:nvPr/>
              </p:nvPicPr>
              <p:blipFill>
                <a:blip r:embed="rId179"/>
                <a:stretch>
                  <a:fillRect/>
                </a:stretch>
              </p:blipFill>
              <p:spPr>
                <a:xfrm>
                  <a:off x="533438" y="3220148"/>
                  <a:ext cx="97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Ink 108">
                  <a:extLst>
                    <a:ext uri="{FF2B5EF4-FFF2-40B4-BE49-F238E27FC236}">
                      <a16:creationId xmlns:a16="http://schemas.microsoft.com/office/drawing/2014/main" id="{78F4E8D4-68E5-72AE-C9FC-3D144265346A}"/>
                    </a:ext>
                  </a:extLst>
                </p14:cNvPr>
                <p14:cNvContentPartPr/>
                <p14:nvPr/>
              </p14:nvContentPartPr>
              <p14:xfrm>
                <a:off x="570878" y="3298988"/>
                <a:ext cx="60840" cy="51840"/>
              </p14:xfrm>
            </p:contentPart>
          </mc:Choice>
          <mc:Fallback xmlns="">
            <p:pic>
              <p:nvPicPr>
                <p:cNvPr id="109" name="Ink 108">
                  <a:extLst>
                    <a:ext uri="{FF2B5EF4-FFF2-40B4-BE49-F238E27FC236}">
                      <a16:creationId xmlns:a16="http://schemas.microsoft.com/office/drawing/2014/main" id="{78F4E8D4-68E5-72AE-C9FC-3D144265346A}"/>
                    </a:ext>
                  </a:extLst>
                </p:cNvPr>
                <p:cNvPicPr/>
                <p:nvPr/>
              </p:nvPicPr>
              <p:blipFill>
                <a:blip r:embed="rId181"/>
                <a:stretch>
                  <a:fillRect/>
                </a:stretch>
              </p:blipFill>
              <p:spPr>
                <a:xfrm>
                  <a:off x="562238" y="3290348"/>
                  <a:ext cx="78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Ink 109">
                  <a:extLst>
                    <a:ext uri="{FF2B5EF4-FFF2-40B4-BE49-F238E27FC236}">
                      <a16:creationId xmlns:a16="http://schemas.microsoft.com/office/drawing/2014/main" id="{62DF9D94-27C4-8510-D4B8-532C3A820EA6}"/>
                    </a:ext>
                  </a:extLst>
                </p14:cNvPr>
                <p14:cNvContentPartPr/>
                <p14:nvPr/>
              </p14:nvContentPartPr>
              <p14:xfrm>
                <a:off x="662318" y="3224108"/>
                <a:ext cx="48240" cy="17280"/>
              </p14:xfrm>
            </p:contentPart>
          </mc:Choice>
          <mc:Fallback xmlns="">
            <p:pic>
              <p:nvPicPr>
                <p:cNvPr id="110" name="Ink 109">
                  <a:extLst>
                    <a:ext uri="{FF2B5EF4-FFF2-40B4-BE49-F238E27FC236}">
                      <a16:creationId xmlns:a16="http://schemas.microsoft.com/office/drawing/2014/main" id="{62DF9D94-27C4-8510-D4B8-532C3A820EA6}"/>
                    </a:ext>
                  </a:extLst>
                </p:cNvPr>
                <p:cNvPicPr/>
                <p:nvPr/>
              </p:nvPicPr>
              <p:blipFill>
                <a:blip r:embed="rId183"/>
                <a:stretch>
                  <a:fillRect/>
                </a:stretch>
              </p:blipFill>
              <p:spPr>
                <a:xfrm>
                  <a:off x="653678" y="3215468"/>
                  <a:ext cx="65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Ink 110">
                  <a:extLst>
                    <a:ext uri="{FF2B5EF4-FFF2-40B4-BE49-F238E27FC236}">
                      <a16:creationId xmlns:a16="http://schemas.microsoft.com/office/drawing/2014/main" id="{B1C4C558-9FD6-2A5B-279F-91A179F72F83}"/>
                    </a:ext>
                  </a:extLst>
                </p14:cNvPr>
                <p14:cNvContentPartPr/>
                <p14:nvPr/>
              </p14:nvContentPartPr>
              <p14:xfrm>
                <a:off x="659798" y="3322748"/>
                <a:ext cx="37800" cy="11520"/>
              </p14:xfrm>
            </p:contentPart>
          </mc:Choice>
          <mc:Fallback xmlns="">
            <p:pic>
              <p:nvPicPr>
                <p:cNvPr id="111" name="Ink 110">
                  <a:extLst>
                    <a:ext uri="{FF2B5EF4-FFF2-40B4-BE49-F238E27FC236}">
                      <a16:creationId xmlns:a16="http://schemas.microsoft.com/office/drawing/2014/main" id="{B1C4C558-9FD6-2A5B-279F-91A179F72F83}"/>
                    </a:ext>
                  </a:extLst>
                </p:cNvPr>
                <p:cNvPicPr/>
                <p:nvPr/>
              </p:nvPicPr>
              <p:blipFill>
                <a:blip r:embed="rId185"/>
                <a:stretch>
                  <a:fillRect/>
                </a:stretch>
              </p:blipFill>
              <p:spPr>
                <a:xfrm>
                  <a:off x="651158" y="3313748"/>
                  <a:ext cx="554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C333D919-B260-4E3F-1FD7-7E8BC0E34F71}"/>
                    </a:ext>
                  </a:extLst>
                </p14:cNvPr>
                <p14:cNvContentPartPr/>
                <p14:nvPr/>
              </p14:nvContentPartPr>
              <p14:xfrm>
                <a:off x="286118" y="3125468"/>
                <a:ext cx="153000" cy="156240"/>
              </p14:xfrm>
            </p:contentPart>
          </mc:Choice>
          <mc:Fallback xmlns="">
            <p:pic>
              <p:nvPicPr>
                <p:cNvPr id="113" name="Ink 112">
                  <a:extLst>
                    <a:ext uri="{FF2B5EF4-FFF2-40B4-BE49-F238E27FC236}">
                      <a16:creationId xmlns:a16="http://schemas.microsoft.com/office/drawing/2014/main" id="{C333D919-B260-4E3F-1FD7-7E8BC0E34F71}"/>
                    </a:ext>
                  </a:extLst>
                </p:cNvPr>
                <p:cNvPicPr/>
                <p:nvPr/>
              </p:nvPicPr>
              <p:blipFill>
                <a:blip r:embed="rId187"/>
                <a:stretch>
                  <a:fillRect/>
                </a:stretch>
              </p:blipFill>
              <p:spPr>
                <a:xfrm>
                  <a:off x="277478" y="3116828"/>
                  <a:ext cx="170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52A18F4-35AA-6330-27F0-A20714D08186}"/>
                    </a:ext>
                  </a:extLst>
                </p14:cNvPr>
                <p14:cNvContentPartPr/>
                <p14:nvPr/>
              </p14:nvContentPartPr>
              <p14:xfrm>
                <a:off x="424358" y="3219068"/>
                <a:ext cx="52560" cy="92160"/>
              </p14:xfrm>
            </p:contentPart>
          </mc:Choice>
          <mc:Fallback xmlns="">
            <p:pic>
              <p:nvPicPr>
                <p:cNvPr id="114" name="Ink 113">
                  <a:extLst>
                    <a:ext uri="{FF2B5EF4-FFF2-40B4-BE49-F238E27FC236}">
                      <a16:creationId xmlns:a16="http://schemas.microsoft.com/office/drawing/2014/main" id="{C52A18F4-35AA-6330-27F0-A20714D08186}"/>
                    </a:ext>
                  </a:extLst>
                </p:cNvPr>
                <p:cNvPicPr/>
                <p:nvPr/>
              </p:nvPicPr>
              <p:blipFill>
                <a:blip r:embed="rId189"/>
                <a:stretch>
                  <a:fillRect/>
                </a:stretch>
              </p:blipFill>
              <p:spPr>
                <a:xfrm>
                  <a:off x="415718" y="3210068"/>
                  <a:ext cx="70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B6901F41-E6A0-E625-C9C2-F766E51ACF78}"/>
                    </a:ext>
                  </a:extLst>
                </p14:cNvPr>
                <p14:cNvContentPartPr/>
                <p14:nvPr/>
              </p14:nvContentPartPr>
              <p14:xfrm>
                <a:off x="782198" y="3054908"/>
                <a:ext cx="190440" cy="155160"/>
              </p14:xfrm>
            </p:contentPart>
          </mc:Choice>
          <mc:Fallback xmlns="">
            <p:pic>
              <p:nvPicPr>
                <p:cNvPr id="116" name="Ink 115">
                  <a:extLst>
                    <a:ext uri="{FF2B5EF4-FFF2-40B4-BE49-F238E27FC236}">
                      <a16:creationId xmlns:a16="http://schemas.microsoft.com/office/drawing/2014/main" id="{B6901F41-E6A0-E625-C9C2-F766E51ACF78}"/>
                    </a:ext>
                  </a:extLst>
                </p:cNvPr>
                <p:cNvPicPr/>
                <p:nvPr/>
              </p:nvPicPr>
              <p:blipFill>
                <a:blip r:embed="rId191"/>
                <a:stretch>
                  <a:fillRect/>
                </a:stretch>
              </p:blipFill>
              <p:spPr>
                <a:xfrm>
                  <a:off x="773558" y="3045908"/>
                  <a:ext cx="208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FCF75CA8-9AAC-156F-F6E2-3DE5F93FD2DB}"/>
                    </a:ext>
                  </a:extLst>
                </p14:cNvPr>
                <p14:cNvContentPartPr/>
                <p14:nvPr/>
              </p14:nvContentPartPr>
              <p14:xfrm>
                <a:off x="903158" y="3028988"/>
                <a:ext cx="88560" cy="64800"/>
              </p14:xfrm>
            </p:contentPart>
          </mc:Choice>
          <mc:Fallback xmlns="">
            <p:pic>
              <p:nvPicPr>
                <p:cNvPr id="117" name="Ink 116">
                  <a:extLst>
                    <a:ext uri="{FF2B5EF4-FFF2-40B4-BE49-F238E27FC236}">
                      <a16:creationId xmlns:a16="http://schemas.microsoft.com/office/drawing/2014/main" id="{FCF75CA8-9AAC-156F-F6E2-3DE5F93FD2DB}"/>
                    </a:ext>
                  </a:extLst>
                </p:cNvPr>
                <p:cNvPicPr/>
                <p:nvPr/>
              </p:nvPicPr>
              <p:blipFill>
                <a:blip r:embed="rId193"/>
                <a:stretch>
                  <a:fillRect/>
                </a:stretch>
              </p:blipFill>
              <p:spPr>
                <a:xfrm>
                  <a:off x="894518" y="3020348"/>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896B15DB-BB4C-AD21-43C1-4FB4AAAD2617}"/>
                    </a:ext>
                  </a:extLst>
                </p14:cNvPr>
                <p14:cNvContentPartPr/>
                <p14:nvPr/>
              </p14:nvContentPartPr>
              <p14:xfrm>
                <a:off x="1630358" y="3258308"/>
                <a:ext cx="387000" cy="528120"/>
              </p14:xfrm>
            </p:contentPart>
          </mc:Choice>
          <mc:Fallback xmlns="">
            <p:pic>
              <p:nvPicPr>
                <p:cNvPr id="119" name="Ink 118">
                  <a:extLst>
                    <a:ext uri="{FF2B5EF4-FFF2-40B4-BE49-F238E27FC236}">
                      <a16:creationId xmlns:a16="http://schemas.microsoft.com/office/drawing/2014/main" id="{896B15DB-BB4C-AD21-43C1-4FB4AAAD2617}"/>
                    </a:ext>
                  </a:extLst>
                </p:cNvPr>
                <p:cNvPicPr/>
                <p:nvPr/>
              </p:nvPicPr>
              <p:blipFill>
                <a:blip r:embed="rId195"/>
                <a:stretch>
                  <a:fillRect/>
                </a:stretch>
              </p:blipFill>
              <p:spPr>
                <a:xfrm>
                  <a:off x="1621358" y="3249308"/>
                  <a:ext cx="4046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68F02475-10FA-8552-7C16-AFB23F979F35}"/>
                    </a:ext>
                  </a:extLst>
                </p14:cNvPr>
                <p14:cNvContentPartPr/>
                <p14:nvPr/>
              </p14:nvContentPartPr>
              <p14:xfrm>
                <a:off x="1710278" y="3369548"/>
                <a:ext cx="218160" cy="189720"/>
              </p14:xfrm>
            </p:contentPart>
          </mc:Choice>
          <mc:Fallback xmlns="">
            <p:pic>
              <p:nvPicPr>
                <p:cNvPr id="120" name="Ink 119">
                  <a:extLst>
                    <a:ext uri="{FF2B5EF4-FFF2-40B4-BE49-F238E27FC236}">
                      <a16:creationId xmlns:a16="http://schemas.microsoft.com/office/drawing/2014/main" id="{68F02475-10FA-8552-7C16-AFB23F979F35}"/>
                    </a:ext>
                  </a:extLst>
                </p:cNvPr>
                <p:cNvPicPr/>
                <p:nvPr/>
              </p:nvPicPr>
              <p:blipFill>
                <a:blip r:embed="rId197"/>
                <a:stretch>
                  <a:fillRect/>
                </a:stretch>
              </p:blipFill>
              <p:spPr>
                <a:xfrm>
                  <a:off x="1701638" y="3360908"/>
                  <a:ext cx="235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77048BD3-734D-03EE-7011-871AC89310FA}"/>
                    </a:ext>
                  </a:extLst>
                </p14:cNvPr>
                <p14:cNvContentPartPr/>
                <p14:nvPr/>
              </p14:nvContentPartPr>
              <p14:xfrm>
                <a:off x="1761758" y="3493028"/>
                <a:ext cx="44640" cy="42840"/>
              </p14:xfrm>
            </p:contentPart>
          </mc:Choice>
          <mc:Fallback xmlns="">
            <p:pic>
              <p:nvPicPr>
                <p:cNvPr id="122" name="Ink 121">
                  <a:extLst>
                    <a:ext uri="{FF2B5EF4-FFF2-40B4-BE49-F238E27FC236}">
                      <a16:creationId xmlns:a16="http://schemas.microsoft.com/office/drawing/2014/main" id="{77048BD3-734D-03EE-7011-871AC89310FA}"/>
                    </a:ext>
                  </a:extLst>
                </p:cNvPr>
                <p:cNvPicPr/>
                <p:nvPr/>
              </p:nvPicPr>
              <p:blipFill>
                <a:blip r:embed="rId199"/>
                <a:stretch>
                  <a:fillRect/>
                </a:stretch>
              </p:blipFill>
              <p:spPr>
                <a:xfrm>
                  <a:off x="1753118" y="3484028"/>
                  <a:ext cx="622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ADD56C1F-DC1A-8FA5-01BE-A93435C70A0E}"/>
                    </a:ext>
                  </a:extLst>
                </p14:cNvPr>
                <p14:cNvContentPartPr/>
                <p14:nvPr/>
              </p14:nvContentPartPr>
              <p14:xfrm>
                <a:off x="1828718" y="3506348"/>
                <a:ext cx="22680" cy="20880"/>
              </p14:xfrm>
            </p:contentPart>
          </mc:Choice>
          <mc:Fallback xmlns="">
            <p:pic>
              <p:nvPicPr>
                <p:cNvPr id="123" name="Ink 122">
                  <a:extLst>
                    <a:ext uri="{FF2B5EF4-FFF2-40B4-BE49-F238E27FC236}">
                      <a16:creationId xmlns:a16="http://schemas.microsoft.com/office/drawing/2014/main" id="{ADD56C1F-DC1A-8FA5-01BE-A93435C70A0E}"/>
                    </a:ext>
                  </a:extLst>
                </p:cNvPr>
                <p:cNvPicPr/>
                <p:nvPr/>
              </p:nvPicPr>
              <p:blipFill>
                <a:blip r:embed="rId201"/>
                <a:stretch>
                  <a:fillRect/>
                </a:stretch>
              </p:blipFill>
              <p:spPr>
                <a:xfrm>
                  <a:off x="1819718" y="3497708"/>
                  <a:ext cx="40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9B1C073D-584C-BE60-AE55-EBA6CA5562B1}"/>
                    </a:ext>
                  </a:extLst>
                </p14:cNvPr>
                <p14:cNvContentPartPr/>
                <p14:nvPr/>
              </p14:nvContentPartPr>
              <p14:xfrm>
                <a:off x="1773638" y="3438668"/>
                <a:ext cx="51120" cy="49680"/>
              </p14:xfrm>
            </p:contentPart>
          </mc:Choice>
          <mc:Fallback xmlns="">
            <p:pic>
              <p:nvPicPr>
                <p:cNvPr id="124" name="Ink 123">
                  <a:extLst>
                    <a:ext uri="{FF2B5EF4-FFF2-40B4-BE49-F238E27FC236}">
                      <a16:creationId xmlns:a16="http://schemas.microsoft.com/office/drawing/2014/main" id="{9B1C073D-584C-BE60-AE55-EBA6CA5562B1}"/>
                    </a:ext>
                  </a:extLst>
                </p:cNvPr>
                <p:cNvPicPr/>
                <p:nvPr/>
              </p:nvPicPr>
              <p:blipFill>
                <a:blip r:embed="rId203"/>
                <a:stretch>
                  <a:fillRect/>
                </a:stretch>
              </p:blipFill>
              <p:spPr>
                <a:xfrm>
                  <a:off x="1764638" y="3429668"/>
                  <a:ext cx="6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E6498853-5CCF-8B79-54B6-C31CF29CCE6B}"/>
                    </a:ext>
                  </a:extLst>
                </p14:cNvPr>
                <p14:cNvContentPartPr/>
                <p14:nvPr/>
              </p14:nvContentPartPr>
              <p14:xfrm>
                <a:off x="1737998" y="3605708"/>
                <a:ext cx="156600" cy="28800"/>
              </p14:xfrm>
            </p:contentPart>
          </mc:Choice>
          <mc:Fallback xmlns="">
            <p:pic>
              <p:nvPicPr>
                <p:cNvPr id="125" name="Ink 124">
                  <a:extLst>
                    <a:ext uri="{FF2B5EF4-FFF2-40B4-BE49-F238E27FC236}">
                      <a16:creationId xmlns:a16="http://schemas.microsoft.com/office/drawing/2014/main" id="{E6498853-5CCF-8B79-54B6-C31CF29CCE6B}"/>
                    </a:ext>
                  </a:extLst>
                </p:cNvPr>
                <p:cNvPicPr/>
                <p:nvPr/>
              </p:nvPicPr>
              <p:blipFill>
                <a:blip r:embed="rId205"/>
                <a:stretch>
                  <a:fillRect/>
                </a:stretch>
              </p:blipFill>
              <p:spPr>
                <a:xfrm>
                  <a:off x="1729358" y="3596708"/>
                  <a:ext cx="17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757E95E-B379-2B52-9B78-4E081CEAF6A2}"/>
                    </a:ext>
                  </a:extLst>
                </p14:cNvPr>
                <p14:cNvContentPartPr/>
                <p14:nvPr/>
              </p14:nvContentPartPr>
              <p14:xfrm>
                <a:off x="2804318" y="2682668"/>
                <a:ext cx="8640" cy="3960"/>
              </p14:xfrm>
            </p:contentPart>
          </mc:Choice>
          <mc:Fallback xmlns="">
            <p:pic>
              <p:nvPicPr>
                <p:cNvPr id="129" name="Ink 128">
                  <a:extLst>
                    <a:ext uri="{FF2B5EF4-FFF2-40B4-BE49-F238E27FC236}">
                      <a16:creationId xmlns:a16="http://schemas.microsoft.com/office/drawing/2014/main" id="{1757E95E-B379-2B52-9B78-4E081CEAF6A2}"/>
                    </a:ext>
                  </a:extLst>
                </p:cNvPr>
                <p:cNvPicPr/>
                <p:nvPr/>
              </p:nvPicPr>
              <p:blipFill>
                <a:blip r:embed="rId207"/>
                <a:stretch>
                  <a:fillRect/>
                </a:stretch>
              </p:blipFill>
              <p:spPr>
                <a:xfrm>
                  <a:off x="2795318" y="2674028"/>
                  <a:ext cx="262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10CF760F-E4E5-D5B3-2872-D8428F33DF07}"/>
                    </a:ext>
                  </a:extLst>
                </p14:cNvPr>
                <p14:cNvContentPartPr/>
                <p14:nvPr/>
              </p14:nvContentPartPr>
              <p14:xfrm>
                <a:off x="1214558" y="2282348"/>
                <a:ext cx="1062720" cy="39960"/>
              </p14:xfrm>
            </p:contentPart>
          </mc:Choice>
          <mc:Fallback xmlns="">
            <p:pic>
              <p:nvPicPr>
                <p:cNvPr id="130" name="Ink 129">
                  <a:extLst>
                    <a:ext uri="{FF2B5EF4-FFF2-40B4-BE49-F238E27FC236}">
                      <a16:creationId xmlns:a16="http://schemas.microsoft.com/office/drawing/2014/main" id="{10CF760F-E4E5-D5B3-2872-D8428F33DF07}"/>
                    </a:ext>
                  </a:extLst>
                </p:cNvPr>
                <p:cNvPicPr/>
                <p:nvPr/>
              </p:nvPicPr>
              <p:blipFill>
                <a:blip r:embed="rId209"/>
                <a:stretch>
                  <a:fillRect/>
                </a:stretch>
              </p:blipFill>
              <p:spPr>
                <a:xfrm>
                  <a:off x="1205558" y="2273708"/>
                  <a:ext cx="10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46037CC0-44BA-7EFE-5AB5-4F3D55D5354C}"/>
                    </a:ext>
                  </a:extLst>
                </p14:cNvPr>
                <p14:cNvContentPartPr/>
                <p14:nvPr/>
              </p14:nvContentPartPr>
              <p14:xfrm>
                <a:off x="1163438" y="2225108"/>
                <a:ext cx="119160" cy="149400"/>
              </p14:xfrm>
            </p:contentPart>
          </mc:Choice>
          <mc:Fallback xmlns="">
            <p:pic>
              <p:nvPicPr>
                <p:cNvPr id="131" name="Ink 130">
                  <a:extLst>
                    <a:ext uri="{FF2B5EF4-FFF2-40B4-BE49-F238E27FC236}">
                      <a16:creationId xmlns:a16="http://schemas.microsoft.com/office/drawing/2014/main" id="{46037CC0-44BA-7EFE-5AB5-4F3D55D5354C}"/>
                    </a:ext>
                  </a:extLst>
                </p:cNvPr>
                <p:cNvPicPr/>
                <p:nvPr/>
              </p:nvPicPr>
              <p:blipFill>
                <a:blip r:embed="rId211"/>
                <a:stretch>
                  <a:fillRect/>
                </a:stretch>
              </p:blipFill>
              <p:spPr>
                <a:xfrm>
                  <a:off x="1154438" y="2216108"/>
                  <a:ext cx="13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Ink 131">
                  <a:extLst>
                    <a:ext uri="{FF2B5EF4-FFF2-40B4-BE49-F238E27FC236}">
                      <a16:creationId xmlns:a16="http://schemas.microsoft.com/office/drawing/2014/main" id="{104CEEAB-D249-1C57-DD88-D03A43714E8D}"/>
                    </a:ext>
                  </a:extLst>
                </p14:cNvPr>
                <p14:cNvContentPartPr/>
                <p14:nvPr/>
              </p14:nvContentPartPr>
              <p14:xfrm>
                <a:off x="786158" y="2422748"/>
                <a:ext cx="182520" cy="125280"/>
              </p14:xfrm>
            </p:contentPart>
          </mc:Choice>
          <mc:Fallback xmlns="">
            <p:pic>
              <p:nvPicPr>
                <p:cNvPr id="132" name="Ink 131">
                  <a:extLst>
                    <a:ext uri="{FF2B5EF4-FFF2-40B4-BE49-F238E27FC236}">
                      <a16:creationId xmlns:a16="http://schemas.microsoft.com/office/drawing/2014/main" id="{104CEEAB-D249-1C57-DD88-D03A43714E8D}"/>
                    </a:ext>
                  </a:extLst>
                </p:cNvPr>
                <p:cNvPicPr/>
                <p:nvPr/>
              </p:nvPicPr>
              <p:blipFill>
                <a:blip r:embed="rId213"/>
                <a:stretch>
                  <a:fillRect/>
                </a:stretch>
              </p:blipFill>
              <p:spPr>
                <a:xfrm>
                  <a:off x="777518" y="2414108"/>
                  <a:ext cx="20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Ink 132">
                  <a:extLst>
                    <a:ext uri="{FF2B5EF4-FFF2-40B4-BE49-F238E27FC236}">
                      <a16:creationId xmlns:a16="http://schemas.microsoft.com/office/drawing/2014/main" id="{3CDF8D79-8BC5-8C22-9B97-3C696AE87315}"/>
                    </a:ext>
                  </a:extLst>
                </p14:cNvPr>
                <p14:cNvContentPartPr/>
                <p14:nvPr/>
              </p14:nvContentPartPr>
              <p14:xfrm>
                <a:off x="1017638" y="2483948"/>
                <a:ext cx="70560" cy="98640"/>
              </p14:xfrm>
            </p:contentPart>
          </mc:Choice>
          <mc:Fallback xmlns="">
            <p:pic>
              <p:nvPicPr>
                <p:cNvPr id="133" name="Ink 132">
                  <a:extLst>
                    <a:ext uri="{FF2B5EF4-FFF2-40B4-BE49-F238E27FC236}">
                      <a16:creationId xmlns:a16="http://schemas.microsoft.com/office/drawing/2014/main" id="{3CDF8D79-8BC5-8C22-9B97-3C696AE87315}"/>
                    </a:ext>
                  </a:extLst>
                </p:cNvPr>
                <p:cNvPicPr/>
                <p:nvPr/>
              </p:nvPicPr>
              <p:blipFill>
                <a:blip r:embed="rId215"/>
                <a:stretch>
                  <a:fillRect/>
                </a:stretch>
              </p:blipFill>
              <p:spPr>
                <a:xfrm>
                  <a:off x="1008638" y="2474948"/>
                  <a:ext cx="88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1E81BAFF-DE8A-EC44-37EB-4B78C953E449}"/>
                    </a:ext>
                  </a:extLst>
                </p14:cNvPr>
                <p14:cNvContentPartPr/>
                <p14:nvPr/>
              </p14:nvContentPartPr>
              <p14:xfrm>
                <a:off x="1112318" y="2444708"/>
                <a:ext cx="29880" cy="110880"/>
              </p14:xfrm>
            </p:contentPart>
          </mc:Choice>
          <mc:Fallback xmlns="">
            <p:pic>
              <p:nvPicPr>
                <p:cNvPr id="134" name="Ink 133">
                  <a:extLst>
                    <a:ext uri="{FF2B5EF4-FFF2-40B4-BE49-F238E27FC236}">
                      <a16:creationId xmlns:a16="http://schemas.microsoft.com/office/drawing/2014/main" id="{1E81BAFF-DE8A-EC44-37EB-4B78C953E449}"/>
                    </a:ext>
                  </a:extLst>
                </p:cNvPr>
                <p:cNvPicPr/>
                <p:nvPr/>
              </p:nvPicPr>
              <p:blipFill>
                <a:blip r:embed="rId217"/>
                <a:stretch>
                  <a:fillRect/>
                </a:stretch>
              </p:blipFill>
              <p:spPr>
                <a:xfrm>
                  <a:off x="1103318" y="2435708"/>
                  <a:ext cx="47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57CBDD46-3ECE-A634-366E-0448FAAC2A13}"/>
                    </a:ext>
                  </a:extLst>
                </p14:cNvPr>
                <p14:cNvContentPartPr/>
                <p14:nvPr/>
              </p14:nvContentPartPr>
              <p14:xfrm>
                <a:off x="1145078" y="2495468"/>
                <a:ext cx="48960" cy="90360"/>
              </p14:xfrm>
            </p:contentPart>
          </mc:Choice>
          <mc:Fallback xmlns="">
            <p:pic>
              <p:nvPicPr>
                <p:cNvPr id="135" name="Ink 134">
                  <a:extLst>
                    <a:ext uri="{FF2B5EF4-FFF2-40B4-BE49-F238E27FC236}">
                      <a16:creationId xmlns:a16="http://schemas.microsoft.com/office/drawing/2014/main" id="{57CBDD46-3ECE-A634-366E-0448FAAC2A13}"/>
                    </a:ext>
                  </a:extLst>
                </p:cNvPr>
                <p:cNvPicPr/>
                <p:nvPr/>
              </p:nvPicPr>
              <p:blipFill>
                <a:blip r:embed="rId219"/>
                <a:stretch>
                  <a:fillRect/>
                </a:stretch>
              </p:blipFill>
              <p:spPr>
                <a:xfrm>
                  <a:off x="1136438" y="2486828"/>
                  <a:ext cx="66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5764B22B-3910-BE28-1001-3C2B6615EB76}"/>
                    </a:ext>
                  </a:extLst>
                </p14:cNvPr>
                <p14:cNvContentPartPr/>
                <p14:nvPr/>
              </p14:nvContentPartPr>
              <p14:xfrm>
                <a:off x="1221038" y="2510228"/>
                <a:ext cx="47880" cy="73800"/>
              </p14:xfrm>
            </p:contentPart>
          </mc:Choice>
          <mc:Fallback xmlns="">
            <p:pic>
              <p:nvPicPr>
                <p:cNvPr id="136" name="Ink 135">
                  <a:extLst>
                    <a:ext uri="{FF2B5EF4-FFF2-40B4-BE49-F238E27FC236}">
                      <a16:creationId xmlns:a16="http://schemas.microsoft.com/office/drawing/2014/main" id="{5764B22B-3910-BE28-1001-3C2B6615EB76}"/>
                    </a:ext>
                  </a:extLst>
                </p:cNvPr>
                <p:cNvPicPr/>
                <p:nvPr/>
              </p:nvPicPr>
              <p:blipFill>
                <a:blip r:embed="rId221"/>
                <a:stretch>
                  <a:fillRect/>
                </a:stretch>
              </p:blipFill>
              <p:spPr>
                <a:xfrm>
                  <a:off x="1212038" y="2501588"/>
                  <a:ext cx="65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EB72B9A0-ED70-E53A-3C54-71121C550B7F}"/>
                    </a:ext>
                  </a:extLst>
                </p14:cNvPr>
                <p14:cNvContentPartPr/>
                <p14:nvPr/>
              </p14:nvContentPartPr>
              <p14:xfrm>
                <a:off x="1296998" y="2505188"/>
                <a:ext cx="55080" cy="45000"/>
              </p14:xfrm>
            </p:contentPart>
          </mc:Choice>
          <mc:Fallback xmlns="">
            <p:pic>
              <p:nvPicPr>
                <p:cNvPr id="137" name="Ink 136">
                  <a:extLst>
                    <a:ext uri="{FF2B5EF4-FFF2-40B4-BE49-F238E27FC236}">
                      <a16:creationId xmlns:a16="http://schemas.microsoft.com/office/drawing/2014/main" id="{EB72B9A0-ED70-E53A-3C54-71121C550B7F}"/>
                    </a:ext>
                  </a:extLst>
                </p:cNvPr>
                <p:cNvPicPr/>
                <p:nvPr/>
              </p:nvPicPr>
              <p:blipFill>
                <a:blip r:embed="rId223"/>
                <a:stretch>
                  <a:fillRect/>
                </a:stretch>
              </p:blipFill>
              <p:spPr>
                <a:xfrm>
                  <a:off x="1288358" y="2496548"/>
                  <a:ext cx="72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713C2874-7C99-B53B-1F8C-0D3051165BEE}"/>
                    </a:ext>
                  </a:extLst>
                </p14:cNvPr>
                <p14:cNvContentPartPr/>
                <p14:nvPr/>
              </p14:nvContentPartPr>
              <p14:xfrm>
                <a:off x="1092158" y="2673668"/>
                <a:ext cx="1243080" cy="160200"/>
              </p14:xfrm>
            </p:contentPart>
          </mc:Choice>
          <mc:Fallback xmlns="">
            <p:pic>
              <p:nvPicPr>
                <p:cNvPr id="138" name="Ink 137">
                  <a:extLst>
                    <a:ext uri="{FF2B5EF4-FFF2-40B4-BE49-F238E27FC236}">
                      <a16:creationId xmlns:a16="http://schemas.microsoft.com/office/drawing/2014/main" id="{713C2874-7C99-B53B-1F8C-0D3051165BEE}"/>
                    </a:ext>
                  </a:extLst>
                </p:cNvPr>
                <p:cNvPicPr/>
                <p:nvPr/>
              </p:nvPicPr>
              <p:blipFill>
                <a:blip r:embed="rId225"/>
                <a:stretch>
                  <a:fillRect/>
                </a:stretch>
              </p:blipFill>
              <p:spPr>
                <a:xfrm>
                  <a:off x="1083158" y="2665028"/>
                  <a:ext cx="1260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a:extLst>
                    <a:ext uri="{FF2B5EF4-FFF2-40B4-BE49-F238E27FC236}">
                      <a16:creationId xmlns:a16="http://schemas.microsoft.com/office/drawing/2014/main" id="{BA7547C6-F288-C27D-CDBD-2C4D295E42F2}"/>
                    </a:ext>
                  </a:extLst>
                </p14:cNvPr>
                <p14:cNvContentPartPr/>
                <p14:nvPr/>
              </p14:nvContentPartPr>
              <p14:xfrm>
                <a:off x="2264318" y="2671148"/>
                <a:ext cx="46080" cy="126360"/>
              </p14:xfrm>
            </p:contentPart>
          </mc:Choice>
          <mc:Fallback xmlns="">
            <p:pic>
              <p:nvPicPr>
                <p:cNvPr id="139" name="Ink 138">
                  <a:extLst>
                    <a:ext uri="{FF2B5EF4-FFF2-40B4-BE49-F238E27FC236}">
                      <a16:creationId xmlns:a16="http://schemas.microsoft.com/office/drawing/2014/main" id="{BA7547C6-F288-C27D-CDBD-2C4D295E42F2}"/>
                    </a:ext>
                  </a:extLst>
                </p:cNvPr>
                <p:cNvPicPr/>
                <p:nvPr/>
              </p:nvPicPr>
              <p:blipFill>
                <a:blip r:embed="rId227"/>
                <a:stretch>
                  <a:fillRect/>
                </a:stretch>
              </p:blipFill>
              <p:spPr>
                <a:xfrm>
                  <a:off x="2255318" y="2662508"/>
                  <a:ext cx="6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0A649FF5-405D-0EC7-3705-63C73F9E42A0}"/>
                    </a:ext>
                  </a:extLst>
                </p14:cNvPr>
                <p14:cNvContentPartPr/>
                <p14:nvPr/>
              </p14:nvContentPartPr>
              <p14:xfrm>
                <a:off x="1107278" y="2793188"/>
                <a:ext cx="1134720" cy="216360"/>
              </p14:xfrm>
            </p:contentPart>
          </mc:Choice>
          <mc:Fallback xmlns="">
            <p:pic>
              <p:nvPicPr>
                <p:cNvPr id="140" name="Ink 139">
                  <a:extLst>
                    <a:ext uri="{FF2B5EF4-FFF2-40B4-BE49-F238E27FC236}">
                      <a16:creationId xmlns:a16="http://schemas.microsoft.com/office/drawing/2014/main" id="{0A649FF5-405D-0EC7-3705-63C73F9E42A0}"/>
                    </a:ext>
                  </a:extLst>
                </p:cNvPr>
                <p:cNvPicPr/>
                <p:nvPr/>
              </p:nvPicPr>
              <p:blipFill>
                <a:blip r:embed="rId229"/>
                <a:stretch>
                  <a:fillRect/>
                </a:stretch>
              </p:blipFill>
              <p:spPr>
                <a:xfrm>
                  <a:off x="1098638" y="2784548"/>
                  <a:ext cx="1152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AD049322-9C4E-9677-0FF3-0E967C20C2D5}"/>
                    </a:ext>
                  </a:extLst>
                </p14:cNvPr>
                <p14:cNvContentPartPr/>
                <p14:nvPr/>
              </p14:nvContentPartPr>
              <p14:xfrm>
                <a:off x="2195558" y="2870228"/>
                <a:ext cx="65880" cy="135000"/>
              </p14:xfrm>
            </p:contentPart>
          </mc:Choice>
          <mc:Fallback xmlns="">
            <p:pic>
              <p:nvPicPr>
                <p:cNvPr id="141" name="Ink 140">
                  <a:extLst>
                    <a:ext uri="{FF2B5EF4-FFF2-40B4-BE49-F238E27FC236}">
                      <a16:creationId xmlns:a16="http://schemas.microsoft.com/office/drawing/2014/main" id="{AD049322-9C4E-9677-0FF3-0E967C20C2D5}"/>
                    </a:ext>
                  </a:extLst>
                </p:cNvPr>
                <p:cNvPicPr/>
                <p:nvPr/>
              </p:nvPicPr>
              <p:blipFill>
                <a:blip r:embed="rId231"/>
                <a:stretch>
                  <a:fillRect/>
                </a:stretch>
              </p:blipFill>
              <p:spPr>
                <a:xfrm>
                  <a:off x="2186558" y="2861588"/>
                  <a:ext cx="8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AA0AE10C-FF23-9B5F-3C55-8429CA9E8279}"/>
                    </a:ext>
                  </a:extLst>
                </p14:cNvPr>
                <p14:cNvContentPartPr/>
                <p14:nvPr/>
              </p14:nvContentPartPr>
              <p14:xfrm>
                <a:off x="1583558" y="2824868"/>
                <a:ext cx="97200" cy="129240"/>
              </p14:xfrm>
            </p:contentPart>
          </mc:Choice>
          <mc:Fallback xmlns="">
            <p:pic>
              <p:nvPicPr>
                <p:cNvPr id="142" name="Ink 141">
                  <a:extLst>
                    <a:ext uri="{FF2B5EF4-FFF2-40B4-BE49-F238E27FC236}">
                      <a16:creationId xmlns:a16="http://schemas.microsoft.com/office/drawing/2014/main" id="{AA0AE10C-FF23-9B5F-3C55-8429CA9E8279}"/>
                    </a:ext>
                  </a:extLst>
                </p:cNvPr>
                <p:cNvPicPr/>
                <p:nvPr/>
              </p:nvPicPr>
              <p:blipFill>
                <a:blip r:embed="rId233"/>
                <a:stretch>
                  <a:fillRect/>
                </a:stretch>
              </p:blipFill>
              <p:spPr>
                <a:xfrm>
                  <a:off x="1574918" y="2815868"/>
                  <a:ext cx="114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8AECD9E0-405E-C96A-4B05-4E6016344933}"/>
                    </a:ext>
                  </a:extLst>
                </p14:cNvPr>
                <p14:cNvContentPartPr/>
                <p14:nvPr/>
              </p14:nvContentPartPr>
              <p14:xfrm>
                <a:off x="1626758" y="2842868"/>
                <a:ext cx="112320" cy="139680"/>
              </p14:xfrm>
            </p:contentPart>
          </mc:Choice>
          <mc:Fallback xmlns="">
            <p:pic>
              <p:nvPicPr>
                <p:cNvPr id="143" name="Ink 142">
                  <a:extLst>
                    <a:ext uri="{FF2B5EF4-FFF2-40B4-BE49-F238E27FC236}">
                      <a16:creationId xmlns:a16="http://schemas.microsoft.com/office/drawing/2014/main" id="{8AECD9E0-405E-C96A-4B05-4E6016344933}"/>
                    </a:ext>
                  </a:extLst>
                </p:cNvPr>
                <p:cNvPicPr/>
                <p:nvPr/>
              </p:nvPicPr>
              <p:blipFill>
                <a:blip r:embed="rId235"/>
                <a:stretch>
                  <a:fillRect/>
                </a:stretch>
              </p:blipFill>
              <p:spPr>
                <a:xfrm>
                  <a:off x="1618118" y="2833868"/>
                  <a:ext cx="129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4" name="Ink 143">
                  <a:extLst>
                    <a:ext uri="{FF2B5EF4-FFF2-40B4-BE49-F238E27FC236}">
                      <a16:creationId xmlns:a16="http://schemas.microsoft.com/office/drawing/2014/main" id="{B686C808-460F-FFA0-43E2-F6B19C409842}"/>
                    </a:ext>
                  </a:extLst>
                </p14:cNvPr>
                <p14:cNvContentPartPr/>
                <p14:nvPr/>
              </p14:nvContentPartPr>
              <p14:xfrm>
                <a:off x="1786238" y="2856188"/>
                <a:ext cx="25200" cy="80280"/>
              </p14:xfrm>
            </p:contentPart>
          </mc:Choice>
          <mc:Fallback xmlns="">
            <p:pic>
              <p:nvPicPr>
                <p:cNvPr id="144" name="Ink 143">
                  <a:extLst>
                    <a:ext uri="{FF2B5EF4-FFF2-40B4-BE49-F238E27FC236}">
                      <a16:creationId xmlns:a16="http://schemas.microsoft.com/office/drawing/2014/main" id="{B686C808-460F-FFA0-43E2-F6B19C409842}"/>
                    </a:ext>
                  </a:extLst>
                </p:cNvPr>
                <p:cNvPicPr/>
                <p:nvPr/>
              </p:nvPicPr>
              <p:blipFill>
                <a:blip r:embed="rId237"/>
                <a:stretch>
                  <a:fillRect/>
                </a:stretch>
              </p:blipFill>
              <p:spPr>
                <a:xfrm>
                  <a:off x="1777238" y="2847188"/>
                  <a:ext cx="42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5" name="Ink 144">
                  <a:extLst>
                    <a:ext uri="{FF2B5EF4-FFF2-40B4-BE49-F238E27FC236}">
                      <a16:creationId xmlns:a16="http://schemas.microsoft.com/office/drawing/2014/main" id="{2F5E70D9-08A7-87C2-8A46-EC331B14D59B}"/>
                    </a:ext>
                  </a:extLst>
                </p14:cNvPr>
                <p14:cNvContentPartPr/>
                <p14:nvPr/>
              </p14:nvContentPartPr>
              <p14:xfrm>
                <a:off x="1554758" y="2573228"/>
                <a:ext cx="124560" cy="190800"/>
              </p14:xfrm>
            </p:contentPart>
          </mc:Choice>
          <mc:Fallback xmlns="">
            <p:pic>
              <p:nvPicPr>
                <p:cNvPr id="145" name="Ink 144">
                  <a:extLst>
                    <a:ext uri="{FF2B5EF4-FFF2-40B4-BE49-F238E27FC236}">
                      <a16:creationId xmlns:a16="http://schemas.microsoft.com/office/drawing/2014/main" id="{2F5E70D9-08A7-87C2-8A46-EC331B14D59B}"/>
                    </a:ext>
                  </a:extLst>
                </p:cNvPr>
                <p:cNvPicPr/>
                <p:nvPr/>
              </p:nvPicPr>
              <p:blipFill>
                <a:blip r:embed="rId239"/>
                <a:stretch>
                  <a:fillRect/>
                </a:stretch>
              </p:blipFill>
              <p:spPr>
                <a:xfrm>
                  <a:off x="1546118" y="2564588"/>
                  <a:ext cx="142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4CBD23F6-0318-7A85-0391-794E5D916455}"/>
                    </a:ext>
                  </a:extLst>
                </p14:cNvPr>
                <p14:cNvContentPartPr/>
                <p14:nvPr/>
              </p14:nvContentPartPr>
              <p14:xfrm>
                <a:off x="1710638" y="2601668"/>
                <a:ext cx="114120" cy="134280"/>
              </p14:xfrm>
            </p:contentPart>
          </mc:Choice>
          <mc:Fallback xmlns="">
            <p:pic>
              <p:nvPicPr>
                <p:cNvPr id="147" name="Ink 146">
                  <a:extLst>
                    <a:ext uri="{FF2B5EF4-FFF2-40B4-BE49-F238E27FC236}">
                      <a16:creationId xmlns:a16="http://schemas.microsoft.com/office/drawing/2014/main" id="{4CBD23F6-0318-7A85-0391-794E5D916455}"/>
                    </a:ext>
                  </a:extLst>
                </p:cNvPr>
                <p:cNvPicPr/>
                <p:nvPr/>
              </p:nvPicPr>
              <p:blipFill>
                <a:blip r:embed="rId241"/>
                <a:stretch>
                  <a:fillRect/>
                </a:stretch>
              </p:blipFill>
              <p:spPr>
                <a:xfrm>
                  <a:off x="1701998" y="2593028"/>
                  <a:ext cx="131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89E7BE9-8B0B-145C-AF7E-5186E414D38C}"/>
                    </a:ext>
                  </a:extLst>
                </p14:cNvPr>
                <p14:cNvContentPartPr/>
                <p14:nvPr/>
              </p14:nvContentPartPr>
              <p14:xfrm>
                <a:off x="1864718" y="2556668"/>
                <a:ext cx="86040" cy="155160"/>
              </p14:xfrm>
            </p:contentPart>
          </mc:Choice>
          <mc:Fallback xmlns="">
            <p:pic>
              <p:nvPicPr>
                <p:cNvPr id="148" name="Ink 147">
                  <a:extLst>
                    <a:ext uri="{FF2B5EF4-FFF2-40B4-BE49-F238E27FC236}">
                      <a16:creationId xmlns:a16="http://schemas.microsoft.com/office/drawing/2014/main" id="{E89E7BE9-8B0B-145C-AF7E-5186E414D38C}"/>
                    </a:ext>
                  </a:extLst>
                </p:cNvPr>
                <p:cNvPicPr/>
                <p:nvPr/>
              </p:nvPicPr>
              <p:blipFill>
                <a:blip r:embed="rId243"/>
                <a:stretch>
                  <a:fillRect/>
                </a:stretch>
              </p:blipFill>
              <p:spPr>
                <a:xfrm>
                  <a:off x="1856078" y="2547668"/>
                  <a:ext cx="10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88BC1894-5F22-5196-5661-106C56140EB1}"/>
                    </a:ext>
                  </a:extLst>
                </p14:cNvPr>
                <p14:cNvContentPartPr/>
                <p14:nvPr/>
              </p14:nvContentPartPr>
              <p14:xfrm>
                <a:off x="2359718" y="2429588"/>
                <a:ext cx="1972440" cy="545400"/>
              </p14:xfrm>
            </p:contentPart>
          </mc:Choice>
          <mc:Fallback xmlns="">
            <p:pic>
              <p:nvPicPr>
                <p:cNvPr id="150" name="Ink 149">
                  <a:extLst>
                    <a:ext uri="{FF2B5EF4-FFF2-40B4-BE49-F238E27FC236}">
                      <a16:creationId xmlns:a16="http://schemas.microsoft.com/office/drawing/2014/main" id="{88BC1894-5F22-5196-5661-106C56140EB1}"/>
                    </a:ext>
                  </a:extLst>
                </p:cNvPr>
                <p:cNvPicPr/>
                <p:nvPr/>
              </p:nvPicPr>
              <p:blipFill>
                <a:blip r:embed="rId245"/>
                <a:stretch>
                  <a:fillRect/>
                </a:stretch>
              </p:blipFill>
              <p:spPr>
                <a:xfrm>
                  <a:off x="2351078" y="2420588"/>
                  <a:ext cx="199008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F3027B9A-5CF9-06A0-F58F-A4A442FC2BAD}"/>
                    </a:ext>
                  </a:extLst>
                </p14:cNvPr>
                <p14:cNvContentPartPr/>
                <p14:nvPr/>
              </p14:nvContentPartPr>
              <p14:xfrm>
                <a:off x="4246838" y="2305028"/>
                <a:ext cx="194760" cy="168120"/>
              </p14:xfrm>
            </p:contentPart>
          </mc:Choice>
          <mc:Fallback xmlns="">
            <p:pic>
              <p:nvPicPr>
                <p:cNvPr id="151" name="Ink 150">
                  <a:extLst>
                    <a:ext uri="{FF2B5EF4-FFF2-40B4-BE49-F238E27FC236}">
                      <a16:creationId xmlns:a16="http://schemas.microsoft.com/office/drawing/2014/main" id="{F3027B9A-5CF9-06A0-F58F-A4A442FC2BAD}"/>
                    </a:ext>
                  </a:extLst>
                </p:cNvPr>
                <p:cNvPicPr/>
                <p:nvPr/>
              </p:nvPicPr>
              <p:blipFill>
                <a:blip r:embed="rId247"/>
                <a:stretch>
                  <a:fillRect/>
                </a:stretch>
              </p:blipFill>
              <p:spPr>
                <a:xfrm>
                  <a:off x="4238198" y="2296388"/>
                  <a:ext cx="212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5889DE32-098A-5448-89D3-F66C1EA4B08D}"/>
                    </a:ext>
                  </a:extLst>
                </p14:cNvPr>
                <p14:cNvContentPartPr/>
                <p14:nvPr/>
              </p14:nvContentPartPr>
              <p14:xfrm>
                <a:off x="5396678" y="1881308"/>
                <a:ext cx="622080" cy="230760"/>
              </p14:xfrm>
            </p:contentPart>
          </mc:Choice>
          <mc:Fallback xmlns="">
            <p:pic>
              <p:nvPicPr>
                <p:cNvPr id="153" name="Ink 152">
                  <a:extLst>
                    <a:ext uri="{FF2B5EF4-FFF2-40B4-BE49-F238E27FC236}">
                      <a16:creationId xmlns:a16="http://schemas.microsoft.com/office/drawing/2014/main" id="{5889DE32-098A-5448-89D3-F66C1EA4B08D}"/>
                    </a:ext>
                  </a:extLst>
                </p:cNvPr>
                <p:cNvPicPr/>
                <p:nvPr/>
              </p:nvPicPr>
              <p:blipFill>
                <a:blip r:embed="rId249"/>
                <a:stretch>
                  <a:fillRect/>
                </a:stretch>
              </p:blipFill>
              <p:spPr>
                <a:xfrm>
                  <a:off x="5387678" y="1872668"/>
                  <a:ext cx="639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FE1007E6-D766-B544-8D48-283D1673FDB0}"/>
                    </a:ext>
                  </a:extLst>
                </p14:cNvPr>
                <p14:cNvContentPartPr/>
                <p14:nvPr/>
              </p14:nvContentPartPr>
              <p14:xfrm>
                <a:off x="5916878" y="1823348"/>
                <a:ext cx="138600" cy="75960"/>
              </p14:xfrm>
            </p:contentPart>
          </mc:Choice>
          <mc:Fallback xmlns="">
            <p:pic>
              <p:nvPicPr>
                <p:cNvPr id="154" name="Ink 153">
                  <a:extLst>
                    <a:ext uri="{FF2B5EF4-FFF2-40B4-BE49-F238E27FC236}">
                      <a16:creationId xmlns:a16="http://schemas.microsoft.com/office/drawing/2014/main" id="{FE1007E6-D766-B544-8D48-283D1673FDB0}"/>
                    </a:ext>
                  </a:extLst>
                </p:cNvPr>
                <p:cNvPicPr/>
                <p:nvPr/>
              </p:nvPicPr>
              <p:blipFill>
                <a:blip r:embed="rId251"/>
                <a:stretch>
                  <a:fillRect/>
                </a:stretch>
              </p:blipFill>
              <p:spPr>
                <a:xfrm>
                  <a:off x="5908238" y="1814348"/>
                  <a:ext cx="15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6" name="Ink 155">
                  <a:extLst>
                    <a:ext uri="{FF2B5EF4-FFF2-40B4-BE49-F238E27FC236}">
                      <a16:creationId xmlns:a16="http://schemas.microsoft.com/office/drawing/2014/main" id="{4E824AC9-C3FC-0FCB-A52B-DEA0C4028AFD}"/>
                    </a:ext>
                  </a:extLst>
                </p14:cNvPr>
                <p14:cNvContentPartPr/>
                <p14:nvPr/>
              </p14:nvContentPartPr>
              <p14:xfrm>
                <a:off x="6551198" y="1951148"/>
                <a:ext cx="27360" cy="359640"/>
              </p14:xfrm>
            </p:contentPart>
          </mc:Choice>
          <mc:Fallback xmlns="">
            <p:pic>
              <p:nvPicPr>
                <p:cNvPr id="156" name="Ink 155">
                  <a:extLst>
                    <a:ext uri="{FF2B5EF4-FFF2-40B4-BE49-F238E27FC236}">
                      <a16:creationId xmlns:a16="http://schemas.microsoft.com/office/drawing/2014/main" id="{4E824AC9-C3FC-0FCB-A52B-DEA0C4028AFD}"/>
                    </a:ext>
                  </a:extLst>
                </p:cNvPr>
                <p:cNvPicPr/>
                <p:nvPr/>
              </p:nvPicPr>
              <p:blipFill>
                <a:blip r:embed="rId253"/>
                <a:stretch>
                  <a:fillRect/>
                </a:stretch>
              </p:blipFill>
              <p:spPr>
                <a:xfrm>
                  <a:off x="6542558" y="1942508"/>
                  <a:ext cx="45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3C3EE5D9-D5DA-2B55-04BA-DBE4E45D49C7}"/>
                    </a:ext>
                  </a:extLst>
                </p14:cNvPr>
                <p14:cNvContentPartPr/>
                <p14:nvPr/>
              </p14:nvContentPartPr>
              <p14:xfrm>
                <a:off x="6501878" y="2294948"/>
                <a:ext cx="151560" cy="78840"/>
              </p14:xfrm>
            </p:contentPart>
          </mc:Choice>
          <mc:Fallback xmlns="">
            <p:pic>
              <p:nvPicPr>
                <p:cNvPr id="157" name="Ink 156">
                  <a:extLst>
                    <a:ext uri="{FF2B5EF4-FFF2-40B4-BE49-F238E27FC236}">
                      <a16:creationId xmlns:a16="http://schemas.microsoft.com/office/drawing/2014/main" id="{3C3EE5D9-D5DA-2B55-04BA-DBE4E45D49C7}"/>
                    </a:ext>
                  </a:extLst>
                </p:cNvPr>
                <p:cNvPicPr/>
                <p:nvPr/>
              </p:nvPicPr>
              <p:blipFill>
                <a:blip r:embed="rId255"/>
                <a:stretch>
                  <a:fillRect/>
                </a:stretch>
              </p:blipFill>
              <p:spPr>
                <a:xfrm>
                  <a:off x="6492878" y="2285948"/>
                  <a:ext cx="169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0D883096-EFD2-242C-0AF9-7B8BDB92F411}"/>
                    </a:ext>
                  </a:extLst>
                </p14:cNvPr>
                <p14:cNvContentPartPr/>
                <p14:nvPr/>
              </p14:nvContentPartPr>
              <p14:xfrm>
                <a:off x="6219998" y="2911988"/>
                <a:ext cx="189360" cy="163800"/>
              </p14:xfrm>
            </p:contentPart>
          </mc:Choice>
          <mc:Fallback xmlns="">
            <p:pic>
              <p:nvPicPr>
                <p:cNvPr id="158" name="Ink 157">
                  <a:extLst>
                    <a:ext uri="{FF2B5EF4-FFF2-40B4-BE49-F238E27FC236}">
                      <a16:creationId xmlns:a16="http://schemas.microsoft.com/office/drawing/2014/main" id="{0D883096-EFD2-242C-0AF9-7B8BDB92F411}"/>
                    </a:ext>
                  </a:extLst>
                </p:cNvPr>
                <p:cNvPicPr/>
                <p:nvPr/>
              </p:nvPicPr>
              <p:blipFill>
                <a:blip r:embed="rId257"/>
                <a:stretch>
                  <a:fillRect/>
                </a:stretch>
              </p:blipFill>
              <p:spPr>
                <a:xfrm>
                  <a:off x="6210998" y="2902988"/>
                  <a:ext cx="207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FA5E46B7-E99C-C04C-613B-14BBCB5072C9}"/>
                    </a:ext>
                  </a:extLst>
                </p14:cNvPr>
                <p14:cNvContentPartPr/>
                <p14:nvPr/>
              </p14:nvContentPartPr>
              <p14:xfrm>
                <a:off x="6345998" y="2696348"/>
                <a:ext cx="245160" cy="552240"/>
              </p14:xfrm>
            </p:contentPart>
          </mc:Choice>
          <mc:Fallback xmlns="">
            <p:pic>
              <p:nvPicPr>
                <p:cNvPr id="159" name="Ink 158">
                  <a:extLst>
                    <a:ext uri="{FF2B5EF4-FFF2-40B4-BE49-F238E27FC236}">
                      <a16:creationId xmlns:a16="http://schemas.microsoft.com/office/drawing/2014/main" id="{FA5E46B7-E99C-C04C-613B-14BBCB5072C9}"/>
                    </a:ext>
                  </a:extLst>
                </p:cNvPr>
                <p:cNvPicPr/>
                <p:nvPr/>
              </p:nvPicPr>
              <p:blipFill>
                <a:blip r:embed="rId259"/>
                <a:stretch>
                  <a:fillRect/>
                </a:stretch>
              </p:blipFill>
              <p:spPr>
                <a:xfrm>
                  <a:off x="6337358" y="2687708"/>
                  <a:ext cx="262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E08A37E5-C1AB-2E9A-8E94-DAFA16E0A614}"/>
                    </a:ext>
                  </a:extLst>
                </p14:cNvPr>
                <p14:cNvContentPartPr/>
                <p14:nvPr/>
              </p14:nvContentPartPr>
              <p14:xfrm>
                <a:off x="6500078" y="2644148"/>
                <a:ext cx="642600" cy="617400"/>
              </p14:xfrm>
            </p:contentPart>
          </mc:Choice>
          <mc:Fallback xmlns="">
            <p:pic>
              <p:nvPicPr>
                <p:cNvPr id="160" name="Ink 159">
                  <a:extLst>
                    <a:ext uri="{FF2B5EF4-FFF2-40B4-BE49-F238E27FC236}">
                      <a16:creationId xmlns:a16="http://schemas.microsoft.com/office/drawing/2014/main" id="{E08A37E5-C1AB-2E9A-8E94-DAFA16E0A614}"/>
                    </a:ext>
                  </a:extLst>
                </p:cNvPr>
                <p:cNvPicPr/>
                <p:nvPr/>
              </p:nvPicPr>
              <p:blipFill>
                <a:blip r:embed="rId261"/>
                <a:stretch>
                  <a:fillRect/>
                </a:stretch>
              </p:blipFill>
              <p:spPr>
                <a:xfrm>
                  <a:off x="6491078" y="2635148"/>
                  <a:ext cx="660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AFA1F61B-0E18-80F6-8684-9BA70532F9E0}"/>
                    </a:ext>
                  </a:extLst>
                </p14:cNvPr>
                <p14:cNvContentPartPr/>
                <p14:nvPr/>
              </p14:nvContentPartPr>
              <p14:xfrm>
                <a:off x="6748118" y="2474588"/>
                <a:ext cx="28800" cy="90360"/>
              </p14:xfrm>
            </p:contentPart>
          </mc:Choice>
          <mc:Fallback xmlns="">
            <p:pic>
              <p:nvPicPr>
                <p:cNvPr id="161" name="Ink 160">
                  <a:extLst>
                    <a:ext uri="{FF2B5EF4-FFF2-40B4-BE49-F238E27FC236}">
                      <a16:creationId xmlns:a16="http://schemas.microsoft.com/office/drawing/2014/main" id="{AFA1F61B-0E18-80F6-8684-9BA70532F9E0}"/>
                    </a:ext>
                  </a:extLst>
                </p:cNvPr>
                <p:cNvPicPr/>
                <p:nvPr/>
              </p:nvPicPr>
              <p:blipFill>
                <a:blip r:embed="rId263"/>
                <a:stretch>
                  <a:fillRect/>
                </a:stretch>
              </p:blipFill>
              <p:spPr>
                <a:xfrm>
                  <a:off x="6739478" y="2465588"/>
                  <a:ext cx="46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2AAB0A3F-6301-9A1D-A7AC-EE3A889AE33A}"/>
                    </a:ext>
                  </a:extLst>
                </p14:cNvPr>
                <p14:cNvContentPartPr/>
                <p14:nvPr/>
              </p14:nvContentPartPr>
              <p14:xfrm>
                <a:off x="6739478" y="2398988"/>
                <a:ext cx="28800" cy="19800"/>
              </p14:xfrm>
            </p:contentPart>
          </mc:Choice>
          <mc:Fallback xmlns="">
            <p:pic>
              <p:nvPicPr>
                <p:cNvPr id="162" name="Ink 161">
                  <a:extLst>
                    <a:ext uri="{FF2B5EF4-FFF2-40B4-BE49-F238E27FC236}">
                      <a16:creationId xmlns:a16="http://schemas.microsoft.com/office/drawing/2014/main" id="{2AAB0A3F-6301-9A1D-A7AC-EE3A889AE33A}"/>
                    </a:ext>
                  </a:extLst>
                </p:cNvPr>
                <p:cNvPicPr/>
                <p:nvPr/>
              </p:nvPicPr>
              <p:blipFill>
                <a:blip r:embed="rId265"/>
                <a:stretch>
                  <a:fillRect/>
                </a:stretch>
              </p:blipFill>
              <p:spPr>
                <a:xfrm>
                  <a:off x="6730838" y="2389988"/>
                  <a:ext cx="46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F67C129F-C7C4-ADC0-D300-349886FCF801}"/>
                    </a:ext>
                  </a:extLst>
                </p14:cNvPr>
                <p14:cNvContentPartPr/>
                <p14:nvPr/>
              </p14:nvContentPartPr>
              <p14:xfrm>
                <a:off x="6810758" y="2483948"/>
                <a:ext cx="93240" cy="108000"/>
              </p14:xfrm>
            </p:contentPart>
          </mc:Choice>
          <mc:Fallback xmlns="">
            <p:pic>
              <p:nvPicPr>
                <p:cNvPr id="163" name="Ink 162">
                  <a:extLst>
                    <a:ext uri="{FF2B5EF4-FFF2-40B4-BE49-F238E27FC236}">
                      <a16:creationId xmlns:a16="http://schemas.microsoft.com/office/drawing/2014/main" id="{F67C129F-C7C4-ADC0-D300-349886FCF801}"/>
                    </a:ext>
                  </a:extLst>
                </p:cNvPr>
                <p:cNvPicPr/>
                <p:nvPr/>
              </p:nvPicPr>
              <p:blipFill>
                <a:blip r:embed="rId267"/>
                <a:stretch>
                  <a:fillRect/>
                </a:stretch>
              </p:blipFill>
              <p:spPr>
                <a:xfrm>
                  <a:off x="6801758" y="2474948"/>
                  <a:ext cx="110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57AB301-F97C-32F4-8EE2-2E3DC9635511}"/>
                    </a:ext>
                  </a:extLst>
                </p14:cNvPr>
                <p14:cNvContentPartPr/>
                <p14:nvPr/>
              </p14:nvContentPartPr>
              <p14:xfrm>
                <a:off x="6980318" y="2420588"/>
                <a:ext cx="4320" cy="135720"/>
              </p14:xfrm>
            </p:contentPart>
          </mc:Choice>
          <mc:Fallback xmlns="">
            <p:pic>
              <p:nvPicPr>
                <p:cNvPr id="164" name="Ink 163">
                  <a:extLst>
                    <a:ext uri="{FF2B5EF4-FFF2-40B4-BE49-F238E27FC236}">
                      <a16:creationId xmlns:a16="http://schemas.microsoft.com/office/drawing/2014/main" id="{157AB301-F97C-32F4-8EE2-2E3DC9635511}"/>
                    </a:ext>
                  </a:extLst>
                </p:cNvPr>
                <p:cNvPicPr/>
                <p:nvPr/>
              </p:nvPicPr>
              <p:blipFill>
                <a:blip r:embed="rId269"/>
                <a:stretch>
                  <a:fillRect/>
                </a:stretch>
              </p:blipFill>
              <p:spPr>
                <a:xfrm>
                  <a:off x="6971318" y="2411588"/>
                  <a:ext cx="219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C9F0B244-1032-CC11-C9B7-03520129FF7C}"/>
                    </a:ext>
                  </a:extLst>
                </p14:cNvPr>
                <p14:cNvContentPartPr/>
                <p14:nvPr/>
              </p14:nvContentPartPr>
              <p14:xfrm>
                <a:off x="6965198" y="2494388"/>
                <a:ext cx="158400" cy="76320"/>
              </p14:xfrm>
            </p:contentPart>
          </mc:Choice>
          <mc:Fallback xmlns="">
            <p:pic>
              <p:nvPicPr>
                <p:cNvPr id="165" name="Ink 164">
                  <a:extLst>
                    <a:ext uri="{FF2B5EF4-FFF2-40B4-BE49-F238E27FC236}">
                      <a16:creationId xmlns:a16="http://schemas.microsoft.com/office/drawing/2014/main" id="{C9F0B244-1032-CC11-C9B7-03520129FF7C}"/>
                    </a:ext>
                  </a:extLst>
                </p:cNvPr>
                <p:cNvPicPr/>
                <p:nvPr/>
              </p:nvPicPr>
              <p:blipFill>
                <a:blip r:embed="rId271"/>
                <a:stretch>
                  <a:fillRect/>
                </a:stretch>
              </p:blipFill>
              <p:spPr>
                <a:xfrm>
                  <a:off x="6956198" y="2485748"/>
                  <a:ext cx="176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BFAE96-93C9-F2CD-5938-C8B0D7508C80}"/>
                    </a:ext>
                  </a:extLst>
                </p14:cNvPr>
                <p14:cNvContentPartPr/>
                <p14:nvPr/>
              </p14:nvContentPartPr>
              <p14:xfrm>
                <a:off x="7155998" y="2502308"/>
                <a:ext cx="65520" cy="68400"/>
              </p14:xfrm>
            </p:contentPart>
          </mc:Choice>
          <mc:Fallback xmlns="">
            <p:pic>
              <p:nvPicPr>
                <p:cNvPr id="166" name="Ink 165">
                  <a:extLst>
                    <a:ext uri="{FF2B5EF4-FFF2-40B4-BE49-F238E27FC236}">
                      <a16:creationId xmlns:a16="http://schemas.microsoft.com/office/drawing/2014/main" id="{34BFAE96-93C9-F2CD-5938-C8B0D7508C80}"/>
                    </a:ext>
                  </a:extLst>
                </p:cNvPr>
                <p:cNvPicPr/>
                <p:nvPr/>
              </p:nvPicPr>
              <p:blipFill>
                <a:blip r:embed="rId273"/>
                <a:stretch>
                  <a:fillRect/>
                </a:stretch>
              </p:blipFill>
              <p:spPr>
                <a:xfrm>
                  <a:off x="7147358" y="2493308"/>
                  <a:ext cx="83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39AEAD47-3061-18AE-6BD8-3FCCA6050A97}"/>
                    </a:ext>
                  </a:extLst>
                </p14:cNvPr>
                <p14:cNvContentPartPr/>
                <p14:nvPr/>
              </p14:nvContentPartPr>
              <p14:xfrm>
                <a:off x="7263278" y="2500148"/>
                <a:ext cx="37800" cy="90360"/>
              </p14:xfrm>
            </p:contentPart>
          </mc:Choice>
          <mc:Fallback xmlns="">
            <p:pic>
              <p:nvPicPr>
                <p:cNvPr id="167" name="Ink 166">
                  <a:extLst>
                    <a:ext uri="{FF2B5EF4-FFF2-40B4-BE49-F238E27FC236}">
                      <a16:creationId xmlns:a16="http://schemas.microsoft.com/office/drawing/2014/main" id="{39AEAD47-3061-18AE-6BD8-3FCCA6050A97}"/>
                    </a:ext>
                  </a:extLst>
                </p:cNvPr>
                <p:cNvPicPr/>
                <p:nvPr/>
              </p:nvPicPr>
              <p:blipFill>
                <a:blip r:embed="rId275"/>
                <a:stretch>
                  <a:fillRect/>
                </a:stretch>
              </p:blipFill>
              <p:spPr>
                <a:xfrm>
                  <a:off x="7254638" y="2491508"/>
                  <a:ext cx="55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4E4AA330-BEE4-B36C-296C-BC1C8A64143D}"/>
                    </a:ext>
                  </a:extLst>
                </p14:cNvPr>
                <p14:cNvContentPartPr/>
                <p14:nvPr/>
              </p14:nvContentPartPr>
              <p14:xfrm>
                <a:off x="7330958" y="2476388"/>
                <a:ext cx="86760" cy="147240"/>
              </p14:xfrm>
            </p:contentPart>
          </mc:Choice>
          <mc:Fallback xmlns="">
            <p:pic>
              <p:nvPicPr>
                <p:cNvPr id="168" name="Ink 167">
                  <a:extLst>
                    <a:ext uri="{FF2B5EF4-FFF2-40B4-BE49-F238E27FC236}">
                      <a16:creationId xmlns:a16="http://schemas.microsoft.com/office/drawing/2014/main" id="{4E4AA330-BEE4-B36C-296C-BC1C8A64143D}"/>
                    </a:ext>
                  </a:extLst>
                </p:cNvPr>
                <p:cNvPicPr/>
                <p:nvPr/>
              </p:nvPicPr>
              <p:blipFill>
                <a:blip r:embed="rId277"/>
                <a:stretch>
                  <a:fillRect/>
                </a:stretch>
              </p:blipFill>
              <p:spPr>
                <a:xfrm>
                  <a:off x="7321958" y="2467748"/>
                  <a:ext cx="104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86E5EACB-D9C1-DACE-FB18-3E8523268719}"/>
                    </a:ext>
                  </a:extLst>
                </p14:cNvPr>
                <p14:cNvContentPartPr/>
                <p14:nvPr/>
              </p14:nvContentPartPr>
              <p14:xfrm>
                <a:off x="6367598" y="3057788"/>
                <a:ext cx="69480" cy="76680"/>
              </p14:xfrm>
            </p:contentPart>
          </mc:Choice>
          <mc:Fallback xmlns="">
            <p:pic>
              <p:nvPicPr>
                <p:cNvPr id="170" name="Ink 169">
                  <a:extLst>
                    <a:ext uri="{FF2B5EF4-FFF2-40B4-BE49-F238E27FC236}">
                      <a16:creationId xmlns:a16="http://schemas.microsoft.com/office/drawing/2014/main" id="{86E5EACB-D9C1-DACE-FB18-3E8523268719}"/>
                    </a:ext>
                  </a:extLst>
                </p:cNvPr>
                <p:cNvPicPr/>
                <p:nvPr/>
              </p:nvPicPr>
              <p:blipFill>
                <a:blip r:embed="rId279"/>
                <a:stretch>
                  <a:fillRect/>
                </a:stretch>
              </p:blipFill>
              <p:spPr>
                <a:xfrm>
                  <a:off x="6358958" y="3049148"/>
                  <a:ext cx="87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3935F4A7-9DAD-40BF-1E3D-DDC647810D9C}"/>
                    </a:ext>
                  </a:extLst>
                </p14:cNvPr>
                <p14:cNvContentPartPr/>
                <p14:nvPr/>
              </p14:nvContentPartPr>
              <p14:xfrm>
                <a:off x="4157558" y="2626868"/>
                <a:ext cx="1737720" cy="812160"/>
              </p14:xfrm>
            </p:contentPart>
          </mc:Choice>
          <mc:Fallback xmlns="">
            <p:pic>
              <p:nvPicPr>
                <p:cNvPr id="172" name="Ink 171">
                  <a:extLst>
                    <a:ext uri="{FF2B5EF4-FFF2-40B4-BE49-F238E27FC236}">
                      <a16:creationId xmlns:a16="http://schemas.microsoft.com/office/drawing/2014/main" id="{3935F4A7-9DAD-40BF-1E3D-DDC647810D9C}"/>
                    </a:ext>
                  </a:extLst>
                </p:cNvPr>
                <p:cNvPicPr/>
                <p:nvPr/>
              </p:nvPicPr>
              <p:blipFill>
                <a:blip r:embed="rId281"/>
                <a:stretch>
                  <a:fillRect/>
                </a:stretch>
              </p:blipFill>
              <p:spPr>
                <a:xfrm>
                  <a:off x="4148918" y="2617868"/>
                  <a:ext cx="175536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E9D20342-94CE-A189-95F5-9F1B4A58F4FE}"/>
                    </a:ext>
                  </a:extLst>
                </p14:cNvPr>
                <p14:cNvContentPartPr/>
                <p14:nvPr/>
              </p14:nvContentPartPr>
              <p14:xfrm>
                <a:off x="4534838" y="2956268"/>
                <a:ext cx="241200" cy="208440"/>
              </p14:xfrm>
            </p:contentPart>
          </mc:Choice>
          <mc:Fallback xmlns="">
            <p:pic>
              <p:nvPicPr>
                <p:cNvPr id="173" name="Ink 172">
                  <a:extLst>
                    <a:ext uri="{FF2B5EF4-FFF2-40B4-BE49-F238E27FC236}">
                      <a16:creationId xmlns:a16="http://schemas.microsoft.com/office/drawing/2014/main" id="{E9D20342-94CE-A189-95F5-9F1B4A58F4FE}"/>
                    </a:ext>
                  </a:extLst>
                </p:cNvPr>
                <p:cNvPicPr/>
                <p:nvPr/>
              </p:nvPicPr>
              <p:blipFill>
                <a:blip r:embed="rId283"/>
                <a:stretch>
                  <a:fillRect/>
                </a:stretch>
              </p:blipFill>
              <p:spPr>
                <a:xfrm>
                  <a:off x="4525838" y="2947628"/>
                  <a:ext cx="258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94A2059F-4FBA-E2BF-D5E6-0D669D43A152}"/>
                    </a:ext>
                  </a:extLst>
                </p14:cNvPr>
                <p14:cNvContentPartPr/>
                <p14:nvPr/>
              </p14:nvContentPartPr>
              <p14:xfrm>
                <a:off x="4761998" y="2995148"/>
                <a:ext cx="158400" cy="284760"/>
              </p14:xfrm>
            </p:contentPart>
          </mc:Choice>
          <mc:Fallback xmlns="">
            <p:pic>
              <p:nvPicPr>
                <p:cNvPr id="174" name="Ink 173">
                  <a:extLst>
                    <a:ext uri="{FF2B5EF4-FFF2-40B4-BE49-F238E27FC236}">
                      <a16:creationId xmlns:a16="http://schemas.microsoft.com/office/drawing/2014/main" id="{94A2059F-4FBA-E2BF-D5E6-0D669D43A152}"/>
                    </a:ext>
                  </a:extLst>
                </p:cNvPr>
                <p:cNvPicPr/>
                <p:nvPr/>
              </p:nvPicPr>
              <p:blipFill>
                <a:blip r:embed="rId285"/>
                <a:stretch>
                  <a:fillRect/>
                </a:stretch>
              </p:blipFill>
              <p:spPr>
                <a:xfrm>
                  <a:off x="4753358" y="2986148"/>
                  <a:ext cx="176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197C607D-04BD-0807-664B-6ACABDB942F5}"/>
                    </a:ext>
                  </a:extLst>
                </p14:cNvPr>
                <p14:cNvContentPartPr/>
                <p14:nvPr/>
              </p14:nvContentPartPr>
              <p14:xfrm>
                <a:off x="5030198" y="2812268"/>
                <a:ext cx="103680" cy="353520"/>
              </p14:xfrm>
            </p:contentPart>
          </mc:Choice>
          <mc:Fallback xmlns="">
            <p:pic>
              <p:nvPicPr>
                <p:cNvPr id="175" name="Ink 174">
                  <a:extLst>
                    <a:ext uri="{FF2B5EF4-FFF2-40B4-BE49-F238E27FC236}">
                      <a16:creationId xmlns:a16="http://schemas.microsoft.com/office/drawing/2014/main" id="{197C607D-04BD-0807-664B-6ACABDB942F5}"/>
                    </a:ext>
                  </a:extLst>
                </p:cNvPr>
                <p:cNvPicPr/>
                <p:nvPr/>
              </p:nvPicPr>
              <p:blipFill>
                <a:blip r:embed="rId287"/>
                <a:stretch>
                  <a:fillRect/>
                </a:stretch>
              </p:blipFill>
              <p:spPr>
                <a:xfrm>
                  <a:off x="5021198" y="2803268"/>
                  <a:ext cx="121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0B93A9E4-8597-27BA-1256-A80A86E8B519}"/>
                    </a:ext>
                  </a:extLst>
                </p14:cNvPr>
                <p14:cNvContentPartPr/>
                <p14:nvPr/>
              </p14:nvContentPartPr>
              <p14:xfrm>
                <a:off x="5181398" y="2988308"/>
                <a:ext cx="75240" cy="92520"/>
              </p14:xfrm>
            </p:contentPart>
          </mc:Choice>
          <mc:Fallback xmlns="">
            <p:pic>
              <p:nvPicPr>
                <p:cNvPr id="176" name="Ink 175">
                  <a:extLst>
                    <a:ext uri="{FF2B5EF4-FFF2-40B4-BE49-F238E27FC236}">
                      <a16:creationId xmlns:a16="http://schemas.microsoft.com/office/drawing/2014/main" id="{0B93A9E4-8597-27BA-1256-A80A86E8B519}"/>
                    </a:ext>
                  </a:extLst>
                </p:cNvPr>
                <p:cNvPicPr/>
                <p:nvPr/>
              </p:nvPicPr>
              <p:blipFill>
                <a:blip r:embed="rId289"/>
                <a:stretch>
                  <a:fillRect/>
                </a:stretch>
              </p:blipFill>
              <p:spPr>
                <a:xfrm>
                  <a:off x="5172758" y="2979668"/>
                  <a:ext cx="9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DCFBDF0C-C0A0-AC7F-3840-30ADC1714BC1}"/>
                    </a:ext>
                  </a:extLst>
                </p14:cNvPr>
                <p14:cNvContentPartPr/>
                <p14:nvPr/>
              </p14:nvContentPartPr>
              <p14:xfrm>
                <a:off x="5297318" y="2879228"/>
                <a:ext cx="111600" cy="208800"/>
              </p14:xfrm>
            </p:contentPart>
          </mc:Choice>
          <mc:Fallback xmlns="">
            <p:pic>
              <p:nvPicPr>
                <p:cNvPr id="177" name="Ink 176">
                  <a:extLst>
                    <a:ext uri="{FF2B5EF4-FFF2-40B4-BE49-F238E27FC236}">
                      <a16:creationId xmlns:a16="http://schemas.microsoft.com/office/drawing/2014/main" id="{DCFBDF0C-C0A0-AC7F-3840-30ADC1714BC1}"/>
                    </a:ext>
                  </a:extLst>
                </p:cNvPr>
                <p:cNvPicPr/>
                <p:nvPr/>
              </p:nvPicPr>
              <p:blipFill>
                <a:blip r:embed="rId291"/>
                <a:stretch>
                  <a:fillRect/>
                </a:stretch>
              </p:blipFill>
              <p:spPr>
                <a:xfrm>
                  <a:off x="5288318" y="2870228"/>
                  <a:ext cx="129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CBE4EF98-1E0F-457E-E729-5CF9C41908EA}"/>
                    </a:ext>
                  </a:extLst>
                </p14:cNvPr>
                <p14:cNvContentPartPr/>
                <p14:nvPr/>
              </p14:nvContentPartPr>
              <p14:xfrm>
                <a:off x="5448518" y="2978588"/>
                <a:ext cx="95040" cy="101160"/>
              </p14:xfrm>
            </p:contentPart>
          </mc:Choice>
          <mc:Fallback xmlns="">
            <p:pic>
              <p:nvPicPr>
                <p:cNvPr id="178" name="Ink 177">
                  <a:extLst>
                    <a:ext uri="{FF2B5EF4-FFF2-40B4-BE49-F238E27FC236}">
                      <a16:creationId xmlns:a16="http://schemas.microsoft.com/office/drawing/2014/main" id="{CBE4EF98-1E0F-457E-E729-5CF9C41908EA}"/>
                    </a:ext>
                  </a:extLst>
                </p:cNvPr>
                <p:cNvPicPr/>
                <p:nvPr/>
              </p:nvPicPr>
              <p:blipFill>
                <a:blip r:embed="rId293"/>
                <a:stretch>
                  <a:fillRect/>
                </a:stretch>
              </p:blipFill>
              <p:spPr>
                <a:xfrm>
                  <a:off x="5439518" y="2969588"/>
                  <a:ext cx="1126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EC948A1A-6329-26B6-37CC-34ED223B1A8C}"/>
                    </a:ext>
                  </a:extLst>
                </p14:cNvPr>
                <p14:cNvContentPartPr/>
                <p14:nvPr/>
              </p14:nvContentPartPr>
              <p14:xfrm>
                <a:off x="5575958" y="2974628"/>
                <a:ext cx="28800" cy="85320"/>
              </p14:xfrm>
            </p:contentPart>
          </mc:Choice>
          <mc:Fallback xmlns="">
            <p:pic>
              <p:nvPicPr>
                <p:cNvPr id="179" name="Ink 178">
                  <a:extLst>
                    <a:ext uri="{FF2B5EF4-FFF2-40B4-BE49-F238E27FC236}">
                      <a16:creationId xmlns:a16="http://schemas.microsoft.com/office/drawing/2014/main" id="{EC948A1A-6329-26B6-37CC-34ED223B1A8C}"/>
                    </a:ext>
                  </a:extLst>
                </p:cNvPr>
                <p:cNvPicPr/>
                <p:nvPr/>
              </p:nvPicPr>
              <p:blipFill>
                <a:blip r:embed="rId295"/>
                <a:stretch>
                  <a:fillRect/>
                </a:stretch>
              </p:blipFill>
              <p:spPr>
                <a:xfrm>
                  <a:off x="5566958" y="2965988"/>
                  <a:ext cx="46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B50F1733-4F2D-4B25-90FA-4D88AA6E27DB}"/>
                    </a:ext>
                  </a:extLst>
                </p14:cNvPr>
                <p14:cNvContentPartPr/>
                <p14:nvPr/>
              </p14:nvContentPartPr>
              <p14:xfrm>
                <a:off x="5539238" y="2969948"/>
                <a:ext cx="83880" cy="89640"/>
              </p14:xfrm>
            </p:contentPart>
          </mc:Choice>
          <mc:Fallback xmlns="">
            <p:pic>
              <p:nvPicPr>
                <p:cNvPr id="180" name="Ink 179">
                  <a:extLst>
                    <a:ext uri="{FF2B5EF4-FFF2-40B4-BE49-F238E27FC236}">
                      <a16:creationId xmlns:a16="http://schemas.microsoft.com/office/drawing/2014/main" id="{B50F1733-4F2D-4B25-90FA-4D88AA6E27DB}"/>
                    </a:ext>
                  </a:extLst>
                </p:cNvPr>
                <p:cNvPicPr/>
                <p:nvPr/>
              </p:nvPicPr>
              <p:blipFill>
                <a:blip r:embed="rId297"/>
                <a:stretch>
                  <a:fillRect/>
                </a:stretch>
              </p:blipFill>
              <p:spPr>
                <a:xfrm>
                  <a:off x="5530598" y="2961308"/>
                  <a:ext cx="101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D1DA4D96-AEE1-F654-856D-3971CDDF31B1}"/>
                    </a:ext>
                  </a:extLst>
                </p14:cNvPr>
                <p14:cNvContentPartPr/>
                <p14:nvPr/>
              </p14:nvContentPartPr>
              <p14:xfrm>
                <a:off x="5937398" y="3300788"/>
                <a:ext cx="813960" cy="211320"/>
              </p14:xfrm>
            </p:contentPart>
          </mc:Choice>
          <mc:Fallback xmlns="">
            <p:pic>
              <p:nvPicPr>
                <p:cNvPr id="181" name="Ink 180">
                  <a:extLst>
                    <a:ext uri="{FF2B5EF4-FFF2-40B4-BE49-F238E27FC236}">
                      <a16:creationId xmlns:a16="http://schemas.microsoft.com/office/drawing/2014/main" id="{D1DA4D96-AEE1-F654-856D-3971CDDF31B1}"/>
                    </a:ext>
                  </a:extLst>
                </p:cNvPr>
                <p:cNvPicPr/>
                <p:nvPr/>
              </p:nvPicPr>
              <p:blipFill>
                <a:blip r:embed="rId299"/>
                <a:stretch>
                  <a:fillRect/>
                </a:stretch>
              </p:blipFill>
              <p:spPr>
                <a:xfrm>
                  <a:off x="5928398" y="3291788"/>
                  <a:ext cx="831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52A078A1-7E83-8135-9538-BEA5301CB180}"/>
                    </a:ext>
                  </a:extLst>
                </p14:cNvPr>
                <p14:cNvContentPartPr/>
                <p14:nvPr/>
              </p14:nvContentPartPr>
              <p14:xfrm>
                <a:off x="5934158" y="3421388"/>
                <a:ext cx="104040" cy="97920"/>
              </p14:xfrm>
            </p:contentPart>
          </mc:Choice>
          <mc:Fallback xmlns="">
            <p:pic>
              <p:nvPicPr>
                <p:cNvPr id="182" name="Ink 181">
                  <a:extLst>
                    <a:ext uri="{FF2B5EF4-FFF2-40B4-BE49-F238E27FC236}">
                      <a16:creationId xmlns:a16="http://schemas.microsoft.com/office/drawing/2014/main" id="{52A078A1-7E83-8135-9538-BEA5301CB180}"/>
                    </a:ext>
                  </a:extLst>
                </p:cNvPr>
                <p:cNvPicPr/>
                <p:nvPr/>
              </p:nvPicPr>
              <p:blipFill>
                <a:blip r:embed="rId301"/>
                <a:stretch>
                  <a:fillRect/>
                </a:stretch>
              </p:blipFill>
              <p:spPr>
                <a:xfrm>
                  <a:off x="5925158" y="3412748"/>
                  <a:ext cx="121680" cy="115560"/>
                </a:xfrm>
                <a:prstGeom prst="rect">
                  <a:avLst/>
                </a:prstGeom>
              </p:spPr>
            </p:pic>
          </mc:Fallback>
        </mc:AlternateContent>
      </p:grpSp>
    </p:spTree>
    <p:extLst>
      <p:ext uri="{BB962C8B-B14F-4D97-AF65-F5344CB8AC3E}">
        <p14:creationId xmlns:p14="http://schemas.microsoft.com/office/powerpoint/2010/main" val="5526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Add to Cart</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Intro to BPA</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Create and Deploy process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7B5BBE-77CB-4F60-CC7D-02980172C993}"/>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6189DA35-E787-2D2E-6853-DC9BE8D0F85D}"/>
              </a:ext>
            </a:extLst>
          </p:cNvPr>
          <p:cNvSpPr>
            <a:spLocks noGrp="1"/>
          </p:cNvSpPr>
          <p:nvPr>
            <p:ph type="sldNum" sz="quarter" idx="12"/>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itle 3">
            <a:extLst>
              <a:ext uri="{FF2B5EF4-FFF2-40B4-BE49-F238E27FC236}">
                <a16:creationId xmlns:a16="http://schemas.microsoft.com/office/drawing/2014/main" id="{F16D98E3-1469-6A7E-1EBE-4B3B343FB68E}"/>
              </a:ext>
            </a:extLst>
          </p:cNvPr>
          <p:cNvSpPr>
            <a:spLocks noGrp="1"/>
          </p:cNvSpPr>
          <p:nvPr>
            <p:ph type="title"/>
          </p:nvPr>
        </p:nvSpPr>
        <p:spPr/>
        <p:txBody>
          <a:bodyPr/>
          <a:lstStyle/>
          <a:p>
            <a:endParaRPr lang="en-IN"/>
          </a:p>
        </p:txBody>
      </p:sp>
      <p:grpSp>
        <p:nvGrpSpPr>
          <p:cNvPr id="36" name="Group 35">
            <a:extLst>
              <a:ext uri="{FF2B5EF4-FFF2-40B4-BE49-F238E27FC236}">
                <a16:creationId xmlns:a16="http://schemas.microsoft.com/office/drawing/2014/main" id="{005305BB-52BA-E24A-4BEB-98CEA863A47E}"/>
              </a:ext>
            </a:extLst>
          </p:cNvPr>
          <p:cNvGrpSpPr/>
          <p:nvPr/>
        </p:nvGrpSpPr>
        <p:grpSpPr>
          <a:xfrm>
            <a:off x="3690280" y="4913852"/>
            <a:ext cx="145080" cy="372240"/>
            <a:chOff x="3690280" y="4913852"/>
            <a:chExt cx="145080" cy="372240"/>
          </a:xfrm>
        </p:grpSpPr>
        <mc:AlternateContent xmlns:mc="http://schemas.openxmlformats.org/markup-compatibility/2006" xmlns:p14="http://schemas.microsoft.com/office/powerpoint/2010/main">
          <mc:Choice Requires="p14">
            <p:contentPart p14:bwMode="auto" r:id="rId2">
              <p14:nvContentPartPr>
                <p14:cNvPr id="33" name="Ink 32">
                  <a:extLst>
                    <a:ext uri="{FF2B5EF4-FFF2-40B4-BE49-F238E27FC236}">
                      <a16:creationId xmlns:a16="http://schemas.microsoft.com/office/drawing/2014/main" id="{50CEA1DD-E39A-9F82-157A-B5CF223A5BDE}"/>
                    </a:ext>
                  </a:extLst>
                </p14:cNvPr>
                <p14:cNvContentPartPr/>
                <p14:nvPr/>
              </p14:nvContentPartPr>
              <p14:xfrm>
                <a:off x="3775960" y="4913852"/>
                <a:ext cx="6840" cy="330480"/>
              </p14:xfrm>
            </p:contentPart>
          </mc:Choice>
          <mc:Fallback xmlns="">
            <p:pic>
              <p:nvPicPr>
                <p:cNvPr id="33" name="Ink 32">
                  <a:extLst>
                    <a:ext uri="{FF2B5EF4-FFF2-40B4-BE49-F238E27FC236}">
                      <a16:creationId xmlns:a16="http://schemas.microsoft.com/office/drawing/2014/main" id="{50CEA1DD-E39A-9F82-157A-B5CF223A5BDE}"/>
                    </a:ext>
                  </a:extLst>
                </p:cNvPr>
                <p:cNvPicPr/>
                <p:nvPr/>
              </p:nvPicPr>
              <p:blipFill>
                <a:blip r:embed="rId3"/>
                <a:stretch>
                  <a:fillRect/>
                </a:stretch>
              </p:blipFill>
              <p:spPr>
                <a:xfrm>
                  <a:off x="3766960" y="4904852"/>
                  <a:ext cx="2448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4" name="Ink 33">
                  <a:extLst>
                    <a:ext uri="{FF2B5EF4-FFF2-40B4-BE49-F238E27FC236}">
                      <a16:creationId xmlns:a16="http://schemas.microsoft.com/office/drawing/2014/main" id="{260E943C-38A3-A3E6-BFC1-0C086872A266}"/>
                    </a:ext>
                  </a:extLst>
                </p14:cNvPr>
                <p14:cNvContentPartPr/>
                <p14:nvPr/>
              </p14:nvContentPartPr>
              <p14:xfrm>
                <a:off x="3690280" y="5195372"/>
                <a:ext cx="45360" cy="77760"/>
              </p14:xfrm>
            </p:contentPart>
          </mc:Choice>
          <mc:Fallback xmlns="">
            <p:pic>
              <p:nvPicPr>
                <p:cNvPr id="34" name="Ink 33">
                  <a:extLst>
                    <a:ext uri="{FF2B5EF4-FFF2-40B4-BE49-F238E27FC236}">
                      <a16:creationId xmlns:a16="http://schemas.microsoft.com/office/drawing/2014/main" id="{260E943C-38A3-A3E6-BFC1-0C086872A266}"/>
                    </a:ext>
                  </a:extLst>
                </p:cNvPr>
                <p:cNvPicPr/>
                <p:nvPr/>
              </p:nvPicPr>
              <p:blipFill>
                <a:blip r:embed="rId5"/>
                <a:stretch>
                  <a:fillRect/>
                </a:stretch>
              </p:blipFill>
              <p:spPr>
                <a:xfrm>
                  <a:off x="3681280" y="5186372"/>
                  <a:ext cx="63000" cy="95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5" name="Ink 34">
                  <a:extLst>
                    <a:ext uri="{FF2B5EF4-FFF2-40B4-BE49-F238E27FC236}">
                      <a16:creationId xmlns:a16="http://schemas.microsoft.com/office/drawing/2014/main" id="{063AFEE0-71BC-A70A-AC40-29BB59622018}"/>
                    </a:ext>
                  </a:extLst>
                </p14:cNvPr>
                <p14:cNvContentPartPr/>
                <p14:nvPr/>
              </p14:nvContentPartPr>
              <p14:xfrm>
                <a:off x="3748960" y="5216612"/>
                <a:ext cx="86400" cy="69480"/>
              </p14:xfrm>
            </p:contentPart>
          </mc:Choice>
          <mc:Fallback xmlns="">
            <p:pic>
              <p:nvPicPr>
                <p:cNvPr id="35" name="Ink 34">
                  <a:extLst>
                    <a:ext uri="{FF2B5EF4-FFF2-40B4-BE49-F238E27FC236}">
                      <a16:creationId xmlns:a16="http://schemas.microsoft.com/office/drawing/2014/main" id="{063AFEE0-71BC-A70A-AC40-29BB59622018}"/>
                    </a:ext>
                  </a:extLst>
                </p:cNvPr>
                <p:cNvPicPr/>
                <p:nvPr/>
              </p:nvPicPr>
              <p:blipFill>
                <a:blip r:embed="rId7"/>
                <a:stretch>
                  <a:fillRect/>
                </a:stretch>
              </p:blipFill>
              <p:spPr>
                <a:xfrm>
                  <a:off x="3739960" y="5207612"/>
                  <a:ext cx="104040" cy="87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69" name="Ink 68">
                <a:extLst>
                  <a:ext uri="{FF2B5EF4-FFF2-40B4-BE49-F238E27FC236}">
                    <a16:creationId xmlns:a16="http://schemas.microsoft.com/office/drawing/2014/main" id="{8CB9D508-1729-0446-9133-AFE47688DD06}"/>
                  </a:ext>
                </a:extLst>
              </p14:cNvPr>
              <p14:cNvContentPartPr/>
              <p14:nvPr/>
            </p14:nvContentPartPr>
            <p14:xfrm>
              <a:off x="6295240" y="5361692"/>
              <a:ext cx="52920" cy="12960"/>
            </p14:xfrm>
          </p:contentPart>
        </mc:Choice>
        <mc:Fallback xmlns="">
          <p:pic>
            <p:nvPicPr>
              <p:cNvPr id="69" name="Ink 68">
                <a:extLst>
                  <a:ext uri="{FF2B5EF4-FFF2-40B4-BE49-F238E27FC236}">
                    <a16:creationId xmlns:a16="http://schemas.microsoft.com/office/drawing/2014/main" id="{8CB9D508-1729-0446-9133-AFE47688DD06}"/>
                  </a:ext>
                </a:extLst>
              </p:cNvPr>
              <p:cNvPicPr/>
              <p:nvPr/>
            </p:nvPicPr>
            <p:blipFill>
              <a:blip r:embed="rId9"/>
              <a:stretch>
                <a:fillRect/>
              </a:stretch>
            </p:blipFill>
            <p:spPr>
              <a:xfrm>
                <a:off x="6286600" y="5352692"/>
                <a:ext cx="705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5" name="Ink 74">
                <a:extLst>
                  <a:ext uri="{FF2B5EF4-FFF2-40B4-BE49-F238E27FC236}">
                    <a16:creationId xmlns:a16="http://schemas.microsoft.com/office/drawing/2014/main" id="{8E8112B8-248A-1216-02B4-53F17AA43D09}"/>
                  </a:ext>
                </a:extLst>
              </p14:cNvPr>
              <p14:cNvContentPartPr/>
              <p14:nvPr/>
            </p14:nvContentPartPr>
            <p14:xfrm>
              <a:off x="3892240" y="3999812"/>
              <a:ext cx="2674440" cy="652680"/>
            </p14:xfrm>
          </p:contentPart>
        </mc:Choice>
        <mc:Fallback xmlns="">
          <p:pic>
            <p:nvPicPr>
              <p:cNvPr id="75" name="Ink 74">
                <a:extLst>
                  <a:ext uri="{FF2B5EF4-FFF2-40B4-BE49-F238E27FC236}">
                    <a16:creationId xmlns:a16="http://schemas.microsoft.com/office/drawing/2014/main" id="{8E8112B8-248A-1216-02B4-53F17AA43D09}"/>
                  </a:ext>
                </a:extLst>
              </p:cNvPr>
              <p:cNvPicPr/>
              <p:nvPr/>
            </p:nvPicPr>
            <p:blipFill>
              <a:blip r:embed="rId11"/>
              <a:stretch>
                <a:fillRect/>
              </a:stretch>
            </p:blipFill>
            <p:spPr>
              <a:xfrm>
                <a:off x="3883240" y="3990812"/>
                <a:ext cx="2692080" cy="670320"/>
              </a:xfrm>
              <a:prstGeom prst="rect">
                <a:avLst/>
              </a:prstGeom>
            </p:spPr>
          </p:pic>
        </mc:Fallback>
      </mc:AlternateContent>
      <p:grpSp>
        <p:nvGrpSpPr>
          <p:cNvPr id="92" name="Group 91">
            <a:extLst>
              <a:ext uri="{FF2B5EF4-FFF2-40B4-BE49-F238E27FC236}">
                <a16:creationId xmlns:a16="http://schemas.microsoft.com/office/drawing/2014/main" id="{6A234AF0-36A3-BFCA-04EA-4C9EB5A34ED5}"/>
              </a:ext>
            </a:extLst>
          </p:cNvPr>
          <p:cNvGrpSpPr/>
          <p:nvPr/>
        </p:nvGrpSpPr>
        <p:grpSpPr>
          <a:xfrm>
            <a:off x="3933640" y="4139852"/>
            <a:ext cx="2447640" cy="1239120"/>
            <a:chOff x="3933640" y="4139852"/>
            <a:chExt cx="2447640" cy="1239120"/>
          </a:xfrm>
        </p:grpSpPr>
        <mc:AlternateContent xmlns:mc="http://schemas.openxmlformats.org/markup-compatibility/2006" xmlns:p14="http://schemas.microsoft.com/office/powerpoint/2010/main">
          <mc:Choice Requires="p14">
            <p:contentPart p14:bwMode="auto" r:id="rId12">
              <p14:nvContentPartPr>
                <p14:cNvPr id="73" name="Ink 72">
                  <a:extLst>
                    <a:ext uri="{FF2B5EF4-FFF2-40B4-BE49-F238E27FC236}">
                      <a16:creationId xmlns:a16="http://schemas.microsoft.com/office/drawing/2014/main" id="{C675762B-F7C2-C71A-5EF7-DE7447B2C4E2}"/>
                    </a:ext>
                  </a:extLst>
                </p14:cNvPr>
                <p14:cNvContentPartPr/>
                <p14:nvPr/>
              </p14:nvContentPartPr>
              <p14:xfrm>
                <a:off x="3936880" y="4139852"/>
                <a:ext cx="10080" cy="325080"/>
              </p14:xfrm>
            </p:contentPart>
          </mc:Choice>
          <mc:Fallback xmlns="">
            <p:pic>
              <p:nvPicPr>
                <p:cNvPr id="73" name="Ink 72">
                  <a:extLst>
                    <a:ext uri="{FF2B5EF4-FFF2-40B4-BE49-F238E27FC236}">
                      <a16:creationId xmlns:a16="http://schemas.microsoft.com/office/drawing/2014/main" id="{C675762B-F7C2-C71A-5EF7-DE7447B2C4E2}"/>
                    </a:ext>
                  </a:extLst>
                </p:cNvPr>
                <p:cNvPicPr/>
                <p:nvPr/>
              </p:nvPicPr>
              <p:blipFill>
                <a:blip r:embed="rId13"/>
                <a:stretch>
                  <a:fillRect/>
                </a:stretch>
              </p:blipFill>
              <p:spPr>
                <a:xfrm>
                  <a:off x="3928240" y="4130852"/>
                  <a:ext cx="2772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4" name="Ink 73">
                  <a:extLst>
                    <a:ext uri="{FF2B5EF4-FFF2-40B4-BE49-F238E27FC236}">
                      <a16:creationId xmlns:a16="http://schemas.microsoft.com/office/drawing/2014/main" id="{B76CB74A-ECEE-6E68-DAD4-CA44C19A7082}"/>
                    </a:ext>
                  </a:extLst>
                </p14:cNvPr>
                <p14:cNvContentPartPr/>
                <p14:nvPr/>
              </p14:nvContentPartPr>
              <p14:xfrm>
                <a:off x="3933640" y="4525772"/>
                <a:ext cx="2447640" cy="87120"/>
              </p14:xfrm>
            </p:contentPart>
          </mc:Choice>
          <mc:Fallback xmlns="">
            <p:pic>
              <p:nvPicPr>
                <p:cNvPr id="74" name="Ink 73">
                  <a:extLst>
                    <a:ext uri="{FF2B5EF4-FFF2-40B4-BE49-F238E27FC236}">
                      <a16:creationId xmlns:a16="http://schemas.microsoft.com/office/drawing/2014/main" id="{B76CB74A-ECEE-6E68-DAD4-CA44C19A7082}"/>
                    </a:ext>
                  </a:extLst>
                </p:cNvPr>
                <p:cNvPicPr/>
                <p:nvPr/>
              </p:nvPicPr>
              <p:blipFill>
                <a:blip r:embed="rId15"/>
                <a:stretch>
                  <a:fillRect/>
                </a:stretch>
              </p:blipFill>
              <p:spPr>
                <a:xfrm>
                  <a:off x="3925000" y="4517132"/>
                  <a:ext cx="246528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7" name="Ink 76">
                  <a:extLst>
                    <a:ext uri="{FF2B5EF4-FFF2-40B4-BE49-F238E27FC236}">
                      <a16:creationId xmlns:a16="http://schemas.microsoft.com/office/drawing/2014/main" id="{8D2E0FAA-0A94-EEF0-1C23-07A1D71F5CB8}"/>
                    </a:ext>
                  </a:extLst>
                </p14:cNvPr>
                <p14:cNvContentPartPr/>
                <p14:nvPr/>
              </p14:nvContentPartPr>
              <p14:xfrm>
                <a:off x="4262320" y="4170812"/>
                <a:ext cx="171000" cy="234720"/>
              </p14:xfrm>
            </p:contentPart>
          </mc:Choice>
          <mc:Fallback xmlns="">
            <p:pic>
              <p:nvPicPr>
                <p:cNvPr id="77" name="Ink 76">
                  <a:extLst>
                    <a:ext uri="{FF2B5EF4-FFF2-40B4-BE49-F238E27FC236}">
                      <a16:creationId xmlns:a16="http://schemas.microsoft.com/office/drawing/2014/main" id="{8D2E0FAA-0A94-EEF0-1C23-07A1D71F5CB8}"/>
                    </a:ext>
                  </a:extLst>
                </p:cNvPr>
                <p:cNvPicPr/>
                <p:nvPr/>
              </p:nvPicPr>
              <p:blipFill>
                <a:blip r:embed="rId17"/>
                <a:stretch>
                  <a:fillRect/>
                </a:stretch>
              </p:blipFill>
              <p:spPr>
                <a:xfrm>
                  <a:off x="4253320" y="4161812"/>
                  <a:ext cx="1886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78" name="Ink 77">
                  <a:extLst>
                    <a:ext uri="{FF2B5EF4-FFF2-40B4-BE49-F238E27FC236}">
                      <a16:creationId xmlns:a16="http://schemas.microsoft.com/office/drawing/2014/main" id="{894275AD-89A7-0B64-5ED9-6C932C559FCB}"/>
                    </a:ext>
                  </a:extLst>
                </p14:cNvPr>
                <p14:cNvContentPartPr/>
                <p14:nvPr/>
              </p14:nvContentPartPr>
              <p14:xfrm>
                <a:off x="4307320" y="4268732"/>
                <a:ext cx="153720" cy="27000"/>
              </p14:xfrm>
            </p:contentPart>
          </mc:Choice>
          <mc:Fallback xmlns="">
            <p:pic>
              <p:nvPicPr>
                <p:cNvPr id="78" name="Ink 77">
                  <a:extLst>
                    <a:ext uri="{FF2B5EF4-FFF2-40B4-BE49-F238E27FC236}">
                      <a16:creationId xmlns:a16="http://schemas.microsoft.com/office/drawing/2014/main" id="{894275AD-89A7-0B64-5ED9-6C932C559FCB}"/>
                    </a:ext>
                  </a:extLst>
                </p:cNvPr>
                <p:cNvPicPr/>
                <p:nvPr/>
              </p:nvPicPr>
              <p:blipFill>
                <a:blip r:embed="rId19"/>
                <a:stretch>
                  <a:fillRect/>
                </a:stretch>
              </p:blipFill>
              <p:spPr>
                <a:xfrm>
                  <a:off x="4298320" y="4260092"/>
                  <a:ext cx="17136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79" name="Ink 78">
                  <a:extLst>
                    <a:ext uri="{FF2B5EF4-FFF2-40B4-BE49-F238E27FC236}">
                      <a16:creationId xmlns:a16="http://schemas.microsoft.com/office/drawing/2014/main" id="{C4B3EED1-729C-C3B2-7D03-81771862A734}"/>
                    </a:ext>
                  </a:extLst>
                </p14:cNvPr>
                <p14:cNvContentPartPr/>
                <p14:nvPr/>
              </p14:nvContentPartPr>
              <p14:xfrm>
                <a:off x="4519720" y="4186292"/>
                <a:ext cx="76680" cy="271800"/>
              </p14:xfrm>
            </p:contentPart>
          </mc:Choice>
          <mc:Fallback xmlns="">
            <p:pic>
              <p:nvPicPr>
                <p:cNvPr id="79" name="Ink 78">
                  <a:extLst>
                    <a:ext uri="{FF2B5EF4-FFF2-40B4-BE49-F238E27FC236}">
                      <a16:creationId xmlns:a16="http://schemas.microsoft.com/office/drawing/2014/main" id="{C4B3EED1-729C-C3B2-7D03-81771862A734}"/>
                    </a:ext>
                  </a:extLst>
                </p:cNvPr>
                <p:cNvPicPr/>
                <p:nvPr/>
              </p:nvPicPr>
              <p:blipFill>
                <a:blip r:embed="rId21"/>
                <a:stretch>
                  <a:fillRect/>
                </a:stretch>
              </p:blipFill>
              <p:spPr>
                <a:xfrm>
                  <a:off x="4511080" y="4177652"/>
                  <a:ext cx="9432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80" name="Ink 79">
                  <a:extLst>
                    <a:ext uri="{FF2B5EF4-FFF2-40B4-BE49-F238E27FC236}">
                      <a16:creationId xmlns:a16="http://schemas.microsoft.com/office/drawing/2014/main" id="{1E478C1A-5024-351A-C239-1E834C5D24AE}"/>
                    </a:ext>
                  </a:extLst>
                </p14:cNvPr>
                <p14:cNvContentPartPr/>
                <p14:nvPr/>
              </p14:nvContentPartPr>
              <p14:xfrm>
                <a:off x="4669120" y="4170812"/>
                <a:ext cx="129240" cy="252360"/>
              </p14:xfrm>
            </p:contentPart>
          </mc:Choice>
          <mc:Fallback xmlns="">
            <p:pic>
              <p:nvPicPr>
                <p:cNvPr id="80" name="Ink 79">
                  <a:extLst>
                    <a:ext uri="{FF2B5EF4-FFF2-40B4-BE49-F238E27FC236}">
                      <a16:creationId xmlns:a16="http://schemas.microsoft.com/office/drawing/2014/main" id="{1E478C1A-5024-351A-C239-1E834C5D24AE}"/>
                    </a:ext>
                  </a:extLst>
                </p:cNvPr>
                <p:cNvPicPr/>
                <p:nvPr/>
              </p:nvPicPr>
              <p:blipFill>
                <a:blip r:embed="rId23"/>
                <a:stretch>
                  <a:fillRect/>
                </a:stretch>
              </p:blipFill>
              <p:spPr>
                <a:xfrm>
                  <a:off x="4660480" y="4161812"/>
                  <a:ext cx="1468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81" name="Ink 80">
                  <a:extLst>
                    <a:ext uri="{FF2B5EF4-FFF2-40B4-BE49-F238E27FC236}">
                      <a16:creationId xmlns:a16="http://schemas.microsoft.com/office/drawing/2014/main" id="{4E9AEC20-E463-62E2-3B0C-284B73253C78}"/>
                    </a:ext>
                  </a:extLst>
                </p14:cNvPr>
                <p14:cNvContentPartPr/>
                <p14:nvPr/>
              </p14:nvContentPartPr>
              <p14:xfrm>
                <a:off x="4989160" y="4171532"/>
                <a:ext cx="192240" cy="225360"/>
              </p14:xfrm>
            </p:contentPart>
          </mc:Choice>
          <mc:Fallback xmlns="">
            <p:pic>
              <p:nvPicPr>
                <p:cNvPr id="81" name="Ink 80">
                  <a:extLst>
                    <a:ext uri="{FF2B5EF4-FFF2-40B4-BE49-F238E27FC236}">
                      <a16:creationId xmlns:a16="http://schemas.microsoft.com/office/drawing/2014/main" id="{4E9AEC20-E463-62E2-3B0C-284B73253C78}"/>
                    </a:ext>
                  </a:extLst>
                </p:cNvPr>
                <p:cNvPicPr/>
                <p:nvPr/>
              </p:nvPicPr>
              <p:blipFill>
                <a:blip r:embed="rId25"/>
                <a:stretch>
                  <a:fillRect/>
                </a:stretch>
              </p:blipFill>
              <p:spPr>
                <a:xfrm>
                  <a:off x="4980160" y="4162532"/>
                  <a:ext cx="209880" cy="24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82" name="Ink 81">
                  <a:extLst>
                    <a:ext uri="{FF2B5EF4-FFF2-40B4-BE49-F238E27FC236}">
                      <a16:creationId xmlns:a16="http://schemas.microsoft.com/office/drawing/2014/main" id="{13DE74C8-F94F-952C-CC9B-66BD5BF649BE}"/>
                    </a:ext>
                  </a:extLst>
                </p14:cNvPr>
                <p14:cNvContentPartPr/>
                <p14:nvPr/>
              </p14:nvContentPartPr>
              <p14:xfrm>
                <a:off x="5205160" y="4243172"/>
                <a:ext cx="135360" cy="184680"/>
              </p14:xfrm>
            </p:contentPart>
          </mc:Choice>
          <mc:Fallback xmlns="">
            <p:pic>
              <p:nvPicPr>
                <p:cNvPr id="82" name="Ink 81">
                  <a:extLst>
                    <a:ext uri="{FF2B5EF4-FFF2-40B4-BE49-F238E27FC236}">
                      <a16:creationId xmlns:a16="http://schemas.microsoft.com/office/drawing/2014/main" id="{13DE74C8-F94F-952C-CC9B-66BD5BF649BE}"/>
                    </a:ext>
                  </a:extLst>
                </p:cNvPr>
                <p:cNvPicPr/>
                <p:nvPr/>
              </p:nvPicPr>
              <p:blipFill>
                <a:blip r:embed="rId27"/>
                <a:stretch>
                  <a:fillRect/>
                </a:stretch>
              </p:blipFill>
              <p:spPr>
                <a:xfrm>
                  <a:off x="5196160" y="4234532"/>
                  <a:ext cx="15300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83" name="Ink 82">
                  <a:extLst>
                    <a:ext uri="{FF2B5EF4-FFF2-40B4-BE49-F238E27FC236}">
                      <a16:creationId xmlns:a16="http://schemas.microsoft.com/office/drawing/2014/main" id="{2FA71B31-6ADB-000F-D53A-29F5CD0A432D}"/>
                    </a:ext>
                  </a:extLst>
                </p14:cNvPr>
                <p14:cNvContentPartPr/>
                <p14:nvPr/>
              </p14:nvContentPartPr>
              <p14:xfrm>
                <a:off x="5384440" y="4261532"/>
                <a:ext cx="155880" cy="191520"/>
              </p14:xfrm>
            </p:contentPart>
          </mc:Choice>
          <mc:Fallback xmlns="">
            <p:pic>
              <p:nvPicPr>
                <p:cNvPr id="83" name="Ink 82">
                  <a:extLst>
                    <a:ext uri="{FF2B5EF4-FFF2-40B4-BE49-F238E27FC236}">
                      <a16:creationId xmlns:a16="http://schemas.microsoft.com/office/drawing/2014/main" id="{2FA71B31-6ADB-000F-D53A-29F5CD0A432D}"/>
                    </a:ext>
                  </a:extLst>
                </p:cNvPr>
                <p:cNvPicPr/>
                <p:nvPr/>
              </p:nvPicPr>
              <p:blipFill>
                <a:blip r:embed="rId29"/>
                <a:stretch>
                  <a:fillRect/>
                </a:stretch>
              </p:blipFill>
              <p:spPr>
                <a:xfrm>
                  <a:off x="5375440" y="4252532"/>
                  <a:ext cx="17352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84" name="Ink 83">
                  <a:extLst>
                    <a:ext uri="{FF2B5EF4-FFF2-40B4-BE49-F238E27FC236}">
                      <a16:creationId xmlns:a16="http://schemas.microsoft.com/office/drawing/2014/main" id="{60FFC347-A9F3-5EAF-F5DA-0EFADFDCD1AF}"/>
                    </a:ext>
                  </a:extLst>
                </p14:cNvPr>
                <p14:cNvContentPartPr/>
                <p14:nvPr/>
              </p14:nvContentPartPr>
              <p14:xfrm>
                <a:off x="5544280" y="4179812"/>
                <a:ext cx="1440" cy="10800"/>
              </p14:xfrm>
            </p:contentPart>
          </mc:Choice>
          <mc:Fallback xmlns="">
            <p:pic>
              <p:nvPicPr>
                <p:cNvPr id="84" name="Ink 83">
                  <a:extLst>
                    <a:ext uri="{FF2B5EF4-FFF2-40B4-BE49-F238E27FC236}">
                      <a16:creationId xmlns:a16="http://schemas.microsoft.com/office/drawing/2014/main" id="{60FFC347-A9F3-5EAF-F5DA-0EFADFDCD1AF}"/>
                    </a:ext>
                  </a:extLst>
                </p:cNvPr>
                <p:cNvPicPr/>
                <p:nvPr/>
              </p:nvPicPr>
              <p:blipFill>
                <a:blip r:embed="rId31"/>
                <a:stretch>
                  <a:fillRect/>
                </a:stretch>
              </p:blipFill>
              <p:spPr>
                <a:xfrm>
                  <a:off x="5535280" y="4170812"/>
                  <a:ext cx="190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85" name="Ink 84">
                  <a:extLst>
                    <a:ext uri="{FF2B5EF4-FFF2-40B4-BE49-F238E27FC236}">
                      <a16:creationId xmlns:a16="http://schemas.microsoft.com/office/drawing/2014/main" id="{74EE6CB9-2F92-8953-5D2C-DDEAC24C13AA}"/>
                    </a:ext>
                  </a:extLst>
                </p14:cNvPr>
                <p14:cNvContentPartPr/>
                <p14:nvPr/>
              </p14:nvContentPartPr>
              <p14:xfrm>
                <a:off x="5550760" y="4273772"/>
                <a:ext cx="137520" cy="176760"/>
              </p14:xfrm>
            </p:contentPart>
          </mc:Choice>
          <mc:Fallback xmlns="">
            <p:pic>
              <p:nvPicPr>
                <p:cNvPr id="85" name="Ink 84">
                  <a:extLst>
                    <a:ext uri="{FF2B5EF4-FFF2-40B4-BE49-F238E27FC236}">
                      <a16:creationId xmlns:a16="http://schemas.microsoft.com/office/drawing/2014/main" id="{74EE6CB9-2F92-8953-5D2C-DDEAC24C13AA}"/>
                    </a:ext>
                  </a:extLst>
                </p:cNvPr>
                <p:cNvPicPr/>
                <p:nvPr/>
              </p:nvPicPr>
              <p:blipFill>
                <a:blip r:embed="rId33"/>
                <a:stretch>
                  <a:fillRect/>
                </a:stretch>
              </p:blipFill>
              <p:spPr>
                <a:xfrm>
                  <a:off x="5542120" y="4265132"/>
                  <a:ext cx="15516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86" name="Ink 85">
                  <a:extLst>
                    <a:ext uri="{FF2B5EF4-FFF2-40B4-BE49-F238E27FC236}">
                      <a16:creationId xmlns:a16="http://schemas.microsoft.com/office/drawing/2014/main" id="{3962D8C3-D43F-C22E-87ED-1DEA942B6973}"/>
                    </a:ext>
                  </a:extLst>
                </p14:cNvPr>
                <p14:cNvContentPartPr/>
                <p14:nvPr/>
              </p14:nvContentPartPr>
              <p14:xfrm>
                <a:off x="5728600" y="4217972"/>
                <a:ext cx="136080" cy="234720"/>
              </p14:xfrm>
            </p:contentPart>
          </mc:Choice>
          <mc:Fallback xmlns="">
            <p:pic>
              <p:nvPicPr>
                <p:cNvPr id="86" name="Ink 85">
                  <a:extLst>
                    <a:ext uri="{FF2B5EF4-FFF2-40B4-BE49-F238E27FC236}">
                      <a16:creationId xmlns:a16="http://schemas.microsoft.com/office/drawing/2014/main" id="{3962D8C3-D43F-C22E-87ED-1DEA942B6973}"/>
                    </a:ext>
                  </a:extLst>
                </p:cNvPr>
                <p:cNvPicPr/>
                <p:nvPr/>
              </p:nvPicPr>
              <p:blipFill>
                <a:blip r:embed="rId35"/>
                <a:stretch>
                  <a:fillRect/>
                </a:stretch>
              </p:blipFill>
              <p:spPr>
                <a:xfrm>
                  <a:off x="5719960" y="4209332"/>
                  <a:ext cx="1537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7" name="Ink 86">
                  <a:extLst>
                    <a:ext uri="{FF2B5EF4-FFF2-40B4-BE49-F238E27FC236}">
                      <a16:creationId xmlns:a16="http://schemas.microsoft.com/office/drawing/2014/main" id="{9E01AD66-361A-F778-8B20-5F037CF569E4}"/>
                    </a:ext>
                  </a:extLst>
                </p14:cNvPr>
                <p14:cNvContentPartPr/>
                <p14:nvPr/>
              </p14:nvContentPartPr>
              <p14:xfrm>
                <a:off x="5867920" y="4210052"/>
                <a:ext cx="27000" cy="202320"/>
              </p14:xfrm>
            </p:contentPart>
          </mc:Choice>
          <mc:Fallback xmlns="">
            <p:pic>
              <p:nvPicPr>
                <p:cNvPr id="87" name="Ink 86">
                  <a:extLst>
                    <a:ext uri="{FF2B5EF4-FFF2-40B4-BE49-F238E27FC236}">
                      <a16:creationId xmlns:a16="http://schemas.microsoft.com/office/drawing/2014/main" id="{9E01AD66-361A-F778-8B20-5F037CF569E4}"/>
                    </a:ext>
                  </a:extLst>
                </p:cNvPr>
                <p:cNvPicPr/>
                <p:nvPr/>
              </p:nvPicPr>
              <p:blipFill>
                <a:blip r:embed="rId37"/>
                <a:stretch>
                  <a:fillRect/>
                </a:stretch>
              </p:blipFill>
              <p:spPr>
                <a:xfrm>
                  <a:off x="5858920" y="4201052"/>
                  <a:ext cx="446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88" name="Ink 87">
                  <a:extLst>
                    <a:ext uri="{FF2B5EF4-FFF2-40B4-BE49-F238E27FC236}">
                      <a16:creationId xmlns:a16="http://schemas.microsoft.com/office/drawing/2014/main" id="{A10A208C-7092-E95D-5662-4BDEDD05F039}"/>
                    </a:ext>
                  </a:extLst>
                </p14:cNvPr>
                <p14:cNvContentPartPr/>
                <p14:nvPr/>
              </p14:nvContentPartPr>
              <p14:xfrm>
                <a:off x="5955400" y="4296092"/>
                <a:ext cx="110520" cy="218520"/>
              </p14:xfrm>
            </p:contentPart>
          </mc:Choice>
          <mc:Fallback xmlns="">
            <p:pic>
              <p:nvPicPr>
                <p:cNvPr id="88" name="Ink 87">
                  <a:extLst>
                    <a:ext uri="{FF2B5EF4-FFF2-40B4-BE49-F238E27FC236}">
                      <a16:creationId xmlns:a16="http://schemas.microsoft.com/office/drawing/2014/main" id="{A10A208C-7092-E95D-5662-4BDEDD05F039}"/>
                    </a:ext>
                  </a:extLst>
                </p:cNvPr>
                <p:cNvPicPr/>
                <p:nvPr/>
              </p:nvPicPr>
              <p:blipFill>
                <a:blip r:embed="rId39"/>
                <a:stretch>
                  <a:fillRect/>
                </a:stretch>
              </p:blipFill>
              <p:spPr>
                <a:xfrm>
                  <a:off x="5946400" y="4287452"/>
                  <a:ext cx="12816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89" name="Ink 88">
                  <a:extLst>
                    <a:ext uri="{FF2B5EF4-FFF2-40B4-BE49-F238E27FC236}">
                      <a16:creationId xmlns:a16="http://schemas.microsoft.com/office/drawing/2014/main" id="{93615731-EB0F-2AF7-4544-8C4D20FD1897}"/>
                    </a:ext>
                  </a:extLst>
                </p14:cNvPr>
                <p14:cNvContentPartPr/>
                <p14:nvPr/>
              </p14:nvContentPartPr>
              <p14:xfrm>
                <a:off x="5440960" y="4540892"/>
                <a:ext cx="657720" cy="838080"/>
              </p14:xfrm>
            </p:contentPart>
          </mc:Choice>
          <mc:Fallback xmlns="">
            <p:pic>
              <p:nvPicPr>
                <p:cNvPr id="89" name="Ink 88">
                  <a:extLst>
                    <a:ext uri="{FF2B5EF4-FFF2-40B4-BE49-F238E27FC236}">
                      <a16:creationId xmlns:a16="http://schemas.microsoft.com/office/drawing/2014/main" id="{93615731-EB0F-2AF7-4544-8C4D20FD1897}"/>
                    </a:ext>
                  </a:extLst>
                </p:cNvPr>
                <p:cNvPicPr/>
                <p:nvPr/>
              </p:nvPicPr>
              <p:blipFill>
                <a:blip r:embed="rId41"/>
                <a:stretch>
                  <a:fillRect/>
                </a:stretch>
              </p:blipFill>
              <p:spPr>
                <a:xfrm>
                  <a:off x="5431960" y="4532252"/>
                  <a:ext cx="675360" cy="8557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90" name="Ink 89">
                  <a:extLst>
                    <a:ext uri="{FF2B5EF4-FFF2-40B4-BE49-F238E27FC236}">
                      <a16:creationId xmlns:a16="http://schemas.microsoft.com/office/drawing/2014/main" id="{A8CFCD7B-9CF9-F484-F5AC-325635B472C6}"/>
                    </a:ext>
                  </a:extLst>
                </p14:cNvPr>
                <p14:cNvContentPartPr/>
                <p14:nvPr/>
              </p14:nvContentPartPr>
              <p14:xfrm>
                <a:off x="5380840" y="4557092"/>
                <a:ext cx="208080" cy="189720"/>
              </p14:xfrm>
            </p:contentPart>
          </mc:Choice>
          <mc:Fallback xmlns="">
            <p:pic>
              <p:nvPicPr>
                <p:cNvPr id="90" name="Ink 89">
                  <a:extLst>
                    <a:ext uri="{FF2B5EF4-FFF2-40B4-BE49-F238E27FC236}">
                      <a16:creationId xmlns:a16="http://schemas.microsoft.com/office/drawing/2014/main" id="{A8CFCD7B-9CF9-F484-F5AC-325635B472C6}"/>
                    </a:ext>
                  </a:extLst>
                </p:cNvPr>
                <p:cNvPicPr/>
                <p:nvPr/>
              </p:nvPicPr>
              <p:blipFill>
                <a:blip r:embed="rId43"/>
                <a:stretch>
                  <a:fillRect/>
                </a:stretch>
              </p:blipFill>
              <p:spPr>
                <a:xfrm>
                  <a:off x="5372200" y="4548452"/>
                  <a:ext cx="225720" cy="207360"/>
                </a:xfrm>
                <a:prstGeom prst="rect">
                  <a:avLst/>
                </a:prstGeom>
              </p:spPr>
            </p:pic>
          </mc:Fallback>
        </mc:AlternateContent>
      </p:grpSp>
      <p:grpSp>
        <p:nvGrpSpPr>
          <p:cNvPr id="105" name="Group 104">
            <a:extLst>
              <a:ext uri="{FF2B5EF4-FFF2-40B4-BE49-F238E27FC236}">
                <a16:creationId xmlns:a16="http://schemas.microsoft.com/office/drawing/2014/main" id="{156F3A99-8019-6A7E-AF26-DABCC0C71AEF}"/>
              </a:ext>
            </a:extLst>
          </p:cNvPr>
          <p:cNvGrpSpPr/>
          <p:nvPr/>
        </p:nvGrpSpPr>
        <p:grpSpPr>
          <a:xfrm>
            <a:off x="7144120" y="5388692"/>
            <a:ext cx="2707200" cy="504720"/>
            <a:chOff x="7144120" y="5388692"/>
            <a:chExt cx="2707200" cy="504720"/>
          </a:xfrm>
        </p:grpSpPr>
        <mc:AlternateContent xmlns:mc="http://schemas.openxmlformats.org/markup-compatibility/2006" xmlns:p14="http://schemas.microsoft.com/office/powerpoint/2010/main">
          <mc:Choice Requires="p14">
            <p:contentPart p14:bwMode="auto" r:id="rId44">
              <p14:nvContentPartPr>
                <p14:cNvPr id="93" name="Ink 92">
                  <a:extLst>
                    <a:ext uri="{FF2B5EF4-FFF2-40B4-BE49-F238E27FC236}">
                      <a16:creationId xmlns:a16="http://schemas.microsoft.com/office/drawing/2014/main" id="{D2574F1E-4A02-59B8-89E6-4CE0AF026873}"/>
                    </a:ext>
                  </a:extLst>
                </p14:cNvPr>
                <p14:cNvContentPartPr/>
                <p14:nvPr/>
              </p14:nvContentPartPr>
              <p14:xfrm>
                <a:off x="7144120" y="5643932"/>
                <a:ext cx="675360" cy="13680"/>
              </p14:xfrm>
            </p:contentPart>
          </mc:Choice>
          <mc:Fallback xmlns="">
            <p:pic>
              <p:nvPicPr>
                <p:cNvPr id="93" name="Ink 92">
                  <a:extLst>
                    <a:ext uri="{FF2B5EF4-FFF2-40B4-BE49-F238E27FC236}">
                      <a16:creationId xmlns:a16="http://schemas.microsoft.com/office/drawing/2014/main" id="{D2574F1E-4A02-59B8-89E6-4CE0AF026873}"/>
                    </a:ext>
                  </a:extLst>
                </p:cNvPr>
                <p:cNvPicPr/>
                <p:nvPr/>
              </p:nvPicPr>
              <p:blipFill>
                <a:blip r:embed="rId45"/>
                <a:stretch>
                  <a:fillRect/>
                </a:stretch>
              </p:blipFill>
              <p:spPr>
                <a:xfrm>
                  <a:off x="7135120" y="5634932"/>
                  <a:ext cx="69300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94" name="Ink 93">
                  <a:extLst>
                    <a:ext uri="{FF2B5EF4-FFF2-40B4-BE49-F238E27FC236}">
                      <a16:creationId xmlns:a16="http://schemas.microsoft.com/office/drawing/2014/main" id="{2E4662CB-D040-B6FB-8A87-D8E39DFB3B4A}"/>
                    </a:ext>
                  </a:extLst>
                </p14:cNvPr>
                <p14:cNvContentPartPr/>
                <p14:nvPr/>
              </p14:nvContentPartPr>
              <p14:xfrm>
                <a:off x="7689160" y="5553212"/>
                <a:ext cx="170640" cy="155520"/>
              </p14:xfrm>
            </p:contentPart>
          </mc:Choice>
          <mc:Fallback xmlns="">
            <p:pic>
              <p:nvPicPr>
                <p:cNvPr id="94" name="Ink 93">
                  <a:extLst>
                    <a:ext uri="{FF2B5EF4-FFF2-40B4-BE49-F238E27FC236}">
                      <a16:creationId xmlns:a16="http://schemas.microsoft.com/office/drawing/2014/main" id="{2E4662CB-D040-B6FB-8A87-D8E39DFB3B4A}"/>
                    </a:ext>
                  </a:extLst>
                </p:cNvPr>
                <p:cNvPicPr/>
                <p:nvPr/>
              </p:nvPicPr>
              <p:blipFill>
                <a:blip r:embed="rId47"/>
                <a:stretch>
                  <a:fillRect/>
                </a:stretch>
              </p:blipFill>
              <p:spPr>
                <a:xfrm>
                  <a:off x="7680520" y="5544212"/>
                  <a:ext cx="18828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95" name="Ink 94">
                  <a:extLst>
                    <a:ext uri="{FF2B5EF4-FFF2-40B4-BE49-F238E27FC236}">
                      <a16:creationId xmlns:a16="http://schemas.microsoft.com/office/drawing/2014/main" id="{17C0F783-86EA-DF90-B3DE-4FF67CF4A3CA}"/>
                    </a:ext>
                  </a:extLst>
                </p14:cNvPr>
                <p14:cNvContentPartPr/>
                <p14:nvPr/>
              </p14:nvContentPartPr>
              <p14:xfrm>
                <a:off x="8143840" y="5502092"/>
                <a:ext cx="416160" cy="178200"/>
              </p14:xfrm>
            </p:contentPart>
          </mc:Choice>
          <mc:Fallback xmlns="">
            <p:pic>
              <p:nvPicPr>
                <p:cNvPr id="95" name="Ink 94">
                  <a:extLst>
                    <a:ext uri="{FF2B5EF4-FFF2-40B4-BE49-F238E27FC236}">
                      <a16:creationId xmlns:a16="http://schemas.microsoft.com/office/drawing/2014/main" id="{17C0F783-86EA-DF90-B3DE-4FF67CF4A3CA}"/>
                    </a:ext>
                  </a:extLst>
                </p:cNvPr>
                <p:cNvPicPr/>
                <p:nvPr/>
              </p:nvPicPr>
              <p:blipFill>
                <a:blip r:embed="rId49"/>
                <a:stretch>
                  <a:fillRect/>
                </a:stretch>
              </p:blipFill>
              <p:spPr>
                <a:xfrm>
                  <a:off x="8135200" y="5493092"/>
                  <a:ext cx="433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96" name="Ink 95">
                  <a:extLst>
                    <a:ext uri="{FF2B5EF4-FFF2-40B4-BE49-F238E27FC236}">
                      <a16:creationId xmlns:a16="http://schemas.microsoft.com/office/drawing/2014/main" id="{42511729-F45D-4900-983B-64F49A8624B7}"/>
                    </a:ext>
                  </a:extLst>
                </p14:cNvPr>
                <p14:cNvContentPartPr/>
                <p14:nvPr/>
              </p14:nvContentPartPr>
              <p14:xfrm>
                <a:off x="8617960" y="5494892"/>
                <a:ext cx="151560" cy="158040"/>
              </p14:xfrm>
            </p:contentPart>
          </mc:Choice>
          <mc:Fallback xmlns="">
            <p:pic>
              <p:nvPicPr>
                <p:cNvPr id="96" name="Ink 95">
                  <a:extLst>
                    <a:ext uri="{FF2B5EF4-FFF2-40B4-BE49-F238E27FC236}">
                      <a16:creationId xmlns:a16="http://schemas.microsoft.com/office/drawing/2014/main" id="{42511729-F45D-4900-983B-64F49A8624B7}"/>
                    </a:ext>
                  </a:extLst>
                </p:cNvPr>
                <p:cNvPicPr/>
                <p:nvPr/>
              </p:nvPicPr>
              <p:blipFill>
                <a:blip r:embed="rId51"/>
                <a:stretch>
                  <a:fillRect/>
                </a:stretch>
              </p:blipFill>
              <p:spPr>
                <a:xfrm>
                  <a:off x="8609320" y="5485892"/>
                  <a:ext cx="1692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97" name="Ink 96">
                  <a:extLst>
                    <a:ext uri="{FF2B5EF4-FFF2-40B4-BE49-F238E27FC236}">
                      <a16:creationId xmlns:a16="http://schemas.microsoft.com/office/drawing/2014/main" id="{4621E02F-6E66-7CCF-A943-EDFA1ADA6BDF}"/>
                    </a:ext>
                  </a:extLst>
                </p14:cNvPr>
                <p14:cNvContentPartPr/>
                <p14:nvPr/>
              </p14:nvContentPartPr>
              <p14:xfrm>
                <a:off x="8829280" y="5471132"/>
                <a:ext cx="98280" cy="181080"/>
              </p14:xfrm>
            </p:contentPart>
          </mc:Choice>
          <mc:Fallback xmlns="">
            <p:pic>
              <p:nvPicPr>
                <p:cNvPr id="97" name="Ink 96">
                  <a:extLst>
                    <a:ext uri="{FF2B5EF4-FFF2-40B4-BE49-F238E27FC236}">
                      <a16:creationId xmlns:a16="http://schemas.microsoft.com/office/drawing/2014/main" id="{4621E02F-6E66-7CCF-A943-EDFA1ADA6BDF}"/>
                    </a:ext>
                  </a:extLst>
                </p:cNvPr>
                <p:cNvPicPr/>
                <p:nvPr/>
              </p:nvPicPr>
              <p:blipFill>
                <a:blip r:embed="rId53"/>
                <a:stretch>
                  <a:fillRect/>
                </a:stretch>
              </p:blipFill>
              <p:spPr>
                <a:xfrm>
                  <a:off x="8820640" y="5462132"/>
                  <a:ext cx="115920" cy="198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98" name="Ink 97">
                  <a:extLst>
                    <a:ext uri="{FF2B5EF4-FFF2-40B4-BE49-F238E27FC236}">
                      <a16:creationId xmlns:a16="http://schemas.microsoft.com/office/drawing/2014/main" id="{68181D64-57C7-7349-7E1B-FFFD9DA668B7}"/>
                    </a:ext>
                  </a:extLst>
                </p14:cNvPr>
                <p14:cNvContentPartPr/>
                <p14:nvPr/>
              </p14:nvContentPartPr>
              <p14:xfrm>
                <a:off x="8991640" y="5492732"/>
                <a:ext cx="103320" cy="159120"/>
              </p14:xfrm>
            </p:contentPart>
          </mc:Choice>
          <mc:Fallback xmlns="">
            <p:pic>
              <p:nvPicPr>
                <p:cNvPr id="98" name="Ink 97">
                  <a:extLst>
                    <a:ext uri="{FF2B5EF4-FFF2-40B4-BE49-F238E27FC236}">
                      <a16:creationId xmlns:a16="http://schemas.microsoft.com/office/drawing/2014/main" id="{68181D64-57C7-7349-7E1B-FFFD9DA668B7}"/>
                    </a:ext>
                  </a:extLst>
                </p:cNvPr>
                <p:cNvPicPr/>
                <p:nvPr/>
              </p:nvPicPr>
              <p:blipFill>
                <a:blip r:embed="rId55"/>
                <a:stretch>
                  <a:fillRect/>
                </a:stretch>
              </p:blipFill>
              <p:spPr>
                <a:xfrm>
                  <a:off x="8983000" y="5484092"/>
                  <a:ext cx="120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99" name="Ink 98">
                  <a:extLst>
                    <a:ext uri="{FF2B5EF4-FFF2-40B4-BE49-F238E27FC236}">
                      <a16:creationId xmlns:a16="http://schemas.microsoft.com/office/drawing/2014/main" id="{E39D42AB-F24F-0AEF-0EB6-5E5511600905}"/>
                    </a:ext>
                  </a:extLst>
                </p14:cNvPr>
                <p14:cNvContentPartPr/>
                <p14:nvPr/>
              </p14:nvContentPartPr>
              <p14:xfrm>
                <a:off x="9135640" y="5472932"/>
                <a:ext cx="315720" cy="420480"/>
              </p14:xfrm>
            </p:contentPart>
          </mc:Choice>
          <mc:Fallback xmlns="">
            <p:pic>
              <p:nvPicPr>
                <p:cNvPr id="99" name="Ink 98">
                  <a:extLst>
                    <a:ext uri="{FF2B5EF4-FFF2-40B4-BE49-F238E27FC236}">
                      <a16:creationId xmlns:a16="http://schemas.microsoft.com/office/drawing/2014/main" id="{E39D42AB-F24F-0AEF-0EB6-5E5511600905}"/>
                    </a:ext>
                  </a:extLst>
                </p:cNvPr>
                <p:cNvPicPr/>
                <p:nvPr/>
              </p:nvPicPr>
              <p:blipFill>
                <a:blip r:embed="rId57"/>
                <a:stretch>
                  <a:fillRect/>
                </a:stretch>
              </p:blipFill>
              <p:spPr>
                <a:xfrm>
                  <a:off x="9127000" y="5463932"/>
                  <a:ext cx="3333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0" name="Ink 99">
                  <a:extLst>
                    <a:ext uri="{FF2B5EF4-FFF2-40B4-BE49-F238E27FC236}">
                      <a16:creationId xmlns:a16="http://schemas.microsoft.com/office/drawing/2014/main" id="{F077BB0F-81F3-8243-E792-2DF52573212B}"/>
                    </a:ext>
                  </a:extLst>
                </p14:cNvPr>
                <p14:cNvContentPartPr/>
                <p14:nvPr/>
              </p14:nvContentPartPr>
              <p14:xfrm>
                <a:off x="9469720" y="5474012"/>
                <a:ext cx="115200" cy="146880"/>
              </p14:xfrm>
            </p:contentPart>
          </mc:Choice>
          <mc:Fallback xmlns="">
            <p:pic>
              <p:nvPicPr>
                <p:cNvPr id="100" name="Ink 99">
                  <a:extLst>
                    <a:ext uri="{FF2B5EF4-FFF2-40B4-BE49-F238E27FC236}">
                      <a16:creationId xmlns:a16="http://schemas.microsoft.com/office/drawing/2014/main" id="{F077BB0F-81F3-8243-E792-2DF52573212B}"/>
                    </a:ext>
                  </a:extLst>
                </p:cNvPr>
                <p:cNvPicPr/>
                <p:nvPr/>
              </p:nvPicPr>
              <p:blipFill>
                <a:blip r:embed="rId59"/>
                <a:stretch>
                  <a:fillRect/>
                </a:stretch>
              </p:blipFill>
              <p:spPr>
                <a:xfrm>
                  <a:off x="9460720" y="5465372"/>
                  <a:ext cx="13284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3" name="Ink 102">
                  <a:extLst>
                    <a:ext uri="{FF2B5EF4-FFF2-40B4-BE49-F238E27FC236}">
                      <a16:creationId xmlns:a16="http://schemas.microsoft.com/office/drawing/2014/main" id="{797FBE34-3903-657A-6D3C-939A181D480D}"/>
                    </a:ext>
                  </a:extLst>
                </p14:cNvPr>
                <p14:cNvContentPartPr/>
                <p14:nvPr/>
              </p14:nvContentPartPr>
              <p14:xfrm>
                <a:off x="7992640" y="5431892"/>
                <a:ext cx="164520" cy="421560"/>
              </p14:xfrm>
            </p:contentPart>
          </mc:Choice>
          <mc:Fallback xmlns="">
            <p:pic>
              <p:nvPicPr>
                <p:cNvPr id="103" name="Ink 102">
                  <a:extLst>
                    <a:ext uri="{FF2B5EF4-FFF2-40B4-BE49-F238E27FC236}">
                      <a16:creationId xmlns:a16="http://schemas.microsoft.com/office/drawing/2014/main" id="{797FBE34-3903-657A-6D3C-939A181D480D}"/>
                    </a:ext>
                  </a:extLst>
                </p:cNvPr>
                <p:cNvPicPr/>
                <p:nvPr/>
              </p:nvPicPr>
              <p:blipFill>
                <a:blip r:embed="rId61"/>
                <a:stretch>
                  <a:fillRect/>
                </a:stretch>
              </p:blipFill>
              <p:spPr>
                <a:xfrm>
                  <a:off x="7984000" y="5423252"/>
                  <a:ext cx="1821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4" name="Ink 103">
                  <a:extLst>
                    <a:ext uri="{FF2B5EF4-FFF2-40B4-BE49-F238E27FC236}">
                      <a16:creationId xmlns:a16="http://schemas.microsoft.com/office/drawing/2014/main" id="{FDAC2004-D369-8578-9CB4-6B52907E53B4}"/>
                    </a:ext>
                  </a:extLst>
                </p14:cNvPr>
                <p14:cNvContentPartPr/>
                <p14:nvPr/>
              </p14:nvContentPartPr>
              <p14:xfrm>
                <a:off x="9722800" y="5388692"/>
                <a:ext cx="128520" cy="403920"/>
              </p14:xfrm>
            </p:contentPart>
          </mc:Choice>
          <mc:Fallback xmlns="">
            <p:pic>
              <p:nvPicPr>
                <p:cNvPr id="104" name="Ink 103">
                  <a:extLst>
                    <a:ext uri="{FF2B5EF4-FFF2-40B4-BE49-F238E27FC236}">
                      <a16:creationId xmlns:a16="http://schemas.microsoft.com/office/drawing/2014/main" id="{FDAC2004-D369-8578-9CB4-6B52907E53B4}"/>
                    </a:ext>
                  </a:extLst>
                </p:cNvPr>
                <p:cNvPicPr/>
                <p:nvPr/>
              </p:nvPicPr>
              <p:blipFill>
                <a:blip r:embed="rId63"/>
                <a:stretch>
                  <a:fillRect/>
                </a:stretch>
              </p:blipFill>
              <p:spPr>
                <a:xfrm>
                  <a:off x="9713800" y="5380052"/>
                  <a:ext cx="146160" cy="421560"/>
                </a:xfrm>
                <a:prstGeom prst="rect">
                  <a:avLst/>
                </a:prstGeom>
              </p:spPr>
            </p:pic>
          </mc:Fallback>
        </mc:AlternateContent>
      </p:grpSp>
      <p:grpSp>
        <p:nvGrpSpPr>
          <p:cNvPr id="143" name="Group 142">
            <a:extLst>
              <a:ext uri="{FF2B5EF4-FFF2-40B4-BE49-F238E27FC236}">
                <a16:creationId xmlns:a16="http://schemas.microsoft.com/office/drawing/2014/main" id="{9069E17C-F495-DD0B-A83C-E95AA05C324D}"/>
              </a:ext>
            </a:extLst>
          </p:cNvPr>
          <p:cNvGrpSpPr/>
          <p:nvPr/>
        </p:nvGrpSpPr>
        <p:grpSpPr>
          <a:xfrm>
            <a:off x="3119680" y="5402732"/>
            <a:ext cx="4207680" cy="925920"/>
            <a:chOff x="3119680" y="5402732"/>
            <a:chExt cx="4207680" cy="925920"/>
          </a:xfrm>
        </p:grpSpPr>
        <mc:AlternateContent xmlns:mc="http://schemas.openxmlformats.org/markup-compatibility/2006" xmlns:p14="http://schemas.microsoft.com/office/powerpoint/2010/main">
          <mc:Choice Requires="p14">
            <p:contentPart p14:bwMode="auto" r:id="rId64">
              <p14:nvContentPartPr>
                <p14:cNvPr id="37" name="Ink 36">
                  <a:extLst>
                    <a:ext uri="{FF2B5EF4-FFF2-40B4-BE49-F238E27FC236}">
                      <a16:creationId xmlns:a16="http://schemas.microsoft.com/office/drawing/2014/main" id="{7AEBCEE9-4613-EAB5-687D-3DDF9B14A40A}"/>
                    </a:ext>
                  </a:extLst>
                </p14:cNvPr>
                <p14:cNvContentPartPr/>
                <p14:nvPr/>
              </p14:nvContentPartPr>
              <p14:xfrm>
                <a:off x="3119680" y="5402732"/>
                <a:ext cx="178920" cy="217800"/>
              </p14:xfrm>
            </p:contentPart>
          </mc:Choice>
          <mc:Fallback xmlns="">
            <p:pic>
              <p:nvPicPr>
                <p:cNvPr id="37" name="Ink 36">
                  <a:extLst>
                    <a:ext uri="{FF2B5EF4-FFF2-40B4-BE49-F238E27FC236}">
                      <a16:creationId xmlns:a16="http://schemas.microsoft.com/office/drawing/2014/main" id="{7AEBCEE9-4613-EAB5-687D-3DDF9B14A40A}"/>
                    </a:ext>
                  </a:extLst>
                </p:cNvPr>
                <p:cNvPicPr/>
                <p:nvPr/>
              </p:nvPicPr>
              <p:blipFill>
                <a:blip r:embed="rId65"/>
                <a:stretch>
                  <a:fillRect/>
                </a:stretch>
              </p:blipFill>
              <p:spPr>
                <a:xfrm>
                  <a:off x="3110680" y="5394092"/>
                  <a:ext cx="196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Ink 37">
                  <a:extLst>
                    <a:ext uri="{FF2B5EF4-FFF2-40B4-BE49-F238E27FC236}">
                      <a16:creationId xmlns:a16="http://schemas.microsoft.com/office/drawing/2014/main" id="{754B4321-0605-89C0-3261-28E54F9A56C2}"/>
                    </a:ext>
                  </a:extLst>
                </p14:cNvPr>
                <p14:cNvContentPartPr/>
                <p14:nvPr/>
              </p14:nvContentPartPr>
              <p14:xfrm>
                <a:off x="3364480" y="5464652"/>
                <a:ext cx="140040" cy="126360"/>
              </p14:xfrm>
            </p:contentPart>
          </mc:Choice>
          <mc:Fallback xmlns="">
            <p:pic>
              <p:nvPicPr>
                <p:cNvPr id="38" name="Ink 37">
                  <a:extLst>
                    <a:ext uri="{FF2B5EF4-FFF2-40B4-BE49-F238E27FC236}">
                      <a16:creationId xmlns:a16="http://schemas.microsoft.com/office/drawing/2014/main" id="{754B4321-0605-89C0-3261-28E54F9A56C2}"/>
                    </a:ext>
                  </a:extLst>
                </p:cNvPr>
                <p:cNvPicPr/>
                <p:nvPr/>
              </p:nvPicPr>
              <p:blipFill>
                <a:blip r:embed="rId67"/>
                <a:stretch>
                  <a:fillRect/>
                </a:stretch>
              </p:blipFill>
              <p:spPr>
                <a:xfrm>
                  <a:off x="3355840" y="5455652"/>
                  <a:ext cx="15768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Ink 38">
                  <a:extLst>
                    <a:ext uri="{FF2B5EF4-FFF2-40B4-BE49-F238E27FC236}">
                      <a16:creationId xmlns:a16="http://schemas.microsoft.com/office/drawing/2014/main" id="{F2BC0DCF-5F9A-C40D-BFCC-1FD652BA56A5}"/>
                    </a:ext>
                  </a:extLst>
                </p14:cNvPr>
                <p14:cNvContentPartPr/>
                <p14:nvPr/>
              </p14:nvContentPartPr>
              <p14:xfrm>
                <a:off x="3544480" y="5466812"/>
                <a:ext cx="119520" cy="140400"/>
              </p14:xfrm>
            </p:contentPart>
          </mc:Choice>
          <mc:Fallback xmlns="">
            <p:pic>
              <p:nvPicPr>
                <p:cNvPr id="39" name="Ink 38">
                  <a:extLst>
                    <a:ext uri="{FF2B5EF4-FFF2-40B4-BE49-F238E27FC236}">
                      <a16:creationId xmlns:a16="http://schemas.microsoft.com/office/drawing/2014/main" id="{F2BC0DCF-5F9A-C40D-BFCC-1FD652BA56A5}"/>
                    </a:ext>
                  </a:extLst>
                </p:cNvPr>
                <p:cNvPicPr/>
                <p:nvPr/>
              </p:nvPicPr>
              <p:blipFill>
                <a:blip r:embed="rId69"/>
                <a:stretch>
                  <a:fillRect/>
                </a:stretch>
              </p:blipFill>
              <p:spPr>
                <a:xfrm>
                  <a:off x="3535480" y="5458172"/>
                  <a:ext cx="1371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ADC356DB-CD66-04DB-6CCC-19C60399F91C}"/>
                    </a:ext>
                  </a:extLst>
                </p14:cNvPr>
                <p14:cNvContentPartPr/>
                <p14:nvPr/>
              </p14:nvContentPartPr>
              <p14:xfrm>
                <a:off x="3683080" y="5472932"/>
                <a:ext cx="140400" cy="129240"/>
              </p14:xfrm>
            </p:contentPart>
          </mc:Choice>
          <mc:Fallback xmlns="">
            <p:pic>
              <p:nvPicPr>
                <p:cNvPr id="40" name="Ink 39">
                  <a:extLst>
                    <a:ext uri="{FF2B5EF4-FFF2-40B4-BE49-F238E27FC236}">
                      <a16:creationId xmlns:a16="http://schemas.microsoft.com/office/drawing/2014/main" id="{ADC356DB-CD66-04DB-6CCC-19C60399F91C}"/>
                    </a:ext>
                  </a:extLst>
                </p:cNvPr>
                <p:cNvPicPr/>
                <p:nvPr/>
              </p:nvPicPr>
              <p:blipFill>
                <a:blip r:embed="rId71"/>
                <a:stretch>
                  <a:fillRect/>
                </a:stretch>
              </p:blipFill>
              <p:spPr>
                <a:xfrm>
                  <a:off x="3674080" y="5463932"/>
                  <a:ext cx="1580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38E781E2-4CCE-12F4-11E9-AB492CBB1399}"/>
                    </a:ext>
                  </a:extLst>
                </p14:cNvPr>
                <p14:cNvContentPartPr/>
                <p14:nvPr/>
              </p14:nvContentPartPr>
              <p14:xfrm>
                <a:off x="3874600" y="5408492"/>
                <a:ext cx="9720" cy="167040"/>
              </p14:xfrm>
            </p:contentPart>
          </mc:Choice>
          <mc:Fallback xmlns="">
            <p:pic>
              <p:nvPicPr>
                <p:cNvPr id="41" name="Ink 40">
                  <a:extLst>
                    <a:ext uri="{FF2B5EF4-FFF2-40B4-BE49-F238E27FC236}">
                      <a16:creationId xmlns:a16="http://schemas.microsoft.com/office/drawing/2014/main" id="{38E781E2-4CCE-12F4-11E9-AB492CBB1399}"/>
                    </a:ext>
                  </a:extLst>
                </p:cNvPr>
                <p:cNvPicPr/>
                <p:nvPr/>
              </p:nvPicPr>
              <p:blipFill>
                <a:blip r:embed="rId73"/>
                <a:stretch>
                  <a:fillRect/>
                </a:stretch>
              </p:blipFill>
              <p:spPr>
                <a:xfrm>
                  <a:off x="3865600" y="5399492"/>
                  <a:ext cx="27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547DED7C-4CE0-8F9A-BC59-F7DD7864EFD5}"/>
                    </a:ext>
                  </a:extLst>
                </p14:cNvPr>
                <p14:cNvContentPartPr/>
                <p14:nvPr/>
              </p14:nvContentPartPr>
              <p14:xfrm>
                <a:off x="3881080" y="5479052"/>
                <a:ext cx="216720" cy="145080"/>
              </p14:xfrm>
            </p:contentPart>
          </mc:Choice>
          <mc:Fallback xmlns="">
            <p:pic>
              <p:nvPicPr>
                <p:cNvPr id="42" name="Ink 41">
                  <a:extLst>
                    <a:ext uri="{FF2B5EF4-FFF2-40B4-BE49-F238E27FC236}">
                      <a16:creationId xmlns:a16="http://schemas.microsoft.com/office/drawing/2014/main" id="{547DED7C-4CE0-8F9A-BC59-F7DD7864EFD5}"/>
                    </a:ext>
                  </a:extLst>
                </p:cNvPr>
                <p:cNvPicPr/>
                <p:nvPr/>
              </p:nvPicPr>
              <p:blipFill>
                <a:blip r:embed="rId75"/>
                <a:stretch>
                  <a:fillRect/>
                </a:stretch>
              </p:blipFill>
              <p:spPr>
                <a:xfrm>
                  <a:off x="3872440" y="5470412"/>
                  <a:ext cx="2343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Ink 43">
                  <a:extLst>
                    <a:ext uri="{FF2B5EF4-FFF2-40B4-BE49-F238E27FC236}">
                      <a16:creationId xmlns:a16="http://schemas.microsoft.com/office/drawing/2014/main" id="{30A02271-86FD-68BD-3020-28CE41478C11}"/>
                    </a:ext>
                  </a:extLst>
                </p14:cNvPr>
                <p14:cNvContentPartPr/>
                <p14:nvPr/>
              </p14:nvContentPartPr>
              <p14:xfrm>
                <a:off x="3532600" y="5765612"/>
                <a:ext cx="182520" cy="161280"/>
              </p14:xfrm>
            </p:contentPart>
          </mc:Choice>
          <mc:Fallback xmlns="">
            <p:pic>
              <p:nvPicPr>
                <p:cNvPr id="44" name="Ink 43">
                  <a:extLst>
                    <a:ext uri="{FF2B5EF4-FFF2-40B4-BE49-F238E27FC236}">
                      <a16:creationId xmlns:a16="http://schemas.microsoft.com/office/drawing/2014/main" id="{30A02271-86FD-68BD-3020-28CE41478C11}"/>
                    </a:ext>
                  </a:extLst>
                </p:cNvPr>
                <p:cNvPicPr/>
                <p:nvPr/>
              </p:nvPicPr>
              <p:blipFill>
                <a:blip r:embed="rId77"/>
                <a:stretch>
                  <a:fillRect/>
                </a:stretch>
              </p:blipFill>
              <p:spPr>
                <a:xfrm>
                  <a:off x="3523600" y="5756612"/>
                  <a:ext cx="20016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Ink 44">
                  <a:extLst>
                    <a:ext uri="{FF2B5EF4-FFF2-40B4-BE49-F238E27FC236}">
                      <a16:creationId xmlns:a16="http://schemas.microsoft.com/office/drawing/2014/main" id="{5B4FAA90-AE7F-DBA7-C503-D6C633F06D49}"/>
                    </a:ext>
                  </a:extLst>
                </p14:cNvPr>
                <p14:cNvContentPartPr/>
                <p14:nvPr/>
              </p14:nvContentPartPr>
              <p14:xfrm>
                <a:off x="3394720" y="6096812"/>
                <a:ext cx="194760" cy="231840"/>
              </p14:xfrm>
            </p:contentPart>
          </mc:Choice>
          <mc:Fallback xmlns="">
            <p:pic>
              <p:nvPicPr>
                <p:cNvPr id="45" name="Ink 44">
                  <a:extLst>
                    <a:ext uri="{FF2B5EF4-FFF2-40B4-BE49-F238E27FC236}">
                      <a16:creationId xmlns:a16="http://schemas.microsoft.com/office/drawing/2014/main" id="{5B4FAA90-AE7F-DBA7-C503-D6C633F06D49}"/>
                    </a:ext>
                  </a:extLst>
                </p:cNvPr>
                <p:cNvPicPr/>
                <p:nvPr/>
              </p:nvPicPr>
              <p:blipFill>
                <a:blip r:embed="rId79"/>
                <a:stretch>
                  <a:fillRect/>
                </a:stretch>
              </p:blipFill>
              <p:spPr>
                <a:xfrm>
                  <a:off x="3386080" y="6088172"/>
                  <a:ext cx="21240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9E8AE8A4-8DDE-70D1-38A5-8ED15EE4961B}"/>
                    </a:ext>
                  </a:extLst>
                </p14:cNvPr>
                <p14:cNvContentPartPr/>
                <p14:nvPr/>
              </p14:nvContentPartPr>
              <p14:xfrm>
                <a:off x="3673000" y="6163772"/>
                <a:ext cx="167760" cy="110880"/>
              </p14:xfrm>
            </p:contentPart>
          </mc:Choice>
          <mc:Fallback xmlns="">
            <p:pic>
              <p:nvPicPr>
                <p:cNvPr id="46" name="Ink 45">
                  <a:extLst>
                    <a:ext uri="{FF2B5EF4-FFF2-40B4-BE49-F238E27FC236}">
                      <a16:creationId xmlns:a16="http://schemas.microsoft.com/office/drawing/2014/main" id="{9E8AE8A4-8DDE-70D1-38A5-8ED15EE4961B}"/>
                    </a:ext>
                  </a:extLst>
                </p:cNvPr>
                <p:cNvPicPr/>
                <p:nvPr/>
              </p:nvPicPr>
              <p:blipFill>
                <a:blip r:embed="rId81"/>
                <a:stretch>
                  <a:fillRect/>
                </a:stretch>
              </p:blipFill>
              <p:spPr>
                <a:xfrm>
                  <a:off x="3664000" y="6155132"/>
                  <a:ext cx="185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BC3A2A75-C52F-9D6E-E581-199A64A0A379}"/>
                    </a:ext>
                  </a:extLst>
                </p14:cNvPr>
                <p14:cNvContentPartPr/>
                <p14:nvPr/>
              </p14:nvContentPartPr>
              <p14:xfrm>
                <a:off x="3908800" y="6130652"/>
                <a:ext cx="139320" cy="110520"/>
              </p14:xfrm>
            </p:contentPart>
          </mc:Choice>
          <mc:Fallback xmlns="">
            <p:pic>
              <p:nvPicPr>
                <p:cNvPr id="47" name="Ink 46">
                  <a:extLst>
                    <a:ext uri="{FF2B5EF4-FFF2-40B4-BE49-F238E27FC236}">
                      <a16:creationId xmlns:a16="http://schemas.microsoft.com/office/drawing/2014/main" id="{BC3A2A75-C52F-9D6E-E581-199A64A0A379}"/>
                    </a:ext>
                  </a:extLst>
                </p:cNvPr>
                <p:cNvPicPr/>
                <p:nvPr/>
              </p:nvPicPr>
              <p:blipFill>
                <a:blip r:embed="rId83"/>
                <a:stretch>
                  <a:fillRect/>
                </a:stretch>
              </p:blipFill>
              <p:spPr>
                <a:xfrm>
                  <a:off x="3899800" y="6122012"/>
                  <a:ext cx="15696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B3DC8565-A1E7-9142-4E3C-DCFE4462A9D4}"/>
                    </a:ext>
                  </a:extLst>
                </p14:cNvPr>
                <p14:cNvContentPartPr/>
                <p14:nvPr/>
              </p14:nvContentPartPr>
              <p14:xfrm>
                <a:off x="4111120" y="6002132"/>
                <a:ext cx="72000" cy="287280"/>
              </p14:xfrm>
            </p:contentPart>
          </mc:Choice>
          <mc:Fallback xmlns="">
            <p:pic>
              <p:nvPicPr>
                <p:cNvPr id="48" name="Ink 47">
                  <a:extLst>
                    <a:ext uri="{FF2B5EF4-FFF2-40B4-BE49-F238E27FC236}">
                      <a16:creationId xmlns:a16="http://schemas.microsoft.com/office/drawing/2014/main" id="{B3DC8565-A1E7-9142-4E3C-DCFE4462A9D4}"/>
                    </a:ext>
                  </a:extLst>
                </p:cNvPr>
                <p:cNvPicPr/>
                <p:nvPr/>
              </p:nvPicPr>
              <p:blipFill>
                <a:blip r:embed="rId85"/>
                <a:stretch>
                  <a:fillRect/>
                </a:stretch>
              </p:blipFill>
              <p:spPr>
                <a:xfrm>
                  <a:off x="4102480" y="5993492"/>
                  <a:ext cx="896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Ink 48">
                  <a:extLst>
                    <a:ext uri="{FF2B5EF4-FFF2-40B4-BE49-F238E27FC236}">
                      <a16:creationId xmlns:a16="http://schemas.microsoft.com/office/drawing/2014/main" id="{436B7682-D4EB-2AD4-5CDD-8C0740D6CFB5}"/>
                    </a:ext>
                  </a:extLst>
                </p14:cNvPr>
                <p14:cNvContentPartPr/>
                <p14:nvPr/>
              </p14:nvContentPartPr>
              <p14:xfrm>
                <a:off x="4076920" y="6095732"/>
                <a:ext cx="127800" cy="61920"/>
              </p14:xfrm>
            </p:contentPart>
          </mc:Choice>
          <mc:Fallback xmlns="">
            <p:pic>
              <p:nvPicPr>
                <p:cNvPr id="49" name="Ink 48">
                  <a:extLst>
                    <a:ext uri="{FF2B5EF4-FFF2-40B4-BE49-F238E27FC236}">
                      <a16:creationId xmlns:a16="http://schemas.microsoft.com/office/drawing/2014/main" id="{436B7682-D4EB-2AD4-5CDD-8C0740D6CFB5}"/>
                    </a:ext>
                  </a:extLst>
                </p:cNvPr>
                <p:cNvPicPr/>
                <p:nvPr/>
              </p:nvPicPr>
              <p:blipFill>
                <a:blip r:embed="rId87"/>
                <a:stretch>
                  <a:fillRect/>
                </a:stretch>
              </p:blipFill>
              <p:spPr>
                <a:xfrm>
                  <a:off x="4068280" y="6086732"/>
                  <a:ext cx="14544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Ink 50">
                  <a:extLst>
                    <a:ext uri="{FF2B5EF4-FFF2-40B4-BE49-F238E27FC236}">
                      <a16:creationId xmlns:a16="http://schemas.microsoft.com/office/drawing/2014/main" id="{8731B680-71FB-8E37-0BD3-3863BD75E1E8}"/>
                    </a:ext>
                  </a:extLst>
                </p14:cNvPr>
                <p14:cNvContentPartPr/>
                <p14:nvPr/>
              </p14:nvContentPartPr>
              <p14:xfrm>
                <a:off x="3213640" y="6066212"/>
                <a:ext cx="21960" cy="77040"/>
              </p14:xfrm>
            </p:contentPart>
          </mc:Choice>
          <mc:Fallback xmlns="">
            <p:pic>
              <p:nvPicPr>
                <p:cNvPr id="51" name="Ink 50">
                  <a:extLst>
                    <a:ext uri="{FF2B5EF4-FFF2-40B4-BE49-F238E27FC236}">
                      <a16:creationId xmlns:a16="http://schemas.microsoft.com/office/drawing/2014/main" id="{8731B680-71FB-8E37-0BD3-3863BD75E1E8}"/>
                    </a:ext>
                  </a:extLst>
                </p:cNvPr>
                <p:cNvPicPr/>
                <p:nvPr/>
              </p:nvPicPr>
              <p:blipFill>
                <a:blip r:embed="rId89"/>
                <a:stretch>
                  <a:fillRect/>
                </a:stretch>
              </p:blipFill>
              <p:spPr>
                <a:xfrm>
                  <a:off x="3205000" y="6057572"/>
                  <a:ext cx="396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Ink 51">
                  <a:extLst>
                    <a:ext uri="{FF2B5EF4-FFF2-40B4-BE49-F238E27FC236}">
                      <a16:creationId xmlns:a16="http://schemas.microsoft.com/office/drawing/2014/main" id="{D4F19E0B-08C9-35C3-1727-218C35795C64}"/>
                    </a:ext>
                  </a:extLst>
                </p14:cNvPr>
                <p14:cNvContentPartPr/>
                <p14:nvPr/>
              </p14:nvContentPartPr>
              <p14:xfrm>
                <a:off x="3256120" y="6083132"/>
                <a:ext cx="20160" cy="65160"/>
              </p14:xfrm>
            </p:contentPart>
          </mc:Choice>
          <mc:Fallback xmlns="">
            <p:pic>
              <p:nvPicPr>
                <p:cNvPr id="52" name="Ink 51">
                  <a:extLst>
                    <a:ext uri="{FF2B5EF4-FFF2-40B4-BE49-F238E27FC236}">
                      <a16:creationId xmlns:a16="http://schemas.microsoft.com/office/drawing/2014/main" id="{D4F19E0B-08C9-35C3-1727-218C35795C64}"/>
                    </a:ext>
                  </a:extLst>
                </p:cNvPr>
                <p:cNvPicPr/>
                <p:nvPr/>
              </p:nvPicPr>
              <p:blipFill>
                <a:blip r:embed="rId91"/>
                <a:stretch>
                  <a:fillRect/>
                </a:stretch>
              </p:blipFill>
              <p:spPr>
                <a:xfrm>
                  <a:off x="3247120" y="6074492"/>
                  <a:ext cx="378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Ink 52">
                  <a:extLst>
                    <a:ext uri="{FF2B5EF4-FFF2-40B4-BE49-F238E27FC236}">
                      <a16:creationId xmlns:a16="http://schemas.microsoft.com/office/drawing/2014/main" id="{80364158-710E-049A-357F-D8AF2148CDA8}"/>
                    </a:ext>
                  </a:extLst>
                </p14:cNvPr>
                <p14:cNvContentPartPr/>
                <p14:nvPr/>
              </p14:nvContentPartPr>
              <p14:xfrm>
                <a:off x="4295440" y="6017612"/>
                <a:ext cx="13320" cy="53280"/>
              </p14:xfrm>
            </p:contentPart>
          </mc:Choice>
          <mc:Fallback xmlns="">
            <p:pic>
              <p:nvPicPr>
                <p:cNvPr id="53" name="Ink 52">
                  <a:extLst>
                    <a:ext uri="{FF2B5EF4-FFF2-40B4-BE49-F238E27FC236}">
                      <a16:creationId xmlns:a16="http://schemas.microsoft.com/office/drawing/2014/main" id="{80364158-710E-049A-357F-D8AF2148CDA8}"/>
                    </a:ext>
                  </a:extLst>
                </p:cNvPr>
                <p:cNvPicPr/>
                <p:nvPr/>
              </p:nvPicPr>
              <p:blipFill>
                <a:blip r:embed="rId93"/>
                <a:stretch>
                  <a:fillRect/>
                </a:stretch>
              </p:blipFill>
              <p:spPr>
                <a:xfrm>
                  <a:off x="4286800" y="6008972"/>
                  <a:ext cx="3096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Ink 53">
                  <a:extLst>
                    <a:ext uri="{FF2B5EF4-FFF2-40B4-BE49-F238E27FC236}">
                      <a16:creationId xmlns:a16="http://schemas.microsoft.com/office/drawing/2014/main" id="{5617C7B4-7D73-0B9E-BBB8-3E71C2D87465}"/>
                    </a:ext>
                  </a:extLst>
                </p14:cNvPr>
                <p14:cNvContentPartPr/>
                <p14:nvPr/>
              </p14:nvContentPartPr>
              <p14:xfrm>
                <a:off x="4373200" y="6012572"/>
                <a:ext cx="7920" cy="50400"/>
              </p14:xfrm>
            </p:contentPart>
          </mc:Choice>
          <mc:Fallback xmlns="">
            <p:pic>
              <p:nvPicPr>
                <p:cNvPr id="54" name="Ink 53">
                  <a:extLst>
                    <a:ext uri="{FF2B5EF4-FFF2-40B4-BE49-F238E27FC236}">
                      <a16:creationId xmlns:a16="http://schemas.microsoft.com/office/drawing/2014/main" id="{5617C7B4-7D73-0B9E-BBB8-3E71C2D87465}"/>
                    </a:ext>
                  </a:extLst>
                </p:cNvPr>
                <p:cNvPicPr/>
                <p:nvPr/>
              </p:nvPicPr>
              <p:blipFill>
                <a:blip r:embed="rId95"/>
                <a:stretch>
                  <a:fillRect/>
                </a:stretch>
              </p:blipFill>
              <p:spPr>
                <a:xfrm>
                  <a:off x="4364560" y="6003572"/>
                  <a:ext cx="2556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Ink 55">
                  <a:extLst>
                    <a:ext uri="{FF2B5EF4-FFF2-40B4-BE49-F238E27FC236}">
                      <a16:creationId xmlns:a16="http://schemas.microsoft.com/office/drawing/2014/main" id="{03AFCFF6-C0DB-7D99-4667-5E379F5FF51C}"/>
                    </a:ext>
                  </a:extLst>
                </p14:cNvPr>
                <p14:cNvContentPartPr/>
                <p14:nvPr/>
              </p14:nvContentPartPr>
              <p14:xfrm>
                <a:off x="4564000" y="5723852"/>
                <a:ext cx="850320" cy="13680"/>
              </p14:xfrm>
            </p:contentPart>
          </mc:Choice>
          <mc:Fallback xmlns="">
            <p:pic>
              <p:nvPicPr>
                <p:cNvPr id="56" name="Ink 55">
                  <a:extLst>
                    <a:ext uri="{FF2B5EF4-FFF2-40B4-BE49-F238E27FC236}">
                      <a16:creationId xmlns:a16="http://schemas.microsoft.com/office/drawing/2014/main" id="{03AFCFF6-C0DB-7D99-4667-5E379F5FF51C}"/>
                    </a:ext>
                  </a:extLst>
                </p:cNvPr>
                <p:cNvPicPr/>
                <p:nvPr/>
              </p:nvPicPr>
              <p:blipFill>
                <a:blip r:embed="rId97"/>
                <a:stretch>
                  <a:fillRect/>
                </a:stretch>
              </p:blipFill>
              <p:spPr>
                <a:xfrm>
                  <a:off x="4555360" y="5714852"/>
                  <a:ext cx="86796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Ink 56">
                  <a:extLst>
                    <a:ext uri="{FF2B5EF4-FFF2-40B4-BE49-F238E27FC236}">
                      <a16:creationId xmlns:a16="http://schemas.microsoft.com/office/drawing/2014/main" id="{332E409B-7A51-AA4D-C62F-24C8F83FCB70}"/>
                    </a:ext>
                  </a:extLst>
                </p14:cNvPr>
                <p14:cNvContentPartPr/>
                <p14:nvPr/>
              </p14:nvContentPartPr>
              <p14:xfrm>
                <a:off x="5277520" y="5638892"/>
                <a:ext cx="161640" cy="238680"/>
              </p14:xfrm>
            </p:contentPart>
          </mc:Choice>
          <mc:Fallback xmlns="">
            <p:pic>
              <p:nvPicPr>
                <p:cNvPr id="57" name="Ink 56">
                  <a:extLst>
                    <a:ext uri="{FF2B5EF4-FFF2-40B4-BE49-F238E27FC236}">
                      <a16:creationId xmlns:a16="http://schemas.microsoft.com/office/drawing/2014/main" id="{332E409B-7A51-AA4D-C62F-24C8F83FCB70}"/>
                    </a:ext>
                  </a:extLst>
                </p:cNvPr>
                <p:cNvPicPr/>
                <p:nvPr/>
              </p:nvPicPr>
              <p:blipFill>
                <a:blip r:embed="rId99"/>
                <a:stretch>
                  <a:fillRect/>
                </a:stretch>
              </p:blipFill>
              <p:spPr>
                <a:xfrm>
                  <a:off x="5268880" y="5629892"/>
                  <a:ext cx="17928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9" name="Ink 58">
                  <a:extLst>
                    <a:ext uri="{FF2B5EF4-FFF2-40B4-BE49-F238E27FC236}">
                      <a16:creationId xmlns:a16="http://schemas.microsoft.com/office/drawing/2014/main" id="{5EC23B60-21D0-1910-69E5-A9CF6EB8AB96}"/>
                    </a:ext>
                  </a:extLst>
                </p14:cNvPr>
                <p14:cNvContentPartPr/>
                <p14:nvPr/>
              </p14:nvContentPartPr>
              <p14:xfrm>
                <a:off x="5684680" y="5654372"/>
                <a:ext cx="109800" cy="120240"/>
              </p14:xfrm>
            </p:contentPart>
          </mc:Choice>
          <mc:Fallback xmlns="">
            <p:pic>
              <p:nvPicPr>
                <p:cNvPr id="59" name="Ink 58">
                  <a:extLst>
                    <a:ext uri="{FF2B5EF4-FFF2-40B4-BE49-F238E27FC236}">
                      <a16:creationId xmlns:a16="http://schemas.microsoft.com/office/drawing/2014/main" id="{5EC23B60-21D0-1910-69E5-A9CF6EB8AB96}"/>
                    </a:ext>
                  </a:extLst>
                </p:cNvPr>
                <p:cNvPicPr/>
                <p:nvPr/>
              </p:nvPicPr>
              <p:blipFill>
                <a:blip r:embed="rId101"/>
                <a:stretch>
                  <a:fillRect/>
                </a:stretch>
              </p:blipFill>
              <p:spPr>
                <a:xfrm>
                  <a:off x="5675680" y="5645372"/>
                  <a:ext cx="1274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 name="Ink 59">
                  <a:extLst>
                    <a:ext uri="{FF2B5EF4-FFF2-40B4-BE49-F238E27FC236}">
                      <a16:creationId xmlns:a16="http://schemas.microsoft.com/office/drawing/2014/main" id="{03CE315B-3ABD-C621-01E0-83F3332257A9}"/>
                    </a:ext>
                  </a:extLst>
                </p14:cNvPr>
                <p14:cNvContentPartPr/>
                <p14:nvPr/>
              </p14:nvContentPartPr>
              <p14:xfrm>
                <a:off x="5821840" y="5622692"/>
                <a:ext cx="172080" cy="122040"/>
              </p14:xfrm>
            </p:contentPart>
          </mc:Choice>
          <mc:Fallback xmlns="">
            <p:pic>
              <p:nvPicPr>
                <p:cNvPr id="60" name="Ink 59">
                  <a:extLst>
                    <a:ext uri="{FF2B5EF4-FFF2-40B4-BE49-F238E27FC236}">
                      <a16:creationId xmlns:a16="http://schemas.microsoft.com/office/drawing/2014/main" id="{03CE315B-3ABD-C621-01E0-83F3332257A9}"/>
                    </a:ext>
                  </a:extLst>
                </p:cNvPr>
                <p:cNvPicPr/>
                <p:nvPr/>
              </p:nvPicPr>
              <p:blipFill>
                <a:blip r:embed="rId103"/>
                <a:stretch>
                  <a:fillRect/>
                </a:stretch>
              </p:blipFill>
              <p:spPr>
                <a:xfrm>
                  <a:off x="5812840" y="5613692"/>
                  <a:ext cx="18972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1" name="Ink 60">
                  <a:extLst>
                    <a:ext uri="{FF2B5EF4-FFF2-40B4-BE49-F238E27FC236}">
                      <a16:creationId xmlns:a16="http://schemas.microsoft.com/office/drawing/2014/main" id="{36066680-6A47-161B-0CDD-5B05BB74523F}"/>
                    </a:ext>
                  </a:extLst>
                </p14:cNvPr>
                <p14:cNvContentPartPr/>
                <p14:nvPr/>
              </p14:nvContentPartPr>
              <p14:xfrm>
                <a:off x="5992120" y="5556452"/>
                <a:ext cx="172800" cy="212400"/>
              </p14:xfrm>
            </p:contentPart>
          </mc:Choice>
          <mc:Fallback xmlns="">
            <p:pic>
              <p:nvPicPr>
                <p:cNvPr id="61" name="Ink 60">
                  <a:extLst>
                    <a:ext uri="{FF2B5EF4-FFF2-40B4-BE49-F238E27FC236}">
                      <a16:creationId xmlns:a16="http://schemas.microsoft.com/office/drawing/2014/main" id="{36066680-6A47-161B-0CDD-5B05BB74523F}"/>
                    </a:ext>
                  </a:extLst>
                </p:cNvPr>
                <p:cNvPicPr/>
                <p:nvPr/>
              </p:nvPicPr>
              <p:blipFill>
                <a:blip r:embed="rId105"/>
                <a:stretch>
                  <a:fillRect/>
                </a:stretch>
              </p:blipFill>
              <p:spPr>
                <a:xfrm>
                  <a:off x="5983120" y="5547812"/>
                  <a:ext cx="19044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2" name="Ink 61">
                  <a:extLst>
                    <a:ext uri="{FF2B5EF4-FFF2-40B4-BE49-F238E27FC236}">
                      <a16:creationId xmlns:a16="http://schemas.microsoft.com/office/drawing/2014/main" id="{05C5655E-00A0-E276-BF65-C4DA304A0A4E}"/>
                    </a:ext>
                  </a:extLst>
                </p14:cNvPr>
                <p14:cNvContentPartPr/>
                <p14:nvPr/>
              </p14:nvContentPartPr>
              <p14:xfrm>
                <a:off x="6229720" y="5649692"/>
                <a:ext cx="79920" cy="104760"/>
              </p14:xfrm>
            </p:contentPart>
          </mc:Choice>
          <mc:Fallback xmlns="">
            <p:pic>
              <p:nvPicPr>
                <p:cNvPr id="62" name="Ink 61">
                  <a:extLst>
                    <a:ext uri="{FF2B5EF4-FFF2-40B4-BE49-F238E27FC236}">
                      <a16:creationId xmlns:a16="http://schemas.microsoft.com/office/drawing/2014/main" id="{05C5655E-00A0-E276-BF65-C4DA304A0A4E}"/>
                    </a:ext>
                  </a:extLst>
                </p:cNvPr>
                <p:cNvPicPr/>
                <p:nvPr/>
              </p:nvPicPr>
              <p:blipFill>
                <a:blip r:embed="rId107"/>
                <a:stretch>
                  <a:fillRect/>
                </a:stretch>
              </p:blipFill>
              <p:spPr>
                <a:xfrm>
                  <a:off x="6220720" y="5640692"/>
                  <a:ext cx="9756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3" name="Ink 62">
                  <a:extLst>
                    <a:ext uri="{FF2B5EF4-FFF2-40B4-BE49-F238E27FC236}">
                      <a16:creationId xmlns:a16="http://schemas.microsoft.com/office/drawing/2014/main" id="{132CF4E6-C975-123F-094F-2772A618D957}"/>
                    </a:ext>
                  </a:extLst>
                </p14:cNvPr>
                <p14:cNvContentPartPr/>
                <p14:nvPr/>
              </p14:nvContentPartPr>
              <p14:xfrm>
                <a:off x="6376600" y="5613332"/>
                <a:ext cx="94320" cy="136800"/>
              </p14:xfrm>
            </p:contentPart>
          </mc:Choice>
          <mc:Fallback xmlns="">
            <p:pic>
              <p:nvPicPr>
                <p:cNvPr id="63" name="Ink 62">
                  <a:extLst>
                    <a:ext uri="{FF2B5EF4-FFF2-40B4-BE49-F238E27FC236}">
                      <a16:creationId xmlns:a16="http://schemas.microsoft.com/office/drawing/2014/main" id="{132CF4E6-C975-123F-094F-2772A618D957}"/>
                    </a:ext>
                  </a:extLst>
                </p:cNvPr>
                <p:cNvPicPr/>
                <p:nvPr/>
              </p:nvPicPr>
              <p:blipFill>
                <a:blip r:embed="rId109"/>
                <a:stretch>
                  <a:fillRect/>
                </a:stretch>
              </p:blipFill>
              <p:spPr>
                <a:xfrm>
                  <a:off x="6367960" y="5604332"/>
                  <a:ext cx="11196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4" name="Ink 63">
                  <a:extLst>
                    <a:ext uri="{FF2B5EF4-FFF2-40B4-BE49-F238E27FC236}">
                      <a16:creationId xmlns:a16="http://schemas.microsoft.com/office/drawing/2014/main" id="{9C36C298-D595-D655-9F7A-727FBB3F3AFD}"/>
                    </a:ext>
                  </a:extLst>
                </p14:cNvPr>
                <p14:cNvContentPartPr/>
                <p14:nvPr/>
              </p14:nvContentPartPr>
              <p14:xfrm>
                <a:off x="6579280" y="5542772"/>
                <a:ext cx="44640" cy="214560"/>
              </p14:xfrm>
            </p:contentPart>
          </mc:Choice>
          <mc:Fallback xmlns="">
            <p:pic>
              <p:nvPicPr>
                <p:cNvPr id="64" name="Ink 63">
                  <a:extLst>
                    <a:ext uri="{FF2B5EF4-FFF2-40B4-BE49-F238E27FC236}">
                      <a16:creationId xmlns:a16="http://schemas.microsoft.com/office/drawing/2014/main" id="{9C36C298-D595-D655-9F7A-727FBB3F3AFD}"/>
                    </a:ext>
                  </a:extLst>
                </p:cNvPr>
                <p:cNvPicPr/>
                <p:nvPr/>
              </p:nvPicPr>
              <p:blipFill>
                <a:blip r:embed="rId111"/>
                <a:stretch>
                  <a:fillRect/>
                </a:stretch>
              </p:blipFill>
              <p:spPr>
                <a:xfrm>
                  <a:off x="6570640" y="5534132"/>
                  <a:ext cx="6228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5" name="Ink 64">
                  <a:extLst>
                    <a:ext uri="{FF2B5EF4-FFF2-40B4-BE49-F238E27FC236}">
                      <a16:creationId xmlns:a16="http://schemas.microsoft.com/office/drawing/2014/main" id="{699DDB7B-91C8-4DB3-08D9-A46A980091C2}"/>
                    </a:ext>
                  </a:extLst>
                </p14:cNvPr>
                <p14:cNvContentPartPr/>
                <p14:nvPr/>
              </p14:nvContentPartPr>
              <p14:xfrm>
                <a:off x="6543640" y="5729612"/>
                <a:ext cx="175680" cy="39960"/>
              </p14:xfrm>
            </p:contentPart>
          </mc:Choice>
          <mc:Fallback xmlns="">
            <p:pic>
              <p:nvPicPr>
                <p:cNvPr id="65" name="Ink 64">
                  <a:extLst>
                    <a:ext uri="{FF2B5EF4-FFF2-40B4-BE49-F238E27FC236}">
                      <a16:creationId xmlns:a16="http://schemas.microsoft.com/office/drawing/2014/main" id="{699DDB7B-91C8-4DB3-08D9-A46A980091C2}"/>
                    </a:ext>
                  </a:extLst>
                </p:cNvPr>
                <p:cNvPicPr/>
                <p:nvPr/>
              </p:nvPicPr>
              <p:blipFill>
                <a:blip r:embed="rId113"/>
                <a:stretch>
                  <a:fillRect/>
                </a:stretch>
              </p:blipFill>
              <p:spPr>
                <a:xfrm>
                  <a:off x="6535000" y="5720612"/>
                  <a:ext cx="1933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6" name="Ink 65">
                  <a:extLst>
                    <a:ext uri="{FF2B5EF4-FFF2-40B4-BE49-F238E27FC236}">
                      <a16:creationId xmlns:a16="http://schemas.microsoft.com/office/drawing/2014/main" id="{9E881815-00C6-05AD-5CE8-55D4D08744A6}"/>
                    </a:ext>
                  </a:extLst>
                </p14:cNvPr>
                <p14:cNvContentPartPr/>
                <p14:nvPr/>
              </p14:nvContentPartPr>
              <p14:xfrm>
                <a:off x="6560920" y="5492732"/>
                <a:ext cx="106920" cy="20520"/>
              </p14:xfrm>
            </p:contentPart>
          </mc:Choice>
          <mc:Fallback xmlns="">
            <p:pic>
              <p:nvPicPr>
                <p:cNvPr id="66" name="Ink 65">
                  <a:extLst>
                    <a:ext uri="{FF2B5EF4-FFF2-40B4-BE49-F238E27FC236}">
                      <a16:creationId xmlns:a16="http://schemas.microsoft.com/office/drawing/2014/main" id="{9E881815-00C6-05AD-5CE8-55D4D08744A6}"/>
                    </a:ext>
                  </a:extLst>
                </p:cNvPr>
                <p:cNvPicPr/>
                <p:nvPr/>
              </p:nvPicPr>
              <p:blipFill>
                <a:blip r:embed="rId115"/>
                <a:stretch>
                  <a:fillRect/>
                </a:stretch>
              </p:blipFill>
              <p:spPr>
                <a:xfrm>
                  <a:off x="6552280" y="5483732"/>
                  <a:ext cx="1245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7" name="Ink 66">
                  <a:extLst>
                    <a:ext uri="{FF2B5EF4-FFF2-40B4-BE49-F238E27FC236}">
                      <a16:creationId xmlns:a16="http://schemas.microsoft.com/office/drawing/2014/main" id="{C03474DF-446B-B909-642B-D2E72E853139}"/>
                    </a:ext>
                  </a:extLst>
                </p14:cNvPr>
                <p14:cNvContentPartPr/>
                <p14:nvPr/>
              </p14:nvContentPartPr>
              <p14:xfrm>
                <a:off x="6743800" y="5505332"/>
                <a:ext cx="270000" cy="248040"/>
              </p14:xfrm>
            </p:contentPart>
          </mc:Choice>
          <mc:Fallback xmlns="">
            <p:pic>
              <p:nvPicPr>
                <p:cNvPr id="67" name="Ink 66">
                  <a:extLst>
                    <a:ext uri="{FF2B5EF4-FFF2-40B4-BE49-F238E27FC236}">
                      <a16:creationId xmlns:a16="http://schemas.microsoft.com/office/drawing/2014/main" id="{C03474DF-446B-B909-642B-D2E72E853139}"/>
                    </a:ext>
                  </a:extLst>
                </p:cNvPr>
                <p:cNvPicPr/>
                <p:nvPr/>
              </p:nvPicPr>
              <p:blipFill>
                <a:blip r:embed="rId117"/>
                <a:stretch>
                  <a:fillRect/>
                </a:stretch>
              </p:blipFill>
              <p:spPr>
                <a:xfrm>
                  <a:off x="6735160" y="5496692"/>
                  <a:ext cx="28764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26" name="Ink 125">
                  <a:extLst>
                    <a:ext uri="{FF2B5EF4-FFF2-40B4-BE49-F238E27FC236}">
                      <a16:creationId xmlns:a16="http://schemas.microsoft.com/office/drawing/2014/main" id="{77EFACB0-B2A3-065A-8983-2E315E99A208}"/>
                    </a:ext>
                  </a:extLst>
                </p14:cNvPr>
                <p14:cNvContentPartPr/>
                <p14:nvPr/>
              </p14:nvContentPartPr>
              <p14:xfrm>
                <a:off x="6078160" y="5854892"/>
                <a:ext cx="405000" cy="19800"/>
              </p14:xfrm>
            </p:contentPart>
          </mc:Choice>
          <mc:Fallback xmlns="">
            <p:pic>
              <p:nvPicPr>
                <p:cNvPr id="126" name="Ink 125">
                  <a:extLst>
                    <a:ext uri="{FF2B5EF4-FFF2-40B4-BE49-F238E27FC236}">
                      <a16:creationId xmlns:a16="http://schemas.microsoft.com/office/drawing/2014/main" id="{77EFACB0-B2A3-065A-8983-2E315E99A208}"/>
                    </a:ext>
                  </a:extLst>
                </p:cNvPr>
                <p:cNvPicPr/>
                <p:nvPr/>
              </p:nvPicPr>
              <p:blipFill>
                <a:blip r:embed="rId119"/>
                <a:stretch>
                  <a:fillRect/>
                </a:stretch>
              </p:blipFill>
              <p:spPr>
                <a:xfrm>
                  <a:off x="6069520" y="5845892"/>
                  <a:ext cx="4226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27" name="Ink 126">
                  <a:extLst>
                    <a:ext uri="{FF2B5EF4-FFF2-40B4-BE49-F238E27FC236}">
                      <a16:creationId xmlns:a16="http://schemas.microsoft.com/office/drawing/2014/main" id="{E6D5B3B2-39E0-8C1A-9648-BBB0A2CFEA5A}"/>
                    </a:ext>
                  </a:extLst>
                </p14:cNvPr>
                <p14:cNvContentPartPr/>
                <p14:nvPr/>
              </p14:nvContentPartPr>
              <p14:xfrm>
                <a:off x="6096880" y="5966132"/>
                <a:ext cx="471600" cy="33480"/>
              </p14:xfrm>
            </p:contentPart>
          </mc:Choice>
          <mc:Fallback xmlns="">
            <p:pic>
              <p:nvPicPr>
                <p:cNvPr id="127" name="Ink 126">
                  <a:extLst>
                    <a:ext uri="{FF2B5EF4-FFF2-40B4-BE49-F238E27FC236}">
                      <a16:creationId xmlns:a16="http://schemas.microsoft.com/office/drawing/2014/main" id="{E6D5B3B2-39E0-8C1A-9648-BBB0A2CFEA5A}"/>
                    </a:ext>
                  </a:extLst>
                </p:cNvPr>
                <p:cNvPicPr/>
                <p:nvPr/>
              </p:nvPicPr>
              <p:blipFill>
                <a:blip r:embed="rId121"/>
                <a:stretch>
                  <a:fillRect/>
                </a:stretch>
              </p:blipFill>
              <p:spPr>
                <a:xfrm>
                  <a:off x="6088240" y="5957132"/>
                  <a:ext cx="48924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142" name="Ink 141">
                  <a:extLst>
                    <a:ext uri="{FF2B5EF4-FFF2-40B4-BE49-F238E27FC236}">
                      <a16:creationId xmlns:a16="http://schemas.microsoft.com/office/drawing/2014/main" id="{42548BBC-A9D0-32F3-0FAB-0A3AC3374971}"/>
                    </a:ext>
                  </a:extLst>
                </p14:cNvPr>
                <p14:cNvContentPartPr/>
                <p14:nvPr/>
              </p14:nvContentPartPr>
              <p14:xfrm>
                <a:off x="6893920" y="5853092"/>
                <a:ext cx="433440" cy="274680"/>
              </p14:xfrm>
            </p:contentPart>
          </mc:Choice>
          <mc:Fallback xmlns="">
            <p:pic>
              <p:nvPicPr>
                <p:cNvPr id="142" name="Ink 141">
                  <a:extLst>
                    <a:ext uri="{FF2B5EF4-FFF2-40B4-BE49-F238E27FC236}">
                      <a16:creationId xmlns:a16="http://schemas.microsoft.com/office/drawing/2014/main" id="{42548BBC-A9D0-32F3-0FAB-0A3AC3374971}"/>
                    </a:ext>
                  </a:extLst>
                </p:cNvPr>
                <p:cNvPicPr/>
                <p:nvPr/>
              </p:nvPicPr>
              <p:blipFill>
                <a:blip r:embed="rId123"/>
                <a:stretch>
                  <a:fillRect/>
                </a:stretch>
              </p:blipFill>
              <p:spPr>
                <a:xfrm>
                  <a:off x="6884920" y="5844452"/>
                  <a:ext cx="451080" cy="292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4">
            <p14:nvContentPartPr>
              <p14:cNvPr id="160" name="Ink 159">
                <a:extLst>
                  <a:ext uri="{FF2B5EF4-FFF2-40B4-BE49-F238E27FC236}">
                    <a16:creationId xmlns:a16="http://schemas.microsoft.com/office/drawing/2014/main" id="{AB29C97B-B907-E1CC-E705-DF345F676F52}"/>
                  </a:ext>
                </a:extLst>
              </p14:cNvPr>
              <p14:cNvContentPartPr/>
              <p14:nvPr/>
            </p14:nvContentPartPr>
            <p14:xfrm>
              <a:off x="8436520" y="4288172"/>
              <a:ext cx="191880" cy="34200"/>
            </p14:xfrm>
          </p:contentPart>
        </mc:Choice>
        <mc:Fallback xmlns="">
          <p:pic>
            <p:nvPicPr>
              <p:cNvPr id="160" name="Ink 159">
                <a:extLst>
                  <a:ext uri="{FF2B5EF4-FFF2-40B4-BE49-F238E27FC236}">
                    <a16:creationId xmlns:a16="http://schemas.microsoft.com/office/drawing/2014/main" id="{AB29C97B-B907-E1CC-E705-DF345F676F52}"/>
                  </a:ext>
                </a:extLst>
              </p:cNvPr>
              <p:cNvPicPr/>
              <p:nvPr/>
            </p:nvPicPr>
            <p:blipFill>
              <a:blip r:embed="rId125"/>
              <a:stretch>
                <a:fillRect/>
              </a:stretch>
            </p:blipFill>
            <p:spPr>
              <a:xfrm>
                <a:off x="8427520" y="4279172"/>
                <a:ext cx="209520" cy="51840"/>
              </a:xfrm>
              <a:prstGeom prst="rect">
                <a:avLst/>
              </a:prstGeom>
            </p:spPr>
          </p:pic>
        </mc:Fallback>
      </mc:AlternateContent>
      <p:grpSp>
        <p:nvGrpSpPr>
          <p:cNvPr id="232" name="Group 231">
            <a:extLst>
              <a:ext uri="{FF2B5EF4-FFF2-40B4-BE49-F238E27FC236}">
                <a16:creationId xmlns:a16="http://schemas.microsoft.com/office/drawing/2014/main" id="{F2D370A9-5376-AB09-66AA-A0ADC5CA034A}"/>
              </a:ext>
            </a:extLst>
          </p:cNvPr>
          <p:cNvGrpSpPr/>
          <p:nvPr/>
        </p:nvGrpSpPr>
        <p:grpSpPr>
          <a:xfrm>
            <a:off x="208360" y="1046012"/>
            <a:ext cx="11593440" cy="3979080"/>
            <a:chOff x="208360" y="1046012"/>
            <a:chExt cx="11593440" cy="3979080"/>
          </a:xfrm>
        </p:grpSpPr>
        <mc:AlternateContent xmlns:mc="http://schemas.openxmlformats.org/markup-compatibility/2006" xmlns:p14="http://schemas.microsoft.com/office/powerpoint/2010/main">
          <mc:Choice Requires="p14">
            <p:contentPart p14:bwMode="auto" r:id="rId126">
              <p14:nvContentPartPr>
                <p14:cNvPr id="25" name="Ink 24">
                  <a:extLst>
                    <a:ext uri="{FF2B5EF4-FFF2-40B4-BE49-F238E27FC236}">
                      <a16:creationId xmlns:a16="http://schemas.microsoft.com/office/drawing/2014/main" id="{49C7C87A-C848-468F-8658-CD6C674784FA}"/>
                    </a:ext>
                  </a:extLst>
                </p14:cNvPr>
                <p14:cNvContentPartPr/>
                <p14:nvPr/>
              </p14:nvContentPartPr>
              <p14:xfrm>
                <a:off x="3219040" y="4538372"/>
                <a:ext cx="210240" cy="255600"/>
              </p14:xfrm>
            </p:contentPart>
          </mc:Choice>
          <mc:Fallback xmlns="">
            <p:pic>
              <p:nvPicPr>
                <p:cNvPr id="25" name="Ink 24">
                  <a:extLst>
                    <a:ext uri="{FF2B5EF4-FFF2-40B4-BE49-F238E27FC236}">
                      <a16:creationId xmlns:a16="http://schemas.microsoft.com/office/drawing/2014/main" id="{49C7C87A-C848-468F-8658-CD6C674784FA}"/>
                    </a:ext>
                  </a:extLst>
                </p:cNvPr>
                <p:cNvPicPr/>
                <p:nvPr/>
              </p:nvPicPr>
              <p:blipFill>
                <a:blip r:embed="rId127"/>
                <a:stretch>
                  <a:fillRect/>
                </a:stretch>
              </p:blipFill>
              <p:spPr>
                <a:xfrm>
                  <a:off x="3210040" y="4529372"/>
                  <a:ext cx="2278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26" name="Ink 25">
                  <a:extLst>
                    <a:ext uri="{FF2B5EF4-FFF2-40B4-BE49-F238E27FC236}">
                      <a16:creationId xmlns:a16="http://schemas.microsoft.com/office/drawing/2014/main" id="{78CA4F59-E3A6-EFF2-E2DD-8348D642A732}"/>
                    </a:ext>
                  </a:extLst>
                </p14:cNvPr>
                <p14:cNvContentPartPr/>
                <p14:nvPr/>
              </p14:nvContentPartPr>
              <p14:xfrm>
                <a:off x="3499480" y="4675892"/>
                <a:ext cx="87120" cy="102600"/>
              </p14:xfrm>
            </p:contentPart>
          </mc:Choice>
          <mc:Fallback xmlns="">
            <p:pic>
              <p:nvPicPr>
                <p:cNvPr id="26" name="Ink 25">
                  <a:extLst>
                    <a:ext uri="{FF2B5EF4-FFF2-40B4-BE49-F238E27FC236}">
                      <a16:creationId xmlns:a16="http://schemas.microsoft.com/office/drawing/2014/main" id="{78CA4F59-E3A6-EFF2-E2DD-8348D642A732}"/>
                    </a:ext>
                  </a:extLst>
                </p:cNvPr>
                <p:cNvPicPr/>
                <p:nvPr/>
              </p:nvPicPr>
              <p:blipFill>
                <a:blip r:embed="rId129"/>
                <a:stretch>
                  <a:fillRect/>
                </a:stretch>
              </p:blipFill>
              <p:spPr>
                <a:xfrm>
                  <a:off x="3490840" y="4666892"/>
                  <a:ext cx="10476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27" name="Ink 26">
                  <a:extLst>
                    <a:ext uri="{FF2B5EF4-FFF2-40B4-BE49-F238E27FC236}">
                      <a16:creationId xmlns:a16="http://schemas.microsoft.com/office/drawing/2014/main" id="{8CCEC014-7209-8180-A94C-126A369A6402}"/>
                    </a:ext>
                  </a:extLst>
                </p14:cNvPr>
                <p14:cNvContentPartPr/>
                <p14:nvPr/>
              </p14:nvContentPartPr>
              <p14:xfrm>
                <a:off x="3652480" y="4685612"/>
                <a:ext cx="122040" cy="115200"/>
              </p14:xfrm>
            </p:contentPart>
          </mc:Choice>
          <mc:Fallback xmlns="">
            <p:pic>
              <p:nvPicPr>
                <p:cNvPr id="27" name="Ink 26">
                  <a:extLst>
                    <a:ext uri="{FF2B5EF4-FFF2-40B4-BE49-F238E27FC236}">
                      <a16:creationId xmlns:a16="http://schemas.microsoft.com/office/drawing/2014/main" id="{8CCEC014-7209-8180-A94C-126A369A6402}"/>
                    </a:ext>
                  </a:extLst>
                </p:cNvPr>
                <p:cNvPicPr/>
                <p:nvPr/>
              </p:nvPicPr>
              <p:blipFill>
                <a:blip r:embed="rId131"/>
                <a:stretch>
                  <a:fillRect/>
                </a:stretch>
              </p:blipFill>
              <p:spPr>
                <a:xfrm>
                  <a:off x="3643480" y="4676972"/>
                  <a:ext cx="139680" cy="1328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28" name="Ink 27">
                  <a:extLst>
                    <a:ext uri="{FF2B5EF4-FFF2-40B4-BE49-F238E27FC236}">
                      <a16:creationId xmlns:a16="http://schemas.microsoft.com/office/drawing/2014/main" id="{246E44E2-5204-1989-A7B5-582F2D87A815}"/>
                    </a:ext>
                  </a:extLst>
                </p14:cNvPr>
                <p14:cNvContentPartPr/>
                <p14:nvPr/>
              </p14:nvContentPartPr>
              <p14:xfrm>
                <a:off x="3815920" y="4683812"/>
                <a:ext cx="117000" cy="120240"/>
              </p14:xfrm>
            </p:contentPart>
          </mc:Choice>
          <mc:Fallback xmlns="">
            <p:pic>
              <p:nvPicPr>
                <p:cNvPr id="28" name="Ink 27">
                  <a:extLst>
                    <a:ext uri="{FF2B5EF4-FFF2-40B4-BE49-F238E27FC236}">
                      <a16:creationId xmlns:a16="http://schemas.microsoft.com/office/drawing/2014/main" id="{246E44E2-5204-1989-A7B5-582F2D87A815}"/>
                    </a:ext>
                  </a:extLst>
                </p:cNvPr>
                <p:cNvPicPr/>
                <p:nvPr/>
              </p:nvPicPr>
              <p:blipFill>
                <a:blip r:embed="rId133"/>
                <a:stretch>
                  <a:fillRect/>
                </a:stretch>
              </p:blipFill>
              <p:spPr>
                <a:xfrm>
                  <a:off x="3807280" y="4674812"/>
                  <a:ext cx="1346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29" name="Ink 28">
                  <a:extLst>
                    <a:ext uri="{FF2B5EF4-FFF2-40B4-BE49-F238E27FC236}">
                      <a16:creationId xmlns:a16="http://schemas.microsoft.com/office/drawing/2014/main" id="{523D978E-69DF-6770-9DD2-778695FEC0DA}"/>
                    </a:ext>
                  </a:extLst>
                </p14:cNvPr>
                <p14:cNvContentPartPr/>
                <p14:nvPr/>
              </p14:nvContentPartPr>
              <p14:xfrm>
                <a:off x="4012840" y="4691012"/>
                <a:ext cx="245880" cy="109800"/>
              </p14:xfrm>
            </p:contentPart>
          </mc:Choice>
          <mc:Fallback xmlns="">
            <p:pic>
              <p:nvPicPr>
                <p:cNvPr id="29" name="Ink 28">
                  <a:extLst>
                    <a:ext uri="{FF2B5EF4-FFF2-40B4-BE49-F238E27FC236}">
                      <a16:creationId xmlns:a16="http://schemas.microsoft.com/office/drawing/2014/main" id="{523D978E-69DF-6770-9DD2-778695FEC0DA}"/>
                    </a:ext>
                  </a:extLst>
                </p:cNvPr>
                <p:cNvPicPr/>
                <p:nvPr/>
              </p:nvPicPr>
              <p:blipFill>
                <a:blip r:embed="rId135"/>
                <a:stretch>
                  <a:fillRect/>
                </a:stretch>
              </p:blipFill>
              <p:spPr>
                <a:xfrm>
                  <a:off x="4003840" y="4682372"/>
                  <a:ext cx="26352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0" name="Ink 29">
                  <a:extLst>
                    <a:ext uri="{FF2B5EF4-FFF2-40B4-BE49-F238E27FC236}">
                      <a16:creationId xmlns:a16="http://schemas.microsoft.com/office/drawing/2014/main" id="{96BC1D0F-7D3D-1DA1-1194-C4C6F78A5AD1}"/>
                    </a:ext>
                  </a:extLst>
                </p14:cNvPr>
                <p14:cNvContentPartPr/>
                <p14:nvPr/>
              </p14:nvContentPartPr>
              <p14:xfrm>
                <a:off x="4285360" y="4664012"/>
                <a:ext cx="110520" cy="119520"/>
              </p14:xfrm>
            </p:contentPart>
          </mc:Choice>
          <mc:Fallback xmlns="">
            <p:pic>
              <p:nvPicPr>
                <p:cNvPr id="30" name="Ink 29">
                  <a:extLst>
                    <a:ext uri="{FF2B5EF4-FFF2-40B4-BE49-F238E27FC236}">
                      <a16:creationId xmlns:a16="http://schemas.microsoft.com/office/drawing/2014/main" id="{96BC1D0F-7D3D-1DA1-1194-C4C6F78A5AD1}"/>
                    </a:ext>
                  </a:extLst>
                </p:cNvPr>
                <p:cNvPicPr/>
                <p:nvPr/>
              </p:nvPicPr>
              <p:blipFill>
                <a:blip r:embed="rId137"/>
                <a:stretch>
                  <a:fillRect/>
                </a:stretch>
              </p:blipFill>
              <p:spPr>
                <a:xfrm>
                  <a:off x="4276360" y="4655012"/>
                  <a:ext cx="1281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5" name="Ink 4">
                  <a:extLst>
                    <a:ext uri="{FF2B5EF4-FFF2-40B4-BE49-F238E27FC236}">
                      <a16:creationId xmlns:a16="http://schemas.microsoft.com/office/drawing/2014/main" id="{7812EBE5-FEEA-A400-C601-65F866B0F5C9}"/>
                    </a:ext>
                  </a:extLst>
                </p14:cNvPr>
                <p14:cNvContentPartPr/>
                <p14:nvPr/>
              </p14:nvContentPartPr>
              <p14:xfrm>
                <a:off x="819280" y="1570892"/>
                <a:ext cx="2398320" cy="2422800"/>
              </p14:xfrm>
            </p:contentPart>
          </mc:Choice>
          <mc:Fallback xmlns="">
            <p:pic>
              <p:nvPicPr>
                <p:cNvPr id="5" name="Ink 4">
                  <a:extLst>
                    <a:ext uri="{FF2B5EF4-FFF2-40B4-BE49-F238E27FC236}">
                      <a16:creationId xmlns:a16="http://schemas.microsoft.com/office/drawing/2014/main" id="{7812EBE5-FEEA-A400-C601-65F866B0F5C9}"/>
                    </a:ext>
                  </a:extLst>
                </p:cNvPr>
                <p:cNvPicPr/>
                <p:nvPr/>
              </p:nvPicPr>
              <p:blipFill>
                <a:blip r:embed="rId139"/>
                <a:stretch>
                  <a:fillRect/>
                </a:stretch>
              </p:blipFill>
              <p:spPr>
                <a:xfrm>
                  <a:off x="810280" y="1562252"/>
                  <a:ext cx="2415960" cy="244044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 name="Ink 5">
                  <a:extLst>
                    <a:ext uri="{FF2B5EF4-FFF2-40B4-BE49-F238E27FC236}">
                      <a16:creationId xmlns:a16="http://schemas.microsoft.com/office/drawing/2014/main" id="{690FD9B4-4698-4664-5D6C-F2C796003621}"/>
                    </a:ext>
                  </a:extLst>
                </p14:cNvPr>
                <p14:cNvContentPartPr/>
                <p14:nvPr/>
              </p14:nvContentPartPr>
              <p14:xfrm>
                <a:off x="1059040" y="1269212"/>
                <a:ext cx="48600" cy="281880"/>
              </p14:xfrm>
            </p:contentPart>
          </mc:Choice>
          <mc:Fallback xmlns="">
            <p:pic>
              <p:nvPicPr>
                <p:cNvPr id="6" name="Ink 5">
                  <a:extLst>
                    <a:ext uri="{FF2B5EF4-FFF2-40B4-BE49-F238E27FC236}">
                      <a16:creationId xmlns:a16="http://schemas.microsoft.com/office/drawing/2014/main" id="{690FD9B4-4698-4664-5D6C-F2C796003621}"/>
                    </a:ext>
                  </a:extLst>
                </p:cNvPr>
                <p:cNvPicPr/>
                <p:nvPr/>
              </p:nvPicPr>
              <p:blipFill>
                <a:blip r:embed="rId141"/>
                <a:stretch>
                  <a:fillRect/>
                </a:stretch>
              </p:blipFill>
              <p:spPr>
                <a:xfrm>
                  <a:off x="1050040" y="1260212"/>
                  <a:ext cx="66240" cy="2995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 name="Ink 6">
                  <a:extLst>
                    <a:ext uri="{FF2B5EF4-FFF2-40B4-BE49-F238E27FC236}">
                      <a16:creationId xmlns:a16="http://schemas.microsoft.com/office/drawing/2014/main" id="{6215B4A1-DD88-1202-2348-2DE8A565457D}"/>
                    </a:ext>
                  </a:extLst>
                </p14:cNvPr>
                <p14:cNvContentPartPr/>
                <p14:nvPr/>
              </p14:nvContentPartPr>
              <p14:xfrm>
                <a:off x="1072000" y="1322132"/>
                <a:ext cx="195480" cy="210600"/>
              </p14:xfrm>
            </p:contentPart>
          </mc:Choice>
          <mc:Fallback xmlns="">
            <p:pic>
              <p:nvPicPr>
                <p:cNvPr id="7" name="Ink 6">
                  <a:extLst>
                    <a:ext uri="{FF2B5EF4-FFF2-40B4-BE49-F238E27FC236}">
                      <a16:creationId xmlns:a16="http://schemas.microsoft.com/office/drawing/2014/main" id="{6215B4A1-DD88-1202-2348-2DE8A565457D}"/>
                    </a:ext>
                  </a:extLst>
                </p:cNvPr>
                <p:cNvPicPr/>
                <p:nvPr/>
              </p:nvPicPr>
              <p:blipFill>
                <a:blip r:embed="rId143"/>
                <a:stretch>
                  <a:fillRect/>
                </a:stretch>
              </p:blipFill>
              <p:spPr>
                <a:xfrm>
                  <a:off x="1063360" y="1313132"/>
                  <a:ext cx="2131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 name="Ink 7">
                  <a:extLst>
                    <a:ext uri="{FF2B5EF4-FFF2-40B4-BE49-F238E27FC236}">
                      <a16:creationId xmlns:a16="http://schemas.microsoft.com/office/drawing/2014/main" id="{B8308DEE-4CF5-AC75-AA41-CF6AC06EDF7E}"/>
                    </a:ext>
                  </a:extLst>
                </p14:cNvPr>
                <p14:cNvContentPartPr/>
                <p14:nvPr/>
              </p14:nvContentPartPr>
              <p14:xfrm>
                <a:off x="1348120" y="1395212"/>
                <a:ext cx="79200" cy="136800"/>
              </p14:xfrm>
            </p:contentPart>
          </mc:Choice>
          <mc:Fallback xmlns="">
            <p:pic>
              <p:nvPicPr>
                <p:cNvPr id="8" name="Ink 7">
                  <a:extLst>
                    <a:ext uri="{FF2B5EF4-FFF2-40B4-BE49-F238E27FC236}">
                      <a16:creationId xmlns:a16="http://schemas.microsoft.com/office/drawing/2014/main" id="{B8308DEE-4CF5-AC75-AA41-CF6AC06EDF7E}"/>
                    </a:ext>
                  </a:extLst>
                </p:cNvPr>
                <p:cNvPicPr/>
                <p:nvPr/>
              </p:nvPicPr>
              <p:blipFill>
                <a:blip r:embed="rId145"/>
                <a:stretch>
                  <a:fillRect/>
                </a:stretch>
              </p:blipFill>
              <p:spPr>
                <a:xfrm>
                  <a:off x="1339120" y="1386212"/>
                  <a:ext cx="968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 name="Ink 8">
                  <a:extLst>
                    <a:ext uri="{FF2B5EF4-FFF2-40B4-BE49-F238E27FC236}">
                      <a16:creationId xmlns:a16="http://schemas.microsoft.com/office/drawing/2014/main" id="{64233ADE-2D52-E5F3-4CE4-FB501F85A9D1}"/>
                    </a:ext>
                  </a:extLst>
                </p14:cNvPr>
                <p14:cNvContentPartPr/>
                <p14:nvPr/>
              </p14:nvContentPartPr>
              <p14:xfrm>
                <a:off x="1460440" y="1356332"/>
                <a:ext cx="321120" cy="141120"/>
              </p14:xfrm>
            </p:contentPart>
          </mc:Choice>
          <mc:Fallback xmlns="">
            <p:pic>
              <p:nvPicPr>
                <p:cNvPr id="9" name="Ink 8">
                  <a:extLst>
                    <a:ext uri="{FF2B5EF4-FFF2-40B4-BE49-F238E27FC236}">
                      <a16:creationId xmlns:a16="http://schemas.microsoft.com/office/drawing/2014/main" id="{64233ADE-2D52-E5F3-4CE4-FB501F85A9D1}"/>
                    </a:ext>
                  </a:extLst>
                </p:cNvPr>
                <p:cNvPicPr/>
                <p:nvPr/>
              </p:nvPicPr>
              <p:blipFill>
                <a:blip r:embed="rId147"/>
                <a:stretch>
                  <a:fillRect/>
                </a:stretch>
              </p:blipFill>
              <p:spPr>
                <a:xfrm>
                  <a:off x="1451440" y="1347692"/>
                  <a:ext cx="338760" cy="158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 name="Ink 9">
                  <a:extLst>
                    <a:ext uri="{FF2B5EF4-FFF2-40B4-BE49-F238E27FC236}">
                      <a16:creationId xmlns:a16="http://schemas.microsoft.com/office/drawing/2014/main" id="{6E8F0986-2EE0-ECBA-F210-AF359D39B2EB}"/>
                    </a:ext>
                  </a:extLst>
                </p14:cNvPr>
                <p14:cNvContentPartPr/>
                <p14:nvPr/>
              </p14:nvContentPartPr>
              <p14:xfrm>
                <a:off x="1994320" y="1131692"/>
                <a:ext cx="167040" cy="375840"/>
              </p14:xfrm>
            </p:contentPart>
          </mc:Choice>
          <mc:Fallback xmlns="">
            <p:pic>
              <p:nvPicPr>
                <p:cNvPr id="10" name="Ink 9">
                  <a:extLst>
                    <a:ext uri="{FF2B5EF4-FFF2-40B4-BE49-F238E27FC236}">
                      <a16:creationId xmlns:a16="http://schemas.microsoft.com/office/drawing/2014/main" id="{6E8F0986-2EE0-ECBA-F210-AF359D39B2EB}"/>
                    </a:ext>
                  </a:extLst>
                </p:cNvPr>
                <p:cNvPicPr/>
                <p:nvPr/>
              </p:nvPicPr>
              <p:blipFill>
                <a:blip r:embed="rId149"/>
                <a:stretch>
                  <a:fillRect/>
                </a:stretch>
              </p:blipFill>
              <p:spPr>
                <a:xfrm>
                  <a:off x="1985320" y="1123052"/>
                  <a:ext cx="184680" cy="3934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1" name="Ink 10">
                  <a:extLst>
                    <a:ext uri="{FF2B5EF4-FFF2-40B4-BE49-F238E27FC236}">
                      <a16:creationId xmlns:a16="http://schemas.microsoft.com/office/drawing/2014/main" id="{477CB411-EFC9-4872-E7B5-80587F451800}"/>
                    </a:ext>
                  </a:extLst>
                </p14:cNvPr>
                <p14:cNvContentPartPr/>
                <p14:nvPr/>
              </p14:nvContentPartPr>
              <p14:xfrm>
                <a:off x="2181880" y="1330412"/>
                <a:ext cx="233640" cy="225720"/>
              </p14:xfrm>
            </p:contentPart>
          </mc:Choice>
          <mc:Fallback xmlns="">
            <p:pic>
              <p:nvPicPr>
                <p:cNvPr id="11" name="Ink 10">
                  <a:extLst>
                    <a:ext uri="{FF2B5EF4-FFF2-40B4-BE49-F238E27FC236}">
                      <a16:creationId xmlns:a16="http://schemas.microsoft.com/office/drawing/2014/main" id="{477CB411-EFC9-4872-E7B5-80587F451800}"/>
                    </a:ext>
                  </a:extLst>
                </p:cNvPr>
                <p:cNvPicPr/>
                <p:nvPr/>
              </p:nvPicPr>
              <p:blipFill>
                <a:blip r:embed="rId151"/>
                <a:stretch>
                  <a:fillRect/>
                </a:stretch>
              </p:blipFill>
              <p:spPr>
                <a:xfrm>
                  <a:off x="2173240" y="1321412"/>
                  <a:ext cx="25128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2" name="Ink 11">
                  <a:extLst>
                    <a:ext uri="{FF2B5EF4-FFF2-40B4-BE49-F238E27FC236}">
                      <a16:creationId xmlns:a16="http://schemas.microsoft.com/office/drawing/2014/main" id="{829B96AE-44B9-3A92-6599-E60928C2B828}"/>
                    </a:ext>
                  </a:extLst>
                </p14:cNvPr>
                <p14:cNvContentPartPr/>
                <p14:nvPr/>
              </p14:nvContentPartPr>
              <p14:xfrm>
                <a:off x="2459080" y="1303412"/>
                <a:ext cx="152640" cy="212040"/>
              </p14:xfrm>
            </p:contentPart>
          </mc:Choice>
          <mc:Fallback xmlns="">
            <p:pic>
              <p:nvPicPr>
                <p:cNvPr id="12" name="Ink 11">
                  <a:extLst>
                    <a:ext uri="{FF2B5EF4-FFF2-40B4-BE49-F238E27FC236}">
                      <a16:creationId xmlns:a16="http://schemas.microsoft.com/office/drawing/2014/main" id="{829B96AE-44B9-3A92-6599-E60928C2B828}"/>
                    </a:ext>
                  </a:extLst>
                </p:cNvPr>
                <p:cNvPicPr/>
                <p:nvPr/>
              </p:nvPicPr>
              <p:blipFill>
                <a:blip r:embed="rId153"/>
                <a:stretch>
                  <a:fillRect/>
                </a:stretch>
              </p:blipFill>
              <p:spPr>
                <a:xfrm>
                  <a:off x="2450080" y="1294772"/>
                  <a:ext cx="1702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6" name="Ink 105">
                  <a:extLst>
                    <a:ext uri="{FF2B5EF4-FFF2-40B4-BE49-F238E27FC236}">
                      <a16:creationId xmlns:a16="http://schemas.microsoft.com/office/drawing/2014/main" id="{4DD292E2-1AB3-7065-C666-532BD104950A}"/>
                    </a:ext>
                  </a:extLst>
                </p14:cNvPr>
                <p14:cNvContentPartPr/>
                <p14:nvPr/>
              </p14:nvContentPartPr>
              <p14:xfrm>
                <a:off x="681040" y="2384132"/>
                <a:ext cx="2129760" cy="848520"/>
              </p14:xfrm>
            </p:contentPart>
          </mc:Choice>
          <mc:Fallback xmlns="">
            <p:pic>
              <p:nvPicPr>
                <p:cNvPr id="106" name="Ink 105">
                  <a:extLst>
                    <a:ext uri="{FF2B5EF4-FFF2-40B4-BE49-F238E27FC236}">
                      <a16:creationId xmlns:a16="http://schemas.microsoft.com/office/drawing/2014/main" id="{4DD292E2-1AB3-7065-C666-532BD104950A}"/>
                    </a:ext>
                  </a:extLst>
                </p:cNvPr>
                <p:cNvPicPr/>
                <p:nvPr/>
              </p:nvPicPr>
              <p:blipFill>
                <a:blip r:embed="rId155"/>
                <a:stretch>
                  <a:fillRect/>
                </a:stretch>
              </p:blipFill>
              <p:spPr>
                <a:xfrm>
                  <a:off x="672040" y="2375492"/>
                  <a:ext cx="214740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07" name="Ink 106">
                  <a:extLst>
                    <a:ext uri="{FF2B5EF4-FFF2-40B4-BE49-F238E27FC236}">
                      <a16:creationId xmlns:a16="http://schemas.microsoft.com/office/drawing/2014/main" id="{B7AC4FEA-650C-FB0C-9507-6E0E68AEC33B}"/>
                    </a:ext>
                  </a:extLst>
                </p14:cNvPr>
                <p14:cNvContentPartPr/>
                <p14:nvPr/>
              </p14:nvContentPartPr>
              <p14:xfrm>
                <a:off x="2459440" y="2723252"/>
                <a:ext cx="1389240" cy="47160"/>
              </p14:xfrm>
            </p:contentPart>
          </mc:Choice>
          <mc:Fallback xmlns="">
            <p:pic>
              <p:nvPicPr>
                <p:cNvPr id="107" name="Ink 106">
                  <a:extLst>
                    <a:ext uri="{FF2B5EF4-FFF2-40B4-BE49-F238E27FC236}">
                      <a16:creationId xmlns:a16="http://schemas.microsoft.com/office/drawing/2014/main" id="{B7AC4FEA-650C-FB0C-9507-6E0E68AEC33B}"/>
                    </a:ext>
                  </a:extLst>
                </p:cNvPr>
                <p:cNvPicPr/>
                <p:nvPr/>
              </p:nvPicPr>
              <p:blipFill>
                <a:blip r:embed="rId157"/>
                <a:stretch>
                  <a:fillRect/>
                </a:stretch>
              </p:blipFill>
              <p:spPr>
                <a:xfrm>
                  <a:off x="2450800" y="2714252"/>
                  <a:ext cx="1406880" cy="64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8" name="Ink 107">
                  <a:extLst>
                    <a:ext uri="{FF2B5EF4-FFF2-40B4-BE49-F238E27FC236}">
                      <a16:creationId xmlns:a16="http://schemas.microsoft.com/office/drawing/2014/main" id="{E039A29C-113C-0071-4AF9-BD490E21F6B8}"/>
                    </a:ext>
                  </a:extLst>
                </p14:cNvPr>
                <p14:cNvContentPartPr/>
                <p14:nvPr/>
              </p14:nvContentPartPr>
              <p14:xfrm>
                <a:off x="3775960" y="2680772"/>
                <a:ext cx="236520" cy="189720"/>
              </p14:xfrm>
            </p:contentPart>
          </mc:Choice>
          <mc:Fallback xmlns="">
            <p:pic>
              <p:nvPicPr>
                <p:cNvPr id="108" name="Ink 107">
                  <a:extLst>
                    <a:ext uri="{FF2B5EF4-FFF2-40B4-BE49-F238E27FC236}">
                      <a16:creationId xmlns:a16="http://schemas.microsoft.com/office/drawing/2014/main" id="{E039A29C-113C-0071-4AF9-BD490E21F6B8}"/>
                    </a:ext>
                  </a:extLst>
                </p:cNvPr>
                <p:cNvPicPr/>
                <p:nvPr/>
              </p:nvPicPr>
              <p:blipFill>
                <a:blip r:embed="rId159"/>
                <a:stretch>
                  <a:fillRect/>
                </a:stretch>
              </p:blipFill>
              <p:spPr>
                <a:xfrm>
                  <a:off x="3767320" y="2671772"/>
                  <a:ext cx="25416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09" name="Ink 108">
                  <a:extLst>
                    <a:ext uri="{FF2B5EF4-FFF2-40B4-BE49-F238E27FC236}">
                      <a16:creationId xmlns:a16="http://schemas.microsoft.com/office/drawing/2014/main" id="{6FA60D59-6535-2986-C19C-56ABC2582D6D}"/>
                    </a:ext>
                  </a:extLst>
                </p14:cNvPr>
                <p14:cNvContentPartPr/>
                <p14:nvPr/>
              </p14:nvContentPartPr>
              <p14:xfrm>
                <a:off x="4245400" y="1956452"/>
                <a:ext cx="1953720" cy="1492200"/>
              </p14:xfrm>
            </p:contentPart>
          </mc:Choice>
          <mc:Fallback xmlns="">
            <p:pic>
              <p:nvPicPr>
                <p:cNvPr id="109" name="Ink 108">
                  <a:extLst>
                    <a:ext uri="{FF2B5EF4-FFF2-40B4-BE49-F238E27FC236}">
                      <a16:creationId xmlns:a16="http://schemas.microsoft.com/office/drawing/2014/main" id="{6FA60D59-6535-2986-C19C-56ABC2582D6D}"/>
                    </a:ext>
                  </a:extLst>
                </p:cNvPr>
                <p:cNvPicPr/>
                <p:nvPr/>
              </p:nvPicPr>
              <p:blipFill>
                <a:blip r:embed="rId161"/>
                <a:stretch>
                  <a:fillRect/>
                </a:stretch>
              </p:blipFill>
              <p:spPr>
                <a:xfrm>
                  <a:off x="4236400" y="1947812"/>
                  <a:ext cx="1971360" cy="15098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10" name="Ink 109">
                  <a:extLst>
                    <a:ext uri="{FF2B5EF4-FFF2-40B4-BE49-F238E27FC236}">
                      <a16:creationId xmlns:a16="http://schemas.microsoft.com/office/drawing/2014/main" id="{9C312B94-3073-3004-64AC-9EF4D08307D8}"/>
                    </a:ext>
                  </a:extLst>
                </p14:cNvPr>
                <p14:cNvContentPartPr/>
                <p14:nvPr/>
              </p14:nvContentPartPr>
              <p14:xfrm>
                <a:off x="4355920" y="1619852"/>
                <a:ext cx="2071800" cy="1798200"/>
              </p14:xfrm>
            </p:contentPart>
          </mc:Choice>
          <mc:Fallback xmlns="">
            <p:pic>
              <p:nvPicPr>
                <p:cNvPr id="110" name="Ink 109">
                  <a:extLst>
                    <a:ext uri="{FF2B5EF4-FFF2-40B4-BE49-F238E27FC236}">
                      <a16:creationId xmlns:a16="http://schemas.microsoft.com/office/drawing/2014/main" id="{9C312B94-3073-3004-64AC-9EF4D08307D8}"/>
                    </a:ext>
                  </a:extLst>
                </p:cNvPr>
                <p:cNvPicPr/>
                <p:nvPr/>
              </p:nvPicPr>
              <p:blipFill>
                <a:blip r:embed="rId163"/>
                <a:stretch>
                  <a:fillRect/>
                </a:stretch>
              </p:blipFill>
              <p:spPr>
                <a:xfrm>
                  <a:off x="4346920" y="1611212"/>
                  <a:ext cx="2089440" cy="18158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1" name="Ink 110">
                  <a:extLst>
                    <a:ext uri="{FF2B5EF4-FFF2-40B4-BE49-F238E27FC236}">
                      <a16:creationId xmlns:a16="http://schemas.microsoft.com/office/drawing/2014/main" id="{D397D49F-A5C8-C3D6-F921-DF51928DE221}"/>
                    </a:ext>
                  </a:extLst>
                </p14:cNvPr>
                <p14:cNvContentPartPr/>
                <p14:nvPr/>
              </p14:nvContentPartPr>
              <p14:xfrm>
                <a:off x="4575160" y="2755652"/>
                <a:ext cx="1849680" cy="308880"/>
              </p14:xfrm>
            </p:contentPart>
          </mc:Choice>
          <mc:Fallback xmlns="">
            <p:pic>
              <p:nvPicPr>
                <p:cNvPr id="111" name="Ink 110">
                  <a:extLst>
                    <a:ext uri="{FF2B5EF4-FFF2-40B4-BE49-F238E27FC236}">
                      <a16:creationId xmlns:a16="http://schemas.microsoft.com/office/drawing/2014/main" id="{D397D49F-A5C8-C3D6-F921-DF51928DE221}"/>
                    </a:ext>
                  </a:extLst>
                </p:cNvPr>
                <p:cNvPicPr/>
                <p:nvPr/>
              </p:nvPicPr>
              <p:blipFill>
                <a:blip r:embed="rId165"/>
                <a:stretch>
                  <a:fillRect/>
                </a:stretch>
              </p:blipFill>
              <p:spPr>
                <a:xfrm>
                  <a:off x="4566160" y="2747012"/>
                  <a:ext cx="186732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2" name="Ink 111">
                  <a:extLst>
                    <a:ext uri="{FF2B5EF4-FFF2-40B4-BE49-F238E27FC236}">
                      <a16:creationId xmlns:a16="http://schemas.microsoft.com/office/drawing/2014/main" id="{C0112F43-1001-DF75-9122-0ED602FE2DA7}"/>
                    </a:ext>
                  </a:extLst>
                </p14:cNvPr>
                <p14:cNvContentPartPr/>
                <p14:nvPr/>
              </p14:nvContentPartPr>
              <p14:xfrm>
                <a:off x="4966120" y="2794532"/>
                <a:ext cx="212040" cy="138960"/>
              </p14:xfrm>
            </p:contentPart>
          </mc:Choice>
          <mc:Fallback xmlns="">
            <p:pic>
              <p:nvPicPr>
                <p:cNvPr id="112" name="Ink 111">
                  <a:extLst>
                    <a:ext uri="{FF2B5EF4-FFF2-40B4-BE49-F238E27FC236}">
                      <a16:creationId xmlns:a16="http://schemas.microsoft.com/office/drawing/2014/main" id="{C0112F43-1001-DF75-9122-0ED602FE2DA7}"/>
                    </a:ext>
                  </a:extLst>
                </p:cNvPr>
                <p:cNvPicPr/>
                <p:nvPr/>
              </p:nvPicPr>
              <p:blipFill>
                <a:blip r:embed="rId167"/>
                <a:stretch>
                  <a:fillRect/>
                </a:stretch>
              </p:blipFill>
              <p:spPr>
                <a:xfrm>
                  <a:off x="4957120" y="2785892"/>
                  <a:ext cx="2296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3" name="Ink 112">
                  <a:extLst>
                    <a:ext uri="{FF2B5EF4-FFF2-40B4-BE49-F238E27FC236}">
                      <a16:creationId xmlns:a16="http://schemas.microsoft.com/office/drawing/2014/main" id="{564417AE-72A8-AF51-C8F2-69A2961F000B}"/>
                    </a:ext>
                  </a:extLst>
                </p14:cNvPr>
                <p14:cNvContentPartPr/>
                <p14:nvPr/>
              </p14:nvContentPartPr>
              <p14:xfrm>
                <a:off x="5231800" y="2757812"/>
                <a:ext cx="158760" cy="183960"/>
              </p14:xfrm>
            </p:contentPart>
          </mc:Choice>
          <mc:Fallback xmlns="">
            <p:pic>
              <p:nvPicPr>
                <p:cNvPr id="113" name="Ink 112">
                  <a:extLst>
                    <a:ext uri="{FF2B5EF4-FFF2-40B4-BE49-F238E27FC236}">
                      <a16:creationId xmlns:a16="http://schemas.microsoft.com/office/drawing/2014/main" id="{564417AE-72A8-AF51-C8F2-69A2961F000B}"/>
                    </a:ext>
                  </a:extLst>
                </p:cNvPr>
                <p:cNvPicPr/>
                <p:nvPr/>
              </p:nvPicPr>
              <p:blipFill>
                <a:blip r:embed="rId169"/>
                <a:stretch>
                  <a:fillRect/>
                </a:stretch>
              </p:blipFill>
              <p:spPr>
                <a:xfrm>
                  <a:off x="5222800" y="2748812"/>
                  <a:ext cx="17640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4" name="Ink 113">
                  <a:extLst>
                    <a:ext uri="{FF2B5EF4-FFF2-40B4-BE49-F238E27FC236}">
                      <a16:creationId xmlns:a16="http://schemas.microsoft.com/office/drawing/2014/main" id="{72B4F7F9-B3D1-FF06-AB01-68E4C41DF1BB}"/>
                    </a:ext>
                  </a:extLst>
                </p14:cNvPr>
                <p14:cNvContentPartPr/>
                <p14:nvPr/>
              </p14:nvContentPartPr>
              <p14:xfrm>
                <a:off x="5427640" y="2800652"/>
                <a:ext cx="154080" cy="156960"/>
              </p14:xfrm>
            </p:contentPart>
          </mc:Choice>
          <mc:Fallback xmlns="">
            <p:pic>
              <p:nvPicPr>
                <p:cNvPr id="114" name="Ink 113">
                  <a:extLst>
                    <a:ext uri="{FF2B5EF4-FFF2-40B4-BE49-F238E27FC236}">
                      <a16:creationId xmlns:a16="http://schemas.microsoft.com/office/drawing/2014/main" id="{72B4F7F9-B3D1-FF06-AB01-68E4C41DF1BB}"/>
                    </a:ext>
                  </a:extLst>
                </p:cNvPr>
                <p:cNvPicPr/>
                <p:nvPr/>
              </p:nvPicPr>
              <p:blipFill>
                <a:blip r:embed="rId171"/>
                <a:stretch>
                  <a:fillRect/>
                </a:stretch>
              </p:blipFill>
              <p:spPr>
                <a:xfrm>
                  <a:off x="5418640" y="2791652"/>
                  <a:ext cx="17172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15" name="Ink 114">
                  <a:extLst>
                    <a:ext uri="{FF2B5EF4-FFF2-40B4-BE49-F238E27FC236}">
                      <a16:creationId xmlns:a16="http://schemas.microsoft.com/office/drawing/2014/main" id="{BA4E417A-C35D-5B56-9FD9-2FF6AF0721AA}"/>
                    </a:ext>
                  </a:extLst>
                </p14:cNvPr>
                <p14:cNvContentPartPr/>
                <p14:nvPr/>
              </p14:nvContentPartPr>
              <p14:xfrm>
                <a:off x="5677480" y="2811812"/>
                <a:ext cx="118440" cy="202680"/>
              </p14:xfrm>
            </p:contentPart>
          </mc:Choice>
          <mc:Fallback xmlns="">
            <p:pic>
              <p:nvPicPr>
                <p:cNvPr id="115" name="Ink 114">
                  <a:extLst>
                    <a:ext uri="{FF2B5EF4-FFF2-40B4-BE49-F238E27FC236}">
                      <a16:creationId xmlns:a16="http://schemas.microsoft.com/office/drawing/2014/main" id="{BA4E417A-C35D-5B56-9FD9-2FF6AF0721AA}"/>
                    </a:ext>
                  </a:extLst>
                </p:cNvPr>
                <p:cNvPicPr/>
                <p:nvPr/>
              </p:nvPicPr>
              <p:blipFill>
                <a:blip r:embed="rId173"/>
                <a:stretch>
                  <a:fillRect/>
                </a:stretch>
              </p:blipFill>
              <p:spPr>
                <a:xfrm>
                  <a:off x="5668840" y="2803172"/>
                  <a:ext cx="1360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6" name="Ink 115">
                  <a:extLst>
                    <a:ext uri="{FF2B5EF4-FFF2-40B4-BE49-F238E27FC236}">
                      <a16:creationId xmlns:a16="http://schemas.microsoft.com/office/drawing/2014/main" id="{D75F677D-F69C-31A8-57C1-E196855B74FA}"/>
                    </a:ext>
                  </a:extLst>
                </p14:cNvPr>
                <p14:cNvContentPartPr/>
                <p14:nvPr/>
              </p14:nvContentPartPr>
              <p14:xfrm>
                <a:off x="5833720" y="2861852"/>
                <a:ext cx="126000" cy="143640"/>
              </p14:xfrm>
            </p:contentPart>
          </mc:Choice>
          <mc:Fallback xmlns="">
            <p:pic>
              <p:nvPicPr>
                <p:cNvPr id="116" name="Ink 115">
                  <a:extLst>
                    <a:ext uri="{FF2B5EF4-FFF2-40B4-BE49-F238E27FC236}">
                      <a16:creationId xmlns:a16="http://schemas.microsoft.com/office/drawing/2014/main" id="{D75F677D-F69C-31A8-57C1-E196855B74FA}"/>
                    </a:ext>
                  </a:extLst>
                </p:cNvPr>
                <p:cNvPicPr/>
                <p:nvPr/>
              </p:nvPicPr>
              <p:blipFill>
                <a:blip r:embed="rId175"/>
                <a:stretch>
                  <a:fillRect/>
                </a:stretch>
              </p:blipFill>
              <p:spPr>
                <a:xfrm>
                  <a:off x="5825080" y="2853212"/>
                  <a:ext cx="14364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7" name="Ink 116">
                  <a:extLst>
                    <a:ext uri="{FF2B5EF4-FFF2-40B4-BE49-F238E27FC236}">
                      <a16:creationId xmlns:a16="http://schemas.microsoft.com/office/drawing/2014/main" id="{87DFA5AA-4FF6-65DD-A85B-37FACA1AA185}"/>
                    </a:ext>
                  </a:extLst>
                </p14:cNvPr>
                <p14:cNvContentPartPr/>
                <p14:nvPr/>
              </p14:nvContentPartPr>
              <p14:xfrm>
                <a:off x="5985280" y="2838452"/>
                <a:ext cx="102240" cy="151200"/>
              </p14:xfrm>
            </p:contentPart>
          </mc:Choice>
          <mc:Fallback xmlns="">
            <p:pic>
              <p:nvPicPr>
                <p:cNvPr id="117" name="Ink 116">
                  <a:extLst>
                    <a:ext uri="{FF2B5EF4-FFF2-40B4-BE49-F238E27FC236}">
                      <a16:creationId xmlns:a16="http://schemas.microsoft.com/office/drawing/2014/main" id="{87DFA5AA-4FF6-65DD-A85B-37FACA1AA185}"/>
                    </a:ext>
                  </a:extLst>
                </p:cNvPr>
                <p:cNvPicPr/>
                <p:nvPr/>
              </p:nvPicPr>
              <p:blipFill>
                <a:blip r:embed="rId177"/>
                <a:stretch>
                  <a:fillRect/>
                </a:stretch>
              </p:blipFill>
              <p:spPr>
                <a:xfrm>
                  <a:off x="5976640" y="2829452"/>
                  <a:ext cx="1198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8" name="Ink 117">
                  <a:extLst>
                    <a:ext uri="{FF2B5EF4-FFF2-40B4-BE49-F238E27FC236}">
                      <a16:creationId xmlns:a16="http://schemas.microsoft.com/office/drawing/2014/main" id="{10517B9B-F677-2797-3ED5-B86E29D6E913}"/>
                    </a:ext>
                  </a:extLst>
                </p14:cNvPr>
                <p14:cNvContentPartPr/>
                <p14:nvPr/>
              </p14:nvContentPartPr>
              <p14:xfrm>
                <a:off x="6124600" y="2803172"/>
                <a:ext cx="6120" cy="195840"/>
              </p14:xfrm>
            </p:contentPart>
          </mc:Choice>
          <mc:Fallback xmlns="">
            <p:pic>
              <p:nvPicPr>
                <p:cNvPr id="118" name="Ink 117">
                  <a:extLst>
                    <a:ext uri="{FF2B5EF4-FFF2-40B4-BE49-F238E27FC236}">
                      <a16:creationId xmlns:a16="http://schemas.microsoft.com/office/drawing/2014/main" id="{10517B9B-F677-2797-3ED5-B86E29D6E913}"/>
                    </a:ext>
                  </a:extLst>
                </p:cNvPr>
                <p:cNvPicPr/>
                <p:nvPr/>
              </p:nvPicPr>
              <p:blipFill>
                <a:blip r:embed="rId179"/>
                <a:stretch>
                  <a:fillRect/>
                </a:stretch>
              </p:blipFill>
              <p:spPr>
                <a:xfrm>
                  <a:off x="6115600" y="2794532"/>
                  <a:ext cx="2376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19" name="Ink 118">
                  <a:extLst>
                    <a:ext uri="{FF2B5EF4-FFF2-40B4-BE49-F238E27FC236}">
                      <a16:creationId xmlns:a16="http://schemas.microsoft.com/office/drawing/2014/main" id="{85D08301-6399-0A72-B734-BD5DE487E65C}"/>
                    </a:ext>
                  </a:extLst>
                </p14:cNvPr>
                <p14:cNvContentPartPr/>
                <p14:nvPr/>
              </p14:nvContentPartPr>
              <p14:xfrm>
                <a:off x="6113800" y="2893532"/>
                <a:ext cx="123120" cy="53640"/>
              </p14:xfrm>
            </p:contentPart>
          </mc:Choice>
          <mc:Fallback xmlns="">
            <p:pic>
              <p:nvPicPr>
                <p:cNvPr id="119" name="Ink 118">
                  <a:extLst>
                    <a:ext uri="{FF2B5EF4-FFF2-40B4-BE49-F238E27FC236}">
                      <a16:creationId xmlns:a16="http://schemas.microsoft.com/office/drawing/2014/main" id="{85D08301-6399-0A72-B734-BD5DE487E65C}"/>
                    </a:ext>
                  </a:extLst>
                </p:cNvPr>
                <p:cNvPicPr/>
                <p:nvPr/>
              </p:nvPicPr>
              <p:blipFill>
                <a:blip r:embed="rId181"/>
                <a:stretch>
                  <a:fillRect/>
                </a:stretch>
              </p:blipFill>
              <p:spPr>
                <a:xfrm>
                  <a:off x="6104800" y="2884532"/>
                  <a:ext cx="140760" cy="712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1" name="Ink 120">
                  <a:extLst>
                    <a:ext uri="{FF2B5EF4-FFF2-40B4-BE49-F238E27FC236}">
                      <a16:creationId xmlns:a16="http://schemas.microsoft.com/office/drawing/2014/main" id="{C2A11C8F-4CCA-7216-77FB-E08FB7D91448}"/>
                    </a:ext>
                  </a:extLst>
                </p14:cNvPr>
                <p14:cNvContentPartPr/>
                <p14:nvPr/>
              </p14:nvContentPartPr>
              <p14:xfrm>
                <a:off x="6144040" y="2946812"/>
                <a:ext cx="360" cy="360"/>
              </p14:xfrm>
            </p:contentPart>
          </mc:Choice>
          <mc:Fallback xmlns="">
            <p:pic>
              <p:nvPicPr>
                <p:cNvPr id="121" name="Ink 120">
                  <a:extLst>
                    <a:ext uri="{FF2B5EF4-FFF2-40B4-BE49-F238E27FC236}">
                      <a16:creationId xmlns:a16="http://schemas.microsoft.com/office/drawing/2014/main" id="{C2A11C8F-4CCA-7216-77FB-E08FB7D91448}"/>
                    </a:ext>
                  </a:extLst>
                </p:cNvPr>
                <p:cNvPicPr/>
                <p:nvPr/>
              </p:nvPicPr>
              <p:blipFill>
                <a:blip r:embed="rId183"/>
                <a:stretch>
                  <a:fillRect/>
                </a:stretch>
              </p:blipFill>
              <p:spPr>
                <a:xfrm>
                  <a:off x="6135040" y="29378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3" name="Ink 122">
                  <a:extLst>
                    <a:ext uri="{FF2B5EF4-FFF2-40B4-BE49-F238E27FC236}">
                      <a16:creationId xmlns:a16="http://schemas.microsoft.com/office/drawing/2014/main" id="{AD79BB5A-7906-1E57-F888-438B73E156FF}"/>
                    </a:ext>
                  </a:extLst>
                </p14:cNvPr>
                <p14:cNvContentPartPr/>
                <p14:nvPr/>
              </p14:nvContentPartPr>
              <p14:xfrm>
                <a:off x="6144040" y="2986412"/>
                <a:ext cx="1937880" cy="1057680"/>
              </p14:xfrm>
            </p:contentPart>
          </mc:Choice>
          <mc:Fallback xmlns="">
            <p:pic>
              <p:nvPicPr>
                <p:cNvPr id="123" name="Ink 122">
                  <a:extLst>
                    <a:ext uri="{FF2B5EF4-FFF2-40B4-BE49-F238E27FC236}">
                      <a16:creationId xmlns:a16="http://schemas.microsoft.com/office/drawing/2014/main" id="{AD79BB5A-7906-1E57-F888-438B73E156FF}"/>
                    </a:ext>
                  </a:extLst>
                </p:cNvPr>
                <p:cNvPicPr/>
                <p:nvPr/>
              </p:nvPicPr>
              <p:blipFill>
                <a:blip r:embed="rId185"/>
                <a:stretch>
                  <a:fillRect/>
                </a:stretch>
              </p:blipFill>
              <p:spPr>
                <a:xfrm>
                  <a:off x="6135040" y="2977412"/>
                  <a:ext cx="1955520" cy="10753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24" name="Ink 123">
                  <a:extLst>
                    <a:ext uri="{FF2B5EF4-FFF2-40B4-BE49-F238E27FC236}">
                      <a16:creationId xmlns:a16="http://schemas.microsoft.com/office/drawing/2014/main" id="{DFFDC60D-7EF5-AFCD-850B-410407EB1F03}"/>
                    </a:ext>
                  </a:extLst>
                </p14:cNvPr>
                <p14:cNvContentPartPr/>
                <p14:nvPr/>
              </p14:nvContentPartPr>
              <p14:xfrm>
                <a:off x="7924240" y="3880292"/>
                <a:ext cx="219240" cy="255960"/>
              </p14:xfrm>
            </p:contentPart>
          </mc:Choice>
          <mc:Fallback xmlns="">
            <p:pic>
              <p:nvPicPr>
                <p:cNvPr id="124" name="Ink 123">
                  <a:extLst>
                    <a:ext uri="{FF2B5EF4-FFF2-40B4-BE49-F238E27FC236}">
                      <a16:creationId xmlns:a16="http://schemas.microsoft.com/office/drawing/2014/main" id="{DFFDC60D-7EF5-AFCD-850B-410407EB1F03}"/>
                    </a:ext>
                  </a:extLst>
                </p:cNvPr>
                <p:cNvPicPr/>
                <p:nvPr/>
              </p:nvPicPr>
              <p:blipFill>
                <a:blip r:embed="rId187"/>
                <a:stretch>
                  <a:fillRect/>
                </a:stretch>
              </p:blipFill>
              <p:spPr>
                <a:xfrm>
                  <a:off x="7915600" y="3871292"/>
                  <a:ext cx="23688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9" name="Ink 128">
                  <a:extLst>
                    <a:ext uri="{FF2B5EF4-FFF2-40B4-BE49-F238E27FC236}">
                      <a16:creationId xmlns:a16="http://schemas.microsoft.com/office/drawing/2014/main" id="{FE902045-AE3D-8A5F-A142-E804F319BA24}"/>
                    </a:ext>
                  </a:extLst>
                </p14:cNvPr>
                <p14:cNvContentPartPr/>
                <p14:nvPr/>
              </p14:nvContentPartPr>
              <p14:xfrm>
                <a:off x="8242120" y="3789932"/>
                <a:ext cx="221400" cy="267840"/>
              </p14:xfrm>
            </p:contentPart>
          </mc:Choice>
          <mc:Fallback xmlns="">
            <p:pic>
              <p:nvPicPr>
                <p:cNvPr id="129" name="Ink 128">
                  <a:extLst>
                    <a:ext uri="{FF2B5EF4-FFF2-40B4-BE49-F238E27FC236}">
                      <a16:creationId xmlns:a16="http://schemas.microsoft.com/office/drawing/2014/main" id="{FE902045-AE3D-8A5F-A142-E804F319BA24}"/>
                    </a:ext>
                  </a:extLst>
                </p:cNvPr>
                <p:cNvPicPr/>
                <p:nvPr/>
              </p:nvPicPr>
              <p:blipFill>
                <a:blip r:embed="rId189"/>
                <a:stretch>
                  <a:fillRect/>
                </a:stretch>
              </p:blipFill>
              <p:spPr>
                <a:xfrm>
                  <a:off x="8233480" y="3780932"/>
                  <a:ext cx="239040" cy="2854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30" name="Ink 129">
                  <a:extLst>
                    <a:ext uri="{FF2B5EF4-FFF2-40B4-BE49-F238E27FC236}">
                      <a16:creationId xmlns:a16="http://schemas.microsoft.com/office/drawing/2014/main" id="{BA6BBBEA-0AB3-9A3E-A7AC-7E7521F48167}"/>
                    </a:ext>
                  </a:extLst>
                </p14:cNvPr>
                <p14:cNvContentPartPr/>
                <p14:nvPr/>
              </p14:nvContentPartPr>
              <p14:xfrm>
                <a:off x="8466040" y="3807572"/>
                <a:ext cx="164520" cy="238320"/>
              </p14:xfrm>
            </p:contentPart>
          </mc:Choice>
          <mc:Fallback xmlns="">
            <p:pic>
              <p:nvPicPr>
                <p:cNvPr id="130" name="Ink 129">
                  <a:extLst>
                    <a:ext uri="{FF2B5EF4-FFF2-40B4-BE49-F238E27FC236}">
                      <a16:creationId xmlns:a16="http://schemas.microsoft.com/office/drawing/2014/main" id="{BA6BBBEA-0AB3-9A3E-A7AC-7E7521F48167}"/>
                    </a:ext>
                  </a:extLst>
                </p:cNvPr>
                <p:cNvPicPr/>
                <p:nvPr/>
              </p:nvPicPr>
              <p:blipFill>
                <a:blip r:embed="rId191"/>
                <a:stretch>
                  <a:fillRect/>
                </a:stretch>
              </p:blipFill>
              <p:spPr>
                <a:xfrm>
                  <a:off x="8457400" y="3798572"/>
                  <a:ext cx="18216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32" name="Ink 131">
                  <a:extLst>
                    <a:ext uri="{FF2B5EF4-FFF2-40B4-BE49-F238E27FC236}">
                      <a16:creationId xmlns:a16="http://schemas.microsoft.com/office/drawing/2014/main" id="{67C4C7E7-074C-5C7F-8A2F-72826B40705D}"/>
                    </a:ext>
                  </a:extLst>
                </p14:cNvPr>
                <p14:cNvContentPartPr/>
                <p14:nvPr/>
              </p14:nvContentPartPr>
              <p14:xfrm>
                <a:off x="8645320" y="3703532"/>
                <a:ext cx="198000" cy="333360"/>
              </p14:xfrm>
            </p:contentPart>
          </mc:Choice>
          <mc:Fallback xmlns="">
            <p:pic>
              <p:nvPicPr>
                <p:cNvPr id="132" name="Ink 131">
                  <a:extLst>
                    <a:ext uri="{FF2B5EF4-FFF2-40B4-BE49-F238E27FC236}">
                      <a16:creationId xmlns:a16="http://schemas.microsoft.com/office/drawing/2014/main" id="{67C4C7E7-074C-5C7F-8A2F-72826B40705D}"/>
                    </a:ext>
                  </a:extLst>
                </p:cNvPr>
                <p:cNvPicPr/>
                <p:nvPr/>
              </p:nvPicPr>
              <p:blipFill>
                <a:blip r:embed="rId193"/>
                <a:stretch>
                  <a:fillRect/>
                </a:stretch>
              </p:blipFill>
              <p:spPr>
                <a:xfrm>
                  <a:off x="8636680" y="3694532"/>
                  <a:ext cx="215640" cy="35100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33" name="Ink 132">
                  <a:extLst>
                    <a:ext uri="{FF2B5EF4-FFF2-40B4-BE49-F238E27FC236}">
                      <a16:creationId xmlns:a16="http://schemas.microsoft.com/office/drawing/2014/main" id="{03F8183B-F6EC-8C2C-AB3C-15382E2ADE5E}"/>
                    </a:ext>
                  </a:extLst>
                </p14:cNvPr>
                <p14:cNvContentPartPr/>
                <p14:nvPr/>
              </p14:nvContentPartPr>
              <p14:xfrm>
                <a:off x="8900560" y="3844652"/>
                <a:ext cx="152280" cy="183240"/>
              </p14:xfrm>
            </p:contentPart>
          </mc:Choice>
          <mc:Fallback xmlns="">
            <p:pic>
              <p:nvPicPr>
                <p:cNvPr id="133" name="Ink 132">
                  <a:extLst>
                    <a:ext uri="{FF2B5EF4-FFF2-40B4-BE49-F238E27FC236}">
                      <a16:creationId xmlns:a16="http://schemas.microsoft.com/office/drawing/2014/main" id="{03F8183B-F6EC-8C2C-AB3C-15382E2ADE5E}"/>
                    </a:ext>
                  </a:extLst>
                </p:cNvPr>
                <p:cNvPicPr/>
                <p:nvPr/>
              </p:nvPicPr>
              <p:blipFill>
                <a:blip r:embed="rId195"/>
                <a:stretch>
                  <a:fillRect/>
                </a:stretch>
              </p:blipFill>
              <p:spPr>
                <a:xfrm>
                  <a:off x="8891560" y="3835652"/>
                  <a:ext cx="16992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4" name="Ink 133">
                  <a:extLst>
                    <a:ext uri="{FF2B5EF4-FFF2-40B4-BE49-F238E27FC236}">
                      <a16:creationId xmlns:a16="http://schemas.microsoft.com/office/drawing/2014/main" id="{3FDE6B93-B4E3-D26D-96B3-A48F125A4711}"/>
                    </a:ext>
                  </a:extLst>
                </p14:cNvPr>
                <p14:cNvContentPartPr/>
                <p14:nvPr/>
              </p14:nvContentPartPr>
              <p14:xfrm>
                <a:off x="9107560" y="3805052"/>
                <a:ext cx="152280" cy="240480"/>
              </p14:xfrm>
            </p:contentPart>
          </mc:Choice>
          <mc:Fallback xmlns="">
            <p:pic>
              <p:nvPicPr>
                <p:cNvPr id="134" name="Ink 133">
                  <a:extLst>
                    <a:ext uri="{FF2B5EF4-FFF2-40B4-BE49-F238E27FC236}">
                      <a16:creationId xmlns:a16="http://schemas.microsoft.com/office/drawing/2014/main" id="{3FDE6B93-B4E3-D26D-96B3-A48F125A4711}"/>
                    </a:ext>
                  </a:extLst>
                </p:cNvPr>
                <p:cNvPicPr/>
                <p:nvPr/>
              </p:nvPicPr>
              <p:blipFill>
                <a:blip r:embed="rId197"/>
                <a:stretch>
                  <a:fillRect/>
                </a:stretch>
              </p:blipFill>
              <p:spPr>
                <a:xfrm>
                  <a:off x="9098920" y="3796412"/>
                  <a:ext cx="16992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5" name="Ink 134">
                  <a:extLst>
                    <a:ext uri="{FF2B5EF4-FFF2-40B4-BE49-F238E27FC236}">
                      <a16:creationId xmlns:a16="http://schemas.microsoft.com/office/drawing/2014/main" id="{383DF498-80AD-51B0-6A35-ACABF447CA34}"/>
                    </a:ext>
                  </a:extLst>
                </p14:cNvPr>
                <p14:cNvContentPartPr/>
                <p14:nvPr/>
              </p14:nvContentPartPr>
              <p14:xfrm>
                <a:off x="9453160" y="3709292"/>
                <a:ext cx="23040" cy="283680"/>
              </p14:xfrm>
            </p:contentPart>
          </mc:Choice>
          <mc:Fallback xmlns="">
            <p:pic>
              <p:nvPicPr>
                <p:cNvPr id="135" name="Ink 134">
                  <a:extLst>
                    <a:ext uri="{FF2B5EF4-FFF2-40B4-BE49-F238E27FC236}">
                      <a16:creationId xmlns:a16="http://schemas.microsoft.com/office/drawing/2014/main" id="{383DF498-80AD-51B0-6A35-ACABF447CA34}"/>
                    </a:ext>
                  </a:extLst>
                </p:cNvPr>
                <p:cNvPicPr/>
                <p:nvPr/>
              </p:nvPicPr>
              <p:blipFill>
                <a:blip r:embed="rId199"/>
                <a:stretch>
                  <a:fillRect/>
                </a:stretch>
              </p:blipFill>
              <p:spPr>
                <a:xfrm>
                  <a:off x="9444520" y="3700292"/>
                  <a:ext cx="4068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6" name="Ink 135">
                  <a:extLst>
                    <a:ext uri="{FF2B5EF4-FFF2-40B4-BE49-F238E27FC236}">
                      <a16:creationId xmlns:a16="http://schemas.microsoft.com/office/drawing/2014/main" id="{8A97909A-5B7C-9908-4E7E-43C8EEFF0757}"/>
                    </a:ext>
                  </a:extLst>
                </p14:cNvPr>
                <p14:cNvContentPartPr/>
                <p14:nvPr/>
              </p14:nvContentPartPr>
              <p14:xfrm>
                <a:off x="9366040" y="3998732"/>
                <a:ext cx="186840" cy="20880"/>
              </p14:xfrm>
            </p:contentPart>
          </mc:Choice>
          <mc:Fallback xmlns="">
            <p:pic>
              <p:nvPicPr>
                <p:cNvPr id="136" name="Ink 135">
                  <a:extLst>
                    <a:ext uri="{FF2B5EF4-FFF2-40B4-BE49-F238E27FC236}">
                      <a16:creationId xmlns:a16="http://schemas.microsoft.com/office/drawing/2014/main" id="{8A97909A-5B7C-9908-4E7E-43C8EEFF0757}"/>
                    </a:ext>
                  </a:extLst>
                </p:cNvPr>
                <p:cNvPicPr/>
                <p:nvPr/>
              </p:nvPicPr>
              <p:blipFill>
                <a:blip r:embed="rId201"/>
                <a:stretch>
                  <a:fillRect/>
                </a:stretch>
              </p:blipFill>
              <p:spPr>
                <a:xfrm>
                  <a:off x="9357040" y="3990092"/>
                  <a:ext cx="20448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37" name="Ink 136">
                  <a:extLst>
                    <a:ext uri="{FF2B5EF4-FFF2-40B4-BE49-F238E27FC236}">
                      <a16:creationId xmlns:a16="http://schemas.microsoft.com/office/drawing/2014/main" id="{673D330F-F949-F7BA-3761-97E4A8E8E5D0}"/>
                    </a:ext>
                  </a:extLst>
                </p14:cNvPr>
                <p14:cNvContentPartPr/>
                <p14:nvPr/>
              </p14:nvContentPartPr>
              <p14:xfrm>
                <a:off x="9392680" y="3681212"/>
                <a:ext cx="129600" cy="121320"/>
              </p14:xfrm>
            </p:contentPart>
          </mc:Choice>
          <mc:Fallback xmlns="">
            <p:pic>
              <p:nvPicPr>
                <p:cNvPr id="137" name="Ink 136">
                  <a:extLst>
                    <a:ext uri="{FF2B5EF4-FFF2-40B4-BE49-F238E27FC236}">
                      <a16:creationId xmlns:a16="http://schemas.microsoft.com/office/drawing/2014/main" id="{673D330F-F949-F7BA-3761-97E4A8E8E5D0}"/>
                    </a:ext>
                  </a:extLst>
                </p:cNvPr>
                <p:cNvPicPr/>
                <p:nvPr/>
              </p:nvPicPr>
              <p:blipFill>
                <a:blip r:embed="rId203"/>
                <a:stretch>
                  <a:fillRect/>
                </a:stretch>
              </p:blipFill>
              <p:spPr>
                <a:xfrm>
                  <a:off x="9383680" y="3672212"/>
                  <a:ext cx="14724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38" name="Ink 137">
                  <a:extLst>
                    <a:ext uri="{FF2B5EF4-FFF2-40B4-BE49-F238E27FC236}">
                      <a16:creationId xmlns:a16="http://schemas.microsoft.com/office/drawing/2014/main" id="{6FCF3FC5-80BB-03BA-A17C-2CD940F6EF9E}"/>
                    </a:ext>
                  </a:extLst>
                </p14:cNvPr>
                <p14:cNvContentPartPr/>
                <p14:nvPr/>
              </p14:nvContentPartPr>
              <p14:xfrm>
                <a:off x="9615160" y="3732692"/>
                <a:ext cx="41040" cy="324000"/>
              </p14:xfrm>
            </p:contentPart>
          </mc:Choice>
          <mc:Fallback xmlns="">
            <p:pic>
              <p:nvPicPr>
                <p:cNvPr id="138" name="Ink 137">
                  <a:extLst>
                    <a:ext uri="{FF2B5EF4-FFF2-40B4-BE49-F238E27FC236}">
                      <a16:creationId xmlns:a16="http://schemas.microsoft.com/office/drawing/2014/main" id="{6FCF3FC5-80BB-03BA-A17C-2CD940F6EF9E}"/>
                    </a:ext>
                  </a:extLst>
                </p:cNvPr>
                <p:cNvPicPr/>
                <p:nvPr/>
              </p:nvPicPr>
              <p:blipFill>
                <a:blip r:embed="rId205"/>
                <a:stretch>
                  <a:fillRect/>
                </a:stretch>
              </p:blipFill>
              <p:spPr>
                <a:xfrm>
                  <a:off x="9606520" y="3724052"/>
                  <a:ext cx="586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39" name="Ink 138">
                  <a:extLst>
                    <a:ext uri="{FF2B5EF4-FFF2-40B4-BE49-F238E27FC236}">
                      <a16:creationId xmlns:a16="http://schemas.microsoft.com/office/drawing/2014/main" id="{00AA3784-2D96-94DD-275E-8ECC42FF564C}"/>
                    </a:ext>
                  </a:extLst>
                </p14:cNvPr>
                <p14:cNvContentPartPr/>
                <p14:nvPr/>
              </p14:nvContentPartPr>
              <p14:xfrm>
                <a:off x="9577360" y="3810812"/>
                <a:ext cx="238320" cy="186480"/>
              </p14:xfrm>
            </p:contentPart>
          </mc:Choice>
          <mc:Fallback xmlns="">
            <p:pic>
              <p:nvPicPr>
                <p:cNvPr id="139" name="Ink 138">
                  <a:extLst>
                    <a:ext uri="{FF2B5EF4-FFF2-40B4-BE49-F238E27FC236}">
                      <a16:creationId xmlns:a16="http://schemas.microsoft.com/office/drawing/2014/main" id="{00AA3784-2D96-94DD-275E-8ECC42FF564C}"/>
                    </a:ext>
                  </a:extLst>
                </p:cNvPr>
                <p:cNvPicPr/>
                <p:nvPr/>
              </p:nvPicPr>
              <p:blipFill>
                <a:blip r:embed="rId207"/>
                <a:stretch>
                  <a:fillRect/>
                </a:stretch>
              </p:blipFill>
              <p:spPr>
                <a:xfrm>
                  <a:off x="9568720" y="3802172"/>
                  <a:ext cx="2559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40" name="Ink 139">
                  <a:extLst>
                    <a:ext uri="{FF2B5EF4-FFF2-40B4-BE49-F238E27FC236}">
                      <a16:creationId xmlns:a16="http://schemas.microsoft.com/office/drawing/2014/main" id="{334073EF-7F45-360E-E9D6-A00DB757D070}"/>
                    </a:ext>
                  </a:extLst>
                </p14:cNvPr>
                <p14:cNvContentPartPr/>
                <p14:nvPr/>
              </p14:nvContentPartPr>
              <p14:xfrm>
                <a:off x="9868960" y="3815132"/>
                <a:ext cx="390600" cy="245520"/>
              </p14:xfrm>
            </p:contentPart>
          </mc:Choice>
          <mc:Fallback xmlns="">
            <p:pic>
              <p:nvPicPr>
                <p:cNvPr id="140" name="Ink 139">
                  <a:extLst>
                    <a:ext uri="{FF2B5EF4-FFF2-40B4-BE49-F238E27FC236}">
                      <a16:creationId xmlns:a16="http://schemas.microsoft.com/office/drawing/2014/main" id="{334073EF-7F45-360E-E9D6-A00DB757D070}"/>
                    </a:ext>
                  </a:extLst>
                </p:cNvPr>
                <p:cNvPicPr/>
                <p:nvPr/>
              </p:nvPicPr>
              <p:blipFill>
                <a:blip r:embed="rId209"/>
                <a:stretch>
                  <a:fillRect/>
                </a:stretch>
              </p:blipFill>
              <p:spPr>
                <a:xfrm>
                  <a:off x="9860320" y="3806492"/>
                  <a:ext cx="40824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44" name="Ink 143">
                  <a:extLst>
                    <a:ext uri="{FF2B5EF4-FFF2-40B4-BE49-F238E27FC236}">
                      <a16:creationId xmlns:a16="http://schemas.microsoft.com/office/drawing/2014/main" id="{FA145D69-3EC7-3363-32EF-5DAE18F29BDB}"/>
                    </a:ext>
                  </a:extLst>
                </p14:cNvPr>
                <p14:cNvContentPartPr/>
                <p14:nvPr/>
              </p14:nvContentPartPr>
              <p14:xfrm>
                <a:off x="4801960" y="2091452"/>
                <a:ext cx="784440" cy="18720"/>
              </p14:xfrm>
            </p:contentPart>
          </mc:Choice>
          <mc:Fallback xmlns="">
            <p:pic>
              <p:nvPicPr>
                <p:cNvPr id="144" name="Ink 143">
                  <a:extLst>
                    <a:ext uri="{FF2B5EF4-FFF2-40B4-BE49-F238E27FC236}">
                      <a16:creationId xmlns:a16="http://schemas.microsoft.com/office/drawing/2014/main" id="{FA145D69-3EC7-3363-32EF-5DAE18F29BDB}"/>
                    </a:ext>
                  </a:extLst>
                </p:cNvPr>
                <p:cNvPicPr/>
                <p:nvPr/>
              </p:nvPicPr>
              <p:blipFill>
                <a:blip r:embed="rId211"/>
                <a:stretch>
                  <a:fillRect/>
                </a:stretch>
              </p:blipFill>
              <p:spPr>
                <a:xfrm>
                  <a:off x="4793320" y="2082812"/>
                  <a:ext cx="802080" cy="3636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45" name="Ink 144">
                  <a:extLst>
                    <a:ext uri="{FF2B5EF4-FFF2-40B4-BE49-F238E27FC236}">
                      <a16:creationId xmlns:a16="http://schemas.microsoft.com/office/drawing/2014/main" id="{AF959D08-D1C3-4497-258A-470B33969AF4}"/>
                    </a:ext>
                  </a:extLst>
                </p14:cNvPr>
                <p14:cNvContentPartPr/>
                <p14:nvPr/>
              </p14:nvContentPartPr>
              <p14:xfrm>
                <a:off x="4868200" y="2308532"/>
                <a:ext cx="838440" cy="14040"/>
              </p14:xfrm>
            </p:contentPart>
          </mc:Choice>
          <mc:Fallback xmlns="">
            <p:pic>
              <p:nvPicPr>
                <p:cNvPr id="145" name="Ink 144">
                  <a:extLst>
                    <a:ext uri="{FF2B5EF4-FFF2-40B4-BE49-F238E27FC236}">
                      <a16:creationId xmlns:a16="http://schemas.microsoft.com/office/drawing/2014/main" id="{AF959D08-D1C3-4497-258A-470B33969AF4}"/>
                    </a:ext>
                  </a:extLst>
                </p:cNvPr>
                <p:cNvPicPr/>
                <p:nvPr/>
              </p:nvPicPr>
              <p:blipFill>
                <a:blip r:embed="rId213"/>
                <a:stretch>
                  <a:fillRect/>
                </a:stretch>
              </p:blipFill>
              <p:spPr>
                <a:xfrm>
                  <a:off x="4859200" y="2299892"/>
                  <a:ext cx="856080" cy="316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46" name="Ink 145">
                  <a:extLst>
                    <a:ext uri="{FF2B5EF4-FFF2-40B4-BE49-F238E27FC236}">
                      <a16:creationId xmlns:a16="http://schemas.microsoft.com/office/drawing/2014/main" id="{EE04ADBD-1315-92AB-17E5-FBCA03C92521}"/>
                    </a:ext>
                  </a:extLst>
                </p14:cNvPr>
                <p14:cNvContentPartPr/>
                <p14:nvPr/>
              </p14:nvContentPartPr>
              <p14:xfrm>
                <a:off x="4907080" y="2468012"/>
                <a:ext cx="502560" cy="31680"/>
              </p14:xfrm>
            </p:contentPart>
          </mc:Choice>
          <mc:Fallback xmlns="">
            <p:pic>
              <p:nvPicPr>
                <p:cNvPr id="146" name="Ink 145">
                  <a:extLst>
                    <a:ext uri="{FF2B5EF4-FFF2-40B4-BE49-F238E27FC236}">
                      <a16:creationId xmlns:a16="http://schemas.microsoft.com/office/drawing/2014/main" id="{EE04ADBD-1315-92AB-17E5-FBCA03C92521}"/>
                    </a:ext>
                  </a:extLst>
                </p:cNvPr>
                <p:cNvPicPr/>
                <p:nvPr/>
              </p:nvPicPr>
              <p:blipFill>
                <a:blip r:embed="rId215"/>
                <a:stretch>
                  <a:fillRect/>
                </a:stretch>
              </p:blipFill>
              <p:spPr>
                <a:xfrm>
                  <a:off x="4898440" y="2459372"/>
                  <a:ext cx="5202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47" name="Ink 146">
                  <a:extLst>
                    <a:ext uri="{FF2B5EF4-FFF2-40B4-BE49-F238E27FC236}">
                      <a16:creationId xmlns:a16="http://schemas.microsoft.com/office/drawing/2014/main" id="{6A229138-62CD-8DB4-8F3F-9C60FB121939}"/>
                    </a:ext>
                  </a:extLst>
                </p14:cNvPr>
                <p14:cNvContentPartPr/>
                <p14:nvPr/>
              </p14:nvContentPartPr>
              <p14:xfrm>
                <a:off x="5045680" y="2611652"/>
                <a:ext cx="223920" cy="72360"/>
              </p14:xfrm>
            </p:contentPart>
          </mc:Choice>
          <mc:Fallback xmlns="">
            <p:pic>
              <p:nvPicPr>
                <p:cNvPr id="147" name="Ink 146">
                  <a:extLst>
                    <a:ext uri="{FF2B5EF4-FFF2-40B4-BE49-F238E27FC236}">
                      <a16:creationId xmlns:a16="http://schemas.microsoft.com/office/drawing/2014/main" id="{6A229138-62CD-8DB4-8F3F-9C60FB121939}"/>
                    </a:ext>
                  </a:extLst>
                </p:cNvPr>
                <p:cNvPicPr/>
                <p:nvPr/>
              </p:nvPicPr>
              <p:blipFill>
                <a:blip r:embed="rId217"/>
                <a:stretch>
                  <a:fillRect/>
                </a:stretch>
              </p:blipFill>
              <p:spPr>
                <a:xfrm>
                  <a:off x="5036680" y="2603012"/>
                  <a:ext cx="241560" cy="900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49" name="Ink 148">
                  <a:extLst>
                    <a:ext uri="{FF2B5EF4-FFF2-40B4-BE49-F238E27FC236}">
                      <a16:creationId xmlns:a16="http://schemas.microsoft.com/office/drawing/2014/main" id="{EB8FAEFB-9F74-019B-F700-121A06D38650}"/>
                    </a:ext>
                  </a:extLst>
                </p14:cNvPr>
                <p14:cNvContentPartPr/>
                <p14:nvPr/>
              </p14:nvContentPartPr>
              <p14:xfrm>
                <a:off x="6467320" y="4122212"/>
                <a:ext cx="1993680" cy="516240"/>
              </p14:xfrm>
            </p:contentPart>
          </mc:Choice>
          <mc:Fallback xmlns="">
            <p:pic>
              <p:nvPicPr>
                <p:cNvPr id="149" name="Ink 148">
                  <a:extLst>
                    <a:ext uri="{FF2B5EF4-FFF2-40B4-BE49-F238E27FC236}">
                      <a16:creationId xmlns:a16="http://schemas.microsoft.com/office/drawing/2014/main" id="{EB8FAEFB-9F74-019B-F700-121A06D38650}"/>
                    </a:ext>
                  </a:extLst>
                </p:cNvPr>
                <p:cNvPicPr/>
                <p:nvPr/>
              </p:nvPicPr>
              <p:blipFill>
                <a:blip r:embed="rId219"/>
                <a:stretch>
                  <a:fillRect/>
                </a:stretch>
              </p:blipFill>
              <p:spPr>
                <a:xfrm>
                  <a:off x="6458680" y="4113572"/>
                  <a:ext cx="2011320" cy="533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50" name="Ink 149">
                  <a:extLst>
                    <a:ext uri="{FF2B5EF4-FFF2-40B4-BE49-F238E27FC236}">
                      <a16:creationId xmlns:a16="http://schemas.microsoft.com/office/drawing/2014/main" id="{951B8763-0C0C-71A4-9D0D-2B0F0153EF80}"/>
                    </a:ext>
                  </a:extLst>
                </p14:cNvPr>
                <p14:cNvContentPartPr/>
                <p14:nvPr/>
              </p14:nvContentPartPr>
              <p14:xfrm>
                <a:off x="8340040" y="4386452"/>
                <a:ext cx="207360" cy="152640"/>
              </p14:xfrm>
            </p:contentPart>
          </mc:Choice>
          <mc:Fallback xmlns="">
            <p:pic>
              <p:nvPicPr>
                <p:cNvPr id="150" name="Ink 149">
                  <a:extLst>
                    <a:ext uri="{FF2B5EF4-FFF2-40B4-BE49-F238E27FC236}">
                      <a16:creationId xmlns:a16="http://schemas.microsoft.com/office/drawing/2014/main" id="{951B8763-0C0C-71A4-9D0D-2B0F0153EF80}"/>
                    </a:ext>
                  </a:extLst>
                </p:cNvPr>
                <p:cNvPicPr/>
                <p:nvPr/>
              </p:nvPicPr>
              <p:blipFill>
                <a:blip r:embed="rId221"/>
                <a:stretch>
                  <a:fillRect/>
                </a:stretch>
              </p:blipFill>
              <p:spPr>
                <a:xfrm>
                  <a:off x="8331400" y="4377452"/>
                  <a:ext cx="2250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51" name="Ink 150">
                  <a:extLst>
                    <a:ext uri="{FF2B5EF4-FFF2-40B4-BE49-F238E27FC236}">
                      <a16:creationId xmlns:a16="http://schemas.microsoft.com/office/drawing/2014/main" id="{94807EEF-04EB-62A6-EFBE-41786350D248}"/>
                    </a:ext>
                  </a:extLst>
                </p14:cNvPr>
                <p14:cNvContentPartPr/>
                <p14:nvPr/>
              </p14:nvContentPartPr>
              <p14:xfrm>
                <a:off x="8590600" y="4304372"/>
                <a:ext cx="165240" cy="154800"/>
              </p14:xfrm>
            </p:contentPart>
          </mc:Choice>
          <mc:Fallback xmlns="">
            <p:pic>
              <p:nvPicPr>
                <p:cNvPr id="151" name="Ink 150">
                  <a:extLst>
                    <a:ext uri="{FF2B5EF4-FFF2-40B4-BE49-F238E27FC236}">
                      <a16:creationId xmlns:a16="http://schemas.microsoft.com/office/drawing/2014/main" id="{94807EEF-04EB-62A6-EFBE-41786350D248}"/>
                    </a:ext>
                  </a:extLst>
                </p:cNvPr>
                <p:cNvPicPr/>
                <p:nvPr/>
              </p:nvPicPr>
              <p:blipFill>
                <a:blip r:embed="rId223"/>
                <a:stretch>
                  <a:fillRect/>
                </a:stretch>
              </p:blipFill>
              <p:spPr>
                <a:xfrm>
                  <a:off x="8581600" y="4295372"/>
                  <a:ext cx="18288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52" name="Ink 151">
                  <a:extLst>
                    <a:ext uri="{FF2B5EF4-FFF2-40B4-BE49-F238E27FC236}">
                      <a16:creationId xmlns:a16="http://schemas.microsoft.com/office/drawing/2014/main" id="{08217A88-5CC7-8BD2-F761-62EA6463CC6B}"/>
                    </a:ext>
                  </a:extLst>
                </p14:cNvPr>
                <p14:cNvContentPartPr/>
                <p14:nvPr/>
              </p14:nvContentPartPr>
              <p14:xfrm>
                <a:off x="8762320" y="4298252"/>
                <a:ext cx="147600" cy="166320"/>
              </p14:xfrm>
            </p:contentPart>
          </mc:Choice>
          <mc:Fallback xmlns="">
            <p:pic>
              <p:nvPicPr>
                <p:cNvPr id="152" name="Ink 151">
                  <a:extLst>
                    <a:ext uri="{FF2B5EF4-FFF2-40B4-BE49-F238E27FC236}">
                      <a16:creationId xmlns:a16="http://schemas.microsoft.com/office/drawing/2014/main" id="{08217A88-5CC7-8BD2-F761-62EA6463CC6B}"/>
                    </a:ext>
                  </a:extLst>
                </p:cNvPr>
                <p:cNvPicPr/>
                <p:nvPr/>
              </p:nvPicPr>
              <p:blipFill>
                <a:blip r:embed="rId225"/>
                <a:stretch>
                  <a:fillRect/>
                </a:stretch>
              </p:blipFill>
              <p:spPr>
                <a:xfrm>
                  <a:off x="8753680" y="4289612"/>
                  <a:ext cx="16524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53" name="Ink 152">
                  <a:extLst>
                    <a:ext uri="{FF2B5EF4-FFF2-40B4-BE49-F238E27FC236}">
                      <a16:creationId xmlns:a16="http://schemas.microsoft.com/office/drawing/2014/main" id="{BD136CA2-0F4D-638A-A596-4CE75AD358C9}"/>
                    </a:ext>
                  </a:extLst>
                </p14:cNvPr>
                <p14:cNvContentPartPr/>
                <p14:nvPr/>
              </p14:nvContentPartPr>
              <p14:xfrm>
                <a:off x="8947360" y="4192412"/>
                <a:ext cx="156600" cy="261360"/>
              </p14:xfrm>
            </p:contentPart>
          </mc:Choice>
          <mc:Fallback xmlns="">
            <p:pic>
              <p:nvPicPr>
                <p:cNvPr id="153" name="Ink 152">
                  <a:extLst>
                    <a:ext uri="{FF2B5EF4-FFF2-40B4-BE49-F238E27FC236}">
                      <a16:creationId xmlns:a16="http://schemas.microsoft.com/office/drawing/2014/main" id="{BD136CA2-0F4D-638A-A596-4CE75AD358C9}"/>
                    </a:ext>
                  </a:extLst>
                </p:cNvPr>
                <p:cNvPicPr/>
                <p:nvPr/>
              </p:nvPicPr>
              <p:blipFill>
                <a:blip r:embed="rId227"/>
                <a:stretch>
                  <a:fillRect/>
                </a:stretch>
              </p:blipFill>
              <p:spPr>
                <a:xfrm>
                  <a:off x="8938360" y="4183772"/>
                  <a:ext cx="17424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54" name="Ink 153">
                  <a:extLst>
                    <a:ext uri="{FF2B5EF4-FFF2-40B4-BE49-F238E27FC236}">
                      <a16:creationId xmlns:a16="http://schemas.microsoft.com/office/drawing/2014/main" id="{C3E48F0D-50D3-F3B9-75F0-47CDC33FD20E}"/>
                    </a:ext>
                  </a:extLst>
                </p14:cNvPr>
                <p14:cNvContentPartPr/>
                <p14:nvPr/>
              </p14:nvContentPartPr>
              <p14:xfrm>
                <a:off x="9242560" y="4247852"/>
                <a:ext cx="360" cy="167760"/>
              </p14:xfrm>
            </p:contentPart>
          </mc:Choice>
          <mc:Fallback xmlns="">
            <p:pic>
              <p:nvPicPr>
                <p:cNvPr id="154" name="Ink 153">
                  <a:extLst>
                    <a:ext uri="{FF2B5EF4-FFF2-40B4-BE49-F238E27FC236}">
                      <a16:creationId xmlns:a16="http://schemas.microsoft.com/office/drawing/2014/main" id="{C3E48F0D-50D3-F3B9-75F0-47CDC33FD20E}"/>
                    </a:ext>
                  </a:extLst>
                </p:cNvPr>
                <p:cNvPicPr/>
                <p:nvPr/>
              </p:nvPicPr>
              <p:blipFill>
                <a:blip r:embed="rId229"/>
                <a:stretch>
                  <a:fillRect/>
                </a:stretch>
              </p:blipFill>
              <p:spPr>
                <a:xfrm>
                  <a:off x="9233560" y="4239212"/>
                  <a:ext cx="1800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55" name="Ink 154">
                  <a:extLst>
                    <a:ext uri="{FF2B5EF4-FFF2-40B4-BE49-F238E27FC236}">
                      <a16:creationId xmlns:a16="http://schemas.microsoft.com/office/drawing/2014/main" id="{17F22969-ECF0-BB53-1B74-7ADFF530ED57}"/>
                    </a:ext>
                  </a:extLst>
                </p14:cNvPr>
                <p14:cNvContentPartPr/>
                <p14:nvPr/>
              </p14:nvContentPartPr>
              <p14:xfrm>
                <a:off x="9172720" y="4406252"/>
                <a:ext cx="163800" cy="54000"/>
              </p14:xfrm>
            </p:contentPart>
          </mc:Choice>
          <mc:Fallback xmlns="">
            <p:pic>
              <p:nvPicPr>
                <p:cNvPr id="155" name="Ink 154">
                  <a:extLst>
                    <a:ext uri="{FF2B5EF4-FFF2-40B4-BE49-F238E27FC236}">
                      <a16:creationId xmlns:a16="http://schemas.microsoft.com/office/drawing/2014/main" id="{17F22969-ECF0-BB53-1B74-7ADFF530ED57}"/>
                    </a:ext>
                  </a:extLst>
                </p:cNvPr>
                <p:cNvPicPr/>
                <p:nvPr/>
              </p:nvPicPr>
              <p:blipFill>
                <a:blip r:embed="rId231"/>
                <a:stretch>
                  <a:fillRect/>
                </a:stretch>
              </p:blipFill>
              <p:spPr>
                <a:xfrm>
                  <a:off x="9164080" y="4397252"/>
                  <a:ext cx="18144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56" name="Ink 155">
                  <a:extLst>
                    <a:ext uri="{FF2B5EF4-FFF2-40B4-BE49-F238E27FC236}">
                      <a16:creationId xmlns:a16="http://schemas.microsoft.com/office/drawing/2014/main" id="{832F5EC1-A29B-C2F1-FE17-44FE079032B0}"/>
                    </a:ext>
                  </a:extLst>
                </p14:cNvPr>
                <p14:cNvContentPartPr/>
                <p14:nvPr/>
              </p14:nvContentPartPr>
              <p14:xfrm>
                <a:off x="9187480" y="4195652"/>
                <a:ext cx="145080" cy="80280"/>
              </p14:xfrm>
            </p:contentPart>
          </mc:Choice>
          <mc:Fallback xmlns="">
            <p:pic>
              <p:nvPicPr>
                <p:cNvPr id="156" name="Ink 155">
                  <a:extLst>
                    <a:ext uri="{FF2B5EF4-FFF2-40B4-BE49-F238E27FC236}">
                      <a16:creationId xmlns:a16="http://schemas.microsoft.com/office/drawing/2014/main" id="{832F5EC1-A29B-C2F1-FE17-44FE079032B0}"/>
                    </a:ext>
                  </a:extLst>
                </p:cNvPr>
                <p:cNvPicPr/>
                <p:nvPr/>
              </p:nvPicPr>
              <p:blipFill>
                <a:blip r:embed="rId233"/>
                <a:stretch>
                  <a:fillRect/>
                </a:stretch>
              </p:blipFill>
              <p:spPr>
                <a:xfrm>
                  <a:off x="9178480" y="4187012"/>
                  <a:ext cx="16272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57" name="Ink 156">
                  <a:extLst>
                    <a:ext uri="{FF2B5EF4-FFF2-40B4-BE49-F238E27FC236}">
                      <a16:creationId xmlns:a16="http://schemas.microsoft.com/office/drawing/2014/main" id="{696D0ECC-E0C5-F0BF-BB47-861D747B16CD}"/>
                    </a:ext>
                  </a:extLst>
                </p14:cNvPr>
                <p14:cNvContentPartPr/>
                <p14:nvPr/>
              </p14:nvContentPartPr>
              <p14:xfrm>
                <a:off x="9353080" y="4199612"/>
                <a:ext cx="136080" cy="249480"/>
              </p14:xfrm>
            </p:contentPart>
          </mc:Choice>
          <mc:Fallback xmlns="">
            <p:pic>
              <p:nvPicPr>
                <p:cNvPr id="157" name="Ink 156">
                  <a:extLst>
                    <a:ext uri="{FF2B5EF4-FFF2-40B4-BE49-F238E27FC236}">
                      <a16:creationId xmlns:a16="http://schemas.microsoft.com/office/drawing/2014/main" id="{696D0ECC-E0C5-F0BF-BB47-861D747B16CD}"/>
                    </a:ext>
                  </a:extLst>
                </p:cNvPr>
                <p:cNvPicPr/>
                <p:nvPr/>
              </p:nvPicPr>
              <p:blipFill>
                <a:blip r:embed="rId235"/>
                <a:stretch>
                  <a:fillRect/>
                </a:stretch>
              </p:blipFill>
              <p:spPr>
                <a:xfrm>
                  <a:off x="9344080" y="4190972"/>
                  <a:ext cx="15372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58" name="Ink 157">
                  <a:extLst>
                    <a:ext uri="{FF2B5EF4-FFF2-40B4-BE49-F238E27FC236}">
                      <a16:creationId xmlns:a16="http://schemas.microsoft.com/office/drawing/2014/main" id="{B0DD3F6B-39CB-CA3C-8CC6-9B8A05C1BFFD}"/>
                    </a:ext>
                  </a:extLst>
                </p14:cNvPr>
                <p14:cNvContentPartPr/>
                <p14:nvPr/>
              </p14:nvContentPartPr>
              <p14:xfrm>
                <a:off x="9620200" y="4341092"/>
                <a:ext cx="214560" cy="7920"/>
              </p14:xfrm>
            </p:contentPart>
          </mc:Choice>
          <mc:Fallback xmlns="">
            <p:pic>
              <p:nvPicPr>
                <p:cNvPr id="158" name="Ink 157">
                  <a:extLst>
                    <a:ext uri="{FF2B5EF4-FFF2-40B4-BE49-F238E27FC236}">
                      <a16:creationId xmlns:a16="http://schemas.microsoft.com/office/drawing/2014/main" id="{B0DD3F6B-39CB-CA3C-8CC6-9B8A05C1BFFD}"/>
                    </a:ext>
                  </a:extLst>
                </p:cNvPr>
                <p:cNvPicPr/>
                <p:nvPr/>
              </p:nvPicPr>
              <p:blipFill>
                <a:blip r:embed="rId237"/>
                <a:stretch>
                  <a:fillRect/>
                </a:stretch>
              </p:blipFill>
              <p:spPr>
                <a:xfrm>
                  <a:off x="9611560" y="4332092"/>
                  <a:ext cx="232200" cy="2556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62" name="Ink 161">
                  <a:extLst>
                    <a:ext uri="{FF2B5EF4-FFF2-40B4-BE49-F238E27FC236}">
                      <a16:creationId xmlns:a16="http://schemas.microsoft.com/office/drawing/2014/main" id="{996F4F70-0524-B089-6BF7-265E2CD949C8}"/>
                    </a:ext>
                  </a:extLst>
                </p14:cNvPr>
                <p14:cNvContentPartPr/>
                <p14:nvPr/>
              </p14:nvContentPartPr>
              <p14:xfrm>
                <a:off x="5699440" y="1682132"/>
                <a:ext cx="478800" cy="404640"/>
              </p14:xfrm>
            </p:contentPart>
          </mc:Choice>
          <mc:Fallback xmlns="">
            <p:pic>
              <p:nvPicPr>
                <p:cNvPr id="162" name="Ink 161">
                  <a:extLst>
                    <a:ext uri="{FF2B5EF4-FFF2-40B4-BE49-F238E27FC236}">
                      <a16:creationId xmlns:a16="http://schemas.microsoft.com/office/drawing/2014/main" id="{996F4F70-0524-B089-6BF7-265E2CD949C8}"/>
                    </a:ext>
                  </a:extLst>
                </p:cNvPr>
                <p:cNvPicPr/>
                <p:nvPr/>
              </p:nvPicPr>
              <p:blipFill>
                <a:blip r:embed="rId239"/>
                <a:stretch>
                  <a:fillRect/>
                </a:stretch>
              </p:blipFill>
              <p:spPr>
                <a:xfrm>
                  <a:off x="5690800" y="1673492"/>
                  <a:ext cx="49644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64" name="Ink 163">
                  <a:extLst>
                    <a:ext uri="{FF2B5EF4-FFF2-40B4-BE49-F238E27FC236}">
                      <a16:creationId xmlns:a16="http://schemas.microsoft.com/office/drawing/2014/main" id="{49FFDB7C-5156-443E-8682-27F8FE37C911}"/>
                    </a:ext>
                  </a:extLst>
                </p14:cNvPr>
                <p14:cNvContentPartPr/>
                <p14:nvPr/>
              </p14:nvContentPartPr>
              <p14:xfrm>
                <a:off x="5815360" y="1847012"/>
                <a:ext cx="213840" cy="165600"/>
              </p14:xfrm>
            </p:contentPart>
          </mc:Choice>
          <mc:Fallback xmlns="">
            <p:pic>
              <p:nvPicPr>
                <p:cNvPr id="164" name="Ink 163">
                  <a:extLst>
                    <a:ext uri="{FF2B5EF4-FFF2-40B4-BE49-F238E27FC236}">
                      <a16:creationId xmlns:a16="http://schemas.microsoft.com/office/drawing/2014/main" id="{49FFDB7C-5156-443E-8682-27F8FE37C911}"/>
                    </a:ext>
                  </a:extLst>
                </p:cNvPr>
                <p:cNvPicPr/>
                <p:nvPr/>
              </p:nvPicPr>
              <p:blipFill>
                <a:blip r:embed="rId241"/>
                <a:stretch>
                  <a:fillRect/>
                </a:stretch>
              </p:blipFill>
              <p:spPr>
                <a:xfrm>
                  <a:off x="5806360" y="1838012"/>
                  <a:ext cx="2314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65" name="Ink 164">
                  <a:extLst>
                    <a:ext uri="{FF2B5EF4-FFF2-40B4-BE49-F238E27FC236}">
                      <a16:creationId xmlns:a16="http://schemas.microsoft.com/office/drawing/2014/main" id="{BDC3DC84-0122-3427-3946-BC19FBE86B6E}"/>
                    </a:ext>
                  </a:extLst>
                </p14:cNvPr>
                <p14:cNvContentPartPr/>
                <p14:nvPr/>
              </p14:nvContentPartPr>
              <p14:xfrm>
                <a:off x="5863600" y="1803812"/>
                <a:ext cx="25920" cy="64080"/>
              </p14:xfrm>
            </p:contentPart>
          </mc:Choice>
          <mc:Fallback xmlns="">
            <p:pic>
              <p:nvPicPr>
                <p:cNvPr id="165" name="Ink 164">
                  <a:extLst>
                    <a:ext uri="{FF2B5EF4-FFF2-40B4-BE49-F238E27FC236}">
                      <a16:creationId xmlns:a16="http://schemas.microsoft.com/office/drawing/2014/main" id="{BDC3DC84-0122-3427-3946-BC19FBE86B6E}"/>
                    </a:ext>
                  </a:extLst>
                </p:cNvPr>
                <p:cNvPicPr/>
                <p:nvPr/>
              </p:nvPicPr>
              <p:blipFill>
                <a:blip r:embed="rId243"/>
                <a:stretch>
                  <a:fillRect/>
                </a:stretch>
              </p:blipFill>
              <p:spPr>
                <a:xfrm>
                  <a:off x="5854960" y="1794812"/>
                  <a:ext cx="4356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66" name="Ink 165">
                  <a:extLst>
                    <a:ext uri="{FF2B5EF4-FFF2-40B4-BE49-F238E27FC236}">
                      <a16:creationId xmlns:a16="http://schemas.microsoft.com/office/drawing/2014/main" id="{690C0A56-D6C0-58F0-ED77-884F1403B20F}"/>
                    </a:ext>
                  </a:extLst>
                </p14:cNvPr>
                <p14:cNvContentPartPr/>
                <p14:nvPr/>
              </p14:nvContentPartPr>
              <p14:xfrm>
                <a:off x="5926960" y="1795892"/>
                <a:ext cx="7200" cy="50040"/>
              </p14:xfrm>
            </p:contentPart>
          </mc:Choice>
          <mc:Fallback xmlns="">
            <p:pic>
              <p:nvPicPr>
                <p:cNvPr id="166" name="Ink 165">
                  <a:extLst>
                    <a:ext uri="{FF2B5EF4-FFF2-40B4-BE49-F238E27FC236}">
                      <a16:creationId xmlns:a16="http://schemas.microsoft.com/office/drawing/2014/main" id="{690C0A56-D6C0-58F0-ED77-884F1403B20F}"/>
                    </a:ext>
                  </a:extLst>
                </p:cNvPr>
                <p:cNvPicPr/>
                <p:nvPr/>
              </p:nvPicPr>
              <p:blipFill>
                <a:blip r:embed="rId245"/>
                <a:stretch>
                  <a:fillRect/>
                </a:stretch>
              </p:blipFill>
              <p:spPr>
                <a:xfrm>
                  <a:off x="5917960" y="1786892"/>
                  <a:ext cx="24840" cy="6768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67" name="Ink 166">
                  <a:extLst>
                    <a:ext uri="{FF2B5EF4-FFF2-40B4-BE49-F238E27FC236}">
                      <a16:creationId xmlns:a16="http://schemas.microsoft.com/office/drawing/2014/main" id="{5BCEECA1-F40A-7C62-1431-8C2637417BB0}"/>
                    </a:ext>
                  </a:extLst>
                </p14:cNvPr>
                <p14:cNvContentPartPr/>
                <p14:nvPr/>
              </p14:nvContentPartPr>
              <p14:xfrm>
                <a:off x="5955040" y="1928732"/>
                <a:ext cx="88920" cy="5760"/>
              </p14:xfrm>
            </p:contentPart>
          </mc:Choice>
          <mc:Fallback xmlns="">
            <p:pic>
              <p:nvPicPr>
                <p:cNvPr id="167" name="Ink 166">
                  <a:extLst>
                    <a:ext uri="{FF2B5EF4-FFF2-40B4-BE49-F238E27FC236}">
                      <a16:creationId xmlns:a16="http://schemas.microsoft.com/office/drawing/2014/main" id="{5BCEECA1-F40A-7C62-1431-8C2637417BB0}"/>
                    </a:ext>
                  </a:extLst>
                </p:cNvPr>
                <p:cNvPicPr/>
                <p:nvPr/>
              </p:nvPicPr>
              <p:blipFill>
                <a:blip r:embed="rId247"/>
                <a:stretch>
                  <a:fillRect/>
                </a:stretch>
              </p:blipFill>
              <p:spPr>
                <a:xfrm>
                  <a:off x="5946040" y="1919732"/>
                  <a:ext cx="1065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68" name="Ink 167">
                  <a:extLst>
                    <a:ext uri="{FF2B5EF4-FFF2-40B4-BE49-F238E27FC236}">
                      <a16:creationId xmlns:a16="http://schemas.microsoft.com/office/drawing/2014/main" id="{FB770FE9-05A6-7A95-A599-4FD5715A142C}"/>
                    </a:ext>
                  </a:extLst>
                </p14:cNvPr>
                <p14:cNvContentPartPr/>
                <p14:nvPr/>
              </p14:nvContentPartPr>
              <p14:xfrm>
                <a:off x="6045400" y="1854932"/>
                <a:ext cx="3656160" cy="204840"/>
              </p14:xfrm>
            </p:contentPart>
          </mc:Choice>
          <mc:Fallback xmlns="">
            <p:pic>
              <p:nvPicPr>
                <p:cNvPr id="168" name="Ink 167">
                  <a:extLst>
                    <a:ext uri="{FF2B5EF4-FFF2-40B4-BE49-F238E27FC236}">
                      <a16:creationId xmlns:a16="http://schemas.microsoft.com/office/drawing/2014/main" id="{FB770FE9-05A6-7A95-A599-4FD5715A142C}"/>
                    </a:ext>
                  </a:extLst>
                </p:cNvPr>
                <p:cNvPicPr/>
                <p:nvPr/>
              </p:nvPicPr>
              <p:blipFill>
                <a:blip r:embed="rId249"/>
                <a:stretch>
                  <a:fillRect/>
                </a:stretch>
              </p:blipFill>
              <p:spPr>
                <a:xfrm>
                  <a:off x="6036760" y="1845932"/>
                  <a:ext cx="367380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69" name="Ink 168">
                  <a:extLst>
                    <a:ext uri="{FF2B5EF4-FFF2-40B4-BE49-F238E27FC236}">
                      <a16:creationId xmlns:a16="http://schemas.microsoft.com/office/drawing/2014/main" id="{00956410-9C45-8D01-3957-1713D57E6133}"/>
                    </a:ext>
                  </a:extLst>
                </p14:cNvPr>
                <p14:cNvContentPartPr/>
                <p14:nvPr/>
              </p14:nvContentPartPr>
              <p14:xfrm>
                <a:off x="9604000" y="1971572"/>
                <a:ext cx="115560" cy="127800"/>
              </p14:xfrm>
            </p:contentPart>
          </mc:Choice>
          <mc:Fallback xmlns="">
            <p:pic>
              <p:nvPicPr>
                <p:cNvPr id="169" name="Ink 168">
                  <a:extLst>
                    <a:ext uri="{FF2B5EF4-FFF2-40B4-BE49-F238E27FC236}">
                      <a16:creationId xmlns:a16="http://schemas.microsoft.com/office/drawing/2014/main" id="{00956410-9C45-8D01-3957-1713D57E6133}"/>
                    </a:ext>
                  </a:extLst>
                </p:cNvPr>
                <p:cNvPicPr/>
                <p:nvPr/>
              </p:nvPicPr>
              <p:blipFill>
                <a:blip r:embed="rId251"/>
                <a:stretch>
                  <a:fillRect/>
                </a:stretch>
              </p:blipFill>
              <p:spPr>
                <a:xfrm>
                  <a:off x="9595360" y="1962932"/>
                  <a:ext cx="13320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71" name="Ink 170">
                  <a:extLst>
                    <a:ext uri="{FF2B5EF4-FFF2-40B4-BE49-F238E27FC236}">
                      <a16:creationId xmlns:a16="http://schemas.microsoft.com/office/drawing/2014/main" id="{751F9E28-94BA-13EA-03F7-E79882BF4A9B}"/>
                    </a:ext>
                  </a:extLst>
                </p14:cNvPr>
                <p14:cNvContentPartPr/>
                <p14:nvPr/>
              </p14:nvContentPartPr>
              <p14:xfrm>
                <a:off x="9614080" y="1597532"/>
                <a:ext cx="2141280" cy="1514880"/>
              </p14:xfrm>
            </p:contentPart>
          </mc:Choice>
          <mc:Fallback xmlns="">
            <p:pic>
              <p:nvPicPr>
                <p:cNvPr id="171" name="Ink 170">
                  <a:extLst>
                    <a:ext uri="{FF2B5EF4-FFF2-40B4-BE49-F238E27FC236}">
                      <a16:creationId xmlns:a16="http://schemas.microsoft.com/office/drawing/2014/main" id="{751F9E28-94BA-13EA-03F7-E79882BF4A9B}"/>
                    </a:ext>
                  </a:extLst>
                </p:cNvPr>
                <p:cNvPicPr/>
                <p:nvPr/>
              </p:nvPicPr>
              <p:blipFill>
                <a:blip r:embed="rId253"/>
                <a:stretch>
                  <a:fillRect/>
                </a:stretch>
              </p:blipFill>
              <p:spPr>
                <a:xfrm>
                  <a:off x="9605080" y="1588892"/>
                  <a:ext cx="2158920" cy="153252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72" name="Ink 171">
                  <a:extLst>
                    <a:ext uri="{FF2B5EF4-FFF2-40B4-BE49-F238E27FC236}">
                      <a16:creationId xmlns:a16="http://schemas.microsoft.com/office/drawing/2014/main" id="{676669FE-51E7-06CB-1B0A-F8E97D8AF6B3}"/>
                    </a:ext>
                  </a:extLst>
                </p14:cNvPr>
                <p14:cNvContentPartPr/>
                <p14:nvPr/>
              </p14:nvContentPartPr>
              <p14:xfrm>
                <a:off x="9808120" y="1546772"/>
                <a:ext cx="1993680" cy="1389240"/>
              </p14:xfrm>
            </p:contentPart>
          </mc:Choice>
          <mc:Fallback xmlns="">
            <p:pic>
              <p:nvPicPr>
                <p:cNvPr id="172" name="Ink 171">
                  <a:extLst>
                    <a:ext uri="{FF2B5EF4-FFF2-40B4-BE49-F238E27FC236}">
                      <a16:creationId xmlns:a16="http://schemas.microsoft.com/office/drawing/2014/main" id="{676669FE-51E7-06CB-1B0A-F8E97D8AF6B3}"/>
                    </a:ext>
                  </a:extLst>
                </p:cNvPr>
                <p:cNvPicPr/>
                <p:nvPr/>
              </p:nvPicPr>
              <p:blipFill>
                <a:blip r:embed="rId255"/>
                <a:stretch>
                  <a:fillRect/>
                </a:stretch>
              </p:blipFill>
              <p:spPr>
                <a:xfrm>
                  <a:off x="9799480" y="1538132"/>
                  <a:ext cx="2011320" cy="14068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73" name="Ink 172">
                  <a:extLst>
                    <a:ext uri="{FF2B5EF4-FFF2-40B4-BE49-F238E27FC236}">
                      <a16:creationId xmlns:a16="http://schemas.microsoft.com/office/drawing/2014/main" id="{F30112C1-0B60-298D-BB53-C8F0F59E66FB}"/>
                    </a:ext>
                  </a:extLst>
                </p14:cNvPr>
                <p14:cNvContentPartPr/>
                <p14:nvPr/>
              </p14:nvContentPartPr>
              <p14:xfrm>
                <a:off x="9969760" y="1296572"/>
                <a:ext cx="269280" cy="248760"/>
              </p14:xfrm>
            </p:contentPart>
          </mc:Choice>
          <mc:Fallback xmlns="">
            <p:pic>
              <p:nvPicPr>
                <p:cNvPr id="173" name="Ink 172">
                  <a:extLst>
                    <a:ext uri="{FF2B5EF4-FFF2-40B4-BE49-F238E27FC236}">
                      <a16:creationId xmlns:a16="http://schemas.microsoft.com/office/drawing/2014/main" id="{F30112C1-0B60-298D-BB53-C8F0F59E66FB}"/>
                    </a:ext>
                  </a:extLst>
                </p:cNvPr>
                <p:cNvPicPr/>
                <p:nvPr/>
              </p:nvPicPr>
              <p:blipFill>
                <a:blip r:embed="rId257"/>
                <a:stretch>
                  <a:fillRect/>
                </a:stretch>
              </p:blipFill>
              <p:spPr>
                <a:xfrm>
                  <a:off x="9960760" y="1287932"/>
                  <a:ext cx="2869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74" name="Ink 173">
                  <a:extLst>
                    <a:ext uri="{FF2B5EF4-FFF2-40B4-BE49-F238E27FC236}">
                      <a16:creationId xmlns:a16="http://schemas.microsoft.com/office/drawing/2014/main" id="{D8A22F63-8F79-1847-3AD8-2B9CF5611B56}"/>
                    </a:ext>
                  </a:extLst>
                </p14:cNvPr>
                <p14:cNvContentPartPr/>
                <p14:nvPr/>
              </p14:nvContentPartPr>
              <p14:xfrm>
                <a:off x="10203040" y="1161572"/>
                <a:ext cx="224280" cy="370800"/>
              </p14:xfrm>
            </p:contentPart>
          </mc:Choice>
          <mc:Fallback xmlns="">
            <p:pic>
              <p:nvPicPr>
                <p:cNvPr id="174" name="Ink 173">
                  <a:extLst>
                    <a:ext uri="{FF2B5EF4-FFF2-40B4-BE49-F238E27FC236}">
                      <a16:creationId xmlns:a16="http://schemas.microsoft.com/office/drawing/2014/main" id="{D8A22F63-8F79-1847-3AD8-2B9CF5611B56}"/>
                    </a:ext>
                  </a:extLst>
                </p:cNvPr>
                <p:cNvPicPr/>
                <p:nvPr/>
              </p:nvPicPr>
              <p:blipFill>
                <a:blip r:embed="rId259"/>
                <a:stretch>
                  <a:fillRect/>
                </a:stretch>
              </p:blipFill>
              <p:spPr>
                <a:xfrm>
                  <a:off x="10194400" y="1152572"/>
                  <a:ext cx="24192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75" name="Ink 174">
                  <a:extLst>
                    <a:ext uri="{FF2B5EF4-FFF2-40B4-BE49-F238E27FC236}">
                      <a16:creationId xmlns:a16="http://schemas.microsoft.com/office/drawing/2014/main" id="{5CFA045E-C2D8-6F3E-C46B-52F824DD21E5}"/>
                    </a:ext>
                  </a:extLst>
                </p14:cNvPr>
                <p14:cNvContentPartPr/>
                <p14:nvPr/>
              </p14:nvContentPartPr>
              <p14:xfrm>
                <a:off x="10441720" y="1366052"/>
                <a:ext cx="129960" cy="162000"/>
              </p14:xfrm>
            </p:contentPart>
          </mc:Choice>
          <mc:Fallback xmlns="">
            <p:pic>
              <p:nvPicPr>
                <p:cNvPr id="175" name="Ink 174">
                  <a:extLst>
                    <a:ext uri="{FF2B5EF4-FFF2-40B4-BE49-F238E27FC236}">
                      <a16:creationId xmlns:a16="http://schemas.microsoft.com/office/drawing/2014/main" id="{5CFA045E-C2D8-6F3E-C46B-52F824DD21E5}"/>
                    </a:ext>
                  </a:extLst>
                </p:cNvPr>
                <p:cNvPicPr/>
                <p:nvPr/>
              </p:nvPicPr>
              <p:blipFill>
                <a:blip r:embed="rId261"/>
                <a:stretch>
                  <a:fillRect/>
                </a:stretch>
              </p:blipFill>
              <p:spPr>
                <a:xfrm>
                  <a:off x="10432720" y="1357052"/>
                  <a:ext cx="14760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76" name="Ink 175">
                  <a:extLst>
                    <a:ext uri="{FF2B5EF4-FFF2-40B4-BE49-F238E27FC236}">
                      <a16:creationId xmlns:a16="http://schemas.microsoft.com/office/drawing/2014/main" id="{ED4D3C82-5A6E-C896-D7D0-CA1864A53413}"/>
                    </a:ext>
                  </a:extLst>
                </p14:cNvPr>
                <p14:cNvContentPartPr/>
                <p14:nvPr/>
              </p14:nvContentPartPr>
              <p14:xfrm>
                <a:off x="10592200" y="1316012"/>
                <a:ext cx="209160" cy="209880"/>
              </p14:xfrm>
            </p:contentPart>
          </mc:Choice>
          <mc:Fallback xmlns="">
            <p:pic>
              <p:nvPicPr>
                <p:cNvPr id="176" name="Ink 175">
                  <a:extLst>
                    <a:ext uri="{FF2B5EF4-FFF2-40B4-BE49-F238E27FC236}">
                      <a16:creationId xmlns:a16="http://schemas.microsoft.com/office/drawing/2014/main" id="{ED4D3C82-5A6E-C896-D7D0-CA1864A53413}"/>
                    </a:ext>
                  </a:extLst>
                </p:cNvPr>
                <p:cNvPicPr/>
                <p:nvPr/>
              </p:nvPicPr>
              <p:blipFill>
                <a:blip r:embed="rId263"/>
                <a:stretch>
                  <a:fillRect/>
                </a:stretch>
              </p:blipFill>
              <p:spPr>
                <a:xfrm>
                  <a:off x="10583200" y="1307372"/>
                  <a:ext cx="2268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77" name="Ink 176">
                  <a:extLst>
                    <a:ext uri="{FF2B5EF4-FFF2-40B4-BE49-F238E27FC236}">
                      <a16:creationId xmlns:a16="http://schemas.microsoft.com/office/drawing/2014/main" id="{340C5A61-284C-DD5C-D88F-7A53860E0C0D}"/>
                    </a:ext>
                  </a:extLst>
                </p14:cNvPr>
                <p14:cNvContentPartPr/>
                <p14:nvPr/>
              </p14:nvContentPartPr>
              <p14:xfrm>
                <a:off x="11009800" y="1146452"/>
                <a:ext cx="206640" cy="360720"/>
              </p14:xfrm>
            </p:contentPart>
          </mc:Choice>
          <mc:Fallback xmlns="">
            <p:pic>
              <p:nvPicPr>
                <p:cNvPr id="177" name="Ink 176">
                  <a:extLst>
                    <a:ext uri="{FF2B5EF4-FFF2-40B4-BE49-F238E27FC236}">
                      <a16:creationId xmlns:a16="http://schemas.microsoft.com/office/drawing/2014/main" id="{340C5A61-284C-DD5C-D88F-7A53860E0C0D}"/>
                    </a:ext>
                  </a:extLst>
                </p:cNvPr>
                <p:cNvPicPr/>
                <p:nvPr/>
              </p:nvPicPr>
              <p:blipFill>
                <a:blip r:embed="rId265"/>
                <a:stretch>
                  <a:fillRect/>
                </a:stretch>
              </p:blipFill>
              <p:spPr>
                <a:xfrm>
                  <a:off x="11000800" y="1137452"/>
                  <a:ext cx="224280" cy="37836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78" name="Ink 177">
                  <a:extLst>
                    <a:ext uri="{FF2B5EF4-FFF2-40B4-BE49-F238E27FC236}">
                      <a16:creationId xmlns:a16="http://schemas.microsoft.com/office/drawing/2014/main" id="{02FE7F0E-F72E-8E8E-7619-8BA8C3F1116B}"/>
                    </a:ext>
                  </a:extLst>
                </p14:cNvPr>
                <p14:cNvContentPartPr/>
                <p14:nvPr/>
              </p14:nvContentPartPr>
              <p14:xfrm>
                <a:off x="11213920" y="1276772"/>
                <a:ext cx="133920" cy="178200"/>
              </p14:xfrm>
            </p:contentPart>
          </mc:Choice>
          <mc:Fallback xmlns="">
            <p:pic>
              <p:nvPicPr>
                <p:cNvPr id="178" name="Ink 177">
                  <a:extLst>
                    <a:ext uri="{FF2B5EF4-FFF2-40B4-BE49-F238E27FC236}">
                      <a16:creationId xmlns:a16="http://schemas.microsoft.com/office/drawing/2014/main" id="{02FE7F0E-F72E-8E8E-7619-8BA8C3F1116B}"/>
                    </a:ext>
                  </a:extLst>
                </p:cNvPr>
                <p:cNvPicPr/>
                <p:nvPr/>
              </p:nvPicPr>
              <p:blipFill>
                <a:blip r:embed="rId267"/>
                <a:stretch>
                  <a:fillRect/>
                </a:stretch>
              </p:blipFill>
              <p:spPr>
                <a:xfrm>
                  <a:off x="11205280" y="1267772"/>
                  <a:ext cx="15156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79" name="Ink 178">
                  <a:extLst>
                    <a:ext uri="{FF2B5EF4-FFF2-40B4-BE49-F238E27FC236}">
                      <a16:creationId xmlns:a16="http://schemas.microsoft.com/office/drawing/2014/main" id="{ED2C2F7C-B3F6-043C-E34C-C36865278084}"/>
                    </a:ext>
                  </a:extLst>
                </p14:cNvPr>
                <p14:cNvContentPartPr/>
                <p14:nvPr/>
              </p14:nvContentPartPr>
              <p14:xfrm>
                <a:off x="11452240" y="1268852"/>
                <a:ext cx="131760" cy="205560"/>
              </p14:xfrm>
            </p:contentPart>
          </mc:Choice>
          <mc:Fallback xmlns="">
            <p:pic>
              <p:nvPicPr>
                <p:cNvPr id="179" name="Ink 178">
                  <a:extLst>
                    <a:ext uri="{FF2B5EF4-FFF2-40B4-BE49-F238E27FC236}">
                      <a16:creationId xmlns:a16="http://schemas.microsoft.com/office/drawing/2014/main" id="{ED2C2F7C-B3F6-043C-E34C-C36865278084}"/>
                    </a:ext>
                  </a:extLst>
                </p:cNvPr>
                <p:cNvPicPr/>
                <p:nvPr/>
              </p:nvPicPr>
              <p:blipFill>
                <a:blip r:embed="rId269"/>
                <a:stretch>
                  <a:fillRect/>
                </a:stretch>
              </p:blipFill>
              <p:spPr>
                <a:xfrm>
                  <a:off x="11443240" y="1259852"/>
                  <a:ext cx="1494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80" name="Ink 179">
                  <a:extLst>
                    <a:ext uri="{FF2B5EF4-FFF2-40B4-BE49-F238E27FC236}">
                      <a16:creationId xmlns:a16="http://schemas.microsoft.com/office/drawing/2014/main" id="{92B44D09-904C-0680-DAC0-60CAFAC09EFE}"/>
                    </a:ext>
                  </a:extLst>
                </p14:cNvPr>
                <p14:cNvContentPartPr/>
                <p14:nvPr/>
              </p14:nvContentPartPr>
              <p14:xfrm>
                <a:off x="11635480" y="1127372"/>
                <a:ext cx="75600" cy="365400"/>
              </p14:xfrm>
            </p:contentPart>
          </mc:Choice>
          <mc:Fallback xmlns="">
            <p:pic>
              <p:nvPicPr>
                <p:cNvPr id="180" name="Ink 179">
                  <a:extLst>
                    <a:ext uri="{FF2B5EF4-FFF2-40B4-BE49-F238E27FC236}">
                      <a16:creationId xmlns:a16="http://schemas.microsoft.com/office/drawing/2014/main" id="{92B44D09-904C-0680-DAC0-60CAFAC09EFE}"/>
                    </a:ext>
                  </a:extLst>
                </p:cNvPr>
                <p:cNvPicPr/>
                <p:nvPr/>
              </p:nvPicPr>
              <p:blipFill>
                <a:blip r:embed="rId271"/>
                <a:stretch>
                  <a:fillRect/>
                </a:stretch>
              </p:blipFill>
              <p:spPr>
                <a:xfrm>
                  <a:off x="11626480" y="1118372"/>
                  <a:ext cx="932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81" name="Ink 180">
                  <a:extLst>
                    <a:ext uri="{FF2B5EF4-FFF2-40B4-BE49-F238E27FC236}">
                      <a16:creationId xmlns:a16="http://schemas.microsoft.com/office/drawing/2014/main" id="{A03E400C-5998-0BF2-4795-53B7EC624079}"/>
                    </a:ext>
                  </a:extLst>
                </p14:cNvPr>
                <p14:cNvContentPartPr/>
                <p14:nvPr/>
              </p14:nvContentPartPr>
              <p14:xfrm>
                <a:off x="11645200" y="1248692"/>
                <a:ext cx="133560" cy="93600"/>
              </p14:xfrm>
            </p:contentPart>
          </mc:Choice>
          <mc:Fallback xmlns="">
            <p:pic>
              <p:nvPicPr>
                <p:cNvPr id="181" name="Ink 180">
                  <a:extLst>
                    <a:ext uri="{FF2B5EF4-FFF2-40B4-BE49-F238E27FC236}">
                      <a16:creationId xmlns:a16="http://schemas.microsoft.com/office/drawing/2014/main" id="{A03E400C-5998-0BF2-4795-53B7EC624079}"/>
                    </a:ext>
                  </a:extLst>
                </p:cNvPr>
                <p:cNvPicPr/>
                <p:nvPr/>
              </p:nvPicPr>
              <p:blipFill>
                <a:blip r:embed="rId273"/>
                <a:stretch>
                  <a:fillRect/>
                </a:stretch>
              </p:blipFill>
              <p:spPr>
                <a:xfrm>
                  <a:off x="11636200" y="1240052"/>
                  <a:ext cx="1512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83" name="Ink 182">
                  <a:extLst>
                    <a:ext uri="{FF2B5EF4-FFF2-40B4-BE49-F238E27FC236}">
                      <a16:creationId xmlns:a16="http://schemas.microsoft.com/office/drawing/2014/main" id="{185DE8AD-3090-088E-069B-BF2B05ED740F}"/>
                    </a:ext>
                  </a:extLst>
                </p14:cNvPr>
                <p14:cNvContentPartPr/>
                <p14:nvPr/>
              </p14:nvContentPartPr>
              <p14:xfrm>
                <a:off x="10051840" y="1769252"/>
                <a:ext cx="25920" cy="191160"/>
              </p14:xfrm>
            </p:contentPart>
          </mc:Choice>
          <mc:Fallback xmlns="">
            <p:pic>
              <p:nvPicPr>
                <p:cNvPr id="183" name="Ink 182">
                  <a:extLst>
                    <a:ext uri="{FF2B5EF4-FFF2-40B4-BE49-F238E27FC236}">
                      <a16:creationId xmlns:a16="http://schemas.microsoft.com/office/drawing/2014/main" id="{185DE8AD-3090-088E-069B-BF2B05ED740F}"/>
                    </a:ext>
                  </a:extLst>
                </p:cNvPr>
                <p:cNvPicPr/>
                <p:nvPr/>
              </p:nvPicPr>
              <p:blipFill>
                <a:blip r:embed="rId275"/>
                <a:stretch>
                  <a:fillRect/>
                </a:stretch>
              </p:blipFill>
              <p:spPr>
                <a:xfrm>
                  <a:off x="10042840" y="1760612"/>
                  <a:ext cx="4356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84" name="Ink 183">
                  <a:extLst>
                    <a:ext uri="{FF2B5EF4-FFF2-40B4-BE49-F238E27FC236}">
                      <a16:creationId xmlns:a16="http://schemas.microsoft.com/office/drawing/2014/main" id="{8A80D0FD-6751-1597-2F04-201D5E6B966C}"/>
                    </a:ext>
                  </a:extLst>
                </p14:cNvPr>
                <p14:cNvContentPartPr/>
                <p14:nvPr/>
              </p14:nvContentPartPr>
              <p14:xfrm>
                <a:off x="9985600" y="1756292"/>
                <a:ext cx="1047960" cy="245520"/>
              </p14:xfrm>
            </p:contentPart>
          </mc:Choice>
          <mc:Fallback xmlns="">
            <p:pic>
              <p:nvPicPr>
                <p:cNvPr id="184" name="Ink 183">
                  <a:extLst>
                    <a:ext uri="{FF2B5EF4-FFF2-40B4-BE49-F238E27FC236}">
                      <a16:creationId xmlns:a16="http://schemas.microsoft.com/office/drawing/2014/main" id="{8A80D0FD-6751-1597-2F04-201D5E6B966C}"/>
                    </a:ext>
                  </a:extLst>
                </p:cNvPr>
                <p:cNvPicPr/>
                <p:nvPr/>
              </p:nvPicPr>
              <p:blipFill>
                <a:blip r:embed="rId277"/>
                <a:stretch>
                  <a:fillRect/>
                </a:stretch>
              </p:blipFill>
              <p:spPr>
                <a:xfrm>
                  <a:off x="9976960" y="1747652"/>
                  <a:ext cx="10656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85" name="Ink 184">
                  <a:extLst>
                    <a:ext uri="{FF2B5EF4-FFF2-40B4-BE49-F238E27FC236}">
                      <a16:creationId xmlns:a16="http://schemas.microsoft.com/office/drawing/2014/main" id="{04BE756D-1B9C-1E64-9CB3-2FFAA18A1C34}"/>
                    </a:ext>
                  </a:extLst>
                </p14:cNvPr>
                <p14:cNvContentPartPr/>
                <p14:nvPr/>
              </p14:nvContentPartPr>
              <p14:xfrm>
                <a:off x="10196560" y="2132492"/>
                <a:ext cx="6840" cy="106560"/>
              </p14:xfrm>
            </p:contentPart>
          </mc:Choice>
          <mc:Fallback xmlns="">
            <p:pic>
              <p:nvPicPr>
                <p:cNvPr id="185" name="Ink 184">
                  <a:extLst>
                    <a:ext uri="{FF2B5EF4-FFF2-40B4-BE49-F238E27FC236}">
                      <a16:creationId xmlns:a16="http://schemas.microsoft.com/office/drawing/2014/main" id="{04BE756D-1B9C-1E64-9CB3-2FFAA18A1C34}"/>
                    </a:ext>
                  </a:extLst>
                </p:cNvPr>
                <p:cNvPicPr/>
                <p:nvPr/>
              </p:nvPicPr>
              <p:blipFill>
                <a:blip r:embed="rId279"/>
                <a:stretch>
                  <a:fillRect/>
                </a:stretch>
              </p:blipFill>
              <p:spPr>
                <a:xfrm>
                  <a:off x="10187560" y="2123492"/>
                  <a:ext cx="244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86" name="Ink 185">
                  <a:extLst>
                    <a:ext uri="{FF2B5EF4-FFF2-40B4-BE49-F238E27FC236}">
                      <a16:creationId xmlns:a16="http://schemas.microsoft.com/office/drawing/2014/main" id="{6C12373B-8303-5065-A222-E6152DD28252}"/>
                    </a:ext>
                  </a:extLst>
                </p14:cNvPr>
                <p14:cNvContentPartPr/>
                <p14:nvPr/>
              </p14:nvContentPartPr>
              <p14:xfrm>
                <a:off x="10092880" y="2096492"/>
                <a:ext cx="932040" cy="234360"/>
              </p14:xfrm>
            </p:contentPart>
          </mc:Choice>
          <mc:Fallback xmlns="">
            <p:pic>
              <p:nvPicPr>
                <p:cNvPr id="186" name="Ink 185">
                  <a:extLst>
                    <a:ext uri="{FF2B5EF4-FFF2-40B4-BE49-F238E27FC236}">
                      <a16:creationId xmlns:a16="http://schemas.microsoft.com/office/drawing/2014/main" id="{6C12373B-8303-5065-A222-E6152DD28252}"/>
                    </a:ext>
                  </a:extLst>
                </p:cNvPr>
                <p:cNvPicPr/>
                <p:nvPr/>
              </p:nvPicPr>
              <p:blipFill>
                <a:blip r:embed="rId281"/>
                <a:stretch>
                  <a:fillRect/>
                </a:stretch>
              </p:blipFill>
              <p:spPr>
                <a:xfrm>
                  <a:off x="10083880" y="2087852"/>
                  <a:ext cx="94968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87" name="Ink 186">
                  <a:extLst>
                    <a:ext uri="{FF2B5EF4-FFF2-40B4-BE49-F238E27FC236}">
                      <a16:creationId xmlns:a16="http://schemas.microsoft.com/office/drawing/2014/main" id="{D2777194-3B04-3C58-4F8C-D8591E99FDED}"/>
                    </a:ext>
                  </a:extLst>
                </p14:cNvPr>
                <p14:cNvContentPartPr/>
                <p14:nvPr/>
              </p14:nvContentPartPr>
              <p14:xfrm>
                <a:off x="10156960" y="2492852"/>
                <a:ext cx="24480" cy="104040"/>
              </p14:xfrm>
            </p:contentPart>
          </mc:Choice>
          <mc:Fallback xmlns="">
            <p:pic>
              <p:nvPicPr>
                <p:cNvPr id="187" name="Ink 186">
                  <a:extLst>
                    <a:ext uri="{FF2B5EF4-FFF2-40B4-BE49-F238E27FC236}">
                      <a16:creationId xmlns:a16="http://schemas.microsoft.com/office/drawing/2014/main" id="{D2777194-3B04-3C58-4F8C-D8591E99FDED}"/>
                    </a:ext>
                  </a:extLst>
                </p:cNvPr>
                <p:cNvPicPr/>
                <p:nvPr/>
              </p:nvPicPr>
              <p:blipFill>
                <a:blip r:embed="rId283"/>
                <a:stretch>
                  <a:fillRect/>
                </a:stretch>
              </p:blipFill>
              <p:spPr>
                <a:xfrm>
                  <a:off x="10147960" y="2484212"/>
                  <a:ext cx="4212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88" name="Ink 187">
                  <a:extLst>
                    <a:ext uri="{FF2B5EF4-FFF2-40B4-BE49-F238E27FC236}">
                      <a16:creationId xmlns:a16="http://schemas.microsoft.com/office/drawing/2014/main" id="{8579DA4C-1332-ECBA-E186-FAACD374D2D6}"/>
                    </a:ext>
                  </a:extLst>
                </p14:cNvPr>
                <p14:cNvContentPartPr/>
                <p14:nvPr/>
              </p14:nvContentPartPr>
              <p14:xfrm>
                <a:off x="10128880" y="2406452"/>
                <a:ext cx="804960" cy="257040"/>
              </p14:xfrm>
            </p:contentPart>
          </mc:Choice>
          <mc:Fallback xmlns="">
            <p:pic>
              <p:nvPicPr>
                <p:cNvPr id="188" name="Ink 187">
                  <a:extLst>
                    <a:ext uri="{FF2B5EF4-FFF2-40B4-BE49-F238E27FC236}">
                      <a16:creationId xmlns:a16="http://schemas.microsoft.com/office/drawing/2014/main" id="{8579DA4C-1332-ECBA-E186-FAACD374D2D6}"/>
                    </a:ext>
                  </a:extLst>
                </p:cNvPr>
                <p:cNvPicPr/>
                <p:nvPr/>
              </p:nvPicPr>
              <p:blipFill>
                <a:blip r:embed="rId285"/>
                <a:stretch>
                  <a:fillRect/>
                </a:stretch>
              </p:blipFill>
              <p:spPr>
                <a:xfrm>
                  <a:off x="10119880" y="2397812"/>
                  <a:ext cx="822600" cy="27468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89" name="Ink 188">
                  <a:extLst>
                    <a:ext uri="{FF2B5EF4-FFF2-40B4-BE49-F238E27FC236}">
                      <a16:creationId xmlns:a16="http://schemas.microsoft.com/office/drawing/2014/main" id="{9624B37D-F61E-8224-265C-8C761D5F0CD2}"/>
                    </a:ext>
                  </a:extLst>
                </p14:cNvPr>
                <p14:cNvContentPartPr/>
                <p14:nvPr/>
              </p14:nvContentPartPr>
              <p14:xfrm>
                <a:off x="11163520" y="1797332"/>
                <a:ext cx="138600" cy="128880"/>
              </p14:xfrm>
            </p:contentPart>
          </mc:Choice>
          <mc:Fallback xmlns="">
            <p:pic>
              <p:nvPicPr>
                <p:cNvPr id="189" name="Ink 188">
                  <a:extLst>
                    <a:ext uri="{FF2B5EF4-FFF2-40B4-BE49-F238E27FC236}">
                      <a16:creationId xmlns:a16="http://schemas.microsoft.com/office/drawing/2014/main" id="{9624B37D-F61E-8224-265C-8C761D5F0CD2}"/>
                    </a:ext>
                  </a:extLst>
                </p:cNvPr>
                <p:cNvPicPr/>
                <p:nvPr/>
              </p:nvPicPr>
              <p:blipFill>
                <a:blip r:embed="rId287"/>
                <a:stretch>
                  <a:fillRect/>
                </a:stretch>
              </p:blipFill>
              <p:spPr>
                <a:xfrm>
                  <a:off x="11154520" y="1788692"/>
                  <a:ext cx="15624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90" name="Ink 189">
                  <a:extLst>
                    <a:ext uri="{FF2B5EF4-FFF2-40B4-BE49-F238E27FC236}">
                      <a16:creationId xmlns:a16="http://schemas.microsoft.com/office/drawing/2014/main" id="{C0ACF491-474E-915B-A31E-FB94DD6DBDC7}"/>
                    </a:ext>
                  </a:extLst>
                </p14:cNvPr>
                <p14:cNvContentPartPr/>
                <p14:nvPr/>
              </p14:nvContentPartPr>
              <p14:xfrm>
                <a:off x="11210320" y="1795892"/>
                <a:ext cx="98280" cy="93600"/>
              </p14:xfrm>
            </p:contentPart>
          </mc:Choice>
          <mc:Fallback xmlns="">
            <p:pic>
              <p:nvPicPr>
                <p:cNvPr id="190" name="Ink 189">
                  <a:extLst>
                    <a:ext uri="{FF2B5EF4-FFF2-40B4-BE49-F238E27FC236}">
                      <a16:creationId xmlns:a16="http://schemas.microsoft.com/office/drawing/2014/main" id="{C0ACF491-474E-915B-A31E-FB94DD6DBDC7}"/>
                    </a:ext>
                  </a:extLst>
                </p:cNvPr>
                <p:cNvPicPr/>
                <p:nvPr/>
              </p:nvPicPr>
              <p:blipFill>
                <a:blip r:embed="rId289"/>
                <a:stretch>
                  <a:fillRect/>
                </a:stretch>
              </p:blipFill>
              <p:spPr>
                <a:xfrm>
                  <a:off x="11201320" y="1786892"/>
                  <a:ext cx="1159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91" name="Ink 190">
                  <a:extLst>
                    <a:ext uri="{FF2B5EF4-FFF2-40B4-BE49-F238E27FC236}">
                      <a16:creationId xmlns:a16="http://schemas.microsoft.com/office/drawing/2014/main" id="{9F98471A-02DD-C0E2-7A52-4002C7512143}"/>
                    </a:ext>
                  </a:extLst>
                </p14:cNvPr>
                <p14:cNvContentPartPr/>
                <p14:nvPr/>
              </p14:nvContentPartPr>
              <p14:xfrm>
                <a:off x="11229040" y="2124932"/>
                <a:ext cx="126360" cy="78120"/>
              </p14:xfrm>
            </p:contentPart>
          </mc:Choice>
          <mc:Fallback xmlns="">
            <p:pic>
              <p:nvPicPr>
                <p:cNvPr id="191" name="Ink 190">
                  <a:extLst>
                    <a:ext uri="{FF2B5EF4-FFF2-40B4-BE49-F238E27FC236}">
                      <a16:creationId xmlns:a16="http://schemas.microsoft.com/office/drawing/2014/main" id="{9F98471A-02DD-C0E2-7A52-4002C7512143}"/>
                    </a:ext>
                  </a:extLst>
                </p:cNvPr>
                <p:cNvPicPr/>
                <p:nvPr/>
              </p:nvPicPr>
              <p:blipFill>
                <a:blip r:embed="rId291"/>
                <a:stretch>
                  <a:fillRect/>
                </a:stretch>
              </p:blipFill>
              <p:spPr>
                <a:xfrm>
                  <a:off x="11220400" y="2115932"/>
                  <a:ext cx="14400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92" name="Ink 191">
                  <a:extLst>
                    <a:ext uri="{FF2B5EF4-FFF2-40B4-BE49-F238E27FC236}">
                      <a16:creationId xmlns:a16="http://schemas.microsoft.com/office/drawing/2014/main" id="{4CFC70CE-0088-2285-DA1A-3C5550988B2E}"/>
                    </a:ext>
                  </a:extLst>
                </p14:cNvPr>
                <p14:cNvContentPartPr/>
                <p14:nvPr/>
              </p14:nvContentPartPr>
              <p14:xfrm>
                <a:off x="11268640" y="2124932"/>
                <a:ext cx="65880" cy="84960"/>
              </p14:xfrm>
            </p:contentPart>
          </mc:Choice>
          <mc:Fallback xmlns="">
            <p:pic>
              <p:nvPicPr>
                <p:cNvPr id="192" name="Ink 191">
                  <a:extLst>
                    <a:ext uri="{FF2B5EF4-FFF2-40B4-BE49-F238E27FC236}">
                      <a16:creationId xmlns:a16="http://schemas.microsoft.com/office/drawing/2014/main" id="{4CFC70CE-0088-2285-DA1A-3C5550988B2E}"/>
                    </a:ext>
                  </a:extLst>
                </p:cNvPr>
                <p:cNvPicPr/>
                <p:nvPr/>
              </p:nvPicPr>
              <p:blipFill>
                <a:blip r:embed="rId293"/>
                <a:stretch>
                  <a:fillRect/>
                </a:stretch>
              </p:blipFill>
              <p:spPr>
                <a:xfrm>
                  <a:off x="11260000" y="2115932"/>
                  <a:ext cx="83520" cy="1026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93" name="Ink 192">
                  <a:extLst>
                    <a:ext uri="{FF2B5EF4-FFF2-40B4-BE49-F238E27FC236}">
                      <a16:creationId xmlns:a16="http://schemas.microsoft.com/office/drawing/2014/main" id="{9D03D1D1-8618-1224-8C9B-9DCE072D2541}"/>
                    </a:ext>
                  </a:extLst>
                </p14:cNvPr>
                <p14:cNvContentPartPr/>
                <p14:nvPr/>
              </p14:nvContentPartPr>
              <p14:xfrm>
                <a:off x="11216080" y="2386292"/>
                <a:ext cx="144000" cy="97920"/>
              </p14:xfrm>
            </p:contentPart>
          </mc:Choice>
          <mc:Fallback xmlns="">
            <p:pic>
              <p:nvPicPr>
                <p:cNvPr id="193" name="Ink 192">
                  <a:extLst>
                    <a:ext uri="{FF2B5EF4-FFF2-40B4-BE49-F238E27FC236}">
                      <a16:creationId xmlns:a16="http://schemas.microsoft.com/office/drawing/2014/main" id="{9D03D1D1-8618-1224-8C9B-9DCE072D2541}"/>
                    </a:ext>
                  </a:extLst>
                </p:cNvPr>
                <p:cNvPicPr/>
                <p:nvPr/>
              </p:nvPicPr>
              <p:blipFill>
                <a:blip r:embed="rId295"/>
                <a:stretch>
                  <a:fillRect/>
                </a:stretch>
              </p:blipFill>
              <p:spPr>
                <a:xfrm>
                  <a:off x="11207080" y="2377292"/>
                  <a:ext cx="16164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94" name="Ink 193">
                  <a:extLst>
                    <a:ext uri="{FF2B5EF4-FFF2-40B4-BE49-F238E27FC236}">
                      <a16:creationId xmlns:a16="http://schemas.microsoft.com/office/drawing/2014/main" id="{11F04758-C6E2-6E2B-3652-4B5C2B4DE7BB}"/>
                    </a:ext>
                  </a:extLst>
                </p14:cNvPr>
                <p14:cNvContentPartPr/>
                <p14:nvPr/>
              </p14:nvContentPartPr>
              <p14:xfrm>
                <a:off x="11233000" y="2380892"/>
                <a:ext cx="75600" cy="135360"/>
              </p14:xfrm>
            </p:contentPart>
          </mc:Choice>
          <mc:Fallback xmlns="">
            <p:pic>
              <p:nvPicPr>
                <p:cNvPr id="194" name="Ink 193">
                  <a:extLst>
                    <a:ext uri="{FF2B5EF4-FFF2-40B4-BE49-F238E27FC236}">
                      <a16:creationId xmlns:a16="http://schemas.microsoft.com/office/drawing/2014/main" id="{11F04758-C6E2-6E2B-3652-4B5C2B4DE7BB}"/>
                    </a:ext>
                  </a:extLst>
                </p:cNvPr>
                <p:cNvPicPr/>
                <p:nvPr/>
              </p:nvPicPr>
              <p:blipFill>
                <a:blip r:embed="rId297"/>
                <a:stretch>
                  <a:fillRect/>
                </a:stretch>
              </p:blipFill>
              <p:spPr>
                <a:xfrm>
                  <a:off x="11224360" y="2372252"/>
                  <a:ext cx="932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96" name="Ink 195">
                  <a:extLst>
                    <a:ext uri="{FF2B5EF4-FFF2-40B4-BE49-F238E27FC236}">
                      <a16:creationId xmlns:a16="http://schemas.microsoft.com/office/drawing/2014/main" id="{6680F5FA-C856-FAFA-FE74-A7A283D83173}"/>
                    </a:ext>
                  </a:extLst>
                </p14:cNvPr>
                <p14:cNvContentPartPr/>
                <p14:nvPr/>
              </p14:nvContentPartPr>
              <p14:xfrm>
                <a:off x="10110880" y="2743052"/>
                <a:ext cx="58680" cy="204120"/>
              </p14:xfrm>
            </p:contentPart>
          </mc:Choice>
          <mc:Fallback xmlns="">
            <p:pic>
              <p:nvPicPr>
                <p:cNvPr id="196" name="Ink 195">
                  <a:extLst>
                    <a:ext uri="{FF2B5EF4-FFF2-40B4-BE49-F238E27FC236}">
                      <a16:creationId xmlns:a16="http://schemas.microsoft.com/office/drawing/2014/main" id="{6680F5FA-C856-FAFA-FE74-A7A283D83173}"/>
                    </a:ext>
                  </a:extLst>
                </p:cNvPr>
                <p:cNvPicPr/>
                <p:nvPr/>
              </p:nvPicPr>
              <p:blipFill>
                <a:blip r:embed="rId299"/>
                <a:stretch>
                  <a:fillRect/>
                </a:stretch>
              </p:blipFill>
              <p:spPr>
                <a:xfrm>
                  <a:off x="10102240" y="2734412"/>
                  <a:ext cx="7632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97" name="Ink 196">
                  <a:extLst>
                    <a:ext uri="{FF2B5EF4-FFF2-40B4-BE49-F238E27FC236}">
                      <a16:creationId xmlns:a16="http://schemas.microsoft.com/office/drawing/2014/main" id="{3FFF4BEA-1785-7F4F-DF51-E6434B0A14CE}"/>
                    </a:ext>
                  </a:extLst>
                </p14:cNvPr>
                <p14:cNvContentPartPr/>
                <p14:nvPr/>
              </p14:nvContentPartPr>
              <p14:xfrm>
                <a:off x="10160560" y="2944652"/>
                <a:ext cx="1354320" cy="29520"/>
              </p14:xfrm>
            </p:contentPart>
          </mc:Choice>
          <mc:Fallback xmlns="">
            <p:pic>
              <p:nvPicPr>
                <p:cNvPr id="197" name="Ink 196">
                  <a:extLst>
                    <a:ext uri="{FF2B5EF4-FFF2-40B4-BE49-F238E27FC236}">
                      <a16:creationId xmlns:a16="http://schemas.microsoft.com/office/drawing/2014/main" id="{3FFF4BEA-1785-7F4F-DF51-E6434B0A14CE}"/>
                    </a:ext>
                  </a:extLst>
                </p:cNvPr>
                <p:cNvPicPr/>
                <p:nvPr/>
              </p:nvPicPr>
              <p:blipFill>
                <a:blip r:embed="rId301"/>
                <a:stretch>
                  <a:fillRect/>
                </a:stretch>
              </p:blipFill>
              <p:spPr>
                <a:xfrm>
                  <a:off x="10151920" y="2935652"/>
                  <a:ext cx="13719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198" name="Ink 197">
                  <a:extLst>
                    <a:ext uri="{FF2B5EF4-FFF2-40B4-BE49-F238E27FC236}">
                      <a16:creationId xmlns:a16="http://schemas.microsoft.com/office/drawing/2014/main" id="{040B772E-D04D-9EA4-7174-72E042A8F2B6}"/>
                    </a:ext>
                  </a:extLst>
                </p14:cNvPr>
                <p14:cNvContentPartPr/>
                <p14:nvPr/>
              </p14:nvContentPartPr>
              <p14:xfrm>
                <a:off x="10086760" y="2737292"/>
                <a:ext cx="1518840" cy="248040"/>
              </p14:xfrm>
            </p:contentPart>
          </mc:Choice>
          <mc:Fallback xmlns="">
            <p:pic>
              <p:nvPicPr>
                <p:cNvPr id="198" name="Ink 197">
                  <a:extLst>
                    <a:ext uri="{FF2B5EF4-FFF2-40B4-BE49-F238E27FC236}">
                      <a16:creationId xmlns:a16="http://schemas.microsoft.com/office/drawing/2014/main" id="{040B772E-D04D-9EA4-7174-72E042A8F2B6}"/>
                    </a:ext>
                  </a:extLst>
                </p:cNvPr>
                <p:cNvPicPr/>
                <p:nvPr/>
              </p:nvPicPr>
              <p:blipFill>
                <a:blip r:embed="rId303"/>
                <a:stretch>
                  <a:fillRect/>
                </a:stretch>
              </p:blipFill>
              <p:spPr>
                <a:xfrm>
                  <a:off x="10078120" y="2728292"/>
                  <a:ext cx="153648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200" name="Ink 199">
                  <a:extLst>
                    <a:ext uri="{FF2B5EF4-FFF2-40B4-BE49-F238E27FC236}">
                      <a16:creationId xmlns:a16="http://schemas.microsoft.com/office/drawing/2014/main" id="{ADB04E75-5268-8DE6-C9F6-26B219FFF92E}"/>
                    </a:ext>
                  </a:extLst>
                </p14:cNvPr>
                <p14:cNvContentPartPr/>
                <p14:nvPr/>
              </p14:nvContentPartPr>
              <p14:xfrm>
                <a:off x="10231120" y="2795252"/>
                <a:ext cx="195840" cy="127080"/>
              </p14:xfrm>
            </p:contentPart>
          </mc:Choice>
          <mc:Fallback xmlns="">
            <p:pic>
              <p:nvPicPr>
                <p:cNvPr id="200" name="Ink 199">
                  <a:extLst>
                    <a:ext uri="{FF2B5EF4-FFF2-40B4-BE49-F238E27FC236}">
                      <a16:creationId xmlns:a16="http://schemas.microsoft.com/office/drawing/2014/main" id="{ADB04E75-5268-8DE6-C9F6-26B219FFF92E}"/>
                    </a:ext>
                  </a:extLst>
                </p:cNvPr>
                <p:cNvPicPr/>
                <p:nvPr/>
              </p:nvPicPr>
              <p:blipFill>
                <a:blip r:embed="rId305"/>
                <a:stretch>
                  <a:fillRect/>
                </a:stretch>
              </p:blipFill>
              <p:spPr>
                <a:xfrm>
                  <a:off x="10222480" y="2786612"/>
                  <a:ext cx="21348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306">
              <p14:nvContentPartPr>
                <p14:cNvPr id="201" name="Ink 200">
                  <a:extLst>
                    <a:ext uri="{FF2B5EF4-FFF2-40B4-BE49-F238E27FC236}">
                      <a16:creationId xmlns:a16="http://schemas.microsoft.com/office/drawing/2014/main" id="{F120B54B-FEEA-B300-2C7D-B587EA983F9E}"/>
                    </a:ext>
                  </a:extLst>
                </p14:cNvPr>
                <p14:cNvContentPartPr/>
                <p14:nvPr/>
              </p14:nvContentPartPr>
              <p14:xfrm>
                <a:off x="10448560" y="2838452"/>
                <a:ext cx="69480" cy="61200"/>
              </p14:xfrm>
            </p:contentPart>
          </mc:Choice>
          <mc:Fallback xmlns="">
            <p:pic>
              <p:nvPicPr>
                <p:cNvPr id="201" name="Ink 200">
                  <a:extLst>
                    <a:ext uri="{FF2B5EF4-FFF2-40B4-BE49-F238E27FC236}">
                      <a16:creationId xmlns:a16="http://schemas.microsoft.com/office/drawing/2014/main" id="{F120B54B-FEEA-B300-2C7D-B587EA983F9E}"/>
                    </a:ext>
                  </a:extLst>
                </p:cNvPr>
                <p:cNvPicPr/>
                <p:nvPr/>
              </p:nvPicPr>
              <p:blipFill>
                <a:blip r:embed="rId307"/>
                <a:stretch>
                  <a:fillRect/>
                </a:stretch>
              </p:blipFill>
              <p:spPr>
                <a:xfrm>
                  <a:off x="10439920" y="2829812"/>
                  <a:ext cx="87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08">
              <p14:nvContentPartPr>
                <p14:cNvPr id="202" name="Ink 201">
                  <a:extLst>
                    <a:ext uri="{FF2B5EF4-FFF2-40B4-BE49-F238E27FC236}">
                      <a16:creationId xmlns:a16="http://schemas.microsoft.com/office/drawing/2014/main" id="{9EC74C50-8964-CCC7-452A-06CE295B9777}"/>
                    </a:ext>
                  </a:extLst>
                </p14:cNvPr>
                <p14:cNvContentPartPr/>
                <p14:nvPr/>
              </p14:nvContentPartPr>
              <p14:xfrm>
                <a:off x="10567720" y="2797052"/>
                <a:ext cx="122400" cy="130680"/>
              </p14:xfrm>
            </p:contentPart>
          </mc:Choice>
          <mc:Fallback xmlns="">
            <p:pic>
              <p:nvPicPr>
                <p:cNvPr id="202" name="Ink 201">
                  <a:extLst>
                    <a:ext uri="{FF2B5EF4-FFF2-40B4-BE49-F238E27FC236}">
                      <a16:creationId xmlns:a16="http://schemas.microsoft.com/office/drawing/2014/main" id="{9EC74C50-8964-CCC7-452A-06CE295B9777}"/>
                    </a:ext>
                  </a:extLst>
                </p:cNvPr>
                <p:cNvPicPr/>
                <p:nvPr/>
              </p:nvPicPr>
              <p:blipFill>
                <a:blip r:embed="rId309"/>
                <a:stretch>
                  <a:fillRect/>
                </a:stretch>
              </p:blipFill>
              <p:spPr>
                <a:xfrm>
                  <a:off x="10559080" y="2788412"/>
                  <a:ext cx="1400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310">
              <p14:nvContentPartPr>
                <p14:cNvPr id="203" name="Ink 202">
                  <a:extLst>
                    <a:ext uri="{FF2B5EF4-FFF2-40B4-BE49-F238E27FC236}">
                      <a16:creationId xmlns:a16="http://schemas.microsoft.com/office/drawing/2014/main" id="{15730B33-B3C5-5B51-CBE7-618D7BB83514}"/>
                    </a:ext>
                  </a:extLst>
                </p14:cNvPr>
                <p14:cNvContentPartPr/>
                <p14:nvPr/>
              </p14:nvContentPartPr>
              <p14:xfrm>
                <a:off x="10683280" y="2837012"/>
                <a:ext cx="220320" cy="88200"/>
              </p14:xfrm>
            </p:contentPart>
          </mc:Choice>
          <mc:Fallback xmlns="">
            <p:pic>
              <p:nvPicPr>
                <p:cNvPr id="203" name="Ink 202">
                  <a:extLst>
                    <a:ext uri="{FF2B5EF4-FFF2-40B4-BE49-F238E27FC236}">
                      <a16:creationId xmlns:a16="http://schemas.microsoft.com/office/drawing/2014/main" id="{15730B33-B3C5-5B51-CBE7-618D7BB83514}"/>
                    </a:ext>
                  </a:extLst>
                </p:cNvPr>
                <p:cNvPicPr/>
                <p:nvPr/>
              </p:nvPicPr>
              <p:blipFill>
                <a:blip r:embed="rId311"/>
                <a:stretch>
                  <a:fillRect/>
                </a:stretch>
              </p:blipFill>
              <p:spPr>
                <a:xfrm>
                  <a:off x="10674280" y="2828372"/>
                  <a:ext cx="23796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312">
              <p14:nvContentPartPr>
                <p14:cNvPr id="204" name="Ink 203">
                  <a:extLst>
                    <a:ext uri="{FF2B5EF4-FFF2-40B4-BE49-F238E27FC236}">
                      <a16:creationId xmlns:a16="http://schemas.microsoft.com/office/drawing/2014/main" id="{4C7DB6D8-824E-8C0B-C14E-91A08DA83779}"/>
                    </a:ext>
                  </a:extLst>
                </p14:cNvPr>
                <p14:cNvContentPartPr/>
                <p14:nvPr/>
              </p14:nvContentPartPr>
              <p14:xfrm>
                <a:off x="10933120" y="2859692"/>
                <a:ext cx="14400" cy="60120"/>
              </p14:xfrm>
            </p:contentPart>
          </mc:Choice>
          <mc:Fallback xmlns="">
            <p:pic>
              <p:nvPicPr>
                <p:cNvPr id="204" name="Ink 203">
                  <a:extLst>
                    <a:ext uri="{FF2B5EF4-FFF2-40B4-BE49-F238E27FC236}">
                      <a16:creationId xmlns:a16="http://schemas.microsoft.com/office/drawing/2014/main" id="{4C7DB6D8-824E-8C0B-C14E-91A08DA83779}"/>
                    </a:ext>
                  </a:extLst>
                </p:cNvPr>
                <p:cNvPicPr/>
                <p:nvPr/>
              </p:nvPicPr>
              <p:blipFill>
                <a:blip r:embed="rId313"/>
                <a:stretch>
                  <a:fillRect/>
                </a:stretch>
              </p:blipFill>
              <p:spPr>
                <a:xfrm>
                  <a:off x="10924120" y="2851052"/>
                  <a:ext cx="3204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314">
              <p14:nvContentPartPr>
                <p14:cNvPr id="205" name="Ink 204">
                  <a:extLst>
                    <a:ext uri="{FF2B5EF4-FFF2-40B4-BE49-F238E27FC236}">
                      <a16:creationId xmlns:a16="http://schemas.microsoft.com/office/drawing/2014/main" id="{3C072446-958F-67F8-CC54-B2C6FAD9F003}"/>
                    </a:ext>
                  </a:extLst>
                </p14:cNvPr>
                <p14:cNvContentPartPr/>
                <p14:nvPr/>
              </p14:nvContentPartPr>
              <p14:xfrm>
                <a:off x="10948960" y="2795612"/>
                <a:ext cx="4320" cy="3960"/>
              </p14:xfrm>
            </p:contentPart>
          </mc:Choice>
          <mc:Fallback xmlns="">
            <p:pic>
              <p:nvPicPr>
                <p:cNvPr id="205" name="Ink 204">
                  <a:extLst>
                    <a:ext uri="{FF2B5EF4-FFF2-40B4-BE49-F238E27FC236}">
                      <a16:creationId xmlns:a16="http://schemas.microsoft.com/office/drawing/2014/main" id="{3C072446-958F-67F8-CC54-B2C6FAD9F003}"/>
                    </a:ext>
                  </a:extLst>
                </p:cNvPr>
                <p:cNvPicPr/>
                <p:nvPr/>
              </p:nvPicPr>
              <p:blipFill>
                <a:blip r:embed="rId315"/>
                <a:stretch>
                  <a:fillRect/>
                </a:stretch>
              </p:blipFill>
              <p:spPr>
                <a:xfrm>
                  <a:off x="10939960" y="2786972"/>
                  <a:ext cx="2196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16">
              <p14:nvContentPartPr>
                <p14:cNvPr id="206" name="Ink 205">
                  <a:extLst>
                    <a:ext uri="{FF2B5EF4-FFF2-40B4-BE49-F238E27FC236}">
                      <a16:creationId xmlns:a16="http://schemas.microsoft.com/office/drawing/2014/main" id="{E1B6D013-2174-DDA8-A74E-E447DCC03905}"/>
                    </a:ext>
                  </a:extLst>
                </p14:cNvPr>
                <p14:cNvContentPartPr/>
                <p14:nvPr/>
              </p14:nvContentPartPr>
              <p14:xfrm>
                <a:off x="11004760" y="2819012"/>
                <a:ext cx="14400" cy="72720"/>
              </p14:xfrm>
            </p:contentPart>
          </mc:Choice>
          <mc:Fallback xmlns="">
            <p:pic>
              <p:nvPicPr>
                <p:cNvPr id="206" name="Ink 205">
                  <a:extLst>
                    <a:ext uri="{FF2B5EF4-FFF2-40B4-BE49-F238E27FC236}">
                      <a16:creationId xmlns:a16="http://schemas.microsoft.com/office/drawing/2014/main" id="{E1B6D013-2174-DDA8-A74E-E447DCC03905}"/>
                    </a:ext>
                  </a:extLst>
                </p:cNvPr>
                <p:cNvPicPr/>
                <p:nvPr/>
              </p:nvPicPr>
              <p:blipFill>
                <a:blip r:embed="rId317"/>
                <a:stretch>
                  <a:fillRect/>
                </a:stretch>
              </p:blipFill>
              <p:spPr>
                <a:xfrm>
                  <a:off x="10996120" y="2810372"/>
                  <a:ext cx="3204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318">
              <p14:nvContentPartPr>
                <p14:cNvPr id="207" name="Ink 206">
                  <a:extLst>
                    <a:ext uri="{FF2B5EF4-FFF2-40B4-BE49-F238E27FC236}">
                      <a16:creationId xmlns:a16="http://schemas.microsoft.com/office/drawing/2014/main" id="{052E332F-4BA0-EF0C-CDE8-D6965295DF82}"/>
                    </a:ext>
                  </a:extLst>
                </p14:cNvPr>
                <p14:cNvContentPartPr/>
                <p14:nvPr/>
              </p14:nvContentPartPr>
              <p14:xfrm>
                <a:off x="10969840" y="2848532"/>
                <a:ext cx="65520" cy="20160"/>
              </p14:xfrm>
            </p:contentPart>
          </mc:Choice>
          <mc:Fallback xmlns="">
            <p:pic>
              <p:nvPicPr>
                <p:cNvPr id="207" name="Ink 206">
                  <a:extLst>
                    <a:ext uri="{FF2B5EF4-FFF2-40B4-BE49-F238E27FC236}">
                      <a16:creationId xmlns:a16="http://schemas.microsoft.com/office/drawing/2014/main" id="{052E332F-4BA0-EF0C-CDE8-D6965295DF82}"/>
                    </a:ext>
                  </a:extLst>
                </p:cNvPr>
                <p:cNvPicPr/>
                <p:nvPr/>
              </p:nvPicPr>
              <p:blipFill>
                <a:blip r:embed="rId319"/>
                <a:stretch>
                  <a:fillRect/>
                </a:stretch>
              </p:blipFill>
              <p:spPr>
                <a:xfrm>
                  <a:off x="10960840" y="2839532"/>
                  <a:ext cx="83160" cy="37800"/>
                </a:xfrm>
                <a:prstGeom prst="rect">
                  <a:avLst/>
                </a:prstGeom>
              </p:spPr>
            </p:pic>
          </mc:Fallback>
        </mc:AlternateContent>
        <mc:AlternateContent xmlns:mc="http://schemas.openxmlformats.org/markup-compatibility/2006" xmlns:p14="http://schemas.microsoft.com/office/powerpoint/2010/main">
          <mc:Choice Requires="p14">
            <p:contentPart p14:bwMode="auto" r:id="rId320">
              <p14:nvContentPartPr>
                <p14:cNvPr id="208" name="Ink 207">
                  <a:extLst>
                    <a:ext uri="{FF2B5EF4-FFF2-40B4-BE49-F238E27FC236}">
                      <a16:creationId xmlns:a16="http://schemas.microsoft.com/office/drawing/2014/main" id="{5C42019D-883D-776F-77C8-128B3B217AA7}"/>
                    </a:ext>
                  </a:extLst>
                </p14:cNvPr>
                <p14:cNvContentPartPr/>
                <p14:nvPr/>
              </p14:nvContentPartPr>
              <p14:xfrm>
                <a:off x="11105560" y="2717852"/>
                <a:ext cx="123120" cy="342000"/>
              </p14:xfrm>
            </p:contentPart>
          </mc:Choice>
          <mc:Fallback xmlns="">
            <p:pic>
              <p:nvPicPr>
                <p:cNvPr id="208" name="Ink 207">
                  <a:extLst>
                    <a:ext uri="{FF2B5EF4-FFF2-40B4-BE49-F238E27FC236}">
                      <a16:creationId xmlns:a16="http://schemas.microsoft.com/office/drawing/2014/main" id="{5C42019D-883D-776F-77C8-128B3B217AA7}"/>
                    </a:ext>
                  </a:extLst>
                </p:cNvPr>
                <p:cNvPicPr/>
                <p:nvPr/>
              </p:nvPicPr>
              <p:blipFill>
                <a:blip r:embed="rId321"/>
                <a:stretch>
                  <a:fillRect/>
                </a:stretch>
              </p:blipFill>
              <p:spPr>
                <a:xfrm>
                  <a:off x="11096920" y="2708852"/>
                  <a:ext cx="140760" cy="359640"/>
                </a:xfrm>
                <a:prstGeom prst="rect">
                  <a:avLst/>
                </a:prstGeom>
              </p:spPr>
            </p:pic>
          </mc:Fallback>
        </mc:AlternateContent>
        <mc:AlternateContent xmlns:mc="http://schemas.openxmlformats.org/markup-compatibility/2006" xmlns:p14="http://schemas.microsoft.com/office/powerpoint/2010/main">
          <mc:Choice Requires="p14">
            <p:contentPart p14:bwMode="auto" r:id="rId322">
              <p14:nvContentPartPr>
                <p14:cNvPr id="209" name="Ink 208">
                  <a:extLst>
                    <a:ext uri="{FF2B5EF4-FFF2-40B4-BE49-F238E27FC236}">
                      <a16:creationId xmlns:a16="http://schemas.microsoft.com/office/drawing/2014/main" id="{56EF3B36-0E21-D5F7-3342-D7A7B94A7AEF}"/>
                    </a:ext>
                  </a:extLst>
                </p14:cNvPr>
                <p14:cNvContentPartPr/>
                <p14:nvPr/>
              </p14:nvContentPartPr>
              <p14:xfrm>
                <a:off x="11110960" y="2801732"/>
                <a:ext cx="271440" cy="118800"/>
              </p14:xfrm>
            </p:contentPart>
          </mc:Choice>
          <mc:Fallback xmlns="">
            <p:pic>
              <p:nvPicPr>
                <p:cNvPr id="209" name="Ink 208">
                  <a:extLst>
                    <a:ext uri="{FF2B5EF4-FFF2-40B4-BE49-F238E27FC236}">
                      <a16:creationId xmlns:a16="http://schemas.microsoft.com/office/drawing/2014/main" id="{56EF3B36-0E21-D5F7-3342-D7A7B94A7AEF}"/>
                    </a:ext>
                  </a:extLst>
                </p:cNvPr>
                <p:cNvPicPr/>
                <p:nvPr/>
              </p:nvPicPr>
              <p:blipFill>
                <a:blip r:embed="rId323"/>
                <a:stretch>
                  <a:fillRect/>
                </a:stretch>
              </p:blipFill>
              <p:spPr>
                <a:xfrm>
                  <a:off x="11101960" y="2793092"/>
                  <a:ext cx="28908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324">
              <p14:nvContentPartPr>
                <p14:cNvPr id="210" name="Ink 209">
                  <a:extLst>
                    <a:ext uri="{FF2B5EF4-FFF2-40B4-BE49-F238E27FC236}">
                      <a16:creationId xmlns:a16="http://schemas.microsoft.com/office/drawing/2014/main" id="{9B74AE4C-7A8A-14C4-30D6-AB5C209F717C}"/>
                    </a:ext>
                  </a:extLst>
                </p14:cNvPr>
                <p14:cNvContentPartPr/>
                <p14:nvPr/>
              </p14:nvContentPartPr>
              <p14:xfrm>
                <a:off x="11341360" y="2815052"/>
                <a:ext cx="24120" cy="86400"/>
              </p14:xfrm>
            </p:contentPart>
          </mc:Choice>
          <mc:Fallback xmlns="">
            <p:pic>
              <p:nvPicPr>
                <p:cNvPr id="210" name="Ink 209">
                  <a:extLst>
                    <a:ext uri="{FF2B5EF4-FFF2-40B4-BE49-F238E27FC236}">
                      <a16:creationId xmlns:a16="http://schemas.microsoft.com/office/drawing/2014/main" id="{9B74AE4C-7A8A-14C4-30D6-AB5C209F717C}"/>
                    </a:ext>
                  </a:extLst>
                </p:cNvPr>
                <p:cNvPicPr/>
                <p:nvPr/>
              </p:nvPicPr>
              <p:blipFill>
                <a:blip r:embed="rId325"/>
                <a:stretch>
                  <a:fillRect/>
                </a:stretch>
              </p:blipFill>
              <p:spPr>
                <a:xfrm>
                  <a:off x="11332720" y="2806052"/>
                  <a:ext cx="41760" cy="104040"/>
                </a:xfrm>
                <a:prstGeom prst="rect">
                  <a:avLst/>
                </a:prstGeom>
              </p:spPr>
            </p:pic>
          </mc:Fallback>
        </mc:AlternateContent>
        <mc:AlternateContent xmlns:mc="http://schemas.openxmlformats.org/markup-compatibility/2006" xmlns:p14="http://schemas.microsoft.com/office/powerpoint/2010/main">
          <mc:Choice Requires="p14">
            <p:contentPart p14:bwMode="auto" r:id="rId326">
              <p14:nvContentPartPr>
                <p14:cNvPr id="211" name="Ink 210">
                  <a:extLst>
                    <a:ext uri="{FF2B5EF4-FFF2-40B4-BE49-F238E27FC236}">
                      <a16:creationId xmlns:a16="http://schemas.microsoft.com/office/drawing/2014/main" id="{9C6B1895-1CD4-2145-B4A7-73BDF254AFF5}"/>
                    </a:ext>
                  </a:extLst>
                </p14:cNvPr>
                <p14:cNvContentPartPr/>
                <p14:nvPr/>
              </p14:nvContentPartPr>
              <p14:xfrm>
                <a:off x="11393560" y="2771132"/>
                <a:ext cx="17640" cy="95040"/>
              </p14:xfrm>
            </p:contentPart>
          </mc:Choice>
          <mc:Fallback xmlns="">
            <p:pic>
              <p:nvPicPr>
                <p:cNvPr id="211" name="Ink 210">
                  <a:extLst>
                    <a:ext uri="{FF2B5EF4-FFF2-40B4-BE49-F238E27FC236}">
                      <a16:creationId xmlns:a16="http://schemas.microsoft.com/office/drawing/2014/main" id="{9C6B1895-1CD4-2145-B4A7-73BDF254AFF5}"/>
                    </a:ext>
                  </a:extLst>
                </p:cNvPr>
                <p:cNvPicPr/>
                <p:nvPr/>
              </p:nvPicPr>
              <p:blipFill>
                <a:blip r:embed="rId327"/>
                <a:stretch>
                  <a:fillRect/>
                </a:stretch>
              </p:blipFill>
              <p:spPr>
                <a:xfrm>
                  <a:off x="11384920" y="2762132"/>
                  <a:ext cx="3528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328">
              <p14:nvContentPartPr>
                <p14:cNvPr id="212" name="Ink 211">
                  <a:extLst>
                    <a:ext uri="{FF2B5EF4-FFF2-40B4-BE49-F238E27FC236}">
                      <a16:creationId xmlns:a16="http://schemas.microsoft.com/office/drawing/2014/main" id="{AD87226E-B642-20FA-0CC7-8E19A61E0A64}"/>
                    </a:ext>
                  </a:extLst>
                </p14:cNvPr>
                <p14:cNvContentPartPr/>
                <p14:nvPr/>
              </p14:nvContentPartPr>
              <p14:xfrm>
                <a:off x="11433160" y="2798132"/>
                <a:ext cx="108000" cy="140400"/>
              </p14:xfrm>
            </p:contentPart>
          </mc:Choice>
          <mc:Fallback xmlns="">
            <p:pic>
              <p:nvPicPr>
                <p:cNvPr id="212" name="Ink 211">
                  <a:extLst>
                    <a:ext uri="{FF2B5EF4-FFF2-40B4-BE49-F238E27FC236}">
                      <a16:creationId xmlns:a16="http://schemas.microsoft.com/office/drawing/2014/main" id="{AD87226E-B642-20FA-0CC7-8E19A61E0A64}"/>
                    </a:ext>
                  </a:extLst>
                </p:cNvPr>
                <p:cNvPicPr/>
                <p:nvPr/>
              </p:nvPicPr>
              <p:blipFill>
                <a:blip r:embed="rId329"/>
                <a:stretch>
                  <a:fillRect/>
                </a:stretch>
              </p:blipFill>
              <p:spPr>
                <a:xfrm>
                  <a:off x="11424160" y="2789132"/>
                  <a:ext cx="12564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330">
              <p14:nvContentPartPr>
                <p14:cNvPr id="14" name="Ink 13">
                  <a:extLst>
                    <a:ext uri="{FF2B5EF4-FFF2-40B4-BE49-F238E27FC236}">
                      <a16:creationId xmlns:a16="http://schemas.microsoft.com/office/drawing/2014/main" id="{FD60E1F5-D521-649A-F60D-54998174D04A}"/>
                    </a:ext>
                  </a:extLst>
                </p14:cNvPr>
                <p14:cNvContentPartPr/>
                <p14:nvPr/>
              </p14:nvContentPartPr>
              <p14:xfrm>
                <a:off x="755560" y="4673372"/>
                <a:ext cx="20880" cy="197280"/>
              </p14:xfrm>
            </p:contentPart>
          </mc:Choice>
          <mc:Fallback xmlns="">
            <p:pic>
              <p:nvPicPr>
                <p:cNvPr id="14" name="Ink 13">
                  <a:extLst>
                    <a:ext uri="{FF2B5EF4-FFF2-40B4-BE49-F238E27FC236}">
                      <a16:creationId xmlns:a16="http://schemas.microsoft.com/office/drawing/2014/main" id="{FD60E1F5-D521-649A-F60D-54998174D04A}"/>
                    </a:ext>
                  </a:extLst>
                </p:cNvPr>
                <p:cNvPicPr/>
                <p:nvPr/>
              </p:nvPicPr>
              <p:blipFill>
                <a:blip r:embed="rId331"/>
                <a:stretch>
                  <a:fillRect/>
                </a:stretch>
              </p:blipFill>
              <p:spPr>
                <a:xfrm>
                  <a:off x="746560" y="4664372"/>
                  <a:ext cx="3852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332">
              <p14:nvContentPartPr>
                <p14:cNvPr id="15" name="Ink 14">
                  <a:extLst>
                    <a:ext uri="{FF2B5EF4-FFF2-40B4-BE49-F238E27FC236}">
                      <a16:creationId xmlns:a16="http://schemas.microsoft.com/office/drawing/2014/main" id="{4CDD3CE4-384E-CE4E-6FBB-E5EB8690573B}"/>
                    </a:ext>
                  </a:extLst>
                </p14:cNvPr>
                <p14:cNvContentPartPr/>
                <p14:nvPr/>
              </p14:nvContentPartPr>
              <p14:xfrm>
                <a:off x="737200" y="4508132"/>
                <a:ext cx="179640" cy="223200"/>
              </p14:xfrm>
            </p:contentPart>
          </mc:Choice>
          <mc:Fallback xmlns="">
            <p:pic>
              <p:nvPicPr>
                <p:cNvPr id="15" name="Ink 14">
                  <a:extLst>
                    <a:ext uri="{FF2B5EF4-FFF2-40B4-BE49-F238E27FC236}">
                      <a16:creationId xmlns:a16="http://schemas.microsoft.com/office/drawing/2014/main" id="{4CDD3CE4-384E-CE4E-6FBB-E5EB8690573B}"/>
                    </a:ext>
                  </a:extLst>
                </p:cNvPr>
                <p:cNvPicPr/>
                <p:nvPr/>
              </p:nvPicPr>
              <p:blipFill>
                <a:blip r:embed="rId333"/>
                <a:stretch>
                  <a:fillRect/>
                </a:stretch>
              </p:blipFill>
              <p:spPr>
                <a:xfrm>
                  <a:off x="728560" y="4499492"/>
                  <a:ext cx="19728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334">
              <p14:nvContentPartPr>
                <p14:cNvPr id="16" name="Ink 15">
                  <a:extLst>
                    <a:ext uri="{FF2B5EF4-FFF2-40B4-BE49-F238E27FC236}">
                      <a16:creationId xmlns:a16="http://schemas.microsoft.com/office/drawing/2014/main" id="{747D9740-28C1-39ED-C515-D5D22C7E9DA6}"/>
                    </a:ext>
                  </a:extLst>
                </p14:cNvPr>
                <p14:cNvContentPartPr/>
                <p14:nvPr/>
              </p14:nvContentPartPr>
              <p14:xfrm>
                <a:off x="920080" y="4671572"/>
                <a:ext cx="224280" cy="275760"/>
              </p14:xfrm>
            </p:contentPart>
          </mc:Choice>
          <mc:Fallback xmlns="">
            <p:pic>
              <p:nvPicPr>
                <p:cNvPr id="16" name="Ink 15">
                  <a:extLst>
                    <a:ext uri="{FF2B5EF4-FFF2-40B4-BE49-F238E27FC236}">
                      <a16:creationId xmlns:a16="http://schemas.microsoft.com/office/drawing/2014/main" id="{747D9740-28C1-39ED-C515-D5D22C7E9DA6}"/>
                    </a:ext>
                  </a:extLst>
                </p:cNvPr>
                <p:cNvPicPr/>
                <p:nvPr/>
              </p:nvPicPr>
              <p:blipFill>
                <a:blip r:embed="rId335"/>
                <a:stretch>
                  <a:fillRect/>
                </a:stretch>
              </p:blipFill>
              <p:spPr>
                <a:xfrm>
                  <a:off x="911080" y="4662572"/>
                  <a:ext cx="2419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336">
              <p14:nvContentPartPr>
                <p14:cNvPr id="17" name="Ink 16">
                  <a:extLst>
                    <a:ext uri="{FF2B5EF4-FFF2-40B4-BE49-F238E27FC236}">
                      <a16:creationId xmlns:a16="http://schemas.microsoft.com/office/drawing/2014/main" id="{3D9C9985-4967-BFBA-60C9-FDD5573D82DC}"/>
                    </a:ext>
                  </a:extLst>
                </p14:cNvPr>
                <p14:cNvContentPartPr/>
                <p14:nvPr/>
              </p14:nvContentPartPr>
              <p14:xfrm>
                <a:off x="1171360" y="4671572"/>
                <a:ext cx="106920" cy="170280"/>
              </p14:xfrm>
            </p:contentPart>
          </mc:Choice>
          <mc:Fallback xmlns="">
            <p:pic>
              <p:nvPicPr>
                <p:cNvPr id="17" name="Ink 16">
                  <a:extLst>
                    <a:ext uri="{FF2B5EF4-FFF2-40B4-BE49-F238E27FC236}">
                      <a16:creationId xmlns:a16="http://schemas.microsoft.com/office/drawing/2014/main" id="{3D9C9985-4967-BFBA-60C9-FDD5573D82DC}"/>
                    </a:ext>
                  </a:extLst>
                </p:cNvPr>
                <p:cNvPicPr/>
                <p:nvPr/>
              </p:nvPicPr>
              <p:blipFill>
                <a:blip r:embed="rId337"/>
                <a:stretch>
                  <a:fillRect/>
                </a:stretch>
              </p:blipFill>
              <p:spPr>
                <a:xfrm>
                  <a:off x="1162360" y="4662572"/>
                  <a:ext cx="1245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38">
              <p14:nvContentPartPr>
                <p14:cNvPr id="18" name="Ink 17">
                  <a:extLst>
                    <a:ext uri="{FF2B5EF4-FFF2-40B4-BE49-F238E27FC236}">
                      <a16:creationId xmlns:a16="http://schemas.microsoft.com/office/drawing/2014/main" id="{5B9963E2-03CE-88EB-6B8D-C9C58B3AC383}"/>
                    </a:ext>
                  </a:extLst>
                </p14:cNvPr>
                <p14:cNvContentPartPr/>
                <p14:nvPr/>
              </p14:nvContentPartPr>
              <p14:xfrm>
                <a:off x="1374400" y="4580492"/>
                <a:ext cx="213120" cy="255600"/>
              </p14:xfrm>
            </p:contentPart>
          </mc:Choice>
          <mc:Fallback xmlns="">
            <p:pic>
              <p:nvPicPr>
                <p:cNvPr id="18" name="Ink 17">
                  <a:extLst>
                    <a:ext uri="{FF2B5EF4-FFF2-40B4-BE49-F238E27FC236}">
                      <a16:creationId xmlns:a16="http://schemas.microsoft.com/office/drawing/2014/main" id="{5B9963E2-03CE-88EB-6B8D-C9C58B3AC383}"/>
                    </a:ext>
                  </a:extLst>
                </p:cNvPr>
                <p:cNvPicPr/>
                <p:nvPr/>
              </p:nvPicPr>
              <p:blipFill>
                <a:blip r:embed="rId339"/>
                <a:stretch>
                  <a:fillRect/>
                </a:stretch>
              </p:blipFill>
              <p:spPr>
                <a:xfrm>
                  <a:off x="1365400" y="4571492"/>
                  <a:ext cx="23076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340">
              <p14:nvContentPartPr>
                <p14:cNvPr id="19" name="Ink 18">
                  <a:extLst>
                    <a:ext uri="{FF2B5EF4-FFF2-40B4-BE49-F238E27FC236}">
                      <a16:creationId xmlns:a16="http://schemas.microsoft.com/office/drawing/2014/main" id="{C2AE63E9-11CF-66E7-6BB4-1125F75A332D}"/>
                    </a:ext>
                  </a:extLst>
                </p14:cNvPr>
                <p14:cNvContentPartPr/>
                <p14:nvPr/>
              </p14:nvContentPartPr>
              <p14:xfrm>
                <a:off x="1676800" y="4650692"/>
                <a:ext cx="291600" cy="177480"/>
              </p14:xfrm>
            </p:contentPart>
          </mc:Choice>
          <mc:Fallback xmlns="">
            <p:pic>
              <p:nvPicPr>
                <p:cNvPr id="19" name="Ink 18">
                  <a:extLst>
                    <a:ext uri="{FF2B5EF4-FFF2-40B4-BE49-F238E27FC236}">
                      <a16:creationId xmlns:a16="http://schemas.microsoft.com/office/drawing/2014/main" id="{C2AE63E9-11CF-66E7-6BB4-1125F75A332D}"/>
                    </a:ext>
                  </a:extLst>
                </p:cNvPr>
                <p:cNvPicPr/>
                <p:nvPr/>
              </p:nvPicPr>
              <p:blipFill>
                <a:blip r:embed="rId341"/>
                <a:stretch>
                  <a:fillRect/>
                </a:stretch>
              </p:blipFill>
              <p:spPr>
                <a:xfrm>
                  <a:off x="1668160" y="4641692"/>
                  <a:ext cx="309240" cy="195120"/>
                </a:xfrm>
                <a:prstGeom prst="rect">
                  <a:avLst/>
                </a:prstGeom>
              </p:spPr>
            </p:pic>
          </mc:Fallback>
        </mc:AlternateContent>
        <mc:AlternateContent xmlns:mc="http://schemas.openxmlformats.org/markup-compatibility/2006" xmlns:p14="http://schemas.microsoft.com/office/powerpoint/2010/main">
          <mc:Choice Requires="p14">
            <p:contentPart p14:bwMode="auto" r:id="rId342">
              <p14:nvContentPartPr>
                <p14:cNvPr id="20" name="Ink 19">
                  <a:extLst>
                    <a:ext uri="{FF2B5EF4-FFF2-40B4-BE49-F238E27FC236}">
                      <a16:creationId xmlns:a16="http://schemas.microsoft.com/office/drawing/2014/main" id="{CECF2573-4FA0-E988-87E9-B210C922A29B}"/>
                    </a:ext>
                  </a:extLst>
                </p14:cNvPr>
                <p14:cNvContentPartPr/>
                <p14:nvPr/>
              </p14:nvContentPartPr>
              <p14:xfrm>
                <a:off x="2032480" y="4673732"/>
                <a:ext cx="134640" cy="132480"/>
              </p14:xfrm>
            </p:contentPart>
          </mc:Choice>
          <mc:Fallback xmlns="">
            <p:pic>
              <p:nvPicPr>
                <p:cNvPr id="20" name="Ink 19">
                  <a:extLst>
                    <a:ext uri="{FF2B5EF4-FFF2-40B4-BE49-F238E27FC236}">
                      <a16:creationId xmlns:a16="http://schemas.microsoft.com/office/drawing/2014/main" id="{CECF2573-4FA0-E988-87E9-B210C922A29B}"/>
                    </a:ext>
                  </a:extLst>
                </p:cNvPr>
                <p:cNvPicPr/>
                <p:nvPr/>
              </p:nvPicPr>
              <p:blipFill>
                <a:blip r:embed="rId343"/>
                <a:stretch>
                  <a:fillRect/>
                </a:stretch>
              </p:blipFill>
              <p:spPr>
                <a:xfrm>
                  <a:off x="2023480" y="4665092"/>
                  <a:ext cx="1522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344">
              <p14:nvContentPartPr>
                <p14:cNvPr id="21" name="Ink 20">
                  <a:extLst>
                    <a:ext uri="{FF2B5EF4-FFF2-40B4-BE49-F238E27FC236}">
                      <a16:creationId xmlns:a16="http://schemas.microsoft.com/office/drawing/2014/main" id="{C5F0F362-C57E-63B1-7063-AD9A7D9659EE}"/>
                    </a:ext>
                  </a:extLst>
                </p14:cNvPr>
                <p14:cNvContentPartPr/>
                <p14:nvPr/>
              </p14:nvContentPartPr>
              <p14:xfrm>
                <a:off x="2257120" y="4557812"/>
                <a:ext cx="23040" cy="206280"/>
              </p14:xfrm>
            </p:contentPart>
          </mc:Choice>
          <mc:Fallback xmlns="">
            <p:pic>
              <p:nvPicPr>
                <p:cNvPr id="21" name="Ink 20">
                  <a:extLst>
                    <a:ext uri="{FF2B5EF4-FFF2-40B4-BE49-F238E27FC236}">
                      <a16:creationId xmlns:a16="http://schemas.microsoft.com/office/drawing/2014/main" id="{C5F0F362-C57E-63B1-7063-AD9A7D9659EE}"/>
                    </a:ext>
                  </a:extLst>
                </p:cNvPr>
                <p:cNvPicPr/>
                <p:nvPr/>
              </p:nvPicPr>
              <p:blipFill>
                <a:blip r:embed="rId345"/>
                <a:stretch>
                  <a:fillRect/>
                </a:stretch>
              </p:blipFill>
              <p:spPr>
                <a:xfrm>
                  <a:off x="2248480" y="4549172"/>
                  <a:ext cx="406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346">
              <p14:nvContentPartPr>
                <p14:cNvPr id="22" name="Ink 21">
                  <a:extLst>
                    <a:ext uri="{FF2B5EF4-FFF2-40B4-BE49-F238E27FC236}">
                      <a16:creationId xmlns:a16="http://schemas.microsoft.com/office/drawing/2014/main" id="{AD0BBA1B-1765-A6E3-E281-2BF5C6F19C8B}"/>
                    </a:ext>
                  </a:extLst>
                </p14:cNvPr>
                <p14:cNvContentPartPr/>
                <p14:nvPr/>
              </p14:nvContentPartPr>
              <p14:xfrm>
                <a:off x="2242720" y="4652492"/>
                <a:ext cx="233640" cy="134640"/>
              </p14:xfrm>
            </p:contentPart>
          </mc:Choice>
          <mc:Fallback xmlns="">
            <p:pic>
              <p:nvPicPr>
                <p:cNvPr id="22" name="Ink 21">
                  <a:extLst>
                    <a:ext uri="{FF2B5EF4-FFF2-40B4-BE49-F238E27FC236}">
                      <a16:creationId xmlns:a16="http://schemas.microsoft.com/office/drawing/2014/main" id="{AD0BBA1B-1765-A6E3-E281-2BF5C6F19C8B}"/>
                    </a:ext>
                  </a:extLst>
                </p:cNvPr>
                <p:cNvPicPr/>
                <p:nvPr/>
              </p:nvPicPr>
              <p:blipFill>
                <a:blip r:embed="rId347"/>
                <a:stretch>
                  <a:fillRect/>
                </a:stretch>
              </p:blipFill>
              <p:spPr>
                <a:xfrm>
                  <a:off x="2234080" y="4643852"/>
                  <a:ext cx="25128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348">
              <p14:nvContentPartPr>
                <p14:cNvPr id="23" name="Ink 22">
                  <a:extLst>
                    <a:ext uri="{FF2B5EF4-FFF2-40B4-BE49-F238E27FC236}">
                      <a16:creationId xmlns:a16="http://schemas.microsoft.com/office/drawing/2014/main" id="{D68D7198-B2DF-C611-AB9E-3DDC7100680C}"/>
                    </a:ext>
                  </a:extLst>
                </p14:cNvPr>
                <p14:cNvContentPartPr/>
                <p14:nvPr/>
              </p14:nvContentPartPr>
              <p14:xfrm>
                <a:off x="2531800" y="4593812"/>
                <a:ext cx="145080" cy="200520"/>
              </p14:xfrm>
            </p:contentPart>
          </mc:Choice>
          <mc:Fallback xmlns="">
            <p:pic>
              <p:nvPicPr>
                <p:cNvPr id="23" name="Ink 22">
                  <a:extLst>
                    <a:ext uri="{FF2B5EF4-FFF2-40B4-BE49-F238E27FC236}">
                      <a16:creationId xmlns:a16="http://schemas.microsoft.com/office/drawing/2014/main" id="{D68D7198-B2DF-C611-AB9E-3DDC7100680C}"/>
                    </a:ext>
                  </a:extLst>
                </p:cNvPr>
                <p:cNvPicPr/>
                <p:nvPr/>
              </p:nvPicPr>
              <p:blipFill>
                <a:blip r:embed="rId349"/>
                <a:stretch>
                  <a:fillRect/>
                </a:stretch>
              </p:blipFill>
              <p:spPr>
                <a:xfrm>
                  <a:off x="2522800" y="4585172"/>
                  <a:ext cx="1627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350">
              <p14:nvContentPartPr>
                <p14:cNvPr id="24" name="Ink 23">
                  <a:extLst>
                    <a:ext uri="{FF2B5EF4-FFF2-40B4-BE49-F238E27FC236}">
                      <a16:creationId xmlns:a16="http://schemas.microsoft.com/office/drawing/2014/main" id="{DADBD024-05EF-E502-0811-466380EF3975}"/>
                    </a:ext>
                  </a:extLst>
                </p14:cNvPr>
                <p14:cNvContentPartPr/>
                <p14:nvPr/>
              </p14:nvContentPartPr>
              <p14:xfrm>
                <a:off x="2860120" y="4723052"/>
                <a:ext cx="168120" cy="7200"/>
              </p14:xfrm>
            </p:contentPart>
          </mc:Choice>
          <mc:Fallback xmlns="">
            <p:pic>
              <p:nvPicPr>
                <p:cNvPr id="24" name="Ink 23">
                  <a:extLst>
                    <a:ext uri="{FF2B5EF4-FFF2-40B4-BE49-F238E27FC236}">
                      <a16:creationId xmlns:a16="http://schemas.microsoft.com/office/drawing/2014/main" id="{DADBD024-05EF-E502-0811-466380EF3975}"/>
                    </a:ext>
                  </a:extLst>
                </p:cNvPr>
                <p:cNvPicPr/>
                <p:nvPr/>
              </p:nvPicPr>
              <p:blipFill>
                <a:blip r:embed="rId351"/>
                <a:stretch>
                  <a:fillRect/>
                </a:stretch>
              </p:blipFill>
              <p:spPr>
                <a:xfrm>
                  <a:off x="2851120" y="4714412"/>
                  <a:ext cx="18576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352">
              <p14:nvContentPartPr>
                <p14:cNvPr id="214" name="Ink 213">
                  <a:extLst>
                    <a:ext uri="{FF2B5EF4-FFF2-40B4-BE49-F238E27FC236}">
                      <a16:creationId xmlns:a16="http://schemas.microsoft.com/office/drawing/2014/main" id="{5DF69DD8-FC4D-AB60-C7C1-F8BB4E1F971C}"/>
                    </a:ext>
                  </a:extLst>
                </p14:cNvPr>
                <p14:cNvContentPartPr/>
                <p14:nvPr/>
              </p14:nvContentPartPr>
              <p14:xfrm>
                <a:off x="374680" y="4656452"/>
                <a:ext cx="28440" cy="205200"/>
              </p14:xfrm>
            </p:contentPart>
          </mc:Choice>
          <mc:Fallback xmlns="">
            <p:pic>
              <p:nvPicPr>
                <p:cNvPr id="214" name="Ink 213">
                  <a:extLst>
                    <a:ext uri="{FF2B5EF4-FFF2-40B4-BE49-F238E27FC236}">
                      <a16:creationId xmlns:a16="http://schemas.microsoft.com/office/drawing/2014/main" id="{5DF69DD8-FC4D-AB60-C7C1-F8BB4E1F971C}"/>
                    </a:ext>
                  </a:extLst>
                </p:cNvPr>
                <p:cNvPicPr/>
                <p:nvPr/>
              </p:nvPicPr>
              <p:blipFill>
                <a:blip r:embed="rId353"/>
                <a:stretch>
                  <a:fillRect/>
                </a:stretch>
              </p:blipFill>
              <p:spPr>
                <a:xfrm>
                  <a:off x="365680" y="4647812"/>
                  <a:ext cx="460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54">
              <p14:nvContentPartPr>
                <p14:cNvPr id="215" name="Ink 214">
                  <a:extLst>
                    <a:ext uri="{FF2B5EF4-FFF2-40B4-BE49-F238E27FC236}">
                      <a16:creationId xmlns:a16="http://schemas.microsoft.com/office/drawing/2014/main" id="{E6613394-FCC3-438C-621A-D199F3D94523}"/>
                    </a:ext>
                  </a:extLst>
                </p14:cNvPr>
                <p14:cNvContentPartPr/>
                <p14:nvPr/>
              </p14:nvContentPartPr>
              <p14:xfrm>
                <a:off x="208360" y="4480052"/>
                <a:ext cx="500760" cy="545040"/>
              </p14:xfrm>
            </p:contentPart>
          </mc:Choice>
          <mc:Fallback xmlns="">
            <p:pic>
              <p:nvPicPr>
                <p:cNvPr id="215" name="Ink 214">
                  <a:extLst>
                    <a:ext uri="{FF2B5EF4-FFF2-40B4-BE49-F238E27FC236}">
                      <a16:creationId xmlns:a16="http://schemas.microsoft.com/office/drawing/2014/main" id="{E6613394-FCC3-438C-621A-D199F3D94523}"/>
                    </a:ext>
                  </a:extLst>
                </p:cNvPr>
                <p:cNvPicPr/>
                <p:nvPr/>
              </p:nvPicPr>
              <p:blipFill>
                <a:blip r:embed="rId355"/>
                <a:stretch>
                  <a:fillRect/>
                </a:stretch>
              </p:blipFill>
              <p:spPr>
                <a:xfrm>
                  <a:off x="199720" y="4471412"/>
                  <a:ext cx="518400" cy="562680"/>
                </a:xfrm>
                <a:prstGeom prst="rect">
                  <a:avLst/>
                </a:prstGeom>
              </p:spPr>
            </p:pic>
          </mc:Fallback>
        </mc:AlternateContent>
        <mc:AlternateContent xmlns:mc="http://schemas.openxmlformats.org/markup-compatibility/2006" xmlns:p14="http://schemas.microsoft.com/office/powerpoint/2010/main">
          <mc:Choice Requires="p14">
            <p:contentPart p14:bwMode="auto" r:id="rId356">
              <p14:nvContentPartPr>
                <p14:cNvPr id="217" name="Ink 216">
                  <a:extLst>
                    <a:ext uri="{FF2B5EF4-FFF2-40B4-BE49-F238E27FC236}">
                      <a16:creationId xmlns:a16="http://schemas.microsoft.com/office/drawing/2014/main" id="{6BD0343E-9A76-2E9E-3845-EC7D2827F93F}"/>
                    </a:ext>
                  </a:extLst>
                </p14:cNvPr>
                <p14:cNvContentPartPr/>
                <p14:nvPr/>
              </p14:nvContentPartPr>
              <p14:xfrm>
                <a:off x="4940560" y="3856532"/>
                <a:ext cx="240120" cy="274320"/>
              </p14:xfrm>
            </p:contentPart>
          </mc:Choice>
          <mc:Fallback xmlns="">
            <p:pic>
              <p:nvPicPr>
                <p:cNvPr id="217" name="Ink 216">
                  <a:extLst>
                    <a:ext uri="{FF2B5EF4-FFF2-40B4-BE49-F238E27FC236}">
                      <a16:creationId xmlns:a16="http://schemas.microsoft.com/office/drawing/2014/main" id="{6BD0343E-9A76-2E9E-3845-EC7D2827F93F}"/>
                    </a:ext>
                  </a:extLst>
                </p:cNvPr>
                <p:cNvPicPr/>
                <p:nvPr/>
              </p:nvPicPr>
              <p:blipFill>
                <a:blip r:embed="rId357"/>
                <a:stretch>
                  <a:fillRect/>
                </a:stretch>
              </p:blipFill>
              <p:spPr>
                <a:xfrm>
                  <a:off x="4931920" y="3847892"/>
                  <a:ext cx="2577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358">
              <p14:nvContentPartPr>
                <p14:cNvPr id="218" name="Ink 217">
                  <a:extLst>
                    <a:ext uri="{FF2B5EF4-FFF2-40B4-BE49-F238E27FC236}">
                      <a16:creationId xmlns:a16="http://schemas.microsoft.com/office/drawing/2014/main" id="{5D713629-00D6-CA3E-CCD3-A5CD08A4AB18}"/>
                    </a:ext>
                  </a:extLst>
                </p14:cNvPr>
                <p14:cNvContentPartPr/>
                <p14:nvPr/>
              </p14:nvContentPartPr>
              <p14:xfrm>
                <a:off x="4904560" y="3750332"/>
                <a:ext cx="431640" cy="472680"/>
              </p14:xfrm>
            </p:contentPart>
          </mc:Choice>
          <mc:Fallback xmlns="">
            <p:pic>
              <p:nvPicPr>
                <p:cNvPr id="218" name="Ink 217">
                  <a:extLst>
                    <a:ext uri="{FF2B5EF4-FFF2-40B4-BE49-F238E27FC236}">
                      <a16:creationId xmlns:a16="http://schemas.microsoft.com/office/drawing/2014/main" id="{5D713629-00D6-CA3E-CCD3-A5CD08A4AB18}"/>
                    </a:ext>
                  </a:extLst>
                </p:cNvPr>
                <p:cNvPicPr/>
                <p:nvPr/>
              </p:nvPicPr>
              <p:blipFill>
                <a:blip r:embed="rId359"/>
                <a:stretch>
                  <a:fillRect/>
                </a:stretch>
              </p:blipFill>
              <p:spPr>
                <a:xfrm>
                  <a:off x="4895920" y="3741692"/>
                  <a:ext cx="449280" cy="490320"/>
                </a:xfrm>
                <a:prstGeom prst="rect">
                  <a:avLst/>
                </a:prstGeom>
              </p:spPr>
            </p:pic>
          </mc:Fallback>
        </mc:AlternateContent>
        <mc:AlternateContent xmlns:mc="http://schemas.openxmlformats.org/markup-compatibility/2006" xmlns:p14="http://schemas.microsoft.com/office/powerpoint/2010/main">
          <mc:Choice Requires="p14">
            <p:contentPart p14:bwMode="auto" r:id="rId360">
              <p14:nvContentPartPr>
                <p14:cNvPr id="220" name="Ink 219">
                  <a:extLst>
                    <a:ext uri="{FF2B5EF4-FFF2-40B4-BE49-F238E27FC236}">
                      <a16:creationId xmlns:a16="http://schemas.microsoft.com/office/drawing/2014/main" id="{DE109517-198C-8DC5-3C32-A26866E08626}"/>
                    </a:ext>
                  </a:extLst>
                </p14:cNvPr>
                <p14:cNvContentPartPr/>
                <p14:nvPr/>
              </p14:nvContentPartPr>
              <p14:xfrm>
                <a:off x="8101720" y="4209692"/>
                <a:ext cx="192600" cy="158760"/>
              </p14:xfrm>
            </p:contentPart>
          </mc:Choice>
          <mc:Fallback xmlns="">
            <p:pic>
              <p:nvPicPr>
                <p:cNvPr id="220" name="Ink 219">
                  <a:extLst>
                    <a:ext uri="{FF2B5EF4-FFF2-40B4-BE49-F238E27FC236}">
                      <a16:creationId xmlns:a16="http://schemas.microsoft.com/office/drawing/2014/main" id="{DE109517-198C-8DC5-3C32-A26866E08626}"/>
                    </a:ext>
                  </a:extLst>
                </p:cNvPr>
                <p:cNvPicPr/>
                <p:nvPr/>
              </p:nvPicPr>
              <p:blipFill>
                <a:blip r:embed="rId361"/>
                <a:stretch>
                  <a:fillRect/>
                </a:stretch>
              </p:blipFill>
              <p:spPr>
                <a:xfrm>
                  <a:off x="8093080" y="4200692"/>
                  <a:ext cx="2102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362">
              <p14:nvContentPartPr>
                <p14:cNvPr id="221" name="Ink 220">
                  <a:extLst>
                    <a:ext uri="{FF2B5EF4-FFF2-40B4-BE49-F238E27FC236}">
                      <a16:creationId xmlns:a16="http://schemas.microsoft.com/office/drawing/2014/main" id="{D6A9229A-30D5-1B7B-60A2-52A6A0C9459C}"/>
                    </a:ext>
                  </a:extLst>
                </p14:cNvPr>
                <p14:cNvContentPartPr/>
                <p14:nvPr/>
              </p14:nvContentPartPr>
              <p14:xfrm>
                <a:off x="8031160" y="4135172"/>
                <a:ext cx="375480" cy="319680"/>
              </p14:xfrm>
            </p:contentPart>
          </mc:Choice>
          <mc:Fallback xmlns="">
            <p:pic>
              <p:nvPicPr>
                <p:cNvPr id="221" name="Ink 220">
                  <a:extLst>
                    <a:ext uri="{FF2B5EF4-FFF2-40B4-BE49-F238E27FC236}">
                      <a16:creationId xmlns:a16="http://schemas.microsoft.com/office/drawing/2014/main" id="{D6A9229A-30D5-1B7B-60A2-52A6A0C9459C}"/>
                    </a:ext>
                  </a:extLst>
                </p:cNvPr>
                <p:cNvPicPr/>
                <p:nvPr/>
              </p:nvPicPr>
              <p:blipFill>
                <a:blip r:embed="rId363"/>
                <a:stretch>
                  <a:fillRect/>
                </a:stretch>
              </p:blipFill>
              <p:spPr>
                <a:xfrm>
                  <a:off x="8022520" y="4126532"/>
                  <a:ext cx="39312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364">
              <p14:nvContentPartPr>
                <p14:cNvPr id="223" name="Ink 222">
                  <a:extLst>
                    <a:ext uri="{FF2B5EF4-FFF2-40B4-BE49-F238E27FC236}">
                      <a16:creationId xmlns:a16="http://schemas.microsoft.com/office/drawing/2014/main" id="{65E71F5F-ED41-5FE4-4312-EA2CB741A574}"/>
                    </a:ext>
                  </a:extLst>
                </p14:cNvPr>
                <p14:cNvContentPartPr/>
                <p14:nvPr/>
              </p14:nvContentPartPr>
              <p14:xfrm>
                <a:off x="5946760" y="1536332"/>
                <a:ext cx="130680" cy="238320"/>
              </p14:xfrm>
            </p:contentPart>
          </mc:Choice>
          <mc:Fallback xmlns="">
            <p:pic>
              <p:nvPicPr>
                <p:cNvPr id="223" name="Ink 222">
                  <a:extLst>
                    <a:ext uri="{FF2B5EF4-FFF2-40B4-BE49-F238E27FC236}">
                      <a16:creationId xmlns:a16="http://schemas.microsoft.com/office/drawing/2014/main" id="{65E71F5F-ED41-5FE4-4312-EA2CB741A574}"/>
                    </a:ext>
                  </a:extLst>
                </p:cNvPr>
                <p:cNvPicPr/>
                <p:nvPr/>
              </p:nvPicPr>
              <p:blipFill>
                <a:blip r:embed="rId365"/>
                <a:stretch>
                  <a:fillRect/>
                </a:stretch>
              </p:blipFill>
              <p:spPr>
                <a:xfrm>
                  <a:off x="5937760" y="1527692"/>
                  <a:ext cx="148320" cy="255960"/>
                </a:xfrm>
                <a:prstGeom prst="rect">
                  <a:avLst/>
                </a:prstGeom>
              </p:spPr>
            </p:pic>
          </mc:Fallback>
        </mc:AlternateContent>
        <mc:AlternateContent xmlns:mc="http://schemas.openxmlformats.org/markup-compatibility/2006" xmlns:p14="http://schemas.microsoft.com/office/powerpoint/2010/main">
          <mc:Choice Requires="p14">
            <p:contentPart p14:bwMode="auto" r:id="rId366">
              <p14:nvContentPartPr>
                <p14:cNvPr id="224" name="Ink 223">
                  <a:extLst>
                    <a:ext uri="{FF2B5EF4-FFF2-40B4-BE49-F238E27FC236}">
                      <a16:creationId xmlns:a16="http://schemas.microsoft.com/office/drawing/2014/main" id="{B395348B-F40E-AA9E-F844-01F221F3C28F}"/>
                    </a:ext>
                  </a:extLst>
                </p14:cNvPr>
                <p14:cNvContentPartPr/>
                <p14:nvPr/>
              </p14:nvContentPartPr>
              <p14:xfrm>
                <a:off x="5853160" y="1434812"/>
                <a:ext cx="420480" cy="407880"/>
              </p14:xfrm>
            </p:contentPart>
          </mc:Choice>
          <mc:Fallback xmlns="">
            <p:pic>
              <p:nvPicPr>
                <p:cNvPr id="224" name="Ink 223">
                  <a:extLst>
                    <a:ext uri="{FF2B5EF4-FFF2-40B4-BE49-F238E27FC236}">
                      <a16:creationId xmlns:a16="http://schemas.microsoft.com/office/drawing/2014/main" id="{B395348B-F40E-AA9E-F844-01F221F3C28F}"/>
                    </a:ext>
                  </a:extLst>
                </p:cNvPr>
                <p:cNvPicPr/>
                <p:nvPr/>
              </p:nvPicPr>
              <p:blipFill>
                <a:blip r:embed="rId367"/>
                <a:stretch>
                  <a:fillRect/>
                </a:stretch>
              </p:blipFill>
              <p:spPr>
                <a:xfrm>
                  <a:off x="5844160" y="1426172"/>
                  <a:ext cx="4381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68">
              <p14:nvContentPartPr>
                <p14:cNvPr id="226" name="Ink 225">
                  <a:extLst>
                    <a:ext uri="{FF2B5EF4-FFF2-40B4-BE49-F238E27FC236}">
                      <a16:creationId xmlns:a16="http://schemas.microsoft.com/office/drawing/2014/main" id="{F5B4ABB3-FBE0-E2A5-0B2F-9CDCBB6AEA9D}"/>
                    </a:ext>
                  </a:extLst>
                </p14:cNvPr>
                <p14:cNvContentPartPr/>
                <p14:nvPr/>
              </p14:nvContentPartPr>
              <p14:xfrm>
                <a:off x="9610480" y="1203332"/>
                <a:ext cx="148320" cy="190440"/>
              </p14:xfrm>
            </p:contentPart>
          </mc:Choice>
          <mc:Fallback xmlns="">
            <p:pic>
              <p:nvPicPr>
                <p:cNvPr id="226" name="Ink 225">
                  <a:extLst>
                    <a:ext uri="{FF2B5EF4-FFF2-40B4-BE49-F238E27FC236}">
                      <a16:creationId xmlns:a16="http://schemas.microsoft.com/office/drawing/2014/main" id="{F5B4ABB3-FBE0-E2A5-0B2F-9CDCBB6AEA9D}"/>
                    </a:ext>
                  </a:extLst>
                </p:cNvPr>
                <p:cNvPicPr/>
                <p:nvPr/>
              </p:nvPicPr>
              <p:blipFill>
                <a:blip r:embed="rId369"/>
                <a:stretch>
                  <a:fillRect/>
                </a:stretch>
              </p:blipFill>
              <p:spPr>
                <a:xfrm>
                  <a:off x="9601840" y="1194332"/>
                  <a:ext cx="165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70">
              <p14:nvContentPartPr>
                <p14:cNvPr id="227" name="Ink 226">
                  <a:extLst>
                    <a:ext uri="{FF2B5EF4-FFF2-40B4-BE49-F238E27FC236}">
                      <a16:creationId xmlns:a16="http://schemas.microsoft.com/office/drawing/2014/main" id="{F4EE6F6F-8AF9-9C37-FE6B-28E181AC246C}"/>
                    </a:ext>
                  </a:extLst>
                </p14:cNvPr>
                <p14:cNvContentPartPr/>
                <p14:nvPr/>
              </p14:nvContentPartPr>
              <p14:xfrm>
                <a:off x="9617680" y="1176332"/>
                <a:ext cx="193320" cy="54000"/>
              </p14:xfrm>
            </p:contentPart>
          </mc:Choice>
          <mc:Fallback xmlns="">
            <p:pic>
              <p:nvPicPr>
                <p:cNvPr id="227" name="Ink 226">
                  <a:extLst>
                    <a:ext uri="{FF2B5EF4-FFF2-40B4-BE49-F238E27FC236}">
                      <a16:creationId xmlns:a16="http://schemas.microsoft.com/office/drawing/2014/main" id="{F4EE6F6F-8AF9-9C37-FE6B-28E181AC246C}"/>
                    </a:ext>
                  </a:extLst>
                </p:cNvPr>
                <p:cNvPicPr/>
                <p:nvPr/>
              </p:nvPicPr>
              <p:blipFill>
                <a:blip r:embed="rId371"/>
                <a:stretch>
                  <a:fillRect/>
                </a:stretch>
              </p:blipFill>
              <p:spPr>
                <a:xfrm>
                  <a:off x="9608680" y="1167692"/>
                  <a:ext cx="21096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372">
              <p14:nvContentPartPr>
                <p14:cNvPr id="228" name="Ink 227">
                  <a:extLst>
                    <a:ext uri="{FF2B5EF4-FFF2-40B4-BE49-F238E27FC236}">
                      <a16:creationId xmlns:a16="http://schemas.microsoft.com/office/drawing/2014/main" id="{A08AF154-B318-B409-4FE1-082E5441AC5D}"/>
                    </a:ext>
                  </a:extLst>
                </p14:cNvPr>
                <p14:cNvContentPartPr/>
                <p14:nvPr/>
              </p14:nvContentPartPr>
              <p14:xfrm>
                <a:off x="9508600" y="1046012"/>
                <a:ext cx="488160" cy="466920"/>
              </p14:xfrm>
            </p:contentPart>
          </mc:Choice>
          <mc:Fallback xmlns="">
            <p:pic>
              <p:nvPicPr>
                <p:cNvPr id="228" name="Ink 227">
                  <a:extLst>
                    <a:ext uri="{FF2B5EF4-FFF2-40B4-BE49-F238E27FC236}">
                      <a16:creationId xmlns:a16="http://schemas.microsoft.com/office/drawing/2014/main" id="{A08AF154-B318-B409-4FE1-082E5441AC5D}"/>
                    </a:ext>
                  </a:extLst>
                </p:cNvPr>
                <p:cNvPicPr/>
                <p:nvPr/>
              </p:nvPicPr>
              <p:blipFill>
                <a:blip r:embed="rId373"/>
                <a:stretch>
                  <a:fillRect/>
                </a:stretch>
              </p:blipFill>
              <p:spPr>
                <a:xfrm>
                  <a:off x="9499960" y="1037012"/>
                  <a:ext cx="50580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374">
              <p14:nvContentPartPr>
                <p14:cNvPr id="230" name="Ink 229">
                  <a:extLst>
                    <a:ext uri="{FF2B5EF4-FFF2-40B4-BE49-F238E27FC236}">
                      <a16:creationId xmlns:a16="http://schemas.microsoft.com/office/drawing/2014/main" id="{3FCD7575-4612-329E-0B14-650A336B2C08}"/>
                    </a:ext>
                  </a:extLst>
                </p14:cNvPr>
                <p14:cNvContentPartPr/>
                <p14:nvPr/>
              </p14:nvContentPartPr>
              <p14:xfrm>
                <a:off x="11406520" y="1789052"/>
                <a:ext cx="92520" cy="170280"/>
              </p14:xfrm>
            </p:contentPart>
          </mc:Choice>
          <mc:Fallback xmlns="">
            <p:pic>
              <p:nvPicPr>
                <p:cNvPr id="230" name="Ink 229">
                  <a:extLst>
                    <a:ext uri="{FF2B5EF4-FFF2-40B4-BE49-F238E27FC236}">
                      <a16:creationId xmlns:a16="http://schemas.microsoft.com/office/drawing/2014/main" id="{3FCD7575-4612-329E-0B14-650A336B2C08}"/>
                    </a:ext>
                  </a:extLst>
                </p:cNvPr>
                <p:cNvPicPr/>
                <p:nvPr/>
              </p:nvPicPr>
              <p:blipFill>
                <a:blip r:embed="rId375"/>
                <a:stretch>
                  <a:fillRect/>
                </a:stretch>
              </p:blipFill>
              <p:spPr>
                <a:xfrm>
                  <a:off x="11397880" y="1780412"/>
                  <a:ext cx="11016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376">
              <p14:nvContentPartPr>
                <p14:cNvPr id="231" name="Ink 230">
                  <a:extLst>
                    <a:ext uri="{FF2B5EF4-FFF2-40B4-BE49-F238E27FC236}">
                      <a16:creationId xmlns:a16="http://schemas.microsoft.com/office/drawing/2014/main" id="{8CC5F13F-79A2-EC27-2C44-AD0AB33605AF}"/>
                    </a:ext>
                  </a:extLst>
                </p14:cNvPr>
                <p14:cNvContentPartPr/>
                <p14:nvPr/>
              </p14:nvContentPartPr>
              <p14:xfrm>
                <a:off x="11323000" y="1703732"/>
                <a:ext cx="263880" cy="351000"/>
              </p14:xfrm>
            </p:contentPart>
          </mc:Choice>
          <mc:Fallback xmlns="">
            <p:pic>
              <p:nvPicPr>
                <p:cNvPr id="231" name="Ink 230">
                  <a:extLst>
                    <a:ext uri="{FF2B5EF4-FFF2-40B4-BE49-F238E27FC236}">
                      <a16:creationId xmlns:a16="http://schemas.microsoft.com/office/drawing/2014/main" id="{8CC5F13F-79A2-EC27-2C44-AD0AB33605AF}"/>
                    </a:ext>
                  </a:extLst>
                </p:cNvPr>
                <p:cNvPicPr/>
                <p:nvPr/>
              </p:nvPicPr>
              <p:blipFill>
                <a:blip r:embed="rId377"/>
                <a:stretch>
                  <a:fillRect/>
                </a:stretch>
              </p:blipFill>
              <p:spPr>
                <a:xfrm>
                  <a:off x="11314000" y="1695092"/>
                  <a:ext cx="281520" cy="368640"/>
                </a:xfrm>
                <a:prstGeom prst="rect">
                  <a:avLst/>
                </a:prstGeom>
              </p:spPr>
            </p:pic>
          </mc:Fallback>
        </mc:AlternateContent>
      </p:grpSp>
    </p:spTree>
    <p:extLst>
      <p:ext uri="{BB962C8B-B14F-4D97-AF65-F5344CB8AC3E}">
        <p14:creationId xmlns:p14="http://schemas.microsoft.com/office/powerpoint/2010/main" val="79215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ABACB8-AD89-0A04-5821-CCD5A9161623}"/>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3" name="Slide Number Placeholder 2">
            <a:extLst>
              <a:ext uri="{FF2B5EF4-FFF2-40B4-BE49-F238E27FC236}">
                <a16:creationId xmlns:a16="http://schemas.microsoft.com/office/drawing/2014/main" id="{A482D383-CDB0-6A81-DFE7-B20B1BC8CAC3}"/>
              </a:ext>
            </a:extLst>
          </p:cNvPr>
          <p:cNvSpPr>
            <a:spLocks noGrp="1"/>
          </p:cNvSpPr>
          <p:nvPr>
            <p:ph type="sldNum" sz="quarter" idx="12"/>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Title 3">
            <a:extLst>
              <a:ext uri="{FF2B5EF4-FFF2-40B4-BE49-F238E27FC236}">
                <a16:creationId xmlns:a16="http://schemas.microsoft.com/office/drawing/2014/main" id="{F05A7A54-379C-A81A-944B-C891D932A7FC}"/>
              </a:ext>
            </a:extLst>
          </p:cNvPr>
          <p:cNvSpPr>
            <a:spLocks noGrp="1"/>
          </p:cNvSpPr>
          <p:nvPr>
            <p:ph type="title"/>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0F900109-E298-D374-17A6-C3ED152A2A44}"/>
                  </a:ext>
                </a:extLst>
              </p14:cNvPr>
              <p14:cNvContentPartPr/>
              <p14:nvPr/>
            </p14:nvContentPartPr>
            <p14:xfrm>
              <a:off x="2736280" y="1321412"/>
              <a:ext cx="137520" cy="274320"/>
            </p14:xfrm>
          </p:contentPart>
        </mc:Choice>
        <mc:Fallback xmlns="">
          <p:pic>
            <p:nvPicPr>
              <p:cNvPr id="7" name="Ink 6">
                <a:extLst>
                  <a:ext uri="{FF2B5EF4-FFF2-40B4-BE49-F238E27FC236}">
                    <a16:creationId xmlns:a16="http://schemas.microsoft.com/office/drawing/2014/main" id="{0F900109-E298-D374-17A6-C3ED152A2A44}"/>
                  </a:ext>
                </a:extLst>
              </p:cNvPr>
              <p:cNvPicPr/>
              <p:nvPr/>
            </p:nvPicPr>
            <p:blipFill>
              <a:blip r:embed="rId3"/>
              <a:stretch>
                <a:fillRect/>
              </a:stretch>
            </p:blipFill>
            <p:spPr>
              <a:xfrm>
                <a:off x="2727640" y="1312412"/>
                <a:ext cx="1551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B096255E-D9A4-5E48-D9A4-6DB02CE9A9A4}"/>
                  </a:ext>
                </a:extLst>
              </p14:cNvPr>
              <p14:cNvContentPartPr/>
              <p14:nvPr/>
            </p14:nvContentPartPr>
            <p14:xfrm>
              <a:off x="2854720" y="1466492"/>
              <a:ext cx="218880" cy="110520"/>
            </p14:xfrm>
          </p:contentPart>
        </mc:Choice>
        <mc:Fallback xmlns="">
          <p:pic>
            <p:nvPicPr>
              <p:cNvPr id="8" name="Ink 7">
                <a:extLst>
                  <a:ext uri="{FF2B5EF4-FFF2-40B4-BE49-F238E27FC236}">
                    <a16:creationId xmlns:a16="http://schemas.microsoft.com/office/drawing/2014/main" id="{B096255E-D9A4-5E48-D9A4-6DB02CE9A9A4}"/>
                  </a:ext>
                </a:extLst>
              </p:cNvPr>
              <p:cNvPicPr/>
              <p:nvPr/>
            </p:nvPicPr>
            <p:blipFill>
              <a:blip r:embed="rId5"/>
              <a:stretch>
                <a:fillRect/>
              </a:stretch>
            </p:blipFill>
            <p:spPr>
              <a:xfrm>
                <a:off x="2846080" y="1457492"/>
                <a:ext cx="23652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241085DB-F398-1A7E-81EB-EFBD1C006959}"/>
                  </a:ext>
                </a:extLst>
              </p14:cNvPr>
              <p14:cNvContentPartPr/>
              <p14:nvPr/>
            </p14:nvContentPartPr>
            <p14:xfrm>
              <a:off x="3039040" y="1370372"/>
              <a:ext cx="1440" cy="10800"/>
            </p14:xfrm>
          </p:contentPart>
        </mc:Choice>
        <mc:Fallback xmlns="">
          <p:pic>
            <p:nvPicPr>
              <p:cNvPr id="9" name="Ink 8">
                <a:extLst>
                  <a:ext uri="{FF2B5EF4-FFF2-40B4-BE49-F238E27FC236}">
                    <a16:creationId xmlns:a16="http://schemas.microsoft.com/office/drawing/2014/main" id="{241085DB-F398-1A7E-81EB-EFBD1C006959}"/>
                  </a:ext>
                </a:extLst>
              </p:cNvPr>
              <p:cNvPicPr/>
              <p:nvPr/>
            </p:nvPicPr>
            <p:blipFill>
              <a:blip r:embed="rId7"/>
              <a:stretch>
                <a:fillRect/>
              </a:stretch>
            </p:blipFill>
            <p:spPr>
              <a:xfrm>
                <a:off x="3030400" y="1361732"/>
                <a:ext cx="1908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A8D47DFD-5080-5619-0A89-AB8C74B449F4}"/>
                  </a:ext>
                </a:extLst>
              </p14:cNvPr>
              <p14:cNvContentPartPr/>
              <p14:nvPr/>
            </p14:nvContentPartPr>
            <p14:xfrm>
              <a:off x="3144160" y="1427252"/>
              <a:ext cx="37800" cy="132120"/>
            </p14:xfrm>
          </p:contentPart>
        </mc:Choice>
        <mc:Fallback xmlns="">
          <p:pic>
            <p:nvPicPr>
              <p:cNvPr id="10" name="Ink 9">
                <a:extLst>
                  <a:ext uri="{FF2B5EF4-FFF2-40B4-BE49-F238E27FC236}">
                    <a16:creationId xmlns:a16="http://schemas.microsoft.com/office/drawing/2014/main" id="{A8D47DFD-5080-5619-0A89-AB8C74B449F4}"/>
                  </a:ext>
                </a:extLst>
              </p:cNvPr>
              <p:cNvPicPr/>
              <p:nvPr/>
            </p:nvPicPr>
            <p:blipFill>
              <a:blip r:embed="rId9"/>
              <a:stretch>
                <a:fillRect/>
              </a:stretch>
            </p:blipFill>
            <p:spPr>
              <a:xfrm>
                <a:off x="3135520" y="1418612"/>
                <a:ext cx="5544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3E5B9A51-3AAE-8FA2-0B22-44D18B071863}"/>
                  </a:ext>
                </a:extLst>
              </p14:cNvPr>
              <p14:cNvContentPartPr/>
              <p14:nvPr/>
            </p14:nvContentPartPr>
            <p14:xfrm>
              <a:off x="3255040" y="1429412"/>
              <a:ext cx="124560" cy="143640"/>
            </p14:xfrm>
          </p:contentPart>
        </mc:Choice>
        <mc:Fallback xmlns="">
          <p:pic>
            <p:nvPicPr>
              <p:cNvPr id="17" name="Ink 16">
                <a:extLst>
                  <a:ext uri="{FF2B5EF4-FFF2-40B4-BE49-F238E27FC236}">
                    <a16:creationId xmlns:a16="http://schemas.microsoft.com/office/drawing/2014/main" id="{3E5B9A51-3AAE-8FA2-0B22-44D18B071863}"/>
                  </a:ext>
                </a:extLst>
              </p:cNvPr>
              <p:cNvPicPr/>
              <p:nvPr/>
            </p:nvPicPr>
            <p:blipFill>
              <a:blip r:embed="rId11"/>
              <a:stretch>
                <a:fillRect/>
              </a:stretch>
            </p:blipFill>
            <p:spPr>
              <a:xfrm>
                <a:off x="3246400" y="1420772"/>
                <a:ext cx="142200" cy="161280"/>
              </a:xfrm>
              <a:prstGeom prst="rect">
                <a:avLst/>
              </a:prstGeom>
            </p:spPr>
          </p:pic>
        </mc:Fallback>
      </mc:AlternateContent>
      <p:grpSp>
        <p:nvGrpSpPr>
          <p:cNvPr id="35" name="Group 34">
            <a:extLst>
              <a:ext uri="{FF2B5EF4-FFF2-40B4-BE49-F238E27FC236}">
                <a16:creationId xmlns:a16="http://schemas.microsoft.com/office/drawing/2014/main" id="{28CE2EA9-CBA6-2CB8-DA9B-E79E5DB11050}"/>
              </a:ext>
            </a:extLst>
          </p:cNvPr>
          <p:cNvGrpSpPr/>
          <p:nvPr/>
        </p:nvGrpSpPr>
        <p:grpSpPr>
          <a:xfrm>
            <a:off x="4035160" y="1348052"/>
            <a:ext cx="823320" cy="367560"/>
            <a:chOff x="4035160" y="1348052"/>
            <a:chExt cx="823320" cy="367560"/>
          </a:xfrm>
        </p:grpSpPr>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0B9A9333-2147-53CF-44CB-BE706E7025CB}"/>
                    </a:ext>
                  </a:extLst>
                </p14:cNvPr>
                <p14:cNvContentPartPr/>
                <p14:nvPr/>
              </p14:nvContentPartPr>
              <p14:xfrm>
                <a:off x="4035160" y="1348052"/>
                <a:ext cx="315360" cy="296280"/>
              </p14:xfrm>
            </p:contentPart>
          </mc:Choice>
          <mc:Fallback xmlns="">
            <p:pic>
              <p:nvPicPr>
                <p:cNvPr id="18" name="Ink 17">
                  <a:extLst>
                    <a:ext uri="{FF2B5EF4-FFF2-40B4-BE49-F238E27FC236}">
                      <a16:creationId xmlns:a16="http://schemas.microsoft.com/office/drawing/2014/main" id="{0B9A9333-2147-53CF-44CB-BE706E7025CB}"/>
                    </a:ext>
                  </a:extLst>
                </p:cNvPr>
                <p:cNvPicPr/>
                <p:nvPr/>
              </p:nvPicPr>
              <p:blipFill>
                <a:blip r:embed="rId13"/>
                <a:stretch>
                  <a:fillRect/>
                </a:stretch>
              </p:blipFill>
              <p:spPr>
                <a:xfrm>
                  <a:off x="4026160" y="1339412"/>
                  <a:ext cx="333000" cy="313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FA70B422-50C6-4599-28AC-4BBB4CF9700B}"/>
                    </a:ext>
                  </a:extLst>
                </p14:cNvPr>
                <p14:cNvContentPartPr/>
                <p14:nvPr/>
              </p14:nvContentPartPr>
              <p14:xfrm>
                <a:off x="4427200" y="1386932"/>
                <a:ext cx="26640" cy="194760"/>
              </p14:xfrm>
            </p:contentPart>
          </mc:Choice>
          <mc:Fallback xmlns="">
            <p:pic>
              <p:nvPicPr>
                <p:cNvPr id="19" name="Ink 18">
                  <a:extLst>
                    <a:ext uri="{FF2B5EF4-FFF2-40B4-BE49-F238E27FC236}">
                      <a16:creationId xmlns:a16="http://schemas.microsoft.com/office/drawing/2014/main" id="{FA70B422-50C6-4599-28AC-4BBB4CF9700B}"/>
                    </a:ext>
                  </a:extLst>
                </p:cNvPr>
                <p:cNvPicPr/>
                <p:nvPr/>
              </p:nvPicPr>
              <p:blipFill>
                <a:blip r:embed="rId15"/>
                <a:stretch>
                  <a:fillRect/>
                </a:stretch>
              </p:blipFill>
              <p:spPr>
                <a:xfrm>
                  <a:off x="4418200" y="1377932"/>
                  <a:ext cx="4428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3B1CF4AF-70F5-4414-0130-400B050E333C}"/>
                    </a:ext>
                  </a:extLst>
                </p14:cNvPr>
                <p14:cNvContentPartPr/>
                <p14:nvPr/>
              </p14:nvContentPartPr>
              <p14:xfrm>
                <a:off x="4369960" y="1436612"/>
                <a:ext cx="488520" cy="279000"/>
              </p14:xfrm>
            </p:contentPart>
          </mc:Choice>
          <mc:Fallback xmlns="">
            <p:pic>
              <p:nvPicPr>
                <p:cNvPr id="20" name="Ink 19">
                  <a:extLst>
                    <a:ext uri="{FF2B5EF4-FFF2-40B4-BE49-F238E27FC236}">
                      <a16:creationId xmlns:a16="http://schemas.microsoft.com/office/drawing/2014/main" id="{3B1CF4AF-70F5-4414-0130-400B050E333C}"/>
                    </a:ext>
                  </a:extLst>
                </p:cNvPr>
                <p:cNvPicPr/>
                <p:nvPr/>
              </p:nvPicPr>
              <p:blipFill>
                <a:blip r:embed="rId17"/>
                <a:stretch>
                  <a:fillRect/>
                </a:stretch>
              </p:blipFill>
              <p:spPr>
                <a:xfrm>
                  <a:off x="4361320" y="1427612"/>
                  <a:ext cx="506160" cy="296640"/>
                </a:xfrm>
                <a:prstGeom prst="rect">
                  <a:avLst/>
                </a:prstGeom>
              </p:spPr>
            </p:pic>
          </mc:Fallback>
        </mc:AlternateContent>
      </p:grpSp>
      <p:grpSp>
        <p:nvGrpSpPr>
          <p:cNvPr id="34" name="Group 33">
            <a:extLst>
              <a:ext uri="{FF2B5EF4-FFF2-40B4-BE49-F238E27FC236}">
                <a16:creationId xmlns:a16="http://schemas.microsoft.com/office/drawing/2014/main" id="{F5F61D20-84B2-0F97-5502-AE358E9ECE11}"/>
              </a:ext>
            </a:extLst>
          </p:cNvPr>
          <p:cNvGrpSpPr/>
          <p:nvPr/>
        </p:nvGrpSpPr>
        <p:grpSpPr>
          <a:xfrm>
            <a:off x="2775880" y="1897052"/>
            <a:ext cx="440640" cy="178920"/>
            <a:chOff x="2775880" y="1897052"/>
            <a:chExt cx="440640" cy="178920"/>
          </a:xfrm>
        </p:grpSpPr>
        <mc:AlternateContent xmlns:mc="http://schemas.openxmlformats.org/markup-compatibility/2006" xmlns:p14="http://schemas.microsoft.com/office/powerpoint/2010/main">
          <mc:Choice Requires="p14">
            <p:contentPart p14:bwMode="auto" r:id="rId18">
              <p14:nvContentPartPr>
                <p14:cNvPr id="21" name="Ink 20">
                  <a:extLst>
                    <a:ext uri="{FF2B5EF4-FFF2-40B4-BE49-F238E27FC236}">
                      <a16:creationId xmlns:a16="http://schemas.microsoft.com/office/drawing/2014/main" id="{28C075B5-FEC4-5251-081D-DFB5FF04A6D2}"/>
                    </a:ext>
                  </a:extLst>
                </p14:cNvPr>
                <p14:cNvContentPartPr/>
                <p14:nvPr/>
              </p14:nvContentPartPr>
              <p14:xfrm>
                <a:off x="2775880" y="1897052"/>
                <a:ext cx="48960" cy="178920"/>
              </p14:xfrm>
            </p:contentPart>
          </mc:Choice>
          <mc:Fallback xmlns="">
            <p:pic>
              <p:nvPicPr>
                <p:cNvPr id="21" name="Ink 20">
                  <a:extLst>
                    <a:ext uri="{FF2B5EF4-FFF2-40B4-BE49-F238E27FC236}">
                      <a16:creationId xmlns:a16="http://schemas.microsoft.com/office/drawing/2014/main" id="{28C075B5-FEC4-5251-081D-DFB5FF04A6D2}"/>
                    </a:ext>
                  </a:extLst>
                </p:cNvPr>
                <p:cNvPicPr/>
                <p:nvPr/>
              </p:nvPicPr>
              <p:blipFill>
                <a:blip r:embed="rId19"/>
                <a:stretch>
                  <a:fillRect/>
                </a:stretch>
              </p:blipFill>
              <p:spPr>
                <a:xfrm>
                  <a:off x="2766880" y="1888052"/>
                  <a:ext cx="6660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81FBA96C-4A1E-21D4-A601-7B2B8C81FBD4}"/>
                    </a:ext>
                  </a:extLst>
                </p14:cNvPr>
                <p14:cNvContentPartPr/>
                <p14:nvPr/>
              </p14:nvContentPartPr>
              <p14:xfrm>
                <a:off x="2907280" y="1920092"/>
                <a:ext cx="84600" cy="136800"/>
              </p14:xfrm>
            </p:contentPart>
          </mc:Choice>
          <mc:Fallback xmlns="">
            <p:pic>
              <p:nvPicPr>
                <p:cNvPr id="22" name="Ink 21">
                  <a:extLst>
                    <a:ext uri="{FF2B5EF4-FFF2-40B4-BE49-F238E27FC236}">
                      <a16:creationId xmlns:a16="http://schemas.microsoft.com/office/drawing/2014/main" id="{81FBA96C-4A1E-21D4-A601-7B2B8C81FBD4}"/>
                    </a:ext>
                  </a:extLst>
                </p:cNvPr>
                <p:cNvPicPr/>
                <p:nvPr/>
              </p:nvPicPr>
              <p:blipFill>
                <a:blip r:embed="rId21"/>
                <a:stretch>
                  <a:fillRect/>
                </a:stretch>
              </p:blipFill>
              <p:spPr>
                <a:xfrm>
                  <a:off x="2898640" y="1911452"/>
                  <a:ext cx="10224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3" name="Ink 22">
                  <a:extLst>
                    <a:ext uri="{FF2B5EF4-FFF2-40B4-BE49-F238E27FC236}">
                      <a16:creationId xmlns:a16="http://schemas.microsoft.com/office/drawing/2014/main" id="{D07376B3-A494-48CA-9335-838A96CEAE1D}"/>
                    </a:ext>
                  </a:extLst>
                </p14:cNvPr>
                <p14:cNvContentPartPr/>
                <p14:nvPr/>
              </p14:nvContentPartPr>
              <p14:xfrm>
                <a:off x="3071800" y="1908212"/>
                <a:ext cx="144720" cy="164520"/>
              </p14:xfrm>
            </p:contentPart>
          </mc:Choice>
          <mc:Fallback xmlns="">
            <p:pic>
              <p:nvPicPr>
                <p:cNvPr id="23" name="Ink 22">
                  <a:extLst>
                    <a:ext uri="{FF2B5EF4-FFF2-40B4-BE49-F238E27FC236}">
                      <a16:creationId xmlns:a16="http://schemas.microsoft.com/office/drawing/2014/main" id="{D07376B3-A494-48CA-9335-838A96CEAE1D}"/>
                    </a:ext>
                  </a:extLst>
                </p:cNvPr>
                <p:cNvPicPr/>
                <p:nvPr/>
              </p:nvPicPr>
              <p:blipFill>
                <a:blip r:embed="rId23"/>
                <a:stretch>
                  <a:fillRect/>
                </a:stretch>
              </p:blipFill>
              <p:spPr>
                <a:xfrm>
                  <a:off x="3063160" y="1899212"/>
                  <a:ext cx="162360" cy="1821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24" name="Ink 23">
                <a:extLst>
                  <a:ext uri="{FF2B5EF4-FFF2-40B4-BE49-F238E27FC236}">
                    <a16:creationId xmlns:a16="http://schemas.microsoft.com/office/drawing/2014/main" id="{BD011B04-0BBF-9141-DF7C-D75F3EB255EF}"/>
                  </a:ext>
                </a:extLst>
              </p14:cNvPr>
              <p14:cNvContentPartPr/>
              <p14:nvPr/>
            </p14:nvContentPartPr>
            <p14:xfrm>
              <a:off x="4183480" y="1922972"/>
              <a:ext cx="375840" cy="222840"/>
            </p14:xfrm>
          </p:contentPart>
        </mc:Choice>
        <mc:Fallback xmlns="">
          <p:pic>
            <p:nvPicPr>
              <p:cNvPr id="24" name="Ink 23">
                <a:extLst>
                  <a:ext uri="{FF2B5EF4-FFF2-40B4-BE49-F238E27FC236}">
                    <a16:creationId xmlns:a16="http://schemas.microsoft.com/office/drawing/2014/main" id="{BD011B04-0BBF-9141-DF7C-D75F3EB255EF}"/>
                  </a:ext>
                </a:extLst>
              </p:cNvPr>
              <p:cNvPicPr/>
              <p:nvPr/>
            </p:nvPicPr>
            <p:blipFill>
              <a:blip r:embed="rId25"/>
              <a:stretch>
                <a:fillRect/>
              </a:stretch>
            </p:blipFill>
            <p:spPr>
              <a:xfrm>
                <a:off x="4174840" y="1914332"/>
                <a:ext cx="393480" cy="240480"/>
              </a:xfrm>
              <a:prstGeom prst="rect">
                <a:avLst/>
              </a:prstGeom>
            </p:spPr>
          </p:pic>
        </mc:Fallback>
      </mc:AlternateContent>
      <p:grpSp>
        <p:nvGrpSpPr>
          <p:cNvPr id="32" name="Group 31">
            <a:extLst>
              <a:ext uri="{FF2B5EF4-FFF2-40B4-BE49-F238E27FC236}">
                <a16:creationId xmlns:a16="http://schemas.microsoft.com/office/drawing/2014/main" id="{5AED03AC-1B2F-61FA-A90D-36D0C8A9CA90}"/>
              </a:ext>
            </a:extLst>
          </p:cNvPr>
          <p:cNvGrpSpPr/>
          <p:nvPr/>
        </p:nvGrpSpPr>
        <p:grpSpPr>
          <a:xfrm>
            <a:off x="2955520" y="2368652"/>
            <a:ext cx="592200" cy="253800"/>
            <a:chOff x="2955520" y="2368652"/>
            <a:chExt cx="592200" cy="253800"/>
          </a:xfrm>
        </p:grpSpPr>
        <mc:AlternateContent xmlns:mc="http://schemas.openxmlformats.org/markup-compatibility/2006" xmlns:p14="http://schemas.microsoft.com/office/powerpoint/2010/main">
          <mc:Choice Requires="p14">
            <p:contentPart p14:bwMode="auto" r:id="rId26">
              <p14:nvContentPartPr>
                <p14:cNvPr id="28" name="Ink 27">
                  <a:extLst>
                    <a:ext uri="{FF2B5EF4-FFF2-40B4-BE49-F238E27FC236}">
                      <a16:creationId xmlns:a16="http://schemas.microsoft.com/office/drawing/2014/main" id="{96238679-2036-5CF8-D0B0-10956FF25DFA}"/>
                    </a:ext>
                  </a:extLst>
                </p14:cNvPr>
                <p14:cNvContentPartPr/>
                <p14:nvPr/>
              </p14:nvContentPartPr>
              <p14:xfrm>
                <a:off x="2955520" y="2368652"/>
                <a:ext cx="200880" cy="253800"/>
              </p14:xfrm>
            </p:contentPart>
          </mc:Choice>
          <mc:Fallback xmlns="">
            <p:pic>
              <p:nvPicPr>
                <p:cNvPr id="28" name="Ink 27">
                  <a:extLst>
                    <a:ext uri="{FF2B5EF4-FFF2-40B4-BE49-F238E27FC236}">
                      <a16:creationId xmlns:a16="http://schemas.microsoft.com/office/drawing/2014/main" id="{96238679-2036-5CF8-D0B0-10956FF25DFA}"/>
                    </a:ext>
                  </a:extLst>
                </p:cNvPr>
                <p:cNvPicPr/>
                <p:nvPr/>
              </p:nvPicPr>
              <p:blipFill>
                <a:blip r:embed="rId27"/>
                <a:stretch>
                  <a:fillRect/>
                </a:stretch>
              </p:blipFill>
              <p:spPr>
                <a:xfrm>
                  <a:off x="2946880" y="2360012"/>
                  <a:ext cx="218520" cy="2714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 name="Ink 28">
                  <a:extLst>
                    <a:ext uri="{FF2B5EF4-FFF2-40B4-BE49-F238E27FC236}">
                      <a16:creationId xmlns:a16="http://schemas.microsoft.com/office/drawing/2014/main" id="{4F67FA43-3F83-0C52-633D-6EB6662E168C}"/>
                    </a:ext>
                  </a:extLst>
                </p14:cNvPr>
                <p14:cNvContentPartPr/>
                <p14:nvPr/>
              </p14:nvContentPartPr>
              <p14:xfrm>
                <a:off x="3204280" y="2434892"/>
                <a:ext cx="124200" cy="185040"/>
              </p14:xfrm>
            </p:contentPart>
          </mc:Choice>
          <mc:Fallback xmlns="">
            <p:pic>
              <p:nvPicPr>
                <p:cNvPr id="29" name="Ink 28">
                  <a:extLst>
                    <a:ext uri="{FF2B5EF4-FFF2-40B4-BE49-F238E27FC236}">
                      <a16:creationId xmlns:a16="http://schemas.microsoft.com/office/drawing/2014/main" id="{4F67FA43-3F83-0C52-633D-6EB6662E168C}"/>
                    </a:ext>
                  </a:extLst>
                </p:cNvPr>
                <p:cNvPicPr/>
                <p:nvPr/>
              </p:nvPicPr>
              <p:blipFill>
                <a:blip r:embed="rId29"/>
                <a:stretch>
                  <a:fillRect/>
                </a:stretch>
              </p:blipFill>
              <p:spPr>
                <a:xfrm>
                  <a:off x="3195280" y="2426252"/>
                  <a:ext cx="14184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90FD2A15-17FC-7E6E-3301-E1747923645E}"/>
                    </a:ext>
                  </a:extLst>
                </p14:cNvPr>
                <p14:cNvContentPartPr/>
                <p14:nvPr/>
              </p14:nvContentPartPr>
              <p14:xfrm>
                <a:off x="3412720" y="2425172"/>
                <a:ext cx="135000" cy="187560"/>
              </p14:xfrm>
            </p:contentPart>
          </mc:Choice>
          <mc:Fallback xmlns="">
            <p:pic>
              <p:nvPicPr>
                <p:cNvPr id="30" name="Ink 29">
                  <a:extLst>
                    <a:ext uri="{FF2B5EF4-FFF2-40B4-BE49-F238E27FC236}">
                      <a16:creationId xmlns:a16="http://schemas.microsoft.com/office/drawing/2014/main" id="{90FD2A15-17FC-7E6E-3301-E1747923645E}"/>
                    </a:ext>
                  </a:extLst>
                </p:cNvPr>
                <p:cNvPicPr/>
                <p:nvPr/>
              </p:nvPicPr>
              <p:blipFill>
                <a:blip r:embed="rId31"/>
                <a:stretch>
                  <a:fillRect/>
                </a:stretch>
              </p:blipFill>
              <p:spPr>
                <a:xfrm>
                  <a:off x="3404080" y="2416172"/>
                  <a:ext cx="152640" cy="205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2">
            <p14:nvContentPartPr>
              <p14:cNvPr id="31" name="Ink 30">
                <a:extLst>
                  <a:ext uri="{FF2B5EF4-FFF2-40B4-BE49-F238E27FC236}">
                    <a16:creationId xmlns:a16="http://schemas.microsoft.com/office/drawing/2014/main" id="{6F53C412-53CC-B24B-2EE0-E990875C96DB}"/>
                  </a:ext>
                </a:extLst>
              </p14:cNvPr>
              <p14:cNvContentPartPr/>
              <p14:nvPr/>
            </p14:nvContentPartPr>
            <p14:xfrm>
              <a:off x="4328200" y="2407532"/>
              <a:ext cx="244440" cy="249840"/>
            </p14:xfrm>
          </p:contentPart>
        </mc:Choice>
        <mc:Fallback xmlns="">
          <p:pic>
            <p:nvPicPr>
              <p:cNvPr id="31" name="Ink 30">
                <a:extLst>
                  <a:ext uri="{FF2B5EF4-FFF2-40B4-BE49-F238E27FC236}">
                    <a16:creationId xmlns:a16="http://schemas.microsoft.com/office/drawing/2014/main" id="{6F53C412-53CC-B24B-2EE0-E990875C96DB}"/>
                  </a:ext>
                </a:extLst>
              </p:cNvPr>
              <p:cNvPicPr/>
              <p:nvPr/>
            </p:nvPicPr>
            <p:blipFill>
              <a:blip r:embed="rId33"/>
              <a:stretch>
                <a:fillRect/>
              </a:stretch>
            </p:blipFill>
            <p:spPr>
              <a:xfrm>
                <a:off x="4319560" y="2398892"/>
                <a:ext cx="262080" cy="267480"/>
              </a:xfrm>
              <a:prstGeom prst="rect">
                <a:avLst/>
              </a:prstGeom>
            </p:spPr>
          </p:pic>
        </mc:Fallback>
      </mc:AlternateContent>
      <p:grpSp>
        <p:nvGrpSpPr>
          <p:cNvPr id="52" name="Group 51">
            <a:extLst>
              <a:ext uri="{FF2B5EF4-FFF2-40B4-BE49-F238E27FC236}">
                <a16:creationId xmlns:a16="http://schemas.microsoft.com/office/drawing/2014/main" id="{20C3498B-861B-DA57-8C6A-7807AF24BC4C}"/>
              </a:ext>
            </a:extLst>
          </p:cNvPr>
          <p:cNvGrpSpPr/>
          <p:nvPr/>
        </p:nvGrpSpPr>
        <p:grpSpPr>
          <a:xfrm>
            <a:off x="5802040" y="1928732"/>
            <a:ext cx="1016640" cy="204840"/>
            <a:chOff x="5802040" y="1928732"/>
            <a:chExt cx="1016640" cy="204840"/>
          </a:xfrm>
        </p:grpSpPr>
        <mc:AlternateContent xmlns:mc="http://schemas.openxmlformats.org/markup-compatibility/2006" xmlns:p14="http://schemas.microsoft.com/office/powerpoint/2010/main">
          <mc:Choice Requires="p14">
            <p:contentPart p14:bwMode="auto" r:id="rId34">
              <p14:nvContentPartPr>
                <p14:cNvPr id="39" name="Ink 38">
                  <a:extLst>
                    <a:ext uri="{FF2B5EF4-FFF2-40B4-BE49-F238E27FC236}">
                      <a16:creationId xmlns:a16="http://schemas.microsoft.com/office/drawing/2014/main" id="{BB12D89D-AFD8-75B7-59F7-1A7B5C179BD5}"/>
                    </a:ext>
                  </a:extLst>
                </p14:cNvPr>
                <p14:cNvContentPartPr/>
                <p14:nvPr/>
              </p14:nvContentPartPr>
              <p14:xfrm>
                <a:off x="5802040" y="1952852"/>
                <a:ext cx="33840" cy="138960"/>
              </p14:xfrm>
            </p:contentPart>
          </mc:Choice>
          <mc:Fallback xmlns="">
            <p:pic>
              <p:nvPicPr>
                <p:cNvPr id="39" name="Ink 38">
                  <a:extLst>
                    <a:ext uri="{FF2B5EF4-FFF2-40B4-BE49-F238E27FC236}">
                      <a16:creationId xmlns:a16="http://schemas.microsoft.com/office/drawing/2014/main" id="{BB12D89D-AFD8-75B7-59F7-1A7B5C179BD5}"/>
                    </a:ext>
                  </a:extLst>
                </p:cNvPr>
                <p:cNvPicPr/>
                <p:nvPr/>
              </p:nvPicPr>
              <p:blipFill>
                <a:blip r:embed="rId35"/>
                <a:stretch>
                  <a:fillRect/>
                </a:stretch>
              </p:blipFill>
              <p:spPr>
                <a:xfrm>
                  <a:off x="5793040" y="1943852"/>
                  <a:ext cx="514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0" name="Ink 39">
                  <a:extLst>
                    <a:ext uri="{FF2B5EF4-FFF2-40B4-BE49-F238E27FC236}">
                      <a16:creationId xmlns:a16="http://schemas.microsoft.com/office/drawing/2014/main" id="{4C5009DC-9C9A-B165-6FC9-30819E5F0B0E}"/>
                    </a:ext>
                  </a:extLst>
                </p14:cNvPr>
                <p14:cNvContentPartPr/>
                <p14:nvPr/>
              </p14:nvContentPartPr>
              <p14:xfrm>
                <a:off x="5870440" y="1972652"/>
                <a:ext cx="149760" cy="152640"/>
              </p14:xfrm>
            </p:contentPart>
          </mc:Choice>
          <mc:Fallback xmlns="">
            <p:pic>
              <p:nvPicPr>
                <p:cNvPr id="40" name="Ink 39">
                  <a:extLst>
                    <a:ext uri="{FF2B5EF4-FFF2-40B4-BE49-F238E27FC236}">
                      <a16:creationId xmlns:a16="http://schemas.microsoft.com/office/drawing/2014/main" id="{4C5009DC-9C9A-B165-6FC9-30819E5F0B0E}"/>
                    </a:ext>
                  </a:extLst>
                </p:cNvPr>
                <p:cNvPicPr/>
                <p:nvPr/>
              </p:nvPicPr>
              <p:blipFill>
                <a:blip r:embed="rId37"/>
                <a:stretch>
                  <a:fillRect/>
                </a:stretch>
              </p:blipFill>
              <p:spPr>
                <a:xfrm>
                  <a:off x="5861440" y="1963652"/>
                  <a:ext cx="16740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1" name="Ink 40">
                  <a:extLst>
                    <a:ext uri="{FF2B5EF4-FFF2-40B4-BE49-F238E27FC236}">
                      <a16:creationId xmlns:a16="http://schemas.microsoft.com/office/drawing/2014/main" id="{5BA5960E-AA0B-000C-E093-B3CB66534607}"/>
                    </a:ext>
                  </a:extLst>
                </p14:cNvPr>
                <p14:cNvContentPartPr/>
                <p14:nvPr/>
              </p14:nvContentPartPr>
              <p14:xfrm>
                <a:off x="6169600" y="1970132"/>
                <a:ext cx="148680" cy="163440"/>
              </p14:xfrm>
            </p:contentPart>
          </mc:Choice>
          <mc:Fallback xmlns="">
            <p:pic>
              <p:nvPicPr>
                <p:cNvPr id="41" name="Ink 40">
                  <a:extLst>
                    <a:ext uri="{FF2B5EF4-FFF2-40B4-BE49-F238E27FC236}">
                      <a16:creationId xmlns:a16="http://schemas.microsoft.com/office/drawing/2014/main" id="{5BA5960E-AA0B-000C-E093-B3CB66534607}"/>
                    </a:ext>
                  </a:extLst>
                </p:cNvPr>
                <p:cNvPicPr/>
                <p:nvPr/>
              </p:nvPicPr>
              <p:blipFill>
                <a:blip r:embed="rId39"/>
                <a:stretch>
                  <a:fillRect/>
                </a:stretch>
              </p:blipFill>
              <p:spPr>
                <a:xfrm>
                  <a:off x="6160960" y="1961492"/>
                  <a:ext cx="16632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2" name="Ink 41">
                  <a:extLst>
                    <a:ext uri="{FF2B5EF4-FFF2-40B4-BE49-F238E27FC236}">
                      <a16:creationId xmlns:a16="http://schemas.microsoft.com/office/drawing/2014/main" id="{DC12A364-7952-4428-42AC-74C50FB564D3}"/>
                    </a:ext>
                  </a:extLst>
                </p14:cNvPr>
                <p14:cNvContentPartPr/>
                <p14:nvPr/>
              </p14:nvContentPartPr>
              <p14:xfrm>
                <a:off x="6394240" y="2002892"/>
                <a:ext cx="158400" cy="108360"/>
              </p14:xfrm>
            </p:contentPart>
          </mc:Choice>
          <mc:Fallback xmlns="">
            <p:pic>
              <p:nvPicPr>
                <p:cNvPr id="42" name="Ink 41">
                  <a:extLst>
                    <a:ext uri="{FF2B5EF4-FFF2-40B4-BE49-F238E27FC236}">
                      <a16:creationId xmlns:a16="http://schemas.microsoft.com/office/drawing/2014/main" id="{DC12A364-7952-4428-42AC-74C50FB564D3}"/>
                    </a:ext>
                  </a:extLst>
                </p:cNvPr>
                <p:cNvPicPr/>
                <p:nvPr/>
              </p:nvPicPr>
              <p:blipFill>
                <a:blip r:embed="rId41"/>
                <a:stretch>
                  <a:fillRect/>
                </a:stretch>
              </p:blipFill>
              <p:spPr>
                <a:xfrm>
                  <a:off x="6385240" y="1994252"/>
                  <a:ext cx="17604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3" name="Ink 42">
                  <a:extLst>
                    <a:ext uri="{FF2B5EF4-FFF2-40B4-BE49-F238E27FC236}">
                      <a16:creationId xmlns:a16="http://schemas.microsoft.com/office/drawing/2014/main" id="{3448A4D8-F6C4-872E-D578-8E9E92386371}"/>
                    </a:ext>
                  </a:extLst>
                </p14:cNvPr>
                <p14:cNvContentPartPr/>
                <p14:nvPr/>
              </p14:nvContentPartPr>
              <p14:xfrm>
                <a:off x="6429520" y="1952132"/>
                <a:ext cx="70200" cy="99360"/>
              </p14:xfrm>
            </p:contentPart>
          </mc:Choice>
          <mc:Fallback xmlns="">
            <p:pic>
              <p:nvPicPr>
                <p:cNvPr id="43" name="Ink 42">
                  <a:extLst>
                    <a:ext uri="{FF2B5EF4-FFF2-40B4-BE49-F238E27FC236}">
                      <a16:creationId xmlns:a16="http://schemas.microsoft.com/office/drawing/2014/main" id="{3448A4D8-F6C4-872E-D578-8E9E92386371}"/>
                    </a:ext>
                  </a:extLst>
                </p:cNvPr>
                <p:cNvPicPr/>
                <p:nvPr/>
              </p:nvPicPr>
              <p:blipFill>
                <a:blip r:embed="rId43"/>
                <a:stretch>
                  <a:fillRect/>
                </a:stretch>
              </p:blipFill>
              <p:spPr>
                <a:xfrm>
                  <a:off x="6420520" y="1943132"/>
                  <a:ext cx="8784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4" name="Ink 43">
                  <a:extLst>
                    <a:ext uri="{FF2B5EF4-FFF2-40B4-BE49-F238E27FC236}">
                      <a16:creationId xmlns:a16="http://schemas.microsoft.com/office/drawing/2014/main" id="{9EA9AE74-88B0-0809-14AE-43E34F355D6F}"/>
                    </a:ext>
                  </a:extLst>
                </p14:cNvPr>
                <p14:cNvContentPartPr/>
                <p14:nvPr/>
              </p14:nvContentPartPr>
              <p14:xfrm>
                <a:off x="6631120" y="1928732"/>
                <a:ext cx="187560" cy="145800"/>
              </p14:xfrm>
            </p:contentPart>
          </mc:Choice>
          <mc:Fallback xmlns="">
            <p:pic>
              <p:nvPicPr>
                <p:cNvPr id="44" name="Ink 43">
                  <a:extLst>
                    <a:ext uri="{FF2B5EF4-FFF2-40B4-BE49-F238E27FC236}">
                      <a16:creationId xmlns:a16="http://schemas.microsoft.com/office/drawing/2014/main" id="{9EA9AE74-88B0-0809-14AE-43E34F355D6F}"/>
                    </a:ext>
                  </a:extLst>
                </p:cNvPr>
                <p:cNvPicPr/>
                <p:nvPr/>
              </p:nvPicPr>
              <p:blipFill>
                <a:blip r:embed="rId45"/>
                <a:stretch>
                  <a:fillRect/>
                </a:stretch>
              </p:blipFill>
              <p:spPr>
                <a:xfrm>
                  <a:off x="6622120" y="1919732"/>
                  <a:ext cx="205200" cy="163440"/>
                </a:xfrm>
                <a:prstGeom prst="rect">
                  <a:avLst/>
                </a:prstGeom>
              </p:spPr>
            </p:pic>
          </mc:Fallback>
        </mc:AlternateContent>
      </p:grpSp>
      <p:grpSp>
        <p:nvGrpSpPr>
          <p:cNvPr id="51" name="Group 50">
            <a:extLst>
              <a:ext uri="{FF2B5EF4-FFF2-40B4-BE49-F238E27FC236}">
                <a16:creationId xmlns:a16="http://schemas.microsoft.com/office/drawing/2014/main" id="{0129B6A9-86B9-9787-A4E6-04FE8B2A8E72}"/>
              </a:ext>
            </a:extLst>
          </p:cNvPr>
          <p:cNvGrpSpPr/>
          <p:nvPr/>
        </p:nvGrpSpPr>
        <p:grpSpPr>
          <a:xfrm>
            <a:off x="7295320" y="1999652"/>
            <a:ext cx="69480" cy="91800"/>
            <a:chOff x="7295320" y="1999652"/>
            <a:chExt cx="69480" cy="91800"/>
          </a:xfrm>
        </p:grpSpPr>
        <mc:AlternateContent xmlns:mc="http://schemas.openxmlformats.org/markup-compatibility/2006" xmlns:p14="http://schemas.microsoft.com/office/powerpoint/2010/main">
          <mc:Choice Requires="p14">
            <p:contentPart p14:bwMode="auto" r:id="rId46">
              <p14:nvContentPartPr>
                <p14:cNvPr id="45" name="Ink 44">
                  <a:extLst>
                    <a:ext uri="{FF2B5EF4-FFF2-40B4-BE49-F238E27FC236}">
                      <a16:creationId xmlns:a16="http://schemas.microsoft.com/office/drawing/2014/main" id="{A310095E-4B73-BF76-2AAC-416C24A5EFC0}"/>
                    </a:ext>
                  </a:extLst>
                </p14:cNvPr>
                <p14:cNvContentPartPr/>
                <p14:nvPr/>
              </p14:nvContentPartPr>
              <p14:xfrm>
                <a:off x="7336720" y="1999652"/>
                <a:ext cx="21960" cy="6840"/>
              </p14:xfrm>
            </p:contentPart>
          </mc:Choice>
          <mc:Fallback xmlns="">
            <p:pic>
              <p:nvPicPr>
                <p:cNvPr id="45" name="Ink 44">
                  <a:extLst>
                    <a:ext uri="{FF2B5EF4-FFF2-40B4-BE49-F238E27FC236}">
                      <a16:creationId xmlns:a16="http://schemas.microsoft.com/office/drawing/2014/main" id="{A310095E-4B73-BF76-2AAC-416C24A5EFC0}"/>
                    </a:ext>
                  </a:extLst>
                </p:cNvPr>
                <p:cNvPicPr/>
                <p:nvPr/>
              </p:nvPicPr>
              <p:blipFill>
                <a:blip r:embed="rId47"/>
                <a:stretch>
                  <a:fillRect/>
                </a:stretch>
              </p:blipFill>
              <p:spPr>
                <a:xfrm>
                  <a:off x="7327720" y="1990652"/>
                  <a:ext cx="3960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6" name="Ink 45">
                  <a:extLst>
                    <a:ext uri="{FF2B5EF4-FFF2-40B4-BE49-F238E27FC236}">
                      <a16:creationId xmlns:a16="http://schemas.microsoft.com/office/drawing/2014/main" id="{CFD56192-0FDC-F230-0926-DD51C9640231}"/>
                    </a:ext>
                  </a:extLst>
                </p14:cNvPr>
                <p14:cNvContentPartPr/>
                <p14:nvPr/>
              </p14:nvContentPartPr>
              <p14:xfrm>
                <a:off x="7295320" y="2072012"/>
                <a:ext cx="69480" cy="19440"/>
              </p14:xfrm>
            </p:contentPart>
          </mc:Choice>
          <mc:Fallback xmlns="">
            <p:pic>
              <p:nvPicPr>
                <p:cNvPr id="46" name="Ink 45">
                  <a:extLst>
                    <a:ext uri="{FF2B5EF4-FFF2-40B4-BE49-F238E27FC236}">
                      <a16:creationId xmlns:a16="http://schemas.microsoft.com/office/drawing/2014/main" id="{CFD56192-0FDC-F230-0926-DD51C9640231}"/>
                    </a:ext>
                  </a:extLst>
                </p:cNvPr>
                <p:cNvPicPr/>
                <p:nvPr/>
              </p:nvPicPr>
              <p:blipFill>
                <a:blip r:embed="rId49"/>
                <a:stretch>
                  <a:fillRect/>
                </a:stretch>
              </p:blipFill>
              <p:spPr>
                <a:xfrm>
                  <a:off x="7286320" y="2063012"/>
                  <a:ext cx="87120" cy="37080"/>
                </a:xfrm>
                <a:prstGeom prst="rect">
                  <a:avLst/>
                </a:prstGeom>
              </p:spPr>
            </p:pic>
          </mc:Fallback>
        </mc:AlternateContent>
      </p:grpSp>
      <p:grpSp>
        <p:nvGrpSpPr>
          <p:cNvPr id="50" name="Group 49">
            <a:extLst>
              <a:ext uri="{FF2B5EF4-FFF2-40B4-BE49-F238E27FC236}">
                <a16:creationId xmlns:a16="http://schemas.microsoft.com/office/drawing/2014/main" id="{1E6E2354-DB33-81CE-5F1B-4972EB095A2F}"/>
              </a:ext>
            </a:extLst>
          </p:cNvPr>
          <p:cNvGrpSpPr/>
          <p:nvPr/>
        </p:nvGrpSpPr>
        <p:grpSpPr>
          <a:xfrm>
            <a:off x="7749280" y="1875452"/>
            <a:ext cx="648000" cy="198000"/>
            <a:chOff x="7749280" y="1875452"/>
            <a:chExt cx="648000" cy="198000"/>
          </a:xfrm>
        </p:grpSpPr>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B5FCA162-D1B8-E9EC-4474-7A3A129954E7}"/>
                    </a:ext>
                  </a:extLst>
                </p14:cNvPr>
                <p14:cNvContentPartPr/>
                <p14:nvPr/>
              </p14:nvContentPartPr>
              <p14:xfrm>
                <a:off x="7749280" y="1875452"/>
                <a:ext cx="172080" cy="185400"/>
              </p14:xfrm>
            </p:contentPart>
          </mc:Choice>
          <mc:Fallback xmlns="">
            <p:pic>
              <p:nvPicPr>
                <p:cNvPr id="47" name="Ink 46">
                  <a:extLst>
                    <a:ext uri="{FF2B5EF4-FFF2-40B4-BE49-F238E27FC236}">
                      <a16:creationId xmlns:a16="http://schemas.microsoft.com/office/drawing/2014/main" id="{B5FCA162-D1B8-E9EC-4474-7A3A129954E7}"/>
                    </a:ext>
                  </a:extLst>
                </p:cNvPr>
                <p:cNvPicPr/>
                <p:nvPr/>
              </p:nvPicPr>
              <p:blipFill>
                <a:blip r:embed="rId51"/>
                <a:stretch>
                  <a:fillRect/>
                </a:stretch>
              </p:blipFill>
              <p:spPr>
                <a:xfrm>
                  <a:off x="7740280" y="1866812"/>
                  <a:ext cx="1897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3CA8E780-0B7A-D132-0E4B-C0B43CC5F70B}"/>
                    </a:ext>
                  </a:extLst>
                </p14:cNvPr>
                <p14:cNvContentPartPr/>
                <p14:nvPr/>
              </p14:nvContentPartPr>
              <p14:xfrm>
                <a:off x="8033680" y="1921892"/>
                <a:ext cx="104760" cy="136800"/>
              </p14:xfrm>
            </p:contentPart>
          </mc:Choice>
          <mc:Fallback xmlns="">
            <p:pic>
              <p:nvPicPr>
                <p:cNvPr id="48" name="Ink 47">
                  <a:extLst>
                    <a:ext uri="{FF2B5EF4-FFF2-40B4-BE49-F238E27FC236}">
                      <a16:creationId xmlns:a16="http://schemas.microsoft.com/office/drawing/2014/main" id="{3CA8E780-0B7A-D132-0E4B-C0B43CC5F70B}"/>
                    </a:ext>
                  </a:extLst>
                </p:cNvPr>
                <p:cNvPicPr/>
                <p:nvPr/>
              </p:nvPicPr>
              <p:blipFill>
                <a:blip r:embed="rId53"/>
                <a:stretch>
                  <a:fillRect/>
                </a:stretch>
              </p:blipFill>
              <p:spPr>
                <a:xfrm>
                  <a:off x="8024680" y="1912892"/>
                  <a:ext cx="12240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9" name="Ink 48">
                  <a:extLst>
                    <a:ext uri="{FF2B5EF4-FFF2-40B4-BE49-F238E27FC236}">
                      <a16:creationId xmlns:a16="http://schemas.microsoft.com/office/drawing/2014/main" id="{7BA549A5-1C9D-BCD7-9606-B8C8032269E6}"/>
                    </a:ext>
                  </a:extLst>
                </p14:cNvPr>
                <p14:cNvContentPartPr/>
                <p14:nvPr/>
              </p14:nvContentPartPr>
              <p14:xfrm>
                <a:off x="8230960" y="1929092"/>
                <a:ext cx="166320" cy="144360"/>
              </p14:xfrm>
            </p:contentPart>
          </mc:Choice>
          <mc:Fallback xmlns="">
            <p:pic>
              <p:nvPicPr>
                <p:cNvPr id="49" name="Ink 48">
                  <a:extLst>
                    <a:ext uri="{FF2B5EF4-FFF2-40B4-BE49-F238E27FC236}">
                      <a16:creationId xmlns:a16="http://schemas.microsoft.com/office/drawing/2014/main" id="{7BA549A5-1C9D-BCD7-9606-B8C8032269E6}"/>
                    </a:ext>
                  </a:extLst>
                </p:cNvPr>
                <p:cNvPicPr/>
                <p:nvPr/>
              </p:nvPicPr>
              <p:blipFill>
                <a:blip r:embed="rId55"/>
                <a:stretch>
                  <a:fillRect/>
                </a:stretch>
              </p:blipFill>
              <p:spPr>
                <a:xfrm>
                  <a:off x="8222320" y="1920092"/>
                  <a:ext cx="183960" cy="162000"/>
                </a:xfrm>
                <a:prstGeom prst="rect">
                  <a:avLst/>
                </a:prstGeom>
              </p:spPr>
            </p:pic>
          </mc:Fallback>
        </mc:AlternateContent>
      </p:grpSp>
      <p:grpSp>
        <p:nvGrpSpPr>
          <p:cNvPr id="74" name="Group 73">
            <a:extLst>
              <a:ext uri="{FF2B5EF4-FFF2-40B4-BE49-F238E27FC236}">
                <a16:creationId xmlns:a16="http://schemas.microsoft.com/office/drawing/2014/main" id="{F5D20682-764E-9FDA-EA9D-1FF49531A4E1}"/>
              </a:ext>
            </a:extLst>
          </p:cNvPr>
          <p:cNvGrpSpPr/>
          <p:nvPr/>
        </p:nvGrpSpPr>
        <p:grpSpPr>
          <a:xfrm>
            <a:off x="5696560" y="2335172"/>
            <a:ext cx="1140840" cy="205560"/>
            <a:chOff x="5696560" y="2335172"/>
            <a:chExt cx="1140840" cy="205560"/>
          </a:xfrm>
        </p:grpSpPr>
        <mc:AlternateContent xmlns:mc="http://schemas.openxmlformats.org/markup-compatibility/2006" xmlns:p14="http://schemas.microsoft.com/office/powerpoint/2010/main">
          <mc:Choice Requires="p14">
            <p:contentPart p14:bwMode="auto" r:id="rId56">
              <p14:nvContentPartPr>
                <p14:cNvPr id="53" name="Ink 52">
                  <a:extLst>
                    <a:ext uri="{FF2B5EF4-FFF2-40B4-BE49-F238E27FC236}">
                      <a16:creationId xmlns:a16="http://schemas.microsoft.com/office/drawing/2014/main" id="{E527403C-45ED-8C23-4532-854F63BE3DBB}"/>
                    </a:ext>
                  </a:extLst>
                </p14:cNvPr>
                <p14:cNvContentPartPr/>
                <p14:nvPr/>
              </p14:nvContentPartPr>
              <p14:xfrm>
                <a:off x="5696560" y="2335532"/>
                <a:ext cx="137160" cy="185400"/>
              </p14:xfrm>
            </p:contentPart>
          </mc:Choice>
          <mc:Fallback xmlns="">
            <p:pic>
              <p:nvPicPr>
                <p:cNvPr id="53" name="Ink 52">
                  <a:extLst>
                    <a:ext uri="{FF2B5EF4-FFF2-40B4-BE49-F238E27FC236}">
                      <a16:creationId xmlns:a16="http://schemas.microsoft.com/office/drawing/2014/main" id="{E527403C-45ED-8C23-4532-854F63BE3DBB}"/>
                    </a:ext>
                  </a:extLst>
                </p:cNvPr>
                <p:cNvPicPr/>
                <p:nvPr/>
              </p:nvPicPr>
              <p:blipFill>
                <a:blip r:embed="rId57"/>
                <a:stretch>
                  <a:fillRect/>
                </a:stretch>
              </p:blipFill>
              <p:spPr>
                <a:xfrm>
                  <a:off x="5687920" y="2326892"/>
                  <a:ext cx="15480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4" name="Ink 53">
                  <a:extLst>
                    <a:ext uri="{FF2B5EF4-FFF2-40B4-BE49-F238E27FC236}">
                      <a16:creationId xmlns:a16="http://schemas.microsoft.com/office/drawing/2014/main" id="{B153D2B8-5D19-1D16-772A-0992391C29AE}"/>
                    </a:ext>
                  </a:extLst>
                </p14:cNvPr>
                <p14:cNvContentPartPr/>
                <p14:nvPr/>
              </p14:nvContentPartPr>
              <p14:xfrm>
                <a:off x="5888080" y="2376212"/>
                <a:ext cx="105840" cy="144720"/>
              </p14:xfrm>
            </p:contentPart>
          </mc:Choice>
          <mc:Fallback xmlns="">
            <p:pic>
              <p:nvPicPr>
                <p:cNvPr id="54" name="Ink 53">
                  <a:extLst>
                    <a:ext uri="{FF2B5EF4-FFF2-40B4-BE49-F238E27FC236}">
                      <a16:creationId xmlns:a16="http://schemas.microsoft.com/office/drawing/2014/main" id="{B153D2B8-5D19-1D16-772A-0992391C29AE}"/>
                    </a:ext>
                  </a:extLst>
                </p:cNvPr>
                <p:cNvPicPr/>
                <p:nvPr/>
              </p:nvPicPr>
              <p:blipFill>
                <a:blip r:embed="rId59"/>
                <a:stretch>
                  <a:fillRect/>
                </a:stretch>
              </p:blipFill>
              <p:spPr>
                <a:xfrm>
                  <a:off x="5879440" y="2367212"/>
                  <a:ext cx="12348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5" name="Ink 54">
                  <a:extLst>
                    <a:ext uri="{FF2B5EF4-FFF2-40B4-BE49-F238E27FC236}">
                      <a16:creationId xmlns:a16="http://schemas.microsoft.com/office/drawing/2014/main" id="{FB62F1C5-0DA8-5F2B-5EBA-DFD4F194F07A}"/>
                    </a:ext>
                  </a:extLst>
                </p14:cNvPr>
                <p14:cNvContentPartPr/>
                <p14:nvPr/>
              </p14:nvContentPartPr>
              <p14:xfrm>
                <a:off x="6071680" y="2379092"/>
                <a:ext cx="152280" cy="161640"/>
              </p14:xfrm>
            </p:contentPart>
          </mc:Choice>
          <mc:Fallback xmlns="">
            <p:pic>
              <p:nvPicPr>
                <p:cNvPr id="55" name="Ink 54">
                  <a:extLst>
                    <a:ext uri="{FF2B5EF4-FFF2-40B4-BE49-F238E27FC236}">
                      <a16:creationId xmlns:a16="http://schemas.microsoft.com/office/drawing/2014/main" id="{FB62F1C5-0DA8-5F2B-5EBA-DFD4F194F07A}"/>
                    </a:ext>
                  </a:extLst>
                </p:cNvPr>
                <p:cNvPicPr/>
                <p:nvPr/>
              </p:nvPicPr>
              <p:blipFill>
                <a:blip r:embed="rId61"/>
                <a:stretch>
                  <a:fillRect/>
                </a:stretch>
              </p:blipFill>
              <p:spPr>
                <a:xfrm>
                  <a:off x="6062680" y="2370092"/>
                  <a:ext cx="16992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6" name="Ink 55">
                  <a:extLst>
                    <a:ext uri="{FF2B5EF4-FFF2-40B4-BE49-F238E27FC236}">
                      <a16:creationId xmlns:a16="http://schemas.microsoft.com/office/drawing/2014/main" id="{21677005-3CA9-19EA-0118-C646497612D6}"/>
                    </a:ext>
                  </a:extLst>
                </p14:cNvPr>
                <p14:cNvContentPartPr/>
                <p14:nvPr/>
              </p14:nvContentPartPr>
              <p14:xfrm>
                <a:off x="6367600" y="2364692"/>
                <a:ext cx="151920" cy="164520"/>
              </p14:xfrm>
            </p:contentPart>
          </mc:Choice>
          <mc:Fallback xmlns="">
            <p:pic>
              <p:nvPicPr>
                <p:cNvPr id="56" name="Ink 55">
                  <a:extLst>
                    <a:ext uri="{FF2B5EF4-FFF2-40B4-BE49-F238E27FC236}">
                      <a16:creationId xmlns:a16="http://schemas.microsoft.com/office/drawing/2014/main" id="{21677005-3CA9-19EA-0118-C646497612D6}"/>
                    </a:ext>
                  </a:extLst>
                </p:cNvPr>
                <p:cNvPicPr/>
                <p:nvPr/>
              </p:nvPicPr>
              <p:blipFill>
                <a:blip r:embed="rId63"/>
                <a:stretch>
                  <a:fillRect/>
                </a:stretch>
              </p:blipFill>
              <p:spPr>
                <a:xfrm>
                  <a:off x="6358600" y="2355692"/>
                  <a:ext cx="1695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7" name="Ink 56">
                  <a:extLst>
                    <a:ext uri="{FF2B5EF4-FFF2-40B4-BE49-F238E27FC236}">
                      <a16:creationId xmlns:a16="http://schemas.microsoft.com/office/drawing/2014/main" id="{DEE73177-47E8-7E81-B5EC-553F505FE7CE}"/>
                    </a:ext>
                  </a:extLst>
                </p14:cNvPr>
                <p14:cNvContentPartPr/>
                <p14:nvPr/>
              </p14:nvContentPartPr>
              <p14:xfrm>
                <a:off x="6403600" y="2353532"/>
                <a:ext cx="115920" cy="153720"/>
              </p14:xfrm>
            </p:contentPart>
          </mc:Choice>
          <mc:Fallback xmlns="">
            <p:pic>
              <p:nvPicPr>
                <p:cNvPr id="57" name="Ink 56">
                  <a:extLst>
                    <a:ext uri="{FF2B5EF4-FFF2-40B4-BE49-F238E27FC236}">
                      <a16:creationId xmlns:a16="http://schemas.microsoft.com/office/drawing/2014/main" id="{DEE73177-47E8-7E81-B5EC-553F505FE7CE}"/>
                    </a:ext>
                  </a:extLst>
                </p:cNvPr>
                <p:cNvPicPr/>
                <p:nvPr/>
              </p:nvPicPr>
              <p:blipFill>
                <a:blip r:embed="rId65"/>
                <a:stretch>
                  <a:fillRect/>
                </a:stretch>
              </p:blipFill>
              <p:spPr>
                <a:xfrm>
                  <a:off x="6394600" y="2344532"/>
                  <a:ext cx="1335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8" name="Ink 57">
                  <a:extLst>
                    <a:ext uri="{FF2B5EF4-FFF2-40B4-BE49-F238E27FC236}">
                      <a16:creationId xmlns:a16="http://schemas.microsoft.com/office/drawing/2014/main" id="{FFC16989-2F9B-68BF-91D1-9868DE4B92A5}"/>
                    </a:ext>
                  </a:extLst>
                </p14:cNvPr>
                <p14:cNvContentPartPr/>
                <p14:nvPr/>
              </p14:nvContentPartPr>
              <p14:xfrm>
                <a:off x="6650920" y="2335172"/>
                <a:ext cx="186480" cy="183960"/>
              </p14:xfrm>
            </p:contentPart>
          </mc:Choice>
          <mc:Fallback xmlns="">
            <p:pic>
              <p:nvPicPr>
                <p:cNvPr id="58" name="Ink 57">
                  <a:extLst>
                    <a:ext uri="{FF2B5EF4-FFF2-40B4-BE49-F238E27FC236}">
                      <a16:creationId xmlns:a16="http://schemas.microsoft.com/office/drawing/2014/main" id="{FFC16989-2F9B-68BF-91D1-9868DE4B92A5}"/>
                    </a:ext>
                  </a:extLst>
                </p:cNvPr>
                <p:cNvPicPr/>
                <p:nvPr/>
              </p:nvPicPr>
              <p:blipFill>
                <a:blip r:embed="rId67"/>
                <a:stretch>
                  <a:fillRect/>
                </a:stretch>
              </p:blipFill>
              <p:spPr>
                <a:xfrm>
                  <a:off x="6641920" y="2326172"/>
                  <a:ext cx="204120" cy="201600"/>
                </a:xfrm>
                <a:prstGeom prst="rect">
                  <a:avLst/>
                </a:prstGeom>
              </p:spPr>
            </p:pic>
          </mc:Fallback>
        </mc:AlternateContent>
      </p:grpSp>
      <p:grpSp>
        <p:nvGrpSpPr>
          <p:cNvPr id="73" name="Group 72">
            <a:extLst>
              <a:ext uri="{FF2B5EF4-FFF2-40B4-BE49-F238E27FC236}">
                <a16:creationId xmlns:a16="http://schemas.microsoft.com/office/drawing/2014/main" id="{81A1695C-F205-4B2C-1F3A-A917BB64F347}"/>
              </a:ext>
            </a:extLst>
          </p:cNvPr>
          <p:cNvGrpSpPr/>
          <p:nvPr/>
        </p:nvGrpSpPr>
        <p:grpSpPr>
          <a:xfrm>
            <a:off x="7213600" y="2381612"/>
            <a:ext cx="110880" cy="85680"/>
            <a:chOff x="7213600" y="2381612"/>
            <a:chExt cx="110880" cy="85680"/>
          </a:xfrm>
        </p:grpSpPr>
        <mc:AlternateContent xmlns:mc="http://schemas.openxmlformats.org/markup-compatibility/2006" xmlns:p14="http://schemas.microsoft.com/office/powerpoint/2010/main">
          <mc:Choice Requires="p14">
            <p:contentPart p14:bwMode="auto" r:id="rId68">
              <p14:nvContentPartPr>
                <p14:cNvPr id="59" name="Ink 58">
                  <a:extLst>
                    <a:ext uri="{FF2B5EF4-FFF2-40B4-BE49-F238E27FC236}">
                      <a16:creationId xmlns:a16="http://schemas.microsoft.com/office/drawing/2014/main" id="{6D692F94-B240-222C-1C9E-69FEF0C0A300}"/>
                    </a:ext>
                  </a:extLst>
                </p14:cNvPr>
                <p14:cNvContentPartPr/>
                <p14:nvPr/>
              </p14:nvContentPartPr>
              <p14:xfrm>
                <a:off x="7213600" y="2381612"/>
                <a:ext cx="25920" cy="12960"/>
              </p14:xfrm>
            </p:contentPart>
          </mc:Choice>
          <mc:Fallback xmlns="">
            <p:pic>
              <p:nvPicPr>
                <p:cNvPr id="59" name="Ink 58">
                  <a:extLst>
                    <a:ext uri="{FF2B5EF4-FFF2-40B4-BE49-F238E27FC236}">
                      <a16:creationId xmlns:a16="http://schemas.microsoft.com/office/drawing/2014/main" id="{6D692F94-B240-222C-1C9E-69FEF0C0A300}"/>
                    </a:ext>
                  </a:extLst>
                </p:cNvPr>
                <p:cNvPicPr/>
                <p:nvPr/>
              </p:nvPicPr>
              <p:blipFill>
                <a:blip r:embed="rId69"/>
                <a:stretch>
                  <a:fillRect/>
                </a:stretch>
              </p:blipFill>
              <p:spPr>
                <a:xfrm>
                  <a:off x="7204600" y="2372972"/>
                  <a:ext cx="435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 name="Ink 59">
                  <a:extLst>
                    <a:ext uri="{FF2B5EF4-FFF2-40B4-BE49-F238E27FC236}">
                      <a16:creationId xmlns:a16="http://schemas.microsoft.com/office/drawing/2014/main" id="{77C63303-0A7B-D6E5-F470-B7F4AAE79DC8}"/>
                    </a:ext>
                  </a:extLst>
                </p14:cNvPr>
                <p14:cNvContentPartPr/>
                <p14:nvPr/>
              </p14:nvContentPartPr>
              <p14:xfrm>
                <a:off x="7269760" y="2460092"/>
                <a:ext cx="54720" cy="7200"/>
              </p14:xfrm>
            </p:contentPart>
          </mc:Choice>
          <mc:Fallback xmlns="">
            <p:pic>
              <p:nvPicPr>
                <p:cNvPr id="60" name="Ink 59">
                  <a:extLst>
                    <a:ext uri="{FF2B5EF4-FFF2-40B4-BE49-F238E27FC236}">
                      <a16:creationId xmlns:a16="http://schemas.microsoft.com/office/drawing/2014/main" id="{77C63303-0A7B-D6E5-F470-B7F4AAE79DC8}"/>
                    </a:ext>
                  </a:extLst>
                </p:cNvPr>
                <p:cNvPicPr/>
                <p:nvPr/>
              </p:nvPicPr>
              <p:blipFill>
                <a:blip r:embed="rId71"/>
                <a:stretch>
                  <a:fillRect/>
                </a:stretch>
              </p:blipFill>
              <p:spPr>
                <a:xfrm>
                  <a:off x="7260760" y="2451092"/>
                  <a:ext cx="72360" cy="24840"/>
                </a:xfrm>
                <a:prstGeom prst="rect">
                  <a:avLst/>
                </a:prstGeom>
              </p:spPr>
            </p:pic>
          </mc:Fallback>
        </mc:AlternateContent>
      </p:grpSp>
      <p:grpSp>
        <p:nvGrpSpPr>
          <p:cNvPr id="72" name="Group 71">
            <a:extLst>
              <a:ext uri="{FF2B5EF4-FFF2-40B4-BE49-F238E27FC236}">
                <a16:creationId xmlns:a16="http://schemas.microsoft.com/office/drawing/2014/main" id="{477981B6-5132-3EF9-C7D0-C71AEDD12ACF}"/>
              </a:ext>
            </a:extLst>
          </p:cNvPr>
          <p:cNvGrpSpPr/>
          <p:nvPr/>
        </p:nvGrpSpPr>
        <p:grpSpPr>
          <a:xfrm>
            <a:off x="7821280" y="2317532"/>
            <a:ext cx="744120" cy="249120"/>
            <a:chOff x="7821280" y="2317532"/>
            <a:chExt cx="744120" cy="249120"/>
          </a:xfrm>
        </p:grpSpPr>
        <mc:AlternateContent xmlns:mc="http://schemas.openxmlformats.org/markup-compatibility/2006" xmlns:p14="http://schemas.microsoft.com/office/powerpoint/2010/main">
          <mc:Choice Requires="p14">
            <p:contentPart p14:bwMode="auto" r:id="rId72">
              <p14:nvContentPartPr>
                <p14:cNvPr id="61" name="Ink 60">
                  <a:extLst>
                    <a:ext uri="{FF2B5EF4-FFF2-40B4-BE49-F238E27FC236}">
                      <a16:creationId xmlns:a16="http://schemas.microsoft.com/office/drawing/2014/main" id="{227EE170-8361-BF59-587D-7E18F7EC52F8}"/>
                    </a:ext>
                  </a:extLst>
                </p14:cNvPr>
                <p14:cNvContentPartPr/>
                <p14:nvPr/>
              </p14:nvContentPartPr>
              <p14:xfrm>
                <a:off x="7821280" y="2317532"/>
                <a:ext cx="159120" cy="222120"/>
              </p14:xfrm>
            </p:contentPart>
          </mc:Choice>
          <mc:Fallback xmlns="">
            <p:pic>
              <p:nvPicPr>
                <p:cNvPr id="61" name="Ink 60">
                  <a:extLst>
                    <a:ext uri="{FF2B5EF4-FFF2-40B4-BE49-F238E27FC236}">
                      <a16:creationId xmlns:a16="http://schemas.microsoft.com/office/drawing/2014/main" id="{227EE170-8361-BF59-587D-7E18F7EC52F8}"/>
                    </a:ext>
                  </a:extLst>
                </p:cNvPr>
                <p:cNvPicPr/>
                <p:nvPr/>
              </p:nvPicPr>
              <p:blipFill>
                <a:blip r:embed="rId73"/>
                <a:stretch>
                  <a:fillRect/>
                </a:stretch>
              </p:blipFill>
              <p:spPr>
                <a:xfrm>
                  <a:off x="7812640" y="2308532"/>
                  <a:ext cx="1767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2" name="Ink 61">
                  <a:extLst>
                    <a:ext uri="{FF2B5EF4-FFF2-40B4-BE49-F238E27FC236}">
                      <a16:creationId xmlns:a16="http://schemas.microsoft.com/office/drawing/2014/main" id="{D39E71EE-E986-0117-18D7-C24B03522766}"/>
                    </a:ext>
                  </a:extLst>
                </p14:cNvPr>
                <p14:cNvContentPartPr/>
                <p14:nvPr/>
              </p14:nvContentPartPr>
              <p14:xfrm>
                <a:off x="8085160" y="2360372"/>
                <a:ext cx="198000" cy="206280"/>
              </p14:xfrm>
            </p:contentPart>
          </mc:Choice>
          <mc:Fallback xmlns="">
            <p:pic>
              <p:nvPicPr>
                <p:cNvPr id="62" name="Ink 61">
                  <a:extLst>
                    <a:ext uri="{FF2B5EF4-FFF2-40B4-BE49-F238E27FC236}">
                      <a16:creationId xmlns:a16="http://schemas.microsoft.com/office/drawing/2014/main" id="{D39E71EE-E986-0117-18D7-C24B03522766}"/>
                    </a:ext>
                  </a:extLst>
                </p:cNvPr>
                <p:cNvPicPr/>
                <p:nvPr/>
              </p:nvPicPr>
              <p:blipFill>
                <a:blip r:embed="rId75"/>
                <a:stretch>
                  <a:fillRect/>
                </a:stretch>
              </p:blipFill>
              <p:spPr>
                <a:xfrm>
                  <a:off x="8076160" y="2351732"/>
                  <a:ext cx="21564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3" name="Ink 62">
                  <a:extLst>
                    <a:ext uri="{FF2B5EF4-FFF2-40B4-BE49-F238E27FC236}">
                      <a16:creationId xmlns:a16="http://schemas.microsoft.com/office/drawing/2014/main" id="{9761E01B-70CE-5DB5-7F82-6AE7DC170495}"/>
                    </a:ext>
                  </a:extLst>
                </p14:cNvPr>
                <p14:cNvContentPartPr/>
                <p14:nvPr/>
              </p14:nvContentPartPr>
              <p14:xfrm>
                <a:off x="8389360" y="2328332"/>
                <a:ext cx="176040" cy="151920"/>
              </p14:xfrm>
            </p:contentPart>
          </mc:Choice>
          <mc:Fallback xmlns="">
            <p:pic>
              <p:nvPicPr>
                <p:cNvPr id="63" name="Ink 62">
                  <a:extLst>
                    <a:ext uri="{FF2B5EF4-FFF2-40B4-BE49-F238E27FC236}">
                      <a16:creationId xmlns:a16="http://schemas.microsoft.com/office/drawing/2014/main" id="{9761E01B-70CE-5DB5-7F82-6AE7DC170495}"/>
                    </a:ext>
                  </a:extLst>
                </p:cNvPr>
                <p:cNvPicPr/>
                <p:nvPr/>
              </p:nvPicPr>
              <p:blipFill>
                <a:blip r:embed="rId77"/>
                <a:stretch>
                  <a:fillRect/>
                </a:stretch>
              </p:blipFill>
              <p:spPr>
                <a:xfrm>
                  <a:off x="8380360" y="2319692"/>
                  <a:ext cx="193680" cy="169560"/>
                </a:xfrm>
                <a:prstGeom prst="rect">
                  <a:avLst/>
                </a:prstGeom>
              </p:spPr>
            </p:pic>
          </mc:Fallback>
        </mc:AlternateContent>
      </p:grpSp>
      <p:grpSp>
        <p:nvGrpSpPr>
          <p:cNvPr id="71" name="Group 70">
            <a:extLst>
              <a:ext uri="{FF2B5EF4-FFF2-40B4-BE49-F238E27FC236}">
                <a16:creationId xmlns:a16="http://schemas.microsoft.com/office/drawing/2014/main" id="{E453026F-4198-F2B5-286D-BE42EE513090}"/>
              </a:ext>
            </a:extLst>
          </p:cNvPr>
          <p:cNvGrpSpPr/>
          <p:nvPr/>
        </p:nvGrpSpPr>
        <p:grpSpPr>
          <a:xfrm>
            <a:off x="7922800" y="2762492"/>
            <a:ext cx="627120" cy="419760"/>
            <a:chOff x="7922800" y="2762492"/>
            <a:chExt cx="627120" cy="419760"/>
          </a:xfrm>
        </p:grpSpPr>
        <mc:AlternateContent xmlns:mc="http://schemas.openxmlformats.org/markup-compatibility/2006" xmlns:p14="http://schemas.microsoft.com/office/powerpoint/2010/main">
          <mc:Choice Requires="p14">
            <p:contentPart p14:bwMode="auto" r:id="rId78">
              <p14:nvContentPartPr>
                <p14:cNvPr id="64" name="Ink 63">
                  <a:extLst>
                    <a:ext uri="{FF2B5EF4-FFF2-40B4-BE49-F238E27FC236}">
                      <a16:creationId xmlns:a16="http://schemas.microsoft.com/office/drawing/2014/main" id="{261C98FC-72B1-3DE9-0659-D1512BBD876A}"/>
                    </a:ext>
                  </a:extLst>
                </p14:cNvPr>
                <p14:cNvContentPartPr/>
                <p14:nvPr/>
              </p14:nvContentPartPr>
              <p14:xfrm>
                <a:off x="8130520" y="2762492"/>
                <a:ext cx="21240" cy="281520"/>
              </p14:xfrm>
            </p:contentPart>
          </mc:Choice>
          <mc:Fallback xmlns="">
            <p:pic>
              <p:nvPicPr>
                <p:cNvPr id="64" name="Ink 63">
                  <a:extLst>
                    <a:ext uri="{FF2B5EF4-FFF2-40B4-BE49-F238E27FC236}">
                      <a16:creationId xmlns:a16="http://schemas.microsoft.com/office/drawing/2014/main" id="{261C98FC-72B1-3DE9-0659-D1512BBD876A}"/>
                    </a:ext>
                  </a:extLst>
                </p:cNvPr>
                <p:cNvPicPr/>
                <p:nvPr/>
              </p:nvPicPr>
              <p:blipFill>
                <a:blip r:embed="rId79"/>
                <a:stretch>
                  <a:fillRect/>
                </a:stretch>
              </p:blipFill>
              <p:spPr>
                <a:xfrm>
                  <a:off x="8121880" y="2753852"/>
                  <a:ext cx="38880" cy="2991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5" name="Ink 64">
                  <a:extLst>
                    <a:ext uri="{FF2B5EF4-FFF2-40B4-BE49-F238E27FC236}">
                      <a16:creationId xmlns:a16="http://schemas.microsoft.com/office/drawing/2014/main" id="{EF418B26-60F0-F05B-74F4-FAC9D5F5A057}"/>
                    </a:ext>
                  </a:extLst>
                </p14:cNvPr>
                <p14:cNvContentPartPr/>
                <p14:nvPr/>
              </p14:nvContentPartPr>
              <p14:xfrm>
                <a:off x="8314120" y="2769332"/>
                <a:ext cx="24480" cy="275760"/>
              </p14:xfrm>
            </p:contentPart>
          </mc:Choice>
          <mc:Fallback xmlns="">
            <p:pic>
              <p:nvPicPr>
                <p:cNvPr id="65" name="Ink 64">
                  <a:extLst>
                    <a:ext uri="{FF2B5EF4-FFF2-40B4-BE49-F238E27FC236}">
                      <a16:creationId xmlns:a16="http://schemas.microsoft.com/office/drawing/2014/main" id="{EF418B26-60F0-F05B-74F4-FAC9D5F5A057}"/>
                    </a:ext>
                  </a:extLst>
                </p:cNvPr>
                <p:cNvPicPr/>
                <p:nvPr/>
              </p:nvPicPr>
              <p:blipFill>
                <a:blip r:embed="rId81"/>
                <a:stretch>
                  <a:fillRect/>
                </a:stretch>
              </p:blipFill>
              <p:spPr>
                <a:xfrm>
                  <a:off x="8305480" y="2760692"/>
                  <a:ext cx="4212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6" name="Ink 65">
                  <a:extLst>
                    <a:ext uri="{FF2B5EF4-FFF2-40B4-BE49-F238E27FC236}">
                      <a16:creationId xmlns:a16="http://schemas.microsoft.com/office/drawing/2014/main" id="{D94B93E5-53E1-D585-E375-5B49FFB32B9A}"/>
                    </a:ext>
                  </a:extLst>
                </p14:cNvPr>
                <p14:cNvContentPartPr/>
                <p14:nvPr/>
              </p14:nvContentPartPr>
              <p14:xfrm>
                <a:off x="7922800" y="2867972"/>
                <a:ext cx="627120" cy="314280"/>
              </p14:xfrm>
            </p:contentPart>
          </mc:Choice>
          <mc:Fallback xmlns="">
            <p:pic>
              <p:nvPicPr>
                <p:cNvPr id="66" name="Ink 65">
                  <a:extLst>
                    <a:ext uri="{FF2B5EF4-FFF2-40B4-BE49-F238E27FC236}">
                      <a16:creationId xmlns:a16="http://schemas.microsoft.com/office/drawing/2014/main" id="{D94B93E5-53E1-D585-E375-5B49FFB32B9A}"/>
                    </a:ext>
                  </a:extLst>
                </p:cNvPr>
                <p:cNvPicPr/>
                <p:nvPr/>
              </p:nvPicPr>
              <p:blipFill>
                <a:blip r:embed="rId83"/>
                <a:stretch>
                  <a:fillRect/>
                </a:stretch>
              </p:blipFill>
              <p:spPr>
                <a:xfrm>
                  <a:off x="7913800" y="2859332"/>
                  <a:ext cx="644760" cy="331920"/>
                </a:xfrm>
                <a:prstGeom prst="rect">
                  <a:avLst/>
                </a:prstGeom>
              </p:spPr>
            </p:pic>
          </mc:Fallback>
        </mc:AlternateContent>
      </p:grpSp>
      <p:grpSp>
        <p:nvGrpSpPr>
          <p:cNvPr id="70" name="Group 69">
            <a:extLst>
              <a:ext uri="{FF2B5EF4-FFF2-40B4-BE49-F238E27FC236}">
                <a16:creationId xmlns:a16="http://schemas.microsoft.com/office/drawing/2014/main" id="{28FEC15D-77BF-82D0-6244-56E5C408A4C5}"/>
              </a:ext>
            </a:extLst>
          </p:cNvPr>
          <p:cNvGrpSpPr/>
          <p:nvPr/>
        </p:nvGrpSpPr>
        <p:grpSpPr>
          <a:xfrm>
            <a:off x="7929280" y="3369452"/>
            <a:ext cx="783360" cy="262080"/>
            <a:chOff x="7929280" y="3369452"/>
            <a:chExt cx="783360" cy="262080"/>
          </a:xfrm>
        </p:grpSpPr>
        <mc:AlternateContent xmlns:mc="http://schemas.openxmlformats.org/markup-compatibility/2006" xmlns:p14="http://schemas.microsoft.com/office/powerpoint/2010/main">
          <mc:Choice Requires="p14">
            <p:contentPart p14:bwMode="auto" r:id="rId84">
              <p14:nvContentPartPr>
                <p14:cNvPr id="67" name="Ink 66">
                  <a:extLst>
                    <a:ext uri="{FF2B5EF4-FFF2-40B4-BE49-F238E27FC236}">
                      <a16:creationId xmlns:a16="http://schemas.microsoft.com/office/drawing/2014/main" id="{586BC263-2CC7-5AD9-6202-5AC5F9FE2AEE}"/>
                    </a:ext>
                  </a:extLst>
                </p14:cNvPr>
                <p14:cNvContentPartPr/>
                <p14:nvPr/>
              </p14:nvContentPartPr>
              <p14:xfrm>
                <a:off x="7929280" y="3369452"/>
                <a:ext cx="225360" cy="242640"/>
              </p14:xfrm>
            </p:contentPart>
          </mc:Choice>
          <mc:Fallback xmlns="">
            <p:pic>
              <p:nvPicPr>
                <p:cNvPr id="67" name="Ink 66">
                  <a:extLst>
                    <a:ext uri="{FF2B5EF4-FFF2-40B4-BE49-F238E27FC236}">
                      <a16:creationId xmlns:a16="http://schemas.microsoft.com/office/drawing/2014/main" id="{586BC263-2CC7-5AD9-6202-5AC5F9FE2AEE}"/>
                    </a:ext>
                  </a:extLst>
                </p:cNvPr>
                <p:cNvPicPr/>
                <p:nvPr/>
              </p:nvPicPr>
              <p:blipFill>
                <a:blip r:embed="rId85"/>
                <a:stretch>
                  <a:fillRect/>
                </a:stretch>
              </p:blipFill>
              <p:spPr>
                <a:xfrm>
                  <a:off x="7920280" y="3360812"/>
                  <a:ext cx="24300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8" name="Ink 67">
                  <a:extLst>
                    <a:ext uri="{FF2B5EF4-FFF2-40B4-BE49-F238E27FC236}">
                      <a16:creationId xmlns:a16="http://schemas.microsoft.com/office/drawing/2014/main" id="{F32A743A-E45A-DB69-4E99-CD08F5BA27B4}"/>
                    </a:ext>
                  </a:extLst>
                </p14:cNvPr>
                <p14:cNvContentPartPr/>
                <p14:nvPr/>
              </p14:nvContentPartPr>
              <p14:xfrm>
                <a:off x="8191720" y="3453692"/>
                <a:ext cx="155520" cy="177840"/>
              </p14:xfrm>
            </p:contentPart>
          </mc:Choice>
          <mc:Fallback xmlns="">
            <p:pic>
              <p:nvPicPr>
                <p:cNvPr id="68" name="Ink 67">
                  <a:extLst>
                    <a:ext uri="{FF2B5EF4-FFF2-40B4-BE49-F238E27FC236}">
                      <a16:creationId xmlns:a16="http://schemas.microsoft.com/office/drawing/2014/main" id="{F32A743A-E45A-DB69-4E99-CD08F5BA27B4}"/>
                    </a:ext>
                  </a:extLst>
                </p:cNvPr>
                <p:cNvPicPr/>
                <p:nvPr/>
              </p:nvPicPr>
              <p:blipFill>
                <a:blip r:embed="rId87"/>
                <a:stretch>
                  <a:fillRect/>
                </a:stretch>
              </p:blipFill>
              <p:spPr>
                <a:xfrm>
                  <a:off x="8182720" y="3444692"/>
                  <a:ext cx="17316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9" name="Ink 68">
                  <a:extLst>
                    <a:ext uri="{FF2B5EF4-FFF2-40B4-BE49-F238E27FC236}">
                      <a16:creationId xmlns:a16="http://schemas.microsoft.com/office/drawing/2014/main" id="{780735B8-4CEF-8885-0A14-61BC732878D4}"/>
                    </a:ext>
                  </a:extLst>
                </p14:cNvPr>
                <p14:cNvContentPartPr/>
                <p14:nvPr/>
              </p14:nvContentPartPr>
              <p14:xfrm>
                <a:off x="8419960" y="3463052"/>
                <a:ext cx="292680" cy="148320"/>
              </p14:xfrm>
            </p:contentPart>
          </mc:Choice>
          <mc:Fallback xmlns="">
            <p:pic>
              <p:nvPicPr>
                <p:cNvPr id="69" name="Ink 68">
                  <a:extLst>
                    <a:ext uri="{FF2B5EF4-FFF2-40B4-BE49-F238E27FC236}">
                      <a16:creationId xmlns:a16="http://schemas.microsoft.com/office/drawing/2014/main" id="{780735B8-4CEF-8885-0A14-61BC732878D4}"/>
                    </a:ext>
                  </a:extLst>
                </p:cNvPr>
                <p:cNvPicPr/>
                <p:nvPr/>
              </p:nvPicPr>
              <p:blipFill>
                <a:blip r:embed="rId89"/>
                <a:stretch>
                  <a:fillRect/>
                </a:stretch>
              </p:blipFill>
              <p:spPr>
                <a:xfrm>
                  <a:off x="8411320" y="3454052"/>
                  <a:ext cx="310320" cy="165960"/>
                </a:xfrm>
                <a:prstGeom prst="rect">
                  <a:avLst/>
                </a:prstGeom>
              </p:spPr>
            </p:pic>
          </mc:Fallback>
        </mc:AlternateContent>
      </p:grpSp>
      <p:grpSp>
        <p:nvGrpSpPr>
          <p:cNvPr id="79" name="Group 78">
            <a:extLst>
              <a:ext uri="{FF2B5EF4-FFF2-40B4-BE49-F238E27FC236}">
                <a16:creationId xmlns:a16="http://schemas.microsoft.com/office/drawing/2014/main" id="{1EBBEE70-B1A0-BF91-203E-C73D51D65629}"/>
              </a:ext>
            </a:extLst>
          </p:cNvPr>
          <p:cNvGrpSpPr/>
          <p:nvPr/>
        </p:nvGrpSpPr>
        <p:grpSpPr>
          <a:xfrm>
            <a:off x="1302040" y="4269812"/>
            <a:ext cx="1089720" cy="427680"/>
            <a:chOff x="1302040" y="4269812"/>
            <a:chExt cx="1089720" cy="427680"/>
          </a:xfrm>
        </p:grpSpPr>
        <mc:AlternateContent xmlns:mc="http://schemas.openxmlformats.org/markup-compatibility/2006" xmlns:p14="http://schemas.microsoft.com/office/powerpoint/2010/main">
          <mc:Choice Requires="p14">
            <p:contentPart p14:bwMode="auto" r:id="rId90">
              <p14:nvContentPartPr>
                <p14:cNvPr id="75" name="Ink 74">
                  <a:extLst>
                    <a:ext uri="{FF2B5EF4-FFF2-40B4-BE49-F238E27FC236}">
                      <a16:creationId xmlns:a16="http://schemas.microsoft.com/office/drawing/2014/main" id="{343854E0-3D1D-7D8F-EE6A-FFE7EB7E7CB9}"/>
                    </a:ext>
                  </a:extLst>
                </p14:cNvPr>
                <p14:cNvContentPartPr/>
                <p14:nvPr/>
              </p14:nvContentPartPr>
              <p14:xfrm>
                <a:off x="1302040" y="4327052"/>
                <a:ext cx="312480" cy="370440"/>
              </p14:xfrm>
            </p:contentPart>
          </mc:Choice>
          <mc:Fallback xmlns="">
            <p:pic>
              <p:nvPicPr>
                <p:cNvPr id="75" name="Ink 74">
                  <a:extLst>
                    <a:ext uri="{FF2B5EF4-FFF2-40B4-BE49-F238E27FC236}">
                      <a16:creationId xmlns:a16="http://schemas.microsoft.com/office/drawing/2014/main" id="{343854E0-3D1D-7D8F-EE6A-FFE7EB7E7CB9}"/>
                    </a:ext>
                  </a:extLst>
                </p:cNvPr>
                <p:cNvPicPr/>
                <p:nvPr/>
              </p:nvPicPr>
              <p:blipFill>
                <a:blip r:embed="rId91"/>
                <a:stretch>
                  <a:fillRect/>
                </a:stretch>
              </p:blipFill>
              <p:spPr>
                <a:xfrm>
                  <a:off x="1293040" y="4318052"/>
                  <a:ext cx="3301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76" name="Ink 75">
                  <a:extLst>
                    <a:ext uri="{FF2B5EF4-FFF2-40B4-BE49-F238E27FC236}">
                      <a16:creationId xmlns:a16="http://schemas.microsoft.com/office/drawing/2014/main" id="{130D3B64-B02E-5C89-5968-23F8701632B3}"/>
                    </a:ext>
                  </a:extLst>
                </p14:cNvPr>
                <p14:cNvContentPartPr/>
                <p14:nvPr/>
              </p14:nvContentPartPr>
              <p14:xfrm>
                <a:off x="1744480" y="4316612"/>
                <a:ext cx="178200" cy="285120"/>
              </p14:xfrm>
            </p:contentPart>
          </mc:Choice>
          <mc:Fallback xmlns="">
            <p:pic>
              <p:nvPicPr>
                <p:cNvPr id="76" name="Ink 75">
                  <a:extLst>
                    <a:ext uri="{FF2B5EF4-FFF2-40B4-BE49-F238E27FC236}">
                      <a16:creationId xmlns:a16="http://schemas.microsoft.com/office/drawing/2014/main" id="{130D3B64-B02E-5C89-5968-23F8701632B3}"/>
                    </a:ext>
                  </a:extLst>
                </p:cNvPr>
                <p:cNvPicPr/>
                <p:nvPr/>
              </p:nvPicPr>
              <p:blipFill>
                <a:blip r:embed="rId93"/>
                <a:stretch>
                  <a:fillRect/>
                </a:stretch>
              </p:blipFill>
              <p:spPr>
                <a:xfrm>
                  <a:off x="1735480" y="4307612"/>
                  <a:ext cx="1958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77" name="Ink 76">
                  <a:extLst>
                    <a:ext uri="{FF2B5EF4-FFF2-40B4-BE49-F238E27FC236}">
                      <a16:creationId xmlns:a16="http://schemas.microsoft.com/office/drawing/2014/main" id="{8C1E6940-6981-EC3F-31FA-C916D9B0B8EA}"/>
                    </a:ext>
                  </a:extLst>
                </p14:cNvPr>
                <p14:cNvContentPartPr/>
                <p14:nvPr/>
              </p14:nvContentPartPr>
              <p14:xfrm>
                <a:off x="1752400" y="4307252"/>
                <a:ext cx="411840" cy="317160"/>
              </p14:xfrm>
            </p:contentPart>
          </mc:Choice>
          <mc:Fallback xmlns="">
            <p:pic>
              <p:nvPicPr>
                <p:cNvPr id="77" name="Ink 76">
                  <a:extLst>
                    <a:ext uri="{FF2B5EF4-FFF2-40B4-BE49-F238E27FC236}">
                      <a16:creationId xmlns:a16="http://schemas.microsoft.com/office/drawing/2014/main" id="{8C1E6940-6981-EC3F-31FA-C916D9B0B8EA}"/>
                    </a:ext>
                  </a:extLst>
                </p:cNvPr>
                <p:cNvPicPr/>
                <p:nvPr/>
              </p:nvPicPr>
              <p:blipFill>
                <a:blip r:embed="rId95"/>
                <a:stretch>
                  <a:fillRect/>
                </a:stretch>
              </p:blipFill>
              <p:spPr>
                <a:xfrm>
                  <a:off x="1743760" y="4298612"/>
                  <a:ext cx="429480" cy="3348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8" name="Ink 77">
                  <a:extLst>
                    <a:ext uri="{FF2B5EF4-FFF2-40B4-BE49-F238E27FC236}">
                      <a16:creationId xmlns:a16="http://schemas.microsoft.com/office/drawing/2014/main" id="{B3B9B59A-0A96-BC62-0E70-06F37710A7EC}"/>
                    </a:ext>
                  </a:extLst>
                </p14:cNvPr>
                <p14:cNvContentPartPr/>
                <p14:nvPr/>
              </p14:nvContentPartPr>
              <p14:xfrm>
                <a:off x="2281240" y="4269812"/>
                <a:ext cx="110520" cy="382320"/>
              </p14:xfrm>
            </p:contentPart>
          </mc:Choice>
          <mc:Fallback xmlns="">
            <p:pic>
              <p:nvPicPr>
                <p:cNvPr id="78" name="Ink 77">
                  <a:extLst>
                    <a:ext uri="{FF2B5EF4-FFF2-40B4-BE49-F238E27FC236}">
                      <a16:creationId xmlns:a16="http://schemas.microsoft.com/office/drawing/2014/main" id="{B3B9B59A-0A96-BC62-0E70-06F37710A7EC}"/>
                    </a:ext>
                  </a:extLst>
                </p:cNvPr>
                <p:cNvPicPr/>
                <p:nvPr/>
              </p:nvPicPr>
              <p:blipFill>
                <a:blip r:embed="rId97"/>
                <a:stretch>
                  <a:fillRect/>
                </a:stretch>
              </p:blipFill>
              <p:spPr>
                <a:xfrm>
                  <a:off x="2272240" y="4260812"/>
                  <a:ext cx="128160" cy="399960"/>
                </a:xfrm>
                <a:prstGeom prst="rect">
                  <a:avLst/>
                </a:prstGeom>
              </p:spPr>
            </p:pic>
          </mc:Fallback>
        </mc:AlternateContent>
      </p:grpSp>
      <p:grpSp>
        <p:nvGrpSpPr>
          <p:cNvPr id="90" name="Group 89">
            <a:extLst>
              <a:ext uri="{FF2B5EF4-FFF2-40B4-BE49-F238E27FC236}">
                <a16:creationId xmlns:a16="http://schemas.microsoft.com/office/drawing/2014/main" id="{DE966B36-4BF8-C07F-89B2-6BADD63149E3}"/>
              </a:ext>
            </a:extLst>
          </p:cNvPr>
          <p:cNvGrpSpPr/>
          <p:nvPr/>
        </p:nvGrpSpPr>
        <p:grpSpPr>
          <a:xfrm>
            <a:off x="-37520" y="1103252"/>
            <a:ext cx="1978560" cy="1957680"/>
            <a:chOff x="-37520" y="1103252"/>
            <a:chExt cx="1978560" cy="1957680"/>
          </a:xfrm>
        </p:grpSpPr>
        <mc:AlternateContent xmlns:mc="http://schemas.openxmlformats.org/markup-compatibility/2006" xmlns:p14="http://schemas.microsoft.com/office/powerpoint/2010/main">
          <mc:Choice Requires="p14">
            <p:contentPart p14:bwMode="auto" r:id="rId98">
              <p14:nvContentPartPr>
                <p14:cNvPr id="5" name="Ink 4">
                  <a:extLst>
                    <a:ext uri="{FF2B5EF4-FFF2-40B4-BE49-F238E27FC236}">
                      <a16:creationId xmlns:a16="http://schemas.microsoft.com/office/drawing/2014/main" id="{BB3366BC-DF49-F285-F0DA-5BB6931C15CE}"/>
                    </a:ext>
                  </a:extLst>
                </p14:cNvPr>
                <p14:cNvContentPartPr/>
                <p14:nvPr/>
              </p14:nvContentPartPr>
              <p14:xfrm>
                <a:off x="1480240" y="1854932"/>
                <a:ext cx="96840" cy="304200"/>
              </p14:xfrm>
            </p:contentPart>
          </mc:Choice>
          <mc:Fallback xmlns="">
            <p:pic>
              <p:nvPicPr>
                <p:cNvPr id="5" name="Ink 4">
                  <a:extLst>
                    <a:ext uri="{FF2B5EF4-FFF2-40B4-BE49-F238E27FC236}">
                      <a16:creationId xmlns:a16="http://schemas.microsoft.com/office/drawing/2014/main" id="{BB3366BC-DF49-F285-F0DA-5BB6931C15CE}"/>
                    </a:ext>
                  </a:extLst>
                </p:cNvPr>
                <p:cNvPicPr/>
                <p:nvPr/>
              </p:nvPicPr>
              <p:blipFill>
                <a:blip r:embed="rId99"/>
                <a:stretch>
                  <a:fillRect/>
                </a:stretch>
              </p:blipFill>
              <p:spPr>
                <a:xfrm>
                  <a:off x="1471600" y="1845932"/>
                  <a:ext cx="11448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 name="Ink 5">
                  <a:extLst>
                    <a:ext uri="{FF2B5EF4-FFF2-40B4-BE49-F238E27FC236}">
                      <a16:creationId xmlns:a16="http://schemas.microsoft.com/office/drawing/2014/main" id="{735B467B-CEE8-6918-4A61-46575669D39A}"/>
                    </a:ext>
                  </a:extLst>
                </p14:cNvPr>
                <p14:cNvContentPartPr/>
                <p14:nvPr/>
              </p14:nvContentPartPr>
              <p14:xfrm>
                <a:off x="1696960" y="1911092"/>
                <a:ext cx="40320" cy="264240"/>
              </p14:xfrm>
            </p:contentPart>
          </mc:Choice>
          <mc:Fallback xmlns="">
            <p:pic>
              <p:nvPicPr>
                <p:cNvPr id="6" name="Ink 5">
                  <a:extLst>
                    <a:ext uri="{FF2B5EF4-FFF2-40B4-BE49-F238E27FC236}">
                      <a16:creationId xmlns:a16="http://schemas.microsoft.com/office/drawing/2014/main" id="{735B467B-CEE8-6918-4A61-46575669D39A}"/>
                    </a:ext>
                  </a:extLst>
                </p:cNvPr>
                <p:cNvPicPr/>
                <p:nvPr/>
              </p:nvPicPr>
              <p:blipFill>
                <a:blip r:embed="rId101"/>
                <a:stretch>
                  <a:fillRect/>
                </a:stretch>
              </p:blipFill>
              <p:spPr>
                <a:xfrm>
                  <a:off x="1688320" y="1902092"/>
                  <a:ext cx="5796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25" name="Ink 24">
                  <a:extLst>
                    <a:ext uri="{FF2B5EF4-FFF2-40B4-BE49-F238E27FC236}">
                      <a16:creationId xmlns:a16="http://schemas.microsoft.com/office/drawing/2014/main" id="{88B946D6-F161-DC8D-0611-24894E25279C}"/>
                    </a:ext>
                  </a:extLst>
                </p14:cNvPr>
                <p14:cNvContentPartPr/>
                <p14:nvPr/>
              </p14:nvContentPartPr>
              <p14:xfrm>
                <a:off x="1505440" y="2400332"/>
                <a:ext cx="14400" cy="272160"/>
              </p14:xfrm>
            </p:contentPart>
          </mc:Choice>
          <mc:Fallback xmlns="">
            <p:pic>
              <p:nvPicPr>
                <p:cNvPr id="25" name="Ink 24">
                  <a:extLst>
                    <a:ext uri="{FF2B5EF4-FFF2-40B4-BE49-F238E27FC236}">
                      <a16:creationId xmlns:a16="http://schemas.microsoft.com/office/drawing/2014/main" id="{88B946D6-F161-DC8D-0611-24894E25279C}"/>
                    </a:ext>
                  </a:extLst>
                </p:cNvPr>
                <p:cNvPicPr/>
                <p:nvPr/>
              </p:nvPicPr>
              <p:blipFill>
                <a:blip r:embed="rId103"/>
                <a:stretch>
                  <a:fillRect/>
                </a:stretch>
              </p:blipFill>
              <p:spPr>
                <a:xfrm>
                  <a:off x="1496440" y="2391692"/>
                  <a:ext cx="32040" cy="2898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26" name="Ink 25">
                  <a:extLst>
                    <a:ext uri="{FF2B5EF4-FFF2-40B4-BE49-F238E27FC236}">
                      <a16:creationId xmlns:a16="http://schemas.microsoft.com/office/drawing/2014/main" id="{03A90329-61DC-3C33-878B-309426D99D7A}"/>
                    </a:ext>
                  </a:extLst>
                </p14:cNvPr>
                <p14:cNvContentPartPr/>
                <p14:nvPr/>
              </p14:nvContentPartPr>
              <p14:xfrm>
                <a:off x="1493200" y="2373332"/>
                <a:ext cx="215640" cy="178920"/>
              </p14:xfrm>
            </p:contentPart>
          </mc:Choice>
          <mc:Fallback xmlns="">
            <p:pic>
              <p:nvPicPr>
                <p:cNvPr id="26" name="Ink 25">
                  <a:extLst>
                    <a:ext uri="{FF2B5EF4-FFF2-40B4-BE49-F238E27FC236}">
                      <a16:creationId xmlns:a16="http://schemas.microsoft.com/office/drawing/2014/main" id="{03A90329-61DC-3C33-878B-309426D99D7A}"/>
                    </a:ext>
                  </a:extLst>
                </p:cNvPr>
                <p:cNvPicPr/>
                <p:nvPr/>
              </p:nvPicPr>
              <p:blipFill>
                <a:blip r:embed="rId105"/>
                <a:stretch>
                  <a:fillRect/>
                </a:stretch>
              </p:blipFill>
              <p:spPr>
                <a:xfrm>
                  <a:off x="1484200" y="2364332"/>
                  <a:ext cx="23328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27" name="Ink 26">
                  <a:extLst>
                    <a:ext uri="{FF2B5EF4-FFF2-40B4-BE49-F238E27FC236}">
                      <a16:creationId xmlns:a16="http://schemas.microsoft.com/office/drawing/2014/main" id="{7AA0F8B8-4ABD-92D6-03B4-305E915F691E}"/>
                    </a:ext>
                  </a:extLst>
                </p14:cNvPr>
                <p14:cNvContentPartPr/>
                <p14:nvPr/>
              </p14:nvContentPartPr>
              <p14:xfrm>
                <a:off x="1725760" y="2446772"/>
                <a:ext cx="215280" cy="213120"/>
              </p14:xfrm>
            </p:contentPart>
          </mc:Choice>
          <mc:Fallback xmlns="">
            <p:pic>
              <p:nvPicPr>
                <p:cNvPr id="27" name="Ink 26">
                  <a:extLst>
                    <a:ext uri="{FF2B5EF4-FFF2-40B4-BE49-F238E27FC236}">
                      <a16:creationId xmlns:a16="http://schemas.microsoft.com/office/drawing/2014/main" id="{7AA0F8B8-4ABD-92D6-03B4-305E915F691E}"/>
                    </a:ext>
                  </a:extLst>
                </p:cNvPr>
                <p:cNvPicPr/>
                <p:nvPr/>
              </p:nvPicPr>
              <p:blipFill>
                <a:blip r:embed="rId107"/>
                <a:stretch>
                  <a:fillRect/>
                </a:stretch>
              </p:blipFill>
              <p:spPr>
                <a:xfrm>
                  <a:off x="1716760" y="2438132"/>
                  <a:ext cx="23292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6" name="Ink 35">
                  <a:extLst>
                    <a:ext uri="{FF2B5EF4-FFF2-40B4-BE49-F238E27FC236}">
                      <a16:creationId xmlns:a16="http://schemas.microsoft.com/office/drawing/2014/main" id="{BC6B890A-90D9-B935-E456-0D8E7DB9D3EB}"/>
                    </a:ext>
                  </a:extLst>
                </p14:cNvPr>
                <p14:cNvContentPartPr/>
                <p14:nvPr/>
              </p14:nvContentPartPr>
              <p14:xfrm>
                <a:off x="983800" y="1887692"/>
                <a:ext cx="235080" cy="13680"/>
              </p14:xfrm>
            </p:contentPart>
          </mc:Choice>
          <mc:Fallback xmlns="">
            <p:pic>
              <p:nvPicPr>
                <p:cNvPr id="36" name="Ink 35">
                  <a:extLst>
                    <a:ext uri="{FF2B5EF4-FFF2-40B4-BE49-F238E27FC236}">
                      <a16:creationId xmlns:a16="http://schemas.microsoft.com/office/drawing/2014/main" id="{BC6B890A-90D9-B935-E456-0D8E7DB9D3EB}"/>
                    </a:ext>
                  </a:extLst>
                </p:cNvPr>
                <p:cNvPicPr/>
                <p:nvPr/>
              </p:nvPicPr>
              <p:blipFill>
                <a:blip r:embed="rId109"/>
                <a:stretch>
                  <a:fillRect/>
                </a:stretch>
              </p:blipFill>
              <p:spPr>
                <a:xfrm>
                  <a:off x="974800" y="1879052"/>
                  <a:ext cx="252720" cy="313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7" name="Ink 36">
                  <a:extLst>
                    <a:ext uri="{FF2B5EF4-FFF2-40B4-BE49-F238E27FC236}">
                      <a16:creationId xmlns:a16="http://schemas.microsoft.com/office/drawing/2014/main" id="{2394D4CB-AB19-71E7-13C5-6E0F38D36778}"/>
                    </a:ext>
                  </a:extLst>
                </p14:cNvPr>
                <p14:cNvContentPartPr/>
                <p14:nvPr/>
              </p14:nvContentPartPr>
              <p14:xfrm>
                <a:off x="1119160" y="1795532"/>
                <a:ext cx="137880" cy="219240"/>
              </p14:xfrm>
            </p:contentPart>
          </mc:Choice>
          <mc:Fallback xmlns="">
            <p:pic>
              <p:nvPicPr>
                <p:cNvPr id="37" name="Ink 36">
                  <a:extLst>
                    <a:ext uri="{FF2B5EF4-FFF2-40B4-BE49-F238E27FC236}">
                      <a16:creationId xmlns:a16="http://schemas.microsoft.com/office/drawing/2014/main" id="{2394D4CB-AB19-71E7-13C5-6E0F38D36778}"/>
                    </a:ext>
                  </a:extLst>
                </p:cNvPr>
                <p:cNvPicPr/>
                <p:nvPr/>
              </p:nvPicPr>
              <p:blipFill>
                <a:blip r:embed="rId111"/>
                <a:stretch>
                  <a:fillRect/>
                </a:stretch>
              </p:blipFill>
              <p:spPr>
                <a:xfrm>
                  <a:off x="1110160" y="1786532"/>
                  <a:ext cx="155520" cy="2368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80" name="Ink 79">
                  <a:extLst>
                    <a:ext uri="{FF2B5EF4-FFF2-40B4-BE49-F238E27FC236}">
                      <a16:creationId xmlns:a16="http://schemas.microsoft.com/office/drawing/2014/main" id="{05AAD03D-1665-CFE9-4F97-020B2F48CB55}"/>
                    </a:ext>
                  </a:extLst>
                </p14:cNvPr>
                <p14:cNvContentPartPr/>
                <p14:nvPr/>
              </p14:nvContentPartPr>
              <p14:xfrm>
                <a:off x="858520" y="1103252"/>
                <a:ext cx="547200" cy="1957680"/>
              </p14:xfrm>
            </p:contentPart>
          </mc:Choice>
          <mc:Fallback xmlns="">
            <p:pic>
              <p:nvPicPr>
                <p:cNvPr id="80" name="Ink 79">
                  <a:extLst>
                    <a:ext uri="{FF2B5EF4-FFF2-40B4-BE49-F238E27FC236}">
                      <a16:creationId xmlns:a16="http://schemas.microsoft.com/office/drawing/2014/main" id="{05AAD03D-1665-CFE9-4F97-020B2F48CB55}"/>
                    </a:ext>
                  </a:extLst>
                </p:cNvPr>
                <p:cNvPicPr/>
                <p:nvPr/>
              </p:nvPicPr>
              <p:blipFill>
                <a:blip r:embed="rId113"/>
                <a:stretch>
                  <a:fillRect/>
                </a:stretch>
              </p:blipFill>
              <p:spPr>
                <a:xfrm>
                  <a:off x="849520" y="1094252"/>
                  <a:ext cx="564840" cy="19753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1" name="Ink 80">
                  <a:extLst>
                    <a:ext uri="{FF2B5EF4-FFF2-40B4-BE49-F238E27FC236}">
                      <a16:creationId xmlns:a16="http://schemas.microsoft.com/office/drawing/2014/main" id="{D6E03FA6-F934-E910-5BD6-7DE00479ACA8}"/>
                    </a:ext>
                  </a:extLst>
                </p14:cNvPr>
                <p14:cNvContentPartPr/>
                <p14:nvPr/>
              </p14:nvContentPartPr>
              <p14:xfrm>
                <a:off x="-37520" y="2044652"/>
                <a:ext cx="190440" cy="356760"/>
              </p14:xfrm>
            </p:contentPart>
          </mc:Choice>
          <mc:Fallback xmlns="">
            <p:pic>
              <p:nvPicPr>
                <p:cNvPr id="81" name="Ink 80">
                  <a:extLst>
                    <a:ext uri="{FF2B5EF4-FFF2-40B4-BE49-F238E27FC236}">
                      <a16:creationId xmlns:a16="http://schemas.microsoft.com/office/drawing/2014/main" id="{D6E03FA6-F934-E910-5BD6-7DE00479ACA8}"/>
                    </a:ext>
                  </a:extLst>
                </p:cNvPr>
                <p:cNvPicPr/>
                <p:nvPr/>
              </p:nvPicPr>
              <p:blipFill>
                <a:blip r:embed="rId115"/>
                <a:stretch>
                  <a:fillRect/>
                </a:stretch>
              </p:blipFill>
              <p:spPr>
                <a:xfrm>
                  <a:off x="-46160" y="2035652"/>
                  <a:ext cx="2080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2" name="Ink 81">
                  <a:extLst>
                    <a:ext uri="{FF2B5EF4-FFF2-40B4-BE49-F238E27FC236}">
                      <a16:creationId xmlns:a16="http://schemas.microsoft.com/office/drawing/2014/main" id="{25429E91-BD96-9937-83EF-1641FEC09215}"/>
                    </a:ext>
                  </a:extLst>
                </p14:cNvPr>
                <p14:cNvContentPartPr/>
                <p14:nvPr/>
              </p14:nvContentPartPr>
              <p14:xfrm>
                <a:off x="205480" y="2038172"/>
                <a:ext cx="230760" cy="305640"/>
              </p14:xfrm>
            </p:contentPart>
          </mc:Choice>
          <mc:Fallback xmlns="">
            <p:pic>
              <p:nvPicPr>
                <p:cNvPr id="82" name="Ink 81">
                  <a:extLst>
                    <a:ext uri="{FF2B5EF4-FFF2-40B4-BE49-F238E27FC236}">
                      <a16:creationId xmlns:a16="http://schemas.microsoft.com/office/drawing/2014/main" id="{25429E91-BD96-9937-83EF-1641FEC09215}"/>
                    </a:ext>
                  </a:extLst>
                </p:cNvPr>
                <p:cNvPicPr/>
                <p:nvPr/>
              </p:nvPicPr>
              <p:blipFill>
                <a:blip r:embed="rId117"/>
                <a:stretch>
                  <a:fillRect/>
                </a:stretch>
              </p:blipFill>
              <p:spPr>
                <a:xfrm>
                  <a:off x="196480" y="2029532"/>
                  <a:ext cx="2484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3" name="Ink 82">
                  <a:extLst>
                    <a:ext uri="{FF2B5EF4-FFF2-40B4-BE49-F238E27FC236}">
                      <a16:creationId xmlns:a16="http://schemas.microsoft.com/office/drawing/2014/main" id="{72220479-3206-CF2A-3812-F2303BD83C36}"/>
                    </a:ext>
                  </a:extLst>
                </p14:cNvPr>
                <p14:cNvContentPartPr/>
                <p14:nvPr/>
              </p14:nvContentPartPr>
              <p14:xfrm>
                <a:off x="380800" y="2111972"/>
                <a:ext cx="276480" cy="209880"/>
              </p14:xfrm>
            </p:contentPart>
          </mc:Choice>
          <mc:Fallback xmlns="">
            <p:pic>
              <p:nvPicPr>
                <p:cNvPr id="83" name="Ink 82">
                  <a:extLst>
                    <a:ext uri="{FF2B5EF4-FFF2-40B4-BE49-F238E27FC236}">
                      <a16:creationId xmlns:a16="http://schemas.microsoft.com/office/drawing/2014/main" id="{72220479-3206-CF2A-3812-F2303BD83C36}"/>
                    </a:ext>
                  </a:extLst>
                </p:cNvPr>
                <p:cNvPicPr/>
                <p:nvPr/>
              </p:nvPicPr>
              <p:blipFill>
                <a:blip r:embed="rId119"/>
                <a:stretch>
                  <a:fillRect/>
                </a:stretch>
              </p:blipFill>
              <p:spPr>
                <a:xfrm>
                  <a:off x="372160" y="2102972"/>
                  <a:ext cx="294120" cy="227520"/>
                </a:xfrm>
                <a:prstGeom prst="rect">
                  <a:avLst/>
                </a:prstGeom>
              </p:spPr>
            </p:pic>
          </mc:Fallback>
        </mc:AlternateContent>
      </p:grpSp>
      <p:grpSp>
        <p:nvGrpSpPr>
          <p:cNvPr id="88" name="Group 87">
            <a:extLst>
              <a:ext uri="{FF2B5EF4-FFF2-40B4-BE49-F238E27FC236}">
                <a16:creationId xmlns:a16="http://schemas.microsoft.com/office/drawing/2014/main" id="{D1415D17-0724-8538-DF7E-CF9267715851}"/>
              </a:ext>
            </a:extLst>
          </p:cNvPr>
          <p:cNvGrpSpPr/>
          <p:nvPr/>
        </p:nvGrpSpPr>
        <p:grpSpPr>
          <a:xfrm>
            <a:off x="2499760" y="4247132"/>
            <a:ext cx="820800" cy="356040"/>
            <a:chOff x="2499760" y="4247132"/>
            <a:chExt cx="820800" cy="356040"/>
          </a:xfrm>
        </p:grpSpPr>
        <mc:AlternateContent xmlns:mc="http://schemas.openxmlformats.org/markup-compatibility/2006" xmlns:p14="http://schemas.microsoft.com/office/powerpoint/2010/main">
          <mc:Choice Requires="p14">
            <p:contentPart p14:bwMode="auto" r:id="rId120">
              <p14:nvContentPartPr>
                <p14:cNvPr id="84" name="Ink 83">
                  <a:extLst>
                    <a:ext uri="{FF2B5EF4-FFF2-40B4-BE49-F238E27FC236}">
                      <a16:creationId xmlns:a16="http://schemas.microsoft.com/office/drawing/2014/main" id="{13359B68-D554-0C11-6AC0-77FAEF073F0B}"/>
                    </a:ext>
                  </a:extLst>
                </p14:cNvPr>
                <p14:cNvContentPartPr/>
                <p14:nvPr/>
              </p14:nvContentPartPr>
              <p14:xfrm>
                <a:off x="2499760" y="4247132"/>
                <a:ext cx="208800" cy="356040"/>
              </p14:xfrm>
            </p:contentPart>
          </mc:Choice>
          <mc:Fallback xmlns="">
            <p:pic>
              <p:nvPicPr>
                <p:cNvPr id="84" name="Ink 83">
                  <a:extLst>
                    <a:ext uri="{FF2B5EF4-FFF2-40B4-BE49-F238E27FC236}">
                      <a16:creationId xmlns:a16="http://schemas.microsoft.com/office/drawing/2014/main" id="{13359B68-D554-0C11-6AC0-77FAEF073F0B}"/>
                    </a:ext>
                  </a:extLst>
                </p:cNvPr>
                <p:cNvPicPr/>
                <p:nvPr/>
              </p:nvPicPr>
              <p:blipFill>
                <a:blip r:embed="rId121"/>
                <a:stretch>
                  <a:fillRect/>
                </a:stretch>
              </p:blipFill>
              <p:spPr>
                <a:xfrm>
                  <a:off x="2490760" y="4238492"/>
                  <a:ext cx="22644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5" name="Ink 84">
                  <a:extLst>
                    <a:ext uri="{FF2B5EF4-FFF2-40B4-BE49-F238E27FC236}">
                      <a16:creationId xmlns:a16="http://schemas.microsoft.com/office/drawing/2014/main" id="{67FE45B2-6050-0819-F19D-4D21E5D63E45}"/>
                    </a:ext>
                  </a:extLst>
                </p14:cNvPr>
                <p14:cNvContentPartPr/>
                <p14:nvPr/>
              </p14:nvContentPartPr>
              <p14:xfrm>
                <a:off x="2808280" y="4254332"/>
                <a:ext cx="265680" cy="323280"/>
              </p14:xfrm>
            </p:contentPart>
          </mc:Choice>
          <mc:Fallback xmlns="">
            <p:pic>
              <p:nvPicPr>
                <p:cNvPr id="85" name="Ink 84">
                  <a:extLst>
                    <a:ext uri="{FF2B5EF4-FFF2-40B4-BE49-F238E27FC236}">
                      <a16:creationId xmlns:a16="http://schemas.microsoft.com/office/drawing/2014/main" id="{67FE45B2-6050-0819-F19D-4D21E5D63E45}"/>
                    </a:ext>
                  </a:extLst>
                </p:cNvPr>
                <p:cNvPicPr/>
                <p:nvPr/>
              </p:nvPicPr>
              <p:blipFill>
                <a:blip r:embed="rId123"/>
                <a:stretch>
                  <a:fillRect/>
                </a:stretch>
              </p:blipFill>
              <p:spPr>
                <a:xfrm>
                  <a:off x="2799640" y="4245692"/>
                  <a:ext cx="28332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6" name="Ink 85">
                  <a:extLst>
                    <a:ext uri="{FF2B5EF4-FFF2-40B4-BE49-F238E27FC236}">
                      <a16:creationId xmlns:a16="http://schemas.microsoft.com/office/drawing/2014/main" id="{02633C8A-31E1-600B-D05E-50F4B38554B6}"/>
                    </a:ext>
                  </a:extLst>
                </p14:cNvPr>
                <p14:cNvContentPartPr/>
                <p14:nvPr/>
              </p14:nvContentPartPr>
              <p14:xfrm>
                <a:off x="3011680" y="4329212"/>
                <a:ext cx="308880" cy="207720"/>
              </p14:xfrm>
            </p:contentPart>
          </mc:Choice>
          <mc:Fallback xmlns="">
            <p:pic>
              <p:nvPicPr>
                <p:cNvPr id="86" name="Ink 85">
                  <a:extLst>
                    <a:ext uri="{FF2B5EF4-FFF2-40B4-BE49-F238E27FC236}">
                      <a16:creationId xmlns:a16="http://schemas.microsoft.com/office/drawing/2014/main" id="{02633C8A-31E1-600B-D05E-50F4B38554B6}"/>
                    </a:ext>
                  </a:extLst>
                </p:cNvPr>
                <p:cNvPicPr/>
                <p:nvPr/>
              </p:nvPicPr>
              <p:blipFill>
                <a:blip r:embed="rId125"/>
                <a:stretch>
                  <a:fillRect/>
                </a:stretch>
              </p:blipFill>
              <p:spPr>
                <a:xfrm>
                  <a:off x="3002680" y="4320572"/>
                  <a:ext cx="326520" cy="225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6">
            <p14:nvContentPartPr>
              <p14:cNvPr id="87" name="Ink 86">
                <a:extLst>
                  <a:ext uri="{FF2B5EF4-FFF2-40B4-BE49-F238E27FC236}">
                    <a16:creationId xmlns:a16="http://schemas.microsoft.com/office/drawing/2014/main" id="{D229BDEF-83ED-3EC2-C829-3D7DD14E051E}"/>
                  </a:ext>
                </a:extLst>
              </p14:cNvPr>
              <p14:cNvContentPartPr/>
              <p14:nvPr/>
            </p14:nvContentPartPr>
            <p14:xfrm>
              <a:off x="3558520" y="4525772"/>
              <a:ext cx="37080" cy="100800"/>
            </p14:xfrm>
          </p:contentPart>
        </mc:Choice>
        <mc:Fallback xmlns="">
          <p:pic>
            <p:nvPicPr>
              <p:cNvPr id="87" name="Ink 86">
                <a:extLst>
                  <a:ext uri="{FF2B5EF4-FFF2-40B4-BE49-F238E27FC236}">
                    <a16:creationId xmlns:a16="http://schemas.microsoft.com/office/drawing/2014/main" id="{D229BDEF-83ED-3EC2-C829-3D7DD14E051E}"/>
                  </a:ext>
                </a:extLst>
              </p:cNvPr>
              <p:cNvPicPr/>
              <p:nvPr/>
            </p:nvPicPr>
            <p:blipFill>
              <a:blip r:embed="rId127"/>
              <a:stretch>
                <a:fillRect/>
              </a:stretch>
            </p:blipFill>
            <p:spPr>
              <a:xfrm>
                <a:off x="3549880" y="4517132"/>
                <a:ext cx="54720" cy="118440"/>
              </a:xfrm>
              <a:prstGeom prst="rect">
                <a:avLst/>
              </a:prstGeom>
            </p:spPr>
          </p:pic>
        </mc:Fallback>
      </mc:AlternateContent>
      <p:grpSp>
        <p:nvGrpSpPr>
          <p:cNvPr id="107" name="Group 106">
            <a:extLst>
              <a:ext uri="{FF2B5EF4-FFF2-40B4-BE49-F238E27FC236}">
                <a16:creationId xmlns:a16="http://schemas.microsoft.com/office/drawing/2014/main" id="{8D9B0596-D9F6-27F7-1601-082521FC8A3F}"/>
              </a:ext>
            </a:extLst>
          </p:cNvPr>
          <p:cNvGrpSpPr/>
          <p:nvPr/>
        </p:nvGrpSpPr>
        <p:grpSpPr>
          <a:xfrm>
            <a:off x="3828520" y="4183412"/>
            <a:ext cx="1093680" cy="409320"/>
            <a:chOff x="3828520" y="4183412"/>
            <a:chExt cx="1093680" cy="409320"/>
          </a:xfrm>
        </p:grpSpPr>
        <mc:AlternateContent xmlns:mc="http://schemas.openxmlformats.org/markup-compatibility/2006" xmlns:p14="http://schemas.microsoft.com/office/powerpoint/2010/main">
          <mc:Choice Requires="p14">
            <p:contentPart p14:bwMode="auto" r:id="rId128">
              <p14:nvContentPartPr>
                <p14:cNvPr id="91" name="Ink 90">
                  <a:extLst>
                    <a:ext uri="{FF2B5EF4-FFF2-40B4-BE49-F238E27FC236}">
                      <a16:creationId xmlns:a16="http://schemas.microsoft.com/office/drawing/2014/main" id="{F8D6F03D-A073-B9B1-09C0-B92751686CC8}"/>
                    </a:ext>
                  </a:extLst>
                </p14:cNvPr>
                <p14:cNvContentPartPr/>
                <p14:nvPr/>
              </p14:nvContentPartPr>
              <p14:xfrm>
                <a:off x="3828520" y="4340372"/>
                <a:ext cx="33120" cy="252360"/>
              </p14:xfrm>
            </p:contentPart>
          </mc:Choice>
          <mc:Fallback xmlns="">
            <p:pic>
              <p:nvPicPr>
                <p:cNvPr id="91" name="Ink 90">
                  <a:extLst>
                    <a:ext uri="{FF2B5EF4-FFF2-40B4-BE49-F238E27FC236}">
                      <a16:creationId xmlns:a16="http://schemas.microsoft.com/office/drawing/2014/main" id="{F8D6F03D-A073-B9B1-09C0-B92751686CC8}"/>
                    </a:ext>
                  </a:extLst>
                </p:cNvPr>
                <p:cNvPicPr/>
                <p:nvPr/>
              </p:nvPicPr>
              <p:blipFill>
                <a:blip r:embed="rId129"/>
                <a:stretch>
                  <a:fillRect/>
                </a:stretch>
              </p:blipFill>
              <p:spPr>
                <a:xfrm>
                  <a:off x="3819880" y="4331372"/>
                  <a:ext cx="507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92" name="Ink 91">
                  <a:extLst>
                    <a:ext uri="{FF2B5EF4-FFF2-40B4-BE49-F238E27FC236}">
                      <a16:creationId xmlns:a16="http://schemas.microsoft.com/office/drawing/2014/main" id="{2F600BE6-3139-17BD-B198-AF7DAFDD3F03}"/>
                    </a:ext>
                  </a:extLst>
                </p14:cNvPr>
                <p14:cNvContentPartPr/>
                <p14:nvPr/>
              </p14:nvContentPartPr>
              <p14:xfrm>
                <a:off x="3861280" y="4228412"/>
                <a:ext cx="222480" cy="251280"/>
              </p14:xfrm>
            </p:contentPart>
          </mc:Choice>
          <mc:Fallback xmlns="">
            <p:pic>
              <p:nvPicPr>
                <p:cNvPr id="92" name="Ink 91">
                  <a:extLst>
                    <a:ext uri="{FF2B5EF4-FFF2-40B4-BE49-F238E27FC236}">
                      <a16:creationId xmlns:a16="http://schemas.microsoft.com/office/drawing/2014/main" id="{2F600BE6-3139-17BD-B198-AF7DAFDD3F03}"/>
                    </a:ext>
                  </a:extLst>
                </p:cNvPr>
                <p:cNvPicPr/>
                <p:nvPr/>
              </p:nvPicPr>
              <p:blipFill>
                <a:blip r:embed="rId131"/>
                <a:stretch>
                  <a:fillRect/>
                </a:stretch>
              </p:blipFill>
              <p:spPr>
                <a:xfrm>
                  <a:off x="3852640" y="4219772"/>
                  <a:ext cx="24012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3" name="Ink 92">
                  <a:extLst>
                    <a:ext uri="{FF2B5EF4-FFF2-40B4-BE49-F238E27FC236}">
                      <a16:creationId xmlns:a16="http://schemas.microsoft.com/office/drawing/2014/main" id="{D8E7495D-E9B9-FEB5-41D1-BFAEACBB9CDD}"/>
                    </a:ext>
                  </a:extLst>
                </p14:cNvPr>
                <p14:cNvContentPartPr/>
                <p14:nvPr/>
              </p14:nvContentPartPr>
              <p14:xfrm>
                <a:off x="4130920" y="4276292"/>
                <a:ext cx="331920" cy="182880"/>
              </p14:xfrm>
            </p:contentPart>
          </mc:Choice>
          <mc:Fallback xmlns="">
            <p:pic>
              <p:nvPicPr>
                <p:cNvPr id="93" name="Ink 92">
                  <a:extLst>
                    <a:ext uri="{FF2B5EF4-FFF2-40B4-BE49-F238E27FC236}">
                      <a16:creationId xmlns:a16="http://schemas.microsoft.com/office/drawing/2014/main" id="{D8E7495D-E9B9-FEB5-41D1-BFAEACBB9CDD}"/>
                    </a:ext>
                  </a:extLst>
                </p:cNvPr>
                <p:cNvPicPr/>
                <p:nvPr/>
              </p:nvPicPr>
              <p:blipFill>
                <a:blip r:embed="rId133"/>
                <a:stretch>
                  <a:fillRect/>
                </a:stretch>
              </p:blipFill>
              <p:spPr>
                <a:xfrm>
                  <a:off x="4122280" y="4267292"/>
                  <a:ext cx="34956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4" name="Ink 93">
                  <a:extLst>
                    <a:ext uri="{FF2B5EF4-FFF2-40B4-BE49-F238E27FC236}">
                      <a16:creationId xmlns:a16="http://schemas.microsoft.com/office/drawing/2014/main" id="{6EE3BAC2-2502-4DE6-C7BF-BB54347AFC3D}"/>
                    </a:ext>
                  </a:extLst>
                </p14:cNvPr>
                <p14:cNvContentPartPr/>
                <p14:nvPr/>
              </p14:nvContentPartPr>
              <p14:xfrm>
                <a:off x="4436200" y="4183412"/>
                <a:ext cx="4320" cy="20520"/>
              </p14:xfrm>
            </p:contentPart>
          </mc:Choice>
          <mc:Fallback xmlns="">
            <p:pic>
              <p:nvPicPr>
                <p:cNvPr id="94" name="Ink 93">
                  <a:extLst>
                    <a:ext uri="{FF2B5EF4-FFF2-40B4-BE49-F238E27FC236}">
                      <a16:creationId xmlns:a16="http://schemas.microsoft.com/office/drawing/2014/main" id="{6EE3BAC2-2502-4DE6-C7BF-BB54347AFC3D}"/>
                    </a:ext>
                  </a:extLst>
                </p:cNvPr>
                <p:cNvPicPr/>
                <p:nvPr/>
              </p:nvPicPr>
              <p:blipFill>
                <a:blip r:embed="rId135"/>
                <a:stretch>
                  <a:fillRect/>
                </a:stretch>
              </p:blipFill>
              <p:spPr>
                <a:xfrm>
                  <a:off x="4427200" y="4174412"/>
                  <a:ext cx="2196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5" name="Ink 94">
                  <a:extLst>
                    <a:ext uri="{FF2B5EF4-FFF2-40B4-BE49-F238E27FC236}">
                      <a16:creationId xmlns:a16="http://schemas.microsoft.com/office/drawing/2014/main" id="{3C69B0D1-5E5F-5E9C-8088-4363E64D4D7D}"/>
                    </a:ext>
                  </a:extLst>
                </p14:cNvPr>
                <p14:cNvContentPartPr/>
                <p14:nvPr/>
              </p14:nvContentPartPr>
              <p14:xfrm>
                <a:off x="4566160" y="4310132"/>
                <a:ext cx="188280" cy="182880"/>
              </p14:xfrm>
            </p:contentPart>
          </mc:Choice>
          <mc:Fallback xmlns="">
            <p:pic>
              <p:nvPicPr>
                <p:cNvPr id="95" name="Ink 94">
                  <a:extLst>
                    <a:ext uri="{FF2B5EF4-FFF2-40B4-BE49-F238E27FC236}">
                      <a16:creationId xmlns:a16="http://schemas.microsoft.com/office/drawing/2014/main" id="{3C69B0D1-5E5F-5E9C-8088-4363E64D4D7D}"/>
                    </a:ext>
                  </a:extLst>
                </p:cNvPr>
                <p:cNvPicPr/>
                <p:nvPr/>
              </p:nvPicPr>
              <p:blipFill>
                <a:blip r:embed="rId137"/>
                <a:stretch>
                  <a:fillRect/>
                </a:stretch>
              </p:blipFill>
              <p:spPr>
                <a:xfrm>
                  <a:off x="4557160" y="4301492"/>
                  <a:ext cx="205920" cy="200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6" name="Ink 95">
                  <a:extLst>
                    <a:ext uri="{FF2B5EF4-FFF2-40B4-BE49-F238E27FC236}">
                      <a16:creationId xmlns:a16="http://schemas.microsoft.com/office/drawing/2014/main" id="{F8416A0C-B315-B81A-3AF5-3237EA1F7583}"/>
                    </a:ext>
                  </a:extLst>
                </p14:cNvPr>
                <p14:cNvContentPartPr/>
                <p14:nvPr/>
              </p14:nvContentPartPr>
              <p14:xfrm>
                <a:off x="4773880" y="4289252"/>
                <a:ext cx="148320" cy="183240"/>
              </p14:xfrm>
            </p:contentPart>
          </mc:Choice>
          <mc:Fallback xmlns="">
            <p:pic>
              <p:nvPicPr>
                <p:cNvPr id="96" name="Ink 95">
                  <a:extLst>
                    <a:ext uri="{FF2B5EF4-FFF2-40B4-BE49-F238E27FC236}">
                      <a16:creationId xmlns:a16="http://schemas.microsoft.com/office/drawing/2014/main" id="{F8416A0C-B315-B81A-3AF5-3237EA1F7583}"/>
                    </a:ext>
                  </a:extLst>
                </p:cNvPr>
                <p:cNvPicPr/>
                <p:nvPr/>
              </p:nvPicPr>
              <p:blipFill>
                <a:blip r:embed="rId139"/>
                <a:stretch>
                  <a:fillRect/>
                </a:stretch>
              </p:blipFill>
              <p:spPr>
                <a:xfrm>
                  <a:off x="4764880" y="4280252"/>
                  <a:ext cx="165960" cy="200880"/>
                </a:xfrm>
                <a:prstGeom prst="rect">
                  <a:avLst/>
                </a:prstGeom>
              </p:spPr>
            </p:pic>
          </mc:Fallback>
        </mc:AlternateContent>
      </p:grpSp>
      <p:grpSp>
        <p:nvGrpSpPr>
          <p:cNvPr id="106" name="Group 105">
            <a:extLst>
              <a:ext uri="{FF2B5EF4-FFF2-40B4-BE49-F238E27FC236}">
                <a16:creationId xmlns:a16="http://schemas.microsoft.com/office/drawing/2014/main" id="{0512EE1C-CF3C-C0A2-696A-3B3AA4A498A7}"/>
              </a:ext>
            </a:extLst>
          </p:cNvPr>
          <p:cNvGrpSpPr/>
          <p:nvPr/>
        </p:nvGrpSpPr>
        <p:grpSpPr>
          <a:xfrm>
            <a:off x="5214880" y="4247852"/>
            <a:ext cx="216000" cy="182520"/>
            <a:chOff x="5214880" y="4247852"/>
            <a:chExt cx="216000" cy="182520"/>
          </a:xfrm>
        </p:grpSpPr>
        <mc:AlternateContent xmlns:mc="http://schemas.openxmlformats.org/markup-compatibility/2006" xmlns:p14="http://schemas.microsoft.com/office/powerpoint/2010/main">
          <mc:Choice Requires="p14">
            <p:contentPart p14:bwMode="auto" r:id="rId140">
              <p14:nvContentPartPr>
                <p14:cNvPr id="97" name="Ink 96">
                  <a:extLst>
                    <a:ext uri="{FF2B5EF4-FFF2-40B4-BE49-F238E27FC236}">
                      <a16:creationId xmlns:a16="http://schemas.microsoft.com/office/drawing/2014/main" id="{7E2B10E7-3A58-36F6-57FB-8C677BBC5862}"/>
                    </a:ext>
                  </a:extLst>
                </p14:cNvPr>
                <p14:cNvContentPartPr/>
                <p14:nvPr/>
              </p14:nvContentPartPr>
              <p14:xfrm>
                <a:off x="5214880" y="4319132"/>
                <a:ext cx="216000" cy="42480"/>
              </p14:xfrm>
            </p:contentPart>
          </mc:Choice>
          <mc:Fallback xmlns="">
            <p:pic>
              <p:nvPicPr>
                <p:cNvPr id="97" name="Ink 96">
                  <a:extLst>
                    <a:ext uri="{FF2B5EF4-FFF2-40B4-BE49-F238E27FC236}">
                      <a16:creationId xmlns:a16="http://schemas.microsoft.com/office/drawing/2014/main" id="{7E2B10E7-3A58-36F6-57FB-8C677BBC5862}"/>
                    </a:ext>
                  </a:extLst>
                </p:cNvPr>
                <p:cNvPicPr/>
                <p:nvPr/>
              </p:nvPicPr>
              <p:blipFill>
                <a:blip r:embed="rId141"/>
                <a:stretch>
                  <a:fillRect/>
                </a:stretch>
              </p:blipFill>
              <p:spPr>
                <a:xfrm>
                  <a:off x="5206240" y="4310492"/>
                  <a:ext cx="23364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98" name="Ink 97">
                  <a:extLst>
                    <a:ext uri="{FF2B5EF4-FFF2-40B4-BE49-F238E27FC236}">
                      <a16:creationId xmlns:a16="http://schemas.microsoft.com/office/drawing/2014/main" id="{C94CD805-8842-E217-71B3-272A451ABEC9}"/>
                    </a:ext>
                  </a:extLst>
                </p14:cNvPr>
                <p14:cNvContentPartPr/>
                <p14:nvPr/>
              </p14:nvContentPartPr>
              <p14:xfrm>
                <a:off x="5252680" y="4247852"/>
                <a:ext cx="34200" cy="182520"/>
              </p14:xfrm>
            </p:contentPart>
          </mc:Choice>
          <mc:Fallback xmlns="">
            <p:pic>
              <p:nvPicPr>
                <p:cNvPr id="98" name="Ink 97">
                  <a:extLst>
                    <a:ext uri="{FF2B5EF4-FFF2-40B4-BE49-F238E27FC236}">
                      <a16:creationId xmlns:a16="http://schemas.microsoft.com/office/drawing/2014/main" id="{C94CD805-8842-E217-71B3-272A451ABEC9}"/>
                    </a:ext>
                  </a:extLst>
                </p:cNvPr>
                <p:cNvPicPr/>
                <p:nvPr/>
              </p:nvPicPr>
              <p:blipFill>
                <a:blip r:embed="rId143"/>
                <a:stretch>
                  <a:fillRect/>
                </a:stretch>
              </p:blipFill>
              <p:spPr>
                <a:xfrm>
                  <a:off x="5243680" y="4239212"/>
                  <a:ext cx="5184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99" name="Ink 98">
                  <a:extLst>
                    <a:ext uri="{FF2B5EF4-FFF2-40B4-BE49-F238E27FC236}">
                      <a16:creationId xmlns:a16="http://schemas.microsoft.com/office/drawing/2014/main" id="{805171D3-6582-03DD-54FE-045CEE7259D2}"/>
                    </a:ext>
                  </a:extLst>
                </p14:cNvPr>
                <p14:cNvContentPartPr/>
                <p14:nvPr/>
              </p14:nvContentPartPr>
              <p14:xfrm>
                <a:off x="5251960" y="4253612"/>
                <a:ext cx="162360" cy="96840"/>
              </p14:xfrm>
            </p:contentPart>
          </mc:Choice>
          <mc:Fallback xmlns="">
            <p:pic>
              <p:nvPicPr>
                <p:cNvPr id="99" name="Ink 98">
                  <a:extLst>
                    <a:ext uri="{FF2B5EF4-FFF2-40B4-BE49-F238E27FC236}">
                      <a16:creationId xmlns:a16="http://schemas.microsoft.com/office/drawing/2014/main" id="{805171D3-6582-03DD-54FE-045CEE7259D2}"/>
                    </a:ext>
                  </a:extLst>
                </p:cNvPr>
                <p:cNvPicPr/>
                <p:nvPr/>
              </p:nvPicPr>
              <p:blipFill>
                <a:blip r:embed="rId145"/>
                <a:stretch>
                  <a:fillRect/>
                </a:stretch>
              </p:blipFill>
              <p:spPr>
                <a:xfrm>
                  <a:off x="5242960" y="4244612"/>
                  <a:ext cx="18000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0" name="Ink 99">
                  <a:extLst>
                    <a:ext uri="{FF2B5EF4-FFF2-40B4-BE49-F238E27FC236}">
                      <a16:creationId xmlns:a16="http://schemas.microsoft.com/office/drawing/2014/main" id="{C815670B-1823-A681-AD35-88F5831DCAB3}"/>
                    </a:ext>
                  </a:extLst>
                </p14:cNvPr>
                <p14:cNvContentPartPr/>
                <p14:nvPr/>
              </p14:nvContentPartPr>
              <p14:xfrm>
                <a:off x="5242960" y="4315172"/>
                <a:ext cx="169920" cy="63000"/>
              </p14:xfrm>
            </p:contentPart>
          </mc:Choice>
          <mc:Fallback xmlns="">
            <p:pic>
              <p:nvPicPr>
                <p:cNvPr id="100" name="Ink 99">
                  <a:extLst>
                    <a:ext uri="{FF2B5EF4-FFF2-40B4-BE49-F238E27FC236}">
                      <a16:creationId xmlns:a16="http://schemas.microsoft.com/office/drawing/2014/main" id="{C815670B-1823-A681-AD35-88F5831DCAB3}"/>
                    </a:ext>
                  </a:extLst>
                </p:cNvPr>
                <p:cNvPicPr/>
                <p:nvPr/>
              </p:nvPicPr>
              <p:blipFill>
                <a:blip r:embed="rId147"/>
                <a:stretch>
                  <a:fillRect/>
                </a:stretch>
              </p:blipFill>
              <p:spPr>
                <a:xfrm>
                  <a:off x="5233960" y="4306172"/>
                  <a:ext cx="187560" cy="80640"/>
                </a:xfrm>
                <a:prstGeom prst="rect">
                  <a:avLst/>
                </a:prstGeom>
              </p:spPr>
            </p:pic>
          </mc:Fallback>
        </mc:AlternateContent>
      </p:grpSp>
      <p:grpSp>
        <p:nvGrpSpPr>
          <p:cNvPr id="105" name="Group 104">
            <a:extLst>
              <a:ext uri="{FF2B5EF4-FFF2-40B4-BE49-F238E27FC236}">
                <a16:creationId xmlns:a16="http://schemas.microsoft.com/office/drawing/2014/main" id="{6E084CEC-4D43-943F-213F-22C1BC077D1A}"/>
              </a:ext>
            </a:extLst>
          </p:cNvPr>
          <p:cNvGrpSpPr/>
          <p:nvPr/>
        </p:nvGrpSpPr>
        <p:grpSpPr>
          <a:xfrm>
            <a:off x="5742640" y="4166132"/>
            <a:ext cx="890640" cy="543240"/>
            <a:chOff x="5742640" y="4166132"/>
            <a:chExt cx="890640" cy="543240"/>
          </a:xfrm>
        </p:grpSpPr>
        <mc:AlternateContent xmlns:mc="http://schemas.openxmlformats.org/markup-compatibility/2006" xmlns:p14="http://schemas.microsoft.com/office/powerpoint/2010/main">
          <mc:Choice Requires="p14">
            <p:contentPart p14:bwMode="auto" r:id="rId148">
              <p14:nvContentPartPr>
                <p14:cNvPr id="101" name="Ink 100">
                  <a:extLst>
                    <a:ext uri="{FF2B5EF4-FFF2-40B4-BE49-F238E27FC236}">
                      <a16:creationId xmlns:a16="http://schemas.microsoft.com/office/drawing/2014/main" id="{EA9DC806-CD90-4335-F682-00CE06B70793}"/>
                    </a:ext>
                  </a:extLst>
                </p14:cNvPr>
                <p14:cNvContentPartPr/>
                <p14:nvPr/>
              </p14:nvContentPartPr>
              <p14:xfrm>
                <a:off x="5742640" y="4277732"/>
                <a:ext cx="167040" cy="313920"/>
              </p14:xfrm>
            </p:contentPart>
          </mc:Choice>
          <mc:Fallback xmlns="">
            <p:pic>
              <p:nvPicPr>
                <p:cNvPr id="101" name="Ink 100">
                  <a:extLst>
                    <a:ext uri="{FF2B5EF4-FFF2-40B4-BE49-F238E27FC236}">
                      <a16:creationId xmlns:a16="http://schemas.microsoft.com/office/drawing/2014/main" id="{EA9DC806-CD90-4335-F682-00CE06B70793}"/>
                    </a:ext>
                  </a:extLst>
                </p:cNvPr>
                <p:cNvPicPr/>
                <p:nvPr/>
              </p:nvPicPr>
              <p:blipFill>
                <a:blip r:embed="rId149"/>
                <a:stretch>
                  <a:fillRect/>
                </a:stretch>
              </p:blipFill>
              <p:spPr>
                <a:xfrm>
                  <a:off x="5733640" y="4269092"/>
                  <a:ext cx="184680" cy="3315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2" name="Ink 101">
                  <a:extLst>
                    <a:ext uri="{FF2B5EF4-FFF2-40B4-BE49-F238E27FC236}">
                      <a16:creationId xmlns:a16="http://schemas.microsoft.com/office/drawing/2014/main" id="{F64FAECC-68CC-5151-427B-EAE2B623565F}"/>
                    </a:ext>
                  </a:extLst>
                </p14:cNvPr>
                <p14:cNvContentPartPr/>
                <p14:nvPr/>
              </p14:nvContentPartPr>
              <p14:xfrm>
                <a:off x="6001480" y="4183772"/>
                <a:ext cx="25200" cy="192240"/>
              </p14:xfrm>
            </p:contentPart>
          </mc:Choice>
          <mc:Fallback xmlns="">
            <p:pic>
              <p:nvPicPr>
                <p:cNvPr id="102" name="Ink 101">
                  <a:extLst>
                    <a:ext uri="{FF2B5EF4-FFF2-40B4-BE49-F238E27FC236}">
                      <a16:creationId xmlns:a16="http://schemas.microsoft.com/office/drawing/2014/main" id="{F64FAECC-68CC-5151-427B-EAE2B623565F}"/>
                    </a:ext>
                  </a:extLst>
                </p:cNvPr>
                <p:cNvPicPr/>
                <p:nvPr/>
              </p:nvPicPr>
              <p:blipFill>
                <a:blip r:embed="rId151"/>
                <a:stretch>
                  <a:fillRect/>
                </a:stretch>
              </p:blipFill>
              <p:spPr>
                <a:xfrm>
                  <a:off x="5992840" y="4175132"/>
                  <a:ext cx="4284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103" name="Ink 102">
                  <a:extLst>
                    <a:ext uri="{FF2B5EF4-FFF2-40B4-BE49-F238E27FC236}">
                      <a16:creationId xmlns:a16="http://schemas.microsoft.com/office/drawing/2014/main" id="{EFB90DA2-3A82-06DC-61C7-CF763CFAF78A}"/>
                    </a:ext>
                  </a:extLst>
                </p14:cNvPr>
                <p14:cNvContentPartPr/>
                <p14:nvPr/>
              </p14:nvContentPartPr>
              <p14:xfrm>
                <a:off x="5976640" y="4274492"/>
                <a:ext cx="378360" cy="434880"/>
              </p14:xfrm>
            </p:contentPart>
          </mc:Choice>
          <mc:Fallback xmlns="">
            <p:pic>
              <p:nvPicPr>
                <p:cNvPr id="103" name="Ink 102">
                  <a:extLst>
                    <a:ext uri="{FF2B5EF4-FFF2-40B4-BE49-F238E27FC236}">
                      <a16:creationId xmlns:a16="http://schemas.microsoft.com/office/drawing/2014/main" id="{EFB90DA2-3A82-06DC-61C7-CF763CFAF78A}"/>
                    </a:ext>
                  </a:extLst>
                </p:cNvPr>
                <p:cNvPicPr/>
                <p:nvPr/>
              </p:nvPicPr>
              <p:blipFill>
                <a:blip r:embed="rId153"/>
                <a:stretch>
                  <a:fillRect/>
                </a:stretch>
              </p:blipFill>
              <p:spPr>
                <a:xfrm>
                  <a:off x="5967640" y="4265492"/>
                  <a:ext cx="396000" cy="4525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04" name="Ink 103">
                  <a:extLst>
                    <a:ext uri="{FF2B5EF4-FFF2-40B4-BE49-F238E27FC236}">
                      <a16:creationId xmlns:a16="http://schemas.microsoft.com/office/drawing/2014/main" id="{37BB53DC-1910-F3FD-AE18-9EE7EFC3CA12}"/>
                    </a:ext>
                  </a:extLst>
                </p14:cNvPr>
                <p14:cNvContentPartPr/>
                <p14:nvPr/>
              </p14:nvContentPartPr>
              <p14:xfrm>
                <a:off x="6469840" y="4166132"/>
                <a:ext cx="163440" cy="294840"/>
              </p14:xfrm>
            </p:contentPart>
          </mc:Choice>
          <mc:Fallback xmlns="">
            <p:pic>
              <p:nvPicPr>
                <p:cNvPr id="104" name="Ink 103">
                  <a:extLst>
                    <a:ext uri="{FF2B5EF4-FFF2-40B4-BE49-F238E27FC236}">
                      <a16:creationId xmlns:a16="http://schemas.microsoft.com/office/drawing/2014/main" id="{37BB53DC-1910-F3FD-AE18-9EE7EFC3CA12}"/>
                    </a:ext>
                  </a:extLst>
                </p:cNvPr>
                <p:cNvPicPr/>
                <p:nvPr/>
              </p:nvPicPr>
              <p:blipFill>
                <a:blip r:embed="rId155"/>
                <a:stretch>
                  <a:fillRect/>
                </a:stretch>
              </p:blipFill>
              <p:spPr>
                <a:xfrm>
                  <a:off x="6460840" y="4157492"/>
                  <a:ext cx="181080" cy="312480"/>
                </a:xfrm>
                <a:prstGeom prst="rect">
                  <a:avLst/>
                </a:prstGeom>
              </p:spPr>
            </p:pic>
          </mc:Fallback>
        </mc:AlternateContent>
      </p:grpSp>
      <p:grpSp>
        <p:nvGrpSpPr>
          <p:cNvPr id="122" name="Group 121">
            <a:extLst>
              <a:ext uri="{FF2B5EF4-FFF2-40B4-BE49-F238E27FC236}">
                <a16:creationId xmlns:a16="http://schemas.microsoft.com/office/drawing/2014/main" id="{9D1DD250-7CE3-2EB6-AAC8-3A6A951FC17A}"/>
              </a:ext>
            </a:extLst>
          </p:cNvPr>
          <p:cNvGrpSpPr/>
          <p:nvPr/>
        </p:nvGrpSpPr>
        <p:grpSpPr>
          <a:xfrm>
            <a:off x="3870280" y="4688852"/>
            <a:ext cx="486720" cy="402480"/>
            <a:chOff x="3870280" y="4688852"/>
            <a:chExt cx="486720" cy="402480"/>
          </a:xfrm>
        </p:grpSpPr>
        <mc:AlternateContent xmlns:mc="http://schemas.openxmlformats.org/markup-compatibility/2006" xmlns:p14="http://schemas.microsoft.com/office/powerpoint/2010/main">
          <mc:Choice Requires="p14">
            <p:contentPart p14:bwMode="auto" r:id="rId156">
              <p14:nvContentPartPr>
                <p14:cNvPr id="108" name="Ink 107">
                  <a:extLst>
                    <a:ext uri="{FF2B5EF4-FFF2-40B4-BE49-F238E27FC236}">
                      <a16:creationId xmlns:a16="http://schemas.microsoft.com/office/drawing/2014/main" id="{7F9B6759-94E6-1E69-ACF9-6A455972F68D}"/>
                    </a:ext>
                  </a:extLst>
                </p14:cNvPr>
                <p14:cNvContentPartPr/>
                <p14:nvPr/>
              </p14:nvContentPartPr>
              <p14:xfrm>
                <a:off x="3933640" y="4688852"/>
                <a:ext cx="103320" cy="309240"/>
              </p14:xfrm>
            </p:contentPart>
          </mc:Choice>
          <mc:Fallback xmlns="">
            <p:pic>
              <p:nvPicPr>
                <p:cNvPr id="108" name="Ink 107">
                  <a:extLst>
                    <a:ext uri="{FF2B5EF4-FFF2-40B4-BE49-F238E27FC236}">
                      <a16:creationId xmlns:a16="http://schemas.microsoft.com/office/drawing/2014/main" id="{7F9B6759-94E6-1E69-ACF9-6A455972F68D}"/>
                    </a:ext>
                  </a:extLst>
                </p:cNvPr>
                <p:cNvPicPr/>
                <p:nvPr/>
              </p:nvPicPr>
              <p:blipFill>
                <a:blip r:embed="rId157"/>
                <a:stretch>
                  <a:fillRect/>
                </a:stretch>
              </p:blipFill>
              <p:spPr>
                <a:xfrm>
                  <a:off x="3925000" y="4679852"/>
                  <a:ext cx="120960" cy="3268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09" name="Ink 108">
                  <a:extLst>
                    <a:ext uri="{FF2B5EF4-FFF2-40B4-BE49-F238E27FC236}">
                      <a16:creationId xmlns:a16="http://schemas.microsoft.com/office/drawing/2014/main" id="{09EEC7F6-0BEC-52B8-A951-9524E503575D}"/>
                    </a:ext>
                  </a:extLst>
                </p14:cNvPr>
                <p14:cNvContentPartPr/>
                <p14:nvPr/>
              </p14:nvContentPartPr>
              <p14:xfrm>
                <a:off x="4137760" y="4722332"/>
                <a:ext cx="45000" cy="262080"/>
              </p14:xfrm>
            </p:contentPart>
          </mc:Choice>
          <mc:Fallback xmlns="">
            <p:pic>
              <p:nvPicPr>
                <p:cNvPr id="109" name="Ink 108">
                  <a:extLst>
                    <a:ext uri="{FF2B5EF4-FFF2-40B4-BE49-F238E27FC236}">
                      <a16:creationId xmlns:a16="http://schemas.microsoft.com/office/drawing/2014/main" id="{09EEC7F6-0BEC-52B8-A951-9524E503575D}"/>
                    </a:ext>
                  </a:extLst>
                </p:cNvPr>
                <p:cNvPicPr/>
                <p:nvPr/>
              </p:nvPicPr>
              <p:blipFill>
                <a:blip r:embed="rId159"/>
                <a:stretch>
                  <a:fillRect/>
                </a:stretch>
              </p:blipFill>
              <p:spPr>
                <a:xfrm>
                  <a:off x="4129120" y="4713692"/>
                  <a:ext cx="62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10" name="Ink 109">
                  <a:extLst>
                    <a:ext uri="{FF2B5EF4-FFF2-40B4-BE49-F238E27FC236}">
                      <a16:creationId xmlns:a16="http://schemas.microsoft.com/office/drawing/2014/main" id="{241A691F-86F8-D426-EA09-A5892A31214B}"/>
                    </a:ext>
                  </a:extLst>
                </p14:cNvPr>
                <p14:cNvContentPartPr/>
                <p14:nvPr/>
              </p14:nvContentPartPr>
              <p14:xfrm>
                <a:off x="3870280" y="4878572"/>
                <a:ext cx="486720" cy="212760"/>
              </p14:xfrm>
            </p:contentPart>
          </mc:Choice>
          <mc:Fallback xmlns="">
            <p:pic>
              <p:nvPicPr>
                <p:cNvPr id="110" name="Ink 109">
                  <a:extLst>
                    <a:ext uri="{FF2B5EF4-FFF2-40B4-BE49-F238E27FC236}">
                      <a16:creationId xmlns:a16="http://schemas.microsoft.com/office/drawing/2014/main" id="{241A691F-86F8-D426-EA09-A5892A31214B}"/>
                    </a:ext>
                  </a:extLst>
                </p:cNvPr>
                <p:cNvPicPr/>
                <p:nvPr/>
              </p:nvPicPr>
              <p:blipFill>
                <a:blip r:embed="rId161"/>
                <a:stretch>
                  <a:fillRect/>
                </a:stretch>
              </p:blipFill>
              <p:spPr>
                <a:xfrm>
                  <a:off x="3861280" y="4869932"/>
                  <a:ext cx="504360" cy="230400"/>
                </a:xfrm>
                <a:prstGeom prst="rect">
                  <a:avLst/>
                </a:prstGeom>
              </p:spPr>
            </p:pic>
          </mc:Fallback>
        </mc:AlternateContent>
      </p:grpSp>
      <p:grpSp>
        <p:nvGrpSpPr>
          <p:cNvPr id="121" name="Group 120">
            <a:extLst>
              <a:ext uri="{FF2B5EF4-FFF2-40B4-BE49-F238E27FC236}">
                <a16:creationId xmlns:a16="http://schemas.microsoft.com/office/drawing/2014/main" id="{13292A5C-C749-1ADB-08E0-8A854FF421B0}"/>
              </a:ext>
            </a:extLst>
          </p:cNvPr>
          <p:cNvGrpSpPr/>
          <p:nvPr/>
        </p:nvGrpSpPr>
        <p:grpSpPr>
          <a:xfrm>
            <a:off x="3117880" y="5248292"/>
            <a:ext cx="1365480" cy="520920"/>
            <a:chOff x="3117880" y="5248292"/>
            <a:chExt cx="1365480" cy="520920"/>
          </a:xfrm>
        </p:grpSpPr>
        <mc:AlternateContent xmlns:mc="http://schemas.openxmlformats.org/markup-compatibility/2006" xmlns:p14="http://schemas.microsoft.com/office/powerpoint/2010/main">
          <mc:Choice Requires="p14">
            <p:contentPart p14:bwMode="auto" r:id="rId162">
              <p14:nvContentPartPr>
                <p14:cNvPr id="111" name="Ink 110">
                  <a:extLst>
                    <a:ext uri="{FF2B5EF4-FFF2-40B4-BE49-F238E27FC236}">
                      <a16:creationId xmlns:a16="http://schemas.microsoft.com/office/drawing/2014/main" id="{B1B3A981-D571-62B1-2515-F7A2D12A6C6F}"/>
                    </a:ext>
                  </a:extLst>
                </p14:cNvPr>
                <p14:cNvContentPartPr/>
                <p14:nvPr/>
              </p14:nvContentPartPr>
              <p14:xfrm>
                <a:off x="3117880" y="5248292"/>
                <a:ext cx="281520" cy="520920"/>
              </p14:xfrm>
            </p:contentPart>
          </mc:Choice>
          <mc:Fallback xmlns="">
            <p:pic>
              <p:nvPicPr>
                <p:cNvPr id="111" name="Ink 110">
                  <a:extLst>
                    <a:ext uri="{FF2B5EF4-FFF2-40B4-BE49-F238E27FC236}">
                      <a16:creationId xmlns:a16="http://schemas.microsoft.com/office/drawing/2014/main" id="{B1B3A981-D571-62B1-2515-F7A2D12A6C6F}"/>
                    </a:ext>
                  </a:extLst>
                </p:cNvPr>
                <p:cNvPicPr/>
                <p:nvPr/>
              </p:nvPicPr>
              <p:blipFill>
                <a:blip r:embed="rId163"/>
                <a:stretch>
                  <a:fillRect/>
                </a:stretch>
              </p:blipFill>
              <p:spPr>
                <a:xfrm>
                  <a:off x="3109240" y="5239652"/>
                  <a:ext cx="29916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12" name="Ink 111">
                  <a:extLst>
                    <a:ext uri="{FF2B5EF4-FFF2-40B4-BE49-F238E27FC236}">
                      <a16:creationId xmlns:a16="http://schemas.microsoft.com/office/drawing/2014/main" id="{E1C243C8-561C-BA90-C895-AEC339C3ACC4}"/>
                    </a:ext>
                  </a:extLst>
                </p14:cNvPr>
                <p14:cNvContentPartPr/>
                <p14:nvPr/>
              </p14:nvContentPartPr>
              <p14:xfrm>
                <a:off x="3473200" y="5352332"/>
                <a:ext cx="301680" cy="253080"/>
              </p14:xfrm>
            </p:contentPart>
          </mc:Choice>
          <mc:Fallback xmlns="">
            <p:pic>
              <p:nvPicPr>
                <p:cNvPr id="112" name="Ink 111">
                  <a:extLst>
                    <a:ext uri="{FF2B5EF4-FFF2-40B4-BE49-F238E27FC236}">
                      <a16:creationId xmlns:a16="http://schemas.microsoft.com/office/drawing/2014/main" id="{E1C243C8-561C-BA90-C895-AEC339C3ACC4}"/>
                    </a:ext>
                  </a:extLst>
                </p:cNvPr>
                <p:cNvPicPr/>
                <p:nvPr/>
              </p:nvPicPr>
              <p:blipFill>
                <a:blip r:embed="rId165"/>
                <a:stretch>
                  <a:fillRect/>
                </a:stretch>
              </p:blipFill>
              <p:spPr>
                <a:xfrm>
                  <a:off x="3464200" y="5343332"/>
                  <a:ext cx="3193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13" name="Ink 112">
                  <a:extLst>
                    <a:ext uri="{FF2B5EF4-FFF2-40B4-BE49-F238E27FC236}">
                      <a16:creationId xmlns:a16="http://schemas.microsoft.com/office/drawing/2014/main" id="{2318F644-8DD2-1BE6-4A30-946CF0AC45C3}"/>
                    </a:ext>
                  </a:extLst>
                </p14:cNvPr>
                <p14:cNvContentPartPr/>
                <p14:nvPr/>
              </p14:nvContentPartPr>
              <p14:xfrm>
                <a:off x="3867760" y="5425772"/>
                <a:ext cx="151560" cy="159480"/>
              </p14:xfrm>
            </p:contentPart>
          </mc:Choice>
          <mc:Fallback xmlns="">
            <p:pic>
              <p:nvPicPr>
                <p:cNvPr id="113" name="Ink 112">
                  <a:extLst>
                    <a:ext uri="{FF2B5EF4-FFF2-40B4-BE49-F238E27FC236}">
                      <a16:creationId xmlns:a16="http://schemas.microsoft.com/office/drawing/2014/main" id="{2318F644-8DD2-1BE6-4A30-946CF0AC45C3}"/>
                    </a:ext>
                  </a:extLst>
                </p:cNvPr>
                <p:cNvPicPr/>
                <p:nvPr/>
              </p:nvPicPr>
              <p:blipFill>
                <a:blip r:embed="rId167"/>
                <a:stretch>
                  <a:fillRect/>
                </a:stretch>
              </p:blipFill>
              <p:spPr>
                <a:xfrm>
                  <a:off x="3858760" y="5416772"/>
                  <a:ext cx="1692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14" name="Ink 113">
                  <a:extLst>
                    <a:ext uri="{FF2B5EF4-FFF2-40B4-BE49-F238E27FC236}">
                      <a16:creationId xmlns:a16="http://schemas.microsoft.com/office/drawing/2014/main" id="{D4F93EE7-519A-A754-E42C-F8DCB7E84CB6}"/>
                    </a:ext>
                  </a:extLst>
                </p14:cNvPr>
                <p14:cNvContentPartPr/>
                <p14:nvPr/>
              </p14:nvContentPartPr>
              <p14:xfrm>
                <a:off x="4147120" y="5417132"/>
                <a:ext cx="174960" cy="173880"/>
              </p14:xfrm>
            </p:contentPart>
          </mc:Choice>
          <mc:Fallback xmlns="">
            <p:pic>
              <p:nvPicPr>
                <p:cNvPr id="114" name="Ink 113">
                  <a:extLst>
                    <a:ext uri="{FF2B5EF4-FFF2-40B4-BE49-F238E27FC236}">
                      <a16:creationId xmlns:a16="http://schemas.microsoft.com/office/drawing/2014/main" id="{D4F93EE7-519A-A754-E42C-F8DCB7E84CB6}"/>
                    </a:ext>
                  </a:extLst>
                </p:cNvPr>
                <p:cNvPicPr/>
                <p:nvPr/>
              </p:nvPicPr>
              <p:blipFill>
                <a:blip r:embed="rId169"/>
                <a:stretch>
                  <a:fillRect/>
                </a:stretch>
              </p:blipFill>
              <p:spPr>
                <a:xfrm>
                  <a:off x="4138120" y="5408132"/>
                  <a:ext cx="19260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15" name="Ink 114">
                  <a:extLst>
                    <a:ext uri="{FF2B5EF4-FFF2-40B4-BE49-F238E27FC236}">
                      <a16:creationId xmlns:a16="http://schemas.microsoft.com/office/drawing/2014/main" id="{BFA8DE4C-48C0-2A1C-85EB-ECBAF25303BB}"/>
                    </a:ext>
                  </a:extLst>
                </p14:cNvPr>
                <p14:cNvContentPartPr/>
                <p14:nvPr/>
              </p14:nvContentPartPr>
              <p14:xfrm>
                <a:off x="4436560" y="5558612"/>
                <a:ext cx="46800" cy="119880"/>
              </p14:xfrm>
            </p:contentPart>
          </mc:Choice>
          <mc:Fallback xmlns="">
            <p:pic>
              <p:nvPicPr>
                <p:cNvPr id="115" name="Ink 114">
                  <a:extLst>
                    <a:ext uri="{FF2B5EF4-FFF2-40B4-BE49-F238E27FC236}">
                      <a16:creationId xmlns:a16="http://schemas.microsoft.com/office/drawing/2014/main" id="{BFA8DE4C-48C0-2A1C-85EB-ECBAF25303BB}"/>
                    </a:ext>
                  </a:extLst>
                </p:cNvPr>
                <p:cNvPicPr/>
                <p:nvPr/>
              </p:nvPicPr>
              <p:blipFill>
                <a:blip r:embed="rId171"/>
                <a:stretch>
                  <a:fillRect/>
                </a:stretch>
              </p:blipFill>
              <p:spPr>
                <a:xfrm>
                  <a:off x="4427920" y="5549612"/>
                  <a:ext cx="64440" cy="137520"/>
                </a:xfrm>
                <a:prstGeom prst="rect">
                  <a:avLst/>
                </a:prstGeom>
              </p:spPr>
            </p:pic>
          </mc:Fallback>
        </mc:AlternateContent>
      </p:grpSp>
      <p:grpSp>
        <p:nvGrpSpPr>
          <p:cNvPr id="120" name="Group 119">
            <a:extLst>
              <a:ext uri="{FF2B5EF4-FFF2-40B4-BE49-F238E27FC236}">
                <a16:creationId xmlns:a16="http://schemas.microsoft.com/office/drawing/2014/main" id="{CB20D03B-4662-2B6E-3819-2A27EB958DBA}"/>
              </a:ext>
            </a:extLst>
          </p:cNvPr>
          <p:cNvGrpSpPr/>
          <p:nvPr/>
        </p:nvGrpSpPr>
        <p:grpSpPr>
          <a:xfrm>
            <a:off x="4692520" y="5254052"/>
            <a:ext cx="1266480" cy="417600"/>
            <a:chOff x="4692520" y="5254052"/>
            <a:chExt cx="1266480" cy="417600"/>
          </a:xfrm>
        </p:grpSpPr>
        <mc:AlternateContent xmlns:mc="http://schemas.openxmlformats.org/markup-compatibility/2006" xmlns:p14="http://schemas.microsoft.com/office/powerpoint/2010/main">
          <mc:Choice Requires="p14">
            <p:contentPart p14:bwMode="auto" r:id="rId172">
              <p14:nvContentPartPr>
                <p14:cNvPr id="116" name="Ink 115">
                  <a:extLst>
                    <a:ext uri="{FF2B5EF4-FFF2-40B4-BE49-F238E27FC236}">
                      <a16:creationId xmlns:a16="http://schemas.microsoft.com/office/drawing/2014/main" id="{6CF04E49-BDF1-B0B0-0102-F1E538F72CAC}"/>
                    </a:ext>
                  </a:extLst>
                </p14:cNvPr>
                <p14:cNvContentPartPr/>
                <p14:nvPr/>
              </p14:nvContentPartPr>
              <p14:xfrm>
                <a:off x="4692520" y="5396252"/>
                <a:ext cx="174960" cy="223560"/>
              </p14:xfrm>
            </p:contentPart>
          </mc:Choice>
          <mc:Fallback xmlns="">
            <p:pic>
              <p:nvPicPr>
                <p:cNvPr id="116" name="Ink 115">
                  <a:extLst>
                    <a:ext uri="{FF2B5EF4-FFF2-40B4-BE49-F238E27FC236}">
                      <a16:creationId xmlns:a16="http://schemas.microsoft.com/office/drawing/2014/main" id="{6CF04E49-BDF1-B0B0-0102-F1E538F72CAC}"/>
                    </a:ext>
                  </a:extLst>
                </p:cNvPr>
                <p:cNvPicPr/>
                <p:nvPr/>
              </p:nvPicPr>
              <p:blipFill>
                <a:blip r:embed="rId173"/>
                <a:stretch>
                  <a:fillRect/>
                </a:stretch>
              </p:blipFill>
              <p:spPr>
                <a:xfrm>
                  <a:off x="4683880" y="5387252"/>
                  <a:ext cx="192600" cy="2412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17" name="Ink 116">
                  <a:extLst>
                    <a:ext uri="{FF2B5EF4-FFF2-40B4-BE49-F238E27FC236}">
                      <a16:creationId xmlns:a16="http://schemas.microsoft.com/office/drawing/2014/main" id="{CB6502A1-CAE4-1576-DAF4-9FA792B8CA58}"/>
                    </a:ext>
                  </a:extLst>
                </p14:cNvPr>
                <p14:cNvContentPartPr/>
                <p14:nvPr/>
              </p14:nvContentPartPr>
              <p14:xfrm>
                <a:off x="5001040" y="5414612"/>
                <a:ext cx="187200" cy="196920"/>
              </p14:xfrm>
            </p:contentPart>
          </mc:Choice>
          <mc:Fallback xmlns="">
            <p:pic>
              <p:nvPicPr>
                <p:cNvPr id="117" name="Ink 116">
                  <a:extLst>
                    <a:ext uri="{FF2B5EF4-FFF2-40B4-BE49-F238E27FC236}">
                      <a16:creationId xmlns:a16="http://schemas.microsoft.com/office/drawing/2014/main" id="{CB6502A1-CAE4-1576-DAF4-9FA792B8CA58}"/>
                    </a:ext>
                  </a:extLst>
                </p:cNvPr>
                <p:cNvPicPr/>
                <p:nvPr/>
              </p:nvPicPr>
              <p:blipFill>
                <a:blip r:embed="rId175"/>
                <a:stretch>
                  <a:fillRect/>
                </a:stretch>
              </p:blipFill>
              <p:spPr>
                <a:xfrm>
                  <a:off x="4992040" y="5405612"/>
                  <a:ext cx="204840" cy="21456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18" name="Ink 117">
                  <a:extLst>
                    <a:ext uri="{FF2B5EF4-FFF2-40B4-BE49-F238E27FC236}">
                      <a16:creationId xmlns:a16="http://schemas.microsoft.com/office/drawing/2014/main" id="{89431897-F2CE-6F81-832B-0FCAF92D9FC1}"/>
                    </a:ext>
                  </a:extLst>
                </p14:cNvPr>
                <p14:cNvContentPartPr/>
                <p14:nvPr/>
              </p14:nvContentPartPr>
              <p14:xfrm>
                <a:off x="5334400" y="5429732"/>
                <a:ext cx="159120" cy="156960"/>
              </p14:xfrm>
            </p:contentPart>
          </mc:Choice>
          <mc:Fallback xmlns="">
            <p:pic>
              <p:nvPicPr>
                <p:cNvPr id="118" name="Ink 117">
                  <a:extLst>
                    <a:ext uri="{FF2B5EF4-FFF2-40B4-BE49-F238E27FC236}">
                      <a16:creationId xmlns:a16="http://schemas.microsoft.com/office/drawing/2014/main" id="{89431897-F2CE-6F81-832B-0FCAF92D9FC1}"/>
                    </a:ext>
                  </a:extLst>
                </p:cNvPr>
                <p:cNvPicPr/>
                <p:nvPr/>
              </p:nvPicPr>
              <p:blipFill>
                <a:blip r:embed="rId177"/>
                <a:stretch>
                  <a:fillRect/>
                </a:stretch>
              </p:blipFill>
              <p:spPr>
                <a:xfrm>
                  <a:off x="5325400" y="5421092"/>
                  <a:ext cx="17676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19" name="Ink 118">
                  <a:extLst>
                    <a:ext uri="{FF2B5EF4-FFF2-40B4-BE49-F238E27FC236}">
                      <a16:creationId xmlns:a16="http://schemas.microsoft.com/office/drawing/2014/main" id="{B5DEFFAE-CAE3-22B6-2A0C-1A7321ECEE47}"/>
                    </a:ext>
                  </a:extLst>
                </p14:cNvPr>
                <p14:cNvContentPartPr/>
                <p14:nvPr/>
              </p14:nvContentPartPr>
              <p14:xfrm>
                <a:off x="5667040" y="5254052"/>
                <a:ext cx="291960" cy="417600"/>
              </p14:xfrm>
            </p:contentPart>
          </mc:Choice>
          <mc:Fallback xmlns="">
            <p:pic>
              <p:nvPicPr>
                <p:cNvPr id="119" name="Ink 118">
                  <a:extLst>
                    <a:ext uri="{FF2B5EF4-FFF2-40B4-BE49-F238E27FC236}">
                      <a16:creationId xmlns:a16="http://schemas.microsoft.com/office/drawing/2014/main" id="{B5DEFFAE-CAE3-22B6-2A0C-1A7321ECEE47}"/>
                    </a:ext>
                  </a:extLst>
                </p:cNvPr>
                <p:cNvPicPr/>
                <p:nvPr/>
              </p:nvPicPr>
              <p:blipFill>
                <a:blip r:embed="rId179"/>
                <a:stretch>
                  <a:fillRect/>
                </a:stretch>
              </p:blipFill>
              <p:spPr>
                <a:xfrm>
                  <a:off x="5658040" y="5245412"/>
                  <a:ext cx="309600" cy="435240"/>
                </a:xfrm>
                <a:prstGeom prst="rect">
                  <a:avLst/>
                </a:prstGeom>
              </p:spPr>
            </p:pic>
          </mc:Fallback>
        </mc:AlternateContent>
      </p:grpSp>
      <p:grpSp>
        <p:nvGrpSpPr>
          <p:cNvPr id="131" name="Group 130">
            <a:extLst>
              <a:ext uri="{FF2B5EF4-FFF2-40B4-BE49-F238E27FC236}">
                <a16:creationId xmlns:a16="http://schemas.microsoft.com/office/drawing/2014/main" id="{1E768898-230D-642A-0B64-B4996C72CE1B}"/>
              </a:ext>
            </a:extLst>
          </p:cNvPr>
          <p:cNvGrpSpPr/>
          <p:nvPr/>
        </p:nvGrpSpPr>
        <p:grpSpPr>
          <a:xfrm>
            <a:off x="1421560" y="5343332"/>
            <a:ext cx="1001520" cy="322560"/>
            <a:chOff x="1421560" y="5343332"/>
            <a:chExt cx="1001520" cy="322560"/>
          </a:xfrm>
        </p:grpSpPr>
        <mc:AlternateContent xmlns:mc="http://schemas.openxmlformats.org/markup-compatibility/2006" xmlns:p14="http://schemas.microsoft.com/office/powerpoint/2010/main">
          <mc:Choice Requires="p14">
            <p:contentPart p14:bwMode="auto" r:id="rId180">
              <p14:nvContentPartPr>
                <p14:cNvPr id="123" name="Ink 122">
                  <a:extLst>
                    <a:ext uri="{FF2B5EF4-FFF2-40B4-BE49-F238E27FC236}">
                      <a16:creationId xmlns:a16="http://schemas.microsoft.com/office/drawing/2014/main" id="{6282E266-286F-22DF-8C46-037BE70EE249}"/>
                    </a:ext>
                  </a:extLst>
                </p14:cNvPr>
                <p14:cNvContentPartPr/>
                <p14:nvPr/>
              </p14:nvContentPartPr>
              <p14:xfrm>
                <a:off x="1421560" y="5343332"/>
                <a:ext cx="316440" cy="322560"/>
              </p14:xfrm>
            </p:contentPart>
          </mc:Choice>
          <mc:Fallback xmlns="">
            <p:pic>
              <p:nvPicPr>
                <p:cNvPr id="123" name="Ink 122">
                  <a:extLst>
                    <a:ext uri="{FF2B5EF4-FFF2-40B4-BE49-F238E27FC236}">
                      <a16:creationId xmlns:a16="http://schemas.microsoft.com/office/drawing/2014/main" id="{6282E266-286F-22DF-8C46-037BE70EE249}"/>
                    </a:ext>
                  </a:extLst>
                </p:cNvPr>
                <p:cNvPicPr/>
                <p:nvPr/>
              </p:nvPicPr>
              <p:blipFill>
                <a:blip r:embed="rId181"/>
                <a:stretch>
                  <a:fillRect/>
                </a:stretch>
              </p:blipFill>
              <p:spPr>
                <a:xfrm>
                  <a:off x="1412920" y="5334692"/>
                  <a:ext cx="334080" cy="3402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24" name="Ink 123">
                  <a:extLst>
                    <a:ext uri="{FF2B5EF4-FFF2-40B4-BE49-F238E27FC236}">
                      <a16:creationId xmlns:a16="http://schemas.microsoft.com/office/drawing/2014/main" id="{B29F2EA9-F72D-92FA-5A95-7972799E4F94}"/>
                    </a:ext>
                  </a:extLst>
                </p14:cNvPr>
                <p14:cNvContentPartPr/>
                <p14:nvPr/>
              </p14:nvContentPartPr>
              <p14:xfrm>
                <a:off x="1834120" y="5372852"/>
                <a:ext cx="173160" cy="231120"/>
              </p14:xfrm>
            </p:contentPart>
          </mc:Choice>
          <mc:Fallback xmlns="">
            <p:pic>
              <p:nvPicPr>
                <p:cNvPr id="124" name="Ink 123">
                  <a:extLst>
                    <a:ext uri="{FF2B5EF4-FFF2-40B4-BE49-F238E27FC236}">
                      <a16:creationId xmlns:a16="http://schemas.microsoft.com/office/drawing/2014/main" id="{B29F2EA9-F72D-92FA-5A95-7972799E4F94}"/>
                    </a:ext>
                  </a:extLst>
                </p:cNvPr>
                <p:cNvPicPr/>
                <p:nvPr/>
              </p:nvPicPr>
              <p:blipFill>
                <a:blip r:embed="rId183"/>
                <a:stretch>
                  <a:fillRect/>
                </a:stretch>
              </p:blipFill>
              <p:spPr>
                <a:xfrm>
                  <a:off x="1825120" y="5363852"/>
                  <a:ext cx="19080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25" name="Ink 124">
                  <a:extLst>
                    <a:ext uri="{FF2B5EF4-FFF2-40B4-BE49-F238E27FC236}">
                      <a16:creationId xmlns:a16="http://schemas.microsoft.com/office/drawing/2014/main" id="{C44CA3AE-F9FC-DD98-F085-F097E1687E9B}"/>
                    </a:ext>
                  </a:extLst>
                </p14:cNvPr>
                <p14:cNvContentPartPr/>
                <p14:nvPr/>
              </p14:nvContentPartPr>
              <p14:xfrm>
                <a:off x="2091880" y="5388332"/>
                <a:ext cx="331200" cy="219960"/>
              </p14:xfrm>
            </p:contentPart>
          </mc:Choice>
          <mc:Fallback xmlns="">
            <p:pic>
              <p:nvPicPr>
                <p:cNvPr id="125" name="Ink 124">
                  <a:extLst>
                    <a:ext uri="{FF2B5EF4-FFF2-40B4-BE49-F238E27FC236}">
                      <a16:creationId xmlns:a16="http://schemas.microsoft.com/office/drawing/2014/main" id="{C44CA3AE-F9FC-DD98-F085-F097E1687E9B}"/>
                    </a:ext>
                  </a:extLst>
                </p:cNvPr>
                <p:cNvPicPr/>
                <p:nvPr/>
              </p:nvPicPr>
              <p:blipFill>
                <a:blip r:embed="rId185"/>
                <a:stretch>
                  <a:fillRect/>
                </a:stretch>
              </p:blipFill>
              <p:spPr>
                <a:xfrm>
                  <a:off x="2082880" y="5379332"/>
                  <a:ext cx="348840" cy="237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6">
            <p14:nvContentPartPr>
              <p14:cNvPr id="126" name="Ink 125">
                <a:extLst>
                  <a:ext uri="{FF2B5EF4-FFF2-40B4-BE49-F238E27FC236}">
                    <a16:creationId xmlns:a16="http://schemas.microsoft.com/office/drawing/2014/main" id="{555B3E7B-8127-404B-6264-A41A68602561}"/>
                  </a:ext>
                </a:extLst>
              </p14:cNvPr>
              <p14:cNvContentPartPr/>
              <p14:nvPr/>
            </p14:nvContentPartPr>
            <p14:xfrm>
              <a:off x="2802160" y="5246132"/>
              <a:ext cx="134640" cy="514440"/>
            </p14:xfrm>
          </p:contentPart>
        </mc:Choice>
        <mc:Fallback xmlns="">
          <p:pic>
            <p:nvPicPr>
              <p:cNvPr id="126" name="Ink 125">
                <a:extLst>
                  <a:ext uri="{FF2B5EF4-FFF2-40B4-BE49-F238E27FC236}">
                    <a16:creationId xmlns:a16="http://schemas.microsoft.com/office/drawing/2014/main" id="{555B3E7B-8127-404B-6264-A41A68602561}"/>
                  </a:ext>
                </a:extLst>
              </p:cNvPr>
              <p:cNvPicPr/>
              <p:nvPr/>
            </p:nvPicPr>
            <p:blipFill>
              <a:blip r:embed="rId187"/>
              <a:stretch>
                <a:fillRect/>
              </a:stretch>
            </p:blipFill>
            <p:spPr>
              <a:xfrm>
                <a:off x="2793160" y="5237132"/>
                <a:ext cx="152280" cy="5320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27" name="Ink 126">
                <a:extLst>
                  <a:ext uri="{FF2B5EF4-FFF2-40B4-BE49-F238E27FC236}">
                    <a16:creationId xmlns:a16="http://schemas.microsoft.com/office/drawing/2014/main" id="{81612685-0B8A-5D69-2ADD-4F6DFDE40609}"/>
                  </a:ext>
                </a:extLst>
              </p14:cNvPr>
              <p14:cNvContentPartPr/>
              <p14:nvPr/>
            </p14:nvContentPartPr>
            <p14:xfrm>
              <a:off x="6032440" y="5171972"/>
              <a:ext cx="343080" cy="540000"/>
            </p14:xfrm>
          </p:contentPart>
        </mc:Choice>
        <mc:Fallback xmlns="">
          <p:pic>
            <p:nvPicPr>
              <p:cNvPr id="127" name="Ink 126">
                <a:extLst>
                  <a:ext uri="{FF2B5EF4-FFF2-40B4-BE49-F238E27FC236}">
                    <a16:creationId xmlns:a16="http://schemas.microsoft.com/office/drawing/2014/main" id="{81612685-0B8A-5D69-2ADD-4F6DFDE40609}"/>
                  </a:ext>
                </a:extLst>
              </p:cNvPr>
              <p:cNvPicPr/>
              <p:nvPr/>
            </p:nvPicPr>
            <p:blipFill>
              <a:blip r:embed="rId189"/>
              <a:stretch>
                <a:fillRect/>
              </a:stretch>
            </p:blipFill>
            <p:spPr>
              <a:xfrm>
                <a:off x="6023440" y="5162972"/>
                <a:ext cx="360720" cy="557640"/>
              </a:xfrm>
              <a:prstGeom prst="rect">
                <a:avLst/>
              </a:prstGeom>
            </p:spPr>
          </p:pic>
        </mc:Fallback>
      </mc:AlternateContent>
      <p:grpSp>
        <p:nvGrpSpPr>
          <p:cNvPr id="130" name="Group 129">
            <a:extLst>
              <a:ext uri="{FF2B5EF4-FFF2-40B4-BE49-F238E27FC236}">
                <a16:creationId xmlns:a16="http://schemas.microsoft.com/office/drawing/2014/main" id="{2F45CDC4-F657-4BD3-6EA4-2C03EEFF4696}"/>
              </a:ext>
            </a:extLst>
          </p:cNvPr>
          <p:cNvGrpSpPr/>
          <p:nvPr/>
        </p:nvGrpSpPr>
        <p:grpSpPr>
          <a:xfrm>
            <a:off x="6647680" y="5359172"/>
            <a:ext cx="93600" cy="115920"/>
            <a:chOff x="6647680" y="5359172"/>
            <a:chExt cx="93600" cy="115920"/>
          </a:xfrm>
        </p:grpSpPr>
        <mc:AlternateContent xmlns:mc="http://schemas.openxmlformats.org/markup-compatibility/2006" xmlns:p14="http://schemas.microsoft.com/office/powerpoint/2010/main">
          <mc:Choice Requires="p14">
            <p:contentPart p14:bwMode="auto" r:id="rId190">
              <p14:nvContentPartPr>
                <p14:cNvPr id="128" name="Ink 127">
                  <a:extLst>
                    <a:ext uri="{FF2B5EF4-FFF2-40B4-BE49-F238E27FC236}">
                      <a16:creationId xmlns:a16="http://schemas.microsoft.com/office/drawing/2014/main" id="{7C862C8D-49B7-19F6-732E-0F0EA97C8DE0}"/>
                    </a:ext>
                  </a:extLst>
                </p14:cNvPr>
                <p14:cNvContentPartPr/>
                <p14:nvPr/>
              </p14:nvContentPartPr>
              <p14:xfrm>
                <a:off x="6649120" y="5359172"/>
                <a:ext cx="27000" cy="22320"/>
              </p14:xfrm>
            </p:contentPart>
          </mc:Choice>
          <mc:Fallback xmlns="">
            <p:pic>
              <p:nvPicPr>
                <p:cNvPr id="128" name="Ink 127">
                  <a:extLst>
                    <a:ext uri="{FF2B5EF4-FFF2-40B4-BE49-F238E27FC236}">
                      <a16:creationId xmlns:a16="http://schemas.microsoft.com/office/drawing/2014/main" id="{7C862C8D-49B7-19F6-732E-0F0EA97C8DE0}"/>
                    </a:ext>
                  </a:extLst>
                </p:cNvPr>
                <p:cNvPicPr/>
                <p:nvPr/>
              </p:nvPicPr>
              <p:blipFill>
                <a:blip r:embed="rId191"/>
                <a:stretch>
                  <a:fillRect/>
                </a:stretch>
              </p:blipFill>
              <p:spPr>
                <a:xfrm>
                  <a:off x="6640480" y="5350532"/>
                  <a:ext cx="4464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29" name="Ink 128">
                  <a:extLst>
                    <a:ext uri="{FF2B5EF4-FFF2-40B4-BE49-F238E27FC236}">
                      <a16:creationId xmlns:a16="http://schemas.microsoft.com/office/drawing/2014/main" id="{C7E3FE8B-46B7-E1FF-73EC-4929BBF48CD0}"/>
                    </a:ext>
                  </a:extLst>
                </p14:cNvPr>
                <p14:cNvContentPartPr/>
                <p14:nvPr/>
              </p14:nvContentPartPr>
              <p14:xfrm>
                <a:off x="6647680" y="5440532"/>
                <a:ext cx="93600" cy="34560"/>
              </p14:xfrm>
            </p:contentPart>
          </mc:Choice>
          <mc:Fallback xmlns="">
            <p:pic>
              <p:nvPicPr>
                <p:cNvPr id="129" name="Ink 128">
                  <a:extLst>
                    <a:ext uri="{FF2B5EF4-FFF2-40B4-BE49-F238E27FC236}">
                      <a16:creationId xmlns:a16="http://schemas.microsoft.com/office/drawing/2014/main" id="{C7E3FE8B-46B7-E1FF-73EC-4929BBF48CD0}"/>
                    </a:ext>
                  </a:extLst>
                </p:cNvPr>
                <p:cNvPicPr/>
                <p:nvPr/>
              </p:nvPicPr>
              <p:blipFill>
                <a:blip r:embed="rId193"/>
                <a:stretch>
                  <a:fillRect/>
                </a:stretch>
              </p:blipFill>
              <p:spPr>
                <a:xfrm>
                  <a:off x="6639040" y="5431532"/>
                  <a:ext cx="111240" cy="52200"/>
                </a:xfrm>
                <a:prstGeom prst="rect">
                  <a:avLst/>
                </a:prstGeom>
              </p:spPr>
            </p:pic>
          </mc:Fallback>
        </mc:AlternateContent>
      </p:grpSp>
      <p:grpSp>
        <p:nvGrpSpPr>
          <p:cNvPr id="137" name="Group 136">
            <a:extLst>
              <a:ext uri="{FF2B5EF4-FFF2-40B4-BE49-F238E27FC236}">
                <a16:creationId xmlns:a16="http://schemas.microsoft.com/office/drawing/2014/main" id="{9F0496B0-DEF4-D62A-21C6-D2D8ACE80000}"/>
              </a:ext>
            </a:extLst>
          </p:cNvPr>
          <p:cNvGrpSpPr/>
          <p:nvPr/>
        </p:nvGrpSpPr>
        <p:grpSpPr>
          <a:xfrm>
            <a:off x="7037920" y="4881812"/>
            <a:ext cx="1590840" cy="1144440"/>
            <a:chOff x="7037920" y="4881812"/>
            <a:chExt cx="1590840" cy="1144440"/>
          </a:xfrm>
        </p:grpSpPr>
        <mc:AlternateContent xmlns:mc="http://schemas.openxmlformats.org/markup-compatibility/2006" xmlns:p14="http://schemas.microsoft.com/office/powerpoint/2010/main">
          <mc:Choice Requires="p14">
            <p:contentPart p14:bwMode="auto" r:id="rId194">
              <p14:nvContentPartPr>
                <p14:cNvPr id="132" name="Ink 131">
                  <a:extLst>
                    <a:ext uri="{FF2B5EF4-FFF2-40B4-BE49-F238E27FC236}">
                      <a16:creationId xmlns:a16="http://schemas.microsoft.com/office/drawing/2014/main" id="{D20C3BE8-5B33-4260-6DD0-565E4585757F}"/>
                    </a:ext>
                  </a:extLst>
                </p14:cNvPr>
                <p14:cNvContentPartPr/>
                <p14:nvPr/>
              </p14:nvContentPartPr>
              <p14:xfrm>
                <a:off x="7230880" y="5256932"/>
                <a:ext cx="262080" cy="367920"/>
              </p14:xfrm>
            </p:contentPart>
          </mc:Choice>
          <mc:Fallback xmlns="">
            <p:pic>
              <p:nvPicPr>
                <p:cNvPr id="132" name="Ink 131">
                  <a:extLst>
                    <a:ext uri="{FF2B5EF4-FFF2-40B4-BE49-F238E27FC236}">
                      <a16:creationId xmlns:a16="http://schemas.microsoft.com/office/drawing/2014/main" id="{D20C3BE8-5B33-4260-6DD0-565E4585757F}"/>
                    </a:ext>
                  </a:extLst>
                </p:cNvPr>
                <p:cNvPicPr/>
                <p:nvPr/>
              </p:nvPicPr>
              <p:blipFill>
                <a:blip r:embed="rId195"/>
                <a:stretch>
                  <a:fillRect/>
                </a:stretch>
              </p:blipFill>
              <p:spPr>
                <a:xfrm>
                  <a:off x="7222240" y="5247932"/>
                  <a:ext cx="279720" cy="385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33" name="Ink 132">
                  <a:extLst>
                    <a:ext uri="{FF2B5EF4-FFF2-40B4-BE49-F238E27FC236}">
                      <a16:creationId xmlns:a16="http://schemas.microsoft.com/office/drawing/2014/main" id="{9DFBB55A-8A8F-8783-C500-8CF713525C88}"/>
                    </a:ext>
                  </a:extLst>
                </p14:cNvPr>
                <p14:cNvContentPartPr/>
                <p14:nvPr/>
              </p14:nvContentPartPr>
              <p14:xfrm>
                <a:off x="7679440" y="5417852"/>
                <a:ext cx="177120" cy="160920"/>
              </p14:xfrm>
            </p:contentPart>
          </mc:Choice>
          <mc:Fallback xmlns="">
            <p:pic>
              <p:nvPicPr>
                <p:cNvPr id="133" name="Ink 132">
                  <a:extLst>
                    <a:ext uri="{FF2B5EF4-FFF2-40B4-BE49-F238E27FC236}">
                      <a16:creationId xmlns:a16="http://schemas.microsoft.com/office/drawing/2014/main" id="{9DFBB55A-8A8F-8783-C500-8CF713525C88}"/>
                    </a:ext>
                  </a:extLst>
                </p:cNvPr>
                <p:cNvPicPr/>
                <p:nvPr/>
              </p:nvPicPr>
              <p:blipFill>
                <a:blip r:embed="rId197"/>
                <a:stretch>
                  <a:fillRect/>
                </a:stretch>
              </p:blipFill>
              <p:spPr>
                <a:xfrm>
                  <a:off x="7670440" y="5409212"/>
                  <a:ext cx="19476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34" name="Ink 133">
                  <a:extLst>
                    <a:ext uri="{FF2B5EF4-FFF2-40B4-BE49-F238E27FC236}">
                      <a16:creationId xmlns:a16="http://schemas.microsoft.com/office/drawing/2014/main" id="{4EA89AB7-B058-025D-4337-CBF8D50A1FF8}"/>
                    </a:ext>
                  </a:extLst>
                </p14:cNvPr>
                <p14:cNvContentPartPr/>
                <p14:nvPr/>
              </p14:nvContentPartPr>
              <p14:xfrm>
                <a:off x="8016760" y="5419652"/>
                <a:ext cx="151200" cy="178920"/>
              </p14:xfrm>
            </p:contentPart>
          </mc:Choice>
          <mc:Fallback xmlns="">
            <p:pic>
              <p:nvPicPr>
                <p:cNvPr id="134" name="Ink 133">
                  <a:extLst>
                    <a:ext uri="{FF2B5EF4-FFF2-40B4-BE49-F238E27FC236}">
                      <a16:creationId xmlns:a16="http://schemas.microsoft.com/office/drawing/2014/main" id="{4EA89AB7-B058-025D-4337-CBF8D50A1FF8}"/>
                    </a:ext>
                  </a:extLst>
                </p:cNvPr>
                <p:cNvPicPr/>
                <p:nvPr/>
              </p:nvPicPr>
              <p:blipFill>
                <a:blip r:embed="rId199"/>
                <a:stretch>
                  <a:fillRect/>
                </a:stretch>
              </p:blipFill>
              <p:spPr>
                <a:xfrm>
                  <a:off x="8007760" y="5410652"/>
                  <a:ext cx="168840" cy="1965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36" name="Ink 135">
                  <a:extLst>
                    <a:ext uri="{FF2B5EF4-FFF2-40B4-BE49-F238E27FC236}">
                      <a16:creationId xmlns:a16="http://schemas.microsoft.com/office/drawing/2014/main" id="{78CC594A-0257-4049-35B0-4F210AEE2AAE}"/>
                    </a:ext>
                  </a:extLst>
                </p14:cNvPr>
                <p14:cNvContentPartPr/>
                <p14:nvPr/>
              </p14:nvContentPartPr>
              <p14:xfrm>
                <a:off x="7037920" y="4881812"/>
                <a:ext cx="1590840" cy="1144440"/>
              </p14:xfrm>
            </p:contentPart>
          </mc:Choice>
          <mc:Fallback xmlns="">
            <p:pic>
              <p:nvPicPr>
                <p:cNvPr id="136" name="Ink 135">
                  <a:extLst>
                    <a:ext uri="{FF2B5EF4-FFF2-40B4-BE49-F238E27FC236}">
                      <a16:creationId xmlns:a16="http://schemas.microsoft.com/office/drawing/2014/main" id="{78CC594A-0257-4049-35B0-4F210AEE2AAE}"/>
                    </a:ext>
                  </a:extLst>
                </p:cNvPr>
                <p:cNvPicPr/>
                <p:nvPr/>
              </p:nvPicPr>
              <p:blipFill>
                <a:blip r:embed="rId201"/>
                <a:stretch>
                  <a:fillRect/>
                </a:stretch>
              </p:blipFill>
              <p:spPr>
                <a:xfrm>
                  <a:off x="7029280" y="4873172"/>
                  <a:ext cx="1608480" cy="1162080"/>
                </a:xfrm>
                <a:prstGeom prst="rect">
                  <a:avLst/>
                </a:prstGeom>
              </p:spPr>
            </p:pic>
          </mc:Fallback>
        </mc:AlternateContent>
      </p:grpSp>
    </p:spTree>
    <p:extLst>
      <p:ext uri="{BB962C8B-B14F-4D97-AF65-F5344CB8AC3E}">
        <p14:creationId xmlns:p14="http://schemas.microsoft.com/office/powerpoint/2010/main" val="273777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101573" y="178647"/>
            <a:ext cx="10969943" cy="711016"/>
          </a:xfrm>
        </p:spPr>
        <p:txBody>
          <a:bodyPr/>
          <a:lstStyle/>
          <a:p>
            <a:r>
              <a:rPr lang="en-IN" sz="3333" dirty="0"/>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203146" y="1302293"/>
            <a:ext cx="11376237" cy="5016758"/>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Build Process Automation is a citizen developer solution to adapt, improve, and innovate business processes with no-code workflow management and robotic process automation capabilities.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333333"/>
                </a:solidFill>
                <a:effectLst/>
                <a:uLnTx/>
                <a:uFillTx/>
                <a:latin typeface="72" panose="020B0503030000000003" pitchFamily="34" charset="0"/>
                <a:ea typeface="+mn-ea"/>
                <a:cs typeface="+mn-cs"/>
              </a:rPr>
              <a:t>Features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Build or adapt processes with an intuitive graphical interface.</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Create forms-based workflows using drag-and-drop functionality.</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Develop and manage decision logic in tabular, spreadsheet-like decision tables.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Automate repetitive tasks within existing process flows using robotic process automation.</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Create intelligent actions and recommendations using machine learning capabilities.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Work efficiently from a unified launchpad and task center.</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Hand over projects to professional developers, who can embed actions and advanced workflows into projects initiated by citizen developers.</a:t>
            </a:r>
          </a:p>
          <a:p>
            <a:pPr marL="0" marR="0" lvl="0" indent="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 Support real-time, event-driven transparency into comprehensive processes and process instances with process visibility dashboards.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333333"/>
                </a:solidFill>
                <a:effectLst/>
                <a:uLnTx/>
                <a:uFillTx/>
                <a:latin typeface="72" panose="020B0503030000000003" pitchFamily="34" charset="0"/>
                <a:ea typeface="+mn-ea"/>
                <a:cs typeface="+mn-cs"/>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1211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203146" y="362595"/>
            <a:ext cx="10969943" cy="711016"/>
          </a:xfrm>
        </p:spPr>
        <p:txBody>
          <a:bodyPr/>
          <a:lstStyle/>
          <a:p>
            <a:r>
              <a:rPr lang="en-IN" sz="3333" dirty="0"/>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95" y="1795610"/>
            <a:ext cx="5811477" cy="245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228540" y="1702250"/>
            <a:ext cx="6094413" cy="2800767"/>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223548"/>
              </a:solidFill>
              <a:effectLst/>
              <a:uLnTx/>
              <a:uFillTx/>
              <a:latin typeface="72 Brand Variable"/>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3548"/>
                </a:solidFill>
                <a:effectLst/>
                <a:uLnTx/>
                <a:uFillTx/>
                <a:latin typeface="72 Brand Variable"/>
                <a:ea typeface="+mn-ea"/>
                <a:cs typeface="+mn-cs"/>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kumimoji="0" lang="en-IN"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101573" y="178647"/>
            <a:ext cx="10969943" cy="711016"/>
          </a:xfrm>
        </p:spPr>
        <p:txBody>
          <a:bodyPr/>
          <a:lstStyle/>
          <a:p>
            <a:r>
              <a:rPr lang="en-IN" sz="3333" dirty="0"/>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914162" y="1600676"/>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Design 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2234618" y="3775610"/>
            <a:ext cx="609441" cy="50786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2539338" y="2616412"/>
            <a:ext cx="0" cy="115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4570809" y="1702251"/>
            <a:ext cx="1929897" cy="711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7110148" y="1549890"/>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Runtime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7160934" y="5462828"/>
            <a:ext cx="507868" cy="45708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3" name="Smiley Face 12">
            <a:extLst>
              <a:ext uri="{FF2B5EF4-FFF2-40B4-BE49-F238E27FC236}">
                <a16:creationId xmlns:a16="http://schemas.microsoft.com/office/drawing/2014/main" id="{18D9A497-FBE5-BE0D-C1C9-CC1714567B0E}"/>
              </a:ext>
            </a:extLst>
          </p:cNvPr>
          <p:cNvSpPr/>
          <p:nvPr/>
        </p:nvSpPr>
        <p:spPr>
          <a:xfrm>
            <a:off x="8129547" y="5462828"/>
            <a:ext cx="507868" cy="457081"/>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4" name="Smiley Face 13">
            <a:extLst>
              <a:ext uri="{FF2B5EF4-FFF2-40B4-BE49-F238E27FC236}">
                <a16:creationId xmlns:a16="http://schemas.microsoft.com/office/drawing/2014/main" id="{7047C184-5F83-F716-ECD2-94909C5BB129}"/>
              </a:ext>
            </a:extLst>
          </p:cNvPr>
          <p:cNvSpPr/>
          <p:nvPr/>
        </p:nvSpPr>
        <p:spPr>
          <a:xfrm>
            <a:off x="9098160" y="5460471"/>
            <a:ext cx="507868" cy="457081"/>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5" name="Smiley Face 14">
            <a:extLst>
              <a:ext uri="{FF2B5EF4-FFF2-40B4-BE49-F238E27FC236}">
                <a16:creationId xmlns:a16="http://schemas.microsoft.com/office/drawing/2014/main" id="{EF75FBBC-8BD5-EFAF-53CF-EE0B5726898B}"/>
              </a:ext>
            </a:extLst>
          </p:cNvPr>
          <p:cNvSpPr/>
          <p:nvPr/>
        </p:nvSpPr>
        <p:spPr>
          <a:xfrm>
            <a:off x="10055780" y="5460471"/>
            <a:ext cx="507868" cy="457081"/>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BF66FAEF-E306-9A40-3DC1-ED9B9D841859}"/>
              </a:ext>
            </a:extLst>
          </p:cNvPr>
          <p:cNvSpPr txBox="1"/>
          <p:nvPr/>
        </p:nvSpPr>
        <p:spPr>
          <a:xfrm>
            <a:off x="711015" y="4400143"/>
            <a:ext cx="4668719" cy="70769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333" b="0" i="0" u="none" strike="noStrike" kern="1200" cap="none" spc="0" normalizeH="0" baseline="0" noProof="0" dirty="0">
                <a:ln>
                  <a:noFill/>
                </a:ln>
                <a:solidFill>
                  <a:prstClr val="black"/>
                </a:solidFill>
                <a:effectLst/>
                <a:uLnTx/>
                <a:uFillTx/>
                <a:latin typeface="Calibri"/>
                <a:ea typeface="+mn-ea"/>
                <a:cs typeface="+mn-cs"/>
              </a:rPr>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101573" y="178647"/>
            <a:ext cx="10969943" cy="711016"/>
          </a:xfrm>
        </p:spPr>
        <p:txBody>
          <a:bodyPr/>
          <a:lstStyle/>
          <a:p>
            <a:r>
              <a:rPr lang="en-IN" sz="3333" dirty="0"/>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685" y="1295956"/>
            <a:ext cx="2834095" cy="1933122"/>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07879" y="955042"/>
            <a:ext cx="1746130" cy="197362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314685" y="3327427"/>
            <a:ext cx="2834095" cy="37946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66" b="1" i="0" u="none" strike="noStrike" kern="1200" cap="none" spc="0" normalizeH="0" baseline="0" noProof="0" dirty="0">
                <a:ln>
                  <a:noFill/>
                </a:ln>
                <a:solidFill>
                  <a:prstClr val="black"/>
                </a:solidFill>
                <a:effectLst/>
                <a:uLnTx/>
                <a:uFillTx/>
                <a:latin typeface="Calibri"/>
                <a:ea typeface="+mn-ea"/>
                <a:cs typeface="+mn-cs"/>
              </a:rPr>
              <a:t>Sales Representative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3859794" y="1279889"/>
            <a:ext cx="1320456" cy="192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Sales Order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Apps)</a:t>
            </a:r>
          </a:p>
        </p:txBody>
      </p:sp>
      <p:sp>
        <p:nvSpPr>
          <p:cNvPr id="11" name="Rectangle 10">
            <a:extLst>
              <a:ext uri="{FF2B5EF4-FFF2-40B4-BE49-F238E27FC236}">
                <a16:creationId xmlns:a16="http://schemas.microsoft.com/office/drawing/2014/main" id="{D660C656-96C5-CE72-3EDC-1CC0227806E4}"/>
              </a:ext>
            </a:extLst>
          </p:cNvPr>
          <p:cNvSpPr/>
          <p:nvPr/>
        </p:nvSpPr>
        <p:spPr>
          <a:xfrm>
            <a:off x="2747467" y="4490549"/>
            <a:ext cx="2834095"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3148779" y="1905397"/>
            <a:ext cx="711015" cy="697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3701887" y="3672414"/>
            <a:ext cx="1280762" cy="35550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6500707" y="788088"/>
            <a:ext cx="3304026" cy="518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Process Automation</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7746425" y="1535560"/>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Calibri"/>
                <a:ea typeface="+mn-ea"/>
                <a:cs typeface="+mn-cs"/>
              </a:rPr>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7949572" y="947510"/>
            <a:ext cx="406294" cy="3294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3D46BD2C-AAF6-0157-E21E-E70F9BA07118}"/>
              </a:ext>
            </a:extLst>
          </p:cNvPr>
          <p:cNvSpPr/>
          <p:nvPr/>
        </p:nvSpPr>
        <p:spPr>
          <a:xfrm>
            <a:off x="6902031" y="2283812"/>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a:ea typeface="+mn-ea"/>
                <a:cs typeface="+mn-cs"/>
              </a:rPr>
              <a:t>app</a:t>
            </a:r>
          </a:p>
        </p:txBody>
      </p:sp>
      <p:sp>
        <p:nvSpPr>
          <p:cNvPr id="19" name="Rectangle 18">
            <a:extLst>
              <a:ext uri="{FF2B5EF4-FFF2-40B4-BE49-F238E27FC236}">
                <a16:creationId xmlns:a16="http://schemas.microsoft.com/office/drawing/2014/main" id="{501E0D3B-5331-316A-F69D-5422BF9C3919}"/>
              </a:ext>
            </a:extLst>
          </p:cNvPr>
          <p:cNvSpPr/>
          <p:nvPr/>
        </p:nvSpPr>
        <p:spPr>
          <a:xfrm>
            <a:off x="8628781" y="2276144"/>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Calibri"/>
                <a:ea typeface="+mn-ea"/>
                <a:cs typeface="+mn-cs"/>
              </a:rPr>
              <a:t>rej</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E1B94AD-D938-4137-CC3B-99DA10F556CF}"/>
              </a:ext>
            </a:extLst>
          </p:cNvPr>
          <p:cNvSpPr/>
          <p:nvPr/>
        </p:nvSpPr>
        <p:spPr>
          <a:xfrm>
            <a:off x="8024309" y="3419479"/>
            <a:ext cx="331556" cy="3142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5581561" y="3378214"/>
            <a:ext cx="919145" cy="15694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5180251" y="2244838"/>
            <a:ext cx="1360487" cy="3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8152719" y="1276913"/>
            <a:ext cx="0" cy="2586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7559544" y="1690636"/>
            <a:ext cx="341958" cy="844393"/>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8426753" y="1667820"/>
            <a:ext cx="334290" cy="8823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7384520" y="2613911"/>
            <a:ext cx="729373" cy="88176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8244061" y="2628464"/>
            <a:ext cx="737040" cy="84498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10280200" y="2967952"/>
            <a:ext cx="1320456"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5383398" y="1941853"/>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5484705" y="3132614"/>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10157354" y="3733721"/>
            <a:ext cx="1625177" cy="13204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workzone</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10212072" y="4646839"/>
            <a:ext cx="350534" cy="1165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7324</TotalTime>
  <Words>1053</Words>
  <Application>Microsoft Office PowerPoint</Application>
  <PresentationFormat>Custom</PresentationFormat>
  <Paragraphs>138</Paragraphs>
  <Slides>17</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8</vt:lpstr>
      <vt:lpstr>PowerPoint Presentation</vt:lpstr>
      <vt:lpstr>PowerPoint Presentation</vt:lpstr>
      <vt:lpstr>SAP BTP Build Process Automation</vt:lpstr>
      <vt:lpstr>Product Overview</vt:lpstr>
      <vt:lpstr>Deploy the BPA process</vt:lpstr>
      <vt:lpstr>Scenario</vt:lpstr>
      <vt:lpstr>My Inbox Fiori App</vt:lpstr>
      <vt:lpstr>The destination  sap_process_automation_service  </vt:lpstr>
      <vt:lpstr>The Postman tool</vt:lpstr>
      <vt:lpstr>APIs on API HUB</vt:lpstr>
      <vt:lpstr>SAP BTP CF Security Concept</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234</cp:revision>
  <dcterms:created xsi:type="dcterms:W3CDTF">2013-09-12T13:05:01Z</dcterms:created>
  <dcterms:modified xsi:type="dcterms:W3CDTF">2025-05-09T14:04:27Z</dcterms:modified>
</cp:coreProperties>
</file>