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76" r:id="rId2"/>
    <p:sldId id="277" r:id="rId3"/>
    <p:sldId id="4747" r:id="rId4"/>
    <p:sldId id="4731" r:id="rId5"/>
    <p:sldId id="4732" r:id="rId6"/>
    <p:sldId id="4733" r:id="rId7"/>
    <p:sldId id="4734" r:id="rId8"/>
    <p:sldId id="4749" r:id="rId9"/>
    <p:sldId id="4746" r:id="rId10"/>
    <p:sldId id="4750" r:id="rId11"/>
    <p:sldId id="4751" r:id="rId12"/>
    <p:sldId id="4758" r:id="rId13"/>
    <p:sldId id="4777" r:id="rId14"/>
    <p:sldId id="4809" r:id="rId15"/>
    <p:sldId id="4778" r:id="rId16"/>
    <p:sldId id="4779" r:id="rId17"/>
    <p:sldId id="4785" r:id="rId18"/>
    <p:sldId id="4793" r:id="rId19"/>
    <p:sldId id="4794" r:id="rId20"/>
    <p:sldId id="4787" r:id="rId21"/>
    <p:sldId id="4788" r:id="rId22"/>
    <p:sldId id="4789" r:id="rId23"/>
    <p:sldId id="4790" r:id="rId24"/>
    <p:sldId id="4791" r:id="rId25"/>
    <p:sldId id="4792" r:id="rId26"/>
    <p:sldId id="4795" r:id="rId27"/>
    <p:sldId id="4796" r:id="rId28"/>
    <p:sldId id="4797" r:id="rId29"/>
    <p:sldId id="4825" r:id="rId30"/>
    <p:sldId id="4798" r:id="rId31"/>
    <p:sldId id="4799" r:id="rId32"/>
    <p:sldId id="4781" r:id="rId33"/>
    <p:sldId id="4826" r:id="rId34"/>
    <p:sldId id="4782" r:id="rId35"/>
    <p:sldId id="4783" r:id="rId36"/>
    <p:sldId id="4784" r:id="rId37"/>
    <p:sldId id="282" r:id="rId38"/>
    <p:sldId id="280" r:id="rId39"/>
    <p:sldId id="4711" r:id="rId4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63" autoAdjust="0"/>
    <p:restoredTop sz="95250" autoAdjust="0"/>
  </p:normalViewPr>
  <p:slideViewPr>
    <p:cSldViewPr>
      <p:cViewPr varScale="1">
        <p:scale>
          <a:sx n="78" d="100"/>
          <a:sy n="78" d="100"/>
        </p:scale>
        <p:origin x="998" y="5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8T14:23:08.653"/>
    </inkml:context>
    <inkml:brush xml:id="br0">
      <inkml:brushProperty name="width" value="0.05" units="cm"/>
      <inkml:brushProperty name="height" value="0.05" units="cm"/>
      <inkml:brushProperty name="color" value="#FFFFFF"/>
    </inkml:brush>
  </inkml:definitions>
  <inkml:trace contextRef="#ctx0" brushRef="#br0">64 18 24575,'0'-1'0,"0"1"0,0 0 0,0-1 0,0 1 0,0-1 0,0 1 0,1-1 0,-1 1 0,0-1 0,0 1 0,0-1 0,0 1 0,1 0 0,-1-1 0,0 1 0,0-1 0,1 1 0,-1 0 0,0-1 0,1 1 0,-1 0 0,0-1 0,1 1 0,0 0 0,-1 0 0,0 0 0,0 0 0,0 0 0,1 0 0,-1 0 0,0 0 0,0 0 0,1 0 0,-1 0 0,0 0 0,0 0 0,0 0 0,1 0 0,-1 0 0,0 0 0,0 0 0,0 1 0,1-1 0,-1 0 0,0 0 0,0 0 0,0 0 0,1 0 0,-1 1 0,0-1 0,0 0 0,0 0 0,0 0 0,0 1 0,0-1 0,0 0 0,0 0 0,1 1 0,-1-1 0,0 0 0,0 0 0,0 0 0,0 1 0,0-1 0,0 0 0,0 0 0,0 1 0,0-1 0,0 0 0,-1 0 0,1 1 0,1 0 0,-1 1 0,0 0 0,0-1 0,1 1 0,-1 0 0,-1 0 0,1-1 0,0 1 0,0 0 0,-1-1 0,1 1 0,0-1 0,-1 1 0,0 0 0,1-1 0,-1 1 0,0-1 0,0 1 0,0-1 0,0 0 0,0 1 0,0-1 0,0 0 0,0 0 0,-1 0 0,1 0 0,0 0 0,-1 0 0,1 0 0,-1 0 0,1 0 0,-1-1 0,0 1 0,1-1 0,-1 1 0,1-1 0,-1 1 0,-2-1 0,-2-2 0,13-2 0,15-3 0,21 9 0,-42-2 0,0 0 0,0 1 0,0-1 0,0 0 0,0 0 0,0 1 0,0-1 0,-1 1 0,1-1 0,0 1 0,0-1 0,0 1 0,-1-1 0,1 1 0,0 0 0,1 1 0,-2-2 0,0 1 0,0 0 0,0-1 0,0 1 0,0 0 0,0-1 0,-1 1 0,1 0 0,0-1 0,0 1 0,0 0 0,-1-1 0,1 1 0,0-1 0,-1 1 0,1-1 0,0 1 0,-1 0 0,1-1 0,-1 1 0,1-1 0,-1 0 0,1 1 0,-1-1 0,1 1 0,-1-1 0,0 0 0,0 1 0,-1 0 0,0 0 0,0 0 0,0 0 0,0 0 0,-1 0 0,1-1 0,0 1 0,0-1 0,-1 1 0,1-1 0,0 0 0,0 0 0,-1 0 0,1 0 0,0 0 0,-1-1 0,1 1 0,-4-2 0,5 2 0,0 0 0,0-1 0,0 1 0,1-1 0,-1 1 0,0 0 0,0-1 0,1 0 0,-1 1 0,0-1 0,1 1 0,-1-1 0,0 0 0,1 1 0,-1-1 0,1 0 0,-1 0 0,1 1 0,-1-1 0,1 0 0,0 0 0,-1 0 0,1 0 0,0 1 0,0-1 0,0 0 0,-1 0 0,1 0 0,0 0 0,0 0 0,0 0 0,1 0 0,-1 0 0,0 1 0,0-1 0,0 0 0,1 0 0,-1 0 0,0 0 0,1 0 0,-1 1 0,1-1 0,-1 0 0,1 0 0,-1 1 0,1-1 0,-1 0 0,1 1 0,1-2 0,-1 1 0,0-1 0,0 1 0,0 0 0,1-1 0,-1 1 0,0 0 0,1 0 0,-1 0 0,1 0 0,0 0 0,-1 0 0,1 0 0,0 1 0,0-1 0,-1 0 0,1 1 0,0 0 0,0-1 0,0 1 0,0 0 0,-1 0 0,1 0 0,0 0 0,0 0 0,0 0 0,0 1 0,-1-1 0,4 1 0,-5 0 0,1-1 0,0 0 0,-1 1 0,1-1 0,0 1 0,-1-1 0,1 1 0,0-1 0,-1 1 0,1-1 0,-1 1 0,1 0 0,-1-1 0,0 1 0,1 0 0,-1-1 0,1 1 0,-1 0 0,0 0 0,0-1 0,0 1 0,1 0 0,-1 0 0,0 1 0,0-1 0,-1 1 0,1 0 0,0-1 0,-1 1 0,0 0 0,1-1 0,-1 1 0,0-1 0,0 1 0,0-1 0,0 1 0,0-1 0,0 0 0,0 1 0,0-1 0,-2 2 0,-1-1 0,1 0 0,0 0 0,-1 0 0,1 0 0,-1 0 0,0-1 0,0 1 0,1-1 0,-1 0 0,0-1 0,0 1 0,0 0 0,0-1 0,0 0 0,0 0 0,0 0 0,0-1 0,-4 0 0,6 1 0,1-1 0,-1 1 0,1-1 0,-1 1 0,1-1 0,-1 1 0,1-1 0,0 0 0,-1 0 0,1 0 0,0 0 0,-1 0 0,1 0 0,0 0 0,0 0 0,0 0 0,0-1 0,-1-1 0,1 1 0,1 0 0,-1 0 0,1 0 0,0 1 0,0-1 0,-1 0 0,1 0 0,1 0 0,-1 0 0,0 1 0,0-1 0,1 0 0,-1 0 0,1 1 0,-1-1 0,1 0 0,0 0 0,0 1 0,0-1 0,1-1 0,0 0-68,-1 1 0,1 0-1,0-1 1,0 1 0,-1 0 0,1 0-1,1 0 1,-1 1 0,0-1 0,0 1-1,1-1 1,-1 1 0,0-1 0,1 1-1,0 0 1,-1 0 0,1 1-1,0-1 1,3 0 0,10 1-6758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5.257"/>
    </inkml:context>
    <inkml:brush xml:id="br0">
      <inkml:brushProperty name="width" value="0.05" units="cm"/>
      <inkml:brushProperty name="height" value="0.05" units="cm"/>
      <inkml:brushProperty name="color" value="#F6630D"/>
    </inkml:brush>
  </inkml:definitions>
  <inkml:trace contextRef="#ctx0" brushRef="#br0">1 33 24575,'0'-4'0,"0"-7"0,4-1 0,3 6 0,-2 9 0,0 12 0,-2 10 0,4 4 0,0 7 0,0 2 0,2 3 0,0 0 0,-1-2 0,-2-4 0,-3-7-8191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5.736"/>
    </inkml:context>
    <inkml:brush xml:id="br0">
      <inkml:brushProperty name="width" value="0.05" units="cm"/>
      <inkml:brushProperty name="height" value="0.05" units="cm"/>
      <inkml:brushProperty name="color" value="#F6630D"/>
    </inkml:brush>
  </inkml:definitions>
  <inkml:trace contextRef="#ctx0" brushRef="#br0">24 436 24575,'-5'-10'0,"2"0"0,-1-1 0,1 0 0,0 0 0,1 1 0,1-2 0,-1 1 0,2 0 0,0 0 0,0 0 0,1 0 0,0 0 0,4-16 0,-2 15 0,0 0 0,1 1 0,0-1 0,1 1 0,0 0 0,1 0 0,0 1 0,1 0 0,0 0 0,0 0 0,1 1 0,10-9 0,-2 5 0,1 1 0,0 0 0,1 1 0,1 1 0,-1 1 0,1 1 0,1 0 0,31-7 0,-20 8 0,0 1 0,1 2 0,0 0 0,58 3 0,-73 2 0,0 0 0,0 1 0,-1 1 0,1 1 0,0 0 0,24 11 0,-37-14 0,-1 0 0,1 1 0,-1 0 0,1 0 0,-1 0 0,0 0 0,0 0 0,0 1 0,0 0 0,0-1 0,-1 1 0,1 0 0,-1 0 0,0 0 0,0 1 0,0-1 0,0 0 0,0 1 0,-1-1 0,0 1 0,1 0 0,-1-1 0,-1 1 0,1 0 0,0 0 0,-1 0 0,0-1 0,0 1 0,0 0 0,0 0 0,-1 0 0,0 0 0,1-1 0,-3 7 0,-2 1 0,1 0 0,-2 0 0,1 0 0,-2 0 0,1-1 0,-1 0 0,-1 0 0,0-1 0,0 0 0,-1-1 0,0 0 0,-16 11 0,-15 9 0,-81 40 0,56-34 0,57-30 0,-6 4 0,0 0 0,-25 20 0,38-28 0,1 1 0,-1-1 0,1 0 0,-1 1 0,1-1 0,-1 0 0,1 1 0,-1-1 0,1 1 0,-1-1 0,1 1 0,0-1 0,-1 1 0,1-1 0,0 1 0,-1-1 0,1 1 0,0-1 0,0 1 0,0 0 0,0-1 0,-1 1 0,1 0 0,0-1 0,0 1 0,0-1 0,0 1 0,0 0 0,0-1 0,0 1 0,1 0 0,-1-1 0,0 1 0,0-1 0,1 2 0,0-1 0,1 0 0,-1 0 0,1 0 0,-1-1 0,1 1 0,-1 0 0,1-1 0,0 1 0,-1-1 0,1 1 0,0-1 0,2 1 0,56-1 0,54-11 0,-58 3 0,1 3 0,0 2 0,102 8 0,-152-4 0,0 1 0,1 0 0,-1 0 0,0 0 0,0 1 0,12 6 0,-17-8 0,-1 0 0,0-1 0,0 1 0,1 0 0,-1 0 0,0 0 0,0 0 0,0 0 0,0 0 0,0 0 0,0 0 0,0 0 0,0 0 0,-1 1 0,1-1 0,0 0 0,-1 0 0,1 1 0,-1-1 0,1 1 0,-1-1 0,0 0 0,0 1 0,0-1 0,1 1 0,-1-1 0,0 1 0,-1-1 0,1 0 0,0 1 0,0-1 0,-1 1 0,1-1 0,0 0 0,-1 1 0,0-1 0,1 0 0,-1 1 0,0-1 0,-1 2 0,-3 3 0,0-1 0,0 0 0,0 0 0,0 0 0,-1-1 0,0 0 0,0 0 0,0 0 0,-1-1 0,-8 4 0,-76 23 0,76-25 0,-34 9-195,-1-2 0,0-2 0,-1-2 0,1-2 0,-2-3 0,-62-3 0,64-6-6631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6.145"/>
    </inkml:context>
    <inkml:brush xml:id="br0">
      <inkml:brushProperty name="width" value="0.05" units="cm"/>
      <inkml:brushProperty name="height" value="0.05" units="cm"/>
      <inkml:brushProperty name="color" value="#F6630D"/>
    </inkml:brush>
  </inkml:definitions>
  <inkml:trace contextRef="#ctx0" brushRef="#br0">46 9 24575,'-2'0'0,"0"0"0,0 1 0,1-1 0,-1 1 0,0-1 0,0 1 0,0 0 0,1 0 0,-1 0 0,0 0 0,1 0 0,-1 0 0,0 0 0,1 1 0,0-1 0,-1 0 0,1 1 0,0-1 0,0 1 0,0 0 0,0-1 0,0 1 0,0 0 0,0 0 0,0 0 0,1-1 0,-1 5 0,-1-2 0,1 1 0,0 0 0,0 0 0,1-1 0,-1 1 0,1 0 0,0 0 0,0 0 0,1 0 0,0 5 0,3 1 0,1 0 0,0-1 0,0 0 0,1 0 0,1 0 0,-1 0 0,2-1 0,-1 0 0,1-1 0,0 0 0,1 0 0,0-1 0,0 0 0,1 0 0,-1-1 0,2 0 0,-1-1 0,1 0 0,21 7 0,-25-11 0,-1-1 0,1 0 0,0 0 0,-1 0 0,1-1 0,-1 0 0,1 0 0,-1-1 0,1 0 0,-1 0 0,0 0 0,0-1 0,0 0 0,0 0 0,0 0 0,9-8 0,-6 4 0,1-1 0,-1 0 0,-1 0 0,1-1 0,-1 0 0,-1 0 0,0-1 0,8-14 0,-11 15 0,0 0 0,-1-1 0,0 1 0,0-1 0,-1 0 0,1-11 0,-2 19 0,-1-1 0,1 0 0,-1 0 0,0 1 0,0-1 0,0 0 0,0 0 0,0 0 0,-1 1 0,0-1 0,1 0 0,-1 1 0,0-1 0,0 0 0,0 1 0,-1-1 0,1 1 0,0 0 0,-1-1 0,0 1 0,0 0 0,1 0 0,-1 0 0,0 0 0,-4-3 0,5 5 0,0 0 0,0 0 0,1-1 0,-1 1 0,0 0 0,1 0 0,-1 0 0,0 0 0,1 0 0,-1 0 0,0 0 0,0 0 0,1 0 0,-1 1 0,0-1 0,1 0 0,-1 0 0,0 0 0,1 1 0,-1-1 0,0 0 0,1 1 0,-1-1 0,1 1 0,-1-1 0,1 1 0,-1-1 0,1 1 0,-1-1 0,1 1 0,-1-1 0,1 1 0,0 0 0,-1-1 0,1 1 0,0 0 0,-1-1 0,1 1 0,0 0 0,0-1 0,0 1 0,0 0 0,0 0 0,0-1 0,0 2 0,-1 2 0,0 0 0,1 1 0,-1-1 0,1 0 0,0 0 0,1 6 0,0-5-97,1 0-1,0 0 1,0-1-1,0 1 1,0-1-1,1 1 1,0-1-1,0 0 1,0 0-1,0 0 1,1-1-1,-1 1 0,9 5 1,9 6-6729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6.516"/>
    </inkml:context>
    <inkml:brush xml:id="br0">
      <inkml:brushProperty name="width" value="0.05" units="cm"/>
      <inkml:brushProperty name="height" value="0.05" units="cm"/>
      <inkml:brushProperty name="color" value="#F6630D"/>
    </inkml:brush>
  </inkml:definitions>
  <inkml:trace contextRef="#ctx0" brushRef="#br0">1 297 24575,'0'-5'0,"0"-6"0,0 4 0,0 7 0,0 8 0,4 9 0,2 4 0,5 5 0,0 1 0,2 2 0,0 0 0,-2-5-8191</inkml:trace>
  <inkml:trace contextRef="#ctx0" brushRef="#br0" timeOffset="1">55 24 24575,'0'-5'0,"0"-6"0,0 4 0,0 7 0,0 9 0,0 2-8191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6.864"/>
    </inkml:context>
    <inkml:brush xml:id="br0">
      <inkml:brushProperty name="width" value="0.05" units="cm"/>
      <inkml:brushProperty name="height" value="0.05" units="cm"/>
      <inkml:brushProperty name="color" value="#F6630D"/>
    </inkml:brush>
  </inkml:definitions>
  <inkml:trace contextRef="#ctx0" brushRef="#br0">0 49 24575,'5'0'0,"1"-4"0,0-7 0,-2-6 0,0 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7.233"/>
    </inkml:context>
    <inkml:brush xml:id="br0">
      <inkml:brushProperty name="width" value="0.05" units="cm"/>
      <inkml:brushProperty name="height" value="0.05" units="cm"/>
      <inkml:brushProperty name="color" value="#F6630D"/>
    </inkml:brush>
  </inkml:definitions>
  <inkml:trace contextRef="#ctx0" brushRef="#br0">85 127 24575,'-1'-4'0,"-1"0"0,1 0 0,-1 0 0,0 0 0,0 0 0,-1 1 0,1-1 0,-1 1 0,0-1 0,0 1 0,-4-3 0,-8-12 0,-16-41 0,31 59 0,0 0 0,0 0 0,0 0 0,0 0 0,0-1 0,0 1 0,0 0 0,0 0 0,0 0 0,0 0 0,0 0 0,0 0 0,0 0 0,0 0 0,0-1 0,0 1 0,0 0 0,0 0 0,0 0 0,0 0 0,0 0 0,0 0 0,0 0 0,0 0 0,-1 0 0,1 0 0,0 0 0,0 0 0,0 0 0,0-1 0,0 1 0,0 0 0,0 0 0,0 0 0,0 0 0,-1 0 0,1 0 0,0 0 0,0 0 0,0 0 0,0 0 0,0 0 0,0 0 0,0 0 0,0 0 0,-1 0 0,1 0 0,0 0 0,0 1 0,0-1 0,0 0 0,0 0 0,0 0 0,0 0 0,0 0 0,0 0 0,0 0 0,-1 0 0,1 0 0,0 0 0,0 0 0,0 0 0,0 0 0,0 1 0,0-1 0,0 0 0,0 0 0,0 0 0,-3 12 0,3 17 0,9 50 0,34 138 0,-35-191-455,0 0 0,13 25 0,-10-29-6371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7.623"/>
    </inkml:context>
    <inkml:brush xml:id="br0">
      <inkml:brushProperty name="width" value="0.05" units="cm"/>
      <inkml:brushProperty name="height" value="0.05" units="cm"/>
      <inkml:brushProperty name="color" value="#F6630D"/>
    </inkml:brush>
  </inkml:definitions>
  <inkml:trace contextRef="#ctx0" brushRef="#br0">132 653 24575,'5'-2'0,"0"-1"0,0 0 0,0 0 0,0-1 0,-1 1 0,0-1 0,0 0 0,0 0 0,7-9 0,-4 4 0,-1 0 0,0 0 0,0 0 0,-1-1 0,0 0 0,5-18 0,-9 26 0,0-1 0,-1 0 0,1 1 0,-1-1 0,0 0 0,1 1 0,-1-1 0,-1 0 0,1 1 0,0-1 0,-1 0 0,1 1 0,-1-1 0,-1-2 0,1 3 0,0 1 0,0-1 0,0 1 0,0-1 0,-1 1 0,1 0 0,0-1 0,-1 1 0,0 0 0,1 0 0,-1 0 0,1 0 0,-1 0 0,0 0 0,0 1 0,0-1 0,1 1 0,-1-1 0,0 1 0,0-1 0,0 1 0,-2 0 0,-3 0 0,0 0 0,0 1 0,0 0 0,0 0 0,0 1 0,0-1 0,0 2 0,1-1 0,-1 1 0,1 0 0,0 0 0,0 0 0,-11 9 0,8-6 0,0 1 0,1 1 0,-1-1 0,2 2 0,-1-1 0,1 1 0,0 0 0,-5 10 0,10-17 0,1 0 0,0 1 0,0-1 0,0 0 0,0 1 0,1-1 0,-1 1 0,1-1 0,-1 1 0,1-1 0,0 1 0,0-1 0,0 1 0,0 0 0,0-1 0,1 1 0,0 4 0,0-6 0,0 1 0,0-1 0,0 1 0,0-1 0,0 0 0,0 0 0,1 1 0,-1-1 0,0 0 0,1 0 0,-1 0 0,1 0 0,-1 0 0,1 0 0,-1-1 0,1 1 0,-1 0 0,1-1 0,0 1 0,0-1 0,-1 0 0,1 0 0,0 1 0,-1-1 0,1 0 0,0 0 0,2-1 0,6 1 0,0-1 0,-1-1 0,1 1 0,0-1 0,-1-1 0,0 0 0,0 0 0,0-1 0,0 0 0,0-1 0,-1 0 0,0 0 0,8-7 0,-5 3 0,-2 0 0,1-1 0,-1-1 0,-1 1 0,1-2 0,-2 1 0,0-1 0,8-17 0,-3-2 0,-1-1 0,-1 0 0,-2-1 0,-1 0 0,-2 0 0,2-59 0,-6 76 0,1-6 0,-2-1 0,0 0 0,-1 1 0,-1-1 0,-9-37 0,4 50 0,1 15 0,-2 21 0,8-25 0,-11 62 0,3 0 0,3 1 0,4 74 0,0-75 0,0 151-1365,1-122-5461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9.042"/>
    </inkml:context>
    <inkml:brush xml:id="br0">
      <inkml:brushProperty name="width" value="0.05" units="cm"/>
      <inkml:brushProperty name="height" value="0.05" units="cm"/>
      <inkml:brushProperty name="color" value="#F6630D"/>
    </inkml:brush>
  </inkml:definitions>
  <inkml:trace contextRef="#ctx0" brushRef="#br0">462 672 24575,'1'-11'0,"0"0"0,1 0 0,1 0 0,0 1 0,0-1 0,9-17 0,-6 15 0,-1-2 0,7-26 0,-11 37 0,0 0 0,-1 0 0,1 0 0,-1 0 0,0 0 0,0 0 0,0 0 0,-1 0 0,0 0 0,1 0 0,-1 0 0,-1 1 0,1-1 0,0 0 0,-1 1 0,0-1 0,-4-5 0,3 5 0,0 1 0,-1 0 0,1 0 0,-1 0 0,0 1 0,0-1 0,0 1 0,0 0 0,0 0 0,-1 0 0,1 1 0,0-1 0,-1 1 0,0 0 0,-4 0 0,-9-1 0,0 0 0,0 2 0,0 0 0,0 1 0,0 1 0,1 0 0,-1 1 0,1 2 0,-1-1 0,-23 11 0,26-9 0,1 1 0,0 0 0,0 1 0,1 1 0,0 0 0,0 1 0,1 0 0,0 1 0,1 0 0,0 1 0,1 0 0,-9 14 0,14-18 0,0 0 0,1 1 0,0 0 0,0 0 0,1 0 0,0 0 0,1 1 0,0-1 0,0 1 0,1 0 0,0-1 0,1 1 0,0 0 0,0-1 0,1 1 0,1 0 0,0-1 0,0 1 0,4 9 0,-3-11 0,0-1 0,1 1 0,0-1 0,1 0 0,-1 0 0,1 0 0,1-1 0,-1 0 0,1 0 0,0 0 0,1-1 0,-1 0 0,1 0 0,0 0 0,0-1 0,0 0 0,1 0 0,0-1 0,0 0 0,-1-1 0,2 0 0,11 3 0,-8-4 0,-1-1 0,0 0 0,1 0 0,-1-1 0,1 0 0,-1-1 0,0 0 0,0-1 0,0-1 0,0 1 0,-1-2 0,1 1 0,-1-1 0,0-1 0,-1 0 0,1 0 0,-1-1 0,12-11 0,-6 3 0,1 0 0,-2-1 0,0-1 0,-1 0 0,0-1 0,-2 0 0,0-1 0,15-37 0,-12 16 0,-3 0 0,-1-1 0,-1 0 0,2-50 0,-3-169 0,-8 242 0,1 11 0,-1 0 0,0 0 0,0 0 0,-1 0 0,0 0 0,0 0 0,0 0 0,-1 1 0,0-1 0,-5-11 0,7 17 0,-1 1 0,1 0 0,0 0 0,0 0 0,0 0 0,0 0 0,0-1 0,0 1 0,-1 0 0,1 0 0,0 0 0,0 0 0,0 0 0,0 0 0,-1 0 0,1 0 0,0-1 0,0 1 0,0 0 0,0 0 0,-1 0 0,1 0 0,0 0 0,0 0 0,0 0 0,-1 0 0,1 0 0,0 0 0,0 0 0,0 0 0,-1 0 0,1 0 0,0 1 0,0-1 0,0 0 0,0 0 0,-1 0 0,1 0 0,0 0 0,0 0 0,0 0 0,0 0 0,-1 1 0,1-1 0,0 0 0,0 0 0,0 0 0,0 0 0,0 1 0,0-1 0,0 0 0,0 0 0,-1 0 0,1 0 0,0 1 0,0-1 0,0 0 0,0 0 0,0 0 0,0 1 0,0-1 0,0 0 0,0 1 0,-4 15 0,1 12 0,1 0 0,1 0 0,2 1 0,5 41 0,30 114 0,-21-115-455,4-1 0,49 120 0,-48-150-6371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9.445"/>
    </inkml:context>
    <inkml:brush xml:id="br0">
      <inkml:brushProperty name="width" value="0.05" units="cm"/>
      <inkml:brushProperty name="height" value="0.05" units="cm"/>
      <inkml:brushProperty name="color" value="#F6630D"/>
    </inkml:brush>
  </inkml:definitions>
  <inkml:trace contextRef="#ctx0" brushRef="#br0">157 271 24575,'3'-2'0,"1"-1"0,-1 1 0,1-1 0,0 1 0,-1 0 0,1 0 0,0 1 0,0-1 0,0 1 0,0 0 0,1 0 0,4-1 0,58-1 0,-28 1 0,-34 2 0,0-1 0,0 1 0,0-2 0,0 1 0,0 0 0,0-1 0,-1 0 0,1 0 0,-1 0 0,1-1 0,-1 1 0,0-1 0,0 0 0,0 0 0,0-1 0,-1 1 0,1-1 0,-1 0 0,0 0 0,3-5 0,-4 5 0,0 0 0,-1 0 0,1 0 0,-1 1 0,0-1 0,0-1 0,-1 1 0,1 0 0,-1 0 0,0 0 0,0 0 0,0 0 0,0 0 0,-1 0 0,0 0 0,0-1 0,0 2 0,0-1 0,-1 0 0,1 0 0,-1 0 0,0 1 0,0-1 0,-5-5 0,2 2 0,0 1 0,-1-1 0,0 1 0,0 1 0,-1-1 0,1 1 0,-1 0 0,0 0 0,-1 1 0,1 0 0,-1 0 0,0 1 0,0 0 0,0 0 0,-10-1 0,8 2 0,-2 0 0,1 1 0,0 1 0,0 0 0,0 0 0,0 1 0,0 0 0,0 1 0,0 1 0,-20 6 0,22-5 0,0 0 0,0 0 0,0 1 0,1 0 0,0 0 0,0 1 0,0 0 0,0 0 0,1 1 0,0 0 0,1 0 0,-8 11 0,10-11 0,0 0 0,1-1 0,0 1 0,0 1 0,0-1 0,1 0 0,0 1 0,0-1 0,1 1 0,0 0 0,0-1 0,1 1 0,0 0 0,0-1 0,1 1 0,3 15 0,-1-13 7,1 1 0,-1 0-1,2-1 1,-1 0 0,2 0-1,-1 0 1,1-1-1,1 1 1,-1-2 0,2 1-1,-1-1 1,1 0 0,0 0-1,1-1 1,0 0 0,0-1-1,16 9 1,-5-5-172,0-1 0,0-1 0,1 0 0,0-2 0,0-1 0,1 0 0,-1-2 0,25 2 0,9-3-6661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9.895"/>
    </inkml:context>
    <inkml:brush xml:id="br0">
      <inkml:brushProperty name="width" value="0.05" units="cm"/>
      <inkml:brushProperty name="height" value="0.05" units="cm"/>
      <inkml:brushProperty name="color" value="#F6630D"/>
    </inkml:brush>
  </inkml:definitions>
  <inkml:trace contextRef="#ctx0" brushRef="#br0">17 170 24575,'0'1'0,"0"-1"0,0 0 0,-1 1 0,1-1 0,0 0 0,0 1 0,0-1 0,-1 0 0,1 1 0,0-1 0,0 0 0,-1 0 0,1 1 0,0-1 0,0 0 0,-1 0 0,1 0 0,0 1 0,-1-1 0,1 0 0,0 0 0,-1 0 0,1 0 0,0 0 0,-1 0 0,1 0 0,0 0 0,-1 0 0,1 0 0,0 0 0,-1 0 0,1 0 0,0 0 0,-1 0 0,1 0 0,0 0 0,-1 0 0,1 0 0,0 0 0,-1 0 0,1-1 0,0 1 0,-1 0 0,1 0 0,0 0 0,-1-1 0,1 1 0,0 0 0,0 0 0,0-1 0,-1 1 0,1 0 0,0-1 0,0 1 0,0 0 0,-1-1 0,0 16 0,1 1 0,0 0 0,2 0 0,-1-1 0,2 1 0,4 15 0,-4-17 0,12 63 0,36 192 0,-42-198 0,2 129 0,-31-362 0,10 16 0,13-261 0,-2 392 0,2-13 0,7-39 0,-9 59 0,1 1 0,0 1 0,0-1 0,1 0 0,0 0 0,0 1 0,1 0 0,0-1 0,0 1 0,8-9 0,-10 13 0,-1 0 0,1 1 0,0-1 0,-1 1 0,1-1 0,0 1 0,0 0 0,0 0 0,0 0 0,0 0 0,0 0 0,0 0 0,0 1 0,1-1 0,-1 0 0,0 1 0,0 0 0,1 0 0,-1 0 0,0 0 0,0 0 0,1 0 0,-1 0 0,0 1 0,0-1 0,0 1 0,1-1 0,-1 1 0,0 0 0,0 0 0,0 0 0,0 0 0,0 0 0,0 1 0,-1-1 0,3 3 0,1 1 0,0 0 0,0 0 0,-1 0 0,0 1 0,0 0 0,0 0 0,-1 0 0,0 1 0,0-1 0,4 12 0,-5-5 0,0 0 0,0 0 0,-1 0 0,-1 0 0,0 0 0,0 0 0,-2 0 0,1-1 0,-2 1 0,0 0 0,0-1 0,-7 16 0,5-15 0,0-1 0,-1 0 0,0 0 0,-1-1 0,0 0 0,-1 0 0,-1 0 0,1-1 0,-1 0 0,-1-1 0,-20 16 0,26-23-136,0 1-1,0-1 1,0 0-1,0 0 1,0 0-1,0-1 1,-1 0-1,1 0 0,-9 2 1,-5-4-6690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0.921"/>
    </inkml:context>
    <inkml:brush xml:id="br0">
      <inkml:brushProperty name="width" value="0.05" units="cm"/>
      <inkml:brushProperty name="height" value="0.05" units="cm"/>
      <inkml:brushProperty name="color" value="#F6630D"/>
    </inkml:brush>
  </inkml:definitions>
  <inkml:trace contextRef="#ctx0" brushRef="#br0">268 138 24575,'-9'-18'0,"9"15"0,6 11 0,1 10 0,0 0 0,-1 1 0,-1 0 0,5 32 0,-2-12 0,17 96 0,-6 1 0,-6 1 0,-6 222 0,-22-171 0,-7-1 0,-69 269 0,-43-13 0,38-143 0,93-290 0,0 1 0,1 0 0,0 0 0,0 0 0,1 13 0,1-22 0,0 0 0,0 0 0,0-1 0,0 1 0,1 0 0,-1 0 0,0 0 0,1-1 0,0 1 0,-1 0 0,1-1 0,0 1 0,0-1 0,0 1 0,0-1 0,0 1 0,0-1 0,0 1 0,1-1 0,-1 0 0,0 0 0,1 0 0,-1 0 0,1 0 0,-1 0 0,1 0 0,0 0 0,-1 0 0,1-1 0,0 1 0,-1-1 0,1 1 0,0-1 0,0 0 0,-1 0 0,1 0 0,0 0 0,0 0 0,0 0 0,2-1 0,29-3 0,-1-2 0,0-2 0,-1-1 0,36-15 0,-6 3 0,104-28-389,2 8-1,291-35 0,351 19-779,-31 28 893,225-11-128,-932 36 491,84-8 448,-126 5-160,-29 7-347,1 0 0,-1 0 0,0 0 0,0 0-1,0 0 1,1 0 0,-1-1 0,0 1 0,0 0 0,0 0 0,1 0 0,-1 0 0,0 0-1,0-1 1,0 1 0,0 0 0,0 0 0,1 0 0,-1-1 0,0 1 0,0 0-1,0 0 1,0 0 0,0-1 0,0 1 0,0 0 0,0 0 0,0 0 0,0-1 0,0 1-1,0 0 1,0 0 0,0-1 0,0 1 0,0 0 0,0 0 0,0-1 0,0 1 0,-8-11 543,-20-13-268,21 18-244,-3-2-59,1-1 0,0 0 0,1-1 0,0 0 0,0 0 0,1-1 0,1 1 0,0-2 0,-6-12 0,6 5 0,0 0 0,1 0 0,1 0 0,0-1 0,0-24 0,0-40 0,4 1 0,13-96 0,40-165 0,115-345 0,-119 550 0,12-37 0,-56 154 0,0-1 0,-1 0 0,-1 0 0,-1 0 0,-2-44 0,-1 61 0,0 1 0,0-1 0,-1 1 0,1-1 0,-1 1 0,0-1 0,-1 1 0,1 0 0,-1 0 0,0 0 0,0 0 0,-1 1 0,0-1 0,1 1 0,-1 0 0,-1 0 0,1 0 0,-1 0 0,1 1 0,-1 0 0,0 0 0,0 0 0,0 1 0,-1-1 0,-8-1 0,-13-4 0,0 1 0,0 1 0,-1 2 0,-29-1 0,35 3 0,-677-16-212,496 20-560,-845-16-480,-314 3-195,1015 32 2304,309-11-14,37-10-797,1 0 0,-1 0 0,1 0-1,-1 1 1,1-1 0,-1 0 0,1 1 0,-1-1-1,1 0 1,-1 1 0,1-1 0,0 0-1,-1 1 1,1-1 0,0 1 0,-1-1 0,1 1-1,0-1 1,0 1 0,-1-1 0,1 1-1,0 0 1,0 0-8,0 0 1,0-1-1,1 1 0,-1 0 0,0 0 1,1 0-1,-1-1 0,1 1 1,-1 0-1,1-1 0,-1 1 0,1 0 1,-1-1-1,1 1 0,0-1 0,-1 1 1,1-1-1,0 1 0,-1-1 0,2 1 1,9 6 11,1-1-1,22 8 1,-10-4-1438,-5-2-5438</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0.274"/>
    </inkml:context>
    <inkml:brush xml:id="br0">
      <inkml:brushProperty name="width" value="0.05" units="cm"/>
      <inkml:brushProperty name="height" value="0.05" units="cm"/>
      <inkml:brushProperty name="color" value="#F6630D"/>
    </inkml:brush>
  </inkml:definitions>
  <inkml:trace contextRef="#ctx0" brushRef="#br0">1 25 24575,'3'-1'0,"0"1"0,0-1 0,1 0 0,-1 0 0,0 0 0,0-1 0,0 1 0,4-4 0,-4 4 0,-1-1 0,1 0 0,0 1 0,0 0 0,0 0 0,0 0 0,6-1 0,-8 2 0,-1 0 0,1 0 0,0 0 0,0 1 0,0-1 0,0 0 0,0 0 0,-1 1 0,1-1 0,0 1 0,0-1 0,-1 1 0,1-1 0,0 1 0,-1-1 0,1 1 0,0 0 0,-1-1 0,1 1 0,-1 0 0,1 0 0,-1-1 0,1 1 0,-1 0 0,0 0 0,1 0 0,-1-1 0,0 1 0,0 0 0,0 0 0,1 0 0,-1 2 0,4 24 0,-1 1 0,-1-1 0,-2 1 0,-2 30 0,0 1 0,-1 304-1365,3-326-5461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0.991"/>
    </inkml:context>
    <inkml:brush xml:id="br0">
      <inkml:brushProperty name="width" value="0.05" units="cm"/>
      <inkml:brushProperty name="height" value="0.05" units="cm"/>
      <inkml:brushProperty name="color" value="#F6630D"/>
    </inkml:brush>
  </inkml:definitions>
  <inkml:trace contextRef="#ctx0" brushRef="#br0">1 306 24575,'3'-4'0,"0"-1"0,0 0 0,0 0 0,-1 0 0,0-1 0,0 1 0,0-1 0,-1 1 0,0-1 0,0 1 0,0-1 0,0-9 0,0-1 0,-2 48 0,1 0 0,1-1 0,2 1 0,1 0 0,1-1 0,17 51 0,-20-76 0,0-1 0,1 1 0,0-1 0,0 0 0,1 0 0,0 0 0,0 0 0,0-1 0,0 1 0,7 4 0,-10-8 0,0 0 0,0 0 0,1 0 0,-1-1 0,0 1 0,1 0 0,-1-1 0,1 1 0,-1-1 0,0 1 0,1-1 0,-1 0 0,1 0 0,-1 0 0,1 0 0,-1 0 0,1 0 0,2 0 0,-2-1 0,-1 0 0,1 0 0,-1 0 0,1 0 0,-1 0 0,0 0 0,1 0 0,-1 0 0,0-1 0,0 1 0,0 0 0,0-1 0,0 1 0,0-1 0,0 0 0,0 1 0,-1-1 0,1 0 0,-1 1 0,1-3 0,4-11 0,-2 0 0,0-1 0,-1 1 0,0-1 0,-2 0 0,0-18 0,-3-3 0,-11-54 0,9 69 0,0 0 0,-11-26 0,13 42 0,1-1 0,-1 1 0,0 1 0,0-1 0,-1 0 0,0 1 0,0 0 0,0-1 0,0 2 0,-1-1 0,0 0 0,-6-4 0,10 8 0,0 0 0,0 1 0,0-1 0,0 0 0,0 1 0,-1-1 0,1 0 0,0 1 0,0-1 0,0 1 0,-1 0 0,1-1 0,0 1 0,-1 0 0,1 0 0,0 0 0,-1 0 0,1 0 0,0 0 0,0 0 0,-1 0 0,1 1 0,0-1 0,-1 0 0,1 1 0,0-1 0,0 1 0,0 0 0,0-1 0,-1 1 0,1 0 0,0-1 0,0 1 0,0 0 0,0 0 0,1 0 0,-1 0 0,0 0 0,0 0 0,0 0 0,1 0 0,-1 1 0,1-1 0,-1 0 0,1 0 0,-1 2 0,0 0 0,0 0 0,1 0 0,0 0 0,-1 0 0,1 0 0,0 0 0,0 0 0,0 0 0,1 0 0,-1 0 0,1 0 0,0 0 0,0 0 0,0 0 0,0 0 0,0-1 0,1 1 0,-1 0 0,4 4 0,0-2 0,0-1 0,1 1 0,0-1 0,0 0 0,0 0 0,0-1 0,1 0 0,-1 0 0,1 0 0,0-1 0,0 0 0,0 0 0,0-1 0,9 1 0,6 0 0,-1-1 0,1-1 0,33-4 0,-20 0 0,-1-2 0,46-15 0,-67 17 0,1 0 0,-1-2 0,-1 1 0,1-2 0,-1 0 0,0 0 0,-1-1 0,18-15 0,-22 14 0,-8 8 0,-12 11 0,11-9 0,1 0 0,-1 1 0,1 0 0,0-1 0,-1 1 0,1 0 0,0-1 0,0 1 0,0 0 0,0 0 0,1 0 0,-1 0 0,0 0 0,1 0 0,-1 0 0,1 1 0,0-1 0,0 0 0,0 0 0,0 0 0,0 0 0,0 0 0,0 0 0,1 0 0,-1 1 0,1-1 0,-1 0 0,1 0 0,0 0 0,0-1 0,0 1 0,0 0 0,0 0 0,1 0 0,-1-1 0,0 1 0,1-1 0,-1 1 0,4 2 0,-1-1 0,1-1 0,-1 0 0,0 1 0,1-1 0,-1-1 0,1 1 0,0-1 0,-1 0 0,1 0 0,0 0 0,0 0 0,0-1 0,0 0 0,0 0 0,0 0 0,0-1 0,4-1 0,6-2 0,-1 0 0,-1-1 0,1-1 0,-1 0 0,0-1 0,0 0 0,21-17 0,-28 20 0,-1-1 0,1 0 0,-1 0 0,0-1 0,0 1 0,0-1 0,-1 0 0,0-1 0,0 1 0,0-1 0,-1 1 0,0-1 0,-1 0 0,1 0 0,-1-1 0,2-13 0,-4 19 0,0 1 0,0-1 0,0 0 0,0 0 0,0 1 0,-1-1 0,1 0 0,0 1 0,-1-1 0,0 0 0,1 1 0,-1-1 0,0 1 0,0-1 0,1 1 0,-1-1 0,-1 1 0,0-2 0,2 3 0,-1-1 0,1 1 0,-1 0 0,1 0 0,-1-1 0,1 1 0,0 0 0,-1 0 0,1 0 0,-1-1 0,1 1 0,-1 0 0,1 0 0,-1 0 0,1 0 0,-1 0 0,0 0 0,1 0 0,-1 0 0,1 0 0,-1 0 0,1 1 0,-1-1 0,0 1 0,-1-1 0,1 1 0,0 0 0,0 0 0,0 0 0,0 0 0,0 0 0,0 0 0,0 0 0,0 0 0,1 0 0,-2 2 0,-4 9 0,0 0 0,2 0 0,-1 0 0,2 1 0,-1 0 0,-1 19 0,-4 84 0,11 10 0,33 229 0,2 23 0,-36-343 0,-6 61 0,3-86 0,1 0 0,-1 0 0,0-1 0,-1 1 0,0-1 0,-1 1 0,0-1 0,-1 0 0,1 0 0,-11 14 0,12-21 0,1 1 0,0-1 0,-1 1 0,1-1 0,-1 0 0,0 0 0,0 0 0,0 0 0,0 0 0,0-1 0,0 1 0,0-1 0,-1 0 0,1 0 0,0 0 0,-1 0 0,1-1 0,-6 1 0,3-1 0,1-1 0,-1 0 0,1 0 0,0 0 0,-1-1 0,1 1 0,0-1 0,0-1 0,0 1 0,-9-6 0,3 0 0,0-1 0,0 0 0,0-1 0,1 0 0,1 0 0,0-1 0,0-1 0,-10-17 0,12 15 0,0 0 0,1 0 0,0-1 0,1 0 0,1 0 0,1-1 0,0 1 0,1-1 0,0 1 0,1-1 0,1 0 0,1 0 0,0 1 0,1-1 0,0 1 0,2-1 0,0 1 0,0 0 0,2 0 0,-1 0 0,2 1 0,0 0 0,1 0 0,0 1 0,1 0 0,1 0 0,0 1 0,0 1 0,1-1 0,1 2 0,0-1 0,0 2 0,20-12 0,-9 8-170,1 2-1,1 0 0,0 2 1,0 0-1,1 2 0,0 1 1,49-5-1,-29 8-6655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2.289"/>
    </inkml:context>
    <inkml:brush xml:id="br0">
      <inkml:brushProperty name="width" value="0.05" units="cm"/>
      <inkml:brushProperty name="height" value="0.05" units="cm"/>
      <inkml:brushProperty name="color" value="#F6630D"/>
    </inkml:brush>
  </inkml:definitions>
  <inkml:trace contextRef="#ctx0" brushRef="#br0">302 111 24575,'11'-10'0,"1"1"0,-1 0 0,2 1 0,-1 0 0,19-8 0,32-22 0,-63 38 0,0 0 0,1 0 0,-1 0 0,0 0 0,0 0 0,0 0 0,1 0 0,-1 0 0,0 0 0,0 0 0,1-1 0,-1 1 0,0 0 0,0 0 0,0 0 0,1 0 0,-1 0 0,0-1 0,0 1 0,0 0 0,0 0 0,0 0 0,1-1 0,-1 1 0,0 0 0,0 0 0,0-1 0,0 1 0,0 0 0,0 0 0,0-1 0,0 1 0,0 0 0,0 0 0,0-1 0,0 1 0,0 0 0,0 0 0,0-1 0,0 1 0,0 0 0,0 0 0,0-1 0,0 1 0,0 0 0,0 0 0,-1 0 0,1-1 0,0 1 0,0 0 0,0 0 0,0 0 0,-1-1 0,1 1 0,0 0 0,0 0 0,0 0 0,-1 0 0,1 0 0,0-1 0,0 1 0,0 0 0,-1 0 0,1 0 0,0 0 0,0 0 0,-1 0 0,1 0 0,-19-2 0,-16 6 0,1 2 0,0 0 0,0 3 0,-36 13 0,55-17 0,0 1 0,0 1 0,1 0 0,0 1 0,0 0 0,1 1 0,0 1 0,0 0 0,1 1 0,1 0 0,-20 24 0,25-27 0,1 1 0,-1-1 0,1 1 0,1 1 0,0-1 0,0 0 0,1 1 0,0 0 0,0 0 0,1 0 0,1 0 0,0 0 0,0 0 0,1 1 0,0-1 0,1 0 0,0 0 0,1 0 0,4 18 0,1-9 0,1 1 0,0-2 0,2 1 0,0-2 0,1 1 0,0-1 0,18 19 0,107 104 0,-91-97 0,2 2 0,-2 2 0,-2 2 0,-2 2 0,41 67 0,-69-97 0,-2 1 0,0 0 0,-2 1 0,0 0 0,-1 0 0,-2 1 0,0 0 0,-2 0 0,0 0 0,-2 0 0,-1 1 0,0-1 0,-2 1 0,-6 36 0,-2-22 0,-1 0 0,-2 0 0,-2-1 0,-1-1 0,-2 0 0,-23 37 0,12-30 0,-2 0 0,-1-2 0,-3-1 0,-46 44 0,65-70 0,-1-1 0,0-1 0,-1 0 0,0-1 0,-38 19 0,54-30 0,-1 0 0,0 0 0,0 0 0,0-1 0,0 1 0,0 0 0,0-1 0,0 0 0,0 1 0,0-1 0,0 0 0,0 0 0,-1 0 0,1 0 0,0 0 0,0-1 0,0 1 0,0-1 0,0 1 0,0-1 0,0 0 0,0 1 0,0-1 0,1 0 0,-1 0 0,0-1 0,0 1 0,1 0 0,-1 0 0,1-1 0,-1 1 0,1-1 0,0 0 0,-1 1 0,1-1 0,0 0 0,0 0 0,0 0 0,0 1 0,1-1 0,-1 0 0,0-4 0,-1 0 0,1-1 0,-1 0 0,2 0 0,-1 0 0,1 0 0,0 0 0,0 1 0,1-1 0,0 0 0,1 0 0,3-11 0,1 2 0,0 1 0,1 0 0,1 1 0,1 0 0,0 0 0,1 1 0,0 0 0,1 0 0,20-17 0,-24 24 0,-1 1 0,1 0 0,1 0 0,-1 1 0,1 0 0,-1 0 0,1 1 0,0 0 0,0 0 0,1 1 0,-1 0 0,0 1 0,1-1 0,-1 2 0,1-1 0,0 1 0,-1 0 0,1 1 0,-1 0 0,10 3 0,-3 1 0,0 0 0,0 1 0,-1 1 0,0 0 0,0 1 0,0 1 0,-1 0 0,-1 1 0,1 0 0,-2 1 0,1 0 0,-1 1 0,-1 0 0,-1 1 0,15 24 0,-3-2 0,-3 2 0,-1 0 0,-1 1 0,-3 0 0,10 42 0,8 56 0,13 158 0,-10 142 0,-29-297 0,-4-61 0,3 1 0,4-2 0,20 88 0,-27-160 0,0 1 0,1-1 0,0 0 0,0 0 0,0 0 0,1 0 0,0 0 0,0 0 0,0-1 0,0 0 0,1 1 0,0-1 0,0 0 0,0-1 0,0 1 0,7 3 0,-8-5 0,1 0 0,0-1 0,0 1 0,0-1 0,0 0 0,0 0 0,1-1 0,-1 1 0,0-1 0,0 0 0,0 0 0,0 0 0,1-1 0,-1 0 0,0 1 0,0-1 0,0-1 0,0 1 0,0 0 0,0-1 0,-1 0 0,5-2 0,33-20 0,0-2 0,68-56 0,-106 80-62,0 0 0,0-1 0,-1 1 0,1-1 0,0 0 0,-1 0 0,0 0 0,0 0 0,0 0 0,0 0 0,0 0 0,0-1-1,-1 1 1,0-1 0,0 1 0,0-1 0,0 1 0,0-1 0,-1 0 0,1 1 0,-1-5 0,-5-9-6764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3.799"/>
    </inkml:context>
    <inkml:brush xml:id="br0">
      <inkml:brushProperty name="width" value="0.05" units="cm"/>
      <inkml:brushProperty name="height" value="0.05" units="cm"/>
      <inkml:brushProperty name="color" value="#F6630D"/>
    </inkml:brush>
  </inkml:definitions>
  <inkml:trace contextRef="#ctx0" brushRef="#br0">244 282 24575,'10'-12'0,"-1"-1"0,-1 0 0,1 0 0,-2-1 0,0-1 0,8-25 0,-10 27 0,-2 7 0,3-8 0,-1-1 0,0 1 0,-1-1 0,3-20 0,-7 33 0,0-1 0,1 1 0,-1 0 0,0 0 0,-1-1 0,1 1 0,0 0 0,-1 0 0,1 0 0,-1-1 0,0 1 0,1 0 0,-1 0 0,0 0 0,0 0 0,-2-2 0,1 3 0,1 0 0,-1 0 0,1 0 0,-1 0 0,0 0 0,0 0 0,1 0 0,-1 1 0,0-1 0,0 0 0,0 1 0,0 0 0,0-1 0,0 1 0,0 0 0,0 0 0,0 0 0,1 0 0,-1 1 0,0-1 0,0 0 0,-2 2 0,-7 1 0,0 0 0,0 1 0,0 1 0,1-1 0,0 2 0,0 0 0,0 0 0,1 0 0,-1 2 0,2-1 0,-9 9 0,-1 2 0,2 1 0,0 1 0,-27 42 0,31-41 0,0 1 0,2 0 0,0 1 0,-6 24 0,14-40 0,0 0 0,0-1 0,1 1 0,0 0 0,0 0 0,1 0 0,-1 0 0,2 0 0,-1 0 0,1 0 0,0-1 0,0 1 0,1 0 0,0 0 0,0-1 0,0 1 0,1-1 0,7 12 0,-7-14 0,1-1 0,-1 0 0,1 0 0,0 0 0,0 0 0,0 0 0,0-1 0,0 0 0,0 0 0,1 0 0,-1 0 0,1-1 0,0 1 0,-1-1 0,1 0 0,0-1 0,0 1 0,8-1 0,7-1 0,0 0 0,39-8 0,-37 4 0,-1-1 0,0-1 0,0-1 0,-1-1 0,0 0 0,0-2 0,30-21 0,-27 15 0,-1-1 0,0-1 0,-2 0 0,0-2 0,25-34 0,-38 45 0,-1 0 0,0 0 0,5-11 0,-10 19 0,0 1 0,0-1 0,-1 0 0,1 0 0,0 0 0,-1 0 0,1 1 0,-1-1 0,0 0 0,1 0 0,-1 0 0,0 0 0,0 0 0,0 0 0,-1 0 0,1 0 0,0 0 0,-1 0 0,1 0 0,-1 0 0,0 0 0,1 0 0,-1 1 0,0-1 0,-2-2 0,2 3 0,0 0 0,0 1 0,0-1 0,0 0 0,0 1 0,-1-1 0,1 1 0,0 0 0,0-1 0,0 1 0,-1 0 0,1 0 0,0 0 0,0 0 0,0 0 0,-1 0 0,1 0 0,0 0 0,0 0 0,-1 0 0,1 1 0,0-1 0,0 1 0,0-1 0,0 1 0,-1-1 0,1 1 0,0-1 0,0 1 0,0 0 0,0 0 0,0 0 0,1-1 0,-1 1 0,0 0 0,-1 2 0,-30 40 0,31-42 0,-14 25 0,1 1 0,2 0 0,0 1 0,2 1 0,1 0 0,1 0 0,2 0 0,-5 47 0,8-32 0,2 0 0,2 1 0,2-1 0,1 1 0,12 48 0,-7-60 0,-6-24 0,0 1 0,-1 0 0,1 0 0,-2 0 0,0 0 0,0 1 0,-1-1 0,-2 20 0,2-29 0,0 0 0,0 1 0,-1-1 0,1 0 0,-1 1 0,1-1 0,-1 0 0,1 0 0,-1 0 0,0 1 0,1-1 0,-1 0 0,0 0 0,0 0 0,0 0 0,0 0 0,0 0 0,0-1 0,0 1 0,0 0 0,-1-1 0,1 1 0,0 0 0,0-1 0,-1 1 0,1-1 0,0 0 0,-1 1 0,1-1 0,0 0 0,-1 0 0,1 0 0,0 0 0,-1 0 0,1 0 0,0 0 0,-1 0 0,1-1 0,0 1 0,-1 0 0,1-1 0,0 1 0,0-1 0,0 0 0,-1 1 0,1-1 0,0 0 0,-1-1 0,-6-3 0,-1 0 0,2-1 0,-1 0 0,1-1 0,-9-9 0,8 7 0,0-1 0,1 0 0,0-1 0,0 1 0,1-1 0,1 0 0,0-1 0,0 0 0,1 1 0,1-1 0,-4-19 0,6 23 0,0 0 0,1 0 0,0 0 0,0 0 0,1 0 0,0 0 0,0 0 0,1 0 0,0 0 0,0 0 0,1 0 0,0 1 0,0 0 0,1-1 0,0 1 0,0 0 0,1 1 0,9-12 0,-3 7 16,1 0-1,1 1 1,-1 0-1,1 1 1,1 1-1,26-13 1,92-28-1161,-120 45 816,29-9-6497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4.161"/>
    </inkml:context>
    <inkml:brush xml:id="br0">
      <inkml:brushProperty name="width" value="0.05" units="cm"/>
      <inkml:brushProperty name="height" value="0.05" units="cm"/>
      <inkml:brushProperty name="color" value="#F6630D"/>
    </inkml:brush>
  </inkml:definitions>
  <inkml:trace contextRef="#ctx0" brushRef="#br0">0 47 24575,'0'-4'0,"0"-7"0,0-6 0,5 5 0,1 9 0,0 10 0,3 12 0,1 8 0,-2 9 0,-3 8 0,-1 0 0,-2 2 0,-5-1 0,-3-5 0,-5-3 0,0-10-8191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4.520"/>
    </inkml:context>
    <inkml:brush xml:id="br0">
      <inkml:brushProperty name="width" value="0.05" units="cm"/>
      <inkml:brushProperty name="height" value="0.05" units="cm"/>
      <inkml:brushProperty name="color" value="#F6630D"/>
    </inkml:brush>
  </inkml:definitions>
  <inkml:trace contextRef="#ctx0" brushRef="#br0">7 39 24575,'0'-5'0,"-5"-6"0,3 0 0,3 0-8191</inkml:trace>
  <inkml:trace contextRef="#ctx0" brushRef="#br0" timeOffset="1">279 39 24575,'0'0'0,"1"1"0,-1-1 0,0 1 0,1-1 0,-1 1 0,0-1 0,0 0 0,1 1 0,-1 0 0,0-1 0,0 1 0,0-1 0,0 1 0,0-1 0,0 1 0,0-1 0,0 1 0,0-1 0,0 1 0,0-1 0,0 1 0,0 0 0,0-1 0,0 1 0,0-1 0,-1 1 0,1-1 0,0 1 0,0-1 0,-1 1 0,-10 29 0,7-21 0,-5 21 0,2 0 0,0 0 0,2 0 0,2 1 0,0 0 0,2-1 0,4 39 0,3-15 0,2 1 0,2-1 0,21 63 0,12 5 0,-37-107 0,2 0 0,-1 0 0,2-1 0,0 0 0,19 23 0,-26-35-47,-1 0 0,1 0 0,0-1 0,0 1 0,0 0 0,0-1 0,0 1 0,0-1 0,0 0-1,0 0 1,1 0 0,-1 0 0,0 0 0,1 0 0,-1-1 0,0 1 0,1-1 0,-1 1 0,1-1 0,-1 0 0,1 0 0,-1 0-1,1 0 1,-1-1 0,1 1 0,-1-1 0,1 1 0,2-3 0,12-7-6779</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4.889"/>
    </inkml:context>
    <inkml:brush xml:id="br0">
      <inkml:brushProperty name="width" value="0.05" units="cm"/>
      <inkml:brushProperty name="height" value="0.05" units="cm"/>
      <inkml:brushProperty name="color" value="#F6630D"/>
    </inkml:brush>
  </inkml:definitions>
  <inkml:trace contextRef="#ctx0" brushRef="#br0">92 252 24575,'-5'-9'0,"-5"-12"0,-7-8 0,0-3 0,-1-1 0,2 1 0,8 0 0,10 7 0,14 7 0,10 7 0,13 5 0,10 3 0,5 3 0,-5 1-8191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5.266"/>
    </inkml:context>
    <inkml:brush xml:id="br0">
      <inkml:brushProperty name="width" value="0.05" units="cm"/>
      <inkml:brushProperty name="height" value="0.05" units="cm"/>
      <inkml:brushProperty name="color" value="#F6630D"/>
    </inkml:brush>
  </inkml:definitions>
  <inkml:trace contextRef="#ctx0" brushRef="#br0">26 33 24575,'-20'-6'0,"15"3"0,16 4 0,68 11 0,1-3 0,1-3 0,-1-4 0,1-3 0,-1-4 0,97-18 0,-130 11-1365,-13 0-5461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5.636"/>
    </inkml:context>
    <inkml:brush xml:id="br0">
      <inkml:brushProperty name="width" value="0.05" units="cm"/>
      <inkml:brushProperty name="height" value="0.05" units="cm"/>
      <inkml:brushProperty name="color" value="#F6630D"/>
    </inkml:brush>
  </inkml:definitions>
  <inkml:trace contextRef="#ctx0" brushRef="#br0">0 23 24575,'4'-2'0,"-1"-1"0,1 1 0,0-1 0,0 1 0,0 0 0,0 1 0,0-1 0,0 1 0,0-1 0,1 1 0,-1 1 0,0-1 0,1 0 0,-1 1 0,1 0 0,-1 0 0,1 1 0,-1-1 0,0 1 0,1 0 0,5 2 0,0-1 0,0 2 0,0-1 0,-1 2 0,1-1 0,-1 1 0,0 1 0,0-1 0,8 8 0,-8-5 0,-1 1 0,0-1 0,0 1 0,-1 1 0,0-1 0,0 1 0,-1 1 0,-1-1 0,0 1 0,0 0 0,-1 0 0,0 0 0,2 17 0,-4-18 0,-1 0 0,0 0 0,0 1 0,-1-1 0,-1 0 0,1 0 0,-2 0 0,0 0 0,0 0 0,0-1 0,-1 1 0,-1 0 0,0-1 0,0 0 0,-1 0 0,-6 9 0,-23 25-1365,-1-5-5461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6.188"/>
    </inkml:context>
    <inkml:brush xml:id="br0">
      <inkml:brushProperty name="width" value="0.05" units="cm"/>
      <inkml:brushProperty name="height" value="0.05" units="cm"/>
      <inkml:brushProperty name="color" value="#F6630D"/>
    </inkml:brush>
  </inkml:definitions>
  <inkml:trace contextRef="#ctx0" brushRef="#br0">1 19 24575,'2'15'0,"0"-1"0,1 1 0,0-1 0,2 0 0,-1 0 0,13 24 0,-1 0 0,1 8 0,-12-27 0,2-1 0,1 0 0,0 0 0,12 19 0,-19-35 0,0 0 0,1 0 0,-1-1 0,1 1 0,0 0 0,-1-1 0,1 1 0,0-1 0,0 1 0,0-1 0,0 0 0,0 0 0,0 0 0,0 0 0,0 0 0,1-1 0,-1 1 0,0-1 0,4 1 0,-1-1 0,-1 0 0,1 0 0,0-1 0,-1 0 0,1 1 0,-1-2 0,1 1 0,-1 0 0,6-4 0,8-4 0,-1-1 0,0-1 0,24-20 0,-34 26 0,162-141 131,-52 42-1627,-76 70-5330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2.024"/>
    </inkml:context>
    <inkml:brush xml:id="br0">
      <inkml:brushProperty name="width" value="0.05" units="cm"/>
      <inkml:brushProperty name="height" value="0.05" units="cm"/>
      <inkml:brushProperty name="color" value="#F6630D"/>
    </inkml:brush>
  </inkml:definitions>
  <inkml:trace contextRef="#ctx0" brushRef="#br0">515 138 24575,'3'-1'0,"0"1"0,0-1 0,0 0 0,0 0 0,0 0 0,0-1 0,0 1 0,0-1 0,-1 1 0,1-1 0,0 0 0,3-3 0,25-29 0,-29 32 0,-1 0 0,0 1 0,1-1 0,-1 0 0,0 0 0,0-1 0,0 1 0,-1 0 0,1 0 0,0 0 0,-1-1 0,1 1 0,-1 0 0,0 0 0,0-1 0,0 1 0,0 0 0,-1-5 0,1 6 0,-1-1 0,0 0 0,0 0 0,0 1 0,0-1 0,0 0 0,-1 1 0,1-1 0,0 1 0,-1 0 0,1-1 0,-1 1 0,1 0 0,-1 0 0,0 0 0,1 0 0,-4-1 0,-2-1 0,1 1 0,-1 0 0,0 0 0,0 1 0,0 0 0,0 0 0,-1 1 0,1 0 0,0 0 0,-14 2 0,-12 7 0,1 1 0,0 1 0,0 1 0,1 2 0,1 2 0,0 0 0,1 2 0,1 1 0,1 2 0,-34 31 0,49-40 0,0 0 0,1 1 0,1 0 0,0 1 0,0 0 0,2 1 0,-1-1 0,2 2 0,0-1 0,-4 18 0,8-25 0,1 0 0,1 0 0,-1 1 0,1-1 0,1 0 0,0 1 0,0-1 0,0 1 0,1-1 0,0 0 0,1 1 0,0-1 0,0 0 0,1 0 0,0 0 0,1-1 0,-1 1 0,1-1 0,1 1 0,-1-1 0,1-1 0,6 7 0,-2-3 10,1-2 0,0 0 0,0 0 0,0-1 0,1 0 0,0 0 0,0-2 0,1 1 0,0-1 0,0-1 0,24 6 0,-7-5-381,1 0-1,-1-2 1,58-2 0,-10-5-6455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6.626"/>
    </inkml:context>
    <inkml:brush xml:id="br0">
      <inkml:brushProperty name="width" value="0.05" units="cm"/>
      <inkml:brushProperty name="height" value="0.05" units="cm"/>
      <inkml:brushProperty name="color" value="#F6630D"/>
    </inkml:brush>
  </inkml:definitions>
  <inkml:trace contextRef="#ctx0" brushRef="#br0">0 121 24575,'0'-11'0,"1"0"0,0 0 0,4-17 0,-4 25 0,0 0 0,-1 0 0,1 0 0,1 0 0,-1 0 0,0 0 0,1 0 0,0 0 0,-1 0 0,1 1 0,0-1 0,0 1 0,1-1 0,-1 1 0,5-4 0,-6 6 0,1-1 0,-1 1 0,1 0 0,-1 0 0,0 0 0,1-1 0,-1 1 0,1 1 0,-1-1 0,1 0 0,-1 0 0,0 0 0,1 1 0,-1-1 0,1 1 0,-1-1 0,0 1 0,0 0 0,1-1 0,-1 1 0,0 0 0,0 0 0,0 0 0,0 0 0,0 0 0,0 0 0,2 2 0,29 38 0,-26-32 0,8 11 0,4 6 0,1-1 0,1-1 0,33 32 0,-46-49 0,0-2 0,0 1 0,1-1 0,0 0 0,0-1 0,0 1 0,0-2 0,1 1 0,-1-1 0,1-1 0,0 1 0,0-1 0,0-1 0,0 0 0,0 0 0,16-1 0,-6-2 0,-1-2 0,1 0 0,0 0 0,-1-2 0,0-1 0,0 0 0,26-15 0,113-79 0,-148 95 0,100-78-1365,-66 48-5461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37.029"/>
    </inkml:context>
    <inkml:brush xml:id="br0">
      <inkml:brushProperty name="width" value="0.05" units="cm"/>
      <inkml:brushProperty name="height" value="0.05" units="cm"/>
      <inkml:brushProperty name="color" value="#F6630D"/>
    </inkml:brush>
  </inkml:definitions>
  <inkml:trace contextRef="#ctx0" brushRef="#br0">1 378 24575,'1'-4'0,"0"0"0,1 0 0,-1 0 0,1 0 0,0 1 0,0-1 0,1 1 0,-1-1 0,1 1 0,4-5 0,3-5 0,-3 4 0,-1 0 0,1 1 0,0-1 0,1 2 0,15-13 0,-22 18 0,1 1 0,-1 0 0,1 0 0,0 0 0,-1 0 0,1 1 0,0-1 0,-1 0 0,1 1 0,0-1 0,0 1 0,-1-1 0,1 1 0,0 0 0,0 0 0,0 0 0,0 0 0,-1 0 0,1 0 0,0 1 0,0-1 0,0 0 0,-1 1 0,1 0 0,0-1 0,0 1 0,-1 0 0,1 0 0,-1 0 0,1 0 0,-1 0 0,1 0 0,-1 0 0,1 1 0,-1-1 0,0 0 0,0 1 0,0-1 0,0 1 0,0-1 0,0 1 0,1 3 0,5 11 0,-1 0 0,0 1 0,-1 0 0,-1 0 0,-1 0 0,2 26 0,1 0 0,-3-17 0,-2-16 0,0 0 0,1 0 0,0-1 0,0 1 0,1-1 0,4 11 0,-6-18 0,0 0 0,0-1 0,0 0 0,0 1 0,0-1 0,0 0 0,0 1 0,0-1 0,1 0 0,-1 0 0,0 0 0,1 0 0,-1 0 0,1 0 0,-1-1 0,4 2 0,-3-2 0,1 1 0,0-1 0,-1 0 0,1 0 0,-1 0 0,1 0 0,-1-1 0,1 1 0,0-1 0,-1 1 0,1-1 0,-1 0 0,0 0 0,4-2 0,30-18 0,0-2 0,-2-1 0,54-48 0,-42 32 0,102-84 28,96-79-1421,-149 131-5433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1.809"/>
    </inkml:context>
    <inkml:brush xml:id="br0">
      <inkml:brushProperty name="width" value="0.05" units="cm"/>
      <inkml:brushProperty name="height" value="0.05" units="cm"/>
      <inkml:brushProperty name="color" value="#F6630D"/>
    </inkml:brush>
  </inkml:definitions>
  <inkml:trace contextRef="#ctx0" brushRef="#br0">25 54 24575,'-1'0'0,"-1"-1"0,0 1 0,1-1 0,-1 1 0,1-1 0,-1 1 0,1-1 0,-1 0 0,1 0 0,0 0 0,-1 0 0,-1-1 0,3 1 0,-1 1 0,1 0 0,0 0 0,0 0 0,-1-1 0,1 1 0,0 0 0,0-1 0,0 1 0,-1 0 0,1 0 0,0-1 0,0 1 0,0 0 0,0-1 0,0 1 0,0 0 0,-1-1 0,1 1 0,0 0 0,0-1 0,0 1 0,0 0 0,0-1 0,0 1 0,0 0 0,0-1 0,1 1 0,-1 0 0,0-1 0,0 1 0,0 0 0,0-1 0,0 1 0,0 0 0,1 0 0,-1-1 0,0 1 0,0 0 0,0-1 0,1 1 0,-1 0 0,0 0 0,0 0 0,1-1 0,-1 1 0,0 0 0,1 0 0,-1 0 0,0 0 0,1-1 0,-1 1 0,0 0 0,1 0 0,-1 0 0,0 0 0,1 0 0,-1 0 0,0 0 0,1 0 0,-1 0 0,0 0 0,1 0 0,-1 0 0,26-3 0,-1 1 0,1 0 0,38 4 0,-7 0 0,661-18 0,-673 13 0,108-3 0,-150 6 0,0 0 0,1 0 0,-1 0 0,0 0 0,0 0 0,1 1 0,-1 0 0,0 0 0,0 0 0,0 0 0,0 0 0,0 0 0,5 4 0,-7-3 0,0-1 0,0 1 0,0-1 0,0 1 0,-1-1 0,1 1 0,-1 0 0,1-1 0,-1 1 0,1 0 0,-1-1 0,0 1 0,0 0 0,0-1 0,0 1 0,0 0 0,0 0 0,-1-1 0,1 1 0,0 0 0,-1-1 0,1 1 0,-1-1 0,0 1 0,-1 2 0,-11 34 0,2 1 0,1 0 0,2 0 0,2 1 0,2-1 0,1 1 0,6 76 0,10 17 0,33 135 0,-11-72 0,49 396-151,12 72-182,35-7 148,-104-547 185,51 194 0,-75-294 36,10 32 332,-12-40-356,-1-1-1,1 1 1,-1-1-1,1 0 1,-1 1-1,1-1 1,0 0 0,0 1-1,0-1 1,0 0-1,0 0 1,0 0-1,0 0 1,0 0-1,0 0 1,0 0-1,1 0 1,-1 0-1,0-1 1,1 1-1,-1-1 1,2 1-1,-2-1-11,-1 0 0,1 0 0,0 0 0,-1-1 0,1 1 0,0 0 0,-1-1 0,1 1 0,0-1 0,-1 1 0,1 0 0,-1-1 0,1 1 0,-1-1 0,1 0 0,-1 1 0,1-1 0,-1 1 0,0-1 0,1 0 0,-1 1 0,0-1 0,1 0 0,-1 0 0,0 1 0,0-1 0,0-1 0,5-24 0,-4 18 0,6-27 0,-3 20 0,-1-1 0,-1 1 0,0-1 0,-1-22 0,-1 33 0,-1-1 0,0 1 0,0 0 0,0 0 0,-1-1 0,0 1 0,0 0 0,0 0 0,-1 1 0,1-1 0,-1 0 0,0 1 0,-1 0 0,1-1 0,-1 1 0,0 1 0,-4-5 0,-4 0 0,1 0 0,-2 1 0,1 0 0,-1 1 0,0 1 0,0 0 0,-1 0 0,1 1 0,-1 1 0,0 1 0,-25-3 0,-17 3 0,-88 7 0,139-5 0,-121 11 0,1 6 0,0 6 0,-240 76 0,313-82-1365,10-4-5461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2.341"/>
    </inkml:context>
    <inkml:brush xml:id="br0">
      <inkml:brushProperty name="width" value="0.05" units="cm"/>
      <inkml:brushProperty name="height" value="0.05" units="cm"/>
      <inkml:brushProperty name="color" value="#F6630D"/>
    </inkml:brush>
  </inkml:definitions>
  <inkml:trace contextRef="#ctx0" brushRef="#br0">117 84 24575,'-11'0'0,"1"-2"0,-1 0 0,-19-6 0,-7-1 0,19 5 0,23 2 0,35 1 0,-39 1 0,435 2-157,655-21-479,-841-7 636,-249 26 17,0 0 0,1 0 0,-1 0 0,0 0 1,0 0-1,1 0 0,-1-1 0,0 1 0,0 0 0,1-1 0,-1 1 0,0-1 1,0 1-1,0-1 0,0 0 0,0 0 0,2-1 0,-25-2-1558,-5 3-4624</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3.570"/>
    </inkml:context>
    <inkml:brush xml:id="br0">
      <inkml:brushProperty name="width" value="0.05" units="cm"/>
      <inkml:brushProperty name="height" value="0.05" units="cm"/>
      <inkml:brushProperty name="color" value="#F6630D"/>
    </inkml:brush>
  </inkml:definitions>
  <inkml:trace contextRef="#ctx0" brushRef="#br0">386 818 24575,'5'-1'0,"-1"0"0,1 0 0,-1 0 0,1 0 0,-1-1 0,0 1 0,1-1 0,-1 0 0,0-1 0,6-4 0,37-30 0,-43 33 0,0 1 0,0-1 0,0 0 0,-1 0 0,1-1 0,-1 1 0,0-1 0,0 1 0,-1-1 0,1 0 0,-1 0 0,0 0 0,-1 0 0,1-1 0,1-9 0,-3 10 0,-1 0 0,1 1 0,0-1 0,-1 0 0,0 1 0,0-1 0,-1 1 0,1-1 0,-1 1 0,0 0 0,0-1 0,0 1 0,-1 0 0,1 0 0,-1 1 0,0-1 0,0 1 0,-7-7 0,0 2 0,0 0 0,-1 0 0,1 1 0,-1 1 0,-1 0 0,1 0 0,-1 1 0,0 0 0,-1 1 0,1 1 0,-1 0 0,1 0 0,-1 2 0,0-1 0,-23 2 0,24 0 0,1 1 0,0 0 0,0 1 0,0 0 0,0 1 0,0 0 0,1 1 0,-1 0 0,1 1 0,0 0 0,0 0 0,1 1 0,-1 1 0,1-1 0,1 2 0,-1-1 0,1 1 0,-10 13 0,7-5 0,1 1 0,0 0 0,1 1 0,1 0 0,1 0 0,0 1 0,2-1 0,0 2 0,1-1 0,1 0 0,-1 26 0,3-33 0,2 0 0,-1 0 0,2 0 0,-1 0 0,2 0 0,-1 0 0,2 0 0,7 18 0,-7-22 0,0-1 0,0 0 0,0 0 0,1-1 0,0 1 0,1-1 0,0 0 0,-1 0 0,2-1 0,-1 0 0,1 0 0,-1 0 0,14 6 0,-11-8 0,1 1 0,-1-2 0,1 1 0,0-1 0,0-1 0,0 1 0,0-2 0,0 1 0,0-2 0,0 1 0,0-1 0,-1-1 0,1 0 0,0 0 0,0-1 0,10-4 0,2-2 0,-1 0 0,0-1 0,-1-2 0,0 0 0,35-28 0,-38 25 0,0 0 0,-2-2 0,1 0 0,-2-1 0,0 0 0,-2-1 0,0 0 0,-1-1 0,0-1 0,-2 1 0,-1-2 0,0 1 0,4-25 0,-11 43 0,-1 0 0,0 0 0,1 0 0,-1 0 0,-1 0 0,1 0 0,0 0 0,-1 0 0,1 0 0,-1 0 0,-2-4 0,3 6 0,0 1 0,0-1 0,0 1 0,-1 0 0,1-1 0,0 1 0,0-1 0,-1 1 0,1 0 0,0-1 0,-1 1 0,1 0 0,-1 0 0,1-1 0,0 1 0,-1 0 0,1 0 0,-1-1 0,1 1 0,-1 0 0,1 0 0,0 0 0,-1 0 0,1 0 0,-1 0 0,1 0 0,-1 0 0,-1 0 0,1 1 0,0-1 0,0 1 0,0-1 0,0 1 0,-1 0 0,1-1 0,0 1 0,0 0 0,0 0 0,0 0 0,1 0 0,-1 0 0,-1 2 0,-7 10 0,1 0 0,1 0 0,0 1 0,1 0 0,0 0 0,1 0 0,-5 26 0,4-14 0,2 1 0,1 0 0,1 40 0,2-61 0,0-1 0,0 0 0,1 1 0,0-1 0,0 0 0,0 1 0,1-1 0,-1 0 0,1 0 0,1 0 0,-1 0 0,1-1 0,-1 1 0,1-1 0,1 1 0,-1-1 0,1 0 0,-1 0 0,7 4 0,-5-5 0,0 0 0,0 0 0,0-1 0,1 1 0,-1-1 0,1-1 0,0 1 0,-1-1 0,1 0 0,0 0 0,0-1 0,0 1 0,-1-1 0,1-1 0,0 1 0,0-1 0,10-2 0,-5-1 0,1 0 0,-1 0 0,0-1 0,-1 0 0,1-1 0,-1 0 0,0 0 0,0-1 0,-1-1 0,0 0 0,0 0 0,-1 0 0,0-1 0,-1-1 0,1 1 0,-2-1 0,7-12 0,0-3 0,-1 0 0,-1-2 0,-1 1 0,-1-2 0,-1 1 0,4-31 0,-10 42 0,0 1 0,-1-24 0,-1 33 0,0 1 0,-1-1 0,1 0 0,-1 1 0,-1-1 0,1 1 0,-1 0 0,0-1 0,0 1 0,-4-5 0,6 9 0,0 0 0,0 1 0,-1-1 0,1 0 0,0 1 0,0-1 0,-1 1 0,1-1 0,-1 1 0,1-1 0,0 1 0,-1-1 0,1 1 0,-1-1 0,1 1 0,-1 0 0,1-1 0,-1 1 0,0 0 0,1-1 0,-1 1 0,1 0 0,-1 0 0,0-1 0,1 1 0,-1 0 0,0 0 0,1 0 0,-1 0 0,1 0 0,-1 0 0,0 0 0,1 0 0,-2 0 0,1 1 0,0 1 0,0-1 0,0 0 0,0 0 0,0 0 0,1 1 0,-1-1 0,0 0 0,0 1 0,1-1 0,-1 1 0,1-1 0,-1 3 0,-7 50 0,7-20 0,0 0 0,9 66 0,-6-87 0,1 0 0,0 0 0,1 0 0,0-1 0,0 0 0,2 0 0,-1 0 0,2 0 0,0-1 0,14 19 0,-17-25 0,0-1 0,1 1 0,0-1 0,0 0 0,0 0 0,0 0 0,1-1 0,-1 0 0,1 0 0,0 0 0,0-1 0,0 1 0,0-2 0,0 1 0,0-1 0,1 0 0,-1 0 0,1 0 0,-1-1 0,0 0 0,1 0 0,-1-1 0,1 0 0,-1 0 0,0-1 0,0 1 0,1-1 0,-1-1 0,-1 1 0,8-5 0,1 0 0,0-2 0,-1 0 0,0 0 0,-1-1 0,0 0 0,0-1 0,-1-1 0,-1 0 0,0 0 0,-1-1 0,11-18 0,-10 11 0,-1 0 0,-1-1 0,0 0 0,-2 0 0,0-1 0,-1 1 0,-2-2 0,0 1 0,-1 0 0,-2-27 0,1 113 0,-2-30 0,2-1 0,5 39 0,-1-47 0,1 1 0,10 26 0,-12-41 0,1 0 0,0 0 0,1 0 0,0-1 0,0 1 0,14 15 0,-16-22 0,0-1 0,0 0 0,-1 0 0,2 0 0,-1 0 0,0-1 0,0 0 0,1 0 0,0 0 0,-1 0 0,1-1 0,0 0 0,0 0 0,-1 0 0,1 0 0,0-1 0,0 0 0,0 0 0,0 0 0,0 0 0,0-1 0,0 0 0,0 0 0,-1-1 0,7-1 0,4-3 0,-1 0 0,0-1 0,-1 0 0,1-1 0,-2 0 0,24-21 0,-16 11 0,-2-2 0,0 0 0,-1-1 0,-1-1 0,-2 0 0,0-2 0,-1 1 0,-1-1 0,-1-1 0,-2 0 0,0-1 0,6-32 0,-7 16 0,-1-1 0,-2 1 0,-2-1 0,-2 0 0,-1 0 0,-13-84 0,7 97 0,-16-54 0,20 75 0,-1 1 0,-1 0 0,1 0 0,-2 0 0,1 1 0,-1-1 0,0 1 0,0 0 0,-1 1 0,0-1 0,-7-5 0,12 11 0,0-1 0,-1 1 0,1 0 0,-1 0 0,1 0 0,-1 0 0,0 0 0,1 1 0,-1-1 0,0 0 0,0 1 0,1 0 0,-1-1 0,0 1 0,0 0 0,0 0 0,0 0 0,1 0 0,-1 0 0,0 0 0,0 0 0,0 1 0,0-1 0,-2 1 0,2 1 0,-1 0 0,0 0 0,1 0 0,-1 0 0,1 0 0,0 1 0,0-1 0,0 0 0,0 1 0,0 0 0,0-1 0,-2 7 0,-2 6 0,1 0 0,0 0 0,1 1 0,-4 22 0,4 4 0,1 0 0,2-1 0,2 1 0,11 78 0,3-41 0,38 122 0,-38-156 0,22 47 0,-31-79 0,1 0 0,0 0 0,1-1 0,0 0 0,1 0 0,0-1 0,21 19 0,-7-16-1365,-5-9-5461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5.404"/>
    </inkml:context>
    <inkml:brush xml:id="br0">
      <inkml:brushProperty name="width" value="0.05" units="cm"/>
      <inkml:brushProperty name="height" value="0.05" units="cm"/>
      <inkml:brushProperty name="color" value="#F6630D"/>
    </inkml:brush>
  </inkml:definitions>
  <inkml:trace contextRef="#ctx0" brushRef="#br0">86 889 24575,'-29'-25'0,"22"21"0,1-1 0,0-1 0,0 1 0,0-1 0,1 0 0,0 0 0,0-1 0,-4-6 0,8 12 0,1 0 0,0 1 0,0-1 0,0 0 0,0 0 0,-1 1 0,1-1 0,0 0 0,0 0 0,0 1 0,0-1 0,0 0 0,1 1 0,-1-1 0,0 0 0,0 0 0,0 1 0,1-1 0,-1 0 0,0 1 0,1-1 0,-1 0 0,0 1 0,1-1 0,0 0 0,20-12 0,26 0 0,220-16 0,-17 4 0,-234 22 0,1 0 0,-1-2 0,22-7 0,-35 11 0,1-1 0,-1 1 0,0-1 0,0 1 0,1-1 0,-1 0 0,0 0 0,0 0 0,-1 0 0,1-1 0,0 1 0,-1-1 0,0 0 0,1 0 0,-1 1 0,0-1 0,0-1 0,-1 1 0,1 0 0,-1 0 0,1-1 0,0-3 0,-2 5 0,0 1 0,0-1 0,0 1 0,-1 0 0,1-1 0,0 1 0,0 0 0,-1-1 0,1 1 0,-1 0 0,1 0 0,-1-1 0,0 1 0,0 0 0,1 0 0,-1 0 0,0 0 0,0 0 0,0 0 0,0 0 0,0 0 0,0 0 0,0 1 0,0-1 0,-1 0 0,1 1 0,0-1 0,0 1 0,-1-1 0,1 1 0,0-1 0,0 1 0,-1 0 0,1 0 0,-1 0 0,1-1 0,0 1 0,-1 1 0,-1-1 0,-3 0 0,0 0 0,0 1 0,0-1 0,0 1 0,0 0 0,0 1 0,-9 3 0,8-1 0,1 0 0,0 0 0,0 1 0,1 0 0,-1 0 0,1 0 0,0 1 0,1 0 0,-1 0 0,1 0 0,0 0 0,1 1 0,-1-1 0,1 1 0,0 0 0,1 0 0,0 0 0,0 0 0,1 1 0,-2 10 0,1 0 0,1 0 0,1-1 0,0 1 0,1 0 0,1 0 0,1-1 0,6 27 0,-5-33 0,0 0 0,0-1 0,1 1 0,0-1 0,1 0 0,0 0 0,1-1 0,0 1 0,0-2 0,1 1 0,0-1 0,0 0 0,1 0 0,17 10 0,-19-14 0,1 0 0,0 0 0,0 0 0,0-1 0,1 0 0,-1-1 0,1 0 0,-1 0 0,1-1 0,0 0 0,0-1 0,0 1 0,-1-2 0,1 1 0,0-1 0,0-1 0,-1 0 0,1 0 0,14-6 0,-13 5 0,-2-2 0,1 1 0,0-1 0,-1 0 0,0 0 0,0-1 0,-1-1 0,1 1 0,-1-1 0,-1 0 0,1-1 0,-1 1 0,-1-1 0,1 0 0,-1-1 0,-1 1 0,1-1 0,-2 0 0,1 0 0,4-19 0,-6 16 0,-1 0 0,0 0 0,0 0 0,-1 0 0,-1 0 0,0 0 0,0 0 0,-1 0 0,-1 1 0,0-1 0,-1 0 0,0 1 0,0 0 0,-2 0 0,1 0 0,-12-16 0,6 12 0,-1-1 0,0 2 0,-1 0 0,-21-18 0,27 27 0,1 0 0,-1 0 0,0 1 0,0 0 0,0 0 0,-1 0 0,0 1 0,0 0 0,1 1 0,-1 0 0,-1 0 0,-12-1 0,19 2 0,0 1 0,0 0 0,1 0 0,-1 0 0,0 0 0,0 0 0,0 1 0,0-1 0,0 0 0,1 1 0,-1-1 0,0 1 0,0 0 0,1 0 0,-1 0 0,0 0 0,1 0 0,-1 0 0,1 0 0,-1 0 0,1 0 0,-2 3 0,2-2 0,0 0 0,0 0 0,1 0 0,-1 0 0,0 1 0,1-1 0,0 0 0,-1 0 0,1 1 0,0-1 0,0 0 0,0 1 0,1-1 0,-1 0 0,1 4 0,3 6 0,0-1 0,0 0 0,1 1 0,1-2 0,9 17 0,-7-16 0,-1 0 0,2-1 0,0 1 0,0-2 0,0 1 0,1-1 0,1-1 0,14 10 0,-21-15 0,1-1 0,0 1 0,-1-1 0,1 0 0,0 0 0,0-1 0,1 1 0,-1-1 0,0 0 0,0-1 0,1 1 0,-1-1 0,0 0 0,1 0 0,-1-1 0,0 0 0,0 0 0,1 0 0,-1 0 0,0-1 0,0 0 0,0 0 0,6-4 0,2-2 0,-1-2 0,0 1 0,0-2 0,-1 0 0,17-21 0,-16 18 0,0 1 0,1 0 0,16-13 0,-23 22 0,0 0 0,-1 1 0,1 0 0,1 0 0,-1 0 0,0 1 0,0-1 0,1 2 0,0-1 0,-1 1 0,1 0 0,10 0 0,-10 0 0,0 1 0,0 1 0,0-1 0,0 1 0,0 1 0,0-1 0,0 1 0,0 0 0,0 1 0,-1 0 0,1 0 0,-1 0 0,0 1 0,0 0 0,0 0 0,7 6 0,-6-2 0,0-1 0,-1 1 0,0 1 0,0-1 0,-1 1 0,0 0 0,-1 0 0,1 0 0,-2 1 0,4 14 0,-1 0 0,-2 1 0,-1 0 0,0 0 0,-2 0 0,-1 1 0,-2-1 0,0 0 0,-9 39 0,9-55 0,0 1 0,-1-1 0,0 1 0,-9 15 0,12-25 0,0 0 0,0 1 0,0-1 0,0 1 0,0-1 0,0 0 0,-1 1 0,1-1 0,0 0 0,0 1 0,0-1 0,0 0 0,-1 1 0,1-1 0,0 0 0,0 1 0,-1-1 0,1 0 0,0 0 0,-1 0 0,1 1 0,0-1 0,-1 0 0,1 0 0,0 0 0,-1 1 0,1-1 0,0 0 0,-1 0 0,1 0 0,-1 0 0,1 0 0,0 0 0,-1 0 0,1 0 0,-1 0 0,1 0 0,-1 0 0,-3-17 0,6-27 0,4 13 0,2 1 0,1 0 0,1 1 0,22-44 0,70-105 0,-90 159 0,1 0 0,0 2 0,18-19 0,-27 31 0,0 1 0,0 0 0,1 1 0,-1-1 0,1 1 0,-1-1 0,1 1 0,0 1 0,1-1 0,-1 1 0,0 0 0,1 0 0,-1 0 0,1 1 0,-1 0 0,1 0 0,10 0 0,-13 2 0,0-1 0,0 1 0,0 0 0,-1 0 0,1 0 0,0 0 0,0 1 0,-1-1 0,1 1 0,-1-1 0,1 1 0,-1 0 0,0 0 0,0 0 0,1 1 0,-2-1 0,1 0 0,0 1 0,0-1 0,-1 1 0,1 0 0,-1-1 0,2 7 0,2 5 0,0 1 0,-1 0 0,2 21 0,-5-29 0,11 124 0,-11-95 0,1 0 0,15 68 0,-17-102 0,1 0 0,-1 0 0,1 0 0,0 0 0,0 0 0,0 0 0,0 0 0,0 0 0,0 0 0,0 0 0,0 0 0,1-1 0,-1 1 0,1-1 0,-1 1 0,5 2 0,-5-4 0,0 0 0,0 1 0,1-1 0,-1 0 0,0 0 0,1 0 0,-1 0 0,0-1 0,1 1 0,-1 0 0,0 0 0,0-1 0,1 1 0,-1-1 0,0 1 0,0-1 0,0 1 0,1-1 0,-1 0 0,0 0 0,0 1 0,0-1 0,0 0 0,0 0 0,-1 0 0,1 0 0,0 0 0,0 0 0,0-2 0,23-30 0,-2-1 0,-2 0 0,17-40 0,37-62 0,-70 130 0,1-1 0,0 1 0,0 0 0,10-9 0,-14 15 0,-1-1 0,1 0 0,0 1 0,-1-1 0,1 1 0,0-1 0,-1 1 0,1-1 0,0 1 0,0 0 0,0-1 0,0 1 0,-1 0 0,1-1 0,0 1 0,0 0 0,0 0 0,0 0 0,0 0 0,-1 0 0,1 0 0,0 0 0,0 0 0,0 0 0,0 0 0,0 1 0,0-1 0,-1 0 0,1 1 0,0-1 0,0 0 0,0 1 0,-1-1 0,1 1 0,0-1 0,-1 1 0,1-1 0,0 1 0,-1 0 0,1-1 0,-1 1 0,1 0 0,-1 0 0,1-1 0,-1 1 0,1 0 0,-1 0 0,0 0 0,0-1 0,1 1 0,-1 0 0,0 0 0,0 1 0,5 17 0,-2 0 0,0 0 0,-1 0 0,-1 1 0,-1-1 0,-3 24 0,1 25 0,3-52 0,0 1 0,1-1 0,0 0 0,2 1 0,0-1 0,0-1 0,12 26 0,-13-34 0,0-1 0,1 0 0,0 0 0,0 0 0,0 0 0,1-1 0,-1 0 0,2 0 0,-1 0 0,0 0 0,1-1 0,0 0 0,0 0 0,0 0 0,0-1 0,1 0 0,0 0 0,-1-1 0,1 0 0,7 2 0,2-2 0,-1-1 0,1 0 0,0-1 0,-1-1 0,1 0 0,-1-1 0,1-1 0,-1 0 0,0-1 0,0-1 0,0 0 0,-1-1 0,1-1 0,-2 0 0,1-1 0,-1-1 0,14-11 0,-2 0 0,0-1 0,-2-1 0,-1-1 0,-1-1 0,-1-1 0,-1 0 0,22-41 0,-31 49 0,-2-1 0,0 1 0,-1-2 0,-1 1 0,-1-1 0,4-21 0,-8 33 0,0 0 0,0 0 0,0-1 0,-1 1 0,0 0 0,-1 0 0,0-1 0,0 1 0,0 0 0,-1 0 0,0 0 0,0 0 0,-1 0 0,0 1 0,0-1 0,0 1 0,-1 0 0,0 0 0,-7-8 0,9 12 0,0 0 0,0 0 0,0-1 0,0 1 0,-1 0 0,1 1 0,-1-1 0,0 0 0,1 1 0,-1-1 0,0 1 0,0 0 0,0 0 0,0 0 0,0 1 0,0-1 0,0 0 0,0 1 0,0 0 0,0 0 0,0 0 0,0 0 0,0 1 0,0-1 0,0 1 0,0-1 0,0 1 0,0 0 0,0 0 0,0 1 0,0-1 0,1 0 0,-1 1 0,0 0 0,1 0 0,-1 0 0,-2 3 0,-3 3 0,-1 1 0,1 0 0,1 1 0,0 0 0,0 0 0,1 1 0,0 0 0,-5 14 0,-4 12 0,-18 67 0,31-94 0,0 0 0,0 1 0,1-1 0,0 0 0,0 1 0,2-1 0,-1 1 0,1-1 0,1 1 0,0-1 0,0 0 0,4 11 0,-4-17 0,-1-1 0,1 1 0,1 0 0,-1-1 0,0 1 0,1-1 0,0 0 0,-1 1 0,1-1 0,0-1 0,1 1 0,-1 0 0,1-1 0,-1 0 0,1 1 0,0-1 0,-1-1 0,1 1 0,0-1 0,0 1 0,0-1 0,0 0 0,1-1 0,-1 1 0,0-1 0,0 1 0,1-1 0,-1-1 0,0 1 0,0-1 0,0 1 0,8-3 0,-3 0 0,0 0 0,0 0 0,0 0 0,-1-1 0,0-1 0,0 1 0,0-1 0,0 0 0,-1-1 0,0 0 0,0 0 0,0-1 0,-1 0 0,7-8 0,-2-5 0,-1-1 0,-1 0 0,0-1 0,-2 1 0,0-2 0,-2 1 0,4-31 0,-10 82 0,2 1 0,1-1 0,8 42 0,-8-60 0,0-1 0,1 1 0,0-1 0,1 0 0,0 0 0,0 0 0,1 0 0,1-1 0,0 0 0,0 0 0,0 0 0,14 13 0,-15-18 0,-1-1 0,0 1 0,1-1 0,0 0 0,0 0 0,0-1 0,0 0 0,0 0 0,0 0 0,1 0 0,-1-1 0,1 0 0,-1 0 0,1 0 0,-1-1 0,8 0 0,-5-1 0,0 0 0,-1-1 0,1 0 0,0 0 0,-1-1 0,1 0 0,-1 0 0,0-1 0,0 0 0,9-6 0,1-3 0,-1-1 0,0-1 0,-1 0 0,-1-1 0,0-1 0,-1 0 0,17-29 0,-12 11 0,-1-1 0,-2 0 0,-2-1 0,-1-1 0,-2 0 0,-2 0 0,5-46 0,-8 29 0,-2-1 0,-3 1 0,-2-1 0,-14-80 0,13 117 0,3 10 0,-1 0 0,-1 0 0,0 0 0,0 1 0,0-1 0,-1 0 0,0 1 0,-1 0 0,0 0 0,0 0 0,-6-8 0,9 16 0,0-1 0,1 1 0,-1-1 0,1 1 0,-1 0 0,1-1 0,-1 1 0,0-1 0,1 1 0,-1 0 0,0 0 0,1-1 0,-1 1 0,0 0 0,0 0 0,1 0 0,-1 0 0,0 0 0,0 0 0,1 0 0,-1 0 0,0 0 0,1 0 0,-1 0 0,0 1 0,0-1 0,1 0 0,-1 0 0,0 1 0,1-1 0,-1 0 0,1 1 0,-1-1 0,0 1 0,1-1 0,-1 1 0,1-1 0,-1 1 0,1-1 0,-1 1 0,1-1 0,0 1 0,-1 0 0,0 0 0,-15 33 0,16-34 0,-14 39 0,2 2 0,2-1 0,2 1 0,-5 66 0,5 172 0,8-221 0,0 14-341,2 0 0,4-1-1,24 121 1,-21-161-6485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6.185"/>
    </inkml:context>
    <inkml:brush xml:id="br0">
      <inkml:brushProperty name="width" value="0.05" units="cm"/>
      <inkml:brushProperty name="height" value="0.05" units="cm"/>
      <inkml:brushProperty name="color" value="#F6630D"/>
    </inkml:brush>
  </inkml:definitions>
  <inkml:trace contextRef="#ctx0" brushRef="#br0">26 929 24575,'-3'-4'0,"0"1"0,1-1 0,-1 0 0,1 0 0,0 0 0,0 0 0,0 0 0,1-1 0,0 1 0,-1-1 0,1 1 0,1-1 0,-1 1 0,1-1 0,0 1 0,0-1 0,0 1 0,0-1 0,1 1 0,0-1 0,0 1 0,0-1 0,1 1 0,-1 0 0,1-1 0,0 1 0,0 0 0,1 0 0,-1 1 0,1-1 0,5-6 0,-1 4 0,1 1 0,0-1 0,0 1 0,0 1 0,1 0 0,0 0 0,-1 0 0,1 1 0,1 1 0,-1 0 0,0 0 0,10-1 0,21 0 0,62 2 0,-61 1 0,114 4 0,-53-1 0,196-17 0,-281 11 0,0 0 0,-1-1 0,0 0 0,1-1 0,-2-1 0,1-1 0,-1 0 0,0-1 0,0-1 0,-1 0 0,0-1 0,-1 0 0,18-18 0,-30 27 0,1-1 0,0 0 0,-1 0 0,1 0 0,-1 0 0,0 0 0,1-1 0,-1 1 0,0 0 0,0-1 0,-1 1 0,1 0 0,0-1 0,0-4 0,-1 5 0,-1 1 0,1-1 0,0 0 0,0 1 0,-1-1 0,1 1 0,-1 0 0,0-1 0,1 1 0,-1-1 0,0 1 0,0 0 0,0-1 0,0 1 0,0 0 0,0 0 0,0 0 0,-2-2 0,-1 0 0,-1 1 0,0-1 0,1 1 0,-1-1 0,0 1 0,-1 1 0,1-1 0,0 1 0,0 0 0,-1 0 0,1 1 0,-9-1 0,-2 2 0,0 0 0,1 1 0,-1 1 0,1 0 0,-1 1 0,1 1 0,0 0 0,0 1 0,1 1 0,0 0 0,0 1 0,1 0 0,0 1 0,0 1 0,1 0 0,-18 19 0,23-21 0,0 0 0,0 0 0,0 1 0,2 0 0,-1 1 0,1-1 0,0 1 0,1 0 0,0 0 0,0 0 0,2 1 0,-1 0 0,1-1 0,0 1 0,1 0 0,1 0 0,0 0 0,0-1 0,1 1 0,0 0 0,1 0 0,0-1 0,1 1 0,0-1 0,4 11 0,0-7 0,1 0 0,0 0 0,1-1 0,0 0 0,1-1 0,1 0 0,0-1 0,0 0 0,1 0 0,1-1 0,0-1 0,0 0 0,0-1 0,18 8 0,9 2 0,0-2 0,1-1 0,85 17 0,-76-22 0,1-2 0,0-3 0,0-2 0,62-3 0,-83-2 0,0-2 0,0 0 0,0-2 0,-1-2 0,0 0 0,0-2 0,-1-1 0,39-22 0,-57 27 0,1 0 0,-2-1 0,1 0 0,-1-1 0,0 0 0,-1 0 0,0-1 0,0 0 0,-1 0 0,0-1 0,-1 0 0,7-13 0,-11 17 0,1-1 0,-1 1 0,0-1 0,-1 1 0,1-1 0,-1 0 0,-1 0 0,1 0 0,-1 0 0,0 1 0,-1-1 0,1 0 0,-1 0 0,-1 0 0,0 1 0,1-1 0,-2 1 0,1-1 0,-1 1 0,0 0 0,0 0 0,-5-7 0,0 3 0,0 1 0,0 0 0,0 0 0,-1 0 0,-1 1 0,1 0 0,-1 1 0,0 0 0,-1 1 0,-21-9 0,16 8 0,-1 1 0,0 1 0,0 0 0,0 1 0,0 1 0,-36-1 0,47 3 0,0 1 0,0 0 0,0 1 0,0 0 0,0-1 0,0 2 0,0-1 0,0 1 0,0 0 0,1 0 0,-1 1 0,0-1 0,1 1 0,0 1 0,0-1 0,0 1 0,0-1 0,1 1 0,-1 1 0,1-1 0,0 1 0,0 0 0,0-1 0,1 2 0,0-1 0,0 0 0,0 1 0,1-1 0,0 1 0,0 0 0,0 0 0,1 0 0,-2 8 0,2-2 0,-1 0 0,2 1 0,0-1 0,0 0 0,1 1 0,1-1 0,0 0 0,0 0 0,1 0 0,1 0 0,0 0 0,1-1 0,0 0 0,1 0 0,12 19 0,-13-24 0,0 1 0,1 0 0,0-1 0,0 0 0,1-1 0,-1 1 0,1-1 0,0-1 0,1 1 0,-1-1 0,1 0 0,0-1 0,0 0 0,0 0 0,0-1 0,1 0 0,-1 0 0,1-1 0,-1 0 0,1 0 0,0-1 0,-1 0 0,1-1 0,-1 0 0,1 0 0,-1-1 0,1 0 0,-1-1 0,0 1 0,0-2 0,0 1 0,13-9 0,-5 2 0,-1 0 0,0-2 0,0 1 0,-1-2 0,-1 0 0,0-1 0,19-26 0,-12 11 0,-2 0 0,0-1 0,16-43 0,-15 24 0,-2-2 0,18-95 0,-1-108 0,-31 222 0,1-3 0,-1 0 0,-2 0 0,-1 0 0,-7-48 0,7 80 0,-1 0 0,0-1 0,0 1 0,0 0 0,0 0 0,-1 0 0,1 0 0,-1 0 0,1 0 0,-1 0 0,0 0 0,-1 1 0,-4-5 0,6 6 0,0 0 0,0 1 0,-1-1 0,1 0 0,0 1 0,-1 0 0,1-1 0,0 1 0,-1 0 0,1 0 0,-1-1 0,1 1 0,0 0 0,-1 0 0,1 1 0,-1-1 0,1 0 0,-1 0 0,1 1 0,0-1 0,-1 1 0,1-1 0,0 1 0,0 0 0,-1-1 0,1 1 0,0 0 0,0 0 0,0 0 0,0 0 0,0 0 0,0 0 0,0 0 0,-1 1 0,-6 7 0,1 1 0,0-1 0,0 2 0,1-1 0,0 0 0,1 1 0,-4 12 0,-3 11 0,-8 40 0,0 27 0,4 1 0,5 1 0,4 0 0,5 0 0,4 0 0,5 0 0,4 0 0,45 182 0,-38-219-1365,-1-15-5461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6.887"/>
    </inkml:context>
    <inkml:brush xml:id="br0">
      <inkml:brushProperty name="width" value="0.05" units="cm"/>
      <inkml:brushProperty name="height" value="0.05" units="cm"/>
      <inkml:brushProperty name="color" value="#F6630D"/>
    </inkml:brush>
  </inkml:definitions>
  <inkml:trace contextRef="#ctx0" brushRef="#br0">549 232 24575,'1'0'0,"1"0"0,-1-1 0,1 1 0,-1-1 0,1 0 0,-1 1 0,1-1 0,-1 0 0,0 0 0,0 0 0,1 0 0,-1 0 0,0 0 0,0 0 0,0-1 0,0 1 0,0 0 0,0-1 0,-1 1 0,2-2 0,13-30 0,-13 25 0,1 1 0,-1-1 0,0 0 0,-1 0 0,0 0 0,0 0 0,-1-1 0,0 1 0,-1 0 0,-1-11 0,1 15 0,0 0 0,0 0 0,-1 0 0,1 0 0,-1 1 0,0-1 0,0 1 0,0-1 0,-1 1 0,1 0 0,-1 0 0,0 0 0,1 0 0,-2 0 0,1 1 0,0-1 0,0 1 0,-1 0 0,1 0 0,-1 0 0,0 0 0,-6-1 0,0 0 0,0 1 0,-1 0 0,1 1 0,0 1 0,-1-1 0,1 2 0,-1-1 0,1 1 0,0 1 0,-1 0 0,-12 4 0,0 2 0,0 0 0,0 1 0,-37 21 0,38-16 0,0 1 0,0 1 0,2 0 0,0 2 0,1 0 0,0 1 0,-30 42 0,40-47 0,-1 1 0,2-1 0,0 2 0,1-1 0,0 1 0,1 0 0,1 0 0,1 0 0,0 1 0,1 0 0,1 0 0,1 0 0,0 25 0,2-32 0,0 0 0,1 0 0,0 0 0,0 0 0,1-1 0,1 1 0,-1-1 0,2 0 0,-1 0 0,1 0 0,0 0 0,8 8 0,-4-7 0,0 0 0,0-2 0,1 1 0,0-1 0,0 0 0,1-1 0,0 0 0,18 8 0,-2-5 0,-1-1 0,1-1 0,1-1 0,-1-2 0,1 0 0,0-2 0,0-1 0,30-2 0,-13-2-170,-1-2-1,1-1 0,-1-3 1,-1-2-1,1-1 0,-2-2 1,52-24-1,-20 0-6655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7.258"/>
    </inkml:context>
    <inkml:brush xml:id="br0">
      <inkml:brushProperty name="width" value="0.05" units="cm"/>
      <inkml:brushProperty name="height" value="0.05" units="cm"/>
      <inkml:brushProperty name="color" value="#F6630D"/>
    </inkml:brush>
  </inkml:definitions>
  <inkml:trace contextRef="#ctx0" brushRef="#br0">16 72 24575,'-1'-6'0,"1"0"0,-1 0 0,0 0 0,-1 0 0,-2-10 0,-3-6 0,8 18 0,5 14 0,8 20 0,5 31 0,23 122 0,-8 68 0,-23-115-1365,-11-105-5461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7.654"/>
    </inkml:context>
    <inkml:brush xml:id="br0">
      <inkml:brushProperty name="width" value="0.05" units="cm"/>
      <inkml:brushProperty name="height" value="0.05" units="cm"/>
      <inkml:brushProperty name="color" value="#F6630D"/>
    </inkml:brush>
  </inkml:definitions>
  <inkml:trace contextRef="#ctx0" brushRef="#br0">129 0 24575,'0'1'0,"1"-1"0,-1 0 0,1 0 0,-1 0 0,0 1 0,1-1 0,-1 0 0,0 0 0,1 1 0,-1-1 0,0 0 0,1 1 0,-1-1 0,0 0 0,0 1 0,1-1 0,-1 1 0,0-1 0,0 0 0,0 1 0,0-1 0,0 1 0,0-1 0,1 0 0,-1 1 0,0-1 0,0 1 0,0-1 0,0 1 0,0-1 0,-1 1 0,0 20 0,1-16 0,-29 228 0,9-94 0,18-121 0,-66 467 0,60-443-1365,1-10-5461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2.377"/>
    </inkml:context>
    <inkml:brush xml:id="br0">
      <inkml:brushProperty name="width" value="0.05" units="cm"/>
      <inkml:brushProperty name="height" value="0.05" units="cm"/>
      <inkml:brushProperty name="color" value="#F6630D"/>
    </inkml:brush>
  </inkml:definitions>
  <inkml:trace contextRef="#ctx0" brushRef="#br0">308 20 24575,'-3'-2'0,"0"0"0,0 0 0,-1 0 0,1 0 0,-1 0 0,1 1 0,-1 0 0,0-1 0,0 1 0,1 1 0,-1-1 0,0 0 0,0 1 0,0 0 0,0 0 0,0 0 0,0 1 0,1-1 0,-1 1 0,0 0 0,0 0 0,-5 2 0,-6 2 0,1 0 0,0 2 0,0-1 0,-17 12 0,20-10 0,-1 0 0,2 0 0,-1 1 0,1 1 0,1 0 0,0 0 0,0 1 0,-12 19 0,17-24 0,1 1 0,-1 0 0,1 0 0,0 0 0,1 0 0,0 0 0,0 1 0,1-1 0,-1 1 0,2-1 0,-1 1 0,1-1 0,0 1 0,0-1 0,1 1 0,0 0 0,3 8 0,-3-13 0,0 0 0,0 1 0,1-1 0,-1 0 0,1 0 0,0 0 0,0-1 0,0 1 0,0 0 0,0-1 0,1 1 0,-1-1 0,1 0 0,-1 0 0,1 0 0,0 0 0,4 2 0,-2-2 0,1 0 0,-1 0 0,1 0 0,0-1 0,-1 0 0,1 0 0,0-1 0,0 1 0,9-2 0,-4 0 0,1 0 0,0-1 0,-1 0 0,1-1 0,-1-1 0,0 0 0,0 0 0,0-1 0,16-10 0,-20 10-41,-1 0 0,1 0-1,-1-1 1,0 0-1,0 0 1,0 0 0,-1-1-1,0 0 1,0 0 0,-1 0-1,0-1 1,0 1-1,-1-1 1,0 0 0,0 0-1,-1 0 1,0 0 0,0 0-1,-1-1 1,0 1-1,-1-1 1,0 1 0,0-1-1,-1 1 1,0 0 0,0-1-1,-1 1 1,0 0-1,0 0 1,-1 0 0,0 0-1,-5-10 1,-3 1-6785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8.045"/>
    </inkml:context>
    <inkml:brush xml:id="br0">
      <inkml:brushProperty name="width" value="0.05" units="cm"/>
      <inkml:brushProperty name="height" value="0.05" units="cm"/>
      <inkml:brushProperty name="color" value="#F6630D"/>
    </inkml:brush>
  </inkml:definitions>
  <inkml:trace contextRef="#ctx0" brushRef="#br0">523 226 24575,'0'-10'0,"0"0"0,0 1 0,-1-1 0,0 1 0,-1-1 0,-5-15 0,5 21 0,0 0 0,0 0 0,-1 0 0,1 0 0,-1 1 0,0-1 0,0 1 0,0 0 0,0 0 0,0 0 0,-1 0 0,0 0 0,1 1 0,-1 0 0,0 0 0,-8-3 0,-3-1 0,0 1 0,0 0 0,0 2 0,0 0 0,-1 0 0,0 2 0,1 0 0,-1 0 0,0 2 0,1 0 0,-1 0 0,1 2 0,-1 0 0,-28 10 0,33-9 0,0 0 0,0 1 0,0 1 0,1 0 0,-1 0 0,2 1 0,-1 1 0,1-1 0,0 1 0,0 1 0,1 0 0,1 0 0,-1 0 0,1 1 0,1 0 0,0 1 0,0-1 0,1 1 0,1 0 0,-4 12 0,3-4 0,1 0 0,1 1 0,1-1 0,1 0 0,0 1 0,2-1 0,0 1 0,1-1 0,1 0 0,1 0 0,1 0 0,0 0 0,1-1 0,13 27 0,-12-32 0,0 0 0,0-1 0,1 0 0,0 0 0,1-1 0,1 0 0,-1 0 0,2-1 0,-1-1 0,2 0 0,-1 0 0,1-1 0,0 0 0,1-1 0,0-1 0,0 0 0,0-1 0,1 0 0,0-1 0,16 3 0,-5-5-124,0-1 0,0-1 0,-1-1 0,1-1 0,0-1 0,-1-2-1,0 0 1,0-2 0,0 0 0,31-15 0,11-6-6702</inkml:trace>
  <inkml:trace contextRef="#ctx0" brushRef="#br0" timeOffset="1">1206 35 24575,'10'-21'0,"-9"21"0,-1 0 0,0-1 0,0 1 0,0 0 0,1 0 0,-1-1 0,0 1 0,0 0 0,0-1 0,0 1 0,0 0 0,0-1 0,0 1 0,1 0 0,-1-1 0,0 1 0,0-1 0,0 1 0,0 0 0,-1-1 0,1 1 0,0 0 0,0-1 0,0 1 0,0 0 0,0-1 0,0 1 0,0 0 0,-1-1 0,1 1 0,0 0 0,0 0 0,0-1 0,-1 1 0,1 0 0,0 0 0,0-1 0,-1 1 0,1 0 0,0 0 0,-1 0 0,1-1 0,0 1 0,-1 0 0,1 0 0,0 0 0,-1 0 0,1 0 0,0 0 0,-1 0 0,1 0 0,0 0 0,-1 0 0,1 0 0,0 0 0,-1 0 0,0 0 0,0 1 0,0-1 0,0 1 0,0-1 0,0 1 0,0-1 0,0 1 0,1 0 0,-1 0 0,0-1 0,0 1 0,1 0 0,-1 0 0,0 0 0,1 0 0,-1 0 0,1 0 0,-1 0 0,1 0 0,0 0 0,-1 1 0,-5 26 0,5-23 0,-2 23 0,1-1 0,1 1 0,1 0 0,1 0 0,6 28 0,33 139 0,-20-113 0,2 11-1365,-14-57-5461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48.417"/>
    </inkml:context>
    <inkml:brush xml:id="br0">
      <inkml:brushProperty name="width" value="0.05" units="cm"/>
      <inkml:brushProperty name="height" value="0.05" units="cm"/>
      <inkml:brushProperty name="color" value="#F6630D"/>
    </inkml:brush>
  </inkml:definitions>
  <inkml:trace contextRef="#ctx0" brushRef="#br0">286 385 24575,'-3'-57'0,"-2"1"0,-25-108 0,27 150 0,1 7 0,1 0 0,0 0 0,0 0 0,1 0 0,0 0 0,1-14 0,-1 19 0,1 1 0,-1-1 0,1 1 0,-1-1 0,1 1 0,-1-1 0,1 1 0,0 0 0,0-1 0,0 1 0,0 0 0,0 0 0,0-1 0,0 1 0,0 0 0,0 0 0,0 0 0,1 0 0,-1 1 0,0-1 0,1 0 0,-1 0 0,1 1 0,-1-1 0,1 1 0,-1-1 0,1 1 0,-1 0 0,1 0 0,-1 0 0,1 0 0,-1 0 0,1 0 0,0 0 0,-1 0 0,1 0 0,-1 1 0,2 0 0,9 1 0,-1 1 0,1 1 0,-1 0 0,0 1 0,0 0 0,0 0 0,-1 1 0,18 13 0,-2 2 0,45 46 0,-44-37 0,-2 0 0,-1 2 0,-1 1 0,-2 0 0,-1 2 0,21 51 0,-30-58 0,-1 0 0,-1 0 0,-1 1 0,-2 0 0,-1 0 0,-1 1 0,-2-1 0,-1 1 0,-3 36 0,1-50 0,-2 0 0,0 0 0,-1 0 0,0 0 0,-1 0 0,-1-1 0,-1 0 0,0 0 0,-1 0 0,0-1 0,-1-1 0,-1 1 0,-14 14 0,12-16 0,-2 0 0,1-1 0,-1 0 0,-1-1 0,0-1 0,0 0 0,-1-1 0,0-1 0,-1 0 0,1-2 0,-1 0 0,-23 4 0,-29 1-455,-1-4 0,-106-3 0,73-4-6371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53.098"/>
    </inkml:context>
    <inkml:brush xml:id="br0">
      <inkml:brushProperty name="width" value="0.05" units="cm"/>
      <inkml:brushProperty name="height" value="0.05" units="cm"/>
      <inkml:brushProperty name="color" value="#F6630D"/>
    </inkml:brush>
  </inkml:definitions>
  <inkml:trace contextRef="#ctx0" brushRef="#br0">0 251 24575,'27'-1'0,"36"-6"0,2-1 0,1138-75-784,-229 18 656,-952 63 128,357-40 0,-373 41 1,0 0 0,-1-1-1,1 0 1,0 0 0,-1 0 0,8-5-1,-13 7 5,0 0-1,1 0 0,-1 0 0,0 0 1,0 0-1,0 0 0,1 0 0,-1-1 1,0 1-1,0 0 0,0 0 0,1 0 1,-1 0-1,0-1 0,0 1 0,0 0 1,0 0-1,0-1 0,0 1 0,1 0 1,-1 0-1,0 0 0,0-1 1,0 1-1,0 0 0,0 0 0,0-1 1,0 1-1,0 0 0,0 0 0,0-1 1,0 1-1,0 0 0,0 0 0,0-1 1,0 1-1,-1 0 0,1 0 0,0 0 1,0-1-1,0 1 0,0 0 0,0 0 1,0-1-1,-1 1 0,-24-7 555,-29 2-862,1 2 0,-1 2-1,-80 10 1,94-3-6523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53.661"/>
    </inkml:context>
    <inkml:brush xml:id="br0">
      <inkml:brushProperty name="width" value="0.05" units="cm"/>
      <inkml:brushProperty name="height" value="0.05" units="cm"/>
      <inkml:brushProperty name="color" value="#F6630D"/>
    </inkml:brush>
  </inkml:definitions>
  <inkml:trace contextRef="#ctx0" brushRef="#br0">0 43 24575,'0'2'0,"1"-1"0,-1 0 0,0 0 0,1-1 0,-1 1 0,1 0 0,-1 0 0,1 0 0,0 0 0,-1 0 0,1 0 0,0-1 0,0 1 0,-1 0 0,1 0 0,0-1 0,0 1 0,0-1 0,0 1 0,0-1 0,0 1 0,0-1 0,0 0 0,0 1 0,0-1 0,0 0 0,1 0 0,32 5 0,109-14 0,-59 1 0,840-27-1303,0 34 364,-503 3 1097,-381-2-167,-7 1 29,0-1 0,1-2 0,37-7 0,-54 3-746</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55.597"/>
    </inkml:context>
    <inkml:brush xml:id="br0">
      <inkml:brushProperty name="width" value="0.05" units="cm"/>
      <inkml:brushProperty name="height" value="0.05" units="cm"/>
      <inkml:brushProperty name="color" value="#F6630D"/>
    </inkml:brush>
  </inkml:definitions>
  <inkml:trace contextRef="#ctx0" brushRef="#br0">0 728 24575,'1'-4'0,"0"0"0,0-1 0,0 1 0,1 0 0,-1 0 0,1 0 0,0 0 0,5-6 0,-7 9 0,0 1 0,0 0 0,0 0 0,0 0 0,0 0 0,0 0 0,0 0 0,0 0 0,1 0 0,-1-1 0,0 1 0,0 0 0,0 0 0,0 0 0,0 0 0,0 0 0,1 0 0,-1 0 0,0 0 0,0 0 0,0 0 0,0 0 0,0 0 0,1 0 0,-1 0 0,0 0 0,0 0 0,0 0 0,0 0 0,0 0 0,1 0 0,-1 0 0,0 0 0,0 0 0,0 0 0,0 1 0,0-1 0,0 0 0,0 0 0,1 0 0,-1 0 0,0 0 0,0 0 0,0 0 0,0 0 0,0 1 0,7 9 0,3 16 0,-9-23 0,14 47 0,-12-35 0,1 0 0,1-1 0,0 0 0,1 0 0,13 22 0,-17-34 0,0 1 0,0-1 0,0 0 0,0 0 0,0 0 0,1 0 0,-1-1 0,1 1 0,-1 0 0,1-1 0,0 0 0,0 0 0,0 0 0,-1 0 0,1 0 0,0 0 0,0-1 0,0 0 0,0 1 0,0-1 0,0 0 0,0 0 0,1-1 0,-1 1 0,5-2 0,7-2 0,0 0 0,-1-2 0,27-12 0,-32 13 0,286-168 0,-187 104 0,403-239 0,17 32 0,-518 272 0,10-6 0,0 1 0,38-10 0,-58 19 0,1-1 0,0 1 0,0 0 0,0 0 0,-1-1 0,1 1 0,0 0 0,0 0 0,-1 0 0,1 0 0,0 0 0,0 0 0,0 0 0,-1 1 0,1-1 0,0 0 0,0 0 0,0 0 0,-1 1 0,1-1 0,1 1 0,-2 0 0,0-1 0,0 1 0,0-1 0,0 1 0,0-1 0,0 1 0,0 0 0,0-1 0,0 1 0,0-1 0,0 1 0,0-1 0,-1 1 0,1-1 0,0 1 0,0-1 0,0 1 0,-1-1 0,1 1 0,0-1 0,-1 1 0,0 0 0,-29 32 0,25-27 0,-8 6-195,0 2 0,1 0 0,1 0 0,0 1 0,1 0 0,-11 23 0,11-11-6631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56.372"/>
    </inkml:context>
    <inkml:brush xml:id="br0">
      <inkml:brushProperty name="width" value="0.05" units="cm"/>
      <inkml:brushProperty name="height" value="0.05" units="cm"/>
      <inkml:brushProperty name="color" value="#F6630D"/>
    </inkml:brush>
  </inkml:definitions>
  <inkml:trace contextRef="#ctx0" brushRef="#br0">2 843 24575,'0'-16'0,"-1"12"0,1-1 0,-1 1 0,1 0 0,0 0 0,0-1 0,1 1 0,-1 0 0,1 0 0,0-1 0,0 1 0,0 0 0,1 0 0,0 0 0,2-5 0,-3 9 0,-1 0 0,0-1 0,1 1 0,-1 0 0,0 0 0,1 0 0,-1 0 0,0 0 0,0 0 0,1 0 0,-1 0 0,0 0 0,1 0 0,-1 0 0,0 0 0,1 0 0,-1 0 0,0 0 0,0 0 0,1 1 0,-1-1 0,0 0 0,1 0 0,-1 0 0,0 0 0,0 1 0,1-1 0,-1 0 0,0 0 0,0 0 0,0 1 0,1-1 0,-1 0 0,0 0 0,0 1 0,0-1 0,0 0 0,1 1 0,-1-1 0,0 0 0,0 0 0,0 1 0,0-1 0,0 0 0,0 1 0,0-1 0,0 0 0,0 1 0,0-1 0,0 1 0,4 17 0,3 45 0,-3-26 0,1-1 0,1 1 0,14 40 0,-19-73 0,1 1 0,0-1 0,0 1 0,0-1 0,0 0 0,1 0 0,-1 1 0,1-2 0,0 1 0,0 0 0,1-1 0,6 6 0,-7-7 0,0-1 0,0 1 0,0-1 0,0 0 0,0 0 0,1-1 0,-1 1 0,0-1 0,0 1 0,1-1 0,-1 0 0,0 0 0,1-1 0,-1 1 0,0-1 0,1 1 0,-1-1 0,0 0 0,0 0 0,3-2 0,53-23 0,-1-2 0,86-56 0,-73 40 0,-69 43 0,848-487-406,-609 365 204,413-149 0,-633 264 202,0 2 0,37-7 0,-57 12 3,-1 1 0,1 0 0,-1 0-1,1 0 1,-1 0 0,0 0 0,1-1 0,-1 1 0,1 0 0,-1 0 0,1 0-1,-1 0 1,1 0 0,-1 0 0,1 1 0,-1-1 0,1 0 0,-1 0 0,1 0-1,-1 0 1,1 0 0,-1 1 0,1-1 0,-1 0 0,0 1 0,1-1 0,-1 0-1,1 1 1,-1-1 0,0 0 0,1 1 0,-1-1 0,0 0 0,1 1 0,-1-1 0,0 1-1,0-1 1,0 1 0,1-1 0,-1 1 0,0-1 0,0 1 0,0 0-1,0 1 26,-1 1 0,0-1 0,1 1 0,-1-1 0,0 1 0,-1-1-1,1 0 1,0 1 0,-3 2 0,-4 7 107,-2-1 0,-15 16 0,2-9-1500,2-4-5461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57.896"/>
    </inkml:context>
    <inkml:brush xml:id="br0">
      <inkml:brushProperty name="width" value="0.05" units="cm"/>
      <inkml:brushProperty name="height" value="0.05" units="cm"/>
      <inkml:brushProperty name="color" value="#F6630D"/>
    </inkml:brush>
  </inkml:definitions>
  <inkml:trace contextRef="#ctx0" brushRef="#br0">30 546 24575,'1'-1'0,"0"1"0,0-1 0,0 0 0,0 1 0,0-1 0,0 0 0,0 0 0,0 0 0,0 0 0,0 0 0,-1 0 0,1 0 0,0 0 0,-1 0 0,1 0 0,-1 0 0,1 0 0,0-2 0,5-6 0,-2 21 0,-4 20 0,0-1 0,-3 1 0,0 0 0,-12 46 0,-4 34 0,10-32 0,4 0 0,3 1 0,14 133 0,-9-196 0,0 0 0,1-1 0,1 0 0,13 30 0,-16-43 0,0 0 0,0 0 0,1 0 0,0 0 0,0 0 0,0-1 0,0 1 0,0-1 0,1 0 0,4 4 0,-5-6 0,-1 1 0,0-1 0,1 0 0,-1 0 0,1-1 0,-1 1 0,1 0 0,-1-1 0,1 1 0,-1-1 0,1 0 0,0 0 0,-1 0 0,1 0 0,-1-1 0,1 1 0,0-1 0,-1 1 0,5-3 0,7-3 0,-1 0 0,0-2 0,0 1 0,-1-2 0,0 1 0,17-17 0,60-68 0,41-66 0,52-55 0,-99 136-45,3 3-1,3 5 0,3 3 1,3 5-1,3 3 0,129-55 1,-43 36-62,4 8 0,329-77 1,99 41 106,-606 104-5,-3 1 21,0 0 0,1 0 0,-1 1 0,0 0 0,0 0 0,8 2 0,-15-2-5,1 0 0,-1 0 0,0 0 0,0 0 1,0 0-1,1 0 0,-1 0 0,0 0 0,0 0 1,1 0-1,-1 0 0,0 0 0,0 0 0,0 0 0,1 1 1,-1-1-1,0 0 0,0 0 0,0 0 0,1 0 1,-1 1-1,0-1 0,0 0 0,0 0 0,0 0 1,0 1-1,1-1 0,-1 0 0,0 0 0,0 0 1,0 1-1,0-1 0,0 0 0,0 0 0,0 1 1,0-1-1,0 0 0,-7 9 181,-12 3-1642,-2-2-5376</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0.472"/>
    </inkml:context>
    <inkml:brush xml:id="br0">
      <inkml:brushProperty name="width" value="0.05" units="cm"/>
      <inkml:brushProperty name="height" value="0.05" units="cm"/>
      <inkml:brushProperty name="color" value="#F6630D"/>
    </inkml:brush>
  </inkml:definitions>
  <inkml:trace contextRef="#ctx0" brushRef="#br0">4000 2832 24575,'-5'1'0,"0"0"0,0 1 0,0 0 0,0-1 0,-7 5 0,-8 3 0,14-7 0,1 1 0,-1-1 0,1 1 0,0 1 0,0-1 0,0 1 0,0-1 0,1 1 0,-1 1 0,1-1 0,0 1 0,0-1 0,1 1 0,-1 0 0,1 1 0,0-1 0,1 0 0,-1 1 0,1 0 0,-2 8 0,-2 9 0,1 1 0,1 0 0,-2 42 0,5-30 0,1 1 0,1-1 0,2 1 0,2-1 0,1 0 0,2 0 0,2-1 0,26 66 0,-24-75 0,1-1 0,1 0 0,1-2 0,1 1 0,1-2 0,2 0 0,0-1 0,0-1 0,2-1 0,1-1 0,0 0 0,30 16 0,-15-13-21,0-2 0,1-2 0,1-2-1,1-1 1,47 9 0,-30-11-49,1-3 0,0-3-1,70-1 1,-26-9-32,-1-5 0,0-4 0,193-51 0,-162 26 102,-2-6 0,130-63 0,-181 68 0,-2-3 0,-2-3 0,-2-4 0,87-75 0,-131 98-16,-19 16 38,1 0-1,-1 1 1,2 0 0,-1 1 0,1 0 0,14-6-1,-23 13 15,-1 0-1,1 0 0,0 1 0,0-1 0,0 1 1,0-1-1,0 1 0,0 0 0,0 0 0,0 1 1,0-1-1,0 0 0,0 1 0,0 0 0,0 0 1,0 0-1,0 0 0,0 0 0,-1 0 0,5 4 1,4 3-64,0 0 0,0 1 0,12 14 1,2 0 78,-6-8-51,0-1 0,1 0 0,0-2 0,1 0 0,1-2 0,0 0 0,43 12 0,-32-14 0,0-1 0,1-2 0,0-1 0,0-2 0,35-1 0,-10-6 0,-1-2 0,1-2 0,-2-3 0,1-2 0,-2-3 0,63-28 0,-66 22-9,-2-3 0,0-3 0,-1-1 0,-2-3 0,-2-1-1,-1-3 1,-2-1 0,-1-3 0,-2-1 0,-2-2 0,56-84 0,-61 73-44,-2 0 1,-2-2-1,-3-1 1,-3-1-1,-2-2 1,-3 0-1,-2 0 1,-3-2-1,-3 0 1,3-99-1,-13 94 53,-3-1 0,-3 1 0,-3 0 0,-2 1 0,-4 0 0,-3 0 0,-2 2 0,-4 1 0,-2 0 0,-3 2 0,-2 1 0,-4 2 0,-1 1 0,-4 2 0,-1 2 0,-3 1 0,-2 3 0,-55-47 0,18 29 21,-4 3 0,-1 4 0,-182-93 0,129 88-407,-4 6 0,-159-42 0,-220-18-43,407 104 393,-1 5 1,-180 5-1,288 7 44,-56 5 284,62-6-256,1 1 1,-1 0 0,1 0-1,0 0 1,-1 0 0,1 0-1,0 1 1,0-1 0,0 1-1,0 0 1,0 0 0,0 0-1,0 0 1,-4 6 0,6-8-11,1 1 0,0-1 0,0 1 0,0 0 0,-1-1 0,1 1 0,0 0 0,0-1 0,0 1 0,0-1 0,0 1 0,0 0 0,1-1 0,-1 1 0,0 0 0,0-1 0,0 1 0,0-1 0,1 1 0,-1-1 0,0 1 0,1 0 0,-1-1 0,0 1 0,1-1 0,-1 1 0,1-1 0,-1 0 0,1 1 0,-1-1 0,1 1 0,-1-1 0,1 0 0,-1 1 0,1-1 0,-1 0 0,1 0 0,0 1 0,-1-1 0,1 0 0,-1 0 0,1 0 0,0 0 0,-1 0 0,2 0 0,31 8 137,-33-8-134,11 1-18,-1 0-1,0-1 1,0 0 0,0 0 0,18-4-1,-26 4-10,1 0 0,-1-1 0,0 1 0,1-1 0,-1 1-1,1-1 1,-1 0 0,0 0 0,0 0 0,0-1 0,1 1-1,-1 0 1,0-1 0,-1 1 0,1-1 0,0 0-1,0 1 1,-1-1 0,1 0 0,-1 0 0,1 0 0,-1 0-1,0-1 1,0 1 0,0 0 0,0 0 0,0-1 0,-1 1-1,1-3 1,-1 2 0,0 1 0,0-1 0,-1 0 0,1 1 0,-1-1 0,0 1 0,0-1 0,0 1 0,0 0 0,0-1 0,-1 1 0,1 0 0,-1 0 0,1 0 0,-1 0 0,0 0 0,0 0 0,0 0 0,0 0 0,-4-1 0,-3-4 0,-1 1 0,-1 0 0,-14-6 0,-10-1 2,0 1 0,-1 2 0,0 1 0,-41-4-1,-157-7-111,222 20 92,-706 4-1747,-1 59-499,-63 35 1953,11 56-615,653-123 889,3 5-1,-133 61 1,197-73 59,1 2-1,1 3 1,1 1 0,1 3 0,3 2 0,-77 76-1,68-51 124,4 2-1,-71 117 0,-61 152 584,61-105-503,-10 2 263,-80 146 1397,28 14-727,130-256-1167,-60 241 1,99-312 20,2 0 1,3 1 0,3 0-1,3 1 1,2-1 0,12 93 0,-7-127 25,1 0 0,1 0 0,1-1 1,1 0-1,2-1 0,0 0 0,2 0 1,1-1-1,18 23 0,-20-31-40,2-1 0,0-1 0,1 0 0,0-1 0,1 0 0,1-1 0,0-1 0,1-1 0,0 0 0,0-2 0,1 0 0,39 12 0,-11-9 4,1-2-1,0-2 1,1-2-1,-1-3 0,1-1 1,58-6-1,293-52-120,-389 54 110,910-191-605,-309 58 635,-579 128 27,9-2-101,72-6 1,-102 14 106,-1 0 0,1 2 0,0-1 0,0 2 0,-1-1 1,1 2-1,-1-1 0,1 1 0,-1 1 0,0 0 1,11 7-1,24 13-1301,-31-18-5579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1.238"/>
    </inkml:context>
    <inkml:brush xml:id="br0">
      <inkml:brushProperty name="width" value="0.05" units="cm"/>
      <inkml:brushProperty name="height" value="0.05" units="cm"/>
      <inkml:brushProperty name="color" value="#F6630D"/>
    </inkml:brush>
  </inkml:definitions>
  <inkml:trace contextRef="#ctx0" brushRef="#br0">57 190 24575,'-5'-4'0,"-1"0"0,0 0 0,0 1 0,0-1 0,0 1 0,-1 1 0,-8-3 0,32 41 0,-1 4 0,-2 1 0,-2 1 0,11 66 0,3 132 0,-23-198 0,3 81 0,-6-106 0,0 0 0,-2 0 0,0 0 0,-9 31 0,11-47 0,0 0 0,-1 0 0,1 0 0,0 0 0,0 0 0,-1 0 0,1 0 0,0 0 0,-1-1 0,1 1 0,-1 0 0,1 0 0,-1 0 0,0-1 0,1 1 0,-1 0 0,0 0 0,0-1 0,1 1 0,-1-1 0,0 1 0,-1 0 0,1-1 0,0 0 0,1-1 0,-1 1 0,0 0 0,1-1 0,-1 1 0,0 0 0,1-1 0,-1 1 0,1-1 0,-1 1 0,1-1 0,-1 1 0,1-1 0,-1 0 0,1 1 0,-1-1 0,1 1 0,0-1 0,-1 0 0,1-1 0,-3-4 0,0 0 0,1-1 0,0 1 0,1-1 0,-2-8 0,3-13 0,0 0 0,2 0 0,1 0 0,2 0 0,12-44 0,54-134 0,-68 198 0,18-48 0,3 1 0,2 1 0,36-54 0,-51 90 0,2 1 0,-1 0 0,2 1 0,0 0 0,2 1 0,-1 1 0,1 0 0,1 2 0,1-1 0,0 2 0,0 0 0,24-9 0,-33 17 0,0 0 0,1 0 0,-1 1 0,1 0 0,0 1 0,0 0 0,0 0 0,-1 1 0,20 2 0,-25-1 0,0 0 0,0-1 0,-1 1 0,1 1 0,-1-1 0,1 1 0,-1-1 0,1 1 0,-1 0 0,0 0 0,1 0 0,-1 1 0,-1-1 0,1 1 0,0 0 0,0-1 0,-1 1 0,0 0 0,0 1 0,0-1 0,0 0 0,0 1 0,0-1 0,-1 1 0,0-1 0,1 1 0,0 7 0,-1-2 0,-1 1 0,0-1 0,0 0 0,-1 1 0,0-1 0,-1 0 0,0 0 0,0 0 0,-1 0 0,0 0 0,-1 0 0,0-1 0,-6 11 0,-6 8 0,-1-1 0,-33 38 0,18-28 0,20-25 0,0 2 0,1 0 0,0 0 0,2 1 0,-1 0 0,2 1 0,-10 21 0,17-34 0,0 1 0,1 0 0,-1-1 0,1 1 0,0 0 0,0 0 0,0-1 0,0 1 0,0 0 0,1-1 0,-1 1 0,1 0 0,0-1 0,0 1 0,-1-1 0,2 1 0,-1-1 0,0 1 0,0-1 0,1 0 0,0 1 0,-1-1 0,1 0 0,0 0 0,0 0 0,0-1 0,0 1 0,0 0 0,1-1 0,-1 1 0,0-1 0,4 2 0,9 4 0,0-1 0,0 0 0,1-1 0,19 4 0,-20-5 0,151 46 0,-137-39 0,-1 0 0,0 3 0,41 25 0,-63-35 0,-1 0 0,0 0 0,1 1 0,-1-1 0,-1 1 0,1 0 0,7 11 0,-11-14 0,0 0 0,0-1 0,-1 1 0,1 0 0,0 0 0,-1 0 0,1 0 0,-1-1 0,1 1 0,-1 0 0,0 0 0,0 0 0,0 0 0,0 0 0,0 0 0,0 0 0,-1 0 0,1 0 0,-1 0 0,1 0 0,-1-1 0,0 1 0,0 0 0,1 0 0,-1-1 0,0 1 0,-1 0 0,1-1 0,0 1 0,0-1 0,-3 2 0,-3 3 0,-1 0 0,1-1 0,-1 0 0,0 0 0,-1-1 0,1 0 0,-1 0 0,-17 4 0,-77 13 0,103-21 0,-50 9-195,-1-3 0,0-2 0,0-3 0,-1-1 0,1-3 0,-80-14 0,87 5-6631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1.594"/>
    </inkml:context>
    <inkml:brush xml:id="br0">
      <inkml:brushProperty name="width" value="0.05" units="cm"/>
      <inkml:brushProperty name="height" value="0.05" units="cm"/>
      <inkml:brushProperty name="color" value="#F6630D"/>
    </inkml:brush>
  </inkml:definitions>
  <inkml:trace contextRef="#ctx0" brushRef="#br0">0 133 24575,'12'-5'0,"-1"1"0,1 0 0,0 0 0,1 1 0,-1 1 0,18-2 0,79 2 0,-70 2 0,75 1 0,86-2 0,-197 1 0,0 0 0,0 0 0,0 0 0,0-1 0,0 0 0,0 1 0,0-1 0,0 0 0,0 0 0,0-1 0,4-2 0,-7 4 0,1 0 0,-1-1 0,0 1 0,0 0 0,0-1 0,0 1 0,1 0 0,-1 0 0,0-1 0,0 1 0,0 0 0,0-1 0,0 1 0,0 0 0,0-1 0,0 1 0,0 0 0,0-1 0,0 1 0,0 0 0,0-1 0,0 1 0,0 0 0,0-1 0,0 1 0,0 0 0,-1 0 0,1-1 0,0 1 0,0 0 0,0-1 0,0 1 0,-1 0 0,1 0 0,0-1 0,-23-13 0,-6 0 0,-2 2 0,1 1 0,-2 2 0,1 0 0,-35-3 0,62 11 0,0 1 0,0 0 0,-1 0 0,1 0 0,0 0 0,0 1 0,0 0 0,-1-1 0,1 2 0,0-1 0,0 0 0,0 1 0,0 0 0,1 0 0,-1 0 0,0 0 0,-5 5 0,5-3 0,1 0 0,-1 1 0,0-1 0,1 1 0,0 0 0,0 0 0,1 0 0,0 1 0,-1-1 0,2 1 0,-3 8 0,0 7 0,2 1 0,0-1 0,1 1 0,1-1 0,6 41 0,10 34-341,5 0 0,3-1-1,45 111 1,-51-160-6485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2.921"/>
    </inkml:context>
    <inkml:brush xml:id="br0">
      <inkml:brushProperty name="width" value="0.05" units="cm"/>
      <inkml:brushProperty name="height" value="0.05" units="cm"/>
      <inkml:brushProperty name="color" value="#F6630D"/>
    </inkml:brush>
  </inkml:definitions>
  <inkml:trace contextRef="#ctx0" brushRef="#br0">13 62 24575,'0'0'0,"0"-1"0,0 1 0,0-1 0,-1 1 0,1-1 0,0 1 0,0-1 0,0 1 0,0-1 0,-1 1 0,1-1 0,0 1 0,-1 0 0,1-1 0,0 1 0,-1-1 0,1 1 0,0 0 0,-1-1 0,1 1 0,0 0 0,-1 0 0,0-1 0,1 1 0,-1 0 0,1 0 0,0 0 0,0 0 0,0 0 0,-1 0 0,1 0 0,0 0 0,0 0 0,0 0 0,0 0 0,-1 0 0,1 0 0,0 0 0,0 0 0,0 0 0,0 0 0,-1 1 0,1-1 0,0 0 0,0 0 0,0 0 0,0 0 0,0 0 0,0 0 0,-1 1 0,1-1 0,0 0 0,0 0 0,0 0 0,0 0 0,0 1 0,0-1 0,0 0 0,0 0 0,0 0 0,0 0 0,0 1 0,0-1 0,0 0 0,0 0 0,0 0 0,0 1 0,0-1 0,0 0 0,0 0 0,0 0 0,0 0 0,0 1 0,0-1 0,0 0 0,0 0 0,0 0 0,0 0 0,1 1 0,-1-1 0,0 0 0,0 0 0,0 0 0,0 0 0,0 0 0,0 0 0,1 1 0,-1-1 0,0 0 0,33 63 0,-24-47 0,0 1 0,-1 0 0,10 32 0,-14-35 0,-1 1 0,-1-1 0,0 1 0,-1-1 0,-1 22 0,0-30 0,-1-1 0,1 1 0,-1 0 0,-1 0 0,1-1 0,-1 1 0,0-1 0,0 1 0,0-1 0,-1 0 0,0 0 0,0 0 0,0 0 0,-1 0 0,0-1 0,-5 6 0,9-9 0,-1-1 0,1 1 0,-1-1 0,1 1 0,-1-1 0,1 1 0,-1-1 0,0 1 0,1-1 0,-1 0 0,0 1 0,1-1 0,-1 0 0,0 1 0,1-1 0,-1 0 0,0 0 0,0 0 0,1 0 0,-1 0 0,0 0 0,0 0 0,0 0 0,1 0 0,-1 0 0,0 0 0,1 0 0,-1 0 0,0-1 0,0 1 0,1 0 0,-1-1 0,0 1 0,1 0 0,-1-1 0,0 1 0,1-1 0,-1 1 0,1-1 0,-1 1 0,1-1 0,-1 1 0,1-1 0,-1 0 0,1 1 0,0-1 0,-1 0 0,1 1 0,0-1 0,-1 0 0,1 1 0,0-1 0,0 0 0,0 0 0,0 1 0,0-1 0,0 0 0,0-1 0,-1-3 0,0-1 0,0 0 0,1 0 0,-1 0 0,2 0 0,0-7 0,4-8 0,1 1 0,1 0 0,0 0 0,20-34 0,48-71 0,-74 123 0,1-1 0,2-4 0,0 0 0,0 1 0,1-1 0,0 1 0,0 0 0,0 0 0,1 0 0,0 1 0,0 0 0,0 0 0,1 1 0,8-6 0,-13 10 0,-1 0 0,0 0 0,0 0 0,0-1 0,0 1 0,0 0 0,0 0 0,0 1 0,0-1 0,0 0 0,0 0 0,0 0 0,0 1 0,0-1 0,0 1 0,0-1 0,0 1 0,0-1 0,0 1 0,0-1 0,0 1 0,0 0 0,-1-1 0,1 1 0,0 0 0,0 0 0,-1 0 0,1 0 0,-1-1 0,1 1 0,-1 0 0,1 0 0,-1 0 0,1 0 0,-1 0 0,0 0 0,0 0 0,1 0 0,-1 1 0,0 0 0,6 49 0,-6-47 0,-3 198 0,3-197 0,1 0 0,0 0 0,0-1 0,0 1 0,0 0 0,4 7 0,-5-11 0,0 0 0,0-1 0,1 1 0,-1 0 0,1 0 0,-1-1 0,1 1 0,-1 0 0,1-1 0,-1 1 0,1 0 0,-1-1 0,1 1 0,0-1 0,-1 1 0,1-1 0,0 1 0,0-1 0,-1 0 0,1 1 0,0-1 0,0 0 0,-1 0 0,1 1 0,0-1 0,0 0 0,0 0 0,0 0 0,-1 0 0,1 0 0,0 0 0,0 0 0,0 0 0,0-1 0,-1 1 0,1 0 0,0 0 0,0-1 0,0 1 0,-1 0 0,1-1 0,0 1 0,-1-1 0,1 1 0,1-2 0,9-8 0,0-1 0,0-1 0,-1 0 0,0-1 0,-1 0 0,-1 0 0,11-23 0,11-15 0,-12 24 0,0 0 0,1 2 0,2 0 0,35-33 0,-55 57 0,1-1 0,0 0 0,0 1 0,0 0 0,0-1 0,0 1 0,0 0 0,0 0 0,0 0 0,0 0 0,1 0 0,-1 1 0,0-1 0,0 1 0,1 0 0,-1-1 0,4 1 0,-4 1 0,-1-1 0,0 1 0,0 0 0,0 0 0,0 0 0,0-1 0,0 1 0,0 0 0,0 0 0,0 1 0,0-1 0,0 0 0,-1 0 0,1 0 0,0 0 0,-1 1 0,1-1 0,-1 0 0,0 1 0,1-1 0,-1 0 0,0 1 0,0-1 0,0 0 0,1 1 0,-2-1 0,1 0 0,0 1 0,0-1 0,-1 2 0,-1 23 0,-2 0 0,-1-1 0,-9 31 0,5-23 0,-6 38 0,12-38-1365,1-6-5461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2.030"/>
    </inkml:context>
    <inkml:brush xml:id="br0">
      <inkml:brushProperty name="width" value="0.05" units="cm"/>
      <inkml:brushProperty name="height" value="0.05" units="cm"/>
      <inkml:brushProperty name="color" value="#F6630D"/>
    </inkml:brush>
  </inkml:definitions>
  <inkml:trace contextRef="#ctx0" brushRef="#br0">1 485 24575,'9'-18'0,"2"0"0,0 0 0,1 1 0,1 1 0,0 0 0,1 0 0,32-26 0,-45 41 0,1 0 0,-1 0 0,0 0 0,1 0 0,-1 0 0,0 0 0,1 1 0,-1-1 0,1 0 0,0 1 0,-1-1 0,1 1 0,-1-1 0,1 1 0,0 0 0,-1 0 0,1 0 0,0 0 0,-1 0 0,1 0 0,-1 0 0,1 1 0,0-1 0,1 1 0,-1 0 0,-1 1 0,1-1 0,-1 0 0,0 1 0,1-1 0,-1 1 0,0 0 0,0-1 0,0 1 0,0 0 0,0 0 0,0 0 0,-1-1 0,1 1 0,0 0 0,-1 4 0,3 9 0,-2 0 0,0 1 0,-2 28 0,-26 213 0,13-151 0,-1 181 0,15-280 0,0-1 0,1 1 0,0-1 0,0 1 0,0-1 0,0 0 0,4 10 0,-4-16 0,-1 0 0,0 0 0,0 1 0,0-1 0,0 0 0,1 0 0,-1 0 0,0 0 0,0 0 0,1 0 0,-1 0 0,0 0 0,0 0 0,1 0 0,-1 0 0,0 0 0,0 1 0,0-2 0,1 1 0,-1 0 0,0 0 0,0 0 0,1 0 0,-1 0 0,0 0 0,0 0 0,1 0 0,-1 0 0,0 0 0,0 0 0,0-1 0,1 1 0,-1 0 0,0 0 0,0 0 0,0 0 0,0 0 0,1-1 0,-1 1 0,0 0 0,0 0 0,0 0 0,0-1 0,0 1 0,0 0 0,0 0 0,0-1 0,1 1 0,-1 0 0,0 0 0,0-1 0,0 1 0,0 0 0,6-16 0,2-8 0,-2-2 0,-1 1 0,4-49 0,-6-83 0,-2 58 0,3-37 0,32-208 0,-32 324 0,0 0 0,2 1 0,0 0 0,1 0 0,1 0 0,21-35 0,-26 49 0,1 0 0,-1-1 0,1 2 0,1-1 0,-1 0 0,1 1 0,0-1 0,-1 1 0,2 1 0,-1-1 0,0 1 0,1 0 0,0 0 0,0 0 0,0 1 0,0 0 0,0 0 0,0 1 0,0-1 0,1 1 0,-1 1 0,0-1 0,1 1 0,-1 0 0,12 2 0,-3 2 0,0 0 0,0 0 0,-1 2 0,0 0 0,0 0 0,-1 1 0,0 1 0,0 1 0,22 17 0,-13-6 0,0 1 0,-1 1 0,-1 0 0,18 28 0,-23-27 0,-1 0 0,0 0 0,-2 2 0,-1-1 0,-1 1 0,-1 1 0,-1 0 0,-2 0 0,6 44 0,-10-57 0,-1 0 0,-1 1 0,0-1 0,-1 1 0,0-1 0,-1 0 0,-1 0 0,0 0 0,-1 0 0,0 0 0,-1-1 0,0 1 0,-1-1 0,-1 0 0,0-1 0,0 0 0,-1 0 0,0 0 0,-1-1 0,-1-1 0,-11 11 0,-5-2-195,0-1 0,-1-2 0,-1-1 0,-1-1 0,0-1 0,-59 16 0,-4-3-6631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4.791"/>
    </inkml:context>
    <inkml:brush xml:id="br0">
      <inkml:brushProperty name="width" value="0.05" units="cm"/>
      <inkml:brushProperty name="height" value="0.05" units="cm"/>
      <inkml:brushProperty name="color" value="#F6630D"/>
    </inkml:brush>
  </inkml:definitions>
  <inkml:trace contextRef="#ctx0" brushRef="#br0">449 283 24575,'-3'-3'0,"-1"-1"0,0 1 0,1 0 0,-1 0 0,0 1 0,0-1 0,-1 1 0,1 0 0,0 0 0,-9-3 0,11 5 0,1 0 0,-1 0 0,0 0 0,1 0 0,-1 0 0,0 0 0,1 0 0,-1 1 0,1-1 0,-1 0 0,0 1 0,1 0 0,-1-1 0,1 1 0,-1 0 0,1 0 0,0-1 0,-1 1 0,1 0 0,0 1 0,0-1 0,-1 0 0,1 0 0,0 0 0,0 1 0,0-1 0,1 0 0,-1 1 0,0-1 0,0 1 0,1-1 0,-1 1 0,1 0 0,-1-1 0,1 3 0,-4 10 0,0 0 0,1 1 0,1 0 0,1 0 0,0 15 0,6 81 0,-2-60 0,21 336 0,29 817 0,-55-1026 0,-41 281 0,42-453 0,0 4 0,-1 0 0,1 0 0,1 0 0,1 19 0,-1-28 0,0 1 0,1-1 0,-1 1 0,0-1 0,0 1 0,1-1 0,-1 0 0,1 1 0,0-1 0,-1 0 0,1 1 0,0-1 0,0 0 0,-1 0 0,1 0 0,0 1 0,0-1 0,1 0 0,-1 0 0,0-1 0,0 1 0,0 0 0,0 0 0,1 0 0,-1-1 0,0 1 0,1-1 0,-1 1 0,1-1 0,-1 0 0,1 1 0,-1-1 0,0 0 0,1 0 0,-1 0 0,1 0 0,-1 0 0,1 0 0,-1-1 0,1 1 0,-1 0 0,2-1 0,18-5 0,0-2 0,-1 0 0,28-15 0,27-12 0,21 2 9,1 4 0,110-17-1,208-16-769,-393 60 661,1471-106-3519,8 103 2179,-951 9 1594,27-3-1415,-195 0 3336,-363-1-1574,-8 0-108,0 0 1,-1 0-1,1-1 1,16-4-1,-26 5-343,-1 0 1,1 0-1,-1 0 0,1-1 0,-1 1 0,0 0 1,1 0-1,-1-1 0,1 1 0,-1 0 0,0-1 0,1 1 1,-1-1-1,0 1 0,0 0 0,1-1 0,-1 1 0,0-1 1,0 1-1,1-1 0,-1 1 0,0 0 0,0-1 1,0 1-1,0-1 0,0 1 0,0-1 0,0 1 0,0-1 1,0 0-1,-3-20 619,0 1-436,4 11-233,1-1 0,1 1 0,0 0 0,0 0 0,1 0 0,0 1 0,10-17 0,46-55 0,-13 21 0,13-34 0,-4-2 0,-4-3 0,-4-2 0,37-114 0,-23 20 0,50-264 0,-89 330 0,-6-1 0,-5 0 0,-9-211 0,-4 321 0,0-1 0,-1 1 0,-1 0 0,-1 0 0,-1 0 0,-9-24 0,11 37 0,0 0 0,0 0 0,-1 0 0,1 1 0,-1 0 0,0-1 0,0 1 0,-1 1 0,0-1 0,0 1 0,0-1 0,0 2 0,-1-1 0,1 0 0,-1 1 0,0 0 0,0 1 0,0-1 0,0 1 0,-1 0 0,-12-2 0,-33-1 0,-1 2 0,-90 6 0,41 1 0,-1271 0-1848,-28 0-1688,1 37 1622,407 18 3456,8 44 659,935-93-938,46-8-673,5-1-19,23-2 261,152-20-536,-132 14-293,24-7-1368,-42 8-5461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5.272"/>
    </inkml:context>
    <inkml:brush xml:id="br0">
      <inkml:brushProperty name="width" value="0.05" units="cm"/>
      <inkml:brushProperty name="height" value="0.05" units="cm"/>
      <inkml:brushProperty name="color" value="#F6630D"/>
    </inkml:brush>
  </inkml:definitions>
  <inkml:trace contextRef="#ctx0" brushRef="#br0">478 76 24575,'0'-3'0,"0"0"0,0 0 0,0 0 0,0 0 0,-1 0 0,1 0 0,-1 0 0,0 1 0,0-1 0,0 0 0,0 0 0,-1 1 0,1-1 0,-1 1 0,1-1 0,-1 1 0,0 0 0,0-1 0,0 1 0,-3-2 0,1 1 0,0 1 0,0 0 0,0 0 0,0 0 0,-1 1 0,1 0 0,0-1 0,-1 2 0,1-1 0,-1 0 0,1 1 0,-6 0 0,-6 1 0,0 0 0,-1 1 0,1 1 0,0 1 0,0 0 0,-20 9 0,18-5 0,1 0 0,0 2 0,1 0 0,-1 0 0,2 2 0,0 0 0,0 1 0,1 0 0,1 1 0,0 0 0,1 2 0,0-1 0,2 1 0,-11 20 0,16-26 0,0 1 0,0 0 0,1 0 0,1 0 0,-1 0 0,2 0 0,0 1 0,0 0 0,1-1 0,1 1 0,0 0 0,0-1 0,1 1 0,1-1 0,0 1 0,0-1 0,1 1 0,1-1 0,0 0 0,0 0 0,1-1 0,0 0 0,1 1 0,10 12 0,-8-13-8,-1-1 0,2-1 0,-1 1 0,1-1 0,1-1 0,-1 1 0,1-2 0,1 1 0,21 9 0,-16-10 36,0 0 1,1-1 0,0-1-1,0-1 1,0 0-1,24 0 1,-11-3-215,0-1 1,1-2-1,-1-1 0,0-1 1,-1-1-1,1-2 1,42-17-1,-12-2-6640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5.714"/>
    </inkml:context>
    <inkml:brush xml:id="br0">
      <inkml:brushProperty name="width" value="0.05" units="cm"/>
      <inkml:brushProperty name="height" value="0.05" units="cm"/>
      <inkml:brushProperty name="color" value="#F6630D"/>
    </inkml:brush>
  </inkml:definitions>
  <inkml:trace contextRef="#ctx0" brushRef="#br0">234 95 24575,'0'-9'0,"1"1"0,-1 0 0,-1 0 0,1 1 0,-1-1 0,0 0 0,-3-7 0,3 13 0,1 1 0,-1 0 0,0-1 0,1 1 0,-1 0 0,0-1 0,0 1 0,0 0 0,0 0 0,0 0 0,0 0 0,-1 0 0,1 0 0,0 0 0,0 0 0,-1 0 0,1 1 0,0-1 0,-1 0 0,1 1 0,-1-1 0,1 1 0,-1 0 0,1-1 0,-1 1 0,1 0 0,-1 0 0,1 0 0,-1 0 0,0 0 0,1 1 0,-1-1 0,1 0 0,-1 1 0,1-1 0,-3 2 0,-11 2 0,-1 2 0,1 0 0,0 0 0,-23 16 0,30-17 0,0 0 0,1 0 0,0 1 0,0 0 0,0 0 0,1 1 0,0 0 0,0 0 0,-8 13 0,13-16 0,0-1 0,1 1 0,-1 0 0,1 0 0,-1-1 0,1 1 0,1 0 0,-1 0 0,0 0 0,1-1 0,0 1 0,0 0 0,0-1 0,0 1 0,1-1 0,-1 1 0,1-1 0,0 0 0,3 5 0,12 34 0,-11 0 0,-3 0 0,-1 1 0,-5 70 0,-11-21 73,6-48-1511,4-19-5388</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6.400"/>
    </inkml:context>
    <inkml:brush xml:id="br0">
      <inkml:brushProperty name="width" value="0.05" units="cm"/>
      <inkml:brushProperty name="height" value="0.05" units="cm"/>
      <inkml:brushProperty name="color" value="#F6630D"/>
    </inkml:brush>
  </inkml:definitions>
  <inkml:trace contextRef="#ctx0" brushRef="#br0">714 291 24575,'4'-1'0,"0"0"0,0-1 0,0 0 0,-1 1 0,1-1 0,0 0 0,-1-1 0,1 1 0,3-4 0,9-5 0,1 2 0,-4 2 0,0 0 0,0-1 0,-1 0 0,0-1 0,21-20 0,-31 27 0,0-1 0,0 1 0,-1-1 0,1 0 0,0 1 0,-1-1 0,0 0 0,0 0 0,0 0 0,0 0 0,0 0 0,-1 0 0,1 0 0,-1-4 0,0 3 0,-1 0 0,1 0 0,-1 1 0,0-1 0,0 0 0,-1 1 0,1-1 0,-1 1 0,0 0 0,0-1 0,0 1 0,0 0 0,0 0 0,-5-4 0,0-1 0,0 1 0,-1 0 0,0 1 0,0-1 0,0 2 0,-1-1 0,0 1 0,0 1 0,0-1 0,-1 1 0,1 1 0,-1 0 0,0 0 0,0 1 0,0 1 0,0-1 0,-1 2 0,1-1 0,-12 2 0,7 0 0,0 2 0,1-1 0,-1 2 0,1 0 0,0 1 0,0 0 0,0 1 0,0 1 0,1 0 0,0 0 0,1 2 0,-18 14 0,0 5 0,1 1 0,2 2 0,0 1 0,3 1 0,-29 48 0,-85 191 0,103-190 0,3 1 0,4 2 0,-25 129 0,47-180-1365,3-7-5461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6.792"/>
    </inkml:context>
    <inkml:brush xml:id="br0">
      <inkml:brushProperty name="width" value="0.05" units="cm"/>
      <inkml:brushProperty name="height" value="0.05" units="cm"/>
      <inkml:brushProperty name="color" value="#F6630D"/>
    </inkml:brush>
  </inkml:definitions>
  <inkml:trace contextRef="#ctx0" brushRef="#br0">399 160 24575,'0'-15'0,"0"1"0,0 1 0,0 0 0,-2 0 0,1 0 0,-5-17 0,5 28 0,0-1 0,0 0 0,0 1 0,0-1 0,-1 0 0,1 1 0,-1 0 0,0-1 0,1 1 0,-1 0 0,0 0 0,0 0 0,0 0 0,-1 0 0,1 0 0,0 1 0,-1-1 0,1 1 0,-1 0 0,1-1 0,-1 1 0,0 0 0,0 1 0,1-1 0,-1 0 0,0 1 0,0-1 0,0 1 0,0 0 0,-3 0 0,-6 1 0,0 1 0,0 0 0,1 0 0,-1 1 0,1 1 0,-1 0 0,1 0 0,0 1 0,0 1 0,-10 7 0,3-1 0,0 0 0,1 2 0,1 0 0,-26 28 0,34-32 0,0-1 0,0 1 0,1 0 0,1 1 0,-1 0 0,2 0 0,0 0 0,0 1 0,1-1 0,-4 17 0,8-22 0,-1-1 0,1 1 0,-1-1 0,2 1 0,-1 0 0,0-1 0,1 1 0,0-1 0,1 1 0,-1-1 0,1 0 0,0 1 0,0-1 0,1 0 0,-1 0 0,1 0 0,0-1 0,1 1 0,-1-1 0,1 0 0,0 0 0,0 0 0,0 0 0,0 0 0,6 2 0,5 4 0,0-1 0,1-1 0,0-1 0,0 0 0,1-1 0,-1 0 0,35 5 0,-12-5 0,1-2 0,56 0 0,-26-7-682,137-22-1,-125 8-6143</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7.183"/>
    </inkml:context>
    <inkml:brush xml:id="br0">
      <inkml:brushProperty name="width" value="0.05" units="cm"/>
      <inkml:brushProperty name="height" value="0.05" units="cm"/>
      <inkml:brushProperty name="color" value="#F6630D"/>
    </inkml:brush>
  </inkml:definitions>
  <inkml:trace contextRef="#ctx0" brushRef="#br0">107 155 24575,'0'-12'0,"-1"0"0,0 0 0,-1 0 0,0 0 0,-4-12 0,5 19 0,-1 1 0,0-1 0,0 1 0,0-1 0,0 1 0,-1 0 0,1 0 0,-1 0 0,0 0 0,-1 0 0,1 1 0,0 0 0,-1-1 0,0 1 0,-5-3 0,8 5 0,0 1 0,0-1 0,0 1 0,0-1 0,0 1 0,0-1 0,0 1 0,0 0 0,0 0 0,0-1 0,-1 1 0,1 0 0,0 0 0,0 0 0,0 0 0,0 0 0,0 0 0,0 1 0,-1-1 0,1 0 0,0 1 0,0-1 0,0 0 0,0 1 0,0-1 0,0 1 0,0 0 0,0-1 0,0 1 0,1 0 0,-1-1 0,0 1 0,0 0 0,0 0 0,1 0 0,-1 0 0,1 0 0,-1 0 0,0 0 0,1 0 0,0 0 0,-1 0 0,1 0 0,0 0 0,-1 0 0,1 0 0,0 0 0,0 0 0,0 2 0,-2 6 0,1-1 0,0 1 0,1 0 0,0 17 0,9 38 52,21 85 0,-16-93-541,-3 0-1,5 72 0,-15-102-6336</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07.587"/>
    </inkml:context>
    <inkml:brush xml:id="br0">
      <inkml:brushProperty name="width" value="0.05" units="cm"/>
      <inkml:brushProperty name="height" value="0.05" units="cm"/>
      <inkml:brushProperty name="color" value="#F6630D"/>
    </inkml:brush>
  </inkml:definitions>
  <inkml:trace contextRef="#ctx0" brushRef="#br0">367 328 24575,'-1'-17'0,"-1"0"0,-7-30 0,0-8 0,8 55 0,-1-17 0,1 0 0,0 0 0,1 0 0,4-30 0,-3 43 0,-1 1 0,1-1 0,0 0 0,0 1 0,1-1 0,-1 1 0,1 0 0,-1-1 0,1 1 0,0 0 0,0 0 0,1 0 0,-1 0 0,1 1 0,-1-1 0,1 0 0,0 1 0,0 0 0,0 0 0,0 0 0,0 0 0,1 0 0,-1 1 0,0-1 0,1 1 0,0 0 0,-1 0 0,5 0 0,6-1 0,0 2 0,-1-1 0,1 2 0,0 0 0,-1 1 0,1 0 0,0 1 0,-1 0 0,0 1 0,0 1 0,0 0 0,-1 1 0,1 0 0,18 13 0,-11-5 0,0 0 0,-1 2 0,-1 0 0,0 1 0,-1 1 0,-1 1 0,19 27 0,-25-30 0,-1-1 0,0 2 0,-1-1 0,-1 1 0,0 0 0,-2 1 0,0-1 0,-1 1 0,0 0 0,1 36 0,-5-41 0,0-1 0,-1 1 0,-1 0 0,0-1 0,-1 0 0,0 0 0,-1 1 0,0-2 0,-1 1 0,0-1 0,-1 1 0,0-1 0,-1-1 0,0 1 0,0-1 0,-17 16 0,8-12 0,0 0 0,-1-2 0,-1 0 0,0-1 0,-1 0 0,0-2 0,0 0 0,-1-1 0,0-1 0,0-1 0,-42 7 0,23-8 0,0-1 0,-1-2 0,0-2 0,1-1 0,-59-10 0,74 7-195,1-1 0,0 0 0,0-2 0,1-1 0,0 0 0,-31-18 0,17 3-6631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5.773"/>
    </inkml:context>
    <inkml:brush xml:id="br0">
      <inkml:brushProperty name="width" value="0.05" units="cm"/>
      <inkml:brushProperty name="height" value="0.05" units="cm"/>
      <inkml:brushProperty name="color" value="#F6630D"/>
    </inkml:brush>
  </inkml:definitions>
  <inkml:trace contextRef="#ctx0" brushRef="#br0">0 82 24575,'0'-1'0,"1"0"0,-1 0 0,0 0 0,1 0 0,-1 1 0,1-1 0,-1 0 0,1 0 0,-1 0 0,1 0 0,-1 1 0,1-1 0,0 0 0,0 0 0,-1 1 0,1-1 0,0 1 0,0-1 0,0 1 0,0-1 0,0 1 0,0-1 0,0 1 0,0 0 0,0-1 0,0 1 0,0 0 0,1 0 0,37-6 0,-28 5 0,601-34 0,-374 29 0,662-9-835,-813 17 835,101 17 0,-187-19 6,-1 0 1,1 0-1,0 0 1,-1 0-1,1 0 1,0 0-1,-1 0 1,1 0 0,0 1-1,-1-1 1,1 0-1,-1 0 1,1 1-1,-1-1 1,1 0 0,-1 1-1,1-1 1,-1 0-1,1 1 1,-1-1-1,1 1 1,-1-1-1,0 1 1,1-1 0,-1 1-1,0-1 1,1 1-1,-1 0 1,0-1-1,0 1 1,1-1-1,-1 1 1,0 0 0,0-1-1,0 1 1,0 0-1,0-1 1,0 1-1,0 0 1,-12 27 432,3-11-305,3 11-134,0-1 0,2 1 0,1 1 0,1-1 0,1 0 0,4 32 0,-2 39 0,-15 68 0,7-105 0,3 1 0,4 87 0,0-145-136,0 0-1,1 0 1,0 0-1,0-1 1,0 1-1,1 0 1,-1-1-1,1 1 0,5 8 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6.131"/>
    </inkml:context>
    <inkml:brush xml:id="br0">
      <inkml:brushProperty name="width" value="0.05" units="cm"/>
      <inkml:brushProperty name="height" value="0.05" units="cm"/>
      <inkml:brushProperty name="color" value="#F6630D"/>
    </inkml:brush>
  </inkml:definitions>
  <inkml:trace contextRef="#ctx0" brushRef="#br0">11 20 24575,'0'0'0,"0"-1"0,-1 1 0,1 0 0,0 0 0,-1 0 0,1 0 0,0 0 0,-1 0 0,1 0 0,0 0 0,-1 0 0,1 0 0,0 0 0,-1 0 0,1 0 0,0 1 0,-1-1 0,1 0 0,0 0 0,-1 0 0,1 0 0,0 1 0,-1-1 0,1 0 0,0 0 0,0 1 0,-1-1 0,1 0 0,0 0 0,0 1 0,-1-1 0,1 0 0,0 1 0,0-1 0,0 0 0,0 1 0,0-1 0,-1 0 0,1 1 0,0-1 0,0 0 0,0 1 0,0-1 0,0 0 0,0 1 0,0-1 0,0 1 0,0-1 0,0 0 0,1 1 0,-1-1 0,0 0 0,0 1 0,0-1 0,0 0 0,0 1 0,1-1 0,-1 0 0,0 0 0,0 1 0,1-1 0,16 18 0,4-6 0,0-1 0,1-1 0,1-1 0,-1-1 0,1-1 0,46 7 0,-28-9 0,0-1 0,1-3 0,48-4 0,-73 2 0,-1-1 0,0-1 0,1-1 0,-1 0 0,22-10 0,-33 12 0,1 0 0,-1 0 0,0-1 0,0 0 0,0 0 0,0-1 0,0 1 0,-1-1 0,1 0 0,-1 0 0,0 0 0,0-1 0,-1 0 0,1 1 0,-1-1 0,0 0 0,0-1 0,2-6 0,-5 11 0,0 1 0,1-1 0,-1 0 0,0 0 0,0 1 0,1-1 0,-1 0 0,0 0 0,0 0 0,0 1 0,0-1 0,0 0 0,0 0 0,0 0 0,-1 1 0,1-1 0,0 0 0,0 0 0,-1 0 0,1 1 0,-1-2 0,0 1 0,1 1 0,-1 0 0,0-1 0,1 1 0,-1 0 0,1 0 0,-1-1 0,0 1 0,1 0 0,-1 0 0,0 0 0,1 0 0,-1 0 0,0 0 0,1 0 0,-1 0 0,0 0 0,1 1 0,-1-1 0,-1 0 0,-34 18 0,-38 33-1365,32-21-5461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3.355"/>
    </inkml:context>
    <inkml:brush xml:id="br0">
      <inkml:brushProperty name="width" value="0.05" units="cm"/>
      <inkml:brushProperty name="height" value="0.05" units="cm"/>
      <inkml:brushProperty name="color" value="#F6630D"/>
    </inkml:brush>
  </inkml:definitions>
  <inkml:trace contextRef="#ctx0" brushRef="#br0">0 155 24575,'0'0'0,"1"0"0,-1-1 0,0 1 0,0 0 0,1 0 0,-1-1 0,0 1 0,0 0 0,1 0 0,-1-1 0,0 1 0,1 0 0,-1 0 0,0 0 0,1-1 0,-1 1 0,0 0 0,1 0 0,-1 0 0,0 0 0,1 0 0,-1 0 0,1 0 0,-1 0 0,0 0 0,1 0 0,-1 0 0,0 0 0,1 0 0,-1 0 0,1 0 0,-1 0 0,0 1 0,1-1 0,-1 0 0,0 0 0,1 0 0,-1 1 0,1-1 0,7 19 0,-3 26 0,-5-43 0,8 85 0,36 149 0,-24-142 0,-8-48 0,-8-34 0,-1 1 0,0-1 0,0 1 0,-2-1 0,2 20 0,-6-26 0,-2-11 0,-3-15 0,-1-11 0,2 0 0,1-1 0,1 1 0,0-57 0,5 16 0,11-73 0,-9 131 0,3-35 0,15-62 0,-17 100 0,1-1 0,-1 0 0,2 1 0,-1 0 0,2 0 0,-1 0 0,1 0 0,1 1 0,0 0 0,15-16 0,-20 25 0,-1-1 0,1 1 0,-1-1 0,1 1 0,-1 0 0,1 0 0,0 0 0,-1 0 0,1 0 0,0 0 0,0 0 0,0 1 0,0-1 0,0 1 0,0-1 0,0 1 0,0 0 0,0-1 0,0 1 0,0 0 0,0 1 0,4-1 0,-4 1 0,1 1 0,-1-1 0,0 0 0,1 1 0,-1-1 0,0 1 0,0 0 0,0 0 0,0 0 0,0 0 0,-1 0 0,1 0 0,0 0 0,1 5 0,2 3 0,0 0 0,-1 1 0,0-1 0,-1 1 0,0 0 0,-1 0 0,1 13 0,-3-10 0,0 1 0,-1-1 0,-1 0 0,-1 0 0,0 0 0,0 0 0,-1-1 0,-1 1 0,-1-1 0,-11 21 0,6-16 0,0 0 0,-1 0 0,0-2 0,-2 1 0,0-2 0,-26 23 0,32-32-273,0 0 0,1-1 0,-2 0 0,-16 7 0,1-4-6553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7.679"/>
    </inkml:context>
    <inkml:brush xml:id="br0">
      <inkml:brushProperty name="width" value="0.05" units="cm"/>
      <inkml:brushProperty name="height" value="0.05" units="cm"/>
      <inkml:brushProperty name="color" value="#F6630D"/>
    </inkml:brush>
  </inkml:definitions>
  <inkml:trace contextRef="#ctx0" brushRef="#br0">1 187 24575,'-1'-24'0,"1"-27"0,0 48 0,1 0 0,-1 0 0,1 0 0,0 0 0,0 0 0,0 0 0,0 0 0,0 0 0,1 0 0,-1 1 0,1-1 0,2-3 0,-3 5 0,-1 1 0,1-1 0,-1 1 0,1-1 0,-1 1 0,1-1 0,-1 1 0,1-1 0,0 1 0,-1 0 0,1-1 0,-1 1 0,1 0 0,0-1 0,-1 1 0,1 0 0,0 0 0,0 0 0,-1 0 0,1 0 0,0 0 0,-1 0 0,1 0 0,0 0 0,0 0 0,-1 0 0,1 0 0,0 1 0,1 0 0,-1 0 0,1 0 0,-1 0 0,1 0 0,-1 0 0,0 0 0,1 0 0,-1 1 0,0-1 0,0 0 0,1 3 0,2 3 0,0 0 0,-1 0 0,0 1 0,2 7 0,1 6 0,-2-1 0,-1 1 0,-1 0 0,0 0 0,-2 0 0,0 1 0,-2-1 0,-5 33 0,6-51 0,0 0 0,0 0 0,0 0 0,0 0 0,0 0 0,-1-1 0,1 1 0,-3 3 0,4-6 0,0 0 0,0 0 0,0 0 0,0 0 0,0-1 0,0 1 0,0 0 0,0 0 0,0 0 0,0 0 0,0 0 0,0 0 0,0 0 0,0 0 0,0 0 0,0 0 0,0 0 0,0-1 0,0 1 0,0 0 0,0 0 0,0 0 0,0 0 0,0 0 0,0 0 0,-1 0 0,1 0 0,0 0 0,0 0 0,0 0 0,0 0 0,0 0 0,0 0 0,0-1 0,0 1 0,0 0 0,0 0 0,0 0 0,0 0 0,0 0 0,-1 0 0,1 0 0,0 0 0,0 0 0,0 0 0,0 0 0,0 0 0,0 0 0,0 0 0,0 0 0,0 0 0,0 0 0,0 0 0,-1 0 0,1 0 0,0 0 0,0 0 0,0 0 0,0 0 0,0 0 0,0 1 0,0-1 0,0 0 0,0 0 0,0 0 0,0 0 0,4-19 0,9-24 0,2 1 0,2 1 0,1 1 0,48-76 0,-60 108 0,0 0 0,0 1 0,1 0 0,0 0 0,0 1 0,1 0 0,12-8 0,-18 13 0,0 0 0,0 0 0,0 0 0,0 0 0,1 0 0,-1 0 0,0 0 0,0 1 0,1-1 0,-1 1 0,0 0 0,1 0 0,-1 0 0,0 0 0,1 0 0,-1 0 0,0 0 0,0 1 0,1-1 0,-1 1 0,0 0 0,0 0 0,1 0 0,-1 0 0,0 0 0,0 0 0,0 0 0,-1 1 0,1-1 0,0 1 0,0-1 0,-1 1 0,1 0 0,-1-1 0,1 1 0,0 2 0,5 8 0,-1 0 0,0 0 0,-1 1 0,-1-1 0,0 1 0,0 0 0,-1 0 0,-1 1 0,0-1 0,-1 0 0,-1 1 0,0-1 0,0 1 0,-2-1 0,-5 26 0,7-38 0,0 0 0,-1 1 0,1-1 0,0 0 0,0 0 0,0 1 0,0-1 0,0 0 0,0 0 0,0 1 0,0-1 0,0 0 0,1 0 0,0 2 0,-1-3 0,0 1 0,0-1 0,1 0 0,-1 1 0,0-1 0,1 0 0,-1 0 0,0 0 0,1 1 0,-1-1 0,1 0 0,-1 0 0,0 0 0,1 0 0,-1 0 0,1 1 0,-1-1 0,0 0 0,1 0 0,-1 0 0,1 0 0,-1 0 0,0 0 0,1 0 0,-1-1 0,1 1 0,-1 0 0,1 0 0,34-20 0,-22 12 0,7-4 0,-2 1 0,1 0 0,23-8 0,-37 17 0,0 0 0,0 0 0,0 1 0,1 0 0,-1 0 0,0 0 0,0 1 0,1-1 0,-1 1 0,1 1 0,-1-1 0,0 1 0,0 0 0,6 1 0,-9-1 6,1 0 0,-1 0-1,0 1 1,0-1 0,0 1-1,0-1 1,0 1 0,0-1 0,0 1-1,-1 0 1,1 0 0,0 0-1,-1 0 1,0 0 0,1 0-1,-1 0 1,0 1 0,0-1 0,0 0-1,0 4 1,2 3-303,-2-1 0,1 1 0,-1 0 0,0 11 0,-1 4-6529</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8.037"/>
    </inkml:context>
    <inkml:brush xml:id="br0">
      <inkml:brushProperty name="width" value="0.05" units="cm"/>
      <inkml:brushProperty name="height" value="0.05" units="cm"/>
      <inkml:brushProperty name="color" value="#F6630D"/>
    </inkml:brush>
  </inkml:definitions>
  <inkml:trace contextRef="#ctx0" brushRef="#br0">1 54 24575,'0'-6'0,"0"3"0,0 1 0,-1-1 0,1 0 0,1 0 0,-1 0 0,0 0 0,1 0 0,-1 1 0,1-1 0,0 0 0,0 1 0,0-1 0,0 0 0,0 1 0,3-4 0,-3 6 0,-1 0 0,1 0 0,-1 0 0,1 1 0,-1-1 0,1 0 0,-1 0 0,1 1 0,-1-1 0,1 0 0,-1 0 0,1 1 0,-1-1 0,0 1 0,1-1 0,-1 0 0,1 1 0,-1-1 0,0 1 0,0-1 0,1 1 0,-1-1 0,0 1 0,0-1 0,1 1 0,-1 0 0,0-1 0,0 1 0,0-1 0,0 1 0,0-1 0,0 1 0,0 0 0,7 25 0,-6-25 0,11 67 0,-3 0 0,1 97 0,1 16 0,-2-72-1365,-8-84-5461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8.428"/>
    </inkml:context>
    <inkml:brush xml:id="br0">
      <inkml:brushProperty name="width" value="0.05" units="cm"/>
      <inkml:brushProperty name="height" value="0.05" units="cm"/>
      <inkml:brushProperty name="color" value="#F6630D"/>
    </inkml:brush>
  </inkml:definitions>
  <inkml:trace contextRef="#ctx0" brushRef="#br0">0 246 24575,'1'-1'0,"-1"0"0,1-1 0,-1 1 0,1 0 0,0 0 0,-1-1 0,1 1 0,0 0 0,0 0 0,0 0 0,0 0 0,0 0 0,0 0 0,0 0 0,0 1 0,1-1 0,-1 0 0,0 0 0,0 1 0,1-1 0,1 0 0,31-11 0,-32 11 0,57-13 0,1 2 0,71-5 0,-15 2 0,-82 12 0,40-9 0,-70 11 0,0 0 0,0 0 0,0-1 0,0 1 0,0-1 0,0 0 0,0 0 0,-1 0 0,1-1 0,-1 0 0,0 1 0,1-1 0,4-6 0,-7 7 0,-1 0 0,1 1 0,0-1 0,-1 0 0,1 0 0,-1 0 0,0 1 0,1-1 0,-1 0 0,0 0 0,0 0 0,0 0 0,-1 0 0,1 1 0,0-1 0,-1 0 0,1 0 0,-1 0 0,1 1 0,-1-1 0,0 0 0,0 1 0,0-1 0,0 0 0,0 1 0,0-1 0,0 1 0,-1 0 0,1-1 0,-1 1 0,1 0 0,-3-2 0,-3-2 0,1-1 0,-1 1 0,0 1 0,0 0 0,-1 0 0,-8-4 0,11 6 0,-1 0 0,1 1 0,-1-1 0,1 1 0,-1 0 0,0 0 0,1 1 0,-1 0 0,0 0 0,0 0 0,1 1 0,-1-1 0,0 1 0,1 1 0,-1-1 0,1 1 0,-1 0 0,1 0 0,0 1 0,0 0 0,-8 5 0,7-4 0,1 1 0,1 0 0,-1 0 0,1 0 0,0 1 0,0 0 0,0-1 0,1 1 0,0 0 0,0 1 0,0-1 0,1 0 0,0 1 0,1 0 0,-1-1 0,1 1 0,0 13 0,0-10 0,2-1 0,-1 1 0,1-1 0,1 1 0,0-1 0,0 0 0,1 0 0,0 0 0,1 0 0,5 11 0,-7-17 0,-1 0 0,1 0 0,-1-1 0,1 1 0,0-1 0,0 1 0,1-1 0,-1 0 0,0 0 0,1 0 0,-1 0 0,1 0 0,0 0 0,-1-1 0,1 1 0,0-1 0,0 0 0,0 0 0,0 0 0,0 0 0,0 0 0,0-1 0,1 1 0,-1-1 0,0 0 0,0 0 0,0 0 0,0 0 0,1-1 0,-1 0 0,0 1 0,0-1 0,6-2 0,0-1 0,0-1 0,0 1 0,0-1 0,-1-1 0,0 0 0,0 0 0,0 0 0,-1-1 0,0 0 0,9-12 0,-2-1 0,-1 0 0,-1-1 0,12-26 0,-7 18 0,-16 28 0,-1 1 0,0-1 0,0 1 0,0 0 0,1-1 0,-1 1 0,0-1 0,0 1 0,1 0 0,-1-1 0,0 1 0,1 0 0,-1-1 0,0 1 0,1 0 0,-1 0 0,1-1 0,-1 1 0,0 0 0,1 0 0,-1 0 0,1 0 0,-1-1 0,1 1 0,-1 0 0,1 0 0,-1 0 0,1 0 0,-1 0 0,0 0 0,1 0 0,-1 0 0,1 0 0,-1 1 0,1-1 0,-1 0 0,1 0 0,-1 0 0,0 0 0,1 1 0,-1-1 0,1 0 0,-1 0 0,0 1 0,1-1 0,-1 0 0,0 1 0,1-1 0,-1 0 0,0 1 0,1-1 0,-1 1 0,0-1 0,0 0 0,0 1 0,1-1 0,-1 1 0,0-1 0,0 1 0,0-1 0,0 0 0,0 1 0,0-1 0,0 1 0,0 0 0,21 114 113,-10-46-1591,-2-24-5348</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9.582"/>
    </inkml:context>
    <inkml:brush xml:id="br0">
      <inkml:brushProperty name="width" value="0.05" units="cm"/>
      <inkml:brushProperty name="height" value="0.05" units="cm"/>
      <inkml:brushProperty name="color" value="#F6630D"/>
    </inkml:brush>
  </inkml:definitions>
  <inkml:trace contextRef="#ctx0" brushRef="#br0">0 1051 24575,'6'-8'0,"0"-1"0,0 0 0,-1-1 0,-1 1 0,0-1 0,0 0 0,-1 0 0,3-15 0,9-43 0,-4 0 0,5-109 0,-16-142 0,-3 152 0,3 151 0,-3-56 0,3 67 0,-1 1 0,1 0 0,-1 0 0,-1-1 0,1 1 0,0 0 0,-1 0 0,0 0 0,0 0 0,0 0 0,0 1 0,-6-8 0,7 11 0,1 0 0,0 0 0,0-1 0,0 1 0,-1 0 0,1-1 0,0 1 0,0 0 0,-1 0 0,1-1 0,0 1 0,-1 0 0,1 0 0,0 0 0,-1 0 0,1-1 0,0 1 0,-1 0 0,1 0 0,0 0 0,-1 0 0,1 0 0,-1 0 0,1 0 0,0 0 0,-1 0 0,1 0 0,0 0 0,-1 0 0,1 0 0,0 0 0,-1 1 0,1-1 0,-1 0 0,1 0 0,0 0 0,0 0 0,-1 1 0,1-1 0,0 0 0,-1 0 0,1 1 0,0-1 0,0 0 0,-1 0 0,1 1 0,0-1 0,0 0 0,0 1 0,-1-1 0,1 0 0,0 1 0,0-1 0,0 0 0,0 1 0,0 0 0,-3 20 0,19 20-979,-15-39 593,9 19-6440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30.604"/>
    </inkml:context>
    <inkml:brush xml:id="br0">
      <inkml:brushProperty name="width" value="0.05" units="cm"/>
      <inkml:brushProperty name="height" value="0.05" units="cm"/>
      <inkml:brushProperty name="color" value="#F6630D"/>
    </inkml:brush>
  </inkml:definitions>
  <inkml:trace contextRef="#ctx0" brushRef="#br0">1 4 24575,'574'11'0,"567"6"0,-970-18 0,-156 2 0,49-4 0,-61 3 0,0 0 0,-1-1 0,1 1 0,-1-1 0,1 1 0,0-1 0,-1 0 0,0 0 0,1 0 0,-1-1 0,1 1 0,-1 0 0,0-1 0,0 0 0,0 1 0,0-1 0,0 0 0,2-3 0,-4 1 0,-6 6 0,-7 8 0,6 3 0,1 0 0,1 1 0,0-1 0,0 1 0,2 0 0,0 0 0,0 1 0,0 17 0,-2 4 0,-14 100 0,6 1 0,9 241 0,9-302 0,4 0 0,35 136 0,-43-206 0,1-1 0,0 1 0,0-1 0,0 1 0,1-1 0,4 6 0,-7-10 0,1 0 0,-1-1 0,1 1 0,-1 0 0,1-1 0,0 1 0,-1 0 0,1-1 0,0 1 0,0-1 0,-1 1 0,1-1 0,0 1 0,0-1 0,0 0 0,0 1 0,-1-1 0,1 0 0,0 0 0,0 0 0,0 1 0,0-1 0,0 0 0,0 0 0,0 0 0,0-1 0,0 1 0,0 0 0,-1 0 0,1 0 0,0-1 0,0 1 0,0 0 0,0-1 0,0 1 0,-1-1 0,1 1 0,0-1 0,0 1 0,-1-1 0,1 0 0,0 1 0,-1-1 0,1 0 0,-1 1 0,1-1 0,-1 0 0,1-1 0,18-22 0,-15 18 0,0 1 0,0-1 0,1 1 0,-1 0 0,1 0 0,0 1 0,0-1 0,1 1 0,-1 0 0,1 1 0,0-1 0,0 1 0,0 0 0,14-3 0,18-4 0,2 3 0,68-5 0,84 8 0,-127 4 0,636 20-276,-1 29-545,-369-24 875,-50-7-162,227 20-161,-481-34 343,-20-3-3,0 1-1,1-1 1,-1 0 0,1-1 0,-1 0 0,1 0-1,-1-1 1,1 1 0,-1-2 0,8-1 0,-15 2-56,0 1 0,0 0 1,0-1-1,0 1 1,0-1-1,0 1 0,0-1 1,0 1-1,0-1 1,0 1-1,0 0 0,0-1 1,-1 1-1,1-1 0,0 1 1,0-1-1,-1 1 1,1 0-1,0-1 0,0 1 1,-1 0-1,1-1 1,0 1-1,-1 0 0,1-1 1,0 1-1,-1 0 1,1 0-1,-1 0 0,1-1 1,0 1-1,-1 0 0,1 0 1,-1 0-1,0 0 1,-15-11-1368,-3 3-5474</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31.040"/>
    </inkml:context>
    <inkml:brush xml:id="br0">
      <inkml:brushProperty name="width" value="0.05" units="cm"/>
      <inkml:brushProperty name="height" value="0.05" units="cm"/>
      <inkml:brushProperty name="color" value="#F6630D"/>
    </inkml:brush>
  </inkml:definitions>
  <inkml:trace contextRef="#ctx0" brushRef="#br0">45 1 24575,'-3'0'0,"-30"1"0,24 2 0,19 3 0,270 87 0,-230-79 0,-25-7 0,37 14 0,-57-19 0,1 1 0,-2-1 0,1 1 0,0 0 0,0 0 0,-1 0 0,0 1 0,0 0 0,0-1 0,0 1 0,0 1 0,5 8 0,-7-10 0,-1 1 0,0-1 0,-1 1 0,1-1 0,0 1 0,-1-1 0,0 1 0,0-1 0,0 1 0,0 0 0,-1-1 0,1 1 0,-1-1 0,0 1 0,0-1 0,0 1 0,0-1 0,-1 0 0,1 0 0,-1 0 0,0 1 0,0-2 0,0 1 0,-5 5 0,-5 6 0,0 0 0,-2-1 0,-18 15 0,-234 189-1365,236-191-5461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2.242"/>
    </inkml:context>
    <inkml:brush xml:id="br0">
      <inkml:brushProperty name="width" value="0.05" units="cm"/>
      <inkml:brushProperty name="height" value="0.05" units="cm"/>
      <inkml:brushProperty name="color" value="#F6630D"/>
    </inkml:brush>
  </inkml:definitions>
  <inkml:trace contextRef="#ctx0" brushRef="#br0">1586 170 24575,'5'-1'0,"0"0"0,0 0 0,0-1 0,0 1 0,0-1 0,-1 0 0,1 0 0,-1-1 0,1 1 0,-1-1 0,0 0 0,0 0 0,0-1 0,0 1 0,-1-1 0,1 0 0,4-7 0,-8 10 0,0 1 0,0-1 0,1 0 0,-1 0 0,0 0 0,0 0 0,0 0 0,0 1 0,-1-1 0,1 0 0,0 0 0,0 0 0,0 0 0,-1 1 0,1-1 0,0 0 0,-1 0 0,1 0 0,-1 1 0,1-1 0,-1 0 0,1 1 0,-1-1 0,1 0 0,-1 1 0,0-1 0,1 1 0,-1-1 0,0 1 0,1-1 0,-1 1 0,0 0 0,0-1 0,0 1 0,1 0 0,-1-1 0,0 1 0,0 0 0,-1 0 0,-43-9 0,37 7 0,-77-9 0,-1 4 0,-112 5 0,-174 26 0,265-14 0,16-3 0,-341 37 0,424-43 0,-4 0 0,0 1 0,0 1 0,0 0 0,-17 6 0,27-8 0,0 0 0,0 0 0,-1 0 0,1 1 0,0-1 0,0 0 0,0 1 0,1-1 0,-1 1 0,0 0 0,1-1 0,-1 1 0,1 0 0,-1 0 0,1 0 0,0 0 0,0 0 0,0 1 0,0-1 0,0 0 0,0 0 0,0 1 0,1-1 0,0 0 0,-1 1 0,1-1 0,0 1 0,0-1 0,0 3 0,12 61 0,-8-48 0,-1-1 0,0 1 0,0 32 0,-56 391 0,16-190 0,26-168 0,-3 23 0,4 1 0,5 159 0,5-262 0,0-1 0,1 1 0,-1 0 0,1-1 0,0 0 0,0 1 0,0-1 0,0 1 0,0-1 0,1 0 0,0 0 0,-1 0 0,1 0 0,0 0 0,1 0 0,-1 0 0,0-1 0,1 1 0,-1-1 0,5 3 0,-1-2 0,0 0 0,0-1 0,0 0 0,0 0 0,0 0 0,0-1 0,0 0 0,0 0 0,1-1 0,11 0 0,51-4 0,1-3 0,88-21 0,-41 6 0,725-70-636,4 56 434,177 28 832,-1016 8-617,1 0 0,-1-1 0,0 1 0,0-2 0,0 1 0,0-1 0,0 0 0,0 0 0,-1-1 0,1 0 0,-1 0 1,1-1-1,-1 0 0,9-7 0,-7 4-10,-1 0 0,-1-1 0,1 1 0,-1-2 0,-1 1 0,1 0 0,-1-1 0,-1 0 0,6-14 1,-2-4-7,-1 1 0,-1-1 1,-2 0-1,0 0 0,-2-1 1,-2-48-1,-13-79 3,-6 1 0,-7 0 0,-6 3 0,-62-174 0,88 306 0,0 0 0,-2 1 0,0-1 0,-1 2 0,-19-28 0,23 39 0,-1-1 0,0 1 0,0 0 0,0 0 0,-1 0 0,0 1 0,0 0 0,0 1 0,0-1 0,-1 1 0,0 1 0,0-1 0,0 2 0,0-1 0,-13-2 0,-38-2 0,-1 2 0,-106 6 0,79 1 0,-107-1 106,-532 9-467,3 32 29,509-17-935,134-12-5070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2.977"/>
    </inkml:context>
    <inkml:brush xml:id="br0">
      <inkml:brushProperty name="width" value="0.05" units="cm"/>
      <inkml:brushProperty name="height" value="0.05" units="cm"/>
      <inkml:brushProperty name="color" value="#F6630D"/>
    </inkml:brush>
  </inkml:definitions>
  <inkml:trace contextRef="#ctx0" brushRef="#br0">291 243 24575,'1'-54'0,"8"-55"0,-9 106 0,1 0 0,-1 0 0,1 0 0,-1 0 0,0 0 0,-1 0 0,1 0 0,0 1 0,-1-1 0,1 0 0,-1 0 0,0 0 0,0 0 0,0 0 0,-1 1 0,1-1 0,-1 0 0,1 1 0,-1-1 0,0 1 0,0 0 0,0 0 0,-4-4 0,3 5 0,0-1 0,0 1 0,0-1 0,-1 1 0,1 0 0,0 0 0,-1 1 0,1-1 0,-1 1 0,1-1 0,-1 1 0,1 0 0,-1 0 0,1 1 0,-1-1 0,1 1 0,-1 0 0,1 0 0,0 0 0,-4 2 0,-11 4 0,1 0 0,0 2 0,0 0 0,1 1 0,0 0 0,0 1 0,1 1 0,1 1 0,-22 24 0,34-34 0,0-1 0,0 1 0,0-1 0,0 1 0,0 0 0,1 0 0,-1 0 0,1 0 0,0 0 0,0 0 0,0 0 0,1 0 0,-1 0 0,1 0 0,-1 1 0,1-1 0,0 0 0,0 0 0,1 0 0,-1 1 0,0-1 0,1 0 0,0 0 0,0 0 0,2 4 0,0-2 0,0 0 0,0-1 0,1 0 0,0 0 0,-1 0 0,2 0 0,-1 0 0,0-1 0,1 0 0,-1 0 0,1 0 0,0-1 0,0 1 0,7 1 0,9 3 0,0-1 0,0 0 0,1-2 0,0-1 0,-1-1 0,1 0 0,0-2 0,1 0 0,-2-2 0,1 0 0,0-2 0,0 0 0,-1-1 0,29-12 0,-43 14 0,1-1 0,-1 0 0,0 0 0,0-1 0,0 0 0,-1 0 0,1-1 0,-1 0 0,-1 0 0,1 0 0,-1-1 0,0 0 0,-1 0 0,1 0 0,5-14 0,-10 20 0,1 0 0,-1-1 0,1 1 0,-1 0 0,1 0 0,0 0 0,0 0 0,0-1 0,-1 1 0,1 0 0,0 1 0,0-1 0,0 0 0,0 0 0,0 0 0,1 0 0,-1 1 0,0-1 0,2 0 0,-3 1 0,1 0 0,0 0 0,0 0 0,0 1 0,-1-1 0,1 0 0,0 0 0,0 1 0,0-1 0,-1 0 0,1 1 0,0-1 0,-1 1 0,1-1 0,0 1 0,-1-1 0,1 1 0,0-1 0,-1 1 0,1 0 0,-1-1 0,1 2 0,4 6 0,0 1 0,-1-1 0,0 1 0,2 11 0,-3-14 0,42 115 0,-15-46 0,-3 1 0,28 130 0,-54-196 0,1 0 0,-1 1 0,-1-1 0,1 0 0,-2 0 0,0 1 0,-3 18 0,2-25 0,1 0 0,0 0 0,-1 0 0,0 0 0,0 0 0,-1 0 0,1-1 0,-1 1 0,1-1 0,-1 1 0,0-1 0,0 0 0,-1 0 0,1 0 0,-1-1 0,1 1 0,-1-1 0,0 0 0,0 0 0,-8 3 0,3-2 0,-1-1 0,0 0 0,0 0 0,0-1 0,0 0 0,0 0 0,0-1 0,-1-1 0,1 0 0,0 0 0,0-1 0,-14-4 0,10 1 0,0 0 0,1-1 0,0 0 0,0-1 0,0 0 0,1-1 0,0-1 0,-17-15 0,20 16 0,1 0 0,1-1 0,-1 0 0,2 0 0,-1 0 0,1-1 0,0 0 0,1-1 0,0 1 0,-6-22 0,9 24 0,1 0 0,0 0 0,0 0 0,1 0 0,-1 0 0,2 0 0,-1 0 0,1 0 0,0 0 0,1 0 0,0 0 0,0 0 0,1 0 0,0 1 0,0 0 0,7-11 0,-3 8 8,1 0-1,-1 0 1,2 1-1,-1 1 1,1-1-1,1 1 1,-1 1-1,1-1 1,1 2-1,-1 0 1,1 0-1,0 1 1,1 0-1,-1 0 0,15-2 1,5-1-305,0 2 0,1 1 0,0 1 0,52 1 0,-45 4-6529</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3.350"/>
    </inkml:context>
    <inkml:brush xml:id="br0">
      <inkml:brushProperty name="width" value="0.05" units="cm"/>
      <inkml:brushProperty name="height" value="0.05" units="cm"/>
      <inkml:brushProperty name="color" value="#F6630D"/>
    </inkml:brush>
  </inkml:definitions>
  <inkml:trace contextRef="#ctx0" brushRef="#br0">0 23 24575,'0'-4'0,"0"-7"0,0 4 0,0 7 0,0 8 0,0 8 0,5 11 0,1 9 0,4 8 0,1 2 0,3 2 0,-1-3 0,2-4 0,-2-5 0,2-8 0,-1-8-8191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3.697"/>
    </inkml:context>
    <inkml:brush xml:id="br0">
      <inkml:brushProperty name="width" value="0.05" units="cm"/>
      <inkml:brushProperty name="height" value="0.05" units="cm"/>
      <inkml:brushProperty name="color" value="#F6630D"/>
    </inkml:brush>
  </inkml:definitions>
  <inkml:trace contextRef="#ctx0" brushRef="#br0">42 34 24575,'0'-4'0,"-4"-7"0,-7-2 0,-1 7 0,1 9 0,8 4 0,8 5 0,4 1-8191</inkml:trace>
  <inkml:trace contextRef="#ctx0" brushRef="#br0" timeOffset="1">451 143 24575,'0'0'0,"0"0"0,0 1 0,0-1 0,0 0 0,-1 1 0,1-1 0,0 0 0,0 1 0,0-1 0,-1 0 0,1 0 0,0 1 0,0-1 0,-1 0 0,1 0 0,0 1 0,-1-1 0,1 0 0,0 0 0,-1 0 0,1 0 0,0 0 0,-1 1 0,1-1 0,0 0 0,-1 0 0,1 0 0,-1 0 0,1 0 0,0 0 0,-1 0 0,1 0 0,0 0 0,-1 0 0,1 0 0,0-1 0,-1 1 0,1 0 0,0 0 0,-1 0 0,1 0 0,0-1 0,-1 1 0,1 0 0,0 0 0,-1 0 0,1-1 0,0 1 0,0 0 0,-1 0 0,1-1 0,0 1 0,0 0 0,0-1 0,0 1 0,-1 0 0,1-1 0,0 1 0,0 0 0,0-1 0,0 1 0,0-1 0,0 1 0,0 0 0,0-1 0,0 1 0,0-1 0,-2 10 0,0 0 0,1 1 0,1-1 0,-1 0 0,1 1 0,1-1 0,0 0 0,0 1 0,4 10 0,-1 7 0,14 110-90,31 316-1185,-49-427-5551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3.715"/>
    </inkml:context>
    <inkml:brush xml:id="br0">
      <inkml:brushProperty name="width" value="0.05" units="cm"/>
      <inkml:brushProperty name="height" value="0.05" units="cm"/>
      <inkml:brushProperty name="color" value="#F6630D"/>
    </inkml:brush>
  </inkml:definitions>
  <inkml:trace contextRef="#ctx0" brushRef="#br0">0 1 24575,'0'5'0,"0"6"0,0 5 0,0 6 0,0 3 0,0 2 0,0 1 0,0 0 0,0 1 0,0-1 0,0 0 0,0 0 0,0-1 0,0-4-8191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4.077"/>
    </inkml:context>
    <inkml:brush xml:id="br0">
      <inkml:brushProperty name="width" value="0.05" units="cm"/>
      <inkml:brushProperty name="height" value="0.05" units="cm"/>
      <inkml:brushProperty name="color" value="#F6630D"/>
    </inkml:brush>
  </inkml:definitions>
  <inkml:trace contextRef="#ctx0" brushRef="#br0">0 390 24575,'0'-10'0,"0"-11"0,5-13 0,11-9 0,7-7 0,14 1 0,9 4 0,12 5 0,4 4 0,6 9 0,6 9 0,4 7 0,-12 5-8191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4.816"/>
    </inkml:context>
    <inkml:brush xml:id="br0">
      <inkml:brushProperty name="width" value="0.05" units="cm"/>
      <inkml:brushProperty name="height" value="0.05" units="cm"/>
      <inkml:brushProperty name="color" value="#F6630D"/>
    </inkml:brush>
  </inkml:definitions>
  <inkml:trace contextRef="#ctx0" brushRef="#br0">72 579 24575,'0'-1'0,"-20"-38"0,-27-42 0,47 81 0,0 0 0,0 0 0,0 0 0,0 0 0,0 0 0,0 1 0,0-1 0,0 0 0,0 0 0,0 0 0,0 0 0,0 0 0,-1 0 0,1 0 0,0 0 0,0 1 0,0-1 0,0 0 0,0 0 0,0 0 0,0 0 0,0 0 0,0 0 0,0 0 0,0 0 0,0 0 0,-1 0 0,1 0 0,0 0 0,0 0 0,0 1 0,0-1 0,0 0 0,0 0 0,0 0 0,0 0 0,-1 0 0,1 0 0,0 0 0,0 0 0,0 0 0,0 0 0,0 0 0,0 0 0,0 0 0,-1 0 0,1-1 0,0 1 0,0 0 0,0 0 0,3 22 0,7 27 0,12 38 0,15 138 0,-38-299 0,14-121 0,0 23 0,-12 139 0,7-106 0,-5 117 0,0 1 0,2-1 0,0 1 0,11-25 0,-14 40 0,1 0 0,0 0 0,1 0 0,-1 1 0,1 0 0,0-1 0,0 1 0,1 1 0,-1-1 0,1 1 0,0-1 0,0 2 0,1-1 0,-1 0 0,1 1 0,0 0 0,6-2 0,-4 2 0,0 1 0,1 0 0,-1 0 0,1 1 0,-1 0 0,1 0 0,-1 1 0,1 0 0,0 1 0,-1 0 0,1 0 0,8 3 0,-9-2 0,0 0 0,0 1 0,0 1 0,0-1 0,0 1 0,-1 1 0,1-1 0,-1 1 0,-1 0 0,1 1 0,-1 0 0,7 6 0,-9-7 0,0 0 0,-1 1 0,1-1 0,-1 1 0,0 0 0,0 0 0,-1 0 0,0 0 0,0 0 0,0 1 0,-1-1 0,0 0 0,0 1 0,-1-1 0,1 1 0,-2-1 0,0 8 0,-1 0 0,-1 1 0,0-1 0,-1 1 0,-1-1 0,0-1 0,-1 1 0,-1-1 0,0 0 0,-1 0 0,-13 17 0,3-8 0,-1-1 0,-1-1 0,-1 0 0,-34 24 0,55-44 0,-1 1 0,0-1 0,1 0 0,-1 1 0,0-1 0,1 0 0,-1 1 0,1-1 0,-1 1 0,1 0 0,-1-1 0,1 1 0,-1-1 0,1 1 0,0 0 0,-1-1 0,1 1 0,0-1 0,-1 1 0,1 0 0,0 0 0,0-1 0,0 1 0,0 0 0,0-1 0,-1 1 0,1 0 0,0 0 0,1 1 0,-1-1 0,1 0 0,0 0 0,0 0 0,0-1 0,0 1 0,0 0 0,0 0 0,0 0 0,0-1 0,0 1 0,1 0 0,-1-1 0,0 1 0,0-1 0,2 1 0,59 10 0,-54-10 0,12 1 0,21 3 0,71 19 0,-101-22 0,-1 2 0,0-1 0,0 1 0,0 1 0,-1 0 0,0 0 0,0 1 0,0 0 0,0 1 0,-1-1 0,0 2 0,8 9 0,-14-15 0,0 0 0,0 1 0,0-1 0,0 1 0,-1 0 0,1 0 0,-1 0 0,0-1 0,0 1 0,0 0 0,0 1 0,0-1 0,0 0 0,-1 0 0,0 0 0,0 0 0,0 0 0,0 0 0,0 1 0,0-1 0,-1 0 0,0 0 0,-1 4 0,0-3 0,-1 1 0,1-1 0,-1 0 0,-1 0 0,1 0 0,-1 0 0,1 0 0,-1-1 0,0 0 0,0 0 0,-1 0 0,1 0 0,-7 3 0,-16 6-114,-1 0 1,0-2-1,0-1 0,-1-1 0,0-2 1,0-1-1,-1-1 0,0-1 0,1-2 1,-1-1-1,-42-6 0,34 0-6712</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5.270"/>
    </inkml:context>
    <inkml:brush xml:id="br0">
      <inkml:brushProperty name="width" value="0.05" units="cm"/>
      <inkml:brushProperty name="height" value="0.05" units="cm"/>
      <inkml:brushProperty name="color" value="#F6630D"/>
    </inkml:brush>
  </inkml:definitions>
  <inkml:trace contextRef="#ctx0" brushRef="#br0">87 112 24575,'0'0'0,"0"0"0,1 1 0,-1-1 0,0 0 0,1 0 0,-1 0 0,0 0 0,0 0 0,1 0 0,-1 0 0,0 0 0,1 0 0,-1 0 0,0 0 0,0-1 0,1 1 0,-1 0 0,0 0 0,1 0 0,-1 0 0,0 0 0,0-1 0,1 1 0,-1 0 0,0 0 0,0 0 0,0-1 0,1 1 0,-1 0 0,0 0 0,0 0 0,0-1 0,0 1 0,1 0 0,-1-1 0,0 1 0,0 0 0,0 0 0,0-1 0,0 1 0,0 0 0,0-1 0,0 1 0,0 0 0,0-1 0,0 1 0,-1-1 0,1 1 0,-1 0 0,1 0 0,-1-1 0,1 1 0,-1 0 0,1 0 0,-1 0 0,1 0 0,-1 0 0,1 0 0,-1 0 0,0 0 0,1 0 0,-1 0 0,1 0 0,-1 0 0,1 0 0,-1 0 0,1 0 0,-1 0 0,1 1 0,-1-1 0,1 0 0,-1 0 0,1 1 0,-1-1 0,1 0 0,-1 1 0,1-1 0,0 1 0,-1 0 0,-5 3 0,0 2 0,0-1 0,0 1 0,1 0 0,0 0 0,0 0 0,1 1 0,0 0 0,0-1 0,0 2 0,1-1 0,0 0 0,0 1 0,1-1 0,0 1 0,-1 11 0,-1 14 0,1 0 0,3 54 0,0-54 0,3 340 0,1-423 0,1-1 0,24-94 0,-14 76 0,42-156 0,-47 195 0,1 1 0,1 1 0,1 0 0,2 1 0,26-37 0,-38 60 0,0 1 0,0-1 0,0 1 0,0-1 0,1 1 0,-1 0 0,1 0 0,0 1 0,0-1 0,0 1 0,0 0 0,0 0 0,6-2 0,-7 4 0,-1-1 0,1 1 0,0 0 0,-1 0 0,1 0 0,0 0 0,-1 0 0,1 1 0,0-1 0,-1 1 0,1 0 0,-1 0 0,1 0 0,-1 0 0,1 0 0,-1 0 0,0 1 0,1-1 0,-1 1 0,0-1 0,0 1 0,0 0 0,0 0 0,1 2 0,5 6 0,-1-1 0,0 1 0,0 1 0,-2 0 0,1-1 0,4 15 0,22 75 0,-21-63 0,121 434 0,-129-459-273,0 0 0,-1 0 0,0 0 0,0 14 0,-4-4-6553</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5.633"/>
    </inkml:context>
    <inkml:brush xml:id="br0">
      <inkml:brushProperty name="width" value="0.05" units="cm"/>
      <inkml:brushProperty name="height" value="0.05" units="cm"/>
      <inkml:brushProperty name="color" value="#F6630D"/>
    </inkml:brush>
  </inkml:definitions>
  <inkml:trace contextRef="#ctx0" brushRef="#br0">21 227 24575,'-4'-5'0,"-2"-6"0,0-5 0,1-6 0,6 2 0,8-1 0,7 3 0,10 1 0,5 2 0,6 0 0,7 2 0,5-1 0,3 2 0,3-3 0,-9 3-8191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6.052"/>
    </inkml:context>
    <inkml:brush xml:id="br0">
      <inkml:brushProperty name="width" value="0.05" units="cm"/>
      <inkml:brushProperty name="height" value="0.05" units="cm"/>
      <inkml:brushProperty name="color" value="#F6630D"/>
    </inkml:brush>
  </inkml:definitions>
  <inkml:trace contextRef="#ctx0" brushRef="#br0">238 222 24575,'3'-1'0,"-1"1"0,1-1 0,-1 0 0,1 0 0,-1 0 0,0 0 0,1 0 0,-1 0 0,0-1 0,0 1 0,0-1 0,0 0 0,0 0 0,0 1 0,-1-1 0,1 0 0,0 0 0,1-5 0,3-1 0,-1-1 0,0 0 0,5-13 0,-8 16 0,0 0 0,0-1 0,-1 1 0,0 0 0,0-1 0,0 1 0,-1 0 0,0-1 0,0 1 0,0-1 0,-1 1 0,-3-11 0,3 14 0,0 0 0,0 0 0,0 1 0,-1-1 0,1 0 0,-1 1 0,0-1 0,0 1 0,0 0 0,0-1 0,0 1 0,0 0 0,0 0 0,-1 1 0,1-1 0,-1 0 0,0 1 0,1-1 0,-1 1 0,0 0 0,0 0 0,0 0 0,0 0 0,0 1 0,0-1 0,0 1 0,0 0 0,-6 0 0,-1 1 0,0 0 0,0 1 0,0 0 0,1 0 0,-1 1 0,0 1 0,1 0 0,0 0 0,0 0 0,0 1 0,0 1 0,1 0 0,0 0 0,0 0 0,1 1 0,-10 10 0,10-9 0,-1 0 0,1 1 0,0 0 0,1 1 0,0-1 0,0 1 0,1 0 0,0 1 0,1-1 0,0 1 0,1 0 0,0 0 0,1 0 0,-2 16 0,4-18 0,1 0 0,0 0 0,0 0 0,1 0 0,0 0 0,0-1 0,1 1 0,0-1 0,1 1 0,6 10 0,-2-7 0,0 1 0,2-1 0,-1-1 0,1 0 0,19 16 0,9 2 0,0-2 0,83 43 0,-103-60 0,16 8 0,-17-10 0,0 1 0,0 0 0,-2 1 0,28 23 0,-42-32 0,1 0 0,-1 1 0,0-1 0,0 0 0,0 0 0,0 1 0,0-1 0,0 0 0,0 1 0,0-1 0,-1 1 0,1-1 0,0 1 0,-1-1 0,0 1 0,1 3 0,-1-4 0,0-1 0,0 1 0,-1 0 0,1 0 0,0 0 0,-1-1 0,1 1 0,0 0 0,-1-1 0,1 1 0,-1 0 0,1-1 0,-1 1 0,0 0 0,1-1 0,-1 1 0,1-1 0,-1 1 0,0-1 0,0 0 0,1 1 0,-1-1 0,-1 1 0,-4 1 0,0 0 0,-1-1 0,1 0 0,0 0 0,-1 0 0,1-1 0,-8 0 0,-172-20-1365,126 9-5461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6.598"/>
    </inkml:context>
    <inkml:brush xml:id="br0">
      <inkml:brushProperty name="width" value="0.05" units="cm"/>
      <inkml:brushProperty name="height" value="0.05" units="cm"/>
      <inkml:brushProperty name="color" value="#F6630D"/>
    </inkml:brush>
  </inkml:definitions>
  <inkml:trace contextRef="#ctx0" brushRef="#br0">1 1886 24575,'356'-14'0,"-134"3"0,540-31 0,-3-44 0,-732 82 0,-14 3 0,-1-1 0,0 0 0,0-1 0,0 0 0,0 0 0,0-1 0,14-8 0,-25 12 0,-1 0 0,0 0 0,1-1 0,-1 1 0,1 0 0,-1 0 0,1 0 0,-1 0 0,1-1 0,-1 1 0,0 0 0,1 0 0,-1-1 0,1 1 0,-1 0 0,0-1 0,1 1 0,-1-1 0,0 1 0,0 0 0,1-1 0,-1 1 0,0-1 0,0 1 0,1-1 0,-1 1 0,0-1 0,0 1 0,0 0 0,0-1 0,0 1 0,0-1 0,0 1 0,0-1 0,0 1 0,0-1 0,0 1 0,0-1 0,0 1 0,0-1 0,-1 1 0,1-1 0,0 1 0,0-1 0,0 1 0,-1 0 0,1-1 0,0 1 0,-1-1 0,1 1 0,0 0 0,-1-1 0,1 1 0,0 0 0,-1-1 0,1 1 0,-1 0 0,1 0 0,0-1 0,-1 1 0,1 0 0,-1 0 0,1 0 0,-1 0 0,1 0 0,-1 0 0,1 0 0,-1-1 0,-35-7 0,8 6 0,14 2 0,0-2 0,0 0 0,1 0 0,-25-8 0,34 9 0,1-1 0,-1 1 0,1-1 0,0 0 0,0 0 0,-1 0 0,1-1 0,1 1 0,-1-1 0,0 0 0,1 1 0,-1-1 0,1 0 0,0-1 0,0 1 0,0 0 0,0-1 0,0 1 0,1-1 0,0 1 0,0-1 0,-2-6 0,-1-25 0,2-1 0,0 0 0,5-42 0,0 6 0,40-566 0,-1 57 0,-41 568 0,-1 8 0,1 0 0,-1-1 0,1 1 0,-1 0 0,-1 0 0,1-1 0,-1 1 0,0 0 0,0 0 0,-1 0 0,1 0 0,-1 0 0,0 0 0,-5-8 0,6 12 0,1 1 0,0-1 0,-1 1 0,1-1 0,0 1 0,-1 0 0,1-1 0,-1 1 0,1 0 0,-1-1 0,1 1 0,-1 0 0,1-1 0,-1 1 0,1 0 0,-1 0 0,1 0 0,-1-1 0,1 1 0,-1 0 0,0 0 0,1 0 0,-1 0 0,1 0 0,-1 0 0,1 0 0,-1 0 0,0 0 0,1 0 0,-1 1 0,1-1 0,-1 0 0,1 0 0,-1 0 0,0 1 0,0 0 0,-1 1 0,1-1 0,0 1 0,0-1 0,0 1 0,0 0 0,0-1 0,0 1 0,0 0 0,0 3 0,-10 45 0,9 9-1365,2-33-5461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16.990"/>
    </inkml:context>
    <inkml:brush xml:id="br0">
      <inkml:brushProperty name="width" value="0.05" units="cm"/>
      <inkml:brushProperty name="height" value="0.05" units="cm"/>
      <inkml:brushProperty name="color" value="#F6630D"/>
    </inkml:brush>
  </inkml:definitions>
  <inkml:trace contextRef="#ctx0" brushRef="#br0">40 401 24575,'-18'3'0,"-1"-1"0,19-3 0,-1 1 0,1-1 0,0 1 0,0-1 0,-1 1 0,1-1 0,0 1 0,0-1 0,0 1 0,0-1 0,0 1 0,0-1 0,0 0 0,0 1 0,0-1 0,0 1 0,0-1 0,0 1 0,0-1 0,0 1 0,1-1 0,-1 1 0,0-1 0,0 1 0,1-1 0,-1 1 0,0-1 0,1 1 0,-1-1 0,0 1 0,1-1 0,-1 1 0,1 0 0,0-1 0,53-77 0,4 2 0,79-80 0,-129 148 0,39-39 0,-45 44 0,1 1 0,0 0 0,0 0 0,-1 0 0,1 0 0,0 1 0,1-1 0,-1 1 0,0 0 0,0 0 0,1 0 0,-1 0 0,0 0 0,1 1 0,4-1 0,-7 2 0,1-1 0,0 1 0,0-1 0,-1 1 0,1 0 0,-1 0 0,1 0 0,-1 0 0,1 0 0,-1 0 0,0 0 0,1 0 0,-1 0 0,0 1 0,0-1 0,0 1 0,0-1 0,0 1 0,1 2 0,15 36 0,-13-29 0,45 127-4,50 126-1357,-59-172-5465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0.263"/>
    </inkml:context>
    <inkml:brush xml:id="br0">
      <inkml:brushProperty name="width" value="0.05" units="cm"/>
      <inkml:brushProperty name="height" value="0.05" units="cm"/>
      <inkml:brushProperty name="color" value="#F6630D"/>
    </inkml:brush>
  </inkml:definitions>
  <inkml:trace contextRef="#ctx0" brushRef="#br0">190 83 24575,'1'-3'0,"-1"0"0,0 0 0,1 1 0,0-1 0,-1 0 0,1 0 0,1 1 0,-1-1 0,3-4 0,-4 6 0,0 0 0,1 1 0,-1-1 0,0 1 0,1-1 0,-1 1 0,1-1 0,-1 1 0,0-1 0,1 1 0,-1-1 0,1 1 0,0 0 0,-1-1 0,1 1 0,-1 0 0,1-1 0,-1 1 0,1 0 0,0 0 0,-1-1 0,1 1 0,0 0 0,-1 0 0,1 0 0,0 0 0,-1 0 0,1 0 0,0 0 0,-1 0 0,1 0 0,0 0 0,-1 1 0,1-1 0,-1 0 0,1 0 0,0 1 0,-1-1 0,1 0 0,-1 1 0,1-1 0,-1 0 0,1 1 0,-1-1 0,1 1 0,0 0 0,-1 0 0,1 0 0,-1 0 0,1 0 0,-1 0 0,0 0 0,1 0 0,-1 0 0,0 0 0,0 0 0,0 0 0,0 0 0,0 1 0,0-1 0,0 0 0,-1 0 0,1 0 0,0 0 0,0 0 0,-1 0 0,1 0 0,-1 0 0,1 0 0,-1 0 0,1 0 0,-1 0 0,0-1 0,1 1 0,-1 0 0,0 0 0,0-1 0,0 2 0,-27 24 0,21-22 0,-1 1 0,0-1 0,0 0 0,0-1 0,0 0 0,0 0 0,-1-1 0,1 0 0,-1-1 0,-15 2 0,21-3 0,0 0 0,-1 0 0,1 0 0,0 0 0,-1 0 0,1-1 0,0 1 0,-1-1 0,1 0 0,0 0 0,0 0 0,0-1 0,0 1 0,0-1 0,0 1 0,0-1 0,0 0 0,1 0 0,-1 0 0,1-1 0,-1 1 0,1-1 0,0 1 0,0-1 0,0 0 0,0 0 0,0 0 0,1 0 0,-3-6 0,4 7 0,-1 0 0,1 0 0,-1 0 0,1-1 0,0 1 0,0 0 0,0 0 0,0-1 0,0 1 0,0 0 0,1 0 0,-1-1 0,1 1 0,-1 0 0,1 0 0,0 0 0,0 0 0,0 0 0,0 0 0,2-2 0,0 1 0,-1 0 0,1 0 0,0 1 0,0-1 0,0 1 0,1-1 0,-1 1 0,0 0 0,1 1 0,-1-1 0,5-1 0,-3 1 0,1 0 0,-1 1 0,0 0 0,1 0 0,-1 0 0,1 0 0,-1 1 0,1 0 0,-1 0 0,1 1 0,-1-1 0,1 1 0,-1 0 0,0 1 0,1-1 0,8 5 0,-11-4 0,-1-1 0,1 1 0,-1 0 0,0 0 0,0 0 0,0 0 0,0 1 0,0-1 0,0 0 0,0 1 0,-1-1 0,1 1 0,-1 0 0,0 0 0,0-1 0,0 1 0,0 0 0,0 0 0,-1 0 0,1 0 0,-1 0 0,0 0 0,0 0 0,0 0 0,0 0 0,0 0 0,-1 0 0,0 0 0,1 0 0,-1 0 0,0 0 0,0-1 0,-1 1 0,1 0 0,0-1 0,-1 1 0,-2 3 0,0 0 0,0 0 0,-1 0 0,0-1 0,0 1 0,0-1 0,0 0 0,-1 0 0,0-1 0,0 0 0,0 0 0,-1 0 0,1-1 0,-1 0 0,-11 4 0,15-6 0,0-1 0,0 1 0,0-1 0,0 0 0,0 0 0,0 0 0,0 0 0,0 0 0,0-1 0,0 1 0,0-1 0,1 0 0,-1 0 0,0 0 0,0 0 0,1 0 0,-1-1 0,0 1 0,1-1 0,-1 0 0,-2-2 0,4 2 0,0 1 0,-1-1 0,1 0 0,0 0 0,0 1 0,1-1 0,-1 0 0,0 0 0,1 0 0,-1 0 0,1 0 0,-1 0 0,1 0 0,0 0 0,0 0 0,0 0 0,0 0 0,0 0 0,1 0 0,-1 0 0,0 0 0,1 0 0,0 0 0,-1 0 0,1 0 0,0 0 0,0 0 0,0 1 0,0-1 0,0 0 0,1 1 0,1-3 0,2-1-80,0 0 0,0 0-1,1 1 1,-1-1 0,1 1-1,0 1 1,1-1 0,-1 1-1,0 0 1,1 0 0,0 1 0,-1 0-1,1 0 1,0 1 0,0 0-1,10-1 1,8 0-6746</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0.652"/>
    </inkml:context>
    <inkml:brush xml:id="br0">
      <inkml:brushProperty name="width" value="0.05" units="cm"/>
      <inkml:brushProperty name="height" value="0.05" units="cm"/>
      <inkml:brushProperty name="color" value="#F6630D"/>
    </inkml:brush>
  </inkml:definitions>
  <inkml:trace contextRef="#ctx0" brushRef="#br0">440 12 24575,'0'-1'0,"1"1"0,-1 0 0,0-1 0,0 1 0,0 0 0,0-1 0,0 1 0,0-1 0,0 1 0,0 0 0,0-1 0,0 1 0,0 0 0,0-1 0,0 1 0,0 0 0,0-1 0,-1 1 0,1 0 0,0-1 0,0 1 0,0 0 0,0 0 0,-1-1 0,1 1 0,0 0 0,0-1 0,-1 1 0,1 0 0,0 0 0,0 0 0,-1-1 0,1 1 0,0 0 0,-1 0 0,1 0 0,-1-1 0,-10 11 0,-8 20 0,-2 31 0,8-20 0,-31 64 0,25-68 0,-28 40 0,38-64 0,0-1 0,-2-1 0,1 0 0,-1 0 0,-1-1 0,-20 15 0,20-17 24,-1 0 0,0-1 0,-1 0 0,-17 6 0,27-12-44,1 0 0,-1 0 0,0 0 0,0-1-1,0 1 1,0-1 0,0 0 0,0 0 0,-5-1 0,7 0-44,0 1 0,0-1-1,0 0 1,0 1 0,0-1 0,1 0 0,-1 0-1,0 0 1,1 0 0,-1-1 0,0 1 0,1 0-1,0-1 1,-1 1 0,1-1 0,0 1 0,0-1-1,0 0 1,-2-2 0,-4-13-6762</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1.100"/>
    </inkml:context>
    <inkml:brush xml:id="br0">
      <inkml:brushProperty name="width" value="0.05" units="cm"/>
      <inkml:brushProperty name="height" value="0.05" units="cm"/>
      <inkml:brushProperty name="color" value="#F6630D"/>
    </inkml:brush>
  </inkml:definitions>
  <inkml:trace contextRef="#ctx0" brushRef="#br0">572 0 24575,'0'0'0,"1"0"0,0 0 0,-1 1 0,1-1 0,0 0 0,-1 0 0,1 0 0,-1 0 0,1 0 0,0 1 0,-1-1 0,1 0 0,-1 1 0,1-1 0,-1 0 0,1 1 0,-1-1 0,1 1 0,-1-1 0,1 1 0,-1-1 0,1 1 0,-1-1 0,0 1 0,1-1 0,-1 1 0,0-1 0,1 2 0,0 21 0,-13 22 0,-19 23 0,-79 192 0,93-218 0,-1-1 0,-1-1 0,-32 47 0,40-71 0,-1 0 0,0-1 0,-1 0 0,0 0 0,-2-2 0,1 0 0,-2 0 0,1-1 0,-34 17 0,40-24 20,-1-1 0,0-1 0,0 0 0,0 0 0,-16 2 0,22-4-103,0-1 1,0 0-1,0 1 1,0-1-1,0-1 1,0 1-1,0 0 1,0-1-1,0 0 1,0 0-1,1 0 1,-1-1-1,0 1 1,0-1-1,1 0 1,-1 0-1,-3-2 1,-4-9-6744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4.090"/>
    </inkml:context>
    <inkml:brush xml:id="br0">
      <inkml:brushProperty name="width" value="0.05" units="cm"/>
      <inkml:brushProperty name="height" value="0.05" units="cm"/>
      <inkml:brushProperty name="color" value="#F6630D"/>
    </inkml:brush>
  </inkml:definitions>
  <inkml:trace contextRef="#ctx0" brushRef="#br0">30 72 24575,'0'-9'0,"0"-8"0,0-5 0,0 5 0,-5 10 0,-2 12 0,1 8 0,1 13 0,2 5 0,1 3 0,1-5-8191</inkml:trace>
  <inkml:trace contextRef="#ctx0" brushRef="#br0" timeOffset="1">248 155 24575,'0'-36'0,"0"30"0,0 23 0,3 39 34,3-1-1,2 0 0,17 59 1,13 98-1533,-35-187-5327</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21.570"/>
    </inkml:context>
    <inkml:brush xml:id="br0">
      <inkml:brushProperty name="width" value="0.05" units="cm"/>
      <inkml:brushProperty name="height" value="0.05" units="cm"/>
      <inkml:brushProperty name="color" value="#F6630D"/>
    </inkml:brush>
  </inkml:definitions>
  <inkml:trace contextRef="#ctx0" brushRef="#br0">599 0 24575,'-2'40'0,"-1"0"0,-2 0 0,-2-1 0,-2 0 0,-23 66 0,21-70 0,-15 47 0,-56 117 0,-62 51 0,113-206 0,-2 0 0,-2-2 0,-51 48 0,79-84 20,0 0 0,-1 0 0,0-1 0,0 0 0,-9 4 0,15-8-31,1 0 1,0-1-1,0 1 1,-1-1-1,1 0 1,0 1-1,-1-1 0,1 0 1,0 0-1,-1 0 1,1 0-1,-1 0 0,1 0 1,0 0-1,-1 0 1,1-1-1,0 1 1,-2-1-1,2 0-43,0 0 1,0 0-1,0 0 1,0 0-1,1 0 1,-1 0-1,0 0 1,1 0-1,-1 0 1,1-1-1,-1 1 1,1 0-1,-1 0 1,1-1-1,0 1 1,0 0-1,-1-1 1,1 1-1,0 0 1,0 0-1,1-1 1,-1 1-1,0-2 1,3-17-6773</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38.140"/>
    </inkml:context>
    <inkml:brush xml:id="br0">
      <inkml:brushProperty name="width" value="0.05" units="cm"/>
      <inkml:brushProperty name="height" value="0.05" units="cm"/>
      <inkml:brushProperty name="color" value="#F6630D"/>
    </inkml:brush>
  </inkml:definitions>
  <inkml:trace contextRef="#ctx0" brushRef="#br0">27 12 24575,'0'-5'0,"-4"-1"0,-3 5 0,2 7 0,0 7 0,2 7 0,0 3 0,7 4 0,2 1 0,4 0 0,1 6 0,-1 0 0,1 1 0,0-3 0,-2-5-8191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38.715"/>
    </inkml:context>
    <inkml:brush xml:id="br0">
      <inkml:brushProperty name="width" value="0.05" units="cm"/>
      <inkml:brushProperty name="height" value="0.05" units="cm"/>
      <inkml:brushProperty name="color" value="#F6630D"/>
    </inkml:brush>
  </inkml:definitions>
  <inkml:trace contextRef="#ctx0" brushRef="#br0">526 35 24575,'-39'-1'0,"-1"3"0,-75 11 0,101-9 0,-1 0 0,1 0 0,0 2 0,0-1 0,0 2 0,1 0 0,0 0 0,0 2 0,1-1 0,-21 20 0,17-10 0,0 0 0,1 1 0,1 0 0,1 1 0,1 1 0,0 0 0,2 1 0,0 0 0,2 1 0,0-1 0,2 2 0,-4 23 0,5-19 0,1 0 0,2 0 0,0 0 0,2 0 0,2 0 0,0 0 0,2 0 0,1 0 0,1-1 0,10 28 0,-10-37 0,2-1 0,0-1 0,1 0 0,0 0 0,2 0 0,0-1 0,0-1 0,1 0 0,1 0 0,0-2 0,1 1 0,1-2 0,0 0 0,0 0 0,1-2 0,0 0 0,0-1 0,1 0 0,1-1 0,-1-1 0,1-1 0,0-1 0,0 0 0,19 1 0,1-1 0,-1-2 0,0-1 0,0-2 0,0-2 0,0-1 0,0-2 0,0-2 0,-1-1 0,0-2 0,37-16 0,-53 18 0,0 0 0,-1-2 0,-1 0 0,1-1 0,-2-1 0,0 0 0,0-1 0,-2-1 0,0-1 0,0 0 0,-1-1 0,-1 0 0,-1-1 0,-1-1 0,0 0 0,-2 0 0,0-1 0,11-35 0,-15 32 0,-1 0 0,-1 0 0,-1 0 0,-1-1 0,-1 1 0,-1-1 0,-1 1 0,-1 0 0,-1 0 0,-1 0 0,-1 0 0,-1 1 0,-1 0 0,-12-23 0,10 25 0,0 1 0,-1 0 0,-1 0 0,-1 2 0,0-1 0,-1 2 0,-1 0 0,-1 0 0,0 1 0,-1 1 0,-1 1 0,0 1 0,0 0 0,-1 1 0,-24-9 0,21 12 0,0 1 0,-1 1 0,0 0 0,-1 2 0,1 1 0,-1 1 0,1 1 0,-1 1 0,0 1 0,1 1 0,-1 1 0,1 1 0,0 1 0,0 1 0,-38 15 0,54-17 20,-1-1 0,1 2 0,0-1 0,0 1 0,-12 11 0,17-15-82,0 1 0,1 0 0,-1 0 0,0 0 1,1-1-1,0 2 0,-1-1 0,1 0 0,0 0 0,0 0 0,0 0 0,1 1 1,-1-1-1,0 1 0,1-1 0,0 0 0,-1 1 0,1-1 0,0 1 0,0-1 1,0 0-1,1 1 0,0 4 0,7 11-6764</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41.663"/>
    </inkml:context>
    <inkml:brush xml:id="br0">
      <inkml:brushProperty name="width" value="0.05" units="cm"/>
      <inkml:brushProperty name="height" value="0.05" units="cm"/>
      <inkml:brushProperty name="color" value="#F6630D"/>
    </inkml:brush>
  </inkml:definitions>
  <inkml:trace contextRef="#ctx0" brushRef="#br0">408 221 24575,'25'-32'0,"14"-15"0,-38 45 0,1 0 0,0 0 0,0 1 0,0-1 0,0 1 0,0 0 0,0-1 0,0 1 0,1 0 0,-1 0 0,0 0 0,1 0 0,-1 1 0,0-1 0,1 1 0,-1-1 0,1 1 0,3 0 0,-5 0 0,0 1 0,0-1 0,0 0 0,0 1 0,0-1 0,0 1 0,0 0 0,0-1 0,0 1 0,0-1 0,0 1 0,-1 0 0,1 0 0,0 0 0,-1-1 0,1 1 0,0 0 0,-1 0 0,1 0 0,-1 0 0,1 0 0,-1 0 0,0 0 0,1 0 0,-1 0 0,0 0 0,0 0 0,0 1 0,1-1 0,-1 0 0,0 0 0,-1 0 0,1 0 0,0 0 0,0 0 0,0 0 0,-1 0 0,1 0 0,-1 2 0,-1 4 0,0 0 0,0 0 0,-1-1 0,-6 12 0,3-10 0,0 0 0,0 0 0,-1-1 0,0 0 0,0-1 0,-1 0 0,0 0 0,0 0 0,-10 4 0,14-7 0,0 0 0,-1-1 0,1 0 0,0 0 0,-1 0 0,0-1 0,1 0 0,-1 0 0,0 0 0,1 0 0,-1 0 0,0-1 0,0 0 0,0 0 0,1-1 0,-1 1 0,0-1 0,0 0 0,1 0 0,-6-2 0,7 1 0,1 1 0,0-1 0,-1 1 0,1-1 0,0 0 0,0 0 0,0 0 0,0 0 0,0-1 0,0 1 0,1 0 0,-1-1 0,1 1 0,0-1 0,-1 0 0,1 1 0,-1-5 0,1 2 0,1 0 0,-1 0 0,1 0 0,0 0 0,0-1 0,0 1 0,1 0 0,0 0 0,1-6 0,2-2 0,1 1 0,0 0 0,0 0 0,1 0 0,1 1 0,15-21 0,-16 24 0,2 1 0,-1-1 0,1 1 0,0 0 0,0 1 0,1 0 0,0 0 0,0 1 0,1 0 0,-1 0 0,12-3 0,-17 7 0,0 0 0,-1 0 0,1 0 0,0 0 0,-1 1 0,1 0 0,0 0 0,0 0 0,-1 0 0,1 0 0,0 1 0,-1-1 0,1 1 0,0 0 0,-1 1 0,1-1 0,-1 0 0,1 1 0,-1 0 0,0 0 0,0 0 0,0 0 0,0 0 0,0 1 0,0-1 0,-1 1 0,1 0 0,-1 0 0,1 0 0,-1 0 0,0 0 0,0 0 0,-1 1 0,3 5 0,1 4 0,-1 0 0,-1 0 0,0 1 0,-1-1 0,0 1 0,-1-1 0,0 1 0,-1 0 0,-1 0 0,0-1 0,-1 1 0,0-1 0,-1 1 0,-1-1 0,-7 19 0,2-10 0,0 0 0,-2-1 0,0-1 0,-2 1 0,0-2 0,-1 0 0,0-1 0,-23 22 0,20-25 0,0-1 0,-1 0 0,0-1 0,-1-1 0,-1-1 0,0-1 0,0-1 0,-1 0 0,0-2 0,-1 0 0,1-1 0,-1-2 0,0 0 0,-1-1 0,-37 0 0,56-3 0,0-1 0,0 1 0,0-1 0,1 1 0,-1-1 0,0-1 0,0 1 0,1 0 0,-1-1 0,0 0 0,1 0 0,0 0 0,-1 0 0,1 0 0,0-1 0,0 1 0,0-1 0,1 0 0,-1 0 0,1 0 0,-4-5 0,5 5 0,0 0 0,0 1 0,0-1 0,0 0 0,0 0 0,1 0 0,0 0 0,-1 0 0,1 0 0,0 0 0,1 0 0,-1 0 0,0 0 0,1 0 0,0 0 0,-1 0 0,1 0 0,0 0 0,1 0 0,-1 1 0,0-1 0,1 0 0,0 1 0,-1-1 0,1 1 0,0 0 0,0 0 0,3-3 0,3-2 0,0 0 0,0 1 0,0 0 0,1 0 0,0 1 0,0 0 0,0 1 0,0 0 0,1 0 0,0 1 0,0 0 0,0 1 0,0 0 0,0 1 0,16-1 0,-14 2 0,-1 0 0,1 1 0,-1 1 0,1-1 0,-1 2 0,1 0 0,-1 0 0,0 1 0,-1 0 0,1 1 0,-1 0 0,1 1 0,13 10 0,38 35-109,-36-28 188,1-1-1,50 31 0,-68-48-185,1 0 1,-1-1-1,1 0 1,0 0-1,1-1 1,-1-1-1,0 1 1,1-2-1,-1 1 1,1-2-1,0 1 1,-1-1-1,13-2 1,4-3-6720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5:42.162"/>
    </inkml:context>
    <inkml:brush xml:id="br0">
      <inkml:brushProperty name="width" value="0.05" units="cm"/>
      <inkml:brushProperty name="height" value="0.05" units="cm"/>
      <inkml:brushProperty name="color" value="#F6630D"/>
    </inkml:brush>
  </inkml:definitions>
  <inkml:trace contextRef="#ctx0" brushRef="#br0">1068 303 24575,'0'-3'0,"-1"0"0,1 0 0,-1 0 0,0 1 0,0-1 0,0 0 0,0 1 0,-1-1 0,1 0 0,-1 1 0,0 0 0,1-1 0,-4-1 0,-29-30 0,28 28 0,-60-58 0,44 40 0,-2 0 0,-1 2 0,-40-28 0,57 45 0,-1-1 0,-1 2 0,1-1 0,-1 1 0,1 1 0,-1 0 0,0 0 0,0 1 0,-1 0 0,1 1 0,0 0 0,-1 0 0,1 1 0,0 1 0,-16 2 0,7 1 0,0 1 0,0 1 0,0 1 0,1 1 0,0 0 0,0 1 0,-21 15 0,-6 9 0,-55 50 0,66-52 0,2 1 0,2 2 0,1 1 0,1 1 0,-31 57 0,42-63 0,1 1 0,2 0 0,1 2 0,2-1 0,1 1 0,1 1 0,-7 59 0,15-77 0,0-1 0,1 1 0,1-1 0,0 1 0,1-1 0,1 1 0,1-1 0,0 0 0,0 0 0,2-1 0,0 1 0,11 20 0,-7-21 0,0 0 0,0 0 0,1-1 0,1-1 0,0 0 0,1 0 0,0-1 0,1-1 0,0 0 0,1-1 0,17 8 0,0-3 0,0-1 0,1-1 0,0-2 0,1-2 0,0-1 0,1-1 0,-1-2 0,54 0 0,-39-5 0,-1-3 0,0-1 0,1-2 0,-2-3 0,73-23 0,-95 24 0,-1-1 0,0 0 0,-1-2 0,0-1 0,-1-1 0,-1 0 0,21-19 0,-27 19 0,0-2 0,0 1 0,-1-2 0,-1 0 0,-1-1 0,-1 0 0,0 0 0,16-40 0,-18 35 0,-1 0 0,-1-1 0,-1 0 0,-1 0 0,-1 0 0,-1 0 0,-1-1 0,-2 0 0,0 1 0,-1-1 0,-2 1 0,0-1 0,-2 1 0,-1 0 0,0 0 0,-2 1 0,-1 0 0,-1 0 0,0 1 0,-2 0 0,-1 1 0,0 1 0,-1 0 0,-2 0 0,-24-24 0,15 23-105,-1 0 0,0 2 0,-1 1 0,-2 1 0,1 1 0,-2 1 0,0 2 0,-1 1 0,0 2 0,-1 1 0,1 1 0,-46-5 0,23 7-6721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11:04:24.437"/>
    </inkml:context>
    <inkml:brush xml:id="br0">
      <inkml:brushProperty name="width" value="0.05" units="cm"/>
      <inkml:brushProperty name="height" value="0.05" units="cm"/>
      <inkml:brushProperty name="color" value="#F6630D"/>
    </inkml:brush>
  </inkml:definitions>
  <inkml:trace contextRef="#ctx0" brushRef="#br0">2 162 24575,'0'-1'0,"0"1"0,0-1 0,0 1 0,0 0 0,0-1 0,0 1 0,0-1 0,0 1 0,1 0 0,-1-1 0,0 1 0,0-1 0,0 1 0,0 0 0,0-1 0,1 1 0,-1 0 0,0-1 0,0 1 0,1 0 0,-1-1 0,0 1 0,1 0 0,-1 0 0,0-1 0,1 1 0,-1 0 0,0 0 0,1 0 0,-1-1 0,0 1 0,1 0 0,15 2 0,19 17 0,-29-16 0,1 2 0,-2-2 0,0 0 0,0-1 0,0 1 0,1-1 0,-1 0 0,8 2 0,-11-4 0,0 0 0,0 0 0,0 0 0,0 0 0,0 0 0,0 0 0,0-1 0,0 1 0,0-1 0,0 0 0,0 1 0,0-1 0,0 0 0,-1 0 0,1 0 0,0 0 0,-1 0 0,1-1 0,-1 1 0,1 0 0,-1-1 0,3-2 0,6-9 0,0 0 0,0-1 0,-1 0 0,-1 0 0,0-1 0,7-20 0,-15 34 0,1-1 0,0 0 0,-1 1 0,0-1 0,1 0 0,-1 0 0,0 1 0,0-1 0,0 0 0,0 0 0,0 0 0,0 1 0,0-1 0,0 0 0,-1 0 0,1 1 0,-1-1 0,0 0 0,1 1 0,-1-1 0,0 0 0,0 1 0,0-1 0,0 1 0,0-1 0,0 1 0,0 0 0,-1 0 0,1-1 0,0 1 0,-1 0 0,1 0 0,-1 0 0,0 0 0,1 1 0,-1-1 0,1 0 0,-1 1 0,0-1 0,0 1 0,1-1 0,-3 1 0,-3-1 0,1 0 0,-1 0 0,1 1 0,-1 0 0,1 0 0,-1 0 0,1 1 0,-1 0 0,1 1 0,-10 3 0,8-2 0,1 1 0,0 0 0,0 0 0,0 1 0,0 0 0,1 0 0,0 0 0,0 1 0,0 0 0,1 0 0,0 1 0,0-1 0,0 1 0,1 0 0,0 1 0,0-1 0,1 1 0,0-1 0,-3 13 0,5-14 0,0 0 0,0 0 0,0-1 0,1 1 0,0 0 0,0 0 0,0 0 0,1-1 0,0 1 0,0 0 0,0 0 0,1-1 0,0 1 0,0-1 0,0 0 0,1 1 0,-1-1 0,1 0 0,1 0 0,-1-1 0,1 1 0,0-1 0,0 0 0,0 0 0,0 0 0,1 0 0,-1-1 0,8 5 0,2-2-151,0 0-1,0 0 0,1-2 0,0 0 1,0 0-1,0-1 0,0-1 1,22 0-1,17 1-6674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12/11/2023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15</a:t>
            </a:fld>
            <a:endParaRPr lang="en-US"/>
          </a:p>
        </p:txBody>
      </p:sp>
    </p:spTree>
    <p:extLst>
      <p:ext uri="{BB962C8B-B14F-4D97-AF65-F5344CB8AC3E}">
        <p14:creationId xmlns:p14="http://schemas.microsoft.com/office/powerpoint/2010/main" val="162675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39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12/11/2023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12/11/2023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2" r:id="rId10"/>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3" Type="http://schemas.openxmlformats.org/officeDocument/2006/relationships/hyperlink" Target="http://commons.wikimedia.org/wiki/File:User_icon_2.svg" TargetMode="External"/><Relationship Id="rId7" Type="http://schemas.openxmlformats.org/officeDocument/2006/relationships/hyperlink" Target="https://www.flickr.com/photos/jeepersmedia/14765960308/" TargetMode="External"/><Relationship Id="rId12" Type="http://schemas.openxmlformats.org/officeDocument/2006/relationships/image" Target="../media/image200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customXml" Target="../ink/ink1.xml"/><Relationship Id="rId5" Type="http://schemas.openxmlformats.org/officeDocument/2006/relationships/hyperlink" Target="https://pixabay.com/illustrations/icon-business-user-business-icons-1740415/" TargetMode="External"/><Relationship Id="rId10" Type="http://schemas.openxmlformats.org/officeDocument/2006/relationships/hyperlink" Target="https://openclipart.org/detail/22037/notes-by-agone" TargetMode="External"/><Relationship Id="rId4" Type="http://schemas.openxmlformats.org/officeDocument/2006/relationships/image" Target="../media/image8.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github.com/soyuztechnologies/BTP_Architect_Training/blob/master/Day%203/04approuter.zi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help.sap.com/docs/btp/sap-business-technology-platform/application-security-descriptor-configuration-synta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pi.sap.com/"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s://help.sap.com/docs/SAP_API_BUSINESS_HUB/e56a6c50d31541ea826021dc8e721a53/505cda9204ed4f6caab58c3413079f13.html?locale=en-US"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sap.github.io/cloud-sdk/docs/js/getting-started"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17" Type="http://schemas.openxmlformats.org/officeDocument/2006/relationships/image" Target="../media/image294.png"/><Relationship Id="rId21" Type="http://schemas.openxmlformats.org/officeDocument/2006/relationships/image" Target="../media/image246.png"/><Relationship Id="rId42" Type="http://schemas.openxmlformats.org/officeDocument/2006/relationships/customXml" Target="../ink/ink22.xml"/><Relationship Id="rId63" Type="http://schemas.openxmlformats.org/officeDocument/2006/relationships/image" Target="../media/image267.png"/><Relationship Id="rId84" Type="http://schemas.openxmlformats.org/officeDocument/2006/relationships/customXml" Target="../ink/ink43.xml"/><Relationship Id="rId138" Type="http://schemas.openxmlformats.org/officeDocument/2006/relationships/customXml" Target="../ink/ink70.xml"/><Relationship Id="rId159" Type="http://schemas.openxmlformats.org/officeDocument/2006/relationships/image" Target="../media/image315.png"/><Relationship Id="rId107" Type="http://schemas.openxmlformats.org/officeDocument/2006/relationships/image" Target="../media/image289.png"/><Relationship Id="rId11" Type="http://schemas.openxmlformats.org/officeDocument/2006/relationships/image" Target="../media/image241.png"/><Relationship Id="rId32" Type="http://schemas.openxmlformats.org/officeDocument/2006/relationships/customXml" Target="../ink/ink17.xml"/><Relationship Id="rId53" Type="http://schemas.openxmlformats.org/officeDocument/2006/relationships/image" Target="../media/image262.png"/><Relationship Id="rId74" Type="http://schemas.openxmlformats.org/officeDocument/2006/relationships/customXml" Target="../ink/ink38.xml"/><Relationship Id="rId128" Type="http://schemas.openxmlformats.org/officeDocument/2006/relationships/customXml" Target="../ink/ink65.xml"/><Relationship Id="rId149" Type="http://schemas.openxmlformats.org/officeDocument/2006/relationships/image" Target="../media/image310.png"/><Relationship Id="rId5" Type="http://schemas.openxmlformats.org/officeDocument/2006/relationships/image" Target="../media/image238.png"/><Relationship Id="rId95" Type="http://schemas.openxmlformats.org/officeDocument/2006/relationships/image" Target="../media/image283.png"/><Relationship Id="rId160" Type="http://schemas.openxmlformats.org/officeDocument/2006/relationships/customXml" Target="../ink/ink81.xml"/><Relationship Id="rId22" Type="http://schemas.openxmlformats.org/officeDocument/2006/relationships/customXml" Target="../ink/ink12.xml"/><Relationship Id="rId43" Type="http://schemas.openxmlformats.org/officeDocument/2006/relationships/image" Target="../media/image257.png"/><Relationship Id="rId64" Type="http://schemas.openxmlformats.org/officeDocument/2006/relationships/customXml" Target="../ink/ink33.xml"/><Relationship Id="rId118" Type="http://schemas.openxmlformats.org/officeDocument/2006/relationships/customXml" Target="../ink/ink60.xml"/><Relationship Id="rId139" Type="http://schemas.openxmlformats.org/officeDocument/2006/relationships/image" Target="../media/image305.png"/><Relationship Id="rId85" Type="http://schemas.openxmlformats.org/officeDocument/2006/relationships/image" Target="../media/image278.png"/><Relationship Id="rId150" Type="http://schemas.openxmlformats.org/officeDocument/2006/relationships/customXml" Target="../ink/ink76.xml"/><Relationship Id="rId12" Type="http://schemas.openxmlformats.org/officeDocument/2006/relationships/customXml" Target="../ink/ink7.xml"/><Relationship Id="rId17" Type="http://schemas.openxmlformats.org/officeDocument/2006/relationships/image" Target="../media/image244.png"/><Relationship Id="rId33" Type="http://schemas.openxmlformats.org/officeDocument/2006/relationships/image" Target="../media/image252.png"/><Relationship Id="rId38" Type="http://schemas.openxmlformats.org/officeDocument/2006/relationships/customXml" Target="../ink/ink20.xml"/><Relationship Id="rId59" Type="http://schemas.openxmlformats.org/officeDocument/2006/relationships/image" Target="../media/image265.png"/><Relationship Id="rId103" Type="http://schemas.openxmlformats.org/officeDocument/2006/relationships/image" Target="../media/image287.png"/><Relationship Id="rId108" Type="http://schemas.openxmlformats.org/officeDocument/2006/relationships/customXml" Target="../ink/ink55.xml"/><Relationship Id="rId124" Type="http://schemas.openxmlformats.org/officeDocument/2006/relationships/customXml" Target="../ink/ink63.xml"/><Relationship Id="rId129" Type="http://schemas.openxmlformats.org/officeDocument/2006/relationships/image" Target="../media/image300.png"/><Relationship Id="rId54" Type="http://schemas.openxmlformats.org/officeDocument/2006/relationships/customXml" Target="../ink/ink28.xml"/><Relationship Id="rId70" Type="http://schemas.openxmlformats.org/officeDocument/2006/relationships/customXml" Target="../ink/ink36.xml"/><Relationship Id="rId75" Type="http://schemas.openxmlformats.org/officeDocument/2006/relationships/image" Target="../media/image273.png"/><Relationship Id="rId91" Type="http://schemas.openxmlformats.org/officeDocument/2006/relationships/image" Target="../media/image281.png"/><Relationship Id="rId96" Type="http://schemas.openxmlformats.org/officeDocument/2006/relationships/customXml" Target="../ink/ink49.xml"/><Relationship Id="rId140" Type="http://schemas.openxmlformats.org/officeDocument/2006/relationships/customXml" Target="../ink/ink71.xml"/><Relationship Id="rId145" Type="http://schemas.openxmlformats.org/officeDocument/2006/relationships/image" Target="../media/image308.png"/><Relationship Id="rId161" Type="http://schemas.openxmlformats.org/officeDocument/2006/relationships/image" Target="../media/image316.png"/><Relationship Id="rId166" Type="http://schemas.openxmlformats.org/officeDocument/2006/relationships/customXml" Target="../ink/ink84.xml"/><Relationship Id="rId1" Type="http://schemas.openxmlformats.org/officeDocument/2006/relationships/slideLayout" Target="../slideLayouts/slideLayout2.xml"/><Relationship Id="rId6" Type="http://schemas.openxmlformats.org/officeDocument/2006/relationships/customXml" Target="../ink/ink4.xml"/><Relationship Id="rId23" Type="http://schemas.openxmlformats.org/officeDocument/2006/relationships/image" Target="../media/image247.png"/><Relationship Id="rId28" Type="http://schemas.openxmlformats.org/officeDocument/2006/relationships/customXml" Target="../ink/ink15.xml"/><Relationship Id="rId49" Type="http://schemas.openxmlformats.org/officeDocument/2006/relationships/image" Target="../media/image260.png"/><Relationship Id="rId114" Type="http://schemas.openxmlformats.org/officeDocument/2006/relationships/customXml" Target="../ink/ink58.xml"/><Relationship Id="rId119" Type="http://schemas.openxmlformats.org/officeDocument/2006/relationships/image" Target="../media/image295.png"/><Relationship Id="rId44" Type="http://schemas.openxmlformats.org/officeDocument/2006/relationships/customXml" Target="../ink/ink23.xml"/><Relationship Id="rId60" Type="http://schemas.openxmlformats.org/officeDocument/2006/relationships/customXml" Target="../ink/ink31.xml"/><Relationship Id="rId65" Type="http://schemas.openxmlformats.org/officeDocument/2006/relationships/image" Target="../media/image268.png"/><Relationship Id="rId81" Type="http://schemas.openxmlformats.org/officeDocument/2006/relationships/image" Target="../media/image276.png"/><Relationship Id="rId86" Type="http://schemas.openxmlformats.org/officeDocument/2006/relationships/customXml" Target="../ink/ink44.xml"/><Relationship Id="rId130" Type="http://schemas.openxmlformats.org/officeDocument/2006/relationships/customXml" Target="../ink/ink66.xml"/><Relationship Id="rId135" Type="http://schemas.openxmlformats.org/officeDocument/2006/relationships/image" Target="../media/image303.png"/><Relationship Id="rId151" Type="http://schemas.openxmlformats.org/officeDocument/2006/relationships/image" Target="../media/image311.png"/><Relationship Id="rId156" Type="http://schemas.openxmlformats.org/officeDocument/2006/relationships/customXml" Target="../ink/ink79.xml"/><Relationship Id="rId13" Type="http://schemas.openxmlformats.org/officeDocument/2006/relationships/image" Target="../media/image242.png"/><Relationship Id="rId18" Type="http://schemas.openxmlformats.org/officeDocument/2006/relationships/customXml" Target="../ink/ink10.xml"/><Relationship Id="rId39" Type="http://schemas.openxmlformats.org/officeDocument/2006/relationships/image" Target="../media/image255.png"/><Relationship Id="rId109" Type="http://schemas.openxmlformats.org/officeDocument/2006/relationships/image" Target="../media/image290.png"/><Relationship Id="rId34" Type="http://schemas.openxmlformats.org/officeDocument/2006/relationships/customXml" Target="../ink/ink18.xml"/><Relationship Id="rId50" Type="http://schemas.openxmlformats.org/officeDocument/2006/relationships/customXml" Target="../ink/ink26.xml"/><Relationship Id="rId55" Type="http://schemas.openxmlformats.org/officeDocument/2006/relationships/image" Target="../media/image263.png"/><Relationship Id="rId76" Type="http://schemas.openxmlformats.org/officeDocument/2006/relationships/customXml" Target="../ink/ink39.xml"/><Relationship Id="rId97" Type="http://schemas.openxmlformats.org/officeDocument/2006/relationships/image" Target="../media/image284.png"/><Relationship Id="rId104" Type="http://schemas.openxmlformats.org/officeDocument/2006/relationships/customXml" Target="../ink/ink53.xml"/><Relationship Id="rId120" Type="http://schemas.openxmlformats.org/officeDocument/2006/relationships/customXml" Target="../ink/ink61.xml"/><Relationship Id="rId125" Type="http://schemas.openxmlformats.org/officeDocument/2006/relationships/image" Target="../media/image298.png"/><Relationship Id="rId141" Type="http://schemas.openxmlformats.org/officeDocument/2006/relationships/image" Target="../media/image306.png"/><Relationship Id="rId146" Type="http://schemas.openxmlformats.org/officeDocument/2006/relationships/customXml" Target="../ink/ink74.xml"/><Relationship Id="rId167" Type="http://schemas.openxmlformats.org/officeDocument/2006/relationships/image" Target="../media/image319.png"/><Relationship Id="rId7" Type="http://schemas.openxmlformats.org/officeDocument/2006/relationships/image" Target="../media/image239.png"/><Relationship Id="rId71" Type="http://schemas.openxmlformats.org/officeDocument/2006/relationships/image" Target="../media/image271.png"/><Relationship Id="rId92" Type="http://schemas.openxmlformats.org/officeDocument/2006/relationships/customXml" Target="../ink/ink47.xml"/><Relationship Id="rId162" Type="http://schemas.openxmlformats.org/officeDocument/2006/relationships/customXml" Target="../ink/ink82.xml"/><Relationship Id="rId2" Type="http://schemas.openxmlformats.org/officeDocument/2006/relationships/customXml" Target="../ink/ink2.xml"/><Relationship Id="rId29" Type="http://schemas.openxmlformats.org/officeDocument/2006/relationships/image" Target="../media/image250.png"/><Relationship Id="rId24" Type="http://schemas.openxmlformats.org/officeDocument/2006/relationships/customXml" Target="../ink/ink13.xml"/><Relationship Id="rId40" Type="http://schemas.openxmlformats.org/officeDocument/2006/relationships/customXml" Target="../ink/ink21.xml"/><Relationship Id="rId45" Type="http://schemas.openxmlformats.org/officeDocument/2006/relationships/image" Target="../media/image258.png"/><Relationship Id="rId66" Type="http://schemas.openxmlformats.org/officeDocument/2006/relationships/customXml" Target="../ink/ink34.xml"/><Relationship Id="rId87" Type="http://schemas.openxmlformats.org/officeDocument/2006/relationships/image" Target="../media/image279.png"/><Relationship Id="rId110" Type="http://schemas.openxmlformats.org/officeDocument/2006/relationships/customXml" Target="../ink/ink56.xml"/><Relationship Id="rId115" Type="http://schemas.openxmlformats.org/officeDocument/2006/relationships/image" Target="../media/image293.png"/><Relationship Id="rId131" Type="http://schemas.openxmlformats.org/officeDocument/2006/relationships/image" Target="../media/image301.png"/><Relationship Id="rId136" Type="http://schemas.openxmlformats.org/officeDocument/2006/relationships/customXml" Target="../ink/ink69.xml"/><Relationship Id="rId157" Type="http://schemas.openxmlformats.org/officeDocument/2006/relationships/image" Target="../media/image314.png"/><Relationship Id="rId61" Type="http://schemas.openxmlformats.org/officeDocument/2006/relationships/image" Target="../media/image266.png"/><Relationship Id="rId82" Type="http://schemas.openxmlformats.org/officeDocument/2006/relationships/customXml" Target="../ink/ink42.xml"/><Relationship Id="rId152" Type="http://schemas.openxmlformats.org/officeDocument/2006/relationships/customXml" Target="../ink/ink77.xml"/><Relationship Id="rId19" Type="http://schemas.openxmlformats.org/officeDocument/2006/relationships/image" Target="../media/image245.png"/><Relationship Id="rId14" Type="http://schemas.openxmlformats.org/officeDocument/2006/relationships/customXml" Target="../ink/ink8.xml"/><Relationship Id="rId30" Type="http://schemas.openxmlformats.org/officeDocument/2006/relationships/customXml" Target="../ink/ink16.xml"/><Relationship Id="rId35" Type="http://schemas.openxmlformats.org/officeDocument/2006/relationships/image" Target="../media/image253.png"/><Relationship Id="rId56" Type="http://schemas.openxmlformats.org/officeDocument/2006/relationships/customXml" Target="../ink/ink29.xml"/><Relationship Id="rId77" Type="http://schemas.openxmlformats.org/officeDocument/2006/relationships/image" Target="../media/image274.png"/><Relationship Id="rId100" Type="http://schemas.openxmlformats.org/officeDocument/2006/relationships/customXml" Target="../ink/ink51.xml"/><Relationship Id="rId105" Type="http://schemas.openxmlformats.org/officeDocument/2006/relationships/image" Target="../media/image288.png"/><Relationship Id="rId126" Type="http://schemas.openxmlformats.org/officeDocument/2006/relationships/customXml" Target="../ink/ink64.xml"/><Relationship Id="rId147" Type="http://schemas.openxmlformats.org/officeDocument/2006/relationships/image" Target="../media/image309.png"/><Relationship Id="rId8" Type="http://schemas.openxmlformats.org/officeDocument/2006/relationships/customXml" Target="../ink/ink5.xml"/><Relationship Id="rId51" Type="http://schemas.openxmlformats.org/officeDocument/2006/relationships/image" Target="../media/image261.png"/><Relationship Id="rId72" Type="http://schemas.openxmlformats.org/officeDocument/2006/relationships/customXml" Target="../ink/ink37.xml"/><Relationship Id="rId93" Type="http://schemas.openxmlformats.org/officeDocument/2006/relationships/image" Target="../media/image282.png"/><Relationship Id="rId98" Type="http://schemas.openxmlformats.org/officeDocument/2006/relationships/customXml" Target="../ink/ink50.xml"/><Relationship Id="rId121" Type="http://schemas.openxmlformats.org/officeDocument/2006/relationships/image" Target="../media/image296.png"/><Relationship Id="rId142" Type="http://schemas.openxmlformats.org/officeDocument/2006/relationships/customXml" Target="../ink/ink72.xml"/><Relationship Id="rId163" Type="http://schemas.openxmlformats.org/officeDocument/2006/relationships/image" Target="../media/image317.png"/><Relationship Id="rId3" Type="http://schemas.openxmlformats.org/officeDocument/2006/relationships/image" Target="../media/image237.png"/><Relationship Id="rId25" Type="http://schemas.openxmlformats.org/officeDocument/2006/relationships/image" Target="../media/image248.png"/><Relationship Id="rId46" Type="http://schemas.openxmlformats.org/officeDocument/2006/relationships/customXml" Target="../ink/ink24.xml"/><Relationship Id="rId67" Type="http://schemas.openxmlformats.org/officeDocument/2006/relationships/image" Target="../media/image269.png"/><Relationship Id="rId116" Type="http://schemas.openxmlformats.org/officeDocument/2006/relationships/customXml" Target="../ink/ink59.xml"/><Relationship Id="rId137" Type="http://schemas.openxmlformats.org/officeDocument/2006/relationships/image" Target="../media/image304.png"/><Relationship Id="rId158" Type="http://schemas.openxmlformats.org/officeDocument/2006/relationships/customXml" Target="../ink/ink80.xml"/><Relationship Id="rId20" Type="http://schemas.openxmlformats.org/officeDocument/2006/relationships/customXml" Target="../ink/ink11.xml"/><Relationship Id="rId41" Type="http://schemas.openxmlformats.org/officeDocument/2006/relationships/image" Target="../media/image256.png"/><Relationship Id="rId62" Type="http://schemas.openxmlformats.org/officeDocument/2006/relationships/customXml" Target="../ink/ink32.xml"/><Relationship Id="rId83" Type="http://schemas.openxmlformats.org/officeDocument/2006/relationships/image" Target="../media/image277.png"/><Relationship Id="rId88" Type="http://schemas.openxmlformats.org/officeDocument/2006/relationships/customXml" Target="../ink/ink45.xml"/><Relationship Id="rId111" Type="http://schemas.openxmlformats.org/officeDocument/2006/relationships/image" Target="../media/image291.png"/><Relationship Id="rId132" Type="http://schemas.openxmlformats.org/officeDocument/2006/relationships/customXml" Target="../ink/ink67.xml"/><Relationship Id="rId153" Type="http://schemas.openxmlformats.org/officeDocument/2006/relationships/image" Target="../media/image312.png"/><Relationship Id="rId15" Type="http://schemas.openxmlformats.org/officeDocument/2006/relationships/image" Target="../media/image243.png"/><Relationship Id="rId36" Type="http://schemas.openxmlformats.org/officeDocument/2006/relationships/customXml" Target="../ink/ink19.xml"/><Relationship Id="rId57" Type="http://schemas.openxmlformats.org/officeDocument/2006/relationships/image" Target="../media/image264.png"/><Relationship Id="rId106" Type="http://schemas.openxmlformats.org/officeDocument/2006/relationships/customXml" Target="../ink/ink54.xml"/><Relationship Id="rId127" Type="http://schemas.openxmlformats.org/officeDocument/2006/relationships/image" Target="../media/image299.png"/><Relationship Id="rId10" Type="http://schemas.openxmlformats.org/officeDocument/2006/relationships/customXml" Target="../ink/ink6.xml"/><Relationship Id="rId31" Type="http://schemas.openxmlformats.org/officeDocument/2006/relationships/image" Target="../media/image251.png"/><Relationship Id="rId52" Type="http://schemas.openxmlformats.org/officeDocument/2006/relationships/customXml" Target="../ink/ink27.xml"/><Relationship Id="rId73" Type="http://schemas.openxmlformats.org/officeDocument/2006/relationships/image" Target="../media/image272.png"/><Relationship Id="rId78" Type="http://schemas.openxmlformats.org/officeDocument/2006/relationships/customXml" Target="../ink/ink40.xml"/><Relationship Id="rId94" Type="http://schemas.openxmlformats.org/officeDocument/2006/relationships/customXml" Target="../ink/ink48.xml"/><Relationship Id="rId99" Type="http://schemas.openxmlformats.org/officeDocument/2006/relationships/image" Target="../media/image285.png"/><Relationship Id="rId101" Type="http://schemas.openxmlformats.org/officeDocument/2006/relationships/image" Target="../media/image286.png"/><Relationship Id="rId122" Type="http://schemas.openxmlformats.org/officeDocument/2006/relationships/customXml" Target="../ink/ink62.xml"/><Relationship Id="rId143" Type="http://schemas.openxmlformats.org/officeDocument/2006/relationships/image" Target="../media/image307.png"/><Relationship Id="rId148" Type="http://schemas.openxmlformats.org/officeDocument/2006/relationships/customXml" Target="../ink/ink75.xml"/><Relationship Id="rId164" Type="http://schemas.openxmlformats.org/officeDocument/2006/relationships/customXml" Target="../ink/ink83.xml"/><Relationship Id="rId4" Type="http://schemas.openxmlformats.org/officeDocument/2006/relationships/customXml" Target="../ink/ink3.xml"/><Relationship Id="rId9" Type="http://schemas.openxmlformats.org/officeDocument/2006/relationships/image" Target="../media/image240.png"/><Relationship Id="rId26" Type="http://schemas.openxmlformats.org/officeDocument/2006/relationships/customXml" Target="../ink/ink14.xml"/><Relationship Id="rId47" Type="http://schemas.openxmlformats.org/officeDocument/2006/relationships/image" Target="../media/image259.png"/><Relationship Id="rId68" Type="http://schemas.openxmlformats.org/officeDocument/2006/relationships/customXml" Target="../ink/ink35.xml"/><Relationship Id="rId89" Type="http://schemas.openxmlformats.org/officeDocument/2006/relationships/image" Target="../media/image280.png"/><Relationship Id="rId112" Type="http://schemas.openxmlformats.org/officeDocument/2006/relationships/customXml" Target="../ink/ink57.xml"/><Relationship Id="rId133" Type="http://schemas.openxmlformats.org/officeDocument/2006/relationships/image" Target="../media/image302.png"/><Relationship Id="rId154" Type="http://schemas.openxmlformats.org/officeDocument/2006/relationships/customXml" Target="../ink/ink78.xml"/><Relationship Id="rId16" Type="http://schemas.openxmlformats.org/officeDocument/2006/relationships/customXml" Target="../ink/ink9.xml"/><Relationship Id="rId37" Type="http://schemas.openxmlformats.org/officeDocument/2006/relationships/image" Target="../media/image254.png"/><Relationship Id="rId58" Type="http://schemas.openxmlformats.org/officeDocument/2006/relationships/customXml" Target="../ink/ink30.xml"/><Relationship Id="rId79" Type="http://schemas.openxmlformats.org/officeDocument/2006/relationships/image" Target="../media/image275.png"/><Relationship Id="rId102" Type="http://schemas.openxmlformats.org/officeDocument/2006/relationships/customXml" Target="../ink/ink52.xml"/><Relationship Id="rId123" Type="http://schemas.openxmlformats.org/officeDocument/2006/relationships/image" Target="../media/image297.png"/><Relationship Id="rId144" Type="http://schemas.openxmlformats.org/officeDocument/2006/relationships/customXml" Target="../ink/ink73.xml"/><Relationship Id="rId90" Type="http://schemas.openxmlformats.org/officeDocument/2006/relationships/customXml" Target="../ink/ink46.xml"/><Relationship Id="rId165" Type="http://schemas.openxmlformats.org/officeDocument/2006/relationships/image" Target="../media/image318.png"/><Relationship Id="rId27" Type="http://schemas.openxmlformats.org/officeDocument/2006/relationships/image" Target="../media/image249.png"/><Relationship Id="rId48" Type="http://schemas.openxmlformats.org/officeDocument/2006/relationships/customXml" Target="../ink/ink25.xml"/><Relationship Id="rId69" Type="http://schemas.openxmlformats.org/officeDocument/2006/relationships/image" Target="../media/image270.png"/><Relationship Id="rId113" Type="http://schemas.openxmlformats.org/officeDocument/2006/relationships/image" Target="../media/image292.png"/><Relationship Id="rId134" Type="http://schemas.openxmlformats.org/officeDocument/2006/relationships/customXml" Target="../ink/ink68.xml"/><Relationship Id="rId80" Type="http://schemas.openxmlformats.org/officeDocument/2006/relationships/customXml" Target="../ink/ink41.xml"/><Relationship Id="rId155" Type="http://schemas.openxmlformats.org/officeDocument/2006/relationships/image" Target="../media/image313.png"/></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hyperlink" Target="http://www.dribbble.com/" TargetMode="External"/></Relationships>
</file>

<file path=ppt/slides/_rels/slide39.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5.jpeg"/><Relationship Id="rId7" Type="http://schemas.openxmlformats.org/officeDocument/2006/relationships/image" Target="../media/image29.tiff"/><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28.tiff"/><Relationship Id="rId5" Type="http://schemas.openxmlformats.org/officeDocument/2006/relationships/image" Target="../media/image27.tiff"/><Relationship Id="rId4" Type="http://schemas.openxmlformats.org/officeDocument/2006/relationships/image" Target="../media/image26.tiff"/><Relationship Id="rId9"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jurnaloftalmologi.org/index.php/announce/viewarticle/122"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pixabay.com/en/computer-user-icon-peolpe-avatar-1331579/"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jurnaloftalmologi.org/index.php/announce/viewarticle/122" TargetMode="External"/><Relationship Id="rId7" Type="http://schemas.openxmlformats.org/officeDocument/2006/relationships/hyperlink" Target="https://pixabay.com/en/computer-user-icon-peolpe-avatar-1331579/"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a:t>
            </a:r>
            <a:r>
              <a:rPr lang="en-IN" sz="2000" dirty="0" err="1">
                <a:solidFill>
                  <a:srgbClr val="00B0F0"/>
                </a:solidFill>
                <a:latin typeface="Amasis MT Pro Black" panose="02040A04050005020304" pitchFamily="18" charset="0"/>
              </a:rPr>
              <a:t>Oberoy</a:t>
            </a:r>
            <a:endParaRPr lang="en-IN" sz="2000" dirty="0">
              <a:solidFill>
                <a:srgbClr val="00B0F0"/>
              </a:solidFill>
              <a:latin typeface="Amasis MT Pro Black" panose="02040A04050005020304" pitchFamily="18" charset="0"/>
            </a:endParaRP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07AD4BE1-A039-0C39-03C6-B87E08B37A06}"/>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4</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Introduction to App Router</a:t>
            </a:r>
          </a:p>
        </p:txBody>
      </p:sp>
      <p:sp>
        <p:nvSpPr>
          <p:cNvPr id="3" name="TextBox 2">
            <a:extLst>
              <a:ext uri="{FF2B5EF4-FFF2-40B4-BE49-F238E27FC236}">
                <a16:creationId xmlns:a16="http://schemas.microsoft.com/office/drawing/2014/main" id="{DA9125C8-EE73-BED6-16B3-BB424E7483AB}"/>
              </a:ext>
            </a:extLst>
          </p:cNvPr>
          <p:cNvSpPr txBox="1"/>
          <p:nvPr/>
        </p:nvSpPr>
        <p:spPr>
          <a:xfrm>
            <a:off x="161034" y="909378"/>
            <a:ext cx="11806237" cy="4521599"/>
          </a:xfrm>
          <a:prstGeom prst="rect">
            <a:avLst/>
          </a:prstGeom>
          <a:noFill/>
        </p:spPr>
        <p:txBody>
          <a:bodyPr wrap="square" rtlCol="0">
            <a:spAutoFit/>
          </a:bodyPr>
          <a:lstStyle/>
          <a:p>
            <a:pPr marL="342797" indent="-342797" defTabSz="1218621">
              <a:buFont typeface="Arial" panose="020B0604020202020204" pitchFamily="34" charset="0"/>
              <a:buChar char="•"/>
            </a:pPr>
            <a:r>
              <a:rPr lang="en-US" sz="2399" dirty="0">
                <a:solidFill>
                  <a:prstClr val="white"/>
                </a:solidFill>
                <a:latin typeface="Segoe UI"/>
              </a:rPr>
              <a:t>It is a Node JS Application </a:t>
            </a:r>
          </a:p>
          <a:p>
            <a:pPr marL="342797" indent="-342797" defTabSz="1218621">
              <a:buFont typeface="Arial" panose="020B0604020202020204" pitchFamily="34" charset="0"/>
              <a:buChar char="•"/>
            </a:pPr>
            <a:r>
              <a:rPr lang="en-US" sz="2399" dirty="0">
                <a:solidFill>
                  <a:prstClr val="white"/>
                </a:solidFill>
                <a:latin typeface="Segoe UI"/>
              </a:rPr>
              <a:t>It is used to automate the process of authentication, authorization with XSUAA to do token exchange</a:t>
            </a:r>
          </a:p>
          <a:p>
            <a:pPr marL="342797" indent="-342797" defTabSz="1218621">
              <a:buFont typeface="Arial" panose="020B0604020202020204" pitchFamily="34" charset="0"/>
              <a:buChar char="•"/>
            </a:pPr>
            <a:r>
              <a:rPr lang="en-US" sz="2399" dirty="0">
                <a:solidFill>
                  <a:prstClr val="white"/>
                </a:solidFill>
                <a:latin typeface="Segoe UI"/>
              </a:rPr>
              <a:t>It sits in the middle of IDP and XSUAA, it will redirect the request to our microservice to </a:t>
            </a:r>
            <a:r>
              <a:rPr lang="en-US" sz="2399" dirty="0" err="1">
                <a:solidFill>
                  <a:prstClr val="white"/>
                </a:solidFill>
                <a:latin typeface="Segoe UI"/>
              </a:rPr>
              <a:t>xsuaa</a:t>
            </a:r>
            <a:r>
              <a:rPr lang="en-US" sz="2399" dirty="0">
                <a:solidFill>
                  <a:prstClr val="white"/>
                </a:solidFill>
                <a:latin typeface="Segoe UI"/>
              </a:rPr>
              <a:t>, and eventually to </a:t>
            </a:r>
            <a:r>
              <a:rPr lang="en-US" sz="2399" dirty="0" err="1">
                <a:solidFill>
                  <a:prstClr val="white"/>
                </a:solidFill>
                <a:latin typeface="Segoe UI"/>
              </a:rPr>
              <a:t>idp</a:t>
            </a:r>
            <a:endParaRPr lang="en-US" sz="2399" dirty="0">
              <a:solidFill>
                <a:prstClr val="white"/>
              </a:solidFill>
              <a:latin typeface="Segoe UI"/>
            </a:endParaRPr>
          </a:p>
          <a:p>
            <a:pPr marL="342797" indent="-342797" defTabSz="1218621">
              <a:buFont typeface="Arial" panose="020B0604020202020204" pitchFamily="34" charset="0"/>
              <a:buChar char="•"/>
            </a:pPr>
            <a:r>
              <a:rPr lang="en-US" sz="2399" dirty="0">
                <a:solidFill>
                  <a:prstClr val="white"/>
                </a:solidFill>
                <a:latin typeface="Segoe UI"/>
              </a:rPr>
              <a:t>IDP sends the login screen to the user, user authenticates, which is taken to XSUAA, XSUAA issues JWT Token, this JWT token is presented to </a:t>
            </a:r>
            <a:r>
              <a:rPr lang="en-US" sz="2399" dirty="0" err="1">
                <a:solidFill>
                  <a:prstClr val="white"/>
                </a:solidFill>
                <a:latin typeface="Segoe UI"/>
              </a:rPr>
              <a:t>api</a:t>
            </a:r>
            <a:r>
              <a:rPr lang="en-US" sz="2399" dirty="0">
                <a:solidFill>
                  <a:prstClr val="white"/>
                </a:solidFill>
                <a:latin typeface="Segoe UI"/>
              </a:rPr>
              <a:t> end points</a:t>
            </a:r>
          </a:p>
          <a:p>
            <a:pPr marL="342797" indent="-342797" defTabSz="1218621">
              <a:buFont typeface="Arial" panose="020B0604020202020204" pitchFamily="34" charset="0"/>
              <a:buChar char="•"/>
            </a:pPr>
            <a:r>
              <a:rPr lang="en-US" sz="2399" dirty="0">
                <a:solidFill>
                  <a:prstClr val="white"/>
                </a:solidFill>
                <a:latin typeface="Segoe UI"/>
              </a:rPr>
              <a:t>App Router takes the JWT token from XSUAA and gives it to our microservices and even exchange this token to multiple microservices inside</a:t>
            </a:r>
          </a:p>
          <a:p>
            <a:pPr marL="342797" indent="-342797" defTabSz="1218621">
              <a:buFont typeface="Arial" panose="020B0604020202020204" pitchFamily="34" charset="0"/>
              <a:buChar char="•"/>
            </a:pPr>
            <a:r>
              <a:rPr lang="en-US" sz="2399" dirty="0">
                <a:solidFill>
                  <a:prstClr val="white"/>
                </a:solidFill>
                <a:latin typeface="Segoe UI"/>
              </a:rPr>
              <a:t>It Serves as a single entry point for the entire app.</a:t>
            </a:r>
          </a:p>
          <a:p>
            <a:pPr marL="342797" indent="-342797" defTabSz="1218621">
              <a:buFont typeface="Arial" panose="020B0604020202020204" pitchFamily="34" charset="0"/>
              <a:buChar char="•"/>
            </a:pPr>
            <a:r>
              <a:rPr lang="en-IN" sz="2399" dirty="0">
                <a:solidFill>
                  <a:prstClr val="white"/>
                </a:solidFill>
                <a:latin typeface="Segoe UI"/>
              </a:rPr>
              <a:t>To tell app router about our multiple microservices so that it can re-direct, we need to create a configuration file named as </a:t>
            </a:r>
            <a:r>
              <a:rPr lang="en-IN" sz="2399" b="1" dirty="0" err="1">
                <a:solidFill>
                  <a:prstClr val="white"/>
                </a:solidFill>
                <a:latin typeface="Segoe UI"/>
              </a:rPr>
              <a:t>xs-app.json</a:t>
            </a:r>
            <a:r>
              <a:rPr lang="en-IN" sz="2399" dirty="0">
                <a:solidFill>
                  <a:prstClr val="white"/>
                </a:solidFill>
                <a:latin typeface="Segoe UI"/>
              </a:rPr>
              <a:t> which contains the details.</a:t>
            </a:r>
          </a:p>
        </p:txBody>
      </p:sp>
    </p:spTree>
    <p:extLst>
      <p:ext uri="{BB962C8B-B14F-4D97-AF65-F5344CB8AC3E}">
        <p14:creationId xmlns:p14="http://schemas.microsoft.com/office/powerpoint/2010/main" val="307056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Real World Example</a:t>
            </a:r>
          </a:p>
        </p:txBody>
      </p:sp>
      <p:sp>
        <p:nvSpPr>
          <p:cNvPr id="3" name="Rectangle 2">
            <a:extLst>
              <a:ext uri="{FF2B5EF4-FFF2-40B4-BE49-F238E27FC236}">
                <a16:creationId xmlns:a16="http://schemas.microsoft.com/office/drawing/2014/main" id="{C2EA533E-B375-495B-C297-1E34514386FD}"/>
              </a:ext>
            </a:extLst>
          </p:cNvPr>
          <p:cNvSpPr/>
          <p:nvPr/>
        </p:nvSpPr>
        <p:spPr>
          <a:xfrm>
            <a:off x="10028249" y="2829492"/>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Loan</a:t>
            </a:r>
          </a:p>
        </p:txBody>
      </p:sp>
      <p:sp>
        <p:nvSpPr>
          <p:cNvPr id="4" name="Rectangle 3">
            <a:extLst>
              <a:ext uri="{FF2B5EF4-FFF2-40B4-BE49-F238E27FC236}">
                <a16:creationId xmlns:a16="http://schemas.microsoft.com/office/drawing/2014/main" id="{6936DB1B-5BB2-1C6B-1C9A-FD527662AD3B}"/>
              </a:ext>
            </a:extLst>
          </p:cNvPr>
          <p:cNvSpPr/>
          <p:nvPr/>
        </p:nvSpPr>
        <p:spPr>
          <a:xfrm>
            <a:off x="10028249" y="346482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Credit Card</a:t>
            </a:r>
          </a:p>
        </p:txBody>
      </p:sp>
      <p:sp>
        <p:nvSpPr>
          <p:cNvPr id="5" name="Rectangle 4">
            <a:extLst>
              <a:ext uri="{FF2B5EF4-FFF2-40B4-BE49-F238E27FC236}">
                <a16:creationId xmlns:a16="http://schemas.microsoft.com/office/drawing/2014/main" id="{579C15EF-FC9E-DC26-ADB2-5A8A7913CF1E}"/>
              </a:ext>
            </a:extLst>
          </p:cNvPr>
          <p:cNvSpPr/>
          <p:nvPr/>
        </p:nvSpPr>
        <p:spPr>
          <a:xfrm>
            <a:off x="10028249" y="410015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Deposit</a:t>
            </a:r>
          </a:p>
        </p:txBody>
      </p:sp>
      <p:sp>
        <p:nvSpPr>
          <p:cNvPr id="6" name="Rectangle 5">
            <a:extLst>
              <a:ext uri="{FF2B5EF4-FFF2-40B4-BE49-F238E27FC236}">
                <a16:creationId xmlns:a16="http://schemas.microsoft.com/office/drawing/2014/main" id="{92356AC6-451F-9EFC-F182-E64D4AF591B1}"/>
              </a:ext>
            </a:extLst>
          </p:cNvPr>
          <p:cNvSpPr/>
          <p:nvPr/>
        </p:nvSpPr>
        <p:spPr>
          <a:xfrm>
            <a:off x="10053820" y="4735484"/>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Draft/Cheque</a:t>
            </a:r>
          </a:p>
        </p:txBody>
      </p:sp>
      <p:sp>
        <p:nvSpPr>
          <p:cNvPr id="7" name="Rectangle 6">
            <a:extLst>
              <a:ext uri="{FF2B5EF4-FFF2-40B4-BE49-F238E27FC236}">
                <a16:creationId xmlns:a16="http://schemas.microsoft.com/office/drawing/2014/main" id="{BD111B6E-46C2-C252-ED42-B0E715054D58}"/>
              </a:ext>
            </a:extLst>
          </p:cNvPr>
          <p:cNvSpPr/>
          <p:nvPr/>
        </p:nvSpPr>
        <p:spPr>
          <a:xfrm>
            <a:off x="10053964" y="5366291"/>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FD</a:t>
            </a:r>
          </a:p>
        </p:txBody>
      </p:sp>
      <p:sp>
        <p:nvSpPr>
          <p:cNvPr id="8" name="Rectangle 7">
            <a:extLst>
              <a:ext uri="{FF2B5EF4-FFF2-40B4-BE49-F238E27FC236}">
                <a16:creationId xmlns:a16="http://schemas.microsoft.com/office/drawing/2014/main" id="{6F713BAD-A756-CE90-30A2-C455D59C0ACA}"/>
              </a:ext>
            </a:extLst>
          </p:cNvPr>
          <p:cNvSpPr/>
          <p:nvPr/>
        </p:nvSpPr>
        <p:spPr>
          <a:xfrm>
            <a:off x="10053820" y="602061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Locker</a:t>
            </a:r>
          </a:p>
        </p:txBody>
      </p:sp>
      <p:pic>
        <p:nvPicPr>
          <p:cNvPr id="9" name="Picture 8" descr="Icon&#10;&#10;Description automatically generated">
            <a:extLst>
              <a:ext uri="{FF2B5EF4-FFF2-40B4-BE49-F238E27FC236}">
                <a16:creationId xmlns:a16="http://schemas.microsoft.com/office/drawing/2014/main" id="{070111FB-6C2D-B285-7982-7544388F451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37645" y="1353879"/>
            <a:ext cx="1083615" cy="1083615"/>
          </a:xfrm>
          <a:prstGeom prst="rect">
            <a:avLst/>
          </a:prstGeom>
          <a:ln>
            <a:solidFill>
              <a:schemeClr val="bg1"/>
            </a:solidFill>
          </a:ln>
        </p:spPr>
      </p:pic>
      <p:sp>
        <p:nvSpPr>
          <p:cNvPr id="10" name="TextBox 9">
            <a:extLst>
              <a:ext uri="{FF2B5EF4-FFF2-40B4-BE49-F238E27FC236}">
                <a16:creationId xmlns:a16="http://schemas.microsoft.com/office/drawing/2014/main" id="{1DC93980-FD63-3685-BA93-DA4037E2A56F}"/>
              </a:ext>
            </a:extLst>
          </p:cNvPr>
          <p:cNvSpPr txBox="1"/>
          <p:nvPr/>
        </p:nvSpPr>
        <p:spPr>
          <a:xfrm>
            <a:off x="335272" y="1032062"/>
            <a:ext cx="1295806" cy="338466"/>
          </a:xfrm>
          <a:prstGeom prst="rect">
            <a:avLst/>
          </a:prstGeom>
          <a:noFill/>
          <a:ln>
            <a:solidFill>
              <a:schemeClr val="bg1"/>
            </a:solidFill>
          </a:ln>
        </p:spPr>
        <p:txBody>
          <a:bodyPr wrap="square" rtlCol="0">
            <a:spAutoFit/>
          </a:bodyPr>
          <a:lstStyle/>
          <a:p>
            <a:pPr defTabSz="1218621"/>
            <a:r>
              <a:rPr lang="en-US" sz="1600" b="1" dirty="0">
                <a:solidFill>
                  <a:prstClr val="white"/>
                </a:solidFill>
                <a:latin typeface="Segoe UI"/>
              </a:rPr>
              <a:t>Customer</a:t>
            </a:r>
          </a:p>
        </p:txBody>
      </p:sp>
      <p:cxnSp>
        <p:nvCxnSpPr>
          <p:cNvPr id="11" name="Straight Arrow Connector 10">
            <a:extLst>
              <a:ext uri="{FF2B5EF4-FFF2-40B4-BE49-F238E27FC236}">
                <a16:creationId xmlns:a16="http://schemas.microsoft.com/office/drawing/2014/main" id="{4957B6AB-C7CA-2A1B-233F-9F9C7D532060}"/>
              </a:ext>
            </a:extLst>
          </p:cNvPr>
          <p:cNvCxnSpPr>
            <a:cxnSpLocks/>
          </p:cNvCxnSpPr>
          <p:nvPr/>
        </p:nvCxnSpPr>
        <p:spPr>
          <a:xfrm flipV="1">
            <a:off x="1455662" y="1629270"/>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4B0383D5-7DD1-02CF-EEBC-88D4D498629D}"/>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flipH="1">
            <a:off x="5590487" y="1235015"/>
            <a:ext cx="1655753" cy="2289552"/>
          </a:xfrm>
          <a:prstGeom prst="rect">
            <a:avLst/>
          </a:prstGeom>
          <a:ln>
            <a:solidFill>
              <a:schemeClr val="bg1"/>
            </a:solidFill>
          </a:ln>
        </p:spPr>
      </p:pic>
      <p:sp>
        <p:nvSpPr>
          <p:cNvPr id="13" name="Oval 12">
            <a:extLst>
              <a:ext uri="{FF2B5EF4-FFF2-40B4-BE49-F238E27FC236}">
                <a16:creationId xmlns:a16="http://schemas.microsoft.com/office/drawing/2014/main" id="{82548D8D-B1BC-D516-A585-B01B1881E525}"/>
              </a:ext>
            </a:extLst>
          </p:cNvPr>
          <p:cNvSpPr/>
          <p:nvPr/>
        </p:nvSpPr>
        <p:spPr>
          <a:xfrm>
            <a:off x="2710918" y="140746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1</a:t>
            </a:r>
          </a:p>
        </p:txBody>
      </p:sp>
      <p:cxnSp>
        <p:nvCxnSpPr>
          <p:cNvPr id="14" name="Straight Arrow Connector 13">
            <a:extLst>
              <a:ext uri="{FF2B5EF4-FFF2-40B4-BE49-F238E27FC236}">
                <a16:creationId xmlns:a16="http://schemas.microsoft.com/office/drawing/2014/main" id="{4B39DA18-89FF-2842-5B78-64BDA3DF7C96}"/>
              </a:ext>
            </a:extLst>
          </p:cNvPr>
          <p:cNvCxnSpPr/>
          <p:nvPr/>
        </p:nvCxnSpPr>
        <p:spPr>
          <a:xfrm flipH="1">
            <a:off x="1455660" y="1773247"/>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A picture containing text, parking, machine, meter&#10;&#10;Description automatically generated">
            <a:extLst>
              <a:ext uri="{FF2B5EF4-FFF2-40B4-BE49-F238E27FC236}">
                <a16:creationId xmlns:a16="http://schemas.microsoft.com/office/drawing/2014/main" id="{BBC0DADA-D9A2-DA21-95E2-18E03C3AFF1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3824" y="3730119"/>
            <a:ext cx="1711332" cy="1231691"/>
          </a:xfrm>
          <a:prstGeom prst="rect">
            <a:avLst/>
          </a:prstGeom>
          <a:ln>
            <a:solidFill>
              <a:schemeClr val="bg1"/>
            </a:solidFill>
          </a:ln>
        </p:spPr>
      </p:pic>
      <p:sp>
        <p:nvSpPr>
          <p:cNvPr id="16" name="TextBox 15">
            <a:extLst>
              <a:ext uri="{FF2B5EF4-FFF2-40B4-BE49-F238E27FC236}">
                <a16:creationId xmlns:a16="http://schemas.microsoft.com/office/drawing/2014/main" id="{D38F7EAB-F03E-4A39-6E1E-14A442C77DC0}"/>
              </a:ext>
            </a:extLst>
          </p:cNvPr>
          <p:cNvSpPr txBox="1"/>
          <p:nvPr/>
        </p:nvSpPr>
        <p:spPr>
          <a:xfrm>
            <a:off x="1331345" y="6857107"/>
            <a:ext cx="9526138" cy="230772"/>
          </a:xfrm>
          <a:prstGeom prst="rect">
            <a:avLst/>
          </a:prstGeom>
          <a:noFill/>
          <a:ln>
            <a:solidFill>
              <a:schemeClr val="bg1"/>
            </a:solidFill>
          </a:ln>
        </p:spPr>
        <p:txBody>
          <a:bodyPr wrap="square" rtlCol="0">
            <a:spAutoFit/>
          </a:bodyPr>
          <a:lstStyle/>
          <a:p>
            <a:pPr defTabSz="1218621"/>
            <a:r>
              <a:rPr lang="en-US" sz="900">
                <a:solidFill>
                  <a:prstClr val="black"/>
                </a:solidFill>
                <a:latin typeface="Segoe UI"/>
                <a:hlinkClick r:id="rId7" tooltip="https://www.flickr.com/photos/jeepersmedia/14765960308/"/>
              </a:rPr>
              <a:t>This Photo</a:t>
            </a:r>
            <a:r>
              <a:rPr lang="en-US" sz="900">
                <a:solidFill>
                  <a:prstClr val="black"/>
                </a:solidFill>
                <a:latin typeface="Segoe UI"/>
              </a:rPr>
              <a:t> by Unknown Author is licensed under </a:t>
            </a:r>
            <a:r>
              <a:rPr lang="en-US" sz="900">
                <a:solidFill>
                  <a:prstClr val="black"/>
                </a:solidFill>
                <a:latin typeface="Segoe UI"/>
                <a:hlinkClick r:id="rId8" tooltip="https://creativecommons.org/licenses/by/3.0/"/>
              </a:rPr>
              <a:t>CC BY</a:t>
            </a:r>
            <a:endParaRPr lang="en-US" sz="900">
              <a:solidFill>
                <a:prstClr val="black"/>
              </a:solidFill>
              <a:latin typeface="Segoe UI"/>
            </a:endParaRPr>
          </a:p>
        </p:txBody>
      </p:sp>
      <p:cxnSp>
        <p:nvCxnSpPr>
          <p:cNvPr id="17" name="Straight Arrow Connector 16">
            <a:extLst>
              <a:ext uri="{FF2B5EF4-FFF2-40B4-BE49-F238E27FC236}">
                <a16:creationId xmlns:a16="http://schemas.microsoft.com/office/drawing/2014/main" id="{B5A2B9F5-841F-1EDB-859C-2C5C4A5C5C4D}"/>
              </a:ext>
            </a:extLst>
          </p:cNvPr>
          <p:cNvCxnSpPr>
            <a:stCxn id="9" idx="2"/>
            <a:endCxn id="15" idx="0"/>
          </p:cNvCxnSpPr>
          <p:nvPr/>
        </p:nvCxnSpPr>
        <p:spPr>
          <a:xfrm>
            <a:off x="879453" y="2437494"/>
            <a:ext cx="10038" cy="129262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985EF3C-623F-4F13-28C8-8E3CB3B1508E}"/>
              </a:ext>
            </a:extLst>
          </p:cNvPr>
          <p:cNvSpPr/>
          <p:nvPr/>
        </p:nvSpPr>
        <p:spPr>
          <a:xfrm>
            <a:off x="33824" y="5714346"/>
            <a:ext cx="1711332" cy="40374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a:t>
            </a:r>
          </a:p>
        </p:txBody>
      </p:sp>
      <p:cxnSp>
        <p:nvCxnSpPr>
          <p:cNvPr id="19" name="Straight Arrow Connector 18">
            <a:extLst>
              <a:ext uri="{FF2B5EF4-FFF2-40B4-BE49-F238E27FC236}">
                <a16:creationId xmlns:a16="http://schemas.microsoft.com/office/drawing/2014/main" id="{07E0C267-9B09-10B0-9791-36B97BFC1EBE}"/>
              </a:ext>
            </a:extLst>
          </p:cNvPr>
          <p:cNvCxnSpPr>
            <a:stCxn id="15" idx="2"/>
            <a:endCxn id="18" idx="0"/>
          </p:cNvCxnSpPr>
          <p:nvPr/>
        </p:nvCxnSpPr>
        <p:spPr>
          <a:xfrm>
            <a:off x="889490" y="4961810"/>
            <a:ext cx="0" cy="75253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21E8ADA-FBDB-0223-EDFA-0297C75D10B6}"/>
              </a:ext>
            </a:extLst>
          </p:cNvPr>
          <p:cNvCxnSpPr/>
          <p:nvPr/>
        </p:nvCxnSpPr>
        <p:spPr>
          <a:xfrm flipV="1">
            <a:off x="695218" y="4961811"/>
            <a:ext cx="0" cy="69243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AC01570-9A95-69A1-4B28-816A639DDD18}"/>
              </a:ext>
            </a:extLst>
          </p:cNvPr>
          <p:cNvCxnSpPr/>
          <p:nvPr/>
        </p:nvCxnSpPr>
        <p:spPr>
          <a:xfrm flipV="1">
            <a:off x="695218" y="2379793"/>
            <a:ext cx="0" cy="13503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C261E608-4361-CED8-02D4-02A054BCDE60}"/>
              </a:ext>
            </a:extLst>
          </p:cNvPr>
          <p:cNvSpPr/>
          <p:nvPr/>
        </p:nvSpPr>
        <p:spPr>
          <a:xfrm>
            <a:off x="767208" y="2822672"/>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2</a:t>
            </a:r>
          </a:p>
        </p:txBody>
      </p:sp>
      <p:sp>
        <p:nvSpPr>
          <p:cNvPr id="23" name="Oval 22">
            <a:extLst>
              <a:ext uri="{FF2B5EF4-FFF2-40B4-BE49-F238E27FC236}">
                <a16:creationId xmlns:a16="http://schemas.microsoft.com/office/drawing/2014/main" id="{B82C6420-EF79-3831-013D-B5E561219E1F}"/>
              </a:ext>
            </a:extLst>
          </p:cNvPr>
          <p:cNvSpPr/>
          <p:nvPr/>
        </p:nvSpPr>
        <p:spPr>
          <a:xfrm>
            <a:off x="767208" y="506962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3</a:t>
            </a:r>
          </a:p>
        </p:txBody>
      </p:sp>
      <p:sp>
        <p:nvSpPr>
          <p:cNvPr id="24" name="Oval 23">
            <a:extLst>
              <a:ext uri="{FF2B5EF4-FFF2-40B4-BE49-F238E27FC236}">
                <a16:creationId xmlns:a16="http://schemas.microsoft.com/office/drawing/2014/main" id="{6FC0A25E-C437-DE46-D027-B5EEDF3E96D1}"/>
              </a:ext>
            </a:extLst>
          </p:cNvPr>
          <p:cNvSpPr/>
          <p:nvPr/>
        </p:nvSpPr>
        <p:spPr>
          <a:xfrm>
            <a:off x="353831" y="249759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4</a:t>
            </a:r>
          </a:p>
        </p:txBody>
      </p:sp>
      <p:cxnSp>
        <p:nvCxnSpPr>
          <p:cNvPr id="25" name="Straight Arrow Connector 24">
            <a:extLst>
              <a:ext uri="{FF2B5EF4-FFF2-40B4-BE49-F238E27FC236}">
                <a16:creationId xmlns:a16="http://schemas.microsoft.com/office/drawing/2014/main" id="{809305B0-C4D4-BBB5-2BA2-513DB9C20447}"/>
              </a:ext>
            </a:extLst>
          </p:cNvPr>
          <p:cNvCxnSpPr>
            <a:cxnSpLocks/>
          </p:cNvCxnSpPr>
          <p:nvPr/>
        </p:nvCxnSpPr>
        <p:spPr>
          <a:xfrm flipV="1">
            <a:off x="1455662" y="2157385"/>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FEABC96-1E27-2553-2C0E-81F675867AD1}"/>
              </a:ext>
            </a:extLst>
          </p:cNvPr>
          <p:cNvSpPr/>
          <p:nvPr/>
        </p:nvSpPr>
        <p:spPr>
          <a:xfrm>
            <a:off x="2710918" y="1935578"/>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5</a:t>
            </a:r>
          </a:p>
        </p:txBody>
      </p:sp>
      <p:cxnSp>
        <p:nvCxnSpPr>
          <p:cNvPr id="27" name="Straight Arrow Connector 26">
            <a:extLst>
              <a:ext uri="{FF2B5EF4-FFF2-40B4-BE49-F238E27FC236}">
                <a16:creationId xmlns:a16="http://schemas.microsoft.com/office/drawing/2014/main" id="{98E5881B-F0FD-D913-199F-D4A478F6245D}"/>
              </a:ext>
            </a:extLst>
          </p:cNvPr>
          <p:cNvCxnSpPr/>
          <p:nvPr/>
        </p:nvCxnSpPr>
        <p:spPr>
          <a:xfrm flipH="1">
            <a:off x="1455660" y="2301362"/>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FA6C84D5-C8B3-EF20-9779-10988BAB0E5E}"/>
              </a:ext>
            </a:extLst>
          </p:cNvPr>
          <p:cNvSpPr/>
          <p:nvPr/>
        </p:nvSpPr>
        <p:spPr>
          <a:xfrm>
            <a:off x="3565018" y="4106792"/>
            <a:ext cx="503925" cy="441663"/>
          </a:xfrm>
          <a:prstGeom prst="diamond">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cxnSp>
        <p:nvCxnSpPr>
          <p:cNvPr id="29" name="Connector: Elbow 28">
            <a:extLst>
              <a:ext uri="{FF2B5EF4-FFF2-40B4-BE49-F238E27FC236}">
                <a16:creationId xmlns:a16="http://schemas.microsoft.com/office/drawing/2014/main" id="{D03073B4-532F-029D-E7D7-E8DC1BE72DA2}"/>
              </a:ext>
            </a:extLst>
          </p:cNvPr>
          <p:cNvCxnSpPr>
            <a:cxnSpLocks/>
          </p:cNvCxnSpPr>
          <p:nvPr/>
        </p:nvCxnSpPr>
        <p:spPr>
          <a:xfrm rot="5400000">
            <a:off x="3636952" y="1572099"/>
            <a:ext cx="821397" cy="4673208"/>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0" name="Picture 29" descr="A picture containing text&#10;&#10;Description automatically generated">
            <a:extLst>
              <a:ext uri="{FF2B5EF4-FFF2-40B4-BE49-F238E27FC236}">
                <a16:creationId xmlns:a16="http://schemas.microsoft.com/office/drawing/2014/main" id="{610ED705-5F91-9684-7A85-131C1315877B}"/>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257768" y="1999585"/>
            <a:ext cx="431936" cy="559744"/>
          </a:xfrm>
          <a:prstGeom prst="rect">
            <a:avLst/>
          </a:prstGeom>
          <a:ln>
            <a:solidFill>
              <a:schemeClr val="bg1"/>
            </a:solidFill>
          </a:ln>
        </p:spPr>
      </p:pic>
      <p:pic>
        <p:nvPicPr>
          <p:cNvPr id="31" name="Picture 30" descr="A picture containing text&#10;&#10;Description automatically generated">
            <a:extLst>
              <a:ext uri="{FF2B5EF4-FFF2-40B4-BE49-F238E27FC236}">
                <a16:creationId xmlns:a16="http://schemas.microsoft.com/office/drawing/2014/main" id="{9D09D388-92C2-4B3D-2938-BA9ADE40A1D3}"/>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93550" y="2799284"/>
            <a:ext cx="431936" cy="559744"/>
          </a:xfrm>
          <a:prstGeom prst="rect">
            <a:avLst/>
          </a:prstGeom>
          <a:ln>
            <a:solidFill>
              <a:schemeClr val="bg1"/>
            </a:solidFill>
          </a:ln>
        </p:spPr>
      </p:pic>
      <p:sp>
        <p:nvSpPr>
          <p:cNvPr id="32" name="TextBox 31">
            <a:extLst>
              <a:ext uri="{FF2B5EF4-FFF2-40B4-BE49-F238E27FC236}">
                <a16:creationId xmlns:a16="http://schemas.microsoft.com/office/drawing/2014/main" id="{6D4978EF-301C-D1F9-60A5-32128B305C89}"/>
              </a:ext>
            </a:extLst>
          </p:cNvPr>
          <p:cNvSpPr txBox="1"/>
          <p:nvPr/>
        </p:nvSpPr>
        <p:spPr>
          <a:xfrm>
            <a:off x="4210611" y="4038269"/>
            <a:ext cx="2604637" cy="307697"/>
          </a:xfrm>
          <a:prstGeom prst="rect">
            <a:avLst/>
          </a:prstGeom>
          <a:noFill/>
          <a:ln>
            <a:noFill/>
          </a:ln>
        </p:spPr>
        <p:txBody>
          <a:bodyPr wrap="square" rtlCol="0">
            <a:spAutoFit/>
          </a:bodyPr>
          <a:lstStyle/>
          <a:p>
            <a:pPr defTabSz="1218621"/>
            <a:r>
              <a:rPr lang="en-US" sz="1400" b="1" dirty="0">
                <a:solidFill>
                  <a:prstClr val="white"/>
                </a:solidFill>
                <a:latin typeface="Segoe UI"/>
              </a:rPr>
              <a:t>Validate, trust</a:t>
            </a:r>
          </a:p>
        </p:txBody>
      </p:sp>
      <p:cxnSp>
        <p:nvCxnSpPr>
          <p:cNvPr id="33" name="Connector: Elbow 32">
            <a:extLst>
              <a:ext uri="{FF2B5EF4-FFF2-40B4-BE49-F238E27FC236}">
                <a16:creationId xmlns:a16="http://schemas.microsoft.com/office/drawing/2014/main" id="{6BCB7C48-AB34-D89B-8A58-C1CFCFF03C7A}"/>
              </a:ext>
            </a:extLst>
          </p:cNvPr>
          <p:cNvCxnSpPr>
            <a:cxnSpLocks/>
            <a:endCxn id="8" idx="1"/>
          </p:cNvCxnSpPr>
          <p:nvPr/>
        </p:nvCxnSpPr>
        <p:spPr>
          <a:xfrm>
            <a:off x="1415111" y="2541519"/>
            <a:ext cx="8638710" cy="3767051"/>
          </a:xfrm>
          <a:prstGeom prst="bentConnector3">
            <a:avLst>
              <a:gd name="adj1" fmla="val 2030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F9ADEEA6-DAB4-08D6-6030-E0AC8755794A}"/>
              </a:ext>
            </a:extLst>
          </p:cNvPr>
          <p:cNvSpPr/>
          <p:nvPr/>
        </p:nvSpPr>
        <p:spPr>
          <a:xfrm>
            <a:off x="5698471" y="403527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6</a:t>
            </a:r>
          </a:p>
        </p:txBody>
      </p:sp>
      <p:sp>
        <p:nvSpPr>
          <p:cNvPr id="35" name="Oval 34">
            <a:extLst>
              <a:ext uri="{FF2B5EF4-FFF2-40B4-BE49-F238E27FC236}">
                <a16:creationId xmlns:a16="http://schemas.microsoft.com/office/drawing/2014/main" id="{C5E616A7-4B52-402C-9497-6CF8B4621C2A}"/>
              </a:ext>
            </a:extLst>
          </p:cNvPr>
          <p:cNvSpPr/>
          <p:nvPr/>
        </p:nvSpPr>
        <p:spPr>
          <a:xfrm>
            <a:off x="6168285" y="601707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7</a:t>
            </a:r>
          </a:p>
        </p:txBody>
      </p:sp>
      <mc:AlternateContent xmlns:mc="http://schemas.openxmlformats.org/markup-compatibility/2006" xmlns:p14="http://schemas.microsoft.com/office/powerpoint/2010/main">
        <mc:Choice Requires="p14">
          <p:contentPart p14:bwMode="auto" r:id="rId11">
            <p14:nvContentPartPr>
              <p14:cNvPr id="87" name="Ink 86">
                <a:extLst>
                  <a:ext uri="{FF2B5EF4-FFF2-40B4-BE49-F238E27FC236}">
                    <a16:creationId xmlns:a16="http://schemas.microsoft.com/office/drawing/2014/main" id="{8EBD12E5-9E62-431B-3017-422731D97512}"/>
                  </a:ext>
                </a:extLst>
              </p14:cNvPr>
              <p14:cNvContentPartPr/>
              <p14:nvPr/>
            </p14:nvContentPartPr>
            <p14:xfrm>
              <a:off x="5551848" y="1753881"/>
              <a:ext cx="43909" cy="33111"/>
            </p14:xfrm>
          </p:contentPart>
        </mc:Choice>
        <mc:Fallback xmlns="">
          <p:pic>
            <p:nvPicPr>
              <p:cNvPr id="87" name="Ink 86">
                <a:extLst>
                  <a:ext uri="{FF2B5EF4-FFF2-40B4-BE49-F238E27FC236}">
                    <a16:creationId xmlns:a16="http://schemas.microsoft.com/office/drawing/2014/main" id="{8EBD12E5-9E62-431B-3017-422731D97512}"/>
                  </a:ext>
                </a:extLst>
              </p:cNvPr>
              <p:cNvPicPr/>
              <p:nvPr/>
            </p:nvPicPr>
            <p:blipFill>
              <a:blip r:embed="rId12"/>
              <a:stretch>
                <a:fillRect/>
              </a:stretch>
            </p:blipFill>
            <p:spPr>
              <a:xfrm>
                <a:off x="5542923" y="1744883"/>
                <a:ext cx="61401" cy="50746"/>
              </a:xfrm>
              <a:prstGeom prst="rect">
                <a:avLst/>
              </a:prstGeom>
            </p:spPr>
          </p:pic>
        </mc:Fallback>
      </mc:AlternateContent>
    </p:spTree>
    <p:extLst>
      <p:ext uri="{BB962C8B-B14F-4D97-AF65-F5344CB8AC3E}">
        <p14:creationId xmlns:p14="http://schemas.microsoft.com/office/powerpoint/2010/main" val="301113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F904-4406-686B-3203-C9A6C59895F5}"/>
              </a:ext>
            </a:extLst>
          </p:cNvPr>
          <p:cNvSpPr>
            <a:spLocks noGrp="1"/>
          </p:cNvSpPr>
          <p:nvPr>
            <p:ph type="title"/>
          </p:nvPr>
        </p:nvSpPr>
        <p:spPr/>
        <p:txBody>
          <a:bodyPr/>
          <a:lstStyle/>
          <a:p>
            <a:r>
              <a:rPr lang="en-US" dirty="0"/>
              <a:t>Hands on: App Router</a:t>
            </a:r>
          </a:p>
        </p:txBody>
      </p:sp>
      <p:sp>
        <p:nvSpPr>
          <p:cNvPr id="3" name="TextBox 2">
            <a:extLst>
              <a:ext uri="{FF2B5EF4-FFF2-40B4-BE49-F238E27FC236}">
                <a16:creationId xmlns:a16="http://schemas.microsoft.com/office/drawing/2014/main" id="{68BB9971-F9C7-F277-4BC3-F454E1F97CC9}"/>
              </a:ext>
            </a:extLst>
          </p:cNvPr>
          <p:cNvSpPr txBox="1"/>
          <p:nvPr/>
        </p:nvSpPr>
        <p:spPr>
          <a:xfrm>
            <a:off x="191294" y="1053357"/>
            <a:ext cx="11590269" cy="1200016"/>
          </a:xfrm>
          <a:prstGeom prst="rect">
            <a:avLst/>
          </a:prstGeom>
          <a:noFill/>
        </p:spPr>
        <p:txBody>
          <a:bodyPr wrap="square" rtlCol="0">
            <a:spAutoFit/>
          </a:bodyPr>
          <a:lstStyle/>
          <a:p>
            <a:pPr defTabSz="1218621"/>
            <a:r>
              <a:rPr lang="en-US" sz="2399" dirty="0">
                <a:solidFill>
                  <a:prstClr val="white"/>
                </a:solidFill>
                <a:latin typeface="Segoe UI"/>
              </a:rPr>
              <a:t>Solution</a:t>
            </a:r>
          </a:p>
          <a:p>
            <a:pPr defTabSz="1218621"/>
            <a:r>
              <a:rPr lang="en-US" sz="2399" dirty="0">
                <a:solidFill>
                  <a:prstClr val="black"/>
                </a:solidFill>
                <a:latin typeface="Segoe UI"/>
                <a:hlinkClick r:id="rId2"/>
              </a:rPr>
              <a:t>https://github.com/soyuztechnologies/BTP_Architect_Training/blob/master/Day%203/04approuter.zip</a:t>
            </a:r>
            <a:r>
              <a:rPr lang="en-US" sz="2399" dirty="0">
                <a:solidFill>
                  <a:prstClr val="black"/>
                </a:solidFill>
                <a:latin typeface="Segoe UI"/>
              </a:rPr>
              <a:t> </a:t>
            </a:r>
          </a:p>
        </p:txBody>
      </p:sp>
      <p:pic>
        <p:nvPicPr>
          <p:cNvPr id="3074" name="Picture 2" descr="SAP Cloud Platform Backend service: Tutorial [26]: App Router (3): route to  Backend service | SAP Blogs">
            <a:extLst>
              <a:ext uri="{FF2B5EF4-FFF2-40B4-BE49-F238E27FC236}">
                <a16:creationId xmlns:a16="http://schemas.microsoft.com/office/drawing/2014/main" id="{4B83CEFD-EBF6-A6F3-77E8-E6278356D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8822" y="2506215"/>
            <a:ext cx="4942188" cy="380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993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Hands on : Deploy Application to BTP</a:t>
            </a:r>
          </a:p>
        </p:txBody>
      </p:sp>
      <p:sp>
        <p:nvSpPr>
          <p:cNvPr id="3" name="TextBox 2">
            <a:extLst>
              <a:ext uri="{FF2B5EF4-FFF2-40B4-BE49-F238E27FC236}">
                <a16:creationId xmlns:a16="http://schemas.microsoft.com/office/drawing/2014/main" id="{1053F5FD-357B-99A8-2332-5472EA19C266}"/>
              </a:ext>
            </a:extLst>
          </p:cNvPr>
          <p:cNvSpPr txBox="1"/>
          <p:nvPr/>
        </p:nvSpPr>
        <p:spPr>
          <a:xfrm>
            <a:off x="189757" y="771025"/>
            <a:ext cx="11809312" cy="6001643"/>
          </a:xfrm>
          <a:prstGeom prst="rect">
            <a:avLst/>
          </a:prstGeom>
          <a:noFill/>
        </p:spPr>
        <p:txBody>
          <a:bodyPr wrap="square" rtlCol="0">
            <a:spAutoFit/>
          </a:bodyPr>
          <a:lstStyle/>
          <a:p>
            <a:pPr marL="457200" indent="-457200">
              <a:buAutoNum type="arabicPeriod"/>
            </a:pPr>
            <a:r>
              <a:rPr lang="en-US" sz="2000" dirty="0">
                <a:solidFill>
                  <a:schemeClr val="bg1"/>
                </a:solidFill>
              </a:rPr>
              <a:t>First add the </a:t>
            </a:r>
            <a:r>
              <a:rPr lang="en-US" sz="2000" dirty="0" err="1">
                <a:solidFill>
                  <a:schemeClr val="bg1"/>
                </a:solidFill>
              </a:rPr>
              <a:t>mta.yaml</a:t>
            </a:r>
            <a:r>
              <a:rPr lang="en-US" sz="2000" dirty="0">
                <a:solidFill>
                  <a:schemeClr val="bg1"/>
                </a:solidFill>
              </a:rPr>
              <a:t> file, MTA – multi-target application which is an advance version of </a:t>
            </a:r>
            <a:r>
              <a:rPr lang="en-US" sz="2000" dirty="0" err="1">
                <a:solidFill>
                  <a:schemeClr val="bg1"/>
                </a:solidFill>
              </a:rPr>
              <a:t>manifest.yml</a:t>
            </a:r>
            <a:r>
              <a:rPr lang="en-US" sz="2000" dirty="0">
                <a:solidFill>
                  <a:schemeClr val="bg1"/>
                </a:solidFill>
              </a:rPr>
              <a:t> file which we used in past.</a:t>
            </a:r>
          </a:p>
          <a:p>
            <a:pPr marL="457200" indent="-457200">
              <a:buAutoNum type="arabicPeriod"/>
            </a:pPr>
            <a:r>
              <a:rPr lang="en-US" sz="2000" dirty="0">
                <a:solidFill>
                  <a:schemeClr val="bg1"/>
                </a:solidFill>
              </a:rPr>
              <a:t>We use SAP provided CLI for MTA, this is pre-installed in BAS, tool is called </a:t>
            </a:r>
            <a:r>
              <a:rPr lang="en-US" sz="2000" b="1" dirty="0" err="1">
                <a:solidFill>
                  <a:schemeClr val="bg1"/>
                </a:solidFill>
              </a:rPr>
              <a:t>mbt</a:t>
            </a:r>
            <a:endParaRPr lang="en-US" sz="2000" b="1" dirty="0">
              <a:solidFill>
                <a:schemeClr val="bg1"/>
              </a:solidFill>
            </a:endParaRPr>
          </a:p>
          <a:p>
            <a:pPr marL="457200" indent="-457200">
              <a:buAutoNum type="arabicPeriod"/>
            </a:pPr>
            <a:r>
              <a:rPr lang="en-US" sz="2000" dirty="0">
                <a:solidFill>
                  <a:schemeClr val="bg1"/>
                </a:solidFill>
              </a:rPr>
              <a:t>First we run command </a:t>
            </a:r>
            <a:r>
              <a:rPr lang="en-US" sz="2000" b="1" dirty="0" err="1">
                <a:solidFill>
                  <a:schemeClr val="bg1"/>
                </a:solidFill>
              </a:rPr>
              <a:t>cds</a:t>
            </a:r>
            <a:r>
              <a:rPr lang="en-US" sz="2000" b="1" dirty="0">
                <a:solidFill>
                  <a:schemeClr val="bg1"/>
                </a:solidFill>
              </a:rPr>
              <a:t> add </a:t>
            </a:r>
            <a:r>
              <a:rPr lang="en-US" sz="2000" b="1" dirty="0" err="1">
                <a:solidFill>
                  <a:schemeClr val="bg1"/>
                </a:solidFill>
              </a:rPr>
              <a:t>mta</a:t>
            </a:r>
            <a:endParaRPr lang="en-US" sz="2000" b="1" dirty="0">
              <a:solidFill>
                <a:schemeClr val="bg1"/>
              </a:solidFill>
            </a:endParaRPr>
          </a:p>
          <a:p>
            <a:pPr marL="457200" indent="-457200">
              <a:buAutoNum type="arabicPeriod"/>
            </a:pPr>
            <a:r>
              <a:rPr lang="en-US" sz="2000" dirty="0">
                <a:solidFill>
                  <a:schemeClr val="bg1"/>
                </a:solidFill>
              </a:rPr>
              <a:t>We will add our UI module to the </a:t>
            </a:r>
            <a:r>
              <a:rPr lang="en-US" sz="2000" dirty="0" err="1">
                <a:solidFill>
                  <a:schemeClr val="bg1"/>
                </a:solidFill>
              </a:rPr>
              <a:t>mta.yaml</a:t>
            </a:r>
            <a:r>
              <a:rPr lang="en-US" sz="2000" dirty="0">
                <a:solidFill>
                  <a:schemeClr val="bg1"/>
                </a:solidFill>
              </a:rPr>
              <a:t> file manually, copy the </a:t>
            </a:r>
            <a:r>
              <a:rPr lang="en-US" sz="2000" dirty="0" err="1">
                <a:solidFill>
                  <a:schemeClr val="bg1"/>
                </a:solidFill>
              </a:rPr>
              <a:t>srv</a:t>
            </a:r>
            <a:r>
              <a:rPr lang="en-US" sz="2000" dirty="0">
                <a:solidFill>
                  <a:schemeClr val="bg1"/>
                </a:solidFill>
              </a:rPr>
              <a:t> entry and add the </a:t>
            </a:r>
            <a:r>
              <a:rPr lang="en-US" sz="2000" dirty="0" err="1">
                <a:solidFill>
                  <a:schemeClr val="bg1"/>
                </a:solidFill>
              </a:rPr>
              <a:t>ui</a:t>
            </a:r>
            <a:r>
              <a:rPr lang="en-US" sz="2000" dirty="0">
                <a:solidFill>
                  <a:schemeClr val="bg1"/>
                </a:solidFill>
              </a:rPr>
              <a:t> module.</a:t>
            </a:r>
          </a:p>
          <a:p>
            <a:r>
              <a:rPr lang="en-US" sz="1600" b="0" dirty="0">
                <a:solidFill>
                  <a:schemeClr val="bg1"/>
                </a:solidFill>
                <a:effectLst/>
                <a:latin typeface="Consolas" panose="020B0609020204030204" pitchFamily="49" charset="0"/>
              </a:rPr>
              <a:t>  - name: </a:t>
            </a:r>
            <a:r>
              <a:rPr lang="en-US" sz="1600" b="0" dirty="0" err="1">
                <a:solidFill>
                  <a:schemeClr val="bg1"/>
                </a:solidFill>
                <a:effectLst/>
                <a:latin typeface="Consolas" panose="020B0609020204030204" pitchFamily="49" charset="0"/>
              </a:rPr>
              <a:t>mycapapp-ui</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type: </a:t>
            </a:r>
            <a:r>
              <a:rPr lang="en-US" sz="1600" b="0" dirty="0" err="1">
                <a:solidFill>
                  <a:schemeClr val="bg1"/>
                </a:solidFill>
                <a:effectLst/>
                <a:latin typeface="Consolas" panose="020B0609020204030204" pitchFamily="49" charset="0"/>
              </a:rPr>
              <a:t>nodejs</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path: app</a:t>
            </a:r>
          </a:p>
          <a:p>
            <a:r>
              <a:rPr lang="en-US" sz="1600" b="0" dirty="0">
                <a:solidFill>
                  <a:schemeClr val="bg1"/>
                </a:solidFill>
                <a:effectLst/>
                <a:latin typeface="Consolas" panose="020B0609020204030204" pitchFamily="49" charset="0"/>
              </a:rPr>
              <a:t>    parameters:</a:t>
            </a:r>
          </a:p>
          <a:p>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buildpack</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nodejs_buildpack</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build-parameters:</a:t>
            </a:r>
          </a:p>
          <a:p>
            <a:r>
              <a:rPr lang="en-US" sz="1600" b="0" dirty="0">
                <a:solidFill>
                  <a:schemeClr val="bg1"/>
                </a:solidFill>
                <a:effectLst/>
                <a:latin typeface="Consolas" panose="020B0609020204030204" pitchFamily="49" charset="0"/>
              </a:rPr>
              <a:t>      builder: </a:t>
            </a:r>
            <a:r>
              <a:rPr lang="en-US" sz="1600" b="0" dirty="0" err="1">
                <a:solidFill>
                  <a:schemeClr val="bg1"/>
                </a:solidFill>
                <a:effectLst/>
                <a:latin typeface="Consolas" panose="020B0609020204030204" pitchFamily="49" charset="0"/>
              </a:rPr>
              <a:t>npm</a:t>
            </a:r>
            <a:r>
              <a:rPr lang="en-US" sz="1600" b="0" dirty="0">
                <a:solidFill>
                  <a:schemeClr val="bg1"/>
                </a:solidFill>
                <a:effectLst/>
                <a:latin typeface="Consolas" panose="020B0609020204030204" pitchFamily="49" charset="0"/>
              </a:rPr>
              <a:t>-ci</a:t>
            </a:r>
          </a:p>
          <a:p>
            <a:r>
              <a:rPr lang="en-US" sz="1600" b="0" dirty="0">
                <a:solidFill>
                  <a:schemeClr val="bg1"/>
                </a:solidFill>
                <a:effectLst/>
                <a:latin typeface="Consolas" panose="020B0609020204030204" pitchFamily="49" charset="0"/>
              </a:rPr>
              <a:t>    requires:</a:t>
            </a:r>
          </a:p>
          <a:p>
            <a:r>
              <a:rPr lang="en-US" sz="1600" b="0" dirty="0">
                <a:solidFill>
                  <a:schemeClr val="bg1"/>
                </a:solidFill>
                <a:effectLst/>
                <a:latin typeface="Consolas" panose="020B0609020204030204" pitchFamily="49" charset="0"/>
              </a:rPr>
              <a:t>      - name: </a:t>
            </a:r>
            <a:r>
              <a:rPr lang="en-US" sz="1600" b="0" dirty="0" err="1">
                <a:solidFill>
                  <a:schemeClr val="bg1"/>
                </a:solidFill>
                <a:effectLst/>
                <a:latin typeface="Consolas" panose="020B0609020204030204" pitchFamily="49" charset="0"/>
              </a:rPr>
              <a:t>srv-api</a:t>
            </a:r>
            <a:endParaRPr lang="en-US" sz="1600" b="0" dirty="0">
              <a:solidFill>
                <a:schemeClr val="bg1"/>
              </a:solidFill>
              <a:effectLst/>
              <a:latin typeface="Consolas" panose="020B0609020204030204" pitchFamily="49" charset="0"/>
            </a:endParaRPr>
          </a:p>
          <a:p>
            <a:pPr marL="457200" indent="-457200">
              <a:buAutoNum type="arabicPeriod"/>
            </a:pPr>
            <a:r>
              <a:rPr lang="en-US" sz="2000" dirty="0">
                <a:solidFill>
                  <a:schemeClr val="bg1"/>
                </a:solidFill>
              </a:rPr>
              <a:t>Inside the </a:t>
            </a:r>
            <a:r>
              <a:rPr lang="en-US" sz="2000" b="1" dirty="0">
                <a:solidFill>
                  <a:schemeClr val="bg1"/>
                </a:solidFill>
              </a:rPr>
              <a:t>app</a:t>
            </a:r>
            <a:r>
              <a:rPr lang="en-US" sz="2000" dirty="0">
                <a:solidFill>
                  <a:schemeClr val="bg1"/>
                </a:solidFill>
              </a:rPr>
              <a:t> folder, add the package </a:t>
            </a:r>
            <a:r>
              <a:rPr lang="en-US" sz="2000" dirty="0" err="1">
                <a:solidFill>
                  <a:schemeClr val="bg1"/>
                </a:solidFill>
              </a:rPr>
              <a:t>json</a:t>
            </a:r>
            <a:r>
              <a:rPr lang="en-US" sz="2000" dirty="0">
                <a:solidFill>
                  <a:schemeClr val="bg1"/>
                </a:solidFill>
              </a:rPr>
              <a:t> using </a:t>
            </a:r>
            <a:r>
              <a:rPr lang="en-US" sz="2000" b="1" dirty="0" err="1">
                <a:solidFill>
                  <a:schemeClr val="bg1"/>
                </a:solidFill>
              </a:rPr>
              <a:t>npm</a:t>
            </a:r>
            <a:r>
              <a:rPr lang="en-US" sz="2000" b="1" dirty="0">
                <a:solidFill>
                  <a:schemeClr val="bg1"/>
                </a:solidFill>
              </a:rPr>
              <a:t> </a:t>
            </a:r>
            <a:r>
              <a:rPr lang="en-US" sz="2000" b="1" dirty="0" err="1">
                <a:solidFill>
                  <a:schemeClr val="bg1"/>
                </a:solidFill>
              </a:rPr>
              <a:t>init</a:t>
            </a:r>
            <a:r>
              <a:rPr lang="en-US" sz="2000" dirty="0">
                <a:solidFill>
                  <a:schemeClr val="bg1"/>
                </a:solidFill>
              </a:rPr>
              <a:t> and add the app router module </a:t>
            </a:r>
            <a:r>
              <a:rPr lang="en-US" sz="2000" b="1" dirty="0" err="1">
                <a:solidFill>
                  <a:schemeClr val="bg1"/>
                </a:solidFill>
              </a:rPr>
              <a:t>npm</a:t>
            </a:r>
            <a:r>
              <a:rPr lang="en-US" sz="2000" b="1" dirty="0">
                <a:solidFill>
                  <a:schemeClr val="bg1"/>
                </a:solidFill>
              </a:rPr>
              <a:t> install @sap/approuter</a:t>
            </a:r>
            <a:r>
              <a:rPr lang="en-US" sz="2000" dirty="0">
                <a:solidFill>
                  <a:schemeClr val="bg1"/>
                </a:solidFill>
              </a:rPr>
              <a:t>.</a:t>
            </a:r>
          </a:p>
          <a:p>
            <a:pPr marL="457200" indent="-457200">
              <a:buFontTx/>
              <a:buAutoNum type="arabicPeriod"/>
            </a:pPr>
            <a:r>
              <a:rPr lang="en-US" sz="2000" dirty="0">
                <a:solidFill>
                  <a:schemeClr val="bg1"/>
                </a:solidFill>
              </a:rPr>
              <a:t>Add the start script </a:t>
            </a:r>
            <a:r>
              <a:rPr lang="nl-NL" sz="1600" b="0" dirty="0">
                <a:solidFill>
                  <a:schemeClr val="bg1"/>
                </a:solidFill>
                <a:effectLst/>
                <a:latin typeface="Consolas" panose="020B0609020204030204" pitchFamily="49" charset="0"/>
              </a:rPr>
              <a:t>"start": "node node_modules/@sap/approuter/approuter.js"</a:t>
            </a:r>
          </a:p>
          <a:p>
            <a:pPr marL="457200" indent="-457200">
              <a:buAutoNum type="arabicPeriod"/>
            </a:pPr>
            <a:r>
              <a:rPr lang="en-IN" sz="2000" dirty="0">
                <a:solidFill>
                  <a:schemeClr val="bg1"/>
                </a:solidFill>
              </a:rPr>
              <a:t>Add the </a:t>
            </a:r>
            <a:r>
              <a:rPr lang="en-IN" sz="2000" dirty="0" err="1">
                <a:solidFill>
                  <a:schemeClr val="bg1"/>
                </a:solidFill>
              </a:rPr>
              <a:t>xs-app.json</a:t>
            </a:r>
            <a:r>
              <a:rPr lang="en-IN" sz="2000" dirty="0">
                <a:solidFill>
                  <a:schemeClr val="bg1"/>
                </a:solidFill>
              </a:rPr>
              <a:t>, provide the routes and the end points</a:t>
            </a:r>
          </a:p>
          <a:p>
            <a:pPr marL="457200" indent="-457200">
              <a:buAutoNum type="arabicPeriod"/>
            </a:pPr>
            <a:r>
              <a:rPr lang="en-IN" sz="2000" dirty="0">
                <a:solidFill>
                  <a:schemeClr val="bg1"/>
                </a:solidFill>
              </a:rPr>
              <a:t>Open MTA editor and configure </a:t>
            </a:r>
            <a:r>
              <a:rPr lang="en-IN" sz="2000" dirty="0" err="1">
                <a:solidFill>
                  <a:schemeClr val="bg1"/>
                </a:solidFill>
              </a:rPr>
              <a:t>srv-api</a:t>
            </a:r>
            <a:r>
              <a:rPr lang="en-IN" sz="2000" dirty="0">
                <a:solidFill>
                  <a:schemeClr val="bg1"/>
                </a:solidFill>
              </a:rPr>
              <a:t> destination</a:t>
            </a:r>
          </a:p>
          <a:p>
            <a:pPr marL="457200" indent="-457200">
              <a:buAutoNum type="arabicPeriod"/>
            </a:pPr>
            <a:r>
              <a:rPr lang="en-IN" sz="2000" dirty="0">
                <a:solidFill>
                  <a:schemeClr val="bg1"/>
                </a:solidFill>
              </a:rPr>
              <a:t>Right click on </a:t>
            </a:r>
            <a:r>
              <a:rPr lang="en-IN" sz="2000" dirty="0" err="1">
                <a:solidFill>
                  <a:schemeClr val="bg1"/>
                </a:solidFill>
              </a:rPr>
              <a:t>mta.yaml</a:t>
            </a:r>
            <a:r>
              <a:rPr lang="en-IN" sz="2000" dirty="0">
                <a:solidFill>
                  <a:schemeClr val="bg1"/>
                </a:solidFill>
              </a:rPr>
              <a:t> file and choose build </a:t>
            </a:r>
            <a:r>
              <a:rPr lang="en-IN" sz="2000" dirty="0" err="1">
                <a:solidFill>
                  <a:schemeClr val="bg1"/>
                </a:solidFill>
              </a:rPr>
              <a:t>mta</a:t>
            </a:r>
            <a:r>
              <a:rPr lang="en-IN" sz="2000" dirty="0">
                <a:solidFill>
                  <a:schemeClr val="bg1"/>
                </a:solidFill>
              </a:rPr>
              <a:t> </a:t>
            </a:r>
            <a:r>
              <a:rPr lang="en-IN" sz="2000" dirty="0" err="1">
                <a:solidFill>
                  <a:schemeClr val="bg1"/>
                </a:solidFill>
              </a:rPr>
              <a:t>archieve</a:t>
            </a:r>
            <a:r>
              <a:rPr lang="en-IN" sz="2000" dirty="0">
                <a:solidFill>
                  <a:schemeClr val="bg1"/>
                </a:solidFill>
              </a:rPr>
              <a:t> this will create a </a:t>
            </a:r>
            <a:r>
              <a:rPr lang="en-IN" sz="2000" dirty="0" err="1">
                <a:solidFill>
                  <a:schemeClr val="bg1"/>
                </a:solidFill>
              </a:rPr>
              <a:t>mtar</a:t>
            </a:r>
            <a:r>
              <a:rPr lang="en-IN" sz="2000" dirty="0">
                <a:solidFill>
                  <a:schemeClr val="bg1"/>
                </a:solidFill>
              </a:rPr>
              <a:t> file for us</a:t>
            </a:r>
          </a:p>
          <a:p>
            <a:pPr marL="457200" indent="-457200">
              <a:buAutoNum type="arabicPeriod"/>
            </a:pPr>
            <a:endParaRPr lang="en-IN" sz="2000" dirty="0">
              <a:solidFill>
                <a:schemeClr val="bg1"/>
              </a:solidFill>
            </a:endParaRPr>
          </a:p>
        </p:txBody>
      </p:sp>
    </p:spTree>
    <p:extLst>
      <p:ext uri="{BB962C8B-B14F-4D97-AF65-F5344CB8AC3E}">
        <p14:creationId xmlns:p14="http://schemas.microsoft.com/office/powerpoint/2010/main" val="1551941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2F753-EAD9-7962-2EE5-2AD48F0CA5C3}"/>
              </a:ext>
            </a:extLst>
          </p:cNvPr>
          <p:cNvSpPr>
            <a:spLocks noGrp="1"/>
          </p:cNvSpPr>
          <p:nvPr>
            <p:ph type="title"/>
          </p:nvPr>
        </p:nvSpPr>
        <p:spPr/>
        <p:txBody>
          <a:bodyPr/>
          <a:lstStyle/>
          <a:p>
            <a:r>
              <a:rPr lang="en-US" dirty="0"/>
              <a:t>Adapt </a:t>
            </a:r>
            <a:r>
              <a:rPr lang="en-US" dirty="0" err="1"/>
              <a:t>MTA.yml</a:t>
            </a:r>
            <a:r>
              <a:rPr lang="en-US" dirty="0"/>
              <a:t> for UI deployment</a:t>
            </a:r>
          </a:p>
        </p:txBody>
      </p:sp>
      <p:sp>
        <p:nvSpPr>
          <p:cNvPr id="4" name="TextBox 3">
            <a:extLst>
              <a:ext uri="{FF2B5EF4-FFF2-40B4-BE49-F238E27FC236}">
                <a16:creationId xmlns:a16="http://schemas.microsoft.com/office/drawing/2014/main" id="{1061D6B4-1A14-E5A8-7DFA-B43ACA768309}"/>
              </a:ext>
            </a:extLst>
          </p:cNvPr>
          <p:cNvSpPr txBox="1"/>
          <p:nvPr/>
        </p:nvSpPr>
        <p:spPr>
          <a:xfrm>
            <a:off x="220522" y="1412776"/>
            <a:ext cx="11778546" cy="646331"/>
          </a:xfrm>
          <a:prstGeom prst="rect">
            <a:avLst/>
          </a:prstGeom>
          <a:noFill/>
        </p:spPr>
        <p:txBody>
          <a:bodyPr wrap="square">
            <a:spAutoFit/>
          </a:bodyPr>
          <a:lstStyle/>
          <a:p>
            <a:r>
              <a:rPr lang="en-US" sz="1800" b="0" dirty="0">
                <a:solidFill>
                  <a:srgbClr val="D4D4D4"/>
                </a:solidFill>
                <a:effectLst/>
                <a:latin typeface="Consolas" panose="020B0609020204030204" pitchFamily="49" charset="0"/>
              </a:rPr>
              <a:t>Solution:</a:t>
            </a:r>
          </a:p>
          <a:p>
            <a:endParaRPr lang="en-US"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00791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Hands on – Adding Security</a:t>
            </a:r>
          </a:p>
        </p:txBody>
      </p:sp>
      <p:sp>
        <p:nvSpPr>
          <p:cNvPr id="3" name="TextBox 2">
            <a:extLst>
              <a:ext uri="{FF2B5EF4-FFF2-40B4-BE49-F238E27FC236}">
                <a16:creationId xmlns:a16="http://schemas.microsoft.com/office/drawing/2014/main" id="{3800E938-41E1-3205-5F1C-F7DDAABF5D01}"/>
              </a:ext>
            </a:extLst>
          </p:cNvPr>
          <p:cNvSpPr txBox="1"/>
          <p:nvPr/>
        </p:nvSpPr>
        <p:spPr>
          <a:xfrm>
            <a:off x="191294" y="921275"/>
            <a:ext cx="11806237" cy="6247864"/>
          </a:xfrm>
          <a:prstGeom prst="rect">
            <a:avLst/>
          </a:prstGeom>
          <a:noFill/>
        </p:spPr>
        <p:txBody>
          <a:bodyPr wrap="square" rtlCol="0">
            <a:spAutoFit/>
          </a:bodyPr>
          <a:lstStyle/>
          <a:p>
            <a:pPr marL="457063" indent="-457063" defTabSz="1218621">
              <a:buFontTx/>
              <a:buAutoNum type="arabicPeriod"/>
            </a:pPr>
            <a:r>
              <a:rPr lang="en-US" sz="2000" dirty="0">
                <a:solidFill>
                  <a:prstClr val="white"/>
                </a:solidFill>
                <a:latin typeface="Segoe UI"/>
              </a:rPr>
              <a:t>Created a new resource in </a:t>
            </a:r>
            <a:r>
              <a:rPr lang="en-US" sz="2000" b="1" dirty="0" err="1">
                <a:solidFill>
                  <a:prstClr val="white"/>
                </a:solidFill>
                <a:latin typeface="Segoe UI"/>
              </a:rPr>
              <a:t>mta.yaml</a:t>
            </a:r>
            <a:r>
              <a:rPr lang="en-US" sz="2000" b="1" dirty="0">
                <a:solidFill>
                  <a:prstClr val="white"/>
                </a:solidFill>
                <a:latin typeface="Segoe UI"/>
              </a:rPr>
              <a:t> </a:t>
            </a:r>
            <a:r>
              <a:rPr lang="en-US" sz="2000" dirty="0">
                <a:solidFill>
                  <a:prstClr val="white"/>
                </a:solidFill>
                <a:latin typeface="Segoe UI"/>
              </a:rPr>
              <a:t>file for </a:t>
            </a:r>
            <a:r>
              <a:rPr lang="en-US" sz="2000" dirty="0" err="1">
                <a:solidFill>
                  <a:prstClr val="white"/>
                </a:solidFill>
                <a:latin typeface="Segoe UI"/>
              </a:rPr>
              <a:t>xs-uaa</a:t>
            </a:r>
            <a:r>
              <a:rPr lang="en-US" sz="2000" dirty="0">
                <a:solidFill>
                  <a:prstClr val="white"/>
                </a:solidFill>
                <a:latin typeface="Segoe UI"/>
              </a:rPr>
              <a:t> backing service with following properties</a:t>
            </a:r>
          </a:p>
          <a:p>
            <a:pPr marL="1066373" lvl="1" indent="-457063" defTabSz="1218621">
              <a:buFontTx/>
              <a:buAutoNum type="arabicPeriod"/>
            </a:pPr>
            <a:r>
              <a:rPr lang="en-US" sz="2000" dirty="0">
                <a:solidFill>
                  <a:prstClr val="white"/>
                </a:solidFill>
                <a:latin typeface="Segoe UI"/>
              </a:rPr>
              <a:t>name == </a:t>
            </a:r>
            <a:r>
              <a:rPr lang="en-US" sz="2000" dirty="0" err="1">
                <a:solidFill>
                  <a:prstClr val="white"/>
                </a:solidFill>
                <a:latin typeface="Segoe UI"/>
              </a:rPr>
              <a:t>cappo-xsuaa</a:t>
            </a:r>
            <a:endParaRPr lang="en-US" sz="2000" dirty="0">
              <a:solidFill>
                <a:prstClr val="white"/>
              </a:solidFill>
              <a:latin typeface="Segoe UI"/>
            </a:endParaRPr>
          </a:p>
          <a:p>
            <a:pPr marL="1066373" lvl="1" indent="-457063" defTabSz="1218621">
              <a:buFontTx/>
              <a:buAutoNum type="arabicPeriod"/>
            </a:pPr>
            <a:r>
              <a:rPr lang="en-US" sz="2000" dirty="0">
                <a:solidFill>
                  <a:prstClr val="white"/>
                </a:solidFill>
                <a:latin typeface="Segoe UI"/>
              </a:rPr>
              <a:t>service == </a:t>
            </a:r>
            <a:r>
              <a:rPr lang="en-US" sz="2000" dirty="0" err="1">
                <a:solidFill>
                  <a:prstClr val="white"/>
                </a:solidFill>
                <a:latin typeface="Segoe UI"/>
              </a:rPr>
              <a:t>xsuaa</a:t>
            </a:r>
            <a:endParaRPr lang="en-US" sz="2000" dirty="0">
              <a:solidFill>
                <a:prstClr val="white"/>
              </a:solidFill>
              <a:latin typeface="Segoe UI"/>
            </a:endParaRPr>
          </a:p>
          <a:p>
            <a:pPr marL="1066373" lvl="1" indent="-457063" defTabSz="1218621">
              <a:buFontTx/>
              <a:buAutoNum type="arabicPeriod"/>
            </a:pPr>
            <a:r>
              <a:rPr lang="en-US" sz="2000" dirty="0">
                <a:solidFill>
                  <a:prstClr val="white"/>
                </a:solidFill>
                <a:latin typeface="Segoe UI"/>
              </a:rPr>
              <a:t>service-plan == application</a:t>
            </a:r>
          </a:p>
          <a:p>
            <a:pPr marL="1066373" lvl="1" indent="-457063" defTabSz="1218621">
              <a:buFontTx/>
              <a:buAutoNum type="arabicPeriod"/>
            </a:pPr>
            <a:r>
              <a:rPr lang="en-US" sz="2000" dirty="0">
                <a:solidFill>
                  <a:prstClr val="white"/>
                </a:solidFill>
                <a:latin typeface="Segoe UI"/>
              </a:rPr>
              <a:t>path == ./</a:t>
            </a:r>
            <a:r>
              <a:rPr lang="en-US" sz="2000" dirty="0" err="1">
                <a:solidFill>
                  <a:prstClr val="white"/>
                </a:solidFill>
                <a:latin typeface="Segoe UI"/>
              </a:rPr>
              <a:t>xs-security.json</a:t>
            </a:r>
            <a:endParaRPr lang="en-US" sz="2000" dirty="0">
              <a:solidFill>
                <a:prstClr val="white"/>
              </a:solidFill>
              <a:latin typeface="Segoe UI"/>
            </a:endParaRPr>
          </a:p>
          <a:p>
            <a:pPr marL="457063" indent="-457063" defTabSz="1218621">
              <a:buFontTx/>
              <a:buAutoNum type="arabicPeriod"/>
            </a:pPr>
            <a:r>
              <a:rPr lang="en-US" sz="2000" dirty="0">
                <a:solidFill>
                  <a:prstClr val="white"/>
                </a:solidFill>
                <a:latin typeface="Segoe UI"/>
              </a:rPr>
              <a:t>Add the dependency of this newly created </a:t>
            </a:r>
            <a:r>
              <a:rPr lang="en-US" sz="2000" dirty="0" err="1">
                <a:solidFill>
                  <a:prstClr val="white"/>
                </a:solidFill>
                <a:latin typeface="Segoe UI"/>
              </a:rPr>
              <a:t>xs-uaa</a:t>
            </a:r>
            <a:r>
              <a:rPr lang="en-US" sz="2000" dirty="0">
                <a:solidFill>
                  <a:prstClr val="white"/>
                </a:solidFill>
                <a:latin typeface="Segoe UI"/>
              </a:rPr>
              <a:t> service to our microservices in require section</a:t>
            </a:r>
          </a:p>
          <a:p>
            <a:pPr marL="457063" indent="-457063" defTabSz="1218621">
              <a:buFontTx/>
              <a:buAutoNum type="arabicPeriod"/>
            </a:pPr>
            <a:r>
              <a:rPr lang="en-US" sz="2000" dirty="0">
                <a:solidFill>
                  <a:prstClr val="white"/>
                </a:solidFill>
                <a:latin typeface="Segoe UI"/>
              </a:rPr>
              <a:t>Create the </a:t>
            </a:r>
            <a:r>
              <a:rPr lang="en-US" sz="2000" b="1" dirty="0" err="1">
                <a:solidFill>
                  <a:prstClr val="white"/>
                </a:solidFill>
                <a:latin typeface="Segoe UI"/>
              </a:rPr>
              <a:t>xs-security.json</a:t>
            </a:r>
            <a:r>
              <a:rPr lang="en-US" sz="2000" b="1" dirty="0">
                <a:solidFill>
                  <a:prstClr val="white"/>
                </a:solidFill>
                <a:latin typeface="Segoe UI"/>
              </a:rPr>
              <a:t> </a:t>
            </a:r>
            <a:r>
              <a:rPr lang="en-US" sz="2000" dirty="0">
                <a:solidFill>
                  <a:prstClr val="white"/>
                </a:solidFill>
                <a:latin typeface="Segoe UI"/>
              </a:rPr>
              <a:t>file from sap </a:t>
            </a:r>
            <a:r>
              <a:rPr lang="en-US" sz="2000" dirty="0" err="1">
                <a:solidFill>
                  <a:srgbClr val="0000FF"/>
                </a:solidFill>
                <a:latin typeface="Segoe UI"/>
                <a:hlinkClick r:id="rId3">
                  <a:extLst>
                    <a:ext uri="{A12FA001-AC4F-418D-AE19-62706E023703}">
                      <ahyp:hlinkClr xmlns:ahyp="http://schemas.microsoft.com/office/drawing/2018/hyperlinkcolor" val="tx"/>
                    </a:ext>
                  </a:extLst>
                </a:hlinkClick>
              </a:rPr>
              <a:t>btp</a:t>
            </a:r>
            <a:r>
              <a:rPr lang="en-US" sz="2000" dirty="0">
                <a:solidFill>
                  <a:prstClr val="white"/>
                </a:solidFill>
                <a:latin typeface="Segoe UI"/>
                <a:hlinkClick r:id="rId3">
                  <a:extLst>
                    <a:ext uri="{A12FA001-AC4F-418D-AE19-62706E023703}">
                      <ahyp:hlinkClr xmlns:ahyp="http://schemas.microsoft.com/office/drawing/2018/hyperlinkcolor" val="tx"/>
                    </a:ext>
                  </a:extLst>
                </a:hlinkClick>
              </a:rPr>
              <a:t> documentation </a:t>
            </a:r>
            <a:r>
              <a:rPr lang="en-US" sz="2000" dirty="0">
                <a:solidFill>
                  <a:prstClr val="white"/>
                </a:solidFill>
                <a:latin typeface="Segoe UI"/>
              </a:rPr>
              <a:t>and adapt file to have 2 roles – Viewer and the Admin role. The viewer role also have an attribute called bank name which will be for row level security.</a:t>
            </a:r>
          </a:p>
          <a:p>
            <a:pPr marL="457063" indent="-457063" defTabSz="1218621">
              <a:buFontTx/>
              <a:buAutoNum type="arabicPeriod"/>
            </a:pPr>
            <a:r>
              <a:rPr lang="en-US" sz="2000" dirty="0">
                <a:solidFill>
                  <a:prstClr val="white"/>
                </a:solidFill>
                <a:latin typeface="Segoe UI"/>
              </a:rPr>
              <a:t>Add 3 node modules which will help in security configuration for our app</a:t>
            </a:r>
          </a:p>
          <a:p>
            <a:pPr marL="609310" lvl="1" defTabSz="1218621"/>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passport </a:t>
            </a:r>
            <a:r>
              <a:rPr lang="en-US" sz="2000" b="1" dirty="0">
                <a:solidFill>
                  <a:prstClr val="white"/>
                </a:solidFill>
                <a:latin typeface="Segoe UI"/>
              </a:rPr>
              <a:t>; </a:t>
            </a:r>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@sap/xssec ; </a:t>
            </a:r>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@sap/xsenv</a:t>
            </a:r>
            <a:endParaRPr lang="en-IN" sz="2000" b="1" i="1" dirty="0">
              <a:solidFill>
                <a:prstClr val="white"/>
              </a:solidFill>
              <a:latin typeface="Segoe UI"/>
            </a:endParaRPr>
          </a:p>
          <a:p>
            <a:pPr defTabSz="1218621"/>
            <a:r>
              <a:rPr lang="en-IN" sz="2000" dirty="0">
                <a:solidFill>
                  <a:prstClr val="white"/>
                </a:solidFill>
                <a:latin typeface="Segoe UI"/>
              </a:rPr>
              <a:t>5.    We need to inform app router to contact </a:t>
            </a:r>
            <a:r>
              <a:rPr lang="en-IN" sz="2000" dirty="0" err="1">
                <a:solidFill>
                  <a:prstClr val="white"/>
                </a:solidFill>
                <a:latin typeface="Segoe UI"/>
              </a:rPr>
              <a:t>xsuaa</a:t>
            </a:r>
            <a:r>
              <a:rPr lang="en-IN" sz="2000" dirty="0">
                <a:solidFill>
                  <a:prstClr val="white"/>
                </a:solidFill>
                <a:latin typeface="Segoe UI"/>
              </a:rPr>
              <a:t> to mandate the use of JWT token. In </a:t>
            </a:r>
            <a:r>
              <a:rPr lang="en-IN" sz="2000" b="1" dirty="0" err="1">
                <a:solidFill>
                  <a:prstClr val="white"/>
                </a:solidFill>
                <a:latin typeface="Segoe UI"/>
              </a:rPr>
              <a:t>xs-app.json</a:t>
            </a:r>
            <a:r>
              <a:rPr lang="en-IN" sz="2000" b="1" dirty="0">
                <a:solidFill>
                  <a:prstClr val="white"/>
                </a:solidFill>
                <a:latin typeface="Segoe UI"/>
              </a:rPr>
              <a:t> </a:t>
            </a:r>
            <a:r>
              <a:rPr lang="en-IN" sz="2000" dirty="0">
                <a:solidFill>
                  <a:prstClr val="white"/>
                </a:solidFill>
                <a:latin typeface="Segoe UI"/>
              </a:rPr>
              <a:t>file</a:t>
            </a:r>
          </a:p>
          <a:p>
            <a:pPr defTabSz="1218621"/>
            <a:r>
              <a:rPr lang="en-IN" sz="2000" dirty="0">
                <a:solidFill>
                  <a:prstClr val="white"/>
                </a:solidFill>
                <a:latin typeface="Segoe UI"/>
              </a:rPr>
              <a:t>        Change </a:t>
            </a:r>
            <a:r>
              <a:rPr lang="en-IN" sz="2000" dirty="0" err="1">
                <a:solidFill>
                  <a:prstClr val="white"/>
                </a:solidFill>
                <a:latin typeface="Segoe UI"/>
              </a:rPr>
              <a:t>authenticationMethod</a:t>
            </a:r>
            <a:r>
              <a:rPr lang="en-IN" sz="2000" dirty="0">
                <a:solidFill>
                  <a:prstClr val="white"/>
                </a:solidFill>
                <a:latin typeface="Segoe UI"/>
              </a:rPr>
              <a:t> : route and add </a:t>
            </a:r>
            <a:r>
              <a:rPr lang="en-US" sz="1200" dirty="0">
                <a:solidFill>
                  <a:prstClr val="white"/>
                </a:solidFill>
                <a:latin typeface="Consolas" panose="020B0609020204030204" pitchFamily="49" charset="0"/>
              </a:rPr>
              <a:t>"</a:t>
            </a:r>
            <a:r>
              <a:rPr lang="en-US" sz="1200" dirty="0" err="1">
                <a:solidFill>
                  <a:prstClr val="white"/>
                </a:solidFill>
                <a:latin typeface="Consolas" panose="020B0609020204030204" pitchFamily="49" charset="0"/>
              </a:rPr>
              <a:t>authenticationType</a:t>
            </a:r>
            <a:r>
              <a:rPr lang="en-US" sz="1200" dirty="0">
                <a:solidFill>
                  <a:prstClr val="white"/>
                </a:solidFill>
                <a:latin typeface="Consolas" panose="020B0609020204030204" pitchFamily="49" charset="0"/>
              </a:rPr>
              <a:t>": "</a:t>
            </a:r>
            <a:r>
              <a:rPr lang="en-US" sz="1200" dirty="0" err="1">
                <a:solidFill>
                  <a:prstClr val="white"/>
                </a:solidFill>
                <a:latin typeface="Consolas" panose="020B0609020204030204" pitchFamily="49" charset="0"/>
              </a:rPr>
              <a:t>xsuaa</a:t>
            </a:r>
            <a:r>
              <a:rPr lang="en-US" sz="1200" dirty="0">
                <a:solidFill>
                  <a:prstClr val="white"/>
                </a:solidFill>
                <a:latin typeface="Consolas" panose="020B0609020204030204" pitchFamily="49" charset="0"/>
              </a:rPr>
              <a:t>"</a:t>
            </a:r>
          </a:p>
          <a:p>
            <a:pPr defTabSz="1218621"/>
            <a:r>
              <a:rPr lang="en-IN" sz="2000" dirty="0">
                <a:solidFill>
                  <a:prstClr val="white"/>
                </a:solidFill>
                <a:latin typeface="Segoe UI"/>
              </a:rPr>
              <a:t>6.    We need to secure our service resources to only allow authenticated user, hence we need to add an annotation </a:t>
            </a:r>
            <a:r>
              <a:rPr lang="en-US" sz="1200" dirty="0">
                <a:solidFill>
                  <a:prstClr val="white"/>
                </a:solidFill>
                <a:latin typeface="SFMono-Regular"/>
              </a:rPr>
              <a:t>requires: 'authenticated-user’</a:t>
            </a:r>
          </a:p>
          <a:p>
            <a:pPr marL="342797" indent="-342797" defTabSz="1218621">
              <a:buFontTx/>
              <a:buAutoNum type="arabicPeriod" startAt="7"/>
            </a:pPr>
            <a:r>
              <a:rPr lang="en-IN" sz="2000" dirty="0">
                <a:solidFill>
                  <a:prstClr val="white"/>
                </a:solidFill>
                <a:latin typeface="Segoe UI"/>
              </a:rPr>
              <a:t>We need to tell system that if we run app locally (development environment) in BAS tool, use mock strategy for testing security. After deployment to CF (production environment) we use JWT strategy.</a:t>
            </a:r>
          </a:p>
          <a:p>
            <a:pPr defTabSz="1218621"/>
            <a:endParaRPr lang="en-IN" sz="2000" dirty="0">
              <a:solidFill>
                <a:prstClr val="white"/>
              </a:solidFill>
              <a:latin typeface="Segoe UI"/>
            </a:endParaRPr>
          </a:p>
          <a:p>
            <a:pPr marL="609310" lvl="1" defTabSz="1218621"/>
            <a:endParaRPr lang="en-US" sz="2000" b="1" i="1" dirty="0">
              <a:solidFill>
                <a:prstClr val="white"/>
              </a:solidFill>
              <a:latin typeface="Segoe UI"/>
            </a:endParaRPr>
          </a:p>
        </p:txBody>
      </p:sp>
    </p:spTree>
    <p:extLst>
      <p:ext uri="{BB962C8B-B14F-4D97-AF65-F5344CB8AC3E}">
        <p14:creationId xmlns:p14="http://schemas.microsoft.com/office/powerpoint/2010/main" val="3573691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Security Profile</a:t>
            </a:r>
          </a:p>
        </p:txBody>
      </p:sp>
      <p:sp>
        <p:nvSpPr>
          <p:cNvPr id="3" name="TextBox 2">
            <a:extLst>
              <a:ext uri="{FF2B5EF4-FFF2-40B4-BE49-F238E27FC236}">
                <a16:creationId xmlns:a16="http://schemas.microsoft.com/office/drawing/2014/main" id="{93381835-184D-09B3-12F9-6ECC04D2CA21}"/>
              </a:ext>
            </a:extLst>
          </p:cNvPr>
          <p:cNvSpPr txBox="1"/>
          <p:nvPr/>
        </p:nvSpPr>
        <p:spPr>
          <a:xfrm>
            <a:off x="191294" y="802531"/>
            <a:ext cx="11806237" cy="2953886"/>
          </a:xfrm>
          <a:prstGeom prst="rect">
            <a:avLst/>
          </a:prstGeom>
          <a:noFill/>
        </p:spPr>
        <p:txBody>
          <a:bodyPr wrap="square" rtlCol="0">
            <a:spAutoFit/>
          </a:bodyPr>
          <a:lstStyle/>
          <a:p>
            <a:pPr marL="342797" indent="-342797" defTabSz="1218621">
              <a:buFontTx/>
              <a:buAutoNum type="arabicPeriod" startAt="7"/>
            </a:pPr>
            <a:r>
              <a:rPr lang="en-IN" sz="1999" dirty="0">
                <a:solidFill>
                  <a:prstClr val="white"/>
                </a:solidFill>
                <a:latin typeface="Segoe UI"/>
              </a:rPr>
              <a:t>Additionally we configure demo local users for testing purpose. Under </a:t>
            </a:r>
            <a:r>
              <a:rPr lang="en-IN" sz="1999" dirty="0" err="1">
                <a:solidFill>
                  <a:prstClr val="white"/>
                </a:solidFill>
                <a:latin typeface="Segoe UI"/>
              </a:rPr>
              <a:t>cds</a:t>
            </a:r>
            <a:r>
              <a:rPr lang="en-IN" sz="1999" dirty="0">
                <a:solidFill>
                  <a:prstClr val="white"/>
                </a:solidFill>
                <a:latin typeface="Segoe UI"/>
              </a:rPr>
              <a:t> </a:t>
            </a:r>
            <a:r>
              <a:rPr lang="en-IN" sz="1999" dirty="0">
                <a:solidFill>
                  <a:prstClr val="white"/>
                </a:solidFill>
                <a:latin typeface="Segoe UI"/>
                <a:sym typeface="Wingdings" panose="05000000000000000000" pitchFamily="2" charset="2"/>
              </a:rPr>
              <a:t> requires section inside </a:t>
            </a:r>
            <a:r>
              <a:rPr lang="en-IN" sz="1999" b="1" dirty="0" err="1">
                <a:solidFill>
                  <a:prstClr val="white"/>
                </a:solidFill>
                <a:latin typeface="Segoe UI"/>
                <a:sym typeface="Wingdings" panose="05000000000000000000" pitchFamily="2" charset="2"/>
              </a:rPr>
              <a:t>package.json</a:t>
            </a:r>
            <a:r>
              <a:rPr lang="en-IN" sz="1999" b="1" dirty="0">
                <a:solidFill>
                  <a:prstClr val="white"/>
                </a:solidFill>
                <a:latin typeface="Segoe UI"/>
                <a:sym typeface="Wingdings" panose="05000000000000000000" pitchFamily="2" charset="2"/>
              </a:rPr>
              <a:t> </a:t>
            </a:r>
            <a:r>
              <a:rPr lang="en-IN" sz="1999" dirty="0">
                <a:solidFill>
                  <a:prstClr val="white"/>
                </a:solidFill>
                <a:latin typeface="Segoe UI"/>
                <a:sym typeface="Wingdings" panose="05000000000000000000" pitchFamily="2" charset="2"/>
              </a:rPr>
              <a:t>file we add the strategy </a:t>
            </a:r>
          </a:p>
          <a:p>
            <a:pPr marL="1218621" lvl="2" defTabSz="1218621"/>
            <a:r>
              <a:rPr lang="en-US" sz="1050" dirty="0">
                <a:solidFill>
                  <a:prstClr val="white"/>
                </a:solidFill>
                <a:latin typeface="Consolas" panose="020B0609020204030204" pitchFamily="49" charset="0"/>
              </a:rPr>
              <a:t>"auth":{</a:t>
            </a:r>
          </a:p>
          <a:p>
            <a:pPr marL="1218621" lvl="2" defTabSz="1218621"/>
            <a:r>
              <a:rPr lang="en-US" sz="1050" dirty="0">
                <a:solidFill>
                  <a:prstClr val="white"/>
                </a:solidFill>
                <a:latin typeface="Consolas" panose="020B0609020204030204" pitchFamily="49" charset="0"/>
              </a:rPr>
              <a:t>        "[production]":{</a:t>
            </a:r>
          </a:p>
          <a:p>
            <a:pPr marL="1218621" lvl="2" defTabSz="1218621"/>
            <a:r>
              <a:rPr lang="en-US" sz="1050" dirty="0">
                <a:solidFill>
                  <a:prstClr val="white"/>
                </a:solidFill>
                <a:latin typeface="Consolas" panose="020B0609020204030204" pitchFamily="49" charset="0"/>
              </a:rPr>
              <a:t>          "strategy": "JWT"</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"[development]":{</a:t>
            </a:r>
          </a:p>
          <a:p>
            <a:pPr marL="1218621" lvl="2" defTabSz="1218621"/>
            <a:r>
              <a:rPr lang="en-US" sz="1050" dirty="0">
                <a:solidFill>
                  <a:prstClr val="white"/>
                </a:solidFill>
                <a:latin typeface="Consolas" panose="020B0609020204030204" pitchFamily="49" charset="0"/>
              </a:rPr>
              <a:t>          "strategy": "mock",</a:t>
            </a:r>
          </a:p>
          <a:p>
            <a:pPr marL="1218621" lvl="2" defTabSz="1218621"/>
            <a:r>
              <a:rPr lang="en-US" sz="1050" dirty="0">
                <a:solidFill>
                  <a:prstClr val="white"/>
                </a:solidFill>
                <a:latin typeface="Consolas" panose="020B0609020204030204" pitchFamily="49" charset="0"/>
              </a:rPr>
              <a:t>          "users":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endParaRPr lang="en-US" sz="1050" dirty="0">
              <a:solidFill>
                <a:prstClr val="white"/>
              </a:solidFill>
              <a:latin typeface="Consolas" panose="020B0609020204030204" pitchFamily="49" charset="0"/>
            </a:endParaRPr>
          </a:p>
          <a:p>
            <a:pPr defTabSz="1218621"/>
            <a:r>
              <a:rPr lang="en-US" sz="1999" dirty="0">
                <a:solidFill>
                  <a:prstClr val="white"/>
                </a:solidFill>
                <a:latin typeface="Segoe UI"/>
              </a:rPr>
              <a:t>8. Now we can test our app using </a:t>
            </a:r>
            <a:r>
              <a:rPr lang="en-US" sz="1999" b="1" dirty="0" err="1">
                <a:solidFill>
                  <a:prstClr val="white"/>
                </a:solidFill>
                <a:latin typeface="Segoe UI"/>
              </a:rPr>
              <a:t>cds</a:t>
            </a:r>
            <a:r>
              <a:rPr lang="en-US" sz="1999" b="1" dirty="0">
                <a:solidFill>
                  <a:prstClr val="white"/>
                </a:solidFill>
                <a:latin typeface="Segoe UI"/>
              </a:rPr>
              <a:t> watch --profile hybrid</a:t>
            </a:r>
          </a:p>
        </p:txBody>
      </p:sp>
    </p:spTree>
    <p:extLst>
      <p:ext uri="{BB962C8B-B14F-4D97-AF65-F5344CB8AC3E}">
        <p14:creationId xmlns:p14="http://schemas.microsoft.com/office/powerpoint/2010/main" val="3500782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What is Extensibility</a:t>
            </a:r>
          </a:p>
        </p:txBody>
      </p:sp>
      <p:sp>
        <p:nvSpPr>
          <p:cNvPr id="4" name="TextBox 3">
            <a:extLst>
              <a:ext uri="{FF2B5EF4-FFF2-40B4-BE49-F238E27FC236}">
                <a16:creationId xmlns:a16="http://schemas.microsoft.com/office/drawing/2014/main" id="{418EE39F-0396-D3D1-87DE-CAB8F7B1126E}"/>
              </a:ext>
            </a:extLst>
          </p:cNvPr>
          <p:cNvSpPr txBox="1"/>
          <p:nvPr/>
        </p:nvSpPr>
        <p:spPr>
          <a:xfrm>
            <a:off x="189755" y="772349"/>
            <a:ext cx="11609405" cy="4524315"/>
          </a:xfrm>
          <a:prstGeom prst="rect">
            <a:avLst/>
          </a:prstGeom>
          <a:noFill/>
        </p:spPr>
        <p:txBody>
          <a:bodyPr wrap="square">
            <a:spAutoFit/>
          </a:bodyPr>
          <a:lstStyle/>
          <a:p>
            <a:pPr algn="l"/>
            <a:r>
              <a:rPr lang="en-US" b="0" i="0" dirty="0">
                <a:solidFill>
                  <a:schemeClr val="bg1"/>
                </a:solidFill>
                <a:effectLst/>
                <a:latin typeface="BentonSansRegular"/>
              </a:rPr>
              <a:t>Extensibility is a key capability of SAP ECC and SAP S/4HANA. It enables customers to create a competitive advantage by customizing their business processes and allows partners to enrich core ECC or S/4HANA with tailor-made solutions</a:t>
            </a:r>
          </a:p>
          <a:p>
            <a:pPr algn="l"/>
            <a:endParaRPr lang="en-US" b="0" i="0" dirty="0">
              <a:solidFill>
                <a:schemeClr val="bg1"/>
              </a:solidFill>
              <a:effectLst/>
              <a:latin typeface="BentonSansRegular"/>
            </a:endParaRPr>
          </a:p>
          <a:p>
            <a:pPr algn="l"/>
            <a:r>
              <a:rPr lang="en-US" b="0" i="0" dirty="0">
                <a:solidFill>
                  <a:schemeClr val="bg1"/>
                </a:solidFill>
                <a:effectLst/>
                <a:latin typeface="BentonSansRegular"/>
              </a:rPr>
              <a:t>During the last decades SAP’s on-premise customers and partners have mainly used classic ABAP extensibility to extend their ERP solution. Classic extensibility allows ABAP developers to use and even to modify all SAP objects. Although, classic extensibility is very powerful and flexible, it is no longer a good option in today’s cloud world.</a:t>
            </a:r>
          </a:p>
          <a:p>
            <a:pPr algn="l"/>
            <a:endParaRPr lang="en-US" b="0" i="0" dirty="0">
              <a:solidFill>
                <a:schemeClr val="bg1"/>
              </a:solidFill>
              <a:effectLst/>
              <a:latin typeface="BentonSansRegular"/>
            </a:endParaRPr>
          </a:p>
          <a:p>
            <a:pPr algn="l"/>
            <a:r>
              <a:rPr lang="en-US" b="0" i="0" dirty="0">
                <a:solidFill>
                  <a:schemeClr val="bg1"/>
                </a:solidFill>
                <a:effectLst/>
                <a:latin typeface="BentonSansRegular"/>
              </a:rPr>
              <a:t>In-lined with cloud strategy, SAP S/4HANA provides a new </a:t>
            </a:r>
            <a:r>
              <a:rPr lang="en-US" b="1" i="0" dirty="0">
                <a:solidFill>
                  <a:schemeClr val="bg1"/>
                </a:solidFill>
                <a:effectLst/>
                <a:latin typeface="BentonSansRegular"/>
              </a:rPr>
              <a:t>upgrade-stable cloud extensibility model</a:t>
            </a:r>
            <a:r>
              <a:rPr lang="en-US" b="0" i="0" dirty="0">
                <a:solidFill>
                  <a:schemeClr val="bg1"/>
                </a:solidFill>
                <a:effectLst/>
                <a:latin typeface="BentonSansRegular"/>
              </a:rPr>
              <a:t> that clearly separates SAP code and extensions via public SAP APIs and SAP extension points.</a:t>
            </a:r>
          </a:p>
        </p:txBody>
      </p:sp>
    </p:spTree>
    <p:extLst>
      <p:ext uri="{BB962C8B-B14F-4D97-AF65-F5344CB8AC3E}">
        <p14:creationId xmlns:p14="http://schemas.microsoft.com/office/powerpoint/2010/main" val="18764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5177-32D4-C1F2-3C4B-EB42C8AA5B10}"/>
              </a:ext>
            </a:extLst>
          </p:cNvPr>
          <p:cNvSpPr>
            <a:spLocks noGrp="1"/>
          </p:cNvSpPr>
          <p:nvPr>
            <p:ph type="title"/>
          </p:nvPr>
        </p:nvSpPr>
        <p:spPr/>
        <p:txBody>
          <a:bodyPr/>
          <a:lstStyle/>
          <a:p>
            <a:r>
              <a:rPr lang="en-US" dirty="0"/>
              <a:t>What is Extension?</a:t>
            </a:r>
          </a:p>
        </p:txBody>
      </p:sp>
      <p:sp>
        <p:nvSpPr>
          <p:cNvPr id="4" name="TextBox 3">
            <a:extLst>
              <a:ext uri="{FF2B5EF4-FFF2-40B4-BE49-F238E27FC236}">
                <a16:creationId xmlns:a16="http://schemas.microsoft.com/office/drawing/2014/main" id="{2B94EE42-CB71-6633-5128-C0A8DEE9BFF5}"/>
              </a:ext>
            </a:extLst>
          </p:cNvPr>
          <p:cNvSpPr txBox="1"/>
          <p:nvPr/>
        </p:nvSpPr>
        <p:spPr>
          <a:xfrm>
            <a:off x="155449" y="908720"/>
            <a:ext cx="11809312" cy="1938992"/>
          </a:xfrm>
          <a:prstGeom prst="rect">
            <a:avLst/>
          </a:prstGeom>
          <a:noFill/>
        </p:spPr>
        <p:txBody>
          <a:bodyPr wrap="square">
            <a:spAutoFit/>
          </a:bodyPr>
          <a:lstStyle/>
          <a:p>
            <a:pPr algn="just"/>
            <a:r>
              <a:rPr lang="en-US" b="0" i="0" dirty="0">
                <a:solidFill>
                  <a:schemeClr val="bg1"/>
                </a:solidFill>
                <a:effectLst/>
                <a:latin typeface="BentonSansRegular"/>
              </a:rPr>
              <a:t>We all know that standard SAP software doesn’t cover the scope of all the company business processes. There is always a need for a new app, a new report, or a new functionality. SAP partners and customers have been traditionally building extensions on SAP ECC system using ABAP code. However, with SAP S/4HANA and customer’s digital transformation journey towards cloud, we need a more robust yet loosely coupled extensibility model.</a:t>
            </a:r>
            <a:endParaRPr lang="en-US" dirty="0">
              <a:solidFill>
                <a:schemeClr val="bg1"/>
              </a:solidFill>
            </a:endParaRPr>
          </a:p>
        </p:txBody>
      </p:sp>
      <p:pic>
        <p:nvPicPr>
          <p:cNvPr id="1026" name="Picture 2">
            <a:extLst>
              <a:ext uri="{FF2B5EF4-FFF2-40B4-BE49-F238E27FC236}">
                <a16:creationId xmlns:a16="http://schemas.microsoft.com/office/drawing/2014/main" id="{EEBE6DA0-D33D-FA0A-8A42-15C9DA3174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8028" y="3284984"/>
            <a:ext cx="5950397" cy="3220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691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BD95-E4A8-1108-687D-1331CF485436}"/>
              </a:ext>
            </a:extLst>
          </p:cNvPr>
          <p:cNvSpPr>
            <a:spLocks noGrp="1"/>
          </p:cNvSpPr>
          <p:nvPr>
            <p:ph type="title"/>
          </p:nvPr>
        </p:nvSpPr>
        <p:spPr/>
        <p:txBody>
          <a:bodyPr/>
          <a:lstStyle/>
          <a:p>
            <a:r>
              <a:rPr lang="en-US" dirty="0"/>
              <a:t>Classic Extensions and Challenges</a:t>
            </a:r>
          </a:p>
        </p:txBody>
      </p:sp>
      <p:sp>
        <p:nvSpPr>
          <p:cNvPr id="4" name="TextBox 3">
            <a:extLst>
              <a:ext uri="{FF2B5EF4-FFF2-40B4-BE49-F238E27FC236}">
                <a16:creationId xmlns:a16="http://schemas.microsoft.com/office/drawing/2014/main" id="{94CAA23E-FAAE-FEE5-8D19-38B98E54D8C9}"/>
              </a:ext>
            </a:extLst>
          </p:cNvPr>
          <p:cNvSpPr txBox="1"/>
          <p:nvPr/>
        </p:nvSpPr>
        <p:spPr>
          <a:xfrm>
            <a:off x="189756" y="818614"/>
            <a:ext cx="11809312" cy="2554545"/>
          </a:xfrm>
          <a:prstGeom prst="rect">
            <a:avLst/>
          </a:prstGeom>
          <a:noFill/>
        </p:spPr>
        <p:txBody>
          <a:bodyPr wrap="square">
            <a:spAutoFit/>
          </a:bodyPr>
          <a:lstStyle/>
          <a:p>
            <a:pPr algn="l"/>
            <a:r>
              <a:rPr lang="en-US" sz="2000" b="0" i="0" dirty="0">
                <a:solidFill>
                  <a:schemeClr val="bg1"/>
                </a:solidFill>
                <a:effectLst/>
                <a:latin typeface="BentonSansRegular"/>
              </a:rPr>
              <a:t>Traditionally, SAP partners and customers have been using classic ABAP extensibility to extend their ERP solution.</a:t>
            </a:r>
          </a:p>
          <a:p>
            <a:pPr algn="l"/>
            <a:endParaRPr lang="en-US" sz="2000" b="0" i="0" dirty="0">
              <a:solidFill>
                <a:schemeClr val="bg1"/>
              </a:solidFill>
              <a:effectLst/>
              <a:latin typeface="BentonSansRegular"/>
            </a:endParaRPr>
          </a:p>
          <a:p>
            <a:pPr algn="l"/>
            <a:r>
              <a:rPr lang="en-US" sz="2000" b="0" i="0" dirty="0">
                <a:solidFill>
                  <a:schemeClr val="bg1"/>
                </a:solidFill>
                <a:effectLst/>
                <a:latin typeface="BentonSansRegular"/>
              </a:rPr>
              <a:t>Classic Extensibility (aka classic ABAP custom development) in SAP S/4HANA (or in SAP ECC):</a:t>
            </a:r>
          </a:p>
          <a:p>
            <a:pPr algn="l"/>
            <a:endParaRPr lang="en-US" sz="2000" b="0" i="0" dirty="0">
              <a:solidFill>
                <a:schemeClr val="bg1"/>
              </a:solidFill>
              <a:effectLst/>
              <a:latin typeface="BentonSansRegular"/>
            </a:endParaRPr>
          </a:p>
          <a:p>
            <a:pPr algn="l">
              <a:buFont typeface="Arial" panose="020B0604020202020204" pitchFamily="34" charset="0"/>
              <a:buChar char="•"/>
            </a:pPr>
            <a:r>
              <a:rPr lang="en-US" sz="2000" b="0" i="0" dirty="0">
                <a:solidFill>
                  <a:srgbClr val="FF0000"/>
                </a:solidFill>
                <a:effectLst/>
                <a:latin typeface="BentonSansRegular"/>
              </a:rPr>
              <a:t>Allows you to use </a:t>
            </a:r>
            <a:r>
              <a:rPr lang="en-US" sz="2000" b="1" i="0" dirty="0">
                <a:solidFill>
                  <a:srgbClr val="FF0000"/>
                </a:solidFill>
                <a:effectLst/>
                <a:latin typeface="BentonSansRegular"/>
              </a:rPr>
              <a:t>classic development tools and techniques </a:t>
            </a:r>
            <a:r>
              <a:rPr lang="en-US" sz="2000" b="0" i="0" dirty="0">
                <a:solidFill>
                  <a:srgbClr val="FF0000"/>
                </a:solidFill>
                <a:effectLst/>
                <a:latin typeface="BentonSansRegular"/>
              </a:rPr>
              <a:t>(e.g., transaction SE80, Eclipse IDE, BAdIs etc.)</a:t>
            </a:r>
          </a:p>
          <a:p>
            <a:pPr algn="l">
              <a:buFont typeface="Arial" panose="020B0604020202020204" pitchFamily="34" charset="0"/>
              <a:buChar char="•"/>
            </a:pPr>
            <a:r>
              <a:rPr lang="en-US" sz="2000" b="0" i="0" dirty="0">
                <a:solidFill>
                  <a:srgbClr val="FF0000"/>
                </a:solidFill>
                <a:effectLst/>
                <a:latin typeface="BentonSansRegular"/>
              </a:rPr>
              <a:t>Very rich of features and functions.</a:t>
            </a:r>
          </a:p>
          <a:p>
            <a:pPr algn="l">
              <a:buFont typeface="Arial" panose="020B0604020202020204" pitchFamily="34" charset="0"/>
              <a:buChar char="•"/>
            </a:pPr>
            <a:r>
              <a:rPr lang="en-US" sz="2000" b="0" i="0" dirty="0">
                <a:solidFill>
                  <a:srgbClr val="FF0000"/>
                </a:solidFill>
                <a:effectLst/>
                <a:latin typeface="BentonSansRegular"/>
              </a:rPr>
              <a:t>Extremely flexible and even allows you to modify SAP code itself.</a:t>
            </a:r>
          </a:p>
        </p:txBody>
      </p:sp>
      <p:sp>
        <p:nvSpPr>
          <p:cNvPr id="6" name="TextBox 5">
            <a:extLst>
              <a:ext uri="{FF2B5EF4-FFF2-40B4-BE49-F238E27FC236}">
                <a16:creationId xmlns:a16="http://schemas.microsoft.com/office/drawing/2014/main" id="{2B5E60DF-34BA-807F-484D-3CC77D659947}"/>
              </a:ext>
            </a:extLst>
          </p:cNvPr>
          <p:cNvSpPr txBox="1"/>
          <p:nvPr/>
        </p:nvSpPr>
        <p:spPr>
          <a:xfrm>
            <a:off x="203873" y="3729747"/>
            <a:ext cx="11593288" cy="2862322"/>
          </a:xfrm>
          <a:prstGeom prst="rect">
            <a:avLst/>
          </a:prstGeom>
          <a:noFill/>
        </p:spPr>
        <p:txBody>
          <a:bodyPr wrap="square">
            <a:spAutoFit/>
          </a:bodyPr>
          <a:lstStyle/>
          <a:p>
            <a:pPr algn="l"/>
            <a:r>
              <a:rPr lang="en-US" sz="1800" b="0" i="0" dirty="0">
                <a:solidFill>
                  <a:schemeClr val="bg1"/>
                </a:solidFill>
                <a:effectLst/>
                <a:latin typeface="BentonSansRegular"/>
              </a:rPr>
              <a:t>Although, being very powerful, flexible, and popular, classic extensibility has some major drawbacks.</a:t>
            </a:r>
          </a:p>
          <a:p>
            <a:pPr algn="l"/>
            <a:r>
              <a:rPr lang="en-US" sz="1800" b="0" i="0" dirty="0">
                <a:solidFill>
                  <a:schemeClr val="bg1"/>
                </a:solidFill>
                <a:effectLst/>
                <a:latin typeface="BentonSansRegular"/>
              </a:rPr>
              <a:t>One of them is </a:t>
            </a:r>
            <a:r>
              <a:rPr lang="en-US" sz="1800" b="1" i="0" dirty="0">
                <a:solidFill>
                  <a:schemeClr val="bg1"/>
                </a:solidFill>
                <a:effectLst/>
                <a:latin typeface="BentonSansRegular"/>
              </a:rPr>
              <a:t>High Upgrade Efforts</a:t>
            </a:r>
            <a:r>
              <a:rPr lang="en-US" sz="1800" b="0" i="0" dirty="0">
                <a:solidFill>
                  <a:schemeClr val="bg1"/>
                </a:solidFill>
                <a:effectLst/>
                <a:latin typeface="BentonSansRegular"/>
              </a:rPr>
              <a:t>!</a:t>
            </a:r>
          </a:p>
          <a:p>
            <a:pPr algn="l"/>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The missing clear interface between SAP code and extensions might lead to issues in the extensions during upgrades. As a result, </a:t>
            </a:r>
            <a:r>
              <a:rPr lang="en-US" sz="1800" b="1" i="0" dirty="0">
                <a:solidFill>
                  <a:schemeClr val="bg1"/>
                </a:solidFill>
                <a:effectLst/>
                <a:latin typeface="BentonSansRegular"/>
              </a:rPr>
              <a:t>upgrades require high planning, regression test, and adaption efforts</a:t>
            </a:r>
            <a:r>
              <a:rPr lang="en-US" sz="1800" b="0" i="0" dirty="0">
                <a:solidFill>
                  <a:schemeClr val="bg1"/>
                </a:solidFill>
                <a:effectLst/>
                <a:latin typeface="BentonSansRegular"/>
              </a:rPr>
              <a:t>, which is one of the reasons why customers delay upgrades.</a:t>
            </a:r>
          </a:p>
          <a:p>
            <a:pPr algn="l"/>
            <a:endParaRPr lang="en-US" sz="1800" b="0" i="0" dirty="0">
              <a:solidFill>
                <a:schemeClr val="bg1"/>
              </a:solidFill>
              <a:effectLst/>
              <a:latin typeface="BentonSansRegular"/>
            </a:endParaRPr>
          </a:p>
          <a:p>
            <a:pPr algn="l"/>
            <a:r>
              <a:rPr lang="en-US" sz="1800" b="1" i="0" dirty="0">
                <a:solidFill>
                  <a:schemeClr val="bg1"/>
                </a:solidFill>
                <a:effectLst/>
                <a:latin typeface="BentonSansRegular"/>
              </a:rPr>
              <a:t>Example:</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You have used an SAP object that is </a:t>
            </a:r>
            <a:r>
              <a:rPr lang="en-US" sz="1800" b="1" i="0" dirty="0">
                <a:solidFill>
                  <a:schemeClr val="bg1"/>
                </a:solidFill>
                <a:effectLst/>
                <a:latin typeface="BentonSansRegular"/>
              </a:rPr>
              <a:t>not whitelisted by SAP </a:t>
            </a:r>
            <a:r>
              <a:rPr lang="en-US" sz="1800" b="0" i="0" dirty="0">
                <a:solidFill>
                  <a:schemeClr val="bg1"/>
                </a:solidFill>
                <a:effectLst/>
                <a:latin typeface="BentonSansRegular"/>
              </a:rPr>
              <a:t>in your extension. After an upgrade the used SAP Object has been changed or deleted. Now you will have to </a:t>
            </a:r>
            <a:r>
              <a:rPr lang="en-US" sz="1800" b="1" i="0" dirty="0">
                <a:solidFill>
                  <a:schemeClr val="bg1"/>
                </a:solidFill>
                <a:effectLst/>
                <a:latin typeface="BentonSansRegular"/>
              </a:rPr>
              <a:t>adjust the extension </a:t>
            </a:r>
            <a:r>
              <a:rPr lang="en-US" sz="1800" b="0" i="0" dirty="0">
                <a:solidFill>
                  <a:schemeClr val="bg1"/>
                </a:solidFill>
                <a:effectLst/>
                <a:latin typeface="BentonSansRegular"/>
              </a:rPr>
              <a:t>thus </a:t>
            </a:r>
            <a:r>
              <a:rPr lang="en-US" sz="1800" b="1" i="0" dirty="0">
                <a:solidFill>
                  <a:schemeClr val="bg1"/>
                </a:solidFill>
                <a:effectLst/>
                <a:latin typeface="BentonSansRegular"/>
              </a:rPr>
              <a:t>upgrade is delayed</a:t>
            </a:r>
            <a:r>
              <a:rPr lang="en-US" sz="1800" b="0" i="0" dirty="0">
                <a:solidFill>
                  <a:schemeClr val="bg1"/>
                </a:solidFill>
                <a:effectLst/>
                <a:latin typeface="BentonSansRegular"/>
              </a:rPr>
              <a:t>.</a:t>
            </a:r>
          </a:p>
        </p:txBody>
      </p:sp>
    </p:spTree>
    <p:extLst>
      <p:ext uri="{BB962C8B-B14F-4D97-AF65-F5344CB8AC3E}">
        <p14:creationId xmlns:p14="http://schemas.microsoft.com/office/powerpoint/2010/main" val="145841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1000"/>
                                        <p:tgtEl>
                                          <p:spTgt spid="4">
                                            <p:txEl>
                                              <p:pRg st="4" end="4"/>
                                            </p:txEl>
                                          </p:spTgt>
                                        </p:tgtEl>
                                      </p:cBhvr>
                                    </p:animEffect>
                                    <p:anim calcmode="lin" valueType="num">
                                      <p:cBhvr>
                                        <p:cTn id="2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1000"/>
                                        <p:tgtEl>
                                          <p:spTgt spid="4">
                                            <p:txEl>
                                              <p:pRg st="5" end="5"/>
                                            </p:txEl>
                                          </p:spTgt>
                                        </p:tgtEl>
                                      </p:cBhvr>
                                    </p:animEffect>
                                    <p:anim calcmode="lin" valueType="num">
                                      <p:cBhvr>
                                        <p:cTn id="2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1000"/>
                                        <p:tgtEl>
                                          <p:spTgt spid="4">
                                            <p:txEl>
                                              <p:pRg st="6" end="6"/>
                                            </p:txEl>
                                          </p:spTgt>
                                        </p:tgtEl>
                                      </p:cBhvr>
                                    </p:animEffect>
                                    <p:anim calcmode="lin" valueType="num">
                                      <p:cBhvr>
                                        <p:cTn id="34"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ppt_x"/>
                                          </p:val>
                                        </p:tav>
                                        <p:tav tm="100000">
                                          <p:val>
                                            <p:strVal val="#ppt_x"/>
                                          </p:val>
                                        </p:tav>
                                      </p:tavLst>
                                    </p:anim>
                                    <p:anim calcmode="lin" valueType="num">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923978"/>
              <a:ext cx="2236930" cy="95875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Difference between Cloud and On-premise Solutions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What is Cloud Foundry</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923978"/>
              <a:ext cx="2236930" cy="95875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Account overview and Setup your SAP BTP Account Trial / Services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923978"/>
              <a:ext cx="2236930" cy="95875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Micro service architecture and First Micro service in SAP BTP</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923976"/>
              <a:ext cx="2236930" cy="95875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Introduction to SAP BTP as a Solution &amp; Architecture</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083768"/>
              <a:ext cx="2701525"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Develop and deploy First Hello World App</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4</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Clean Core and Benefits</a:t>
            </a:r>
          </a:p>
        </p:txBody>
      </p:sp>
      <p:sp>
        <p:nvSpPr>
          <p:cNvPr id="4" name="TextBox 3">
            <a:extLst>
              <a:ext uri="{FF2B5EF4-FFF2-40B4-BE49-F238E27FC236}">
                <a16:creationId xmlns:a16="http://schemas.microsoft.com/office/drawing/2014/main" id="{4673BCDB-880F-6184-2294-474D78AC2377}"/>
              </a:ext>
            </a:extLst>
          </p:cNvPr>
          <p:cNvSpPr txBox="1"/>
          <p:nvPr/>
        </p:nvSpPr>
        <p:spPr>
          <a:xfrm>
            <a:off x="117749" y="692696"/>
            <a:ext cx="12071076" cy="2862322"/>
          </a:xfrm>
          <a:prstGeom prst="rect">
            <a:avLst/>
          </a:prstGeom>
          <a:noFill/>
        </p:spPr>
        <p:txBody>
          <a:bodyPr wrap="square">
            <a:spAutoFit/>
          </a:bodyPr>
          <a:lstStyle/>
          <a:p>
            <a:pPr algn="l"/>
            <a:r>
              <a:rPr lang="en-US" sz="1800" b="0" i="0" dirty="0">
                <a:solidFill>
                  <a:schemeClr val="bg1"/>
                </a:solidFill>
                <a:effectLst/>
                <a:latin typeface="BentonSansRegular"/>
              </a:rPr>
              <a:t>Clean core is an </a:t>
            </a:r>
            <a:r>
              <a:rPr lang="en-US" sz="1800" b="1" i="0" dirty="0">
                <a:solidFill>
                  <a:schemeClr val="bg1"/>
                </a:solidFill>
                <a:effectLst/>
                <a:latin typeface="BentonSansRegular"/>
              </a:rPr>
              <a:t>extension methodology</a:t>
            </a:r>
            <a:r>
              <a:rPr lang="en-US" sz="1800" b="0" i="0" dirty="0">
                <a:solidFill>
                  <a:schemeClr val="bg1"/>
                </a:solidFill>
                <a:effectLst/>
                <a:latin typeface="BentonSansRegular"/>
              </a:rPr>
              <a:t> in which</a:t>
            </a:r>
          </a:p>
          <a:p>
            <a:pPr algn="l">
              <a:buFont typeface="Arial" panose="020B0604020202020204" pitchFamily="34" charset="0"/>
              <a:buChar char="•"/>
            </a:pPr>
            <a:r>
              <a:rPr lang="en-US" sz="1800" b="0" i="0" dirty="0">
                <a:solidFill>
                  <a:schemeClr val="bg1"/>
                </a:solidFill>
                <a:effectLst/>
                <a:latin typeface="BentonSansRegular"/>
              </a:rPr>
              <a:t>Extensions are kept </a:t>
            </a:r>
            <a:r>
              <a:rPr lang="en-US" sz="1800" b="1" i="0" dirty="0">
                <a:solidFill>
                  <a:schemeClr val="bg1"/>
                </a:solidFill>
                <a:effectLst/>
                <a:latin typeface="BentonSansRegular"/>
              </a:rPr>
              <a:t>strictly separate </a:t>
            </a:r>
            <a:r>
              <a:rPr lang="en-US" sz="1800" b="0" i="0" dirty="0">
                <a:solidFill>
                  <a:schemeClr val="bg1"/>
                </a:solidFill>
                <a:effectLst/>
                <a:latin typeface="BentonSansRegular"/>
              </a:rPr>
              <a:t>from the SAP application.</a:t>
            </a:r>
          </a:p>
          <a:p>
            <a:pPr algn="l">
              <a:buFont typeface="Arial" panose="020B0604020202020204" pitchFamily="34" charset="0"/>
              <a:buChar char="•"/>
            </a:pPr>
            <a:r>
              <a:rPr lang="en-US" sz="1800" b="0" i="0" dirty="0">
                <a:solidFill>
                  <a:schemeClr val="bg1"/>
                </a:solidFill>
                <a:effectLst/>
                <a:latin typeface="BentonSansRegular"/>
              </a:rPr>
              <a:t>Extensions access SAP business objects </a:t>
            </a:r>
            <a:r>
              <a:rPr lang="en-US" sz="1800" b="1" i="0" dirty="0">
                <a:solidFill>
                  <a:schemeClr val="bg1"/>
                </a:solidFill>
                <a:effectLst/>
                <a:latin typeface="BentonSansRegular"/>
              </a:rPr>
              <a:t>only through well defined, upgrade-stable interfaces</a:t>
            </a:r>
            <a:endParaRPr lang="en-US" sz="1800" b="0" i="0" dirty="0">
              <a:solidFill>
                <a:schemeClr val="bg1"/>
              </a:solidFill>
              <a:effectLst/>
              <a:latin typeface="BentonSansRegular"/>
            </a:endParaRPr>
          </a:p>
          <a:p>
            <a:pPr algn="l"/>
            <a:r>
              <a:rPr lang="en-US" sz="1800" b="1" i="0" dirty="0">
                <a:solidFill>
                  <a:schemeClr val="bg1"/>
                </a:solidFill>
                <a:effectLst/>
                <a:latin typeface="BentonSansRegular"/>
              </a:rPr>
              <a:t> </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By following clean core paradigm, you make sure that</a:t>
            </a:r>
          </a:p>
          <a:p>
            <a:pPr algn="l">
              <a:buFont typeface="Arial" panose="020B0604020202020204" pitchFamily="34" charset="0"/>
              <a:buChar char="•"/>
            </a:pPr>
            <a:r>
              <a:rPr lang="en-US" sz="1800" b="1" i="0" dirty="0">
                <a:solidFill>
                  <a:schemeClr val="bg1"/>
                </a:solidFill>
                <a:effectLst/>
                <a:latin typeface="BentonSansRegular"/>
              </a:rPr>
              <a:t>Extensions do not break an upgrade </a:t>
            </a:r>
            <a:r>
              <a:rPr lang="en-US" sz="1800" b="0" i="0" dirty="0">
                <a:solidFill>
                  <a:schemeClr val="bg1"/>
                </a:solidFill>
                <a:effectLst/>
                <a:latin typeface="BentonSansRegular"/>
              </a:rPr>
              <a:t>and </a:t>
            </a:r>
            <a:r>
              <a:rPr lang="en-US" sz="1800" b="1" i="0" dirty="0">
                <a:solidFill>
                  <a:schemeClr val="bg1"/>
                </a:solidFill>
                <a:effectLst/>
                <a:latin typeface="BentonSansRegular"/>
              </a:rPr>
              <a:t>upgrades do not break an extension.</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Extensions do not create a problem when you </a:t>
            </a:r>
            <a:r>
              <a:rPr lang="en-US" sz="1800" b="1" i="0" dirty="0">
                <a:solidFill>
                  <a:schemeClr val="bg1"/>
                </a:solidFill>
                <a:effectLst/>
                <a:latin typeface="BentonSansRegular"/>
              </a:rPr>
              <a:t>migrate from SAP S/4HANA on-Premise to SAP S/4HANA Cloud</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 </a:t>
            </a:r>
          </a:p>
          <a:p>
            <a:pPr algn="l"/>
            <a:r>
              <a:rPr lang="en-US" sz="1800" b="0" i="0" dirty="0">
                <a:solidFill>
                  <a:schemeClr val="bg1"/>
                </a:solidFill>
                <a:effectLst/>
                <a:latin typeface="BentonSansRegular"/>
              </a:rPr>
              <a:t>SAP’s rationale behind the “clean core” paradigm is simple – </a:t>
            </a:r>
            <a:r>
              <a:rPr lang="en-US" sz="1800" b="1" i="0" dirty="0">
                <a:solidFill>
                  <a:schemeClr val="bg1"/>
                </a:solidFill>
                <a:effectLst/>
                <a:latin typeface="BentonSansRegular"/>
              </a:rPr>
              <a:t>Allow customers to extend their SAP S/4HANA software while making the software updates eventually non-events.</a:t>
            </a:r>
            <a:endParaRPr lang="en-US" sz="1800" b="0" i="0" dirty="0">
              <a:solidFill>
                <a:schemeClr val="bg1"/>
              </a:solidFill>
              <a:effectLst/>
              <a:latin typeface="BentonSansRegular"/>
            </a:endParaRPr>
          </a:p>
        </p:txBody>
      </p:sp>
      <p:sp>
        <p:nvSpPr>
          <p:cNvPr id="6" name="TextBox 5">
            <a:extLst>
              <a:ext uri="{FF2B5EF4-FFF2-40B4-BE49-F238E27FC236}">
                <a16:creationId xmlns:a16="http://schemas.microsoft.com/office/drawing/2014/main" id="{CB2D9146-83D1-360E-B486-F4E512580012}"/>
              </a:ext>
            </a:extLst>
          </p:cNvPr>
          <p:cNvSpPr txBox="1"/>
          <p:nvPr/>
        </p:nvSpPr>
        <p:spPr>
          <a:xfrm>
            <a:off x="119263" y="3555018"/>
            <a:ext cx="11762555" cy="3139321"/>
          </a:xfrm>
          <a:prstGeom prst="rect">
            <a:avLst/>
          </a:prstGeom>
          <a:noFill/>
        </p:spPr>
        <p:txBody>
          <a:bodyPr wrap="square">
            <a:spAutoFit/>
          </a:bodyPr>
          <a:lstStyle/>
          <a:p>
            <a:pPr algn="l"/>
            <a:r>
              <a:rPr lang="en-US" sz="1800" b="0" i="0" dirty="0">
                <a:solidFill>
                  <a:schemeClr val="bg1"/>
                </a:solidFill>
                <a:effectLst/>
                <a:latin typeface="BentonSansRegular"/>
              </a:rPr>
              <a:t>Clean core paradigm is the back-bone of S/4HANA new extensibility model. It provides following benefits</a:t>
            </a:r>
          </a:p>
          <a:p>
            <a:pPr algn="l"/>
            <a:r>
              <a:rPr lang="en-US" sz="1800" b="1" i="0" dirty="0">
                <a:solidFill>
                  <a:schemeClr val="bg1"/>
                </a:solidFill>
                <a:effectLst/>
                <a:latin typeface="BentonSansRegular"/>
              </a:rPr>
              <a:t>Reduce TCO</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Make upgrades non-events from a custom code point of view</a:t>
            </a:r>
          </a:p>
          <a:p>
            <a:pPr algn="l">
              <a:buFont typeface="Arial" panose="020B0604020202020204" pitchFamily="34" charset="0"/>
              <a:buChar char="•"/>
            </a:pPr>
            <a:r>
              <a:rPr lang="en-US" sz="1800" b="0" i="0" dirty="0">
                <a:solidFill>
                  <a:schemeClr val="bg1"/>
                </a:solidFill>
                <a:effectLst/>
                <a:latin typeface="BentonSansRegular"/>
              </a:rPr>
              <a:t>Reduce test efforts for business users</a:t>
            </a:r>
          </a:p>
          <a:p>
            <a:pPr algn="l">
              <a:buFont typeface="Arial" panose="020B0604020202020204" pitchFamily="34" charset="0"/>
              <a:buChar char="•"/>
            </a:pPr>
            <a:r>
              <a:rPr lang="en-US" sz="1800" b="0" i="0" dirty="0">
                <a:solidFill>
                  <a:schemeClr val="bg1"/>
                </a:solidFill>
                <a:effectLst/>
                <a:latin typeface="BentonSansRegular"/>
              </a:rPr>
              <a:t>Reduce adaption efforts for developers</a:t>
            </a:r>
          </a:p>
          <a:p>
            <a:pPr algn="l">
              <a:buFont typeface="Arial" panose="020B0604020202020204" pitchFamily="34" charset="0"/>
              <a:buChar char="•"/>
            </a:pPr>
            <a:r>
              <a:rPr lang="en-US" sz="1800" b="0" i="0" dirty="0">
                <a:solidFill>
                  <a:schemeClr val="bg1"/>
                </a:solidFill>
                <a:effectLst/>
                <a:latin typeface="BentonSansRegular"/>
              </a:rPr>
              <a:t>IT service providers can offer upgrade projects at a fixed price</a:t>
            </a:r>
          </a:p>
          <a:p>
            <a:pPr algn="l"/>
            <a:r>
              <a:rPr lang="en-US" sz="1800" b="1" i="0" dirty="0">
                <a:solidFill>
                  <a:schemeClr val="bg1"/>
                </a:solidFill>
                <a:effectLst/>
                <a:latin typeface="BentonSansRegular"/>
              </a:rPr>
              <a:t>Speed and Innovation</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Absorb innovation delivered by SAP at a faster rate</a:t>
            </a:r>
          </a:p>
          <a:p>
            <a:pPr algn="l">
              <a:buFont typeface="Arial" panose="020B0604020202020204" pitchFamily="34" charset="0"/>
              <a:buChar char="•"/>
            </a:pPr>
            <a:r>
              <a:rPr lang="en-US" sz="1800" b="0" i="0" dirty="0">
                <a:solidFill>
                  <a:schemeClr val="bg1"/>
                </a:solidFill>
                <a:effectLst/>
                <a:latin typeface="BentonSansRegular"/>
              </a:rPr>
              <a:t>React fast on changing business requirements</a:t>
            </a:r>
          </a:p>
          <a:p>
            <a:pPr algn="l"/>
            <a:r>
              <a:rPr lang="en-US" sz="1800" b="1" i="0" dirty="0">
                <a:solidFill>
                  <a:schemeClr val="bg1"/>
                </a:solidFill>
                <a:effectLst/>
                <a:latin typeface="BentonSansRegular"/>
              </a:rPr>
              <a:t>Be cloud ready</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Lay the foundation today to move to the cloud from a custom extension perspective</a:t>
            </a:r>
          </a:p>
        </p:txBody>
      </p:sp>
      <p:pic>
        <p:nvPicPr>
          <p:cNvPr id="2050" name="Picture 2">
            <a:extLst>
              <a:ext uri="{FF2B5EF4-FFF2-40B4-BE49-F238E27FC236}">
                <a16:creationId xmlns:a16="http://schemas.microsoft.com/office/drawing/2014/main" id="{CBE2907E-90CC-62F6-BB3F-AA2D2CC25A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2684" y="4234047"/>
            <a:ext cx="3011273" cy="2204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27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Approaches for Side-by-Side Extension</a:t>
            </a:r>
          </a:p>
        </p:txBody>
      </p:sp>
      <p:pic>
        <p:nvPicPr>
          <p:cNvPr id="3074" name="Picture 2" descr="SAP S/4HANA Cloud – Side-by-Side Extensibility">
            <a:extLst>
              <a:ext uri="{FF2B5EF4-FFF2-40B4-BE49-F238E27FC236}">
                <a16:creationId xmlns:a16="http://schemas.microsoft.com/office/drawing/2014/main" id="{7B0B7C3B-89C6-47A4-847A-BA69F0483A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9193"/>
          <a:stretch/>
        </p:blipFill>
        <p:spPr bwMode="auto">
          <a:xfrm>
            <a:off x="1291331" y="1340767"/>
            <a:ext cx="4155009" cy="4581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AP S/4HANA Cloud – Side-by-Side Extensibility">
            <a:extLst>
              <a:ext uri="{FF2B5EF4-FFF2-40B4-BE49-F238E27FC236}">
                <a16:creationId xmlns:a16="http://schemas.microsoft.com/office/drawing/2014/main" id="{6E513C64-2F56-8EC2-7918-30C233CFD3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144"/>
          <a:stretch/>
        </p:blipFill>
        <p:spPr bwMode="auto">
          <a:xfrm>
            <a:off x="7750596" y="1340767"/>
            <a:ext cx="3650953" cy="45815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AP S/4HANA Cloud – Side-by-Side Extensibility">
            <a:extLst>
              <a:ext uri="{FF2B5EF4-FFF2-40B4-BE49-F238E27FC236}">
                <a16:creationId xmlns:a16="http://schemas.microsoft.com/office/drawing/2014/main" id="{49B2C87F-AC51-B2CE-847D-CCB5FE988B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514" r="35856"/>
          <a:stretch/>
        </p:blipFill>
        <p:spPr bwMode="auto">
          <a:xfrm>
            <a:off x="5446340" y="1340768"/>
            <a:ext cx="2304256"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40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childTnLst>
                                    <p:set>
                                      <p:cBhvr>
                                        <p:cTn id="14" dur="1" fill="hold">
                                          <p:stCondLst>
                                            <p:cond delay="0"/>
                                          </p:stCondLst>
                                        </p:cTn>
                                        <p:tgtEl>
                                          <p:spTgt spid="3078"/>
                                        </p:tgtEl>
                                        <p:attrNameLst>
                                          <p:attrName>style.visibility</p:attrName>
                                        </p:attrNameLst>
                                      </p:cBhvr>
                                      <p:to>
                                        <p:strVal val="visible"/>
                                      </p:to>
                                    </p:set>
                                    <p:animEffect transition="in" filter="fade">
                                      <p:cBhvr>
                                        <p:cTn id="15" dur="2000"/>
                                        <p:tgtEl>
                                          <p:spTgt spid="3078"/>
                                        </p:tgtEl>
                                      </p:cBhvr>
                                    </p:animEffect>
                                    <p:anim calcmode="lin" valueType="num">
                                      <p:cBhvr>
                                        <p:cTn id="16" dur="2000" fill="hold"/>
                                        <p:tgtEl>
                                          <p:spTgt spid="3078"/>
                                        </p:tgtEl>
                                        <p:attrNameLst>
                                          <p:attrName>ppt_w</p:attrName>
                                        </p:attrNameLst>
                                      </p:cBhvr>
                                      <p:tavLst>
                                        <p:tav tm="0" fmla="#ppt_w*sin(2.5*pi*$)">
                                          <p:val>
                                            <p:fltVal val="0"/>
                                          </p:val>
                                        </p:tav>
                                        <p:tav tm="100000">
                                          <p:val>
                                            <p:fltVal val="1"/>
                                          </p:val>
                                        </p:tav>
                                      </p:tavLst>
                                    </p:anim>
                                    <p:anim calcmode="lin" valueType="num">
                                      <p:cBhvr>
                                        <p:cTn id="17" dur="2000" fill="hold"/>
                                        <p:tgtEl>
                                          <p:spTgt spid="307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SAP Business API HUB</a:t>
            </a:r>
          </a:p>
        </p:txBody>
      </p:sp>
      <p:pic>
        <p:nvPicPr>
          <p:cNvPr id="4" name="Picture 3">
            <a:extLst>
              <a:ext uri="{FF2B5EF4-FFF2-40B4-BE49-F238E27FC236}">
                <a16:creationId xmlns:a16="http://schemas.microsoft.com/office/drawing/2014/main" id="{FEB87AE8-F6AD-D67F-6523-B22FD7D1A136}"/>
              </a:ext>
            </a:extLst>
          </p:cNvPr>
          <p:cNvPicPr>
            <a:picLocks noChangeAspect="1"/>
          </p:cNvPicPr>
          <p:nvPr/>
        </p:nvPicPr>
        <p:blipFill>
          <a:blip r:embed="rId2"/>
          <a:stretch>
            <a:fillRect/>
          </a:stretch>
        </p:blipFill>
        <p:spPr>
          <a:xfrm>
            <a:off x="346861" y="3429000"/>
            <a:ext cx="5616624" cy="31091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D021549F-69E6-319B-1EB4-8E57FBA5713C}"/>
              </a:ext>
            </a:extLst>
          </p:cNvPr>
          <p:cNvSpPr txBox="1"/>
          <p:nvPr/>
        </p:nvSpPr>
        <p:spPr>
          <a:xfrm>
            <a:off x="261764" y="842884"/>
            <a:ext cx="5963577" cy="2677656"/>
          </a:xfrm>
          <a:prstGeom prst="rect">
            <a:avLst/>
          </a:prstGeom>
          <a:noFill/>
        </p:spPr>
        <p:txBody>
          <a:bodyPr wrap="square">
            <a:spAutoFit/>
          </a:bodyPr>
          <a:lstStyle/>
          <a:p>
            <a:pPr algn="l"/>
            <a:r>
              <a:rPr lang="en-US" b="0" i="0" dirty="0">
                <a:solidFill>
                  <a:schemeClr val="bg1"/>
                </a:solidFill>
                <a:effectLst/>
                <a:latin typeface="BentonSansRegular"/>
              </a:rPr>
              <a:t>The SAP API Business Hub is a web application hosted by SAP to discover, explore, and test SAP and partner APIs (application programming interfaces). API’s enable to build extensions or process integrations.</a:t>
            </a:r>
          </a:p>
          <a:p>
            <a:br>
              <a:rPr lang="en-US" dirty="0">
                <a:solidFill>
                  <a:schemeClr val="bg1"/>
                </a:solidFill>
              </a:rPr>
            </a:br>
            <a:endParaRPr lang="en-US" dirty="0">
              <a:solidFill>
                <a:schemeClr val="bg1"/>
              </a:solidFill>
            </a:endParaRPr>
          </a:p>
        </p:txBody>
      </p:sp>
      <p:sp>
        <p:nvSpPr>
          <p:cNvPr id="8" name="TextBox 7">
            <a:extLst>
              <a:ext uri="{FF2B5EF4-FFF2-40B4-BE49-F238E27FC236}">
                <a16:creationId xmlns:a16="http://schemas.microsoft.com/office/drawing/2014/main" id="{502EA38F-5122-63EC-16A6-5DC681754EFB}"/>
              </a:ext>
            </a:extLst>
          </p:cNvPr>
          <p:cNvSpPr txBox="1"/>
          <p:nvPr/>
        </p:nvSpPr>
        <p:spPr>
          <a:xfrm>
            <a:off x="6487105" y="849361"/>
            <a:ext cx="5701720" cy="5016758"/>
          </a:xfrm>
          <a:prstGeom prst="rect">
            <a:avLst/>
          </a:prstGeom>
          <a:noFill/>
        </p:spPr>
        <p:txBody>
          <a:bodyPr wrap="square">
            <a:spAutoFit/>
          </a:bodyPr>
          <a:lstStyle/>
          <a:p>
            <a:pPr algn="r"/>
            <a:r>
              <a:rPr lang="en-US" sz="2000" b="0" i="0" dirty="0">
                <a:solidFill>
                  <a:srgbClr val="FFFF00"/>
                </a:solidFill>
                <a:effectLst/>
                <a:latin typeface="BentonSansRegular"/>
              </a:rPr>
              <a:t>Access</a:t>
            </a:r>
          </a:p>
          <a:p>
            <a:pPr algn="r"/>
            <a:r>
              <a:rPr lang="en-US" sz="2000" b="0" i="0" dirty="0">
                <a:solidFill>
                  <a:schemeClr val="bg1"/>
                </a:solidFill>
                <a:effectLst/>
                <a:latin typeface="BentonSansRegular"/>
              </a:rPr>
              <a:t>The SAP API Business Hub is a public website </a:t>
            </a:r>
            <a:r>
              <a:rPr lang="en-US" sz="2000" b="0" i="0" u="none" strike="noStrike" dirty="0">
                <a:solidFill>
                  <a:schemeClr val="bg1"/>
                </a:solidFill>
                <a:effectLst/>
                <a:latin typeface="BentonSansRegular"/>
                <a:hlinkClick r:id="rId3">
                  <a:extLst>
                    <a:ext uri="{A12FA001-AC4F-418D-AE19-62706E023703}">
                      <ahyp:hlinkClr xmlns:ahyp="http://schemas.microsoft.com/office/drawing/2018/hyperlinkcolor" val="tx"/>
                    </a:ext>
                  </a:extLst>
                </a:hlinkClick>
              </a:rPr>
              <a:t>https://api.sap.com</a:t>
            </a:r>
            <a:r>
              <a:rPr lang="en-US" sz="2000" b="0" i="0" dirty="0">
                <a:solidFill>
                  <a:schemeClr val="bg1"/>
                </a:solidFill>
                <a:effectLst/>
                <a:latin typeface="BentonSansRegular"/>
              </a:rPr>
              <a:t> that anyone can access. You might however need to login to experience some of our features.</a:t>
            </a:r>
          </a:p>
          <a:p>
            <a:pPr algn="r"/>
            <a:r>
              <a:rPr lang="en-US" sz="2000" b="0" i="0" dirty="0">
                <a:solidFill>
                  <a:srgbClr val="FFFF00"/>
                </a:solidFill>
                <a:effectLst/>
                <a:latin typeface="BentonSansRegular"/>
              </a:rPr>
              <a:t>What are APIs?</a:t>
            </a:r>
          </a:p>
          <a:p>
            <a:pPr algn="r"/>
            <a:r>
              <a:rPr lang="en-US" sz="2000" b="0" i="0" dirty="0">
                <a:solidFill>
                  <a:schemeClr val="bg1"/>
                </a:solidFill>
                <a:effectLst/>
                <a:latin typeface="BentonSansRegular"/>
              </a:rPr>
              <a:t>An API is a programming object that enables developers to use or extend the provided functionality in a service. With API’s you can extend solutions, integrate them with other solutions, or build new apps.</a:t>
            </a:r>
          </a:p>
          <a:p>
            <a:pPr algn="r"/>
            <a:r>
              <a:rPr lang="en-US" sz="2000" b="0" i="0" dirty="0">
                <a:solidFill>
                  <a:srgbClr val="FFFF00"/>
                </a:solidFill>
                <a:effectLst/>
                <a:latin typeface="BentonSansRegular"/>
              </a:rPr>
              <a:t>Different API types</a:t>
            </a:r>
          </a:p>
          <a:p>
            <a:pPr algn="r"/>
            <a:r>
              <a:rPr lang="en-US" sz="2000" b="0" i="0" dirty="0">
                <a:solidFill>
                  <a:schemeClr val="bg1"/>
                </a:solidFill>
                <a:effectLst/>
                <a:latin typeface="BentonSansRegular"/>
              </a:rPr>
              <a:t>You will find REST, SOAP, and OData APIs on the SAP API Business Hub.</a:t>
            </a:r>
            <a:br>
              <a:rPr lang="en-US" sz="2000" b="0" i="0" dirty="0">
                <a:solidFill>
                  <a:schemeClr val="bg1"/>
                </a:solidFill>
                <a:effectLst/>
                <a:latin typeface="BentonSansRegular"/>
              </a:rPr>
            </a:br>
            <a:r>
              <a:rPr lang="en-US" sz="2000" b="0" i="0" dirty="0">
                <a:solidFill>
                  <a:schemeClr val="bg1"/>
                </a:solidFill>
                <a:effectLst/>
                <a:latin typeface="BentonSansRegular"/>
              </a:rPr>
              <a:t>A description for the different API types you can find </a:t>
            </a:r>
            <a:r>
              <a:rPr lang="en-US" sz="2000" b="0" i="0" u="none" strike="noStrike" dirty="0">
                <a:solidFill>
                  <a:schemeClr val="bg1"/>
                </a:solidFill>
                <a:effectLst/>
                <a:latin typeface="BentonSansRegular"/>
                <a:hlinkClick r:id="rId4">
                  <a:extLst>
                    <a:ext uri="{A12FA001-AC4F-418D-AE19-62706E023703}">
                      <ahyp:hlinkClr xmlns:ahyp="http://schemas.microsoft.com/office/drawing/2018/hyperlinkcolor" val="tx"/>
                    </a:ext>
                  </a:extLst>
                </a:hlinkClick>
              </a:rPr>
              <a:t>here</a:t>
            </a:r>
            <a:r>
              <a:rPr lang="en-US" sz="2000" b="0" i="0" dirty="0">
                <a:solidFill>
                  <a:schemeClr val="bg1"/>
                </a:solidFill>
                <a:effectLst/>
                <a:latin typeface="BentonSansRegular"/>
              </a:rPr>
              <a:t>.</a:t>
            </a:r>
          </a:p>
        </p:txBody>
      </p:sp>
      <p:cxnSp>
        <p:nvCxnSpPr>
          <p:cNvPr id="10" name="Straight Connector 9">
            <a:extLst>
              <a:ext uri="{FF2B5EF4-FFF2-40B4-BE49-F238E27FC236}">
                <a16:creationId xmlns:a16="http://schemas.microsoft.com/office/drawing/2014/main" id="{FDE460C6-8F6D-490A-6F40-60AFA38CFBE7}"/>
              </a:ext>
            </a:extLst>
          </p:cNvPr>
          <p:cNvCxnSpPr>
            <a:cxnSpLocks/>
          </p:cNvCxnSpPr>
          <p:nvPr/>
        </p:nvCxnSpPr>
        <p:spPr>
          <a:xfrm>
            <a:off x="6382444" y="849361"/>
            <a:ext cx="0" cy="5934795"/>
          </a:xfrm>
          <a:prstGeom prst="line">
            <a:avLst/>
          </a:prstGeom>
          <a:ln>
            <a:prstDash val="dash"/>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0376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a:xfrm>
            <a:off x="189756" y="404664"/>
            <a:ext cx="10969943" cy="711081"/>
          </a:xfrm>
        </p:spPr>
        <p:txBody>
          <a:bodyPr/>
          <a:lstStyle/>
          <a:p>
            <a:r>
              <a:rPr lang="en-US" dirty="0"/>
              <a:t>Hands-on : Find SAP Sales Order API in APIHUB &amp; Test in POSTMAN</a:t>
            </a:r>
          </a:p>
        </p:txBody>
      </p:sp>
      <p:pic>
        <p:nvPicPr>
          <p:cNvPr id="4098" name="Picture 2" descr="Api - Free computer icons">
            <a:extLst>
              <a:ext uri="{FF2B5EF4-FFF2-40B4-BE49-F238E27FC236}">
                <a16:creationId xmlns:a16="http://schemas.microsoft.com/office/drawing/2014/main" id="{B898295B-6C40-D791-8B66-418EC1BC2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124" y="1576536"/>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516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Scenario 1: UI Extensibility </a:t>
            </a:r>
          </a:p>
        </p:txBody>
      </p:sp>
      <p:pic>
        <p:nvPicPr>
          <p:cNvPr id="5122" name="Picture 2" descr="Solution%20Diagram">
            <a:extLst>
              <a:ext uri="{FF2B5EF4-FFF2-40B4-BE49-F238E27FC236}">
                <a16:creationId xmlns:a16="http://schemas.microsoft.com/office/drawing/2014/main" id="{CA945781-1D56-EEF3-83EC-7FE5D0E53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836" y="980728"/>
            <a:ext cx="10126861" cy="5506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165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a:xfrm>
            <a:off x="189756" y="332656"/>
            <a:ext cx="10969943" cy="711081"/>
          </a:xfrm>
        </p:spPr>
        <p:txBody>
          <a:bodyPr/>
          <a:lstStyle/>
          <a:p>
            <a:r>
              <a:rPr lang="en-US" dirty="0"/>
              <a:t>Hands on: Create Display like App for Sales Order</a:t>
            </a:r>
          </a:p>
        </p:txBody>
      </p:sp>
      <p:sp>
        <p:nvSpPr>
          <p:cNvPr id="4" name="TextBox 3">
            <a:extLst>
              <a:ext uri="{FF2B5EF4-FFF2-40B4-BE49-F238E27FC236}">
                <a16:creationId xmlns:a16="http://schemas.microsoft.com/office/drawing/2014/main" id="{E2D4CB00-16D0-210C-CA38-8E01C8CC8797}"/>
              </a:ext>
            </a:extLst>
          </p:cNvPr>
          <p:cNvSpPr txBox="1"/>
          <p:nvPr/>
        </p:nvSpPr>
        <p:spPr>
          <a:xfrm>
            <a:off x="189756" y="1412776"/>
            <a:ext cx="11665296" cy="2308324"/>
          </a:xfrm>
          <a:prstGeom prst="rect">
            <a:avLst/>
          </a:prstGeom>
          <a:noFill/>
        </p:spPr>
        <p:txBody>
          <a:bodyPr wrap="square">
            <a:spAutoFit/>
          </a:bodyPr>
          <a:lstStyle/>
          <a:p>
            <a:pPr algn="l">
              <a:buFont typeface="Arial" panose="020B0604020202020204" pitchFamily="34" charset="0"/>
              <a:buChar char="•"/>
            </a:pPr>
            <a:r>
              <a:rPr lang="en-US" b="0" i="0" dirty="0">
                <a:solidFill>
                  <a:schemeClr val="bg1"/>
                </a:solidFill>
                <a:effectLst/>
                <a:latin typeface="BentonSansRegular"/>
              </a:rPr>
              <a:t> Enabling an OData API on SAP S/4HANA</a:t>
            </a:r>
          </a:p>
          <a:p>
            <a:pPr algn="l">
              <a:buFont typeface="Arial" panose="020B0604020202020204" pitchFamily="34" charset="0"/>
              <a:buChar char="•"/>
            </a:pPr>
            <a:r>
              <a:rPr lang="en-US" b="0" i="0" dirty="0">
                <a:solidFill>
                  <a:schemeClr val="bg1"/>
                </a:solidFill>
                <a:effectLst/>
                <a:latin typeface="BentonSansRegular"/>
              </a:rPr>
              <a:t> Setting up SAP Cloud Connector and S/4HANA for principal propagation</a:t>
            </a:r>
          </a:p>
          <a:p>
            <a:pPr algn="l">
              <a:buFont typeface="Arial" panose="020B0604020202020204" pitchFamily="34" charset="0"/>
              <a:buChar char="•"/>
            </a:pPr>
            <a:r>
              <a:rPr lang="en-US" b="0" i="0" dirty="0">
                <a:solidFill>
                  <a:schemeClr val="bg1"/>
                </a:solidFill>
                <a:effectLst/>
                <a:latin typeface="BentonSansRegular"/>
              </a:rPr>
              <a:t> Setting up an SAP BTP BAS Subscription</a:t>
            </a:r>
          </a:p>
          <a:p>
            <a:pPr algn="l">
              <a:buFont typeface="Arial" panose="020B0604020202020204" pitchFamily="34" charset="0"/>
              <a:buChar char="•"/>
            </a:pPr>
            <a:r>
              <a:rPr lang="en-US" b="0" i="0" dirty="0">
                <a:solidFill>
                  <a:schemeClr val="bg1"/>
                </a:solidFill>
                <a:effectLst/>
                <a:latin typeface="BentonSansRegular"/>
              </a:rPr>
              <a:t> Developing of a simple Fiori Application with the SAP Business Application Studio</a:t>
            </a:r>
          </a:p>
          <a:p>
            <a:pPr algn="l">
              <a:buFont typeface="Arial" panose="020B0604020202020204" pitchFamily="34" charset="0"/>
              <a:buChar char="•"/>
            </a:pPr>
            <a:r>
              <a:rPr lang="en-US" b="0" i="0" dirty="0">
                <a:solidFill>
                  <a:schemeClr val="bg1"/>
                </a:solidFill>
                <a:effectLst/>
                <a:latin typeface="BentonSansRegular"/>
              </a:rPr>
              <a:t> Deploying the application to the HTLM5 repository service</a:t>
            </a:r>
          </a:p>
          <a:p>
            <a:pPr algn="l">
              <a:buFont typeface="Arial" panose="020B0604020202020204" pitchFamily="34" charset="0"/>
              <a:buChar char="•"/>
            </a:pPr>
            <a:r>
              <a:rPr lang="en-US" b="0" i="0" dirty="0">
                <a:solidFill>
                  <a:schemeClr val="bg1"/>
                </a:solidFill>
                <a:effectLst/>
                <a:latin typeface="BentonSansRegular"/>
              </a:rPr>
              <a:t> Integrating he application into the Launchpad service</a:t>
            </a:r>
          </a:p>
        </p:txBody>
      </p:sp>
      <p:sp>
        <p:nvSpPr>
          <p:cNvPr id="5" name="TextBox 4">
            <a:extLst>
              <a:ext uri="{FF2B5EF4-FFF2-40B4-BE49-F238E27FC236}">
                <a16:creationId xmlns:a16="http://schemas.microsoft.com/office/drawing/2014/main" id="{E72DF0D5-C121-4FFF-7DE9-147BC61F721F}"/>
              </a:ext>
            </a:extLst>
          </p:cNvPr>
          <p:cNvSpPr txBox="1"/>
          <p:nvPr/>
        </p:nvSpPr>
        <p:spPr>
          <a:xfrm>
            <a:off x="117748" y="4005064"/>
            <a:ext cx="11809312" cy="2246769"/>
          </a:xfrm>
          <a:prstGeom prst="rect">
            <a:avLst/>
          </a:prstGeom>
          <a:noFill/>
        </p:spPr>
        <p:txBody>
          <a:bodyPr wrap="square" rtlCol="0">
            <a:spAutoFit/>
          </a:bodyPr>
          <a:lstStyle/>
          <a:p>
            <a:pPr marL="457200" indent="-457200">
              <a:buAutoNum type="arabicPeriod"/>
            </a:pPr>
            <a:r>
              <a:rPr lang="en-US" sz="2000" dirty="0">
                <a:solidFill>
                  <a:schemeClr val="bg1"/>
                </a:solidFill>
              </a:rPr>
              <a:t>Destination service – to read the destination from SAP BTP at runtime for the purpose of connection</a:t>
            </a:r>
          </a:p>
          <a:p>
            <a:pPr marL="457200" indent="-457200">
              <a:buAutoNum type="arabicPeriod"/>
            </a:pPr>
            <a:r>
              <a:rPr lang="en-US" sz="2000" dirty="0">
                <a:solidFill>
                  <a:schemeClr val="bg1"/>
                </a:solidFill>
              </a:rPr>
              <a:t>Connectivity service – once the destination is read, it will use connectivity service to connect to our </a:t>
            </a:r>
            <a:r>
              <a:rPr lang="en-US" sz="2000" dirty="0" err="1">
                <a:solidFill>
                  <a:schemeClr val="bg1"/>
                </a:solidFill>
              </a:rPr>
              <a:t>oData</a:t>
            </a:r>
            <a:r>
              <a:rPr lang="en-US" sz="2000" dirty="0">
                <a:solidFill>
                  <a:schemeClr val="bg1"/>
                </a:solidFill>
              </a:rPr>
              <a:t> source</a:t>
            </a:r>
          </a:p>
          <a:p>
            <a:pPr marL="457200" indent="-457200">
              <a:buAutoNum type="arabicPeriod"/>
            </a:pPr>
            <a:r>
              <a:rPr lang="en-US" sz="2000" dirty="0">
                <a:solidFill>
                  <a:schemeClr val="bg1"/>
                </a:solidFill>
              </a:rPr>
              <a:t>HTML5 deployer – this will be used to deploy our app to HTML5 repository.</a:t>
            </a:r>
          </a:p>
          <a:p>
            <a:pPr marL="457200" indent="-457200">
              <a:buAutoNum type="arabicPeriod"/>
            </a:pPr>
            <a:r>
              <a:rPr lang="en-US" sz="2000" dirty="0">
                <a:solidFill>
                  <a:schemeClr val="bg1"/>
                </a:solidFill>
              </a:rPr>
              <a:t>HTML5 Repo Runtime – Will load the Fiori app when requested at runtime.</a:t>
            </a:r>
          </a:p>
          <a:p>
            <a:pPr marL="457200" indent="-457200">
              <a:buAutoNum type="arabicPeriod"/>
            </a:pPr>
            <a:r>
              <a:rPr lang="en-US" sz="2000" dirty="0">
                <a:solidFill>
                  <a:schemeClr val="bg1"/>
                </a:solidFill>
              </a:rPr>
              <a:t>Fiori launchpad service – which displays Fiori apps as a tile.</a:t>
            </a:r>
            <a:endParaRPr lang="en-IN" sz="2000" dirty="0">
              <a:solidFill>
                <a:schemeClr val="bg1"/>
              </a:solidFill>
            </a:endParaRPr>
          </a:p>
        </p:txBody>
      </p:sp>
    </p:spTree>
    <p:extLst>
      <p:ext uri="{BB962C8B-B14F-4D97-AF65-F5344CB8AC3E}">
        <p14:creationId xmlns:p14="http://schemas.microsoft.com/office/powerpoint/2010/main" val="1548321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Scenario 2: </a:t>
            </a:r>
          </a:p>
        </p:txBody>
      </p:sp>
      <p:sp>
        <p:nvSpPr>
          <p:cNvPr id="27" name="Rectangle 26">
            <a:extLst>
              <a:ext uri="{FF2B5EF4-FFF2-40B4-BE49-F238E27FC236}">
                <a16:creationId xmlns:a16="http://schemas.microsoft.com/office/drawing/2014/main" id="{3DEDE388-1C69-F73B-2341-9A5162010CCC}"/>
              </a:ext>
            </a:extLst>
          </p:cNvPr>
          <p:cNvSpPr/>
          <p:nvPr/>
        </p:nvSpPr>
        <p:spPr>
          <a:xfrm>
            <a:off x="9046740" y="1916832"/>
            <a:ext cx="2592288" cy="1944216"/>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SAP or Non SAP API OData which we want to reuse</a:t>
            </a:r>
          </a:p>
        </p:txBody>
      </p:sp>
      <p:sp>
        <p:nvSpPr>
          <p:cNvPr id="28" name="Rectangle 27">
            <a:extLst>
              <a:ext uri="{FF2B5EF4-FFF2-40B4-BE49-F238E27FC236}">
                <a16:creationId xmlns:a16="http://schemas.microsoft.com/office/drawing/2014/main" id="{A6D99C49-CFD9-3CE2-8C2B-3299E8CADDC4}"/>
              </a:ext>
            </a:extLst>
          </p:cNvPr>
          <p:cNvSpPr/>
          <p:nvPr/>
        </p:nvSpPr>
        <p:spPr>
          <a:xfrm>
            <a:off x="3718148" y="2276872"/>
            <a:ext cx="3744416" cy="1224136"/>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CAPM App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Middleware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Data manipulation, enrichment, Security, automation, movement, proxy</a:t>
            </a:r>
          </a:p>
        </p:txBody>
      </p:sp>
      <p:cxnSp>
        <p:nvCxnSpPr>
          <p:cNvPr id="29" name="Straight Arrow Connector 28">
            <a:extLst>
              <a:ext uri="{FF2B5EF4-FFF2-40B4-BE49-F238E27FC236}">
                <a16:creationId xmlns:a16="http://schemas.microsoft.com/office/drawing/2014/main" id="{BDD867DC-C05A-C396-96F6-E7297E14844B}"/>
              </a:ext>
            </a:extLst>
          </p:cNvPr>
          <p:cNvCxnSpPr>
            <a:stCxn id="28" idx="3"/>
            <a:endCxn id="27" idx="1"/>
          </p:cNvCxnSpPr>
          <p:nvPr/>
        </p:nvCxnSpPr>
        <p:spPr>
          <a:xfrm>
            <a:off x="7462564" y="2888940"/>
            <a:ext cx="1584176" cy="0"/>
          </a:xfrm>
          <a:prstGeom prst="straightConnector1">
            <a:avLst/>
          </a:prstGeom>
          <a:noFill/>
          <a:ln w="9525" cap="flat" cmpd="sng" algn="ctr">
            <a:solidFill>
              <a:schemeClr val="bg1"/>
            </a:solidFill>
            <a:prstDash val="solid"/>
            <a:headEnd type="triangle"/>
            <a:tailEnd type="triangle"/>
          </a:ln>
          <a:effectLst/>
        </p:spPr>
      </p:cxnSp>
      <p:sp>
        <p:nvSpPr>
          <p:cNvPr id="30" name="Rectangle 29">
            <a:extLst>
              <a:ext uri="{FF2B5EF4-FFF2-40B4-BE49-F238E27FC236}">
                <a16:creationId xmlns:a16="http://schemas.microsoft.com/office/drawing/2014/main" id="{855E0D34-71EA-9DC5-8463-A646BB0B45D2}"/>
              </a:ext>
            </a:extLst>
          </p:cNvPr>
          <p:cNvSpPr/>
          <p:nvPr/>
        </p:nvSpPr>
        <p:spPr>
          <a:xfrm>
            <a:off x="4726260" y="4149080"/>
            <a:ext cx="1512168" cy="792088"/>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31" name="Arrow: Down 30">
            <a:extLst>
              <a:ext uri="{FF2B5EF4-FFF2-40B4-BE49-F238E27FC236}">
                <a16:creationId xmlns:a16="http://schemas.microsoft.com/office/drawing/2014/main" id="{12FC8EE1-CF00-157D-2D7E-BC12CDB70012}"/>
              </a:ext>
            </a:extLst>
          </p:cNvPr>
          <p:cNvSpPr/>
          <p:nvPr/>
        </p:nvSpPr>
        <p:spPr>
          <a:xfrm>
            <a:off x="4726260" y="3573016"/>
            <a:ext cx="504056" cy="504056"/>
          </a:xfrm>
          <a:prstGeom prst="down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2" name="Arrow: Down 31">
            <a:extLst>
              <a:ext uri="{FF2B5EF4-FFF2-40B4-BE49-F238E27FC236}">
                <a16:creationId xmlns:a16="http://schemas.microsoft.com/office/drawing/2014/main" id="{D2B1FAC0-1C04-B82A-A7A6-015191B7C784}"/>
              </a:ext>
            </a:extLst>
          </p:cNvPr>
          <p:cNvSpPr/>
          <p:nvPr/>
        </p:nvSpPr>
        <p:spPr>
          <a:xfrm rot="10800000">
            <a:off x="5590356" y="3559869"/>
            <a:ext cx="504056" cy="504056"/>
          </a:xfrm>
          <a:prstGeom prst="down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3" name="Rectangle 32">
            <a:extLst>
              <a:ext uri="{FF2B5EF4-FFF2-40B4-BE49-F238E27FC236}">
                <a16:creationId xmlns:a16="http://schemas.microsoft.com/office/drawing/2014/main" id="{913B93FE-659E-CEB6-6EEB-7A2BA2DCB497}"/>
              </a:ext>
            </a:extLst>
          </p:cNvPr>
          <p:cNvSpPr/>
          <p:nvPr/>
        </p:nvSpPr>
        <p:spPr>
          <a:xfrm>
            <a:off x="4366220" y="908720"/>
            <a:ext cx="2448272" cy="720080"/>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Own Fiori App</a:t>
            </a:r>
          </a:p>
        </p:txBody>
      </p:sp>
      <p:cxnSp>
        <p:nvCxnSpPr>
          <p:cNvPr id="34" name="Straight Arrow Connector 33">
            <a:extLst>
              <a:ext uri="{FF2B5EF4-FFF2-40B4-BE49-F238E27FC236}">
                <a16:creationId xmlns:a16="http://schemas.microsoft.com/office/drawing/2014/main" id="{A6298F06-C247-4BA9-CF6F-22C72B2A487B}"/>
              </a:ext>
            </a:extLst>
          </p:cNvPr>
          <p:cNvCxnSpPr>
            <a:stCxn id="33" idx="2"/>
            <a:endCxn id="28" idx="0"/>
          </p:cNvCxnSpPr>
          <p:nvPr/>
        </p:nvCxnSpPr>
        <p:spPr>
          <a:xfrm>
            <a:off x="5590356" y="1628800"/>
            <a:ext cx="0" cy="648072"/>
          </a:xfrm>
          <a:prstGeom prst="straightConnector1">
            <a:avLst/>
          </a:prstGeom>
          <a:noFill/>
          <a:ln w="9525" cap="flat" cmpd="sng" algn="ctr">
            <a:solidFill>
              <a:schemeClr val="bg1"/>
            </a:solidFill>
            <a:prstDash val="solid"/>
            <a:headEnd type="triangle"/>
            <a:tailEnd type="triangle"/>
          </a:ln>
          <a:effectLst/>
        </p:spPr>
      </p:cxnSp>
      <p:sp>
        <p:nvSpPr>
          <p:cNvPr id="35" name="Arrow: Right 34">
            <a:extLst>
              <a:ext uri="{FF2B5EF4-FFF2-40B4-BE49-F238E27FC236}">
                <a16:creationId xmlns:a16="http://schemas.microsoft.com/office/drawing/2014/main" id="{10DFE58B-C58F-5FCB-5DC2-E2B7A641EF99}"/>
              </a:ext>
            </a:extLst>
          </p:cNvPr>
          <p:cNvSpPr/>
          <p:nvPr/>
        </p:nvSpPr>
        <p:spPr>
          <a:xfrm>
            <a:off x="1989956" y="2420888"/>
            <a:ext cx="1584176" cy="307777"/>
          </a:xfrm>
          <a:prstGeom prst="right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6" name="Arrow: Right 35">
            <a:extLst>
              <a:ext uri="{FF2B5EF4-FFF2-40B4-BE49-F238E27FC236}">
                <a16:creationId xmlns:a16="http://schemas.microsoft.com/office/drawing/2014/main" id="{CE4759A3-7ED1-1123-1CD9-2B2B55223900}"/>
              </a:ext>
            </a:extLst>
          </p:cNvPr>
          <p:cNvSpPr/>
          <p:nvPr/>
        </p:nvSpPr>
        <p:spPr>
          <a:xfrm rot="10800000">
            <a:off x="1989956" y="2855170"/>
            <a:ext cx="1584176" cy="307777"/>
          </a:xfrm>
          <a:prstGeom prst="right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7" name="Rectangle 36">
            <a:extLst>
              <a:ext uri="{FF2B5EF4-FFF2-40B4-BE49-F238E27FC236}">
                <a16:creationId xmlns:a16="http://schemas.microsoft.com/office/drawing/2014/main" id="{A440883C-2D2F-2F80-6B0F-3A997CA1FE9B}"/>
              </a:ext>
            </a:extLst>
          </p:cNvPr>
          <p:cNvSpPr/>
          <p:nvPr/>
        </p:nvSpPr>
        <p:spPr>
          <a:xfrm>
            <a:off x="261761" y="2132856"/>
            <a:ext cx="1584177" cy="1440160"/>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Android App</a:t>
            </a:r>
          </a:p>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prstClr val="white"/>
                </a:solidFill>
                <a:latin typeface="Segoe UI"/>
              </a:rPr>
              <a:t>SAP UI5 App</a:t>
            </a: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901584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Initialize CAPM Extension</a:t>
            </a:r>
          </a:p>
        </p:txBody>
      </p:sp>
      <p:sp>
        <p:nvSpPr>
          <p:cNvPr id="5" name="TextBox 4">
            <a:extLst>
              <a:ext uri="{FF2B5EF4-FFF2-40B4-BE49-F238E27FC236}">
                <a16:creationId xmlns:a16="http://schemas.microsoft.com/office/drawing/2014/main" id="{2F2B31D3-E342-461D-7674-04DB2CC57CA4}"/>
              </a:ext>
            </a:extLst>
          </p:cNvPr>
          <p:cNvSpPr txBox="1"/>
          <p:nvPr/>
        </p:nvSpPr>
        <p:spPr>
          <a:xfrm>
            <a:off x="189756" y="874455"/>
            <a:ext cx="11809312" cy="2554545"/>
          </a:xfrm>
          <a:prstGeom prst="rect">
            <a:avLst/>
          </a:prstGeom>
          <a:noFill/>
        </p:spPr>
        <p:txBody>
          <a:bodyPr wrap="square" rtlCol="0">
            <a:spAutoFit/>
          </a:bodyPr>
          <a:lstStyle/>
          <a:p>
            <a:pPr marL="457200" indent="-457200">
              <a:buAutoNum type="arabicPeriod"/>
            </a:pPr>
            <a:r>
              <a:rPr lang="en-US" sz="2000" dirty="0">
                <a:solidFill>
                  <a:schemeClr val="bg1"/>
                </a:solidFill>
              </a:rPr>
              <a:t>Create a new cap project with </a:t>
            </a:r>
            <a:r>
              <a:rPr lang="en-US" sz="2000" b="1" dirty="0" err="1">
                <a:solidFill>
                  <a:schemeClr val="bg1"/>
                </a:solidFill>
              </a:rPr>
              <a:t>cds</a:t>
            </a:r>
            <a:r>
              <a:rPr lang="en-US" sz="2000" b="1" dirty="0">
                <a:solidFill>
                  <a:schemeClr val="bg1"/>
                </a:solidFill>
              </a:rPr>
              <a:t> </a:t>
            </a:r>
            <a:r>
              <a:rPr lang="en-US" sz="2000" b="1" dirty="0" err="1">
                <a:solidFill>
                  <a:schemeClr val="bg1"/>
                </a:solidFill>
              </a:rPr>
              <a:t>init</a:t>
            </a:r>
            <a:endParaRPr lang="en-US" sz="2000" dirty="0">
              <a:solidFill>
                <a:schemeClr val="bg1"/>
              </a:solidFill>
            </a:endParaRPr>
          </a:p>
          <a:p>
            <a:pPr marL="457200" indent="-457200">
              <a:buAutoNum type="arabicPeriod"/>
            </a:pPr>
            <a:r>
              <a:rPr lang="en-US" sz="2000" dirty="0">
                <a:solidFill>
                  <a:schemeClr val="bg1"/>
                </a:solidFill>
              </a:rPr>
              <a:t>Drag drop </a:t>
            </a:r>
            <a:r>
              <a:rPr lang="en-US" sz="2000" dirty="0" err="1">
                <a:solidFill>
                  <a:schemeClr val="bg1"/>
                </a:solidFill>
              </a:rPr>
              <a:t>edmx</a:t>
            </a:r>
            <a:r>
              <a:rPr lang="en-US" sz="2000" dirty="0">
                <a:solidFill>
                  <a:schemeClr val="bg1"/>
                </a:solidFill>
              </a:rPr>
              <a:t> file downloaded from API hub and perform </a:t>
            </a:r>
            <a:r>
              <a:rPr lang="en-US" sz="2000" b="1" dirty="0" err="1">
                <a:solidFill>
                  <a:schemeClr val="bg1"/>
                </a:solidFill>
              </a:rPr>
              <a:t>cds</a:t>
            </a:r>
            <a:r>
              <a:rPr lang="en-US" sz="2000" b="1" dirty="0">
                <a:solidFill>
                  <a:schemeClr val="bg1"/>
                </a:solidFill>
              </a:rPr>
              <a:t> import </a:t>
            </a:r>
            <a:r>
              <a:rPr lang="en-US" sz="2000" dirty="0">
                <a:solidFill>
                  <a:schemeClr val="bg1"/>
                </a:solidFill>
              </a:rPr>
              <a:t>PATH_OF_EDMX</a:t>
            </a:r>
          </a:p>
          <a:p>
            <a:pPr marL="457200" indent="-457200">
              <a:buAutoNum type="arabicPeriod"/>
            </a:pPr>
            <a:r>
              <a:rPr lang="en-US" sz="2000" dirty="0">
                <a:solidFill>
                  <a:schemeClr val="bg1"/>
                </a:solidFill>
              </a:rPr>
              <a:t>Add a new </a:t>
            </a:r>
            <a:r>
              <a:rPr lang="en-US" sz="2000" dirty="0" err="1">
                <a:solidFill>
                  <a:schemeClr val="bg1"/>
                </a:solidFill>
              </a:rPr>
              <a:t>CatalogService.cds</a:t>
            </a:r>
            <a:r>
              <a:rPr lang="en-US" sz="2000" dirty="0">
                <a:solidFill>
                  <a:schemeClr val="bg1"/>
                </a:solidFill>
              </a:rPr>
              <a:t> and CatalogService.js</a:t>
            </a:r>
          </a:p>
          <a:p>
            <a:pPr marL="457200" indent="-457200">
              <a:buAutoNum type="arabicPeriod"/>
            </a:pPr>
            <a:r>
              <a:rPr lang="en-US" sz="2000" dirty="0">
                <a:solidFill>
                  <a:srgbClr val="0000FF"/>
                </a:solidFill>
                <a:hlinkClick r:id="rId2">
                  <a:extLst>
                    <a:ext uri="{A12FA001-AC4F-418D-AE19-62706E023703}">
                      <ahyp:hlinkClr xmlns:ahyp="http://schemas.microsoft.com/office/drawing/2018/hyperlinkcolor" val="tx"/>
                    </a:ext>
                  </a:extLst>
                </a:hlinkClick>
              </a:rPr>
              <a:t>S4HANA cloud </a:t>
            </a:r>
            <a:r>
              <a:rPr lang="en-US" sz="2000" dirty="0" err="1">
                <a:solidFill>
                  <a:srgbClr val="0000FF"/>
                </a:solidFill>
                <a:hlinkClick r:id="rId2">
                  <a:extLst>
                    <a:ext uri="{A12FA001-AC4F-418D-AE19-62706E023703}">
                      <ahyp:hlinkClr xmlns:ahyp="http://schemas.microsoft.com/office/drawing/2018/hyperlinkcolor" val="tx"/>
                    </a:ext>
                  </a:extLst>
                </a:hlinkClick>
              </a:rPr>
              <a:t>sdk</a:t>
            </a:r>
            <a:r>
              <a:rPr lang="en-US" sz="2000" dirty="0">
                <a:solidFill>
                  <a:schemeClr val="bg1"/>
                </a:solidFill>
                <a:hlinkClick r:id="rId2">
                  <a:extLst>
                    <a:ext uri="{A12FA001-AC4F-418D-AE19-62706E023703}">
                      <ahyp:hlinkClr xmlns:ahyp="http://schemas.microsoft.com/office/drawing/2018/hyperlinkcolor" val="tx"/>
                    </a:ext>
                  </a:extLst>
                </a:hlinkClick>
              </a:rPr>
              <a:t> </a:t>
            </a:r>
            <a:r>
              <a:rPr lang="en-US" sz="2000" dirty="0">
                <a:solidFill>
                  <a:schemeClr val="bg1"/>
                </a:solidFill>
              </a:rPr>
              <a:t>is SAP’s portfolio of all the type safe API (node modules) to communicate to SAP APIs.</a:t>
            </a:r>
          </a:p>
          <a:p>
            <a:pPr marL="457200" indent="-457200">
              <a:buAutoNum type="arabicPeriod"/>
            </a:pPr>
            <a:r>
              <a:rPr lang="en-IN" sz="2000" dirty="0">
                <a:solidFill>
                  <a:schemeClr val="bg1"/>
                </a:solidFill>
              </a:rPr>
              <a:t>Install the node module @sap/cloud-sdk-vdm-sales-order-service</a:t>
            </a:r>
          </a:p>
          <a:p>
            <a:pPr marL="457200" indent="-457200">
              <a:buAutoNum type="arabicPeriod"/>
            </a:pPr>
            <a:r>
              <a:rPr lang="en-IN" sz="2000" dirty="0">
                <a:solidFill>
                  <a:schemeClr val="bg1"/>
                </a:solidFill>
              </a:rPr>
              <a:t>Add the configuration to test our </a:t>
            </a:r>
            <a:r>
              <a:rPr lang="en-IN" sz="2000" dirty="0" err="1">
                <a:solidFill>
                  <a:schemeClr val="bg1"/>
                </a:solidFill>
              </a:rPr>
              <a:t>api</a:t>
            </a:r>
            <a:r>
              <a:rPr lang="en-IN" sz="2000" dirty="0">
                <a:solidFill>
                  <a:schemeClr val="bg1"/>
                </a:solidFill>
              </a:rPr>
              <a:t> locally – credentials </a:t>
            </a:r>
          </a:p>
          <a:p>
            <a:pPr marL="457200" indent="-457200">
              <a:buAutoNum type="arabicPeriod"/>
            </a:pPr>
            <a:endParaRPr lang="en-IN" sz="2000" dirty="0">
              <a:solidFill>
                <a:schemeClr val="bg1"/>
              </a:solidFill>
            </a:endParaRPr>
          </a:p>
        </p:txBody>
      </p:sp>
    </p:spTree>
    <p:extLst>
      <p:ext uri="{BB962C8B-B14F-4D97-AF65-F5344CB8AC3E}">
        <p14:creationId xmlns:p14="http://schemas.microsoft.com/office/powerpoint/2010/main" val="2744604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Hands on: Initialize CAPM Extension</a:t>
            </a:r>
          </a:p>
        </p:txBody>
      </p:sp>
      <p:sp>
        <p:nvSpPr>
          <p:cNvPr id="3" name="TextBox 2">
            <a:extLst>
              <a:ext uri="{FF2B5EF4-FFF2-40B4-BE49-F238E27FC236}">
                <a16:creationId xmlns:a16="http://schemas.microsoft.com/office/drawing/2014/main" id="{69E7517E-7184-B854-6DC3-2C27B9924D1A}"/>
              </a:ext>
            </a:extLst>
          </p:cNvPr>
          <p:cNvSpPr txBox="1"/>
          <p:nvPr/>
        </p:nvSpPr>
        <p:spPr>
          <a:xfrm>
            <a:off x="189756" y="980728"/>
            <a:ext cx="11809312" cy="5324535"/>
          </a:xfrm>
          <a:prstGeom prst="rect">
            <a:avLst/>
          </a:prstGeom>
          <a:noFill/>
        </p:spPr>
        <p:txBody>
          <a:bodyPr wrap="square" rtlCol="0">
            <a:spAutoFit/>
          </a:bodyPr>
          <a:lstStyle/>
          <a:p>
            <a:pPr marL="457200" indent="-457200">
              <a:buAutoNum type="arabicPeriod"/>
            </a:pPr>
            <a:r>
              <a:rPr lang="en-US" sz="2000" dirty="0">
                <a:solidFill>
                  <a:schemeClr val="bg1"/>
                </a:solidFill>
              </a:rPr>
              <a:t>Create a new folder and initialize cap project using </a:t>
            </a:r>
            <a:r>
              <a:rPr lang="en-US" sz="2000" b="1" dirty="0" err="1">
                <a:solidFill>
                  <a:schemeClr val="bg1"/>
                </a:solidFill>
              </a:rPr>
              <a:t>cds</a:t>
            </a:r>
            <a:r>
              <a:rPr lang="en-US" sz="2000" b="1" dirty="0">
                <a:solidFill>
                  <a:schemeClr val="bg1"/>
                </a:solidFill>
              </a:rPr>
              <a:t> </a:t>
            </a:r>
            <a:r>
              <a:rPr lang="en-US" sz="2000" b="1" dirty="0" err="1">
                <a:solidFill>
                  <a:schemeClr val="bg1"/>
                </a:solidFill>
              </a:rPr>
              <a:t>init</a:t>
            </a:r>
            <a:endParaRPr lang="en-US" sz="2000" b="1" dirty="0">
              <a:solidFill>
                <a:schemeClr val="bg1"/>
              </a:solidFill>
            </a:endParaRPr>
          </a:p>
          <a:p>
            <a:pPr marL="457200" indent="-457200">
              <a:buAutoNum type="arabicPeriod"/>
            </a:pPr>
            <a:r>
              <a:rPr lang="en-US" sz="2000" dirty="0">
                <a:solidFill>
                  <a:schemeClr val="bg1"/>
                </a:solidFill>
              </a:rPr>
              <a:t>Go inside project and install following modules</a:t>
            </a:r>
          </a:p>
          <a:p>
            <a:pPr lvl="1"/>
            <a:r>
              <a:rPr lang="en-IN" sz="2000" dirty="0">
                <a:solidFill>
                  <a:schemeClr val="bg1"/>
                </a:solidFill>
              </a:rPr>
              <a:t>2.1 Cloud Foundry Security - @sap/xssec, @sap/xsenv, passport</a:t>
            </a:r>
          </a:p>
          <a:p>
            <a:pPr lvl="1"/>
            <a:r>
              <a:rPr lang="en-IN" sz="2000" dirty="0">
                <a:solidFill>
                  <a:schemeClr val="bg1"/>
                </a:solidFill>
              </a:rPr>
              <a:t>2.2 OData V2 @sap/cds-odata-v2-adapter-proxy</a:t>
            </a:r>
          </a:p>
          <a:p>
            <a:pPr lvl="1"/>
            <a:r>
              <a:rPr lang="en-IN" sz="2000" dirty="0">
                <a:solidFill>
                  <a:schemeClr val="bg1"/>
                </a:solidFill>
              </a:rPr>
              <a:t>2.3 Serving </a:t>
            </a:r>
            <a:r>
              <a:rPr lang="en-IN" sz="2000" dirty="0" err="1">
                <a:solidFill>
                  <a:schemeClr val="bg1"/>
                </a:solidFill>
              </a:rPr>
              <a:t>odata</a:t>
            </a:r>
            <a:r>
              <a:rPr lang="en-IN" sz="2000" dirty="0">
                <a:solidFill>
                  <a:schemeClr val="bg1"/>
                </a:solidFill>
              </a:rPr>
              <a:t> v2 over cloud </a:t>
            </a:r>
            <a:r>
              <a:rPr lang="en-IN" sz="2000" dirty="0" err="1">
                <a:solidFill>
                  <a:schemeClr val="bg1"/>
                </a:solidFill>
              </a:rPr>
              <a:t>sdk</a:t>
            </a:r>
            <a:r>
              <a:rPr lang="en-IN" sz="2000" dirty="0">
                <a:solidFill>
                  <a:schemeClr val="bg1"/>
                </a:solidFill>
              </a:rPr>
              <a:t> - @sap-cloud-sdk/odata-v2</a:t>
            </a:r>
          </a:p>
          <a:p>
            <a:pPr lvl="1"/>
            <a:r>
              <a:rPr lang="en-IN" sz="2000" dirty="0">
                <a:solidFill>
                  <a:schemeClr val="bg1"/>
                </a:solidFill>
              </a:rPr>
              <a:t>2.4 To generate the service code in node </a:t>
            </a:r>
            <a:r>
              <a:rPr lang="en-IN" sz="2000" dirty="0" err="1">
                <a:solidFill>
                  <a:schemeClr val="bg1"/>
                </a:solidFill>
              </a:rPr>
              <a:t>js</a:t>
            </a:r>
            <a:r>
              <a:rPr lang="en-IN" sz="2000" dirty="0">
                <a:solidFill>
                  <a:schemeClr val="bg1"/>
                </a:solidFill>
              </a:rPr>
              <a:t>, install cloud </a:t>
            </a:r>
            <a:r>
              <a:rPr lang="en-IN" sz="2000" dirty="0" err="1">
                <a:solidFill>
                  <a:schemeClr val="bg1"/>
                </a:solidFill>
              </a:rPr>
              <a:t>sdk</a:t>
            </a:r>
            <a:r>
              <a:rPr lang="en-IN" sz="2000" dirty="0">
                <a:solidFill>
                  <a:schemeClr val="bg1"/>
                </a:solidFill>
              </a:rPr>
              <a:t> generator module using @sap-cloud-sdk/generator</a:t>
            </a:r>
          </a:p>
          <a:p>
            <a:r>
              <a:rPr lang="en-IN" sz="2000" dirty="0">
                <a:solidFill>
                  <a:schemeClr val="bg1"/>
                </a:solidFill>
              </a:rPr>
              <a:t>3. Create a new folder service-spec, and </a:t>
            </a:r>
            <a:r>
              <a:rPr lang="en-IN" sz="2000" dirty="0" err="1">
                <a:solidFill>
                  <a:schemeClr val="bg1"/>
                </a:solidFill>
              </a:rPr>
              <a:t>cds</a:t>
            </a:r>
            <a:r>
              <a:rPr lang="en-IN" sz="2000" dirty="0">
                <a:solidFill>
                  <a:schemeClr val="bg1"/>
                </a:solidFill>
              </a:rPr>
              <a:t> watch, after that drag drop the </a:t>
            </a:r>
            <a:r>
              <a:rPr lang="en-IN" sz="2000" dirty="0" err="1">
                <a:solidFill>
                  <a:schemeClr val="bg1"/>
                </a:solidFill>
              </a:rPr>
              <a:t>edmx</a:t>
            </a:r>
            <a:r>
              <a:rPr lang="en-IN" sz="2000" dirty="0">
                <a:solidFill>
                  <a:schemeClr val="bg1"/>
                </a:solidFill>
              </a:rPr>
              <a:t> file of our service to the folder. It will create external folder</a:t>
            </a:r>
          </a:p>
          <a:p>
            <a:r>
              <a:rPr lang="en-IN" sz="2000" dirty="0">
                <a:solidFill>
                  <a:schemeClr val="bg1"/>
                </a:solidFill>
              </a:rPr>
              <a:t>4. Generate the JS code to automatically get all the calls which will call the service</a:t>
            </a:r>
          </a:p>
          <a:p>
            <a:r>
              <a:rPr lang="en-IN" sz="2000" b="1" dirty="0" err="1">
                <a:solidFill>
                  <a:schemeClr val="accent4">
                    <a:lumMod val="60000"/>
                    <a:lumOff val="40000"/>
                  </a:schemeClr>
                </a:solidFill>
              </a:rPr>
              <a:t>npx</a:t>
            </a:r>
            <a:r>
              <a:rPr lang="en-IN" sz="2000" b="1" dirty="0">
                <a:solidFill>
                  <a:schemeClr val="accent4">
                    <a:lumMod val="60000"/>
                    <a:lumOff val="40000"/>
                  </a:schemeClr>
                </a:solidFill>
              </a:rPr>
              <a:t> generate-</a:t>
            </a:r>
            <a:r>
              <a:rPr lang="en-IN" sz="2000" b="1" dirty="0" err="1">
                <a:solidFill>
                  <a:schemeClr val="accent4">
                    <a:lumMod val="60000"/>
                    <a:lumOff val="40000"/>
                  </a:schemeClr>
                </a:solidFill>
              </a:rPr>
              <a:t>odata</a:t>
            </a:r>
            <a:r>
              <a:rPr lang="en-IN" sz="2000" b="1" dirty="0">
                <a:solidFill>
                  <a:schemeClr val="accent4">
                    <a:lumMod val="60000"/>
                    <a:lumOff val="40000"/>
                  </a:schemeClr>
                </a:solidFill>
              </a:rPr>
              <a:t>-client --input ./service-spec --</a:t>
            </a:r>
            <a:r>
              <a:rPr lang="en-IN" sz="2000" b="1" dirty="0" err="1">
                <a:solidFill>
                  <a:schemeClr val="accent4">
                    <a:lumMod val="60000"/>
                    <a:lumOff val="40000"/>
                  </a:schemeClr>
                </a:solidFill>
              </a:rPr>
              <a:t>outputDir</a:t>
            </a:r>
            <a:r>
              <a:rPr lang="en-IN" sz="2000" b="1" dirty="0">
                <a:solidFill>
                  <a:schemeClr val="accent4">
                    <a:lumMod val="60000"/>
                    <a:lumOff val="40000"/>
                  </a:schemeClr>
                </a:solidFill>
              </a:rPr>
              <a:t> ./</a:t>
            </a:r>
            <a:r>
              <a:rPr lang="en-IN" sz="2000" b="1" dirty="0" err="1">
                <a:solidFill>
                  <a:schemeClr val="accent4">
                    <a:lumMod val="60000"/>
                    <a:lumOff val="40000"/>
                  </a:schemeClr>
                </a:solidFill>
              </a:rPr>
              <a:t>srv</a:t>
            </a:r>
            <a:r>
              <a:rPr lang="en-IN" sz="2000" b="1" dirty="0">
                <a:solidFill>
                  <a:schemeClr val="accent4">
                    <a:lumMod val="60000"/>
                    <a:lumOff val="40000"/>
                  </a:schemeClr>
                </a:solidFill>
              </a:rPr>
              <a:t>/sales-order-</a:t>
            </a:r>
            <a:r>
              <a:rPr lang="en-IN" sz="2000" b="1" dirty="0" err="1">
                <a:solidFill>
                  <a:schemeClr val="accent4">
                    <a:lumMod val="60000"/>
                    <a:lumOff val="40000"/>
                  </a:schemeClr>
                </a:solidFill>
              </a:rPr>
              <a:t>api</a:t>
            </a:r>
            <a:endParaRPr lang="en-IN" sz="2000" b="1" dirty="0">
              <a:solidFill>
                <a:schemeClr val="accent4">
                  <a:lumMod val="60000"/>
                  <a:lumOff val="40000"/>
                </a:schemeClr>
              </a:solidFill>
            </a:endParaRPr>
          </a:p>
          <a:p>
            <a:r>
              <a:rPr lang="en-IN" sz="2000" dirty="0">
                <a:solidFill>
                  <a:schemeClr val="bg1"/>
                </a:solidFill>
              </a:rPr>
              <a:t>Give the folder path, not the </a:t>
            </a:r>
            <a:r>
              <a:rPr lang="en-IN" sz="2000" dirty="0" err="1">
                <a:solidFill>
                  <a:schemeClr val="bg1"/>
                </a:solidFill>
              </a:rPr>
              <a:t>edmx</a:t>
            </a:r>
            <a:r>
              <a:rPr lang="en-IN" sz="2000" dirty="0">
                <a:solidFill>
                  <a:schemeClr val="bg1"/>
                </a:solidFill>
              </a:rPr>
              <a:t> file path</a:t>
            </a:r>
          </a:p>
          <a:p>
            <a:r>
              <a:rPr lang="en-IN" sz="2000" dirty="0">
                <a:solidFill>
                  <a:schemeClr val="bg1"/>
                </a:solidFill>
              </a:rPr>
              <a:t>5. Define the service definition in </a:t>
            </a:r>
            <a:r>
              <a:rPr lang="en-IN" sz="2000" dirty="0" err="1">
                <a:solidFill>
                  <a:schemeClr val="bg1"/>
                </a:solidFill>
              </a:rPr>
              <a:t>CatalogService.cds</a:t>
            </a:r>
            <a:r>
              <a:rPr lang="en-IN" sz="2000" dirty="0">
                <a:solidFill>
                  <a:schemeClr val="bg1"/>
                </a:solidFill>
              </a:rPr>
              <a:t> file by referencing from </a:t>
            </a:r>
            <a:r>
              <a:rPr lang="en-IN" sz="2000" dirty="0" err="1">
                <a:solidFill>
                  <a:schemeClr val="bg1"/>
                </a:solidFill>
              </a:rPr>
              <a:t>csn</a:t>
            </a:r>
            <a:r>
              <a:rPr lang="en-IN" sz="2000" dirty="0">
                <a:solidFill>
                  <a:schemeClr val="bg1"/>
                </a:solidFill>
              </a:rPr>
              <a:t> file generated based on SAP OData</a:t>
            </a:r>
          </a:p>
          <a:p>
            <a:r>
              <a:rPr lang="en-IN" sz="2000" dirty="0">
                <a:solidFill>
                  <a:schemeClr val="bg1"/>
                </a:solidFill>
              </a:rPr>
              <a:t>6. Define the service implementation CatalogService.js file and write the code to use the generated type script modules which will act like bridge to communicate to our SAP OData Business API.</a:t>
            </a:r>
          </a:p>
          <a:p>
            <a:r>
              <a:rPr lang="en-IN" sz="2000" dirty="0">
                <a:solidFill>
                  <a:schemeClr val="bg1"/>
                </a:solidFill>
              </a:rPr>
              <a:t>7. Generate a Fiori application using free style with local cap project. </a:t>
            </a:r>
          </a:p>
        </p:txBody>
      </p:sp>
    </p:spTree>
    <p:extLst>
      <p:ext uri="{BB962C8B-B14F-4D97-AF65-F5344CB8AC3E}">
        <p14:creationId xmlns:p14="http://schemas.microsoft.com/office/powerpoint/2010/main" val="1472948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C977-1C6A-9CE6-B4E0-E66DBBB9330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647513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Basics of JavaScript and NodeJS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07</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Title</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08</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Title</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10</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Title</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11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Title</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09</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Title</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12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4</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83741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Cloud Extension</a:t>
            </a:r>
          </a:p>
        </p:txBody>
      </p:sp>
      <p:sp>
        <p:nvSpPr>
          <p:cNvPr id="3" name="TextBox 2">
            <a:extLst>
              <a:ext uri="{FF2B5EF4-FFF2-40B4-BE49-F238E27FC236}">
                <a16:creationId xmlns:a16="http://schemas.microsoft.com/office/drawing/2014/main" id="{9B7C5E39-64FC-6595-A253-13AA437144EA}"/>
              </a:ext>
            </a:extLst>
          </p:cNvPr>
          <p:cNvSpPr txBox="1"/>
          <p:nvPr/>
        </p:nvSpPr>
        <p:spPr>
          <a:xfrm>
            <a:off x="189756" y="908720"/>
            <a:ext cx="11809312" cy="3785652"/>
          </a:xfrm>
          <a:prstGeom prst="rect">
            <a:avLst/>
          </a:prstGeom>
          <a:noFill/>
        </p:spPr>
        <p:txBody>
          <a:bodyPr wrap="square" rtlCol="0">
            <a:spAutoFit/>
          </a:bodyPr>
          <a:lstStyle/>
          <a:p>
            <a:r>
              <a:rPr lang="en-US" sz="2000" dirty="0">
                <a:solidFill>
                  <a:schemeClr val="bg1"/>
                </a:solidFill>
              </a:rPr>
              <a:t>8. Replace hardcoded credentials with destination</a:t>
            </a:r>
          </a:p>
          <a:p>
            <a:r>
              <a:rPr lang="en-US" sz="2000" dirty="0">
                <a:solidFill>
                  <a:schemeClr val="bg1"/>
                </a:solidFill>
              </a:rPr>
              <a:t>9. Create a destination service and maintain destination with name S4HANA because the same we used in our code.</a:t>
            </a:r>
          </a:p>
          <a:p>
            <a:r>
              <a:rPr lang="en-US" sz="2000" dirty="0">
                <a:solidFill>
                  <a:schemeClr val="bg1"/>
                </a:solidFill>
              </a:rPr>
              <a:t>10. Create </a:t>
            </a:r>
            <a:r>
              <a:rPr lang="en-US" sz="2000" dirty="0" err="1">
                <a:solidFill>
                  <a:schemeClr val="bg1"/>
                </a:solidFill>
              </a:rPr>
              <a:t>mta.yaml</a:t>
            </a:r>
            <a:r>
              <a:rPr lang="en-US" sz="2000" dirty="0">
                <a:solidFill>
                  <a:schemeClr val="bg1"/>
                </a:solidFill>
              </a:rPr>
              <a:t> file for deployment</a:t>
            </a:r>
          </a:p>
          <a:p>
            <a:r>
              <a:rPr lang="en-US" sz="2000" dirty="0">
                <a:solidFill>
                  <a:schemeClr val="bg1"/>
                </a:solidFill>
              </a:rPr>
              <a:t>11. Add the modules, both </a:t>
            </a:r>
            <a:r>
              <a:rPr lang="en-US" sz="2000" dirty="0" err="1">
                <a:solidFill>
                  <a:schemeClr val="bg1"/>
                </a:solidFill>
              </a:rPr>
              <a:t>srv</a:t>
            </a:r>
            <a:r>
              <a:rPr lang="en-US" sz="2000" dirty="0">
                <a:solidFill>
                  <a:schemeClr val="bg1"/>
                </a:solidFill>
              </a:rPr>
              <a:t> and </a:t>
            </a:r>
            <a:r>
              <a:rPr lang="en-US" sz="2000" dirty="0" err="1">
                <a:solidFill>
                  <a:schemeClr val="bg1"/>
                </a:solidFill>
              </a:rPr>
              <a:t>ui</a:t>
            </a:r>
            <a:r>
              <a:rPr lang="en-US" sz="2000" dirty="0">
                <a:solidFill>
                  <a:schemeClr val="bg1"/>
                </a:solidFill>
              </a:rPr>
              <a:t> module. </a:t>
            </a:r>
          </a:p>
          <a:p>
            <a:r>
              <a:rPr lang="en-US" sz="2000" dirty="0">
                <a:solidFill>
                  <a:schemeClr val="bg1"/>
                </a:solidFill>
              </a:rPr>
              <a:t>12. Add Resources as destination and </a:t>
            </a:r>
            <a:r>
              <a:rPr lang="en-US" sz="2000" dirty="0" err="1">
                <a:solidFill>
                  <a:schemeClr val="bg1"/>
                </a:solidFill>
              </a:rPr>
              <a:t>xsuaa</a:t>
            </a:r>
            <a:r>
              <a:rPr lang="en-US" sz="2000" dirty="0">
                <a:solidFill>
                  <a:schemeClr val="bg1"/>
                </a:solidFill>
              </a:rPr>
              <a:t>. Maintain the </a:t>
            </a:r>
            <a:r>
              <a:rPr lang="en-US" sz="2000" dirty="0" err="1">
                <a:solidFill>
                  <a:schemeClr val="bg1"/>
                </a:solidFill>
              </a:rPr>
              <a:t>xs-security.json</a:t>
            </a:r>
            <a:r>
              <a:rPr lang="en-US" sz="2000" dirty="0">
                <a:solidFill>
                  <a:schemeClr val="bg1"/>
                </a:solidFill>
              </a:rPr>
              <a:t> file</a:t>
            </a:r>
          </a:p>
          <a:p>
            <a:r>
              <a:rPr lang="en-US" sz="2000" dirty="0">
                <a:solidFill>
                  <a:schemeClr val="bg1"/>
                </a:solidFill>
              </a:rPr>
              <a:t>13. Get the package </a:t>
            </a:r>
            <a:r>
              <a:rPr lang="en-US" sz="2000" dirty="0" err="1">
                <a:solidFill>
                  <a:schemeClr val="bg1"/>
                </a:solidFill>
              </a:rPr>
              <a:t>json</a:t>
            </a:r>
            <a:r>
              <a:rPr lang="en-US" sz="2000" dirty="0">
                <a:solidFill>
                  <a:schemeClr val="bg1"/>
                </a:solidFill>
              </a:rPr>
              <a:t> in app folder from </a:t>
            </a:r>
            <a:r>
              <a:rPr lang="en-US" sz="2000" dirty="0" err="1">
                <a:solidFill>
                  <a:schemeClr val="bg1"/>
                </a:solidFill>
              </a:rPr>
              <a:t>ui</a:t>
            </a:r>
            <a:r>
              <a:rPr lang="en-US" sz="2000" dirty="0">
                <a:solidFill>
                  <a:schemeClr val="bg1"/>
                </a:solidFill>
              </a:rPr>
              <a:t> project, Add the app router module @sap/approuter and include start script.</a:t>
            </a:r>
          </a:p>
          <a:p>
            <a:r>
              <a:rPr lang="en-US" sz="2000" dirty="0">
                <a:solidFill>
                  <a:schemeClr val="bg1"/>
                </a:solidFill>
              </a:rPr>
              <a:t>14. </a:t>
            </a:r>
            <a:r>
              <a:rPr lang="en-US" sz="2000" dirty="0" err="1">
                <a:solidFill>
                  <a:schemeClr val="bg1"/>
                </a:solidFill>
              </a:rPr>
              <a:t>xs-app.json</a:t>
            </a:r>
            <a:r>
              <a:rPr lang="en-US" sz="2000" dirty="0">
                <a:solidFill>
                  <a:schemeClr val="bg1"/>
                </a:solidFill>
              </a:rPr>
              <a:t> file for routing paths</a:t>
            </a:r>
          </a:p>
          <a:p>
            <a:r>
              <a:rPr lang="en-US" sz="2000" dirty="0">
                <a:solidFill>
                  <a:schemeClr val="bg1"/>
                </a:solidFill>
              </a:rPr>
              <a:t>15. Push the code to the </a:t>
            </a:r>
            <a:r>
              <a:rPr lang="en-US" sz="2000" dirty="0" err="1">
                <a:solidFill>
                  <a:schemeClr val="bg1"/>
                </a:solidFill>
              </a:rPr>
              <a:t>github</a:t>
            </a:r>
            <a:endParaRPr lang="en-US" sz="2000" dirty="0">
              <a:solidFill>
                <a:schemeClr val="bg1"/>
              </a:solidFill>
            </a:endParaRPr>
          </a:p>
          <a:p>
            <a:r>
              <a:rPr lang="en-US" sz="2000" dirty="0">
                <a:solidFill>
                  <a:schemeClr val="bg1"/>
                </a:solidFill>
              </a:rPr>
              <a:t>16. You can pull the app in BAS tool, Right click on </a:t>
            </a:r>
            <a:r>
              <a:rPr lang="en-US" sz="2000" dirty="0" err="1">
                <a:solidFill>
                  <a:schemeClr val="bg1"/>
                </a:solidFill>
              </a:rPr>
              <a:t>mta.yaml</a:t>
            </a:r>
            <a:r>
              <a:rPr lang="en-US" sz="2000" dirty="0">
                <a:solidFill>
                  <a:schemeClr val="bg1"/>
                </a:solidFill>
              </a:rPr>
              <a:t> and build MTA </a:t>
            </a:r>
            <a:r>
              <a:rPr lang="en-US" sz="2000" dirty="0" err="1">
                <a:solidFill>
                  <a:schemeClr val="bg1"/>
                </a:solidFill>
              </a:rPr>
              <a:t>Archieve</a:t>
            </a:r>
            <a:endParaRPr lang="en-US" sz="2000" dirty="0">
              <a:solidFill>
                <a:schemeClr val="bg1"/>
              </a:solidFill>
            </a:endParaRPr>
          </a:p>
          <a:p>
            <a:r>
              <a:rPr lang="en-US" sz="2000" dirty="0">
                <a:solidFill>
                  <a:schemeClr val="bg1"/>
                </a:solidFill>
              </a:rPr>
              <a:t>17. Once done, right click and deploy </a:t>
            </a:r>
            <a:r>
              <a:rPr lang="en-US" sz="2000" dirty="0" err="1">
                <a:solidFill>
                  <a:schemeClr val="bg1"/>
                </a:solidFill>
              </a:rPr>
              <a:t>MTA_Archieve</a:t>
            </a:r>
            <a:r>
              <a:rPr lang="en-US" sz="2000" dirty="0">
                <a:solidFill>
                  <a:schemeClr val="bg1"/>
                </a:solidFill>
              </a:rPr>
              <a:t> to SAP BTP</a:t>
            </a:r>
            <a:endParaRPr lang="en-IN" sz="2000" dirty="0">
              <a:solidFill>
                <a:schemeClr val="bg1"/>
              </a:solidFill>
            </a:endParaRPr>
          </a:p>
        </p:txBody>
      </p:sp>
    </p:spTree>
    <p:extLst>
      <p:ext uri="{BB962C8B-B14F-4D97-AF65-F5344CB8AC3E}">
        <p14:creationId xmlns:p14="http://schemas.microsoft.com/office/powerpoint/2010/main" val="1093277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Hands on Serverless SAP Fiori Extension App</a:t>
            </a:r>
          </a:p>
        </p:txBody>
      </p:sp>
      <p:pic>
        <p:nvPicPr>
          <p:cNvPr id="7170" name="Picture 2" descr="Deploy Serverless SAP Fiori Apps from the Kyma Runtime | SAP Blogs">
            <a:extLst>
              <a:ext uri="{FF2B5EF4-FFF2-40B4-BE49-F238E27FC236}">
                <a16:creationId xmlns:a16="http://schemas.microsoft.com/office/drawing/2014/main" id="{5DB90D4E-62D0-7285-B8BD-E5627D869E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9155" y="1131394"/>
            <a:ext cx="9250189" cy="5406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320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Continuous Integration and Delivery (CI/CD)</a:t>
            </a:r>
          </a:p>
        </p:txBody>
      </p:sp>
      <p:sp>
        <p:nvSpPr>
          <p:cNvPr id="4" name="TextBox 3">
            <a:extLst>
              <a:ext uri="{FF2B5EF4-FFF2-40B4-BE49-F238E27FC236}">
                <a16:creationId xmlns:a16="http://schemas.microsoft.com/office/drawing/2014/main" id="{10127278-5988-7FC2-1C3A-90AA0B5C8EDA}"/>
              </a:ext>
            </a:extLst>
          </p:cNvPr>
          <p:cNvSpPr txBox="1"/>
          <p:nvPr/>
        </p:nvSpPr>
        <p:spPr>
          <a:xfrm>
            <a:off x="96441" y="909376"/>
            <a:ext cx="7941682" cy="4800064"/>
          </a:xfrm>
          <a:prstGeom prst="rect">
            <a:avLst/>
          </a:prstGeom>
          <a:noFill/>
        </p:spPr>
        <p:txBody>
          <a:bodyPr wrap="square">
            <a:spAutoFit/>
          </a:bodyPr>
          <a:lstStyle/>
          <a:p>
            <a:pPr defTabSz="1218621"/>
            <a:r>
              <a:rPr lang="en-US" sz="1799" dirty="0">
                <a:solidFill>
                  <a:prstClr val="white"/>
                </a:solidFill>
                <a:latin typeface="72" panose="020B0503030000000003" pitchFamily="34" charset="0"/>
              </a:rPr>
              <a:t>Configure and run predefined continuous integration and delivery (CI/CD) pipelines that automatically build, test, and deploy your code changes to speed up your development and delivery cycles.</a:t>
            </a:r>
          </a:p>
          <a:p>
            <a:pPr defTabSz="1218621"/>
            <a:endParaRPr lang="en-US" sz="1799" dirty="0">
              <a:solidFill>
                <a:prstClr val="white"/>
              </a:solidFill>
              <a:latin typeface="72" panose="020B0503030000000003" pitchFamily="34" charset="0"/>
            </a:endParaRPr>
          </a:p>
          <a:p>
            <a:pPr defTabSz="1218621"/>
            <a:r>
              <a:rPr lang="en-US" sz="1799" b="1" dirty="0">
                <a:solidFill>
                  <a:prstClr val="white"/>
                </a:solidFill>
                <a:latin typeface="72" panose="020B0503030000000003" pitchFamily="34" charset="0"/>
              </a:rPr>
              <a:t>Continuous integration (CI)</a:t>
            </a:r>
            <a:r>
              <a:rPr lang="en-US" sz="1799" dirty="0">
                <a:solidFill>
                  <a:prstClr val="white"/>
                </a:solidFill>
                <a:latin typeface="72" panose="020B0503030000000003" pitchFamily="34" charset="0"/>
              </a:rPr>
              <a:t> describes a software development process, in which various team members integrate their contributions frequently into a single main line. Before each integration, the changes are verified through builds and automated testing. Thereby, you can detect errors as quickly as possible and prevent integration problems before completing the development.</a:t>
            </a:r>
          </a:p>
          <a:p>
            <a:pPr defTabSz="1218621"/>
            <a:endParaRPr lang="en-US" sz="1799" dirty="0">
              <a:solidFill>
                <a:prstClr val="white"/>
              </a:solidFill>
              <a:latin typeface="72" panose="020B0503030000000003" pitchFamily="34" charset="0"/>
            </a:endParaRPr>
          </a:p>
          <a:p>
            <a:pPr defTabSz="1218621"/>
            <a:r>
              <a:rPr lang="en-US" sz="1799" dirty="0">
                <a:solidFill>
                  <a:prstClr val="white"/>
                </a:solidFill>
                <a:latin typeface="72" panose="020B0503030000000003" pitchFamily="34" charset="0"/>
              </a:rPr>
              <a:t>The </a:t>
            </a:r>
            <a:r>
              <a:rPr lang="en-US" sz="1799" b="1" dirty="0">
                <a:solidFill>
                  <a:prstClr val="white"/>
                </a:solidFill>
                <a:latin typeface="72" panose="020B0503030000000003" pitchFamily="34" charset="0"/>
              </a:rPr>
              <a:t>continuous delivery (CD)</a:t>
            </a:r>
            <a:r>
              <a:rPr lang="en-US" sz="1799" dirty="0">
                <a:solidFill>
                  <a:prstClr val="white"/>
                </a:solidFill>
                <a:latin typeface="72" panose="020B0503030000000003" pitchFamily="34" charset="0"/>
              </a:rPr>
              <a:t> concept expands on the one of continuous integration. It adds the aspect that any change that has successfully passed the tests is immediately ready to be deployed to production, both from a technical and a qualitative point of view.</a:t>
            </a:r>
          </a:p>
          <a:p>
            <a:pPr defTabSz="1218621"/>
            <a:br>
              <a:rPr lang="en-US" sz="1799" dirty="0">
                <a:solidFill>
                  <a:prstClr val="white"/>
                </a:solidFill>
                <a:latin typeface="72" panose="020B0503030000000003" pitchFamily="34" charset="0"/>
              </a:rPr>
            </a:br>
            <a:endParaRPr lang="en-US" sz="1799" dirty="0">
              <a:solidFill>
                <a:prstClr val="white"/>
              </a:solidFill>
              <a:latin typeface="Segoe UI"/>
            </a:endParaRPr>
          </a:p>
        </p:txBody>
      </p:sp>
      <p:pic>
        <p:nvPicPr>
          <p:cNvPr id="1026" name="Picture 2">
            <a:extLst>
              <a:ext uri="{FF2B5EF4-FFF2-40B4-BE49-F238E27FC236}">
                <a16:creationId xmlns:a16="http://schemas.microsoft.com/office/drawing/2014/main" id="{1432B8B0-C4F3-D10A-CAA9-08ECBBAE0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4089" y="1466621"/>
            <a:ext cx="3454892" cy="3924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07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2561F-EB22-8054-D0D4-3970FB4C75C3}"/>
              </a:ext>
            </a:extLst>
          </p:cNvPr>
          <p:cNvSpPr>
            <a:spLocks noGrp="1"/>
          </p:cNvSpPr>
          <p:nvPr>
            <p:ph type="title"/>
          </p:nvPr>
        </p:nvSpPr>
        <p:spPr/>
        <p:txBody>
          <a:bodyPr/>
          <a:lstStyle/>
          <a:p>
            <a:r>
              <a:rPr lang="en-US" dirty="0"/>
              <a:t>CI/CD</a:t>
            </a:r>
          </a:p>
        </p:txBody>
      </p:sp>
      <p:grpSp>
        <p:nvGrpSpPr>
          <p:cNvPr id="56" name="Group 55">
            <a:extLst>
              <a:ext uri="{FF2B5EF4-FFF2-40B4-BE49-F238E27FC236}">
                <a16:creationId xmlns:a16="http://schemas.microsoft.com/office/drawing/2014/main" id="{542FC242-8123-A3C1-E0A4-B9CB4ADA6C29}"/>
              </a:ext>
            </a:extLst>
          </p:cNvPr>
          <p:cNvGrpSpPr/>
          <p:nvPr/>
        </p:nvGrpSpPr>
        <p:grpSpPr>
          <a:xfrm>
            <a:off x="756476" y="1789316"/>
            <a:ext cx="6624000" cy="3037320"/>
            <a:chOff x="756476" y="1789316"/>
            <a:chExt cx="6624000" cy="303732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A35261E1-CDAB-59CF-549F-2F958A724286}"/>
                    </a:ext>
                  </a:extLst>
                </p14:cNvPr>
                <p14:cNvContentPartPr/>
                <p14:nvPr/>
              </p14:nvContentPartPr>
              <p14:xfrm>
                <a:off x="1299716" y="1789316"/>
                <a:ext cx="1494000" cy="991080"/>
              </p14:xfrm>
            </p:contentPart>
          </mc:Choice>
          <mc:Fallback xmlns="">
            <p:pic>
              <p:nvPicPr>
                <p:cNvPr id="3" name="Ink 2">
                  <a:extLst>
                    <a:ext uri="{FF2B5EF4-FFF2-40B4-BE49-F238E27FC236}">
                      <a16:creationId xmlns:a16="http://schemas.microsoft.com/office/drawing/2014/main" id="{A35261E1-CDAB-59CF-549F-2F958A724286}"/>
                    </a:ext>
                  </a:extLst>
                </p:cNvPr>
                <p:cNvPicPr/>
                <p:nvPr/>
              </p:nvPicPr>
              <p:blipFill>
                <a:blip r:embed="rId3"/>
                <a:stretch>
                  <a:fillRect/>
                </a:stretch>
              </p:blipFill>
              <p:spPr>
                <a:xfrm>
                  <a:off x="1291076" y="1780676"/>
                  <a:ext cx="1511640" cy="1008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32A61ACE-F0CF-6599-4F09-9B3C86FD2A63}"/>
                    </a:ext>
                  </a:extLst>
                </p14:cNvPr>
                <p14:cNvContentPartPr/>
                <p14:nvPr/>
              </p14:nvContentPartPr>
              <p14:xfrm>
                <a:off x="1201076" y="3371876"/>
                <a:ext cx="216360" cy="237600"/>
              </p14:xfrm>
            </p:contentPart>
          </mc:Choice>
          <mc:Fallback xmlns="">
            <p:pic>
              <p:nvPicPr>
                <p:cNvPr id="4" name="Ink 3">
                  <a:extLst>
                    <a:ext uri="{FF2B5EF4-FFF2-40B4-BE49-F238E27FC236}">
                      <a16:creationId xmlns:a16="http://schemas.microsoft.com/office/drawing/2014/main" id="{32A61ACE-F0CF-6599-4F09-9B3C86FD2A63}"/>
                    </a:ext>
                  </a:extLst>
                </p:cNvPr>
                <p:cNvPicPr/>
                <p:nvPr/>
              </p:nvPicPr>
              <p:blipFill>
                <a:blip r:embed="rId5"/>
                <a:stretch>
                  <a:fillRect/>
                </a:stretch>
              </p:blipFill>
              <p:spPr>
                <a:xfrm>
                  <a:off x="1192436" y="3363236"/>
                  <a:ext cx="23400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984AB3B4-E66C-D51F-1F6F-B038969ED6A7}"/>
                    </a:ext>
                  </a:extLst>
                </p14:cNvPr>
                <p14:cNvContentPartPr/>
                <p14:nvPr/>
              </p14:nvContentPartPr>
              <p14:xfrm>
                <a:off x="1452356" y="3434156"/>
                <a:ext cx="119160" cy="127440"/>
              </p14:xfrm>
            </p:contentPart>
          </mc:Choice>
          <mc:Fallback xmlns="">
            <p:pic>
              <p:nvPicPr>
                <p:cNvPr id="5" name="Ink 4">
                  <a:extLst>
                    <a:ext uri="{FF2B5EF4-FFF2-40B4-BE49-F238E27FC236}">
                      <a16:creationId xmlns:a16="http://schemas.microsoft.com/office/drawing/2014/main" id="{984AB3B4-E66C-D51F-1F6F-B038969ED6A7}"/>
                    </a:ext>
                  </a:extLst>
                </p:cNvPr>
                <p:cNvPicPr/>
                <p:nvPr/>
              </p:nvPicPr>
              <p:blipFill>
                <a:blip r:embed="rId7"/>
                <a:stretch>
                  <a:fillRect/>
                </a:stretch>
              </p:blipFill>
              <p:spPr>
                <a:xfrm>
                  <a:off x="1443716" y="3425516"/>
                  <a:ext cx="13680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67F91D16-E027-8A61-E37F-9F0848BCA91E}"/>
                    </a:ext>
                  </a:extLst>
                </p14:cNvPr>
                <p14:cNvContentPartPr/>
                <p14:nvPr/>
              </p14:nvContentPartPr>
              <p14:xfrm>
                <a:off x="1657196" y="3419036"/>
                <a:ext cx="220680" cy="155880"/>
              </p14:xfrm>
            </p:contentPart>
          </mc:Choice>
          <mc:Fallback xmlns="">
            <p:pic>
              <p:nvPicPr>
                <p:cNvPr id="7" name="Ink 6">
                  <a:extLst>
                    <a:ext uri="{FF2B5EF4-FFF2-40B4-BE49-F238E27FC236}">
                      <a16:creationId xmlns:a16="http://schemas.microsoft.com/office/drawing/2014/main" id="{67F91D16-E027-8A61-E37F-9F0848BCA91E}"/>
                    </a:ext>
                  </a:extLst>
                </p:cNvPr>
                <p:cNvPicPr/>
                <p:nvPr/>
              </p:nvPicPr>
              <p:blipFill>
                <a:blip r:embed="rId9"/>
                <a:stretch>
                  <a:fillRect/>
                </a:stretch>
              </p:blipFill>
              <p:spPr>
                <a:xfrm>
                  <a:off x="1648556" y="3410036"/>
                  <a:ext cx="23832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95FBA097-6336-CF64-5CD9-E63CDD15AF06}"/>
                    </a:ext>
                  </a:extLst>
                </p14:cNvPr>
                <p14:cNvContentPartPr/>
                <p14:nvPr/>
              </p14:nvContentPartPr>
              <p14:xfrm>
                <a:off x="1956716" y="3395276"/>
                <a:ext cx="107280" cy="281880"/>
              </p14:xfrm>
            </p:contentPart>
          </mc:Choice>
          <mc:Fallback xmlns="">
            <p:pic>
              <p:nvPicPr>
                <p:cNvPr id="8" name="Ink 7">
                  <a:extLst>
                    <a:ext uri="{FF2B5EF4-FFF2-40B4-BE49-F238E27FC236}">
                      <a16:creationId xmlns:a16="http://schemas.microsoft.com/office/drawing/2014/main" id="{95FBA097-6336-CF64-5CD9-E63CDD15AF06}"/>
                    </a:ext>
                  </a:extLst>
                </p:cNvPr>
                <p:cNvPicPr/>
                <p:nvPr/>
              </p:nvPicPr>
              <p:blipFill>
                <a:blip r:embed="rId11"/>
                <a:stretch>
                  <a:fillRect/>
                </a:stretch>
              </p:blipFill>
              <p:spPr>
                <a:xfrm>
                  <a:off x="1947716" y="3386276"/>
                  <a:ext cx="12492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92A9BAE8-2E6C-66FA-81E9-77D29270323C}"/>
                    </a:ext>
                  </a:extLst>
                </p14:cNvPr>
                <p14:cNvContentPartPr/>
                <p14:nvPr/>
              </p14:nvContentPartPr>
              <p14:xfrm>
                <a:off x="2113676" y="3421196"/>
                <a:ext cx="360" cy="117720"/>
              </p14:xfrm>
            </p:contentPart>
          </mc:Choice>
          <mc:Fallback xmlns="">
            <p:pic>
              <p:nvPicPr>
                <p:cNvPr id="9" name="Ink 8">
                  <a:extLst>
                    <a:ext uri="{FF2B5EF4-FFF2-40B4-BE49-F238E27FC236}">
                      <a16:creationId xmlns:a16="http://schemas.microsoft.com/office/drawing/2014/main" id="{92A9BAE8-2E6C-66FA-81E9-77D29270323C}"/>
                    </a:ext>
                  </a:extLst>
                </p:cNvPr>
                <p:cNvPicPr/>
                <p:nvPr/>
              </p:nvPicPr>
              <p:blipFill>
                <a:blip r:embed="rId13"/>
                <a:stretch>
                  <a:fillRect/>
                </a:stretch>
              </p:blipFill>
              <p:spPr>
                <a:xfrm>
                  <a:off x="2104676" y="3412556"/>
                  <a:ext cx="1800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63E7D30F-645B-A44F-4B61-C608A4332C5A}"/>
                    </a:ext>
                  </a:extLst>
                </p14:cNvPr>
                <p14:cNvContentPartPr/>
                <p14:nvPr/>
              </p14:nvContentPartPr>
              <p14:xfrm>
                <a:off x="2113316" y="3277556"/>
                <a:ext cx="119160" cy="233280"/>
              </p14:xfrm>
            </p:contentPart>
          </mc:Choice>
          <mc:Fallback xmlns="">
            <p:pic>
              <p:nvPicPr>
                <p:cNvPr id="10" name="Ink 9">
                  <a:extLst>
                    <a:ext uri="{FF2B5EF4-FFF2-40B4-BE49-F238E27FC236}">
                      <a16:creationId xmlns:a16="http://schemas.microsoft.com/office/drawing/2014/main" id="{63E7D30F-645B-A44F-4B61-C608A4332C5A}"/>
                    </a:ext>
                  </a:extLst>
                </p:cNvPr>
                <p:cNvPicPr/>
                <p:nvPr/>
              </p:nvPicPr>
              <p:blipFill>
                <a:blip r:embed="rId15"/>
                <a:stretch>
                  <a:fillRect/>
                </a:stretch>
              </p:blipFill>
              <p:spPr>
                <a:xfrm>
                  <a:off x="2104676" y="3268556"/>
                  <a:ext cx="13680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CA8BDF36-EA34-E7E9-51D7-48A9876BE85C}"/>
                    </a:ext>
                  </a:extLst>
                </p14:cNvPr>
                <p14:cNvContentPartPr/>
                <p14:nvPr/>
              </p14:nvContentPartPr>
              <p14:xfrm>
                <a:off x="2309876" y="3412556"/>
                <a:ext cx="99720" cy="119520"/>
              </p14:xfrm>
            </p:contentPart>
          </mc:Choice>
          <mc:Fallback xmlns="">
            <p:pic>
              <p:nvPicPr>
                <p:cNvPr id="11" name="Ink 10">
                  <a:extLst>
                    <a:ext uri="{FF2B5EF4-FFF2-40B4-BE49-F238E27FC236}">
                      <a16:creationId xmlns:a16="http://schemas.microsoft.com/office/drawing/2014/main" id="{CA8BDF36-EA34-E7E9-51D7-48A9876BE85C}"/>
                    </a:ext>
                  </a:extLst>
                </p:cNvPr>
                <p:cNvPicPr/>
                <p:nvPr/>
              </p:nvPicPr>
              <p:blipFill>
                <a:blip r:embed="rId17"/>
                <a:stretch>
                  <a:fillRect/>
                </a:stretch>
              </p:blipFill>
              <p:spPr>
                <a:xfrm>
                  <a:off x="2301236" y="3403916"/>
                  <a:ext cx="11736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BD3B3A36-63F1-E2C9-5E29-F8C042E43B4F}"/>
                    </a:ext>
                  </a:extLst>
                </p14:cNvPr>
                <p14:cNvContentPartPr/>
                <p14:nvPr/>
              </p14:nvContentPartPr>
              <p14:xfrm>
                <a:off x="1189556" y="3979916"/>
                <a:ext cx="29160" cy="119160"/>
              </p14:xfrm>
            </p:contentPart>
          </mc:Choice>
          <mc:Fallback xmlns="">
            <p:pic>
              <p:nvPicPr>
                <p:cNvPr id="12" name="Ink 11">
                  <a:extLst>
                    <a:ext uri="{FF2B5EF4-FFF2-40B4-BE49-F238E27FC236}">
                      <a16:creationId xmlns:a16="http://schemas.microsoft.com/office/drawing/2014/main" id="{BD3B3A36-63F1-E2C9-5E29-F8C042E43B4F}"/>
                    </a:ext>
                  </a:extLst>
                </p:cNvPr>
                <p:cNvPicPr/>
                <p:nvPr/>
              </p:nvPicPr>
              <p:blipFill>
                <a:blip r:embed="rId19"/>
                <a:stretch>
                  <a:fillRect/>
                </a:stretch>
              </p:blipFill>
              <p:spPr>
                <a:xfrm>
                  <a:off x="1180916" y="3970916"/>
                  <a:ext cx="4680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036F809F-9ADF-D545-3F95-1812A4B31105}"/>
                    </a:ext>
                  </a:extLst>
                </p14:cNvPr>
                <p14:cNvContentPartPr/>
                <p14:nvPr/>
              </p14:nvContentPartPr>
              <p14:xfrm>
                <a:off x="1190996" y="3834836"/>
                <a:ext cx="321480" cy="245520"/>
              </p14:xfrm>
            </p:contentPart>
          </mc:Choice>
          <mc:Fallback xmlns="">
            <p:pic>
              <p:nvPicPr>
                <p:cNvPr id="13" name="Ink 12">
                  <a:extLst>
                    <a:ext uri="{FF2B5EF4-FFF2-40B4-BE49-F238E27FC236}">
                      <a16:creationId xmlns:a16="http://schemas.microsoft.com/office/drawing/2014/main" id="{036F809F-9ADF-D545-3F95-1812A4B31105}"/>
                    </a:ext>
                  </a:extLst>
                </p:cNvPr>
                <p:cNvPicPr/>
                <p:nvPr/>
              </p:nvPicPr>
              <p:blipFill>
                <a:blip r:embed="rId21"/>
                <a:stretch>
                  <a:fillRect/>
                </a:stretch>
              </p:blipFill>
              <p:spPr>
                <a:xfrm>
                  <a:off x="1182356" y="3826196"/>
                  <a:ext cx="33912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3BF45845-D43D-C5E7-3098-CC595C2507CA}"/>
                    </a:ext>
                  </a:extLst>
                </p14:cNvPr>
                <p14:cNvContentPartPr/>
                <p14:nvPr/>
              </p14:nvContentPartPr>
              <p14:xfrm>
                <a:off x="1546676" y="3949316"/>
                <a:ext cx="150840" cy="98640"/>
              </p14:xfrm>
            </p:contentPart>
          </mc:Choice>
          <mc:Fallback xmlns="">
            <p:pic>
              <p:nvPicPr>
                <p:cNvPr id="14" name="Ink 13">
                  <a:extLst>
                    <a:ext uri="{FF2B5EF4-FFF2-40B4-BE49-F238E27FC236}">
                      <a16:creationId xmlns:a16="http://schemas.microsoft.com/office/drawing/2014/main" id="{3BF45845-D43D-C5E7-3098-CC595C2507CA}"/>
                    </a:ext>
                  </a:extLst>
                </p:cNvPr>
                <p:cNvPicPr/>
                <p:nvPr/>
              </p:nvPicPr>
              <p:blipFill>
                <a:blip r:embed="rId23"/>
                <a:stretch>
                  <a:fillRect/>
                </a:stretch>
              </p:blipFill>
              <p:spPr>
                <a:xfrm>
                  <a:off x="1538036" y="3940676"/>
                  <a:ext cx="16848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6F60476C-38AD-B203-3243-BCCBE19E4166}"/>
                    </a:ext>
                  </a:extLst>
                </p14:cNvPr>
                <p14:cNvContentPartPr/>
                <p14:nvPr/>
              </p14:nvContentPartPr>
              <p14:xfrm>
                <a:off x="1789316" y="3835916"/>
                <a:ext cx="25200" cy="163800"/>
              </p14:xfrm>
            </p:contentPart>
          </mc:Choice>
          <mc:Fallback xmlns="">
            <p:pic>
              <p:nvPicPr>
                <p:cNvPr id="15" name="Ink 14">
                  <a:extLst>
                    <a:ext uri="{FF2B5EF4-FFF2-40B4-BE49-F238E27FC236}">
                      <a16:creationId xmlns:a16="http://schemas.microsoft.com/office/drawing/2014/main" id="{6F60476C-38AD-B203-3243-BCCBE19E4166}"/>
                    </a:ext>
                  </a:extLst>
                </p:cNvPr>
                <p:cNvPicPr/>
                <p:nvPr/>
              </p:nvPicPr>
              <p:blipFill>
                <a:blip r:embed="rId25"/>
                <a:stretch>
                  <a:fillRect/>
                </a:stretch>
              </p:blipFill>
              <p:spPr>
                <a:xfrm>
                  <a:off x="1780676" y="3827276"/>
                  <a:ext cx="4284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C57B3768-11B2-5646-E0AB-BD31A7358235}"/>
                    </a:ext>
                  </a:extLst>
                </p14:cNvPr>
                <p14:cNvContentPartPr/>
                <p14:nvPr/>
              </p14:nvContentPartPr>
              <p14:xfrm>
                <a:off x="1946996" y="3964436"/>
                <a:ext cx="9360" cy="18000"/>
              </p14:xfrm>
            </p:contentPart>
          </mc:Choice>
          <mc:Fallback xmlns="">
            <p:pic>
              <p:nvPicPr>
                <p:cNvPr id="16" name="Ink 15">
                  <a:extLst>
                    <a:ext uri="{FF2B5EF4-FFF2-40B4-BE49-F238E27FC236}">
                      <a16:creationId xmlns:a16="http://schemas.microsoft.com/office/drawing/2014/main" id="{C57B3768-11B2-5646-E0AB-BD31A7358235}"/>
                    </a:ext>
                  </a:extLst>
                </p:cNvPr>
                <p:cNvPicPr/>
                <p:nvPr/>
              </p:nvPicPr>
              <p:blipFill>
                <a:blip r:embed="rId27"/>
                <a:stretch>
                  <a:fillRect/>
                </a:stretch>
              </p:blipFill>
              <p:spPr>
                <a:xfrm>
                  <a:off x="1937996" y="3955436"/>
                  <a:ext cx="2700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303754BB-2379-DFC0-1241-12CFA6E4AAEA}"/>
                    </a:ext>
                  </a:extLst>
                </p14:cNvPr>
                <p14:cNvContentPartPr/>
                <p14:nvPr/>
              </p14:nvContentPartPr>
              <p14:xfrm>
                <a:off x="1935836" y="3867596"/>
                <a:ext cx="36360" cy="167040"/>
              </p14:xfrm>
            </p:contentPart>
          </mc:Choice>
          <mc:Fallback xmlns="">
            <p:pic>
              <p:nvPicPr>
                <p:cNvPr id="17" name="Ink 16">
                  <a:extLst>
                    <a:ext uri="{FF2B5EF4-FFF2-40B4-BE49-F238E27FC236}">
                      <a16:creationId xmlns:a16="http://schemas.microsoft.com/office/drawing/2014/main" id="{303754BB-2379-DFC0-1241-12CFA6E4AAEA}"/>
                    </a:ext>
                  </a:extLst>
                </p:cNvPr>
                <p:cNvPicPr/>
                <p:nvPr/>
              </p:nvPicPr>
              <p:blipFill>
                <a:blip r:embed="rId29"/>
                <a:stretch>
                  <a:fillRect/>
                </a:stretch>
              </p:blipFill>
              <p:spPr>
                <a:xfrm>
                  <a:off x="1927196" y="3858596"/>
                  <a:ext cx="5400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06C4420A-7FB4-0D31-60C3-2E4C5DAB6E9B}"/>
                    </a:ext>
                  </a:extLst>
                </p14:cNvPr>
                <p14:cNvContentPartPr/>
                <p14:nvPr/>
              </p14:nvContentPartPr>
              <p14:xfrm>
                <a:off x="2105756" y="3746996"/>
                <a:ext cx="118800" cy="262800"/>
              </p14:xfrm>
            </p:contentPart>
          </mc:Choice>
          <mc:Fallback xmlns="">
            <p:pic>
              <p:nvPicPr>
                <p:cNvPr id="18" name="Ink 17">
                  <a:extLst>
                    <a:ext uri="{FF2B5EF4-FFF2-40B4-BE49-F238E27FC236}">
                      <a16:creationId xmlns:a16="http://schemas.microsoft.com/office/drawing/2014/main" id="{06C4420A-7FB4-0D31-60C3-2E4C5DAB6E9B}"/>
                    </a:ext>
                  </a:extLst>
                </p:cNvPr>
                <p:cNvPicPr/>
                <p:nvPr/>
              </p:nvPicPr>
              <p:blipFill>
                <a:blip r:embed="rId31"/>
                <a:stretch>
                  <a:fillRect/>
                </a:stretch>
              </p:blipFill>
              <p:spPr>
                <a:xfrm>
                  <a:off x="2097116" y="3738356"/>
                  <a:ext cx="13644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A7E1FA6C-2884-5AB2-4E4D-1F1601298228}"/>
                    </a:ext>
                  </a:extLst>
                </p14:cNvPr>
                <p14:cNvContentPartPr/>
                <p14:nvPr/>
              </p14:nvContentPartPr>
              <p14:xfrm>
                <a:off x="1210436" y="4271156"/>
                <a:ext cx="254880" cy="318960"/>
              </p14:xfrm>
            </p:contentPart>
          </mc:Choice>
          <mc:Fallback xmlns="">
            <p:pic>
              <p:nvPicPr>
                <p:cNvPr id="20" name="Ink 19">
                  <a:extLst>
                    <a:ext uri="{FF2B5EF4-FFF2-40B4-BE49-F238E27FC236}">
                      <a16:creationId xmlns:a16="http://schemas.microsoft.com/office/drawing/2014/main" id="{A7E1FA6C-2884-5AB2-4E4D-1F1601298228}"/>
                    </a:ext>
                  </a:extLst>
                </p:cNvPr>
                <p:cNvPicPr/>
                <p:nvPr/>
              </p:nvPicPr>
              <p:blipFill>
                <a:blip r:embed="rId33"/>
                <a:stretch>
                  <a:fillRect/>
                </a:stretch>
              </p:blipFill>
              <p:spPr>
                <a:xfrm>
                  <a:off x="1201796" y="4262156"/>
                  <a:ext cx="27252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0C79B161-1783-7993-8A45-658E41E3EED0}"/>
                    </a:ext>
                  </a:extLst>
                </p14:cNvPr>
                <p14:cNvContentPartPr/>
                <p14:nvPr/>
              </p14:nvContentPartPr>
              <p14:xfrm>
                <a:off x="1496996" y="4375916"/>
                <a:ext cx="151920" cy="169200"/>
              </p14:xfrm>
            </p:contentPart>
          </mc:Choice>
          <mc:Fallback xmlns="">
            <p:pic>
              <p:nvPicPr>
                <p:cNvPr id="21" name="Ink 20">
                  <a:extLst>
                    <a:ext uri="{FF2B5EF4-FFF2-40B4-BE49-F238E27FC236}">
                      <a16:creationId xmlns:a16="http://schemas.microsoft.com/office/drawing/2014/main" id="{0C79B161-1783-7993-8A45-658E41E3EED0}"/>
                    </a:ext>
                  </a:extLst>
                </p:cNvPr>
                <p:cNvPicPr/>
                <p:nvPr/>
              </p:nvPicPr>
              <p:blipFill>
                <a:blip r:embed="rId35"/>
                <a:stretch>
                  <a:fillRect/>
                </a:stretch>
              </p:blipFill>
              <p:spPr>
                <a:xfrm>
                  <a:off x="1487996" y="4367276"/>
                  <a:ext cx="16956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DC521861-2F70-B00B-49EF-E79F1AF469AE}"/>
                    </a:ext>
                  </a:extLst>
                </p14:cNvPr>
                <p14:cNvContentPartPr/>
                <p14:nvPr/>
              </p14:nvContentPartPr>
              <p14:xfrm>
                <a:off x="1734236" y="4353236"/>
                <a:ext cx="93960" cy="334080"/>
              </p14:xfrm>
            </p:contentPart>
          </mc:Choice>
          <mc:Fallback xmlns="">
            <p:pic>
              <p:nvPicPr>
                <p:cNvPr id="22" name="Ink 21">
                  <a:extLst>
                    <a:ext uri="{FF2B5EF4-FFF2-40B4-BE49-F238E27FC236}">
                      <a16:creationId xmlns:a16="http://schemas.microsoft.com/office/drawing/2014/main" id="{DC521861-2F70-B00B-49EF-E79F1AF469AE}"/>
                    </a:ext>
                  </a:extLst>
                </p:cNvPr>
                <p:cNvPicPr/>
                <p:nvPr/>
              </p:nvPicPr>
              <p:blipFill>
                <a:blip r:embed="rId37"/>
                <a:stretch>
                  <a:fillRect/>
                </a:stretch>
              </p:blipFill>
              <p:spPr>
                <a:xfrm>
                  <a:off x="1725236" y="4344596"/>
                  <a:ext cx="111600"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2CFED7BB-7385-9714-FBC5-273C3849D8C4}"/>
                    </a:ext>
                  </a:extLst>
                </p14:cNvPr>
                <p14:cNvContentPartPr/>
                <p14:nvPr/>
              </p14:nvContentPartPr>
              <p14:xfrm>
                <a:off x="1867796" y="4287716"/>
                <a:ext cx="32760" cy="233640"/>
              </p14:xfrm>
            </p:contentPart>
          </mc:Choice>
          <mc:Fallback xmlns="">
            <p:pic>
              <p:nvPicPr>
                <p:cNvPr id="23" name="Ink 22">
                  <a:extLst>
                    <a:ext uri="{FF2B5EF4-FFF2-40B4-BE49-F238E27FC236}">
                      <a16:creationId xmlns:a16="http://schemas.microsoft.com/office/drawing/2014/main" id="{2CFED7BB-7385-9714-FBC5-273C3849D8C4}"/>
                    </a:ext>
                  </a:extLst>
                </p:cNvPr>
                <p:cNvPicPr/>
                <p:nvPr/>
              </p:nvPicPr>
              <p:blipFill>
                <a:blip r:embed="rId39"/>
                <a:stretch>
                  <a:fillRect/>
                </a:stretch>
              </p:blipFill>
              <p:spPr>
                <a:xfrm>
                  <a:off x="1859156" y="4279076"/>
                  <a:ext cx="5040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5" name="Ink 24">
                  <a:extLst>
                    <a:ext uri="{FF2B5EF4-FFF2-40B4-BE49-F238E27FC236}">
                      <a16:creationId xmlns:a16="http://schemas.microsoft.com/office/drawing/2014/main" id="{4DAEC47D-89C0-92B7-4B25-4D6B4CF6EF73}"/>
                    </a:ext>
                  </a:extLst>
                </p14:cNvPr>
                <p14:cNvContentPartPr/>
                <p14:nvPr/>
              </p14:nvContentPartPr>
              <p14:xfrm>
                <a:off x="2005676" y="4294556"/>
                <a:ext cx="347400" cy="495720"/>
              </p14:xfrm>
            </p:contentPart>
          </mc:Choice>
          <mc:Fallback xmlns="">
            <p:pic>
              <p:nvPicPr>
                <p:cNvPr id="25" name="Ink 24">
                  <a:extLst>
                    <a:ext uri="{FF2B5EF4-FFF2-40B4-BE49-F238E27FC236}">
                      <a16:creationId xmlns:a16="http://schemas.microsoft.com/office/drawing/2014/main" id="{4DAEC47D-89C0-92B7-4B25-4D6B4CF6EF73}"/>
                    </a:ext>
                  </a:extLst>
                </p:cNvPr>
                <p:cNvPicPr/>
                <p:nvPr/>
              </p:nvPicPr>
              <p:blipFill>
                <a:blip r:embed="rId41"/>
                <a:stretch>
                  <a:fillRect/>
                </a:stretch>
              </p:blipFill>
              <p:spPr>
                <a:xfrm>
                  <a:off x="1997036" y="4285556"/>
                  <a:ext cx="365040" cy="513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6" name="Ink 25">
                  <a:extLst>
                    <a:ext uri="{FF2B5EF4-FFF2-40B4-BE49-F238E27FC236}">
                      <a16:creationId xmlns:a16="http://schemas.microsoft.com/office/drawing/2014/main" id="{9F412F1F-F651-4A2B-5BAF-05ADC0A71A04}"/>
                    </a:ext>
                  </a:extLst>
                </p14:cNvPr>
                <p14:cNvContentPartPr/>
                <p14:nvPr/>
              </p14:nvContentPartPr>
              <p14:xfrm>
                <a:off x="756476" y="3273596"/>
                <a:ext cx="446400" cy="1330560"/>
              </p14:xfrm>
            </p:contentPart>
          </mc:Choice>
          <mc:Fallback xmlns="">
            <p:pic>
              <p:nvPicPr>
                <p:cNvPr id="26" name="Ink 25">
                  <a:extLst>
                    <a:ext uri="{FF2B5EF4-FFF2-40B4-BE49-F238E27FC236}">
                      <a16:creationId xmlns:a16="http://schemas.microsoft.com/office/drawing/2014/main" id="{9F412F1F-F651-4A2B-5BAF-05ADC0A71A04}"/>
                    </a:ext>
                  </a:extLst>
                </p:cNvPr>
                <p:cNvPicPr/>
                <p:nvPr/>
              </p:nvPicPr>
              <p:blipFill>
                <a:blip r:embed="rId43"/>
                <a:stretch>
                  <a:fillRect/>
                </a:stretch>
              </p:blipFill>
              <p:spPr>
                <a:xfrm>
                  <a:off x="747836" y="3264596"/>
                  <a:ext cx="464040" cy="1348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F4D180E9-7FD1-8F10-D019-CC105C2F6F0A}"/>
                    </a:ext>
                  </a:extLst>
                </p14:cNvPr>
                <p14:cNvContentPartPr/>
                <p14:nvPr/>
              </p14:nvContentPartPr>
              <p14:xfrm>
                <a:off x="1249316" y="2956076"/>
                <a:ext cx="225720" cy="358920"/>
              </p14:xfrm>
            </p:contentPart>
          </mc:Choice>
          <mc:Fallback xmlns="">
            <p:pic>
              <p:nvPicPr>
                <p:cNvPr id="28" name="Ink 27">
                  <a:extLst>
                    <a:ext uri="{FF2B5EF4-FFF2-40B4-BE49-F238E27FC236}">
                      <a16:creationId xmlns:a16="http://schemas.microsoft.com/office/drawing/2014/main" id="{F4D180E9-7FD1-8F10-D019-CC105C2F6F0A}"/>
                    </a:ext>
                  </a:extLst>
                </p:cNvPr>
                <p:cNvPicPr/>
                <p:nvPr/>
              </p:nvPicPr>
              <p:blipFill>
                <a:blip r:embed="rId45"/>
                <a:stretch>
                  <a:fillRect/>
                </a:stretch>
              </p:blipFill>
              <p:spPr>
                <a:xfrm>
                  <a:off x="1240316" y="2947076"/>
                  <a:ext cx="24336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9" name="Ink 28">
                  <a:extLst>
                    <a:ext uri="{FF2B5EF4-FFF2-40B4-BE49-F238E27FC236}">
                      <a16:creationId xmlns:a16="http://schemas.microsoft.com/office/drawing/2014/main" id="{0635972D-4138-DF72-2A92-A80A40142907}"/>
                    </a:ext>
                  </a:extLst>
                </p14:cNvPr>
                <p14:cNvContentPartPr/>
                <p14:nvPr/>
              </p14:nvContentPartPr>
              <p14:xfrm>
                <a:off x="1563236" y="3030956"/>
                <a:ext cx="20160" cy="134280"/>
              </p14:xfrm>
            </p:contentPart>
          </mc:Choice>
          <mc:Fallback xmlns="">
            <p:pic>
              <p:nvPicPr>
                <p:cNvPr id="29" name="Ink 28">
                  <a:extLst>
                    <a:ext uri="{FF2B5EF4-FFF2-40B4-BE49-F238E27FC236}">
                      <a16:creationId xmlns:a16="http://schemas.microsoft.com/office/drawing/2014/main" id="{0635972D-4138-DF72-2A92-A80A40142907}"/>
                    </a:ext>
                  </a:extLst>
                </p:cNvPr>
                <p:cNvPicPr/>
                <p:nvPr/>
              </p:nvPicPr>
              <p:blipFill>
                <a:blip r:embed="rId47"/>
                <a:stretch>
                  <a:fillRect/>
                </a:stretch>
              </p:blipFill>
              <p:spPr>
                <a:xfrm>
                  <a:off x="1554236" y="3021956"/>
                  <a:ext cx="3780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0" name="Ink 29">
                  <a:extLst>
                    <a:ext uri="{FF2B5EF4-FFF2-40B4-BE49-F238E27FC236}">
                      <a16:creationId xmlns:a16="http://schemas.microsoft.com/office/drawing/2014/main" id="{47165B91-DE5A-4B6C-E5BD-D55D1AAB0675}"/>
                    </a:ext>
                  </a:extLst>
                </p14:cNvPr>
                <p14:cNvContentPartPr/>
                <p14:nvPr/>
              </p14:nvContentPartPr>
              <p14:xfrm>
                <a:off x="1590596" y="2866796"/>
                <a:ext cx="174240" cy="327600"/>
              </p14:xfrm>
            </p:contentPart>
          </mc:Choice>
          <mc:Fallback xmlns="">
            <p:pic>
              <p:nvPicPr>
                <p:cNvPr id="30" name="Ink 29">
                  <a:extLst>
                    <a:ext uri="{FF2B5EF4-FFF2-40B4-BE49-F238E27FC236}">
                      <a16:creationId xmlns:a16="http://schemas.microsoft.com/office/drawing/2014/main" id="{47165B91-DE5A-4B6C-E5BD-D55D1AAB0675}"/>
                    </a:ext>
                  </a:extLst>
                </p:cNvPr>
                <p:cNvPicPr/>
                <p:nvPr/>
              </p:nvPicPr>
              <p:blipFill>
                <a:blip r:embed="rId49"/>
                <a:stretch>
                  <a:fillRect/>
                </a:stretch>
              </p:blipFill>
              <p:spPr>
                <a:xfrm>
                  <a:off x="1581596" y="2858156"/>
                  <a:ext cx="19188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1" name="Ink 30">
                  <a:extLst>
                    <a:ext uri="{FF2B5EF4-FFF2-40B4-BE49-F238E27FC236}">
                      <a16:creationId xmlns:a16="http://schemas.microsoft.com/office/drawing/2014/main" id="{6866549A-9986-A15A-CAFC-2E0B08AA4619}"/>
                    </a:ext>
                  </a:extLst>
                </p14:cNvPr>
                <p14:cNvContentPartPr/>
                <p14:nvPr/>
              </p14:nvContentPartPr>
              <p14:xfrm>
                <a:off x="1716956" y="2966876"/>
                <a:ext cx="84960" cy="90720"/>
              </p14:xfrm>
            </p:contentPart>
          </mc:Choice>
          <mc:Fallback xmlns="">
            <p:pic>
              <p:nvPicPr>
                <p:cNvPr id="31" name="Ink 30">
                  <a:extLst>
                    <a:ext uri="{FF2B5EF4-FFF2-40B4-BE49-F238E27FC236}">
                      <a16:creationId xmlns:a16="http://schemas.microsoft.com/office/drawing/2014/main" id="{6866549A-9986-A15A-CAFC-2E0B08AA4619}"/>
                    </a:ext>
                  </a:extLst>
                </p:cNvPr>
                <p:cNvPicPr/>
                <p:nvPr/>
              </p:nvPicPr>
              <p:blipFill>
                <a:blip r:embed="rId51"/>
                <a:stretch>
                  <a:fillRect/>
                </a:stretch>
              </p:blipFill>
              <p:spPr>
                <a:xfrm>
                  <a:off x="1708316" y="2958236"/>
                  <a:ext cx="10260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2" name="Ink 31">
                  <a:extLst>
                    <a:ext uri="{FF2B5EF4-FFF2-40B4-BE49-F238E27FC236}">
                      <a16:creationId xmlns:a16="http://schemas.microsoft.com/office/drawing/2014/main" id="{58310EB3-7C66-E418-5345-87F3C4BE13C9}"/>
                    </a:ext>
                  </a:extLst>
                </p14:cNvPr>
                <p14:cNvContentPartPr/>
                <p14:nvPr/>
              </p14:nvContentPartPr>
              <p14:xfrm>
                <a:off x="2084876" y="3055796"/>
                <a:ext cx="270360" cy="19800"/>
              </p14:xfrm>
            </p:contentPart>
          </mc:Choice>
          <mc:Fallback xmlns="">
            <p:pic>
              <p:nvPicPr>
                <p:cNvPr id="32" name="Ink 31">
                  <a:extLst>
                    <a:ext uri="{FF2B5EF4-FFF2-40B4-BE49-F238E27FC236}">
                      <a16:creationId xmlns:a16="http://schemas.microsoft.com/office/drawing/2014/main" id="{58310EB3-7C66-E418-5345-87F3C4BE13C9}"/>
                    </a:ext>
                  </a:extLst>
                </p:cNvPr>
                <p:cNvPicPr/>
                <p:nvPr/>
              </p:nvPicPr>
              <p:blipFill>
                <a:blip r:embed="rId53"/>
                <a:stretch>
                  <a:fillRect/>
                </a:stretch>
              </p:blipFill>
              <p:spPr>
                <a:xfrm>
                  <a:off x="2076236" y="3047156"/>
                  <a:ext cx="28800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3" name="Ink 32">
                  <a:extLst>
                    <a:ext uri="{FF2B5EF4-FFF2-40B4-BE49-F238E27FC236}">
                      <a16:creationId xmlns:a16="http://schemas.microsoft.com/office/drawing/2014/main" id="{2892CCC5-3D47-F4B9-60F1-BB2E1361C989}"/>
                    </a:ext>
                  </a:extLst>
                </p14:cNvPr>
                <p14:cNvContentPartPr/>
                <p14:nvPr/>
              </p14:nvContentPartPr>
              <p14:xfrm>
                <a:off x="2231756" y="2980556"/>
                <a:ext cx="102960" cy="167760"/>
              </p14:xfrm>
            </p:contentPart>
          </mc:Choice>
          <mc:Fallback xmlns="">
            <p:pic>
              <p:nvPicPr>
                <p:cNvPr id="33" name="Ink 32">
                  <a:extLst>
                    <a:ext uri="{FF2B5EF4-FFF2-40B4-BE49-F238E27FC236}">
                      <a16:creationId xmlns:a16="http://schemas.microsoft.com/office/drawing/2014/main" id="{2892CCC5-3D47-F4B9-60F1-BB2E1361C989}"/>
                    </a:ext>
                  </a:extLst>
                </p:cNvPr>
                <p:cNvPicPr/>
                <p:nvPr/>
              </p:nvPicPr>
              <p:blipFill>
                <a:blip r:embed="rId55"/>
                <a:stretch>
                  <a:fillRect/>
                </a:stretch>
              </p:blipFill>
              <p:spPr>
                <a:xfrm>
                  <a:off x="2222756" y="2971556"/>
                  <a:ext cx="12060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4" name="Ink 33">
                  <a:extLst>
                    <a:ext uri="{FF2B5EF4-FFF2-40B4-BE49-F238E27FC236}">
                      <a16:creationId xmlns:a16="http://schemas.microsoft.com/office/drawing/2014/main" id="{32C383ED-DA6B-CCED-185D-549D821BEEE6}"/>
                    </a:ext>
                  </a:extLst>
                </p14:cNvPr>
                <p14:cNvContentPartPr/>
                <p14:nvPr/>
              </p14:nvContentPartPr>
              <p14:xfrm>
                <a:off x="2615156" y="3365756"/>
                <a:ext cx="229320" cy="130320"/>
              </p14:xfrm>
            </p:contentPart>
          </mc:Choice>
          <mc:Fallback xmlns="">
            <p:pic>
              <p:nvPicPr>
                <p:cNvPr id="34" name="Ink 33">
                  <a:extLst>
                    <a:ext uri="{FF2B5EF4-FFF2-40B4-BE49-F238E27FC236}">
                      <a16:creationId xmlns:a16="http://schemas.microsoft.com/office/drawing/2014/main" id="{32C383ED-DA6B-CCED-185D-549D821BEEE6}"/>
                    </a:ext>
                  </a:extLst>
                </p:cNvPr>
                <p:cNvPicPr/>
                <p:nvPr/>
              </p:nvPicPr>
              <p:blipFill>
                <a:blip r:embed="rId57"/>
                <a:stretch>
                  <a:fillRect/>
                </a:stretch>
              </p:blipFill>
              <p:spPr>
                <a:xfrm>
                  <a:off x="2606516" y="3357116"/>
                  <a:ext cx="24696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5" name="Ink 34">
                  <a:extLst>
                    <a:ext uri="{FF2B5EF4-FFF2-40B4-BE49-F238E27FC236}">
                      <a16:creationId xmlns:a16="http://schemas.microsoft.com/office/drawing/2014/main" id="{3D7C0AE6-D7FF-22A9-40B7-D9EFF00C5F87}"/>
                    </a:ext>
                  </a:extLst>
                </p14:cNvPr>
                <p14:cNvContentPartPr/>
                <p14:nvPr/>
              </p14:nvContentPartPr>
              <p14:xfrm>
                <a:off x="2566196" y="3761756"/>
                <a:ext cx="318960" cy="102240"/>
              </p14:xfrm>
            </p:contentPart>
          </mc:Choice>
          <mc:Fallback xmlns="">
            <p:pic>
              <p:nvPicPr>
                <p:cNvPr id="35" name="Ink 34">
                  <a:extLst>
                    <a:ext uri="{FF2B5EF4-FFF2-40B4-BE49-F238E27FC236}">
                      <a16:creationId xmlns:a16="http://schemas.microsoft.com/office/drawing/2014/main" id="{3D7C0AE6-D7FF-22A9-40B7-D9EFF00C5F87}"/>
                    </a:ext>
                  </a:extLst>
                </p:cNvPr>
                <p:cNvPicPr/>
                <p:nvPr/>
              </p:nvPicPr>
              <p:blipFill>
                <a:blip r:embed="rId59"/>
                <a:stretch>
                  <a:fillRect/>
                </a:stretch>
              </p:blipFill>
              <p:spPr>
                <a:xfrm>
                  <a:off x="2557196" y="3752756"/>
                  <a:ext cx="33660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6" name="Ink 35">
                  <a:extLst>
                    <a:ext uri="{FF2B5EF4-FFF2-40B4-BE49-F238E27FC236}">
                      <a16:creationId xmlns:a16="http://schemas.microsoft.com/office/drawing/2014/main" id="{94D91C22-EC0A-EA49-761D-982E1E3B1747}"/>
                    </a:ext>
                  </a:extLst>
                </p14:cNvPr>
                <p14:cNvContentPartPr/>
                <p14:nvPr/>
              </p14:nvContentPartPr>
              <p14:xfrm>
                <a:off x="2605436" y="4239476"/>
                <a:ext cx="366480" cy="211680"/>
              </p14:xfrm>
            </p:contentPart>
          </mc:Choice>
          <mc:Fallback xmlns="">
            <p:pic>
              <p:nvPicPr>
                <p:cNvPr id="36" name="Ink 35">
                  <a:extLst>
                    <a:ext uri="{FF2B5EF4-FFF2-40B4-BE49-F238E27FC236}">
                      <a16:creationId xmlns:a16="http://schemas.microsoft.com/office/drawing/2014/main" id="{94D91C22-EC0A-EA49-761D-982E1E3B1747}"/>
                    </a:ext>
                  </a:extLst>
                </p:cNvPr>
                <p:cNvPicPr/>
                <p:nvPr/>
              </p:nvPicPr>
              <p:blipFill>
                <a:blip r:embed="rId61"/>
                <a:stretch>
                  <a:fillRect/>
                </a:stretch>
              </p:blipFill>
              <p:spPr>
                <a:xfrm>
                  <a:off x="2596796" y="4230476"/>
                  <a:ext cx="38412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8" name="Ink 37">
                  <a:extLst>
                    <a:ext uri="{FF2B5EF4-FFF2-40B4-BE49-F238E27FC236}">
                      <a16:creationId xmlns:a16="http://schemas.microsoft.com/office/drawing/2014/main" id="{0B665BA9-0873-C285-D72D-A1EF030B6C1B}"/>
                    </a:ext>
                  </a:extLst>
                </p14:cNvPr>
                <p14:cNvContentPartPr/>
                <p14:nvPr/>
              </p14:nvContentPartPr>
              <p14:xfrm>
                <a:off x="2911076" y="3264596"/>
                <a:ext cx="616320" cy="1242000"/>
              </p14:xfrm>
            </p:contentPart>
          </mc:Choice>
          <mc:Fallback xmlns="">
            <p:pic>
              <p:nvPicPr>
                <p:cNvPr id="38" name="Ink 37">
                  <a:extLst>
                    <a:ext uri="{FF2B5EF4-FFF2-40B4-BE49-F238E27FC236}">
                      <a16:creationId xmlns:a16="http://schemas.microsoft.com/office/drawing/2014/main" id="{0B665BA9-0873-C285-D72D-A1EF030B6C1B}"/>
                    </a:ext>
                  </a:extLst>
                </p:cNvPr>
                <p:cNvPicPr/>
                <p:nvPr/>
              </p:nvPicPr>
              <p:blipFill>
                <a:blip r:embed="rId63"/>
                <a:stretch>
                  <a:fillRect/>
                </a:stretch>
              </p:blipFill>
              <p:spPr>
                <a:xfrm>
                  <a:off x="2902076" y="3255956"/>
                  <a:ext cx="633960" cy="1259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9" name="Ink 38">
                  <a:extLst>
                    <a:ext uri="{FF2B5EF4-FFF2-40B4-BE49-F238E27FC236}">
                      <a16:creationId xmlns:a16="http://schemas.microsoft.com/office/drawing/2014/main" id="{BCBBCBC0-9B8B-D5EF-F2DB-A8883D067420}"/>
                    </a:ext>
                  </a:extLst>
                </p14:cNvPr>
                <p14:cNvContentPartPr/>
                <p14:nvPr/>
              </p14:nvContentPartPr>
              <p14:xfrm>
                <a:off x="3576356" y="3764996"/>
                <a:ext cx="664560" cy="30600"/>
              </p14:xfrm>
            </p:contentPart>
          </mc:Choice>
          <mc:Fallback xmlns="">
            <p:pic>
              <p:nvPicPr>
                <p:cNvPr id="39" name="Ink 38">
                  <a:extLst>
                    <a:ext uri="{FF2B5EF4-FFF2-40B4-BE49-F238E27FC236}">
                      <a16:creationId xmlns:a16="http://schemas.microsoft.com/office/drawing/2014/main" id="{BCBBCBC0-9B8B-D5EF-F2DB-A8883D067420}"/>
                    </a:ext>
                  </a:extLst>
                </p:cNvPr>
                <p:cNvPicPr/>
                <p:nvPr/>
              </p:nvPicPr>
              <p:blipFill>
                <a:blip r:embed="rId65"/>
                <a:stretch>
                  <a:fillRect/>
                </a:stretch>
              </p:blipFill>
              <p:spPr>
                <a:xfrm>
                  <a:off x="3567356" y="3755996"/>
                  <a:ext cx="68220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0" name="Ink 39">
                  <a:extLst>
                    <a:ext uri="{FF2B5EF4-FFF2-40B4-BE49-F238E27FC236}">
                      <a16:creationId xmlns:a16="http://schemas.microsoft.com/office/drawing/2014/main" id="{13BCC1A0-468E-29FB-D4A2-748B061B9818}"/>
                    </a:ext>
                  </a:extLst>
                </p14:cNvPr>
                <p14:cNvContentPartPr/>
                <p14:nvPr/>
              </p14:nvContentPartPr>
              <p14:xfrm>
                <a:off x="4383836" y="3530276"/>
                <a:ext cx="694440" cy="392760"/>
              </p14:xfrm>
            </p:contentPart>
          </mc:Choice>
          <mc:Fallback xmlns="">
            <p:pic>
              <p:nvPicPr>
                <p:cNvPr id="40" name="Ink 39">
                  <a:extLst>
                    <a:ext uri="{FF2B5EF4-FFF2-40B4-BE49-F238E27FC236}">
                      <a16:creationId xmlns:a16="http://schemas.microsoft.com/office/drawing/2014/main" id="{13BCC1A0-468E-29FB-D4A2-748B061B9818}"/>
                    </a:ext>
                  </a:extLst>
                </p:cNvPr>
                <p:cNvPicPr/>
                <p:nvPr/>
              </p:nvPicPr>
              <p:blipFill>
                <a:blip r:embed="rId67"/>
                <a:stretch>
                  <a:fillRect/>
                </a:stretch>
              </p:blipFill>
              <p:spPr>
                <a:xfrm>
                  <a:off x="4374836" y="3521636"/>
                  <a:ext cx="712080" cy="4104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2" name="Ink 41">
                  <a:extLst>
                    <a:ext uri="{FF2B5EF4-FFF2-40B4-BE49-F238E27FC236}">
                      <a16:creationId xmlns:a16="http://schemas.microsoft.com/office/drawing/2014/main" id="{04E1B88E-5EE8-D85E-3202-F9B18964EE25}"/>
                    </a:ext>
                  </a:extLst>
                </p14:cNvPr>
                <p14:cNvContentPartPr/>
                <p14:nvPr/>
              </p14:nvContentPartPr>
              <p14:xfrm>
                <a:off x="5003396" y="3475196"/>
                <a:ext cx="1221120" cy="408240"/>
              </p14:xfrm>
            </p:contentPart>
          </mc:Choice>
          <mc:Fallback xmlns="">
            <p:pic>
              <p:nvPicPr>
                <p:cNvPr id="42" name="Ink 41">
                  <a:extLst>
                    <a:ext uri="{FF2B5EF4-FFF2-40B4-BE49-F238E27FC236}">
                      <a16:creationId xmlns:a16="http://schemas.microsoft.com/office/drawing/2014/main" id="{04E1B88E-5EE8-D85E-3202-F9B18964EE25}"/>
                    </a:ext>
                  </a:extLst>
                </p:cNvPr>
                <p:cNvPicPr/>
                <p:nvPr/>
              </p:nvPicPr>
              <p:blipFill>
                <a:blip r:embed="rId69"/>
                <a:stretch>
                  <a:fillRect/>
                </a:stretch>
              </p:blipFill>
              <p:spPr>
                <a:xfrm>
                  <a:off x="4994396" y="3466556"/>
                  <a:ext cx="1238760" cy="4258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3" name="Ink 42">
                  <a:extLst>
                    <a:ext uri="{FF2B5EF4-FFF2-40B4-BE49-F238E27FC236}">
                      <a16:creationId xmlns:a16="http://schemas.microsoft.com/office/drawing/2014/main" id="{755E6005-015D-AE52-8D32-860B9F9DA0D6}"/>
                    </a:ext>
                  </a:extLst>
                </p14:cNvPr>
                <p14:cNvContentPartPr/>
                <p14:nvPr/>
              </p14:nvContentPartPr>
              <p14:xfrm>
                <a:off x="6126236" y="3421556"/>
                <a:ext cx="758160" cy="518400"/>
              </p14:xfrm>
            </p:contentPart>
          </mc:Choice>
          <mc:Fallback xmlns="">
            <p:pic>
              <p:nvPicPr>
                <p:cNvPr id="43" name="Ink 42">
                  <a:extLst>
                    <a:ext uri="{FF2B5EF4-FFF2-40B4-BE49-F238E27FC236}">
                      <a16:creationId xmlns:a16="http://schemas.microsoft.com/office/drawing/2014/main" id="{755E6005-015D-AE52-8D32-860B9F9DA0D6}"/>
                    </a:ext>
                  </a:extLst>
                </p:cNvPr>
                <p:cNvPicPr/>
                <p:nvPr/>
              </p:nvPicPr>
              <p:blipFill>
                <a:blip r:embed="rId71"/>
                <a:stretch>
                  <a:fillRect/>
                </a:stretch>
              </p:blipFill>
              <p:spPr>
                <a:xfrm>
                  <a:off x="6117596" y="3412556"/>
                  <a:ext cx="775800" cy="5360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5" name="Ink 44">
                  <a:extLst>
                    <a:ext uri="{FF2B5EF4-FFF2-40B4-BE49-F238E27FC236}">
                      <a16:creationId xmlns:a16="http://schemas.microsoft.com/office/drawing/2014/main" id="{F0675E02-4A08-1917-9242-4236BE590285}"/>
                    </a:ext>
                  </a:extLst>
                </p14:cNvPr>
                <p14:cNvContentPartPr/>
                <p14:nvPr/>
              </p14:nvContentPartPr>
              <p14:xfrm>
                <a:off x="6006716" y="4252436"/>
                <a:ext cx="327600" cy="271800"/>
              </p14:xfrm>
            </p:contentPart>
          </mc:Choice>
          <mc:Fallback xmlns="">
            <p:pic>
              <p:nvPicPr>
                <p:cNvPr id="45" name="Ink 44">
                  <a:extLst>
                    <a:ext uri="{FF2B5EF4-FFF2-40B4-BE49-F238E27FC236}">
                      <a16:creationId xmlns:a16="http://schemas.microsoft.com/office/drawing/2014/main" id="{F0675E02-4A08-1917-9242-4236BE590285}"/>
                    </a:ext>
                  </a:extLst>
                </p:cNvPr>
                <p:cNvPicPr/>
                <p:nvPr/>
              </p:nvPicPr>
              <p:blipFill>
                <a:blip r:embed="rId73"/>
                <a:stretch>
                  <a:fillRect/>
                </a:stretch>
              </p:blipFill>
              <p:spPr>
                <a:xfrm>
                  <a:off x="5997716" y="4243436"/>
                  <a:ext cx="34524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6" name="Ink 45">
                  <a:extLst>
                    <a:ext uri="{FF2B5EF4-FFF2-40B4-BE49-F238E27FC236}">
                      <a16:creationId xmlns:a16="http://schemas.microsoft.com/office/drawing/2014/main" id="{C80F097C-722B-AC5B-1D83-2E67A5C57F3F}"/>
                    </a:ext>
                  </a:extLst>
                </p14:cNvPr>
                <p14:cNvContentPartPr/>
                <p14:nvPr/>
              </p14:nvContentPartPr>
              <p14:xfrm>
                <a:off x="6404876" y="4241276"/>
                <a:ext cx="46080" cy="252720"/>
              </p14:xfrm>
            </p:contentPart>
          </mc:Choice>
          <mc:Fallback xmlns="">
            <p:pic>
              <p:nvPicPr>
                <p:cNvPr id="46" name="Ink 45">
                  <a:extLst>
                    <a:ext uri="{FF2B5EF4-FFF2-40B4-BE49-F238E27FC236}">
                      <a16:creationId xmlns:a16="http://schemas.microsoft.com/office/drawing/2014/main" id="{C80F097C-722B-AC5B-1D83-2E67A5C57F3F}"/>
                    </a:ext>
                  </a:extLst>
                </p:cNvPr>
                <p:cNvPicPr/>
                <p:nvPr/>
              </p:nvPicPr>
              <p:blipFill>
                <a:blip r:embed="rId75"/>
                <a:stretch>
                  <a:fillRect/>
                </a:stretch>
              </p:blipFill>
              <p:spPr>
                <a:xfrm>
                  <a:off x="6395876" y="4232276"/>
                  <a:ext cx="6372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7" name="Ink 46">
                  <a:extLst>
                    <a:ext uri="{FF2B5EF4-FFF2-40B4-BE49-F238E27FC236}">
                      <a16:creationId xmlns:a16="http://schemas.microsoft.com/office/drawing/2014/main" id="{8CCFFD10-8229-821E-D07C-A31044C5329A}"/>
                    </a:ext>
                  </a:extLst>
                </p14:cNvPr>
                <p14:cNvContentPartPr/>
                <p14:nvPr/>
              </p14:nvContentPartPr>
              <p14:xfrm>
                <a:off x="6580556" y="4198436"/>
                <a:ext cx="48960" cy="355680"/>
              </p14:xfrm>
            </p:contentPart>
          </mc:Choice>
          <mc:Fallback xmlns="">
            <p:pic>
              <p:nvPicPr>
                <p:cNvPr id="47" name="Ink 46">
                  <a:extLst>
                    <a:ext uri="{FF2B5EF4-FFF2-40B4-BE49-F238E27FC236}">
                      <a16:creationId xmlns:a16="http://schemas.microsoft.com/office/drawing/2014/main" id="{8CCFFD10-8229-821E-D07C-A31044C5329A}"/>
                    </a:ext>
                  </a:extLst>
                </p:cNvPr>
                <p:cNvPicPr/>
                <p:nvPr/>
              </p:nvPicPr>
              <p:blipFill>
                <a:blip r:embed="rId77"/>
                <a:stretch>
                  <a:fillRect/>
                </a:stretch>
              </p:blipFill>
              <p:spPr>
                <a:xfrm>
                  <a:off x="6571556" y="4189436"/>
                  <a:ext cx="66600" cy="3733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8" name="Ink 47">
                  <a:extLst>
                    <a:ext uri="{FF2B5EF4-FFF2-40B4-BE49-F238E27FC236}">
                      <a16:creationId xmlns:a16="http://schemas.microsoft.com/office/drawing/2014/main" id="{C535A2EE-62F3-8549-B465-02B9E6A53C1B}"/>
                    </a:ext>
                  </a:extLst>
                </p14:cNvPr>
                <p14:cNvContentPartPr/>
                <p14:nvPr/>
              </p14:nvContentPartPr>
              <p14:xfrm>
                <a:off x="6773156" y="4284116"/>
                <a:ext cx="460440" cy="276840"/>
              </p14:xfrm>
            </p:contentPart>
          </mc:Choice>
          <mc:Fallback xmlns="">
            <p:pic>
              <p:nvPicPr>
                <p:cNvPr id="48" name="Ink 47">
                  <a:extLst>
                    <a:ext uri="{FF2B5EF4-FFF2-40B4-BE49-F238E27FC236}">
                      <a16:creationId xmlns:a16="http://schemas.microsoft.com/office/drawing/2014/main" id="{C535A2EE-62F3-8549-B465-02B9E6A53C1B}"/>
                    </a:ext>
                  </a:extLst>
                </p:cNvPr>
                <p:cNvPicPr/>
                <p:nvPr/>
              </p:nvPicPr>
              <p:blipFill>
                <a:blip r:embed="rId79"/>
                <a:stretch>
                  <a:fillRect/>
                </a:stretch>
              </p:blipFill>
              <p:spPr>
                <a:xfrm>
                  <a:off x="6764156" y="4275476"/>
                  <a:ext cx="47808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9" name="Ink 48">
                  <a:extLst>
                    <a:ext uri="{FF2B5EF4-FFF2-40B4-BE49-F238E27FC236}">
                      <a16:creationId xmlns:a16="http://schemas.microsoft.com/office/drawing/2014/main" id="{00D39AB2-DE57-7270-FBE9-EB051703B4D7}"/>
                    </a:ext>
                  </a:extLst>
                </p14:cNvPr>
                <p14:cNvContentPartPr/>
                <p14:nvPr/>
              </p14:nvContentPartPr>
              <p14:xfrm>
                <a:off x="7114076" y="4217156"/>
                <a:ext cx="266400" cy="399240"/>
              </p14:xfrm>
            </p:contentPart>
          </mc:Choice>
          <mc:Fallback xmlns="">
            <p:pic>
              <p:nvPicPr>
                <p:cNvPr id="49" name="Ink 48">
                  <a:extLst>
                    <a:ext uri="{FF2B5EF4-FFF2-40B4-BE49-F238E27FC236}">
                      <a16:creationId xmlns:a16="http://schemas.microsoft.com/office/drawing/2014/main" id="{00D39AB2-DE57-7270-FBE9-EB051703B4D7}"/>
                    </a:ext>
                  </a:extLst>
                </p:cNvPr>
                <p:cNvPicPr/>
                <p:nvPr/>
              </p:nvPicPr>
              <p:blipFill>
                <a:blip r:embed="rId81"/>
                <a:stretch>
                  <a:fillRect/>
                </a:stretch>
              </p:blipFill>
              <p:spPr>
                <a:xfrm>
                  <a:off x="7105076" y="4208516"/>
                  <a:ext cx="28404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1" name="Ink 50">
                  <a:extLst>
                    <a:ext uri="{FF2B5EF4-FFF2-40B4-BE49-F238E27FC236}">
                      <a16:creationId xmlns:a16="http://schemas.microsoft.com/office/drawing/2014/main" id="{2356935D-3D81-1158-80A0-A85946594408}"/>
                    </a:ext>
                  </a:extLst>
                </p14:cNvPr>
                <p14:cNvContentPartPr/>
                <p14:nvPr/>
              </p14:nvContentPartPr>
              <p14:xfrm>
                <a:off x="4463756" y="4038956"/>
                <a:ext cx="1002600" cy="90360"/>
              </p14:xfrm>
            </p:contentPart>
          </mc:Choice>
          <mc:Fallback xmlns="">
            <p:pic>
              <p:nvPicPr>
                <p:cNvPr id="51" name="Ink 50">
                  <a:extLst>
                    <a:ext uri="{FF2B5EF4-FFF2-40B4-BE49-F238E27FC236}">
                      <a16:creationId xmlns:a16="http://schemas.microsoft.com/office/drawing/2014/main" id="{2356935D-3D81-1158-80A0-A85946594408}"/>
                    </a:ext>
                  </a:extLst>
                </p:cNvPr>
                <p:cNvPicPr/>
                <p:nvPr/>
              </p:nvPicPr>
              <p:blipFill>
                <a:blip r:embed="rId83"/>
                <a:stretch>
                  <a:fillRect/>
                </a:stretch>
              </p:blipFill>
              <p:spPr>
                <a:xfrm>
                  <a:off x="4454756" y="4030316"/>
                  <a:ext cx="102024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2" name="Ink 51">
                  <a:extLst>
                    <a:ext uri="{FF2B5EF4-FFF2-40B4-BE49-F238E27FC236}">
                      <a16:creationId xmlns:a16="http://schemas.microsoft.com/office/drawing/2014/main" id="{D21716B7-B51C-A347-121D-196D5C7A3998}"/>
                    </a:ext>
                  </a:extLst>
                </p14:cNvPr>
                <p14:cNvContentPartPr/>
                <p14:nvPr/>
              </p14:nvContentPartPr>
              <p14:xfrm>
                <a:off x="5830316" y="4802156"/>
                <a:ext cx="1000800" cy="24480"/>
              </p14:xfrm>
            </p:contentPart>
          </mc:Choice>
          <mc:Fallback xmlns="">
            <p:pic>
              <p:nvPicPr>
                <p:cNvPr id="52" name="Ink 51">
                  <a:extLst>
                    <a:ext uri="{FF2B5EF4-FFF2-40B4-BE49-F238E27FC236}">
                      <a16:creationId xmlns:a16="http://schemas.microsoft.com/office/drawing/2014/main" id="{D21716B7-B51C-A347-121D-196D5C7A3998}"/>
                    </a:ext>
                  </a:extLst>
                </p:cNvPr>
                <p:cNvPicPr/>
                <p:nvPr/>
              </p:nvPicPr>
              <p:blipFill>
                <a:blip r:embed="rId85"/>
                <a:stretch>
                  <a:fillRect/>
                </a:stretch>
              </p:blipFill>
              <p:spPr>
                <a:xfrm>
                  <a:off x="5821316" y="4793156"/>
                  <a:ext cx="101844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3" name="Ink 52">
                  <a:extLst>
                    <a:ext uri="{FF2B5EF4-FFF2-40B4-BE49-F238E27FC236}">
                      <a16:creationId xmlns:a16="http://schemas.microsoft.com/office/drawing/2014/main" id="{F612C63B-2CE7-BBB1-A760-013A800CE04A}"/>
                    </a:ext>
                  </a:extLst>
                </p14:cNvPr>
                <p14:cNvContentPartPr/>
                <p14:nvPr/>
              </p14:nvContentPartPr>
              <p14:xfrm>
                <a:off x="2526596" y="3228596"/>
                <a:ext cx="660960" cy="327960"/>
              </p14:xfrm>
            </p:contentPart>
          </mc:Choice>
          <mc:Fallback xmlns="">
            <p:pic>
              <p:nvPicPr>
                <p:cNvPr id="53" name="Ink 52">
                  <a:extLst>
                    <a:ext uri="{FF2B5EF4-FFF2-40B4-BE49-F238E27FC236}">
                      <a16:creationId xmlns:a16="http://schemas.microsoft.com/office/drawing/2014/main" id="{F612C63B-2CE7-BBB1-A760-013A800CE04A}"/>
                    </a:ext>
                  </a:extLst>
                </p:cNvPr>
                <p:cNvPicPr/>
                <p:nvPr/>
              </p:nvPicPr>
              <p:blipFill>
                <a:blip r:embed="rId87"/>
                <a:stretch>
                  <a:fillRect/>
                </a:stretch>
              </p:blipFill>
              <p:spPr>
                <a:xfrm>
                  <a:off x="2517596" y="3219596"/>
                  <a:ext cx="67860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4" name="Ink 53">
                  <a:extLst>
                    <a:ext uri="{FF2B5EF4-FFF2-40B4-BE49-F238E27FC236}">
                      <a16:creationId xmlns:a16="http://schemas.microsoft.com/office/drawing/2014/main" id="{AD03D55C-3C8D-4B51-8BA2-5BF555AB84E4}"/>
                    </a:ext>
                  </a:extLst>
                </p14:cNvPr>
                <p14:cNvContentPartPr/>
                <p14:nvPr/>
              </p14:nvContentPartPr>
              <p14:xfrm>
                <a:off x="2584916" y="3501836"/>
                <a:ext cx="855360" cy="397440"/>
              </p14:xfrm>
            </p:contentPart>
          </mc:Choice>
          <mc:Fallback xmlns="">
            <p:pic>
              <p:nvPicPr>
                <p:cNvPr id="54" name="Ink 53">
                  <a:extLst>
                    <a:ext uri="{FF2B5EF4-FFF2-40B4-BE49-F238E27FC236}">
                      <a16:creationId xmlns:a16="http://schemas.microsoft.com/office/drawing/2014/main" id="{AD03D55C-3C8D-4B51-8BA2-5BF555AB84E4}"/>
                    </a:ext>
                  </a:extLst>
                </p:cNvPr>
                <p:cNvPicPr/>
                <p:nvPr/>
              </p:nvPicPr>
              <p:blipFill>
                <a:blip r:embed="rId89"/>
                <a:stretch>
                  <a:fillRect/>
                </a:stretch>
              </p:blipFill>
              <p:spPr>
                <a:xfrm>
                  <a:off x="2575916" y="3492836"/>
                  <a:ext cx="873000" cy="4150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5" name="Ink 54">
                  <a:extLst>
                    <a:ext uri="{FF2B5EF4-FFF2-40B4-BE49-F238E27FC236}">
                      <a16:creationId xmlns:a16="http://schemas.microsoft.com/office/drawing/2014/main" id="{09B13AD1-8E11-553F-5663-783C4AF606CA}"/>
                    </a:ext>
                  </a:extLst>
                </p14:cNvPr>
                <p14:cNvContentPartPr/>
                <p14:nvPr/>
              </p14:nvContentPartPr>
              <p14:xfrm>
                <a:off x="2663756" y="4031396"/>
                <a:ext cx="1077480" cy="529920"/>
              </p14:xfrm>
            </p:contentPart>
          </mc:Choice>
          <mc:Fallback xmlns="">
            <p:pic>
              <p:nvPicPr>
                <p:cNvPr id="55" name="Ink 54">
                  <a:extLst>
                    <a:ext uri="{FF2B5EF4-FFF2-40B4-BE49-F238E27FC236}">
                      <a16:creationId xmlns:a16="http://schemas.microsoft.com/office/drawing/2014/main" id="{09B13AD1-8E11-553F-5663-783C4AF606CA}"/>
                    </a:ext>
                  </a:extLst>
                </p:cNvPr>
                <p:cNvPicPr/>
                <p:nvPr/>
              </p:nvPicPr>
              <p:blipFill>
                <a:blip r:embed="rId91"/>
                <a:stretch>
                  <a:fillRect/>
                </a:stretch>
              </p:blipFill>
              <p:spPr>
                <a:xfrm>
                  <a:off x="2654756" y="4022756"/>
                  <a:ext cx="1095120" cy="547560"/>
                </a:xfrm>
                <a:prstGeom prst="rect">
                  <a:avLst/>
                </a:prstGeom>
              </p:spPr>
            </p:pic>
          </mc:Fallback>
        </mc:AlternateContent>
      </p:grpSp>
      <p:grpSp>
        <p:nvGrpSpPr>
          <p:cNvPr id="61" name="Group 60">
            <a:extLst>
              <a:ext uri="{FF2B5EF4-FFF2-40B4-BE49-F238E27FC236}">
                <a16:creationId xmlns:a16="http://schemas.microsoft.com/office/drawing/2014/main" id="{86AF42C5-2F33-57CA-1410-B1DA833746A1}"/>
              </a:ext>
            </a:extLst>
          </p:cNvPr>
          <p:cNvGrpSpPr/>
          <p:nvPr/>
        </p:nvGrpSpPr>
        <p:grpSpPr>
          <a:xfrm>
            <a:off x="8677556" y="1064996"/>
            <a:ext cx="3002400" cy="1496880"/>
            <a:chOff x="8677556" y="1064996"/>
            <a:chExt cx="3002400" cy="1496880"/>
          </a:xfrm>
        </p:grpSpPr>
        <mc:AlternateContent xmlns:mc="http://schemas.openxmlformats.org/markup-compatibility/2006" xmlns:p14="http://schemas.microsoft.com/office/powerpoint/2010/main">
          <mc:Choice Requires="p14">
            <p:contentPart p14:bwMode="auto" r:id="rId92">
              <p14:nvContentPartPr>
                <p14:cNvPr id="57" name="Ink 56">
                  <a:extLst>
                    <a:ext uri="{FF2B5EF4-FFF2-40B4-BE49-F238E27FC236}">
                      <a16:creationId xmlns:a16="http://schemas.microsoft.com/office/drawing/2014/main" id="{4DD0CAF3-FF9D-E1C0-C8F9-C5BF83877D24}"/>
                    </a:ext>
                  </a:extLst>
                </p14:cNvPr>
                <p14:cNvContentPartPr/>
                <p14:nvPr/>
              </p14:nvContentPartPr>
              <p14:xfrm>
                <a:off x="8677556" y="1064996"/>
                <a:ext cx="3002400" cy="1496880"/>
              </p14:xfrm>
            </p:contentPart>
          </mc:Choice>
          <mc:Fallback xmlns="">
            <p:pic>
              <p:nvPicPr>
                <p:cNvPr id="57" name="Ink 56">
                  <a:extLst>
                    <a:ext uri="{FF2B5EF4-FFF2-40B4-BE49-F238E27FC236}">
                      <a16:creationId xmlns:a16="http://schemas.microsoft.com/office/drawing/2014/main" id="{4DD0CAF3-FF9D-E1C0-C8F9-C5BF83877D24}"/>
                    </a:ext>
                  </a:extLst>
                </p:cNvPr>
                <p:cNvPicPr/>
                <p:nvPr/>
              </p:nvPicPr>
              <p:blipFill>
                <a:blip r:embed="rId93"/>
                <a:stretch>
                  <a:fillRect/>
                </a:stretch>
              </p:blipFill>
              <p:spPr>
                <a:xfrm>
                  <a:off x="8668916" y="1056356"/>
                  <a:ext cx="3020040" cy="15145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8" name="Ink 57">
                  <a:extLst>
                    <a:ext uri="{FF2B5EF4-FFF2-40B4-BE49-F238E27FC236}">
                      <a16:creationId xmlns:a16="http://schemas.microsoft.com/office/drawing/2014/main" id="{894BBABF-2BE0-5932-6CEE-890C42EF8F5D}"/>
                    </a:ext>
                  </a:extLst>
                </p14:cNvPr>
                <p14:cNvContentPartPr/>
                <p14:nvPr/>
              </p14:nvContentPartPr>
              <p14:xfrm>
                <a:off x="9792116" y="1612916"/>
                <a:ext cx="359640" cy="348840"/>
              </p14:xfrm>
            </p:contentPart>
          </mc:Choice>
          <mc:Fallback xmlns="">
            <p:pic>
              <p:nvPicPr>
                <p:cNvPr id="58" name="Ink 57">
                  <a:extLst>
                    <a:ext uri="{FF2B5EF4-FFF2-40B4-BE49-F238E27FC236}">
                      <a16:creationId xmlns:a16="http://schemas.microsoft.com/office/drawing/2014/main" id="{894BBABF-2BE0-5932-6CEE-890C42EF8F5D}"/>
                    </a:ext>
                  </a:extLst>
                </p:cNvPr>
                <p:cNvPicPr/>
                <p:nvPr/>
              </p:nvPicPr>
              <p:blipFill>
                <a:blip r:embed="rId95"/>
                <a:stretch>
                  <a:fillRect/>
                </a:stretch>
              </p:blipFill>
              <p:spPr>
                <a:xfrm>
                  <a:off x="9783116" y="1603916"/>
                  <a:ext cx="377280" cy="3664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9" name="Ink 58">
                  <a:extLst>
                    <a:ext uri="{FF2B5EF4-FFF2-40B4-BE49-F238E27FC236}">
                      <a16:creationId xmlns:a16="http://schemas.microsoft.com/office/drawing/2014/main" id="{39EE23C9-B326-933E-E43C-2C5719B237A4}"/>
                    </a:ext>
                  </a:extLst>
                </p14:cNvPr>
                <p14:cNvContentPartPr/>
                <p14:nvPr/>
              </p14:nvContentPartPr>
              <p14:xfrm>
                <a:off x="10225556" y="1623716"/>
                <a:ext cx="218520" cy="288360"/>
              </p14:xfrm>
            </p:contentPart>
          </mc:Choice>
          <mc:Fallback xmlns="">
            <p:pic>
              <p:nvPicPr>
                <p:cNvPr id="59" name="Ink 58">
                  <a:extLst>
                    <a:ext uri="{FF2B5EF4-FFF2-40B4-BE49-F238E27FC236}">
                      <a16:creationId xmlns:a16="http://schemas.microsoft.com/office/drawing/2014/main" id="{39EE23C9-B326-933E-E43C-2C5719B237A4}"/>
                    </a:ext>
                  </a:extLst>
                </p:cNvPr>
                <p:cNvPicPr/>
                <p:nvPr/>
              </p:nvPicPr>
              <p:blipFill>
                <a:blip r:embed="rId97"/>
                <a:stretch>
                  <a:fillRect/>
                </a:stretch>
              </p:blipFill>
              <p:spPr>
                <a:xfrm>
                  <a:off x="10216556" y="1615076"/>
                  <a:ext cx="23616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0" name="Ink 59">
                  <a:extLst>
                    <a:ext uri="{FF2B5EF4-FFF2-40B4-BE49-F238E27FC236}">
                      <a16:creationId xmlns:a16="http://schemas.microsoft.com/office/drawing/2014/main" id="{238472F5-203B-EBFB-BF61-9C0039C4C69B}"/>
                    </a:ext>
                  </a:extLst>
                </p14:cNvPr>
                <p14:cNvContentPartPr/>
                <p14:nvPr/>
              </p14:nvContentPartPr>
              <p14:xfrm>
                <a:off x="10539836" y="1575476"/>
                <a:ext cx="304920" cy="414000"/>
              </p14:xfrm>
            </p:contentPart>
          </mc:Choice>
          <mc:Fallback xmlns="">
            <p:pic>
              <p:nvPicPr>
                <p:cNvPr id="60" name="Ink 59">
                  <a:extLst>
                    <a:ext uri="{FF2B5EF4-FFF2-40B4-BE49-F238E27FC236}">
                      <a16:creationId xmlns:a16="http://schemas.microsoft.com/office/drawing/2014/main" id="{238472F5-203B-EBFB-BF61-9C0039C4C69B}"/>
                    </a:ext>
                  </a:extLst>
                </p:cNvPr>
                <p:cNvPicPr/>
                <p:nvPr/>
              </p:nvPicPr>
              <p:blipFill>
                <a:blip r:embed="rId99"/>
                <a:stretch>
                  <a:fillRect/>
                </a:stretch>
              </p:blipFill>
              <p:spPr>
                <a:xfrm>
                  <a:off x="10531196" y="1566476"/>
                  <a:ext cx="322560" cy="431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0">
            <p14:nvContentPartPr>
              <p14:cNvPr id="62" name="Ink 61">
                <a:extLst>
                  <a:ext uri="{FF2B5EF4-FFF2-40B4-BE49-F238E27FC236}">
                    <a16:creationId xmlns:a16="http://schemas.microsoft.com/office/drawing/2014/main" id="{0B74E3AE-8744-19E5-5BF6-E1528B05BAA8}"/>
                  </a:ext>
                </a:extLst>
              </p14:cNvPr>
              <p14:cNvContentPartPr/>
              <p14:nvPr/>
            </p14:nvContentPartPr>
            <p14:xfrm>
              <a:off x="4695596" y="1520396"/>
              <a:ext cx="2414520" cy="1038600"/>
            </p14:xfrm>
          </p:contentPart>
        </mc:Choice>
        <mc:Fallback xmlns="">
          <p:pic>
            <p:nvPicPr>
              <p:cNvPr id="62" name="Ink 61">
                <a:extLst>
                  <a:ext uri="{FF2B5EF4-FFF2-40B4-BE49-F238E27FC236}">
                    <a16:creationId xmlns:a16="http://schemas.microsoft.com/office/drawing/2014/main" id="{0B74E3AE-8744-19E5-5BF6-E1528B05BAA8}"/>
                  </a:ext>
                </a:extLst>
              </p:cNvPr>
              <p:cNvPicPr/>
              <p:nvPr/>
            </p:nvPicPr>
            <p:blipFill>
              <a:blip r:embed="rId101"/>
              <a:stretch>
                <a:fillRect/>
              </a:stretch>
            </p:blipFill>
            <p:spPr>
              <a:xfrm>
                <a:off x="4686956" y="1511756"/>
                <a:ext cx="2432160" cy="10562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3" name="Ink 62">
                <a:extLst>
                  <a:ext uri="{FF2B5EF4-FFF2-40B4-BE49-F238E27FC236}">
                    <a16:creationId xmlns:a16="http://schemas.microsoft.com/office/drawing/2014/main" id="{1F9B8711-39A4-9EEE-2FF9-872AE0B32EE3}"/>
                  </a:ext>
                </a:extLst>
              </p14:cNvPr>
              <p14:cNvContentPartPr/>
              <p14:nvPr/>
            </p14:nvContentPartPr>
            <p14:xfrm>
              <a:off x="5186276" y="1890116"/>
              <a:ext cx="234360" cy="232200"/>
            </p14:xfrm>
          </p:contentPart>
        </mc:Choice>
        <mc:Fallback xmlns="">
          <p:pic>
            <p:nvPicPr>
              <p:cNvPr id="63" name="Ink 62">
                <a:extLst>
                  <a:ext uri="{FF2B5EF4-FFF2-40B4-BE49-F238E27FC236}">
                    <a16:creationId xmlns:a16="http://schemas.microsoft.com/office/drawing/2014/main" id="{1F9B8711-39A4-9EEE-2FF9-872AE0B32EE3}"/>
                  </a:ext>
                </a:extLst>
              </p:cNvPr>
              <p:cNvPicPr/>
              <p:nvPr/>
            </p:nvPicPr>
            <p:blipFill>
              <a:blip r:embed="rId103"/>
              <a:stretch>
                <a:fillRect/>
              </a:stretch>
            </p:blipFill>
            <p:spPr>
              <a:xfrm>
                <a:off x="5177636" y="1881476"/>
                <a:ext cx="25200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4" name="Ink 63">
                <a:extLst>
                  <a:ext uri="{FF2B5EF4-FFF2-40B4-BE49-F238E27FC236}">
                    <a16:creationId xmlns:a16="http://schemas.microsoft.com/office/drawing/2014/main" id="{9104AD2C-FA3C-C541-A03F-A49A743E77E5}"/>
                  </a:ext>
                </a:extLst>
              </p14:cNvPr>
              <p14:cNvContentPartPr/>
              <p14:nvPr/>
            </p14:nvContentPartPr>
            <p14:xfrm>
              <a:off x="5461316" y="1902716"/>
              <a:ext cx="84600" cy="231480"/>
            </p14:xfrm>
          </p:contentPart>
        </mc:Choice>
        <mc:Fallback xmlns="">
          <p:pic>
            <p:nvPicPr>
              <p:cNvPr id="64" name="Ink 63">
                <a:extLst>
                  <a:ext uri="{FF2B5EF4-FFF2-40B4-BE49-F238E27FC236}">
                    <a16:creationId xmlns:a16="http://schemas.microsoft.com/office/drawing/2014/main" id="{9104AD2C-FA3C-C541-A03F-A49A743E77E5}"/>
                  </a:ext>
                </a:extLst>
              </p:cNvPr>
              <p:cNvPicPr/>
              <p:nvPr/>
            </p:nvPicPr>
            <p:blipFill>
              <a:blip r:embed="rId105"/>
              <a:stretch>
                <a:fillRect/>
              </a:stretch>
            </p:blipFill>
            <p:spPr>
              <a:xfrm>
                <a:off x="5452316" y="1893716"/>
                <a:ext cx="10224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5" name="Ink 64">
                <a:extLst>
                  <a:ext uri="{FF2B5EF4-FFF2-40B4-BE49-F238E27FC236}">
                    <a16:creationId xmlns:a16="http://schemas.microsoft.com/office/drawing/2014/main" id="{0919D07D-AC31-6101-91F2-89808E003432}"/>
                  </a:ext>
                </a:extLst>
              </p14:cNvPr>
              <p14:cNvContentPartPr/>
              <p14:nvPr/>
            </p14:nvContentPartPr>
            <p14:xfrm>
              <a:off x="5593436" y="1832156"/>
              <a:ext cx="325080" cy="401760"/>
            </p14:xfrm>
          </p:contentPart>
        </mc:Choice>
        <mc:Fallback xmlns="">
          <p:pic>
            <p:nvPicPr>
              <p:cNvPr id="65" name="Ink 64">
                <a:extLst>
                  <a:ext uri="{FF2B5EF4-FFF2-40B4-BE49-F238E27FC236}">
                    <a16:creationId xmlns:a16="http://schemas.microsoft.com/office/drawing/2014/main" id="{0919D07D-AC31-6101-91F2-89808E003432}"/>
                  </a:ext>
                </a:extLst>
              </p:cNvPr>
              <p:cNvPicPr/>
              <p:nvPr/>
            </p:nvPicPr>
            <p:blipFill>
              <a:blip r:embed="rId107"/>
              <a:stretch>
                <a:fillRect/>
              </a:stretch>
            </p:blipFill>
            <p:spPr>
              <a:xfrm>
                <a:off x="5584436" y="1823156"/>
                <a:ext cx="3427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6" name="Ink 65">
                <a:extLst>
                  <a:ext uri="{FF2B5EF4-FFF2-40B4-BE49-F238E27FC236}">
                    <a16:creationId xmlns:a16="http://schemas.microsoft.com/office/drawing/2014/main" id="{03D1DB24-91EE-E385-9908-674E1F68C015}"/>
                  </a:ext>
                </a:extLst>
              </p14:cNvPr>
              <p14:cNvContentPartPr/>
              <p14:nvPr/>
            </p14:nvContentPartPr>
            <p14:xfrm>
              <a:off x="5913116" y="2017196"/>
              <a:ext cx="272520" cy="174240"/>
            </p14:xfrm>
          </p:contentPart>
        </mc:Choice>
        <mc:Fallback xmlns="">
          <p:pic>
            <p:nvPicPr>
              <p:cNvPr id="66" name="Ink 65">
                <a:extLst>
                  <a:ext uri="{FF2B5EF4-FFF2-40B4-BE49-F238E27FC236}">
                    <a16:creationId xmlns:a16="http://schemas.microsoft.com/office/drawing/2014/main" id="{03D1DB24-91EE-E385-9908-674E1F68C015}"/>
                  </a:ext>
                </a:extLst>
              </p:cNvPr>
              <p:cNvPicPr/>
              <p:nvPr/>
            </p:nvPicPr>
            <p:blipFill>
              <a:blip r:embed="rId109"/>
              <a:stretch>
                <a:fillRect/>
              </a:stretch>
            </p:blipFill>
            <p:spPr>
              <a:xfrm>
                <a:off x="5904116" y="2008196"/>
                <a:ext cx="2901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7" name="Ink 66">
                <a:extLst>
                  <a:ext uri="{FF2B5EF4-FFF2-40B4-BE49-F238E27FC236}">
                    <a16:creationId xmlns:a16="http://schemas.microsoft.com/office/drawing/2014/main" id="{16464D2C-EE76-135F-DBBF-4F7571F91132}"/>
                  </a:ext>
                </a:extLst>
              </p14:cNvPr>
              <p14:cNvContentPartPr/>
              <p14:nvPr/>
            </p14:nvContentPartPr>
            <p14:xfrm>
              <a:off x="6322796" y="1979396"/>
              <a:ext cx="38880" cy="204120"/>
            </p14:xfrm>
          </p:contentPart>
        </mc:Choice>
        <mc:Fallback xmlns="">
          <p:pic>
            <p:nvPicPr>
              <p:cNvPr id="67" name="Ink 66">
                <a:extLst>
                  <a:ext uri="{FF2B5EF4-FFF2-40B4-BE49-F238E27FC236}">
                    <a16:creationId xmlns:a16="http://schemas.microsoft.com/office/drawing/2014/main" id="{16464D2C-EE76-135F-DBBF-4F7571F91132}"/>
                  </a:ext>
                </a:extLst>
              </p:cNvPr>
              <p:cNvPicPr/>
              <p:nvPr/>
            </p:nvPicPr>
            <p:blipFill>
              <a:blip r:embed="rId111"/>
              <a:stretch>
                <a:fillRect/>
              </a:stretch>
            </p:blipFill>
            <p:spPr>
              <a:xfrm>
                <a:off x="6314156" y="1970396"/>
                <a:ext cx="5652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8" name="Ink 67">
                <a:extLst>
                  <a:ext uri="{FF2B5EF4-FFF2-40B4-BE49-F238E27FC236}">
                    <a16:creationId xmlns:a16="http://schemas.microsoft.com/office/drawing/2014/main" id="{32FAB821-E4C6-5282-D18D-47F2D599B2E4}"/>
                  </a:ext>
                </a:extLst>
              </p14:cNvPr>
              <p14:cNvContentPartPr/>
              <p14:nvPr/>
            </p14:nvContentPartPr>
            <p14:xfrm>
              <a:off x="6190316" y="1936916"/>
              <a:ext cx="314280" cy="285120"/>
            </p14:xfrm>
          </p:contentPart>
        </mc:Choice>
        <mc:Fallback xmlns="">
          <p:pic>
            <p:nvPicPr>
              <p:cNvPr id="68" name="Ink 67">
                <a:extLst>
                  <a:ext uri="{FF2B5EF4-FFF2-40B4-BE49-F238E27FC236}">
                    <a16:creationId xmlns:a16="http://schemas.microsoft.com/office/drawing/2014/main" id="{32FAB821-E4C6-5282-D18D-47F2D599B2E4}"/>
                  </a:ext>
                </a:extLst>
              </p:cNvPr>
              <p:cNvPicPr/>
              <p:nvPr/>
            </p:nvPicPr>
            <p:blipFill>
              <a:blip r:embed="rId113"/>
              <a:stretch>
                <a:fillRect/>
              </a:stretch>
            </p:blipFill>
            <p:spPr>
              <a:xfrm>
                <a:off x="6181676" y="1927916"/>
                <a:ext cx="331920"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7" name="Ink 86">
                <a:extLst>
                  <a:ext uri="{FF2B5EF4-FFF2-40B4-BE49-F238E27FC236}">
                    <a16:creationId xmlns:a16="http://schemas.microsoft.com/office/drawing/2014/main" id="{AE614FE3-80E5-2CB8-7A0F-C1B95D3236DB}"/>
                  </a:ext>
                </a:extLst>
              </p14:cNvPr>
              <p14:cNvContentPartPr/>
              <p14:nvPr/>
            </p14:nvContentPartPr>
            <p14:xfrm>
              <a:off x="4532516" y="1189556"/>
              <a:ext cx="761040" cy="326880"/>
            </p14:xfrm>
          </p:contentPart>
        </mc:Choice>
        <mc:Fallback xmlns="">
          <p:pic>
            <p:nvPicPr>
              <p:cNvPr id="87" name="Ink 86">
                <a:extLst>
                  <a:ext uri="{FF2B5EF4-FFF2-40B4-BE49-F238E27FC236}">
                    <a16:creationId xmlns:a16="http://schemas.microsoft.com/office/drawing/2014/main" id="{AE614FE3-80E5-2CB8-7A0F-C1B95D3236DB}"/>
                  </a:ext>
                </a:extLst>
              </p:cNvPr>
              <p:cNvPicPr/>
              <p:nvPr/>
            </p:nvPicPr>
            <p:blipFill>
              <a:blip r:embed="rId115"/>
              <a:stretch>
                <a:fillRect/>
              </a:stretch>
            </p:blipFill>
            <p:spPr>
              <a:xfrm>
                <a:off x="4523516" y="1180916"/>
                <a:ext cx="77868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8" name="Ink 87">
                <a:extLst>
                  <a:ext uri="{FF2B5EF4-FFF2-40B4-BE49-F238E27FC236}">
                    <a16:creationId xmlns:a16="http://schemas.microsoft.com/office/drawing/2014/main" id="{1BEDBF60-AC6B-FD33-C83C-C0A2305C0258}"/>
                  </a:ext>
                </a:extLst>
              </p14:cNvPr>
              <p14:cNvContentPartPr/>
              <p14:nvPr/>
            </p14:nvContentPartPr>
            <p14:xfrm>
              <a:off x="5167556" y="1428596"/>
              <a:ext cx="230760" cy="47880"/>
            </p14:xfrm>
          </p:contentPart>
        </mc:Choice>
        <mc:Fallback xmlns="">
          <p:pic>
            <p:nvPicPr>
              <p:cNvPr id="88" name="Ink 87">
                <a:extLst>
                  <a:ext uri="{FF2B5EF4-FFF2-40B4-BE49-F238E27FC236}">
                    <a16:creationId xmlns:a16="http://schemas.microsoft.com/office/drawing/2014/main" id="{1BEDBF60-AC6B-FD33-C83C-C0A2305C0258}"/>
                  </a:ext>
                </a:extLst>
              </p:cNvPr>
              <p:cNvPicPr/>
              <p:nvPr/>
            </p:nvPicPr>
            <p:blipFill>
              <a:blip r:embed="rId117"/>
              <a:stretch>
                <a:fillRect/>
              </a:stretch>
            </p:blipFill>
            <p:spPr>
              <a:xfrm>
                <a:off x="5158556" y="1419596"/>
                <a:ext cx="24840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90" name="Ink 89">
                <a:extLst>
                  <a:ext uri="{FF2B5EF4-FFF2-40B4-BE49-F238E27FC236}">
                    <a16:creationId xmlns:a16="http://schemas.microsoft.com/office/drawing/2014/main" id="{9D78E329-C814-54A8-2C48-0B327C947A5D}"/>
                  </a:ext>
                </a:extLst>
              </p14:cNvPr>
              <p14:cNvContentPartPr/>
              <p14:nvPr/>
            </p14:nvContentPartPr>
            <p14:xfrm>
              <a:off x="5722316" y="1269836"/>
              <a:ext cx="238320" cy="135360"/>
            </p14:xfrm>
          </p:contentPart>
        </mc:Choice>
        <mc:Fallback xmlns="">
          <p:pic>
            <p:nvPicPr>
              <p:cNvPr id="90" name="Ink 89">
                <a:extLst>
                  <a:ext uri="{FF2B5EF4-FFF2-40B4-BE49-F238E27FC236}">
                    <a16:creationId xmlns:a16="http://schemas.microsoft.com/office/drawing/2014/main" id="{9D78E329-C814-54A8-2C48-0B327C947A5D}"/>
                  </a:ext>
                </a:extLst>
              </p:cNvPr>
              <p:cNvPicPr/>
              <p:nvPr/>
            </p:nvPicPr>
            <p:blipFill>
              <a:blip r:embed="rId119"/>
              <a:stretch>
                <a:fillRect/>
              </a:stretch>
            </p:blipFill>
            <p:spPr>
              <a:xfrm>
                <a:off x="5713316" y="1261196"/>
                <a:ext cx="25596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91" name="Ink 90">
                <a:extLst>
                  <a:ext uri="{FF2B5EF4-FFF2-40B4-BE49-F238E27FC236}">
                    <a16:creationId xmlns:a16="http://schemas.microsoft.com/office/drawing/2014/main" id="{73A63109-7787-15A3-335D-1CF956886DF5}"/>
                  </a:ext>
                </a:extLst>
              </p14:cNvPr>
              <p14:cNvContentPartPr/>
              <p14:nvPr/>
            </p14:nvContentPartPr>
            <p14:xfrm>
              <a:off x="6026876" y="1189916"/>
              <a:ext cx="30240" cy="236880"/>
            </p14:xfrm>
          </p:contentPart>
        </mc:Choice>
        <mc:Fallback xmlns="">
          <p:pic>
            <p:nvPicPr>
              <p:cNvPr id="91" name="Ink 90">
                <a:extLst>
                  <a:ext uri="{FF2B5EF4-FFF2-40B4-BE49-F238E27FC236}">
                    <a16:creationId xmlns:a16="http://schemas.microsoft.com/office/drawing/2014/main" id="{73A63109-7787-15A3-335D-1CF956886DF5}"/>
                  </a:ext>
                </a:extLst>
              </p:cNvPr>
              <p:cNvPicPr/>
              <p:nvPr/>
            </p:nvPicPr>
            <p:blipFill>
              <a:blip r:embed="rId121"/>
              <a:stretch>
                <a:fillRect/>
              </a:stretch>
            </p:blipFill>
            <p:spPr>
              <a:xfrm>
                <a:off x="6017876" y="1181276"/>
                <a:ext cx="4788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92" name="Ink 91">
                <a:extLst>
                  <a:ext uri="{FF2B5EF4-FFF2-40B4-BE49-F238E27FC236}">
                    <a16:creationId xmlns:a16="http://schemas.microsoft.com/office/drawing/2014/main" id="{B29EC8FE-A36A-274F-E402-9C97210D3CA8}"/>
                  </a:ext>
                </a:extLst>
              </p14:cNvPr>
              <p14:cNvContentPartPr/>
              <p14:nvPr/>
            </p14:nvContentPartPr>
            <p14:xfrm>
              <a:off x="6036956" y="1258316"/>
              <a:ext cx="249480" cy="113760"/>
            </p14:xfrm>
          </p:contentPart>
        </mc:Choice>
        <mc:Fallback xmlns="">
          <p:pic>
            <p:nvPicPr>
              <p:cNvPr id="92" name="Ink 91">
                <a:extLst>
                  <a:ext uri="{FF2B5EF4-FFF2-40B4-BE49-F238E27FC236}">
                    <a16:creationId xmlns:a16="http://schemas.microsoft.com/office/drawing/2014/main" id="{B29EC8FE-A36A-274F-E402-9C97210D3CA8}"/>
                  </a:ext>
                </a:extLst>
              </p:cNvPr>
              <p:cNvPicPr/>
              <p:nvPr/>
            </p:nvPicPr>
            <p:blipFill>
              <a:blip r:embed="rId123"/>
              <a:stretch>
                <a:fillRect/>
              </a:stretch>
            </p:blipFill>
            <p:spPr>
              <a:xfrm>
                <a:off x="6027956" y="1249676"/>
                <a:ext cx="26712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94" name="Ink 93">
                <a:extLst>
                  <a:ext uri="{FF2B5EF4-FFF2-40B4-BE49-F238E27FC236}">
                    <a16:creationId xmlns:a16="http://schemas.microsoft.com/office/drawing/2014/main" id="{41474980-6502-BF29-361A-1D388DB2FED6}"/>
                  </a:ext>
                </a:extLst>
              </p14:cNvPr>
              <p14:cNvContentPartPr/>
              <p14:nvPr/>
            </p14:nvContentPartPr>
            <p14:xfrm>
              <a:off x="6715196" y="1165436"/>
              <a:ext cx="31320" cy="378720"/>
            </p14:xfrm>
          </p:contentPart>
        </mc:Choice>
        <mc:Fallback xmlns="">
          <p:pic>
            <p:nvPicPr>
              <p:cNvPr id="94" name="Ink 93">
                <a:extLst>
                  <a:ext uri="{FF2B5EF4-FFF2-40B4-BE49-F238E27FC236}">
                    <a16:creationId xmlns:a16="http://schemas.microsoft.com/office/drawing/2014/main" id="{41474980-6502-BF29-361A-1D388DB2FED6}"/>
                  </a:ext>
                </a:extLst>
              </p:cNvPr>
              <p:cNvPicPr/>
              <p:nvPr/>
            </p:nvPicPr>
            <p:blipFill>
              <a:blip r:embed="rId125"/>
              <a:stretch>
                <a:fillRect/>
              </a:stretch>
            </p:blipFill>
            <p:spPr>
              <a:xfrm>
                <a:off x="6706196" y="1156436"/>
                <a:ext cx="48960" cy="3963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95" name="Ink 94">
                <a:extLst>
                  <a:ext uri="{FF2B5EF4-FFF2-40B4-BE49-F238E27FC236}">
                    <a16:creationId xmlns:a16="http://schemas.microsoft.com/office/drawing/2014/main" id="{53FE17C8-9081-F2ED-CFF7-D105B9E78762}"/>
                  </a:ext>
                </a:extLst>
              </p14:cNvPr>
              <p14:cNvContentPartPr/>
              <p14:nvPr/>
            </p14:nvContentPartPr>
            <p14:xfrm>
              <a:off x="6754436" y="1198196"/>
              <a:ext cx="1878120" cy="461520"/>
            </p14:xfrm>
          </p:contentPart>
        </mc:Choice>
        <mc:Fallback xmlns="">
          <p:pic>
            <p:nvPicPr>
              <p:cNvPr id="95" name="Ink 94">
                <a:extLst>
                  <a:ext uri="{FF2B5EF4-FFF2-40B4-BE49-F238E27FC236}">
                    <a16:creationId xmlns:a16="http://schemas.microsoft.com/office/drawing/2014/main" id="{53FE17C8-9081-F2ED-CFF7-D105B9E78762}"/>
                  </a:ext>
                </a:extLst>
              </p:cNvPr>
              <p:cNvPicPr/>
              <p:nvPr/>
            </p:nvPicPr>
            <p:blipFill>
              <a:blip r:embed="rId127"/>
              <a:stretch>
                <a:fillRect/>
              </a:stretch>
            </p:blipFill>
            <p:spPr>
              <a:xfrm>
                <a:off x="6745796" y="1189556"/>
                <a:ext cx="1895760" cy="4791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96" name="Ink 95">
                <a:extLst>
                  <a:ext uri="{FF2B5EF4-FFF2-40B4-BE49-F238E27FC236}">
                    <a16:creationId xmlns:a16="http://schemas.microsoft.com/office/drawing/2014/main" id="{A70AA791-C993-2E39-EF3F-4482D47C7121}"/>
                  </a:ext>
                </a:extLst>
              </p14:cNvPr>
              <p14:cNvContentPartPr/>
              <p14:nvPr/>
            </p14:nvContentPartPr>
            <p14:xfrm>
              <a:off x="8498636" y="1523636"/>
              <a:ext cx="178920" cy="215640"/>
            </p14:xfrm>
          </p:contentPart>
        </mc:Choice>
        <mc:Fallback xmlns="">
          <p:pic>
            <p:nvPicPr>
              <p:cNvPr id="96" name="Ink 95">
                <a:extLst>
                  <a:ext uri="{FF2B5EF4-FFF2-40B4-BE49-F238E27FC236}">
                    <a16:creationId xmlns:a16="http://schemas.microsoft.com/office/drawing/2014/main" id="{A70AA791-C993-2E39-EF3F-4482D47C7121}"/>
                  </a:ext>
                </a:extLst>
              </p:cNvPr>
              <p:cNvPicPr/>
              <p:nvPr/>
            </p:nvPicPr>
            <p:blipFill>
              <a:blip r:embed="rId129"/>
              <a:stretch>
                <a:fillRect/>
              </a:stretch>
            </p:blipFill>
            <p:spPr>
              <a:xfrm>
                <a:off x="8489636" y="1514996"/>
                <a:ext cx="196560" cy="233280"/>
              </a:xfrm>
              <a:prstGeom prst="rect">
                <a:avLst/>
              </a:prstGeom>
            </p:spPr>
          </p:pic>
        </mc:Fallback>
      </mc:AlternateContent>
      <p:grpSp>
        <p:nvGrpSpPr>
          <p:cNvPr id="100" name="Group 99">
            <a:extLst>
              <a:ext uri="{FF2B5EF4-FFF2-40B4-BE49-F238E27FC236}">
                <a16:creationId xmlns:a16="http://schemas.microsoft.com/office/drawing/2014/main" id="{511DB4EC-AC0E-00CF-A089-7235D34898A2}"/>
              </a:ext>
            </a:extLst>
          </p:cNvPr>
          <p:cNvGrpSpPr/>
          <p:nvPr/>
        </p:nvGrpSpPr>
        <p:grpSpPr>
          <a:xfrm>
            <a:off x="1733876" y="990836"/>
            <a:ext cx="2759760" cy="1444320"/>
            <a:chOff x="1733876" y="990836"/>
            <a:chExt cx="2759760" cy="1444320"/>
          </a:xfrm>
        </p:grpSpPr>
        <mc:AlternateContent xmlns:mc="http://schemas.openxmlformats.org/markup-compatibility/2006" xmlns:p14="http://schemas.microsoft.com/office/powerpoint/2010/main">
          <mc:Choice Requires="p14">
            <p:contentPart p14:bwMode="auto" r:id="rId130">
              <p14:nvContentPartPr>
                <p14:cNvPr id="70" name="Ink 69">
                  <a:extLst>
                    <a:ext uri="{FF2B5EF4-FFF2-40B4-BE49-F238E27FC236}">
                      <a16:creationId xmlns:a16="http://schemas.microsoft.com/office/drawing/2014/main" id="{BE8BE86B-BBE6-B1BC-497E-8F994BD779F6}"/>
                    </a:ext>
                  </a:extLst>
                </p14:cNvPr>
                <p14:cNvContentPartPr/>
                <p14:nvPr/>
              </p14:nvContentPartPr>
              <p14:xfrm>
                <a:off x="3204836" y="990836"/>
                <a:ext cx="1240560" cy="624240"/>
              </p14:xfrm>
            </p:contentPart>
          </mc:Choice>
          <mc:Fallback xmlns="">
            <p:pic>
              <p:nvPicPr>
                <p:cNvPr id="70" name="Ink 69">
                  <a:extLst>
                    <a:ext uri="{FF2B5EF4-FFF2-40B4-BE49-F238E27FC236}">
                      <a16:creationId xmlns:a16="http://schemas.microsoft.com/office/drawing/2014/main" id="{BE8BE86B-BBE6-B1BC-497E-8F994BD779F6}"/>
                    </a:ext>
                  </a:extLst>
                </p:cNvPr>
                <p:cNvPicPr/>
                <p:nvPr/>
              </p:nvPicPr>
              <p:blipFill>
                <a:blip r:embed="rId131"/>
                <a:stretch>
                  <a:fillRect/>
                </a:stretch>
              </p:blipFill>
              <p:spPr>
                <a:xfrm>
                  <a:off x="3195836" y="981836"/>
                  <a:ext cx="1258200" cy="6418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1" name="Ink 70">
                  <a:extLst>
                    <a:ext uri="{FF2B5EF4-FFF2-40B4-BE49-F238E27FC236}">
                      <a16:creationId xmlns:a16="http://schemas.microsoft.com/office/drawing/2014/main" id="{2473D688-DB37-60C8-4DB5-1680F27BA876}"/>
                    </a:ext>
                  </a:extLst>
                </p14:cNvPr>
                <p14:cNvContentPartPr/>
                <p14:nvPr/>
              </p14:nvContentPartPr>
              <p14:xfrm>
                <a:off x="3395636" y="1220516"/>
                <a:ext cx="276480" cy="314640"/>
              </p14:xfrm>
            </p:contentPart>
          </mc:Choice>
          <mc:Fallback xmlns="">
            <p:pic>
              <p:nvPicPr>
                <p:cNvPr id="71" name="Ink 70">
                  <a:extLst>
                    <a:ext uri="{FF2B5EF4-FFF2-40B4-BE49-F238E27FC236}">
                      <a16:creationId xmlns:a16="http://schemas.microsoft.com/office/drawing/2014/main" id="{2473D688-DB37-60C8-4DB5-1680F27BA876}"/>
                    </a:ext>
                  </a:extLst>
                </p:cNvPr>
                <p:cNvPicPr/>
                <p:nvPr/>
              </p:nvPicPr>
              <p:blipFill>
                <a:blip r:embed="rId133"/>
                <a:stretch>
                  <a:fillRect/>
                </a:stretch>
              </p:blipFill>
              <p:spPr>
                <a:xfrm>
                  <a:off x="3386636" y="1211516"/>
                  <a:ext cx="29412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2" name="Ink 71">
                  <a:extLst>
                    <a:ext uri="{FF2B5EF4-FFF2-40B4-BE49-F238E27FC236}">
                      <a16:creationId xmlns:a16="http://schemas.microsoft.com/office/drawing/2014/main" id="{C2BCE76A-2287-101D-9277-F375FB2DA6A5}"/>
                    </a:ext>
                  </a:extLst>
                </p14:cNvPr>
                <p14:cNvContentPartPr/>
                <p14:nvPr/>
              </p14:nvContentPartPr>
              <p14:xfrm>
                <a:off x="3785516" y="1279556"/>
                <a:ext cx="42120" cy="142560"/>
              </p14:xfrm>
            </p:contentPart>
          </mc:Choice>
          <mc:Fallback xmlns="">
            <p:pic>
              <p:nvPicPr>
                <p:cNvPr id="72" name="Ink 71">
                  <a:extLst>
                    <a:ext uri="{FF2B5EF4-FFF2-40B4-BE49-F238E27FC236}">
                      <a16:creationId xmlns:a16="http://schemas.microsoft.com/office/drawing/2014/main" id="{C2BCE76A-2287-101D-9277-F375FB2DA6A5}"/>
                    </a:ext>
                  </a:extLst>
                </p:cNvPr>
                <p:cNvPicPr/>
                <p:nvPr/>
              </p:nvPicPr>
              <p:blipFill>
                <a:blip r:embed="rId135"/>
                <a:stretch>
                  <a:fillRect/>
                </a:stretch>
              </p:blipFill>
              <p:spPr>
                <a:xfrm>
                  <a:off x="3776516" y="1270916"/>
                  <a:ext cx="5976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3" name="Ink 72">
                  <a:extLst>
                    <a:ext uri="{FF2B5EF4-FFF2-40B4-BE49-F238E27FC236}">
                      <a16:creationId xmlns:a16="http://schemas.microsoft.com/office/drawing/2014/main" id="{E2925D31-C671-B77B-77AF-EF690FD34F1F}"/>
                    </a:ext>
                  </a:extLst>
                </p14:cNvPr>
                <p14:cNvContentPartPr/>
                <p14:nvPr/>
              </p14:nvContentPartPr>
              <p14:xfrm>
                <a:off x="3780116" y="1128356"/>
                <a:ext cx="182880" cy="319320"/>
              </p14:xfrm>
            </p:contentPart>
          </mc:Choice>
          <mc:Fallback xmlns="">
            <p:pic>
              <p:nvPicPr>
                <p:cNvPr id="73" name="Ink 72">
                  <a:extLst>
                    <a:ext uri="{FF2B5EF4-FFF2-40B4-BE49-F238E27FC236}">
                      <a16:creationId xmlns:a16="http://schemas.microsoft.com/office/drawing/2014/main" id="{E2925D31-C671-B77B-77AF-EF690FD34F1F}"/>
                    </a:ext>
                  </a:extLst>
                </p:cNvPr>
                <p:cNvPicPr/>
                <p:nvPr/>
              </p:nvPicPr>
              <p:blipFill>
                <a:blip r:embed="rId137"/>
                <a:stretch>
                  <a:fillRect/>
                </a:stretch>
              </p:blipFill>
              <p:spPr>
                <a:xfrm>
                  <a:off x="3771476" y="1119356"/>
                  <a:ext cx="20052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74" name="Ink 73">
                  <a:extLst>
                    <a:ext uri="{FF2B5EF4-FFF2-40B4-BE49-F238E27FC236}">
                      <a16:creationId xmlns:a16="http://schemas.microsoft.com/office/drawing/2014/main" id="{D3B56512-1889-4B70-CD1E-A443FECC2954}"/>
                    </a:ext>
                  </a:extLst>
                </p14:cNvPr>
                <p14:cNvContentPartPr/>
                <p14:nvPr/>
              </p14:nvContentPartPr>
              <p14:xfrm>
                <a:off x="3942476" y="1236356"/>
                <a:ext cx="192240" cy="140400"/>
              </p14:xfrm>
            </p:contentPart>
          </mc:Choice>
          <mc:Fallback xmlns="">
            <p:pic>
              <p:nvPicPr>
                <p:cNvPr id="74" name="Ink 73">
                  <a:extLst>
                    <a:ext uri="{FF2B5EF4-FFF2-40B4-BE49-F238E27FC236}">
                      <a16:creationId xmlns:a16="http://schemas.microsoft.com/office/drawing/2014/main" id="{D3B56512-1889-4B70-CD1E-A443FECC2954}"/>
                    </a:ext>
                  </a:extLst>
                </p:cNvPr>
                <p:cNvPicPr/>
                <p:nvPr/>
              </p:nvPicPr>
              <p:blipFill>
                <a:blip r:embed="rId139"/>
                <a:stretch>
                  <a:fillRect/>
                </a:stretch>
              </p:blipFill>
              <p:spPr>
                <a:xfrm>
                  <a:off x="3933476" y="1227356"/>
                  <a:ext cx="20988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75" name="Ink 74">
                  <a:extLst>
                    <a:ext uri="{FF2B5EF4-FFF2-40B4-BE49-F238E27FC236}">
                      <a16:creationId xmlns:a16="http://schemas.microsoft.com/office/drawing/2014/main" id="{84C8CB5A-5A04-0997-4270-F621A369B01F}"/>
                    </a:ext>
                  </a:extLst>
                </p14:cNvPr>
                <p14:cNvContentPartPr/>
                <p14:nvPr/>
              </p14:nvContentPartPr>
              <p14:xfrm>
                <a:off x="1733876" y="2131676"/>
                <a:ext cx="243000" cy="303480"/>
              </p14:xfrm>
            </p:contentPart>
          </mc:Choice>
          <mc:Fallback xmlns="">
            <p:pic>
              <p:nvPicPr>
                <p:cNvPr id="75" name="Ink 74">
                  <a:extLst>
                    <a:ext uri="{FF2B5EF4-FFF2-40B4-BE49-F238E27FC236}">
                      <a16:creationId xmlns:a16="http://schemas.microsoft.com/office/drawing/2014/main" id="{84C8CB5A-5A04-0997-4270-F621A369B01F}"/>
                    </a:ext>
                  </a:extLst>
                </p:cNvPr>
                <p:cNvPicPr/>
                <p:nvPr/>
              </p:nvPicPr>
              <p:blipFill>
                <a:blip r:embed="rId141"/>
                <a:stretch>
                  <a:fillRect/>
                </a:stretch>
              </p:blipFill>
              <p:spPr>
                <a:xfrm>
                  <a:off x="1725236" y="2123036"/>
                  <a:ext cx="26064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76" name="Ink 75">
                  <a:extLst>
                    <a:ext uri="{FF2B5EF4-FFF2-40B4-BE49-F238E27FC236}">
                      <a16:creationId xmlns:a16="http://schemas.microsoft.com/office/drawing/2014/main" id="{80B6A213-5177-827C-0178-0C2281011DB8}"/>
                    </a:ext>
                  </a:extLst>
                </p14:cNvPr>
                <p14:cNvContentPartPr/>
                <p14:nvPr/>
              </p14:nvContentPartPr>
              <p14:xfrm>
                <a:off x="2033756" y="2122676"/>
                <a:ext cx="205560" cy="293400"/>
              </p14:xfrm>
            </p:contentPart>
          </mc:Choice>
          <mc:Fallback xmlns="">
            <p:pic>
              <p:nvPicPr>
                <p:cNvPr id="76" name="Ink 75">
                  <a:extLst>
                    <a:ext uri="{FF2B5EF4-FFF2-40B4-BE49-F238E27FC236}">
                      <a16:creationId xmlns:a16="http://schemas.microsoft.com/office/drawing/2014/main" id="{80B6A213-5177-827C-0178-0C2281011DB8}"/>
                    </a:ext>
                  </a:extLst>
                </p:cNvPr>
                <p:cNvPicPr/>
                <p:nvPr/>
              </p:nvPicPr>
              <p:blipFill>
                <a:blip r:embed="rId143"/>
                <a:stretch>
                  <a:fillRect/>
                </a:stretch>
              </p:blipFill>
              <p:spPr>
                <a:xfrm>
                  <a:off x="2025116" y="2114036"/>
                  <a:ext cx="22320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77" name="Ink 76">
                  <a:extLst>
                    <a:ext uri="{FF2B5EF4-FFF2-40B4-BE49-F238E27FC236}">
                      <a16:creationId xmlns:a16="http://schemas.microsoft.com/office/drawing/2014/main" id="{D3150B6E-56B5-2209-3F11-7B6E120016E0}"/>
                    </a:ext>
                  </a:extLst>
                </p14:cNvPr>
                <p14:cNvContentPartPr/>
                <p14:nvPr/>
              </p14:nvContentPartPr>
              <p14:xfrm>
                <a:off x="2106116" y="2248676"/>
                <a:ext cx="132120" cy="81720"/>
              </p14:xfrm>
            </p:contentPart>
          </mc:Choice>
          <mc:Fallback xmlns="">
            <p:pic>
              <p:nvPicPr>
                <p:cNvPr id="77" name="Ink 76">
                  <a:extLst>
                    <a:ext uri="{FF2B5EF4-FFF2-40B4-BE49-F238E27FC236}">
                      <a16:creationId xmlns:a16="http://schemas.microsoft.com/office/drawing/2014/main" id="{D3150B6E-56B5-2209-3F11-7B6E120016E0}"/>
                    </a:ext>
                  </a:extLst>
                </p:cNvPr>
                <p:cNvPicPr/>
                <p:nvPr/>
              </p:nvPicPr>
              <p:blipFill>
                <a:blip r:embed="rId145"/>
                <a:stretch>
                  <a:fillRect/>
                </a:stretch>
              </p:blipFill>
              <p:spPr>
                <a:xfrm>
                  <a:off x="2097116" y="2240036"/>
                  <a:ext cx="14976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78" name="Ink 77">
                  <a:extLst>
                    <a:ext uri="{FF2B5EF4-FFF2-40B4-BE49-F238E27FC236}">
                      <a16:creationId xmlns:a16="http://schemas.microsoft.com/office/drawing/2014/main" id="{7C16C2E6-3613-E560-F669-CC2B2945B66C}"/>
                    </a:ext>
                  </a:extLst>
                </p14:cNvPr>
                <p14:cNvContentPartPr/>
                <p14:nvPr/>
              </p14:nvContentPartPr>
              <p14:xfrm>
                <a:off x="2283956" y="2122676"/>
                <a:ext cx="171720" cy="256320"/>
              </p14:xfrm>
            </p:contentPart>
          </mc:Choice>
          <mc:Fallback xmlns="">
            <p:pic>
              <p:nvPicPr>
                <p:cNvPr id="78" name="Ink 77">
                  <a:extLst>
                    <a:ext uri="{FF2B5EF4-FFF2-40B4-BE49-F238E27FC236}">
                      <a16:creationId xmlns:a16="http://schemas.microsoft.com/office/drawing/2014/main" id="{7C16C2E6-3613-E560-F669-CC2B2945B66C}"/>
                    </a:ext>
                  </a:extLst>
                </p:cNvPr>
                <p:cNvPicPr/>
                <p:nvPr/>
              </p:nvPicPr>
              <p:blipFill>
                <a:blip r:embed="rId147"/>
                <a:stretch>
                  <a:fillRect/>
                </a:stretch>
              </p:blipFill>
              <p:spPr>
                <a:xfrm>
                  <a:off x="2274956" y="2114036"/>
                  <a:ext cx="18936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79" name="Ink 78">
                  <a:extLst>
                    <a:ext uri="{FF2B5EF4-FFF2-40B4-BE49-F238E27FC236}">
                      <a16:creationId xmlns:a16="http://schemas.microsoft.com/office/drawing/2014/main" id="{4118DFE5-51A6-5CEB-DA93-08605C671CB7}"/>
                    </a:ext>
                  </a:extLst>
                </p14:cNvPr>
                <p14:cNvContentPartPr/>
                <p14:nvPr/>
              </p14:nvContentPartPr>
              <p14:xfrm>
                <a:off x="2664476" y="1602116"/>
                <a:ext cx="809640" cy="679320"/>
              </p14:xfrm>
            </p:contentPart>
          </mc:Choice>
          <mc:Fallback xmlns="">
            <p:pic>
              <p:nvPicPr>
                <p:cNvPr id="79" name="Ink 78">
                  <a:extLst>
                    <a:ext uri="{FF2B5EF4-FFF2-40B4-BE49-F238E27FC236}">
                      <a16:creationId xmlns:a16="http://schemas.microsoft.com/office/drawing/2014/main" id="{4118DFE5-51A6-5CEB-DA93-08605C671CB7}"/>
                    </a:ext>
                  </a:extLst>
                </p:cNvPr>
                <p:cNvPicPr/>
                <p:nvPr/>
              </p:nvPicPr>
              <p:blipFill>
                <a:blip r:embed="rId149"/>
                <a:stretch>
                  <a:fillRect/>
                </a:stretch>
              </p:blipFill>
              <p:spPr>
                <a:xfrm>
                  <a:off x="2655836" y="1593116"/>
                  <a:ext cx="827280" cy="6969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0" name="Ink 79">
                  <a:extLst>
                    <a:ext uri="{FF2B5EF4-FFF2-40B4-BE49-F238E27FC236}">
                      <a16:creationId xmlns:a16="http://schemas.microsoft.com/office/drawing/2014/main" id="{2F8619B9-091A-24C5-4BF2-610CD8EBA40D}"/>
                    </a:ext>
                  </a:extLst>
                </p14:cNvPr>
                <p14:cNvContentPartPr/>
                <p14:nvPr/>
              </p14:nvContentPartPr>
              <p14:xfrm>
                <a:off x="3289436" y="1625156"/>
                <a:ext cx="216720" cy="205200"/>
              </p14:xfrm>
            </p:contentPart>
          </mc:Choice>
          <mc:Fallback xmlns="">
            <p:pic>
              <p:nvPicPr>
                <p:cNvPr id="80" name="Ink 79">
                  <a:extLst>
                    <a:ext uri="{FF2B5EF4-FFF2-40B4-BE49-F238E27FC236}">
                      <a16:creationId xmlns:a16="http://schemas.microsoft.com/office/drawing/2014/main" id="{2F8619B9-091A-24C5-4BF2-610CD8EBA40D}"/>
                    </a:ext>
                  </a:extLst>
                </p:cNvPr>
                <p:cNvPicPr/>
                <p:nvPr/>
              </p:nvPicPr>
              <p:blipFill>
                <a:blip r:embed="rId151"/>
                <a:stretch>
                  <a:fillRect/>
                </a:stretch>
              </p:blipFill>
              <p:spPr>
                <a:xfrm>
                  <a:off x="3280796" y="1616156"/>
                  <a:ext cx="23436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82" name="Ink 81">
                  <a:extLst>
                    <a:ext uri="{FF2B5EF4-FFF2-40B4-BE49-F238E27FC236}">
                      <a16:creationId xmlns:a16="http://schemas.microsoft.com/office/drawing/2014/main" id="{5FC20596-41C5-505E-20B9-5F775E36E0EB}"/>
                    </a:ext>
                  </a:extLst>
                </p14:cNvPr>
                <p14:cNvContentPartPr/>
                <p14:nvPr/>
              </p14:nvContentPartPr>
              <p14:xfrm>
                <a:off x="4061276" y="1641716"/>
                <a:ext cx="82800" cy="68760"/>
              </p14:xfrm>
            </p:contentPart>
          </mc:Choice>
          <mc:Fallback xmlns="">
            <p:pic>
              <p:nvPicPr>
                <p:cNvPr id="82" name="Ink 81">
                  <a:extLst>
                    <a:ext uri="{FF2B5EF4-FFF2-40B4-BE49-F238E27FC236}">
                      <a16:creationId xmlns:a16="http://schemas.microsoft.com/office/drawing/2014/main" id="{5FC20596-41C5-505E-20B9-5F775E36E0EB}"/>
                    </a:ext>
                  </a:extLst>
                </p:cNvPr>
                <p:cNvPicPr/>
                <p:nvPr/>
              </p:nvPicPr>
              <p:blipFill>
                <a:blip r:embed="rId153"/>
                <a:stretch>
                  <a:fillRect/>
                </a:stretch>
              </p:blipFill>
              <p:spPr>
                <a:xfrm>
                  <a:off x="4052636" y="1633076"/>
                  <a:ext cx="10044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3" name="Ink 82">
                  <a:extLst>
                    <a:ext uri="{FF2B5EF4-FFF2-40B4-BE49-F238E27FC236}">
                      <a16:creationId xmlns:a16="http://schemas.microsoft.com/office/drawing/2014/main" id="{A92F9ADF-C4E2-1E2F-009F-D38242A9B492}"/>
                    </a:ext>
                  </a:extLst>
                </p14:cNvPr>
                <p14:cNvContentPartPr/>
                <p14:nvPr/>
              </p14:nvContentPartPr>
              <p14:xfrm>
                <a:off x="4118516" y="1637756"/>
                <a:ext cx="159120" cy="180720"/>
              </p14:xfrm>
            </p:contentPart>
          </mc:Choice>
          <mc:Fallback xmlns="">
            <p:pic>
              <p:nvPicPr>
                <p:cNvPr id="83" name="Ink 82">
                  <a:extLst>
                    <a:ext uri="{FF2B5EF4-FFF2-40B4-BE49-F238E27FC236}">
                      <a16:creationId xmlns:a16="http://schemas.microsoft.com/office/drawing/2014/main" id="{A92F9ADF-C4E2-1E2F-009F-D38242A9B492}"/>
                    </a:ext>
                  </a:extLst>
                </p:cNvPr>
                <p:cNvPicPr/>
                <p:nvPr/>
              </p:nvPicPr>
              <p:blipFill>
                <a:blip r:embed="rId155"/>
                <a:stretch>
                  <a:fillRect/>
                </a:stretch>
              </p:blipFill>
              <p:spPr>
                <a:xfrm>
                  <a:off x="4109516" y="1628756"/>
                  <a:ext cx="17676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84" name="Ink 83">
                  <a:extLst>
                    <a:ext uri="{FF2B5EF4-FFF2-40B4-BE49-F238E27FC236}">
                      <a16:creationId xmlns:a16="http://schemas.microsoft.com/office/drawing/2014/main" id="{42B4F7E7-ABB0-B582-9E2F-CF700B5C0430}"/>
                    </a:ext>
                  </a:extLst>
                </p14:cNvPr>
                <p14:cNvContentPartPr/>
                <p14:nvPr/>
              </p14:nvContentPartPr>
              <p14:xfrm>
                <a:off x="4159916" y="1631996"/>
                <a:ext cx="211680" cy="287640"/>
              </p14:xfrm>
            </p:contentPart>
          </mc:Choice>
          <mc:Fallback xmlns="">
            <p:pic>
              <p:nvPicPr>
                <p:cNvPr id="84" name="Ink 83">
                  <a:extLst>
                    <a:ext uri="{FF2B5EF4-FFF2-40B4-BE49-F238E27FC236}">
                      <a16:creationId xmlns:a16="http://schemas.microsoft.com/office/drawing/2014/main" id="{42B4F7E7-ABB0-B582-9E2F-CF700B5C0430}"/>
                    </a:ext>
                  </a:extLst>
                </p:cNvPr>
                <p:cNvPicPr/>
                <p:nvPr/>
              </p:nvPicPr>
              <p:blipFill>
                <a:blip r:embed="rId157"/>
                <a:stretch>
                  <a:fillRect/>
                </a:stretch>
              </p:blipFill>
              <p:spPr>
                <a:xfrm>
                  <a:off x="4151276" y="1622996"/>
                  <a:ext cx="22932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85" name="Ink 84">
                  <a:extLst>
                    <a:ext uri="{FF2B5EF4-FFF2-40B4-BE49-F238E27FC236}">
                      <a16:creationId xmlns:a16="http://schemas.microsoft.com/office/drawing/2014/main" id="{FBBAAC2F-657E-5B30-5B8F-1549356A9D12}"/>
                    </a:ext>
                  </a:extLst>
                </p14:cNvPr>
                <p14:cNvContentPartPr/>
                <p14:nvPr/>
              </p14:nvContentPartPr>
              <p14:xfrm>
                <a:off x="4277996" y="1631996"/>
                <a:ext cx="215640" cy="407160"/>
              </p14:xfrm>
            </p:contentPart>
          </mc:Choice>
          <mc:Fallback xmlns="">
            <p:pic>
              <p:nvPicPr>
                <p:cNvPr id="85" name="Ink 84">
                  <a:extLst>
                    <a:ext uri="{FF2B5EF4-FFF2-40B4-BE49-F238E27FC236}">
                      <a16:creationId xmlns:a16="http://schemas.microsoft.com/office/drawing/2014/main" id="{FBBAAC2F-657E-5B30-5B8F-1549356A9D12}"/>
                    </a:ext>
                  </a:extLst>
                </p:cNvPr>
                <p:cNvPicPr/>
                <p:nvPr/>
              </p:nvPicPr>
              <p:blipFill>
                <a:blip r:embed="rId159"/>
                <a:stretch>
                  <a:fillRect/>
                </a:stretch>
              </p:blipFill>
              <p:spPr>
                <a:xfrm>
                  <a:off x="4268996" y="1622996"/>
                  <a:ext cx="233280"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8" name="Ink 97">
                  <a:extLst>
                    <a:ext uri="{FF2B5EF4-FFF2-40B4-BE49-F238E27FC236}">
                      <a16:creationId xmlns:a16="http://schemas.microsoft.com/office/drawing/2014/main" id="{7D7D7259-CBF4-10F7-D24C-C831AFDCF3A0}"/>
                    </a:ext>
                  </a:extLst>
                </p14:cNvPr>
                <p14:cNvContentPartPr/>
                <p14:nvPr/>
              </p14:nvContentPartPr>
              <p14:xfrm>
                <a:off x="2969396" y="1254356"/>
                <a:ext cx="25920" cy="110880"/>
              </p14:xfrm>
            </p:contentPart>
          </mc:Choice>
          <mc:Fallback xmlns="">
            <p:pic>
              <p:nvPicPr>
                <p:cNvPr id="98" name="Ink 97">
                  <a:extLst>
                    <a:ext uri="{FF2B5EF4-FFF2-40B4-BE49-F238E27FC236}">
                      <a16:creationId xmlns:a16="http://schemas.microsoft.com/office/drawing/2014/main" id="{7D7D7259-CBF4-10F7-D24C-C831AFDCF3A0}"/>
                    </a:ext>
                  </a:extLst>
                </p:cNvPr>
                <p:cNvPicPr/>
                <p:nvPr/>
              </p:nvPicPr>
              <p:blipFill>
                <a:blip r:embed="rId161"/>
                <a:stretch>
                  <a:fillRect/>
                </a:stretch>
              </p:blipFill>
              <p:spPr>
                <a:xfrm>
                  <a:off x="2960396" y="1245356"/>
                  <a:ext cx="4356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9" name="Ink 98">
                  <a:extLst>
                    <a:ext uri="{FF2B5EF4-FFF2-40B4-BE49-F238E27FC236}">
                      <a16:creationId xmlns:a16="http://schemas.microsoft.com/office/drawing/2014/main" id="{08F4549D-380D-E819-59FB-2E359A9E439F}"/>
                    </a:ext>
                  </a:extLst>
                </p14:cNvPr>
                <p14:cNvContentPartPr/>
                <p14:nvPr/>
              </p14:nvContentPartPr>
              <p14:xfrm>
                <a:off x="2819636" y="1098476"/>
                <a:ext cx="412200" cy="379440"/>
              </p14:xfrm>
            </p:contentPart>
          </mc:Choice>
          <mc:Fallback xmlns="">
            <p:pic>
              <p:nvPicPr>
                <p:cNvPr id="99" name="Ink 98">
                  <a:extLst>
                    <a:ext uri="{FF2B5EF4-FFF2-40B4-BE49-F238E27FC236}">
                      <a16:creationId xmlns:a16="http://schemas.microsoft.com/office/drawing/2014/main" id="{08F4549D-380D-E819-59FB-2E359A9E439F}"/>
                    </a:ext>
                  </a:extLst>
                </p:cNvPr>
                <p:cNvPicPr/>
                <p:nvPr/>
              </p:nvPicPr>
              <p:blipFill>
                <a:blip r:embed="rId163"/>
                <a:stretch>
                  <a:fillRect/>
                </a:stretch>
              </p:blipFill>
              <p:spPr>
                <a:xfrm>
                  <a:off x="2810636" y="1089836"/>
                  <a:ext cx="429840" cy="397080"/>
                </a:xfrm>
                <a:prstGeom prst="rect">
                  <a:avLst/>
                </a:prstGeom>
              </p:spPr>
            </p:pic>
          </mc:Fallback>
        </mc:AlternateContent>
      </p:grpSp>
      <p:grpSp>
        <p:nvGrpSpPr>
          <p:cNvPr id="103" name="Group 102">
            <a:extLst>
              <a:ext uri="{FF2B5EF4-FFF2-40B4-BE49-F238E27FC236}">
                <a16:creationId xmlns:a16="http://schemas.microsoft.com/office/drawing/2014/main" id="{7FAE405D-2EE2-E258-D899-3BCDA94F3D8B}"/>
              </a:ext>
            </a:extLst>
          </p:cNvPr>
          <p:cNvGrpSpPr/>
          <p:nvPr/>
        </p:nvGrpSpPr>
        <p:grpSpPr>
          <a:xfrm>
            <a:off x="5514956" y="2427596"/>
            <a:ext cx="472320" cy="436680"/>
            <a:chOff x="5514956" y="2427596"/>
            <a:chExt cx="472320" cy="436680"/>
          </a:xfrm>
        </p:grpSpPr>
        <mc:AlternateContent xmlns:mc="http://schemas.openxmlformats.org/markup-compatibility/2006" xmlns:p14="http://schemas.microsoft.com/office/powerpoint/2010/main">
          <mc:Choice Requires="p14">
            <p:contentPart p14:bwMode="auto" r:id="rId164">
              <p14:nvContentPartPr>
                <p14:cNvPr id="101" name="Ink 100">
                  <a:extLst>
                    <a:ext uri="{FF2B5EF4-FFF2-40B4-BE49-F238E27FC236}">
                      <a16:creationId xmlns:a16="http://schemas.microsoft.com/office/drawing/2014/main" id="{99160964-1A3B-ABAE-13A1-634FC926FF87}"/>
                    </a:ext>
                  </a:extLst>
                </p14:cNvPr>
                <p14:cNvContentPartPr/>
                <p14:nvPr/>
              </p14:nvContentPartPr>
              <p14:xfrm>
                <a:off x="5555636" y="2516156"/>
                <a:ext cx="263160" cy="244080"/>
              </p14:xfrm>
            </p:contentPart>
          </mc:Choice>
          <mc:Fallback xmlns="">
            <p:pic>
              <p:nvPicPr>
                <p:cNvPr id="101" name="Ink 100">
                  <a:extLst>
                    <a:ext uri="{FF2B5EF4-FFF2-40B4-BE49-F238E27FC236}">
                      <a16:creationId xmlns:a16="http://schemas.microsoft.com/office/drawing/2014/main" id="{99160964-1A3B-ABAE-13A1-634FC926FF87}"/>
                    </a:ext>
                  </a:extLst>
                </p:cNvPr>
                <p:cNvPicPr/>
                <p:nvPr/>
              </p:nvPicPr>
              <p:blipFill>
                <a:blip r:embed="rId165"/>
                <a:stretch>
                  <a:fillRect/>
                </a:stretch>
              </p:blipFill>
              <p:spPr>
                <a:xfrm>
                  <a:off x="5546636" y="2507516"/>
                  <a:ext cx="28080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2" name="Ink 101">
                  <a:extLst>
                    <a:ext uri="{FF2B5EF4-FFF2-40B4-BE49-F238E27FC236}">
                      <a16:creationId xmlns:a16="http://schemas.microsoft.com/office/drawing/2014/main" id="{826D7C22-0B01-6AA4-D9B1-19E2868B2849}"/>
                    </a:ext>
                  </a:extLst>
                </p14:cNvPr>
                <p14:cNvContentPartPr/>
                <p14:nvPr/>
              </p14:nvContentPartPr>
              <p14:xfrm>
                <a:off x="5514956" y="2427596"/>
                <a:ext cx="472320" cy="436680"/>
              </p14:xfrm>
            </p:contentPart>
          </mc:Choice>
          <mc:Fallback xmlns="">
            <p:pic>
              <p:nvPicPr>
                <p:cNvPr id="102" name="Ink 101">
                  <a:extLst>
                    <a:ext uri="{FF2B5EF4-FFF2-40B4-BE49-F238E27FC236}">
                      <a16:creationId xmlns:a16="http://schemas.microsoft.com/office/drawing/2014/main" id="{826D7C22-0B01-6AA4-D9B1-19E2868B2849}"/>
                    </a:ext>
                  </a:extLst>
                </p:cNvPr>
                <p:cNvPicPr/>
                <p:nvPr/>
              </p:nvPicPr>
              <p:blipFill>
                <a:blip r:embed="rId167"/>
                <a:stretch>
                  <a:fillRect/>
                </a:stretch>
              </p:blipFill>
              <p:spPr>
                <a:xfrm>
                  <a:off x="5505956" y="2418596"/>
                  <a:ext cx="489960" cy="454320"/>
                </a:xfrm>
                <a:prstGeom prst="rect">
                  <a:avLst/>
                </a:prstGeom>
              </p:spPr>
            </p:pic>
          </mc:Fallback>
        </mc:AlternateContent>
      </p:grpSp>
    </p:spTree>
    <p:extLst>
      <p:ext uri="{BB962C8B-B14F-4D97-AF65-F5344CB8AC3E}">
        <p14:creationId xmlns:p14="http://schemas.microsoft.com/office/powerpoint/2010/main" val="26631755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Continuous Integration</a:t>
            </a:r>
          </a:p>
        </p:txBody>
      </p:sp>
      <p:pic>
        <p:nvPicPr>
          <p:cNvPr id="3076" name="Picture 4" descr="What is CI/CD?">
            <a:extLst>
              <a:ext uri="{FF2B5EF4-FFF2-40B4-BE49-F238E27FC236}">
                <a16:creationId xmlns:a16="http://schemas.microsoft.com/office/drawing/2014/main" id="{B6624A5E-659B-6300-D3F6-A8B2C02FC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143" y="1485290"/>
            <a:ext cx="9486881" cy="4540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1642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BTP Cloud Transport Management</a:t>
            </a:r>
          </a:p>
        </p:txBody>
      </p:sp>
      <p:sp>
        <p:nvSpPr>
          <p:cNvPr id="4" name="TextBox 3">
            <a:extLst>
              <a:ext uri="{FF2B5EF4-FFF2-40B4-BE49-F238E27FC236}">
                <a16:creationId xmlns:a16="http://schemas.microsoft.com/office/drawing/2014/main" id="{0FB489AD-CEEC-BC34-2ACB-E705A5DF5CF8}"/>
              </a:ext>
            </a:extLst>
          </p:cNvPr>
          <p:cNvSpPr txBox="1"/>
          <p:nvPr/>
        </p:nvSpPr>
        <p:spPr>
          <a:xfrm>
            <a:off x="160869" y="909378"/>
            <a:ext cx="11734248" cy="2584650"/>
          </a:xfrm>
          <a:prstGeom prst="rect">
            <a:avLst/>
          </a:prstGeom>
          <a:noFill/>
        </p:spPr>
        <p:txBody>
          <a:bodyPr wrap="square">
            <a:spAutoFit/>
          </a:bodyPr>
          <a:lstStyle/>
          <a:p>
            <a:pPr defTabSz="1218621"/>
            <a:r>
              <a:rPr lang="en-US" sz="1799" dirty="0">
                <a:solidFill>
                  <a:prstClr val="white"/>
                </a:solidFill>
                <a:latin typeface="72" panose="020B0503030000000003" pitchFamily="34" charset="0"/>
              </a:rPr>
              <a:t>SAP Cloud Transport Management service lets you manage software deliverables between accounts of different environments (such as Neo and Cloud Foundry), by transporting them across various runtimes. This includes application artifacts as well as their respective application-specific content.</a:t>
            </a:r>
          </a:p>
          <a:p>
            <a:pPr defTabSz="1218621"/>
            <a:endParaRPr lang="en-US" sz="1799" dirty="0">
              <a:solidFill>
                <a:prstClr val="white"/>
              </a:solidFill>
              <a:latin typeface="72" panose="020B0503030000000003" pitchFamily="34" charset="0"/>
            </a:endParaRPr>
          </a:p>
          <a:p>
            <a:pPr defTabSz="1218621"/>
            <a:r>
              <a:rPr lang="en-US" sz="1799" dirty="0">
                <a:solidFill>
                  <a:prstClr val="white"/>
                </a:solidFill>
                <a:latin typeface="72" panose="020B0503030000000003" pitchFamily="34" charset="0"/>
              </a:rPr>
              <a:t>SAP Cloud Transport Management service adds transparency to the audit trail of changes so that you get information about who performed which changes in your production environment, and when they did it. At the same time, the service enables a separation of concerns: For example, a developer of an application or of SAP Cloud content artifacts can trigger the transport of changes in a development subaccount, while the resulting import into the test, and production subaccount is handled by a central operations team.</a:t>
            </a:r>
          </a:p>
        </p:txBody>
      </p:sp>
      <p:pic>
        <p:nvPicPr>
          <p:cNvPr id="2050" name="Picture 2">
            <a:extLst>
              <a:ext uri="{FF2B5EF4-FFF2-40B4-BE49-F238E27FC236}">
                <a16:creationId xmlns:a16="http://schemas.microsoft.com/office/drawing/2014/main" id="{8BE2A52D-ABCC-621B-75E1-4E49BDC93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842" y="3760957"/>
            <a:ext cx="5385393" cy="2756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39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SAP BTP Cloud Transport</a:t>
            </a:r>
          </a:p>
        </p:txBody>
      </p:sp>
      <p:pic>
        <p:nvPicPr>
          <p:cNvPr id="4098" name="Picture 2" descr="Moving Freight into the Future: Cloud-Based TMS Systems">
            <a:extLst>
              <a:ext uri="{FF2B5EF4-FFF2-40B4-BE49-F238E27FC236}">
                <a16:creationId xmlns:a16="http://schemas.microsoft.com/office/drawing/2014/main" id="{C4B91D97-475C-72AE-FC63-629B325B9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8822" y="1125344"/>
            <a:ext cx="5233890" cy="522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492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4</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#FutureReady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Authentication v/s Authorization</a:t>
            </a:r>
            <a:endParaRPr lang="en-IN" dirty="0"/>
          </a:p>
        </p:txBody>
      </p:sp>
      <p:sp>
        <p:nvSpPr>
          <p:cNvPr id="12" name="TextBox 11">
            <a:extLst>
              <a:ext uri="{FF2B5EF4-FFF2-40B4-BE49-F238E27FC236}">
                <a16:creationId xmlns:a16="http://schemas.microsoft.com/office/drawing/2014/main" id="{6F10F899-F228-C7A0-F638-DA5009D28E9C}"/>
              </a:ext>
            </a:extLst>
          </p:cNvPr>
          <p:cNvSpPr txBox="1"/>
          <p:nvPr/>
        </p:nvSpPr>
        <p:spPr>
          <a:xfrm>
            <a:off x="183628" y="785615"/>
            <a:ext cx="11806237" cy="4215441"/>
          </a:xfrm>
          <a:prstGeom prst="rect">
            <a:avLst/>
          </a:prstGeom>
          <a:noFill/>
        </p:spPr>
        <p:txBody>
          <a:bodyPr wrap="square" rtlCol="0">
            <a:spAutoFit/>
          </a:bodyPr>
          <a:lstStyle/>
          <a:p>
            <a:pPr>
              <a:defRPr/>
            </a:pPr>
            <a:r>
              <a:rPr lang="en-US" sz="1400" b="1" kern="0" dirty="0">
                <a:solidFill>
                  <a:prstClr val="white"/>
                </a:solidFill>
                <a:latin typeface="Segoe UI"/>
              </a:rPr>
              <a:t>Authentication</a:t>
            </a:r>
            <a:r>
              <a:rPr lang="en-US" sz="1400" kern="0" dirty="0">
                <a:solidFill>
                  <a:prstClr val="white"/>
                </a:solidFill>
                <a:latin typeface="Segoe UI"/>
              </a:rPr>
              <a:t> – It ensures that is our user a valid user? Has he/she entered valid credentials to login to our app. It is enforced by a login screen. This login screen can also come from IDP like SSO, LDAP, Social integration.</a:t>
            </a:r>
          </a:p>
          <a:p>
            <a:pPr>
              <a:defRPr/>
            </a:pPr>
            <a:endParaRPr lang="en-US" sz="1400" kern="0" dirty="0">
              <a:solidFill>
                <a:prstClr val="white"/>
              </a:solidFill>
              <a:latin typeface="Segoe UI"/>
            </a:endParaRPr>
          </a:p>
          <a:p>
            <a:pPr>
              <a:defRPr/>
            </a:pPr>
            <a:r>
              <a:rPr lang="en-US" sz="1400" b="1" kern="0" dirty="0">
                <a:solidFill>
                  <a:prstClr val="white"/>
                </a:solidFill>
                <a:latin typeface="Segoe UI"/>
              </a:rPr>
              <a:t>Authorization</a:t>
            </a:r>
            <a:r>
              <a:rPr lang="en-US" sz="1400" kern="0" dirty="0">
                <a:solidFill>
                  <a:prstClr val="white"/>
                </a:solidFill>
                <a:latin typeface="Segoe UI"/>
              </a:rPr>
              <a:t> – Once user is authentication, then the authorization comes into play. It ensures, is our user allowed to do certain activities inside app. What is the level of access. E.g. create, update, delete, approve, view.</a:t>
            </a:r>
          </a:p>
          <a:p>
            <a:pPr>
              <a:defRPr/>
            </a:pPr>
            <a:endParaRPr lang="en-US" sz="1600" kern="0" dirty="0">
              <a:solidFill>
                <a:prstClr val="white"/>
              </a:solidFill>
              <a:latin typeface="Segoe UI"/>
            </a:endParaRPr>
          </a:p>
          <a:p>
            <a:pPr>
              <a:defRPr/>
            </a:pPr>
            <a:r>
              <a:rPr lang="en-US" sz="1400" kern="0" dirty="0">
                <a:solidFill>
                  <a:prstClr val="white"/>
                </a:solidFill>
                <a:latin typeface="Segoe UI"/>
              </a:rPr>
              <a:t>SAP BTP </a:t>
            </a:r>
            <a:r>
              <a:rPr lang="en-US" sz="1400" kern="0" dirty="0" err="1">
                <a:solidFill>
                  <a:prstClr val="white"/>
                </a:solidFill>
                <a:latin typeface="Segoe UI"/>
              </a:rPr>
              <a:t>cf</a:t>
            </a:r>
            <a:r>
              <a:rPr lang="en-US" sz="1400" kern="0" dirty="0">
                <a:solidFill>
                  <a:prstClr val="white"/>
                </a:solidFill>
                <a:latin typeface="Segoe UI"/>
              </a:rPr>
              <a:t> environment has a special component called XSUAA – </a:t>
            </a:r>
          </a:p>
          <a:p>
            <a:pPr>
              <a:defRPr/>
            </a:pPr>
            <a:r>
              <a:rPr lang="en-US" sz="1400" kern="0" dirty="0">
                <a:solidFill>
                  <a:prstClr val="white"/>
                </a:solidFill>
                <a:latin typeface="Segoe UI"/>
              </a:rPr>
              <a:t>XS – </a:t>
            </a:r>
            <a:r>
              <a:rPr lang="en-US" sz="1400" kern="0" dirty="0" err="1">
                <a:solidFill>
                  <a:prstClr val="white"/>
                </a:solidFill>
                <a:latin typeface="Segoe UI"/>
              </a:rPr>
              <a:t>eXtended</a:t>
            </a:r>
            <a:r>
              <a:rPr lang="en-US" sz="1400" kern="0" dirty="0">
                <a:solidFill>
                  <a:prstClr val="white"/>
                </a:solidFill>
                <a:latin typeface="Segoe UI"/>
              </a:rPr>
              <a:t> Services</a:t>
            </a:r>
          </a:p>
          <a:p>
            <a:pPr>
              <a:defRPr/>
            </a:pPr>
            <a:r>
              <a:rPr lang="en-US" sz="1400" kern="0" dirty="0">
                <a:solidFill>
                  <a:prstClr val="white"/>
                </a:solidFill>
                <a:latin typeface="Segoe UI"/>
              </a:rPr>
              <a:t>UAA – User Account and Authorization</a:t>
            </a:r>
          </a:p>
          <a:p>
            <a:pPr marL="342797" indent="-342797">
              <a:buFont typeface="Arial" panose="020B0604020202020204" pitchFamily="34" charset="0"/>
              <a:buChar char="•"/>
              <a:defRPr/>
            </a:pPr>
            <a:r>
              <a:rPr lang="en-IN" sz="1400" kern="0" dirty="0">
                <a:solidFill>
                  <a:prstClr val="white"/>
                </a:solidFill>
                <a:latin typeface="Segoe UI"/>
              </a:rPr>
              <a:t>This is an in-built component inside of CF</a:t>
            </a:r>
          </a:p>
          <a:p>
            <a:pPr marL="342797" indent="-342797">
              <a:buFont typeface="Arial" panose="020B0604020202020204" pitchFamily="34" charset="0"/>
              <a:buChar char="•"/>
              <a:defRPr/>
            </a:pPr>
            <a:r>
              <a:rPr lang="en-IN" sz="1400" kern="0" dirty="0">
                <a:solidFill>
                  <a:prstClr val="white"/>
                </a:solidFill>
                <a:latin typeface="Segoe UI"/>
              </a:rPr>
              <a:t>It is responsible to control the user account and authorization</a:t>
            </a:r>
          </a:p>
          <a:p>
            <a:pPr marL="342797" indent="-342797">
              <a:buFont typeface="Arial" panose="020B0604020202020204" pitchFamily="34" charset="0"/>
              <a:buChar char="•"/>
              <a:defRPr/>
            </a:pPr>
            <a:r>
              <a:rPr lang="en-IN" sz="1400" kern="0" dirty="0">
                <a:solidFill>
                  <a:prstClr val="white"/>
                </a:solidFill>
                <a:latin typeface="Segoe UI"/>
              </a:rPr>
              <a:t>It manages our application security</a:t>
            </a:r>
          </a:p>
          <a:p>
            <a:pPr marL="342797" indent="-342797">
              <a:buFont typeface="Arial" panose="020B0604020202020204" pitchFamily="34" charset="0"/>
              <a:buChar char="•"/>
              <a:defRPr/>
            </a:pPr>
            <a:r>
              <a:rPr lang="en-IN" sz="1400" kern="0" dirty="0">
                <a:solidFill>
                  <a:prstClr val="white"/>
                </a:solidFill>
                <a:latin typeface="Segoe UI"/>
              </a:rPr>
              <a:t>In CF we use modular approach to address security</a:t>
            </a:r>
          </a:p>
          <a:p>
            <a:pPr marL="342797" indent="-342797">
              <a:buFont typeface="Arial" panose="020B0604020202020204" pitchFamily="34" charset="0"/>
              <a:buChar char="•"/>
              <a:defRPr/>
            </a:pPr>
            <a:r>
              <a:rPr lang="en-IN" sz="1400" kern="0" dirty="0">
                <a:solidFill>
                  <a:prstClr val="white"/>
                </a:solidFill>
                <a:latin typeface="Segoe UI"/>
              </a:rPr>
              <a:t>As a developer we need to decide what roles and level of security we need in our app. Example, we need to secure </a:t>
            </a:r>
            <a:r>
              <a:rPr lang="en-IN" sz="1400" kern="0" dirty="0" err="1">
                <a:solidFill>
                  <a:prstClr val="white"/>
                </a:solidFill>
                <a:latin typeface="Segoe UI"/>
              </a:rPr>
              <a:t>odata</a:t>
            </a:r>
            <a:r>
              <a:rPr lang="en-IN" sz="1400" kern="0" dirty="0">
                <a:solidFill>
                  <a:prstClr val="white"/>
                </a:solidFill>
                <a:latin typeface="Segoe UI"/>
              </a:rPr>
              <a:t> resource /</a:t>
            </a:r>
            <a:r>
              <a:rPr lang="en-IN" sz="1400" kern="0" dirty="0" err="1">
                <a:solidFill>
                  <a:prstClr val="white"/>
                </a:solidFill>
                <a:latin typeface="Segoe UI"/>
              </a:rPr>
              <a:t>Anubhav.svc</a:t>
            </a:r>
            <a:endParaRPr lang="en-IN" sz="1400" kern="0" dirty="0">
              <a:solidFill>
                <a:prstClr val="white"/>
              </a:solidFill>
              <a:latin typeface="Segoe UI"/>
            </a:endParaRPr>
          </a:p>
          <a:p>
            <a:pPr marL="342797" indent="-342797">
              <a:buFont typeface="Arial" panose="020B0604020202020204" pitchFamily="34" charset="0"/>
              <a:buChar char="•"/>
              <a:defRPr/>
            </a:pPr>
            <a:r>
              <a:rPr lang="en-IN" sz="1400" kern="0" dirty="0">
                <a:solidFill>
                  <a:prstClr val="white"/>
                </a:solidFill>
                <a:latin typeface="Segoe UI"/>
              </a:rPr>
              <a:t>Usually we define Viewer, Editor</a:t>
            </a:r>
          </a:p>
          <a:p>
            <a:pPr marL="342797" indent="-342797">
              <a:buFont typeface="Arial" panose="020B0604020202020204" pitchFamily="34" charset="0"/>
              <a:buChar char="•"/>
              <a:defRPr/>
            </a:pPr>
            <a:r>
              <a:rPr lang="en-IN" sz="1400" kern="0" dirty="0">
                <a:solidFill>
                  <a:prstClr val="white"/>
                </a:solidFill>
                <a:latin typeface="Segoe UI"/>
              </a:rPr>
              <a:t>We need to define our scope and role templates inside a special file called </a:t>
            </a:r>
            <a:r>
              <a:rPr lang="en-IN" sz="1400" b="1" kern="0" dirty="0" err="1">
                <a:solidFill>
                  <a:prstClr val="white"/>
                </a:solidFill>
                <a:latin typeface="Segoe UI"/>
              </a:rPr>
              <a:t>xs-security.json</a:t>
            </a:r>
            <a:r>
              <a:rPr lang="en-IN" sz="1400" b="1" kern="0" dirty="0">
                <a:solidFill>
                  <a:prstClr val="white"/>
                </a:solidFill>
                <a:latin typeface="Segoe UI"/>
              </a:rPr>
              <a:t> </a:t>
            </a:r>
            <a:r>
              <a:rPr lang="en-IN" sz="1400" kern="0" dirty="0">
                <a:solidFill>
                  <a:prstClr val="white"/>
                </a:solidFill>
                <a:latin typeface="Segoe UI"/>
              </a:rPr>
              <a:t>file</a:t>
            </a:r>
          </a:p>
          <a:p>
            <a:pPr marL="342797" indent="-342797">
              <a:buFont typeface="Arial" panose="020B0604020202020204" pitchFamily="34" charset="0"/>
              <a:buChar char="•"/>
              <a:defRPr/>
            </a:pPr>
            <a:r>
              <a:rPr lang="en-IN" sz="1400" kern="0" dirty="0">
                <a:solidFill>
                  <a:prstClr val="white"/>
                </a:solidFill>
                <a:latin typeface="Segoe UI"/>
              </a:rPr>
              <a:t>XSUAA Communicates to the </a:t>
            </a:r>
            <a:r>
              <a:rPr lang="en-IN" sz="1400" b="1" kern="0" dirty="0">
                <a:solidFill>
                  <a:prstClr val="white"/>
                </a:solidFill>
                <a:latin typeface="Segoe UI"/>
              </a:rPr>
              <a:t>IDP – Identity Provider</a:t>
            </a:r>
          </a:p>
          <a:p>
            <a:pPr marL="342797" indent="-342797">
              <a:buFont typeface="Arial" panose="020B0604020202020204" pitchFamily="34" charset="0"/>
              <a:buChar char="•"/>
              <a:defRPr/>
            </a:pPr>
            <a:r>
              <a:rPr lang="en-IN" sz="1400" kern="0" dirty="0">
                <a:solidFill>
                  <a:prstClr val="white"/>
                </a:solidFill>
                <a:latin typeface="Segoe UI"/>
              </a:rPr>
              <a:t>Issues </a:t>
            </a:r>
            <a:r>
              <a:rPr lang="en-IN" sz="1400" b="1" kern="0" dirty="0">
                <a:solidFill>
                  <a:prstClr val="white"/>
                </a:solidFill>
                <a:latin typeface="Segoe UI"/>
              </a:rPr>
              <a:t>JWT (JSON web Token) </a:t>
            </a:r>
            <a:r>
              <a:rPr lang="en-IN" sz="1400" kern="0" dirty="0">
                <a:solidFill>
                  <a:prstClr val="white"/>
                </a:solidFill>
                <a:latin typeface="Segoe UI"/>
              </a:rPr>
              <a:t>to cloud foundry router which let user access the app based on permission.</a:t>
            </a:r>
          </a:p>
        </p:txBody>
      </p:sp>
      <p:sp>
        <p:nvSpPr>
          <p:cNvPr id="13" name="Rectangle 12">
            <a:extLst>
              <a:ext uri="{FF2B5EF4-FFF2-40B4-BE49-F238E27FC236}">
                <a16:creationId xmlns:a16="http://schemas.microsoft.com/office/drawing/2014/main" id="{3643048D-A7CA-D41E-C7AC-CCAB701256CA}"/>
              </a:ext>
            </a:extLst>
          </p:cNvPr>
          <p:cNvSpPr/>
          <p:nvPr/>
        </p:nvSpPr>
        <p:spPr>
          <a:xfrm>
            <a:off x="162341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Scope</a:t>
            </a:r>
          </a:p>
          <a:p>
            <a:pPr algn="ctr">
              <a:defRPr/>
            </a:pPr>
            <a:r>
              <a:rPr lang="en-US" sz="2399" kern="0" dirty="0">
                <a:solidFill>
                  <a:prstClr val="white"/>
                </a:solidFill>
                <a:latin typeface="Segoe UI"/>
              </a:rPr>
              <a:t>(Role)</a:t>
            </a:r>
          </a:p>
        </p:txBody>
      </p:sp>
      <p:sp>
        <p:nvSpPr>
          <p:cNvPr id="14" name="Rectangle 13">
            <a:extLst>
              <a:ext uri="{FF2B5EF4-FFF2-40B4-BE49-F238E27FC236}">
                <a16:creationId xmlns:a16="http://schemas.microsoft.com/office/drawing/2014/main" id="{CAF1E737-A025-646B-E1D2-2FDCC17E4BD0}"/>
              </a:ext>
            </a:extLst>
          </p:cNvPr>
          <p:cNvSpPr/>
          <p:nvPr/>
        </p:nvSpPr>
        <p:spPr>
          <a:xfrm>
            <a:off x="543884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Template</a:t>
            </a:r>
          </a:p>
        </p:txBody>
      </p:sp>
      <p:cxnSp>
        <p:nvCxnSpPr>
          <p:cNvPr id="15" name="Straight Connector 14">
            <a:extLst>
              <a:ext uri="{FF2B5EF4-FFF2-40B4-BE49-F238E27FC236}">
                <a16:creationId xmlns:a16="http://schemas.microsoft.com/office/drawing/2014/main" id="{40BB33BA-B03F-9320-17D7-F05B3766B37A}"/>
              </a:ext>
            </a:extLst>
          </p:cNvPr>
          <p:cNvCxnSpPr>
            <a:stCxn id="13" idx="3"/>
            <a:endCxn id="14" idx="1"/>
          </p:cNvCxnSpPr>
          <p:nvPr/>
        </p:nvCxnSpPr>
        <p:spPr>
          <a:xfrm>
            <a:off x="3351155" y="5874152"/>
            <a:ext cx="2087688" cy="0"/>
          </a:xfrm>
          <a:prstGeom prst="line">
            <a:avLst/>
          </a:prstGeom>
          <a:noFill/>
          <a:ln w="9525" cap="flat" cmpd="sng" algn="ctr">
            <a:solidFill>
              <a:srgbClr val="202B50">
                <a:shade val="95000"/>
                <a:satMod val="105000"/>
              </a:srgbClr>
            </a:solidFill>
            <a:prstDash val="solid"/>
          </a:ln>
          <a:effectLst/>
        </p:spPr>
      </p:cxnSp>
      <p:sp>
        <p:nvSpPr>
          <p:cNvPr id="16" name="TextBox 15">
            <a:extLst>
              <a:ext uri="{FF2B5EF4-FFF2-40B4-BE49-F238E27FC236}">
                <a16:creationId xmlns:a16="http://schemas.microsoft.com/office/drawing/2014/main" id="{7B3AAFBE-55E6-7165-C524-D53C89F1869D}"/>
              </a:ext>
            </a:extLst>
          </p:cNvPr>
          <p:cNvSpPr txBox="1"/>
          <p:nvPr/>
        </p:nvSpPr>
        <p:spPr>
          <a:xfrm>
            <a:off x="3351155" y="5426323"/>
            <a:ext cx="2375645"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17" name="Rectangle 16">
            <a:extLst>
              <a:ext uri="{FF2B5EF4-FFF2-40B4-BE49-F238E27FC236}">
                <a16:creationId xmlns:a16="http://schemas.microsoft.com/office/drawing/2014/main" id="{11A855E9-5463-D35A-F9B3-9506DDDF0ED5}"/>
              </a:ext>
            </a:extLst>
          </p:cNvPr>
          <p:cNvSpPr/>
          <p:nvPr/>
        </p:nvSpPr>
        <p:spPr>
          <a:xfrm>
            <a:off x="8390402"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Collection</a:t>
            </a:r>
          </a:p>
        </p:txBody>
      </p:sp>
      <p:cxnSp>
        <p:nvCxnSpPr>
          <p:cNvPr id="18" name="Straight Connector 17">
            <a:extLst>
              <a:ext uri="{FF2B5EF4-FFF2-40B4-BE49-F238E27FC236}">
                <a16:creationId xmlns:a16="http://schemas.microsoft.com/office/drawing/2014/main" id="{AD307554-17F7-7992-5053-6F85F367361B}"/>
              </a:ext>
            </a:extLst>
          </p:cNvPr>
          <p:cNvCxnSpPr>
            <a:stCxn id="14" idx="3"/>
            <a:endCxn id="17" idx="1"/>
          </p:cNvCxnSpPr>
          <p:nvPr/>
        </p:nvCxnSpPr>
        <p:spPr>
          <a:xfrm>
            <a:off x="7166585" y="5874152"/>
            <a:ext cx="1223817" cy="0"/>
          </a:xfrm>
          <a:prstGeom prst="line">
            <a:avLst/>
          </a:prstGeom>
          <a:noFill/>
          <a:ln w="9525" cap="flat" cmpd="sng" algn="ctr">
            <a:solidFill>
              <a:srgbClr val="202B50">
                <a:shade val="95000"/>
                <a:satMod val="105000"/>
              </a:srgbClr>
            </a:solidFill>
            <a:prstDash val="solid"/>
          </a:ln>
          <a:effectLst/>
        </p:spPr>
      </p:cxnSp>
      <p:sp>
        <p:nvSpPr>
          <p:cNvPr id="19" name="TextBox 18">
            <a:extLst>
              <a:ext uri="{FF2B5EF4-FFF2-40B4-BE49-F238E27FC236}">
                <a16:creationId xmlns:a16="http://schemas.microsoft.com/office/drawing/2014/main" id="{67E8CB7F-3920-0EEF-4648-0869E7E16F62}"/>
              </a:ext>
            </a:extLst>
          </p:cNvPr>
          <p:cNvSpPr txBox="1"/>
          <p:nvPr/>
        </p:nvSpPr>
        <p:spPr>
          <a:xfrm>
            <a:off x="7166585" y="5426323"/>
            <a:ext cx="1295806"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20" name="Smiley Face 19">
            <a:extLst>
              <a:ext uri="{FF2B5EF4-FFF2-40B4-BE49-F238E27FC236}">
                <a16:creationId xmlns:a16="http://schemas.microsoft.com/office/drawing/2014/main" id="{DC9EB602-77FC-D2F5-43BC-C520B7ED05D9}"/>
              </a:ext>
            </a:extLst>
          </p:cNvPr>
          <p:cNvSpPr/>
          <p:nvPr/>
        </p:nvSpPr>
        <p:spPr>
          <a:xfrm>
            <a:off x="11054004" y="5334014"/>
            <a:ext cx="719892" cy="646163"/>
          </a:xfrm>
          <a:prstGeom prst="smileyFace">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ysClr val="windowText" lastClr="000000">
                <a:lumMod val="95000"/>
                <a:lumOff val="5000"/>
              </a:sysClr>
            </a:solidFill>
            <a:prstDash val="solid"/>
          </a:ln>
          <a:effectLst>
            <a:outerShdw blurRad="40000" dist="20000" dir="5400000" rotWithShape="0">
              <a:srgbClr val="000000">
                <a:alpha val="38000"/>
              </a:srgbClr>
            </a:outerShdw>
          </a:effectLst>
        </p:spPr>
        <p:txBody>
          <a:bodyPr rtlCol="0" anchor="ctr"/>
          <a:lstStyle/>
          <a:p>
            <a:pPr algn="ctr">
              <a:defRPr/>
            </a:pPr>
            <a:endParaRPr lang="en-US" sz="2399" b="1" kern="0" dirty="0">
              <a:solidFill>
                <a:prstClr val="white"/>
              </a:solidFill>
              <a:latin typeface="Segoe UI"/>
            </a:endParaRPr>
          </a:p>
        </p:txBody>
      </p:sp>
      <p:cxnSp>
        <p:nvCxnSpPr>
          <p:cNvPr id="21" name="Connector: Elbow 20">
            <a:extLst>
              <a:ext uri="{FF2B5EF4-FFF2-40B4-BE49-F238E27FC236}">
                <a16:creationId xmlns:a16="http://schemas.microsoft.com/office/drawing/2014/main" id="{39FB7B0B-43C4-53CC-F7CB-9A6A0904A3A3}"/>
              </a:ext>
            </a:extLst>
          </p:cNvPr>
          <p:cNvCxnSpPr>
            <a:stCxn id="17" idx="3"/>
            <a:endCxn id="20" idx="4"/>
          </p:cNvCxnSpPr>
          <p:nvPr/>
        </p:nvCxnSpPr>
        <p:spPr>
          <a:xfrm>
            <a:off x="10118144" y="5874154"/>
            <a:ext cx="1295806" cy="106023"/>
          </a:xfrm>
          <a:prstGeom prst="bentConnector4">
            <a:avLst>
              <a:gd name="adj1" fmla="val 36111"/>
              <a:gd name="adj2" fmla="val 315557"/>
            </a:avLst>
          </a:prstGeom>
          <a:noFill/>
          <a:ln w="9525" cap="flat" cmpd="sng" algn="ctr">
            <a:solidFill>
              <a:srgbClr val="202B50">
                <a:shade val="95000"/>
                <a:satMod val="105000"/>
              </a:srgbClr>
            </a:solidFill>
            <a:prstDash val="solid"/>
            <a:tailEnd type="triangle"/>
          </a:ln>
          <a:effectLst/>
        </p:spPr>
      </p:cxnSp>
    </p:spTree>
    <p:extLst>
      <p:ext uri="{BB962C8B-B14F-4D97-AF65-F5344CB8AC3E}">
        <p14:creationId xmlns:p14="http://schemas.microsoft.com/office/powerpoint/2010/main" val="274207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IDP – Identity Provider</a:t>
            </a:r>
            <a:endParaRPr lang="en-IN" dirty="0"/>
          </a:p>
        </p:txBody>
      </p:sp>
      <p:sp>
        <p:nvSpPr>
          <p:cNvPr id="10" name="Slide Number Placeholder 3">
            <a:extLst>
              <a:ext uri="{FF2B5EF4-FFF2-40B4-BE49-F238E27FC236}">
                <a16:creationId xmlns:a16="http://schemas.microsoft.com/office/drawing/2014/main" id="{2F3035AE-3E52-4994-6211-AE55192D28F5}"/>
              </a:ext>
            </a:extLst>
          </p:cNvPr>
          <p:cNvSpPr>
            <a:spLocks noGrp="1"/>
          </p:cNvSpPr>
          <p:nvPr>
            <p:ph type="sldNum" sz="quarter" idx="12"/>
          </p:nvPr>
        </p:nvSpPr>
        <p:spPr>
          <a:xfrm flipH="1">
            <a:off x="11637584" y="6596527"/>
            <a:ext cx="218945" cy="143978"/>
          </a:xfrm>
          <a:ln>
            <a:solidFill>
              <a:schemeClr val="bg1"/>
            </a:solidFill>
          </a:ln>
        </p:spPr>
        <p:txBody>
          <a:bodyPr/>
          <a:lstStyle/>
          <a:p>
            <a:pPr defTabSz="1218621"/>
            <a:fld id="{96E69268-9C8B-4EBF-A9EE-DC5DC2D48DC3}" type="slidenum">
              <a:rPr lang="en-US">
                <a:solidFill>
                  <a:prstClr val="white"/>
                </a:solidFill>
                <a:latin typeface="Segoe UI"/>
              </a:rPr>
              <a:pPr defTabSz="1218621"/>
              <a:t>5</a:t>
            </a:fld>
            <a:endParaRPr lang="en-US" dirty="0">
              <a:solidFill>
                <a:prstClr val="white"/>
              </a:solidFill>
              <a:latin typeface="Segoe UI Black" panose="020B0A02040204020203" pitchFamily="34" charset="0"/>
              <a:ea typeface="Segoe UI Black" panose="020B0A02040204020203" pitchFamily="34" charset="0"/>
            </a:endParaRPr>
          </a:p>
        </p:txBody>
      </p:sp>
      <p:sp>
        <p:nvSpPr>
          <p:cNvPr id="11" name="TextBox 10">
            <a:extLst>
              <a:ext uri="{FF2B5EF4-FFF2-40B4-BE49-F238E27FC236}">
                <a16:creationId xmlns:a16="http://schemas.microsoft.com/office/drawing/2014/main" id="{2362F458-B5B7-154C-F189-BA5A239E04AA}"/>
              </a:ext>
            </a:extLst>
          </p:cNvPr>
          <p:cNvSpPr txBox="1"/>
          <p:nvPr/>
        </p:nvSpPr>
        <p:spPr>
          <a:xfrm>
            <a:off x="191294" y="745067"/>
            <a:ext cx="11806237" cy="830781"/>
          </a:xfrm>
          <a:prstGeom prst="rect">
            <a:avLst/>
          </a:prstGeom>
          <a:noFill/>
          <a:ln>
            <a:noFill/>
          </a:ln>
        </p:spPr>
        <p:txBody>
          <a:bodyPr wrap="square" rtlCol="0">
            <a:spAutoFit/>
          </a:bodyPr>
          <a:lstStyle/>
          <a:p>
            <a:pPr defTabSz="1218621"/>
            <a:r>
              <a:rPr lang="en-US" sz="1600" dirty="0">
                <a:solidFill>
                  <a:prstClr val="white"/>
                </a:solidFill>
                <a:latin typeface="Segoe UI"/>
              </a:rPr>
              <a:t>An identity provider is a software or group of software which stores all the user credentials and their scopes (roles) in itself. This will centralize the user management in company and simplify the login process to different apps. This way user do not need to remember multiple passwords to multiple apps.</a:t>
            </a:r>
            <a:endParaRPr lang="en-IN" sz="1600" dirty="0">
              <a:solidFill>
                <a:prstClr val="white"/>
              </a:solidFill>
              <a:latin typeface="Segoe UI"/>
            </a:endParaRPr>
          </a:p>
        </p:txBody>
      </p:sp>
      <p:sp>
        <p:nvSpPr>
          <p:cNvPr id="12" name="Rectangle 11">
            <a:extLst>
              <a:ext uri="{FF2B5EF4-FFF2-40B4-BE49-F238E27FC236}">
                <a16:creationId xmlns:a16="http://schemas.microsoft.com/office/drawing/2014/main" id="{1713AAA2-6DEA-AA00-A36C-E150CA26CDC0}"/>
              </a:ext>
            </a:extLst>
          </p:cNvPr>
          <p:cNvSpPr/>
          <p:nvPr/>
        </p:nvSpPr>
        <p:spPr>
          <a:xfrm>
            <a:off x="3502799" y="1773200"/>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Portal</a:t>
            </a:r>
          </a:p>
        </p:txBody>
      </p:sp>
      <p:sp>
        <p:nvSpPr>
          <p:cNvPr id="13" name="Rectangle 12">
            <a:extLst>
              <a:ext uri="{FF2B5EF4-FFF2-40B4-BE49-F238E27FC236}">
                <a16:creationId xmlns:a16="http://schemas.microsoft.com/office/drawing/2014/main" id="{9E1B9187-7A51-944A-FE75-AE7CA8C09B1E}"/>
              </a:ext>
            </a:extLst>
          </p:cNvPr>
          <p:cNvSpPr/>
          <p:nvPr/>
        </p:nvSpPr>
        <p:spPr>
          <a:xfrm>
            <a:off x="3502799" y="2459418"/>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Launchpad</a:t>
            </a:r>
          </a:p>
        </p:txBody>
      </p:sp>
      <p:sp>
        <p:nvSpPr>
          <p:cNvPr id="14" name="Rectangle 13">
            <a:extLst>
              <a:ext uri="{FF2B5EF4-FFF2-40B4-BE49-F238E27FC236}">
                <a16:creationId xmlns:a16="http://schemas.microsoft.com/office/drawing/2014/main" id="{9FCB960D-CAA4-5664-1FA8-E37E384BDDA6}"/>
              </a:ext>
            </a:extLst>
          </p:cNvPr>
          <p:cNvSpPr/>
          <p:nvPr/>
        </p:nvSpPr>
        <p:spPr>
          <a:xfrm>
            <a:off x="3502799" y="3155302"/>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Dedicated SRM</a:t>
            </a:r>
          </a:p>
        </p:txBody>
      </p:sp>
      <p:sp>
        <p:nvSpPr>
          <p:cNvPr id="15" name="Rectangle 14">
            <a:extLst>
              <a:ext uri="{FF2B5EF4-FFF2-40B4-BE49-F238E27FC236}">
                <a16:creationId xmlns:a16="http://schemas.microsoft.com/office/drawing/2014/main" id="{9913C176-6984-A538-324D-90535DAEDDF5}"/>
              </a:ext>
            </a:extLst>
          </p:cNvPr>
          <p:cNvSpPr/>
          <p:nvPr/>
        </p:nvSpPr>
        <p:spPr>
          <a:xfrm>
            <a:off x="3502799" y="3838466"/>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SAP Server</a:t>
            </a:r>
          </a:p>
        </p:txBody>
      </p:sp>
      <p:sp>
        <p:nvSpPr>
          <p:cNvPr id="16" name="Rectangle 15">
            <a:extLst>
              <a:ext uri="{FF2B5EF4-FFF2-40B4-BE49-F238E27FC236}">
                <a16:creationId xmlns:a16="http://schemas.microsoft.com/office/drawing/2014/main" id="{589C4928-B238-BC26-0800-90E199EC2DA8}"/>
              </a:ext>
            </a:extLst>
          </p:cNvPr>
          <p:cNvSpPr/>
          <p:nvPr/>
        </p:nvSpPr>
        <p:spPr>
          <a:xfrm>
            <a:off x="3505536" y="4501267"/>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Outlook</a:t>
            </a:r>
          </a:p>
        </p:txBody>
      </p:sp>
      <p:pic>
        <p:nvPicPr>
          <p:cNvPr id="17" name="Picture 16" descr="Icon&#10;&#10;Description automatically generated">
            <a:extLst>
              <a:ext uri="{FF2B5EF4-FFF2-40B4-BE49-F238E27FC236}">
                <a16:creationId xmlns:a16="http://schemas.microsoft.com/office/drawing/2014/main" id="{39D951F8-AAB4-A0F2-64B5-B0695D8D1380}"/>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407263" y="1853558"/>
            <a:ext cx="982807" cy="991115"/>
          </a:xfrm>
          <a:prstGeom prst="rect">
            <a:avLst/>
          </a:prstGeom>
          <a:ln>
            <a:solidFill>
              <a:schemeClr val="bg1"/>
            </a:solidFill>
          </a:ln>
        </p:spPr>
      </p:pic>
      <p:sp>
        <p:nvSpPr>
          <p:cNvPr id="18" name="Rectangle 17">
            <a:extLst>
              <a:ext uri="{FF2B5EF4-FFF2-40B4-BE49-F238E27FC236}">
                <a16:creationId xmlns:a16="http://schemas.microsoft.com/office/drawing/2014/main" id="{36D70D1E-84DF-C8FB-E0C6-192510CBE30B}"/>
              </a:ext>
            </a:extLst>
          </p:cNvPr>
          <p:cNvSpPr/>
          <p:nvPr/>
        </p:nvSpPr>
        <p:spPr>
          <a:xfrm>
            <a:off x="389118" y="3807751"/>
            <a:ext cx="98280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SSO</a:t>
            </a:r>
          </a:p>
        </p:txBody>
      </p:sp>
      <p:sp>
        <p:nvSpPr>
          <p:cNvPr id="19" name="TextBox 18">
            <a:extLst>
              <a:ext uri="{FF2B5EF4-FFF2-40B4-BE49-F238E27FC236}">
                <a16:creationId xmlns:a16="http://schemas.microsoft.com/office/drawing/2014/main" id="{8E35FBE6-EE4A-7358-7C15-CA18584BCB9F}"/>
              </a:ext>
            </a:extLst>
          </p:cNvPr>
          <p:cNvSpPr txBox="1"/>
          <p:nvPr/>
        </p:nvSpPr>
        <p:spPr>
          <a:xfrm>
            <a:off x="107446" y="4582175"/>
            <a:ext cx="3239516" cy="1076937"/>
          </a:xfrm>
          <a:prstGeom prst="rect">
            <a:avLst/>
          </a:prstGeom>
          <a:noFill/>
          <a:ln>
            <a:noFill/>
          </a:ln>
        </p:spPr>
        <p:txBody>
          <a:bodyPr wrap="square" rtlCol="0">
            <a:spAutoFit/>
          </a:bodyPr>
          <a:lstStyle/>
          <a:p>
            <a:pPr marL="342797" indent="-342797" defTabSz="1218621">
              <a:buFont typeface="Arial" panose="020B0604020202020204" pitchFamily="34" charset="0"/>
              <a:buChar char="•"/>
            </a:pPr>
            <a:r>
              <a:rPr lang="en-US" sz="1600" dirty="0">
                <a:solidFill>
                  <a:prstClr val="white"/>
                </a:solidFill>
                <a:latin typeface="Segoe UI"/>
              </a:rPr>
              <a:t>User/email/password</a:t>
            </a:r>
          </a:p>
          <a:p>
            <a:pPr marL="342797" indent="-342797" defTabSz="1218621">
              <a:buFont typeface="Arial" panose="020B0604020202020204" pitchFamily="34" charset="0"/>
              <a:buChar char="•"/>
            </a:pPr>
            <a:r>
              <a:rPr lang="en-US" sz="1600" dirty="0">
                <a:solidFill>
                  <a:prstClr val="white"/>
                </a:solidFill>
                <a:latin typeface="Segoe UI"/>
              </a:rPr>
              <a:t>Single source of truth</a:t>
            </a:r>
          </a:p>
          <a:p>
            <a:pPr marL="342797" indent="-342797" defTabSz="1218621">
              <a:buFont typeface="Arial" panose="020B0604020202020204" pitchFamily="34" charset="0"/>
              <a:buChar char="•"/>
            </a:pPr>
            <a:r>
              <a:rPr lang="en-US" sz="1600" dirty="0">
                <a:solidFill>
                  <a:prstClr val="white"/>
                </a:solidFill>
                <a:latin typeface="Segoe UI"/>
              </a:rPr>
              <a:t>Trust relation</a:t>
            </a:r>
          </a:p>
          <a:p>
            <a:pPr marL="342797" indent="-342797" defTabSz="1218621">
              <a:buFont typeface="Arial" panose="020B0604020202020204" pitchFamily="34" charset="0"/>
              <a:buChar char="•"/>
            </a:pPr>
            <a:r>
              <a:rPr lang="en-US" sz="1600" dirty="0">
                <a:solidFill>
                  <a:prstClr val="white"/>
                </a:solidFill>
                <a:latin typeface="Segoe UI"/>
              </a:rPr>
              <a:t>Scope- clerk, manager, </a:t>
            </a:r>
            <a:r>
              <a:rPr lang="en-US" sz="1600" dirty="0" err="1">
                <a:solidFill>
                  <a:prstClr val="white"/>
                </a:solidFill>
                <a:latin typeface="Segoe UI"/>
              </a:rPr>
              <a:t>ceo</a:t>
            </a:r>
            <a:endParaRPr lang="en-US" sz="1600" dirty="0">
              <a:solidFill>
                <a:prstClr val="white"/>
              </a:solidFill>
              <a:latin typeface="Segoe UI"/>
            </a:endParaRPr>
          </a:p>
        </p:txBody>
      </p:sp>
      <p:cxnSp>
        <p:nvCxnSpPr>
          <p:cNvPr id="20" name="Connector: Elbow 19">
            <a:extLst>
              <a:ext uri="{FF2B5EF4-FFF2-40B4-BE49-F238E27FC236}">
                <a16:creationId xmlns:a16="http://schemas.microsoft.com/office/drawing/2014/main" id="{A06E4B9A-E55F-7DAF-07FF-C736E0A752F5}"/>
              </a:ext>
            </a:extLst>
          </p:cNvPr>
          <p:cNvCxnSpPr>
            <a:stCxn id="18" idx="3"/>
            <a:endCxn id="12" idx="1"/>
          </p:cNvCxnSpPr>
          <p:nvPr/>
        </p:nvCxnSpPr>
        <p:spPr>
          <a:xfrm flipV="1">
            <a:off x="1371925" y="2061157"/>
            <a:ext cx="2130876" cy="2013332"/>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6443317-E2EA-2C86-ECE8-16E203402076}"/>
              </a:ext>
            </a:extLst>
          </p:cNvPr>
          <p:cNvCxnSpPr>
            <a:stCxn id="18" idx="3"/>
            <a:endCxn id="13" idx="1"/>
          </p:cNvCxnSpPr>
          <p:nvPr/>
        </p:nvCxnSpPr>
        <p:spPr>
          <a:xfrm flipV="1">
            <a:off x="1371925" y="2747375"/>
            <a:ext cx="2130876" cy="132711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8849323-73AD-A813-42B8-53A87C2E44C2}"/>
              </a:ext>
            </a:extLst>
          </p:cNvPr>
          <p:cNvCxnSpPr>
            <a:stCxn id="18" idx="3"/>
            <a:endCxn id="16" idx="1"/>
          </p:cNvCxnSpPr>
          <p:nvPr/>
        </p:nvCxnSpPr>
        <p:spPr>
          <a:xfrm>
            <a:off x="1371923" y="4074490"/>
            <a:ext cx="2133612" cy="714735"/>
          </a:xfrm>
          <a:prstGeom prst="bentConnector3">
            <a:avLst>
              <a:gd name="adj1" fmla="val 68889"/>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4AB3834-6AC9-C350-02E7-3D7213F7E79A}"/>
              </a:ext>
            </a:extLst>
          </p:cNvPr>
          <p:cNvCxnSpPr>
            <a:stCxn id="18" idx="3"/>
            <a:endCxn id="14" idx="1"/>
          </p:cNvCxnSpPr>
          <p:nvPr/>
        </p:nvCxnSpPr>
        <p:spPr>
          <a:xfrm flipV="1">
            <a:off x="1371925" y="3443259"/>
            <a:ext cx="2130876" cy="631230"/>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9DA4809-328C-6EED-69FE-2327C386C972}"/>
              </a:ext>
            </a:extLst>
          </p:cNvPr>
          <p:cNvCxnSpPr>
            <a:stCxn id="18" idx="3"/>
            <a:endCxn id="15" idx="1"/>
          </p:cNvCxnSpPr>
          <p:nvPr/>
        </p:nvCxnSpPr>
        <p:spPr>
          <a:xfrm>
            <a:off x="1371925" y="4074489"/>
            <a:ext cx="2130876" cy="5193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Arrow: Right 24">
            <a:extLst>
              <a:ext uri="{FF2B5EF4-FFF2-40B4-BE49-F238E27FC236}">
                <a16:creationId xmlns:a16="http://schemas.microsoft.com/office/drawing/2014/main" id="{3669FCA9-87D0-AC5F-55AA-0597B8F77F08}"/>
              </a:ext>
            </a:extLst>
          </p:cNvPr>
          <p:cNvSpPr/>
          <p:nvPr/>
        </p:nvSpPr>
        <p:spPr>
          <a:xfrm>
            <a:off x="1371925" y="1989763"/>
            <a:ext cx="2130876" cy="45707"/>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sp>
        <p:nvSpPr>
          <p:cNvPr id="26" name="Arrow: Down 25">
            <a:extLst>
              <a:ext uri="{FF2B5EF4-FFF2-40B4-BE49-F238E27FC236}">
                <a16:creationId xmlns:a16="http://schemas.microsoft.com/office/drawing/2014/main" id="{A8345884-5E1C-A794-D6F2-A15B553F7C24}"/>
              </a:ext>
            </a:extLst>
          </p:cNvPr>
          <p:cNvSpPr/>
          <p:nvPr/>
        </p:nvSpPr>
        <p:spPr>
          <a:xfrm rot="2714639">
            <a:off x="2318350" y="1942625"/>
            <a:ext cx="143978" cy="2185413"/>
          </a:xfrm>
          <a:prstGeom prst="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pic>
        <p:nvPicPr>
          <p:cNvPr id="27" name="Picture 26" descr="Icon&#10;&#10;Description automatically generated">
            <a:extLst>
              <a:ext uri="{FF2B5EF4-FFF2-40B4-BE49-F238E27FC236}">
                <a16:creationId xmlns:a16="http://schemas.microsoft.com/office/drawing/2014/main" id="{08CC5429-0F02-836F-E9B5-6972D479274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59077" y="3706055"/>
            <a:ext cx="666351" cy="666351"/>
          </a:xfrm>
          <a:prstGeom prst="rect">
            <a:avLst/>
          </a:prstGeom>
          <a:ln>
            <a:solidFill>
              <a:schemeClr val="bg1"/>
            </a:solidFill>
          </a:ln>
        </p:spPr>
      </p:pic>
      <p:sp>
        <p:nvSpPr>
          <p:cNvPr id="28" name="Rectangle 27">
            <a:extLst>
              <a:ext uri="{FF2B5EF4-FFF2-40B4-BE49-F238E27FC236}">
                <a16:creationId xmlns:a16="http://schemas.microsoft.com/office/drawing/2014/main" id="{968180D4-9E3E-DBC4-F148-C59BD00E9B2C}"/>
              </a:ext>
            </a:extLst>
          </p:cNvPr>
          <p:cNvSpPr/>
          <p:nvPr/>
        </p:nvSpPr>
        <p:spPr>
          <a:xfrm>
            <a:off x="3505536" y="5184432"/>
            <a:ext cx="1871720" cy="37484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1800" dirty="0">
                <a:solidFill>
                  <a:prstClr val="white"/>
                </a:solidFill>
                <a:latin typeface="Segoe UI"/>
              </a:rPr>
              <a:t>Our cloud app</a:t>
            </a:r>
          </a:p>
        </p:txBody>
      </p:sp>
      <p:sp>
        <p:nvSpPr>
          <p:cNvPr id="29" name="Rectangle 28">
            <a:extLst>
              <a:ext uri="{FF2B5EF4-FFF2-40B4-BE49-F238E27FC236}">
                <a16:creationId xmlns:a16="http://schemas.microsoft.com/office/drawing/2014/main" id="{10601AA0-415A-129A-44AA-F47497DD9974}"/>
              </a:ext>
            </a:extLst>
          </p:cNvPr>
          <p:cNvSpPr/>
          <p:nvPr/>
        </p:nvSpPr>
        <p:spPr>
          <a:xfrm>
            <a:off x="3502799" y="6099898"/>
            <a:ext cx="1871720" cy="777349"/>
          </a:xfrm>
          <a:prstGeom prst="rect">
            <a:avLst/>
          </a:prstGeom>
          <a:solidFill>
            <a:schemeClr val="accent2">
              <a:lumMod val="50000"/>
            </a:schemeClr>
          </a:solidFill>
          <a:ln>
            <a:solidFill>
              <a:schemeClr val="bg1"/>
            </a:solidFill>
          </a:ln>
        </p:spPr>
        <p:style>
          <a:lnRef idx="0">
            <a:schemeClr val="accent2"/>
          </a:lnRef>
          <a:fillRef idx="3">
            <a:schemeClr val="accent2"/>
          </a:fillRef>
          <a:effectRef idx="3">
            <a:schemeClr val="accent2"/>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30" name="Connector: Elbow 29">
            <a:extLst>
              <a:ext uri="{FF2B5EF4-FFF2-40B4-BE49-F238E27FC236}">
                <a16:creationId xmlns:a16="http://schemas.microsoft.com/office/drawing/2014/main" id="{6B494515-9A9A-1712-7726-F5038BA946F9}"/>
              </a:ext>
            </a:extLst>
          </p:cNvPr>
          <p:cNvCxnSpPr>
            <a:cxnSpLocks/>
            <a:stCxn id="33" idx="2"/>
            <a:endCxn id="29" idx="3"/>
          </p:cNvCxnSpPr>
          <p:nvPr/>
        </p:nvCxnSpPr>
        <p:spPr>
          <a:xfrm rot="5400000">
            <a:off x="5906799" y="3961307"/>
            <a:ext cx="1994984" cy="3059543"/>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9AE44EF-AE51-A6DC-5A0F-D8B3211751E9}"/>
              </a:ext>
            </a:extLst>
          </p:cNvPr>
          <p:cNvSpPr/>
          <p:nvPr/>
        </p:nvSpPr>
        <p:spPr>
          <a:xfrm>
            <a:off x="5302530" y="5371853"/>
            <a:ext cx="1151828" cy="28925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xsuaa</a:t>
            </a:r>
            <a:endParaRPr lang="en-US" sz="2399" dirty="0">
              <a:solidFill>
                <a:prstClr val="white"/>
              </a:solidFill>
              <a:latin typeface="Segoe UI"/>
            </a:endParaRPr>
          </a:p>
        </p:txBody>
      </p:sp>
      <p:cxnSp>
        <p:nvCxnSpPr>
          <p:cNvPr id="32" name="Straight Arrow Connector 31">
            <a:extLst>
              <a:ext uri="{FF2B5EF4-FFF2-40B4-BE49-F238E27FC236}">
                <a16:creationId xmlns:a16="http://schemas.microsoft.com/office/drawing/2014/main" id="{056403A1-F029-1521-C4A5-66552EAC5E74}"/>
              </a:ext>
            </a:extLst>
          </p:cNvPr>
          <p:cNvCxnSpPr>
            <a:endCxn id="29" idx="0"/>
          </p:cNvCxnSpPr>
          <p:nvPr/>
        </p:nvCxnSpPr>
        <p:spPr>
          <a:xfrm flipH="1">
            <a:off x="4438659" y="5559276"/>
            <a:ext cx="1511774" cy="54062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2764941-BC4D-1F67-1326-598557175FB7}"/>
              </a:ext>
            </a:extLst>
          </p:cNvPr>
          <p:cNvSpPr/>
          <p:nvPr/>
        </p:nvSpPr>
        <p:spPr>
          <a:xfrm>
            <a:off x="731822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GSuite</a:t>
            </a:r>
            <a:endParaRPr lang="en-US" sz="2399" dirty="0">
              <a:solidFill>
                <a:prstClr val="white"/>
              </a:solidFill>
              <a:latin typeface="Segoe UI"/>
            </a:endParaRPr>
          </a:p>
        </p:txBody>
      </p:sp>
      <p:sp>
        <p:nvSpPr>
          <p:cNvPr id="34" name="Rectangle 33">
            <a:extLst>
              <a:ext uri="{FF2B5EF4-FFF2-40B4-BE49-F238E27FC236}">
                <a16:creationId xmlns:a16="http://schemas.microsoft.com/office/drawing/2014/main" id="{2324E37F-AA76-6411-2D82-89A33007BA18}"/>
              </a:ext>
            </a:extLst>
          </p:cNvPr>
          <p:cNvSpPr/>
          <p:nvPr/>
        </p:nvSpPr>
        <p:spPr>
          <a:xfrm>
            <a:off x="972070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LDAP</a:t>
            </a:r>
          </a:p>
        </p:txBody>
      </p:sp>
      <p:pic>
        <p:nvPicPr>
          <p:cNvPr id="35" name="Picture 34">
            <a:extLst>
              <a:ext uri="{FF2B5EF4-FFF2-40B4-BE49-F238E27FC236}">
                <a16:creationId xmlns:a16="http://schemas.microsoft.com/office/drawing/2014/main" id="{7AB56319-F7EE-8C5A-E21A-23E397AD6269}"/>
              </a:ext>
            </a:extLst>
          </p:cNvPr>
          <p:cNvPicPr>
            <a:picLocks noChangeAspect="1"/>
          </p:cNvPicPr>
          <p:nvPr/>
        </p:nvPicPr>
        <p:blipFill>
          <a:blip r:embed="rId6"/>
          <a:stretch>
            <a:fillRect/>
          </a:stretch>
        </p:blipFill>
        <p:spPr>
          <a:xfrm>
            <a:off x="6568249" y="1771665"/>
            <a:ext cx="2981648" cy="2013332"/>
          </a:xfrm>
          <a:prstGeom prst="rect">
            <a:avLst/>
          </a:prstGeom>
          <a:ln>
            <a:solidFill>
              <a:schemeClr val="bg1"/>
            </a:solidFill>
          </a:ln>
        </p:spPr>
      </p:pic>
    </p:spTree>
    <p:extLst>
      <p:ext uri="{BB962C8B-B14F-4D97-AF65-F5344CB8AC3E}">
        <p14:creationId xmlns:p14="http://schemas.microsoft.com/office/powerpoint/2010/main" val="286468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How it works behind scenes</a:t>
            </a:r>
            <a:endParaRPr lang="en-IN" dirty="0"/>
          </a:p>
        </p:txBody>
      </p:sp>
      <p:pic>
        <p:nvPicPr>
          <p:cNvPr id="4" name="Picture 3" descr="Icon&#10;&#10;Description automatically generated">
            <a:extLst>
              <a:ext uri="{FF2B5EF4-FFF2-40B4-BE49-F238E27FC236}">
                <a16:creationId xmlns:a16="http://schemas.microsoft.com/office/drawing/2014/main" id="{814846B4-B965-238F-DDE0-4674D196BA3B}"/>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306857" y="773693"/>
            <a:ext cx="982807" cy="991115"/>
          </a:xfrm>
          <a:prstGeom prst="rect">
            <a:avLst/>
          </a:prstGeom>
          <a:ln>
            <a:solidFill>
              <a:schemeClr val="bg1"/>
            </a:solidFill>
          </a:ln>
        </p:spPr>
      </p:pic>
      <p:sp>
        <p:nvSpPr>
          <p:cNvPr id="5" name="Rectangle 4">
            <a:extLst>
              <a:ext uri="{FF2B5EF4-FFF2-40B4-BE49-F238E27FC236}">
                <a16:creationId xmlns:a16="http://schemas.microsoft.com/office/drawing/2014/main" id="{AB771F5C-5323-B558-B82A-B5BD808B9CD2}"/>
              </a:ext>
            </a:extLst>
          </p:cNvPr>
          <p:cNvSpPr/>
          <p:nvPr/>
        </p:nvSpPr>
        <p:spPr>
          <a:xfrm>
            <a:off x="4536797" y="1917179"/>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App</a:t>
            </a:r>
          </a:p>
        </p:txBody>
      </p:sp>
      <p:cxnSp>
        <p:nvCxnSpPr>
          <p:cNvPr id="6" name="Straight Arrow Connector 5">
            <a:extLst>
              <a:ext uri="{FF2B5EF4-FFF2-40B4-BE49-F238E27FC236}">
                <a16:creationId xmlns:a16="http://schemas.microsoft.com/office/drawing/2014/main" id="{FC337487-243A-994B-4FAA-77EE83073B1D}"/>
              </a:ext>
            </a:extLst>
          </p:cNvPr>
          <p:cNvCxnSpPr>
            <a:cxnSpLocks/>
            <a:endCxn id="5" idx="1"/>
          </p:cNvCxnSpPr>
          <p:nvPr/>
        </p:nvCxnSpPr>
        <p:spPr>
          <a:xfrm>
            <a:off x="1415112" y="2349114"/>
            <a:ext cx="312168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1E2EEC2-0FD1-4EF2-2CEF-862F70DDF4F5}"/>
              </a:ext>
            </a:extLst>
          </p:cNvPr>
          <p:cNvSpPr/>
          <p:nvPr/>
        </p:nvSpPr>
        <p:spPr>
          <a:xfrm>
            <a:off x="6385145" y="2720139"/>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2399" dirty="0" err="1">
                <a:solidFill>
                  <a:prstClr val="white"/>
                </a:solidFill>
                <a:latin typeface="Segoe UI"/>
              </a:rPr>
              <a:t>ourxsuaa</a:t>
            </a:r>
            <a:endParaRPr lang="en-US" sz="2399" dirty="0">
              <a:solidFill>
                <a:prstClr val="white"/>
              </a:solidFill>
              <a:latin typeface="Segoe UI"/>
            </a:endParaRPr>
          </a:p>
        </p:txBody>
      </p:sp>
      <p:sp>
        <p:nvSpPr>
          <p:cNvPr id="8" name="Rectangle 7">
            <a:extLst>
              <a:ext uri="{FF2B5EF4-FFF2-40B4-BE49-F238E27FC236}">
                <a16:creationId xmlns:a16="http://schemas.microsoft.com/office/drawing/2014/main" id="{79496F2E-B052-6CF3-F4F6-A3F880430DE7}"/>
              </a:ext>
            </a:extLst>
          </p:cNvPr>
          <p:cNvSpPr/>
          <p:nvPr/>
        </p:nvSpPr>
        <p:spPr>
          <a:xfrm>
            <a:off x="4766365" y="1643930"/>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1100" dirty="0">
                <a:solidFill>
                  <a:prstClr val="white"/>
                </a:solidFill>
                <a:latin typeface="Segoe UI"/>
              </a:rPr>
              <a:t>code</a:t>
            </a:r>
          </a:p>
        </p:txBody>
      </p:sp>
      <p:cxnSp>
        <p:nvCxnSpPr>
          <p:cNvPr id="9" name="Straight Arrow Connector 8">
            <a:extLst>
              <a:ext uri="{FF2B5EF4-FFF2-40B4-BE49-F238E27FC236}">
                <a16:creationId xmlns:a16="http://schemas.microsoft.com/office/drawing/2014/main" id="{C1E86AEA-54EF-33A3-5854-9BC5C342905A}"/>
              </a:ext>
            </a:extLst>
          </p:cNvPr>
          <p:cNvCxnSpPr>
            <a:cxnSpLocks/>
          </p:cNvCxnSpPr>
          <p:nvPr/>
        </p:nvCxnSpPr>
        <p:spPr>
          <a:xfrm flipH="1">
            <a:off x="1289663" y="2603549"/>
            <a:ext cx="324713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DD80DE9-A6FA-9AF2-B628-38DF7869A775}"/>
              </a:ext>
            </a:extLst>
          </p:cNvPr>
          <p:cNvSpPr/>
          <p:nvPr/>
        </p:nvSpPr>
        <p:spPr>
          <a:xfrm>
            <a:off x="191294" y="2061206"/>
            <a:ext cx="1151828"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1800" dirty="0">
                <a:solidFill>
                  <a:prstClr val="white"/>
                </a:solidFill>
                <a:latin typeface="Segoe UI"/>
              </a:rPr>
              <a:t>Browser</a:t>
            </a:r>
          </a:p>
          <a:p>
            <a:pPr algn="ctr" defTabSz="1218621"/>
            <a:r>
              <a:rPr lang="en-US" sz="1800" dirty="0">
                <a:solidFill>
                  <a:prstClr val="white"/>
                </a:solidFill>
                <a:latin typeface="Segoe UI"/>
              </a:rPr>
              <a:t>postman</a:t>
            </a:r>
          </a:p>
        </p:txBody>
      </p:sp>
      <p:cxnSp>
        <p:nvCxnSpPr>
          <p:cNvPr id="11" name="Straight Arrow Connector 10">
            <a:extLst>
              <a:ext uri="{FF2B5EF4-FFF2-40B4-BE49-F238E27FC236}">
                <a16:creationId xmlns:a16="http://schemas.microsoft.com/office/drawing/2014/main" id="{571200EF-86F1-DED3-88FA-2AE359C65A33}"/>
              </a:ext>
            </a:extLst>
          </p:cNvPr>
          <p:cNvCxnSpPr>
            <a:cxnSpLocks/>
            <a:stCxn id="10" idx="2"/>
          </p:cNvCxnSpPr>
          <p:nvPr/>
        </p:nvCxnSpPr>
        <p:spPr>
          <a:xfrm>
            <a:off x="767209" y="2781052"/>
            <a:ext cx="3769589" cy="146476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44D77AC-6B43-B0F9-C898-A96C51C6F15E}"/>
              </a:ext>
            </a:extLst>
          </p:cNvPr>
          <p:cNvSpPr/>
          <p:nvPr/>
        </p:nvSpPr>
        <p:spPr>
          <a:xfrm>
            <a:off x="4536797" y="4051173"/>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13" name="Straight Arrow Connector 12">
            <a:extLst>
              <a:ext uri="{FF2B5EF4-FFF2-40B4-BE49-F238E27FC236}">
                <a16:creationId xmlns:a16="http://schemas.microsoft.com/office/drawing/2014/main" id="{40E1B0E9-F615-7826-1EFF-CC76DA4E6B5A}"/>
              </a:ext>
            </a:extLst>
          </p:cNvPr>
          <p:cNvCxnSpPr>
            <a:cxnSpLocks/>
            <a:stCxn id="12" idx="1"/>
          </p:cNvCxnSpPr>
          <p:nvPr/>
        </p:nvCxnSpPr>
        <p:spPr>
          <a:xfrm flipH="1" flipV="1">
            <a:off x="479252" y="2853088"/>
            <a:ext cx="4057546" cy="16300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A744B89-AE01-1AFE-2D0C-7B80EAD834E7}"/>
              </a:ext>
            </a:extLst>
          </p:cNvPr>
          <p:cNvCxnSpPr/>
          <p:nvPr/>
        </p:nvCxnSpPr>
        <p:spPr>
          <a:xfrm>
            <a:off x="191294"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A7D5A2F-2282-43D3-91D7-A4E86F116D4C}"/>
              </a:ext>
            </a:extLst>
          </p:cNvPr>
          <p:cNvSpPr/>
          <p:nvPr/>
        </p:nvSpPr>
        <p:spPr>
          <a:xfrm>
            <a:off x="119304" y="5444701"/>
            <a:ext cx="1655753"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IdP</a:t>
            </a:r>
          </a:p>
        </p:txBody>
      </p:sp>
      <p:pic>
        <p:nvPicPr>
          <p:cNvPr id="16" name="Picture 15">
            <a:extLst>
              <a:ext uri="{FF2B5EF4-FFF2-40B4-BE49-F238E27FC236}">
                <a16:creationId xmlns:a16="http://schemas.microsoft.com/office/drawing/2014/main" id="{E6BA8F46-8075-2E91-8004-686B5EF95376}"/>
              </a:ext>
            </a:extLst>
          </p:cNvPr>
          <p:cNvPicPr>
            <a:picLocks noChangeAspect="1"/>
          </p:cNvPicPr>
          <p:nvPr/>
        </p:nvPicPr>
        <p:blipFill>
          <a:blip r:embed="rId4"/>
          <a:stretch>
            <a:fillRect/>
          </a:stretch>
        </p:blipFill>
        <p:spPr>
          <a:xfrm>
            <a:off x="5950433" y="5114448"/>
            <a:ext cx="2015699" cy="1361082"/>
          </a:xfrm>
          <a:prstGeom prst="rect">
            <a:avLst/>
          </a:prstGeom>
          <a:ln>
            <a:solidFill>
              <a:schemeClr val="bg1"/>
            </a:solidFill>
          </a:ln>
        </p:spPr>
      </p:pic>
      <p:pic>
        <p:nvPicPr>
          <p:cNvPr id="17" name="Picture 16">
            <a:extLst>
              <a:ext uri="{FF2B5EF4-FFF2-40B4-BE49-F238E27FC236}">
                <a16:creationId xmlns:a16="http://schemas.microsoft.com/office/drawing/2014/main" id="{F06141F9-53BD-36FF-9942-866DDB500278}"/>
              </a:ext>
            </a:extLst>
          </p:cNvPr>
          <p:cNvPicPr>
            <a:picLocks noChangeAspect="1"/>
          </p:cNvPicPr>
          <p:nvPr/>
        </p:nvPicPr>
        <p:blipFill>
          <a:blip r:embed="rId5"/>
          <a:stretch>
            <a:fillRect/>
          </a:stretch>
        </p:blipFill>
        <p:spPr>
          <a:xfrm>
            <a:off x="8057337" y="5075713"/>
            <a:ext cx="2428420" cy="1390183"/>
          </a:xfrm>
          <a:prstGeom prst="rect">
            <a:avLst/>
          </a:prstGeom>
          <a:ln>
            <a:solidFill>
              <a:schemeClr val="bg1"/>
            </a:solidFill>
          </a:ln>
        </p:spPr>
      </p:pic>
      <p:cxnSp>
        <p:nvCxnSpPr>
          <p:cNvPr id="18" name="Straight Arrow Connector 17">
            <a:extLst>
              <a:ext uri="{FF2B5EF4-FFF2-40B4-BE49-F238E27FC236}">
                <a16:creationId xmlns:a16="http://schemas.microsoft.com/office/drawing/2014/main" id="{B3A99372-D1C6-AE14-51F0-4C81FB668B99}"/>
              </a:ext>
            </a:extLst>
          </p:cNvPr>
          <p:cNvCxnSpPr/>
          <p:nvPr/>
        </p:nvCxnSpPr>
        <p:spPr>
          <a:xfrm flipV="1">
            <a:off x="479251"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19FBE10-64FE-EB83-3880-2BD272348A3D}"/>
              </a:ext>
            </a:extLst>
          </p:cNvPr>
          <p:cNvSpPr txBox="1"/>
          <p:nvPr/>
        </p:nvSpPr>
        <p:spPr>
          <a:xfrm>
            <a:off x="623229" y="4652819"/>
            <a:ext cx="1799731" cy="471262"/>
          </a:xfrm>
          <a:prstGeom prst="rect">
            <a:avLst/>
          </a:prstGeom>
          <a:noFill/>
          <a:ln>
            <a:noFill/>
          </a:ln>
        </p:spPr>
        <p:txBody>
          <a:bodyPr wrap="square" rtlCol="0">
            <a:spAutoFit/>
          </a:bodyPr>
          <a:lstStyle/>
          <a:p>
            <a:pPr defTabSz="1218621"/>
            <a:r>
              <a:rPr lang="en-US" sz="2399" b="1" dirty="0">
                <a:solidFill>
                  <a:prstClr val="white"/>
                </a:solidFill>
                <a:latin typeface="Segoe UI"/>
              </a:rPr>
              <a:t>SAML</a:t>
            </a:r>
          </a:p>
        </p:txBody>
      </p:sp>
      <p:cxnSp>
        <p:nvCxnSpPr>
          <p:cNvPr id="20" name="Straight Arrow Connector 19">
            <a:extLst>
              <a:ext uri="{FF2B5EF4-FFF2-40B4-BE49-F238E27FC236}">
                <a16:creationId xmlns:a16="http://schemas.microsoft.com/office/drawing/2014/main" id="{D9AF08C7-9B1E-5055-6265-B06EBF10AFCB}"/>
              </a:ext>
            </a:extLst>
          </p:cNvPr>
          <p:cNvCxnSpPr/>
          <p:nvPr/>
        </p:nvCxnSpPr>
        <p:spPr>
          <a:xfrm flipH="1">
            <a:off x="1775058" y="4854133"/>
            <a:ext cx="2761740" cy="590566"/>
          </a:xfrm>
          <a:prstGeom prst="straightConnector1">
            <a:avLst/>
          </a:prstGeom>
          <a:ln>
            <a:solidFill>
              <a:schemeClr val="bg1"/>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68CCD73E-4261-3A94-70B7-1A81CE4325B8}"/>
              </a:ext>
            </a:extLst>
          </p:cNvPr>
          <p:cNvSpPr txBox="1"/>
          <p:nvPr/>
        </p:nvSpPr>
        <p:spPr>
          <a:xfrm>
            <a:off x="2422960" y="4915045"/>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0" name="TextBox 39">
            <a:extLst>
              <a:ext uri="{FF2B5EF4-FFF2-40B4-BE49-F238E27FC236}">
                <a16:creationId xmlns:a16="http://schemas.microsoft.com/office/drawing/2014/main" id="{61E0A965-EFB8-7809-B73B-AB5E04FB25C2}"/>
              </a:ext>
            </a:extLst>
          </p:cNvPr>
          <p:cNvSpPr txBox="1"/>
          <p:nvPr/>
        </p:nvSpPr>
        <p:spPr>
          <a:xfrm>
            <a:off x="6614252" y="4145382"/>
            <a:ext cx="1243510" cy="461545"/>
          </a:xfrm>
          <a:prstGeom prst="rect">
            <a:avLst/>
          </a:prstGeom>
          <a:noFill/>
          <a:ln>
            <a:noFill/>
          </a:ln>
        </p:spPr>
        <p:txBody>
          <a:bodyPr wrap="square" rtlCol="0">
            <a:spAutoFit/>
          </a:bodyPr>
          <a:lstStyle/>
          <a:p>
            <a:pPr defTabSz="1218621"/>
            <a:r>
              <a:rPr lang="en-US" sz="2399" b="1" dirty="0">
                <a:solidFill>
                  <a:prstClr val="white"/>
                </a:solidFill>
                <a:latin typeface="Segoe UI"/>
              </a:rPr>
              <a:t>Scope</a:t>
            </a:r>
          </a:p>
        </p:txBody>
      </p:sp>
      <p:sp>
        <p:nvSpPr>
          <p:cNvPr id="41" name="TextBox 40">
            <a:extLst>
              <a:ext uri="{FF2B5EF4-FFF2-40B4-BE49-F238E27FC236}">
                <a16:creationId xmlns:a16="http://schemas.microsoft.com/office/drawing/2014/main" id="{E0CF7A11-09D3-9A03-994C-9B5415A0635B}"/>
              </a:ext>
            </a:extLst>
          </p:cNvPr>
          <p:cNvSpPr txBox="1"/>
          <p:nvPr/>
        </p:nvSpPr>
        <p:spPr>
          <a:xfrm>
            <a:off x="1598314" y="3429001"/>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sp>
        <p:nvSpPr>
          <p:cNvPr id="42" name="TextBox 41">
            <a:extLst>
              <a:ext uri="{FF2B5EF4-FFF2-40B4-BE49-F238E27FC236}">
                <a16:creationId xmlns:a16="http://schemas.microsoft.com/office/drawing/2014/main" id="{15874FC5-7E19-DFA2-286C-82B3AB00B89A}"/>
              </a:ext>
            </a:extLst>
          </p:cNvPr>
          <p:cNvSpPr txBox="1"/>
          <p:nvPr/>
        </p:nvSpPr>
        <p:spPr>
          <a:xfrm>
            <a:off x="2356928" y="1870833"/>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cxnSp>
        <p:nvCxnSpPr>
          <p:cNvPr id="43" name="Connector: Elbow 42">
            <a:extLst>
              <a:ext uri="{FF2B5EF4-FFF2-40B4-BE49-F238E27FC236}">
                <a16:creationId xmlns:a16="http://schemas.microsoft.com/office/drawing/2014/main" id="{1D0116CF-EE39-A7C8-9798-757DF33C7C88}"/>
              </a:ext>
            </a:extLst>
          </p:cNvPr>
          <p:cNvCxnSpPr>
            <a:cxnSpLocks/>
            <a:stCxn id="7" idx="2"/>
            <a:endCxn id="12" idx="0"/>
          </p:cNvCxnSpPr>
          <p:nvPr/>
        </p:nvCxnSpPr>
        <p:spPr>
          <a:xfrm rot="5400000">
            <a:off x="5893292" y="2803430"/>
            <a:ext cx="899099" cy="1596386"/>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76D3AC8-122B-01F5-F952-46EB61FF54A8}"/>
              </a:ext>
            </a:extLst>
          </p:cNvPr>
          <p:cNvSpPr txBox="1"/>
          <p:nvPr/>
        </p:nvSpPr>
        <p:spPr>
          <a:xfrm>
            <a:off x="6342839" y="3246283"/>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5" name="TextBox 44">
            <a:extLst>
              <a:ext uri="{FF2B5EF4-FFF2-40B4-BE49-F238E27FC236}">
                <a16:creationId xmlns:a16="http://schemas.microsoft.com/office/drawing/2014/main" id="{B0AEC2F2-77E4-4A70-FC14-BFC5C17C8189}"/>
              </a:ext>
            </a:extLst>
          </p:cNvPr>
          <p:cNvSpPr txBox="1"/>
          <p:nvPr/>
        </p:nvSpPr>
        <p:spPr>
          <a:xfrm>
            <a:off x="6614251" y="969725"/>
            <a:ext cx="5383280" cy="1568739"/>
          </a:xfrm>
          <a:prstGeom prst="rect">
            <a:avLst/>
          </a:prstGeom>
          <a:noFill/>
          <a:ln>
            <a:solidFill>
              <a:schemeClr val="bg1"/>
            </a:solidFill>
          </a:ln>
        </p:spPr>
        <p:txBody>
          <a:bodyPr wrap="square" rtlCol="0">
            <a:spAutoFit/>
          </a:bodyPr>
          <a:lstStyle/>
          <a:p>
            <a:pPr defTabSz="1218621"/>
            <a:r>
              <a:rPr lang="en-US" sz="2399" dirty="0" err="1">
                <a:solidFill>
                  <a:prstClr val="white"/>
                </a:solidFill>
                <a:latin typeface="Segoe UI"/>
              </a:rPr>
              <a:t>xs-security.json</a:t>
            </a:r>
            <a:r>
              <a:rPr lang="en-US" sz="2399" dirty="0">
                <a:solidFill>
                  <a:prstClr val="white"/>
                </a:solidFill>
                <a:latin typeface="Segoe UI"/>
              </a:rPr>
              <a:t> contains information which we need to register to define what are all permissions required in our app</a:t>
            </a:r>
          </a:p>
        </p:txBody>
      </p:sp>
      <p:pic>
        <p:nvPicPr>
          <p:cNvPr id="46" name="Picture 45" descr="Icon&#10;&#10;Description automatically generated">
            <a:extLst>
              <a:ext uri="{FF2B5EF4-FFF2-40B4-BE49-F238E27FC236}">
                <a16:creationId xmlns:a16="http://schemas.microsoft.com/office/drawing/2014/main" id="{C5D15A3F-1701-C50C-9063-827697F8AEE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386852" y="5607186"/>
            <a:ext cx="666351" cy="666351"/>
          </a:xfrm>
          <a:prstGeom prst="rect">
            <a:avLst/>
          </a:prstGeom>
          <a:ln>
            <a:solidFill>
              <a:schemeClr val="bg1"/>
            </a:solidFill>
          </a:ln>
        </p:spPr>
      </p:pic>
    </p:spTree>
    <p:extLst>
      <p:ext uri="{BB962C8B-B14F-4D97-AF65-F5344CB8AC3E}">
        <p14:creationId xmlns:p14="http://schemas.microsoft.com/office/powerpoint/2010/main" val="113437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Hands-on Add Security and Test Microservice</a:t>
            </a:r>
          </a:p>
        </p:txBody>
      </p:sp>
      <p:pic>
        <p:nvPicPr>
          <p:cNvPr id="1026" name="Picture 2" descr="Page 34 | Identity Access Management Images - Free Download on Freepik">
            <a:extLst>
              <a:ext uri="{FF2B5EF4-FFF2-40B4-BE49-F238E27FC236}">
                <a16:creationId xmlns:a16="http://schemas.microsoft.com/office/drawing/2014/main" id="{BB81E557-BBEB-08A0-6A2C-2FE38C6F6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8148" y="2132856"/>
            <a:ext cx="3428107" cy="34281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CFC04D6-78E0-8064-4A47-0E7C46BB694F}"/>
              </a:ext>
            </a:extLst>
          </p:cNvPr>
          <p:cNvSpPr txBox="1"/>
          <p:nvPr/>
        </p:nvSpPr>
        <p:spPr>
          <a:xfrm>
            <a:off x="189756" y="908720"/>
            <a:ext cx="6048672" cy="461665"/>
          </a:xfrm>
          <a:prstGeom prst="rect">
            <a:avLst/>
          </a:prstGeom>
          <a:noFill/>
        </p:spPr>
        <p:txBody>
          <a:bodyPr wrap="square" rtlCol="0">
            <a:spAutoFit/>
          </a:bodyPr>
          <a:lstStyle/>
          <a:p>
            <a:r>
              <a:rPr lang="en-US" dirty="0" err="1">
                <a:solidFill>
                  <a:schemeClr val="bg1"/>
                </a:solidFill>
              </a:rPr>
              <a:t>cds</a:t>
            </a:r>
            <a:r>
              <a:rPr lang="en-US" dirty="0">
                <a:solidFill>
                  <a:schemeClr val="bg1"/>
                </a:solidFill>
              </a:rPr>
              <a:t> add </a:t>
            </a:r>
            <a:r>
              <a:rPr lang="en-US" dirty="0" err="1">
                <a:solidFill>
                  <a:schemeClr val="bg1"/>
                </a:solidFill>
              </a:rPr>
              <a:t>xsuaa</a:t>
            </a:r>
            <a:endParaRPr lang="en-US" dirty="0">
              <a:solidFill>
                <a:schemeClr val="bg1"/>
              </a:solidFill>
            </a:endParaRPr>
          </a:p>
        </p:txBody>
      </p:sp>
    </p:spTree>
    <p:extLst>
      <p:ext uri="{BB962C8B-B14F-4D97-AF65-F5344CB8AC3E}">
        <p14:creationId xmlns:p14="http://schemas.microsoft.com/office/powerpoint/2010/main" val="144417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15C6-C2BC-F8B3-73CE-FEB48FB667F9}"/>
              </a:ext>
            </a:extLst>
          </p:cNvPr>
          <p:cNvSpPr>
            <a:spLocks noGrp="1"/>
          </p:cNvSpPr>
          <p:nvPr>
            <p:ph type="title"/>
          </p:nvPr>
        </p:nvSpPr>
        <p:spPr/>
        <p:txBody>
          <a:bodyPr/>
          <a:lstStyle/>
          <a:p>
            <a:r>
              <a:rPr lang="en-US" dirty="0"/>
              <a:t>Testing the Microservice from postman</a:t>
            </a:r>
          </a:p>
        </p:txBody>
      </p:sp>
      <p:sp>
        <p:nvSpPr>
          <p:cNvPr id="3" name="TextBox 2">
            <a:extLst>
              <a:ext uri="{FF2B5EF4-FFF2-40B4-BE49-F238E27FC236}">
                <a16:creationId xmlns:a16="http://schemas.microsoft.com/office/drawing/2014/main" id="{B21F1C54-8E03-60C7-9B24-9BC9CF50ED85}"/>
              </a:ext>
            </a:extLst>
          </p:cNvPr>
          <p:cNvSpPr txBox="1"/>
          <p:nvPr/>
        </p:nvSpPr>
        <p:spPr>
          <a:xfrm>
            <a:off x="160139" y="811178"/>
            <a:ext cx="11806237" cy="1630791"/>
          </a:xfrm>
          <a:prstGeom prst="rect">
            <a:avLst/>
          </a:prstGeom>
          <a:noFill/>
        </p:spPr>
        <p:txBody>
          <a:bodyPr wrap="square" rtlCol="0">
            <a:spAutoFit/>
          </a:bodyPr>
          <a:lstStyle/>
          <a:p>
            <a:pPr marL="457063" indent="-457063">
              <a:buFontTx/>
              <a:buAutoNum type="arabicPeriod"/>
              <a:defRPr/>
            </a:pPr>
            <a:r>
              <a:rPr lang="en-US" sz="1999" kern="0" dirty="0">
                <a:solidFill>
                  <a:prstClr val="white"/>
                </a:solidFill>
                <a:latin typeface="Segoe UI"/>
              </a:rPr>
              <a:t>After the deployment, we open the postman tool and try to access resource with URL /vendor </a:t>
            </a:r>
            <a:r>
              <a:rPr lang="en-US" sz="1999" kern="0" dirty="0" err="1">
                <a:solidFill>
                  <a:prstClr val="white"/>
                </a:solidFill>
                <a:latin typeface="Segoe UI"/>
              </a:rPr>
              <a:t>url</a:t>
            </a:r>
            <a:r>
              <a:rPr lang="en-US" sz="1999" kern="0" dirty="0">
                <a:solidFill>
                  <a:prstClr val="white"/>
                </a:solidFill>
                <a:latin typeface="Segoe UI"/>
              </a:rPr>
              <a:t>, it gives unauthenticated.</a:t>
            </a:r>
          </a:p>
          <a:p>
            <a:pPr marL="457063" indent="-457063">
              <a:buFontTx/>
              <a:buAutoNum type="arabicPeriod"/>
              <a:defRPr/>
            </a:pPr>
            <a:r>
              <a:rPr lang="en-US" sz="1999" kern="0" dirty="0">
                <a:solidFill>
                  <a:prstClr val="white"/>
                </a:solidFill>
                <a:latin typeface="Segoe UI"/>
              </a:rPr>
              <a:t>We need to obtain access token so we went to authorization table and added the OAuth2.0 option and provided</a:t>
            </a:r>
          </a:p>
          <a:p>
            <a:pPr>
              <a:defRPr/>
            </a:pPr>
            <a:endParaRPr lang="en-IN" sz="1999" kern="0" dirty="0">
              <a:solidFill>
                <a:prstClr val="white"/>
              </a:solidFill>
              <a:latin typeface="Segoe UI"/>
            </a:endParaRPr>
          </a:p>
        </p:txBody>
      </p:sp>
      <p:graphicFrame>
        <p:nvGraphicFramePr>
          <p:cNvPr id="4" name="Table 2">
            <a:extLst>
              <a:ext uri="{FF2B5EF4-FFF2-40B4-BE49-F238E27FC236}">
                <a16:creationId xmlns:a16="http://schemas.microsoft.com/office/drawing/2014/main" id="{A1C8B054-AC28-43FF-46FA-F411BBD3FD51}"/>
              </a:ext>
            </a:extLst>
          </p:cNvPr>
          <p:cNvGraphicFramePr>
            <a:graphicFrameLocks noGrp="1"/>
          </p:cNvGraphicFramePr>
          <p:nvPr/>
        </p:nvGraphicFramePr>
        <p:xfrm>
          <a:off x="180860" y="2236348"/>
          <a:ext cx="11644514" cy="2965944"/>
        </p:xfrm>
        <a:graphic>
          <a:graphicData uri="http://schemas.openxmlformats.org/drawingml/2006/table">
            <a:tbl>
              <a:tblPr firstRow="1" bandRow="1"/>
              <a:tblGrid>
                <a:gridCol w="3290785">
                  <a:extLst>
                    <a:ext uri="{9D8B030D-6E8A-4147-A177-3AD203B41FA5}">
                      <a16:colId xmlns:a16="http://schemas.microsoft.com/office/drawing/2014/main" val="686647361"/>
                    </a:ext>
                  </a:extLst>
                </a:gridCol>
                <a:gridCol w="8353729">
                  <a:extLst>
                    <a:ext uri="{9D8B030D-6E8A-4147-A177-3AD203B41FA5}">
                      <a16:colId xmlns:a16="http://schemas.microsoft.com/office/drawing/2014/main" val="2464886500"/>
                    </a:ext>
                  </a:extLst>
                </a:gridCol>
              </a:tblGrid>
              <a:tr h="370743">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Properties</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Value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extLst>
                  <a:ext uri="{0D108BD9-81ED-4DB2-BD59-A6C34878D82A}">
                    <a16:rowId xmlns:a16="http://schemas.microsoft.com/office/drawing/2014/main" val="1022972069"/>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Token Name</a:t>
                      </a:r>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b="0" i="0" kern="1200" dirty="0" err="1">
                          <a:solidFill>
                            <a:schemeClr val="dk1"/>
                          </a:solidFill>
                          <a:effectLst/>
                          <a:latin typeface="+mn-lt"/>
                          <a:ea typeface="+mn-ea"/>
                          <a:cs typeface="+mn-cs"/>
                        </a:rPr>
                        <a:t>BTPJWTToken</a:t>
                      </a:r>
                      <a:endParaRPr lang="en-US" sz="1600" dirty="0"/>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261289465"/>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Grant Type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 credentials</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3393752812"/>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Access Token URL</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of </a:t>
                      </a:r>
                      <a:r>
                        <a:rPr lang="en-US" sz="1600" dirty="0" err="1"/>
                        <a:t>xsuaa</a:t>
                      </a:r>
                      <a:r>
                        <a:rPr lang="en-US" sz="1600" dirty="0"/>
                        <a:t> – </a:t>
                      </a:r>
                      <a:r>
                        <a:rPr lang="en-US" sz="1600" dirty="0" err="1"/>
                        <a:t>url</a:t>
                      </a:r>
                      <a:r>
                        <a:rPr lang="en-US" sz="1600" dirty="0"/>
                        <a:t>, append </a:t>
                      </a:r>
                      <a:r>
                        <a:rPr lang="en-US" sz="1600" b="1" i="0" kern="1200" dirty="0">
                          <a:solidFill>
                            <a:schemeClr val="dk1"/>
                          </a:solidFill>
                          <a:effectLst/>
                          <a:latin typeface="+mn-lt"/>
                          <a:ea typeface="+mn-ea"/>
                          <a:cs typeface="+mn-cs"/>
                        </a:rPr>
                        <a:t>/</a:t>
                      </a:r>
                      <a:r>
                        <a:rPr lang="en-US" sz="1600" b="1" i="0" kern="1200" dirty="0" err="1">
                          <a:solidFill>
                            <a:schemeClr val="dk1"/>
                          </a:solidFill>
                          <a:effectLst/>
                          <a:latin typeface="+mn-lt"/>
                          <a:ea typeface="+mn-ea"/>
                          <a:cs typeface="+mn-cs"/>
                        </a:rPr>
                        <a:t>oauth</a:t>
                      </a:r>
                      <a:r>
                        <a:rPr lang="en-US" sz="1600" b="1" i="0" kern="1200" dirty="0">
                          <a:solidFill>
                            <a:schemeClr val="dk1"/>
                          </a:solidFill>
                          <a:effectLst/>
                          <a:latin typeface="+mn-lt"/>
                          <a:ea typeface="+mn-ea"/>
                          <a:cs typeface="+mn-cs"/>
                        </a:rPr>
                        <a:t>/token</a:t>
                      </a:r>
                      <a:endParaRPr lang="en-US" sz="1600" b="1"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2283187099"/>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Id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client_id</a:t>
                      </a:r>
                      <a:endParaRPr lang="en-US" sz="1600"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1626269835"/>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Secret</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client_secret</a:t>
                      </a:r>
                      <a:endParaRPr lang="en-US" sz="1600"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640203588"/>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Username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user id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865788176"/>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password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3205658408"/>
                  </a:ext>
                </a:extLst>
              </a:tr>
            </a:tbl>
          </a:graphicData>
        </a:graphic>
      </p:graphicFrame>
      <p:sp>
        <p:nvSpPr>
          <p:cNvPr id="5" name="TextBox 4">
            <a:extLst>
              <a:ext uri="{FF2B5EF4-FFF2-40B4-BE49-F238E27FC236}">
                <a16:creationId xmlns:a16="http://schemas.microsoft.com/office/drawing/2014/main" id="{DFB5595D-B4F0-BA65-4DAB-48724BA32027}"/>
              </a:ext>
            </a:extLst>
          </p:cNvPr>
          <p:cNvSpPr txBox="1"/>
          <p:nvPr/>
        </p:nvSpPr>
        <p:spPr>
          <a:xfrm>
            <a:off x="160139" y="5234036"/>
            <a:ext cx="11922315" cy="1569251"/>
          </a:xfrm>
          <a:prstGeom prst="rect">
            <a:avLst/>
          </a:prstGeom>
          <a:noFill/>
        </p:spPr>
        <p:txBody>
          <a:bodyPr wrap="square">
            <a:spAutoFit/>
          </a:bodyPr>
          <a:lstStyle/>
          <a:p>
            <a:pPr>
              <a:defRPr/>
            </a:pPr>
            <a:r>
              <a:rPr lang="en-US" sz="1600" kern="0" dirty="0">
                <a:solidFill>
                  <a:prstClr val="white"/>
                </a:solidFill>
                <a:latin typeface="Segoe UI"/>
              </a:rPr>
              <a:t>3. Call get token and choose use token button once token was fetched.</a:t>
            </a:r>
          </a:p>
          <a:p>
            <a:pPr>
              <a:defRPr/>
            </a:pPr>
            <a:r>
              <a:rPr lang="en-US" sz="1600" kern="0" dirty="0">
                <a:solidFill>
                  <a:prstClr val="white"/>
                </a:solidFill>
                <a:latin typeface="Segoe UI"/>
              </a:rPr>
              <a:t>4. Again make get request for /vendor, and we should get response.</a:t>
            </a:r>
          </a:p>
          <a:p>
            <a:pPr>
              <a:defRPr/>
            </a:pPr>
            <a:r>
              <a:rPr lang="en-US" sz="1600" kern="0" dirty="0">
                <a:solidFill>
                  <a:prstClr val="white"/>
                </a:solidFill>
                <a:latin typeface="Segoe UI"/>
              </a:rPr>
              <a:t>5. If we try </a:t>
            </a:r>
            <a:r>
              <a:rPr lang="en-US" sz="1600" kern="0">
                <a:solidFill>
                  <a:prstClr val="white"/>
                </a:solidFill>
                <a:latin typeface="Segoe UI"/>
              </a:rPr>
              <a:t>/vendor/, </a:t>
            </a:r>
            <a:r>
              <a:rPr lang="en-US" sz="1600" kern="0" dirty="0">
                <a:solidFill>
                  <a:prstClr val="white"/>
                </a:solidFill>
                <a:latin typeface="Segoe UI"/>
              </a:rPr>
              <a:t>it will not work because, we are looking for Role. </a:t>
            </a:r>
          </a:p>
          <a:p>
            <a:pPr>
              <a:defRPr/>
            </a:pPr>
            <a:r>
              <a:rPr lang="en-US" sz="1600" kern="0" dirty="0">
                <a:solidFill>
                  <a:prstClr val="white"/>
                </a:solidFill>
                <a:latin typeface="Segoe UI"/>
              </a:rPr>
              <a:t>6. Went to BTP subaccount and created a Role collection, added the role template and assign same to our user</a:t>
            </a:r>
          </a:p>
          <a:p>
            <a:pPr>
              <a:defRPr/>
            </a:pPr>
            <a:r>
              <a:rPr lang="en-US" sz="1600" kern="0" dirty="0">
                <a:solidFill>
                  <a:prstClr val="white"/>
                </a:solidFill>
                <a:latin typeface="Segoe UI"/>
              </a:rPr>
              <a:t>7. Again get the token and try to access end point for OData, this time it works.</a:t>
            </a:r>
          </a:p>
          <a:p>
            <a:pPr>
              <a:defRPr/>
            </a:pPr>
            <a:endParaRPr lang="en-IN" sz="1600" kern="0" dirty="0">
              <a:solidFill>
                <a:prstClr val="white"/>
              </a:solidFill>
              <a:latin typeface="Segoe UI"/>
            </a:endParaRPr>
          </a:p>
        </p:txBody>
      </p:sp>
    </p:spTree>
    <p:extLst>
      <p:ext uri="{BB962C8B-B14F-4D97-AF65-F5344CB8AC3E}">
        <p14:creationId xmlns:p14="http://schemas.microsoft.com/office/powerpoint/2010/main" val="1733546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Challenges in Current Approach</a:t>
            </a:r>
          </a:p>
        </p:txBody>
      </p:sp>
      <p:sp>
        <p:nvSpPr>
          <p:cNvPr id="3" name="TextBox 2">
            <a:extLst>
              <a:ext uri="{FF2B5EF4-FFF2-40B4-BE49-F238E27FC236}">
                <a16:creationId xmlns:a16="http://schemas.microsoft.com/office/drawing/2014/main" id="{FC796D8E-6200-6FFF-317A-54B3F37144BC}"/>
              </a:ext>
            </a:extLst>
          </p:cNvPr>
          <p:cNvSpPr txBox="1"/>
          <p:nvPr/>
        </p:nvSpPr>
        <p:spPr>
          <a:xfrm>
            <a:off x="191294" y="837387"/>
            <a:ext cx="11806237" cy="3416320"/>
          </a:xfrm>
          <a:prstGeom prst="rect">
            <a:avLst/>
          </a:prstGeom>
          <a:noFill/>
        </p:spPr>
        <p:txBody>
          <a:bodyPr wrap="square" rtlCol="0">
            <a:spAutoFit/>
          </a:bodyPr>
          <a:lstStyle/>
          <a:p>
            <a:pPr marL="342797" indent="-342797">
              <a:buFontTx/>
              <a:buChar char="-"/>
              <a:defRPr/>
            </a:pPr>
            <a:r>
              <a:rPr lang="en-US" sz="1800" kern="0" dirty="0">
                <a:solidFill>
                  <a:prstClr val="white"/>
                </a:solidFill>
                <a:latin typeface="Segoe UI"/>
              </a:rPr>
              <a:t>Did you notice, that we need to first pass lots of technical details from service key</a:t>
            </a:r>
          </a:p>
          <a:p>
            <a:pPr marL="342797" indent="-342797">
              <a:buFontTx/>
              <a:buChar char="-"/>
              <a:defRPr/>
            </a:pPr>
            <a:r>
              <a:rPr lang="en-IN" sz="1800" kern="0" dirty="0">
                <a:solidFill>
                  <a:prstClr val="white"/>
                </a:solidFill>
                <a:latin typeface="Segoe UI"/>
              </a:rPr>
              <a:t>Pass all the info in correct manner to postman to obtain token</a:t>
            </a:r>
          </a:p>
          <a:p>
            <a:pPr marL="342797" indent="-342797">
              <a:buFontTx/>
              <a:buChar char="-"/>
              <a:defRPr/>
            </a:pPr>
            <a:r>
              <a:rPr lang="en-IN" sz="1800" kern="0" dirty="0">
                <a:solidFill>
                  <a:prstClr val="white"/>
                </a:solidFill>
                <a:latin typeface="Segoe UI"/>
              </a:rPr>
              <a:t>Once the token expired, we need to reobtain again and again</a:t>
            </a:r>
          </a:p>
          <a:p>
            <a:pPr marL="342797" indent="-342797">
              <a:buFontTx/>
              <a:buChar char="-"/>
              <a:defRPr/>
            </a:pPr>
            <a:r>
              <a:rPr lang="en-IN" sz="1800" kern="0" dirty="0">
                <a:solidFill>
                  <a:prstClr val="white"/>
                </a:solidFill>
                <a:latin typeface="Segoe UI"/>
              </a:rPr>
              <a:t>Our </a:t>
            </a:r>
            <a:r>
              <a:rPr lang="en-IN" sz="1800" b="1" kern="0" dirty="0">
                <a:solidFill>
                  <a:prstClr val="white"/>
                </a:solidFill>
                <a:latin typeface="Segoe UI"/>
              </a:rPr>
              <a:t>end user </a:t>
            </a:r>
            <a:r>
              <a:rPr lang="en-IN" sz="1800" kern="0" dirty="0">
                <a:solidFill>
                  <a:prstClr val="white"/>
                </a:solidFill>
                <a:latin typeface="Segoe UI"/>
              </a:rPr>
              <a:t>do not know all this. Automate the XSUAA JWT token processing.</a:t>
            </a:r>
          </a:p>
          <a:p>
            <a:pPr marL="342797" indent="-342797">
              <a:buFontTx/>
              <a:buChar char="-"/>
              <a:defRPr/>
            </a:pPr>
            <a:r>
              <a:rPr lang="en-IN" sz="1800" kern="0" dirty="0">
                <a:solidFill>
                  <a:prstClr val="white"/>
                </a:solidFill>
                <a:latin typeface="Segoe UI"/>
              </a:rPr>
              <a:t>In our app, we will have multiple microservices, like java, sap ui5, node app, </a:t>
            </a:r>
            <a:r>
              <a:rPr lang="en-IN" sz="1800" kern="0" dirty="0" err="1">
                <a:solidFill>
                  <a:prstClr val="white"/>
                </a:solidFill>
                <a:latin typeface="Segoe UI"/>
              </a:rPr>
              <a:t>xsuaa</a:t>
            </a:r>
            <a:r>
              <a:rPr lang="en-IN" sz="1800" kern="0" dirty="0">
                <a:solidFill>
                  <a:prstClr val="white"/>
                </a:solidFill>
                <a:latin typeface="Segoe UI"/>
              </a:rPr>
              <a:t>…</a:t>
            </a:r>
          </a:p>
          <a:p>
            <a:pPr marL="342797" indent="-342797">
              <a:buFontTx/>
              <a:buChar char="-"/>
              <a:defRPr/>
            </a:pPr>
            <a:r>
              <a:rPr lang="en-IN" sz="1800" kern="0" dirty="0">
                <a:solidFill>
                  <a:prstClr val="white"/>
                </a:solidFill>
                <a:latin typeface="Segoe UI"/>
              </a:rPr>
              <a:t>Each service produce one end point e.g. /vendors, /index.html, /customers, they all logically belongs to same app. Will you give 3 </a:t>
            </a:r>
            <a:r>
              <a:rPr lang="en-IN" sz="1800" kern="0" dirty="0" err="1">
                <a:solidFill>
                  <a:prstClr val="white"/>
                </a:solidFill>
                <a:latin typeface="Segoe UI"/>
              </a:rPr>
              <a:t>url</a:t>
            </a:r>
            <a:r>
              <a:rPr lang="en-IN" sz="1800" kern="0" dirty="0">
                <a:solidFill>
                  <a:prstClr val="white"/>
                </a:solidFill>
                <a:latin typeface="Segoe UI"/>
              </a:rPr>
              <a:t> to our user to access these apps?</a:t>
            </a:r>
          </a:p>
          <a:p>
            <a:pPr marL="342797" indent="-342797">
              <a:buFontTx/>
              <a:buChar char="-"/>
              <a:defRPr/>
            </a:pPr>
            <a:r>
              <a:rPr lang="en-IN" sz="1800" kern="0" dirty="0">
                <a:solidFill>
                  <a:prstClr val="white"/>
                </a:solidFill>
                <a:latin typeface="Segoe UI"/>
              </a:rPr>
              <a:t>These microservices also needs to communicate with each other. Provided we give a single end point to access our entire app to end user.</a:t>
            </a:r>
          </a:p>
          <a:p>
            <a:pPr marL="342797" indent="-342797">
              <a:buFontTx/>
              <a:buChar char="-"/>
              <a:defRPr/>
            </a:pPr>
            <a:r>
              <a:rPr lang="en-IN" sz="1800" kern="0" dirty="0">
                <a:solidFill>
                  <a:prstClr val="white"/>
                </a:solidFill>
                <a:latin typeface="Segoe UI"/>
              </a:rPr>
              <a:t>We want to complete redirect mechanism to let user go to login screen, authenticate on IDP and exchange of all the tokens should be seamless behind the scenes.</a:t>
            </a:r>
          </a:p>
          <a:p>
            <a:pPr marL="342797" indent="-342797">
              <a:buFontTx/>
              <a:buChar char="-"/>
              <a:defRPr/>
            </a:pPr>
            <a:r>
              <a:rPr lang="en-IN" sz="1800" kern="0" dirty="0">
                <a:solidFill>
                  <a:prstClr val="white"/>
                </a:solidFill>
                <a:latin typeface="Segoe UI"/>
              </a:rPr>
              <a:t>We need a </a:t>
            </a:r>
            <a:r>
              <a:rPr lang="en-IN" sz="1800" b="1" kern="0" dirty="0">
                <a:solidFill>
                  <a:prstClr val="white"/>
                </a:solidFill>
                <a:latin typeface="Segoe UI"/>
              </a:rPr>
              <a:t>single entry </a:t>
            </a:r>
            <a:r>
              <a:rPr lang="en-IN" sz="1800" kern="0" dirty="0">
                <a:solidFill>
                  <a:prstClr val="white"/>
                </a:solidFill>
                <a:latin typeface="Segoe UI"/>
              </a:rPr>
              <a:t>point for entire app, </a:t>
            </a:r>
            <a:r>
              <a:rPr lang="en-IN" sz="1800" kern="0" dirty="0" err="1">
                <a:solidFill>
                  <a:prstClr val="white"/>
                </a:solidFill>
                <a:latin typeface="Segoe UI"/>
              </a:rPr>
              <a:t>forwardAuth</a:t>
            </a:r>
            <a:r>
              <a:rPr lang="en-IN" sz="1800" kern="0" dirty="0">
                <a:solidFill>
                  <a:prstClr val="white"/>
                </a:solidFill>
                <a:latin typeface="Segoe UI"/>
              </a:rPr>
              <a:t> tokens should be done automatic.</a:t>
            </a:r>
          </a:p>
        </p:txBody>
      </p:sp>
      <p:sp>
        <p:nvSpPr>
          <p:cNvPr id="4" name="Rectangle 3">
            <a:extLst>
              <a:ext uri="{FF2B5EF4-FFF2-40B4-BE49-F238E27FC236}">
                <a16:creationId xmlns:a16="http://schemas.microsoft.com/office/drawing/2014/main" id="{150E049D-A442-373C-AC02-8012B77C7E77}"/>
              </a:ext>
            </a:extLst>
          </p:cNvPr>
          <p:cNvSpPr/>
          <p:nvPr/>
        </p:nvSpPr>
        <p:spPr>
          <a:xfrm>
            <a:off x="3070864" y="4569660"/>
            <a:ext cx="5327204" cy="863871"/>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1600" kern="0" dirty="0">
                <a:solidFill>
                  <a:prstClr val="white"/>
                </a:solidFill>
                <a:latin typeface="Segoe UI"/>
              </a:rPr>
              <a:t>Application router</a:t>
            </a:r>
          </a:p>
          <a:p>
            <a:pPr algn="ctr">
              <a:defRPr/>
            </a:pPr>
            <a:r>
              <a:rPr lang="en-US" sz="1600" kern="0" dirty="0">
                <a:solidFill>
                  <a:prstClr val="white"/>
                </a:solidFill>
                <a:latin typeface="Segoe UI"/>
              </a:rPr>
              <a:t>(Provide single entry point, exchange auth token,</a:t>
            </a:r>
          </a:p>
          <a:p>
            <a:pPr algn="ctr">
              <a:defRPr/>
            </a:pPr>
            <a:r>
              <a:rPr lang="en-US" sz="1600" kern="0" dirty="0">
                <a:solidFill>
                  <a:prstClr val="white"/>
                </a:solidFill>
                <a:latin typeface="Segoe UI"/>
              </a:rPr>
              <a:t>Communicate between microservices, like a facade)</a:t>
            </a:r>
          </a:p>
        </p:txBody>
      </p:sp>
      <p:sp>
        <p:nvSpPr>
          <p:cNvPr id="5" name="Smiley Face 4">
            <a:extLst>
              <a:ext uri="{FF2B5EF4-FFF2-40B4-BE49-F238E27FC236}">
                <a16:creationId xmlns:a16="http://schemas.microsoft.com/office/drawing/2014/main" id="{ED52A723-E120-C2D3-AF27-A7F5275D1592}"/>
              </a:ext>
            </a:extLst>
          </p:cNvPr>
          <p:cNvSpPr/>
          <p:nvPr/>
        </p:nvSpPr>
        <p:spPr>
          <a:xfrm>
            <a:off x="551240" y="4569660"/>
            <a:ext cx="575914" cy="503925"/>
          </a:xfrm>
          <a:prstGeom prst="smileyFace">
            <a:avLst/>
          </a:prstGeom>
          <a:solidFill>
            <a:srgbClr val="38C6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algn="ctr">
              <a:defRPr/>
            </a:pPr>
            <a:endParaRPr lang="en-US" sz="2399" kern="0" dirty="0">
              <a:solidFill>
                <a:prstClr val="white"/>
              </a:solidFill>
              <a:latin typeface="Segoe UI"/>
            </a:endParaRPr>
          </a:p>
        </p:txBody>
      </p:sp>
      <p:cxnSp>
        <p:nvCxnSpPr>
          <p:cNvPr id="6" name="Connector: Elbow 5">
            <a:extLst>
              <a:ext uri="{FF2B5EF4-FFF2-40B4-BE49-F238E27FC236}">
                <a16:creationId xmlns:a16="http://schemas.microsoft.com/office/drawing/2014/main" id="{4D211C58-732F-B6F2-EA91-BBD27364F9F8}"/>
              </a:ext>
            </a:extLst>
          </p:cNvPr>
          <p:cNvCxnSpPr>
            <a:stCxn id="5" idx="6"/>
            <a:endCxn id="4" idx="1"/>
          </p:cNvCxnSpPr>
          <p:nvPr/>
        </p:nvCxnSpPr>
        <p:spPr>
          <a:xfrm>
            <a:off x="1127154" y="4821622"/>
            <a:ext cx="1943710" cy="179973"/>
          </a:xfrm>
          <a:prstGeom prst="bentConnector3">
            <a:avLst/>
          </a:prstGeom>
          <a:noFill/>
          <a:ln w="9525" cap="flat" cmpd="sng" algn="ctr">
            <a:solidFill>
              <a:schemeClr val="bg1"/>
            </a:solidFill>
            <a:prstDash val="solid"/>
            <a:tailEnd type="triangle"/>
          </a:ln>
          <a:effectLst/>
        </p:spPr>
      </p:cxnSp>
      <p:sp>
        <p:nvSpPr>
          <p:cNvPr id="7" name="TextBox 6">
            <a:extLst>
              <a:ext uri="{FF2B5EF4-FFF2-40B4-BE49-F238E27FC236}">
                <a16:creationId xmlns:a16="http://schemas.microsoft.com/office/drawing/2014/main" id="{B508CAFA-0D77-5FB6-FFEA-74B15D948AC0}"/>
              </a:ext>
            </a:extLst>
          </p:cNvPr>
          <p:cNvSpPr txBox="1"/>
          <p:nvPr/>
        </p:nvSpPr>
        <p:spPr>
          <a:xfrm>
            <a:off x="1551735" y="4506861"/>
            <a:ext cx="1176870" cy="461417"/>
          </a:xfrm>
          <a:prstGeom prst="rect">
            <a:avLst/>
          </a:prstGeom>
          <a:noFill/>
        </p:spPr>
        <p:txBody>
          <a:bodyPr wrap="square" rtlCol="0">
            <a:spAutoFit/>
          </a:bodyPr>
          <a:lstStyle/>
          <a:p>
            <a:pPr>
              <a:defRPr/>
            </a:pPr>
            <a:r>
              <a:rPr lang="en-US" sz="2399" b="1" kern="0" dirty="0" err="1">
                <a:solidFill>
                  <a:prstClr val="white"/>
                </a:solidFill>
                <a:latin typeface="Segoe UI"/>
              </a:rPr>
              <a:t>url</a:t>
            </a:r>
            <a:endParaRPr lang="en-US" sz="2399" b="1" kern="0" dirty="0">
              <a:solidFill>
                <a:prstClr val="white"/>
              </a:solidFill>
              <a:latin typeface="Segoe UI"/>
            </a:endParaRPr>
          </a:p>
        </p:txBody>
      </p:sp>
      <p:sp>
        <p:nvSpPr>
          <p:cNvPr id="8" name="Rectangle 7">
            <a:extLst>
              <a:ext uri="{FF2B5EF4-FFF2-40B4-BE49-F238E27FC236}">
                <a16:creationId xmlns:a16="http://schemas.microsoft.com/office/drawing/2014/main" id="{7A027F3B-16BC-4EBD-1929-1FB9B9D8263A}"/>
              </a:ext>
            </a:extLst>
          </p:cNvPr>
          <p:cNvSpPr/>
          <p:nvPr/>
        </p:nvSpPr>
        <p:spPr>
          <a:xfrm>
            <a:off x="3070863" y="5865466"/>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Java</a:t>
            </a:r>
          </a:p>
          <a:p>
            <a:pPr algn="ctr">
              <a:defRPr/>
            </a:pPr>
            <a:r>
              <a:rPr lang="en-US" sz="1800" kern="0" dirty="0">
                <a:solidFill>
                  <a:prstClr val="white"/>
                </a:solidFill>
                <a:latin typeface="Segoe UI"/>
              </a:rPr>
              <a:t>/</a:t>
            </a:r>
            <a:r>
              <a:rPr lang="en-US" sz="1800" kern="0" dirty="0" err="1">
                <a:solidFill>
                  <a:prstClr val="white"/>
                </a:solidFill>
                <a:latin typeface="Segoe UI"/>
              </a:rPr>
              <a:t>Anubhav.svc</a:t>
            </a:r>
            <a:endParaRPr lang="en-US" sz="1800" kern="0" dirty="0">
              <a:solidFill>
                <a:prstClr val="white"/>
              </a:solidFill>
              <a:latin typeface="Segoe UI"/>
            </a:endParaRPr>
          </a:p>
        </p:txBody>
      </p:sp>
      <p:sp>
        <p:nvSpPr>
          <p:cNvPr id="9" name="Rectangle 8">
            <a:extLst>
              <a:ext uri="{FF2B5EF4-FFF2-40B4-BE49-F238E27FC236}">
                <a16:creationId xmlns:a16="http://schemas.microsoft.com/office/drawing/2014/main" id="{BE7A687B-65C1-D483-3BDB-F2A80C69C337}"/>
              </a:ext>
            </a:extLst>
          </p:cNvPr>
          <p:cNvSpPr/>
          <p:nvPr/>
        </p:nvSpPr>
        <p:spPr>
          <a:xfrm>
            <a:off x="4918521" y="5877301"/>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UI5 App</a:t>
            </a:r>
          </a:p>
          <a:p>
            <a:pPr algn="ctr">
              <a:defRPr/>
            </a:pPr>
            <a:r>
              <a:rPr lang="en-US" sz="2000" kern="0" dirty="0">
                <a:solidFill>
                  <a:prstClr val="white"/>
                </a:solidFill>
                <a:latin typeface="Segoe UI"/>
              </a:rPr>
              <a:t>/index.html</a:t>
            </a:r>
          </a:p>
        </p:txBody>
      </p:sp>
      <p:sp>
        <p:nvSpPr>
          <p:cNvPr id="10" name="Rectangle 9">
            <a:extLst>
              <a:ext uri="{FF2B5EF4-FFF2-40B4-BE49-F238E27FC236}">
                <a16:creationId xmlns:a16="http://schemas.microsoft.com/office/drawing/2014/main" id="{7735C6B4-D300-0754-D47C-612609044B7E}"/>
              </a:ext>
            </a:extLst>
          </p:cNvPr>
          <p:cNvSpPr/>
          <p:nvPr/>
        </p:nvSpPr>
        <p:spPr>
          <a:xfrm>
            <a:off x="6766179" y="5882708"/>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Node</a:t>
            </a:r>
          </a:p>
          <a:p>
            <a:pPr algn="ctr">
              <a:defRPr/>
            </a:pPr>
            <a:r>
              <a:rPr lang="en-US" sz="2000" kern="0" dirty="0">
                <a:solidFill>
                  <a:prstClr val="white"/>
                </a:solidFill>
                <a:latin typeface="Segoe UI"/>
              </a:rPr>
              <a:t>/customer</a:t>
            </a:r>
          </a:p>
        </p:txBody>
      </p:sp>
      <p:sp>
        <p:nvSpPr>
          <p:cNvPr id="11" name="Arrow: U-Turn 10">
            <a:extLst>
              <a:ext uri="{FF2B5EF4-FFF2-40B4-BE49-F238E27FC236}">
                <a16:creationId xmlns:a16="http://schemas.microsoft.com/office/drawing/2014/main" id="{E4B8BD5C-48FD-A35A-0B18-BD7062293ABD}"/>
              </a:ext>
            </a:extLst>
          </p:cNvPr>
          <p:cNvSpPr/>
          <p:nvPr/>
        </p:nvSpPr>
        <p:spPr>
          <a:xfrm>
            <a:off x="4357055" y="5454742"/>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2" name="Arrow: U-Turn 11">
            <a:extLst>
              <a:ext uri="{FF2B5EF4-FFF2-40B4-BE49-F238E27FC236}">
                <a16:creationId xmlns:a16="http://schemas.microsoft.com/office/drawing/2014/main" id="{EF56615D-E0AA-8001-F926-EFE113DA1DC8}"/>
              </a:ext>
            </a:extLst>
          </p:cNvPr>
          <p:cNvSpPr/>
          <p:nvPr/>
        </p:nvSpPr>
        <p:spPr>
          <a:xfrm>
            <a:off x="6394452" y="5458737"/>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3" name="Arrow: U-Turn 12">
            <a:extLst>
              <a:ext uri="{FF2B5EF4-FFF2-40B4-BE49-F238E27FC236}">
                <a16:creationId xmlns:a16="http://schemas.microsoft.com/office/drawing/2014/main" id="{1BB3AC61-254F-0D4F-D268-3CE08494DF47}"/>
              </a:ext>
            </a:extLst>
          </p:cNvPr>
          <p:cNvSpPr/>
          <p:nvPr/>
        </p:nvSpPr>
        <p:spPr>
          <a:xfrm flipH="1">
            <a:off x="3403197" y="5470725"/>
            <a:ext cx="1655753"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4" name="Arrow: U-Turn 13">
            <a:extLst>
              <a:ext uri="{FF2B5EF4-FFF2-40B4-BE49-F238E27FC236}">
                <a16:creationId xmlns:a16="http://schemas.microsoft.com/office/drawing/2014/main" id="{0A3C6A81-904C-67EA-C3E0-196F54E4957F}"/>
              </a:ext>
            </a:extLst>
          </p:cNvPr>
          <p:cNvSpPr/>
          <p:nvPr/>
        </p:nvSpPr>
        <p:spPr>
          <a:xfrm flipH="1">
            <a:off x="5205592" y="5495173"/>
            <a:ext cx="2132065"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5" name="Rectangle 14">
            <a:extLst>
              <a:ext uri="{FF2B5EF4-FFF2-40B4-BE49-F238E27FC236}">
                <a16:creationId xmlns:a16="http://schemas.microsoft.com/office/drawing/2014/main" id="{A4F8EA13-DC47-5B7A-30A8-1765E352D908}"/>
              </a:ext>
            </a:extLst>
          </p:cNvPr>
          <p:cNvSpPr/>
          <p:nvPr/>
        </p:nvSpPr>
        <p:spPr>
          <a:xfrm>
            <a:off x="9909842" y="4876096"/>
            <a:ext cx="1727742" cy="594629"/>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err="1">
                <a:solidFill>
                  <a:prstClr val="white"/>
                </a:solidFill>
                <a:latin typeface="Segoe UI"/>
              </a:rPr>
              <a:t>xsuaa</a:t>
            </a:r>
            <a:endParaRPr lang="en-US" sz="2399" kern="0" dirty="0">
              <a:solidFill>
                <a:prstClr val="white"/>
              </a:solidFill>
              <a:latin typeface="Segoe UI"/>
            </a:endParaRPr>
          </a:p>
        </p:txBody>
      </p:sp>
      <p:cxnSp>
        <p:nvCxnSpPr>
          <p:cNvPr id="16" name="Straight Arrow Connector 15">
            <a:extLst>
              <a:ext uri="{FF2B5EF4-FFF2-40B4-BE49-F238E27FC236}">
                <a16:creationId xmlns:a16="http://schemas.microsoft.com/office/drawing/2014/main" id="{60134498-0A01-D1F1-3812-5EB05D8E51B8}"/>
              </a:ext>
            </a:extLst>
          </p:cNvPr>
          <p:cNvCxnSpPr>
            <a:stCxn id="4" idx="3"/>
          </p:cNvCxnSpPr>
          <p:nvPr/>
        </p:nvCxnSpPr>
        <p:spPr>
          <a:xfrm>
            <a:off x="8398068" y="5001595"/>
            <a:ext cx="1511774"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468F7DE8-70C0-0093-4FE0-0EB19E88027A}"/>
              </a:ext>
            </a:extLst>
          </p:cNvPr>
          <p:cNvCxnSpPr>
            <a:cxnSpLocks/>
            <a:stCxn id="15" idx="1"/>
          </p:cNvCxnSpPr>
          <p:nvPr/>
        </p:nvCxnSpPr>
        <p:spPr>
          <a:xfrm flipH="1">
            <a:off x="8421932" y="5173411"/>
            <a:ext cx="1487910" cy="0"/>
          </a:xfrm>
          <a:prstGeom prst="straightConnector1">
            <a:avLst/>
          </a:prstGeom>
          <a:noFill/>
          <a:ln w="9525" cap="flat" cmpd="sng" algn="ctr">
            <a:solidFill>
              <a:schemeClr val="bg1"/>
            </a:solidFill>
            <a:prstDash val="solid"/>
            <a:tailEnd type="triangle"/>
          </a:ln>
          <a:effectLst/>
        </p:spPr>
      </p:cxnSp>
    </p:spTree>
    <p:extLst>
      <p:ext uri="{BB962C8B-B14F-4D97-AF65-F5344CB8AC3E}">
        <p14:creationId xmlns:p14="http://schemas.microsoft.com/office/powerpoint/2010/main" val="322729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circle(in)">
                                      <p:cBhvr>
                                        <p:cTn id="70" dur="2000"/>
                                        <p:tgtEl>
                                          <p:spTgt spid="4"/>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circle(in)">
                                      <p:cBhvr>
                                        <p:cTn id="73" dur="2000"/>
                                        <p:tgtEl>
                                          <p:spTgt spid="5"/>
                                        </p:tgtEl>
                                      </p:cBhvr>
                                    </p:animEffect>
                                  </p:childTnLst>
                                </p:cTn>
                              </p:par>
                              <p:par>
                                <p:cTn id="74" presetID="6" presetClass="entr" presetSubtype="16" fill="hold"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circle(in)">
                                      <p:cBhvr>
                                        <p:cTn id="76" dur="2000"/>
                                        <p:tgtEl>
                                          <p:spTgt spid="6"/>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circle(in)">
                                      <p:cBhvr>
                                        <p:cTn id="79" dur="2000"/>
                                        <p:tgtEl>
                                          <p:spTgt spid="7"/>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circle(in)">
                                      <p:cBhvr>
                                        <p:cTn id="82" dur="2000"/>
                                        <p:tgtEl>
                                          <p:spTgt spid="8"/>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circle(in)">
                                      <p:cBhvr>
                                        <p:cTn id="85" dur="2000"/>
                                        <p:tgtEl>
                                          <p:spTgt spid="9"/>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10"/>
                                        </p:tgtEl>
                                        <p:attrNameLst>
                                          <p:attrName>style.visibility</p:attrName>
                                        </p:attrNameLst>
                                      </p:cBhvr>
                                      <p:to>
                                        <p:strVal val="visible"/>
                                      </p:to>
                                    </p:set>
                                    <p:animEffect transition="in" filter="circle(in)">
                                      <p:cBhvr>
                                        <p:cTn id="88" dur="2000"/>
                                        <p:tgtEl>
                                          <p:spTgt spid="10"/>
                                        </p:tgtEl>
                                      </p:cBhvr>
                                    </p:animEffect>
                                  </p:childTnLst>
                                </p:cTn>
                              </p:par>
                              <p:par>
                                <p:cTn id="89" presetID="6" presetClass="entr" presetSubtype="16"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circle(in)">
                                      <p:cBhvr>
                                        <p:cTn id="91" dur="2000"/>
                                        <p:tgtEl>
                                          <p:spTgt spid="11"/>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circle(in)">
                                      <p:cBhvr>
                                        <p:cTn id="94" dur="2000"/>
                                        <p:tgtEl>
                                          <p:spTgt spid="12"/>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circle(in)">
                                      <p:cBhvr>
                                        <p:cTn id="97" dur="2000"/>
                                        <p:tgtEl>
                                          <p:spTgt spid="13"/>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circle(in)">
                                      <p:cBhvr>
                                        <p:cTn id="100" dur="2000"/>
                                        <p:tgtEl>
                                          <p:spTgt spid="14"/>
                                        </p:tgtEl>
                                      </p:cBhvr>
                                    </p:animEffect>
                                  </p:childTnLst>
                                </p:cTn>
                              </p:par>
                              <p:par>
                                <p:cTn id="101" presetID="6" presetClass="entr" presetSubtype="16"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Effect transition="in" filter="circle(in)">
                                      <p:cBhvr>
                                        <p:cTn id="103" dur="2000"/>
                                        <p:tgtEl>
                                          <p:spTgt spid="15"/>
                                        </p:tgtEl>
                                      </p:cBhvr>
                                    </p:animEffect>
                                  </p:childTnLst>
                                </p:cTn>
                              </p:par>
                              <p:par>
                                <p:cTn id="104" presetID="6" presetClass="entr" presetSubtype="16" fill="hold" nodeType="withEffect">
                                  <p:stCondLst>
                                    <p:cond delay="0"/>
                                  </p:stCondLst>
                                  <p:childTnLst>
                                    <p:set>
                                      <p:cBhvr>
                                        <p:cTn id="105" dur="1" fill="hold">
                                          <p:stCondLst>
                                            <p:cond delay="0"/>
                                          </p:stCondLst>
                                        </p:cTn>
                                        <p:tgtEl>
                                          <p:spTgt spid="16"/>
                                        </p:tgtEl>
                                        <p:attrNameLst>
                                          <p:attrName>style.visibility</p:attrName>
                                        </p:attrNameLst>
                                      </p:cBhvr>
                                      <p:to>
                                        <p:strVal val="visible"/>
                                      </p:to>
                                    </p:set>
                                    <p:animEffect transition="in" filter="circle(in)">
                                      <p:cBhvr>
                                        <p:cTn id="106" dur="2000"/>
                                        <p:tgtEl>
                                          <p:spTgt spid="16"/>
                                        </p:tgtEl>
                                      </p:cBhvr>
                                    </p:animEffect>
                                  </p:childTnLst>
                                </p:cTn>
                              </p:par>
                              <p:par>
                                <p:cTn id="107" presetID="6" presetClass="entr" presetSubtype="16" fill="hold" nodeType="with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circle(in)">
                                      <p:cBhvr>
                                        <p:cTn id="109"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animBg="1"/>
      <p:bldP spid="9" grpId="0" animBg="1"/>
      <p:bldP spid="10" grpId="0" animBg="1"/>
      <p:bldP spid="11" grpId="0" animBg="1"/>
      <p:bldP spid="12" grpId="0" animBg="1"/>
      <p:bldP spid="13" grpId="0" animBg="1"/>
      <p:bldP spid="14" grpId="0" animBg="1"/>
      <p:bldP spid="15" grpId="0" animBg="1"/>
    </p:bldLst>
  </p:timing>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8584</TotalTime>
  <Words>3460</Words>
  <Application>Microsoft Office PowerPoint</Application>
  <PresentationFormat>Custom</PresentationFormat>
  <Paragraphs>359</Paragraphs>
  <Slides>39</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72</vt:lpstr>
      <vt:lpstr>Amasis MT Pro Black</vt:lpstr>
      <vt:lpstr>Arial</vt:lpstr>
      <vt:lpstr>Arial Black</vt:lpstr>
      <vt:lpstr>BentonSansRegular</vt:lpstr>
      <vt:lpstr>Calibri</vt:lpstr>
      <vt:lpstr>Consolas</vt:lpstr>
      <vt:lpstr>Cooper Black</vt:lpstr>
      <vt:lpstr>Segoe UI</vt:lpstr>
      <vt:lpstr>Segoe UI Black</vt:lpstr>
      <vt:lpstr>Segoe UI Light</vt:lpstr>
      <vt:lpstr>SFMono-Regular</vt:lpstr>
      <vt:lpstr>Office Theme</vt:lpstr>
      <vt:lpstr>SAP BTP Extension Suite Training</vt:lpstr>
      <vt:lpstr>Agenda – Day 4</vt:lpstr>
      <vt:lpstr>Agenda – Day 4</vt:lpstr>
      <vt:lpstr>Authentication v/s Authorization</vt:lpstr>
      <vt:lpstr>IDP – Identity Provider</vt:lpstr>
      <vt:lpstr>How it works behind scenes</vt:lpstr>
      <vt:lpstr>Hands-on Add Security and Test Microservice</vt:lpstr>
      <vt:lpstr>Testing the Microservice from postman</vt:lpstr>
      <vt:lpstr>Challenges in Current Approach</vt:lpstr>
      <vt:lpstr>Introduction to App Router</vt:lpstr>
      <vt:lpstr>Real World Example</vt:lpstr>
      <vt:lpstr>Hands on: App Router</vt:lpstr>
      <vt:lpstr>Hands on : Deploy Application to BTP</vt:lpstr>
      <vt:lpstr>Adapt MTA.yml for UI deployment</vt:lpstr>
      <vt:lpstr>Hands on – Adding Security</vt:lpstr>
      <vt:lpstr>Security Profile</vt:lpstr>
      <vt:lpstr>What is Extensibility</vt:lpstr>
      <vt:lpstr>What is Extension?</vt:lpstr>
      <vt:lpstr>Classic Extensions and Challenges</vt:lpstr>
      <vt:lpstr>Clean Core and Benefits</vt:lpstr>
      <vt:lpstr>Approaches for Side-by-Side Extension</vt:lpstr>
      <vt:lpstr>SAP Business API HUB</vt:lpstr>
      <vt:lpstr>Hands-on : Find SAP Sales Order API in APIHUB &amp; Test in POSTMAN</vt:lpstr>
      <vt:lpstr>Scenario 1: UI Extensibility </vt:lpstr>
      <vt:lpstr>Hands on: Create Display like App for Sales Order</vt:lpstr>
      <vt:lpstr>Scenario 2: </vt:lpstr>
      <vt:lpstr>Hands on: Initialize CAPM Extension</vt:lpstr>
      <vt:lpstr>Hands on: Initialize CAPM Extension</vt:lpstr>
      <vt:lpstr>PowerPoint Presentation</vt:lpstr>
      <vt:lpstr>Hands on Cloud Extension</vt:lpstr>
      <vt:lpstr>Hands on Serverless SAP Fiori Extension App</vt:lpstr>
      <vt:lpstr>Continuous Integration and Delivery (CI/CD)</vt:lpstr>
      <vt:lpstr>CI/CD</vt:lpstr>
      <vt:lpstr>Hands on: Continuous Integration</vt:lpstr>
      <vt:lpstr>BTP Cloud Transport Management</vt:lpstr>
      <vt:lpstr>Hands on SAP BTP Cloud Transport</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cvedi_soyuztechnologies.com#EXT#@SoyuzTechnologies.onmicrosoft.com</cp:lastModifiedBy>
  <cp:revision>159</cp:revision>
  <dcterms:created xsi:type="dcterms:W3CDTF">2013-09-12T13:05:01Z</dcterms:created>
  <dcterms:modified xsi:type="dcterms:W3CDTF">2023-12-11T03:05:15Z</dcterms:modified>
</cp:coreProperties>
</file>