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277" r:id="rId3"/>
    <p:sldId id="4747" r:id="rId4"/>
    <p:sldId id="4763" r:id="rId5"/>
    <p:sldId id="4764" r:id="rId6"/>
    <p:sldId id="4765" r:id="rId7"/>
    <p:sldId id="4766" r:id="rId8"/>
    <p:sldId id="4772" r:id="rId9"/>
    <p:sldId id="4791" r:id="rId10"/>
    <p:sldId id="4793" r:id="rId11"/>
    <p:sldId id="4767" r:id="rId12"/>
    <p:sldId id="4768" r:id="rId13"/>
    <p:sldId id="4803" r:id="rId14"/>
    <p:sldId id="4808" r:id="rId15"/>
    <p:sldId id="4804" r:id="rId16"/>
    <p:sldId id="4805" r:id="rId17"/>
    <p:sldId id="4802" r:id="rId18"/>
    <p:sldId id="4773" r:id="rId19"/>
    <p:sldId id="4774" r:id="rId20"/>
    <p:sldId id="4775" r:id="rId21"/>
    <p:sldId id="4776" r:id="rId22"/>
    <p:sldId id="4754" r:id="rId23"/>
    <p:sldId id="282" r:id="rId24"/>
    <p:sldId id="280" r:id="rId25"/>
    <p:sldId id="4711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5250" autoAdjust="0"/>
  </p:normalViewPr>
  <p:slideViewPr>
    <p:cSldViewPr>
      <p:cViewPr varScale="1">
        <p:scale>
          <a:sx n="78" d="100"/>
          <a:sy n="78" d="100"/>
        </p:scale>
        <p:origin x="998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977 12 24575,'0'-1'0,"0"1"0,0 0 0,0-1 0,0 1 0,0-1 0,0 1 0,0 0 0,0-1 0,0 1 0,0-1 0,0 1 0,0-1 0,0 1 0,0 0 0,1-1 0,-1 1 0,0-1 0,0 1 0,0 0 0,1-1 0,-1 1 0,0 0 0,0-1 0,1 1 0,-1 0 0,0-1 0,1 1 0,-1 0 0,0 0 0,1 0 0,0-1 0,11 7 0,9 19 0,-17-12 0,0 0 0,0 1 0,-2-1 0,0 1 0,0 0 0,-1-1 0,-1 1 0,0 0 0,-3 20 0,-5 18 0,-15 56 0,19-91 0,-271 1008-110,-88-30-483,49-300 593,303-672-32,5-13 113,2-1 1,-1 1 0,1-1 0,1 1-1,0 1 1,0-1 0,1 0 0,-2 18-1,4-27-81,0 0 0,0 0 0,0 1 0,0-1 0,0 0 0,1 0 0,-1 0 0,0 1 0,1-1 0,-1 0 0,0 0 0,1 0 0,0 0 0,-1 0 0,1 0 0,-1 1 0,1-2 0,0 1 0,0 0 0,0 0 0,0 0 0,0 0 0,-1 0 0,1-1 0,1 1 0,-1 0 0,0-1 0,0 1 0,0-1 0,0 1 0,0-1 0,0 0 0,1 1 0,-1-1 0,0 0 0,0 0 0,2 0 0,4 0 0,1-1 0,-1 0 0,0 0 0,0 0 0,8-4 0,-9 4 0,126-35 0,2 6 0,258-24 0,441 54-1309,-1 71-1018,966 158-1084,-848-101 1956,-537-83 1953,-139-32 2575,-260-13-2881,-4 1 198,1-1 0,-1 0 0,0-1 0,0 0-1,19-5 1,-28 6-349,-1 0 0,1 0 0,0-1 0,0 1 0,0 0 0,-1-1-1,1 1 1,0 0 0,0-1 0,-1 1 0,1-1 0,0 1 0,-1-1 0,1 0 0,-1 1-1,1-1 1,-1 0 0,1 1 0,-1-1 0,1 0 0,-1 1 0,1-1 0,-1 0 0,0 0 0,0 0-1,1 1 1,-1-3 0,0 2 6,0-1-1,-1 0 0,1 1 0,-1-1 1,1 1-1,-1-1 0,0 1 1,0-1-1,1 1 0,-1 0 1,0-1-1,0 1 0,-2-2 0,-5-5 79,0 0 0,-1 1-1,-11-7 1,17 12-100,-100-61 61,-15-9-89,104 61 3,-1 0 0,1-1 0,1-1 0,0 0 0,-15-21 0,24 28 0,0 0 0,0 0 0,1-1 0,0 1 0,0-1 0,0 0 0,1 0 0,0 0 0,1 0 0,-1 0 0,1 0 0,0-11 0,2 7 0,-1 0 0,2 1 0,0-1 0,0 1 0,0-1 0,2 1 0,6-17 0,5-1 0,1 0 0,1 2 0,1 0 0,39-42 0,239-239 15,-116 127-210,296-352-392,-52-43 271,-298 353 485,-104 176-76,-2-1 0,-2-1 0,12-58 0,-24 79-46,-1 0 0,-1 0-1,-2-1 1,0 0-1,-2 1 1,-1-1-1,-6-30 1,3 38-32,0 0 1,-2 0-1,-1 1 1,0 0-1,-1 0 0,-1 1 1,-1 0-1,0 0 0,-2 1 1,-21-26-1,24 33-15,0 1 0,0 0 0,-1 0 0,0 0 0,0 1 0,-1 1 0,0 0 0,-1 0 0,0 1 0,0 1 0,0 0 0,0 1 0,-1 0 0,1 0 0,-1 2 0,0-1 0,0 2 0,-1 0 0,-22 1 0,-1172-17-1282,5-57-1252,-322-11 609,-487 127 810,1470 6 4905,525-46-3587,-34 3 631,48-5-763,1 0 1,-1 0-1,1 0 0,-1 0 0,1-1 0,0 1 0,-1-1 1,1 1-1,0-1 0,-1 0 0,1 0 0,0 0 1,0 0-1,0 0 0,-4-4 0,6 5-50,-1 0 0,1 0 0,0 0 0,0-1 0,0 1 0,-1 0 0,1-1 0,0 1 0,0 0 0,0 0 0,0-1 0,0 1 0,0 0 0,-1-1 1,1 1-1,0 0 0,0-1 0,0 1 0,0 0 0,0-1 0,0 1 0,0 0 0,0-1 0,0 1 0,1 0 0,-1-1 0,0 1 0,0 0 0,0 0 0,0-1 0,0 1 0,0 0 0,1-1 0,-1 1 0,0 0 0,1-1 0,14-8 142,18 0-214,9 3-1314,1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185 135 24575,'2'-1'0,"1"0"0,-1 1 0,0-1 0,0 0 0,0 0 0,0 0 0,1 0 0,-1-1 0,-1 1 0,1 0 0,0-1 0,0 1 0,0-1 0,-1 0 0,1 0 0,-1 0 0,1 1 0,-1-1 0,2-5 0,19-40 0,-21 46 0,-1 0 0,1-1 0,0 1 0,-1-1 0,0 1 0,1-1 0,-1 0 0,0 1 0,1-1 0,-1 1 0,0-1 0,0 1 0,0-1 0,-1 0 0,1 1 0,0-1 0,-1 1 0,1-1 0,0 1 0,-1-1 0,0 1 0,1-1 0,-1 1 0,0 0 0,0-1 0,0 1 0,0 0 0,0 0 0,0-1 0,0 1 0,0 0 0,-1 0 0,1 0 0,0 0 0,0 1 0,-1-1 0,-2-1 0,0 1 0,1 0 0,-1 0 0,0 1 0,0 0 0,1-1 0,-1 1 0,0 1 0,0-1 0,1 0 0,-1 1 0,0 0 0,0 0 0,1 0 0,-1 0 0,-3 3 0,-6 2 0,1 1 0,0 1 0,0 0 0,1 1 0,0 0 0,0 1 0,1 0 0,1 1 0,-1 0 0,2 0 0,0 1 0,0 0 0,1 0 0,0 1 0,-5 15 0,11-25 4,1-1 0,-1 0 0,1 1 0,-1-1 0,1 0 0,0 1 0,0-1 0,0 0 0,0 1 0,1-1 0,-1 1 0,0-1 0,1 0 0,0 0 0,-1 1 0,1-1 0,0 0 0,0 0 0,0 0 0,1 0 0,-1 0 0,0 0 0,1 0 0,0 0 0,-1 0 0,1-1 0,0 1 0,0-1 0,2 2 0,2 1-169,0-1 0,0-1 0,0 1 0,0-1 0,1 0 0,-1 0 0,1 0 0,13 0 0,5 0-6661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24575,'30'0'0,"1"-1"0,-1-1 0,0-2 0,0-1 0,0-1 0,34-12 0,-61 16 0,1 1 0,-1-1 0,0 0 0,1 0 0,-1 0 0,0 0 0,0-1 0,0 1 0,-1-1 0,1 1 0,-1-1 0,1 0 0,-1 0 0,0-1 0,0 1 0,2-6 0,-3 7 0,0 0 0,-1 1 0,0-1 0,1 0 0,-1 0 0,0 0 0,0 0 0,0 0 0,0 0 0,-1 0 0,1 0 0,0 0 0,-1 0 0,0 0 0,1 0 0,-1 0 0,0 1 0,0-1 0,0 0 0,0 0 0,0 1 0,0-1 0,0 1 0,-1-1 0,1 1 0,-1 0 0,1-1 0,-1 1 0,1 0 0,-1 0 0,0 0 0,-3-1 0,0-1 0,0 0 0,0 1 0,-1 0 0,1 0 0,-1 0 0,1 1 0,-1 0 0,0 0 0,0 0 0,1 1 0,-1 0 0,0 0 0,0 0 0,0 1 0,1 0 0,-1 0 0,0 0 0,1 1 0,-1 0 0,1 0 0,-8 4 0,7-3 0,0 1 0,0 0 0,1 0 0,-1 0 0,1 1 0,0 0 0,0 0 0,1 0 0,0 0 0,-1 1 0,2 0 0,-1 0 0,1 0 0,0 0 0,0 0 0,0 1 0,-2 10 0,3-8 7,1 1 0,0-1-1,0 1 1,1-1 0,0 1-1,1-1 1,0 1-1,0-1 1,1 0 0,0 1-1,1-1 1,0 0 0,0 0-1,1-1 1,0 1 0,1-1-1,8 13 1,-6-12-106,0 0 0,0-1 0,1 1 0,1-2 0,-1 1 0,1-1 0,1 0 0,-1-1 0,1 0 0,0-1 0,0 0 0,1 0 0,-1-1 0,14 3 0,20 2-6727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30 24575,'4'-3'0,"-1"0"0,1 0 0,0 0 0,0 1 0,0-1 0,0 1 0,1 0 0,-1 0 0,1 0 0,-1 1 0,9-2 0,-12 3 0,-1 0 0,0 0 0,1 1 0,-1-1 0,0 0 0,1 0 0,-1 0 0,0 1 0,1-1 0,-1 0 0,0 0 0,0 1 0,1-1 0,-1 0 0,0 1 0,0-1 0,1 0 0,-1 1 0,0-1 0,0 1 0,0-1 0,0 0 0,0 1 0,0-1 0,0 1 0,0-1 0,0 0 0,0 1 0,0-1 0,0 0 0,0 1 0,0-1 0,0 1 0,0-1 0,0 0 0,0 1 0,-1 0 0,-4 17 0,5-17 0,-77 271 0,77-270 8,-1 0-1,1 0 1,-1 0-1,0 0 1,0-1-1,1 1 1,-2 0-1,1 0 1,0-1-1,0 1 1,0 0-1,-1-1 1,1 1-1,-1-1 1,-2 2-1,4-3-13,0 0-1,0 0 1,-1 0-1,1 1 1,0-1-1,-1 0 1,1 0-1,0 0 1,-1 0-1,1-1 1,0 1-1,-1 0 1,1 0-1,0 0 1,-1 0-1,1 0 1,0 0-1,-1 0 1,1-1-1,0 1 1,0 0-1,-1 0 1,1 0-1,0-1 1,0 1-1,-1 0 1,1 0-1,0 0 1,0-1-1,-1 0 1,-5-19-1278,4 0-5542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84 24575,'-5'0'0,"-1"-5"0,-4-1 0,4 0 0,7 2 0,9 0 0,7-2 0,10-2 0,9 2 0,14 1 0,6 2 0,8-3 0,8-2 0,-1 2 0,3 1 0,-2 2 0,-9 1 0,-15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74 24575,'1'-2'0,"1"1"0,-1-1 0,0 0 0,1 0 0,-1 0 0,0 0 0,0 0 0,0 0 0,0 0 0,0 0 0,-1 0 0,1 0 0,-1-1 0,1 1 0,-1 0 0,0 0 0,0-1 0,0 1 0,0 0 0,0 0 0,-1-4 0,0 5 0,1 0 0,-1-1 0,1 1 0,-1-1 0,0 1 0,1 0 0,-1 0 0,0-1 0,0 1 0,0 0 0,0 0 0,0 0 0,0 0 0,0 0 0,0 0 0,-1 0 0,1 1 0,0-1 0,0 0 0,-1 1 0,1-1 0,-1 1 0,1-1 0,0 1 0,-1 0 0,1-1 0,-1 1 0,1 0 0,-1 0 0,1 0 0,-1 0 0,1 0 0,-2 1 0,-8 1 0,1 0 0,-1 1 0,1 1 0,0 0 0,0 0 0,1 1 0,-1 0 0,1 0 0,0 1 0,0 0 0,-11 12 0,10-10 0,1 1 0,1 1 0,-1-1 0,1 1 0,1 1 0,0 0 0,0 0 0,1 0 0,-6 16 0,11-24 0,-1 1 0,1-1 0,0 0 0,1 1 0,-1-1 0,0 1 0,1-1 0,0 1 0,0-1 0,0 1 0,0-1 0,1 0 0,-1 1 0,1-1 0,0 1 0,0-1 0,0 0 0,0 0 0,1 1 0,-1-1 0,4 4 0,-2-4 0,0 0 0,0 0 0,1 0 0,-1 0 0,1-1 0,0 1 0,0-1 0,0 0 0,0 0 0,0 0 0,1-1 0,-1 1 0,0-1 0,1 0 0,8 0 0,-1 0 0,-1 0 0,0-2 0,1 1 0,-1-1 0,0-1 0,0 0 0,1 0 0,-1-1 0,18-8 0,-22 8 0,0 0 0,0 0 0,-1-1 0,1 0 0,-1-1 0,0 1 0,0-1 0,0 0 0,-1 0 0,0-1 0,0 0 0,0 0 0,-1 0 0,1 0 0,4-11 0,-8 14 5,0-1 0,0 1 0,-1-1-1,1 1 1,-1-1 0,0 1 0,0-1 0,0 1-1,0-1 1,-1 1 0,1-1 0,-1 1 0,0 0-1,0-1 1,0 1 0,0 0 0,-1-1-1,1 1 1,-1 0 0,0 0 0,0 0 0,0 0-1,0 1 1,-5-5 0,5 5-55,0-1 1,-1 1-1,1 0 1,0 1-1,-1-1 1,1 0-1,-1 1 1,1-1-1,-1 1 1,0 0-1,0 0 1,1 0-1,-1 0 1,0 1-1,0-1 1,0 1-1,0-1 1,0 1-1,0 0 1,0 0-1,0 1 1,0-1-1,0 1 1,0-1-1,0 1 1,0 0-1,1 0 1,-1 0-1,-3 2 1,-7 8-6777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86 24575,'5'-4'0,"1"-7"0,0-6 0,-1-4 0,-7 1 0,-2 8 0,0 12 0,-1 10 0,2 7 0,-4 11 0,0 10 0,0 3 0,2 3 0,-3 5 0,0-3 0,1-3 0,-2-6 0,0-8-8191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24575,'1'-1'0,"-1"0"0,0 0 0,1 0 0,-1 0 0,0 0 0,1 0 0,-1 0 0,1 0 0,0 0 0,-1 1 0,1-1 0,0 0 0,0 0 0,-1 1 0,1-1 0,0 0 0,0 1 0,0-1 0,0 1 0,0-1 0,0 1 0,0-1 0,0 1 0,0 0 0,0 0 0,0-1 0,2 1 0,34-5 0,-31 4 0,229-1 0,-27 1 0,-174-7 0,-34 8 0,0 0 0,0 0 0,1 0 0,-1 0 0,0 0 0,0 0 0,0 0 0,1 0 0,-1 0 0,0 0 0,0-1 0,0 1 0,0 0 0,1 0 0,-1 0 0,0 0 0,0 0 0,0-1 0,0 1 0,0 0 0,0 0 0,1 0 0,-1 0 0,0-1 0,0 1 0,0 0 0,0 0 0,0 0 0,0-1 0,0 1 0,0 0 0,0 0 0,0 0 0,0-1 0,0 1 0,0 0 0,0 0 0,0 0 0,0-1 0,-17-5 0,5 3 0,-1 2 0,0-1 0,0 2 0,0 0 0,0 0 0,0 1 0,0 1 0,0 0 0,0 1 0,1 0 0,-21 8 0,28-8 0,-1-1 0,1 1 0,0 0 0,0 0 0,0 1 0,0 0 0,1 0 0,-1 0 0,1 0 0,0 0 0,0 1 0,0 0 0,1 0 0,0 0 0,0 0 0,0 0 0,0 1 0,1-1 0,0 1 0,0 0 0,1 0 0,-1 0 0,1 0 0,1 0 0,-1 0 0,1 0 0,0 6 0,0-10 0,0 0 0,0 1 0,0-1 0,1 0 0,-1 1 0,0-1 0,1 0 0,0 0 0,0 0 0,-1 1 0,1-1 0,0 0 0,0 0 0,1 0 0,-1 0 0,0 0 0,1-1 0,-1 1 0,1 0 0,0-1 0,2 3 0,-1-3 0,0 0 0,-1 0 0,1 0 0,0 0 0,0 0 0,-1-1 0,1 0 0,0 1 0,0-1 0,0 0 0,0 0 0,0-1 0,-1 1 0,7-2 0,2-1 0,0 0 0,-1-2 0,1 1 0,-1-1 0,0 0 0,0-1 0,14-11 0,-9 3 0,27-30 0,-30 30 0,1 0 0,17-14 0,-26 28 0,-5 8 0,-6 10 0,-2 0 0,0-1 0,1 1 0,1 0 0,-7 29 0,12-43 0,2-1 0,-1 1 0,0-1 0,1 1 0,-1 0 0,1-1 0,0 1 0,0 0 0,1-1 0,-1 1 0,1 0 0,0-1 0,0 1 0,0-1 0,0 1 0,1-1 0,-1 0 0,1 1 0,0-1 0,0 0 0,0 0 0,0 0 0,0-1 0,1 1 0,3 3 0,-3-4 0,0-1 0,0 1 0,0-1 0,0 1 0,0-1 0,0 0 0,0-1 0,0 1 0,1 0 0,-1-1 0,0 0 0,0 1 0,1-1 0,-1-1 0,0 1 0,0 0 0,1-1 0,-1 0 0,0 1 0,0-1 0,0-1 0,0 1 0,0 0 0,5-4 0,6-3 0,0-1 0,0-1 0,19-18 0,-26 22 0,15-14 0,0-2 0,-2 0 0,28-38 0,-36 43 0,-2 0 0,0 0 0,0-1 0,-2-1 0,0 1 0,6-27 0,-9-1 0,-11 26 0,5 19 0,1 1 0,-1-1 0,1 1 0,-1 0 0,1-1 0,-1 1 0,0 0 0,1-1 0,-1 1 0,1 0 0,-1 0 0,0 0 0,1-1 0,-1 1 0,1 0 0,-1 0 0,0 0 0,1 0 0,-1 0 0,0 0 0,1 0 0,-1 0 0,0 0 0,1 1 0,-1-1 0,1 0 0,-1 0 0,0 0 0,0 1 0,-2 1 0,-1 0 0,1 1 0,0-1 0,0 0 0,0 1 0,1 0 0,-1 0 0,1 0 0,-1 0 0,1 0 0,0 0 0,0 1 0,-2 5 0,-20 50 0,16-28 0,1 0 0,2 1 0,1-1 0,1 1 0,2 0 0,1 0 0,4 32 0,1-37-1365,1-7-5461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24575,'5'-4'0,"6"-3"0,5-3 0,10-2 0,5 3 0,7 2 0,5 3 0,-4 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232 141 24575,'-1'0'0,"1"0"0,-1 0 0,0 0 0,0-1 0,0 1 0,0 0 0,1 0 0,-1-1 0,0 1 0,0 0 0,1-1 0,-1 1 0,0-1 0,1 1 0,-1-1 0,0 1 0,1-1 0,-1 1 0,1-1 0,-1 0 0,1 1 0,-1-1 0,1 0 0,-1 0 0,1 1 0,0-1 0,-1 0 0,1 0 0,0 0 0,0 1 0,0-1 0,0 0 0,-1 0 0,1 0 0,0 0 0,0 1 0,1-1 0,-1 0 0,0 0 0,0 0 0,0 1 0,0-1 0,1 0 0,-1 0 0,0 0 0,1 0 0,1-5 0,0 1 0,0-1 0,0 1 0,0 0 0,5-7 0,-2 6 0,0 1 0,1-1 0,-1 1 0,1 0 0,1 0 0,-1 1 0,0 0 0,1 0 0,0 0 0,0 1 0,0 0 0,0 1 0,1-1 0,-1 1 0,9-1 0,3 0 0,1 0 0,0 1 0,-1 2 0,36 2 0,-52-2 0,1 0 0,-1 1 0,0-1 0,0 1 0,0 0 0,0 0 0,0 0 0,-1 1 0,1-1 0,0 0 0,0 1 0,-1 0 0,1 0 0,-1 0 0,1 0 0,-1 0 0,0 0 0,0 1 0,0-1 0,2 4 0,-3-5 0,-1 1 0,1-1 0,-1 0 0,1 1 0,-1-1 0,0 1 0,0-1 0,1 1 0,-1-1 0,0 1 0,0-1 0,-1 0 0,1 1 0,0-1 0,0 1 0,-1-1 0,0 3 0,0-1 0,-1-1 0,1 0 0,-1 1 0,1-1 0,-1 0 0,0 0 0,0 0 0,0 0 0,0-1 0,0 1 0,0 0 0,-5 1 0,-5 4 0,-1-2 0,1 0 0,-2-1 0,1 0 0,-22 4 0,-71 4 0,93-10 0,-41 1 0,52-3 0,0 0 0,0 0 0,0 0 0,0 0 0,0 0 0,0-1 0,0 1 0,0-1 0,0 1 0,0-1 0,0 0 0,1 0 0,-1 0 0,0 0 0,0 0 0,1 0 0,-1 0 0,1 0 0,-1-1 0,-2-2 0,4 2 0,0 1 0,-1-1 0,1 1 0,0-1 0,0 1 0,0-1 0,0 1 0,0-1 0,0 1 0,0-1 0,0 1 0,1-1 0,-1 1 0,1-1 0,-1 1 0,1-1 0,0 1 0,-1 0 0,1-1 0,0 1 0,0 0 0,0 0 0,0-1 0,0 1 0,0 0 0,0 0 0,0 0 0,3-1 0,38-26 0,-18 15 0,45-16 0,-62 27 0,0-1 0,0 1 0,0 1 0,1-1 0,-1 1 0,0 1 0,1-1 0,-1 1 0,1 0 0,-1 1 0,12 2 0,-17-3 0,-1 1 0,1-1 0,-1 1 0,1 0 0,-1-1 0,1 1 0,-1 0 0,1 0 0,-1 0 0,0 0 0,1 0 0,-1 0 0,0 1 0,0-1 0,0 0 0,0 0 0,0 1 0,0-1 0,0 1 0,0-1 0,-1 1 0,2 1 0,-2 0 0,0 0 0,1 0 0,-1 0 0,0 0 0,0 1 0,0-1 0,-1 0 0,1 0 0,-1 0 0,0-1 0,-1 6 0,-3 3 0,0 1 0,-1-1 0,-1 0 0,-13 18 0,3-9 0,-1 0 0,-1-1 0,0-1 0,-1-1 0,-1-1 0,-24 15 0,27-20 0,-1-1 0,0 0 0,-1-1 0,0-2 0,0 0 0,-1 0 0,-40 5 0,52-11 0,1-1 0,0-1 0,-1 1 0,-10-3 0,18 3 0,0 0 0,0-1 0,0 1 0,0 0 0,0 0 0,0-1 0,0 1 0,0-1 0,0 1 0,1-1 0,-1 1 0,0-1 0,0 0 0,0 1 0,1-1 0,-1 0 0,0 1 0,0-2 0,1 1 0,0 0 0,0 0 0,0 0 0,0 1 0,0-1 0,1 0 0,-1 0 0,0 0 0,0 0 0,1 1 0,-1-1 0,1 0 0,-1 0 0,1 1 0,-1-1 0,1 0 0,-1 1 0,1-1 0,-1 0 0,1 1 0,0-1 0,0 1 0,-1-1 0,1 1 0,0 0 0,1-1 0,4-3 0,0 0 0,1 1 0,-1 0 0,1 0 0,0 1 0,0-1 0,-1 2 0,1-1 0,1 1 0,-1 0 0,0 0 0,0 1 0,0 0 0,0 0 0,1 1 0,-1 0 0,0 0 0,0 1 0,9 3 0,-4-1 0,1 1 0,-2 0 0,1 1 0,0 0 0,-1 1 0,0 0 0,-1 1 0,0 0 0,17 18 0,9 6-1365,-19-22-5461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99 24575,'13'-14'0,"0"-1"0,18-28 0,-30 42 0,-1 0 0,1 1 0,0-1 0,-1 0 0,0 0 0,1 0 0,-1 1 0,1-1 0,-1 0 0,0 0 0,0 0 0,1 0 0,-1 0 0,0 0 0,0 0 0,0 1 0,0-1 0,0 0 0,0 0 0,0 0 0,-1-2 0,0 3 0,1-1 0,-1 1 0,1-1 0,-1 1 0,1-1 0,-1 1 0,0 0 0,1-1 0,-1 1 0,0 0 0,1-1 0,-1 1 0,0 0 0,1 0 0,-1 0 0,0-1 0,0 1 0,1 0 0,-1 0 0,-1 0 0,-3 1 0,0-1 0,0 1 0,0 0 0,0 0 0,0 0 0,-7 4 0,-12 6 0,-43 29 0,60-36 0,1 1 0,-1 0 0,1 0 0,0 0 0,1 1 0,-1 0 0,1 0 0,0 0 0,1 1 0,-7 13 0,10-19 0,0 0 0,1 1 0,0-1 0,-1 0 0,1 0 0,0 1 0,0-1 0,0 0 0,0 1 0,0-1 0,0 0 0,0 1 0,0-1 0,0 0 0,0 1 0,1-1 0,-1 0 0,1 1 0,-1-1 0,1 0 0,-1 0 0,1 0 0,0 0 0,0 1 0,-1-1 0,1 0 0,0 0 0,0 0 0,0-1 0,0 1 0,0 0 0,0 0 0,0 0 0,1-1 0,-1 1 0,0-1 0,0 1 0,1-1 0,-1 1 0,0-1 0,0 0 0,1 1 0,-1-1 0,2 0 0,5 1 0,-1 0 0,1 0 0,0-1 0,-1 0 0,1 0 0,11-2 0,3-3 0,-8 1 0,1 1 0,-1 0 0,30-1 0,-42 4 0,0 0 0,0 0 0,0 0 0,0 0 0,0 0 0,0 0 0,0 1 0,0-1 0,0 1 0,-1-1 0,1 1 0,0 0 0,0 0 0,0-1 0,-1 1 0,1 1 0,0-1 0,-1 0 0,1 0 0,-1 0 0,0 1 0,1-1 0,-1 1 0,0-1 0,0 1 0,0 0 0,0-1 0,0 1 0,0 0 0,0 0 0,0-1 0,-1 1 0,1 0 0,-1 0 0,0 0 0,1 0 0,-1 2 0,-1 0 6,1-1 0,-1 1-1,0-1 1,0 1 0,0-1-1,-1 1 1,1-1 0,-1 0 0,0 0-1,1 0 1,-2 0 0,1 0-1,0 0 1,0 0 0,-1-1-1,0 1 1,1-1 0,-1 0 0,0 1-1,-6 2 1,-3 2-303,0 0 0,-1-1 0,0 0 0,-13 4 0,0-3-6529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285 188 24575,'17'-17'0,"10"-10"0,37-46 0,-82 100 0,-48 69 0,-206 224 0,269-316 0,-2 2 0,0 0 0,0 1 0,0 0 0,-4 9 0,9-16 0,-1 1 0,1 0 0,-1 0 0,1 0 0,-1 0 0,1 0 0,0 0 0,0 0 0,-1 0 0,1 0 0,0 0 0,0 0 0,0 0 0,0 0 0,0 0 0,0 0 0,0 0 0,1 0 0,-1 0 0,0 0 0,0 0 0,1 0 0,-1 0 0,1 0 0,-1-1 0,1 1 0,-1 0 0,1 0 0,-1 0 0,1 0 0,0-1 0,-1 1 0,1 0 0,0-1 0,0 1 0,0-1 0,-1 1 0,1-1 0,0 1 0,0-1 0,0 1 0,0-1 0,1 1 0,17 2 0,0 0 0,0-1 0,0-1 0,0 0 0,0-2 0,37-5 0,-36 4 0,175-13 0,1 8 0,341 33 0,-274 12 0,21 3 0,-282-41 0,-1 0 0,0 0 0,0 1 0,0-1 0,0 0 0,0 0 0,0 0 0,0 0 0,0 0 0,0 0 0,0 0 0,0-1 0,0 1 0,0 0 0,0-1 0,0 1 0,0 0 0,0-1 0,0 1 0,0-1 0,0 0 0,0 1 0,0-1 0,1-1 0,-2 1 0,1-1 0,-1 0 0,0 1 0,0-1 0,0 0 0,0 1 0,0-1 0,0 1 0,0-1 0,0 0 0,-1-3 0,-2-18 0,4 15 0,0 0 0,1-1 0,-1 1 0,2 0 0,-1 0 0,1 0 0,0 0 0,1 1 0,0-1 0,7-10 0,9-9 0,29-33 0,-22 29 0,38-50 0,82-93 0,-145 172 0,1-1 0,-1 1 0,0 0 0,0-1 0,0 0 0,0 0 0,-1 0 0,1 1 0,-1-1 0,1-1 0,-1 1 0,0 0 0,0 0 0,-1 0 0,1-1 0,-1 1 0,1-6 0,-2 7 0,1 0 0,-1-1 0,0 1 0,1 0 0,-1 0 0,0 0 0,-1 0 0,1 0 0,0 1 0,0-1 0,-1 0 0,1 0 0,-1 1 0,0-1 0,1 1 0,-1 0 0,0-1 0,0 1 0,0 0 0,0 0 0,0 0 0,0 0 0,0 0 0,0 1 0,0-1 0,0 1 0,-4-1 0,-48-10 0,0 2 0,-70-3 0,-111 9 0,141 4 0,-438-20 0,506 18 0,-15-1 0,-75 6 0,101-3 0,1 2 0,0 0 0,0 0 0,0 1 0,0 1 0,0 1 0,1 0 0,-21 13 0,-3-1-1365,20-13-5461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24575,'5'-5'0,"6"-6"0,6-1 0,9-3 0,5 0 0,2 4 0,-1 3 0,0 3 0,-1 2 0,-1 2 0,-2 1 0,-5 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350 166 24575,'5'-4'0,"-1"0"0,1 0 0,0 0 0,0 0 0,1 1 0,-1 0 0,1 0 0,9-4 0,-15 8 0,0-1 0,0 0 0,0 0 0,0 0 0,0 0 0,0 0 0,0 0 0,0 0 0,0 0 0,0 0 0,0 0 0,0 1 0,0-1 0,0 0 0,0 0 0,0 0 0,0 0 0,0 0 0,0 0 0,0 0 0,0 0 0,0 0 0,0 0 0,0 0 0,0 0 0,0 1 0,0-1 0,0 0 0,0 0 0,0 0 0,0 0 0,1 0 0,-1 0 0,0 0 0,0 0 0,0 0 0,0 0 0,0 0 0,0 0 0,0 0 0,0 0 0,0 0 0,0 0 0,1 0 0,-1 0 0,0 0 0,0 0 0,0 0 0,0 0 0,0 0 0,0 0 0,0 0 0,0 0 0,0 0 0,0 0 0,0 0 0,1 0 0,-1 0 0,0 0 0,0 0 0,0-1 0,0 1 0,0 0 0,-8 8 0,-14 8 0,6-6 0,-1-1 0,-1-1 0,0-1 0,0 0 0,0-1 0,-1-1 0,-21 3 0,38-8 0,1 1 0,-1-1 0,1 0 0,-1 1 0,1-1 0,-1 0 0,1 0 0,-1 0 0,0-1 0,1 1 0,-1 0 0,1-1 0,-1 1 0,1 0 0,0-1 0,-1 0 0,1 1 0,-1-1 0,1 0 0,0 0 0,0 0 0,-1 0 0,1 0 0,0 0 0,0 0 0,0 0 0,0 0 0,0 0 0,0-1 0,0 1 0,1 0 0,-1-1 0,0 1 0,1-1 0,-1 1 0,1-1 0,0 1 0,-1-2 0,1-1 0,0 0 0,0 1 0,1-1 0,-1 1 0,1-1 0,0 1 0,0 0 0,0-1 0,1 1 0,-1 0 0,1-1 0,0 1 0,-1 0 0,2 0 0,-1 1 0,3-4 0,9-8 0,0 0 0,1 1 0,1 1 0,0 1 0,19-10 0,-24 15 0,0 0 0,1 0 0,0 1 0,0 1 0,1 0 0,-1 1 0,1 0 0,22-2 0,-33 5 0,0 0 0,-1 0 0,1 0 0,0 0 0,0 0 0,0 0 0,-1 1 0,1-1 0,0 1 0,0-1 0,-1 1 0,1-1 0,0 1 0,-1 0 0,1 0 0,-1 0 0,1 0 0,-1 0 0,1 0 0,-1 0 0,0 1 0,0-1 0,1 0 0,-1 1 0,0-1 0,0 1 0,0-1 0,-1 1 0,1-1 0,0 1 0,0 0 0,-1-1 0,1 1 0,-1 0 0,0 0 0,0 0 0,1-1 0,-1 1 0,0 0 0,0 0 0,0 0 0,-1-1 0,1 1 0,0 0 0,-1 2 0,-2 8 0,0 0 0,0 0 0,-1 0 0,-1-1 0,-7 14 0,-13 19 0,-3 0 0,-1-2 0,-2-1 0,-2-2 0,-1-1 0,-3-1 0,-79 62 0,112-97 0,-48 34 0,50-35 0,0 0 0,1 0 0,-1 0 0,0 0 0,0 0 0,0 0 0,0-1 0,1 1 0,-1 0 0,0-1 0,0 0 0,0 1 0,0-1 0,0 0 0,0 0 0,0 0 0,-1 0 0,1-1 0,0 1 0,1-1 0,-1 1 0,0-1 0,0 1 0,0-1 0,-3-2 0,4 2 0,0-1 0,0 1 0,1 0 0,-1-1 0,1 1 0,-1-1 0,1 1 0,-1-1 0,1 0 0,0 1 0,0-1 0,0 1 0,-1-1 0,2 1 0,-1-1 0,0 0 0,0 1 0,0-1 0,1 1 0,-1-1 0,1 1 0,-1-1 0,1 1 0,0-1 0,0 1 0,-1 0 0,1-1 0,2-1 0,30-38 0,-23 31 0,1 0 0,0 1 0,0 0 0,1 0 0,0 1 0,1 1 0,16-8 0,-24 13 0,-1 1 0,1-1 0,-1 1 0,1 0 0,0 0 0,-1 1 0,1-1 0,0 1 0,-1 0 0,1 0 0,0 1 0,0-1 0,-1 1 0,1 0 0,-1 0 0,1 1 0,-1-1 0,1 1 0,-1 0 0,0 0 0,0 1 0,0-1 0,0 1 0,0 0 0,0 0 0,4 5 0,46 56-1365,-35-41-5461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107 163 24575,'0'-14'0,"0"-26"0,0 38 0,0 1 0,-1-1 0,1 1 0,0-1 0,-1 1 0,1-1 0,-1 1 0,1-1 0,-1 1 0,0-1 0,1 1 0,-1 0 0,0 0 0,0-1 0,0 1 0,0 0 0,0 0 0,0 0 0,-3-2 0,3 3 0,-1-1 0,1 1 0,0 0 0,0 0 0,0 0 0,-1 0 0,1 0 0,0 0 0,0 0 0,-1 1 0,1-1 0,0 0 0,0 1 0,0-1 0,-1 0 0,1 1 0,0 0 0,0-1 0,0 1 0,0 0 0,0-1 0,0 1 0,0 0 0,0 0 0,1 0 0,-1 0 0,0 0 0,0 1 0,-23 32 0,22-32 0,-3 8 0,0 0 0,1 0 0,0 0 0,1 0 0,0 1 0,0-1 0,1 1 0,1 0 0,-1 15 0,1-19 0,1-1 0,0 1 0,1-1 0,0 0 0,0 1 0,0-1 0,1 0 0,0 1 0,0-1 0,0 0 0,1 0 0,0-1 0,0 1 0,0-1 0,1 1 0,0-1 0,5 6 0,-7-10 0,0 1 0,-1-1 0,1 1 0,0-1 0,0 0 0,0 0 0,0 0 0,0 0 0,0 0 0,0 0 0,0-1 0,0 1 0,0-1 0,0 1 0,0-1 0,1 0 0,-1 0 0,0 0 0,4 0 0,-2-1 0,0 0 0,-1-1 0,1 1 0,0-1 0,-1 1 0,1-1 0,-1 0 0,0 0 0,0-1 0,5-3 0,1-3 0,0-1 0,0 0 0,-1 0 0,0-1 0,10-19 0,-10 16 0,-1 0 0,-1-1 0,0 1 0,-1-1 0,-1-1 0,4-22 0,-7 32 0,0 1 0,-1 0 0,0 0 0,0 0 0,0 0 0,0 0 0,-1 0 0,0 0 0,0 0 0,-1 0 0,1 0 0,-1 0 0,0 0 0,0 1 0,-1-1 0,1 1 0,-1-1 0,0 1 0,0 0 0,-1 0 0,1 0 0,-1 1 0,-7-7 0,-24-8-1365,0 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175 197 24575,'0'-5'0,"1"1"0,0-1 0,0 1 0,1 0 0,-1-1 0,1 1 0,0 0 0,0 0 0,1 0 0,-1 0 0,1 1 0,-1-1 0,1 0 0,7-5 0,0-1 0,1 1 0,0 0 0,17-11 0,25-8 0,-57 35 0,2-1 0,-1 0 0,-1 1 0,1-1 0,-8 9 0,10-15 0,1 1 0,-1-1 0,1 1 0,-1-1 0,1 1 0,-1-1 0,1 1 0,-1-1 0,1 0 0,-1 1 0,0-1 0,1 0 0,-1 0 0,1 1 0,-1-1 0,0 0 0,1 0 0,-1 0 0,0 0 0,0 0 0,1 0 0,-1 0 0,-1 0 0,1 0 0,0-1 0,0 0 0,0 0 0,0 0 0,0 1 0,0-1 0,0 0 0,1 0 0,-1 0 0,0 0 0,0-1 0,1 1 0,-1 0 0,1 0 0,-1 0 0,1 0 0,-1-1 0,1 0 0,-7-30 0,7 27 0,-1 1 0,1 0 0,-1 0 0,0-1 0,0 1 0,-1 0 0,1 0 0,-1 0 0,0 0 0,-2-3 0,3 6 0,1 1 0,0 0 0,-1 0 0,1 0 0,0-1 0,-1 1 0,1 0 0,0 0 0,-1 0 0,1 0 0,0 0 0,-1 0 0,1 0 0,0 0 0,-1 0 0,1 0 0,0 0 0,-1 0 0,1 0 0,0 0 0,-1 0 0,1 0 0,-1 0 0,1 0 0,0 0 0,0 0 0,-1 1 0,1-1 0,0 0 0,-1 0 0,1 0 0,0 1 0,-1-1 0,1 0 0,0 0 0,0 1 0,0-1 0,-1 0 0,1 1 0,0-1 0,0 0 0,0 1 0,0-1 0,-1 1 0,-9 17 0,9-16 0,-104 224 0,70-147 0,-40 112 0,75-190 0,-1 1 0,1-1 0,-1 1 0,1 0 0,-1-1 0,1 1 0,0-1 0,0 1 0,0 0 0,0-1 0,0 1 0,0 0 0,0-1 0,0 1 0,1-1 0,-1 1 0,1-1 0,-1 1 0,1 0 0,0-1 0,-1 0 0,1 1 0,0-1 0,0 1 0,0-1 0,0 0 0,0 0 0,0 0 0,0 1 0,1-1 0,-1 0 0,0-1 0,1 1 0,-1 0 0,1 0 0,-1 0 0,0-1 0,1 1 0,2 0 0,7 1 0,0 0 0,0 0 0,0-1 0,22-1 0,-10 0 0,486 50 0,-359-32 0,255 31-106,765 81-429,-600-108 535,-572-23 4,1 1 1,-1 0-1,1 0 0,0-1 1,-1 1-1,1-1 1,-1 1-1,1-1 0,0 1 1,0-1-1,-1 0 0,1 0 1,0 1-1,0-1 0,0 0 1,0 0-1,0 0 0,0 0 1,0-1-1,0 1 0,0 0 1,-1-2-1,-1-3 33,0-1 0,0 1-1,1-1 1,-1 1 0,-1-9 0,0-7 70,1-1-1,-2-42 1,8 21-107,1 0 0,19-81 0,-14 88 0,-1-1 0,-3-1 0,-1 1 0,-1-50 0,-3 85 0,0 0 0,0 1 0,-1-1 0,0 0 0,1 0 0,-1 1 0,0-1 0,0 1 0,0-1 0,-1 1 0,1-1 0,-1 1 0,1 0 0,-1-1 0,0 1 0,0 0 0,0 0 0,0 0 0,0 1 0,0-1 0,0 0 0,-1 1 0,1 0 0,0-1 0,-1 1 0,0 0 0,1 0 0,-1 0 0,0 1 0,1-1 0,-5 0 0,-9-1 0,0 1 0,0 1 0,0 0 0,-23 3 0,3 0 0,-623-13 0,3-40 0,528 39 0,-247-26-405,-155-12-280,482 45 662,23 1 74,0 1 0,1 1 0,-46 5 0,66 0 677,11 1-473,18 9-385,-15-9 186,-7-3-56,-1 1 0,1-1 0,-1 0 0,0 1 0,0 0 0,0-1 0,0 1 0,-1 0 0,1 0 0,-1 0 0,0 0 0,0 0 0,0 0 0,0 0 0,0 1 0,-1-1 0,1 0 0,-1 0 0,0 1 0,0-1 0,0 0 0,0 1 0,-1-1 0,1 0 0,-1 0 0,-2 6 0,-3 10 0,0-2 0,-1 1 0,-14 23 0,15-30 0,-5 12 0,-20 36 0,-39 107 0,61-141 0,5-15 0,0 1 0,1-1 0,0 1 0,0 0 0,-1 19 0,4-27 0,0-1 0,0 1 0,1-1 0,-1 0 0,0 1 0,1-1 0,0 0 0,-1 1 0,1-1 0,0 0 0,0 0 0,1 0 0,-1 0 0,0 0 0,1 0 0,-1 0 0,1 0 0,-1 0 0,1-1 0,0 1 0,0-1 0,0 1 0,0-1 0,0 0 0,0 0 0,0 1 0,0-2 0,0 1 0,1 0 0,-1 0 0,0-1 0,3 1 0,52 10 0,1-2 0,69 0 0,-25-1 0,1789 179-1831,-1614-158 1762,326 19 1172,-593-48-984,0-1 1,0 1 0,-1-1-1,11-3 1,-19 4-116,0 0 0,0 0-1,0 0 1,0-1 0,0 1 0,0 0-1,0-1 1,0 1 0,0 0 0,0-1-1,0 1 1,0-1 0,0 1 0,-1-1-1,1 0 1,0 1 0,0-1 0,-1 0-1,1 0 1,0 1 0,-1-1 0,1 0 0,-1 0-1,1 0 1,-1 0 0,1 0 0,-1 0-1,0 0 1,1 0 0,-1 1 0,0-1-1,0 0 1,0-1 0,0 1 0,0 0-1,0 0 1,0 0 0,0 0 0,0 0-1,0 0 1,-1 0 0,1 0 0,0 1-1,-1-1 1,1 0 0,0 0 0,-1 0-1,1 0 1,-1 0 0,0 0 0,1 1-1,-2-2 1,-4-6-4,-1 1 0,0 0 0,0 0 0,0 1 0,-13-9 0,14 11 0,-1-1 0,1 1 0,0-1 0,0-1 0,1 1 0,0-1 0,0 0 0,0 0 0,1 0 0,-8-14 0,9 12 0,1 0 0,0 0 0,0 0 0,1 0 0,0-1 0,0 1 0,1 0 0,0-1 0,0 1 0,1 0 0,0 0 0,3-12 0,4-8 0,1 0 0,17-32 0,-1 0 0,24-73 0,-48 132 0,-1 0 0,0 0 0,1 0 0,-1-1 0,0 1 0,0 0 0,0 0 0,0 0 0,0-1 0,0 1 0,0 0 0,0 0 0,-1-1 0,1 1 0,0 0 0,-1 0 0,1 0 0,-1 0 0,0 0 0,1 0 0,-1 0 0,0 0 0,1 0 0,-1 0 0,0 0 0,0 0 0,0 0 0,0 0 0,0 1 0,0-1 0,0 0 0,0 1 0,0-1 0,0 0 0,0 1 0,0 0 0,-1-1 0,1 1 0,0 0 0,0 0 0,0-1 0,-1 1 0,0 0 0,-10-1 0,0-1 0,0 2 0,-20 1 0,18-1 0,-482-17 0,1-29 0,133 11 0,295 29-4,-1172-76-557,1159 80-710,18 1-5084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28 24575,'-6'-2'0,"0"0"0,0 0 0,0 0 0,1-1 0,-1 0 0,-6-4 0,12 4 0,8 1 0,10 0 0,21 3 0,75 11 0,-10 0 0,-44-12 0,-42 0 0,1 0 0,-1 0 0,0 2 0,28 6 0,-43-7 0,0 0 0,0 0 0,0 1 0,0-1 0,-1 1 0,1 0 0,0 0 0,-1 0 0,1 0 0,-1 0 0,0 1 0,1-1 0,-1 1 0,0 0 0,-1-1 0,1 1 0,0 0 0,-1 0 0,0 0 0,1 0 0,-1 0 0,-1 1 0,1-1 0,0 4 0,2 10 0,-2-1 0,0 0 0,-3 29 0,1-21 0,-3 67 0,-29 171 0,24-214 0,-6 32 0,-3-1 0,-39 104 0,54-176 0,1-1 0,-1 1 0,0-1 0,-1 0 0,1-1 0,-1 1 0,-9 9 0,11-13 0,1-1 0,-1 1 0,0-1 0,0 0 0,0 0 0,0 0 0,0 0 0,0 0 0,-1-1 0,1 1 0,0-1 0,0 1 0,0-1 0,-1 0 0,1 0 0,0 0 0,0 0 0,-1 0 0,1 0 0,0 0 0,0-1 0,-1 0 0,1 1 0,0-1 0,0 0 0,0 0 0,-3-1 0,-29-15 0,-1 2 0,0 2 0,-1 1 0,-1 2 0,-53-8 0,60 14 0,-280-29 0,303 32-1365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 24575,'-1'0'0,"0"1"0,0-1 0,0 0 0,0-1 0,0 1 0,0 0 0,0 0 0,1 0 0,-1-1 0,0 1 0,0 0 0,0-1 0,0 1 0,0 0 0,1-1 0,-1 1 0,0-1 0,0 0 0,1 1 0,-1-1 0,0 0 0,1 1 0,-1-1 0,1 0 0,-2-1 0,2 1 0,0 1 0,0-1 0,0 0 0,1 1 0,-1-1 0,0 1 0,0-1 0,0 0 0,1 1 0,-1-1 0,0 1 0,1-1 0,-1 1 0,0-1 0,1 1 0,-1-1 0,1 1 0,-1-1 0,1 1 0,-1-1 0,1 1 0,-1 0 0,1-1 0,-1 1 0,1 0 0,0-1 0,-1 1 0,1 0 0,-1 0 0,1 0 0,0 0 0,-1-1 0,1 1 0,0 0 0,-1 0 0,1 0 0,-1 0 0,1 1 0,0-1 0,52-4 0,0 3 0,0 3 0,64 9 0,-55-5 0,165 17 0,354 21 0,-570-43 115,-14-2-1595,-8 1-5346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24575,'0'-5'0,"4"-1"0,7 0 0,5 1 0,6 2 0,7 1 0,4 1 0,6 1 0,0-1 0,-1 2 0,-3-1 0,-2 0 0,-7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23 24575,'-4'0'0,"-7"-5"0,-1-5 0,1 2 0,2 8 0,4 9 0,2 12 0,1 7 0,-3 8 0,-1 2 0,-4 5 0,0 3 0,1 0 0,3-5 0,1-3 0,3-4 0,1-9-8191</inkml:trace>
  <inkml:trace contextRef="#ctx0" brushRef="#br0" timeOffset="1">348 133 24575,'5'-5'0,"1"-6"0,0-5 0,-1-6 0,-6 2 0,-8 4 0,-11 9 0,-8 6 0,-7 8 0,-3 8 0,-4 5 0,0-1 0,-2 2 0,2-4 0,4 1 0,7-3-8191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24575,'4'0'0,"2"-4"0,5-3 0,4 1 0,1 6 0,1 3 0,3 5 0,3 11 0,1 7 0,-2 8 0,-1 8 0,1 6 0,-4-6-8191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57 24575,'0'-1'0,"0"1"0,-1 0 0,1-1 0,0 1 0,0 0 0,-1-1 0,1 1 0,0-1 0,0 1 0,-1-1 0,1 1 0,0 0 0,0-1 0,0 1 0,0-1 0,0 1 0,-1-1 0,1 1 0,0-1 0,0 1 0,0-1 0,0 1 0,1 0 0,-1-1 0,0 1 0,0-1 0,0 1 0,0-1 0,0 1 0,1-1 0,-1 1 0,0-1 0,16-12 0,23-2 0,-9 9 0,1 2 0,-1 1 0,61 3 0,-99 0 0,-219 2 0,224-2 0,1 1 0,-1-1 0,0 1 0,1 0 0,-1-1 0,1 1 0,-1 1 0,1-1 0,-1 0 0,1 0 0,0 1 0,-1-1 0,1 1 0,0 0 0,0 0 0,0 0 0,1 0 0,-1 0 0,0 0 0,1 0 0,-2 3 0,-1 2 0,1 1 0,0-1 0,0 1 0,1 0 0,-3 14 0,5-21 0,0 0 0,0 1 0,-1-1 0,1 0 0,0 1 0,0-1 0,0 1 0,1-1 0,-1 0 0,0 1 0,0-1 0,1 0 0,-1 1 0,1-1 0,-1 0 0,1 0 0,-1 1 0,1-1 0,0 0 0,0 0 0,0 0 0,0 0 0,1 2 0,0-2 0,1 1 0,-1-1 0,1 1 0,-1-1 0,1 0 0,0 0 0,0 0 0,-1 0 0,1-1 0,5 2 0,3-2 0,0 1 0,0-1 0,0-1 0,-1 0 0,13-2 0,9-6 0,-23 6 0,0 1 0,-1-1 0,1 1 0,0 1 0,0 0 0,0 0 0,0 1 0,0 0 0,15 2 0,-23-2 0,1 1 0,-1-1 0,0 0 0,0 1 0,0-1 0,0 1 0,1-1 0,-1 1 0,0-1 0,0 1 0,0 0 0,0 0 0,0-1 0,-1 1 0,1 0 0,0 0 0,0 0 0,0 0 0,-1 0 0,1 0 0,0 0 0,-1 0 0,1 1 0,-1-1 0,0 0 0,1 0 0,-1 0 0,0 1 0,0-1 0,1 0 0,-1 0 0,0 0 0,0 1 0,-1-1 0,1 0 0,0 0 0,0 1 0,0-1 0,-1 0 0,1 0 0,-1 0 0,1 0 0,-1 1 0,1-1 0,-1 0 0,0 0 0,1 0 0,-3 1 0,-1 5 0,-1-1 0,1 0 0,-2 0 0,1-1 0,-1 1 0,-9 6 0,-5 0 0,-1-1 0,0 0 0,-1-2 0,0-1 0,0 0 0,-1-2 0,0-1 0,-42 5 0,41-10-1365,5-2-5461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24575,'-53'53'0,"-81"114"0,116-139 0,0 0 0,2 1 0,1 1 0,-16 46 0,29-73 0,1 1 0,0 0 0,-1 0 0,1 0 0,1 0 0,-1 0 0,0 0 0,1 0 0,0 1 0,0-1 0,0 0 0,1 0 0,-1 0 0,1 0 0,0 0 0,0 0 0,1 0 0,-1 0 0,1 0 0,0 0 0,0-1 0,0 1 0,0-1 0,0 1 0,1-1 0,0 0 0,0 0 0,0 0 0,0-1 0,0 1 0,0 0 0,1-1 0,-1 0 0,1 0 0,0 0 0,-1 0 0,1-1 0,0 0 0,6 2 0,43 9 0,0-3 0,0-2 0,80 0 0,-1 1 0,1265 188 0,-1386-194 0,0-1 0,0 1 0,0-1 0,17-2 0,-27 1 0,-1 0 0,0 1 0,1-1 0,-1 0 0,1 0 0,-1 0 0,0 0 0,1-1 0,-1 1 0,0 0 0,1 0 0,-1 0 0,1 0 0,-1 0 0,0 0 0,1 0 0,-1-1 0,0 1 0,1 0 0,-1 0 0,0 0 0,0-1 0,1 1 0,-1 0 0,0-1 0,0 1 0,1 0 0,-1-1 0,0 1 0,0 0 0,0-1 0,1 1 0,-1 0 0,0-1 0,0 1 0,0 0 0,0-1 0,0 1 0,0 0 0,0-1 0,0 1 0,0-1 0,0 1 0,0 0 0,0-1 0,0 1 0,0 0 0,0-1 0,0 1 0,0-1 0,-1 1 0,1 0 0,0-1 0,0 1 0,-1-1 0,-19-23 0,2 3 0,17 16 0,1 1 0,-1-1 0,1 0 0,-1 1 0,1-1 0,0 0 0,1 1 0,-1-1 0,1 0 0,0 1 0,1-1 0,1-6 0,26-53 0,-26 57 0,21-35 0,49-67 0,-50 79 0,-2-1 0,-1-1 0,-1-1 0,16-40 0,-33 68 0,-1 0 0,1 0 0,-1 1 0,1-1 0,-1 0 0,-1-1 0,1 1 0,-1 0 0,0 0 0,0 0 0,-2-8 0,1 10 0,0 0 0,0-1 0,-1 1 0,1 0 0,-1 1 0,0-1 0,0 0 0,0 0 0,0 1 0,0-1 0,-1 1 0,1 0 0,-1 0 0,0 0 0,1 0 0,-1 0 0,0 0 0,-6-1 0,-13-7 0,0 2 0,0 1 0,-1 0 0,-40-5 0,-97-4 0,151 15 0,-808-10 0,520 14 0,264-3-118,-32-1-505,-95 12-1,125-5-6202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13 24575,'0'-1'0,"0"1"0,0-1 0,0 1 0,0-1 0,0 1 0,0-1 0,0 1 0,0-1 0,-1 1 0,1 0 0,0-1 0,0 1 0,0-1 0,-1 1 0,1-1 0,0 1 0,0 0 0,-1-1 0,1 1 0,0 0 0,-1-1 0,1 1 0,-1 0 0,1 0 0,0-1 0,-1 1 0,1 0 0,-1 0 0,1-1 0,0 1 0,-1 0 0,0 0 0,-20 2 0,-17 14 0,31-12 0,0 2 0,0-1 0,1 1 0,-1 0 0,1 0 0,1 1 0,-1 0 0,1 0 0,-5 9 0,9-14 0,-1 0 0,1-1 0,0 1 0,0 0 0,0 0 0,1 0 0,-1 0 0,0 0 0,1 1 0,-1-1 0,1 0 0,0 0 0,0 0 0,0 0 0,0 1 0,0-1 0,0 0 0,0 0 0,1 0 0,-1 0 0,1 0 0,0 1 0,0-1 0,-1 0 0,1 0 0,0-1 0,1 1 0,-1 0 0,0 0 0,1 0 0,-1-1 0,0 1 0,1-1 0,0 1 0,-1-1 0,1 0 0,0 1 0,0-1 0,0 0 0,2 1 0,4 0 0,0 1 0,-1-1 0,1-1 0,0 0 0,0 0 0,1 0 0,-1-1 0,0 0 0,0-1 0,0 1 0,0-2 0,0 1 0,12-5 0,-15 5 0,1 0 0,-1-1 0,0 0 0,0 0 0,1-1 0,-1 1 0,-1-1 0,1 0 0,0 0 0,-1-1 0,1 1 0,-1-1 0,0 0 0,0 0 0,-1-1 0,1 1 0,-1-1 0,0 1 0,0-1 0,2-6 0,-5 10 3,1-1 0,-1 1 0,0-1 1,1 1-1,-1-1 0,0 0 0,0 1 0,0-1 0,0 0 0,-1 1 0,1-1 0,0 1 0,-1-1 0,1 1 0,-1-1 0,1 1 0,-1-1 1,0 1-1,0-1 0,0 1 0,1 0 0,-1-1 0,0 1 0,-1 0 0,1 0 0,0 0 0,0 0 0,0 0 0,-1 0 0,1 0 0,0 0 1,-1 0-1,1 1 0,-1-1 0,1 0 0,-1 1 0,1 0 0,-4-1 0,-5-2-300,0 1 0,-1 1 0,1 0 0,-16 0 0,1 1-6529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58 24575,'-7'1'0,"0"0"0,1 1 0,-1 0 0,0 0 0,1 1 0,-1 0 0,1 0 0,0 0 0,0 1 0,0 0 0,0 0 0,1 1 0,0-1 0,0 1 0,0 1 0,0-1 0,1 0 0,-6 10 0,7-10 0,0-1 0,1 1 0,-1 0 0,1-1 0,0 1 0,1 0 0,-1 1 0,1-1 0,0 0 0,0 0 0,0 8 0,1-10 0,0 0 0,1 0 0,-1 0 0,1 0 0,0 0 0,-1 0 0,2 0 0,-1 0 0,0 0 0,0-1 0,1 1 0,0 0 0,-1-1 0,1 1 0,0-1 0,0 1 0,0-1 0,1 0 0,-1 0 0,4 2 0,-3-2 0,0 0 0,0 0 0,0-1 0,0 1 0,0-1 0,1 0 0,-1 0 0,1 0 0,-1 0 0,1-1 0,-1 1 0,1-1 0,-1 0 0,7-1 0,-3 0 0,0 0 0,0-1 0,-1 0 0,1 0 0,0 0 0,-1-1 0,8-4 0,-3 0 0,1-1 0,-1 0 0,0 0 0,-1-1 0,0-1 0,0 1 0,9-15 0,-16 20 0,0 0 0,0 0 0,0-1 0,-1 0 0,1 1 0,-1-1 0,-1 0 0,1 0 0,-1 0 0,1 0 0,-2 0 0,1 0 0,0-1 0,-1 1 0,-1-10 0,0 11 0,1 0 0,-2 1 0,1-1 0,0 1 0,-1 0 0,1-1 0,-1 1 0,0 0 0,0 0 0,0 0 0,-1 0 0,1 1 0,-1-1 0,0 1 0,1-1 0,-1 1 0,0 0 0,0 0 0,-1 0 0,1 0 0,0 1 0,0-1 0,-6-1 0,-31-8-1365,-1 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30 24575,'4'-3'0,"0"-1"0,0 1 0,0 1 0,0-1 0,0 0 0,1 1 0,-1 0 0,1 0 0,-1 1 0,1-1 0,6-1 0,-22 18 0,-17 6 0,0-2 0,-2-1 0,0-1 0,-54 21 0,22-10 0,19-9 0,15-6 0,-38 21 0,66-33 0,-1-1 0,0 0 0,0 1 0,1-1 0,-1 1 0,0-1 0,0 1 0,1-1 0,-1 1 0,1-1 0,-1 1 0,0 0 0,1-1 0,-1 1 0,1 0 0,0-1 0,-1 1 0,1 0 0,-1 0 0,1-1 0,0 1 0,0 0 0,0 0 0,-1 0 0,1-1 0,0 1 0,0 0 0,0 0 0,0 0 0,0 0 0,0-1 0,0 1 0,1 0 0,-1 0 0,0 0 0,0 0 0,1-1 0,-1 1 0,0 0 0,1 0 0,-1-1 0,1 1 0,-1 0 0,1-1 0,-1 1 0,1 0 0,0-1 0,0 2 0,5 2 0,0 1 0,1-1 0,-1 1 0,11 3 0,-6-2 0,40 23-118,191 119-1129,-209-124-5579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24575,'0'-4'0,"0"-7"0,0-6 0,0-5 0,5 2 0,11-1 0,7-1 0,9 3 0,8 0 0,7 4 0,5 3 0,2 5 0,2 3 0,-4 3 0,-2 0 0,-9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107 434 24575,'50'2'0,"-18"-1"0,50-4 0,-74 2 0,0 0 0,0 0 0,0-1 0,0 0 0,-1-1 0,1 1 0,0-2 0,-1 1 0,0-1 0,0 0 0,8-6 0,-13 9 0,0-1 0,0 1 0,0-1 0,0 0 0,-1 0 0,1 0 0,-1 1 0,1-1 0,-1-1 0,1 1 0,-1 0 0,0 0 0,0 0 0,0-1 0,0 1 0,-1 0 0,1-1 0,-1 1 0,1-1 0,-1 1 0,0-1 0,0 1 0,0-1 0,0 1 0,0-1 0,-1 1 0,1-1 0,-1 1 0,0 0 0,1-1 0,-1 1 0,0 0 0,0 0 0,-1-1 0,1 1 0,0 0 0,-1 0 0,-2-2 0,-1-2 0,0 0 0,-1 1 0,0-1 0,0 2 0,-1-1 0,1 1 0,-1-1 0,0 2 0,0-1 0,-1 1 0,-7-2 0,7 3 0,0 0 0,-1 0 0,1 1 0,-1 0 0,1 1 0,-1 0 0,1 0 0,-1 1 0,1 0 0,0 1 0,-1 0 0,1 0 0,0 0 0,0 1 0,0 0 0,0 1 0,1 0 0,-1 0 0,1 1 0,0 0 0,-7 6 0,3-1 0,1 0 0,0 1 0,0 0 0,1 0 0,1 1 0,0 0 0,0 1 0,1 0 0,1 0 0,0 0 0,-6 25 0,10-35 0,1 1 0,1 0 0,-1-1 0,0 1 0,1 0 0,0 0 0,0 0 0,0-1 0,0 1 0,0 0 0,1 0 0,0-1 0,0 1 0,0 0 0,0-1 0,0 1 0,1-1 0,-1 1 0,1-1 0,0 0 0,4 5 0,-3-5 0,1 0 0,-1 0 0,1 0 0,0-1 0,0 0 0,0 0 0,0 0 0,0 0 0,0 0 0,0-1 0,1 1 0,-1-1 0,1-1 0,-1 1 0,1-1 0,-1 1 0,1-1 0,4-1 0,4 0 0,0 0 0,-1-1 0,1-1 0,-1 0 0,1 0 0,-1-1 0,0-1 0,-1 0 0,21-13 0,1-4 0,54-47 0,-54 42 0,-32 26 0,0 0 0,0 0 0,0 0 0,0 0 0,0 0 0,0 1 0,0-1 0,0 1 0,1-1 0,-1 0 0,0 1 0,0 0 0,1-1 0,-1 1 0,0 0 0,0 0 0,2-1 0,-2 2 0,-1-1 0,1 0 0,-1 1 0,1-1 0,-1 0 0,1 1 0,-1-1 0,0 0 0,1 1 0,-1-1 0,0 1 0,1-1 0,-1 1 0,0-1 0,0 1 0,1-1 0,-1 1 0,0-1 0,0 1 0,0-1 0,0 1 0,1-1 0,-1 1 0,0 0 0,0-1 0,0 2 0,-1 7 0,0 1 0,0-1 0,-4 15 0,2-10 0,1-4 0,1-1 0,0 0 0,0 1 0,1-1 0,1 0 0,-1 1 0,4 16 0,-3-22 0,1-1 0,-1 0 0,0 0 0,1 0 0,0 0 0,-1-1 0,1 1 0,0 0 0,0-1 0,1 1 0,-1-1 0,1 0 0,-1 0 0,1 0 0,-1 0 0,1 0 0,0 0 0,0-1 0,0 1 0,0-1 0,0 0 0,0 0 0,1 0 0,-1-1 0,6 2 0,5-1 0,0 0 0,0-1 0,0 0 0,0-1 0,0-1 0,0 0 0,0-1 0,-1-1 0,1 0 0,-1 0 0,0-2 0,18-9 0,15-10 0,82-62 0,-110 73 0,-5 6 0,-1-1 0,0 0 0,0-1 0,-1-1 0,0 0 0,-1 0 0,18-26 0,-28 37 0,0 0 0,0 0 0,1-1 0,-1 1 0,0 0 0,0-1 0,0 1 0,1 0 0,-1-1 0,0 1 0,0 0 0,0-1 0,0 1 0,0-1 0,0 1 0,0 0 0,0-1 0,0 1 0,0 0 0,0-1 0,0 1 0,0-1 0,0 1 0,0 0 0,0-1 0,0 1 0,0 0 0,0-1 0,-1 1 0,1-1 0,0 1 0,0 0 0,-1-1 0,-12 3 0,-16 15 0,14-5 0,2 0 0,-1 1 0,2 0 0,-12 16 0,20-24 0,0 1 0,0 0 0,0 0 0,1 0 0,0 0 0,0 0 0,0 1 0,1-1 0,0 1 0,0 0 0,1 0 0,0 0 0,-1 11 0,3-16 0,-1 0 0,0 1 0,1-1 0,-1 0 0,1 1 0,0-1 0,0 0 0,0 0 0,0 0 0,0 0 0,0 0 0,0 0 0,1 0 0,-1 0 0,1 0 0,-1 0 0,1-1 0,4 3 0,-2-1 0,0 0 0,0-1 0,1 0 0,-1 0 0,1-1 0,0 1 0,0-1 0,8 1 0,1 0 0,-1-1 0,1-1 0,0-1 0,0 0 0,23-5 0,-9-2 0,-2-1 0,1-2 0,-1 0 0,-1-2 0,0-1 0,-1-1 0,-1-1 0,26-22 0,-46 35 0,1 0 0,0 1 0,0-1 0,0 1 0,0-1 0,5-1 0,-8 4 0,0 0 0,-1 0 0,1-1 0,0 1 0,0 0 0,-1 0 0,1 0 0,0 0 0,0 0 0,-1 0 0,1 1 0,0-1 0,0 0 0,-1 0 0,1 0 0,0 1 0,0-1 0,-1 0 0,1 1 0,0-1 0,-1 1 0,1-1 0,-1 1 0,1-1 0,-1 1 0,1-1 0,-1 1 0,1-1 0,-1 1 0,1 0 0,-1-1 0,1 1 0,-1 0 0,0-1 0,0 1 0,1 0 0,-1-1 0,0 1 0,0 0 0,0 0 0,0-1 0,0 1 0,0 1 0,5 36 0,-4-28 0,0 0 0,0-1 0,6 19 0,-6-24 0,1-1 0,0 1 0,0-1 0,0 1 0,0-1 0,0 0 0,1 1 0,-1-1 0,1-1 0,0 1 0,0 0 0,0-1 0,5 4 0,1-1 0,0-1 0,0 0 0,0 0 0,0-1 0,0-1 0,1 1 0,-1-1 0,1-1 0,0 0 0,-1 0 0,1-1 0,13-1 0,-7-1 0,0 0 0,0-1 0,0 0 0,0-1 0,-1-1 0,26-12 0,-22 6 0,0 0 0,-2-2 0,1 0 0,-2-1 0,1 0 0,-2-1 0,0-1 0,-1-1 0,-1 0 0,0 0 0,15-30 0,-11 15 0,-2 0 0,-1-1 0,-2-1 0,-1 0 0,-1 0 0,6-45 0,-14 69 0,-1 0 0,0 0 0,-1-1 0,0 1 0,-2-17 0,1 26 0,1-1 0,0 1 0,0-1 0,-1 1 0,1-1 0,-1 1 0,1-1 0,-1 1 0,0-1 0,0 1 0,0 0 0,0-1 0,0 1 0,0 0 0,0 0 0,0-1 0,0 1 0,0 0 0,0 0 0,-1 1 0,1-1 0,-1 0 0,1 0 0,0 1 0,-1-1 0,1 0 0,-1 1 0,1 0 0,-1-1 0,0 1 0,1 0 0,-1 0 0,1 0 0,-1 0 0,0 0 0,1 0 0,-1 0 0,1 0 0,-1 1 0,1-1 0,-1 1 0,1-1 0,-1 1 0,-1 1 0,-7 2 0,0 1 0,1 0 0,0 0 0,0 1 0,0 0 0,1 1 0,0 0 0,0 0 0,1 1 0,0 0 0,0 0 0,-6 11 0,-5 8 0,2 1 0,-23 53 0,28-53 20,1 0 0,1 0 0,1 1 0,1 1 0,-2 33 0,7-42-206,2 1 1,0-1-1,1 1 0,1-1 1,1 1-1,1-1 1,12 37-1,-5-28-6640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24575,'0'-3'0,"0"0"0,0 1 0,1-1 0,-1 1 0,1-1 0,-1 1 0,1-1 0,0 1 0,0-1 0,0 1 0,0 0 0,0 0 0,1-1 0,-1 1 0,1 0 0,0 0 0,3-3 0,-1 2 0,0 0 0,0 0 0,0 0 0,1 1 0,0 0 0,-1 0 0,1 0 0,8-2 0,7-1 0,1 2 0,0 0 0,31 1 0,-43 2 0,224 1 0,41-1 0,-269 0 0,0 0 0,0-1 0,0 1 0,0-1 0,1 0 0,-1 0 0,0-1 0,0 1 0,-1-1 0,1 0 0,0-1 0,-1 1 0,1-1 0,5-4 0,-7 1 0,-10 9 0,-14 9 0,8 3-124,0 0 0,1 0 0,1 1 0,1 0 0,0 1 0,1 0-1,1 1 1,0 0 0,1 0 0,-7 32 0,7-17-6702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24575,'5'-5'0,"1"-6"0,0-5 0,3-6 0,1-2 0,-7 1 0,-3 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24575,'-15'1'0,"-1"0"0,1 2 0,0 0 0,-1 0 0,1 1 0,1 1 0,-1 1 0,1 0 0,0 0 0,-18 12 0,17-8 0,0 0 0,1 1 0,0 0 0,1 1 0,1 1 0,0 0 0,0 0 0,-17 28 0,27-38 0,0 0 0,0 0 0,0 1 0,1-1 0,-1 0 0,1 1 0,0 0 0,0-1 0,0 1 0,0 0 0,1-1 0,0 1 0,0 0 0,0 0 0,0-1 0,0 1 0,1 0 0,-1 0 0,1-1 0,0 1 0,0 0 0,3 4 0,-1-3 0,0 0 0,1 0 0,0 0 0,0-1 0,1 1 0,-1-1 0,1 0 0,0-1 0,0 1 0,0-1 0,0 0 0,11 5 0,5 1 0,0-1 0,1-1 0,0 0 0,0-2 0,0-1 0,26 2 0,-35-5 0,1 0 0,-1-1 0,1-1 0,-1 0 0,1-1 0,-1 0 0,0-1 0,0-1 0,0 0 0,-1-1 0,21-10 0,-27 12 0,-1-1 0,0 0 0,0 0 0,0-1 0,-1 1 0,1-1 0,-1 0 0,0 0 0,0-1 0,-1 1 0,0-1 0,0 0 0,0 1 0,-1-2 0,1 1 0,-1 0 0,-1 0 0,1-1 0,-1 1 0,0 0 0,-1-1 0,0 1 0,0-1 0,0 0 0,-1 1 0,0 0 0,-1-8 0,-1 3 0,1-1 0,-2 1 0,1 0 0,-2 1 0,1-1 0,-1 1 0,-1-1 0,0 2 0,-1-1 0,1 1 0,-2 0 0,1 0 0,-1 1 0,-15-13 0,20 19 0,0 1 0,1-1 0,-1 1 0,0 0 0,0-1 0,0 1 0,0 1 0,0-1 0,0 0 0,0 1 0,-6-1 0,8 1 0,0 0 0,0 0 0,0 0 0,1 1 0,-1-1 0,0 0 0,0 0 0,0 1 0,0-1 0,1 0 0,-1 1 0,0-1 0,0 0 0,1 1 0,-1-1 0,0 1 0,1 0 0,-1-1 0,1 1 0,-1-1 0,1 1 0,-1 0 0,1 0 0,-1-1 0,1 1 0,-1 0 0,1 0 0,0-1 0,0 1 0,-1 0 0,1 0 0,0 0 0,0 0 0,0-1 0,0 1 0,0 0 0,0 0 0,0 0 0,0 0 0,0 0 0,0-1 0,1 1 0,-1 0 0,0 0 0,0 0 0,1-1 0,0 2 0,0 1 0,1 0 0,-1 0 0,1-1 0,-1 1 0,1-1 0,0 0 0,0 1 0,0-1 0,0 0 0,1 0 0,-1 0 0,0 0 0,1-1 0,-1 1 0,1-1 0,0 1 0,0-1 0,-1 0 0,1 0 0,0 0 0,0 0 0,0-1 0,5 1 0,11 1 0,-1 0 0,32-1 0,-35-2 0,18-1 0,0-1 0,0-2 0,61-18 0,-46 10 0,-45 12 0,0 0 0,0 1 0,0-1 0,0 1 0,1-1 0,-1 1 0,0 0 0,0 0 0,0 0 0,1 1 0,-1-1 0,0 1 0,0 0 0,0 0 0,0 0 0,0 0 0,6 3 0,-7-2 0,-1 0 0,1 0 0,0 0 0,-1 0 0,1 0 0,-1 0 0,0 0 0,0 1 0,0-1 0,0 0 0,0 1 0,0-1 0,-1 1 0,1-1 0,-1 1 0,0-1 0,1 1 0,-1-1 0,0 1 0,-1-1 0,1 1 0,0-1 0,-2 5 0,0 5 0,-2 0 0,-8 22 0,-4 15 0,16-49 0,0 0 0,0 0 0,0 0 0,0 1 0,0-1 0,-1 0 0,1 0 0,0 0 0,0 1 0,0-1 0,0 0 0,0 0 0,0 1 0,0-1 0,0 0 0,0 0 0,0 1 0,0-1 0,0 0 0,0 0 0,0 0 0,0 1 0,1-1 0,-1 0 0,0 0 0,0 1 0,0-1 0,0 0 0,0 0 0,0 0 0,0 1 0,1-1 0,-1 0 0,0 0 0,0 0 0,0 0 0,1 0 0,-1 1 0,0-1 0,0 0 0,0 0 0,1 0 0,-1 0 0,0 0 0,0 0 0,0 0 0,1 0 0,-1 0 0,0 0 0,1 0 0,15-8 0,25-25 0,-34 27 0,23-19 0,1 1 0,63-38 0,-92 61 0,-1 0 0,1 0 0,-1 0 0,1 0 0,-1 1 0,1-1 0,-1 0 0,1 1 0,0 0 0,-1-1 0,1 1 0,0 0 0,-1-1 0,1 1 0,0 0 0,0 1 0,-1-1 0,1 0 0,0 0 0,-1 1 0,1-1 0,0 1 0,-1-1 0,1 1 0,1 1 0,-1-1 0,-1 1 0,0-1 0,-1 1 0,1 0 0,0 0 0,0-1 0,-1 1 0,1 0 0,-1 0 0,1 0 0,-1 0 0,0-1 0,0 1 0,0 0 0,0 0 0,0 0 0,0 0 0,-1 0 0,1 0 0,0-1 0,-1 1 0,-1 3 0,-15 39 0,14-37 0,-1 0 0,1 0 0,1 0 0,-1 1 0,1-1 0,1 1 0,-1 0 0,1 0 0,0-1 0,1 12 0,1-17 0,-1 0 0,1 0 0,0 1 0,0-1 0,0 0 0,1-1 0,-1 1 0,0 0 0,1 0 0,-1 0 0,1-1 0,-1 1 0,1-1 0,0 1 0,0-1 0,0 0 0,0 1 0,0-1 0,0 0 0,0 0 0,0-1 0,0 1 0,0 0 0,1-1 0,-1 1 0,0-1 0,0 0 0,3 0 0,8 2 0,-1-2 0,1 0 0,21-2 0,-12-3 0,0 0 0,-1-1 0,0-1 0,0-1 0,-1-1 0,1 0 0,-2-2 0,20-13 0,-37 22 0,1 0 0,0 1 0,0-1 0,0 1 0,0 0 0,1-1 0,-1 1 0,0 1 0,1-1 0,-1 0 0,0 1 0,6 0 0,-7 0 0,-1 1 0,1-1 0,-1 1 0,0-1 0,1 1 0,-1 0 0,1 0 0,-1-1 0,0 1 0,0 0 0,0 0 0,1 0 0,-1 1 0,0-1 0,0 0 0,0 0 0,0 1 0,-1-1 0,1 0 0,0 1 0,-1-1 0,1 1 0,-1-1 0,1 1 0,-1-1 0,1 1 0,-1-1 0,0 1 0,0 1 0,1 54 0,-2-41 0,1-1 0,2 24 0,-1-36 0,-1 0 0,1 0 0,-1 0 0,1 0 0,0 0 0,0 0 0,1 0 0,-1 0 0,1 0 0,-1-1 0,1 1 0,0-1 0,0 1 0,0-1 0,0 1 0,0-1 0,5 3 0,-4-3 0,1-1 0,-1 1 0,1-1 0,0 0 0,0 0 0,0 0 0,0-1 0,0 1 0,0-1 0,0 0 0,-1 0 0,1-1 0,0 1 0,0-1 0,0 1 0,0-1 0,0-1 0,6-2 0,7-2 0,-1-2 0,26-15 0,90-64 0,-113 74 0,-2-1 0,0-1 0,0-1 0,26-33 0,-42 48 0,0 0 0,0 0 0,0 0 0,0-1 0,0 1 0,0 0 0,0-1 0,-1 1 0,1-1 0,-1 1 0,1-1 0,-1 1 0,1-1 0,-1 1 0,0-1 0,0 1 0,0-1 0,0 0 0,0-1 0,-9 0 0,-10 12 0,3 3 30,1 1 0,0 0 0,-17 18 0,26-24-179,0-1 1,1 1-1,-1 1 1,1-1-1,1 1 1,-1 0-1,2 0 1,-1 0-1,-4 14 1,7-6-6678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 24575,'0'-5'0,"-5"-1"0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295 24575,'-6'-7'0,"0"0"0,1 0 0,0-1 0,-5-10 0,6 10 0,-1 0 0,0 1 0,0 0 0,-8-10 0,-1 5 0,0 1 0,0 0 0,-1 1 0,0 0 0,-31-13 0,12 8 0,-66-18 0,-12 7 0,-2 6 0,-125-7 0,189 25 0,-1 1 0,0 3 0,1 2 0,0 2 0,0 2 0,0 3 0,-62 21 0,26 0 0,2 3 0,2 4 0,-92 58 0,-6 10 0,-351 235 0,507-324 0,1 2 0,1 0 0,1 1 0,1 1 0,-26 37 0,35-40 0,0-1 0,1 1 0,0 1 0,2 0 0,1 0 0,0 1 0,1 0 0,-3 28 0,5-17 0,2-1 0,1 0 0,1 0 0,2 1 0,1-1 0,12 53 0,-3-41 0,1-1 0,2 0 0,3-1 0,26 47 0,-2-17 0,4-3 0,3-2 0,2-2 0,104 100 0,-93-105 0,3-3 0,2-3 0,2-3 0,95 53 0,-118-79 0,2-2 0,0-2 0,1-1 0,1-4 0,1-1 0,0-2 0,1-3 0,63 3 0,-43-11 0,-1-3 0,1-4 0,-1-2 0,-1-4 0,1-3 0,71-25 0,32-21 0,189-95 0,-81 7 0,-235 120 0,-2-3 0,-1-1 0,70-70 0,-96 83 0,-1-2 0,-1-1 0,0 0 0,-2 0 0,-1-2 0,-1 0 0,-1 0 0,-1-1 0,7-30 0,2-22 0,16-148 0,-31 194 0,-2-1 0,-1 1 0,-2 0 0,-1-1 0,-2 1 0,0 0 0,-3 0 0,0 1 0,-2 0 0,-2 0 0,0 1 0,-2 0 0,-2 1 0,-27-42 0,6 20 0,-2 2 0,-2 1 0,-3 2 0,-58-49 0,9 20 0,-129-82 0,190 139 0,0 2 0,-1 0 0,-1 2 0,-1 2 0,-59-15 0,71 21-1365,4-2-5461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59 24575,'0'-4'0,"0"-7"0,-5-6 0,-6 0 0,-1 7 0,1 11 0,3 14 0,2 9 0,3 10 0,2 3 0,0 6 0,1 4 0,-4-2 0,-6-3 0,-6-4 0,0-8-8191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1472 144 24575,'1'-1'0,"-1"0"0,1 1 0,0-1 0,-1 0 0,1 0 0,-1 0 0,0 0 0,1 0 0,-1 0 0,1 0 0,-1 0 0,0 0 0,0 0 0,0 0 0,0 0 0,0 0 0,0-1 0,0 1 0,0 0 0,0 0 0,0 0 0,-1 0 0,1 0 0,0 0 0,-1 0 0,1 0 0,-1 0 0,1 0 0,-1 0 0,1 1 0,-1-1 0,1 0 0,-1 0 0,0 0 0,0 1 0,1-1 0,-1 0 0,0 1 0,0-1 0,0 1 0,0-1 0,-1 0 0,-5-4 0,0 1 0,0 0 0,0 0 0,-9-3 0,-18-4 0,-1 0 0,0 3 0,0 1 0,-1 1 0,-46-1 0,-181 10 0,216 1 0,0 2 0,0 2 0,1 2 0,0 2 0,1 2 0,1 2 0,-44 22 0,36-11 0,0 2 0,2 2 0,1 3 0,2 1 0,-52 51 0,84-72 0,1 1 0,0 1 0,1 0 0,1 0 0,0 1 0,2 1 0,0 0 0,-12 31 0,18-38 0,0 0 0,2 0 0,-1 0 0,1 0 0,1 0 0,0 1 0,1-1 0,0 1 0,1-1 0,0 1 0,0-1 0,1 0 0,1 0 0,0 0 0,1 0 0,9 21 0,5-1 0,1-1 0,1 0 0,2-1 0,1-1 0,1-2 0,1 0 0,2-2 0,0 0 0,2-2 0,0-1 0,41 22 0,-4-9 0,0-2 0,3-3 0,0-3 0,108 26 0,-78-29 0,2-5 0,107 6 0,-145-21 0,-1-2 0,1-3 0,0-3 0,97-21 0,-132 20 0,0-3 0,0 0 0,-1-1 0,0-2 0,-1-1 0,0-1 0,-1-1 0,34-27 0,-41 27 0,-1 0 0,-1-1 0,-1-1 0,0-1 0,-1 0 0,-1-1 0,-1 0 0,0-1 0,-2 0 0,0-1 0,9-30 0,-7 6 0,-2-1 0,-2 0 0,-2 0 0,-2-1 0,-2 0 0,-3 0 0,-1 0 0,-2 1 0,-2-1 0,-24-85 0,24 111 0,-2 1 0,0 0 0,-1 0 0,-1 0 0,-1 1 0,0 0 0,-2 1 0,0 1 0,-1 0 0,-29-28 0,29 34 0,0-1 0,-1 2 0,0 0 0,-1 1 0,0 0 0,0 2 0,-1 0 0,0 0 0,0 2 0,0 0 0,-1 1 0,0 1 0,-26-2 0,-11 4-682,-57 5-1,100-3-6143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1376 48 24575,'5'0'0,"-1"-1"0,1 1 0,-1-1 0,1 0 0,0 0 0,4-3 0,-7 4 0,-1-1 0,1 1 0,-1-1 0,1 0 0,-1 1 0,1-1 0,-1 0 0,1 0 0,-1 0 0,0 0 0,0-1 0,0 1 0,0 0 0,0 0 0,0-1 0,0 1 0,0-1 0,0 1 0,0-1 0,0-1 0,-1 3 0,0-1 0,0 1 0,0-1 0,0 1 0,0 0 0,0-1 0,0 1 0,0-1 0,0 1 0,0-1 0,0 1 0,0-1 0,0 1 0,0-1 0,-1 1 0,1 0 0,0-1 0,0 1 0,0-1 0,-1 1 0,1 0 0,0-1 0,-1 1 0,1 0 0,0-1 0,-1 1 0,1 0 0,0 0 0,-1-1 0,0 1 0,-17-4 0,-20 9 0,-12 8 0,1 3 0,0 1 0,-70 38 0,49-23 0,-422 165 0,164-71 0,301-115 0,1-2 0,0 2 0,0 0 0,1 2 0,1 1 0,-33 25 0,49-30 99,15-13-1563,2-4-5362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24575,'0'0'0,"1"0"0,0 0 0,-1 0 0,1 0 0,-1 1 0,1-1 0,-1 0 0,1 0 0,-1 0 0,1 1 0,-1-1 0,1 0 0,-1 0 0,1 1 0,-1-1 0,0 1 0,1-1 0,-1 0 0,1 1 0,-1-1 0,0 1 0,1-1 0,-1 1 0,0-1 0,0 1 0,1-1 0,-1 1 0,0-1 0,0 1 0,0-1 0,0 1 0,0-1 0,0 1 0,0 0 0,0-1 0,0 1 0,0-1 0,0 1 0,0-1 0,0 1 0,0-1 0,0 1 0,0-1 0,-1 1 0,1-1 0,0 1 0,0-1 0,-1 1 0,1-1 0,-1 1 0,-14 30 0,13-29 0,-59 85 0,41-61 0,-32 54 0,50-77 0,0 1 0,1-1 0,-1 1 0,1-1 0,0 1 0,0 0 0,0-1 0,0 1 0,1 0 0,-1 0 0,1 0 0,0 0 0,0-1 0,1 1 0,-1 0 0,1 0 0,2 6 0,-2-6 0,1 0 0,1 0 0,-1 0 0,1-1 0,-1 1 0,1-1 0,0 0 0,0 1 0,0-1 0,1 0 0,-1-1 0,1 1 0,0-1 0,0 0 0,4 3 0,18 5-123,0-1 1,0-1-1,1-1 0,0-1 0,32 2 0,-41-5-505,37 4-6198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607 274 24575,'-1'-16'0,"-1"0"0,-1 0 0,-1 0 0,0 0 0,-1 1 0,0 0 0,-1 0 0,-1 0 0,0 1 0,-16-22 0,18 29 0,0 1 0,0 0 0,0 0 0,-1 0 0,0 1 0,0-1 0,-1 2 0,1-1 0,-1 1 0,0 0 0,0 0 0,0 1 0,-14-5 0,10 5 0,-1 1 0,0 0 0,0 0 0,0 2 0,0-1 0,0 1 0,0 1 0,-17 3 0,4 1 0,-1 2 0,1 1 0,1 1 0,0 0 0,0 2 0,1 1 0,-39 26 0,55-32 0,0-1 0,0 1 0,0 1 0,0-1 0,1 1 0,0 0 0,1 1 0,-1-1 0,1 1 0,-4 11 0,7-15 0,0 0 0,1 0 0,-1 1 0,1-1 0,0 1 0,0-1 0,1 1 0,0-1 0,-1 1 0,1-1 0,1 1 0,-1 0 0,1-1 0,0 1 0,0-1 0,0 0 0,0 1 0,1-1 0,0 0 0,0 0 0,0 0 0,4 6 0,2 0 0,1 0 0,0-1 0,0 0 0,1 0 0,0-1 0,1-1 0,18 11 0,88 38 0,-99-48 0,57 24 0,-25-12 0,-2 1 0,67 41 0,-110-59 0,-1 0 0,1 1 0,-1-1 0,0 1 0,1 0 0,-1 0 0,-1 0 0,1 1 0,-1-1 0,0 1 0,0 0 0,0 0 0,0 0 0,-1 0 0,0 0 0,0 1 0,2 10 0,-4-11 0,0 0 0,0 0 0,-1 0 0,1 0 0,-1 0 0,0 0 0,-1 0 0,1 0 0,-1 0 0,0-1 0,0 1 0,0-1 0,-1 1 0,1-1 0,-1 0 0,0 0 0,-1 0 0,1 0 0,-1-1 0,-4 5 0,-6 3 0,0 0 0,-1-1 0,0 0 0,-1-2 0,0 0 0,0 0 0,-1-2 0,0 0 0,-19 4 0,1-2 0,1-2 0,-1-1 0,-59 0 0,84-5 0,1 0 0,-1-1 0,1 0 0,-1 0 0,1-1 0,0-1 0,0 1 0,0-1 0,-12-6 0,18 7 0,0 0 0,0 0 0,0 0 0,1 0 0,-1-1 0,0 1 0,1 0 0,0-1 0,0 0 0,0 0 0,0 0 0,0 0 0,0 0 0,1 0 0,-1 0 0,1 0 0,0 0 0,0-1 0,0 1 0,0-1 0,1 1 0,0-1 0,-1 1 0,1 0 0,0-1 0,1 1 0,-1-1 0,1-3 0,8-27-1365,3 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24575,'4'0'0,"7"0"0,1 5 0,-1 5 0,-3 7 0,-3 5 0,3 3 0,0 6 0,-1 3 0,-2 1 0,-2-2 0,-2-1 0,0-2 0,-1-1 0,0-6-8191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325 560 24575,'3'-1'0,"1"1"0,0-1 0,-1 0 0,1 0 0,-1 0 0,1 0 0,-1 0 0,0-1 0,1 0 0,-1 0 0,0 0 0,0 0 0,0 0 0,0-1 0,-1 1 0,1-1 0,-1 1 0,1-1 0,-1 0 0,0 0 0,0 0 0,0-1 0,-1 1 0,1 0 0,-1-1 0,1 1 0,-1-1 0,-1 1 0,1-1 0,1-7 0,-1 6 0,-1 0 0,1 1 0,0-1 0,-1 0 0,0 0 0,-1 0 0,1 0 0,-1 0 0,1 0 0,-2 0 0,1 1 0,0-1 0,-1 0 0,0 1 0,0-1 0,0 1 0,-1-1 0,1 1 0,-1 0 0,0 0 0,0 1 0,-8-8 0,4 7 0,1 1 0,-2-1 0,1 1 0,0 1 0,0-1 0,-1 1 0,0 0 0,1 1 0,-1 0 0,0 0 0,1 1 0,-1 0 0,0 0 0,0 0 0,0 1 0,1 1 0,-1-1 0,1 1 0,-1 1 0,1-1 0,-8 5 0,1-1 0,0 1 0,1 0 0,-1 1 0,2 1 0,-1 0 0,1 1 0,1 0 0,0 1 0,-17 21 0,21-24 0,1 1 0,1 0 0,-1 0 0,1 1 0,1 0 0,0 0 0,1 0 0,-1 0 0,2 1 0,0-1 0,0 1 0,-1 19 0,4-23 0,-1 0 0,1 0 0,0 0 0,0-1 0,1 1 0,0 0 0,0-1 0,0 1 0,1-1 0,0 0 0,0 0 0,1 0 0,0 0 0,0-1 0,0 1 0,1-1 0,-1 0 0,1 0 0,1-1 0,-1 1 0,6 3 0,-4-4 0,0 0 0,0-1 0,0 1 0,1-1 0,-1-1 0,1 1 0,0-1 0,-1-1 0,1 1 0,0-1 0,0-1 0,0 1 0,0-1 0,0-1 0,0 0 0,0 0 0,0 0 0,0-1 0,-1 0 0,1 0 0,-1-1 0,1 0 0,-1-1 0,0 1 0,8-7 0,3-2 0,-1 0 0,0-1 0,-1-1 0,-1-1 0,0 0 0,-1-1 0,-1 0 0,16-26 0,-11 11 0,-1-1 0,-2-1 0,-1-1 0,-2 0 0,-1 0 0,-2-1 0,-1-1 0,-2 0 0,-1 1 0,-2-2 0,-2 1 0,-3-45 0,-4 29 0,5 49 0,0-1 0,0 1 0,0 0 0,0 0 0,0 0 0,-1 0 0,1 1 0,-1-1 0,1 0 0,-1 0 0,0 1 0,-1-1 0,-2-2 0,4 4 0,0 1 0,1 0 0,-1 0 0,0-1 0,1 1 0,-1 0 0,0 0 0,0 0 0,1 0 0,-1 0 0,0 0 0,0 0 0,1 0 0,-1 0 0,0 0 0,1 0 0,-1 0 0,0 1 0,0-1 0,1 0 0,-1 0 0,0 1 0,1-1 0,-1 1 0,1-1 0,-1 0 0,0 1 0,1-1 0,-1 1 0,1 0 0,-1-1 0,1 1 0,-1-1 0,1 1 0,0 0 0,-1-1 0,1 1 0,0 0 0,0-1 0,-1 1 0,1 1 0,-13 30 0,8-9 0,1 1 0,0 0 0,2 0 0,1 0 0,0 0 0,2 0 0,8 47 0,49 165 0,-57-229 0,5 14-273,1 1 0,1-1 0,0-1 0,12 21 0,-3-15-6553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49 294 24575,'0'-2'0,"1"-1"0,-1 1 0,0 0 0,1 0 0,0 0 0,-1-1 0,1 1 0,0 0 0,0 0 0,0 0 0,0 0 0,0 0 0,1 1 0,-1-1 0,1 0 0,-1 1 0,1-1 0,0 1 0,-1-1 0,1 1 0,0 0 0,0-1 0,0 1 0,0 0 0,0 0 0,0 0 0,3 0 0,8-3 0,0 0 0,1 1 0,20-2 0,-8 2 0,-25 3 0,96-22 0,-86 19 0,0 0 0,0-2 0,0 1 0,-1-1 0,1-1 0,12-9 0,-20 14 0,-1-1 0,0 0 0,0 1 0,0-1 0,0 0 0,0 0 0,0 0 0,-1 0 0,1-1 0,-1 1 0,1 0 0,-1-1 0,0 1 0,0-1 0,0 1 0,0-1 0,0 0 0,-1 1 0,1-1 0,-1 0 0,0 1 0,0-1 0,0 0 0,0 0 0,0 1 0,0-1 0,-1 0 0,1 1 0,-1-1 0,0 0 0,0 1 0,0-1 0,0 1 0,0-1 0,-1 1 0,1 0 0,-1-1 0,0 1 0,-3-4 0,0 0 0,-1 0 0,0 1 0,0-1 0,-1 1 0,1 1 0,-1-1 0,0 1 0,0 0 0,-1 0 0,1 1 0,-1 0 0,-11-2 0,10 3 0,0 1 0,0 0 0,0 1 0,0 0 0,0 0 0,0 1 0,0 0 0,0 0 0,0 1 0,0 1 0,0-1 0,1 1 0,-1 1 0,-9 5 0,8-3 0,0 0 0,1 1 0,-1 1 0,2-1 0,-1 1 0,1 1 0,0 0 0,1 0 0,0 0 0,-8 14 0,9-13 0,0 1 0,1-1 0,0 1 0,1 0 0,1 0 0,-1 0 0,2 1 0,-1-1 0,2 1 0,0-1 0,0 1 0,1 0 0,0-1 0,1 1 0,0 0 0,1-1 0,0 1 0,1-1 0,1 0 0,-1 0 0,2 0 0,-1 0 0,8 10 0,-7-14-85,0-1 0,1 1-1,0-1 1,0-1 0,0 1-1,1-1 1,0 0 0,0-1-1,0 1 1,0-2 0,1 1-1,-1-1 1,1 0 0,0 0-1,10 1 1,25 5-6741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28 24575,'0'-4'0,"5"-3"0,1 6 0,0 7 0,-5 3 0,-4 4 0,-6 0 0,-1-7 0,-3-4 0,0-7 0,7-8 0,9-1 0,9 1 0,7 4 0,5 2 0,3 4 0,1 5 0,-3 4-8191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385 245 24575,'7'0'0,"0"-1"0,0 0 0,0-1 0,0 0 0,-1 0 0,1 0 0,0-1 0,-1 0 0,10-6 0,54-39 0,-55 37 0,10-6 0,24-19 0,-46 33 0,1 0 0,-1-1 0,0 1 0,0-1 0,0 0 0,-1 1 0,1-1 0,-1-1 0,4-7 0,-5 10 0,-1 1 0,1-1 0,-1 1 0,0-1 0,1 1 0,-1-1 0,0 1 0,0-1 0,0 1 0,0-1 0,0 0 0,0 1 0,-1-1 0,1 1 0,0-1 0,-1 1 0,1-1 0,-1 1 0,0 0 0,1-1 0,-1 1 0,0 0 0,0-1 0,-2-1 0,1 1 0,-1 0 0,0 0 0,0 0 0,0 0 0,0 1 0,0-1 0,0 1 0,0 0 0,0 0 0,-7-1 0,-3-1 0,-1 2 0,1 0 0,-1 1 0,-22 2 0,4 3 0,0 2 0,0 2 0,1 0 0,0 2 0,0 2 0,2 1 0,0 1 0,0 1 0,1 1 0,2 2 0,-1 1 0,-45 46 0,63-56 0,-1 0 0,2 2 0,-1-1 0,1 1 0,1 0 0,0 0 0,1 1 0,1 0 0,-7 20 0,10-27 0,1 1 0,0-1 0,0 1 0,0 0 0,1-1 0,0 1 0,0 0 0,1-1 0,-1 1 0,2 0 0,-1-1 0,1 1 0,0-1 0,0 0 0,0 1 0,1-1 0,0 0 0,0 0 0,1-1 0,0 1 0,7 8 0,2-2 0,0 0 0,1-1 0,1-1 0,-1 0 0,2-1 0,-1 0 0,1-1 0,0-1 0,1-1 0,0 0 0,0-1 0,27 4 0,-16-4 0,0-2 0,1 0 0,-1-2 0,1-2 0,-1 0 0,0-2 0,32-7 0,-55 8 0,1 1 0,-1-1 0,1 0 0,-1 0 0,0-1 0,0 0 0,0 0 0,-1 0 0,1 0 0,0-1 0,-1 0 0,6-6 0,-9 9 0,0 0 0,0-1 0,0 1 0,-1-1 0,1 1 0,0 0 0,-1-1 0,1 0 0,-1 1 0,1-1 0,-1 1 0,1-1 0,-1 1 0,0-1 0,0 0 0,0 1 0,0-1 0,-1-2 0,0 2 0,1-1 0,-1 1 0,-1 0 0,1 0 0,0 0 0,0 0 0,-1 0 0,1 1 0,-1-1 0,0 0 0,1 1 0,-1-1 0,0 1 0,0-1 0,0 1 0,-4-2 0,-5-2 0,0 0 0,0 1 0,0 0 0,-1 1 0,0 0 0,1 1 0,-1 0 0,0 1 0,-17 1 0,6 0 0,0 2 0,0 0 0,-44 12 0,56-11 0,0 0 0,0 1 0,0 1 0,0 0 0,1 0 0,0 1 0,0 0 0,1 1 0,-1 0 0,1 0 0,1 1 0,0 1 0,0-1 0,0 1 0,1 0 0,1 1 0,-1 0 0,2 0 0,-1 0 0,1 1 0,1 0 0,0 0 0,0 0 0,2 0 0,-1 0 0,1 1 0,1-1 0,0 1 0,0 0 0,1-1 0,1 1 0,0 0 0,0-1 0,1 1 0,1-1 0,5 16 0,-5-18 7,0-1 0,1 1-1,0-1 1,0 1 0,1-1-1,0 0 1,0-1-1,1 1 1,0-1 0,0 0-1,1-1 1,0 1 0,0-1-1,1-1 1,-1 0 0,1 0-1,9 5 1,-3-5-142,-1 0 0,1 0 0,0-1 0,0-1 0,0 0 0,0-1 0,0-1 0,1 0 0,-1-1 0,20-2 0,15-4-6691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488 328 24575,'22'-23'0,"-1"-1"0,27-40 0,-38 49 0,0-2 0,-1 1 0,-1-1 0,0 0 0,8-29 0,-15 43 0,-1 1 0,1-1 0,0 0 0,-1 0 0,1 1 0,-1-1 0,0 0 0,0 0 0,0 0 0,0 1 0,-1-1 0,1 0 0,-1 0 0,1 0 0,-1 1 0,0-1 0,0 1 0,0-1 0,-1 0 0,1 1 0,-1 0 0,1-1 0,-1 1 0,0 0 0,0 0 0,0 0 0,0 0 0,0 0 0,0 0 0,0 1 0,-1-1 0,1 1 0,-1-1 0,1 1 0,-1 0 0,1 0 0,-1 0 0,0 1 0,0-1 0,1 0 0,-1 1 0,0 0 0,0 0 0,0 0 0,1 0 0,-1 0 0,-5 1 0,-8 2 0,1 0 0,0 2 0,0-1 0,1 2 0,-1 0 0,1 0 0,0 2 0,1 0 0,-25 19 0,10-5 0,1 1 0,2 1 0,-32 39 0,20-16 0,2 2 0,2 1 0,-37 75 0,55-95 0,2 0 0,1 1 0,2 1 0,1 0 0,1 0 0,2 1 0,-4 56 0,10-73 0,0 0 0,1 0 0,1 0 0,1 0 0,0 0 0,1 0 0,0-1 0,9 18 0,-9-24 0,0 0 0,1-1 0,1 1 0,0-1 0,0 0 0,0 0 0,1-1 0,0 0 0,0 0 0,1-1 0,0 0 0,0 0 0,0-1 0,12 6 0,40 11-1365,-3-9-5461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24575,'-15'2'0,"1"0"0,-1 2 0,1 0 0,0 0 0,0 1 0,0 1 0,-23 14 0,8-5 0,-1-2 0,9-4 0,1 1 0,0 1 0,-19 14 0,38-25 0,0 1 0,0-1 0,0 1 0,1 0 0,-1 0 0,0-1 0,0 1 0,0 0 0,1 0 0,-1 0 0,0 0 0,1 0 0,-1 0 0,1 0 0,0 0 0,-1 0 0,1 0 0,-1 2 0,1-3 0,0 1 0,1 0 0,-1-1 0,0 1 0,0 0 0,1-1 0,-1 1 0,0-1 0,1 1 0,-1 0 0,0-1 0,1 1 0,-1-1 0,1 1 0,-1-1 0,1 1 0,-1-1 0,1 0 0,-1 1 0,1-1 0,-1 1 0,2-1 0,5 3 0,0 0 0,0-1 0,0 0 0,12 2 0,-6-1 0,1 0-124,0 1 0,-1 0 0,1 1 0,-1 0 0,0 1 0,0 1-1,-1 0 1,0 0 0,0 1 0,16 15 0,-14-7-6702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218 140 24575,'1'-32'0,"0"18"0,-1 0 0,0 0 0,-1 0 0,-5-23 0,6 36 0,0 1 0,0-1 0,0 0 0,0 1 0,0-1 0,0 1 0,-1-1 0,1 0 0,0 1 0,0-1 0,-1 1 0,1-1 0,0 0 0,-1 1 0,1-1 0,-1 1 0,1-1 0,0 1 0,-1 0 0,1-1 0,-1 1 0,1-1 0,-1 1 0,0 0 0,1-1 0,-1 1 0,1 0 0,-1 0 0,0 0 0,1-1 0,-1 1 0,1 0 0,-1 0 0,0 0 0,-1 0 0,1 1 0,-1 0 0,0-1 0,0 1 0,0 0 0,1 1 0,-1-1 0,0 0 0,1 0 0,-1 1 0,1-1 0,-2 3 0,-5 6 0,1 0 0,0 0 0,-5 11 0,-5 19 0,1 0 0,2 1 0,1 0 0,-10 71 0,-8 178 0,17-128 0,4-58-1365,7-68-5461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60 169 24575,'-44'0'0,"29"0"0,25 0 0,243 1 0,235-1 0,-3-37 0,-479 36 0,22-2 0,0-1 0,-1-1 0,1-2 0,-1-1 0,40-17 0,-65 25 0,0-1 0,0 0 0,-1 0 0,1 0 0,-1 0 0,1 0 0,-1 0 0,1-1 0,-1 1 0,1-1 0,-1 1 0,0-1 0,0 1 0,0-1 0,1-1 0,-2 2 0,0 0 0,0 1 0,1-1 0,-1 0 0,0 0 0,0 0 0,0 1 0,-1-1 0,1 0 0,0 0 0,0 0 0,0 1 0,-1-1 0,1 0 0,0 0 0,-1 1 0,1-1 0,0 0 0,-1 1 0,1-1 0,-1 0 0,1 1 0,-1-1 0,0 0 0,-3-2 0,-1 0 0,1 0 0,0 0 0,-1 1 0,0 0 0,1 0 0,-1 0 0,0 0 0,-7 0 0,-17-4 0,1 2 0,-1 0 0,1 2 0,-46 3 0,59 0 0,-1 1 0,1 0 0,0 1 0,0 1 0,0 0 0,0 1 0,1 1 0,0 0 0,0 1 0,-15 10 0,23-12 0,-1 0 0,1 0 0,0 0 0,0 1 0,1 0 0,0 0 0,0 1 0,0-1 0,1 1 0,0 0 0,0 0 0,0 1 0,1-1 0,1 1 0,-1-1 0,1 1 0,0 0 0,1 0 0,0 0 0,0 0 0,1 0 0,0 0 0,0 0 0,1 1 0,0-1 0,2 8 0,0-6 0,0 0 0,0 0 0,1-1 0,0 1 0,1-1 0,0 0 0,0-1 0,1 1 0,0-1 0,1 0 0,0 0 0,0-1 0,0 0 0,1 0 0,0-1 0,1 0 0,-1-1 0,1 1 0,0-2 0,12 6 0,-2-4-151,-1-1-1,1-1 0,0-1 0,0 0 1,0-2-1,0 0 0,0-1 1,28-3-1,1-4-6674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342 600 24575,'0'-3'0,"-1"1"0,1 0 0,-1-1 0,0 1 0,0 0 0,0 0 0,0-1 0,-1 1 0,1 0 0,-1 0 0,1 1 0,-3-4 0,-24-22 0,26 25 0,-2-2 0,-1 0 0,0 0 0,1 0 0,-1 0 0,-1 1 0,1 0 0,0 0 0,-1 0 0,0 1 0,1 0 0,-1 0 0,0 0 0,0 1 0,0 0 0,-1 0 0,1 1 0,0-1 0,0 1 0,0 0 0,0 1 0,0 0 0,0 0 0,0 0 0,0 1 0,0 0 0,0 0 0,0 0 0,1 1 0,-1-1 0,1 1 0,0 1 0,-1-1 0,2 1 0,-1 0 0,0 0 0,-5 8 0,-1 0 0,2 0 0,0 1 0,0 0 0,2 1 0,-1 0 0,2 0 0,0 0 0,0 1 0,-4 23 0,8-31 0,1 0 0,1 0 0,-1 0 0,1 0 0,0 0 0,0 0 0,1 0 0,0 0 0,0-1 0,4 11 0,-3-13 0,0 1 0,0-1 0,0 0 0,1 0 0,-1 0 0,1 0 0,0-1 0,0 1 0,1-1 0,-1 0 0,1 0 0,-1 0 0,1 0 0,0 0 0,0-1 0,8 4 0,2-1 0,-1-1 0,1 0 0,-1-1 0,1 0 0,0-1 0,0-1 0,0 0 0,0-1 0,0-1 0,0 0 0,0-1 0,0 0 0,21-7 0,-12 2 0,1-1 0,-1-1 0,-1-1 0,0-1 0,0-1 0,37-28 0,-37 21 0,0 0 0,-2-1 0,-1-1 0,0-1 0,-2-1 0,0 0 0,-2-1 0,0-1 0,-2 0 0,-1-1 0,-1-1 0,8-29 0,-10 25 0,-1-1 0,-2-1 0,-2 1 0,0-1 0,-2 0 0,-2 0 0,-1 0 0,-1 0 0,-2 0 0,-10-38 0,14 68 0,-1 1 0,0-1 0,0 0 0,0 0 0,0 0 0,0 1 0,-1-1 0,1 1 0,-1-1 0,1 1 0,-5-5 0,6 7 0,0 0 0,-1 0 0,1 0 0,0-1 0,-1 1 0,1 0 0,0 0 0,-1 0 0,1 0 0,0 0 0,-1 0 0,1-1 0,-1 1 0,1 0 0,0 0 0,-1 0 0,1 0 0,-1 1 0,1-1 0,0 0 0,-1 0 0,1 0 0,0 0 0,-1 0 0,1 0 0,-1 0 0,1 1 0,0-1 0,-1 0 0,1 1 0,-12 19 0,2 16 0,2 0 0,1 1 0,-2 41 0,5-37 0,-10 104 0,11 283 0,7-389-1365,2-12-5461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13 250 24575,'0'-5'0,"-5"-6"0,-1-5 0,4-6 0,8-3 0,8-2 0,10-1 0,10 4 0,9 2 0,12 5 0,4 4 0,7 1 0,2 1 0,-2 4 0,-3 2 0,-7 2 0,-14 2-8191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442 125 24575,'0'-8'0,"0"0"0,-1 0 0,-1 1 0,1-1 0,-1 0 0,0 0 0,-1 1 0,0 0 0,0-1 0,-4-6 0,5 12 0,1 0 0,-1-1 0,1 1 0,-1 0 0,1 0 0,-1 0 0,0 0 0,0 0 0,0 1 0,0-1 0,-1 0 0,1 1 0,0 0 0,-1-1 0,1 1 0,-1 0 0,1 0 0,-1 1 0,1-1 0,-1 0 0,0 1 0,1 0 0,-1-1 0,0 1 0,1 0 0,-1 0 0,0 1 0,1-1 0,-1 1 0,0-1 0,1 1 0,-6 2 0,2 0 0,1 0 0,-1 1 0,1 0 0,-1 0 0,1 1 0,0-1 0,1 1 0,-1 0 0,1 1 0,0-1 0,0 1 0,1-1 0,-1 1 0,-3 10 0,-5 13 0,-16 51 0,26-74 0,-29 98-117,-8 31-507,-95 220 0,116-321-6202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24575,'0'-10'0,"0"8"0,-1-1 0,1 1 0,0-1 0,0 1 0,0-1 0,0 0 0,1 1 0,-1-1 0,1 1 0,-1-1 0,1 1 0,0-1 0,0 1 0,0 0 0,0-1 0,1 1 0,1-3 0,-2 5 0,-1-1 0,0 1 0,1 1 0,-1-1 0,1 0 0,-1 0 0,0 0 0,1 0 0,-1 0 0,1 0 0,-1 0 0,0 0 0,1 1 0,-1-1 0,0 0 0,1 0 0,-1 1 0,0-1 0,1 0 0,-1 0 0,0 1 0,1-1 0,-1 0 0,0 1 0,0-1 0,0 0 0,1 1 0,-1-1 0,0 0 0,0 1 0,0-1 0,0 1 0,0-1 0,1 0 0,-1 1 0,0-1 0,0 1 0,0-1 0,0 0 0,0 1 0,0-1 0,-1 1 0,5 20 0,-4-21 0,1 32 0,0 0 0,-3-1 0,-6 42 0,-1 20 0,8-86 0,2 0 0,-1 1 0,1-1 0,2 12 0,-3-18 0,0 0 0,0 0 0,0 0 0,0 1 0,1-1 0,-1 0 0,0 0 0,1 0 0,-1 0 0,1 0 0,-1 0 0,1 0 0,0 0 0,-1 0 0,1 0 0,0 0 0,0-1 0,-1 1 0,1 0 0,0 0 0,0-1 0,0 1 0,0-1 0,0 1 0,0-1 0,0 1 0,0-1 0,0 1 0,0-1 0,1 0 0,-1 0 0,0 1 0,0-1 0,0 0 0,0 0 0,0 0 0,1 0 0,0-1 0,11-4 0,0-1 0,0-1 0,-1 0 0,0-1 0,-1 0 0,17-16 0,0 2 0,46-37 0,-38 28 0,0 3 0,2 1 0,56-30 0,-52 41 120,-40 15-207,1 1-1,-1-1 1,0 1 0,1 0-1,-1-1 1,0 1 0,1 1-1,-1-1 1,0 0-1,1 0 1,-1 1 0,0 0-1,1-1 1,-1 1 0,0 0-1,3 1 1,7 9-6739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34 24575,'0'0'0,"0"0"0,-1 1 0,1-1 0,0 0 0,0 0 0,-1 0 0,1 0 0,0 0 0,-1 0 0,1 0 0,0 0 0,0 0 0,-1 0 0,1 0 0,0 0 0,-1 0 0,1 0 0,0 0 0,0 0 0,-1 0 0,1 0 0,0 0 0,-1 0 0,1-1 0,0 1 0,0 0 0,-1 0 0,1 0 0,0 0 0,0-1 0,0 1 0,-1 0 0,1 0 0,0 0 0,0-1 0,0 1 0,0 0 0,-1 0 0,1-1 0,0 1 0,0 0 0,0-1 0,0 1 0,0 0 0,0 0 0,0-1 0,0 1 0,0 0 0,0-1 0,0 1 0,0 0 0,0 0 0,0-1 0,0 1 0,0 0 0,0-1 0,0 1 0,0 0 0,0 0 0,1-1 0,-1 1 0,0-1 0,1 0 0,0 0 0,0 0 0,0 0 0,0 0 0,0 0 0,0 0 0,1 0 0,-1 0 0,0 1 0,0-1 0,1 0 0,1 0 0,22-3 0,0 0 0,0 2 0,0 1 0,0 1 0,0 1 0,46 8 0,-32 0 0,0 1 0,0 3 0,-1 0 0,-1 3 0,66 38 0,160 126 0,37 70 0,-255-206 0,-2 2 0,-2 1 0,-2 2 0,39 65 0,-64-89 0,-2-1 0,-1 1 0,0 1 0,-2 0 0,-1 0 0,5 29 0,-7-12 0,-1 0 0,-2 0 0,-3 48 0,-4 51-1365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36 111 24575,'-1'-2'0,"1"0"0,-1 0 0,1 0 0,-1 0 0,0 0 0,0 0 0,0 0 0,0 1 0,0-1 0,0 0 0,0 1 0,-1-1 0,1 1 0,0-1 0,-3-1 0,2 2 0,1-1 0,-1 1 0,1-1 0,-1 1 0,1-1 0,0 1 0,0-1 0,0 0 0,0 0 0,0 1 0,0-1 0,0 0 0,1 0 0,-1-3 0,1 5 0,0 0 0,0 0 0,0 0 0,0-1 0,0 1 0,0 0 0,0 0 0,0 0 0,0 0 0,0-1 0,0 1 0,0 0 0,0 0 0,0 0 0,0 0 0,0 0 0,0-1 0,0 1 0,0 0 0,1 0 0,-1 0 0,0 0 0,0 0 0,0 0 0,0 0 0,0 0 0,0-1 0,1 1 0,-1 0 0,0 0 0,0 0 0,0 0 0,0 0 0,1 0 0,-1 0 0,0 0 0,0 0 0,0 0 0,0 0 0,0 0 0,1 0 0,-1 0 0,0 0 0,0 0 0,0 0 0,0 0 0,1 0 0,-1 0 0,13 6 0,10 10 0,43 39 0,-38-30 0,2-2 0,0 0 0,50 27 0,-70-45 0,0 0 0,1-1 0,-1 0 0,1-1 0,-1 0 0,1 0 0,0-2 0,0 1 0,1-1 0,-1-1 0,0 0 0,0 0 0,0-1 0,0-1 0,0 0 0,15-5 0,-17 4 0,-2-1 0,1 0 0,0 0 0,-1-1 0,0 0 0,0 0 0,0-1 0,-1 0 0,0 0 0,0 0 0,0-1 0,-1 0 0,0 0 0,-1 0 0,8-15 0,-7 12 0,-1 0 0,0 0 0,0-1 0,-1 1 0,0-1 0,-1 0 0,0 0 0,-1 0 0,0 0 0,-1 0 0,0 0 0,-2-11 0,2 21 0,0 1 0,0-1 0,1 1 0,-1 0 0,0-1 0,0 1 0,0 0 0,-1-1 0,1 1 0,0-1 0,0 1 0,0 0 0,0-1 0,0 1 0,0 0 0,-1-1 0,1 1 0,0 0 0,0-1 0,0 1 0,-1 0 0,1-1 0,0 1 0,0 0 0,-1 0 0,1-1 0,0 1 0,-1 0 0,1 0 0,0 0 0,-1-1 0,1 1 0,0 0 0,-1 0 0,1 0 0,0 0 0,-1 0 0,1 0 0,-1 0 0,0 0 0,-12 12 0,-8 25 0,-57 178 0,77-213-80,1-1-19,-1 0 1,1 1-1,-1-1 0,1 1 0,0-1 0,-1 1 0,1-1 0,0 1 0,0 0 1,0-1-1,0 1 0,1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350 167 24575,'2'-4'0,"-1"0"0,1 0 0,0 0 0,0 0 0,1 0 0,-1 1 0,1-1 0,0 1 0,-1-1 0,2 1 0,-1 0 0,4-3 0,3-3 0,-7 6 0,-1 0 0,1 0 0,-1 0 0,1 0 0,-1-1 0,0 1 0,0-1 0,0 0 0,-1 1 0,0-1 0,1 0 0,-1 0 0,0 0 0,-1 0 0,1-4 0,-1 6 0,0 0 0,-1 0 0,1 0 0,0 0 0,-1 0 0,0 0 0,1 0 0,-1 0 0,0 1 0,0-1 0,0 0 0,0 0 0,-1 1 0,1-1 0,0 1 0,-1-1 0,1 1 0,-1 0 0,1 0 0,-1-1 0,1 1 0,-1 0 0,0 0 0,0 1 0,0-1 0,1 0 0,-1 0 0,0 1 0,0-1 0,0 1 0,-4 0 0,-6-2 0,0 1 0,0 0 0,0 1 0,0 1 0,0 0 0,0 0 0,0 1 0,0 1 0,1 0 0,-1 1 0,-13 6 0,6-2 0,0 2 0,0 0 0,1 1 0,0 1 0,-24 21 0,33-25 0,0 1 0,1 0 0,0 0 0,1 1 0,-1-1 0,2 2 0,0-1 0,0 1 0,-7 18 0,11-24 0,1 1 0,-1 0 0,1-1 0,0 1 0,0 0 0,0 0 0,1 0 0,0 0 0,0 0 0,1 0 0,0 0 0,0 0 0,0 0 0,1-1 0,-1 1 0,1 0 0,1-1 0,-1 1 0,1-1 0,0 0 0,4 6 0,2-1 0,1 0 0,-1 0 0,2-1 0,-1 0 0,1-1 0,1 0 0,-1-1 0,1 0 0,1-1 0,-1 0 0,23 7 0,-1-3 0,1-1 0,0-2 0,45 3 0,-66-8 0,0-1 0,0-1 0,0-1 0,0 0 0,-1 0 0,1-1 0,16-5 0,-27 6 0,0 0 0,0 0 0,0 0 0,-1 0 0,1-1 0,0 1 0,0-1 0,-1 0 0,1 0 0,-1 0 0,0 0 0,1 0 0,-1 0 0,0 0 0,0-1 0,0 1 0,-1-1 0,1 0 0,-1 1 0,1-1 0,-1 0 0,0 0 0,0 0 0,0 0 0,0 0 0,-1 0 0,1 0 0,-1 0 0,0 0 0,0 0 0,0 0 0,0 0 0,0 0 0,-1-1 0,1 1 0,-1 0 0,-2-5 0,-13-28 0,-4-10 0,19 44 0,0 0 0,0 0 0,1 0 0,-1 0 0,1-1 0,0 1 0,0 0 0,0 0 0,0 0 0,0-1 0,0 1 0,1 0 0,-1 0 0,0 0 0,1 0 0,0-1 0,1-1 0,-1 2 0,1 0 0,0 0 0,0 1 0,0-1 0,0 0 0,0 1 0,0 0 0,1-1 0,-1 1 0,0 0 0,1 0 0,-1 0 0,1 0 0,-1 1 0,1-1 0,0 1 0,-1 0 0,1-1 0,-1 1 0,4 1 0,5-1 0,0 0 0,0 1 0,15 4 0,-16-3 0,0 1 0,0 0 0,-1 0 0,1 1 0,-1 0 0,0 1 0,0 0 0,10 8 0,-16-10 0,0-1 0,0 0 0,-1 1 0,1 0 0,-1 0 0,1-1 0,-1 1 0,0 1 0,0-1 0,0 0 0,-1 0 0,1 1 0,-1-1 0,0 1 0,0-1 0,0 1 0,0-1 0,-1 1 0,1 0 0,-1-1 0,0 1 0,0 0 0,0 0 0,-1-1 0,-1 7 0,-1 0-68,-1 0 0,0 0-1,0-1 1,-1 0 0,0 0 0,-1 0-1,0 0 1,0-1 0,-1 0 0,0 0-1,0-1 1,-1 0 0,0 0 0,0-1-1,-1 0 1,0-1 0,0 1 0,0-2-1,-14 6 1,-2-2-6758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240 132 24575,'3'-5'0,"-1"1"0,1 0 0,0-1 0,-1 1 0,0-1 0,0 0 0,-1 0 0,1 0 0,-1 0 0,0 0 0,0 0 0,-1 0 0,1 0 0,-2-9 0,1 11 0,0 1 0,0-1 0,-1 0 0,1 0 0,-1 0 0,0 1 0,0-1 0,0 0 0,0 1 0,-1-1 0,1 1 0,-3-4 0,3 5 0,0 0 0,0 0 0,0 0 0,-1 0 0,1 0 0,0 0 0,-1 0 0,1 0 0,-1 0 0,1 1 0,-1-1 0,0 1 0,1-1 0,-1 1 0,1 0 0,-1-1 0,0 1 0,0 0 0,1 0 0,-1 0 0,-3 1 0,1 0 0,0 0 0,0 0 0,0 0 0,0 1 0,0 0 0,0 0 0,0 0 0,1 0 0,-1 1 0,1-1 0,0 1 0,-1 0 0,-3 4 0,-37 49 0,31-37 0,-2 1 0,1 0 0,1 1 0,0 1 0,2 0 0,-11 31 0,19-47 0,1 0 0,0 0 0,0 1 0,1-1 0,0 1 0,0 0 0,1-1 0,0 1 0,0-1 0,0 1 0,1 0 0,0-1 0,0 1 0,1-1 0,0 1 0,0-1 0,0 0 0,1 0 0,0 0 0,0 0 0,0 0 0,1-1 0,0 1 0,7 7 0,-5-8 9,-1 0 1,1 0-1,0-1 0,0 0 0,0 0 1,1 0-1,-1-1 0,1 0 0,0 0 0,0-1 1,0 0-1,12 3 0,-9-4-174,0 0 0,1-1 0,-1 0 0,1-1 0,-1 0 0,0 0 0,0-1 0,13-4 0,11-6-6661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 24575,'-1'-16'0,"-1"16"0,-3 28 0,2-11 0,-4 9 0,2 1 0,1 0 0,2-1 0,0 1 0,4 49 0,-2-76 0,0 1 0,0-1 0,0 1 0,0-1 0,0 1 0,0-1 0,0 1 0,0-1 0,1 0 0,-1 1 0,0-1 0,0 1 0,0-1 0,1 1 0,-1-1 0,0 0 0,1 1 0,-1-1 0,0 1 0,1-1 0,-1 0 0,0 1 0,1-1 0,-1 0 0,1 0 0,-1 1 0,0-1 0,1 0 0,-1 0 0,1 0 0,-1 1 0,1-1 0,-1 0 0,1 0 0,-1 0 0,1 0 0,-1 0 0,1 0 0,-1 0 0,1 0 0,-1 0 0,1 0 0,-1 0 0,1-1 0,-1 1 0,1 0 0,-1 0 0,0 0 0,1-1 0,-1 1 0,1 0 0,-1 0 0,0-1 0,1 1 0,-1 0 0,1-1 0,-1 1 0,0 0 0,0-1 0,1 0 0,24-26 0,-23 25 0,22-31 0,-16 22 0,0-1 0,1 1 0,0 0 0,1 1 0,0 0 0,1 0 0,0 1 0,23-14 0,-33 22 0,0 0 0,1 0 0,-1 1 0,1-1 0,0 1 0,-1-1 0,1 1 0,-1-1 0,1 1 0,0 0 0,-1 0 0,1 0 0,0 0 0,-1 0 0,1 0 0,0 0 0,-1 0 0,1 1 0,0-1 0,-1 1 0,1-1 0,-1 1 0,1 0 0,-1 0 0,1-1 0,-1 1 0,0 0 0,1 0 0,-1 0 0,0 1 0,0-1 0,0 0 0,1 0 0,-1 1 0,-1-1 0,1 0 0,0 1 0,0-1 0,0 1 0,-1-1 0,1 1 0,-1 0 0,1-1 0,-1 3 0,3 4 0,-2 0 0,1 1 0,-1-1 0,0 0 0,-1 1 0,0-1 0,-1 13 0,0-1 0,1-20 0,0 0 0,0 0 0,0 0 0,0 0 0,0 1 0,0-1 0,0 0 0,1 0 0,-1 0 0,0 0 0,0 0 0,0 0 0,0 0 0,0 0 0,0 0 0,0 0 0,0 0 0,1 1 0,-1-1 0,0 0 0,0 0 0,0 0 0,0 0 0,0 0 0,0 0 0,1 0 0,-1 0 0,0 0 0,0 0 0,0 0 0,0 0 0,0 0 0,0 0 0,1 0 0,-1 0 0,0-1 0,0 1 0,0 0 0,0 0 0,0 0 0,0 0 0,0 0 0,0 0 0,1 0 0,-1 0 0,0 0 0,0 0 0,0 0 0,0-1 0,0 1 0,0 0 0,0 0 0,0 0 0,0 0 0,0 0 0,0 0 0,0 0 0,0-1 0,0 1 0,20-34 0,-8 13 0,-1 4 0,1 2 0,1-1 0,0 2 0,1 0 0,0 0 0,1 1 0,1 1 0,0 0 0,0 2 0,19-10 0,-32 19 0,0-1 0,0 1 0,0 0 0,0 0 0,0 0 0,1 0 0,-1 1 0,0-1 0,0 1 0,1 0 0,-1 0 0,0 0 0,0 1 0,1-1 0,-1 1 0,0-1 0,0 1 0,0 0 0,0 0 0,0 0 0,0 1 0,4 2 0,-4-2 0,0 1 0,1 0 0,-2 0 0,1 1 0,0-1 0,-1 1 0,1-1 0,-1 1 0,0 0 0,0-1 0,-1 1 0,1 0 0,-1 1 0,0-1 0,0 0 0,1 8 0,-1 14-273,0-1 0,-2 1 0,-1-1 0,-9 44 0,0-9-6553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52 24575,'-10'0'0,"-7"-5"0,-10-1 0,-5 0 0,-2 2 0,0 0 0,11 2 0,18 1 0,15 1 0,15 0 0,12 0 0,10 0 0,5-4 0,0-2 0,-1 0 0,-4 2 0,-10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24575,'10'-7'0,"1"-1"0,0 2 0,0-1 0,0 2 0,1 0 0,0 0 0,0 1 0,1 0 0,13-2 0,-5 0 0,6 1 0,-15 2 0,-1 1 0,1-1 0,17-8 0,-27 11 0,0-1 0,0 0 0,-1 0 0,1 0 0,0 0 0,-1 0 0,1 0 0,-1 0 0,1 0 0,-1-1 0,1 1 0,-1-1 0,0 1 0,0-1 0,0 1 0,0-1 0,0 0 0,0 0 0,0 1 0,-1-1 0,1 0 0,-1 0 0,1 0 0,-1 0 0,0 0 0,1 0 0,-1-3 0,0 5 0,0-1 0,0 1 0,0 0 0,0-1 0,0 1 0,0 0 0,0-1 0,0 1 0,0 0 0,0-1 0,0 1 0,-1 0 0,1-1 0,0 1 0,0 0 0,0-1 0,0 1 0,0 0 0,-1 0 0,1-1 0,0 1 0,0 0 0,-1 0 0,1-1 0,0 1 0,0 0 0,-1 0 0,1 0 0,0-1 0,-1 1 0,1 0 0,0 0 0,-1 0 0,1 0 0,0 0 0,-1 0 0,1 0 0,-1-1 0,-14 9 0,-10 19 0,5 5 0,2 0 0,0 2 0,-18 50 0,-27 110 0,57-173 0,-4 10-1365,-1-8-5461</inkml:trace>
  <inkml:trace contextRef="#ctx0" brushRef="#br0" timeOffset="1">137 224 24575,'5'0'0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2375 419 24575,'-2'0'0,"-1"-1"0,1 1 0,-1-1 0,1 0 0,0 1 0,-1-1 0,1 0 0,0 0 0,0-1 0,0 1 0,0 0 0,0-1 0,-2-1 0,-28-28 0,13 12 0,-16-10 0,-1 3 0,-1 1 0,-1 2 0,-75-34 0,56 33 0,-1 4 0,-1 1 0,-61-9 0,28 13 12,0 3-1,-1 5 1,-158 8 0,139 8-214,1 5 0,-188 49 1,229-44 170,2 3 1,1 4 0,-69 36-1,107-47 32,1 1 0,1 1 0,1 2 0,0 0 0,2 2 0,0 1 0,1 1 0,1 1 0,-23 32 0,35-40-1,1 0 0,0 0 0,1 1 0,1 0 0,1 0 0,0 0 0,1 1 0,1 0 0,1 0 0,0 0 0,1 1 0,2-1 0,1 29 0,1-24 0,2 0 0,1 0 0,1 0 0,1-1 0,0 0 0,2 0 0,0-1 0,2 0 0,0-1 0,20 26 0,-5-12 4,3 0 0,1-2 0,1-2 0,1 0 0,2-3 0,64 42 0,-23-25-234,1-3 0,119 45 0,-88-48 219,1-5 0,2-5 0,1-4 0,1-5 0,0-6 0,1-4 0,0-5 0,1-5 0,-1-5 0,-1-5 0,160-35 0,-209 30 7,0-2 0,-1-3 0,0-2 1,-2-3-1,-1-3 0,70-46 0,-97 52 9,0-1 1,-1-2-1,-2-1 1,46-53-1,-57 57 10,0-2 1,-1 0-1,-2-1 0,-1-1 1,-1 0-1,19-55 0,-27 61 29,0 1-1,0-1 1,-2 0-1,-1 0 1,-1 0 0,0 0-1,-2 0 1,0 0-1,-1 0 1,-6-23-1,1 19-25,0 1 0,-2 0-1,-1 1 1,0 0-1,-2 0 1,-1 1-1,-24-33 1,7 20-74,-1 1-1,-1 2 1,-2 1-1,-1 1 1,-1 2-1,-2 2 1,0 1-1,-2 2 1,-42-18-1,-7 5-66,0 3 1,-2 4-1,-1 4 0,-1 5 0,-1 3 0,0 4 0,-1 5 1,-1 4-1,-98 8 0,71 7-5538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6445 60 24575,'0'0'0,"1"1"0,0-1 0,-1 0 0,1 0 0,-1 1 0,1-1 0,0 0 0,-1 1 0,1-1 0,-1 0 0,1 1 0,0-1 0,-1 1 0,1-1 0,-1 1 0,0-1 0,1 1 0,-1-1 0,1 1 0,-1 0 0,0-1 0,1 1 0,-1-1 0,0 1 0,0 0 0,0-1 0,1 1 0,-1 0 0,0-1 0,0 1 0,0 0 0,0 0 0,0-1 0,0 1 0,0 0 0,-1-1 0,1 1 0,0 0 0,0-1 0,-1 2 0,-8 30 0,-36 50 0,9-19 0,-161 288 0,145-274 0,-2-2 0,-86 91 0,115-141 0,0-1 0,-2-2 0,0 0 0,-2-2 0,0-1 0,-1-1 0,-1-2 0,-1-1 0,0-1 0,-1-2 0,0-1 0,0-2 0,-63 9 0,-48-2 0,-261-5 0,-146-44 0,374 19 0,-1556-162 0,1300 101 0,10-40 0,205 41 0,-142-50 0,13-25 0,189 63 0,129 68 0,1-1 0,1-2 0,-31-31 0,39 33 0,-8-9 0,0 1 0,-1 2 0,-2 1 0,-63-40 0,-24 10-1365,109 51-5461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20 24575,'3'-8'0,"-4"8"0,1 0 0,0 0 0,0 1 0,-1-1 0,1 0 0,0 0 0,-1 0 0,1 0 0,0 0 0,-1 0 0,1 0 0,0 0 0,0 0 0,-1 0 0,1 0 0,0 0 0,-1 0 0,1 0 0,0 0 0,-1 0 0,1 0 0,0 0 0,-1 0 0,1 0 0,0 0 0,-1 0 0,1-1 0,0 1 0,0 0 0,-1 0 0,1 0 0,0-1 0,0 1 0,-1 0 0,1 0 0,0-1 0,0 1 0,0 0 0,0 0 0,-1-1 0,1 1 0,0 0 0,0-1 0,0 1 0,0 0 0,0-1 0,0 1 0,0 0 0,0-1 0,0 1 0,0 0 0,0-1 0,0 1 0,0 0 0,0 0 0,0-1 0,0 1 0,0 0 0,0-1 0,0 1 0,0 0 0,1-1 0,-1 1 0,0 0 0,0 0 0,0-1 0,1 1 0,-36 9 0,-54 24 0,-13 4 0,64-28 0,24-6 0,0 0 0,0 1 0,1 1 0,-1 0 0,-23 13 0,36-17 0,0-1 0,0 1 0,0 0 0,0-1 0,0 1 0,0 0 0,0 0 0,1 0 0,-1 0 0,0 0 0,0 0 0,1 0 0,-1 0 0,0 0 0,1 0 0,0 0 0,-1 0 0,1 1 0,-1-1 0,1 0 0,0 0 0,0 1 0,0-1 0,0 0 0,0 0 0,0 0 0,0 1 0,0-1 0,0 0 0,1 0 0,-1 1 0,0-1 0,1 0 0,-1 0 0,1 0 0,-1 0 0,1 0 0,0 0 0,-1 0 0,1 0 0,2 2 0,3 4 0,0-1 0,0 0 0,1 0 0,13 8 0,-15-10 0,17 13 20,-1 1 0,-1 0 0,0 2 0,-2 0 0,30 43 0,-25-29-391,-3 1-1,-1 1 1,19 50 0,-20-37-6455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362 164 24575,'-1'-1'0,"0"-1"0,0 1 0,0-1 0,0 0 0,1 0 0,-1 1 0,0-1 0,1 0 0,-1 0 0,1 0 0,0 0 0,-1-2 0,2-1 0,2 17 0,3 63 0,-4 0 0,-8 99 0,5-153 0,-14 154 0,-56 265 0,-80 162 0,136-549 0,-21 82 0,32-112 0,0-1 0,2 0 0,0 46 0,2-66 0,0 0 0,0 0 0,0 0 0,1 0 0,-1-1 0,1 1 0,-1 0 0,1 0 0,-1 0 0,1 0 0,0-1 0,0 1 0,0 0 0,0-1 0,0 1 0,0-1 0,1 1 0,-1-1 0,0 1 0,1-1 0,-1 0 0,1 0 0,-1 0 0,1 0 0,0 0 0,0 0 0,-1 0 0,1 0 0,0-1 0,0 1 0,0-1 0,0 1 0,3-1 0,5 1 0,0-1 0,1-1 0,-1 0 0,1 0 0,11-4 0,5 1 0,304-17 0,3 28 0,612 66-678,-415-25 683,-479-44-14,44 5 48,191-8 0,-279-2 0,-1-1-1,1 0 1,-1 0 0,0 0-1,0-1 1,0 0-1,0-1 1,0 1-1,-1-1 1,0 0 0,0-1-1,0 0 1,0 0-1,0 0 1,-1-1 0,6-7-1,-3 2-44,0-1-1,0 0 1,-1 0-1,-1-1 1,0 0-1,0 0 1,5-24-1,54-159 7,-41 133 0,24-103 0,-33 81 0,-4 1 0,0-145 0,-29-174 0,1 98 0,17 282 0,0-93 0,1 101 0,1 1 0,0 0 0,1 0 0,0 0 0,11-26 0,3-11 0,-17 51 0,0 0 0,0-1 0,0 1 0,0 0 0,0 0 0,0-1 0,0 1 0,0 0 0,0 0 0,0-1 0,0 1 0,0 0 0,0-1 0,-1 1 0,1 0 0,0 0 0,0 0 0,0-1 0,0 1 0,-1 0 0,1 0 0,0-1 0,0 1 0,0 0 0,-1 0 0,1 0 0,0 0 0,0-1 0,-1 1 0,1 0 0,0 0 0,0 0 0,-1 0 0,1 0 0,0 0 0,0 0 0,-1 0 0,1 0 0,0 0 0,-1 0 0,1 0 0,-17 0 0,13 1 0,-507-1-40,0-32-717,211 11 630,-271-16-421,-354-21-591,869 54 1225,30 2-231,1 0 0,-1 1 0,0 2 0,0 0 0,1 2-1,-26 6 1,23 2-4505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30 225 24575,'-10'-9'0,"8"7"0,0 0 0,0 0 0,0 0 0,0 0 0,0 0 0,0 0 0,1 0 0,-3-5 0,3 7 0,1-1 0,0 1 0,0 0 0,0-1 0,0 1 0,0-1 0,0 1 0,0 0 0,0-1 0,0 1 0,0 0 0,0-1 0,1 1 0,-1-1 0,0 1 0,0 0 0,0-1 0,0 1 0,0 0 0,1-1 0,-1 1 0,0 0 0,0 0 0,1-1 0,-1 1 0,0 0 0,1-1 0,18-6 0,38-1 0,79 0 0,-59 4 0,-42 2 0,762-70 0,-778 70 0,-1-2 0,0 0 0,-1 0 0,34-14 0,-50 18 0,0-1 0,0 1 0,0 0 0,0-1 0,0 1 0,0-1 0,0 1 0,0-1 0,0 0 0,0 1 0,0-1 0,0 0 0,-1 0 0,1 1 0,0-1 0,0 0 0,-1 0 0,1 0 0,-1 0 0,1 0 0,-1 0 0,1 0 0,-1 0 0,1 0 0,-1-1 0,-1 1 0,1 0 0,-1 0 0,0 0 0,1 0 0,-1 0 0,0 0 0,0 1 0,0-1 0,1 0 0,-1 0 0,0 1 0,0-1 0,0 1 0,0-1 0,-1 1 0,1 0 0,0-1 0,0 1 0,-1-1 0,-13-2 0,1 0 0,-23-1 0,-150-2 0,164 7 0,0 1 0,1 1 0,0 1 0,0 0 0,0 2 0,-29 11 0,43-13 0,0 1 0,1-1 0,-1 2 0,1-1 0,0 0 0,0 1 0,1 1 0,0-1 0,0 1 0,0 0 0,1 0 0,0 1 0,0-1 0,1 1 0,0 0 0,-6 16 0,0 9 0,2 0 0,0 0 0,-2 39 0,3-24 0,-28 176-1365,25-161-5461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419 190 24575,'3'-3'0,"-1"0"0,0-1 0,0 1 0,0 0 0,-1-1 0,1 1 0,-1-1 0,0 0 0,0 1 0,0-1 0,0 0 0,-1 0 0,0 1 0,0-1 0,0 0 0,0 0 0,0 0 0,-1 1 0,1-1 0,-1 0 0,0 0 0,0 1 0,-1-1 0,1 1 0,-3-5 0,2 2 0,-2-1 0,1 1 0,0 0 0,-1-1 0,0 2 0,-1-1 0,1 0 0,-1 1 0,0 0 0,-1 0 0,1 0 0,-11-5 0,11 7 0,-1 1 0,-1 0 0,1 1 0,0-1 0,0 1 0,-1 1 0,1-1 0,0 1 0,-1 0 0,1 0 0,-1 1 0,1 0 0,0 0 0,0 1 0,-1-1 0,1 1 0,0 1 0,1-1 0,-1 1 0,-8 5 0,-2 1 0,0 2 0,1 0 0,0 0 0,0 2 0,-20 22 0,10-8 0,2 0 0,-30 48 0,51-74 0,1 1 0,0 0 0,0-1 0,0 1 0,1 0 0,-1 0 0,0-1 0,0 1 0,1 0 0,0 0 0,-1 0 0,1 0 0,0 0 0,0 0 0,0 0 0,0 0 0,0 0 0,0 0 0,0-1 0,2 5 0,-1-5 0,0 0 0,0 1 0,0-1 0,0 0 0,0 0 0,1 0 0,-1 0 0,0 0 0,1 0 0,-1-1 0,0 1 0,1 0 0,-1-1 0,1 1 0,-1-1 0,1 1 0,0-1 0,-1 0 0,3 1 0,7-1 0,-1 0 0,1 0 0,-1-1 0,1 0 0,-1-1 0,12-3 0,-6-1 0,1 0 0,-2-1 0,1-1 0,-1-1 0,21-15 0,-22 14 0,1 0 0,0 1 0,1 1 0,32-13 0,-46 21 3,1-1-1,-1 0 0,0 1 0,1-1 1,-1 1-1,0 0 0,1 0 0,-1 0 1,1 0-1,-1 0 0,0 0 0,1 1 1,-1-1-1,1 1 0,-1 0 0,0 0 1,0-1-1,1 2 0,-1-1 0,0 0 1,0 0-1,0 1 0,0-1 0,-1 1 1,1-1-1,2 3 0,1 3-66,0 0-1,0 1 1,-1 0-1,1 0 0,4 14 1,2 4-975,-1-5-5787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24575,'0'0'0,"-1"-12"0,2 0 0,0 1 0,0-1 0,4-12 0,-5 22 0,0 1 0,0 0 0,0 0 0,1-1 0,-1 1 0,0 0 0,1 0 0,-1 0 0,1 0 0,-1-1 0,1 1 0,0 0 0,0 0 0,-1 0 0,1 0 0,0 0 0,0 1 0,0-1 0,0 0 0,0 0 0,0 0 0,0 1 0,0-1 0,0 1 0,0-1 0,0 1 0,1-1 0,-1 1 0,0 0 0,0-1 0,1 1 0,-1 0 0,0 0 0,0 0 0,0 0 0,1 0 0,-1 0 0,0 0 0,0 1 0,1-1 0,-1 0 0,0 1 0,0-1 0,0 0 0,1 1 0,-1 0 0,0-1 0,0 1 0,0 0 0,0-1 0,0 1 0,1 2 0,5 3 0,0 0 0,-1 0 0,1 1 0,-2 0 0,1 0 0,-1 1 0,0-1 0,6 14 0,-1 0 0,-1 0 0,8 28 0,-2 30 0,-11-97 0,1 0 0,0 1 0,1-1 0,1 1 0,0 1 0,2-1 0,0 1 0,0 1 0,21-25 0,-9 16 0,0 0 0,2 2 0,1 1 0,45-33 0,-43 41-1365,-4 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181 246 24575,'5'-2'0,"1"1"0,-1-1 0,0 0 0,0 0 0,0-1 0,0 1 0,0-1 0,0 0 0,7-6 0,8-5 0,-12 10 0,10-6 0,0-1 0,29-24 0,-43 33 0,-1-1 0,0 0 0,0 0 0,0-1 0,0 1 0,0-1 0,0 1 0,-1-1 0,0 0 0,0 0 0,0 0 0,0 0 0,-1-1 0,1 1 0,-1 0 0,0 0 0,-1-1 0,1 1 0,0-8 0,-2 9 0,1 1 0,-1-1 0,0 0 0,0 0 0,0 0 0,0 1 0,-1-1 0,1 1 0,-1-1 0,1 1 0,-1-1 0,0 1 0,0 0 0,0 0 0,0 0 0,0 0 0,-1 0 0,1 0 0,-1 1 0,1-1 0,-1 1 0,1-1 0,-1 1 0,0 0 0,0 0 0,1 1 0,-1-1 0,0 0 0,0 1 0,-5-1 0,-4 0 0,1 0 0,-1 1 0,0 0 0,1 1 0,-1 0 0,-16 5 0,13-2 0,0 1 0,1 0 0,-1 1 0,1 0 0,1 2 0,-1 0 0,-19 15 0,24-16 0,0 0 0,1 1 0,0 0 0,0 1 0,1 0 0,0 0 0,1 0 0,0 1 0,0 0 0,1 0 0,-4 11 0,8-18 0,0-1 0,0 0 0,0 1 0,1-1 0,-1 0 0,1 1 0,0-1 0,0 1 0,-1-1 0,1 1 0,1-1 0,-1 0 0,0 1 0,1-1 0,-1 1 0,1-1 0,0 0 0,0 1 0,0-1 0,0 0 0,0 0 0,2 3 0,-1-3 0,1 1 0,-1-1 0,1 0 0,0 0 0,0 0 0,0 0 0,0 0 0,0-1 0,1 1 0,-1-1 0,0 0 0,1 0 0,6 1 0,0-1 0,1 0 0,0 0 0,-1-1 0,1 0 0,0-1 0,-1 0 0,1-1 0,-1 0 0,16-6 0,-16 4 0,0-1 0,-1 0 0,1-1 0,-1 0 0,0 0 0,-1-1 0,0 0 0,13-14 0,-2-3 0,28-45 0,-24 33 0,-21 39 0,-3 11 0,-4 28 0,4-31 0,-18 350 0,11-119 0,5-187 0,-10 109 0,10-138 0,-2 0 0,0-1 0,-2 0 0,-11 27 0,17-48 0,-1 0 0,1-1 0,-1 0 0,0 1 0,0-1 0,0 0 0,-1 0 0,1 0 0,-1 0 0,1 0 0,-1-1 0,0 1 0,0-1 0,0 1 0,-4 1 0,4-4 0,1 1 0,0 0 0,-1-1 0,1 1 0,-1-1 0,1 0 0,-1 0 0,0 0 0,1 0 0,-1 0 0,1-1 0,-1 1 0,1-1 0,0 0 0,-1 0 0,1 1 0,-1-1 0,1-1 0,0 1 0,0 0 0,0-1 0,0 1 0,-3-3 0,-5-5 0,0 0 0,1-1 0,0 0 0,0 0 0,1-1 0,1 0 0,0-1 0,0 1 0,1-1 0,-8-24 0,5 10 0,2 0 0,0-1 0,2 1 0,-3-41 0,8 52 0,-1 0 0,2 0 0,0 1 0,0-1 0,2 0 0,0 0 0,0 1 0,8-20 0,-6 24 0,0 0 0,0 0 0,1 0 0,0 1 0,0 0 0,1 0 0,1 0 0,-1 1 0,2 0 0,-1 1 0,16-12 0,20-8-1365,-2 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23 24575,'0'-5'0,"0"-5"0,0 2 0,0 8 0,-5 14 0,-1 8 0,0 6 0,-4 6 0,1 4 0,1 3 0,-3 0 0,1-3 0,2-2 0,2-9-8191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55 745 24575,'-40'0'0,"99"20"0,-36-11 0,1-1 0,0-1 0,44 6 0,-62-12 0,-1-1 0,1 1 0,0-1 0,0-1 0,0 1 0,-1-1 0,1 0 0,0 0 0,-1-1 0,1 1 0,0-1 0,-1-1 0,0 1 0,0-1 0,0 0 0,0 0 0,0 0 0,0-1 0,-1 1 0,0-1 0,6-6 0,-6 4 0,-1 1 0,0-1 0,0 1 0,0-1 0,-1 0 0,0 0 0,0 0 0,0 0 0,-1 0 0,0-1 0,0 1 0,0 0 0,-1-1 0,0 1 0,0 0 0,-2-11 0,1 12 0,0-1 0,0 0 0,-1 1 0,1-1 0,-1 1 0,0 0 0,-1 0 0,1-1 0,-1 2 0,0-1 0,0 0 0,-1 0 0,0 1 0,1 0 0,-1 0 0,-1 0 0,1 0 0,-8-4 0,6 4 0,0 1 0,0 0 0,0 1 0,-1 0 0,1 0 0,-1 0 0,0 1 0,1 0 0,-1 0 0,0 1 0,0-1 0,0 2 0,1-1 0,-1 1 0,0 0 0,-12 3 0,10 0 0,0-1 0,-1 1 0,1 1 0,1 0 0,-1 0 0,1 1 0,0 0 0,0 0 0,0 1 0,-11 14 0,11-11 0,0 0 0,0 1 0,1 0 0,1 0 0,-1 1 0,2 0 0,0 0 0,-4 16 0,6-19 0,1 0 0,1-1 0,-1 1 0,2 0 0,-1 0 0,1 0 0,0 0 0,1 0 0,0 0 0,1-1 0,0 1 0,3 10 0,-2-12 0,-1-1 0,2 1 0,-1-1 0,1 1 0,-1-1 0,2 0 0,-1-1 0,1 1 0,0-1 0,0 0 0,0 0 0,1 0 0,0-1 0,6 4 0,-4-4 0,1 0 0,0 0 0,0-1 0,0 0 0,0 0 0,1-1 0,-1 0 0,1-1 0,14 0 0,-1-2 0,-1 0 0,0-2 0,1-1 0,-1 0 0,-1-2 0,1-1 0,-1 0 0,27-14 0,-20 6 0,-1-1 0,-1-1 0,0-1 0,-1-1 0,-1-2 0,-1 0 0,0-2 0,-2 0 0,-1-2 0,-1 0 0,-1-1 0,26-51 0,-24 36 0,-2-1 0,-2-1 0,-2-1 0,-2 0 0,-1-1 0,-3 0 0,-1 0 0,0-56 0,-6 89 0,-1 0 0,-1 0 0,1 0 0,-2 0 0,0 1 0,0-1 0,-5-12 0,7 23 0,0-1 0,-1 1 0,1 0 0,0 0 0,-1 0 0,1 0 0,-1-1 0,1 1 0,-1 0 0,0 0 0,1 0 0,-1 0 0,0 0 0,0 1 0,0-1 0,0 0 0,0 0 0,0 0 0,0 1 0,0-1 0,0 0 0,0 1 0,0-1 0,0 1 0,0 0 0,0-1 0,-1 1 0,1 0 0,0-1 0,0 1 0,-1 0 0,1 0 0,0 0 0,0 0 0,0 0 0,-1 1 0,1-1 0,0 0 0,0 0 0,0 1 0,-1-1 0,1 1 0,0-1 0,0 1 0,0 0 0,0-1 0,0 1 0,0 0 0,0 0 0,0-1 0,0 1 0,1 0 0,-1 0 0,-1 1 0,-5 6 0,0 0 0,1 1 0,0-1 0,-10 20 0,-2 9 0,3 1 0,1 0 0,1 2 0,-11 64 0,12-26 0,-4 115 0,14-140 0,2-1 0,2 1 0,3-1 0,2 0 0,23 83 0,-27-125-195,0 0 0,1-1 0,0 0 0,1 0 0,0 0 0,10 12 0,6 1-6631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 24575,'-5'-5'0,"-6"-1"0,-6 0 0,5 2 0,8 0 0,11 2 0,12 1 0,13 1 0,11 0 0,6 0 0,5 0 0,-3 0 0,0 0 0,-9 1-8191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24575,'0'-5'0,"5"-1"0,10 0 0,17-3 0,22-1 0,25-2 0,21-1 0,28 4 0,19-3 0,17 1 0,13 3-686,4 3 686,-4 1 0,-11 2 0,-18 2 0,-36 0-7505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24575,'-4'0'0,"-2"-5"0,5-1 0,11 0 0,19 6 0,23 3 0,30 5 0,29 2 0,33 4 0,34 3 0,23 5-568,20-2 568,9 0-1589,-6-3 1589,-14-1 0,-24-1 0,-34-5-386,-43-3-5262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24575,'24'-8'0,"-5"0"0,162-31 0,236-21 0,1242 10-1246,-1633 50 1246,-2 1 0,-1-2 0,35-4 0,-36-3 246,-22 7-233,0 1 0,1 0 0,-1-1 0,0 1 0,0 0 0,1-1 0,-1 1 1,0 0-1,0-1 0,1 1 0,-1 0 0,0-1 0,0 1 0,0-1 0,0 1 0,0 0 0,1-1 1,-1 1-1,0-1 0,0 1 0,0-1 0,0 1 0,0 0 0,0-1 0,-1 1 0,1-1 0,0 0 1,-1-1-95,0 0 1,-1 1 0,1-1-1,-1 0 1,1 0 0,-1 1 0,0-1-1,0 1 1,1 0 0,-1-1 0,0 1-1,0 0 1,-4-1 0,-30-13-6354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84 24575,'-23'-17'0,"20"16"0,0-1 0,0 0 0,0 0 0,1 0 0,-1 0 0,0 0 0,1 0 0,0-1 0,-1 1 0,1-1 0,0 0 0,0 1 0,0-1 0,1 0 0,-3-5 0,4 7 0,0 0 0,0 0 0,0 1 0,1-1 0,-1 0 0,0 0 0,0 1 0,1-1 0,-1 0 0,0 1 0,1-1 0,-1 0 0,0 1 0,1-1 0,-1 0 0,1 1 0,-1-1 0,1 1 0,0-1 0,-1 1 0,1-1 0,-1 1 0,1 0 0,0-1 0,0 1 0,-1 0 0,1-1 0,0 1 0,-1 0 0,1 0 0,0-1 0,0 1 0,1 0 0,31-4 0,-28 3 0,88 0 0,1 3 0,138 22 0,-142-13 0,276 33-104,253 27-314,2-29 159,-607-42 259,24 2 0,73-8 0,-109 6 17,1 0 0,-1 0 0,0-1 0,1 1 1,-1-1-1,0 1 0,0-1 0,0 0 0,1 0 0,-1 0 0,0 0 1,0 0-1,0-1 0,0 1 0,-1 0 0,1-1 0,2-2 1,-4 3-68,0 0 0,1-1 0,-1 1 0,0 0 1,-1 0-1,1-1 0,0 1 0,0 0 0,0 0 1,-1-1-1,1 1 0,-1 0 0,1 0 0,-1 0 1,1 0-1,-1 0 0,0 0 0,1 0 0,-1 0 1,0 0-1,0 0 0,0 0 0,0 0 0,0 0 1,0 1-1,0-1 0,0 0 0,0 1 0,0-1 1,-2 0-1,-30-20-6125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24575,'2'-3'0,"1"1"0,0-1 0,0 0 0,0 1 0,0-1 0,0 1 0,1 0 0,-1 0 0,1 0 0,-1 1 0,1-1 0,0 1 0,-1 0 0,1 0 0,0 0 0,0 1 0,0-1 0,0 1 0,0 0 0,0 0 0,0 0 0,0 0 0,7 2 0,-6 1 0,0-1 0,0 0 0,-1 1 0,1 0 0,0 0 0,-1 0 0,0 1 0,0-1 0,0 1 0,0 0 0,0 0 0,-1 1 0,0-1 0,0 1 0,0-1 0,3 9 0,4 10 0,-1 0 0,-1 1 0,-1-1 0,6 44 0,4 102 0,-14-125 0,10 225-141,-38 459 0,-102 265-142,109-865 424,-3 239 1,24-280-72,3 1 1,5-1 0,34 139-1,-39-201-70,-1 0 0,-1 0 0,2 31 0,3-99-1365,-3 15-5461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24575,'-16'38'0,"16"-30"0,-1 0 0,1 0 0,1 0 0,-1 0 0,1 1 0,1-1 0,0 0 0,0 0 0,0-1 0,1 1 0,0 0 0,0-1 0,1 0 0,0 1 0,1-2 0,6 10 0,4 3 0,1-1 0,1 0 0,1-2 0,24 19 0,-23-21 0,0-2 0,1 0 0,1-1 0,-1-1 0,2-1 0,-1-1 0,1-1 0,0-1 0,1-1 0,0-1 0,-1-1 0,1-1 0,0 0 0,1-2 0,-1-1 0,32-5 0,-43 3 0,0 0 0,-1 0 0,1-1 0,-1 0 0,0-1 0,-1 0 0,1-1 0,-1 0 0,0-1 0,-1 0 0,1 0 0,13-15 0,-1-4 0,-1 0 0,-1-1 0,17-33 0,-17 27 0,1 1 0,26-29 0,-104 134 0,34-47-92,-283 303-1181,252-281-5553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727 224 24575,'0'-31'0,"1"15"0,-1 0 0,0 1 0,-1-1 0,-5-20 0,5 32 0,0-1 0,-1 1 0,1 0 0,-1-1 0,0 1 0,0 0 0,-1 0 0,1 1 0,-1-1 0,0 0 0,0 1 0,0 0 0,0-1 0,-1 1 0,1 1 0,-1-1 0,0 0 0,0 1 0,-6-3 0,-1 1 0,-1 0 0,1 1 0,-1 0 0,0 1 0,0 0 0,0 1 0,0 0 0,0 1 0,0 0 0,0 1 0,0 0 0,0 1 0,0 1 0,0 0 0,-12 5 0,0 1 0,0 0 0,1 2 0,0 1 0,1 1 0,0 1 0,-22 18 0,16-8 0,1 0 0,1 2 0,1 1 0,1 2 0,1 0 0,2 1 0,1 1 0,-19 40 0,31-53 0,1 0 0,1 1 0,0-1 0,1 1 0,1 0 0,1 1 0,-1 28 0,4-34 0,1 0 0,0-1 0,1 1 0,0 0 0,1-1 0,1 0 0,0 0 0,1 0 0,0 0 0,1-1 0,12 19 0,-8-16 7,1-1 0,1 0 0,0-1 0,0-1 0,2 0 1,-1 0-1,2-1 0,-1-1 0,1-1 0,1 0 0,0-1 0,0 0 0,1-1 0,0-1 0,0-1 0,34 6 0,-19-6-172,1-2 0,0-1 0,1-1 0,-1-2 0,0-1 0,0-2 0,0-1 0,37-12 0,26-12-6661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145 219 24575,'-9'-28'0,"8"25"0,1 0 0,-1 0 0,0-1 0,0 1 0,0 0 0,0 0 0,0 0 0,-1 0 0,0 0 0,1 0 0,-1 1 0,-4-5 0,6 7 0,-1 0 0,1 0 0,0 1 0,-1-1 0,1 0 0,0 0 0,-1 1 0,1-1 0,0 0 0,0 0 0,-1 1 0,1-1 0,0 0 0,0 1 0,0-1 0,-1 0 0,1 1 0,0-1 0,0 1 0,0-1 0,0 0 0,0 1 0,0-1 0,0 0 0,0 1 0,0-1 0,0 1 0,0-1 0,0 0 0,0 1 0,0-1 0,0 0 0,0 1 0,0 0 0,1 19 0,-1-19 0,1 50 0,-1 0 0,-3-1 0,-2 1 0,-2-1 0,-26 89 0,-31 41 0,102-262 0,33-106 0,0-2 0,-58 159 0,5-13 0,1 1 0,3 1 0,35-53 0,-55 92 0,0 0 0,0 0 0,1 0 0,-1 0 0,1 1 0,0-1 0,0 1 0,0-1 0,0 1 0,0 0 0,0 0 0,0 1 0,1-1 0,4-1 0,-6 3 0,0 0 0,-1 0 0,1 0 0,0 1 0,0-1 0,0 0 0,-1 1 0,1-1 0,0 1 0,-1 0 0,1 0 0,0-1 0,-1 1 0,1 0 0,-1 1 0,1-1 0,-1 0 0,0 0 0,1 0 0,-1 1 0,0-1 0,0 1 0,0-1 0,0 1 0,0-1 0,0 1 0,-1 0 0,1-1 0,1 4 0,10 26 0,-2 1 0,0 0 0,6 46 0,-5-26 0,77 390-1365,-83-407-5461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24575,'1'-7'0,"0"-1"0,0 0 0,1 0 0,4-12 0,1-5 0,-3 8 0,0 0 0,1-1 0,1 2 0,0-1 0,10-17 0,-14 30 0,1 0 0,0 0 0,0 0 0,0 1 0,0-1 0,0 1 0,1 0 0,-1-1 0,1 2 0,0-1 0,0 0 0,0 1 0,1 0 0,-1 0 0,0 0 0,1 0 0,-1 1 0,1-1 0,0 1 0,-1 0 0,1 1 0,0-1 0,0 1 0,5 0 0,1 1 0,-1 1 0,1 0 0,0 0 0,-1 1 0,0 1 0,1-1 0,-1 2 0,-1-1 0,1 1 0,-1 1 0,1 0 0,-2 0 0,1 1 0,-1 0 0,0 0 0,0 1 0,7 10 0,-13-16 0,-1 1 0,0-1 0,1 0 0,-1 1 0,0-1 0,0 1 0,0 0 0,-1-1 0,1 1 0,-1-1 0,1 1 0,-1 0 0,0 0 0,0-1 0,0 1 0,0 0 0,0-1 0,-1 1 0,0 0 0,0 2 0,-1-1 0,0 0 0,0-1 0,0 1 0,-1 0 0,1-1 0,-1 0 0,0 0 0,0 0 0,0 0 0,0 0 0,-7 4 0,-3 0 0,0 1 0,-1-2 0,1 0 0,-1 0 0,-1-1 0,-18 3 0,31-7 0,-59 9 0,57-10 0,0 1 0,0-1 0,0 0 0,0 0 0,0-1 0,0 1 0,0-1 0,1 0 0,-1 0 0,0 0 0,0 0 0,-5-4 0,9 5 0,0 0 0,-1 0 0,1 0 0,0 0 0,0 0 0,0 0 0,0-1 0,0 1 0,-1 0 0,1 0 0,0 0 0,0 0 0,0 0 0,0-1 0,0 1 0,0 0 0,0 0 0,0 0 0,0-1 0,0 1 0,0 0 0,0 0 0,0 0 0,0-1 0,0 1 0,0 0 0,0 0 0,0 0 0,0-1 0,0 1 0,0 0 0,0 0 0,0 0 0,0 0 0,0-1 0,0 1 0,0 0 0,0 0 0,0 0 0,1 0 0,-1-1 0,0 1 0,11-8 0,15-4 0,-26 12 0,49-17 0,1 3 0,0 2 0,92-10 0,-139 21 0,0 1 0,0-1 0,0 1 0,0 0 0,0 0 0,0 0 0,0 0 0,0 0 0,0 1 0,-1-1 0,1 1 0,0 0 0,0 0 0,0 0 0,-1 0 0,1 0 0,0 1 0,-1-1 0,1 1 0,-1 0 0,0-1 0,0 1 0,1 0 0,-1 0 0,0 1 0,-1-1 0,1 0 0,0 1 0,-1-1 0,1 1 0,-1 0 0,0-1 0,0 1 0,0 0 0,0 0 0,0 0 0,-1-1 0,1 6 0,0 6 0,-1 1 0,0 0 0,-1 0 0,-1 0 0,0 0 0,-5 16 0,3-7 0,4-19 0,0 0 0,-1 0 0,0 0 0,0 0 0,0 0 0,-1-1 0,1 1 0,-1 0 0,0 0 0,0-1 0,-6 9 0,3-13 0,4-9 0,3-12 0,2 8 0,0 1 0,1-1 0,0 1 0,1 0 0,0 1 0,1-1 0,1 1 0,-1 0 0,2 1 0,-1 0 0,1 0 0,1 1 0,0 0 0,0 1 0,1 0 0,0 1 0,0 0 0,1 0 0,0 1 0,22-7 0,-32 12 0,1 0 0,0 0 0,-1 0 0,1 1 0,-1-1 0,1 1 0,0 0 0,0-1 0,-1 1 0,1 1 0,0-1 0,-1 0 0,1 1 0,0-1 0,-1 1 0,1 0 0,-1 0 0,1 0 0,-1 0 0,1 0 0,-1 0 0,0 1 0,1-1 0,-1 1 0,0 0 0,0 0 0,0 0 0,-1 0 0,1 0 0,0 0 0,-1 0 0,2 3 0,0 0 0,-1 0 0,-1 1 0,1-1 0,-1 1 0,0-1 0,0 1 0,-1-1 0,0 1 0,0-1 0,0 1 0,0-1 0,-1 1 0,0-1 0,0 1 0,-2 4 0,-20 48-1365,13-33-5461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59 620 24575,'-3'-3'0,"-4"-4"0,-1-1 0,1 0 0,0 0 0,-11-17 0,17 24 0,0-1 0,0 0 0,0 0 0,0 0 0,0 0 0,0 0 0,1 0 0,-1 0 0,1 0 0,0 0 0,-1 0 0,1 0 0,0 0 0,0 0 0,1 0 0,-1 0 0,0 0 0,1-1 0,-1 1 0,1 0 0,-1 0 0,1 1 0,0-1 0,0 0 0,0 0 0,0 0 0,0 0 0,0 1 0,1-1 0,-1 1 0,4-4 0,1 1 0,0-1 0,1 1 0,0 0 0,-1 0 0,2 1 0,-1 0 0,0 0 0,14-3 0,67-10 0,-72 14 0,91-11 0,-28 4 0,106-26 0,-162 29 0,-1-1 0,1-2 0,-1 0 0,-1-1 0,0 0 0,0-2 0,-1-1 0,0 0 0,18-18 0,-30 23 0,-1 0 0,-1 0 0,1-1 0,-1 0 0,7-13 0,9-15 0,-22 37 0,0 0 0,0 0 0,0-1 0,0 1 0,0 0 0,0 0 0,1 0 0,-1-1 0,0 1 0,0 0 0,0 0 0,0 0 0,0-1 0,1 1 0,-1 0 0,0 0 0,0 0 0,0 0 0,0 0 0,1-1 0,-1 1 0,0 0 0,0 0 0,0 0 0,1 0 0,-1 0 0,0 0 0,0 0 0,1 0 0,-1 0 0,0 0 0,0 0 0,1 0 0,-1 0 0,0 0 0,0 0 0,0 0 0,1 0 0,-1 0 0,0 0 0,0 0 0,1 0 0,-1 0 0,0 1 0,4 12 0,-3 19 0,-14 102 0,-4 75 0,15-158 0,-1 13 0,3 1 0,15 117 0,-8-155 0,-2-19 0,-3-16 0,-3-24 0,-7-45 0,0 0 0,1-203 0,9 227 0,2 0 0,3 1 0,17-66 0,-20 103 0,0 0 0,2 0 0,0 0 0,1 1 0,0 0 0,1 0 0,19-24 0,-23 33 0,0 0 0,1 1 0,-1-1 0,1 1 0,0 0 0,0 0 0,0 1 0,1 0 0,-1 0 0,1 0 0,0 0 0,0 1 0,0 0 0,0 0 0,0 1 0,0 0 0,0 0 0,0 0 0,1 1 0,-1 0 0,0 0 0,9 1 0,-1 2 0,0 1 0,-1 0 0,0 0 0,0 1 0,0 1 0,0 0 0,-1 1 0,0 1 0,-1 0 0,0 0 0,0 1 0,0 0 0,-1 1 0,-1 0 0,0 1 0,0 0 0,-1 0 0,0 1 0,11 23 0,-17-32 4,-1 1-1,0 0 1,0-1-1,0 1 0,0 0 1,-1 0-1,1-1 1,-1 1-1,0 0 0,0 0 1,-1 0-1,1-1 1,-1 1-1,1 0 1,-1 0-1,-1-1 0,1 1 1,0-1-1,-1 1 1,0-1-1,1 1 1,-1-1-1,-1 0 0,1 0 1,0 0-1,-1 0 1,0-1-1,1 1 0,-1 0 1,0-1-1,0 0 1,0 0-1,-1 0 1,-3 2-1,-8 3-215,-1 0 0,0-1 0,0 0-1,0-1 1,-1-1 0,-20 2 0,-24 2-6614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4095 958 24575,'9'-20'0,"0"-1"0,-1 0 0,-1 0 0,-1 0 0,-1-1 0,-1 0 0,-1 0 0,1-27 0,-4 35 0,-1 1 0,1-1 0,-2 0 0,0 1 0,-1 0 0,0-1 0,-1 1 0,0 0 0,-1 1 0,-1-1 0,0 1 0,-1 0 0,0 0 0,-14-16 0,-5 0 0,-2 1 0,-1 1 0,-1 2 0,-1 1 0,-1 1 0,-1 2 0,-68-31 0,15 16 0,-2 3 0,-106-23 0,40 22-352,-1 6 0,-1 7 0,-300 1 0,251 27 257,-1 9 1,-306 66 0,344-44-998,-306 112 1,390-116 966,1 4-1,1 3 1,3 4 0,2 3-1,-91 76 1,133-95 110,1 2-1,1 1 1,2 2 0,2 1-1,1 1 1,-30 52 0,44-61 5,0 0 0,2 1 0,0 0 1,3 1-1,0 0 0,2 0 0,1 1 1,1 0-1,2 0 0,1 39 0,3-38 11,2 0 0,2-1 0,0 1 0,2-1 0,1-1 0,17 39 0,-9-30 0,3-1 0,1-1 0,2-1 0,32 40 1,-4-16-15,3-2 1,2-3 0,3-2 0,115 80 0,-55-54-32,4-6 1,3-5-1,2-6 0,3-6 0,240 70 0,-181-78 50,2-8-1,1-8 0,325 11 1,-386-41-9,0-5 1,0-6-1,-1-6 1,-1-5-1,190-55 0,-235 47 10,-1-4-1,-1-3 1,113-67-1,-133 63 27,-1-3-1,-2-2 1,-2-4-1,84-88 1,-101 91 74,-3-1 0,-1-1 0,-3-2 0,-2-2 1,-2-1-1,-2-1 0,22-63 0,-36 78-36,-1-1-1,-2-1 1,-2 0 0,-2 0 0,-1 0-1,-2-1 1,-2 0 0,-2 1-1,-1-1 1,-2 1 0,-14-56 0,1 37-36,-2 1 0,-3 1 0,-2 1 0,-3 2 0,-61-93 0,18 48-56,-159-172 0,-150-97-831,315 310-3404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24 24575,'0'-2'0,"0"1"0,1-1 0,-1 1 0,1-1 0,-1 1 0,1-1 0,0 1 0,0-1 0,0 1 0,-1 0 0,1-1 0,1 1 0,-1 0 0,2-2 0,2 2 0,-8 17 0,-12 15 0,-24 35 0,-7 15 0,-154 359 0,162-341 0,4 2 0,-32 160 0,50-130-1365,15-102-5461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453 222 24575,'-13'-13'0,"0"-1"0,-20-29 0,30 39 0,1 1 0,-1-1 0,1 0 0,0 0 0,1 0 0,-1 0 0,1 0 0,-1 0 0,1 0 0,0 0 0,1-1 0,-1 1 0,1 0 0,0-1 0,0 1 0,0 0 0,1-1 0,1-7 0,-1 10 0,0-1 0,1 1 0,-1 0 0,1 0 0,-1 0 0,1 0 0,0 0 0,-1 0 0,1 0 0,0 0 0,1 1 0,-1-1 0,0 1 0,0-1 0,1 1 0,4-2 0,43-11 0,17 5 0,0 2 0,111 5 0,-109 2 0,1051 29-1818,-152 1 1009,-898-30 2145,-71 2-1249,0 0 0,0-1 0,1 1 0,-1-1 0,0 1 0,0-1 0,0 1 0,0-1 0,-1 0 0,1 1 1,0-1-1,-1 0 0,1 0 0,-3 2 0,-10 10-102,8-3 15,0-1 0,0 1 0,1 0 0,0 0 0,1 0 0,0 1 0,1-1 0,-3 15 0,0 12 0,-2 42 0,4-26 0,-26 183 0,-97 380 0,115-571 0,-6 24 0,-43 107 0,59-172 0,1 0 0,-1 0 0,0-1 0,0 1 0,-1-1 0,1 1 0,-1-1 0,1 0 0,-1 0 0,-4 3 0,6-5 0,-1 0 0,0 0 0,0 0 0,0 0 0,0-1 0,0 1 0,0-1 0,0 1 0,0-1 0,0 0 0,0 0 0,0 0 0,-1 0 0,1 0 0,0 0 0,0 0 0,0-1 0,0 1 0,0-1 0,0 1 0,-3-3 0,-110-38 0,-209-47 0,-331-7-828,-4 49 617,319 43 211,265 7 0,0 3 0,-111 26 0,169-29 9,-1 2 0,1-1-1,0 2 1,-16 8 0,29-12-17,-1-1-1,1 1 1,0 0 0,0 0 0,0 1 0,1-1 0,-1 1-1,-4 5 1,7-7-18,0 1 0,0-1 0,-1 0 0,1 1 0,0-1 0,1 0 0,-1 1 0,0-1 0,1 1-1,0-1 1,-1 1 0,1-1 0,0 1 0,0-1 0,0 1 0,1 0 0,0 3 0,6 12-6627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603 466 24575,'3'-1'0,"1"-1"0,-1 1 0,0 0 0,0-1 0,1 1 0,-1-1 0,0 0 0,-1 0 0,1-1 0,0 1 0,-1 0 0,1-1 0,-1 1 0,4-6 0,9-7 0,1 0 0,0 0 0,-1-1 0,-1-1 0,0 0 0,13-23 0,-19 27 0,-1 0 0,0-1 0,-1 0 0,-1 0 0,0 0 0,-1 0 0,-1-1 0,3-23 0,-6 32 0,1 0 0,-2 0 0,1 1 0,-1-1 0,0 0 0,0 0 0,0 1 0,-1-1 0,0 1 0,0-1 0,0 1 0,-1 0 0,1 0 0,-1 0 0,-1 0 0,1 1 0,-1-1 0,0 1 0,0 0 0,0 0 0,0 0 0,-1 0 0,1 1 0,-1 0 0,0 0 0,0 0 0,0 0 0,-1 1 0,1 0 0,0 0 0,-1 1 0,0-1 0,1 1 0,-8 0 0,-9-2 0,0 2 0,0 1 0,1 0 0,-1 2 0,0 0 0,1 2 0,-1 0 0,1 1 0,0 1 0,0 2 0,1 0 0,-36 20 0,32-16 0,2 2 0,-1 0 0,2 2 0,0 0 0,-34 35 0,49-43 0,0-1 0,0 1 0,1 0 0,0 0 0,0 0 0,1 1 0,0-1 0,-4 15 0,7-16 0,0-1 0,0 0 0,0 1 0,1-1 0,-1 0 0,2 1 0,-1-1 0,1 1 0,0-1 0,0 0 0,1 0 0,0 1 0,5 10 0,-1-4 0,1-1 0,1 0 0,0 0 0,1-1 0,1 0 0,-1 0 0,1-1 0,1-1 0,22 16 0,10 3 0,63 31 0,-89-49 0,29 13 0,-21-12 0,-2 1 0,1 1 0,-2 1 0,0 1 0,0 0 0,22 23 0,-42-36 0,0 0 0,0 1 0,0-1 0,0 0 0,0 1 0,-1-1 0,1 1 0,-1 0 0,0-1 0,0 1 0,0 0 0,0 0 0,0 0 0,0 0 0,-1 0 0,0 0 0,1 0 0,-1 0 0,0 0 0,0 0 0,-1 0 0,1 0 0,-2 5 0,0-4 0,0 0 0,0 0 0,-1-1 0,1 1 0,-1-1 0,0 1 0,0-1 0,0 0 0,0 0 0,0 0 0,-1 0 0,1-1 0,-1 1 0,0-1 0,-6 3 0,-9 3 0,1-1 0,-2-1 0,1-1 0,-1 0 0,0-1 0,-33 1 0,-123-5 0,146-1 0,0-2 0,1-1 0,-43-11 0,63 13 0,-1-1 0,1 0 0,0-1 0,0 0 0,0 0 0,0-1 0,1 0 0,0 0 0,0-1 0,0 0 0,1-1 0,0 0 0,0 0 0,-7-11 0,12 16 6,1 0-1,0 0 0,-1 0 1,1-1-1,0 1 1,1 0-1,-1-1 0,0 1 1,1-1-1,-1 1 0,1-1 1,0 1-1,-1-1 1,1 0-1,1 1 0,-1-1 1,0 1-1,1-1 0,-1 1 1,1-1-1,1-3 1,0 1-141,1 1 0,0 0 0,-1 0 0,1 1 0,0-1 0,1 1 0,-1-1 1,1 1-1,-1 0 0,8-4 0,19-12-6691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74 24575,'4'0'0,"0"0"0,0-1 0,0 0 0,0 0 0,0 0 0,0-1 0,0 1 0,0-1 0,0 0 0,-1 0 0,1 0 0,-1 0 0,1-1 0,-1 1 0,0-1 0,0 0 0,0 0 0,0 0 0,-1 0 0,1-1 0,-1 1 0,0-1 0,0 0 0,3-7 0,-5 11 0,0 0 0,0 0 0,0 0 0,0 0 0,0 0 0,0-1 0,0 1 0,0 0 0,0 0 0,0 0 0,0 0 0,0 0 0,0 0 0,0 0 0,0 0 0,0-1 0,0 1 0,0 0 0,0 0 0,0 0 0,0 0 0,0 0 0,0 0 0,0 0 0,0 0 0,0 0 0,0 0 0,0-1 0,0 1 0,0 0 0,0 0 0,-1 0 0,1 0 0,0 0 0,0 0 0,0 0 0,0 0 0,0 0 0,0 0 0,0 0 0,0 0 0,0 0 0,-1 0 0,1 0 0,0 0 0,0 0 0,0 0 0,0 0 0,0 0 0,0 0 0,0 0 0,0 0 0,0 0 0,-1 0 0,1 0 0,0 0 0,0 0 0,0 0 0,-10 4 0,-7 8 0,4 1 0,1 0 0,0 1 0,1 1 0,-10 15 0,17-23 0,0-1 0,0 1 0,0 0 0,1 1 0,0-1 0,1 1 0,0-1 0,0 1 0,0 0 0,1-1 0,-1 14 0,3-18 0,-1 1 0,1-1 0,-1 0 0,1 1 0,0-1 0,0 0 0,1 0 0,-1 0 0,1 0 0,-1 0 0,1 0 0,0 0 0,0 0 0,1-1 0,-1 1 0,0-1 0,1 1 0,-1-1 0,1 0 0,0 0 0,0 0 0,0-1 0,0 1 0,0-1 0,0 1 0,0-1 0,0 0 0,1 0 0,-1 0 0,4 0 0,-3-1 0,0 1 0,1-1 0,-1 0 0,0 0 0,0 0 0,0-1 0,1 0 0,-1 1 0,0-1 0,0-1 0,0 1 0,0 0 0,-1-1 0,1 0 0,0 0 0,-1 0 0,1-1 0,-1 1 0,1-1 0,-1 0 0,0 1 0,0-2 0,4-5 0,-4 4 5,0 0 1,0 0-1,-1 0 0,1 0 0,-1-1 0,-1 1 1,1-1-1,-1 1 0,0-1 0,0 0 1,-1 1-1,0-1 0,1 0 0,-2 1 0,1-1 1,-1 0-1,0 1 0,0-1 0,-1 0 0,1 1 1,-1 0-1,-3-7 0,0 3-129,0 1 0,-1-1 1,1 1-1,-1 0 0,-1 1 0,0 0 1,0 0-1,0 0 0,-1 1 0,1 0 1,-18-10-1,1 4-6702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24575,'-10'18'0,"-1"16"0,4 4 0,2-20 0,2 0 0,1 1 0,0-1 0,1 33 0,2-45 0,-1-1 0,1 0 0,1 0 0,-1 0 0,1 0 0,-1 0 0,1 0 0,1-1 0,-1 1 0,1 0 0,0-1 0,0 0 0,0 0 0,0 0 0,1 0 0,0 0 0,-1-1 0,1 1 0,1-1 0,-1 0 0,8 4 0,-6-4 0,0 0 0,0-1 0,0 0 0,0 0 0,0 0 0,0 0 0,0-1 0,1 0 0,-1-1 0,0 1 0,1-1 0,-1 0 0,0-1 0,12-2 0,-9 1 0,-1-1 0,0 0 0,1 0 0,-1-1 0,-1 0 0,1-1 0,0 0 0,-1 0 0,12-11 0,-9 6 0,0 0 0,0-1 0,-1-1 0,-1 1 0,0-1 0,-1-1 0,0 1 0,0-1 0,-2 0 0,1-1 0,-2 0 0,6-26 0,-9 36-91,-1-1 0,1 1 0,-1-1 0,0 0 0,0 1 0,-1-1 0,0 0 0,1 1 0,-1-1 0,-1 1 0,1-1 0,-1 1 0,1 0 0,-4-5 0,-5-5-6735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24575,'0'-2'0,"0"1"0,0-1 0,0 0 0,0 0 0,0 1 0,1-1 0,-1 0 0,0 0 0,1 1 0,0-1 0,-1 0 0,1 1 0,0-1 0,0 1 0,-1-1 0,1 1 0,1-1 0,-1 1 0,0 0 0,0-1 0,0 1 0,1 0 0,-1 0 0,0 0 0,1 0 0,-1 0 0,1 0 0,0 1 0,-1-1 0,1 0 0,2 0 0,-2 1 0,1 0 0,0-1 0,-1 1 0,1 1 0,-1-1 0,1 0 0,0 1 0,-1-1 0,1 1 0,-1 0 0,1 0 0,-1 0 0,0 0 0,1 0 0,-1 0 0,0 1 0,0-1 0,0 1 0,0-1 0,0 1 0,2 2 0,2 4 0,0 0 0,-1 0 0,0 0 0,0 0 0,-1 1 0,0 0 0,0 0 0,-1 0 0,0 0 0,3 19 0,-3-8 0,-1 1 0,-1-1 0,-1 1 0,-3 24 0,3-43 0,0 0 0,0 0 0,0 0 0,-1 0 0,1 0 0,-1 0 0,0 0 0,1 0 0,-1 0 0,0 0 0,0 0 0,0 0 0,0 0 0,-3 3 0,4-5 0,-1 0 0,1 0 0,0 0 0,0 0 0,0 0 0,-1 0 0,1 0 0,0 0 0,0 0 0,-1 0 0,1 0 0,0 0 0,0 0 0,-1 0 0,1 0 0,0 0 0,0 0 0,0 0 0,-1 0 0,1 0 0,0 0 0,0 0 0,-1 0 0,1 0 0,0-1 0,0 1 0,0 0 0,-1 0 0,1 0 0,0 0 0,0 0 0,0-1 0,0 1 0,-1 0 0,1 0 0,0 0 0,0-1 0,0 1 0,-6-21 0,5 13-40,1 0 0,0 0 0,1 0 0,-1 0-1,2 0 1,-1 0 0,1 1 0,0-1 0,1 1 0,-1-1 0,2 1-1,-1 0 1,1 0 0,0 0 0,0 0 0,1 1 0,0 0-1,0 0 1,1 0 0,-1 0 0,1 1 0,0 0 0,1 0 0,-1 1-1,1 0 1,0 0 0,0 0 0,0 1 0,1 0 0,-1 1-1,1-1 1,-1 2 0,11-3 0,6 1-6786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244 126 24575,'5'0'0,"0"-1"0,0 1 0,0-2 0,0 1 0,0 0 0,0-1 0,-1 0 0,1 0 0,0-1 0,-1 1 0,1-1 0,-1 0 0,7-6 0,-9 8 0,0-1 0,-1 1 0,1-1 0,0 0 0,0 0 0,-1 0 0,1 0 0,-1 0 0,0 0 0,0-1 0,0 1 0,0 0 0,0-1 0,0 1 0,0 0 0,-1-1 0,1 1 0,-1-1 0,0 1 0,1-1 0,-1 1 0,-1-1 0,1 1 0,0-1 0,-1 1 0,1-1 0,-1 1 0,-1-5 0,1 5 0,0 0 0,0 1 0,0-1 0,0 1 0,0-1 0,0 1 0,-1-1 0,1 1 0,0 0 0,-1 0 0,1 0 0,-1 0 0,1 0 0,-1 0 0,0 0 0,1 0 0,-1 0 0,0 1 0,-3-2 0,1 2 0,0 0 0,0-1 0,0 1 0,-1 1 0,1-1 0,0 0 0,0 1 0,-7 2 0,-1 1 0,0 1 0,1 0 0,-1 1 0,-20 13 0,12-5 0,2 1 0,0 0 0,1 2 0,0 0 0,2 0 0,0 2 0,1 0 0,-22 39 0,34-54-38,0-1 0,1 1 0,-1-1 1,1 1-1,0 0 0,0 0 0,1-1 0,-1 1 0,1 0 0,-1 0 0,1 0 0,0 0 0,1-1 0,-1 1 0,1 0 0,0 0 1,0 0-1,0-1 0,0 1 0,0 0 0,1-1 0,0 1 0,0-1 0,0 0 0,0 0 0,0 0 0,1 0 0,-1 0 0,1 0 1,0 0-1,0-1 0,0 1 0,0-1 0,0 0 0,6 3 0,19 6-6788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72 190 24575,'-3'-3'0,"-1"0"0,0 1 0,0-1 0,0 1 0,-1 0 0,1 0 0,0 0 0,-1 1 0,1 0 0,-1-1 0,0 2 0,1-1 0,-7 0 0,6 3 0,9 2 0,11 3 0,6 1 0,0-1 0,1-1 0,0-1 0,-1-1 0,41 2 0,-53-6 0,-1-1 0,1 1 0,-1-1 0,0-1 0,1 1 0,-1-2 0,0 1 0,10-5 0,-14 5 0,1-1 0,-1 1 0,0-1 0,0 0 0,0-1 0,0 1 0,0 0 0,-1-1 0,1 0 0,-1 0 0,0 0 0,0 0 0,-1-1 0,5-7 0,-6 9 0,0 0 0,0 0 0,0 0 0,0 0 0,-1 1 0,1-1 0,-1 0 0,0 0 0,0 0 0,0 0 0,0 0 0,0 0 0,-1 0 0,1 0 0,-1 0 0,0 0 0,1 0 0,-3-4 0,0 3 0,1 0 0,-1 0 0,0 0 0,0 0 0,0 0 0,-1 1 0,1-1 0,-1 1 0,0 0 0,-7-4 0,4 2 0,-1 1 0,-1 0 0,1 0 0,-1 1 0,1 0 0,-1 0 0,0 1 0,0 0 0,0 1 0,0 0 0,-17 0 0,20 2 0,1 0 0,-1 1 0,0-1 0,1 1 0,-1 0 0,1 1 0,0-1 0,-1 1 0,1 0 0,1 1 0,-1-1 0,0 1 0,1 0 0,0 0 0,0 0 0,0 1 0,0-1 0,0 1 0,1 0 0,0 0 0,0 0 0,1 0 0,-1 1 0,1-1 0,-1 7 0,-1 0 0,0 1 0,1 0 0,1 0 0,0 0 0,1 0 0,1 0 0,0 1 0,0-1 0,2 0 0,2 17 0,-2-24 0,-1 0 0,1 0 0,0-1 0,1 1 0,-1-1 0,1 1 0,0-1 0,1 0 0,-1 0 0,1 0 0,0-1 0,0 1 0,7 5 0,-4-5 0,1 0 0,-1 0 0,1-1 0,0 0 0,0 0 0,1-1 0,-1 0 0,13 3 0,1-2 0,1-1 0,0-1 0,0-1 0,-1-1 0,1-1 0,32-6 0,-28 2-455,0-2 0,29-10 0,-7-1-6371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24575,'0'-5'0,"0"4"0,5 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4156 5681 24575,'0'658'0,"0"-652"0,0 0 0,0 0 0,-1 0 0,0 0 0,0 0 0,0 0 0,-1-1 0,1 1 0,-2 0 0,-4 9 0,5-12 0,0 0 0,0-1 0,-1 1 0,1-1 0,-1 1 0,1-1 0,-1 0 0,0 0 0,0 0 0,0-1 0,0 1 0,-1-1 0,1 0 0,0 1 0,0-1 0,-1-1 0,1 1 0,-1 0 0,1-1 0,-5 0 0,-24 0 0,0-1 0,0-2 0,0-2 0,-37-9 0,45 9 0,-228-47 0,-289-56 0,-4 26 0,-648-1 0,952 71 0,-247-44 0,403 42 0,-286-63 0,365 75 0,-1-1 0,1 1 0,0-1 0,0 0 0,0 0 0,0-1 0,1 0 0,-1 0 0,1 0 0,0-1 0,0 0 0,-6-7 0,5 4 0,1-1 0,0 1 0,0-1 0,1 0 0,0-1 0,0 1 0,-3-16 0,0-9 0,3-1 0,0 0 0,3-62 0,1 72 0,32-575 0,-9 283 0,9-621 0,26-23 0,-27 492 0,-21 262 0,-5-198 0,-6 199 0,1 185 0,-12-466 0,11 473 0,-5-44 0,2 1 0,3-1 0,2 0 0,10-60 0,16-77 0,-19 128 0,0-24-407,-6-103 0,-2 170-144,0 1-6275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466 510 24575,'0'-1'0,"0"0"0,0 0 0,-1 1 0,1-1 0,0 0 0,0 1 0,0-1 0,-1 0 0,1 0 0,0 1 0,-1-1 0,1 1 0,-1-1 0,1 0 0,-1 1 0,1-1 0,-1 1 0,1-1 0,-1 1 0,1-1 0,-1 1 0,0-1 0,1 1 0,-1 0 0,0-1 0,1 1 0,-1 0 0,0 0 0,0-1 0,1 1 0,-1 0 0,0 0 0,0 0 0,1 0 0,-1 0 0,0 0 0,0 0 0,1 0 0,-2 1 0,-2-1 0,1 0 0,0 1 0,-1 0 0,1-1 0,0 1 0,-1 1 0,-4 2 0,-9 7 0,0 0 0,1 2 0,1 0 0,0 1 0,-19 23 0,-58 85 0,92-122 0,-196 303 0,186-283 0,10-20 0,1 0 0,-1 0 0,0 0 0,0 0 0,0 0 0,0 0 0,0 0 0,0 0 0,0 0 0,0 0 0,0 0 0,0 0 0,0 0 0,1 0 0,-1 0 0,0 0 0,0 0 0,0 0 0,0 0 0,0 0 0,0 0 0,0 0 0,0 0 0,0 0 0,0 0 0,0 0 0,1 0 0,-1 0 0,0 0 0,0 0 0,0 0 0,0 1 0,0-1 0,0 0 0,0 0 0,0 0 0,0 0 0,0 0 0,0 0 0,0 0 0,0 0 0,0 0 0,0 0 0,0 0 0,0 0 0,0 1 0,0-1 0,0 0 0,0 0 0,0 0 0,0 0 0,0 0 0,0 0 0,0 0 0,0 0 0,0 0 0,0 0 0,0 1 0,27-28 0,344-417 0,-36-28 0,-321 451 0,-10 12 0,1 1 0,1 0 0,0 0 0,0 0 0,0 1 0,1 0 0,0 0 0,0 1 0,13-9 0,-19 15 0,-1-1 0,1 1 0,-1 0 0,1-1 0,0 1 0,-1 0 0,1 0 0,0 0 0,-1 0 0,1-1 0,0 1 0,-1 0 0,1 0 0,0 0 0,-1 0 0,1 1 0,0-1 0,-1 0 0,1 0 0,-1 0 0,1 0 0,0 1 0,-1-1 0,1 0 0,-1 1 0,1-1 0,0 0 0,-1 1 0,1-1 0,-1 1 0,1-1 0,-1 1 0,0-1 0,1 1 0,-1-1 0,1 1 0,-1-1 0,0 1 0,0 0 0,1-1 0,-1 1 0,0-1 0,0 1 0,1 1 0,4 32 0,-5-32 0,6 92 0,24 269 0,-19-283 0,3-1 0,38 118 0,-34-144-68,29 94-1229,-41-123-5529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53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2" r:id="rId10"/>
    <p:sldLayoutId id="2147483674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oyuztechnologies/SAP_BTP_Training_CLD200/tree/master/Day%204/capm%20draft%20and%20value%20help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CLD200/blob/master/Day%206/New%20UI%20Changes%20and%20fixes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4.png"/><Relationship Id="rId63" Type="http://schemas.openxmlformats.org/officeDocument/2006/relationships/customXml" Target="../ink/ink31.xml"/><Relationship Id="rId84" Type="http://schemas.openxmlformats.org/officeDocument/2006/relationships/image" Target="../media/image45.png"/><Relationship Id="rId138" Type="http://schemas.openxmlformats.org/officeDocument/2006/relationships/image" Target="../media/image72.png"/><Relationship Id="rId159" Type="http://schemas.openxmlformats.org/officeDocument/2006/relationships/customXml" Target="../ink/ink79.xml"/><Relationship Id="rId170" Type="http://schemas.openxmlformats.org/officeDocument/2006/relationships/image" Target="../media/image8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9.png"/><Relationship Id="rId53" Type="http://schemas.openxmlformats.org/officeDocument/2006/relationships/customXml" Target="../ink/ink26.xml"/><Relationship Id="rId74" Type="http://schemas.openxmlformats.org/officeDocument/2006/relationships/image" Target="../media/image40.png"/><Relationship Id="rId128" Type="http://schemas.openxmlformats.org/officeDocument/2006/relationships/image" Target="../media/image67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3.png"/><Relationship Id="rId181" Type="http://schemas.openxmlformats.org/officeDocument/2006/relationships/customXml" Target="../ink/ink90.xml"/><Relationship Id="rId22" Type="http://schemas.openxmlformats.org/officeDocument/2006/relationships/image" Target="../media/image14.png"/><Relationship Id="rId43" Type="http://schemas.openxmlformats.org/officeDocument/2006/relationships/customXml" Target="../ink/ink21.xml"/><Relationship Id="rId64" Type="http://schemas.openxmlformats.org/officeDocument/2006/relationships/image" Target="../media/image35.png"/><Relationship Id="rId118" Type="http://schemas.openxmlformats.org/officeDocument/2006/relationships/image" Target="../media/image62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8.png"/><Relationship Id="rId171" Type="http://schemas.openxmlformats.org/officeDocument/2006/relationships/customXml" Target="../ink/ink85.xml"/><Relationship Id="rId12" Type="http://schemas.openxmlformats.org/officeDocument/2006/relationships/image" Target="../media/image9.png"/><Relationship Id="rId33" Type="http://schemas.openxmlformats.org/officeDocument/2006/relationships/customXml" Target="../ink/ink16.xml"/><Relationship Id="rId108" Type="http://schemas.openxmlformats.org/officeDocument/2006/relationships/image" Target="../media/image57.png"/><Relationship Id="rId129" Type="http://schemas.openxmlformats.org/officeDocument/2006/relationships/customXml" Target="../ink/ink64.xml"/><Relationship Id="rId54" Type="http://schemas.openxmlformats.org/officeDocument/2006/relationships/image" Target="../media/image30.png"/><Relationship Id="rId75" Type="http://schemas.openxmlformats.org/officeDocument/2006/relationships/customXml" Target="../ink/ink37.xml"/><Relationship Id="rId96" Type="http://schemas.openxmlformats.org/officeDocument/2006/relationships/image" Target="../media/image51.png"/><Relationship Id="rId140" Type="http://schemas.openxmlformats.org/officeDocument/2006/relationships/image" Target="../media/image73.png"/><Relationship Id="rId161" Type="http://schemas.openxmlformats.org/officeDocument/2006/relationships/customXml" Target="../ink/ink80.xml"/><Relationship Id="rId182" Type="http://schemas.openxmlformats.org/officeDocument/2006/relationships/customXml" Target="../ink/ink91.xml"/><Relationship Id="rId6" Type="http://schemas.openxmlformats.org/officeDocument/2006/relationships/image" Target="../media/image6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5.png"/><Relationship Id="rId65" Type="http://schemas.openxmlformats.org/officeDocument/2006/relationships/customXml" Target="../ink/ink32.xml"/><Relationship Id="rId86" Type="http://schemas.openxmlformats.org/officeDocument/2006/relationships/image" Target="../media/image46.png"/><Relationship Id="rId130" Type="http://schemas.openxmlformats.org/officeDocument/2006/relationships/image" Target="../media/image68.png"/><Relationship Id="rId151" Type="http://schemas.openxmlformats.org/officeDocument/2006/relationships/customXml" Target="../ink/ink75.xml"/><Relationship Id="rId172" Type="http://schemas.openxmlformats.org/officeDocument/2006/relationships/image" Target="../media/image89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7.xml"/><Relationship Id="rId76" Type="http://schemas.openxmlformats.org/officeDocument/2006/relationships/image" Target="../media/image41.png"/><Relationship Id="rId97" Type="http://schemas.openxmlformats.org/officeDocument/2006/relationships/customXml" Target="../ink/ink48.xml"/><Relationship Id="rId104" Type="http://schemas.openxmlformats.org/officeDocument/2006/relationships/image" Target="../media/image55.png"/><Relationship Id="rId120" Type="http://schemas.openxmlformats.org/officeDocument/2006/relationships/image" Target="../media/image63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6.png"/><Relationship Id="rId167" Type="http://schemas.openxmlformats.org/officeDocument/2006/relationships/customXml" Target="../ink/ink83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9.png"/><Relationship Id="rId162" Type="http://schemas.openxmlformats.org/officeDocument/2006/relationships/image" Target="../media/image84.png"/><Relationship Id="rId183" Type="http://schemas.openxmlformats.org/officeDocument/2006/relationships/image" Target="../media/image94.png"/><Relationship Id="rId2" Type="http://schemas.openxmlformats.org/officeDocument/2006/relationships/image" Target="../media/image8.png"/><Relationship Id="rId29" Type="http://schemas.openxmlformats.org/officeDocument/2006/relationships/customXml" Target="../ink/ink14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66" Type="http://schemas.openxmlformats.org/officeDocument/2006/relationships/image" Target="../media/image36.png"/><Relationship Id="rId87" Type="http://schemas.openxmlformats.org/officeDocument/2006/relationships/customXml" Target="../ink/ink43.xml"/><Relationship Id="rId110" Type="http://schemas.openxmlformats.org/officeDocument/2006/relationships/image" Target="../media/image58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71.png"/><Relationship Id="rId157" Type="http://schemas.openxmlformats.org/officeDocument/2006/relationships/customXml" Target="../ink/ink78.xml"/><Relationship Id="rId178" Type="http://schemas.openxmlformats.org/officeDocument/2006/relationships/image" Target="../media/image92.png"/><Relationship Id="rId61" Type="http://schemas.openxmlformats.org/officeDocument/2006/relationships/customXml" Target="../ink/ink30.xml"/><Relationship Id="rId82" Type="http://schemas.openxmlformats.org/officeDocument/2006/relationships/image" Target="../media/image44.png"/><Relationship Id="rId152" Type="http://schemas.openxmlformats.org/officeDocument/2006/relationships/image" Target="../media/image79.png"/><Relationship Id="rId173" Type="http://schemas.openxmlformats.org/officeDocument/2006/relationships/customXml" Target="../ink/ink86.xml"/><Relationship Id="rId19" Type="http://schemas.openxmlformats.org/officeDocument/2006/relationships/customXml" Target="../ink/ink9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56" Type="http://schemas.openxmlformats.org/officeDocument/2006/relationships/image" Target="../media/image31.png"/><Relationship Id="rId77" Type="http://schemas.openxmlformats.org/officeDocument/2006/relationships/customXml" Target="../ink/ink38.xml"/><Relationship Id="rId100" Type="http://schemas.openxmlformats.org/officeDocument/2006/relationships/image" Target="../media/image53.png"/><Relationship Id="rId105" Type="http://schemas.openxmlformats.org/officeDocument/2006/relationships/customXml" Target="../ink/ink52.xml"/><Relationship Id="rId126" Type="http://schemas.openxmlformats.org/officeDocument/2006/relationships/image" Target="../media/image66.png"/><Relationship Id="rId147" Type="http://schemas.openxmlformats.org/officeDocument/2006/relationships/customXml" Target="../ink/ink73.xml"/><Relationship Id="rId168" Type="http://schemas.openxmlformats.org/officeDocument/2006/relationships/image" Target="../media/image87.png"/><Relationship Id="rId8" Type="http://schemas.openxmlformats.org/officeDocument/2006/relationships/image" Target="../media/image710.png"/><Relationship Id="rId51" Type="http://schemas.openxmlformats.org/officeDocument/2006/relationships/customXml" Target="../ink/ink25.xml"/><Relationship Id="rId72" Type="http://schemas.openxmlformats.org/officeDocument/2006/relationships/image" Target="../media/image39.png"/><Relationship Id="rId93" Type="http://schemas.openxmlformats.org/officeDocument/2006/relationships/customXml" Target="../ink/ink46.xml"/><Relationship Id="rId98" Type="http://schemas.openxmlformats.org/officeDocument/2006/relationships/image" Target="../media/image52.png"/><Relationship Id="rId121" Type="http://schemas.openxmlformats.org/officeDocument/2006/relationships/customXml" Target="../ink/ink60.xml"/><Relationship Id="rId142" Type="http://schemas.openxmlformats.org/officeDocument/2006/relationships/image" Target="../media/image74.png"/><Relationship Id="rId163" Type="http://schemas.openxmlformats.org/officeDocument/2006/relationships/customXml" Target="../ink/ink81.xml"/><Relationship Id="rId184" Type="http://schemas.openxmlformats.org/officeDocument/2006/relationships/customXml" Target="../ink/ink92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6.png"/><Relationship Id="rId67" Type="http://schemas.openxmlformats.org/officeDocument/2006/relationships/customXml" Target="../ink/ink33.xml"/><Relationship Id="rId116" Type="http://schemas.openxmlformats.org/officeDocument/2006/relationships/image" Target="../media/image61.png"/><Relationship Id="rId137" Type="http://schemas.openxmlformats.org/officeDocument/2006/relationships/customXml" Target="../ink/ink68.xml"/><Relationship Id="rId158" Type="http://schemas.openxmlformats.org/officeDocument/2006/relationships/image" Target="../media/image82.png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62" Type="http://schemas.openxmlformats.org/officeDocument/2006/relationships/image" Target="../media/image34.png"/><Relationship Id="rId83" Type="http://schemas.openxmlformats.org/officeDocument/2006/relationships/customXml" Target="../ink/ink41.xml"/><Relationship Id="rId88" Type="http://schemas.openxmlformats.org/officeDocument/2006/relationships/image" Target="../media/image47.png"/><Relationship Id="rId111" Type="http://schemas.openxmlformats.org/officeDocument/2006/relationships/customXml" Target="../ink/ink55.xml"/><Relationship Id="rId132" Type="http://schemas.openxmlformats.org/officeDocument/2006/relationships/image" Target="../media/image69.png"/><Relationship Id="rId153" Type="http://schemas.openxmlformats.org/officeDocument/2006/relationships/customXml" Target="../ink/ink76.xml"/><Relationship Id="rId174" Type="http://schemas.openxmlformats.org/officeDocument/2006/relationships/image" Target="../media/image90.png"/><Relationship Id="rId179" Type="http://schemas.openxmlformats.org/officeDocument/2006/relationships/customXml" Target="../ink/ink89.xml"/><Relationship Id="rId15" Type="http://schemas.openxmlformats.org/officeDocument/2006/relationships/customXml" Target="../ink/ink7.xml"/><Relationship Id="rId36" Type="http://schemas.openxmlformats.org/officeDocument/2006/relationships/image" Target="../media/image21.png"/><Relationship Id="rId57" Type="http://schemas.openxmlformats.org/officeDocument/2006/relationships/customXml" Target="../ink/ink28.xml"/><Relationship Id="rId106" Type="http://schemas.openxmlformats.org/officeDocument/2006/relationships/image" Target="../media/image56.png"/><Relationship Id="rId127" Type="http://schemas.openxmlformats.org/officeDocument/2006/relationships/customXml" Target="../ink/ink63.xml"/><Relationship Id="rId10" Type="http://schemas.openxmlformats.org/officeDocument/2006/relationships/image" Target="../media/image810.png"/><Relationship Id="rId31" Type="http://schemas.openxmlformats.org/officeDocument/2006/relationships/customXml" Target="../ink/ink15.xml"/><Relationship Id="rId52" Type="http://schemas.openxmlformats.org/officeDocument/2006/relationships/image" Target="../media/image29.png"/><Relationship Id="rId73" Type="http://schemas.openxmlformats.org/officeDocument/2006/relationships/customXml" Target="../ink/ink36.xml"/><Relationship Id="rId78" Type="http://schemas.openxmlformats.org/officeDocument/2006/relationships/image" Target="../media/image42.png"/><Relationship Id="rId94" Type="http://schemas.openxmlformats.org/officeDocument/2006/relationships/image" Target="../media/image50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4.png"/><Relationship Id="rId143" Type="http://schemas.openxmlformats.org/officeDocument/2006/relationships/customXml" Target="../ink/ink71.xml"/><Relationship Id="rId148" Type="http://schemas.openxmlformats.org/officeDocument/2006/relationships/image" Target="../media/image77.png"/><Relationship Id="rId164" Type="http://schemas.openxmlformats.org/officeDocument/2006/relationships/image" Target="../media/image85.png"/><Relationship Id="rId169" Type="http://schemas.openxmlformats.org/officeDocument/2006/relationships/customXml" Target="../ink/ink84.xml"/><Relationship Id="rId185" Type="http://schemas.openxmlformats.org/officeDocument/2006/relationships/image" Target="../media/image95.png"/><Relationship Id="rId4" Type="http://schemas.openxmlformats.org/officeDocument/2006/relationships/image" Target="../media/image510.png"/><Relationship Id="rId9" Type="http://schemas.openxmlformats.org/officeDocument/2006/relationships/customXml" Target="../ink/ink4.xml"/><Relationship Id="rId180" Type="http://schemas.openxmlformats.org/officeDocument/2006/relationships/image" Target="../media/image93.png"/><Relationship Id="rId26" Type="http://schemas.openxmlformats.org/officeDocument/2006/relationships/image" Target="../media/image16.png"/><Relationship Id="rId47" Type="http://schemas.openxmlformats.org/officeDocument/2006/relationships/customXml" Target="../ink/ink23.xml"/><Relationship Id="rId68" Type="http://schemas.openxmlformats.org/officeDocument/2006/relationships/image" Target="../media/image37.png"/><Relationship Id="rId89" Type="http://schemas.openxmlformats.org/officeDocument/2006/relationships/customXml" Target="../ink/ink44.xml"/><Relationship Id="rId112" Type="http://schemas.openxmlformats.org/officeDocument/2006/relationships/image" Target="../media/image59.png"/><Relationship Id="rId133" Type="http://schemas.openxmlformats.org/officeDocument/2006/relationships/customXml" Target="../ink/ink66.xml"/><Relationship Id="rId154" Type="http://schemas.openxmlformats.org/officeDocument/2006/relationships/image" Target="../media/image80.png"/><Relationship Id="rId175" Type="http://schemas.openxmlformats.org/officeDocument/2006/relationships/customXml" Target="../ink/ink87.xml"/><Relationship Id="rId16" Type="http://schemas.openxmlformats.org/officeDocument/2006/relationships/image" Target="../media/image11.png"/><Relationship Id="rId37" Type="http://schemas.openxmlformats.org/officeDocument/2006/relationships/customXml" Target="../ink/ink18.xml"/><Relationship Id="rId58" Type="http://schemas.openxmlformats.org/officeDocument/2006/relationships/image" Target="../media/image32.png"/><Relationship Id="rId79" Type="http://schemas.openxmlformats.org/officeDocument/2006/relationships/customXml" Target="../ink/ink39.xml"/><Relationship Id="rId102" Type="http://schemas.openxmlformats.org/officeDocument/2006/relationships/image" Target="../media/image54.png"/><Relationship Id="rId123" Type="http://schemas.openxmlformats.org/officeDocument/2006/relationships/customXml" Target="../ink/ink61.xml"/><Relationship Id="rId144" Type="http://schemas.openxmlformats.org/officeDocument/2006/relationships/image" Target="../media/image75.png"/><Relationship Id="rId90" Type="http://schemas.openxmlformats.org/officeDocument/2006/relationships/image" Target="../media/image48.png"/><Relationship Id="rId165" Type="http://schemas.openxmlformats.org/officeDocument/2006/relationships/customXml" Target="../ink/ink82.xml"/><Relationship Id="rId27" Type="http://schemas.openxmlformats.org/officeDocument/2006/relationships/customXml" Target="../ink/ink13.xml"/><Relationship Id="rId48" Type="http://schemas.openxmlformats.org/officeDocument/2006/relationships/image" Target="../media/image27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0.png"/><Relationship Id="rId80" Type="http://schemas.openxmlformats.org/officeDocument/2006/relationships/image" Target="../media/image43.png"/><Relationship Id="rId155" Type="http://schemas.openxmlformats.org/officeDocument/2006/relationships/customXml" Target="../ink/ink77.xml"/><Relationship Id="rId176" Type="http://schemas.openxmlformats.org/officeDocument/2006/relationships/image" Target="../media/image91.png"/><Relationship Id="rId17" Type="http://schemas.openxmlformats.org/officeDocument/2006/relationships/customXml" Target="../ink/ink8.xml"/><Relationship Id="rId38" Type="http://schemas.openxmlformats.org/officeDocument/2006/relationships/image" Target="../media/image22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5.png"/><Relationship Id="rId70" Type="http://schemas.openxmlformats.org/officeDocument/2006/relationships/image" Target="../media/image38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6.png"/><Relationship Id="rId1" Type="http://schemas.openxmlformats.org/officeDocument/2006/relationships/slideLayout" Target="../slideLayouts/slideLayout11.xml"/><Relationship Id="rId28" Type="http://schemas.openxmlformats.org/officeDocument/2006/relationships/image" Target="../media/image17.png"/><Relationship Id="rId49" Type="http://schemas.openxmlformats.org/officeDocument/2006/relationships/customXml" Target="../ink/ink24.xml"/><Relationship Id="rId114" Type="http://schemas.openxmlformats.org/officeDocument/2006/relationships/image" Target="../media/image60.png"/><Relationship Id="rId60" Type="http://schemas.openxmlformats.org/officeDocument/2006/relationships/image" Target="../media/image33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1.png"/><Relationship Id="rId177" Type="http://schemas.openxmlformats.org/officeDocument/2006/relationships/customXml" Target="../ink/ink8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5.png"/><Relationship Id="rId4" Type="http://schemas.openxmlformats.org/officeDocument/2006/relationships/hyperlink" Target="http://www.dribbble.com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jpeg"/><Relationship Id="rId3" Type="http://schemas.openxmlformats.org/officeDocument/2006/relationships/image" Target="../media/image106.jpeg"/><Relationship Id="rId7" Type="http://schemas.openxmlformats.org/officeDocument/2006/relationships/image" Target="../media/image1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9.tiff"/><Relationship Id="rId5" Type="http://schemas.openxmlformats.org/officeDocument/2006/relationships/image" Target="../media/image108.tiff"/><Relationship Id="rId4" Type="http://schemas.openxmlformats.org/officeDocument/2006/relationships/image" Target="../media/image107.tiff"/><Relationship Id="rId9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CLD200/blob/master/Day%203/03%20application/03application/app/purchaseorderapp/annotations.c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AD4BE1-A039-0C39-03C6-B87E08B37A06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315E-80EC-2507-675D-DCE5F18A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4476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Association v/s 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0341-E5D0-6634-D158-3D49004F9177}"/>
              </a:ext>
            </a:extLst>
          </p:cNvPr>
          <p:cNvSpPr txBox="1"/>
          <p:nvPr/>
        </p:nvSpPr>
        <p:spPr>
          <a:xfrm>
            <a:off x="189756" y="836712"/>
            <a:ext cx="1180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Association – a relationship between entities which is a lose coupling. Both objects should exist together. However, they can work independently. Airplane and passenger.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 – a relationship between entities which is a tight coupling. Both objects must exist together. They cannot function independently. Airplane and wings.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EA127-8BA3-3866-06A2-657078E4F9B9}"/>
              </a:ext>
            </a:extLst>
          </p:cNvPr>
          <p:cNvSpPr/>
          <p:nvPr/>
        </p:nvSpPr>
        <p:spPr>
          <a:xfrm>
            <a:off x="2349995" y="2841765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6A91-926C-9620-42A5-2FF1B06C6B7A}"/>
              </a:ext>
            </a:extLst>
          </p:cNvPr>
          <p:cNvSpPr/>
          <p:nvPr/>
        </p:nvSpPr>
        <p:spPr>
          <a:xfrm>
            <a:off x="6958507" y="4137909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Items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56A476F-1392-FE1B-D5C2-178C25A73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38227" y="3489837"/>
            <a:ext cx="2520280" cy="129614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1A3FFC-973A-1674-A1DA-DD702CB922C3}"/>
              </a:ext>
            </a:extLst>
          </p:cNvPr>
          <p:cNvSpPr txBox="1"/>
          <p:nvPr/>
        </p:nvSpPr>
        <p:spPr>
          <a:xfrm>
            <a:off x="5086299" y="3129797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1573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Create &amp; F4 Enablement for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C9-6879-188A-7949-1530B690566F}"/>
              </a:ext>
            </a:extLst>
          </p:cNvPr>
          <p:cNvSpPr txBox="1"/>
          <p:nvPr/>
        </p:nvSpPr>
        <p:spPr>
          <a:xfrm>
            <a:off x="189756" y="980728"/>
            <a:ext cx="1173730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https://github.com/soyuztechnologies/SAP_BTP_Training_CLD200/tree/master/Day%204/capm%20draft%20and%20value%20helps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Page 9 | Generating App Images - Free Download on Freepik">
            <a:extLst>
              <a:ext uri="{FF2B5EF4-FFF2-40B4-BE49-F238E27FC236}">
                <a16:creationId xmlns:a16="http://schemas.microsoft.com/office/drawing/2014/main" id="{C92DDBBF-543D-104B-3058-FFBBAFC4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83" y="2708920"/>
            <a:ext cx="3820487" cy="3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DB8E5-A979-455A-B9A9-0F815AF02F5D}"/>
              </a:ext>
            </a:extLst>
          </p:cNvPr>
          <p:cNvSpPr txBox="1"/>
          <p:nvPr/>
        </p:nvSpPr>
        <p:spPr>
          <a:xfrm>
            <a:off x="261764" y="980728"/>
            <a:ext cx="11737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value helps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Fixing load of product data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side effects for boost action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Debugging CAP App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Setting Default value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custom actions on object page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Solution: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https://github.com/soyuztechnologies/SAP_BTP_Training_CLD200/blob/master/Day%206/New%20UI%20Changes%20and%20fixes.txt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8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E848DB-13CA-038F-6456-27ABAF59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980728"/>
            <a:ext cx="11109325" cy="3554985"/>
          </a:xfrm>
          <a:prstGeom prst="rect">
            <a:avLst/>
          </a:prstGeom>
          <a:noFill/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C50B3A-9ADE-9BE6-BB5F-A720C14EB60A}"/>
              </a:ext>
            </a:extLst>
          </p:cNvPr>
          <p:cNvGrpSpPr/>
          <p:nvPr/>
        </p:nvGrpSpPr>
        <p:grpSpPr>
          <a:xfrm>
            <a:off x="444453" y="4802516"/>
            <a:ext cx="5126040" cy="1910880"/>
            <a:chOff x="444453" y="4802516"/>
            <a:chExt cx="5126040" cy="19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1EF496-C5BC-92D7-6ECA-2629701BAB55}"/>
                    </a:ext>
                  </a:extLst>
                </p14:cNvPr>
                <p14:cNvContentPartPr/>
                <p14:nvPr/>
              </p14:nvContentPartPr>
              <p14:xfrm>
                <a:off x="444453" y="5039756"/>
                <a:ext cx="2628720" cy="1295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1EF496-C5BC-92D7-6ECA-2629701BAB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5453" y="5030756"/>
                  <a:ext cx="2646360" cy="13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EDBEF7-18B5-4CDE-1316-D5DBDD8F010B}"/>
                    </a:ext>
                  </a:extLst>
                </p14:cNvPr>
                <p14:cNvContentPartPr/>
                <p14:nvPr/>
              </p14:nvContentPartPr>
              <p14:xfrm>
                <a:off x="1667373" y="5320556"/>
                <a:ext cx="747720" cy="245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EDBEF7-18B5-4CDE-1316-D5DBDD8F01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58733" y="5311916"/>
                  <a:ext cx="765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14B881-5625-4C12-C45B-5286B49DE2D7}"/>
                    </a:ext>
                  </a:extLst>
                </p14:cNvPr>
                <p14:cNvContentPartPr/>
                <p14:nvPr/>
              </p14:nvContentPartPr>
              <p14:xfrm>
                <a:off x="1575213" y="5624036"/>
                <a:ext cx="793080" cy="28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14B881-5625-4C12-C45B-5286B49DE2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66213" y="5615036"/>
                  <a:ext cx="810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683B25-5BEC-539A-D318-280572E2A0D9}"/>
                    </a:ext>
                  </a:extLst>
                </p14:cNvPr>
                <p14:cNvContentPartPr/>
                <p14:nvPr/>
              </p14:nvContentPartPr>
              <p14:xfrm>
                <a:off x="1063653" y="5248916"/>
                <a:ext cx="37800" cy="12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683B25-5BEC-539A-D318-280572E2A0D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5013" y="5239916"/>
                  <a:ext cx="55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905A81-427B-DFB5-3922-3CFD09AC6FD9}"/>
                    </a:ext>
                  </a:extLst>
                </p14:cNvPr>
                <p14:cNvContentPartPr/>
                <p14:nvPr/>
              </p14:nvContentPartPr>
              <p14:xfrm>
                <a:off x="1058973" y="5299316"/>
                <a:ext cx="111600" cy="9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905A81-427B-DFB5-3922-3CFD09AC6F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9973" y="5290676"/>
                  <a:ext cx="129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DD6231-642B-5C0E-FFD2-920D9D3BA214}"/>
                    </a:ext>
                  </a:extLst>
                </p14:cNvPr>
                <p14:cNvContentPartPr/>
                <p14:nvPr/>
              </p14:nvContentPartPr>
              <p14:xfrm>
                <a:off x="1208373" y="5301836"/>
                <a:ext cx="207360" cy="112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DD6231-642B-5C0E-FFD2-920D9D3BA2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99373" y="5292836"/>
                  <a:ext cx="225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3D6861-D53A-2BC9-311A-57DA2343E329}"/>
                    </a:ext>
                  </a:extLst>
                </p14:cNvPr>
                <p14:cNvContentPartPr/>
                <p14:nvPr/>
              </p14:nvContentPartPr>
              <p14:xfrm>
                <a:off x="846933" y="5595956"/>
                <a:ext cx="28800" cy="115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3D6861-D53A-2BC9-311A-57DA2343E32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7933" y="5586956"/>
                  <a:ext cx="46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E2E379B-5E43-07FD-2ED8-FA779D85CB4E}"/>
                    </a:ext>
                  </a:extLst>
                </p14:cNvPr>
                <p14:cNvContentPartPr/>
                <p14:nvPr/>
              </p14:nvContentPartPr>
              <p14:xfrm>
                <a:off x="855213" y="5523596"/>
                <a:ext cx="266400" cy="15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E2E379B-5E43-07FD-2ED8-FA779D85CB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6213" y="5514596"/>
                  <a:ext cx="284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CFEC6D-A23F-F89F-226C-F6469A853906}"/>
                    </a:ext>
                  </a:extLst>
                </p14:cNvPr>
                <p14:cNvContentPartPr/>
                <p14:nvPr/>
              </p14:nvContentPartPr>
              <p14:xfrm>
                <a:off x="1140333" y="5532956"/>
                <a:ext cx="216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CFEC6D-A23F-F89F-226C-F6469A8539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1333" y="5524316"/>
                  <a:ext cx="19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43A6AA-D16F-99DF-FE08-A53B46C59723}"/>
                    </a:ext>
                  </a:extLst>
                </p14:cNvPr>
                <p14:cNvContentPartPr/>
                <p14:nvPr/>
              </p14:nvContentPartPr>
              <p14:xfrm>
                <a:off x="1172373" y="5585516"/>
                <a:ext cx="90720" cy="99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43A6AA-D16F-99DF-FE08-A53B46C597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3373" y="5576516"/>
                  <a:ext cx="108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5FAB35-5D16-9480-9C84-98BECF1D15D9}"/>
                    </a:ext>
                  </a:extLst>
                </p14:cNvPr>
                <p14:cNvContentPartPr/>
                <p14:nvPr/>
              </p14:nvContentPartPr>
              <p14:xfrm>
                <a:off x="1297653" y="5576876"/>
                <a:ext cx="107280" cy="147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5FAB35-5D16-9480-9C84-98BECF1D15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89013" y="5568236"/>
                  <a:ext cx="124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FC1328-DB3B-8665-93CF-7FA17673B6E6}"/>
                    </a:ext>
                  </a:extLst>
                </p14:cNvPr>
                <p14:cNvContentPartPr/>
                <p14:nvPr/>
              </p14:nvContentPartPr>
              <p14:xfrm>
                <a:off x="835053" y="5947316"/>
                <a:ext cx="43560" cy="120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FC1328-DB3B-8665-93CF-7FA17673B6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6413" y="5938676"/>
                  <a:ext cx="61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2E4E92-2872-A905-19AC-AC6050B6E98E}"/>
                    </a:ext>
                  </a:extLst>
                </p14:cNvPr>
                <p14:cNvContentPartPr/>
                <p14:nvPr/>
              </p14:nvContentPartPr>
              <p14:xfrm>
                <a:off x="766653" y="5898716"/>
                <a:ext cx="238320" cy="30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2E4E92-2872-A905-19AC-AC6050B6E9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8013" y="5889716"/>
                  <a:ext cx="255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4345FE-FC7B-00D3-BDF9-7F0A4FCC3CE6}"/>
                    </a:ext>
                  </a:extLst>
                </p14:cNvPr>
                <p14:cNvContentPartPr/>
                <p14:nvPr/>
              </p14:nvContentPartPr>
              <p14:xfrm>
                <a:off x="934413" y="5971076"/>
                <a:ext cx="114120" cy="10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4345FE-FC7B-00D3-BDF9-7F0A4FCC3C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773" y="5962076"/>
                  <a:ext cx="131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185032-7494-6D89-C068-1EE8673D6E91}"/>
                    </a:ext>
                  </a:extLst>
                </p14:cNvPr>
                <p14:cNvContentPartPr/>
                <p14:nvPr/>
              </p14:nvContentPartPr>
              <p14:xfrm>
                <a:off x="1117293" y="5917436"/>
                <a:ext cx="30960" cy="13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185032-7494-6D89-C068-1EE8673D6E9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08653" y="5908796"/>
                  <a:ext cx="48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E6FA6E-3097-4CDB-9787-BA4AA7C7C71D}"/>
                    </a:ext>
                  </a:extLst>
                </p14:cNvPr>
                <p14:cNvContentPartPr/>
                <p14:nvPr/>
              </p14:nvContentPartPr>
              <p14:xfrm>
                <a:off x="1130613" y="5934356"/>
                <a:ext cx="315720" cy="158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E6FA6E-3097-4CDB-9787-BA4AA7C7C7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21613" y="5925356"/>
                  <a:ext cx="333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701B54-32B0-E37B-1CE6-DBA12C981FC8}"/>
                    </a:ext>
                  </a:extLst>
                </p14:cNvPr>
                <p14:cNvContentPartPr/>
                <p14:nvPr/>
              </p14:nvContentPartPr>
              <p14:xfrm>
                <a:off x="1396293" y="6007076"/>
                <a:ext cx="75600" cy="2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701B54-32B0-E37B-1CE6-DBA12C981FC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87293" y="5998076"/>
                  <a:ext cx="93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E0D4C87-9581-291B-29AD-D8E230294156}"/>
                    </a:ext>
                  </a:extLst>
                </p14:cNvPr>
                <p14:cNvContentPartPr/>
                <p14:nvPr/>
              </p14:nvContentPartPr>
              <p14:xfrm>
                <a:off x="1843773" y="5337476"/>
                <a:ext cx="194400" cy="15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E0D4C87-9581-291B-29AD-D8E23029415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35133" y="5328836"/>
                  <a:ext cx="212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FDDD7F7-631B-E9DC-373C-670D7C4AFCB6}"/>
                    </a:ext>
                  </a:extLst>
                </p14:cNvPr>
                <p14:cNvContentPartPr/>
                <p14:nvPr/>
              </p14:nvContentPartPr>
              <p14:xfrm>
                <a:off x="2047533" y="5372036"/>
                <a:ext cx="92520" cy="113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FDDD7F7-631B-E9DC-373C-670D7C4AFC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38893" y="5363036"/>
                  <a:ext cx="110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D03220-D61A-2423-72E7-F092F3E7E42D}"/>
                    </a:ext>
                  </a:extLst>
                </p14:cNvPr>
                <p14:cNvContentPartPr/>
                <p14:nvPr/>
              </p14:nvContentPartPr>
              <p14:xfrm>
                <a:off x="2084253" y="5357276"/>
                <a:ext cx="108000" cy="3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D03220-D61A-2423-72E7-F092F3E7E4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75253" y="5348276"/>
                  <a:ext cx="125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BFA744-FA0C-4FCC-A8B2-3E6ECEF148A7}"/>
                    </a:ext>
                  </a:extLst>
                </p14:cNvPr>
                <p14:cNvContentPartPr/>
                <p14:nvPr/>
              </p14:nvContentPartPr>
              <p14:xfrm>
                <a:off x="1811013" y="5633036"/>
                <a:ext cx="173160" cy="205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BFA744-FA0C-4FCC-A8B2-3E6ECEF148A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02013" y="5624396"/>
                  <a:ext cx="190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0855139-0716-5537-F905-4E267E7CAE91}"/>
                    </a:ext>
                  </a:extLst>
                </p14:cNvPr>
                <p14:cNvContentPartPr/>
                <p14:nvPr/>
              </p14:nvContentPartPr>
              <p14:xfrm>
                <a:off x="2006853" y="5702876"/>
                <a:ext cx="84960" cy="13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0855139-0716-5537-F905-4E267E7CAE9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97853" y="5693876"/>
                  <a:ext cx="102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FF31EE-ED25-95C4-BCFC-3D13A5025047}"/>
                    </a:ext>
                  </a:extLst>
                </p14:cNvPr>
                <p14:cNvContentPartPr/>
                <p14:nvPr/>
              </p14:nvContentPartPr>
              <p14:xfrm>
                <a:off x="1638213" y="5995556"/>
                <a:ext cx="1193760" cy="337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FF31EE-ED25-95C4-BCFC-3D13A502504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629573" y="5986556"/>
                  <a:ext cx="12114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F295F6-2056-2109-ED48-1DF2EF4EDA72}"/>
                    </a:ext>
                  </a:extLst>
                </p14:cNvPr>
                <p14:cNvContentPartPr/>
                <p14:nvPr/>
              </p14:nvContentPartPr>
              <p14:xfrm>
                <a:off x="2321853" y="5437196"/>
                <a:ext cx="306000" cy="371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F295F6-2056-2109-ED48-1DF2EF4EDA7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12853" y="5428196"/>
                  <a:ext cx="3236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EDD58C-A23D-7D3D-F3AE-3A7F9DB86B2D}"/>
                    </a:ext>
                  </a:extLst>
                </p14:cNvPr>
                <p14:cNvContentPartPr/>
                <p14:nvPr/>
              </p14:nvContentPartPr>
              <p14:xfrm>
                <a:off x="2656653" y="5603516"/>
                <a:ext cx="423360" cy="31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EDD58C-A23D-7D3D-F3AE-3A7F9DB86B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47653" y="5594516"/>
                  <a:ext cx="441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0D03F8-BD5F-B210-E04A-85A2A1A54473}"/>
                    </a:ext>
                  </a:extLst>
                </p14:cNvPr>
                <p14:cNvContentPartPr/>
                <p14:nvPr/>
              </p14:nvContentPartPr>
              <p14:xfrm>
                <a:off x="3175773" y="5643116"/>
                <a:ext cx="117360" cy="10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0D03F8-BD5F-B210-E04A-85A2A1A54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67133" y="5634116"/>
                  <a:ext cx="135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360A9F-A417-7AF0-7F5A-037F54990E28}"/>
                    </a:ext>
                  </a:extLst>
                </p14:cNvPr>
                <p14:cNvContentPartPr/>
                <p14:nvPr/>
              </p14:nvContentPartPr>
              <p14:xfrm>
                <a:off x="3148773" y="5595956"/>
                <a:ext cx="133560" cy="146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360A9F-A417-7AF0-7F5A-037F54990E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39773" y="5586956"/>
                  <a:ext cx="151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18957-79AA-2BEE-FDDA-7C43EC24F1C2}"/>
                    </a:ext>
                  </a:extLst>
                </p14:cNvPr>
                <p14:cNvContentPartPr/>
                <p14:nvPr/>
              </p14:nvContentPartPr>
              <p14:xfrm>
                <a:off x="3175773" y="5607836"/>
                <a:ext cx="79200" cy="8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18957-79AA-2BEE-FDDA-7C43EC24F1C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67133" y="5599196"/>
                  <a:ext cx="96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ABA0BA-DCCE-81C2-57F9-3771AA6A88D7}"/>
                    </a:ext>
                  </a:extLst>
                </p14:cNvPr>
                <p14:cNvContentPartPr/>
                <p14:nvPr/>
              </p14:nvContentPartPr>
              <p14:xfrm>
                <a:off x="1843053" y="6085556"/>
                <a:ext cx="129240" cy="105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ABA0BA-DCCE-81C2-57F9-3771AA6A88D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34053" y="6076916"/>
                  <a:ext cx="146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584845-BB94-97C9-1C1F-5E8B37267416}"/>
                    </a:ext>
                  </a:extLst>
                </p14:cNvPr>
                <p14:cNvContentPartPr/>
                <p14:nvPr/>
              </p14:nvContentPartPr>
              <p14:xfrm>
                <a:off x="1993173" y="6111116"/>
                <a:ext cx="90360" cy="63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584845-BB94-97C9-1C1F-5E8B3726741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84533" y="6102476"/>
                  <a:ext cx="10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60FFB1-F084-4C30-1D09-218F3C74483C}"/>
                    </a:ext>
                  </a:extLst>
                </p14:cNvPr>
                <p14:cNvContentPartPr/>
                <p14:nvPr/>
              </p14:nvContentPartPr>
              <p14:xfrm>
                <a:off x="2162013" y="6104636"/>
                <a:ext cx="97560" cy="99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60FFB1-F084-4C30-1D09-218F3C74483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53373" y="6095996"/>
                  <a:ext cx="115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8FCC6E-86CC-FF1C-3013-24590CA1EF8C}"/>
                    </a:ext>
                  </a:extLst>
                </p14:cNvPr>
                <p14:cNvContentPartPr/>
                <p14:nvPr/>
              </p14:nvContentPartPr>
              <p14:xfrm>
                <a:off x="2847453" y="6124436"/>
                <a:ext cx="152640" cy="176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8FCC6E-86CC-FF1C-3013-24590CA1EF8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38453" y="6115436"/>
                  <a:ext cx="170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83D2DF-D667-005C-E859-1F2C854EF190}"/>
                    </a:ext>
                  </a:extLst>
                </p14:cNvPr>
                <p14:cNvContentPartPr/>
                <p14:nvPr/>
              </p14:nvContentPartPr>
              <p14:xfrm>
                <a:off x="2969133" y="6212636"/>
                <a:ext cx="168480" cy="70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83D2DF-D667-005C-E859-1F2C854EF19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60133" y="6203636"/>
                  <a:ext cx="186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60FDA3-AE07-1EEE-010F-5A6509855BAC}"/>
                    </a:ext>
                  </a:extLst>
                </p14:cNvPr>
                <p14:cNvContentPartPr/>
                <p14:nvPr/>
              </p14:nvContentPartPr>
              <p14:xfrm>
                <a:off x="3265053" y="6077276"/>
                <a:ext cx="698040" cy="24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60FDA3-AE07-1EEE-010F-5A6509855BA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56413" y="6068636"/>
                  <a:ext cx="715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2E23EE-2D6E-FFF1-2DEC-E7066FA60C71}"/>
                    </a:ext>
                  </a:extLst>
                </p14:cNvPr>
                <p14:cNvContentPartPr/>
                <p14:nvPr/>
              </p14:nvContentPartPr>
              <p14:xfrm>
                <a:off x="3873813" y="6212276"/>
                <a:ext cx="281160" cy="95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2E23EE-2D6E-FFF1-2DEC-E7066FA60C7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65173" y="6203276"/>
                  <a:ext cx="298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9F472F-D882-5043-612A-61906A0151EB}"/>
                    </a:ext>
                  </a:extLst>
                </p14:cNvPr>
                <p14:cNvContentPartPr/>
                <p14:nvPr/>
              </p14:nvContentPartPr>
              <p14:xfrm>
                <a:off x="4169013" y="6141716"/>
                <a:ext cx="1440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9F472F-D882-5043-612A-61906A0151E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60013" y="6133076"/>
                  <a:ext cx="32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CE708E-1470-6D89-B656-90DDC11769DC}"/>
                    </a:ext>
                  </a:extLst>
                </p14:cNvPr>
                <p14:cNvContentPartPr/>
                <p14:nvPr/>
              </p14:nvContentPartPr>
              <p14:xfrm>
                <a:off x="4127253" y="6204356"/>
                <a:ext cx="673920" cy="145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CE708E-1470-6D89-B656-90DDC11769D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18613" y="6195356"/>
                  <a:ext cx="691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2C09314-5672-F014-200E-C10D845E49C8}"/>
                    </a:ext>
                  </a:extLst>
                </p14:cNvPr>
                <p14:cNvContentPartPr/>
                <p14:nvPr/>
              </p14:nvContentPartPr>
              <p14:xfrm>
                <a:off x="4894773" y="6101756"/>
                <a:ext cx="2160" cy="4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C09314-5672-F014-200E-C10D845E49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85773" y="6093116"/>
                  <a:ext cx="19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72A8641-3363-16D1-9056-A44867FD42FC}"/>
                    </a:ext>
                  </a:extLst>
                </p14:cNvPr>
                <p14:cNvContentPartPr/>
                <p14:nvPr/>
              </p14:nvContentPartPr>
              <p14:xfrm>
                <a:off x="1503213" y="5134436"/>
                <a:ext cx="1168560" cy="904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72A8641-3363-16D1-9056-A44867FD42F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94573" y="5125436"/>
                  <a:ext cx="118620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C2B733-4C7F-E75F-338A-D3956290C0F7}"/>
                    </a:ext>
                  </a:extLst>
                </p14:cNvPr>
                <p14:cNvContentPartPr/>
                <p14:nvPr/>
              </p14:nvContentPartPr>
              <p14:xfrm>
                <a:off x="3019533" y="5414876"/>
                <a:ext cx="761400" cy="486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C2B733-4C7F-E75F-338A-D3956290C0F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10893" y="5406236"/>
                  <a:ext cx="7790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9004CF6-B4EB-7480-25F8-7FB6EB9A5987}"/>
                    </a:ext>
                  </a:extLst>
                </p14:cNvPr>
                <p14:cNvContentPartPr/>
                <p14:nvPr/>
              </p14:nvContentPartPr>
              <p14:xfrm>
                <a:off x="2719653" y="5852636"/>
                <a:ext cx="518040" cy="208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9004CF6-B4EB-7480-25F8-7FB6EB9A598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11013" y="5843636"/>
                  <a:ext cx="535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809A5E-051A-A469-6A2A-33C4705351D7}"/>
                    </a:ext>
                  </a:extLst>
                </p14:cNvPr>
                <p14:cNvContentPartPr/>
                <p14:nvPr/>
              </p14:nvContentPartPr>
              <p14:xfrm>
                <a:off x="2677893" y="5938676"/>
                <a:ext cx="115920" cy="155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809A5E-051A-A469-6A2A-33C4705351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68893" y="5929676"/>
                  <a:ext cx="133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68435A7-94B3-6C7C-562B-9D4D1D572496}"/>
                    </a:ext>
                  </a:extLst>
                </p14:cNvPr>
                <p14:cNvContentPartPr/>
                <p14:nvPr/>
              </p14:nvContentPartPr>
              <p14:xfrm>
                <a:off x="3340653" y="4866956"/>
                <a:ext cx="218880" cy="315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68435A7-94B3-6C7C-562B-9D4D1D5724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31653" y="4857956"/>
                  <a:ext cx="236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E7848B-6F0E-0055-0587-7DA7281AC0E0}"/>
                    </a:ext>
                  </a:extLst>
                </p14:cNvPr>
                <p14:cNvContentPartPr/>
                <p14:nvPr/>
              </p14:nvContentPartPr>
              <p14:xfrm>
                <a:off x="3608133" y="5053436"/>
                <a:ext cx="30600" cy="117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7E7848B-6F0E-0055-0587-7DA7281AC0E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599493" y="5044796"/>
                  <a:ext cx="48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2FC429-02DB-6BCD-52D5-5164279FCA85}"/>
                    </a:ext>
                  </a:extLst>
                </p14:cNvPr>
                <p14:cNvContentPartPr/>
                <p14:nvPr/>
              </p14:nvContentPartPr>
              <p14:xfrm>
                <a:off x="3688053" y="4911236"/>
                <a:ext cx="215640" cy="28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2FC429-02DB-6BCD-52D5-5164279FCA8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79053" y="4902596"/>
                  <a:ext cx="2332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C5AA50-360F-F49C-4F5D-E854E29FCD4D}"/>
                    </a:ext>
                  </a:extLst>
                </p14:cNvPr>
                <p14:cNvContentPartPr/>
                <p14:nvPr/>
              </p14:nvContentPartPr>
              <p14:xfrm>
                <a:off x="3964173" y="5016716"/>
                <a:ext cx="145800" cy="177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C5AA50-360F-F49C-4F5D-E854E29FCD4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55533" y="5008076"/>
                  <a:ext cx="163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BE0B213-4BA9-78EB-0EEA-D52B2D1B07A3}"/>
                    </a:ext>
                  </a:extLst>
                </p14:cNvPr>
                <p14:cNvContentPartPr/>
                <p14:nvPr/>
              </p14:nvContentPartPr>
              <p14:xfrm>
                <a:off x="3614613" y="4915916"/>
                <a:ext cx="50040" cy="23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BE0B213-4BA9-78EB-0EEA-D52B2D1B07A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05973" y="4907276"/>
                  <a:ext cx="67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5EBD8F-CDA6-D360-48DB-50A24853DA45}"/>
                    </a:ext>
                  </a:extLst>
                </p14:cNvPr>
                <p14:cNvContentPartPr/>
                <p14:nvPr/>
              </p14:nvContentPartPr>
              <p14:xfrm>
                <a:off x="4286013" y="4847516"/>
                <a:ext cx="236160" cy="366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5EBD8F-CDA6-D360-48DB-50A24853DA4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277373" y="4838876"/>
                  <a:ext cx="2538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6AE6E6-5ED8-4D4C-9771-1F46C4D8ED89}"/>
                    </a:ext>
                  </a:extLst>
                </p14:cNvPr>
                <p14:cNvContentPartPr/>
                <p14:nvPr/>
              </p14:nvContentPartPr>
              <p14:xfrm>
                <a:off x="4524333" y="4886396"/>
                <a:ext cx="231840" cy="396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6AE6E6-5ED8-4D4C-9771-1F46C4D8ED8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15693" y="4877756"/>
                  <a:ext cx="2494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08D7485-4A6C-9FB3-9B41-F4E842F1294E}"/>
                    </a:ext>
                  </a:extLst>
                </p14:cNvPr>
                <p14:cNvContentPartPr/>
                <p14:nvPr/>
              </p14:nvContentPartPr>
              <p14:xfrm>
                <a:off x="4768773" y="4904756"/>
                <a:ext cx="79200" cy="336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08D7485-4A6C-9FB3-9B41-F4E842F1294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60133" y="4895756"/>
                  <a:ext cx="968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416B1E2-956A-EA07-2874-A1534DC43199}"/>
                    </a:ext>
                  </a:extLst>
                </p14:cNvPr>
                <p14:cNvContentPartPr/>
                <p14:nvPr/>
              </p14:nvContentPartPr>
              <p14:xfrm>
                <a:off x="4560333" y="5042276"/>
                <a:ext cx="530280" cy="160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416B1E2-956A-EA07-2874-A1534DC4319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51693" y="5033276"/>
                  <a:ext cx="54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AE7DF2A-AFE1-8490-EE5A-66A726635F19}"/>
                    </a:ext>
                  </a:extLst>
                </p14:cNvPr>
                <p14:cNvContentPartPr/>
                <p14:nvPr/>
              </p14:nvContentPartPr>
              <p14:xfrm>
                <a:off x="5087733" y="4887116"/>
                <a:ext cx="263880" cy="320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AE7DF2A-AFE1-8490-EE5A-66A726635F1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79093" y="4878116"/>
                  <a:ext cx="281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F88D64B-4B9C-B0EF-5D26-F7A2BCF7EF5B}"/>
                    </a:ext>
                  </a:extLst>
                </p14:cNvPr>
                <p14:cNvContentPartPr/>
                <p14:nvPr/>
              </p14:nvContentPartPr>
              <p14:xfrm>
                <a:off x="5285373" y="5013116"/>
                <a:ext cx="214920" cy="90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F88D64B-4B9C-B0EF-5D26-F7A2BCF7EF5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76373" y="5004476"/>
                  <a:ext cx="232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DE922E9-D7F9-FF04-1D0D-04815D971FB1}"/>
                    </a:ext>
                  </a:extLst>
                </p14:cNvPr>
                <p14:cNvContentPartPr/>
                <p14:nvPr/>
              </p14:nvContentPartPr>
              <p14:xfrm>
                <a:off x="2406813" y="4802516"/>
                <a:ext cx="159480" cy="299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DE922E9-D7F9-FF04-1D0D-04815D971FB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97813" y="4793516"/>
                  <a:ext cx="177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FC78E0-26C6-ECE1-D8B8-39B249E6F1B8}"/>
                    </a:ext>
                  </a:extLst>
                </p14:cNvPr>
                <p14:cNvContentPartPr/>
                <p14:nvPr/>
              </p14:nvContentPartPr>
              <p14:xfrm>
                <a:off x="2359293" y="5013476"/>
                <a:ext cx="197640" cy="132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FC78E0-26C6-ECE1-D8B8-39B249E6F1B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50293" y="5004476"/>
                  <a:ext cx="215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ED7081-5308-CC98-0621-627FCF6FF9AA}"/>
                    </a:ext>
                  </a:extLst>
                </p14:cNvPr>
                <p14:cNvContentPartPr/>
                <p14:nvPr/>
              </p14:nvContentPartPr>
              <p14:xfrm>
                <a:off x="4302573" y="5248196"/>
                <a:ext cx="516960" cy="513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ED7081-5308-CC98-0621-627FCF6FF9A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93933" y="5239556"/>
                  <a:ext cx="5346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A6C124-A224-71E7-B445-2B1E154F561A}"/>
                    </a:ext>
                  </a:extLst>
                </p14:cNvPr>
                <p14:cNvContentPartPr/>
                <p14:nvPr/>
              </p14:nvContentPartPr>
              <p14:xfrm>
                <a:off x="4676973" y="5682356"/>
                <a:ext cx="221400" cy="10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A6C124-A224-71E7-B445-2B1E154F561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668333" y="5673716"/>
                  <a:ext cx="239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0B45D5-2E41-1869-9D97-BF0C9F19E3F8}"/>
                    </a:ext>
                  </a:extLst>
                </p14:cNvPr>
                <p14:cNvContentPartPr/>
                <p14:nvPr/>
              </p14:nvContentPartPr>
              <p14:xfrm>
                <a:off x="4583733" y="5878556"/>
                <a:ext cx="270000" cy="197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0B45D5-2E41-1869-9D97-BF0C9F19E3F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74733" y="5869556"/>
                  <a:ext cx="287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21B7C9-A1A4-1B58-73AD-51530211BF08}"/>
                    </a:ext>
                  </a:extLst>
                </p14:cNvPr>
                <p14:cNvContentPartPr/>
                <p14:nvPr/>
              </p14:nvContentPartPr>
              <p14:xfrm>
                <a:off x="4918533" y="5921036"/>
                <a:ext cx="99720" cy="173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21B7C9-A1A4-1B58-73AD-51530211BF0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09893" y="5912036"/>
                  <a:ext cx="117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AEA884-EF80-46B8-71F2-6226A38176B6}"/>
                    </a:ext>
                  </a:extLst>
                </p14:cNvPr>
                <p14:cNvContentPartPr/>
                <p14:nvPr/>
              </p14:nvContentPartPr>
              <p14:xfrm>
                <a:off x="4948773" y="5988716"/>
                <a:ext cx="129240" cy="19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AEA884-EF80-46B8-71F2-6226A38176B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40133" y="5979716"/>
                  <a:ext cx="146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DDBF11-CA26-1067-86E2-5497ED70F872}"/>
                    </a:ext>
                  </a:extLst>
                </p14:cNvPr>
                <p14:cNvContentPartPr/>
                <p14:nvPr/>
              </p14:nvContentPartPr>
              <p14:xfrm>
                <a:off x="5092773" y="5907356"/>
                <a:ext cx="98280" cy="174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DDBF11-CA26-1067-86E2-5497ED70F87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84133" y="5898356"/>
                  <a:ext cx="115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09B41D-B44E-91BF-9589-F257B995BAD1}"/>
                    </a:ext>
                  </a:extLst>
                </p14:cNvPr>
                <p14:cNvContentPartPr/>
                <p14:nvPr/>
              </p14:nvContentPartPr>
              <p14:xfrm>
                <a:off x="4464213" y="5640596"/>
                <a:ext cx="1106280" cy="594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09B41D-B44E-91BF-9589-F257B995BAD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55573" y="5631956"/>
                  <a:ext cx="112392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4ADB6E-2A3C-320C-3427-73F97CF1AC93}"/>
                    </a:ext>
                  </a:extLst>
                </p14:cNvPr>
                <p14:cNvContentPartPr/>
                <p14:nvPr/>
              </p14:nvContentPartPr>
              <p14:xfrm>
                <a:off x="2753493" y="6280676"/>
                <a:ext cx="2324880" cy="432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4ADB6E-2A3C-320C-3427-73F97CF1AC9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744853" y="6272036"/>
                  <a:ext cx="23425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7E37BE-063B-AFF5-67AD-C84CCF94652B}"/>
                    </a:ext>
                  </a:extLst>
                </p14:cNvPr>
                <p14:cNvContentPartPr/>
                <p14:nvPr/>
              </p14:nvContentPartPr>
              <p14:xfrm>
                <a:off x="2690133" y="6226316"/>
                <a:ext cx="142560" cy="220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7E37BE-063B-AFF5-67AD-C84CCF94652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81493" y="6217676"/>
                  <a:ext cx="16020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A977DC2-4901-7F5F-FDC3-B5EDF1A547C2}"/>
              </a:ext>
            </a:extLst>
          </p:cNvPr>
          <p:cNvGrpSpPr/>
          <p:nvPr/>
        </p:nvGrpSpPr>
        <p:grpSpPr>
          <a:xfrm>
            <a:off x="6743733" y="2310596"/>
            <a:ext cx="3646080" cy="4002840"/>
            <a:chOff x="6743733" y="2310596"/>
            <a:chExt cx="3646080" cy="40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A9103D-AF81-2786-8243-BA6B5A2D8F39}"/>
                    </a:ext>
                  </a:extLst>
                </p14:cNvPr>
                <p14:cNvContentPartPr/>
                <p14:nvPr/>
              </p14:nvContentPartPr>
              <p14:xfrm>
                <a:off x="6958653" y="2310596"/>
                <a:ext cx="1128960" cy="787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A9103D-AF81-2786-8243-BA6B5A2D8F3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50013" y="2301596"/>
                  <a:ext cx="114660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012626D-EB1B-1424-173F-140C103ACE2F}"/>
                    </a:ext>
                  </a:extLst>
                </p14:cNvPr>
                <p14:cNvContentPartPr/>
                <p14:nvPr/>
              </p14:nvContentPartPr>
              <p14:xfrm>
                <a:off x="6743733" y="3183596"/>
                <a:ext cx="456840" cy="24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012626D-EB1B-1424-173F-140C103ACE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34733" y="3174596"/>
                  <a:ext cx="474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15A6789-92A6-851B-405E-489693D02469}"/>
                    </a:ext>
                  </a:extLst>
                </p14:cNvPr>
                <p14:cNvContentPartPr/>
                <p14:nvPr/>
              </p14:nvContentPartPr>
              <p14:xfrm>
                <a:off x="7144773" y="3353156"/>
                <a:ext cx="164520" cy="108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5A6789-92A6-851B-405E-489693D0246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36133" y="3344516"/>
                  <a:ext cx="182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FFCDBD3-E6BE-8782-8181-1F2BFF4FAFCA}"/>
                    </a:ext>
                  </a:extLst>
                </p14:cNvPr>
                <p14:cNvContentPartPr/>
                <p14:nvPr/>
              </p14:nvContentPartPr>
              <p14:xfrm>
                <a:off x="7383813" y="3319316"/>
                <a:ext cx="167760" cy="128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FFCDBD3-E6BE-8782-8181-1F2BFF4FAFC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74813" y="3310676"/>
                  <a:ext cx="185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7CA071-4CBB-3557-96BA-C3048C961E3A}"/>
                    </a:ext>
                  </a:extLst>
                </p14:cNvPr>
                <p14:cNvContentPartPr/>
                <p14:nvPr/>
              </p14:nvContentPartPr>
              <p14:xfrm>
                <a:off x="7584693" y="3313556"/>
                <a:ext cx="141120" cy="419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7CA071-4CBB-3557-96BA-C3048C961E3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575693" y="3304556"/>
                  <a:ext cx="1587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C81E941-7316-023E-2D1D-5B34E56F0DB9}"/>
                    </a:ext>
                  </a:extLst>
                </p14:cNvPr>
                <p14:cNvContentPartPr/>
                <p14:nvPr/>
              </p14:nvContentPartPr>
              <p14:xfrm>
                <a:off x="7846053" y="3133916"/>
                <a:ext cx="306720" cy="39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C81E941-7316-023E-2D1D-5B34E56F0DB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37053" y="3124916"/>
                  <a:ext cx="324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36CF437-625C-381F-7331-A89BF3F621AF}"/>
                    </a:ext>
                  </a:extLst>
                </p14:cNvPr>
                <p14:cNvContentPartPr/>
                <p14:nvPr/>
              </p14:nvContentPartPr>
              <p14:xfrm>
                <a:off x="8104173" y="3342356"/>
                <a:ext cx="125640" cy="10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36CF437-625C-381F-7331-A89BF3F621A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95173" y="3333716"/>
                  <a:ext cx="143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1F982C6-6792-3301-67D1-E0A3F052739C}"/>
                    </a:ext>
                  </a:extLst>
                </p14:cNvPr>
                <p14:cNvContentPartPr/>
                <p14:nvPr/>
              </p14:nvContentPartPr>
              <p14:xfrm>
                <a:off x="6931293" y="3646556"/>
                <a:ext cx="607320" cy="40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1F982C6-6792-3301-67D1-E0A3F052739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22653" y="3637916"/>
                  <a:ext cx="624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C1A60A8-F836-04A1-55AC-2E58C8955E69}"/>
                    </a:ext>
                  </a:extLst>
                </p14:cNvPr>
                <p14:cNvContentPartPr/>
                <p14:nvPr/>
              </p14:nvContentPartPr>
              <p14:xfrm>
                <a:off x="6966573" y="3759596"/>
                <a:ext cx="770760" cy="64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C1A60A8-F836-04A1-55AC-2E58C8955E6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57933" y="3750596"/>
                  <a:ext cx="78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B4668D-125C-9D7B-D3BE-5BB29094DC40}"/>
                    </a:ext>
                  </a:extLst>
                </p14:cNvPr>
                <p14:cNvContentPartPr/>
                <p14:nvPr/>
              </p14:nvContentPartPr>
              <p14:xfrm>
                <a:off x="8986533" y="3772556"/>
                <a:ext cx="884520" cy="82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B4668D-125C-9D7B-D3BE-5BB29094DC4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77533" y="3763556"/>
                  <a:ext cx="902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C35F9BD-96EE-E156-ABB4-BB91531C1523}"/>
                    </a:ext>
                  </a:extLst>
                </p14:cNvPr>
                <p14:cNvContentPartPr/>
                <p14:nvPr/>
              </p14:nvContentPartPr>
              <p14:xfrm>
                <a:off x="9219813" y="3942116"/>
                <a:ext cx="855000" cy="70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C35F9BD-96EE-E156-ABB4-BB91531C152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210813" y="3933476"/>
                  <a:ext cx="872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3819979-0FCB-3753-CBC3-539A8D1F2075}"/>
                    </a:ext>
                  </a:extLst>
                </p14:cNvPr>
                <p14:cNvContentPartPr/>
                <p14:nvPr/>
              </p14:nvContentPartPr>
              <p14:xfrm>
                <a:off x="9537333" y="3989636"/>
                <a:ext cx="87840" cy="1277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3819979-0FCB-3753-CBC3-539A8D1F207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28693" y="3980996"/>
                  <a:ext cx="105480" cy="12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49A670-4511-5D03-C7BD-458407FD8508}"/>
                    </a:ext>
                  </a:extLst>
                </p14:cNvPr>
                <p14:cNvContentPartPr/>
                <p14:nvPr/>
              </p14:nvContentPartPr>
              <p14:xfrm>
                <a:off x="9442653" y="5053436"/>
                <a:ext cx="321840" cy="184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49A670-4511-5D03-C7BD-458407FD850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433653" y="5044796"/>
                  <a:ext cx="339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7BFDEC4-81E1-CF36-47AD-5DBD6DB0AC3A}"/>
                    </a:ext>
                  </a:extLst>
                </p14:cNvPr>
                <p14:cNvContentPartPr/>
                <p14:nvPr/>
              </p14:nvContentPartPr>
              <p14:xfrm>
                <a:off x="8833173" y="5425676"/>
                <a:ext cx="273600" cy="343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7BFDEC4-81E1-CF36-47AD-5DBD6DB0AC3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824533" y="5417036"/>
                  <a:ext cx="2912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A6F04AA-4EBA-57E5-2986-14A5E71B6E6A}"/>
                    </a:ext>
                  </a:extLst>
                </p14:cNvPr>
                <p14:cNvContentPartPr/>
                <p14:nvPr/>
              </p14:nvContentPartPr>
              <p14:xfrm>
                <a:off x="9229533" y="5446916"/>
                <a:ext cx="198720" cy="271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A6F04AA-4EBA-57E5-2986-14A5E71B6E6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20893" y="5438276"/>
                  <a:ext cx="216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DD6456E-0C88-8A0C-1AF7-45A31D18D30F}"/>
                    </a:ext>
                  </a:extLst>
                </p14:cNvPr>
                <p14:cNvContentPartPr/>
                <p14:nvPr/>
              </p14:nvContentPartPr>
              <p14:xfrm>
                <a:off x="9280293" y="5410916"/>
                <a:ext cx="480600" cy="340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DD6456E-0C88-8A0C-1AF7-45A31D18D3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271293" y="5402276"/>
                  <a:ext cx="498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B8ECED3-B5BD-C70D-7C23-CC9E7CFB3FE0}"/>
                    </a:ext>
                  </a:extLst>
                </p14:cNvPr>
                <p14:cNvContentPartPr/>
                <p14:nvPr/>
              </p14:nvContentPartPr>
              <p14:xfrm>
                <a:off x="8554893" y="5053076"/>
                <a:ext cx="1724760" cy="1026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B8ECED3-B5BD-C70D-7C23-CC9E7CFB3FE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46253" y="5044436"/>
                  <a:ext cx="1742400" cy="10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918CBCC-904E-0A4A-0B2E-BA17C099DFEF}"/>
                    </a:ext>
                  </a:extLst>
                </p14:cNvPr>
                <p14:cNvContentPartPr/>
                <p14:nvPr/>
              </p14:nvContentPartPr>
              <p14:xfrm>
                <a:off x="9123333" y="2675636"/>
                <a:ext cx="165240" cy="45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918CBCC-904E-0A4A-0B2E-BA17C099DFE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114333" y="2666636"/>
                  <a:ext cx="1828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9CF035F-AB73-8DB4-43D5-EAB82D6A67C4}"/>
                    </a:ext>
                  </a:extLst>
                </p14:cNvPr>
                <p14:cNvContentPartPr/>
                <p14:nvPr/>
              </p14:nvContentPartPr>
              <p14:xfrm>
                <a:off x="9030093" y="2682836"/>
                <a:ext cx="1080360" cy="56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9CF035F-AB73-8DB4-43D5-EAB82D6A67C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021093" y="2674196"/>
                  <a:ext cx="10980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D8CB8E-F522-AC3F-F6EA-842ABA45783D}"/>
                    </a:ext>
                  </a:extLst>
                </p14:cNvPr>
                <p14:cNvContentPartPr/>
                <p14:nvPr/>
              </p14:nvContentPartPr>
              <p14:xfrm>
                <a:off x="9153213" y="3303116"/>
                <a:ext cx="294840" cy="326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D8CB8E-F522-AC3F-F6EA-842ABA4578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44213" y="3294476"/>
                  <a:ext cx="3124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61C40C-5983-F926-0D18-38FF46EB8AB2}"/>
                    </a:ext>
                  </a:extLst>
                </p14:cNvPr>
                <p14:cNvContentPartPr/>
                <p14:nvPr/>
              </p14:nvContentPartPr>
              <p14:xfrm>
                <a:off x="9530493" y="3493196"/>
                <a:ext cx="67680" cy="102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61C40C-5983-F926-0D18-38FF46EB8AB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21493" y="3484556"/>
                  <a:ext cx="85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B309894-5500-751B-649D-1FAEB29740B7}"/>
                    </a:ext>
                  </a:extLst>
                </p14:cNvPr>
                <p14:cNvContentPartPr/>
                <p14:nvPr/>
              </p14:nvContentPartPr>
              <p14:xfrm>
                <a:off x="9689613" y="3480236"/>
                <a:ext cx="131400" cy="119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B309894-5500-751B-649D-1FAEB29740B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80613" y="3471596"/>
                  <a:ext cx="149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181CF-C164-573D-C27F-01D9D61437D0}"/>
                    </a:ext>
                  </a:extLst>
                </p14:cNvPr>
                <p14:cNvContentPartPr/>
                <p14:nvPr/>
              </p14:nvContentPartPr>
              <p14:xfrm>
                <a:off x="9871053" y="3484196"/>
                <a:ext cx="106560" cy="10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181CF-C164-573D-C27F-01D9D61437D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62413" y="3475196"/>
                  <a:ext cx="124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8861FF8-58FC-065E-F1AA-8D4208546ED6}"/>
                    </a:ext>
                  </a:extLst>
                </p14:cNvPr>
                <p14:cNvContentPartPr/>
                <p14:nvPr/>
              </p14:nvContentPartPr>
              <p14:xfrm>
                <a:off x="10010013" y="3484196"/>
                <a:ext cx="122760" cy="133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8861FF8-58FC-065E-F1AA-8D4208546ED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001013" y="3475196"/>
                  <a:ext cx="140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98F3AF-A64A-A244-2DBA-DCA47F01833D}"/>
                    </a:ext>
                  </a:extLst>
                </p14:cNvPr>
                <p14:cNvContentPartPr/>
                <p14:nvPr/>
              </p14:nvContentPartPr>
              <p14:xfrm>
                <a:off x="10199373" y="3481316"/>
                <a:ext cx="190440" cy="139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98F3AF-A64A-A244-2DBA-DCA47F01833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190733" y="3472316"/>
                  <a:ext cx="208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8E948EE-A680-1796-C287-DC1F2BF4DB0A}"/>
                    </a:ext>
                  </a:extLst>
                </p14:cNvPr>
                <p14:cNvContentPartPr/>
                <p14:nvPr/>
              </p14:nvContentPartPr>
              <p14:xfrm>
                <a:off x="10137093" y="3647636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8E948EE-A680-1796-C287-DC1F2BF4DB0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128093" y="36386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44AB19C-C19B-753D-27A0-79C856196E7D}"/>
                    </a:ext>
                  </a:extLst>
                </p14:cNvPr>
                <p14:cNvContentPartPr/>
                <p14:nvPr/>
              </p14:nvContentPartPr>
              <p14:xfrm>
                <a:off x="7638333" y="3992156"/>
                <a:ext cx="1496520" cy="2321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44AB19C-C19B-753D-27A0-79C856196E7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29333" y="3983156"/>
                  <a:ext cx="1514160" cy="23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7609739-1E9A-7252-54E0-437A7ED8A6CA}"/>
                    </a:ext>
                  </a:extLst>
                </p14:cNvPr>
                <p14:cNvContentPartPr/>
                <p14:nvPr/>
              </p14:nvContentPartPr>
              <p14:xfrm>
                <a:off x="7501533" y="3709916"/>
                <a:ext cx="373320" cy="391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7609739-1E9A-7252-54E0-437A7ED8A6C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92533" y="3700916"/>
                  <a:ext cx="390960" cy="40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555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share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99F7A-7987-2B1D-E6E7-B3874C0B6EC8}"/>
              </a:ext>
            </a:extLst>
          </p:cNvPr>
          <p:cNvSpPr txBox="1"/>
          <p:nvPr/>
        </p:nvSpPr>
        <p:spPr>
          <a:xfrm>
            <a:off x="189756" y="908720"/>
            <a:ext cx="118093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Till now Anubhav is sharing zip file of project code with all of you, imagine in a team of 40 developers and at end of day if every developer share a zip file, who can merge all code.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someone go on holiday or left team, how can we make sure that we have latest code available for successor to manage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Anubhav last evening my code was stable, this morning I came to office and made 40-50 changes which has disrupted everything, I pray to god to go back to last night state. Basically, we need version management.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In a team, one developer using BAS another using VS code another using </a:t>
            </a:r>
            <a:r>
              <a:rPr lang="en-IN" sz="1800" dirty="0" err="1">
                <a:solidFill>
                  <a:schemeClr val="bg1"/>
                </a:solidFill>
              </a:rPr>
              <a:t>WebIDE</a:t>
            </a:r>
            <a:r>
              <a:rPr lang="en-IN" sz="1800" dirty="0">
                <a:solidFill>
                  <a:schemeClr val="bg1"/>
                </a:solidFill>
              </a:rPr>
              <a:t>, how can we easily move code from one dev tool to another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something cause production issues, we want to know which change was made by who last time that caused the issue.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How to share our code effectively between multiple team members as best practice from industry. And how to merge conflicts also.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and GitHub</a:t>
            </a:r>
          </a:p>
          <a:p>
            <a:r>
              <a:rPr lang="en-IN" sz="1800" dirty="0">
                <a:solidFill>
                  <a:schemeClr val="bg1"/>
                </a:solidFill>
              </a:rPr>
              <a:t>Git is a de-central repository management system for managing any kind of source code. And git hub is a central repository where everyone sync their changes (internet).</a:t>
            </a:r>
          </a:p>
          <a:p>
            <a:r>
              <a:rPr lang="en-IN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3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 HUB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6007C54-3524-9466-6672-46E876D5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7" y="980728"/>
            <a:ext cx="10969943" cy="5519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0633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HANA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1B822-FD1F-30ED-76E7-5E494D6E61DA}"/>
              </a:ext>
            </a:extLst>
          </p:cNvPr>
          <p:cNvSpPr txBox="1"/>
          <p:nvPr/>
        </p:nvSpPr>
        <p:spPr>
          <a:xfrm>
            <a:off x="405781" y="974164"/>
            <a:ext cx="11161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is a fully managed, in-memory, cloud database as a service (DBaaS). It is the cloud-based data foundation for SAP Business Technology Platform. With SAP HANA Cloud you can create, run, and extend new and existing applications.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includes a number of software components. The core component is SAP HANA Database, but other components can be added at any time, such as a data lake.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E0C3-2785-33E1-C2AE-1D0F297AB256}"/>
              </a:ext>
            </a:extLst>
          </p:cNvPr>
          <p:cNvSpPr txBox="1"/>
          <p:nvPr/>
        </p:nvSpPr>
        <p:spPr>
          <a:xfrm>
            <a:off x="405780" y="2451492"/>
            <a:ext cx="58342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Key Components of SAP HANA Cloud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There are four key components of SAP HANA Cloud: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SAP HANA Database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In-memory database with built-in advanced analytics (spatial, graph, text, etc.)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data lake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Store and query large data sets and most file types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Support for extreme –performance transactional applications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 replication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Bi-directional real time data replication across databases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E110644-46D4-5748-42EC-748B8BEAC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r="15934"/>
          <a:stretch/>
        </p:blipFill>
        <p:spPr bwMode="auto">
          <a:xfrm>
            <a:off x="6454452" y="2252115"/>
            <a:ext cx="5212531" cy="4308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23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1A0C-49FC-7BA3-CF59-A7C15038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HANA Cloud v/s On-premise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C22E48-21CE-5727-AE45-AAC559F4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r="4389"/>
          <a:stretch/>
        </p:blipFill>
        <p:spPr bwMode="auto">
          <a:xfrm>
            <a:off x="163242" y="2276872"/>
            <a:ext cx="6278151" cy="36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D2028-068C-7296-D417-1CF7F3B9981E}"/>
              </a:ext>
            </a:extLst>
          </p:cNvPr>
          <p:cNvSpPr txBox="1"/>
          <p:nvPr/>
        </p:nvSpPr>
        <p:spPr>
          <a:xfrm>
            <a:off x="6653380" y="1076543"/>
            <a:ext cx="5390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Feature Differences</a:t>
            </a:r>
          </a:p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compares very closely with SAP HANA on-premise in terms of features but there are some differences.</a:t>
            </a:r>
            <a:endParaRPr lang="en-US" sz="18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2A828B7-B381-42D5-A741-CD7079B2E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r="2147"/>
          <a:stretch/>
        </p:blipFill>
        <p:spPr bwMode="auto">
          <a:xfrm>
            <a:off x="6753498" y="2276872"/>
            <a:ext cx="5190086" cy="383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ACD8-99C5-715D-47B1-B722AF07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Schema in HANA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63BFF-9905-49BA-CDA8-491A130A9728}"/>
              </a:ext>
            </a:extLst>
          </p:cNvPr>
          <p:cNvSpPr txBox="1"/>
          <p:nvPr/>
        </p:nvSpPr>
        <p:spPr>
          <a:xfrm>
            <a:off x="338571" y="884478"/>
            <a:ext cx="1185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Schema – Is a mandatory database object of database which stores other database objects. 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It’s a logical separation of database objects.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 is home of all the runtime object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Security</a:t>
            </a: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DF3AC68-4734-9C09-3F5B-A68E318F20A5}"/>
              </a:ext>
            </a:extLst>
          </p:cNvPr>
          <p:cNvSpPr/>
          <p:nvPr/>
        </p:nvSpPr>
        <p:spPr>
          <a:xfrm>
            <a:off x="3286100" y="4007561"/>
            <a:ext cx="8432800" cy="1985818"/>
          </a:xfrm>
          <a:prstGeom prst="flowChartMagneticDisk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 600GB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8302C-9592-6298-CC80-D07CD85A71B4}"/>
              </a:ext>
            </a:extLst>
          </p:cNvPr>
          <p:cNvSpPr/>
          <p:nvPr/>
        </p:nvSpPr>
        <p:spPr>
          <a:xfrm>
            <a:off x="3895700" y="2677525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D573D-9479-5606-E379-F344204ADF77}"/>
              </a:ext>
            </a:extLst>
          </p:cNvPr>
          <p:cNvSpPr/>
          <p:nvPr/>
        </p:nvSpPr>
        <p:spPr>
          <a:xfrm>
            <a:off x="6435699" y="2660206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5E973-27E9-815C-F666-ABA22AE46148}"/>
              </a:ext>
            </a:extLst>
          </p:cNvPr>
          <p:cNvSpPr/>
          <p:nvPr/>
        </p:nvSpPr>
        <p:spPr>
          <a:xfrm>
            <a:off x="8846391" y="2677525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456D9-F5B2-364F-8358-081A37CF0A32}"/>
              </a:ext>
            </a:extLst>
          </p:cNvPr>
          <p:cNvCxnSpPr>
            <a:stCxn id="5" idx="2"/>
          </p:cNvCxnSpPr>
          <p:nvPr/>
        </p:nvCxnSpPr>
        <p:spPr>
          <a:xfrm flipH="1">
            <a:off x="4828573" y="3407197"/>
            <a:ext cx="4618" cy="692728"/>
          </a:xfrm>
          <a:prstGeom prst="straightConnector1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C2FA129-2D8A-4A91-6B3B-CC328101A3FE}"/>
              </a:ext>
            </a:extLst>
          </p:cNvPr>
          <p:cNvCxnSpPr>
            <a:cxnSpLocks/>
          </p:cNvCxnSpPr>
          <p:nvPr/>
        </p:nvCxnSpPr>
        <p:spPr>
          <a:xfrm>
            <a:off x="2039192" y="4263870"/>
            <a:ext cx="1246908" cy="510309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5E059E-EB61-7991-66E4-B76378D45CC9}"/>
              </a:ext>
            </a:extLst>
          </p:cNvPr>
          <p:cNvSpPr/>
          <p:nvPr/>
        </p:nvSpPr>
        <p:spPr>
          <a:xfrm>
            <a:off x="4579191" y="4263870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A8368-9E25-7960-31FA-777489354C47}"/>
              </a:ext>
            </a:extLst>
          </p:cNvPr>
          <p:cNvSpPr/>
          <p:nvPr/>
        </p:nvSpPr>
        <p:spPr>
          <a:xfrm>
            <a:off x="6673536" y="4282342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ECC001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8A8DE3-3559-C1BD-D746-6D5AF1FBAE8C}"/>
              </a:ext>
            </a:extLst>
          </p:cNvPr>
          <p:cNvSpPr/>
          <p:nvPr/>
        </p:nvSpPr>
        <p:spPr>
          <a:xfrm>
            <a:off x="9207763" y="4263870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SAPS4C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8CA6B91-6F24-F3A1-5739-8970D1C1575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926958" y="3836109"/>
            <a:ext cx="892464" cy="1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729AECB-71DB-3B69-271E-9D8C01DDF96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9417314" y="3773765"/>
            <a:ext cx="856673" cy="123536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37D824-B767-6D55-ACC8-B8B9FE76895A}"/>
              </a:ext>
            </a:extLst>
          </p:cNvPr>
          <p:cNvSpPr/>
          <p:nvPr/>
        </p:nvSpPr>
        <p:spPr>
          <a:xfrm>
            <a:off x="4579190" y="5272943"/>
            <a:ext cx="1399309" cy="517451"/>
          </a:xfrm>
          <a:prstGeom prst="rect">
            <a:avLst/>
          </a:prstGeom>
          <a:solidFill>
            <a:srgbClr val="F14124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516C57-7745-1FE5-9227-E054E963BBC9}"/>
              </a:ext>
            </a:extLst>
          </p:cNvPr>
          <p:cNvSpPr/>
          <p:nvPr/>
        </p:nvSpPr>
        <p:spPr>
          <a:xfrm>
            <a:off x="3286100" y="4517870"/>
            <a:ext cx="997527" cy="68118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AC1E59-BF40-61BD-2778-D1F7EEACDEDE}"/>
              </a:ext>
            </a:extLst>
          </p:cNvPr>
          <p:cNvSpPr/>
          <p:nvPr/>
        </p:nvSpPr>
        <p:spPr>
          <a:xfrm>
            <a:off x="728712" y="3800665"/>
            <a:ext cx="1422470" cy="717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Non-SAP</a:t>
            </a:r>
          </a:p>
        </p:txBody>
      </p:sp>
    </p:spTree>
    <p:extLst>
      <p:ext uri="{BB962C8B-B14F-4D97-AF65-F5344CB8AC3E}">
        <p14:creationId xmlns:p14="http://schemas.microsoft.com/office/powerpoint/2010/main" val="198813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SAP Fiori elements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Fiori Elements VS Free Style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Draft Functionality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Association v/s Composition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68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Creating a Fiori an to consume our service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Create F4 Enablement for app</a:t>
              </a: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3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B2C1-2D72-48F5-D6C5-A17C95C8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HDI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6AE77-6D9D-323A-80AD-336A21B8B2E3}"/>
              </a:ext>
            </a:extLst>
          </p:cNvPr>
          <p:cNvSpPr txBox="1"/>
          <p:nvPr/>
        </p:nvSpPr>
        <p:spPr>
          <a:xfrm>
            <a:off x="164670" y="784925"/>
            <a:ext cx="11161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An HDI Container is also a </a:t>
            </a: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. But it is managed differently from a normal schema.</a:t>
            </a:r>
          </a:p>
          <a:p>
            <a:pPr defTabSz="914400">
              <a:defRPr/>
            </a:pPr>
            <a:endParaRPr lang="en-US" sz="1800" b="1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 -- How its created?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Manually create it in BTP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Application Managed HDI Container (You as developer ONLY work with App, App will talk to HANA to create and manage this schema to store/read data internally)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You cant access HDI Container using HANA Studio (Deprecated tool), We can use new SAP HANA Database Explorer, SAP HANA </a:t>
            </a:r>
            <a:r>
              <a:rPr lang="en-US" sz="1800" dirty="0" err="1">
                <a:solidFill>
                  <a:schemeClr val="bg1"/>
                </a:solidFill>
                <a:latin typeface="Calibri"/>
              </a:rPr>
              <a:t>WebIDE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 for OP or BAS to access HDI Container.</a:t>
            </a:r>
          </a:p>
          <a:p>
            <a:pPr defTabSz="914400">
              <a:defRPr/>
            </a:pPr>
            <a:endParaRPr lang="en-US" sz="1800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HDI -- Who creates it?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There is a new service in SAP HANA called SAP HDI (HANA Deployer Infrastructure) which is just a microservice responsible to managing the container. HDI Deployer is a component which is used to talk to this service from our app.</a:t>
            </a:r>
          </a:p>
          <a:p>
            <a:pPr defTabSz="914400"/>
            <a:endParaRPr lang="en-US" sz="18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559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947-8BD4-1919-0AE6-C14C8F6F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- Create HANA Cloud Instance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A8D5-EF9E-9286-069A-7C912612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6" r="7337"/>
          <a:stretch/>
        </p:blipFill>
        <p:spPr bwMode="auto">
          <a:xfrm>
            <a:off x="190016" y="1702420"/>
            <a:ext cx="5174395" cy="18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53BBD-DA91-2996-8A54-0B82D95D8890}"/>
              </a:ext>
            </a:extLst>
          </p:cNvPr>
          <p:cNvSpPr txBox="1"/>
          <p:nvPr/>
        </p:nvSpPr>
        <p:spPr>
          <a:xfrm>
            <a:off x="261763" y="779090"/>
            <a:ext cx="5174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Login to your trial and navigate to your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dev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space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SAP HANA Cloud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Manage SAP HANA Cloud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SAP HANA Cloud Central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EF897-818D-A144-9DAA-ED76C105C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5296"/>
          <a:stretch/>
        </p:blipFill>
        <p:spPr bwMode="auto">
          <a:xfrm>
            <a:off x="6674485" y="1527830"/>
            <a:ext cx="4543262" cy="19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F9ED8215-03AA-D8FB-EE7A-028B143BC7BD}"/>
              </a:ext>
            </a:extLst>
          </p:cNvPr>
          <p:cNvSpPr/>
          <p:nvPr/>
        </p:nvSpPr>
        <p:spPr>
          <a:xfrm>
            <a:off x="5617029" y="1733197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5EBF26E-6D84-D4F3-490D-2C8E2ECA0675}"/>
              </a:ext>
            </a:extLst>
          </p:cNvPr>
          <p:cNvSpPr/>
          <p:nvPr/>
        </p:nvSpPr>
        <p:spPr>
          <a:xfrm rot="5400000">
            <a:off x="8770215" y="3566145"/>
            <a:ext cx="351801" cy="474214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62670FC-3E42-A072-DD2C-754FA0F8C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85" y="4017448"/>
            <a:ext cx="4805728" cy="265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E4A37-E533-D631-EC68-7557BDA3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4" y="3938076"/>
            <a:ext cx="5328976" cy="27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5D2515A-A0D2-B87A-B280-CC3F1560B881}"/>
              </a:ext>
            </a:extLst>
          </p:cNvPr>
          <p:cNvSpPr/>
          <p:nvPr/>
        </p:nvSpPr>
        <p:spPr>
          <a:xfrm rot="10800000">
            <a:off x="5926368" y="5151312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B66864-1F90-CAC7-3886-475219B67685}"/>
              </a:ext>
            </a:extLst>
          </p:cNvPr>
          <p:cNvCxnSpPr/>
          <p:nvPr/>
        </p:nvCxnSpPr>
        <p:spPr>
          <a:xfrm>
            <a:off x="190016" y="3753010"/>
            <a:ext cx="5915500" cy="0"/>
          </a:xfrm>
          <a:prstGeom prst="line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8502F2-40B4-4D81-DD19-83B489ECC97A}"/>
              </a:ext>
            </a:extLst>
          </p:cNvPr>
          <p:cNvSpPr txBox="1"/>
          <p:nvPr/>
        </p:nvSpPr>
        <p:spPr>
          <a:xfrm>
            <a:off x="6105516" y="779090"/>
            <a:ext cx="56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Create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wizard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SAP HANA Cloud instance Type to create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Next Step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3848172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Hands on – HANA Cloud Integration</a:t>
            </a:r>
            <a:endParaRPr lang="en-IN" sz="3600" dirty="0">
              <a:latin typeface="Cooper Black" panose="0208090404030B0204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33051-A262-4738-BE23-009A377F6D2B}"/>
              </a:ext>
            </a:extLst>
          </p:cNvPr>
          <p:cNvSpPr txBox="1"/>
          <p:nvPr/>
        </p:nvSpPr>
        <p:spPr>
          <a:xfrm>
            <a:off x="189756" y="908720"/>
            <a:ext cx="1180931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Pre-requisites</a:t>
            </a: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Check the version of CDS (which must be &gt; 2.0)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–v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Start a HANA cloud instance in SAP BTP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Main steps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Add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configuration to our app, which tell cap framework that the default </a:t>
            </a:r>
            <a:r>
              <a:rPr lang="en-US" sz="1800" dirty="0" err="1">
                <a:solidFill>
                  <a:schemeClr val="bg1"/>
                </a:solidFill>
              </a:rPr>
              <a:t>db</a:t>
            </a:r>
            <a:r>
              <a:rPr lang="en-US" sz="1800" dirty="0">
                <a:solidFill>
                  <a:schemeClr val="bg1"/>
                </a:solidFill>
              </a:rPr>
              <a:t> is now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–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add </a:t>
            </a:r>
            <a:r>
              <a:rPr lang="en-US" sz="1800" b="1" dirty="0" err="1">
                <a:solidFill>
                  <a:schemeClr val="bg1"/>
                </a:solidFill>
              </a:rPr>
              <a:t>hana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2.   Add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deployment format name to our project under </a:t>
            </a:r>
            <a:r>
              <a:rPr lang="en-IN" sz="1600" dirty="0" err="1">
                <a:solidFill>
                  <a:schemeClr val="bg1"/>
                </a:solidFill>
              </a:rPr>
              <a:t>cds</a:t>
            </a:r>
            <a:r>
              <a:rPr lang="en-IN" sz="1600" dirty="0">
                <a:solidFill>
                  <a:schemeClr val="bg1"/>
                </a:solidFill>
              </a:rPr>
              <a:t> section as below inside </a:t>
            </a:r>
            <a:r>
              <a:rPr lang="en-IN" sz="1600" dirty="0" err="1">
                <a:solidFill>
                  <a:schemeClr val="bg1"/>
                </a:solidFill>
              </a:rPr>
              <a:t>package.json</a:t>
            </a:r>
            <a:r>
              <a:rPr lang="en-IN" sz="1600" dirty="0">
                <a:solidFill>
                  <a:schemeClr val="bg1"/>
                </a:solidFill>
              </a:rPr>
              <a:t> file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hana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":{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"deploy-format":"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hdbtable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dirty="0">
                <a:solidFill>
                  <a:schemeClr val="bg1"/>
                </a:solidFill>
              </a:rPr>
              <a:t>3. Since the first step added the </a:t>
            </a:r>
            <a:r>
              <a:rPr lang="en-IN" sz="1600" dirty="0" err="1">
                <a:solidFill>
                  <a:schemeClr val="bg1"/>
                </a:solidFill>
              </a:rPr>
              <a:t>hdb</a:t>
            </a:r>
            <a:r>
              <a:rPr lang="en-IN" sz="1600" dirty="0">
                <a:solidFill>
                  <a:schemeClr val="bg1"/>
                </a:solidFill>
              </a:rPr>
              <a:t> node module, we need to install it. Run </a:t>
            </a:r>
            <a:r>
              <a:rPr lang="en-IN" sz="1600" b="1" dirty="0" err="1">
                <a:solidFill>
                  <a:schemeClr val="bg1"/>
                </a:solidFill>
              </a:rPr>
              <a:t>npm</a:t>
            </a:r>
            <a:r>
              <a:rPr lang="en-IN" sz="1600" b="1" dirty="0">
                <a:solidFill>
                  <a:schemeClr val="bg1"/>
                </a:solidFill>
              </a:rPr>
              <a:t> install</a:t>
            </a:r>
          </a:p>
          <a:p>
            <a:r>
              <a:rPr lang="en-IN" sz="1600" dirty="0">
                <a:solidFill>
                  <a:schemeClr val="bg1"/>
                </a:solidFill>
              </a:rPr>
              <a:t>4. We need to perform a build, which will create all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files which will be deployed to HANA cloud.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build --production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5. We need to login to cloud foundry from BAS – </a:t>
            </a:r>
            <a:r>
              <a:rPr lang="en-IN" sz="1600" b="1" dirty="0" err="1">
                <a:solidFill>
                  <a:schemeClr val="bg1"/>
                </a:solidFill>
              </a:rPr>
              <a:t>cf</a:t>
            </a:r>
            <a:r>
              <a:rPr lang="en-IN" sz="1600" b="1" dirty="0">
                <a:solidFill>
                  <a:schemeClr val="bg1"/>
                </a:solidFill>
              </a:rPr>
              <a:t> login</a:t>
            </a:r>
          </a:p>
          <a:p>
            <a:r>
              <a:rPr lang="en-IN" sz="1600" dirty="0">
                <a:solidFill>
                  <a:schemeClr val="bg1"/>
                </a:solidFill>
              </a:rPr>
              <a:t>6. Finally we need to deploy the DB and everything to SAP HANA Cloud –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deploy --to </a:t>
            </a:r>
            <a:r>
              <a:rPr lang="en-IN" sz="1600" b="1" dirty="0" err="1">
                <a:solidFill>
                  <a:schemeClr val="bg1"/>
                </a:solidFill>
              </a:rPr>
              <a:t>hana:batman</a:t>
            </a:r>
            <a:endParaRPr lang="en-IN" sz="16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7. We fixed issues related to excel format of HANA and changed the size of field </a:t>
            </a:r>
            <a:r>
              <a:rPr lang="en-IN" sz="1600" dirty="0" err="1">
                <a:solidFill>
                  <a:schemeClr val="bg1"/>
                </a:solidFill>
              </a:rPr>
              <a:t>bankid</a:t>
            </a:r>
            <a:r>
              <a:rPr lang="en-IN" sz="1600" dirty="0">
                <a:solidFill>
                  <a:schemeClr val="bg1"/>
                </a:solidFill>
              </a:rPr>
              <a:t> for employee, redo the build and deploy</a:t>
            </a:r>
          </a:p>
          <a:p>
            <a:r>
              <a:rPr lang="en-IN" sz="1600" dirty="0">
                <a:solidFill>
                  <a:schemeClr val="bg1"/>
                </a:solidFill>
              </a:rPr>
              <a:t>8. If deployment worked, a new file </a:t>
            </a:r>
            <a:r>
              <a:rPr lang="en-IN" sz="1600" b="1" dirty="0" err="1">
                <a:solidFill>
                  <a:schemeClr val="bg1"/>
                </a:solidFill>
              </a:rPr>
              <a:t>cdsrc-private.json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gets created automatically, this file contain the information about which container in SAP BTP HANA Cloud to connect to. And the private key is stored in this file.</a:t>
            </a:r>
          </a:p>
          <a:p>
            <a:r>
              <a:rPr lang="en-IN" sz="1600" dirty="0">
                <a:solidFill>
                  <a:schemeClr val="bg1"/>
                </a:solidFill>
              </a:rPr>
              <a:t>9. Provide the credentials which will be used to connect database, start using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watch --profile hybrid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"credentials": 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"database": "batman-key"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3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#FutureReady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Git and Git HUB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07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08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What is Schema in HANA?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10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HDI Container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11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HANA Cloud v/s On-premise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09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HANA Cloud Integration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12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3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1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26376"/>
            <a:ext cx="11161240" cy="1142384"/>
          </a:xfrm>
        </p:spPr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SAP Fiori elements boosts SAP Fiori development efficiency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EF6AB-0B4F-0C0E-ADD1-58A4A2E8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3" y="1415190"/>
            <a:ext cx="11558318" cy="53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88640"/>
            <a:ext cx="10969943" cy="711081"/>
          </a:xfrm>
        </p:spPr>
        <p:txBody>
          <a:bodyPr/>
          <a:lstStyle/>
          <a:p>
            <a:r>
              <a:rPr lang="en-US" sz="2800" dirty="0">
                <a:latin typeface="Cooper Black" panose="0208090404030B020404" pitchFamily="18" charset="0"/>
              </a:rPr>
              <a:t>SAP Fiori elements provides enterprise-ready apps out of the box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917B0-ED00-185A-4D26-8C3196EB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09" y="1059591"/>
            <a:ext cx="10201407" cy="50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8" y="188640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application architecture provides flexibility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17BDA-EA53-ABAB-BE6A-D9F94C5B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34" y="1223394"/>
            <a:ext cx="10262357" cy="44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476672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prioritizes efficiency over flexibility</a:t>
            </a:r>
            <a:br>
              <a:rPr lang="en-US" sz="3200" dirty="0">
                <a:latin typeface="Cooper Black" panose="0208090404030B020404" pitchFamily="18" charset="0"/>
              </a:rPr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32852-A140-A7FC-63E9-0A4E6DB8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199452"/>
            <a:ext cx="9099643" cy="52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61E9-6D13-2889-D9F2-B0E86401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Fiori App</a:t>
            </a:r>
          </a:p>
        </p:txBody>
      </p:sp>
      <p:pic>
        <p:nvPicPr>
          <p:cNvPr id="3074" name="Picture 2" descr="img.freepik.com/free-vector/app-development-illust...">
            <a:extLst>
              <a:ext uri="{FF2B5EF4-FFF2-40B4-BE49-F238E27FC236}">
                <a16:creationId xmlns:a16="http://schemas.microsoft.com/office/drawing/2014/main" id="{3736F10E-A3DF-EEBD-A236-0BAD4366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144303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4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3F8-E96A-BCF6-6C4E-71E6C1E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Fiori App using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0B560-9F3A-D55C-EABC-504B17B6E1E9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https://github.com/soyuztechnologies/SAP_BTP_Training_CLD200/blob/master/Day%203/03%20application/03application/app/purchaseorderapp/annotations.cds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9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8635</TotalTime>
  <Words>1395</Words>
  <Application>Microsoft Office PowerPoint</Application>
  <PresentationFormat>Custom</PresentationFormat>
  <Paragraphs>170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Amasis MT Pro Black</vt:lpstr>
      <vt:lpstr>Arial</vt:lpstr>
      <vt:lpstr>Arial Black</vt:lpstr>
      <vt:lpstr>Calibri</vt:lpstr>
      <vt:lpstr>Consolas</vt:lpstr>
      <vt:lpstr>Cooper Black</vt:lpstr>
      <vt:lpstr>Segoe UI</vt:lpstr>
      <vt:lpstr>Segoe UI Light</vt:lpstr>
      <vt:lpstr>Wingdings</vt:lpstr>
      <vt:lpstr>Office Theme</vt:lpstr>
      <vt:lpstr>SAP BTP Extension Suite Training</vt:lpstr>
      <vt:lpstr>Agenda – Day 3</vt:lpstr>
      <vt:lpstr>Agenda – Day 3</vt:lpstr>
      <vt:lpstr>SAP Fiori elements boosts SAP Fiori development efficiency</vt:lpstr>
      <vt:lpstr>SAP Fiori elements provides enterprise-ready apps out of the box</vt:lpstr>
      <vt:lpstr>SAP Fiori elements application architecture provides flexibility</vt:lpstr>
      <vt:lpstr>SAP Fiori elements prioritizes efficiency over flexibility </vt:lpstr>
      <vt:lpstr>Hands on : Fiori App</vt:lpstr>
      <vt:lpstr>Create Fiori App using Annotation</vt:lpstr>
      <vt:lpstr>Draft Functionality</vt:lpstr>
      <vt:lpstr>Association v/s Composition</vt:lpstr>
      <vt:lpstr>Hands on: Create &amp; F4 Enablement for app</vt:lpstr>
      <vt:lpstr>UI Improvements</vt:lpstr>
      <vt:lpstr>PowerPoint Presentation</vt:lpstr>
      <vt:lpstr>Challenges to share code</vt:lpstr>
      <vt:lpstr>Git and Git HUB</vt:lpstr>
      <vt:lpstr>Introduction to HANA Cloud</vt:lpstr>
      <vt:lpstr>HANA Cloud v/s On-premise</vt:lpstr>
      <vt:lpstr>What is Schema in HANA</vt:lpstr>
      <vt:lpstr>HDI Container</vt:lpstr>
      <vt:lpstr>Hands on - Create HANA Cloud Instance</vt:lpstr>
      <vt:lpstr>Hands on – HANA Cloud Integration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cvedi_soyuztechnologies.com#EXT#@SoyuzTechnologies.onmicrosoft.com</cp:lastModifiedBy>
  <cp:revision>160</cp:revision>
  <dcterms:created xsi:type="dcterms:W3CDTF">2013-09-12T13:05:01Z</dcterms:created>
  <dcterms:modified xsi:type="dcterms:W3CDTF">2023-12-11T11:22:00Z</dcterms:modified>
</cp:coreProperties>
</file>