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6" r:id="rId2"/>
    <p:sldId id="277" r:id="rId3"/>
    <p:sldId id="4747" r:id="rId4"/>
    <p:sldId id="4731" r:id="rId5"/>
    <p:sldId id="4732" r:id="rId6"/>
    <p:sldId id="4733" r:id="rId7"/>
    <p:sldId id="4734" r:id="rId8"/>
    <p:sldId id="4749" r:id="rId9"/>
    <p:sldId id="4746" r:id="rId10"/>
    <p:sldId id="4750" r:id="rId11"/>
    <p:sldId id="4751" r:id="rId12"/>
    <p:sldId id="4758" r:id="rId13"/>
    <p:sldId id="4777" r:id="rId14"/>
    <p:sldId id="4809" r:id="rId15"/>
    <p:sldId id="4778" r:id="rId16"/>
    <p:sldId id="4779" r:id="rId17"/>
    <p:sldId id="4785" r:id="rId18"/>
    <p:sldId id="4793" r:id="rId19"/>
    <p:sldId id="4794" r:id="rId20"/>
    <p:sldId id="4787" r:id="rId21"/>
    <p:sldId id="4788" r:id="rId22"/>
    <p:sldId id="4789" r:id="rId23"/>
    <p:sldId id="4790" r:id="rId24"/>
    <p:sldId id="4791" r:id="rId25"/>
    <p:sldId id="4792" r:id="rId26"/>
    <p:sldId id="4795" r:id="rId27"/>
    <p:sldId id="4796" r:id="rId28"/>
    <p:sldId id="4797" r:id="rId29"/>
    <p:sldId id="4825" r:id="rId30"/>
    <p:sldId id="4798" r:id="rId31"/>
    <p:sldId id="4799" r:id="rId32"/>
    <p:sldId id="4781" r:id="rId33"/>
    <p:sldId id="4826" r:id="rId34"/>
    <p:sldId id="4782" r:id="rId35"/>
    <p:sldId id="4783" r:id="rId36"/>
    <p:sldId id="4784" r:id="rId37"/>
    <p:sldId id="282" r:id="rId38"/>
    <p:sldId id="280" r:id="rId39"/>
    <p:sldId id="4711"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5250" autoAdjust="0"/>
  </p:normalViewPr>
  <p:slideViewPr>
    <p:cSldViewPr>
      <p:cViewPr varScale="1">
        <p:scale>
          <a:sx n="78" d="100"/>
          <a:sy n="78" d="100"/>
        </p:scale>
        <p:origin x="998"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2"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8.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hyperlink" Target="http://www.dribbble.com/"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tif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tiff"/><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ixabay.com/en/computer-user-icon-peolpe-avatar-1331579/"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a:t>
            </a:r>
            <a:r>
              <a:rPr lang="en-IN" sz="2000" dirty="0" err="1">
                <a:solidFill>
                  <a:srgbClr val="00B0F0"/>
                </a:solidFill>
                <a:latin typeface="Amasis MT Pro Black" panose="02040A04050005020304" pitchFamily="18" charset="0"/>
              </a:rPr>
              <a:t>Oberoy</a:t>
            </a:r>
            <a:endParaRPr lang="en-IN" sz="2000" dirty="0">
              <a:solidFill>
                <a:srgbClr val="00B0F0"/>
              </a:solidFill>
              <a:latin typeface="Amasis MT Pro Black" panose="02040A04050005020304" pitchFamily="18" charset="0"/>
            </a:endParaRP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MTA.yml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cds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Authentication v/s Authorization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IDP – 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Testing the Microservice from postman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923976"/>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How authentication works behind the scenes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Application to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odata v2 over cloud sdk - @sap-cloud-sdk/odata-v2</a:t>
            </a:r>
          </a:p>
          <a:p>
            <a:pPr lvl="1"/>
            <a:r>
              <a:rPr lang="en-IN" sz="2000" dirty="0">
                <a:solidFill>
                  <a:schemeClr val="bg1"/>
                </a:solidFill>
              </a:rPr>
              <a:t>2.4 To generate the service code in node js, install cloud sdk generator module using @sap-cloud-sdk/generator</a:t>
            </a:r>
          </a:p>
          <a:p>
            <a:r>
              <a:rPr lang="en-IN" sz="2000" dirty="0">
                <a:solidFill>
                  <a:schemeClr val="bg1"/>
                </a:solidFill>
              </a:rPr>
              <a:t>3. Create a new folder service-spec, and cds watch, after that drag drop the edmx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generate-odata-client --input ./service-spec --outputDir ./srv/sales-order-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edmx file path</a:t>
            </a:r>
          </a:p>
          <a:p>
            <a:r>
              <a:rPr lang="en-IN" sz="2000" dirty="0">
                <a:solidFill>
                  <a:schemeClr val="bg1"/>
                </a:solidFill>
              </a:rPr>
              <a:t>5. Define the service definition in CatalogService.cds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977-1C6A-9CE6-B4E0-E66DBBB933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4751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Adding Security to application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Extensibility?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SAP Business API HUB</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Continuous Integration and Delivery (CI/CD)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Approaches for Side-by-Side Extension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BTP Cloud Transport Management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r>
              <a:rPr lang="en-US" dirty="0"/>
              <a:t>CI/CD</a:t>
            </a:r>
          </a:p>
        </p:txBody>
      </p:sp>
    </p:spTree>
    <p:extLst>
      <p:ext uri="{BB962C8B-B14F-4D97-AF65-F5344CB8AC3E}">
        <p14:creationId xmlns:p14="http://schemas.microsoft.com/office/powerpoint/2010/main" val="2663175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odata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G-Suite</a:t>
            </a: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8599</TotalTime>
  <Words>3460</Words>
  <Application>Microsoft Office PowerPoint</Application>
  <PresentationFormat>Custom</PresentationFormat>
  <Paragraphs>359</Paragraphs>
  <Slides>39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72</vt:lpstr>
      <vt:lpstr>Amasis MT Pro Black</vt:lpstr>
      <vt:lpstr>Arial</vt:lpstr>
      <vt:lpstr>Arial Black</vt:lpstr>
      <vt:lpstr>BentonSansRegular</vt:lpstr>
      <vt:lpstr>Calibri</vt:lpstr>
      <vt:lpstr>Consolas</vt:lpstr>
      <vt:lpstr>Cooper Black</vt:lpstr>
      <vt:lpstr>Segoe UI</vt:lpstr>
      <vt:lpstr>Segoe UI Black</vt:lpstr>
      <vt:lpstr>Segoe UI Light</vt:lpstr>
      <vt:lpstr>SFMono-Regular</vt:lpstr>
      <vt:lpstr>Office Theme</vt:lpstr>
      <vt:lpstr>SAP BTP Extension Suite Training</vt:lpstr>
      <vt:lpstr>Agenda – Day 4</vt:lpstr>
      <vt:lpstr>Agenda – Day 4</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PowerPoint Presentation</vt:lpstr>
      <vt:lpstr>Hands on Cloud Extension</vt:lpstr>
      <vt:lpstr>Hands on Serverless SAP Fiori Extension App</vt:lpstr>
      <vt:lpstr>Continuous Integration and Delivery (CI/CD)</vt:lpstr>
      <vt:lpstr>CI/CD</vt:lpstr>
      <vt:lpstr>Hands on: Continuous Integration</vt:lpstr>
      <vt:lpstr>BTP Cloud Transport Management</vt:lpstr>
      <vt:lpstr>Hands on SAP BTP Cloud Transport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163</cp:revision>
  <dcterms:created xsi:type="dcterms:W3CDTF">2013-09-12T13:05:01Z</dcterms:created>
  <dcterms:modified xsi:type="dcterms:W3CDTF">2023-12-11T11:11:12Z</dcterms:modified>
</cp:coreProperties>
</file>