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77" r:id="rId3"/>
    <p:sldId id="4747" r:id="rId4"/>
    <p:sldId id="4763" r:id="rId5"/>
    <p:sldId id="4764" r:id="rId6"/>
    <p:sldId id="4765" r:id="rId7"/>
    <p:sldId id="4766" r:id="rId8"/>
    <p:sldId id="4772" r:id="rId9"/>
    <p:sldId id="4791" r:id="rId10"/>
    <p:sldId id="4793" r:id="rId11"/>
    <p:sldId id="4767" r:id="rId12"/>
    <p:sldId id="4768" r:id="rId13"/>
    <p:sldId id="4803" r:id="rId14"/>
    <p:sldId id="4808" r:id="rId15"/>
    <p:sldId id="4804" r:id="rId16"/>
    <p:sldId id="4805" r:id="rId17"/>
    <p:sldId id="4802" r:id="rId18"/>
    <p:sldId id="4773" r:id="rId19"/>
    <p:sldId id="4774" r:id="rId20"/>
    <p:sldId id="4775" r:id="rId21"/>
    <p:sldId id="4776" r:id="rId22"/>
    <p:sldId id="4754" r:id="rId23"/>
    <p:sldId id="282" r:id="rId24"/>
    <p:sldId id="280" r:id="rId25"/>
    <p:sldId id="471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5250" autoAdjust="0"/>
  </p:normalViewPr>
  <p:slideViewPr>
    <p:cSldViewPr>
      <p:cViewPr varScale="1">
        <p:scale>
          <a:sx n="78" d="100"/>
          <a:sy n="78" d="100"/>
        </p:scale>
        <p:origin x="998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12 24575,'0'-1'0,"0"1"0,0 0 0,0-1 0,0 1 0,0-1 0,0 1 0,0 0 0,0-1 0,0 1 0,0-1 0,0 1 0,0-1 0,0 1 0,0 0 0,1-1 0,-1 1 0,0-1 0,0 1 0,0 0 0,1-1 0,-1 1 0,0 0 0,0-1 0,1 1 0,-1 0 0,0-1 0,1 1 0,-1 0 0,0 0 0,1 0 0,0-1 0,11 7 0,9 19 0,-17-12 0,0 0 0,0 1 0,-2-1 0,0 1 0,0 0 0,-1-1 0,-1 1 0,0 0 0,-3 20 0,-5 18 0,-15 56 0,19-91 0,-271 1008-110,-88-30-483,49-300 593,303-672-32,5-13 113,2-1 1,-1 1 0,1-1 0,1 1-1,0 1 1,0-1 0,1 0 0,-2 18-1,4-27-81,0 0 0,0 0 0,0 1 0,0-1 0,0 0 0,1 0 0,-1 0 0,0 1 0,1-1 0,-1 0 0,0 0 0,1 0 0,0 0 0,-1 0 0,1 0 0,-1 1 0,1-2 0,0 1 0,0 0 0,0 0 0,0 0 0,0 0 0,-1 0 0,1-1 0,1 1 0,-1 0 0,0-1 0,0 1 0,0-1 0,0 1 0,0-1 0,0 0 0,1 1 0,-1-1 0,0 0 0,0 0 0,2 0 0,4 0 0,1-1 0,-1 0 0,0 0 0,0 0 0,8-4 0,-9 4 0,126-35 0,2 6 0,258-24 0,441 54-1309,-1 71-1018,966 158-1084,-848-101 1956,-537-83 1953,-139-32 2575,-260-13-2881,-4 1 198,1-1 0,-1 0 0,0-1 0,0 0-1,19-5 1,-28 6-349,-1 0 0,1 0 0,0-1 0,0 1 0,0 0 0,-1-1-1,1 1 1,0 0 0,0-1 0,-1 1 0,1-1 0,0 1 0,-1-1 0,1 0 0,-1 1-1,1-1 1,-1 0 0,1 1 0,-1-1 0,1 0 0,-1 1 0,1-1 0,-1 0 0,0 0 0,0 0-1,1 1 1,-1-3 0,0 2 6,0-1-1,-1 0 0,1 1 0,-1-1 1,1 1-1,-1-1 0,0 1 1,0-1-1,1 1 0,-1 0 1,0-1-1,0 1 0,-2-2 0,-5-5 79,0 0 0,-1 1-1,-11-7 1,17 12-100,-100-61 61,-15-9-89,104 61 3,-1 0 0,1-1 0,1-1 0,0 0 0,-15-21 0,24 28 0,0 0 0,0 0 0,1-1 0,0 1 0,0-1 0,0 0 0,1 0 0,0 0 0,1 0 0,-1 0 0,1 0 0,0-11 0,2 7 0,-1 0 0,2 1 0,0-1 0,0 1 0,0-1 0,2 1 0,6-17 0,5-1 0,1 0 0,1 2 0,1 0 0,39-42 0,239-239 15,-116 127-210,296-352-392,-52-43 271,-298 353 485,-104 176-76,-2-1 0,-2-1 0,12-58 0,-24 79-46,-1 0 0,-1 0-1,-2-1 1,0 0-1,-2 1 1,-1-1-1,-6-30 1,3 38-32,0 0 1,-2 0-1,-1 1 1,0 0-1,-1 0 0,-1 1 1,-1 0-1,0 0 0,-2 1 1,-21-26-1,24 33-15,0 1 0,0 0 0,-1 0 0,0 0 0,0 1 0,-1 1 0,0 0 0,-1 0 0,0 1 0,0 1 0,0 0 0,0 1 0,-1 0 0,1 0 0,-1 2 0,0-1 0,0 2 0,-1 0 0,-22 1 0,-1172-17-1282,5-57-1252,-322-11 609,-487 127 810,1470 6 4905,525-46-3587,-34 3 631,48-5-763,1 0 1,-1 0-1,1 0 0,-1 0 0,1-1 0,0 1 0,-1-1 1,1 1-1,0-1 0,-1 0 0,1 0 0,0 0 1,0 0-1,0 0 0,-4-4 0,6 5-50,-1 0 0,1 0 0,0 0 0,0-1 0,0 1 0,-1 0 0,1-1 0,0 1 0,0 0 0,0 0 0,0-1 0,0 1 0,0 0 0,-1-1 1,1 1-1,0 0 0,0-1 0,0 1 0,0 0 0,0-1 0,0 1 0,0 0 0,0-1 0,0 1 0,1 0 0,-1-1 0,0 1 0,0 0 0,0 0 0,0-1 0,0 1 0,0 0 0,1-1 0,-1 1 0,0 0 0,1-1 0,14-8 142,18 0-214,9 3-1314,1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185 135 24575,'2'-1'0,"1"0"0,-1 1 0,0-1 0,0 0 0,0 0 0,0 0 0,1 0 0,-1-1 0,-1 1 0,1 0 0,0-1 0,0 1 0,0-1 0,-1 0 0,1 0 0,-1 0 0,1 1 0,-1-1 0,2-5 0,19-40 0,-21 46 0,-1 0 0,1-1 0,0 1 0,-1-1 0,0 1 0,1-1 0,-1 0 0,0 1 0,1-1 0,-1 1 0,0-1 0,0 1 0,0-1 0,-1 0 0,1 1 0,0-1 0,-1 1 0,1-1 0,0 1 0,-1-1 0,0 1 0,1-1 0,-1 1 0,0 0 0,0-1 0,0 1 0,0 0 0,0 0 0,0-1 0,0 1 0,0 0 0,-1 0 0,1 0 0,0 0 0,0 1 0,-1-1 0,-2-1 0,0 1 0,1 0 0,-1 0 0,0 1 0,0 0 0,1-1 0,-1 1 0,0 1 0,0-1 0,1 0 0,-1 1 0,0 0 0,0 0 0,1 0 0,-1 0 0,-3 3 0,-6 2 0,1 1 0,0 1 0,0 0 0,1 1 0,0 0 0,0 1 0,1 0 0,1 1 0,-1 0 0,2 0 0,0 1 0,0 0 0,1 0 0,0 1 0,-5 15 0,11-25 4,1-1 0,-1 0 0,1 1 0,-1-1 0,1 0 0,0 1 0,0-1 0,0 0 0,0 1 0,1-1 0,-1 1 0,0-1 0,1 0 0,0 0 0,-1 1 0,1-1 0,0 0 0,0 0 0,0 0 0,1 0 0,-1 0 0,0 0 0,1 0 0,0 0 0,-1 0 0,1-1 0,0 1 0,0-1 0,2 2 0,2 1-169,0-1 0,0-1 0,0 1 0,0-1 0,1 0 0,-1 0 0,1 0 0,13 0 0,5 0-6661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24575,'30'0'0,"1"-1"0,-1-1 0,0-2 0,0-1 0,0-1 0,34-12 0,-61 16 0,1 1 0,-1-1 0,0 0 0,1 0 0,-1 0 0,0 0 0,0-1 0,0 1 0,-1-1 0,1 1 0,-1-1 0,1 0 0,-1 0 0,0-1 0,0 1 0,2-6 0,-3 7 0,0 0 0,-1 1 0,0-1 0,1 0 0,-1 0 0,0 0 0,0 0 0,0 0 0,0 0 0,-1 0 0,1 0 0,0 0 0,-1 0 0,0 0 0,1 0 0,-1 0 0,0 1 0,0-1 0,0 0 0,0 0 0,0 1 0,0-1 0,0 1 0,-1-1 0,1 1 0,-1 0 0,1-1 0,-1 1 0,1 0 0,-1 0 0,0 0 0,-3-1 0,0-1 0,0 0 0,0 1 0,-1 0 0,1 0 0,-1 0 0,1 1 0,-1 0 0,0 0 0,0 0 0,1 1 0,-1 0 0,0 0 0,0 0 0,0 1 0,1 0 0,-1 0 0,0 0 0,1 1 0,-1 0 0,1 0 0,-8 4 0,7-3 0,0 1 0,0 0 0,1 0 0,-1 0 0,1 1 0,0 0 0,0 0 0,1 0 0,0 0 0,-1 1 0,2 0 0,-1 0 0,1 0 0,0 0 0,0 0 0,0 1 0,-2 10 0,3-8 7,1 1 0,0-1-1,0 1 1,1-1 0,0 1-1,1-1 1,0 1-1,0-1 1,1 0 0,0 1-1,1-1 1,0 0 0,0 0-1,1-1 1,0 1 0,1-1-1,8 13 1,-6-12-106,0 0 0,0-1 0,1 1 0,1-2 0,-1 1 0,1-1 0,1 0 0,-1-1 0,1 0 0,0-1 0,0 0 0,1 0 0,-1-1 0,14 3 0,20 2-6727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24575,'4'-3'0,"-1"0"0,1 0 0,0 0 0,0 1 0,0-1 0,0 1 0,1 0 0,-1 0 0,1 0 0,-1 1 0,9-2 0,-12 3 0,-1 0 0,0 0 0,1 1 0,-1-1 0,0 0 0,1 0 0,-1 0 0,0 1 0,1-1 0,-1 0 0,0 0 0,0 1 0,1-1 0,-1 0 0,0 1 0,0-1 0,1 0 0,-1 1 0,0-1 0,0 1 0,0-1 0,0 0 0,0 1 0,0-1 0,0 1 0,0-1 0,0 0 0,0 1 0,0-1 0,0 0 0,0 1 0,0-1 0,0 1 0,0-1 0,0 0 0,0 1 0,-1 0 0,-4 17 0,5-17 0,-77 271 0,77-270 8,-1 0-1,1 0 1,-1 0-1,0 0 1,0-1-1,1 1 1,-2 0-1,1 0 1,0-1-1,0 1 1,0 0-1,-1-1 1,1 1-1,-1-1 1,-2 2-1,4-3-13,0 0-1,0 0 1,-1 0-1,1 1 1,0-1-1,-1 0 1,1 0-1,0 0 1,-1 0-1,1-1 1,0 1-1,-1 0 1,1 0-1,0 0 1,-1 0-1,1 0 1,0 0-1,-1 0 1,1-1-1,0 1 1,0 0-1,-1 0 1,1 0-1,0-1 1,0 1-1,-1 0 1,1 0-1,0 0 1,0-1-1,-1 0 1,-5-19-1278,4 0-5542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84 24575,'-5'0'0,"-1"-5"0,-4-1 0,4 0 0,7 2 0,9 0 0,7-2 0,10-2 0,9 2 0,14 1 0,6 2 0,8-3 0,8-2 0,-1 2 0,3 1 0,-2 2 0,-9 1 0,-15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74 24575,'1'-2'0,"1"1"0,-1-1 0,0 0 0,1 0 0,-1 0 0,0 0 0,0 0 0,0 0 0,0 0 0,0 0 0,-1 0 0,1 0 0,-1-1 0,1 1 0,-1 0 0,0 0 0,0-1 0,0 1 0,0 0 0,0 0 0,-1-4 0,0 5 0,1 0 0,-1-1 0,1 1 0,-1-1 0,0 1 0,1 0 0,-1 0 0,0-1 0,0 1 0,0 0 0,0 0 0,0 0 0,0 0 0,0 0 0,0 0 0,-1 0 0,1 1 0,0-1 0,0 0 0,-1 1 0,1-1 0,-1 1 0,1-1 0,0 1 0,-1 0 0,1-1 0,-1 1 0,1 0 0,-1 0 0,1 0 0,-1 0 0,1 0 0,-2 1 0,-8 1 0,1 0 0,-1 1 0,1 1 0,0 0 0,0 0 0,1 1 0,-1 0 0,1 0 0,0 1 0,0 0 0,-11 12 0,10-10 0,1 1 0,1 1 0,-1-1 0,1 1 0,1 1 0,0 0 0,0 0 0,1 0 0,-6 16 0,11-24 0,-1 1 0,1-1 0,0 0 0,1 1 0,-1-1 0,0 1 0,1-1 0,0 1 0,0-1 0,0 1 0,0-1 0,1 0 0,-1 1 0,1-1 0,0 1 0,0-1 0,0 0 0,0 0 0,1 1 0,-1-1 0,4 4 0,-2-4 0,0 0 0,0 0 0,1 0 0,-1 0 0,1-1 0,0 1 0,0-1 0,0 0 0,0 0 0,0 0 0,1-1 0,-1 1 0,0-1 0,1 0 0,8 0 0,-1 0 0,-1 0 0,0-2 0,1 1 0,-1-1 0,0-1 0,0 0 0,1 0 0,-1-1 0,18-8 0,-22 8 0,0 0 0,0 0 0,-1-1 0,1 0 0,-1-1 0,0 1 0,0-1 0,0 0 0,-1 0 0,0-1 0,0 0 0,0 0 0,-1 0 0,1 0 0,4-11 0,-8 14 5,0-1 0,0 1 0,-1-1-1,1 1 1,-1-1 0,0 1 0,0-1 0,0 1-1,0-1 1,-1 1 0,1-1 0,-1 1 0,0 0-1,0-1 1,0 1 0,0 0 0,-1-1-1,1 1 1,-1 0 0,0 0 0,0 0 0,0 0-1,0 1 1,-5-5 0,5 5-55,0-1 1,-1 1-1,1 0 1,0 1-1,-1-1 1,1 0-1,-1 1 1,1-1-1,-1 1 1,0 0-1,0 0 1,1 0-1,-1 0 1,0 1-1,0-1 1,0 1-1,0-1 1,0 1-1,0 0 1,0 0-1,0 1 1,0-1-1,0 1 1,0-1-1,0 1 1,0 0-1,1 0 1,-1 0-1,-3 2 1,-7 8-6777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86 24575,'5'-4'0,"1"-7"0,0-6 0,-1-4 0,-7 1 0,-2 8 0,0 12 0,-1 10 0,2 7 0,-4 11 0,0 10 0,0 3 0,2 3 0,-3 5 0,0-3 0,1-3 0,-2-6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24575,'1'-1'0,"-1"0"0,0 0 0,1 0 0,-1 0 0,0 0 0,1 0 0,-1 0 0,1 0 0,0 0 0,-1 1 0,1-1 0,0 0 0,0 0 0,-1 1 0,1-1 0,0 0 0,0 1 0,0-1 0,0 1 0,0-1 0,0 1 0,0-1 0,0 1 0,0 0 0,0 0 0,0-1 0,2 1 0,34-5 0,-31 4 0,229-1 0,-27 1 0,-174-7 0,-34 8 0,0 0 0,0 0 0,1 0 0,-1 0 0,0 0 0,0 0 0,0 0 0,1 0 0,-1 0 0,0 0 0,0-1 0,0 1 0,0 0 0,1 0 0,-1 0 0,0 0 0,0 0 0,0-1 0,0 1 0,0 0 0,0 0 0,1 0 0,-1 0 0,0-1 0,0 1 0,0 0 0,0 0 0,0 0 0,0-1 0,0 1 0,0 0 0,0 0 0,0 0 0,0-1 0,0 1 0,0 0 0,0 0 0,0 0 0,0-1 0,-17-5 0,5 3 0,-1 2 0,0-1 0,0 2 0,0 0 0,0 0 0,0 1 0,0 1 0,0 0 0,0 1 0,1 0 0,-21 8 0,28-8 0,-1-1 0,1 1 0,0 0 0,0 0 0,0 1 0,0 0 0,1 0 0,-1 0 0,1 0 0,0 0 0,0 1 0,0 0 0,1 0 0,0 0 0,0 0 0,0 0 0,0 1 0,1-1 0,0 1 0,0 0 0,1 0 0,-1 0 0,1 0 0,1 0 0,-1 0 0,1 0 0,0 6 0,0-10 0,0 0 0,0 1 0,0-1 0,1 0 0,-1 1 0,0-1 0,1 0 0,0 0 0,0 0 0,-1 1 0,1-1 0,0 0 0,0 0 0,1 0 0,-1 0 0,0 0 0,1-1 0,-1 1 0,1 0 0,0-1 0,2 3 0,-1-3 0,0 0 0,-1 0 0,1 0 0,0 0 0,0 0 0,-1-1 0,1 0 0,0 1 0,0-1 0,0 0 0,0 0 0,0-1 0,-1 1 0,7-2 0,2-1 0,0 0 0,-1-2 0,1 1 0,-1-1 0,0 0 0,0-1 0,14-11 0,-9 3 0,27-30 0,-30 30 0,1 0 0,17-14 0,-26 28 0,-5 8 0,-6 10 0,-2 0 0,0-1 0,1 1 0,1 0 0,-7 29 0,12-43 0,2-1 0,-1 1 0,0-1 0,1 1 0,-1 0 0,1-1 0,0 1 0,0 0 0,1-1 0,-1 1 0,1 0 0,0-1 0,0 1 0,0-1 0,0 1 0,1-1 0,-1 0 0,1 1 0,0-1 0,0 0 0,0 0 0,0 0 0,0-1 0,1 1 0,3 3 0,-3-4 0,0-1 0,0 1 0,0-1 0,0 1 0,0-1 0,0 0 0,0-1 0,0 1 0,1 0 0,-1-1 0,0 0 0,0 1 0,1-1 0,-1-1 0,0 1 0,0 0 0,1-1 0,-1 0 0,0 1 0,0-1 0,0-1 0,0 1 0,0 0 0,5-4 0,6-3 0,0-1 0,0-1 0,19-18 0,-26 22 0,15-14 0,0-2 0,-2 0 0,28-38 0,-36 43 0,-2 0 0,0 0 0,0-1 0,-2-1 0,0 1 0,6-27 0,-9-1 0,-11 26 0,5 19 0,1 1 0,-1-1 0,1 1 0,-1 0 0,1-1 0,-1 1 0,0 0 0,1-1 0,-1 1 0,1 0 0,-1 0 0,0 0 0,1-1 0,-1 1 0,1 0 0,-1 0 0,0 0 0,1 0 0,-1 0 0,0 0 0,1 0 0,-1 0 0,0 0 0,1 1 0,-1-1 0,1 0 0,-1 0 0,0 0 0,0 1 0,-2 1 0,-1 0 0,1 1 0,0-1 0,0 0 0,0 1 0,1 0 0,-1 0 0,1 0 0,-1 0 0,1 0 0,0 0 0,0 1 0,-2 5 0,-20 50 0,16-28 0,1 0 0,2 1 0,1-1 0,1 1 0,2 0 0,1 0 0,4 32 0,1-37-1365,1-7-5461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24575,'5'-4'0,"6"-3"0,5-3 0,10-2 0,5 3 0,7 2 0,5 3 0,-4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232 141 24575,'-1'0'0,"1"0"0,-1 0 0,0 0 0,0-1 0,0 1 0,0 0 0,1 0 0,-1-1 0,0 1 0,0 0 0,1-1 0,-1 1 0,0-1 0,1 1 0,-1-1 0,0 1 0,1-1 0,-1 1 0,1-1 0,-1 0 0,1 1 0,-1-1 0,1 0 0,-1 0 0,1 1 0,0-1 0,-1 0 0,1 0 0,0 0 0,0 1 0,0-1 0,0 0 0,-1 0 0,1 0 0,0 0 0,0 1 0,1-1 0,-1 0 0,0 0 0,0 0 0,0 1 0,0-1 0,1 0 0,-1 0 0,0 0 0,1 0 0,1-5 0,0 1 0,0-1 0,0 1 0,0 0 0,5-7 0,-2 6 0,0 1 0,1-1 0,-1 1 0,1 0 0,1 0 0,-1 1 0,0 0 0,1 0 0,0 0 0,0 1 0,0 0 0,0 1 0,1-1 0,-1 1 0,9-1 0,3 0 0,1 0 0,0 1 0,-1 2 0,36 2 0,-52-2 0,1 0 0,-1 1 0,0-1 0,0 1 0,0 0 0,0 0 0,0 0 0,-1 1 0,1-1 0,0 0 0,0 1 0,-1 0 0,1 0 0,-1 0 0,1 0 0,-1 0 0,0 0 0,0 1 0,0-1 0,2 4 0,-3-5 0,-1 1 0,1-1 0,-1 0 0,1 1 0,-1-1 0,0 1 0,0-1 0,1 1 0,-1-1 0,0 1 0,0-1 0,-1 0 0,1 1 0,0-1 0,0 1 0,-1-1 0,0 3 0,0-1 0,-1-1 0,1 0 0,-1 1 0,1-1 0,-1 0 0,0 0 0,0 0 0,0 0 0,0-1 0,0 1 0,0 0 0,-5 1 0,-5 4 0,-1-2 0,1 0 0,-2-1 0,1 0 0,-22 4 0,-71 4 0,93-10 0,-41 1 0,52-3 0,0 0 0,0 0 0,0 0 0,0 0 0,0 0 0,0-1 0,0 1 0,0-1 0,0 1 0,0-1 0,0 0 0,1 0 0,-1 0 0,0 0 0,0 0 0,1 0 0,-1 0 0,1 0 0,-1-1 0,-2-2 0,4 2 0,0 1 0,-1-1 0,1 1 0,0-1 0,0 1 0,0-1 0,0 1 0,0-1 0,0 1 0,0-1 0,0 1 0,1-1 0,-1 1 0,1-1 0,-1 1 0,1-1 0,0 1 0,-1 0 0,1-1 0,0 1 0,0 0 0,0 0 0,0-1 0,0 1 0,0 0 0,0 0 0,0 0 0,3-1 0,38-26 0,-18 15 0,45-16 0,-62 27 0,0-1 0,0 1 0,0 1 0,1-1 0,-1 1 0,0 1 0,1-1 0,-1 1 0,1 0 0,-1 1 0,12 2 0,-17-3 0,-1 1 0,1-1 0,-1 1 0,1 0 0,-1-1 0,1 1 0,-1 0 0,1 0 0,-1 0 0,0 0 0,1 0 0,-1 0 0,0 1 0,0-1 0,0 0 0,0 0 0,0 1 0,0-1 0,0 1 0,0-1 0,-1 1 0,2 1 0,-2 0 0,0 0 0,1 0 0,-1 0 0,0 0 0,0 1 0,0-1 0,-1 0 0,1 0 0,-1 0 0,0-1 0,-1 6 0,-3 3 0,0 1 0,-1-1 0,-1 0 0,-13 18 0,3-9 0,-1 0 0,-1-1 0,0-1 0,-1-1 0,-1-1 0,-24 15 0,27-20 0,-1-1 0,0 0 0,-1-1 0,0-2 0,0 0 0,-1 0 0,-40 5 0,52-11 0,1-1 0,0-1 0,-1 1 0,-10-3 0,18 3 0,0 0 0,0-1 0,0 1 0,0 0 0,0 0 0,0-1 0,0 1 0,0-1 0,0 1 0,1-1 0,-1 1 0,0-1 0,0 0 0,0 1 0,1-1 0,-1 0 0,0 1 0,0-2 0,1 1 0,0 0 0,0 0 0,0 0 0,0 1 0,0-1 0,1 0 0,-1 0 0,0 0 0,0 0 0,1 1 0,-1-1 0,1 0 0,-1 0 0,1 1 0,-1-1 0,1 0 0,-1 1 0,1-1 0,-1 0 0,1 1 0,0-1 0,0 1 0,-1-1 0,1 1 0,0 0 0,1-1 0,4-3 0,0 0 0,1 1 0,-1 0 0,1 0 0,0 1 0,0-1 0,-1 2 0,1-1 0,1 1 0,-1 0 0,0 0 0,0 1 0,0 0 0,0 0 0,1 1 0,-1 0 0,0 0 0,0 1 0,9 3 0,-4-1 0,1 1 0,-2 0 0,1 1 0,0 0 0,-1 1 0,0 0 0,-1 1 0,0 0 0,17 18 0,9 6-1365,-19-22-5461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99 24575,'13'-14'0,"0"-1"0,18-28 0,-30 42 0,-1 0 0,1 1 0,0-1 0,-1 0 0,0 0 0,1 0 0,-1 1 0,1-1 0,-1 0 0,0 0 0,0 0 0,1 0 0,-1 0 0,0 0 0,0 0 0,0 1 0,0-1 0,0 0 0,0 0 0,0 0 0,-1-2 0,0 3 0,1-1 0,-1 1 0,1-1 0,-1 1 0,1-1 0,-1 1 0,0 0 0,1-1 0,-1 1 0,0 0 0,1-1 0,-1 1 0,0 0 0,1 0 0,-1 0 0,0-1 0,0 1 0,1 0 0,-1 0 0,-1 0 0,-3 1 0,0-1 0,0 1 0,0 0 0,0 0 0,0 0 0,-7 4 0,-12 6 0,-43 29 0,60-36 0,1 1 0,-1 0 0,1 0 0,0 0 0,1 1 0,-1 0 0,1 0 0,0 0 0,1 1 0,-7 13 0,10-19 0,0 0 0,1 1 0,0-1 0,-1 0 0,1 0 0,0 1 0,0-1 0,0 0 0,0 1 0,0-1 0,0 0 0,0 1 0,0-1 0,0 0 0,0 1 0,1-1 0,-1 0 0,1 1 0,-1-1 0,1 0 0,-1 0 0,1 0 0,0 0 0,0 1 0,-1-1 0,1 0 0,0 0 0,0 0 0,0-1 0,0 1 0,0 0 0,0 0 0,0 0 0,1-1 0,-1 1 0,0-1 0,0 1 0,1-1 0,-1 1 0,0-1 0,0 0 0,1 1 0,-1-1 0,2 0 0,5 1 0,-1 0 0,1 0 0,0-1 0,-1 0 0,1 0 0,11-2 0,3-3 0,-8 1 0,1 1 0,-1 0 0,30-1 0,-42 4 0,0 0 0,0 0 0,0 0 0,0 0 0,0 0 0,0 0 0,0 1 0,0-1 0,0 1 0,-1-1 0,1 1 0,0 0 0,0 0 0,0-1 0,-1 1 0,1 1 0,0-1 0,-1 0 0,1 0 0,-1 0 0,0 1 0,1-1 0,-1 1 0,0-1 0,0 1 0,0 0 0,0-1 0,0 1 0,0 0 0,0 0 0,0-1 0,-1 1 0,1 0 0,-1 0 0,0 0 0,1 0 0,-1 2 0,-1 0 6,1-1 0,-1 1-1,0-1 1,0 1 0,0-1-1,-1 1 1,1-1 0,-1 0 0,0 0-1,1 0 1,-2 0 0,1 0-1,0 0 1,0 0 0,-1-1-1,0 1 1,1-1 0,-1 0 0,0 1-1,-6 2 1,-3 2-303,0 0 0,-1-1 0,0 0 0,-13 4 0,0-3-6529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285 188 24575,'17'-17'0,"10"-10"0,37-46 0,-82 100 0,-48 69 0,-206 224 0,269-316 0,-2 2 0,0 0 0,0 1 0,0 0 0,-4 9 0,9-16 0,-1 1 0,1 0 0,-1 0 0,1 0 0,-1 0 0,1 0 0,0 0 0,0 0 0,-1 0 0,1 0 0,0 0 0,0 0 0,0 0 0,0 0 0,0 0 0,0 0 0,0 0 0,1 0 0,-1 0 0,0 0 0,0 0 0,1 0 0,-1 0 0,1 0 0,-1-1 0,1 1 0,-1 0 0,1 0 0,-1 0 0,1 0 0,0-1 0,-1 1 0,1 0 0,0-1 0,0 1 0,0-1 0,-1 1 0,1-1 0,0 1 0,0-1 0,0 1 0,0-1 0,1 1 0,17 2 0,0 0 0,0-1 0,0-1 0,0 0 0,0-2 0,37-5 0,-36 4 0,175-13 0,1 8 0,341 33 0,-274 12 0,21 3 0,-282-41 0,-1 0 0,0 0 0,0 1 0,0-1 0,0 0 0,0 0 0,0 0 0,0 0 0,0 0 0,0 0 0,0 0 0,0-1 0,0 1 0,0 0 0,0-1 0,0 1 0,0 0 0,0-1 0,0 1 0,0-1 0,0 0 0,0 1 0,0-1 0,1-1 0,-2 1 0,1-1 0,-1 0 0,0 1 0,0-1 0,0 0 0,0 1 0,0-1 0,0 1 0,0-1 0,0 0 0,-1-3 0,-2-18 0,4 15 0,0 0 0,1-1 0,-1 1 0,2 0 0,-1 0 0,1 0 0,0 0 0,1 1 0,0-1 0,7-10 0,9-9 0,29-33 0,-22 29 0,38-50 0,82-93 0,-145 172 0,1-1 0,-1 1 0,0 0 0,0-1 0,0 0 0,0 0 0,-1 0 0,1 1 0,-1-1 0,1-1 0,-1 1 0,0 0 0,0 0 0,-1 0 0,1-1 0,-1 1 0,1-6 0,-2 7 0,1 0 0,-1-1 0,0 1 0,1 0 0,-1 0 0,0 0 0,-1 0 0,1 0 0,0 1 0,0-1 0,-1 0 0,1 0 0,-1 1 0,0-1 0,1 1 0,-1 0 0,0-1 0,0 1 0,0 0 0,0 0 0,0 0 0,0 0 0,0 0 0,0 1 0,0-1 0,0 1 0,-4-1 0,-48-10 0,0 2 0,-70-3 0,-111 9 0,141 4 0,-438-20 0,506 18 0,-15-1 0,-75 6 0,101-3 0,1 2 0,0 0 0,0 0 0,0 1 0,0 1 0,0 1 0,1 0 0,-21 13 0,-3-1-1365,20-13-5461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24575,'5'-5'0,"6"-6"0,6-1 0,9-3 0,5 0 0,2 4 0,-1 3 0,0 3 0,-1 2 0,-1 2 0,-2 1 0,-5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350 166 24575,'5'-4'0,"-1"0"0,1 0 0,0 0 0,0 0 0,1 1 0,-1 0 0,1 0 0,9-4 0,-15 8 0,0-1 0,0 0 0,0 0 0,0 0 0,0 0 0,0 0 0,0 0 0,0 0 0,0 0 0,0 0 0,0 0 0,0 1 0,0-1 0,0 0 0,0 0 0,0 0 0,0 0 0,0 0 0,0 0 0,0 0 0,0 0 0,0 0 0,0 0 0,0 0 0,0 0 0,0 1 0,0-1 0,0 0 0,0 0 0,0 0 0,0 0 0,1 0 0,-1 0 0,0 0 0,0 0 0,0 0 0,0 0 0,0 0 0,0 0 0,0 0 0,0 0 0,0 0 0,0 0 0,1 0 0,-1 0 0,0 0 0,0 0 0,0 0 0,0 0 0,0 0 0,0 0 0,0 0 0,0 0 0,0 0 0,0 0 0,0 0 0,1 0 0,-1 0 0,0 0 0,0 0 0,0-1 0,0 1 0,0 0 0,-8 8 0,-14 8 0,6-6 0,-1-1 0,-1-1 0,0-1 0,0 0 0,0-1 0,-1-1 0,-21 3 0,38-8 0,1 1 0,-1-1 0,1 0 0,-1 1 0,1-1 0,-1 0 0,1 0 0,-1 0 0,0-1 0,1 1 0,-1 0 0,1-1 0,-1 1 0,1 0 0,0-1 0,-1 0 0,1 1 0,-1-1 0,1 0 0,0 0 0,0 0 0,-1 0 0,1 0 0,0 0 0,0 0 0,0 0 0,0 0 0,0 0 0,0-1 0,0 1 0,1 0 0,-1-1 0,0 1 0,1-1 0,-1 1 0,1-1 0,0 1 0,-1-2 0,1-1 0,0 0 0,0 1 0,1-1 0,-1 1 0,1-1 0,0 1 0,0 0 0,0-1 0,1 1 0,-1 0 0,1-1 0,0 1 0,-1 0 0,2 0 0,-1 1 0,3-4 0,9-8 0,0 0 0,1 1 0,1 1 0,0 1 0,19-10 0,-24 15 0,0 0 0,1 0 0,0 1 0,0 1 0,1 0 0,-1 1 0,1 0 0,22-2 0,-33 5 0,0 0 0,-1 0 0,1 0 0,0 0 0,0 0 0,0 0 0,-1 1 0,1-1 0,0 1 0,0-1 0,-1 1 0,1-1 0,0 1 0,-1 0 0,1 0 0,-1 0 0,1 0 0,-1 0 0,1 0 0,-1 0 0,0 1 0,0-1 0,1 0 0,-1 1 0,0-1 0,0 1 0,0-1 0,-1 1 0,1-1 0,0 1 0,0 0 0,-1-1 0,1 1 0,-1 0 0,0 0 0,0 0 0,1-1 0,-1 1 0,0 0 0,0 0 0,0 0 0,-1-1 0,1 1 0,0 0 0,-1 2 0,-2 8 0,0 0 0,0 0 0,-1 0 0,-1-1 0,-7 14 0,-13 19 0,-3 0 0,-1-2 0,-2-1 0,-2-2 0,-1-1 0,-3-1 0,-79 62 0,112-97 0,-48 34 0,50-35 0,0 0 0,1 0 0,-1 0 0,0 0 0,0 0 0,0 0 0,0-1 0,1 1 0,-1 0 0,0-1 0,0 0 0,0 1 0,0-1 0,0 0 0,0 0 0,0 0 0,-1 0 0,1-1 0,0 1 0,1-1 0,-1 1 0,0-1 0,0 1 0,0-1 0,-3-2 0,4 2 0,0-1 0,0 1 0,1 0 0,-1-1 0,1 1 0,-1-1 0,1 1 0,-1-1 0,1 0 0,0 1 0,0-1 0,0 1 0,-1-1 0,2 1 0,-1-1 0,0 0 0,0 1 0,0-1 0,1 1 0,-1-1 0,1 1 0,-1-1 0,1 1 0,0-1 0,0 1 0,-1 0 0,1-1 0,2-1 0,30-38 0,-23 31 0,1 0 0,0 1 0,0 0 0,1 0 0,0 1 0,1 1 0,16-8 0,-24 13 0,-1 1 0,1-1 0,-1 1 0,1 0 0,0 0 0,-1 1 0,1-1 0,0 1 0,-1 0 0,1 0 0,0 1 0,0-1 0,-1 1 0,1 0 0,-1 0 0,1 1 0,-1-1 0,1 1 0,-1 0 0,0 0 0,0 1 0,0-1 0,0 1 0,0 0 0,0 0 0,4 5 0,46 56-1365,-35-41-5461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107 163 24575,'0'-14'0,"0"-26"0,0 38 0,0 1 0,-1-1 0,1 1 0,0-1 0,-1 1 0,1-1 0,-1 1 0,1-1 0,-1 1 0,0-1 0,1 1 0,-1 0 0,0 0 0,0-1 0,0 1 0,0 0 0,0 0 0,0 0 0,-3-2 0,3 3 0,-1-1 0,1 1 0,0 0 0,0 0 0,0 0 0,-1 0 0,1 0 0,0 0 0,0 0 0,-1 1 0,1-1 0,0 0 0,0 1 0,0-1 0,-1 0 0,1 1 0,0 0 0,0-1 0,0 1 0,0 0 0,0-1 0,0 1 0,0 0 0,0 0 0,1 0 0,-1 0 0,0 0 0,0 1 0,-23 32 0,22-32 0,-3 8 0,0 0 0,1 0 0,0 0 0,1 0 0,0 1 0,0-1 0,1 1 0,1 0 0,-1 15 0,1-19 0,1-1 0,0 1 0,1-1 0,0 0 0,0 1 0,0-1 0,1 0 0,0 1 0,0-1 0,0 0 0,1 0 0,0-1 0,0 1 0,0-1 0,1 1 0,0-1 0,5 6 0,-7-10 0,0 1 0,-1-1 0,1 1 0,0-1 0,0 0 0,0 0 0,0 0 0,0 0 0,0 0 0,0 0 0,0-1 0,0 1 0,0-1 0,0 1 0,0-1 0,1 0 0,-1 0 0,0 0 0,4 0 0,-2-1 0,0 0 0,-1-1 0,1 1 0,0-1 0,-1 1 0,1-1 0,-1 0 0,0 0 0,0-1 0,5-3 0,1-3 0,0-1 0,0 0 0,-1 0 0,0-1 0,10-19 0,-10 16 0,-1 0 0,-1-1 0,0 1 0,-1-1 0,-1-1 0,4-22 0,-7 32 0,0 1 0,-1 0 0,0 0 0,0 0 0,0 0 0,0 0 0,-1 0 0,0 0 0,0 0 0,-1 0 0,1 0 0,-1 0 0,0 0 0,0 1 0,-1-1 0,1 1 0,-1-1 0,0 1 0,0 0 0,-1 0 0,1 0 0,-1 1 0,-7-7 0,-24-8-1365,0 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175 197 24575,'0'-5'0,"1"1"0,0-1 0,0 1 0,1 0 0,-1-1 0,1 1 0,0 0 0,0 0 0,1 0 0,-1 0 0,1 1 0,-1-1 0,1 0 0,7-5 0,0-1 0,1 1 0,0 0 0,17-11 0,25-8 0,-57 35 0,2-1 0,-1 0 0,-1 1 0,1-1 0,-8 9 0,10-15 0,1 1 0,-1-1 0,1 1 0,-1-1 0,1 1 0,-1-1 0,1 1 0,-1-1 0,1 0 0,-1 1 0,0-1 0,1 0 0,-1 0 0,1 1 0,-1-1 0,0 0 0,1 0 0,-1 0 0,0 0 0,0 0 0,1 0 0,-1 0 0,-1 0 0,1 0 0,0-1 0,0 0 0,0 0 0,0 0 0,0 1 0,0-1 0,0 0 0,1 0 0,-1 0 0,0 0 0,0-1 0,1 1 0,-1 0 0,1 0 0,-1 0 0,1 0 0,-1-1 0,1 0 0,-7-30 0,7 27 0,-1 1 0,1 0 0,-1 0 0,0-1 0,0 1 0,-1 0 0,1 0 0,-1 0 0,0 0 0,-2-3 0,3 6 0,1 1 0,0 0 0,-1 0 0,1 0 0,0-1 0,-1 1 0,1 0 0,0 0 0,-1 0 0,1 0 0,0 0 0,-1 0 0,1 0 0,0 0 0,-1 0 0,1 0 0,0 0 0,-1 0 0,1 0 0,0 0 0,-1 0 0,1 0 0,-1 0 0,1 0 0,0 0 0,0 0 0,-1 1 0,1-1 0,0 0 0,-1 0 0,1 0 0,0 1 0,-1-1 0,1 0 0,0 0 0,0 1 0,0-1 0,-1 0 0,1 1 0,0-1 0,0 0 0,0 1 0,0-1 0,-1 1 0,-9 17 0,9-16 0,-104 224 0,70-147 0,-40 112 0,75-190 0,-1 1 0,1-1 0,-1 1 0,1 0 0,-1-1 0,1 1 0,0-1 0,0 1 0,0 0 0,0-1 0,0 1 0,0 0 0,0-1 0,0 1 0,1-1 0,-1 1 0,1-1 0,-1 1 0,1 0 0,0-1 0,-1 0 0,1 1 0,0-1 0,0 1 0,0-1 0,0 0 0,0 0 0,0 0 0,0 1 0,1-1 0,-1 0 0,0-1 0,1 1 0,-1 0 0,1 0 0,-1 0 0,0-1 0,1 1 0,2 0 0,7 1 0,0 0 0,0 0 0,0-1 0,22-1 0,-10 0 0,486 50 0,-359-32 0,255 31-106,765 81-429,-600-108 535,-572-23 4,1 1 1,-1 0-1,1 0 0,0-1 1,-1 1-1,1-1 1,-1 1-1,1-1 0,0 1 1,0-1-1,-1 0 0,1 0 1,0 1-1,0-1 0,0 0 1,0 0-1,0 0 0,0 0 1,0-1-1,0 1 0,0 0 1,-1-2-1,-1-3 33,0-1 0,0 1-1,1-1 1,-1 1 0,-1-9 0,0-7 70,1-1-1,-2-42 1,8 21-107,1 0 0,19-81 0,-14 88 0,-1-1 0,-3-1 0,-1 1 0,-1-50 0,-3 85 0,0 0 0,0 1 0,-1-1 0,0 0 0,1 0 0,-1 1 0,0-1 0,0 1 0,0-1 0,-1 1 0,1-1 0,-1 1 0,1 0 0,-1-1 0,0 1 0,0 0 0,0 0 0,0 0 0,0 1 0,0-1 0,0 0 0,-1 1 0,1 0 0,0-1 0,-1 1 0,0 0 0,1 0 0,-1 0 0,0 1 0,1-1 0,-5 0 0,-9-1 0,0 1 0,0 1 0,0 0 0,-23 3 0,3 0 0,-623-13 0,3-40 0,528 39 0,-247-26-405,-155-12-280,482 45 662,23 1 74,0 1 0,1 1 0,-46 5 0,66 0 677,11 1-473,18 9-385,-15-9 186,-7-3-56,-1 1 0,1-1 0,-1 0 0,0 1 0,0 0 0,0-1 0,0 1 0,-1 0 0,1 0 0,-1 0 0,0 0 0,0 0 0,0 0 0,0 0 0,0 1 0,-1-1 0,1 0 0,-1 0 0,0 1 0,0-1 0,0 0 0,0 1 0,-1-1 0,1 0 0,-1 0 0,-2 6 0,-3 10 0,0-2 0,-1 1 0,-14 23 0,15-30 0,-5 12 0,-20 36 0,-39 107 0,61-141 0,5-15 0,0 1 0,1-1 0,0 1 0,0 0 0,-1 19 0,4-27 0,0-1 0,0 1 0,1-1 0,-1 0 0,0 1 0,1-1 0,0 0 0,-1 1 0,1-1 0,0 0 0,0 0 0,1 0 0,-1 0 0,0 0 0,1 0 0,-1 0 0,1 0 0,-1 0 0,1-1 0,0 1 0,0-1 0,0 1 0,0-1 0,0 0 0,0 0 0,0 1 0,0-2 0,0 1 0,1 0 0,-1 0 0,0-1 0,3 1 0,52 10 0,1-2 0,69 0 0,-25-1 0,1789 179-1831,-1614-158 1762,326 19 1172,-593-48-984,0-1 1,0 1 0,-1-1-1,11-3 1,-19 4-116,0 0 0,0 0-1,0 0 1,0-1 0,0 1 0,0 0-1,0-1 1,0 1 0,0 0 0,0-1-1,0 1 1,0-1 0,0 1 0,-1-1-1,1 0 1,0 1 0,0-1 0,-1 0-1,1 0 1,0 1 0,-1-1 0,1 0 0,-1 0-1,1 0 1,-1 0 0,1 0 0,-1 0-1,0 0 1,1 0 0,-1 1 0,0-1-1,0 0 1,0-1 0,0 1 0,0 0-1,0 0 1,0 0 0,0 0 0,0 0-1,0 0 1,-1 0 0,1 0 0,0 1-1,-1-1 1,1 0 0,0 0 0,-1 0-1,1 0 1,-1 0 0,0 0 0,1 1-1,-2-2 1,-4-6-4,-1 1 0,0 0 0,0 0 0,0 1 0,-13-9 0,14 11 0,-1-1 0,1 1 0,0-1 0,0-1 0,1 1 0,0-1 0,0 0 0,0 0 0,1 0 0,-8-14 0,9 12 0,1 0 0,0 0 0,0 0 0,1 0 0,0-1 0,0 1 0,1 0 0,0-1 0,0 1 0,1 0 0,0 0 0,3-12 0,4-8 0,1 0 0,17-32 0,-1 0 0,24-73 0,-48 132 0,-1 0 0,0 0 0,1 0 0,-1-1 0,0 1 0,0 0 0,0 0 0,0 0 0,0-1 0,0 1 0,0 0 0,0 0 0,-1-1 0,1 1 0,0 0 0,-1 0 0,1 0 0,-1 0 0,0 0 0,1 0 0,-1 0 0,0 0 0,1 0 0,-1 0 0,0 0 0,0 0 0,0 0 0,0 0 0,0 1 0,0-1 0,0 0 0,0 1 0,0-1 0,0 0 0,0 1 0,0 0 0,-1-1 0,1 1 0,0 0 0,0 0 0,0-1 0,-1 1 0,0 0 0,-10-1 0,0-1 0,0 2 0,-20 1 0,18-1 0,-482-17 0,1-29 0,133 11 0,295 29-4,-1172-76-557,1159 80-710,18 1-5084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28 24575,'-6'-2'0,"0"0"0,0 0 0,0 0 0,1-1 0,-1 0 0,-6-4 0,12 4 0,8 1 0,10 0 0,21 3 0,75 11 0,-10 0 0,-44-12 0,-42 0 0,1 0 0,-1 0 0,0 2 0,28 6 0,-43-7 0,0 0 0,0 0 0,0 1 0,0-1 0,-1 1 0,1 0 0,0 0 0,-1 0 0,1 0 0,-1 0 0,0 1 0,1-1 0,-1 1 0,0 0 0,-1-1 0,1 1 0,0 0 0,-1 0 0,0 0 0,1 0 0,-1 0 0,-1 1 0,1-1 0,0 4 0,2 10 0,-2-1 0,0 0 0,-3 29 0,1-21 0,-3 67 0,-29 171 0,24-214 0,-6 32 0,-3-1 0,-39 104 0,54-176 0,1-1 0,-1 1 0,0-1 0,-1 0 0,1-1 0,-1 1 0,-9 9 0,11-13 0,1-1 0,-1 1 0,0-1 0,0 0 0,0 0 0,0 0 0,0 0 0,0 0 0,-1-1 0,1 1 0,0-1 0,0 1 0,0-1 0,-1 0 0,1 0 0,0 0 0,0 0 0,-1 0 0,1 0 0,0 0 0,0-1 0,-1 0 0,1 1 0,0-1 0,0 0 0,0 0 0,-3-1 0,-29-15 0,-1 2 0,0 2 0,-1 1 0,-1 2 0,-53-8 0,60 14 0,-280-29 0,303 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24575,'-1'0'0,"0"1"0,0-1 0,0 0 0,0-1 0,0 1 0,0 0 0,0 0 0,1 0 0,-1-1 0,0 1 0,0 0 0,0-1 0,0 1 0,0 0 0,1-1 0,-1 1 0,0-1 0,0 0 0,1 1 0,-1-1 0,0 0 0,1 1 0,-1-1 0,1 0 0,-2-1 0,2 1 0,0 1 0,0-1 0,0 0 0,1 1 0,-1-1 0,0 1 0,0-1 0,0 0 0,1 1 0,-1-1 0,0 1 0,1-1 0,-1 1 0,0-1 0,1 1 0,-1-1 0,1 1 0,-1-1 0,1 1 0,-1-1 0,1 1 0,-1 0 0,1-1 0,-1 1 0,1 0 0,0-1 0,-1 1 0,1 0 0,-1 0 0,1 0 0,0 0 0,-1-1 0,1 1 0,0 0 0,-1 0 0,1 0 0,-1 0 0,1 1 0,0-1 0,52-4 0,0 3 0,0 3 0,64 9 0,-55-5 0,165 17 0,354 21 0,-570-43 115,-14-2-1595,-8 1-5346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24575,'0'-5'0,"4"-1"0,7 0 0,5 1 0,6 2 0,7 1 0,4 1 0,6 1 0,0-1 0,-1 2 0,-3-1 0,-2 0 0,-7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23 24575,'-4'0'0,"-7"-5"0,-1-5 0,1 2 0,2 8 0,4 9 0,2 12 0,1 7 0,-3 8 0,-1 2 0,-4 5 0,0 3 0,1 0 0,3-5 0,1-3 0,3-4 0,1-9-8191</inkml:trace>
  <inkml:trace contextRef="#ctx0" brushRef="#br0" timeOffset="1">348 133 24575,'5'-5'0,"1"-6"0,0-5 0,-1-6 0,-6 2 0,-8 4 0,-11 9 0,-8 6 0,-7 8 0,-3 8 0,-4 5 0,0-1 0,-2 2 0,2-4 0,4 1 0,7-3-8191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24575,'4'0'0,"2"-4"0,5-3 0,4 1 0,1 6 0,1 3 0,3 5 0,3 11 0,1 7 0,-2 8 0,-1 8 0,1 6 0,-4-6-8191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57 24575,'0'-1'0,"0"1"0,-1 0 0,1-1 0,0 1 0,0 0 0,-1-1 0,1 1 0,0-1 0,0 1 0,-1-1 0,1 1 0,0 0 0,0-1 0,0 1 0,0-1 0,0 1 0,-1-1 0,1 1 0,0-1 0,0 1 0,0-1 0,0 1 0,1 0 0,-1-1 0,0 1 0,0-1 0,0 1 0,0-1 0,0 1 0,1-1 0,-1 1 0,0-1 0,16-12 0,23-2 0,-9 9 0,1 2 0,-1 1 0,61 3 0,-99 0 0,-219 2 0,224-2 0,1 1 0,-1-1 0,0 1 0,1 0 0,-1-1 0,1 1 0,-1 1 0,1-1 0,-1 0 0,1 0 0,0 1 0,-1-1 0,1 1 0,0 0 0,0 0 0,0 0 0,1 0 0,-1 0 0,0 0 0,1 0 0,-2 3 0,-1 2 0,1 1 0,0-1 0,0 1 0,1 0 0,-3 14 0,5-21 0,0 0 0,0 1 0,-1-1 0,1 0 0,0 1 0,0-1 0,0 1 0,1-1 0,-1 0 0,0 1 0,0-1 0,1 0 0,-1 1 0,1-1 0,-1 0 0,1 0 0,-1 1 0,1-1 0,0 0 0,0 0 0,0 0 0,0 0 0,1 2 0,0-2 0,1 1 0,-1-1 0,1 1 0,-1-1 0,1 0 0,0 0 0,0 0 0,-1 0 0,1-1 0,5 2 0,3-2 0,0 1 0,0-1 0,0-1 0,-1 0 0,13-2 0,9-6 0,-23 6 0,0 1 0,-1-1 0,1 1 0,0 1 0,0 0 0,0 0 0,0 1 0,0 0 0,15 2 0,-23-2 0,1 1 0,-1-1 0,0 0 0,0 1 0,0-1 0,0 1 0,1-1 0,-1 1 0,0-1 0,0 1 0,0 0 0,0 0 0,0-1 0,-1 1 0,1 0 0,0 0 0,0 0 0,0 0 0,-1 0 0,1 0 0,0 0 0,-1 0 0,1 1 0,-1-1 0,0 0 0,1 0 0,-1 0 0,0 1 0,0-1 0,1 0 0,-1 0 0,0 0 0,0 1 0,-1-1 0,1 0 0,0 0 0,0 1 0,0-1 0,-1 0 0,1 0 0,-1 0 0,1 0 0,-1 1 0,1-1 0,-1 0 0,0 0 0,1 0 0,-3 1 0,-1 5 0,-1-1 0,1 0 0,-2 0 0,1-1 0,-1 1 0,-9 6 0,-5 0 0,-1-1 0,0 0 0,-1-2 0,0-1 0,0 0 0,-1-2 0,0-1 0,-42 5 0,41-10-1365,5-2-5461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24575,'-53'53'0,"-81"114"0,116-139 0,0 0 0,2 1 0,1 1 0,-16 46 0,29-73 0,1 1 0,0 0 0,-1 0 0,1 0 0,1 0 0,-1 0 0,0 0 0,1 0 0,0 1 0,0-1 0,0 0 0,1 0 0,-1 0 0,1 0 0,0 0 0,0 0 0,1 0 0,-1 0 0,1 0 0,0 0 0,0-1 0,0 1 0,0-1 0,0 1 0,1-1 0,0 0 0,0 0 0,0 0 0,0-1 0,0 1 0,0 0 0,1-1 0,-1 0 0,1 0 0,0 0 0,-1 0 0,1-1 0,0 0 0,6 2 0,43 9 0,0-3 0,0-2 0,80 0 0,-1 1 0,1265 188 0,-1386-194 0,0-1 0,0 1 0,0-1 0,17-2 0,-27 1 0,-1 0 0,0 1 0,1-1 0,-1 0 0,1 0 0,-1 0 0,0 0 0,1-1 0,-1 1 0,0 0 0,1 0 0,-1 0 0,1 0 0,-1 0 0,0 0 0,1 0 0,-1-1 0,0 1 0,1 0 0,-1 0 0,0 0 0,0-1 0,1 1 0,-1 0 0,0-1 0,0 1 0,1 0 0,-1-1 0,0 1 0,0 0 0,0-1 0,1 1 0,-1 0 0,0-1 0,0 1 0,0 0 0,0-1 0,0 1 0,0 0 0,0-1 0,0 1 0,0-1 0,0 1 0,0 0 0,0-1 0,0 1 0,0 0 0,0-1 0,0 1 0,0-1 0,-1 1 0,1 0 0,0-1 0,0 1 0,-1-1 0,-19-23 0,2 3 0,17 16 0,1 1 0,-1-1 0,1 0 0,-1 1 0,1-1 0,0 0 0,1 1 0,-1-1 0,1 0 0,0 1 0,1-1 0,1-6 0,26-53 0,-26 57 0,21-35 0,49-67 0,-50 79 0,-2-1 0,-1-1 0,-1-1 0,16-40 0,-33 68 0,-1 0 0,1 0 0,-1 1 0,1-1 0,-1 0 0,-1-1 0,1 1 0,-1 0 0,0 0 0,0 0 0,-2-8 0,1 10 0,0 0 0,0-1 0,-1 1 0,1 0 0,-1 1 0,0-1 0,0 0 0,0 0 0,0 1 0,0-1 0,-1 1 0,1 0 0,-1 0 0,0 0 0,1 0 0,-1 0 0,0 0 0,-6-1 0,-13-7 0,0 2 0,0 1 0,-1 0 0,-40-5 0,-97-4 0,151 15 0,-808-10 0,520 14 0,264-3-118,-32-1-505,-95 12-1,125-5-6202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 24575,'0'-1'0,"0"1"0,0-1 0,0 1 0,0-1 0,0 1 0,0-1 0,0 1 0,0-1 0,-1 1 0,1 0 0,0-1 0,0 1 0,0-1 0,-1 1 0,1-1 0,0 1 0,0 0 0,-1-1 0,1 1 0,0 0 0,-1-1 0,1 1 0,-1 0 0,1 0 0,0-1 0,-1 1 0,1 0 0,-1 0 0,1-1 0,0 1 0,-1 0 0,0 0 0,-20 2 0,-17 14 0,31-12 0,0 2 0,0-1 0,1 1 0,-1 0 0,1 0 0,1 1 0,-1 0 0,1 0 0,-5 9 0,9-14 0,-1 0 0,1-1 0,0 1 0,0 0 0,0 0 0,1 0 0,-1 0 0,0 0 0,1 1 0,-1-1 0,1 0 0,0 0 0,0 0 0,0 0 0,0 1 0,0-1 0,0 0 0,0 0 0,1 0 0,-1 0 0,1 0 0,0 1 0,0-1 0,-1 0 0,1 0 0,0-1 0,1 1 0,-1 0 0,0 0 0,1 0 0,-1-1 0,0 1 0,1-1 0,0 1 0,-1-1 0,1 0 0,0 1 0,0-1 0,0 0 0,2 1 0,4 0 0,0 1 0,-1-1 0,1-1 0,0 0 0,0 0 0,1 0 0,-1-1 0,0 0 0,0-1 0,0 1 0,0-2 0,0 1 0,12-5 0,-15 5 0,1 0 0,-1-1 0,0 0 0,0 0 0,1-1 0,-1 1 0,-1-1 0,1 0 0,0 0 0,-1-1 0,1 1 0,-1-1 0,0 0 0,0 0 0,-1-1 0,1 1 0,-1-1 0,0 1 0,0-1 0,2-6 0,-5 10 3,1-1 0,-1 1 0,0-1 1,1 1-1,-1-1 0,0 0 0,0 1 0,0-1 0,0 0 0,-1 1 0,1-1 0,0 1 0,-1-1 0,1 1 0,-1-1 0,1 1 0,-1-1 1,0 1-1,0-1 0,0 1 0,1 0 0,-1-1 0,0 1 0,-1 0 0,1 0 0,0 0 0,0 0 0,0 0 0,-1 0 0,1 0 0,0 0 1,-1 0-1,1 1 0,-1-1 0,1 0 0,-1 1 0,1 0 0,-4-1 0,-5-2-300,0 1 0,-1 1 0,1 0 0,-16 0 0,1 1-6529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58 24575,'-7'1'0,"0"0"0,1 1 0,-1 0 0,0 0 0,1 1 0,-1 0 0,1 0 0,0 0 0,0 1 0,0 0 0,0 0 0,1 1 0,0-1 0,0 1 0,0 1 0,0-1 0,1 0 0,-6 10 0,7-10 0,0-1 0,1 1 0,-1 0 0,1-1 0,0 1 0,1 0 0,-1 1 0,1-1 0,0 0 0,0 0 0,0 8 0,1-10 0,0 0 0,1 0 0,-1 0 0,1 0 0,0 0 0,-1 0 0,2 0 0,-1 0 0,0 0 0,0-1 0,1 1 0,0 0 0,-1-1 0,1 1 0,0-1 0,0 1 0,0-1 0,1 0 0,-1 0 0,4 2 0,-3-2 0,0 0 0,0 0 0,0-1 0,0 1 0,0-1 0,1 0 0,-1 0 0,1 0 0,-1 0 0,1-1 0,-1 1 0,1-1 0,-1 0 0,7-1 0,-3 0 0,0 0 0,0-1 0,-1 0 0,1 0 0,0 0 0,-1-1 0,8-4 0,-3 0 0,1-1 0,-1 0 0,0 0 0,-1-1 0,0-1 0,0 1 0,9-15 0,-16 20 0,0 0 0,0 0 0,0-1 0,-1 0 0,1 1 0,-1-1 0,-1 0 0,1 0 0,-1 0 0,1 0 0,-2 0 0,1 0 0,0-1 0,-1 1 0,-1-10 0,0 11 0,1 0 0,-2 1 0,1-1 0,0 1 0,-1 0 0,1-1 0,-1 1 0,0 0 0,0 0 0,0 0 0,-1 0 0,1 1 0,-1-1 0,0 1 0,1-1 0,-1 1 0,0 0 0,0 0 0,-1 0 0,1 0 0,0 1 0,0-1 0,-6-1 0,-31-8-1365,-1 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30 24575,'4'-3'0,"0"-1"0,0 1 0,0 1 0,0-1 0,0 0 0,1 1 0,-1 0 0,1 0 0,-1 1 0,1-1 0,6-1 0,-22 18 0,-17 6 0,0-2 0,-2-1 0,0-1 0,-54 21 0,22-10 0,19-9 0,15-6 0,-38 21 0,66-33 0,-1-1 0,0 0 0,0 1 0,1-1 0,-1 1 0,0-1 0,0 1 0,1-1 0,-1 1 0,1-1 0,-1 1 0,0 0 0,1-1 0,-1 1 0,1 0 0,0-1 0,-1 1 0,1 0 0,-1 0 0,1-1 0,0 1 0,0 0 0,0 0 0,-1 0 0,1-1 0,0 1 0,0 0 0,0 0 0,0 0 0,0 0 0,0-1 0,0 1 0,1 0 0,-1 0 0,0 0 0,0 0 0,1-1 0,-1 1 0,0 0 0,1 0 0,-1-1 0,1 1 0,-1 0 0,1-1 0,-1 1 0,1 0 0,0-1 0,0 2 0,5 2 0,0 1 0,1-1 0,-1 1 0,11 3 0,-6-2 0,40 23-118,191 119-1129,-209-124-5579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24575,'0'-4'0,"0"-7"0,0-6 0,0-5 0,5 2 0,11-1 0,7-1 0,9 3 0,8 0 0,7 4 0,5 3 0,2 5 0,2 3 0,-4 3 0,-2 0 0,-9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107 434 24575,'50'2'0,"-18"-1"0,50-4 0,-74 2 0,0 0 0,0 0 0,0-1 0,0 0 0,-1-1 0,1 1 0,0-2 0,-1 1 0,0-1 0,0 0 0,8-6 0,-13 9 0,0-1 0,0 1 0,0-1 0,0 0 0,-1 0 0,1 0 0,-1 1 0,1-1 0,-1-1 0,1 1 0,-1 0 0,0 0 0,0 0 0,0-1 0,0 1 0,-1 0 0,1-1 0,-1 1 0,1-1 0,-1 1 0,0-1 0,0 1 0,0-1 0,0 1 0,0-1 0,-1 1 0,1-1 0,-1 1 0,0 0 0,1-1 0,-1 1 0,0 0 0,0 0 0,-1-1 0,1 1 0,0 0 0,-1 0 0,-2-2 0,-1-2 0,0 0 0,-1 1 0,0-1 0,0 2 0,-1-1 0,1 1 0,-1-1 0,0 2 0,0-1 0,-1 1 0,-7-2 0,7 3 0,0 0 0,-1 0 0,1 1 0,-1 0 0,1 1 0,-1 0 0,1 0 0,-1 1 0,1 0 0,0 1 0,-1 0 0,1 0 0,0 0 0,0 1 0,0 0 0,0 1 0,1 0 0,-1 0 0,1 1 0,0 0 0,-7 6 0,3-1 0,1 0 0,0 1 0,0 0 0,1 0 0,1 1 0,0 0 0,0 1 0,1 0 0,1 0 0,0 0 0,-6 25 0,10-35 0,1 1 0,1 0 0,-1-1 0,0 1 0,1 0 0,0 0 0,0 0 0,0-1 0,0 1 0,0 0 0,1 0 0,0-1 0,0 1 0,0 0 0,0-1 0,0 1 0,1-1 0,-1 1 0,1-1 0,0 0 0,4 5 0,-3-5 0,1 0 0,-1 0 0,1 0 0,0-1 0,0 0 0,0 0 0,0 0 0,0 0 0,0 0 0,0-1 0,1 1 0,-1-1 0,1-1 0,-1 1 0,1-1 0,-1 1 0,1-1 0,4-1 0,4 0 0,0 0 0,-1-1 0,1-1 0,-1 0 0,1 0 0,-1-1 0,0-1 0,-1 0 0,21-13 0,1-4 0,54-47 0,-54 42 0,-32 26 0,0 0 0,0 0 0,0 0 0,0 0 0,0 0 0,0 1 0,0-1 0,0 1 0,1-1 0,-1 0 0,0 1 0,0 0 0,1-1 0,-1 1 0,0 0 0,0 0 0,2-1 0,-2 2 0,-1-1 0,1 0 0,-1 1 0,1-1 0,-1 0 0,1 1 0,-1-1 0,0 0 0,1 1 0,-1-1 0,0 1 0,1-1 0,-1 1 0,0-1 0,0 1 0,1-1 0,-1 1 0,0-1 0,0 1 0,0-1 0,0 1 0,1-1 0,-1 1 0,0 0 0,0-1 0,0 2 0,-1 7 0,0 1 0,0-1 0,-4 15 0,2-10 0,1-4 0,1-1 0,0 0 0,0 1 0,1-1 0,1 0 0,-1 1 0,4 16 0,-3-22 0,1-1 0,-1 0 0,0 0 0,1 0 0,0 0 0,-1-1 0,1 1 0,0 0 0,0-1 0,1 1 0,-1-1 0,1 0 0,-1 0 0,1 0 0,-1 0 0,1 0 0,0 0 0,0-1 0,0 1 0,0-1 0,0 0 0,0 0 0,1 0 0,-1-1 0,6 2 0,5-1 0,0 0 0,0-1 0,0 0 0,0-1 0,0-1 0,0 0 0,0-1 0,-1-1 0,1 0 0,-1 0 0,0-2 0,18-9 0,15-10 0,82-62 0,-110 73 0,-5 6 0,-1-1 0,0 0 0,0-1 0,-1-1 0,0 0 0,-1 0 0,18-26 0,-28 37 0,0 0 0,0 0 0,1-1 0,-1 1 0,0 0 0,0-1 0,0 1 0,1 0 0,-1-1 0,0 1 0,0 0 0,0-1 0,0 1 0,0-1 0,0 1 0,0 0 0,0-1 0,0 1 0,0 0 0,0-1 0,0 1 0,0-1 0,0 1 0,0 0 0,0-1 0,0 1 0,0 0 0,0-1 0,-1 1 0,1-1 0,0 1 0,0 0 0,-1-1 0,-12 3 0,-16 15 0,14-5 0,2 0 0,-1 1 0,2 0 0,-12 16 0,20-24 0,0 1 0,0 0 0,0 0 0,1 0 0,0 0 0,0 0 0,0 1 0,1-1 0,0 1 0,0 0 0,1 0 0,0 0 0,-1 11 0,3-16 0,-1 0 0,0 1 0,1-1 0,-1 0 0,1 1 0,0-1 0,0 0 0,0 0 0,0 0 0,0 0 0,0 0 0,0 0 0,1 0 0,-1 0 0,1 0 0,-1 0 0,1-1 0,4 3 0,-2-1 0,0 0 0,0-1 0,1 0 0,-1 0 0,1-1 0,0 1 0,0-1 0,8 1 0,1 0 0,-1-1 0,1-1 0,0-1 0,0 0 0,23-5 0,-9-2 0,-2-1 0,1-2 0,-1 0 0,-1-2 0,0-1 0,-1-1 0,-1-1 0,26-22 0,-46 35 0,1 0 0,0 1 0,0-1 0,0 1 0,0-1 0,5-1 0,-8 4 0,0 0 0,-1 0 0,1-1 0,0 1 0,0 0 0,-1 0 0,1 0 0,0 0 0,0 0 0,-1 0 0,1 1 0,0-1 0,0 0 0,-1 0 0,1 0 0,0 1 0,0-1 0,-1 0 0,1 1 0,0-1 0,-1 1 0,1-1 0,-1 1 0,1-1 0,-1 1 0,1-1 0,-1 1 0,1-1 0,-1 1 0,1 0 0,-1-1 0,1 1 0,-1 0 0,0-1 0,0 1 0,1 0 0,-1-1 0,0 1 0,0 0 0,0 0 0,0-1 0,0 1 0,0 1 0,5 36 0,-4-28 0,0 0 0,0-1 0,6 19 0,-6-24 0,1-1 0,0 1 0,0-1 0,0 1 0,0-1 0,0 0 0,1 1 0,-1-1 0,1-1 0,0 1 0,0 0 0,0-1 0,5 4 0,1-1 0,0-1 0,0 0 0,0 0 0,0-1 0,0-1 0,1 1 0,-1-1 0,1-1 0,0 0 0,-1 0 0,1-1 0,13-1 0,-7-1 0,0 0 0,0-1 0,0 0 0,0-1 0,-1-1 0,26-12 0,-22 6 0,0 0 0,-2-2 0,1 0 0,-2-1 0,1 0 0,-2-1 0,0-1 0,-1-1 0,-1 0 0,0 0 0,15-30 0,-11 15 0,-2 0 0,-1-1 0,-2-1 0,-1 0 0,-1 0 0,6-45 0,-14 69 0,-1 0 0,0 0 0,-1-1 0,0 1 0,-2-17 0,1 26 0,1-1 0,0 1 0,0-1 0,-1 1 0,1-1 0,-1 1 0,1-1 0,-1 1 0,0-1 0,0 1 0,0 0 0,0-1 0,0 1 0,0 0 0,0 0 0,0-1 0,0 1 0,0 0 0,0 0 0,-1 1 0,1-1 0,-1 0 0,1 0 0,0 1 0,-1-1 0,1 0 0,-1 1 0,1 0 0,-1-1 0,0 1 0,1 0 0,-1 0 0,1 0 0,-1 0 0,0 0 0,1 0 0,-1 0 0,1 0 0,-1 1 0,1-1 0,-1 1 0,1-1 0,-1 1 0,-1 1 0,-7 2 0,0 1 0,1 0 0,0 0 0,0 1 0,0 0 0,1 1 0,0 0 0,0 0 0,1 1 0,0 0 0,0 0 0,-6 11 0,-5 8 0,2 1 0,-23 53 0,28-53 20,1 0 0,1 0 0,1 1 0,1 1 0,-2 33 0,7-42-206,2 1 1,0-1-1,1 1 0,1-1 1,1 1-1,1-1 1,12 37-1,-5-28-6640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24575,'0'-3'0,"0"0"0,0 1 0,1-1 0,-1 1 0,1-1 0,-1 1 0,1-1 0,0 1 0,0-1 0,0 1 0,0 0 0,0 0 0,1-1 0,-1 1 0,1 0 0,0 0 0,3-3 0,-1 2 0,0 0 0,0 0 0,0 0 0,1 1 0,0 0 0,-1 0 0,1 0 0,8-2 0,7-1 0,1 2 0,0 0 0,31 1 0,-43 2 0,224 1 0,41-1 0,-269 0 0,0 0 0,0-1 0,0 1 0,0-1 0,1 0 0,-1 0 0,0-1 0,0 1 0,-1-1 0,1 0 0,0-1 0,-1 1 0,1-1 0,5-4 0,-7 1 0,-10 9 0,-14 9 0,8 3-124,0 0 0,1 0 0,1 1 0,1 0 0,0 1 0,1 0-1,1 1 1,0 0 0,1 0 0,-7 32 0,7-17-6702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24575,'5'-5'0,"1"-6"0,0-5 0,3-6 0,1-2 0,-7 1 0,-3 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24575,'-15'1'0,"-1"0"0,1 2 0,0 0 0,-1 0 0,1 1 0,1 1 0,-1 1 0,1 0 0,0 0 0,-18 12 0,17-8 0,0 0 0,1 1 0,0 0 0,1 1 0,1 1 0,0 0 0,0 0 0,-17 28 0,27-38 0,0 0 0,0 0 0,0 1 0,1-1 0,-1 0 0,1 1 0,0 0 0,0-1 0,0 1 0,0 0 0,1-1 0,0 1 0,0 0 0,0 0 0,0-1 0,0 1 0,1 0 0,-1 0 0,1-1 0,0 1 0,0 0 0,3 4 0,-1-3 0,0 0 0,1 0 0,0 0 0,0-1 0,1 1 0,-1-1 0,1 0 0,0-1 0,0 1 0,0-1 0,0 0 0,11 5 0,5 1 0,0-1 0,1-1 0,0 0 0,0-2 0,0-1 0,26 2 0,-35-5 0,1 0 0,-1-1 0,1-1 0,-1 0 0,1-1 0,-1 0 0,0-1 0,0-1 0,0 0 0,-1-1 0,21-10 0,-27 12 0,-1-1 0,0 0 0,0 0 0,0-1 0,-1 1 0,1-1 0,-1 0 0,0 0 0,0-1 0,-1 1 0,0-1 0,0 0 0,0 1 0,-1-2 0,1 1 0,-1 0 0,-1 0 0,1-1 0,-1 1 0,0 0 0,-1-1 0,0 1 0,0-1 0,0 0 0,-1 1 0,0 0 0,-1-8 0,-1 3 0,1-1 0,-2 1 0,1 0 0,-2 1 0,1-1 0,-1 1 0,-1-1 0,0 2 0,-1-1 0,1 1 0,-2 0 0,1 0 0,-1 1 0,-15-13 0,20 19 0,0 1 0,1-1 0,-1 1 0,0 0 0,0-1 0,0 1 0,0 1 0,0-1 0,0 0 0,0 1 0,-6-1 0,8 1 0,0 0 0,0 0 0,0 0 0,1 1 0,-1-1 0,0 0 0,0 0 0,0 1 0,0-1 0,1 0 0,-1 1 0,0-1 0,0 0 0,1 1 0,-1-1 0,0 1 0,1 0 0,-1-1 0,1 1 0,-1-1 0,1 1 0,-1 0 0,1 0 0,-1-1 0,1 1 0,-1 0 0,1 0 0,0-1 0,0 1 0,-1 0 0,1 0 0,0 0 0,0 0 0,0-1 0,0 1 0,0 0 0,0 0 0,0 0 0,0 0 0,0 0 0,0-1 0,1 1 0,-1 0 0,0 0 0,0 0 0,1-1 0,0 2 0,0 1 0,1 0 0,-1 0 0,1-1 0,-1 1 0,1-1 0,0 0 0,0 1 0,0-1 0,0 0 0,1 0 0,-1 0 0,0 0 0,1-1 0,-1 1 0,1-1 0,0 1 0,0-1 0,-1 0 0,1 0 0,0 0 0,0 0 0,0-1 0,5 1 0,11 1 0,-1 0 0,32-1 0,-35-2 0,18-1 0,0-1 0,0-2 0,61-18 0,-46 10 0,-45 12 0,0 0 0,0 1 0,0-1 0,0 1 0,1-1 0,-1 1 0,0 0 0,0 0 0,0 0 0,1 1 0,-1-1 0,0 1 0,0 0 0,0 0 0,0 0 0,0 0 0,6 3 0,-7-2 0,-1 0 0,1 0 0,0 0 0,-1 0 0,1 0 0,-1 0 0,0 0 0,0 1 0,0-1 0,0 0 0,0 1 0,0-1 0,-1 1 0,1-1 0,-1 1 0,0-1 0,1 1 0,-1-1 0,0 1 0,-1-1 0,1 1 0,0-1 0,-2 5 0,0 5 0,-2 0 0,-8 22 0,-4 15 0,16-49 0,0 0 0,0 0 0,0 0 0,0 1 0,0-1 0,-1 0 0,1 0 0,0 0 0,0 1 0,0-1 0,0 0 0,0 0 0,0 1 0,0-1 0,0 0 0,0 0 0,0 1 0,0-1 0,0 0 0,0 0 0,0 0 0,0 1 0,1-1 0,-1 0 0,0 0 0,0 1 0,0-1 0,0 0 0,0 0 0,0 0 0,0 1 0,1-1 0,-1 0 0,0 0 0,0 0 0,0 0 0,1 0 0,-1 1 0,0-1 0,0 0 0,0 0 0,1 0 0,-1 0 0,0 0 0,0 0 0,0 0 0,1 0 0,-1 0 0,0 0 0,1 0 0,15-8 0,25-25 0,-34 27 0,23-19 0,1 1 0,63-38 0,-92 61 0,-1 0 0,1 0 0,-1 0 0,1 0 0,-1 1 0,1-1 0,-1 0 0,1 1 0,0 0 0,-1-1 0,1 1 0,0 0 0,-1-1 0,1 1 0,0 0 0,0 1 0,-1-1 0,1 0 0,0 0 0,-1 1 0,1-1 0,0 1 0,-1-1 0,1 1 0,1 1 0,-1-1 0,-1 1 0,0-1 0,-1 1 0,1 0 0,0 0 0,0-1 0,-1 1 0,1 0 0,-1 0 0,1 0 0,-1 0 0,0-1 0,0 1 0,0 0 0,0 0 0,0 0 0,0 0 0,-1 0 0,1 0 0,0-1 0,-1 1 0,-1 3 0,-15 39 0,14-37 0,-1 0 0,1 0 0,1 0 0,-1 1 0,1-1 0,1 1 0,-1 0 0,1 0 0,0-1 0,1 12 0,1-17 0,-1 0 0,1 0 0,0 1 0,0-1 0,0 0 0,1-1 0,-1 1 0,0 0 0,1 0 0,-1 0 0,1-1 0,-1 1 0,1-1 0,0 1 0,0-1 0,0 0 0,0 1 0,0-1 0,0 0 0,0 0 0,0-1 0,0 1 0,0 0 0,1-1 0,-1 1 0,0-1 0,0 0 0,3 0 0,8 2 0,-1-2 0,1 0 0,21-2 0,-12-3 0,0 0 0,-1-1 0,0-1 0,0-1 0,-1-1 0,1 0 0,-2-2 0,20-13 0,-37 22 0,1 0 0,0 1 0,0-1 0,0 1 0,0 0 0,1-1 0,-1 1 0,0 1 0,1-1 0,-1 0 0,0 1 0,6 0 0,-7 0 0,-1 1 0,1-1 0,-1 1 0,0-1 0,1 1 0,-1 0 0,1 0 0,-1-1 0,0 1 0,0 0 0,0 0 0,1 0 0,-1 1 0,0-1 0,0 0 0,0 0 0,0 1 0,-1-1 0,1 0 0,0 1 0,-1-1 0,1 1 0,-1-1 0,1 1 0,-1-1 0,1 1 0,-1-1 0,0 1 0,0 1 0,1 54 0,-2-41 0,1-1 0,2 24 0,-1-36 0,-1 0 0,1 0 0,-1 0 0,1 0 0,0 0 0,0 0 0,1 0 0,-1 0 0,1 0 0,-1-1 0,1 1 0,0-1 0,0 1 0,0-1 0,0 1 0,0-1 0,5 3 0,-4-3 0,1-1 0,-1 1 0,1-1 0,0 0 0,0 0 0,0 0 0,0-1 0,0 1 0,0-1 0,0 0 0,-1 0 0,1-1 0,0 1 0,0-1 0,0 1 0,0-1 0,0-1 0,6-2 0,7-2 0,-1-2 0,26-15 0,90-64 0,-113 74 0,-2-1 0,0-1 0,0-1 0,26-33 0,-42 48 0,0 0 0,0 0 0,0 0 0,0-1 0,0 1 0,0 0 0,0-1 0,-1 1 0,1-1 0,-1 1 0,1-1 0,-1 1 0,1-1 0,-1 1 0,0-1 0,0 1 0,0-1 0,0 0 0,0-1 0,-9 0 0,-10 12 0,3 3 30,1 1 0,0 0 0,-17 18 0,26-24-179,0-1 1,1 1-1,-1 1 1,1-1-1,1 1 1,-1 0-1,2 0 1,-1 0-1,-4 14 1,7-6-6678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24575,'0'-5'0,"-5"-1"0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295 24575,'-6'-7'0,"0"0"0,1 0 0,0-1 0,-5-10 0,6 10 0,-1 0 0,0 1 0,0 0 0,-8-10 0,-1 5 0,0 1 0,0 0 0,-1 1 0,0 0 0,-31-13 0,12 8 0,-66-18 0,-12 7 0,-2 6 0,-125-7 0,189 25 0,-1 1 0,0 3 0,1 2 0,0 2 0,0 2 0,0 3 0,-62 21 0,26 0 0,2 3 0,2 4 0,-92 58 0,-6 10 0,-351 235 0,507-324 0,1 2 0,1 0 0,1 1 0,1 1 0,-26 37 0,35-40 0,0-1 0,1 1 0,0 1 0,2 0 0,1 0 0,0 1 0,1 0 0,-3 28 0,5-17 0,2-1 0,1 0 0,1 0 0,2 1 0,1-1 0,12 53 0,-3-41 0,1-1 0,2 0 0,3-1 0,26 47 0,-2-17 0,4-3 0,3-2 0,2-2 0,104 100 0,-93-105 0,3-3 0,2-3 0,2-3 0,95 53 0,-118-79 0,2-2 0,0-2 0,1-1 0,1-4 0,1-1 0,0-2 0,1-3 0,63 3 0,-43-11 0,-1-3 0,1-4 0,-1-2 0,-1-4 0,1-3 0,71-25 0,32-21 0,189-95 0,-81 7 0,-235 120 0,-2-3 0,-1-1 0,70-70 0,-96 83 0,-1-2 0,-1-1 0,0 0 0,-2 0 0,-1-2 0,-1 0 0,-1 0 0,-1-1 0,7-30 0,2-22 0,16-148 0,-31 194 0,-2-1 0,-1 1 0,-2 0 0,-1-1 0,-2 1 0,0 0 0,-3 0 0,0 1 0,-2 0 0,-2 0 0,0 1 0,-2 0 0,-2 1 0,-27-42 0,6 20 0,-2 2 0,-2 1 0,-3 2 0,-58-49 0,9 20 0,-129-82 0,190 139 0,0 2 0,-1 0 0,-1 2 0,-1 2 0,-59-15 0,71 21-1365,4-2-5461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59 24575,'0'-4'0,"0"-7"0,-5-6 0,-6 0 0,-1 7 0,1 11 0,3 14 0,2 9 0,3 10 0,2 3 0,0 6 0,1 4 0,-4-2 0,-6-3 0,-6-4 0,0-8-8191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1472 144 24575,'1'-1'0,"-1"0"0,1 1 0,0-1 0,-1 0 0,1 0 0,-1 0 0,0 0 0,1 0 0,-1 0 0,1 0 0,-1 0 0,0 0 0,0 0 0,0 0 0,0 0 0,0 0 0,0-1 0,0 1 0,0 0 0,0 0 0,0 0 0,-1 0 0,1 0 0,0 0 0,-1 0 0,1 0 0,-1 0 0,1 0 0,-1 0 0,1 1 0,-1-1 0,1 0 0,-1 0 0,0 0 0,0 1 0,1-1 0,-1 0 0,0 1 0,0-1 0,0 1 0,0-1 0,-1 0 0,-5-4 0,0 1 0,0 0 0,0 0 0,-9-3 0,-18-4 0,-1 0 0,0 3 0,0 1 0,-1 1 0,-46-1 0,-181 10 0,216 1 0,0 2 0,0 2 0,1 2 0,0 2 0,1 2 0,1 2 0,-44 22 0,36-11 0,0 2 0,2 2 0,1 3 0,2 1 0,-52 51 0,84-72 0,1 1 0,0 1 0,1 0 0,1 0 0,0 1 0,2 1 0,0 0 0,-12 31 0,18-38 0,0 0 0,2 0 0,-1 0 0,1 0 0,1 0 0,0 1 0,1-1 0,0 1 0,1-1 0,0 1 0,0-1 0,1 0 0,1 0 0,0 0 0,1 0 0,9 21 0,5-1 0,1-1 0,1 0 0,2-1 0,1-1 0,1-2 0,1 0 0,2-2 0,0 0 0,2-2 0,0-1 0,41 22 0,-4-9 0,0-2 0,3-3 0,0-3 0,108 26 0,-78-29 0,2-5 0,107 6 0,-145-21 0,-1-2 0,1-3 0,0-3 0,97-21 0,-132 20 0,0-3 0,0 0 0,-1-1 0,0-2 0,-1-1 0,0-1 0,-1-1 0,34-27 0,-41 27 0,-1 0 0,-1-1 0,-1-1 0,0-1 0,-1 0 0,-1-1 0,-1 0 0,0-1 0,-2 0 0,0-1 0,9-30 0,-7 6 0,-2-1 0,-2 0 0,-2 0 0,-2-1 0,-2 0 0,-3 0 0,-1 0 0,-2 1 0,-2-1 0,-24-85 0,24 111 0,-2 1 0,0 0 0,-1 0 0,-1 0 0,-1 1 0,0 0 0,-2 1 0,0 1 0,-1 0 0,-29-28 0,29 34 0,0-1 0,-1 2 0,0 0 0,-1 1 0,0 0 0,0 2 0,-1 0 0,0 0 0,0 2 0,0 0 0,-1 1 0,0 1 0,-26-2 0,-11 4-682,-57 5-1,100-3-6143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1376 48 24575,'5'0'0,"-1"-1"0,1 1 0,-1-1 0,1 0 0,0 0 0,4-3 0,-7 4 0,-1-1 0,1 1 0,-1-1 0,1 0 0,-1 1 0,1-1 0,-1 0 0,1 0 0,-1 0 0,0 0 0,0-1 0,0 1 0,0 0 0,0 0 0,0-1 0,0 1 0,0-1 0,0 1 0,0-1 0,0-1 0,-1 3 0,0-1 0,0 1 0,0-1 0,0 1 0,0 0 0,0-1 0,0 1 0,0-1 0,0 1 0,0-1 0,0 1 0,0-1 0,0 1 0,0-1 0,-1 1 0,1 0 0,0-1 0,0 1 0,0-1 0,-1 1 0,1 0 0,0-1 0,-1 1 0,1 0 0,0-1 0,-1 1 0,1 0 0,0 0 0,-1-1 0,0 1 0,-17-4 0,-20 9 0,-12 8 0,1 3 0,0 1 0,-70 38 0,49-23 0,-422 165 0,164-71 0,301-115 0,1-2 0,0 2 0,0 0 0,1 2 0,1 1 0,-33 25 0,49-30 99,15-13-1563,2-4-5362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24575,'0'0'0,"1"0"0,0 0 0,-1 0 0,1 0 0,-1 1 0,1-1 0,-1 0 0,1 0 0,-1 0 0,1 1 0,-1-1 0,1 0 0,-1 0 0,1 1 0,-1-1 0,0 1 0,1-1 0,-1 0 0,1 1 0,-1-1 0,0 1 0,1-1 0,-1 1 0,0-1 0,0 1 0,1-1 0,-1 1 0,0-1 0,0 1 0,0-1 0,0 1 0,0-1 0,0 1 0,0 0 0,0-1 0,0 1 0,0-1 0,0 1 0,0-1 0,0 1 0,0-1 0,0 1 0,0-1 0,-1 1 0,1-1 0,0 1 0,0-1 0,-1 1 0,1-1 0,-1 1 0,-14 30 0,13-29 0,-59 85 0,41-61 0,-32 54 0,50-77 0,0 1 0,1-1 0,-1 1 0,1-1 0,0 1 0,0 0 0,0-1 0,0 1 0,1 0 0,-1 0 0,1 0 0,0 0 0,0-1 0,1 1 0,-1 0 0,1 0 0,2 6 0,-2-6 0,1 0 0,1 0 0,-1 0 0,1-1 0,-1 1 0,1-1 0,0 0 0,0 1 0,0-1 0,1 0 0,-1-1 0,1 1 0,0-1 0,0 0 0,4 3 0,18 5-123,0-1 1,0-1-1,1-1 0,0-1 0,32 2 0,-41-5-505,37 4-6198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607 274 24575,'-1'-16'0,"-1"0"0,-1 0 0,-1 0 0,0 0 0,-1 1 0,0 0 0,-1 0 0,-1 0 0,0 1 0,-16-22 0,18 29 0,0 1 0,0 0 0,0 0 0,-1 0 0,0 1 0,0-1 0,-1 2 0,1-1 0,-1 1 0,0 0 0,0 0 0,0 1 0,-14-5 0,10 5 0,-1 1 0,0 0 0,0 0 0,0 2 0,0-1 0,0 1 0,0 1 0,-17 3 0,4 1 0,-1 2 0,1 1 0,1 1 0,0 0 0,0 2 0,1 1 0,-39 26 0,55-32 0,0-1 0,0 1 0,0 1 0,0-1 0,1 1 0,0 0 0,1 1 0,-1-1 0,1 1 0,-4 11 0,7-15 0,0 0 0,1 0 0,-1 1 0,1-1 0,0 1 0,0-1 0,1 1 0,0-1 0,-1 1 0,1-1 0,1 1 0,-1 0 0,1-1 0,0 1 0,0-1 0,0 0 0,0 1 0,1-1 0,0 0 0,0 0 0,0 0 0,4 6 0,2 0 0,1 0 0,0-1 0,0 0 0,1 0 0,0-1 0,1-1 0,18 11 0,88 38 0,-99-48 0,57 24 0,-25-12 0,-2 1 0,67 41 0,-110-59 0,-1 0 0,1 1 0,-1-1 0,0 1 0,1 0 0,-1 0 0,-1 0 0,1 1 0,-1-1 0,0 1 0,0 0 0,0 0 0,0 0 0,-1 0 0,0 0 0,0 1 0,2 10 0,-4-11 0,0 0 0,0 0 0,-1 0 0,1 0 0,-1 0 0,0 0 0,-1 0 0,1 0 0,-1 0 0,0-1 0,0 1 0,0-1 0,-1 1 0,1-1 0,-1 0 0,0 0 0,-1 0 0,1 0 0,-1-1 0,-4 5 0,-6 3 0,0 0 0,-1-1 0,0 0 0,-1-2 0,0 0 0,0 0 0,-1-2 0,0 0 0,-19 4 0,1-2 0,1-2 0,-1-1 0,-59 0 0,84-5 0,1 0 0,-1-1 0,1 0 0,-1 0 0,1-1 0,0-1 0,0 1 0,0-1 0,-12-6 0,18 7 0,0 0 0,0 0 0,0 0 0,1 0 0,-1-1 0,0 1 0,1 0 0,0-1 0,0 0 0,0 0 0,0 0 0,0 0 0,0 0 0,1 0 0,-1 0 0,1 0 0,0 0 0,0-1 0,0 1 0,0-1 0,1 1 0,0-1 0,-1 1 0,1 0 0,0-1 0,1 1 0,-1-1 0,1-3 0,8-27-1365,3 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24575,'4'0'0,"7"0"0,1 5 0,-1 5 0,-3 7 0,-3 5 0,3 3 0,0 6 0,-1 3 0,-2 1 0,-2-2 0,-2-1 0,0-2 0,-1-1 0,0-6-8191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325 560 24575,'3'-1'0,"1"1"0,0-1 0,-1 0 0,1 0 0,-1 0 0,1 0 0,-1 0 0,0-1 0,1 0 0,-1 0 0,0 0 0,0 0 0,0 0 0,0-1 0,-1 1 0,1-1 0,-1 1 0,1-1 0,-1 0 0,0 0 0,0 0 0,0-1 0,-1 1 0,1 0 0,-1-1 0,1 1 0,-1-1 0,-1 1 0,1-1 0,1-7 0,-1 6 0,-1 0 0,1 1 0,0-1 0,-1 0 0,0 0 0,-1 0 0,1 0 0,-1 0 0,1 0 0,-2 0 0,1 1 0,0-1 0,-1 0 0,0 1 0,0-1 0,0 1 0,-1-1 0,1 1 0,-1 0 0,0 0 0,0 1 0,-8-8 0,4 7 0,1 1 0,-2-1 0,1 1 0,0 1 0,0-1 0,-1 1 0,0 0 0,1 1 0,-1 0 0,0 0 0,1 1 0,-1 0 0,0 0 0,0 0 0,0 1 0,1 1 0,-1-1 0,1 1 0,-1 1 0,1-1 0,-8 5 0,1-1 0,0 1 0,1 0 0,-1 1 0,2 1 0,-1 0 0,1 1 0,1 0 0,0 1 0,-17 21 0,21-24 0,1 1 0,1 0 0,-1 0 0,1 1 0,1 0 0,0 0 0,1 0 0,-1 0 0,2 1 0,0-1 0,0 1 0,-1 19 0,4-23 0,-1 0 0,1 0 0,0 0 0,0-1 0,1 1 0,0 0 0,0-1 0,0 1 0,1-1 0,0 0 0,0 0 0,1 0 0,0 0 0,0-1 0,0 1 0,1-1 0,-1 0 0,1 0 0,1-1 0,-1 1 0,6 3 0,-4-4 0,0 0 0,0-1 0,0 1 0,1-1 0,-1-1 0,1 1 0,0-1 0,-1-1 0,1 1 0,0-1 0,0-1 0,0 1 0,0-1 0,0-1 0,0 0 0,0 0 0,0 0 0,0-1 0,-1 0 0,1 0 0,-1-1 0,1 0 0,-1-1 0,0 1 0,8-7 0,3-2 0,-1 0 0,0-1 0,-1-1 0,-1-1 0,0 0 0,-1-1 0,-1 0 0,16-26 0,-11 11 0,-1-1 0,-2-1 0,-1-1 0,-2 0 0,-1 0 0,-2-1 0,-1-1 0,-2 0 0,-1 1 0,-2-2 0,-2 1 0,-3-45 0,-4 29 0,5 49 0,0-1 0,0 1 0,0 0 0,0 0 0,0 0 0,-1 0 0,1 1 0,-1-1 0,1 0 0,-1 0 0,0 1 0,-1-1 0,-2-2 0,4 4 0,0 1 0,1 0 0,-1 0 0,0-1 0,1 1 0,-1 0 0,0 0 0,0 0 0,1 0 0,-1 0 0,0 0 0,0 0 0,1 0 0,-1 0 0,0 0 0,1 0 0,-1 0 0,0 1 0,0-1 0,1 0 0,-1 0 0,0 1 0,1-1 0,-1 1 0,1-1 0,-1 0 0,0 1 0,1-1 0,-1 1 0,1 0 0,-1-1 0,1 1 0,-1-1 0,1 1 0,0 0 0,-1-1 0,1 1 0,0 0 0,0-1 0,-1 1 0,1 1 0,-13 30 0,8-9 0,1 1 0,0 0 0,2 0 0,1 0 0,0 0 0,2 0 0,8 47 0,49 165 0,-57-229 0,5 14-273,1 1 0,1-1 0,0-1 0,12 21 0,-3-15-6553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49 294 24575,'0'-2'0,"1"-1"0,-1 1 0,0 0 0,1 0 0,0 0 0,-1-1 0,1 1 0,0 0 0,0 0 0,0 0 0,0 0 0,0 0 0,1 1 0,-1-1 0,1 0 0,-1 1 0,1-1 0,0 1 0,-1-1 0,1 1 0,0 0 0,0-1 0,0 1 0,0 0 0,0 0 0,0 0 0,3 0 0,8-3 0,0 0 0,1 1 0,20-2 0,-8 2 0,-25 3 0,96-22 0,-86 19 0,0 0 0,0-2 0,0 1 0,-1-1 0,1-1 0,12-9 0,-20 14 0,-1-1 0,0 0 0,0 1 0,0-1 0,0 0 0,0 0 0,0 0 0,-1 0 0,1-1 0,-1 1 0,1 0 0,-1-1 0,0 1 0,0-1 0,0 1 0,0-1 0,0 0 0,-1 1 0,1-1 0,-1 0 0,0 1 0,0-1 0,0 0 0,0 0 0,0 1 0,0-1 0,-1 0 0,1 1 0,-1-1 0,0 0 0,0 1 0,0-1 0,0 1 0,0-1 0,-1 1 0,1 0 0,-1-1 0,0 1 0,-3-4 0,0 0 0,-1 0 0,0 1 0,0-1 0,-1 1 0,1 1 0,-1-1 0,0 1 0,0 0 0,-1 0 0,1 1 0,-1 0 0,-11-2 0,10 3 0,0 1 0,0 0 0,0 1 0,0 0 0,0 0 0,0 1 0,0 0 0,0 0 0,0 1 0,0 1 0,0-1 0,1 1 0,-1 1 0,-9 5 0,8-3 0,0 0 0,1 1 0,-1 1 0,2-1 0,-1 1 0,1 1 0,0 0 0,1 0 0,0 0 0,-8 14 0,9-13 0,0 1 0,1-1 0,0 1 0,1 0 0,1 0 0,-1 0 0,2 1 0,-1-1 0,2 1 0,0-1 0,0 1 0,1 0 0,0-1 0,1 1 0,0 0 0,1-1 0,0 1 0,1-1 0,1 0 0,-1 0 0,2 0 0,-1 0 0,8 10 0,-7-14-85,0-1 0,1 1-1,0-1 1,0-1 0,0 1-1,1-1 1,0 0 0,0-1-1,0 1 1,0-2 0,1 1-1,-1-1 1,1 0 0,0 0-1,10 1 1,25 5-6741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 24575,'0'-4'0,"5"-3"0,1 6 0,0 7 0,-5 3 0,-4 4 0,-6 0 0,-1-7 0,-3-4 0,0-7 0,7-8 0,9-1 0,9 1 0,7 4 0,5 2 0,3 4 0,1 5 0,-3 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385 245 24575,'7'0'0,"0"-1"0,0 0 0,0-1 0,0 0 0,-1 0 0,1 0 0,0-1 0,-1 0 0,10-6 0,54-39 0,-55 37 0,10-6 0,24-19 0,-46 33 0,1 0 0,-1-1 0,0 1 0,0-1 0,0 0 0,-1 1 0,1-1 0,-1-1 0,4-7 0,-5 10 0,-1 1 0,1-1 0,-1 1 0,0-1 0,1 1 0,-1-1 0,0 1 0,0-1 0,0 1 0,0-1 0,0 0 0,0 1 0,-1-1 0,1 1 0,0-1 0,-1 1 0,1-1 0,-1 1 0,0 0 0,1-1 0,-1 1 0,0 0 0,0-1 0,-2-1 0,1 1 0,-1 0 0,0 0 0,0 0 0,0 0 0,0 1 0,0-1 0,0 1 0,0 0 0,0 0 0,-7-1 0,-3-1 0,-1 2 0,1 0 0,-1 1 0,-22 2 0,4 3 0,0 2 0,0 2 0,1 0 0,0 2 0,0 2 0,2 1 0,0 1 0,0 1 0,1 1 0,2 2 0,-1 1 0,-45 46 0,63-56 0,-1 0 0,2 2 0,-1-1 0,1 1 0,1 0 0,0 0 0,1 1 0,1 0 0,-7 20 0,10-27 0,1 1 0,0-1 0,0 1 0,0 0 0,1-1 0,0 1 0,0 0 0,1-1 0,-1 1 0,2 0 0,-1-1 0,1 1 0,0-1 0,0 0 0,0 1 0,1-1 0,0 0 0,0 0 0,1-1 0,0 1 0,7 8 0,2-2 0,0 0 0,1-1 0,1-1 0,-1 0 0,2-1 0,-1 0 0,1-1 0,0-1 0,1-1 0,0 0 0,0-1 0,27 4 0,-16-4 0,0-2 0,1 0 0,-1-2 0,1-2 0,-1 0 0,0-2 0,32-7 0,-55 8 0,1 1 0,-1-1 0,1 0 0,-1 0 0,0-1 0,0 0 0,0 0 0,-1 0 0,1 0 0,0-1 0,-1 0 0,6-6 0,-9 9 0,0 0 0,0-1 0,0 1 0,-1-1 0,1 1 0,0 0 0,-1-1 0,1 0 0,-1 1 0,1-1 0,-1 1 0,1-1 0,-1 1 0,0-1 0,0 0 0,0 1 0,0-1 0,-1-2 0,0 2 0,1-1 0,-1 1 0,-1 0 0,1 0 0,0 0 0,0 0 0,-1 0 0,1 1 0,-1-1 0,0 0 0,1 1 0,-1-1 0,0 1 0,0-1 0,0 1 0,-4-2 0,-5-2 0,0 0 0,0 1 0,0 0 0,-1 1 0,0 0 0,1 1 0,-1 0 0,0 1 0,-17 1 0,6 0 0,0 2 0,0 0 0,-44 12 0,56-11 0,0 0 0,0 1 0,0 1 0,0 0 0,1 0 0,0 1 0,0 0 0,1 1 0,-1 0 0,1 0 0,1 1 0,0 1 0,0-1 0,0 1 0,1 0 0,1 1 0,-1 0 0,2 0 0,-1 0 0,1 1 0,1 0 0,0 0 0,0 0 0,2 0 0,-1 0 0,1 1 0,1-1 0,0 1 0,0 0 0,1-1 0,1 1 0,0 0 0,0-1 0,1 1 0,1-1 0,5 16 0,-5-18 7,0-1 0,1 1-1,0-1 1,0 1 0,1-1-1,0 0 1,0-1-1,1 1 1,0-1 0,0 0-1,1-1 1,0 1 0,0-1-1,1-1 1,-1 0 0,1 0-1,9 5 1,-3-5-142,-1 0 0,1 0 0,0-1 0,0-1 0,0 0 0,0-1 0,0-1 0,1 0 0,-1-1 0,20-2 0,15-4-6691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488 328 24575,'22'-23'0,"-1"-1"0,27-40 0,-38 49 0,0-2 0,-1 1 0,-1-1 0,0 0 0,8-29 0,-15 43 0,-1 1 0,1-1 0,0 0 0,-1 0 0,1 1 0,-1-1 0,0 0 0,0 0 0,0 0 0,0 1 0,-1-1 0,1 0 0,-1 0 0,1 0 0,-1 1 0,0-1 0,0 1 0,0-1 0,-1 0 0,1 1 0,-1 0 0,1-1 0,-1 1 0,0 0 0,0 0 0,0 0 0,0 0 0,0 0 0,0 0 0,0 1 0,-1-1 0,1 1 0,-1-1 0,1 1 0,-1 0 0,1 0 0,-1 0 0,0 1 0,0-1 0,1 0 0,-1 1 0,0 0 0,0 0 0,0 0 0,1 0 0,-1 0 0,-5 1 0,-8 2 0,1 0 0,0 2 0,0-1 0,1 2 0,-1 0 0,1 0 0,0 2 0,1 0 0,-25 19 0,10-5 0,1 1 0,2 1 0,-32 39 0,20-16 0,2 2 0,2 1 0,-37 75 0,55-95 0,2 0 0,1 1 0,2 1 0,1 0 0,1 0 0,2 1 0,-4 56 0,10-73 0,0 0 0,1 0 0,1 0 0,1 0 0,0 0 0,1 0 0,0-1 0,9 18 0,-9-24 0,0 0 0,1-1 0,1 1 0,0-1 0,0 0 0,0 0 0,1-1 0,0 0 0,0 0 0,1-1 0,0 0 0,0 0 0,0-1 0,12 6 0,40 11-1365,-3-9-5461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24575,'-15'2'0,"1"0"0,-1 2 0,1 0 0,0 0 0,0 1 0,0 1 0,-23 14 0,8-5 0,-1-2 0,9-4 0,1 1 0,0 1 0,-19 14 0,38-25 0,0 1 0,0-1 0,0 1 0,1 0 0,-1 0 0,0-1 0,0 1 0,0 0 0,1 0 0,-1 0 0,0 0 0,1 0 0,-1 0 0,1 0 0,0 0 0,-1 0 0,1 0 0,-1 2 0,1-3 0,0 1 0,1 0 0,-1-1 0,0 1 0,0 0 0,1-1 0,-1 1 0,0-1 0,1 1 0,-1 0 0,0-1 0,1 1 0,-1-1 0,1 1 0,-1-1 0,1 1 0,-1-1 0,1 0 0,-1 1 0,1-1 0,-1 1 0,2-1 0,5 3 0,0 0 0,0-1 0,0 0 0,12 2 0,-6-1 0,1 0-124,0 1 0,-1 0 0,1 1 0,-1 0 0,0 1 0,0 1-1,-1 0 1,0 0 0,0 1 0,16 15 0,-14-7-6702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218 140 24575,'1'-32'0,"0"18"0,-1 0 0,0 0 0,-1 0 0,-5-23 0,6 36 0,0 1 0,0-1 0,0 0 0,0 1 0,0-1 0,0 1 0,-1-1 0,1 0 0,0 1 0,0-1 0,-1 1 0,1-1 0,0 0 0,-1 1 0,1-1 0,-1 1 0,1-1 0,0 1 0,-1 0 0,1-1 0,-1 1 0,1-1 0,-1 1 0,0 0 0,1-1 0,-1 1 0,1 0 0,-1 0 0,0 0 0,1-1 0,-1 1 0,1 0 0,-1 0 0,0 0 0,-1 0 0,1 1 0,-1 0 0,0-1 0,0 1 0,0 0 0,1 1 0,-1-1 0,0 0 0,1 0 0,-1 1 0,1-1 0,-2 3 0,-5 6 0,1 0 0,0 0 0,-5 11 0,-5 19 0,1 0 0,2 1 0,1 0 0,-10 71 0,-8 178 0,17-128 0,4-58-1365,7-68-5461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60 169 24575,'-44'0'0,"29"0"0,25 0 0,243 1 0,235-1 0,-3-37 0,-479 36 0,22-2 0,0-1 0,-1-1 0,1-2 0,-1-1 0,40-17 0,-65 25 0,0-1 0,0 0 0,-1 0 0,1 0 0,-1 0 0,1 0 0,-1 0 0,1-1 0,-1 1 0,1-1 0,-1 1 0,0-1 0,0 1 0,0-1 0,1-1 0,-2 2 0,0 0 0,0 1 0,1-1 0,-1 0 0,0 0 0,0 0 0,0 1 0,-1-1 0,1 0 0,0 0 0,0 0 0,0 1 0,-1-1 0,1 0 0,0 0 0,-1 1 0,1-1 0,0 0 0,-1 1 0,1-1 0,-1 0 0,1 1 0,-1-1 0,0 0 0,-3-2 0,-1 0 0,1 0 0,0 0 0,-1 1 0,0 0 0,1 0 0,-1 0 0,0 0 0,-7 0 0,-17-4 0,1 2 0,-1 0 0,1 2 0,-46 3 0,59 0 0,-1 1 0,1 0 0,0 1 0,0 1 0,0 0 0,0 1 0,1 1 0,0 0 0,0 1 0,-15 10 0,23-12 0,-1 0 0,1 0 0,0 0 0,0 1 0,1 0 0,0 0 0,0 1 0,0-1 0,1 1 0,0 0 0,0 0 0,0 1 0,1-1 0,1 1 0,-1-1 0,1 1 0,0 0 0,1 0 0,0 0 0,0 0 0,1 0 0,0 0 0,0 0 0,1 1 0,0-1 0,2 8 0,0-6 0,0 0 0,0 0 0,1-1 0,0 1 0,1-1 0,0 0 0,0-1 0,1 1 0,0-1 0,1 0 0,0 0 0,0-1 0,0 0 0,1 0 0,0-1 0,1 0 0,-1-1 0,1 1 0,0-2 0,12 6 0,-2-4-151,-1-1-1,1-1 0,0-1 0,0 0 1,0-2-1,0 0 0,0-1 1,28-3-1,1-4-6674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342 600 24575,'0'-3'0,"-1"1"0,1 0 0,-1-1 0,0 1 0,0 0 0,0 0 0,0-1 0,-1 1 0,1 0 0,-1 0 0,1 1 0,-3-4 0,-24-22 0,26 25 0,-2-2 0,-1 0 0,0 0 0,1 0 0,-1 0 0,-1 1 0,1 0 0,0 0 0,-1 0 0,0 1 0,1 0 0,-1 0 0,0 0 0,0 1 0,0 0 0,-1 0 0,1 1 0,0-1 0,0 1 0,0 0 0,0 1 0,0 0 0,0 0 0,0 0 0,0 1 0,0 0 0,0 0 0,0 0 0,1 1 0,-1-1 0,1 1 0,0 1 0,-1-1 0,2 1 0,-1 0 0,0 0 0,-5 8 0,-1 0 0,2 0 0,0 1 0,0 0 0,2 1 0,-1 0 0,2 0 0,0 0 0,0 1 0,-4 23 0,8-31 0,1 0 0,1 0 0,-1 0 0,1 0 0,0 0 0,0 0 0,1 0 0,0 0 0,0-1 0,4 11 0,-3-13 0,0 1 0,0-1 0,0 0 0,1 0 0,-1 0 0,1 0 0,0-1 0,0 1 0,1-1 0,-1 0 0,1 0 0,-1 0 0,1 0 0,0 0 0,0-1 0,8 4 0,2-1 0,-1-1 0,1 0 0,-1-1 0,1 0 0,0-1 0,0-1 0,0 0 0,0-1 0,0-1 0,0 0 0,0-1 0,0 0 0,21-7 0,-12 2 0,1-1 0,-1-1 0,-1-1 0,0-1 0,0-1 0,37-28 0,-37 21 0,0 0 0,-2-1 0,-1-1 0,0-1 0,-2-1 0,0 0 0,-2-1 0,0-1 0,-2 0 0,-1-1 0,-1-1 0,8-29 0,-10 25 0,-1-1 0,-2-1 0,-2 1 0,0-1 0,-2 0 0,-2 0 0,-1 0 0,-1 0 0,-2 0 0,-10-38 0,14 68 0,-1 1 0,0-1 0,0 0 0,0 0 0,0 0 0,0 1 0,-1-1 0,1 1 0,-1-1 0,1 1 0,-5-5 0,6 7 0,0 0 0,-1 0 0,1 0 0,0-1 0,-1 1 0,1 0 0,0 0 0,-1 0 0,1 0 0,0 0 0,-1 0 0,1-1 0,-1 1 0,1 0 0,0 0 0,-1 0 0,1 0 0,-1 1 0,1-1 0,0 0 0,-1 0 0,1 0 0,0 0 0,-1 0 0,1 0 0,-1 0 0,1 1 0,0-1 0,-1 0 0,1 1 0,-12 19 0,2 16 0,2 0 0,1 1 0,-2 41 0,5-37 0,-10 104 0,11 283 0,7-389-1365,2-12-5461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13 250 24575,'0'-5'0,"-5"-6"0,-1-5 0,4-6 0,8-3 0,8-2 0,10-1 0,10 4 0,9 2 0,12 5 0,4 4 0,7 1 0,2 1 0,-2 4 0,-3 2 0,-7 2 0,-14 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442 125 24575,'0'-8'0,"0"0"0,-1 0 0,-1 1 0,1-1 0,-1 0 0,0 0 0,-1 1 0,0 0 0,0-1 0,-4-6 0,5 12 0,1 0 0,-1-1 0,1 1 0,-1 0 0,1 0 0,-1 0 0,0 0 0,0 0 0,0 1 0,0-1 0,-1 0 0,1 1 0,0 0 0,-1-1 0,1 1 0,-1 0 0,1 0 0,-1 1 0,1-1 0,-1 0 0,0 1 0,1 0 0,-1-1 0,0 1 0,1 0 0,-1 0 0,0 1 0,1-1 0,-1 1 0,0-1 0,1 1 0,-6 2 0,2 0 0,1 0 0,-1 1 0,1 0 0,-1 0 0,1 1 0,0-1 0,1 1 0,-1 0 0,1 1 0,0-1 0,0 1 0,1-1 0,-1 1 0,-3 10 0,-5 13 0,-16 51 0,26-74 0,-29 98-117,-8 31-507,-95 220 0,116-321-6202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24575,'0'-10'0,"0"8"0,-1-1 0,1 1 0,0-1 0,0 1 0,0-1 0,0 0 0,1 1 0,-1-1 0,1 1 0,-1-1 0,1 1 0,0-1 0,0 1 0,0 0 0,0-1 0,1 1 0,1-3 0,-2 5 0,-1-1 0,0 1 0,1 1 0,-1-1 0,1 0 0,-1 0 0,0 0 0,1 0 0,-1 0 0,1 0 0,-1 0 0,0 0 0,1 1 0,-1-1 0,0 0 0,1 0 0,-1 1 0,0-1 0,1 0 0,-1 0 0,0 1 0,1-1 0,-1 0 0,0 1 0,0-1 0,0 0 0,1 1 0,-1-1 0,0 0 0,0 1 0,0-1 0,0 1 0,0-1 0,1 0 0,-1 1 0,0-1 0,0 1 0,0-1 0,0 0 0,0 1 0,0-1 0,-1 1 0,5 20 0,-4-21 0,1 32 0,0 0 0,-3-1 0,-6 42 0,-1 20 0,8-86 0,2 0 0,-1 1 0,1-1 0,2 12 0,-3-18 0,0 0 0,0 0 0,0 0 0,0 1 0,1-1 0,-1 0 0,0 0 0,1 0 0,-1 0 0,1 0 0,-1 0 0,1 0 0,0 0 0,-1 0 0,1 0 0,0 0 0,0-1 0,-1 1 0,1 0 0,0 0 0,0-1 0,0 1 0,0-1 0,0 1 0,0-1 0,0 1 0,0-1 0,0 1 0,0-1 0,1 0 0,-1 0 0,0 1 0,0-1 0,0 0 0,0 0 0,0 0 0,1 0 0,0-1 0,11-4 0,0-1 0,0-1 0,-1 0 0,0-1 0,-1 0 0,17-16 0,0 2 0,46-37 0,-38 28 0,0 3 0,2 1 0,56-30 0,-52 41 120,-40 15-207,1 1-1,-1-1 1,0 1 0,1 0-1,-1-1 1,0 1 0,1 1-1,-1-1 1,0 0-1,1 0 1,-1 1 0,0 0-1,1-1 1,-1 1 0,0 0-1,3 1 1,7 9-6739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24575,'0'0'0,"0"0"0,-1 1 0,1-1 0,0 0 0,0 0 0,-1 0 0,1 0 0,0 0 0,-1 0 0,1 0 0,0 0 0,0 0 0,-1 0 0,1 0 0,0 0 0,-1 0 0,1 0 0,0 0 0,0 0 0,-1 0 0,1 0 0,0 0 0,-1 0 0,1-1 0,0 1 0,0 0 0,-1 0 0,1 0 0,0 0 0,0-1 0,0 1 0,-1 0 0,1 0 0,0 0 0,0-1 0,0 1 0,0 0 0,-1 0 0,1-1 0,0 1 0,0 0 0,0-1 0,0 1 0,0 0 0,0 0 0,0-1 0,0 1 0,0 0 0,0-1 0,0 1 0,0 0 0,0 0 0,0-1 0,0 1 0,0 0 0,0-1 0,0 1 0,0 0 0,0 0 0,1-1 0,-1 1 0,0-1 0,1 0 0,0 0 0,0 0 0,0 0 0,0 0 0,0 0 0,0 0 0,1 0 0,-1 0 0,0 1 0,0-1 0,1 0 0,1 0 0,22-3 0,0 0 0,0 2 0,0 1 0,0 1 0,0 1 0,46 8 0,-32 0 0,0 1 0,0 3 0,-1 0 0,-1 3 0,66 38 0,160 126 0,37 70 0,-255-206 0,-2 2 0,-2 1 0,-2 2 0,39 65 0,-64-89 0,-2-1 0,-1 1 0,0 1 0,-2 0 0,-1 0 0,5 29 0,-7-12 0,-1 0 0,-2 0 0,-3 48 0,-4 51-1365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36 111 24575,'-1'-2'0,"1"0"0,-1 0 0,1 0 0,-1 0 0,0 0 0,0 0 0,0 0 0,0 1 0,0-1 0,0 0 0,0 1 0,-1-1 0,1 1 0,0-1 0,-3-1 0,2 2 0,1-1 0,-1 1 0,1-1 0,-1 1 0,1-1 0,0 1 0,0-1 0,0 0 0,0 0 0,0 1 0,0-1 0,0 0 0,1 0 0,-1-3 0,1 5 0,0 0 0,0 0 0,0 0 0,0-1 0,0 1 0,0 0 0,0 0 0,0 0 0,0 0 0,0-1 0,0 1 0,0 0 0,0 0 0,0 0 0,0 0 0,0 0 0,0-1 0,0 1 0,0 0 0,1 0 0,-1 0 0,0 0 0,0 0 0,0 0 0,0 0 0,0 0 0,0-1 0,1 1 0,-1 0 0,0 0 0,0 0 0,0 0 0,0 0 0,1 0 0,-1 0 0,0 0 0,0 0 0,0 0 0,0 0 0,0 0 0,1 0 0,-1 0 0,0 0 0,0 0 0,0 0 0,0 0 0,1 0 0,-1 0 0,13 6 0,10 10 0,43 39 0,-38-30 0,2-2 0,0 0 0,50 27 0,-70-45 0,0 0 0,1-1 0,-1 0 0,1-1 0,-1 0 0,1 0 0,0-2 0,0 1 0,1-1 0,-1-1 0,0 0 0,0 0 0,0-1 0,0-1 0,0 0 0,15-5 0,-17 4 0,-2-1 0,1 0 0,0 0 0,-1-1 0,0 0 0,0 0 0,0-1 0,-1 0 0,0 0 0,0 0 0,0-1 0,-1 0 0,0 0 0,-1 0 0,8-15 0,-7 12 0,-1 0 0,0 0 0,0-1 0,-1 1 0,0-1 0,-1 0 0,0 0 0,-1 0 0,0 0 0,-1 0 0,0 0 0,-2-11 0,2 21 0,0 1 0,0-1 0,1 1 0,-1 0 0,0-1 0,0 1 0,0 0 0,-1-1 0,1 1 0,0-1 0,0 1 0,0 0 0,0-1 0,0 1 0,0 0 0,-1-1 0,1 1 0,0 0 0,0-1 0,0 1 0,-1 0 0,1-1 0,0 1 0,0 0 0,-1 0 0,1-1 0,0 1 0,-1 0 0,1 0 0,0 0 0,-1-1 0,1 1 0,0 0 0,-1 0 0,1 0 0,0 0 0,-1 0 0,1 0 0,-1 0 0,0 0 0,-12 12 0,-8 25 0,-57 178 0,77-213-80,1-1-19,-1 0 1,1 1-1,-1-1 0,1 1 0,0-1 0,-1 1 0,1-1 0,0 1 0,0 0 1,0-1-1,0 1 0,1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350 167 24575,'2'-4'0,"-1"0"0,1 0 0,0 0 0,0 0 0,1 0 0,-1 1 0,1-1 0,0 1 0,-1-1 0,2 1 0,-1 0 0,4-3 0,3-3 0,-7 6 0,-1 0 0,1 0 0,-1 0 0,1 0 0,-1-1 0,0 1 0,0-1 0,0 0 0,-1 1 0,0-1 0,1 0 0,-1 0 0,0 0 0,-1 0 0,1-4 0,-1 6 0,0 0 0,-1 0 0,1 0 0,0 0 0,-1 0 0,0 0 0,1 0 0,-1 0 0,0 1 0,0-1 0,0 0 0,0 0 0,-1 1 0,1-1 0,0 1 0,-1-1 0,1 1 0,-1 0 0,1 0 0,-1-1 0,1 1 0,-1 0 0,0 0 0,0 1 0,0-1 0,1 0 0,-1 0 0,0 1 0,0-1 0,0 1 0,-4 0 0,-6-2 0,0 1 0,0 0 0,0 1 0,0 1 0,0 0 0,0 0 0,0 1 0,0 1 0,1 0 0,-1 1 0,-13 6 0,6-2 0,0 2 0,0 0 0,1 1 0,0 1 0,-24 21 0,33-25 0,0 1 0,1 0 0,0 0 0,1 1 0,-1-1 0,2 2 0,0-1 0,0 1 0,-7 18 0,11-24 0,1 1 0,-1 0 0,1-1 0,0 1 0,0 0 0,0 0 0,1 0 0,0 0 0,0 0 0,1 0 0,0 0 0,0 0 0,0 0 0,1-1 0,-1 1 0,1 0 0,1-1 0,-1 1 0,1-1 0,0 0 0,4 6 0,2-1 0,1 0 0,-1 0 0,2-1 0,-1 0 0,1-1 0,1 0 0,-1-1 0,1 0 0,1-1 0,-1 0 0,23 7 0,-1-3 0,1-1 0,0-2 0,45 3 0,-66-8 0,0-1 0,0-1 0,0-1 0,0 0 0,-1 0 0,1-1 0,16-5 0,-27 6 0,0 0 0,0 0 0,0 0 0,-1 0 0,1-1 0,0 1 0,0-1 0,-1 0 0,1 0 0,-1 0 0,0 0 0,1 0 0,-1 0 0,0 0 0,0-1 0,0 1 0,-1-1 0,1 0 0,-1 1 0,1-1 0,-1 0 0,0 0 0,0 0 0,0 0 0,0 0 0,-1 0 0,1 0 0,-1 0 0,0 0 0,0 0 0,0 0 0,0 0 0,0 0 0,-1-1 0,1 1 0,-1 0 0,-2-5 0,-13-28 0,-4-10 0,19 44 0,0 0 0,0 0 0,1 0 0,-1 0 0,1-1 0,0 1 0,0 0 0,0 0 0,0 0 0,0-1 0,0 1 0,1 0 0,-1 0 0,0 0 0,1 0 0,0-1 0,1-1 0,-1 2 0,1 0 0,0 0 0,0 1 0,0-1 0,0 0 0,0 1 0,0 0 0,1-1 0,-1 1 0,0 0 0,1 0 0,-1 0 0,1 0 0,-1 1 0,1-1 0,0 1 0,-1 0 0,1-1 0,-1 1 0,4 1 0,5-1 0,0 0 0,0 1 0,15 4 0,-16-3 0,0 1 0,0 0 0,-1 0 0,1 1 0,-1 0 0,0 1 0,0 0 0,10 8 0,-16-10 0,0-1 0,0 0 0,-1 1 0,1 0 0,-1 0 0,1-1 0,-1 1 0,0 1 0,0-1 0,0 0 0,-1 0 0,1 1 0,-1-1 0,0 1 0,0-1 0,0 1 0,0-1 0,-1 1 0,1 0 0,-1-1 0,0 1 0,0 0 0,0 0 0,-1-1 0,-1 7 0,-1 0-68,-1 0 0,0 0-1,0-1 1,-1 0 0,0 0 0,-1 0-1,0 0 1,0-1 0,-1 0 0,0 0-1,0-1 1,-1 0 0,0 0 0,0-1-1,-1 0 1,0-1 0,0 1 0,0-2-1,-14 6 1,-2-2-6758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240 132 24575,'3'-5'0,"-1"1"0,1 0 0,0-1 0,-1 1 0,0-1 0,0 0 0,-1 0 0,1 0 0,-1 0 0,0 0 0,0 0 0,-1 0 0,1 0 0,-2-9 0,1 11 0,0 1 0,0-1 0,-1 0 0,1 0 0,-1 0 0,0 1 0,0-1 0,0 0 0,0 1 0,-1-1 0,1 1 0,-3-4 0,3 5 0,0 0 0,0 0 0,0 0 0,-1 0 0,1 0 0,0 0 0,-1 0 0,1 0 0,-1 0 0,1 1 0,-1-1 0,0 1 0,1-1 0,-1 1 0,1 0 0,-1-1 0,0 1 0,0 0 0,1 0 0,-1 0 0,-3 1 0,1 0 0,0 0 0,0 0 0,0 0 0,0 1 0,0 0 0,0 0 0,0 0 0,1 0 0,-1 1 0,1-1 0,0 1 0,-1 0 0,-3 4 0,-37 49 0,31-37 0,-2 1 0,1 0 0,1 1 0,0 1 0,2 0 0,-11 31 0,19-47 0,1 0 0,0 0 0,0 1 0,1-1 0,0 1 0,0 0 0,1-1 0,0 1 0,0-1 0,0 1 0,1 0 0,0-1 0,0 1 0,1-1 0,0 1 0,0-1 0,0 0 0,1 0 0,0 0 0,0 0 0,0 0 0,1-1 0,0 1 0,7 7 0,-5-8 9,-1 0 1,1 0-1,0-1 0,0 0 0,0 0 1,1 0-1,-1-1 0,1 0 0,0 0 0,0-1 1,0 0-1,12 3 0,-9-4-174,0 0 0,1-1 0,-1 0 0,1-1 0,-1 0 0,0 0 0,0-1 0,13-4 0,11-6-6661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 24575,'-1'-16'0,"-1"16"0,-3 28 0,2-11 0,-4 9 0,2 1 0,1 0 0,2-1 0,0 1 0,4 49 0,-2-76 0,0 1 0,0-1 0,0 1 0,0-1 0,0 1 0,0-1 0,0 1 0,0-1 0,1 0 0,-1 1 0,0-1 0,0 1 0,0-1 0,1 1 0,-1-1 0,0 0 0,1 1 0,-1-1 0,0 1 0,1-1 0,-1 0 0,0 1 0,1-1 0,-1 0 0,1 0 0,-1 1 0,0-1 0,1 0 0,-1 0 0,1 0 0,-1 1 0,1-1 0,-1 0 0,1 0 0,-1 0 0,1 0 0,-1 0 0,1 0 0,-1 0 0,1 0 0,-1 0 0,1 0 0,-1 0 0,1-1 0,-1 1 0,1 0 0,-1 0 0,0 0 0,1-1 0,-1 1 0,1 0 0,-1 0 0,0-1 0,1 1 0,-1 0 0,1-1 0,-1 1 0,0 0 0,0-1 0,1 0 0,24-26 0,-23 25 0,22-31 0,-16 22 0,0-1 0,1 1 0,0 0 0,1 1 0,0 0 0,1 0 0,0 1 0,23-14 0,-33 22 0,0 0 0,1 0 0,-1 1 0,1-1 0,0 1 0,-1-1 0,1 1 0,-1-1 0,1 1 0,0 0 0,-1 0 0,1 0 0,0 0 0,-1 0 0,1 0 0,0 0 0,-1 0 0,1 1 0,0-1 0,-1 1 0,1-1 0,-1 1 0,1 0 0,-1 0 0,1-1 0,-1 1 0,0 0 0,1 0 0,-1 0 0,0 1 0,0-1 0,0 0 0,1 0 0,-1 1 0,-1-1 0,1 0 0,0 1 0,0-1 0,0 1 0,-1-1 0,1 1 0,-1 0 0,1-1 0,-1 3 0,3 4 0,-2 0 0,1 1 0,-1-1 0,0 0 0,-1 1 0,0-1 0,-1 13 0,0-1 0,1-20 0,0 0 0,0 0 0,0 0 0,0 0 0,0 1 0,0-1 0,0 0 0,1 0 0,-1 0 0,0 0 0,0 0 0,0 0 0,0 0 0,0 0 0,0 0 0,0 0 0,0 0 0,1 1 0,-1-1 0,0 0 0,0 0 0,0 0 0,0 0 0,0 0 0,0 0 0,1 0 0,-1 0 0,0 0 0,0 0 0,0 0 0,0 0 0,0 0 0,0 0 0,1 0 0,-1 0 0,0-1 0,0 1 0,0 0 0,0 0 0,0 0 0,0 0 0,0 0 0,0 0 0,1 0 0,-1 0 0,0 0 0,0 0 0,0 0 0,0-1 0,0 1 0,0 0 0,0 0 0,0 0 0,0 0 0,0 0 0,0 0 0,0 0 0,0-1 0,0 1 0,20-34 0,-8 13 0,-1 4 0,1 2 0,1-1 0,0 2 0,1 0 0,0 0 0,1 1 0,1 1 0,0 0 0,0 2 0,19-10 0,-32 19 0,0-1 0,0 1 0,0 0 0,0 0 0,0 0 0,1 0 0,-1 1 0,0-1 0,0 1 0,1 0 0,-1 0 0,0 0 0,0 1 0,1-1 0,-1 1 0,0-1 0,0 1 0,0 0 0,0 0 0,0 0 0,0 1 0,4 2 0,-4-2 0,0 1 0,1 0 0,-2 0 0,1 1 0,0-1 0,-1 1 0,1-1 0,-1 1 0,0 0 0,0-1 0,-1 1 0,1 0 0,-1 1 0,0-1 0,0 0 0,1 8 0,-1 14-273,0-1 0,-2 1 0,-1-1 0,-9 44 0,0-9-6553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52 24575,'-10'0'0,"-7"-5"0,-10-1 0,-5 0 0,-2 2 0,0 0 0,11 2 0,18 1 0,15 1 0,15 0 0,12 0 0,10 0 0,5-4 0,0-2 0,-1 0 0,-4 2 0,-10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24575,'10'-7'0,"1"-1"0,0 2 0,0-1 0,0 2 0,1 0 0,0 0 0,0 1 0,1 0 0,13-2 0,-5 0 0,6 1 0,-15 2 0,-1 1 0,1-1 0,17-8 0,-27 11 0,0-1 0,0 0 0,-1 0 0,1 0 0,0 0 0,-1 0 0,1 0 0,-1 0 0,1 0 0,-1-1 0,1 1 0,-1-1 0,0 1 0,0-1 0,0 1 0,0-1 0,0 0 0,0 0 0,0 1 0,-1-1 0,1 0 0,-1 0 0,1 0 0,-1 0 0,0 0 0,1 0 0,-1-3 0,0 5 0,0-1 0,0 1 0,0 0 0,0-1 0,0 1 0,0 0 0,0-1 0,0 1 0,0 0 0,0-1 0,0 1 0,-1 0 0,1-1 0,0 1 0,0 0 0,0-1 0,0 1 0,0 0 0,-1 0 0,1-1 0,0 1 0,0 0 0,-1 0 0,1-1 0,0 1 0,0 0 0,-1 0 0,1 0 0,0-1 0,-1 1 0,1 0 0,0 0 0,-1 0 0,1 0 0,0 0 0,-1 0 0,1 0 0,-1-1 0,-14 9 0,-10 19 0,5 5 0,2 0 0,0 2 0,-18 50 0,-27 110 0,57-173 0,-4 10-1365,-1-8-5461</inkml:trace>
  <inkml:trace contextRef="#ctx0" brushRef="#br0" timeOffset="1">137 224 24575,'5'0'0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2375 419 24575,'-2'0'0,"-1"-1"0,1 1 0,-1-1 0,1 0 0,0 1 0,-1-1 0,1 0 0,0 0 0,0-1 0,0 1 0,0 0 0,0-1 0,-2-1 0,-28-28 0,13 12 0,-16-10 0,-1 3 0,-1 1 0,-1 2 0,-75-34 0,56 33 0,-1 4 0,-1 1 0,-61-9 0,28 13 12,0 3-1,-1 5 1,-158 8 0,139 8-214,1 5 0,-188 49 1,229-44 170,2 3 1,1 4 0,-69 36-1,107-47 32,1 1 0,1 1 0,1 2 0,0 0 0,2 2 0,0 1 0,1 1 0,1 1 0,-23 32 0,35-40-1,1 0 0,0 0 0,1 1 0,1 0 0,1 0 0,0 0 0,1 1 0,1 0 0,1 0 0,0 0 0,1 1 0,2-1 0,1 29 0,1-24 0,2 0 0,1 0 0,1 0 0,1-1 0,0 0 0,2 0 0,0-1 0,2 0 0,0-1 0,20 26 0,-5-12 4,3 0 0,1-2 0,1-2 0,1 0 0,2-3 0,64 42 0,-23-25-234,1-3 0,119 45 0,-88-48 219,1-5 0,2-5 0,1-4 0,1-5 0,0-6 0,1-4 0,0-5 0,1-5 0,-1-5 0,-1-5 0,160-35 0,-209 30 7,0-2 0,-1-3 0,0-2 1,-2-3-1,-1-3 0,70-46 0,-97 52 9,0-1 1,-1-2-1,-2-1 1,46-53-1,-57 57 10,0-2 1,-1 0-1,-2-1 0,-1-1 1,-1 0-1,19-55 0,-27 61 29,0 1-1,0-1 1,-2 0-1,-1 0 1,-1 0 0,0 0-1,-2 0 1,0 0-1,-1 0 1,-6-23-1,1 19-25,0 1 0,-2 0-1,-1 1 1,0 0-1,-2 0 1,-1 1-1,-24-33 1,7 20-74,-1 1-1,-1 2 1,-2 1-1,-1 1 1,-1 2-1,-2 2 1,0 1-1,-2 2 1,-42-18-1,-7 5-66,0 3 1,-2 4-1,-1 4 0,-1 5 0,-1 3 0,0 4 0,-1 5 1,-1 4-1,-98 8 0,71 7-5538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6445 60 24575,'0'0'0,"1"1"0,0-1 0,-1 0 0,1 0 0,-1 1 0,1-1 0,0 0 0,-1 1 0,1-1 0,-1 0 0,1 1 0,0-1 0,-1 1 0,1-1 0,-1 1 0,0-1 0,1 1 0,-1-1 0,1 1 0,-1 0 0,0-1 0,1 1 0,-1-1 0,0 1 0,0 0 0,0-1 0,1 1 0,-1 0 0,0-1 0,0 1 0,0 0 0,0 0 0,0-1 0,0 1 0,0 0 0,-1-1 0,1 1 0,0 0 0,0-1 0,-1 2 0,-8 30 0,-36 50 0,9-19 0,-161 288 0,145-274 0,-2-2 0,-86 91 0,115-141 0,0-1 0,-2-2 0,0 0 0,-2-2 0,0-1 0,-1-1 0,-1-2 0,-1-1 0,0-1 0,-1-2 0,0-1 0,0-2 0,-63 9 0,-48-2 0,-261-5 0,-146-44 0,374 19 0,-1556-162 0,1300 101 0,10-40 0,205 41 0,-142-50 0,13-25 0,189 63 0,129 68 0,1-1 0,1-2 0,-31-31 0,39 33 0,-8-9 0,0 1 0,-1 2 0,-2 1 0,-63-40 0,-24 10-1365,109 51-5461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20 24575,'3'-8'0,"-4"8"0,1 0 0,0 0 0,0 1 0,-1-1 0,1 0 0,0 0 0,-1 0 0,1 0 0,0 0 0,-1 0 0,1 0 0,0 0 0,0 0 0,-1 0 0,1 0 0,0 0 0,-1 0 0,1 0 0,0 0 0,-1 0 0,1 0 0,0 0 0,-1 0 0,1 0 0,0 0 0,-1 0 0,1-1 0,0 1 0,0 0 0,-1 0 0,1 0 0,0-1 0,0 1 0,-1 0 0,1 0 0,0-1 0,0 1 0,0 0 0,0 0 0,-1-1 0,1 1 0,0 0 0,0-1 0,0 1 0,0 0 0,0-1 0,0 1 0,0 0 0,0-1 0,0 1 0,0 0 0,0-1 0,0 1 0,0 0 0,0 0 0,0-1 0,0 1 0,0 0 0,0-1 0,0 1 0,0 0 0,1-1 0,-1 1 0,0 0 0,0 0 0,0-1 0,1 1 0,-36 9 0,-54 24 0,-13 4 0,64-28 0,24-6 0,0 0 0,0 1 0,1 1 0,-1 0 0,-23 13 0,36-17 0,0-1 0,0 1 0,0 0 0,0-1 0,0 1 0,0 0 0,0 0 0,1 0 0,-1 0 0,0 0 0,0 0 0,1 0 0,-1 0 0,0 0 0,1 0 0,0 0 0,-1 0 0,1 1 0,-1-1 0,1 0 0,0 0 0,0 1 0,0-1 0,0 0 0,0 0 0,0 0 0,0 1 0,0-1 0,0 0 0,1 0 0,-1 1 0,0-1 0,1 0 0,-1 0 0,1 0 0,-1 0 0,1 0 0,0 0 0,-1 0 0,1 0 0,2 2 0,3 4 0,0-1 0,0 0 0,1 0 0,13 8 0,-15-10 0,17 13 20,-1 1 0,-1 0 0,0 2 0,-2 0 0,30 43 0,-25-29-391,-3 1-1,-1 1 1,19 50 0,-20-37-6455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362 164 24575,'-1'-1'0,"0"-1"0,0 1 0,0-1 0,0 0 0,1 0 0,-1 1 0,0-1 0,1 0 0,-1 0 0,1 0 0,0 0 0,-1-2 0,2-1 0,2 17 0,3 63 0,-4 0 0,-8 99 0,5-153 0,-14 154 0,-56 265 0,-80 162 0,136-549 0,-21 82 0,32-112 0,0-1 0,2 0 0,0 46 0,2-66 0,0 0 0,0 0 0,0 0 0,1 0 0,-1-1 0,1 1 0,-1 0 0,1 0 0,-1 0 0,1 0 0,0-1 0,0 1 0,0 0 0,0-1 0,0 1 0,0-1 0,1 1 0,-1-1 0,0 1 0,1-1 0,-1 0 0,1 0 0,-1 0 0,1 0 0,0 0 0,0 0 0,-1 0 0,1 0 0,0-1 0,0 1 0,0-1 0,0 1 0,3-1 0,5 1 0,0-1 0,1-1 0,-1 0 0,1 0 0,11-4 0,5 1 0,304-17 0,3 28 0,612 66-678,-415-25 683,-479-44-14,44 5 48,191-8 0,-279-2 0,-1-1-1,1 0 1,-1 0 0,0 0-1,0-1 1,0 0-1,0-1 1,0 1-1,-1-1 1,0 0 0,0-1-1,0 0 1,0 0-1,0 0 1,-1-1 0,6-7-1,-3 2-44,0-1-1,0 0 1,-1 0-1,-1-1 1,0 0-1,0 0 1,5-24-1,54-159 7,-41 133 0,24-103 0,-33 81 0,-4 1 0,0-145 0,-29-174 0,1 98 0,17 282 0,0-93 0,1 101 0,1 1 0,0 0 0,1 0 0,0 0 0,11-26 0,3-11 0,-17 51 0,0 0 0,0-1 0,0 1 0,0 0 0,0 0 0,0-1 0,0 1 0,0 0 0,0 0 0,0-1 0,0 1 0,0 0 0,0-1 0,-1 1 0,1 0 0,0 0 0,0 0 0,0-1 0,0 1 0,-1 0 0,1 0 0,0-1 0,0 1 0,0 0 0,-1 0 0,1 0 0,0 0 0,0-1 0,-1 1 0,1 0 0,0 0 0,0 0 0,-1 0 0,1 0 0,0 0 0,0 0 0,-1 0 0,1 0 0,0 0 0,-1 0 0,1 0 0,-17 0 0,13 1 0,-507-1-40,0-32-717,211 11 630,-271-16-421,-354-21-591,869 54 1225,30 2-231,1 0 0,-1 1 0,0 2 0,0 0 0,1 2-1,-26 6 1,23 2-4505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30 225 24575,'-10'-9'0,"8"7"0,0 0 0,0 0 0,0 0 0,0 0 0,0 0 0,0 0 0,1 0 0,-3-5 0,3 7 0,1-1 0,0 1 0,0 0 0,0-1 0,0 1 0,0-1 0,0 1 0,0 0 0,0-1 0,0 1 0,0 0 0,0-1 0,1 1 0,-1-1 0,0 1 0,0 0 0,0-1 0,0 1 0,0 0 0,1-1 0,-1 1 0,0 0 0,0 0 0,1-1 0,-1 1 0,0 0 0,1-1 0,18-6 0,38-1 0,79 0 0,-59 4 0,-42 2 0,762-70 0,-778 70 0,-1-2 0,0 0 0,-1 0 0,34-14 0,-50 18 0,0-1 0,0 1 0,0 0 0,0-1 0,0 1 0,0-1 0,0 1 0,0-1 0,0 0 0,0 1 0,0-1 0,0 0 0,-1 0 0,1 1 0,0-1 0,0 0 0,-1 0 0,1 0 0,-1 0 0,1 0 0,-1 0 0,1 0 0,-1 0 0,1 0 0,-1-1 0,-1 1 0,1 0 0,-1 0 0,0 0 0,1 0 0,-1 0 0,0 0 0,0 1 0,0-1 0,1 0 0,-1 0 0,0 1 0,0-1 0,0 1 0,0-1 0,-1 1 0,1 0 0,0-1 0,0 1 0,-1-1 0,-13-2 0,1 0 0,-23-1 0,-150-2 0,164 7 0,0 1 0,1 1 0,0 1 0,0 0 0,0 2 0,-29 11 0,43-13 0,0 1 0,1-1 0,-1 2 0,1-1 0,0 0 0,0 1 0,1 1 0,0-1 0,0 1 0,0 0 0,1 0 0,0 1 0,0-1 0,1 1 0,0 0 0,-6 16 0,0 9 0,2 0 0,0 0 0,-2 39 0,3-24 0,-28 176-1365,25-161-5461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419 190 24575,'3'-3'0,"-1"0"0,0-1 0,0 1 0,0 0 0,-1-1 0,1 1 0,-1-1 0,0 0 0,0 1 0,0-1 0,0 0 0,-1 0 0,0 1 0,0-1 0,0 0 0,0 0 0,0 0 0,-1 1 0,1-1 0,-1 0 0,0 0 0,0 1 0,-1-1 0,1 1 0,-3-5 0,2 2 0,-2-1 0,1 1 0,0 0 0,-1-1 0,0 2 0,-1-1 0,1 0 0,-1 1 0,0 0 0,-1 0 0,1 0 0,-11-5 0,11 7 0,-1 1 0,-1 0 0,1 1 0,0-1 0,0 1 0,-1 1 0,1-1 0,0 1 0,-1 0 0,1 0 0,-1 1 0,1 0 0,0 0 0,0 1 0,-1-1 0,1 1 0,0 1 0,1-1 0,-1 1 0,-8 5 0,-2 1 0,0 2 0,1 0 0,0 0 0,0 2 0,-20 22 0,10-8 0,2 0 0,-30 48 0,51-74 0,1 1 0,0 0 0,0-1 0,0 1 0,1 0 0,-1 0 0,0-1 0,0 1 0,1 0 0,0 0 0,-1 0 0,1 0 0,0 0 0,0 0 0,0 0 0,0 0 0,0 0 0,0 0 0,0-1 0,2 5 0,-1-5 0,0 0 0,0 1 0,0-1 0,0 0 0,0 0 0,1 0 0,-1 0 0,0 0 0,1 0 0,-1-1 0,0 1 0,1 0 0,-1-1 0,1 1 0,-1-1 0,1 1 0,0-1 0,-1 0 0,3 1 0,7-1 0,-1 0 0,1 0 0,-1-1 0,1 0 0,-1-1 0,12-3 0,-6-1 0,1 0 0,-2-1 0,1-1 0,-1-1 0,21-15 0,-22 14 0,1 0 0,0 1 0,1 1 0,32-13 0,-46 21 3,1-1-1,-1 0 0,0 1 0,1-1 1,-1 1-1,0 0 0,1 0 0,-1 0 1,1 0-1,-1 0 0,0 0 0,1 1 1,-1-1-1,1 1 0,-1 0 0,0 0 1,0-1-1,1 2 0,-1-1 0,0 0 1,0 0-1,0 1 0,0-1 0,-1 1 1,1-1-1,2 3 0,1 3-66,0 0-1,0 1 1,-1 0-1,1 0 0,4 14 1,2 4-975,-1-5-5787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24575,'0'0'0,"-1"-12"0,2 0 0,0 1 0,0-1 0,4-12 0,-5 22 0,0 1 0,0 0 0,0 0 0,1-1 0,-1 1 0,0 0 0,1 0 0,-1 0 0,1 0 0,-1-1 0,1 1 0,0 0 0,0 0 0,-1 0 0,1 0 0,0 0 0,0 1 0,0-1 0,0 0 0,0 0 0,0 0 0,0 1 0,0-1 0,0 1 0,0-1 0,0 1 0,1-1 0,-1 1 0,0 0 0,0-1 0,1 1 0,-1 0 0,0 0 0,0 0 0,0 0 0,1 0 0,-1 0 0,0 0 0,0 1 0,1-1 0,-1 0 0,0 1 0,0-1 0,0 0 0,1 1 0,-1 0 0,0-1 0,0 1 0,0 0 0,0-1 0,0 1 0,1 2 0,5 3 0,0 0 0,-1 0 0,1 1 0,-2 0 0,1 0 0,-1 1 0,0-1 0,6 14 0,-1 0 0,-1 0 0,8 28 0,-2 30 0,-11-97 0,1 0 0,0 1 0,1-1 0,1 1 0,0 1 0,2-1 0,0 1 0,0 1 0,21-25 0,-9 16 0,0 0 0,2 2 0,1 1 0,45-33 0,-43 41-1365,-4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181 246 24575,'5'-2'0,"1"1"0,-1-1 0,0 0 0,0 0 0,0-1 0,0 1 0,0-1 0,0 0 0,7-6 0,8-5 0,-12 10 0,10-6 0,0-1 0,29-24 0,-43 33 0,-1-1 0,0 0 0,0 0 0,0-1 0,0 1 0,0-1 0,0 1 0,-1-1 0,0 0 0,0 0 0,0 0 0,0 0 0,-1-1 0,1 1 0,-1 0 0,0 0 0,-1-1 0,1 1 0,0-8 0,-2 9 0,1 1 0,-1-1 0,0 0 0,0 0 0,0 0 0,0 1 0,-1-1 0,1 1 0,-1-1 0,1 1 0,-1-1 0,0 1 0,0 0 0,0 0 0,0 0 0,0 0 0,-1 0 0,1 0 0,-1 1 0,1-1 0,-1 1 0,1-1 0,-1 1 0,0 0 0,0 0 0,1 1 0,-1-1 0,0 0 0,0 1 0,-5-1 0,-4 0 0,1 0 0,-1 1 0,0 0 0,1 1 0,-1 0 0,-16 5 0,13-2 0,0 1 0,1 0 0,-1 1 0,1 0 0,1 2 0,-1 0 0,-19 15 0,24-16 0,0 0 0,1 1 0,0 0 0,0 1 0,1 0 0,0 0 0,1 0 0,0 1 0,0 0 0,1 0 0,-4 11 0,8-18 0,0-1 0,0 0 0,0 1 0,1-1 0,-1 0 0,1 1 0,0-1 0,0 1 0,-1-1 0,1 1 0,1-1 0,-1 0 0,0 1 0,1-1 0,-1 1 0,1-1 0,0 0 0,0 1 0,0-1 0,0 0 0,0 0 0,2 3 0,-1-3 0,1 1 0,-1-1 0,1 0 0,0 0 0,0 0 0,0 0 0,0 0 0,0-1 0,1 1 0,-1-1 0,0 0 0,1 0 0,6 1 0,0-1 0,1 0 0,0 0 0,-1-1 0,1 0 0,0-1 0,-1 0 0,1-1 0,-1 0 0,16-6 0,-16 4 0,0-1 0,-1 0 0,1-1 0,-1 0 0,0 0 0,-1-1 0,0 0 0,13-14 0,-2-3 0,28-45 0,-24 33 0,-21 39 0,-3 11 0,-4 28 0,4-31 0,-18 350 0,11-119 0,5-187 0,-10 109 0,10-138 0,-2 0 0,0-1 0,-2 0 0,-11 27 0,17-48 0,-1 0 0,1-1 0,-1 0 0,0 1 0,0-1 0,0 0 0,-1 0 0,1 0 0,-1 0 0,1 0 0,-1-1 0,0 1 0,0-1 0,0 1 0,-4 1 0,4-4 0,1 1 0,0 0 0,-1-1 0,1 1 0,-1-1 0,1 0 0,-1 0 0,0 0 0,1 0 0,-1 0 0,1-1 0,-1 1 0,1-1 0,0 0 0,-1 0 0,1 1 0,-1-1 0,1-1 0,0 1 0,0 0 0,0-1 0,0 1 0,-3-3 0,-5-5 0,0 0 0,1-1 0,0 0 0,0 0 0,1-1 0,1 0 0,0-1 0,0 1 0,1-1 0,-8-24 0,5 10 0,2 0 0,0-1 0,2 1 0,-3-41 0,8 52 0,-1 0 0,2 0 0,0 1 0,0-1 0,2 0 0,0 0 0,0 1 0,8-20 0,-6 24 0,0 0 0,0 0 0,1 0 0,0 1 0,0 0 0,1 0 0,1 0 0,-1 1 0,2 0 0,-1 1 0,16-12 0,20-8-1365,-2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 24575,'0'-5'0,"0"-5"0,0 2 0,0 8 0,-5 14 0,-1 8 0,0 6 0,-4 6 0,1 4 0,1 3 0,-3 0 0,1-3 0,2-2 0,2-9-8191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55 745 24575,'-40'0'0,"99"20"0,-36-11 0,1-1 0,0-1 0,44 6 0,-62-12 0,-1-1 0,1 1 0,0-1 0,0-1 0,0 1 0,-1-1 0,1 0 0,0 0 0,-1-1 0,1 1 0,0-1 0,-1-1 0,0 1 0,0-1 0,0 0 0,0 0 0,0 0 0,0-1 0,-1 1 0,0-1 0,6-6 0,-6 4 0,-1 1 0,0-1 0,0 1 0,0-1 0,-1 0 0,0 0 0,0 0 0,0 0 0,-1 0 0,0-1 0,0 1 0,0 0 0,-1-1 0,0 1 0,0 0 0,-2-11 0,1 12 0,0-1 0,0 0 0,-1 1 0,1-1 0,-1 1 0,0 0 0,-1 0 0,1-1 0,-1 2 0,0-1 0,0 0 0,-1 0 0,0 1 0,1 0 0,-1 0 0,-1 0 0,1 0 0,-8-4 0,6 4 0,0 1 0,0 0 0,0 1 0,-1 0 0,1 0 0,-1 0 0,0 1 0,1 0 0,-1 0 0,0 1 0,0-1 0,0 2 0,1-1 0,-1 1 0,0 0 0,-12 3 0,10 0 0,0-1 0,-1 1 0,1 1 0,1 0 0,-1 0 0,1 1 0,0 0 0,0 0 0,0 1 0,-11 14 0,11-11 0,0 0 0,0 1 0,1 0 0,1 0 0,-1 1 0,2 0 0,0 0 0,-4 16 0,6-19 0,1 0 0,1-1 0,-1 1 0,2 0 0,-1 0 0,1 0 0,0 0 0,1 0 0,0 0 0,1-1 0,0 1 0,3 10 0,-2-12 0,-1-1 0,2 1 0,-1-1 0,1 1 0,-1-1 0,2 0 0,-1-1 0,1 1 0,0-1 0,0 0 0,0 0 0,1 0 0,0-1 0,6 4 0,-4-4 0,1 0 0,0 0 0,0-1 0,0 0 0,0 0 0,1-1 0,-1 0 0,1-1 0,14 0 0,-1-2 0,-1 0 0,0-2 0,1-1 0,-1 0 0,-1-2 0,1-1 0,-1 0 0,27-14 0,-20 6 0,-1-1 0,-1-1 0,0-1 0,-1-1 0,-1-2 0,-1 0 0,0-2 0,-2 0 0,-1-2 0,-1 0 0,-1-1 0,26-51 0,-24 36 0,-2-1 0,-2-1 0,-2-1 0,-2 0 0,-1-1 0,-3 0 0,-1 0 0,0-56 0,-6 89 0,-1 0 0,-1 0 0,1 0 0,-2 0 0,0 1 0,0-1 0,-5-12 0,7 23 0,0-1 0,-1 1 0,1 0 0,0 0 0,-1 0 0,1 0 0,-1-1 0,1 1 0,-1 0 0,0 0 0,1 0 0,-1 0 0,0 0 0,0 1 0,0-1 0,0 0 0,0 0 0,0 0 0,0 1 0,0-1 0,0 0 0,0 1 0,0-1 0,0 1 0,0 0 0,0-1 0,-1 1 0,1 0 0,0-1 0,0 1 0,-1 0 0,1 0 0,0 0 0,0 0 0,0 0 0,-1 1 0,1-1 0,0 0 0,0 0 0,0 1 0,-1-1 0,1 1 0,0-1 0,0 1 0,0 0 0,0-1 0,0 1 0,0 0 0,0 0 0,0-1 0,0 1 0,1 0 0,-1 0 0,-1 1 0,-5 6 0,0 0 0,1 1 0,0-1 0,-10 20 0,-2 9 0,3 1 0,1 0 0,1 2 0,-11 64 0,12-26 0,-4 115 0,14-140 0,2-1 0,2 1 0,3-1 0,2 0 0,23 83 0,-27-125-195,0 0 0,1-1 0,0 0 0,1 0 0,0 0 0,10 12 0,6 1-6631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 24575,'-5'-5'0,"-6"-1"0,-6 0 0,5 2 0,8 0 0,11 2 0,12 1 0,13 1 0,11 0 0,6 0 0,5 0 0,-3 0 0,0 0 0,-9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24575,'0'-5'0,"5"-1"0,10 0 0,17-3 0,22-1 0,25-2 0,21-1 0,28 4 0,19-3 0,17 1 0,13 3-686,4 3 686,-4 1 0,-11 2 0,-18 2 0,-36 0-7505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24575,'-4'0'0,"-2"-5"0,5-1 0,11 0 0,19 6 0,23 3 0,30 5 0,29 2 0,33 4 0,34 3 0,23 5-568,20-2 568,9 0-1589,-6-3 1589,-14-1 0,-24-1 0,-34-5-386,-43-3-5262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24575,'24'-8'0,"-5"0"0,162-31 0,236-21 0,1242 10-1246,-1633 50 1246,-2 1 0,-1-2 0,35-4 0,-36-3 246,-22 7-233,0 1 0,1 0 0,-1-1 0,0 1 0,0 0 0,1-1 0,-1 1 1,0 0-1,0-1 0,1 1 0,-1 0 0,0-1 0,0 1 0,0-1 0,0 1 0,0 0 0,1-1 1,-1 1-1,0-1 0,0 1 0,0-1 0,0 1 0,0 0 0,0-1 0,-1 1 0,1-1 0,0 0 1,-1-1-95,0 0 1,-1 1 0,1-1-1,-1 0 1,1 0 0,-1 1 0,0-1-1,0 1 1,1 0 0,-1-1 0,0 1-1,0 0 1,-4-1 0,-30-13-6354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84 24575,'-23'-17'0,"20"16"0,0-1 0,0 0 0,0 0 0,1 0 0,-1 0 0,0 0 0,1 0 0,0-1 0,-1 1 0,1-1 0,0 0 0,0 1 0,0-1 0,1 0 0,-3-5 0,4 7 0,0 0 0,0 0 0,0 1 0,1-1 0,-1 0 0,0 0 0,0 1 0,1-1 0,-1 0 0,0 1 0,1-1 0,-1 0 0,0 1 0,1-1 0,-1 0 0,1 1 0,-1-1 0,1 1 0,0-1 0,-1 1 0,1-1 0,-1 1 0,1 0 0,0-1 0,0 1 0,-1 0 0,1-1 0,0 1 0,-1 0 0,1 0 0,0-1 0,0 1 0,1 0 0,31-4 0,-28 3 0,88 0 0,1 3 0,138 22 0,-142-13 0,276 33-104,253 27-314,2-29 159,-607-42 259,24 2 0,73-8 0,-109 6 17,1 0 0,-1 0 0,0-1 0,1 1 1,-1-1-1,0 1 0,0-1 0,0 0 0,1 0 0,-1 0 0,0 0 1,0 0-1,0-1 0,0 1 0,-1 0 0,1-1 0,2-2 1,-4 3-68,0 0 0,1-1 0,-1 1 0,0 0 1,-1 0-1,1-1 0,0 1 0,0 0 0,0 0 1,-1-1-1,1 1 0,-1 0 0,1 0 0,-1 0 1,1 0-1,-1 0 0,0 0 0,1 0 0,-1 0 1,0 0-1,0 0 0,0 0 0,0 0 0,0 0 1,0 1-1,0-1 0,0 0 0,0 1 0,0-1 1,-2 0-1,-30-20-6125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24575,'2'-3'0,"1"1"0,0-1 0,0 0 0,0 1 0,0-1 0,0 1 0,1 0 0,-1 0 0,1 0 0,-1 1 0,1-1 0,0 1 0,-1 0 0,1 0 0,0 0 0,0 1 0,0-1 0,0 1 0,0 0 0,0 0 0,0 0 0,0 0 0,7 2 0,-6 1 0,0-1 0,0 0 0,-1 1 0,1 0 0,0 0 0,-1 0 0,0 1 0,0-1 0,0 1 0,0 0 0,0 0 0,-1 1 0,0-1 0,0 1 0,0-1 0,3 9 0,4 10 0,-1 0 0,-1 1 0,-1-1 0,6 44 0,4 102 0,-14-125 0,10 225-141,-38 459 0,-102 265-142,109-865 424,-3 239 1,24-280-72,3 1 1,5-1 0,34 139-1,-39-201-70,-1 0 0,-1 0 0,2 31 0,3-99-1365,-3 15-5461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24575,'-16'38'0,"16"-30"0,-1 0 0,1 0 0,1 0 0,-1 0 0,1 1 0,1-1 0,0 0 0,0 0 0,0-1 0,1 1 0,0 0 0,0-1 0,1 0 0,0 1 0,1-2 0,6 10 0,4 3 0,1-1 0,1 0 0,1-2 0,24 19 0,-23-21 0,0-2 0,1 0 0,1-1 0,-1-1 0,2-1 0,-1-1 0,1-1 0,0-1 0,1-1 0,0-1 0,-1-1 0,1-1 0,0 0 0,1-2 0,-1-1 0,32-5 0,-43 3 0,0 0 0,-1 0 0,1-1 0,-1 0 0,0-1 0,-1 0 0,1-1 0,-1 0 0,0-1 0,-1 0 0,1 0 0,13-15 0,-1-4 0,-1 0 0,-1-1 0,17-33 0,-17 27 0,1 1 0,26-29 0,-104 134 0,34-47-92,-283 303-1181,252-281-5553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727 224 24575,'0'-31'0,"1"15"0,-1 0 0,0 1 0,-1-1 0,-5-20 0,5 32 0,0-1 0,-1 1 0,1 0 0,-1-1 0,0 1 0,0 0 0,-1 0 0,1 1 0,-1-1 0,0 0 0,0 1 0,0 0 0,0-1 0,-1 1 0,1 1 0,-1-1 0,0 0 0,0 1 0,-6-3 0,-1 1 0,-1 0 0,1 1 0,-1 0 0,0 1 0,0 0 0,0 1 0,0 0 0,0 1 0,0 0 0,0 1 0,0 0 0,0 1 0,0 1 0,0 0 0,-12 5 0,0 1 0,0 0 0,1 2 0,0 1 0,1 1 0,0 1 0,-22 18 0,16-8 0,1 0 0,1 2 0,1 1 0,1 2 0,1 0 0,2 1 0,1 1 0,-19 40 0,31-53 0,1 0 0,1 1 0,0-1 0,1 1 0,1 0 0,1 1 0,-1 28 0,4-34 0,1 0 0,0-1 0,1 1 0,0 0 0,1-1 0,1 0 0,0 0 0,1 0 0,0 0 0,1-1 0,12 19 0,-8-16 7,1-1 0,1 0 0,0-1 0,0-1 0,2 0 1,-1 0-1,2-1 0,-1-1 0,1-1 0,1 0 0,0-1 0,0 0 0,1-1 0,0-1 0,0-1 0,34 6 0,-19-6-172,1-2 0,0-1 0,1-1 0,-1-2 0,0-1 0,0-2 0,0-1 0,37-12 0,26-12-6661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145 219 24575,'-9'-28'0,"8"25"0,1 0 0,-1 0 0,0-1 0,0 1 0,0 0 0,0 0 0,0 0 0,-1 0 0,0 0 0,1 0 0,-1 1 0,-4-5 0,6 7 0,-1 0 0,1 0 0,0 1 0,-1-1 0,1 0 0,0 0 0,-1 1 0,1-1 0,0 0 0,0 0 0,-1 1 0,1-1 0,0 0 0,0 1 0,0-1 0,-1 0 0,1 1 0,0-1 0,0 1 0,0-1 0,0 0 0,0 1 0,0-1 0,0 0 0,0 1 0,0-1 0,0 1 0,0-1 0,0 0 0,0 1 0,0-1 0,0 0 0,0 1 0,0 0 0,1 19 0,-1-19 0,1 50 0,-1 0 0,-3-1 0,-2 1 0,-2-1 0,-26 89 0,-31 41 0,102-262 0,33-106 0,0-2 0,-58 159 0,5-13 0,1 1 0,3 1 0,35-53 0,-55 92 0,0 0 0,0 0 0,1 0 0,-1 0 0,1 1 0,0-1 0,0 1 0,0-1 0,0 1 0,0 0 0,0 0 0,0 1 0,1-1 0,4-1 0,-6 3 0,0 0 0,-1 0 0,1 0 0,0 1 0,0-1 0,0 0 0,-1 1 0,1-1 0,0 1 0,-1 0 0,1 0 0,0-1 0,-1 1 0,1 0 0,-1 1 0,1-1 0,-1 0 0,0 0 0,1 0 0,-1 1 0,0-1 0,0 1 0,0-1 0,0 1 0,0-1 0,0 1 0,-1 0 0,1-1 0,1 4 0,10 26 0,-2 1 0,0 0 0,6 46 0,-5-26 0,77 390-1365,-83-407-5461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24575,'1'-7'0,"0"-1"0,0 0 0,1 0 0,4-12 0,1-5 0,-3 8 0,0 0 0,1-1 0,1 2 0,0-1 0,10-17 0,-14 30 0,1 0 0,0 0 0,0 0 0,0 1 0,0-1 0,0 1 0,1 0 0,-1-1 0,1 2 0,0-1 0,0 0 0,0 1 0,1 0 0,-1 0 0,0 0 0,1 0 0,-1 1 0,1-1 0,0 1 0,-1 0 0,1 1 0,0-1 0,0 1 0,5 0 0,1 1 0,-1 1 0,1 0 0,0 0 0,-1 1 0,0 1 0,1-1 0,-1 2 0,-1-1 0,1 1 0,-1 1 0,1 0 0,-2 0 0,1 1 0,-1 0 0,0 0 0,0 1 0,7 10 0,-13-16 0,-1 1 0,0-1 0,1 0 0,-1 1 0,0-1 0,0 1 0,0 0 0,-1-1 0,1 1 0,-1-1 0,1 1 0,-1 0 0,0 0 0,0-1 0,0 1 0,0 0 0,0-1 0,-1 1 0,0 0 0,0 2 0,-1-1 0,0 0 0,0-1 0,0 1 0,-1 0 0,1-1 0,-1 0 0,0 0 0,0 0 0,0 0 0,0 0 0,-7 4 0,-3 0 0,0 1 0,-1-2 0,1 0 0,-1 0 0,-1-1 0,-18 3 0,31-7 0,-59 9 0,57-10 0,0 1 0,0-1 0,0 0 0,0 0 0,0-1 0,0 1 0,0-1 0,1 0 0,-1 0 0,0 0 0,0 0 0,-5-4 0,9 5 0,0 0 0,-1 0 0,1 0 0,0 0 0,0 0 0,0 0 0,0-1 0,0 1 0,-1 0 0,1 0 0,0 0 0,0 0 0,0 0 0,0-1 0,0 1 0,0 0 0,0 0 0,0 0 0,0-1 0,0 1 0,0 0 0,0 0 0,0 0 0,0-1 0,0 1 0,0 0 0,0 0 0,0 0 0,0-1 0,0 1 0,0 0 0,0 0 0,0 0 0,0 0 0,0-1 0,0 1 0,0 0 0,0 0 0,0 0 0,1 0 0,-1-1 0,0 1 0,11-8 0,15-4 0,-26 12 0,49-17 0,1 3 0,0 2 0,92-10 0,-139 21 0,0 1 0,0-1 0,0 1 0,0 0 0,0 0 0,0 0 0,0 0 0,0 0 0,0 1 0,-1-1 0,1 1 0,0 0 0,0 0 0,0 0 0,-1 0 0,1 0 0,0 1 0,-1-1 0,1 1 0,-1 0 0,0-1 0,0 1 0,1 0 0,-1 0 0,0 1 0,-1-1 0,1 0 0,0 1 0,-1-1 0,1 1 0,-1 0 0,0-1 0,0 1 0,0 0 0,0 0 0,0 0 0,-1-1 0,1 6 0,0 6 0,-1 1 0,0 0 0,-1 0 0,-1 0 0,0 0 0,-5 16 0,3-7 0,4-19 0,0 0 0,-1 0 0,0 0 0,0 0 0,0 0 0,-1-1 0,1 1 0,-1 0 0,0 0 0,0-1 0,-6 9 0,3-13 0,4-9 0,3-12 0,2 8 0,0 1 0,1-1 0,0 1 0,1 0 0,0 1 0,1-1 0,1 1 0,-1 0 0,2 1 0,-1 0 0,1 0 0,1 1 0,0 0 0,0 1 0,1 0 0,0 1 0,0 0 0,1 0 0,0 1 0,22-7 0,-32 12 0,1 0 0,0 0 0,-1 0 0,1 1 0,-1-1 0,1 1 0,0 0 0,0-1 0,-1 1 0,1 1 0,0-1 0,-1 0 0,1 1 0,0-1 0,-1 1 0,1 0 0,-1 0 0,1 0 0,-1 0 0,1 0 0,-1 0 0,0 1 0,1-1 0,-1 1 0,0 0 0,0 0 0,0 0 0,-1 0 0,1 0 0,0 0 0,-1 0 0,2 3 0,0 0 0,-1 0 0,-1 1 0,1-1 0,-1 1 0,0-1 0,0 1 0,-1-1 0,0 1 0,0-1 0,0 1 0,0-1 0,-1 1 0,0-1 0,0 1 0,-2 4 0,-20 48-1365,13-33-5461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59 620 24575,'-3'-3'0,"-4"-4"0,-1-1 0,1 0 0,0 0 0,-11-17 0,17 24 0,0-1 0,0 0 0,0 0 0,0 0 0,0 0 0,0 0 0,1 0 0,-1 0 0,1 0 0,0 0 0,-1 0 0,1 0 0,0 0 0,0 0 0,1 0 0,-1 0 0,0 0 0,1-1 0,-1 1 0,1 0 0,-1 0 0,1 1 0,0-1 0,0 0 0,0 0 0,0 0 0,0 0 0,0 1 0,1-1 0,-1 1 0,4-4 0,1 1 0,0-1 0,1 1 0,0 0 0,-1 0 0,2 1 0,-1 0 0,0 0 0,14-3 0,67-10 0,-72 14 0,91-11 0,-28 4 0,106-26 0,-162 29 0,-1-1 0,1-2 0,-1 0 0,-1-1 0,0 0 0,0-2 0,-1-1 0,0 0 0,18-18 0,-30 23 0,-1 0 0,-1 0 0,1-1 0,-1 0 0,7-13 0,9-15 0,-22 37 0,0 0 0,0 0 0,0-1 0,0 1 0,0 0 0,0 0 0,1 0 0,-1-1 0,0 1 0,0 0 0,0 0 0,0 0 0,0-1 0,1 1 0,-1 0 0,0 0 0,0 0 0,0 0 0,0 0 0,1-1 0,-1 1 0,0 0 0,0 0 0,0 0 0,1 0 0,-1 0 0,0 0 0,0 0 0,1 0 0,-1 0 0,0 0 0,0 0 0,1 0 0,-1 0 0,0 0 0,0 0 0,0 0 0,1 0 0,-1 0 0,0 0 0,0 0 0,1 0 0,-1 0 0,0 1 0,4 12 0,-3 19 0,-14 102 0,-4 75 0,15-158 0,-1 13 0,3 1 0,15 117 0,-8-155 0,-2-19 0,-3-16 0,-3-24 0,-7-45 0,0 0 0,1-203 0,9 227 0,2 0 0,3 1 0,17-66 0,-20 103 0,0 0 0,2 0 0,0 0 0,1 1 0,0 0 0,1 0 0,19-24 0,-23 33 0,0 0 0,1 1 0,-1-1 0,1 1 0,0 0 0,0 0 0,0 1 0,1 0 0,-1 0 0,1 0 0,0 0 0,0 1 0,0 0 0,0 0 0,0 1 0,0 0 0,0 0 0,0 0 0,1 1 0,-1 0 0,0 0 0,9 1 0,-1 2 0,0 1 0,-1 0 0,0 0 0,0 1 0,0 1 0,0 0 0,-1 1 0,0 1 0,-1 0 0,0 0 0,0 1 0,0 0 0,-1 1 0,-1 0 0,0 1 0,0 0 0,-1 0 0,0 1 0,11 23 0,-17-32 4,-1 1-1,0 0 1,0-1-1,0 1 0,0 0 1,-1 0-1,1-1 1,-1 1-1,0 0 0,0 0 1,-1 0-1,1-1 1,-1 1-1,1 0 1,-1 0-1,-1-1 0,1 1 1,0-1-1,-1 1 1,0-1-1,1 1 1,-1-1-1,-1 0 0,1 0 1,0 0-1,-1 0 1,0-1-1,1 1 0,-1 0 1,0-1-1,0 0 1,0 0-1,-1 0 1,-3 2-1,-8 3-215,-1 0 0,0-1 0,0 0-1,0-1 1,-1-1 0,-20 2 0,-24 2-6614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4095 958 24575,'9'-20'0,"0"-1"0,-1 0 0,-1 0 0,-1 0 0,-1-1 0,-1 0 0,-1 0 0,1-27 0,-4 35 0,-1 1 0,1-1 0,-2 0 0,0 1 0,-1 0 0,0-1 0,-1 1 0,0 0 0,-1 1 0,-1-1 0,0 1 0,-1 0 0,0 0 0,-14-16 0,-5 0 0,-2 1 0,-1 1 0,-1 2 0,-1 1 0,-1 1 0,-1 2 0,-68-31 0,15 16 0,-2 3 0,-106-23 0,40 22-352,-1 6 0,-1 7 0,-300 1 0,251 27 257,-1 9 1,-306 66 0,344-44-998,-306 112 1,390-116 966,1 4-1,1 3 1,3 4 0,2 3-1,-91 76 1,133-95 110,1 2-1,1 1 1,2 2 0,2 1-1,1 1 1,-30 52 0,44-61 5,0 0 0,2 1 0,0 0 1,3 1-1,0 0 0,2 0 0,1 1 1,1 0-1,2 0 0,1 39 0,3-38 11,2 0 0,2-1 0,0 1 0,2-1 0,1-1 0,17 39 0,-9-30 0,3-1 0,1-1 0,2-1 0,32 40 1,-4-16-15,3-2 1,2-3 0,3-2 0,115 80 0,-55-54-32,4-6 1,3-5-1,2-6 0,3-6 0,240 70 0,-181-78 50,2-8-1,1-8 0,325 11 1,-386-41-9,0-5 1,0-6-1,-1-6 1,-1-5-1,190-55 0,-235 47 10,-1-4-1,-1-3 1,113-67-1,-133 63 27,-1-3-1,-2-2 1,-2-4-1,84-88 1,-101 91 74,-3-1 0,-1-1 0,-3-2 0,-2-2 1,-2-1-1,-2-1 0,22-63 0,-36 78-36,-1-1-1,-2-1 1,-2 0 0,-2 0 0,-1 0-1,-2-1 1,-2 0 0,-2 1-1,-1-1 1,-2 1 0,-14-56 0,1 37-36,-2 1 0,-3 1 0,-2 1 0,-3 2 0,-61-93 0,18 48-56,-159-172 0,-150-97-831,315 310-3404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24 24575,'0'-2'0,"0"1"0,1-1 0,-1 1 0,1-1 0,-1 1 0,1-1 0,0 1 0,0-1 0,0 1 0,-1 0 0,1-1 0,1 1 0,-1 0 0,2-2 0,2 2 0,-8 17 0,-12 15 0,-24 35 0,-7 15 0,-154 359 0,162-341 0,4 2 0,-32 160 0,50-130-1365,15-102-5461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453 222 24575,'-13'-13'0,"0"-1"0,-20-29 0,30 39 0,1 1 0,-1-1 0,1 0 0,0 0 0,1 0 0,-1 0 0,1 0 0,-1 0 0,1 0 0,0 0 0,1-1 0,-1 1 0,1 0 0,0-1 0,0 1 0,0 0 0,1-1 0,1-7 0,-1 10 0,0-1 0,1 1 0,-1 0 0,1 0 0,-1 0 0,1 0 0,0 0 0,-1 0 0,1 0 0,0 0 0,1 1 0,-1-1 0,0 1 0,0-1 0,1 1 0,4-2 0,43-11 0,17 5 0,0 2 0,111 5 0,-109 2 0,1051 29-1818,-152 1 1009,-898-30 2145,-71 2-1249,0 0 0,0-1 0,1 1 0,-1-1 0,0 1 0,0-1 0,0 1 0,0-1 0,-1 0 0,1 1 1,0-1-1,-1 0 0,1 0 0,-3 2 0,-10 10-102,8-3 15,0-1 0,0 1 0,1 0 0,0 0 0,1 0 0,0 1 0,1-1 0,-3 15 0,0 12 0,-2 42 0,4-26 0,-26 183 0,-97 380 0,115-571 0,-6 24 0,-43 107 0,59-172 0,1 0 0,-1 0 0,0-1 0,0 1 0,-1-1 0,1 1 0,-1-1 0,1 0 0,-1 0 0,-4 3 0,6-5 0,-1 0 0,0 0 0,0 0 0,0 0 0,0-1 0,0 1 0,0-1 0,0 1 0,0-1 0,0 0 0,0 0 0,0 0 0,-1 0 0,1 0 0,0 0 0,0 0 0,0-1 0,0 1 0,0-1 0,0 1 0,-3-3 0,-110-38 0,-209-47 0,-331-7-828,-4 49 617,319 43 211,265 7 0,0 3 0,-111 26 0,169-29 9,-1 2 0,1-1-1,0 2 1,-16 8 0,29-12-17,-1-1-1,1 1 1,0 0 0,0 0 0,0 1 0,1-1 0,-1 1-1,-4 5 1,7-7-18,0 1 0,0-1 0,-1 0 0,1 1 0,0-1 0,1 0 0,-1 1 0,0-1 0,1 1-1,0-1 1,-1 1 0,1-1 0,0 1 0,0-1 0,0 1 0,1 0 0,0 3 0,6 12-6627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603 466 24575,'3'-1'0,"1"-1"0,-1 1 0,0 0 0,0-1 0,1 1 0,-1-1 0,0 0 0,-1 0 0,1-1 0,0 1 0,-1 0 0,1-1 0,-1 1 0,4-6 0,9-7 0,1 0 0,0 0 0,-1-1 0,-1-1 0,0 0 0,13-23 0,-19 27 0,-1 0 0,0-1 0,-1 0 0,-1 0 0,0 0 0,-1 0 0,-1-1 0,3-23 0,-6 32 0,1 0 0,-2 0 0,1 1 0,-1-1 0,0 0 0,0 0 0,0 1 0,-1-1 0,0 1 0,0-1 0,0 1 0,-1 0 0,1 0 0,-1 0 0,-1 0 0,1 1 0,-1-1 0,0 1 0,0 0 0,0 0 0,0 0 0,-1 0 0,1 1 0,-1 0 0,0 0 0,0 0 0,0 0 0,-1 1 0,1 0 0,0 0 0,-1 1 0,0-1 0,1 1 0,-8 0 0,-9-2 0,0 2 0,0 1 0,1 0 0,-1 2 0,0 0 0,1 2 0,-1 0 0,1 1 0,0 1 0,0 2 0,1 0 0,-36 20 0,32-16 0,2 2 0,-1 0 0,2 2 0,0 0 0,-34 35 0,49-43 0,0-1 0,0 1 0,1 0 0,0 0 0,0 0 0,1 1 0,0-1 0,-4 15 0,7-16 0,0-1 0,0 0 0,0 1 0,1-1 0,-1 0 0,2 1 0,-1-1 0,1 1 0,0-1 0,0 0 0,1 0 0,0 1 0,5 10 0,-1-4 0,1-1 0,1 0 0,0 0 0,1-1 0,1 0 0,-1 0 0,1-1 0,1-1 0,22 16 0,10 3 0,63 31 0,-89-49 0,29 13 0,-21-12 0,-2 1 0,1 1 0,-2 1 0,0 1 0,0 0 0,22 23 0,-42-36 0,0 0 0,0 1 0,0-1 0,0 0 0,0 1 0,-1-1 0,1 1 0,-1 0 0,0-1 0,0 1 0,0 0 0,0 0 0,0 0 0,0 0 0,-1 0 0,0 0 0,1 0 0,-1 0 0,0 0 0,0 0 0,-1 0 0,1 0 0,-2 5 0,0-4 0,0 0 0,0 0 0,-1-1 0,1 1 0,-1-1 0,0 1 0,0-1 0,0 0 0,0 0 0,0 0 0,-1 0 0,1-1 0,-1 1 0,0-1 0,-6 3 0,-9 3 0,1-1 0,-2-1 0,1-1 0,-1 0 0,0-1 0,-33 1 0,-123-5 0,146-1 0,0-2 0,1-1 0,-43-11 0,63 13 0,-1-1 0,1 0 0,0-1 0,0 0 0,0 0 0,0-1 0,1 0 0,0 0 0,0-1 0,0 0 0,1-1 0,0 0 0,0 0 0,-7-11 0,12 16 6,1 0-1,0 0 0,-1 0 1,1-1-1,0 1 1,1 0-1,-1-1 0,0 1 1,1-1-1,-1 1 0,1-1 1,0 1-1,-1-1 1,1 0-1,1 1 0,-1-1 1,0 1-1,1-1 0,-1 1 1,1-1-1,1-3 1,0 1-141,1 1 0,0 0 0,-1 0 0,1 1 0,0-1 0,1 1 0,-1-1 1,1 1-1,-1 0 0,8-4 0,19-12-6691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 24575,'4'0'0,"0"0"0,0-1 0,0 0 0,0 0 0,0 0 0,0-1 0,0 1 0,0-1 0,0 0 0,-1 0 0,1 0 0,-1 0 0,1-1 0,-1 1 0,0-1 0,0 0 0,0 0 0,0 0 0,-1 0 0,1-1 0,-1 1 0,0-1 0,0 0 0,3-7 0,-5 11 0,0 0 0,0 0 0,0 0 0,0 0 0,0 0 0,0-1 0,0 1 0,0 0 0,0 0 0,0 0 0,0 0 0,0 0 0,0 0 0,0 0 0,0 0 0,0-1 0,0 1 0,0 0 0,0 0 0,0 0 0,0 0 0,0 0 0,0 0 0,0 0 0,0 0 0,0 0 0,0 0 0,0-1 0,0 1 0,0 0 0,0 0 0,-1 0 0,1 0 0,0 0 0,0 0 0,0 0 0,0 0 0,0 0 0,0 0 0,0 0 0,0 0 0,0 0 0,-1 0 0,1 0 0,0 0 0,0 0 0,0 0 0,0 0 0,0 0 0,0 0 0,0 0 0,0 0 0,0 0 0,-1 0 0,1 0 0,0 0 0,0 0 0,0 0 0,-10 4 0,-7 8 0,4 1 0,1 0 0,0 1 0,1 1 0,-10 15 0,17-23 0,0-1 0,0 1 0,0 0 0,1 1 0,0-1 0,1 1 0,0-1 0,0 1 0,0 0 0,1-1 0,-1 14 0,3-18 0,-1 1 0,1-1 0,-1 0 0,1 1 0,0-1 0,0 0 0,1 0 0,-1 0 0,1 0 0,-1 0 0,1 0 0,0 0 0,0 0 0,1-1 0,-1 1 0,0-1 0,1 1 0,-1-1 0,1 0 0,0 0 0,0 0 0,0-1 0,0 1 0,0-1 0,0 1 0,0-1 0,0 0 0,1 0 0,-1 0 0,4 0 0,-3-1 0,0 1 0,1-1 0,-1 0 0,0 0 0,0 0 0,0-1 0,1 0 0,-1 1 0,0-1 0,0-1 0,0 1 0,0 0 0,-1-1 0,1 0 0,0 0 0,-1 0 0,1-1 0,-1 1 0,1-1 0,-1 0 0,0 1 0,0-2 0,4-5 0,-4 4 5,0 0 1,0 0-1,-1 0 0,1 0 0,-1-1 0,-1 1 1,1-1-1,-1 1 0,0-1 0,0 0 1,-1 1-1,0-1 0,1 0 0,-2 1 0,1-1 1,-1 0-1,0 1 0,0-1 0,-1 0 0,1 1 1,-1 0-1,-3-7 0,0 3-129,0 1 0,-1-1 1,1 1-1,-1 0 0,-1 1 0,0 0 1,0 0-1,0 0 0,-1 1 0,1 0 1,-18-10-1,1 4-6702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24575,'-10'18'0,"-1"16"0,4 4 0,2-20 0,2 0 0,1 1 0,0-1 0,1 33 0,2-45 0,-1-1 0,1 0 0,1 0 0,-1 0 0,1 0 0,-1 0 0,1 0 0,1-1 0,-1 1 0,1 0 0,0-1 0,0 0 0,0 0 0,0 0 0,1 0 0,0 0 0,-1-1 0,1 1 0,1-1 0,-1 0 0,8 4 0,-6-4 0,0 0 0,0-1 0,0 0 0,0 0 0,0 0 0,0 0 0,0-1 0,1 0 0,-1-1 0,0 1 0,1-1 0,-1 0 0,0-1 0,12-2 0,-9 1 0,-1-1 0,0 0 0,1 0 0,-1-1 0,-1 0 0,1-1 0,0 0 0,-1 0 0,12-11 0,-9 6 0,0 0 0,0-1 0,-1-1 0,-1 1 0,0-1 0,-1-1 0,0 1 0,0-1 0,-2 0 0,1-1 0,-2 0 0,6-26 0,-9 36-91,-1-1 0,1 1 0,-1-1 0,0 0 0,0 1 0,-1-1 0,0 0 0,1 1 0,-1-1 0,-1 1 0,1-1 0,-1 1 0,1 0 0,-4-5 0,-5-5-6735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24575,'0'-2'0,"0"1"0,0-1 0,0 0 0,0 0 0,0 1 0,1-1 0,-1 0 0,0 0 0,1 1 0,0-1 0,-1 0 0,1 1 0,0-1 0,0 1 0,-1-1 0,1 1 0,1-1 0,-1 1 0,0 0 0,0-1 0,0 1 0,1 0 0,-1 0 0,0 0 0,1 0 0,-1 0 0,1 0 0,0 1 0,-1-1 0,1 0 0,2 0 0,-2 1 0,1 0 0,0-1 0,-1 1 0,1 1 0,-1-1 0,1 0 0,0 1 0,-1-1 0,1 1 0,-1 0 0,1 0 0,-1 0 0,0 0 0,1 0 0,-1 0 0,0 1 0,0-1 0,0 1 0,0-1 0,0 1 0,2 2 0,2 4 0,0 0 0,-1 0 0,0 0 0,0 0 0,-1 1 0,0 0 0,0 0 0,-1 0 0,0 0 0,3 19 0,-3-8 0,-1 1 0,-1-1 0,-1 1 0,-3 24 0,3-43 0,0 0 0,0 0 0,0 0 0,-1 0 0,1 0 0,-1 0 0,0 0 0,1 0 0,-1 0 0,0 0 0,0 0 0,0 0 0,0 0 0,-3 3 0,4-5 0,-1 0 0,1 0 0,0 0 0,0 0 0,0 0 0,-1 0 0,1 0 0,0 0 0,0 0 0,-1 0 0,1 0 0,0 0 0,0 0 0,-1 0 0,1 0 0,0 0 0,0 0 0,0 0 0,-1 0 0,1 0 0,0 0 0,0 0 0,-1 0 0,1 0 0,0-1 0,0 1 0,0 0 0,-1 0 0,1 0 0,0 0 0,0 0 0,0-1 0,0 1 0,-1 0 0,1 0 0,0 0 0,0-1 0,0 1 0,-6-21 0,5 13-40,1 0 0,0 0 0,1 0 0,-1 0-1,2 0 1,-1 0 0,1 1 0,0-1 0,1 1 0,-1-1 0,2 1-1,-1 0 1,1 0 0,0 0 0,0 0 0,1 1 0,0 0-1,0 0 1,1 0 0,-1 0 0,1 1 0,0 0 0,1 0 0,-1 1-1,1 0 1,0 0 0,0 0 0,0 1 0,1 0 0,-1 1-1,1-1 1,-1 2 0,11-3 0,6 1-6786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244 126 24575,'5'0'0,"0"-1"0,0 1 0,0-2 0,0 1 0,0 0 0,0-1 0,-1 0 0,1 0 0,0-1 0,-1 1 0,1-1 0,-1 0 0,7-6 0,-9 8 0,0-1 0,-1 1 0,1-1 0,0 0 0,0 0 0,-1 0 0,1 0 0,-1 0 0,0 0 0,0-1 0,0 1 0,0 0 0,0-1 0,0 1 0,0 0 0,-1-1 0,1 1 0,-1-1 0,0 1 0,1-1 0,-1 1 0,-1-1 0,1 1 0,0-1 0,-1 1 0,1-1 0,-1 1 0,-1-5 0,1 5 0,0 0 0,0 1 0,0-1 0,0 1 0,0-1 0,0 1 0,-1-1 0,1 1 0,0 0 0,-1 0 0,1 0 0,-1 0 0,1 0 0,-1 0 0,0 0 0,1 0 0,-1 0 0,0 1 0,-3-2 0,1 2 0,0 0 0,0-1 0,0 1 0,-1 1 0,1-1 0,0 0 0,0 1 0,-7 2 0,-1 1 0,0 1 0,1 0 0,-1 1 0,-20 13 0,12-5 0,2 1 0,0 0 0,1 2 0,0 0 0,2 0 0,0 2 0,1 0 0,-22 39 0,34-54-38,0-1 0,1 1 0,-1-1 1,1 1-1,0 0 0,0 0 0,1-1 0,-1 1 0,1 0 0,-1 0 0,1 0 0,0 0 0,1-1 0,-1 1 0,1 0 0,0 0 1,0 0-1,0-1 0,0 1 0,0 0 0,1-1 0,0 1 0,0-1 0,0 0 0,0 0 0,0 0 0,1 0 0,-1 0 0,1 0 1,0 0-1,0-1 0,0 1 0,0-1 0,0 0 0,6 3 0,19 6-6788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72 190 24575,'-3'-3'0,"-1"0"0,0 1 0,0-1 0,0 1 0,-1 0 0,1 0 0,0 0 0,-1 1 0,1 0 0,-1-1 0,0 2 0,1-1 0,-7 0 0,6 3 0,9 2 0,11 3 0,6 1 0,0-1 0,1-1 0,0-1 0,-1-1 0,41 2 0,-53-6 0,-1-1 0,1 1 0,-1-1 0,0-1 0,1 1 0,-1-2 0,0 1 0,10-5 0,-14 5 0,1-1 0,-1 1 0,0-1 0,0 0 0,0-1 0,0 1 0,0 0 0,-1-1 0,1 0 0,-1 0 0,0 0 0,0 0 0,-1-1 0,5-7 0,-6 9 0,0 0 0,0 0 0,0 0 0,0 0 0,-1 1 0,1-1 0,-1 0 0,0 0 0,0 0 0,0 0 0,0 0 0,0 0 0,-1 0 0,1 0 0,-1 0 0,0 0 0,1 0 0,-3-4 0,0 3 0,1 0 0,-1 0 0,0 0 0,0 0 0,0 0 0,-1 1 0,1-1 0,-1 1 0,0 0 0,-7-4 0,4 2 0,-1 1 0,-1 0 0,1 0 0,-1 1 0,1 0 0,-1 0 0,0 1 0,0 0 0,0 1 0,0 0 0,-17 0 0,20 2 0,1 0 0,-1 1 0,0-1 0,1 1 0,-1 0 0,1 1 0,0-1 0,-1 1 0,1 0 0,1 1 0,-1-1 0,0 1 0,1 0 0,0 0 0,0 0 0,0 1 0,0-1 0,0 1 0,1 0 0,0 0 0,0 0 0,1 0 0,-1 1 0,1-1 0,-1 7 0,-1 0 0,0 1 0,1 0 0,1 0 0,0 0 0,1 0 0,1 0 0,0 1 0,0-1 0,2 0 0,2 17 0,-2-24 0,-1 0 0,1 0 0,0-1 0,1 1 0,-1-1 0,1 1 0,0-1 0,1 0 0,-1 0 0,1 0 0,0-1 0,0 1 0,7 5 0,-4-5 0,1 0 0,-1 0 0,1-1 0,0 0 0,0 0 0,1-1 0,-1 0 0,13 3 0,1-2 0,1-1 0,0-1 0,0-1 0,-1-1 0,1-1 0,32-6 0,-28 2-455,0-2 0,29-10 0,-7-1-6371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24575,'0'-5'0,"0"4"0,5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4156 5681 24575,'0'658'0,"0"-652"0,0 0 0,0 0 0,-1 0 0,0 0 0,0 0 0,0 0 0,-1-1 0,1 1 0,-2 0 0,-4 9 0,5-12 0,0 0 0,0-1 0,-1 1 0,1-1 0,-1 1 0,1-1 0,-1 0 0,0 0 0,0 0 0,0-1 0,0 1 0,-1-1 0,1 0 0,0 1 0,0-1 0,-1-1 0,1 1 0,-1 0 0,1-1 0,-5 0 0,-24 0 0,0-1 0,0-2 0,0-2 0,-37-9 0,45 9 0,-228-47 0,-289-56 0,-4 26 0,-648-1 0,952 71 0,-247-44 0,403 42 0,-286-63 0,365 75 0,-1-1 0,1 1 0,0-1 0,0 0 0,0 0 0,0-1 0,1 0 0,-1 0 0,1 0 0,0-1 0,0 0 0,-6-7 0,5 4 0,1-1 0,0 1 0,0-1 0,1 0 0,0-1 0,0 1 0,-3-16 0,0-9 0,3-1 0,0 0 0,3-62 0,1 72 0,32-575 0,-9 283 0,9-621 0,26-23 0,-27 492 0,-21 262 0,-5-198 0,-6 199 0,1 185 0,-12-466 0,11 473 0,-5-44 0,2 1 0,3-1 0,2 0 0,10-60 0,16-77 0,-19 128 0,0-24-407,-6-103 0,-2 170-144,0 1-6275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466 510 24575,'0'-1'0,"0"0"0,0 0 0,-1 1 0,1-1 0,0 0 0,0 1 0,0-1 0,-1 0 0,1 0 0,0 1 0,-1-1 0,1 1 0,-1-1 0,1 0 0,-1 1 0,1-1 0,-1 1 0,1-1 0,-1 1 0,1-1 0,-1 1 0,0-1 0,1 1 0,-1 0 0,0-1 0,1 1 0,-1 0 0,0 0 0,0-1 0,1 1 0,-1 0 0,0 0 0,0 0 0,1 0 0,-1 0 0,0 0 0,0 0 0,1 0 0,-2 1 0,-2-1 0,1 0 0,0 1 0,-1 0 0,1-1 0,0 1 0,-1 1 0,-4 2 0,-9 7 0,0 0 0,1 2 0,1 0 0,0 1 0,-19 23 0,-58 85 0,92-122 0,-196 303 0,186-283 0,10-20 0,1 0 0,-1 0 0,0 0 0,0 0 0,0 0 0,0 0 0,0 0 0,0 0 0,0 0 0,0 0 0,0 0 0,0 0 0,0 0 0,1 0 0,-1 0 0,0 0 0,0 0 0,0 0 0,0 0 0,0 0 0,0 0 0,0 0 0,0 0 0,0 0 0,0 0 0,0 0 0,1 0 0,-1 0 0,0 0 0,0 0 0,0 0 0,0 1 0,0-1 0,0 0 0,0 0 0,0 0 0,0 0 0,0 0 0,0 0 0,0 0 0,0 0 0,0 0 0,0 0 0,0 0 0,0 0 0,0 1 0,0-1 0,0 0 0,0 0 0,0 0 0,0 0 0,0 0 0,0 0 0,0 0 0,0 0 0,0 0 0,0 0 0,0 1 0,27-28 0,344-417 0,-36-28 0,-321 451 0,-10 12 0,1 1 0,1 0 0,0 0 0,0 0 0,0 1 0,1 0 0,0 0 0,0 1 0,13-9 0,-19 15 0,-1-1 0,1 1 0,-1 0 0,1-1 0,0 1 0,-1 0 0,1 0 0,0 0 0,-1 0 0,1-1 0,0 1 0,-1 0 0,1 0 0,0 0 0,-1 0 0,1 1 0,0-1 0,-1 0 0,1 0 0,-1 0 0,1 0 0,0 1 0,-1-1 0,1 0 0,-1 1 0,1-1 0,0 0 0,-1 1 0,1-1 0,-1 1 0,1-1 0,-1 1 0,0-1 0,1 1 0,-1-1 0,1 1 0,-1-1 0,0 1 0,0 0 0,1-1 0,-1 1 0,0-1 0,0 1 0,1 1 0,4 32 0,-5-32 0,6 92 0,24 269 0,-19-283 0,3-1 0,38 118 0,-34-144-68,29 94-1229,-41-123-5529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5:48:15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2311 0,'-18'0'16,"36"0"-16,-71-18 0,35 0 0,-17-17 31,35 17-15,18 18 15,-1 0 0,-17 18-15,0 0-1,-17 52 1,17-52 0,-18 17-16,0 89 15,1-89 1,-19 36-16,1 34 31,35-87-31,-18 0 16,18-1-16,53-52 31,18-71-15,-53 53-16,17 0 15,18-105 1,-36 105-16,19-53 16,17 18-1,-36 52-15,36 36 31,-35 71-15,-1-36 0,-17 0-16,18 1 15,-18-1-15,18 18 0,-18-18 0,35 89 32,-35-36-17,18-70-15,-18 34 16,0-16-16</inkml:trace>
  <inkml:trace contextRef="#ctx0" brushRef="#br0" timeOffset="204.65">3810 2505 0,'0'0'0,"-35"0"16,52-18-1,54-17 1,-36 17 0,36 1-16,34-1 15,1 0 1,-70 18 0</inkml:trace>
  <inkml:trace contextRef="#ctx0" brushRef="#br0" timeOffset="665.19">4233 2381 0,'-17'0'0,"17"-17"16,17 17 15,1 17-16,-1 1 1,-17 0-16,18 70 16,-18-53-1,0-17-15,0 17 0,0 18 32,0-36-32,-18-17 31,36-35-16,35-53 1,-35 53-16,35-53 16,-18 35-1,0 17-15,-17 19 0,17 17 32,-35 70-17,0-52-15,0 52 16,-18 19-1,18-36 17,18-36-32</inkml:trace>
  <inkml:trace contextRef="#ctx0" brushRef="#br0" timeOffset="1050.46">4745 2364 0,'-18'0'0,"36"0"0,-54 0 16,19 0-16,-1 0 31,18 17-15,18 1-16,-18 0 15,35 87 1,-35-69-1,18 17 1,-1-53 0,1 0-1,0-18 1,-1 0-16,1-17 0,17 17 16,-17-17-16,-1 0 15,1 0-15,0-18 16,-18 35-16,0 0 15,-18-17 1,0 35 0,1 0-16</inkml:trace>
  <inkml:trace contextRef="#ctx0" brushRef="#br0" timeOffset="2400.58">5097 2117 0,'0'0'16,"0"-18"-16,-17 0 31,17 1-15,0 70 15,0 35-15,0-53-16,0 36 15,0 52 1,-18-52-1,1 17 1,17-70 0,0-1-16,-18-17 0,36-35 47,17-18-32,-35 18-15,17-1 0,1 1 16,35-18-1,-18 36-15,-17 17 16,35 35 0,-36 0-1,-17 53 1,-17-70-16,-1 35 16,-35 0-1,18-53 1,17 0-16,-35-18 15,36-35 1</inkml:trace>
  <inkml:trace contextRef="#ctx0" brushRef="#br0" timeOffset="2851.52">5380 2222 0,'0'0'0,"0"-17"16,0-1-16,0 1 31,17 17-15,-17 17-16,18 1 16,-18-1-16,18 36 15,-18 53 1,0-70-16,0 34 15,-18 18 1,0-52 15,18-19-31,0-52 32,36-36-17,-19 54-15,1-19 0,-1 1 16,54-18-1,-53 36-15,-1 17 16,19 35 0,-36-17-16,0 34 15,0 1 1,0-35-16,0 17 16,0 1-1</inkml:trace>
  <inkml:trace contextRef="#ctx0" brushRef="#br0" timeOffset="3275.39">5856 2346 0,'-35'-35'31,"70"70"-15,-70-88-16,17 53 0,0 18 31,-17 17-15,17 18-1,-17 17 1,35-52-16,-18 17 16,36 1-1,-18-19 1,18-17-16,17-17 15,18-36 1,-35 35 0,-1-35-16,1 36 15,-18-1-15,17 0 16,-17 1-16,18 17 31,-18 53-15,-18-36-16,18 36 15,0 0 1,18-35-16</inkml:trace>
  <inkml:trace contextRef="#ctx0" brushRef="#br0" timeOffset="3652.14">6015 2328 0,'0'0'0,"0"-17"16,0 52 15,17 36 1,-17-36-32,18 18 15,-18-18-15,18 0 0,-18-17 16,0 0-16,17-1 15,1 1 1,17-53 0,-17 17-16,35-53 15,0-34 1,-18 34 0,0 18-1,-35 71 1,0-1-1,-18 19 1</inkml:trace>
  <inkml:trace contextRef="#ctx0" brushRef="#br0" timeOffset="10104.52">16844 3422 0,'0'0'0,"0"-18"16,0 1 15,-17 17-15,17 35 15,17 35-15,1-34-16,0-1 15,-1 106 1,1-88-16,-18 53 16,18 35-1,-18-106-15,0 1 16,17 52 0</inkml:trace>
  <inkml:trace contextRef="#ctx0" brushRef="#br0" timeOffset="10619.87">16774 4022 0,'0'0'0,"17"35"63,19 0-48,-1-17 1,0 17 0,-17-35-16,17 0 15,1 0 1,-19 0-16,1 0 15,17-18 17,-35 1-32,18-1 15,-1 1-15,-17-1 0,18 0 16,0-17 0,-1-18-1,-17 71 16,0 17-15,0-17-16,-17 17 16,-1 0-1,0-17-15,1 17 16,17-17 0,-18-1-1,18 1 1</inkml:trace>
  <inkml:trace contextRef="#ctx0" brushRef="#br0" timeOffset="12787.63">14516 6438 0,'-17'53'31,"-54"71"0,53-89-31,1 18 16,-36 17 0,35-34-16,1-19 15,-19 19 1,36-1-1</inkml:trace>
  <inkml:trace contextRef="#ctx0" brushRef="#br0" timeOffset="13369.82">14305 6491 0,'-18'18'31,"36"-18"16,70-36-16,-53 19-31,71-18 32,-18 17-17,-70 18-15,17 0 16,-17 0 0,-18 35 15,-18 18-16,0 18 1,18-1 0,0-17-1,0 0 1,-17-53-16,17 35 16</inkml:trace>
  <inkml:trace contextRef="#ctx0" brushRef="#br0" timeOffset="14255.77">18308 5874 0,'18'0'16,"-36"35"15,-17 36 0,17-36-31,1 0 16,-36 89-1,35-89-15,-17 53 16,-18 0 0,18-35-1,17-18 1,18-17-16</inkml:trace>
  <inkml:trace contextRef="#ctx0" brushRef="#br0" timeOffset="15006.41">18397 6121 0,'0'0'16,"0"17"15,0 1-15,0 0-16,0-1 16,-18 71-1,18-70-15,-18 35 16,1-18-1,17-17 1,-18-18 0,18-18-16,0 1 15,18-89 17,-1 71-32,19-54 15,-36 54 1,17-18-16,18 0 31,-17 53-31,17-17 16,18 34-1,-17 18 1,-19 1 0,-17-19-16,0 19 15,-35-1 1,17-17-1,-17-1 1,17 1-16,1-18 16,52 18 31,18-1-32,0 18 16,0 36 1,-53-53-32,-18-1 15,-17 19 1,17-36-16,-17 17 16,-18-34-1,35-1-15,1-35 31</inkml:trace>
  <inkml:trace contextRef="#ctx0" brushRef="#br0" timeOffset="15512.55">18873 6103 0,'0'0'0,"0"18"15,0 17 1,0-17-16,-18 17 16,18-17-16,0-1 15,-35 36 1,35-35-16,-18-1 15,1 1 1,17 0 0,0-36-1,0 0-15,17 1 16,19-71 0,-36 70-1,17-53 1,18 18-1,-17 0 1,0 36-16,-1 17 16,-17 17-1,18 36 1,0-17-16,-18 17 16,35 35-1,-17-18 1,-18-17-1</inkml:trace>
  <inkml:trace contextRef="#ctx0" brushRef="#br0" timeOffset="15695.52">18802 6279 0,'0'0'0,"0"-17"31,53-1-15,0 1-1,35-1 1,-52 18-16</inkml:trace>
  <inkml:trace contextRef="#ctx0" brushRef="#br0" timeOffset="16121.8">19261 6103 0,'0'0'15,"17"-35"1,-17 17 0,-17 18 15,-18 0 0,17 18-31,0-18 0,18 17 16,-35 19-1,17-1 1,18 0 0,18-17-16,-18 0 0,18-1 15,17 18 1,-17-17-16,-1 0 15,-17-1 1,0 1 0,-17-18-16,-36 0 15,35 0 1,-17 0-16,17 0 0,-35-18 16,36 1-1,17-1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5:55:04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32190 7779 0,'0'0'0,"-53"-18"16,35 18-1,-17-18-15,17 18 31,-17 0 16,0 0-31,17 0-16,-17 0 16,-18 0-1,35 18-15,0-18 0,-17 35 31,35 18-15,18-53-16,17 36 16,53-1-1,-17-18 1,35 1 0,-71-18-1,18-18-15,0 1 16</inkml:trace>
  <inkml:trace contextRef="#ctx0" brushRef="#br0" timeOffset="266.45">32401 7761 0,'0'-18'31,"0"36"-31,0-53 16,18 35-1,0 17 1,-18 19 0,0 34-1,0-52-15,0 0 16,0-1-16,0 18 0,0 1 16,0 17-16,0-36 15,0 1-15,0 0 0,0-1 16</inkml:trace>
  <inkml:trace contextRef="#ctx0" brushRef="#br0" timeOffset="1119.75">32295 9225 0,'0'0'0,"0"18"15,-35-18 79,-35 0-78,52 0-1,-17 17 1,-54 54 15,72-36-31,17-17 0,0 0 16,17 52-1,1-52-15,17-18 0,1 17 16,-1-17-16,35 0 16,89-17-1,-123 17-15,-1-18 0</inkml:trace>
  <inkml:trace contextRef="#ctx0" brushRef="#br0" timeOffset="1457.71">32525 9331 0,'0'0'0,"35"0"46,0-18-30,-17 18-16,0 0 0,17 0 16,-18 0-16,19 18 15,-1 0 1,-35-1-16,-18 1 0,-35 17 16,-35 0-1,71-17-15,-19 0 0,1-18 16,-18 17-1,36-17-15,17 18 16,123 17 0,-88-35-16,18 0 15,53 18-15,123 17 16,-211-35 0</inkml:trace>
  <inkml:trace contextRef="#ctx0" brushRef="#br0" timeOffset="2206.57">32295 10777 0,'0'0'0,"18"-17"15,-18-1-15,-18 0 32,-35 1-17,18 34-15,-35 1 16,-1 35-1,36-35-15,17 17 0,1 0 16,-1-17-16,18 17 16,0 0-16,18-17 0,17 17 15,212 1 1</inkml:trace>
  <inkml:trace contextRef="#ctx0" brushRef="#br0" timeOffset="2701.42">32507 10866 0,'0'-18'0,"0"0"31,35-17-15,-17 35-16,-18-18 15,18 18-15,-1-17 0,1 17 0,0 0 16,-1 0-16,54 0 16,-54 0-1,1 17-15,0 19 32,-54-1-32,-17-17 31,18-18-31,18 17 0,-1-17 0,0 0 15,1 18-15,-1-18 0,-17 17 16,17-17 0,53 18-1,-17-18-15,0 18 0,17-18 16,88 17 0,-105 1-16,17-18 0,-17 18 15,0-18-15,17 17 0,0 19 16,-17-19-16,-18 1 15,-71 17 1,54-35-16,-19 18 16,19-18-16,-19 0 0,-105 0 15,106 0 1,0-18-16</inkml:trace>
  <inkml:trace contextRef="#ctx0" brushRef="#br0" timeOffset="5444.05">31308 7461 0,'0'0'0,"-18"-17"15,0 17-15,-17 0 16,17 17-16,1 1 15,-71 35 1,70-18-16,-35 36 16,-17 52-1,52-70 1,-17 53-16,-18 88 31,17-35-15,19 88-1,-1-159-15,1 71 16,-19 87 0,36-157-16,-17-19 15,-1 1-15,0 17 0,1-17 16,-36 158 0,35-141-16,1 71 15,-1 0 1,0-89-16,18 1 15,0-1-15,0 142 16,0-142-16,0 72 16,-17 69-1,17-52 1,0 70 0,0-158-1,0 70 1,-18 71-1,18-142-15,0 71 16,0-88-16,-18 18 16,18 140-1,0-158-15,18 0 0,-18 18 16,35 70 0,-17-106-16,0 18 15,52 53 1,-35-88-16,36 52 15,70-17 1,-70-18 0,52-17-1,-88 0 1,18-18-16,18 17 16,-18-17 15,0-35-16,-53 17-15,17 1 16,36-89 0,-35 53-16,35-88 15,17-106 1,-52 159-16,17-106 16,-17 17-1,-1-87 1,19-19-1,34-52 1,-34 229 0,-19 18-16,18-18 0,1-70 15,-1-36 17,-35 142-32,0-1 0,0 1 0,0-18 15,18-283 16,-18 283-31,0 17 16,17-123 0,-17 141-16,18 0 15,0-70 1,-1 70-16,-17 18 0,18-18 16,-1 18-16,1-71 15,17-53 1,-35 36-1,18-36 1,-18 106 0,-18 18-16,1-1 0,-36-87 15,35 88 1,-17-18 0,0 17-16,17 1 0,-17 0 15,17 0-15,-123-71 31,123 70-31,-52 1 16,17 0 0,0 17-1,18-17 1,17 35-16,-17-18 16,17 1-1,-17-1 1,17 18-1,-35 18 1,0 17 0,36-35-1,-1 18 1</inkml:trace>
  <inkml:trace contextRef="#ctx0" brushRef="#br0" timeOffset="6510.31">30743 7056 0,'0'0'0,"18"-89"32,-18 72-32,18-1 15,17-17 1,-18 35-16,19 0 15,-36 53 1,0 17 0,-18 18-1,0-52-15,1-1 16,-1 18 0,18-35-16,-17-18 15,17-18 1,17 0-1,-17 1-15,53-89 16,18 0 0,-1 0-1,-17 53 1,-18 36 15,-17 17-31,0 35 16,-1 18-1,-17-18-15,0-17 0,0 17 16,-17 71 0,-1-89-16,0 36 15,18-17 1,-17-36 0,34-18-1,1 0-15,17-35 16,53-35-1,-17 35 1,0 18 0,-54 35-1,1 35-15,-18 36 32,0-36-32,-18-17 0,18 17 15,0 0-15,-17-17 16,17 35-1,0-35-15</inkml:trace>
  <inkml:trace contextRef="#ctx0" brushRef="#br0" timeOffset="7636.08">31749 7056 0,'35'-18'31,"-17"18"-31,-1 0 15,36-35 1,-53 17 0,18-53-1,-54 36 17,19 35-32,-1 0 0,1 0 15,-1 0-15,-17 35 16,-36 36-1,71-53-15,-18 17 16,1 0-16,17-17 0,-18 17 16,18-17-16,0 17 15,-17-17-15,17 35 16,17-36 0,1-17-16,-1 0 0,1 0 15,35-35 1,-18 0-16,18-1 15,18-34 1,-36 52 0,-17 1-16,17-1 15,-17 18 1,-18 18-16,0 17 16,0 18 15,0-36-31,0 1 0,-18-18 15,18 35 1,0-17-16,18-18 16,17-35-1,-18 17-15,1 0 16,17 1-16,-17-19 0,17 1 16,36-35-1,-36 17 1,-35 35-1,-18 18-15,1 18 16,-36-1 0,35 1-1,1 0-15,17-1 32,88 36-1,-71-53-31,19 18 0,-19-18 15,36 35 1,-35-35-16,-18 18 16,-18 17-1,-35 0 1,-35-17 15,53-18-31,17 0 0,-17-35 16,35 17-1</inkml:trace>
  <inkml:trace contextRef="#ctx0" brushRef="#br0" timeOffset="7936.42">32525 6738 0,'17'-18'16,"-17"1"-16,-17 52 0,34-53 31,-17 124-15,0-70-16,-17 52 15,-1 35 1,18-105-16,-18 35 15,-17 17 17,35-52-32</inkml:trace>
  <inkml:trace contextRef="#ctx0" brushRef="#br0" timeOffset="8273.44">32507 7126 0,'0'0'15,"0"-18"1,18 18 0,17-17-1,36-1 1,-54 18-16,1 0 0,35 0 16,-36-17-16,1 17 0,0 0 15,-1-18-15,1 18 0,17-18 16,-35 1-1,-17-1-15,-36 0 16,0 18 0,35 0-1,0 18-15,1-18 16,17 18-16,0-1 0,-18-17 0,18 18 16,0 0-16,0 17 15,18 35 1,17-52-1,0 0-15</inkml:trace>
  <inkml:trace contextRef="#ctx0" brushRef="#br0" timeOffset="8620.44">32877 7038 0,'18'-71'31,"-36"142"-16,54-106 17,-19 140-17,-34-87 1,17 0 0,-36 17-1,19-35 1,17-35-1,0-1 1,88-52 0,-53 53-16,36-18 15,17 18 1,-53 35-16,1 17 16,-36 36-1,-18-35-15,0 17 16</inkml:trace>
  <inkml:trace contextRef="#ctx0" brushRef="#br0" timeOffset="9187.56">30514 6791 0,'-35'-18'31,"70"36"-31,-17-36 16,17 18 0,0 0-16,53 18 15</inkml:trace>
  <inkml:trace contextRef="#ctx0" brushRef="#br0" timeOffset="9322.1">30602 6862 0,'-88'35'31,"176"-70"-31,-158 70 16,175-18-1,-16-17 1</inkml:trace>
  <inkml:trace contextRef="#ctx0" brushRef="#br0" timeOffset="10106.16">28944 6879 0,'0'0'0,"0"-17"0,-17 17 15,-19-18 1,19 18-16,17-18 0,-18 18 16,-53 0-1,36 0-15,-18 0 16,-17 36 0,52-19-16,-17 18 15,17 18 1,18-35-1,0 17-15,53-35 16,-18 0 0,36-17-1,-18-1-15,123-105 32,-88 34-17,1-52 1,-72 88-16,-17 18 0,18-36 15,-36 71 1,-17 89 0,17-1-1,1 88 1,17-123-16,0 35 16,17 1-1</inkml:trace>
  <inkml:trace contextRef="#ctx0" brushRef="#br0" timeOffset="10489.67">29279 6914 0,'0'0'0,"0"-17"32,18 17-32,-18 17 31,18 1-16,-1-18 1,18 0 0,-17 0-16,0 0 0,-18-18 15,17-17 1,-34-18 0,-19 36-1,19-1-15,-1 18 16,1 0-16,-1 0 0,-17 18 15,17 35 1,18-18 0,35 18-1,-17-36 1,35 1 0,17-36-1,-34 18-15</inkml:trace>
  <inkml:trace contextRef="#ctx0" brushRef="#br0" timeOffset="10687.8">29738 6579 0,'0'0'0,"18"-88"15,-1 53-15,-17-18 16,-35 53 0,17 18-16,1-1 15,-1 18-15,-35 124 16,18 71-1,17-19 1,18-105 15,-18-53-31,18-18 0,0-17 0</inkml:trace>
  <inkml:trace contextRef="#ctx0" brushRef="#br0" timeOffset="11882.84">29685 6897 0,'0'0'0,"0"-18"0,18 18 16,35-17-1,-36 17-15,36-18 16,-35 18-1,-1 0-15,1 0 0,0-18 16,-1-17 0,-17 0-1,-17-1 17,-1 36-32,0 0 15,-17 0 1,17 18-16,-17 17 15,18 36 1,17-53-16,-18-1 16,18 18-1,35-17 1,0-36 0,1 1-1,-1-18 1,0-1-1,-17 19-15,-18-1 16,0 36 31,-18 17-31,18 0-1,0-17 1,0-1-16,36-17 31,-19-17-15,1-1-16,-1 18 0,-17-17 15,18-1-15,0 0 16,17-17 0,-35 53 15,-18 17-16,1-17 1,17 34 15,17-52 1,19 0-17,-19-17 1,19-18-1,-19 35 1,-17-18 0,0 36 15,0-1-15,35-34 15,-17-1-16,17-17 1,18-36 15,-35 0-31,0 36 0,-18-35 32,0-19-17,-18 72-15,0 17 0,18 17 16,-53 54-1,36-18-15,-1 35 16,18 18 0,0 0-1,0-71-15,0 18 16,18-35 0,-1-36-1,36-35 1,-35 35-16,17 1 15</inkml:trace>
  <inkml:trace contextRef="#ctx0" brushRef="#br0" timeOffset="16296">22859 1587 0,'0'0'0,"-35"-35"16,52 35-1,1 18 1,0-1-16,-18 19 16,0 17-1,0-18-15,0 0 16,-18 71-16,-35 0 15,35-53 1,-17 53 0,-18 52-1,53-87 1,53 17 0,-35-70-16,35-1 15,70-17 1,-70-17-16,-18 17 15,89-35 1,-107 17-16,19 18 0,-19-18 16,1 1-16</inkml:trace>
  <inkml:trace contextRef="#ctx0" brushRef="#br0" timeOffset="16678.86">23335 2134 0,'0'0'0,"0"-35"31,-17 35-31,-1-18 0,-17 36 32,-1 17-17,36 18 1,0 18-1,18-36-15,17 0 16,36 1 0,-36-36-1,36-36 1,-54 19-16,19-36 16,-36-35-1,-36 17 1,-52 18 15,53 35-31,-36 36 31</inkml:trace>
  <inkml:trace contextRef="#ctx0" brushRef="#br0" timeOffset="16976.54">23882 2046 0,'0'0'15,"-35"0"1,17-18-16,-17 18 16,0 0-1,-18 36 1,35-19-1,0 19-15,18-19 16,0 1-16,0 17 0,0-17 16,0 17-16,36 0 15,-1 1 1,-17-19-16,-1-17 0,1 0 16,17 0-16</inkml:trace>
  <inkml:trace contextRef="#ctx0" brushRef="#br0" timeOffset="17647.7">24129 2170 0,'18'-36'16,"-36"72"-16,53-125 15,-17 72-15,-18-1 16,-18 0 0,18 1-1,-17 17-15,-1 0 0,-35 17 16,-18 19 15,54-19-31,-1 19 16,1-1-1,17-17-15,0-1 16,35 18 0,-18-35-1,19 0 1,-36-17-16,35-1 15,-17 1 1,-1-1 0,-17 0-1,0 36 17,18 17-17,-18-17 1,18-1-16,-1-17 15,1 0 1,0 0-16,-1 0 0,1 0 16,35-35-1,-36 18-15,36-19 16,18-70 0,-54 71-16,1-18 15,-18 18-15,0-18 0,0 0 16,0 0-16,0-35 15,-53 17 1,36 89 0,-19 70-1,36-35-15,0 0 16,0 0-16,0 0 0,18 53 16,17 35-1,-17-88 1,17-18 15</inkml:trace>
  <inkml:trace contextRef="#ctx0" brushRef="#br0" timeOffset="18443.49">25011 1940 0,'-18'0'0,"36"0"0,-71-17 15,35 34 16,18 19-31,0-19 16,0 54 0,18 17-1,0-35 1,-1-36-16,-17 19 16,18-19-1,-18-34 1,0-54-1,0 36-15,17-53 16,19-71 0,-36 88-16,35-52 15,-17 52 1,-1 18-16,72-52 16,-54 87-1,0 18-15,-17 18 0,17-1 16,18 36-16,0 18 15,-36 52 17,-17-87-32,-17 16 15,-54 19 1,36-53-16,0-1 16,-36-17-1,54 0-15,34-17 31,36 17-15,-18-18-16,1 18 16,87 71-1,-88-19 1,-52 37 0,-1-54-1,-35 18-15,-17-18 16,34-35-1,-34 0 1,-18-18 0,70 1-16,18-18 15,18-1-15</inkml:trace>
  <inkml:trace contextRef="#ctx0" brushRef="#br0" timeOffset="18863.34">25752 1940 0,'35'0'0,"-70"0"0,105 0 16,-52-17 0,-53-1-1,-1-17 1,19 35 0,-19 0-16,19 0 15,-1 0-15,0 17 0,1 19 16,-18 34 15,35-35-31,0 1 16,17-1-1,1-17-15,-1-18 16,19 0 0,-19 0-16,1-18 0,17 0 15,1-17 1,-19 17-16,1 1 0,-1-1 15,36-17 1,-53 17-16,-17 54 31,-1 16-15,0 19 0,36-53-1</inkml:trace>
  <inkml:trace contextRef="#ctx0" brushRef="#br0" timeOffset="19625.74">26157 1976 0,'18'-18'0,"-36"36"0,36-71 16,-18 35-16,18 0 15,-18 1 1,-18 17-16,0 0 0,1 0 15,-36 53 1,35-18-16,-17 0 16,35 18-1,18-35 1,-1-1-16,1-17 16,-1 0-16,19 0 0,52-17 15,-18-19 1,19-34-1,-72 17 1,1-35 0,0-53-1,-18 88-15,0 0 0,0 18 16,0-1-16,0 19 16,-18 34-1,18 1-15,0 17 0,0 18 16,0 88-1,-18-105-15,18 16 16,0 54 0,0-70-16,0 16 15,0-16 1,18-36 0,17-18-1,-17 18 1,17-35-16,18-36 31,-18 54-31,1-36 16,-1 17-1,-18 19-15,1 17 0,0 0 16,-18 53 0,0-36-16,-18 1 0,0 0 15,1-1-15,-36 19 16,-18-19-1,36 1 1,17-18-16,54 0 31,-1 0-15,-17 17-16,-1-17 16,1 18-16,0 0 0,-1-1 15,1 1 1</inkml:trace>
  <inkml:trace contextRef="#ctx0" brushRef="#br0" timeOffset="20091.53">26792 1817 0,'0'0'15,"0"-18"1,-17 18 0,17 18-1,0 17 1,17 36 15,1-18-15,17-1-1,0-52 1,18 0 0,-35 0-16,0-17 0,-1-1 15,36-35 1,-35 18-1,-18 17-15,0-17 16,-18 0 0,18 17-16,-17 18 15,34 0 17</inkml:trace>
  <inkml:trace contextRef="#ctx0" brushRef="#br0" timeOffset="20542.68">27198 1817 0,'0'-18'32,"0"36"-32,-18-36 15,18 53 17,0 71-17,18-70-15,-18 52 16,18 35-1,-18-52 1,-36-18 0,36-36-16,-17-17 15,17-17 1,0-19 0,0-69-1,0 52 1,0-53-16,17-53 31,1 106-31,-18 18 0,53-36 31,0 89-15,-36-18-16,36 53 16,0 35-1,-53-35 1,-88 0-1,53-35-15,-71-1 16,53 1-16</inkml:trace>
  <inkml:trace contextRef="#ctx0" brushRef="#br0" timeOffset="21008.62">23565 2628 0,'-53'0'0,"106"0"0,-159 0 15,70-17-15,36-1 16,89-35 0,69 0-1,283 0 1,-247 36-1,335-19 1,459 19 0,-635 17-16,-18 0 15,582 17 1,-687 1-16,-54-18 0,-53 0 16,19 0-1,-178-18-15,-105 1 16</inkml:trace>
  <inkml:trace contextRef="#ctx0" brushRef="#br0" timeOffset="29463.12">20319 3651 0,'0'-17'16,"0"-1"-1,0 0-15,71-17 32,-54 35-17,19 0-15,34 0 16,54 0-1,123 0 1,105 0 0,-52 0-1,-123 0 1,-89 0 0,-71 0-1,1 0-15,0-18 16,-1 18 31</inkml:trace>
  <inkml:trace contextRef="#ctx0" brushRef="#br0" timeOffset="31430.55">21977 4251 0,'18'0'31,"-1"0"-15,1 0-16,17 0 15,89 0 1,-36 0-16,0 0 16,124 0-1,-71 0-15,-53 0 16,212 0 0,-141 0-1,-36 0 1,-70 0-1,-18 0 1</inkml:trace>
  <inkml:trace contextRef="#ctx0" brushRef="#br0" timeOffset="33833.58">20707 4815 0,'35'0'47,"-17"0"-31,17 0-1,159 0 1,-105 0-16,-1 0 15,88 0 1,-17 0 0,-89 0-1,1-17-15,-53 17 16,52 0 0,-52 0-1,35 0 1,-36 0-16,1 0 94</inkml:trace>
  <inkml:trace contextRef="#ctx0" brushRef="#br0" timeOffset="35158.71">21113 5450 0,'0'0'0,"35"36"31,283-36-15,-160 0-1,283 0 1,-282 0-1,-71 0 1,-52 0 0</inkml:trace>
  <inkml:trace contextRef="#ctx0" brushRef="#br0" timeOffset="35911.42">23811 5521 0,'18'0'62,"70"0"-46,-35 0-16,-18 0 15,71 0 1,-70 0 0,-1 0-1,-17 0 1,-1-18-16,1 1 31</inkml:trace>
  <inkml:trace contextRef="#ctx0" brushRef="#br0" timeOffset="37777.54">20901 5997 0,'18'0'78,"105"0"-62,-87 0-16,105 0 16,88 0-1,71 0 1,-36 0 15,-105 0-31,-71 0 16,283 0 15,-354 0-31,19 0 0,-19 0 16,1 0 15,17 0-16</inkml:trace>
  <inkml:trace contextRef="#ctx0" brushRef="#br0" timeOffset="43614.75">20654 6879 0,'18'0'31,"0"0"-15,123 0-1,70 0 1,-70 0-16,36 0 16,228 0-1,-52 0 1,-212 0 0,-70-17-1,-53 17-15,17-18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6:05:27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29879 2328 0,'0'-17'15,"0"34"-15,0-70 0,0 36 16,18-1-16,-54-35 15,19 36 1,-36-19-16,-35 1 31,52 35-31,1-18 0,-53 54 32,53-1-32,-36 35 15,36-34-15,17 52 16,18-53-16,18 18 15,88 53 1,-54-71-16,19-17 0,0 0 16,-1-1-16,1-17 15,-1-17-15,1-1 0,-1 0 16,71-105 0,-105 70-1,-19 0-15,-17-18 0,-17-105 16,-1 123-1,-17 0-15,0 18 16,-1 17-16,1 1 0,-106 52 16</inkml:trace>
  <inkml:trace contextRef="#ctx0" brushRef="#br0" timeOffset="533.64">29667 2628 0,'0'-17'0,"0"34"0,18-34 15,-18-1-15,0 0 16,-18 36 0,1-18-1,-1 18-15,-53 70 16,36-71-1,0 19-15,0-1 0,-36 53 16,53-53 0,1 1-1,17-19-15,0 1 0,53 17 32,-36-17-32,54 0 15,70-1 1,-106 1-16,1-18 15,87 0 1,-88 0-16,18-18 16,0-35-1,-35 18-15,-1 17 16,-17-17-16,18-53 16,-18-36-1,-18 89 1,1-18-16,-18 18 0,17 0 15,-17-1-15,17 19 0,-53-19 16,54 36 0,-1 18-1,1 35 1</inkml:trace>
  <inkml:trace contextRef="#ctx0" brushRef="#br0" timeOffset="1068.93">30055 2769 0,'0'-17'16,"0"34"-16,0-70 16,0 36-16,0-1 15,71 0 1,-53 18 0,34 0-16,-16 0 0,105 71 15,-106-36 1,-17 1-16,35 105 15,-53-106 1,-36 71-16,-52 35 31,53-106-31,0 0 16,-1 1-16,1-1 0,0 0 0,0-17 16,-1 17-1,19-17-15,17-1 16</inkml:trace>
  <inkml:trace contextRef="#ctx0" brushRef="#br0" timeOffset="1402.02">30091 3298 0,'-18'0'0,"36"0"16,-71 0-16,35 0 15,0 0-15,1 36 31,52-1-31,-17-17 16,88 70 0,-89-71-1,36 19 1,35-19 0,-70-17-16,17-35 15,18-18 1,-35 36-16,-18-19 15,17 19-15,-17-1 0,18 0 16,-18 1 0,0 52-1,-18-17-15,18-1 16</inkml:trace>
  <inkml:trace contextRef="#ctx0" brushRef="#br0" timeOffset="2073.37">30814 2805 0,'0'-36'32,"17"36"-17,1 53 1,-18 18 0,0-36-16,-18 18 15,-17 18 1,18-54-1,17 1 1,0-36 0,35-52 15,-18 34-31,19 1 16,34-88-1,-34 87-15,-1 1 16,0 35-1,-17 0-15,-18 35 16,0 53 0,-18-52-16,18-19 0,-18 19 15,1 34 1,17-52 0,35-53 15,18-36-16,18-17 1,-36 53 15,-18 35-31,-17 17 16,0 54 0,0-36-16,0 18 15,0 18 1</inkml:trace>
  <inkml:trace contextRef="#ctx0" brushRef="#br0" timeOffset="2450.19">31361 2946 0,'17'-89'16,"-34"178"-16,52-230 16,-35 123-16,0 0 15,0 36 1,0 52-1,0-17 1,0-35 0,0 35-16,17-18 31,1-17-31,0-18 16,17-18-1,-17 18-15,-1-17 0,-17-1 16,53-88-1,-35 88 1,-53 36 0,-1 35-1,1-18-15,-18 54 16,-35 34 0,17-17-1,71-71 1</inkml:trace>
  <inkml:trace contextRef="#ctx0" brushRef="#br0" timeOffset="2784.51">31802 2822 0,'-18'-17'0,"0"-1"15,-17 0 1,17 18-16,1 0 16,-1 18-1,-17 35 1,35 17 0,35-17-1,-35-17-15,53 17 16,-18-1-1,-17-16 1,-53-36 15,17 0-31,-35 0 16,-17-36-16</inkml:trace>
  <inkml:trace contextRef="#ctx0" brushRef="#br0" timeOffset="3372.35">31925 2963 0,'0'0'15,"-18"0"1,1 18 0,52-18 15,18-18-16,0 1 1,17-19 15,-70 19-31,18 17 0,0-18 16,-36-17 0,0 17-16,1 18 15,-89 18 1,53 17-1,18 36 1,35-54-16,17 36 16,1 0-1,17-35-15,1 17 16,69-35 0,-87 0-16,53-35 15,-1 0 1,-52-1-16,17 1 15,-17-18-15,52-141 16,-52 141 0,0-35-16,-18 53 0,0-18 31,-18 70-15,-35 107-1,35-18 1,-17 70-1,35-141-15,-18 1 16,36 52 0,0-71-16</inkml:trace>
  <inkml:trace contextRef="#ctx0" brushRef="#br0" timeOffset="3634.11">32772 2558 0,'0'-36'0,"0"72"0,-53-142 16,35 106 0,0 17-16,1 1 0,-1 0 15,-52 158 1,52-141-16,0 18 0,1-17 16,-1 16-16,18 1 0,-18 0 15,-34 141 1,34-105-1,-35 16 1,53-69-16,-35-1 16,17-35-1</inkml:trace>
  <inkml:trace contextRef="#ctx0" brushRef="#br0" timeOffset="3774.28">32295 3122 0,'0'0'0,"36"-123"16,-19 105-1,89-53 1,-88 71-16,17-17 0,-17 17 0,17 0 16,53 17-1,-70-17-15,-1 0 0,1 0 16</inkml:trace>
  <inkml:trace contextRef="#ctx0" brushRef="#br0" timeOffset="8005.82">28521 11571 0,'0'0'0,"-35"0"32,52 0-17,54-18 1,-1 54 0,54 87-1,-71-70-15,35 141 16,35 177-1,-52-72 1,-1 160 0,-52-300-16,17 158 15,-17 124 1,-36-300 0,-35 142-16,-17 69 31,52-263-31,1-1 0,-1-18 15,0 19 1,18-72-16,-17-17 0,17-35 0</inkml:trace>
  <inkml:trace contextRef="#ctx0" brushRef="#br0" timeOffset="8920.14">28521 11853 0,'0'-17'79,"-18"-1"-64,1 0 1,-1 1-1,-17-36 1,17 35-16,0-17 16,1 17-1,17 1-15,0-1 0,0 0 16,35-35 0,-17 36-16,17-1 15,53-17 1,-53 35-16,36 0 15,35 0 1,105 53 15,-122-18-31,-54-17 0,35 35 16</inkml:trace>
  <inkml:trace contextRef="#ctx0" brushRef="#br0" timeOffset="10494.24">28997 15505 0,'0'0'0,"-18"-36"16,18 19 15,0 34-15,0 54-1,0-36-15,-17 71 16,-1 88 0,18-71-1,0 19 1,-17-125-16,17 18 15,0-52 1,-18-1 0,18 1-16,-18-142 15,18 88-15,-17-87 16,17-89 0,17 88-1,36-18 1,-35 142-1,52-35 1,54 34 0,-71 54-16,53 35 15,-18 35 1,-71-35-16,19 18 0,-36-1 16,-18 159-1,-17-158-15,-36 70 16,-35-53-1,36-52-15,-36-1 16,-35-35 0,123 0-16,1-35 15,52-18 1,53 35 0,-53 36-16,54 17 15,16 35 1,-87-34-1,17 17 1,-17-36-16,17 19 16</inkml:trace>
  <inkml:trace contextRef="#ctx0" brushRef="#br0" timeOffset="10904.02">29579 15910 0,'0'-17'0,"0"34"0,-18-34 16,36 17 15,0 17-15,-18 1-1,17 0-15,1-18 31,17-18-15,1-17 0,-19 17-16,-17 0 0,0-17 15,0-35 1,-17 52-16,-1 0 16,-17-17-1,17 35-15,0 53 16,1 35-1,34 53 1,1-70 0,0-54-16,17 36 15,0-53 1</inkml:trace>
  <inkml:trace contextRef="#ctx0" brushRef="#br0" timeOffset="11475.26">29897 15840 0,'0'-71'32,"0"142"-32,0-159 15,0 105 1,0 36 0,17-18-16,-17 18 15,0 35 1,0-17-1,0-71 17,0-35-17,36-71 1,-1 18 0,-18 52-16,1 1 15,0 0-15,17 0 16,-17 70 15,-1 35-15,-17-34-16,18-1 15,-18 53 1,0-70-16,0-1 16,0 1-1,18-53 1,-1-18-1,1 18-15,17-36 16,36 1 0,-36 52-1,-17 53 1,-1 0-16,-17 1 16,0-1-16,18 71 15,-18-71 1,0 18-16,35-35 31</inkml:trace>
  <inkml:trace contextRef="#ctx0" brushRef="#br0" timeOffset="11839.63">30620 15893 0,'0'0'0,"17"-18"15,-17 0-15,0 1 16,0 34 15,-17 36-15,17-35-1,0 17-15,-18-17 16,18-1-16,0 19 0,35-1 16,-35-17-1,36-18-15,-1-18 31,-17 18-31,17-53 16,0-17 0,-35 34-16,0 19 0,0-19 15,-17 19-15,17-1 16,-36 18 0,19 0-16,-1 0 0,18 35 31,18-17-16</inkml:trace>
  <inkml:trace contextRef="#ctx0" brushRef="#br0" timeOffset="12074.53">31043 15628 0,'0'0'15,"0"-35"-15,0-53 16,0 105 15,0 18-31,0 54 16,0 17-1,0-36-15,0-17 0,0 18 16,0 70 0,0-106-16,0 0 15,0-17-15</inkml:trace>
  <inkml:trace contextRef="#ctx0" brushRef="#br0" timeOffset="12404.83">31043 15963 0,'0'-17'0,"0"34"0,0-52 16,35 35 0,36 0 15,-36 0-31,36 18 0,35 17 31,-71-35-31,-18 0 16,1 0-16,0-18 0,-18 1 15,0-19 1,-36-34 0,19 52-16,-1 0 15,-17 1-15,35-1 0,-18 18 16,-17 35-1,17 71 1,54 35 0,-1-35-1,35-18 1</inkml:trace>
  <inkml:trace contextRef="#ctx0" brushRef="#br0" timeOffset="13088.66">30496 16581 0,'0'0'0,"0"-18"16,0 71 15,0 35-15,0-17-1,-17 52 16,17-70-31,-18 0 16,18-35-16,-18-1 16,18-34-1,0-54 1,-17 18-16,17-53 16,-18-105-1,18 140-15,0 0 16,0 19-16,18-37 15,-18 54-15,53-18 16,70 53 0,54 35-1,-54 36 1,-88-36 0,-17-17-16,-53 70 15,-71-35 16,-18 0-15,54-35 0,52-1-16,1 1 0,17-1 15,35 72 1,-18-72-16,19 54 16,34 17-1,-34-53 1,16 1-1</inkml:trace>
  <inkml:trace contextRef="#ctx0" brushRef="#br0" timeOffset="13474.54">31025 16775 0,'0'0'0,"0"17"63,18 1-48,0-18 1,-1 0 0,1 0-16,0-35 15,17-1 1,-35 19-16,0-19 15,-35 1 1,-1 17 0,19 18-16,-1 36 15,-17 34 1,17-52 0,18 52-16,0-52 15,18 0-15,70 52 31,-17-70-31</inkml:trace>
  <inkml:trace contextRef="#ctx0" brushRef="#br0" timeOffset="13956.02">31413 16739 0,'0'-17'16,"0"34"-16,0-52 0,-17 0 15,-18 52 1,35 1-1,0 17-15,0 18 16,17 53 0,1 0-1,-18-36 1,17-52 0,-17 0-16,0-1 0,0 1 31,-17-36-16,17-70 1,0 35-16,17-35 16,1 0-1,35-36 1,-18 54 0,1 70-1,-1 0 1,0 53-1,-17 0 1,-36 17 0,1-17-1,-54-18 1,53-35 0,1 0-16,-1 18 0,0-36 31</inkml:trace>
  <inkml:trace contextRef="#ctx0" brushRef="#br0" timeOffset="14655.3">31731 16686 0,'0'0'0,"35"-17"16,-35 34-1,-35 19 1,17 34-1,18-35 1,0-17-16,0 0 16,0-1-16,53 19 15,-35-36 1,35 0-16,0-18 16,-36 0-1,1 1 1,-18-19-16,18 19 0,-18-18 15,-18-36 1,0 53-16,1-17 16,-36 35-1,35 0 1,1 35 0,17 1-1,35-19 1,-18 1-16,36-18 15,0 0 1,-17 0 0,-19 0-16,18-18 0,54 1 15,-72-1 1,36 0-16,-18 1 16,-35-1-1,18 18-15,-36-18 31,1 18-15,-1 0 0,1 0-16,17 18 15,0 17 1,0-17-16,0 17 16,0 53-1,17-35 1,-17-35-16,0 17 15,-17-17 1,-1-18 0,0-35-1,18 17 1,-17 0-16</inkml:trace>
  <inkml:trace contextRef="#ctx0" brushRef="#br0" timeOffset="14840.44">32260 16669 0,'0'0'0,"18"0"16,-18-18-16,17 18 0,1 35 31,0 1-15,-18-19-16,0 19 16,0 16-1,0-34-15,0 0 16</inkml:trace>
  <inkml:trace contextRef="#ctx0" brushRef="#br0" timeOffset="15892.92">32489 16439 0,'18'-35'15,"-36"70"-15,36-105 0,0 35 0,-1-36 31,-17 89-15,0-1-16,0 1 0,-17 0 16,17-1-16,-18 19 15,18-1 1,0-18-16,0 1 0,0 0 16,0 17-1,0-17-15,0-1 16,0 19-16,0-19 0,0 54 15,-18-1 1,18-34-16,0 16 16,0 1-1,18-123 48,-18 52-48,0 1-15,18-19 16,-18 19-16,0-1 16,0-17-1,35 52 32,-17-17-31,-1 18-16,1-18 0,35 18 15,-36-18 1,19 0-16,-19 0 0,1 0 16,-18-18-1,0 0-15,-18 1 16,-17 17 15,17 0-31,1 0 16,-18 35-1,35-17-15,0-1 16,0 36 0,17-53-16,-17 18 0,18-18 15,-1 0-15,1 0 16,35 0 0,-53-18-16,18 18 15,35-35 1,-53 17-16,35 18 15,0 18 1,-35 17 0,0-17-16,0 17 15,0-17-15,0 35 16,-18-53 15,1 0-15,17-18-16,0 0 15,35-87 1,18 52 0,18-18-1,-36 53-15,-18 1 16,19 17-16,-19 0 16,1 0-16,-18 17 0,0 1 15,-35 35 1,35-35-16,-18-1 15,0 19 1,18-19-16,-17-17 16</inkml:trace>
  <inkml:trace contextRef="#ctx0" brushRef="#br0" timeOffset="16655.36">29438 17339 0,'18'-18'16,"-36"36"-16,36-53 0,-36 35 15,0 0 1,-17 0-16,17 17 0,-17 1 16,-88 105-1,87-70-15,-34 53 16,35 71-1,35-142 1,17 18-16,71 17 16,-35-70-16,53-17 15,0-19 1</inkml:trace>
  <inkml:trace contextRef="#ctx0" brushRef="#br0" timeOffset="17126.09">29773 17445 0,'0'-18'0,"0"36"0,-17-53 16,-1 35-1,-35 35 1,35-18-16,-17 19 16,-18 52-1,35-70-15,1 17 16,-1 0-16,18-17 15,0 17-15,18 36 16,-1-54 0,36-17-16,36-35 31,-54 17-31,0 1 0,-17-19 16,-1 19-16,19-36 15,-19 35-15,-17 1 16,18-36-1,17 35 17,18 36-17,-35-1-15,-1 1 16,-17 35 0,0-18-16,-17-17 15,-36 70 16,35-70-31,1-1 0,34 1 32</inkml:trace>
  <inkml:trace contextRef="#ctx0" brushRef="#br0" timeOffset="18140.03">30144 17657 0,'17'-18'0,"-34"36"0,52-54 16,-18 36-16,-17-17 15,-35 34 17,0 19-17,35-19-15,-18 18 16,36 1 0,0-19-16,17 1 15,53 0 1,-53-18-16,18-18 15,-35 18 1,-1-18-16,19-52 16,-54 17-1,-17 18 1,17 35 15,1 0-15,34 0-1,1 0-15,17 0 16,36 17 0,-18-17-1,-18 0-15,0 18 16,0 17 0,-52 0-1,-1 1 1,1-1-1,17-17 1,17 17 0,36-17-1,0-18 1,18-18 15,-54 0-31,36 1 16,-18-72-1,-35 72-15,0-18 16,-17-36 0,-19 53-16,1 1 15,-35 17 1,52 35 0,18-17-1,0-1-15,35 1 16,36 0-1,-36-18-15,18 0 16,53 0 0,-36 0-1,-52 0 1,17-18-16,-17 18 0,0-18 16,17 1-16,-35-19 31,-18 1-16,1 35-15,-19 18 32,1 70-17,17 18 1,18-18 0,0-53-16,-17 36 15,-19 35 1,19-54-1,-1-34 1,18-53 0,35-71-1</inkml:trace>
  <inkml:trace contextRef="#ctx0" brushRef="#br0" timeOffset="18357.32">31308 17515 0,'0'0'15,"35"-35"1,-35 17 0,0 36-1,-18 35 1,1 0 0,-1-18-16,0 53 15,1 18 1,-1-70-1,36-19 1</inkml:trace>
  <inkml:trace contextRef="#ctx0" brushRef="#br0" timeOffset="18713.09">31431 17745 0,'18'-18'31,"-1"18"16,19 0-32,-19 0-15,19 0 16,34-35 0,-52 17-1,-18 1 1,-18 17-16,-17-18 15,-36 18 1,18 18 0,18 17-1,17-18 1,18 1-16,0 0 0,0-1 16,0 19-1,18-19-15,35 1 16,35 0-1,-52-18-15</inkml:trace>
  <inkml:trace contextRef="#ctx0" brushRef="#br0" timeOffset="19007.99">31978 17674 0,'-18'-35'15,"36"70"-15,-36-88 16,36 36 0,-18-1-16,-18 53 47,1 1-32,17-1-15,-18 0 16,18 0-16,0-17 0,-18 17 15,18 36 1,0-54-16,0 1 16</inkml:trace>
  <inkml:trace contextRef="#ctx0" brushRef="#br0" timeOffset="19257.07">31837 17709 0,'0'0'16,"-18"-70"-16,1 17 15,17-18 1,17 54-16,18-1 16,54 36-1,16 52 17,-34 1-17,-53-36-15,-1 0 0,-17 1 16,-70 52-1,52-70-15,-52 17 16,-1 0 0,53-35-16,-17 0 0</inkml:trace>
  <inkml:trace contextRef="#ctx0" brushRef="#br0" timeOffset="19641.34">32154 17657 0,'0'0'15,"36"-18"1,-19 18-16,-17 18 16,18 70-1,-18-71 1,17 1-16,-17 17 16,18-17-16,-18 0 15,-35-18 16,17-18-15,18 0-16,0-17 16,35-36-1,-17 36-15,35 0 16,0 17 0,-35 18-16,-1 18 15,1-18-15,0 53 16,-18-18-1,0 0-15,-18 18 16,18-35 0</inkml:trace>
  <inkml:trace contextRef="#ctx0" brushRef="#br0" timeOffset="19800.36">32437 17515 0,'0'-17'0,"0"34"0,0 1 47,0 0-31,0-1-1,0 1-15</inkml:trace>
  <inkml:trace contextRef="#ctx0" brushRef="#br0" timeOffset="20366.02">32525 17674 0,'0'0'0,"0"18"47,17-1-16,-17 1-31,0 0 0,0-1 16,0 54-1,18-53 1,0-18 0,-1 0-1,1-36 1,0 19-16,-1-19 16,18-17-1,-35 36 1,18-1-16,-18 1 15,18 17-15,-18 17 16,0 1 0,17-1-1,-17 1-15,0 0 16,18-1-16,17 1 31,-17-18-31,17-35 31,-17 17-15,-18 0-16,17 1 0,-17-1 16,0-17-1,-17 35 1,-18 35 0,35 18-1,35 18 1,0-54-1,36 1-15,34 0 32,-52-18-32</inkml:trace>
  <inkml:trace contextRef="#ctx0" brushRef="#br0" timeOffset="20560.37">33213 17568 0,'-36'-70'16,"72"140"-16,-107-211 0,71 124 15,-18 17-15,36 88 32,0 0-17,-18-35-15,0 0 0,0-18 16,0 53-16,-18-52 16,0-1-16,1-18 0,-19 1 0,1 0 0,-35-18 15</inkml:trace>
  <inkml:trace contextRef="#ctx0" brushRef="#br0" timeOffset="31449.3">4286 2981 0,'0'0'0,"0"-18"0,-18 18 0,18-17 15,18-1 17,0 0-17,176 1 110,-106 17-109,0 0-16,300-18 31,-17 0-15,-266 18-16,-16-17 0,-19 17 15,-17 0-15,18 0 16,-71 0 0,-36 0-1,-52 0 1,70-18-16</inkml:trace>
  <inkml:trace contextRef="#ctx0" brushRef="#br0" timeOffset="32598.92">7002 2646 0,'0'0'0,"-17"0"47,52 0-16,-17-18-15,-1 18-16,19 0 0,122-35 31,-87 35-31,-18 0 0,17 0 0,-17-18 16,0 18-16,53 0 16,-88 0-1,-36 0 1,0 0-1</inkml:trace>
  <inkml:trace contextRef="#ctx0" brushRef="#br0" timeOffset="33747.44">8202 2293 0,'17'35'78,"-17"1"-62,0 17-1,-17 35 1,17-71 0,0 1-16,-18 17 0,18-17 0,0 0 15,-18-1 1,18 1 0,0-36 30,18-17-30,0 35-16,-18-18 16,0 1-1,0-1 1,0 36 46,0-1-46,-18 1 15,18-53 1,0-1-17,0 1 1,0 0-16,18 0 0,-18-1 15,0-52 1,35-35 0,-17 70-16,-18 35 0,35-17 15,0 17 1,36 36 0,-54 17-16,19 0 0,-19 1 15,-17 16-15,36 54 16,-19 18-1,-17-71-15,0 17 16,18 18-16,-18-17 16</inkml:trace>
  <inkml:trace contextRef="#ctx0" brushRef="#br0" timeOffset="33948.08">8308 2452 0,'-36'-18'31,"54"18"-31,0 18 0,-18-36 16,17 1-16,18 17 0,-17-18 16,106 0-1,-89 18-15,0-17 16</inkml:trace>
  <inkml:trace contextRef="#ctx0" brushRef="#br0" timeOffset="34195.32">8660 2205 0,'-17'0'16,"34"0"-16,-52-53 15,35 71 32,0 70-31,18-35-16,-18 0 0,0 52 15,0-52-15,0 0 16,-18 88 0,18-105-16,0-19 15,-18 36 1</inkml:trace>
  <inkml:trace contextRef="#ctx0" brushRef="#br0" timeOffset="34545.98">9101 2381 0,'0'0'0,"18"-17"31,-36 17-15,-52 0-1,52 17-15,0-17 16,-52 71 0,52-54-16,1 19 0,-1-19 15,18 72 1,18-72-16,-1 1 15,71 35 1,-35-53-16,36 0 16,16-18-1,-87 18 1,17-18-16</inkml:trace>
  <inkml:trace contextRef="#ctx0" brushRef="#br0" timeOffset="35770.17">10071 2275 0,'0'0'0,"36"-17"15,-1-1-15,0-17 16,18-18 0,-35 18-1,17-1-15,-17 1 16,-18 17-16,17-17 16,-17 18-16,0-19 0,0 19 15,-17-36 1,-36 17-1,17 36-15,19 18 16,-160 53 0,107-1-1,-18 54 1,88-71-16,0 52 16,17 19-1,36 52 1,-35-123-16,17 53 15,0 35 1,-35-88 0,-35 18-1,18-71-15</inkml:trace>
  <inkml:trace contextRef="#ctx0" brushRef="#br0" timeOffset="36252.21">9824 2487 0,'0'-18'0,"0"36"0,0-53 15,0 17-15,0 1 16,18-19 0,0 36-16,-1-17 0,19 17 15,52-18 1,35 18-1,-70 0 1,-18 18-16,-17-18 16,0 17-16,-1 1 15,1-18-15,0 18 0,-1-1 16,1 54 15,-18-54-31,0 1 16,-18-18-16,1 18 15,-1-18 1,18-18 0,-18-17-1,18 17-15,0 0 0,18 1 16,17-71 0,-17 70-16,0 0 15,-1 1-15,1-1 0,17 0 16,36 18-1,-36 18 1,-17 0-16,17 17 16,-35-17-16</inkml:trace>
  <inkml:trace contextRef="#ctx0" brushRef="#br0" timeOffset="36700.97">10601 2417 0,'0'0'16,"35"0"31,-18 0-32,1 0 1,0 0-16,17 0 0,-17 0 0,-1-18 16,19 18-1,-36-18 1,17 18-16,-17-17 16,-17-1-16,-19-17 31,19 35-31,-1-18 15,-53 18 1,54 0-16,-1 0 0,1 18 16,-1 35-1,18-18-15,0 18 16,18 17 0,-1-34-16,18-1 0,-17-17 15,70 17 1</inkml:trace>
  <inkml:trace contextRef="#ctx0" brushRef="#br0" timeOffset="37168.93">10900 2399 0,'-17'18'16,"34"-36"-16,-34 53 15,34-17 1,36-18 0,-35 0-16,0 0 15,52-18 1,-52 18-16,-1-17 0,1 17 16,0-18-1,-1 0-15,-17 1 16,0-19-1,0 19-15,0-1 16,-17 0-16,-1 18 0,0-17 16,-35 34-1,36-17 1,-1 18-16,1 0 0,-1-1 16,0 1-16,18 17 15,0 1 1,18 52-1,0-71-15,34 19 16,1-1 0,-17-35-16,-19 0 0,19 0 15,34-18 1,-52 1-16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24575,'-1'0'0,"1"0"0,0 0 0,0 0 0,-1 1 0,1-1 0,0 0 0,0 0 0,-1 0 0,1 0 0,0 0 0,-1 0 0,1 0 0,0 0 0,0 0 0,-1 0 0,1 0 0,0 0 0,0 0 0,-1 0 0,1 0 0,0 0 0,-1 0 0,1 0 0,0-1 0,0 1 0,-1 0 0,1 0 0,0 0 0,0 0 0,-1-1 0,1 1 0,0 0 0,0 0 0,0 0 0,0-1 0,-1 1 0,1 0 0,0 0 0,0-1 0,0 1 0,0 0 0,0 0 0,0-1 0,-1 1 0,1 0 0,0 0 0,0-1 0,0 1 0,0 0 0,0-1 0,0 1 0,0 0 0,0 0 0,0-1 0,1 1 0,-1 0 0,0-1 0,0 1 0,0 0 0,0 0 0,0-1 0,0 1 0,1 0 0,0-2 0,0 1 0,0 0 0,0 0 0,0 0 0,0 0 0,0 1 0,0-1 0,0 0 0,1 0 0,-1 1 0,0-1 0,3 0 0,23-3 0,0 0 0,0 2 0,54 4 0,-30-1 0,463 0-1365,-471-1-5461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24575,'5'0'0,"6"0"0,6 0 0,9 0 0,5 0 0,6 0 0,7 0 0,4-5 0,9-1 0,3 0 0,6 1 0,1 2 0,-2 1 0,-7 1 0,-13 0-8191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7:22:28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19649 13652 0,'0'0'0,"-18"18"32,18-36 46,18 1-63,0 17 1,-1-18 0,-17 53 15,-17 18-15,-19 0-1,1 36 16,17-72-15,1 18 0,34-52 15,19-54-15,-19 36-16,19-53 15,16-36 1,-34 89-16,0 0 15,-1-1 1,1 72 0,-18 34-1,0-34 1,-18 34 0,18-35-16,0 1 0,0-19 0,0 36 15,18-17 16,35-54 1,0-70-17,-18 52-15,18-34 16,-35 35-16,17-1 16,-17 19-1,-18 52 1,-36 53-1,19-53-15,-1 18 16,18 36 0,0-72-1</inkml:trace>
  <inkml:trace contextRef="#ctx0" brushRef="#br0" timeOffset="416.94">20354 13511 0,'0'0'0,"0"-17"16,-17-1-16,-1 0 15,-17 36 1,17 0-16,18-1 16,-35 107-1,17-54 1,-17 19-1,35-54 1,-18 0 0,36-52-1,35-36 1,35-71 0,-35 36-1,-35 35 1,17 0-16,0 18 31,-35 52-31,0 19 16,-17 52-1,-1-53-15,18 53 16,-18 1 0,1-36-16</inkml:trace>
  <inkml:trace contextRef="#ctx0" brushRef="#br0" timeOffset="580.92">20249 13705 0,'0'0'0,"17"-35"31,18 35-31,1 0 0,87-18 31,-70 18-31,-18 0 0</inkml:trace>
  <inkml:trace contextRef="#ctx0" brushRef="#br0" timeOffset="1118.42">20654 13600 0,'0'0'0,"0"-18"16,0 0 0,-17 18-1,17 18 1,17 35-1,-17 17 1,0-34 0,0 17-16,-17 17 15,17-52 1,0-1-16,-18-17 16,36-35-1,17-71 16,-17 71-31,-1-18 16,54-106 0,-54 124-16,36-18 15,0 18 1,-18 53 0,-35 34-1,0-34-15,0 35 16,-52 18-1,34-54-15,0 1 16,-35 17 0,36-35-16,-1 18 15,36-18 1,35 17 0,-18 1 15,-17 0-31,-1-1 0,18 1 15,-35 0-15,18-1 0,-18 1 32</inkml:trace>
  <inkml:trace contextRef="#ctx0" brushRef="#br0" timeOffset="1539.38">21130 13600 0,'0'0'15,"0"-18"-15,18 0 0,-18 1 16,0 34 0,0 1-1,-18 17-15,-17 53 16,35-35 0,-35 18-1,35-53 1,0-1-1,0 1 1,18-36 0,17-52-1,-18 34-15,19-52 16,-19 35-16,19-35 16,17-18-1,-18 89 1,-35 52-1,17 0-15,-17 0 16,0 1-16,0-1 0,0 53 16,0-17-1,0-36-15,0 0 16,0-17-16,-17 35 16</inkml:trace>
  <inkml:trace contextRef="#ctx0" brushRef="#br0" timeOffset="1751.88">21113 13741 0,'-53'0'31,"106"0"-31,-106 17 16,88-17-1,71-17 1,-71 17-16,53 0 15,18-18 1,-106 36 15</inkml:trace>
  <inkml:trace contextRef="#ctx0" brushRef="#br0" timeOffset="4419.92">26651 13652 0,'0'0'0,"0"-35"16,0 18-16,0-1 15,0 0 1,-35 54 31,35-19-32,-53 71 1,35-52 0,1-19-16,17 1 15,-18 0-15,18-1 16,18-70 31,17 0-32,-17 18-15,-1 0 0,19 0 16,34-71 0,-52 70-16,-1-16 15,1 34 1,-18 53 0,-18 53-1,1-70-15,17 53 16,-18-1-1,18-52 1,0-1-16,0 1 16,18-36-1,17-17 17,88-141-1,-87 140-31,-19 1 0,1 18 15,0-1-15,-1 18 16,-34 70 0,-36 54-1,17-54 1,36-34-16,-17 17 16,-1-18-1</inkml:trace>
  <inkml:trace contextRef="#ctx0" brushRef="#br0" timeOffset="4836.96">27039 13476 0,'0'0'0,"-17"-18"16,-1 36-1,18 17 1,-18 36-1,1-36-15,-1 18 16,18 0 0,-18-35-16,18 35 15,-17-36 1,34-52 15,54-106-15,-18 53-1,17-36 1,-52 89 0,17 17-16,-17 18 15,-18 88 1,0 54 0,-18-19 15,18-88-31,-17 18 15,17-35-15</inkml:trace>
  <inkml:trace contextRef="#ctx0" brushRef="#br0" timeOffset="4985.92">27057 13670 0,'0'-18'15,"0"36"-15,0-71 16,18 36-1,34 17 1,-34 0-16,17 0 16</inkml:trace>
  <inkml:trace contextRef="#ctx0" brushRef="#br0" timeOffset="5570.31">27427 13582 0,'-35'-18'31,"35"1"-31,0 52 47,0 35-31,-18-17 0,1 36-1,-1-36 1,18-18-1,0-70 17,18-54-1,-1 1-31,1 35 16,0 18-16,87-159 31,-69 159-16,-1 52-15,-17-17 16,35 71 0,-53-54-16,0 19 15,-18 17 1,0-36-16,-17 1 16,-36 0-1,54-18-15,-1 0 16,1 0-1,34 0 1,1 17 0,-1 1-1,19 52 1,-36-34 0,0-1-16,17 18 31,-17-35-31</inkml:trace>
  <inkml:trace contextRef="#ctx0" brushRef="#br0" timeOffset="6071.27">27762 13582 0,'0'0'0,"18"-53"15,-18 35-15,18 1 16,-18 52 15,0 36-15,-18-36-16,18 0 15,0-17-15,-18 70 16,1-70 0,17 17-1,-18-17 1,18-36-1,53-35 1,-35 18-16,17-54 16,36-16-1,34-54 1,-69 124-16,-1-36 16,0 36-1,-35 88 1,-17 35-1,17-53-15,-18 18 16,18 0-16,0 0 0,-18 35 16,1 36-1,17-54 1,0-52 0,0-1-1,0 1-15,17-53 31</inkml:trace>
  <inkml:trace contextRef="#ctx0" brushRef="#br0" timeOffset="6241.67">27939 13617 0,'0'0'0,"-53"0"16,35-17-16,71-1 31,53 0-16,-71 1 1,53 17-16,1-18 16</inkml:trace>
  <inkml:trace contextRef="#ctx0" brushRef="#br0" timeOffset="9224.32">26387 14429 0,'0'0'0,"-18"0"31,36 0 16,35 17-31,-18-17-16,71 0 15,88 18 1,-53-18 0,70 0-1,-105 0 16,-123 0-15,-1-18-16</inkml:trace>
  <inkml:trace contextRef="#ctx0" brushRef="#br0" timeOffset="14939.33">21307 15028 0,'0'0'0,"-18"36"16,18-19 0,18 1-1,-1 17 1,1 0 0,-18-17-1,18-36 1,-1 18-16,1-17 15,53-54 1,-36 54-16,18-72 16,70-34-1,-70 88-15,-18 17 16,107-70 0,-107 70-1,-18 18-15,19 0 0</inkml:trace>
  <inkml:trace contextRef="#ctx0" brushRef="#br0" timeOffset="15907.77">25999 14781 0,'0'0'0,"-18"-17"16,18 34 15,0 19-15,0-19-1,0 19-15,0-1 16,18 0 15,-18-17-31,0-1 16,35-17 0,18-17-1,17-19 1,-17 19-16,-17-1 0,16-17 15,125-53 1,-142 70-16,53-35 16,-17 0-1</inkml:trace>
  <inkml:trace contextRef="#ctx0" brushRef="#br0" timeOffset="17475.09">21307 13017 0,'0'0'0,"53"-88"32,-36 71-32,1-19 15,17 1 1,-17 35-16,-18 53 31,-35 35-15,17 0-1,0 36 1,18-89-16,0 18 16,0 0-1,36-53 1,34-35 0,-34 17-16,16-17 15,-16 0 1,34-1-16,-34-17 15,-1 36 1</inkml:trace>
  <inkml:trace contextRef="#ctx0" brushRef="#br0" timeOffset="17794.05">21413 13141 0,'53'-106'31,"-18"71"-31,-123 176 0,264-388 16,-141 194-16,106-88 16,89-106-1,-72 88 1,37-35-1,-143 159 1,-16 17-16,-1-17 16,-35 17-1,-53 54 17,35-19-32</inkml:trace>
  <inkml:trace contextRef="#ctx0" brushRef="#br0" timeOffset="18690.36">26140 12947 0,'0'-88'31,"0"176"-31,17-194 16,1 106 15,-18 18-15,18-1-16,17 36 15,35 53 1,-52-71-16,17 1 16,-17-1-16,0 0 0,-1 1 15,36 16 1,-35-16-1,-36-36 1,1 0-16,-19 0 0,19 0 16,-124 17-1,105-17 1,-52 18-16,-18 0 16,71-18-1</inkml:trace>
  <inkml:trace contextRef="#ctx0" brushRef="#br0" timeOffset="19407.87">26228 13247 0,'0'0'0,"0"-18"16,18 18-16,-18-17 16,-36-19 46,-105-70-46,-106-35 15,0 18-15,106 70-16,0-18 0,-18 1 15,-264-89 1,317 124-16,-53-36 16,89 54-1,52-1-15,36 18 16,52 0-1,-52 0-15,17 18 16,1-18 0,-54 0 15,0-18-15,1 18 93,-1 0-47,0 0-46,1 0 0,-1 0-16,-17-18 15,0 18 1,17-17 0,0 17-16</inkml:trace>
  <inkml:trace contextRef="#ctx0" brushRef="#br0" timeOffset="20526.09">22647 11642 0,'0'0'0,"0"-36"16,18 1 0,-18 17-16,18 18 15,-18-17 1,17 17-16,-17 70 15,0-34 1,0-1-16,-17 53 16,17 36-1,0-89-15,-18 18 16,18-18 0,0-70 15,18-36 0,-18 36-31,0-18 0,17 18 16,-17-18-16,18-53 15,0-17 1,-1 87-16,18-70 16,36 18-1,-36 88-15,18 0 16,0 36-1,0 52 1,-53-53-16,0 0 16,-18 53-16,-17-35 15,-71 18 1,71-53 0,0-18-16,-1 17 15,19-17-15,-1 18 0,71-1 47,35 19-31,-17-1-1,17 18 1,-70-53-16,35 18 16</inkml:trace>
  <inkml:trace contextRef="#ctx0" brushRef="#br0" timeOffset="20908.39">23088 11677 0,'-35'-88'31,"35"70"-31,35 124 0,-52-230 31,17 142-31,0 35 32,17 0-17,-17-18-15,0 0 16,18 1 0,0-36-1,-1 0 1,1-18-16,-1 0 15,1 1-15,17-18 16,1-1 0,-19 19-16,-17-19 15,18 19-15,-18-1 16,0 0 0</inkml:trace>
  <inkml:trace contextRef="#ctx0" brushRef="#br0" timeOffset="21325.94">23371 11642 0,'0'-18'0,"0"36"0,-18-71 16,0 35-16,18 36 46,0 17-30,0 36 0,-17-19-1,17-34 1,17-36 15,19-17 0,-19 18-31,18-1 16,1-35 0,-19 53-16,1 0 15,-18 18 1,18 35 0,-18-1-1,17-16 1,1-1-1</inkml:trace>
  <inkml:trace contextRef="#ctx0" brushRef="#br0" timeOffset="21527.09">23706 11465 0,'0'0'15,"0"-70"-15,-18 52 16,0 36-1,18 35 1,-17 52 0,17-69-16,0-1 0,0 0 15,0 53 1,0-52-16,-18-19 0</inkml:trace>
  <inkml:trace contextRef="#ctx0" brushRef="#br0" timeOffset="21843.41">23565 11695 0,'0'-18'15,"-18"18"-15,36 18 0,-18-71 16,17 35 0,1 18-16,-1 0 0,125-18 31,-125 1-16,18 17 1,1-18 0,-36 0-16,17 1 15,-17-1 1,0 71 15,0 35-15,0-70-16,-17 52 15,17-34 1</inkml:trace>
  <inkml:trace contextRef="#ctx0" brushRef="#br0" timeOffset="22010.87">23953 11377 0,'0'0'16,"0"53"15</inkml:trace>
  <inkml:trace contextRef="#ctx0" brushRef="#br0" timeOffset="22861.09">23970 11606 0,'0'0'0,"18"18"47,-18 0-32,0 17 1,0 0 15,0-17 0,0-36-15,17 1-16,-17-1 16,18 0-1,0-17-15,-1 17 0,1 1 16,35-36-1,-35 53 1,-18 17 0,0 1-16,0 0 15,-18 17-15,0 0 16,18-17-16,-17 52 16,17-52-1,0 0 1,-18-18-16,36-18 31,-1 0-15,1 1-16,0-1 0,-1 1 15,54-54 1,-54 53-16,1 1 16,17-1-1,-52 53 16,-1-17-15,18 0-16,0-1 31,35-17-15,1-17 0,-19-1 15,1 18-31,0-18 0,-18 1 15,17 17-15,1-18 16,-18 0 0,0 36 15,-18 17-15,18-17-16,0 0 0,0-1 15,-17 19 1,17-19-16,0 1 15,0 17 1,17-35 0</inkml:trace>
  <inkml:trace contextRef="#ctx0" brushRef="#br0" timeOffset="23327.86">24605 11624 0,'-17'0'47,"34"0"0,18 0-32,-17-18 1,17 1 0,-35-1 15,-35-52 0,17 70-31,1-18 0,-1 18 16,-17 18-1,17-1-15,1 18 16,17 18 0,0-35-16,17 17 0,-17-17 15,71 35 1,-36-53-16,0 17 15</inkml:trace>
  <inkml:trace contextRef="#ctx0" brushRef="#br0" timeOffset="24894.27">23300 12206 0,'18'-18'16,"-36"1"15,0 17-15,-35 53 15,0 70 0,53-105-31,18-1 16,17 1 0,-17-18-16,17-18 0,-17 18 15,0-17-15,17-18 16,-17-18 0,-1 35-16,-17 0 0,0-17 15,-35-18 1,35 36-16,-35 17 15,17-18 1,18 36 0,35-18-1,-17 0 1,35 0-16</inkml:trace>
  <inkml:trace contextRef="#ctx0" brushRef="#br0" timeOffset="25478.53">23476 12100 0,'18'-17'16,"-36"34"-16,71-87 15,-35 52-15,-18 0 0,0 1 16,0-18 0,-18 52-1,18 1-15,-17-1 0,-1 19 16,-17 70 0,17-89-16,18 18 0,-18 1 15,18 17 1,0-36-1,18-17 1,0-17-16,17-1 16,53-35-1,18 18 1,-18 17 15,-70 36-31,-18-1 16,-18 72-1,-17-54-15,-18 18 16,0-18 0,18-35-16,17 18 0,-17-18 15,0-18 1,35 0-16,0-17 16,53-53-1,-1 35 1,37 0-1,-54 53 1,-17 0-16,-1 0 0,1 0 16,35 71-1,-36-54-15,-17 19 16,0-19-16,-35 71 16,0-17 15,-36-36-16,36-17-15,17-18 16,1 0-16</inkml:trace>
  <inkml:trace contextRef="#ctx0" brushRef="#br0" timeOffset="25626.18">23900 11977 0,'-18'53'0,"71"-177"15,-88 195-15,70-159 16,-53 123 15</inkml:trace>
  <inkml:trace contextRef="#ctx0" brushRef="#br0" timeOffset="25946.09">23970 12100 0,'0'-17'0,"0"34"15,18-52 1</inkml:trace>
  <inkml:trace contextRef="#ctx0" brushRef="#br0" timeOffset="54575.41">6244 7056 0,'18'0'0,"-36"0"0,36-18 16,-1 0 0,-17-17-1,0 17 1,-17 18 15,-54 18-15,36 17-1,-1-17-15,1 17 16,-18 0-16,18 1 0,0-1 16,-89 141-1,54-52 1,52-54-16,0-17 0,1 18 15,17 88 1,35-124-16,0 18 0,1-18 16,16-17-16,90 17 15,16-17 1,-69-18-16,87-36 16,106-52-1,-70-88 1,-124 17-1,-53 89-15,-35-19 16,0 1-16,-17 0 16,-1 0-16,-35 17 0,18 18 15,-106-35 1,70 53-16,1 17 16,-283 18-1,282 18-15,18-1 16,-35 19-16</inkml:trace>
  <inkml:trace contextRef="#ctx0" brushRef="#br0" timeOffset="55290.93">6191 8043 0,'18'0'0,"-36"0"0,-17 53 47,-36 35-31,18 1 0,-17 69-1,52-122 1,-17 69-16,17-69 15,18-1-15,-18 0 0,18 54 16,18-54 0,17-18 15,1 1-31,-19-18 0,19 0 16,-1-18-16,53 1 15,71-1 1,-106 18-16,0 0 15,105 0 1,-122 0-16,34 0 16,18-17-1,-70-1 1,0 18-16,-1-18 0,1 1 16,17-107-1,-35 71 1,0 0-16,0 0 0,-17-52 15,-1 52-15,-17 17 16,17-17-16,-88-52 16,53 69-1,18 19-15,0-19 16,-18 19-16,-18-1 16,36 0-16</inkml:trace>
  <inkml:trace contextRef="#ctx0" brushRef="#br0" timeOffset="55713.75">5962 7726 0,'0'0'0,"17"0"15,-17 17-15,18 1 16,0 17-1,-18-17-15,17-18 16,1 18-16,0-18 0,-1 0 16,18 0-16,18 0 15,0 0-15,18-36 16,17 1 0,-70 17-16,17 1 15,-17-1-15,-1-17 0,1 17 16,-18-17-16,-18 17 15,18 1 1</inkml:trace>
  <inkml:trace contextRef="#ctx0" brushRef="#br0" timeOffset="56122.98">6068 7355 0,'0'0'0,"-18"-17"15,18 34 16,0 1 1,0 0-32,-35-18 47,17 0-32,0-18-15,18 0 0,18-17 31,17 0-15,-17 35-16,0-18 16,17 18-1</inkml:trace>
  <inkml:trace contextRef="#ctx0" brushRef="#br0" timeOffset="56506.87">6473 7302 0,'0'0'0,"18"-17"31,-18 34-15,-18 19 15,-35-19-15,36-17-16,-1 0 16,-17-17-1,35-19 1,17 1-1,1 18 1,17-19-16,18 19 16,-18 17-1</inkml:trace>
  <inkml:trace contextRef="#ctx0" brushRef="#br0" timeOffset="58958.11">5627 8467 0,'35'-36'31,"18"1"-15,-36 35-16,-17-18 15,18 18-15,-36 0 31,-87 36-15,34-19-16,-105 36 16,-195 35-1,-87-17 1,175-53 0,160-18-16,-1 0 15,19 0-15,16-18 0,-34-35 16,70-35-1</inkml:trace>
  <inkml:trace contextRef="#ctx0" brushRef="#br0" timeOffset="59361.09">4163 8414 0,'0'0'15,"-18"-18"-15,0 18 16,-17 35-16,-53 36 31,70-36-31,-17 0 0,-89 89 31,72-89-31,-19 18 16,18 0 0,35-53-16,71 0 31,71 0-16,-71 0-15,70 53 16,-35 0 0,-35-18-16</inkml:trace>
  <inkml:trace contextRef="#ctx0" brushRef="#br0" timeOffset="60924.08">7179 8308 0,'0'0'0,"17"0"15,1-35 16,17-18-15,-17 35-16,17-52 16,18-89-1,0 18 1,-18 52-16,1-16 16,16-1-16,-16 0 15,87-123 1,318-318-1,-317 459 1,17-1-16,0 1 16,18 18-16,-18 17 0,35 0 15,-17 18-15,-18-1 0,0 19 16,-17 17-16,87 0 16,-52 53-1,-106-36-15,-18 19 0,0-1 16,1 0-16,-1 53 15,-17 18 1,-18-35 0,0-36-1,0-53 32</inkml:trace>
  <inkml:trace contextRef="#ctx0" brushRef="#br0" timeOffset="61326.57">10195 6191 0,'17'-17'0,"1"-1"15,0 18 1,-18-18 0,17 18-1,1 18 1,-18 17 0,0 1-16,18 34 15,-18 54 1,0-89-1,0 35-15,-18 1 32,0-36-17,-52 0 1,35-35-16,-36 18 16,-35 0-1,53-18 1,18 17-16</inkml:trace>
  <inkml:trace contextRef="#ctx0" brushRef="#br0" timeOffset="61958.06">10971 6526 0,'0'-17'0,"0"34"0,-35-70 15,-1 36 1,19 17-16,-19 0 16,-87 70-1,52 1-15,36-18 16,0 0-16,17-18 16,1 18-16,17 0 0,0-18 15,17 18-15,36 18 16,88-18-1,-88-53-15,18 0 16,-18-18-16,17 0 0,-17-17 16,106-88-1,-124 70 1,0-18-16,-17 0 0,-18 1 0,-18-54 16,-35 36-1,18 71-15,-88-1 16,52 36-1</inkml:trace>
  <inkml:trace contextRef="#ctx0" brushRef="#br0" timeOffset="62491.54">10653 7003 0,'36'53'32,"-54"-1"-17,18-16 1,-35 34-16,-18 36 16,35-35-16,-52 52 15,34-70 1,19 0-16,-19 0 0,19-18 15,-1 36 1,1-36 0,69-17-1,-16-18-15,17 0 0,-18-18 16,159 0 0,-123 18-16,70-17 15,-18 17 1,-52 0-16,17 0 15,0 0 1,-88-18-16,18-17 16,-18 17-16,-18-17 15,-17-106 1,17 88 0,-17-18-16,17 18 0,-35-105 15,36 122 1,-1 1-16,-53 0 31,54 35-15,-1 17-16</inkml:trace>
  <inkml:trace contextRef="#ctx0" brushRef="#br0" timeOffset="62752.28">10706 6932 0,'0'0'0,"18"0"63,0 0-48</inkml:trace>
  <inkml:trace contextRef="#ctx0" brushRef="#br0" timeOffset="63009.1">10971 6914 0,'0'-17'15,"18"17"1,-1 0 0,1-18-16,-1 1 15,36-1 16,0 0-31,-35 1 16,17 17-16,-17-18 16,-1 18-16,1-18 15,-36 18 1</inkml:trace>
  <inkml:trace contextRef="#ctx0" brushRef="#br0" timeOffset="63448.09">10724 6914 0,'18'0'16,"17"0"-1,53 0 1,-53-17 0,36 17-16,17-18 15,0 1 1,-70 17-1</inkml:trace>
  <inkml:trace contextRef="#ctx0" brushRef="#br0" timeOffset="63808.91">10777 6667 0,'18'0'31,"-18"18"-15,17-18-1,-17 18 1,0-1 15,18-17-15,-18-17-16,17 17 16,1-18-1,-18 0 1</inkml:trace>
  <inkml:trace contextRef="#ctx0" brushRef="#br0" timeOffset="64026.01">11059 6667 0,'18'0'16,"-36"0"-16,53 0 15,-17 0-15,-18-17 16</inkml:trace>
  <inkml:trace contextRef="#ctx0" brushRef="#br0" timeOffset="69986.31">4692 10407 0,'0'0'0,"-18"-71"31,18 54-31,0-1 15,53-35 1,-18 53-16,1 0 16,52 18-1,-53 17 1,0 71 0,-17-71-16,-18 53 15,0 18 1,-18-70-16,18-19 15,-17 1-15,17-1 16,-18-17 0,18-17-16,0-1 15,18-17-15,-1-89 16,1 71 0,0-17-16,-1 17 15,1-18-15,-18 19 16,70-90-1,-52 107-15,17 0 16,18 88 0,-17 17-1,16 107 1,-52-89 0,0 0-1,-17-53 1,-1 1-1,18-54 1,18-53 0,17-17-1,53-53 1,-70 106 0,17-18-16,0 35 0,1 1 15,17-1-15,-18 106 31,-17-52-31,-18 16 16,0 90 0,0-90-16,0-16 0</inkml:trace>
  <inkml:trace contextRef="#ctx0" brushRef="#br0" timeOffset="71410.97">5873 10301 0,'0'0'0,"36"-18"16,-19 1-16,-17-1 16,36-17-1,-19 17 1,-17-17-16,0 17 0,0-52 15,0 35 1,-17 17-16,-54 0 16,53 18-1,-17 0-15,0 18 0,17 17 16,-52 18-16,52-18 16,-17 36-1,35-36-15,0 0 16,17 1-16,-17-1 0,18-17 15,53 35 1,-1-36 0,-35-17-1,-17-17-15,0-1 0,-1 0 16,1-17-16,0-18 16,-1 18-16,-17 0 15,18-71 1,0 88-16,-18 0 15,17 54 1,1 52 0,-18-53-1,18 0-15,-18-17 16,17 0-16,-17-1 16</inkml:trace>
  <inkml:trace contextRef="#ctx0" brushRef="#br0" timeOffset="71827.83">6173 10142 0,'0'-35'0,"0"70"0,-17-123 15,17 71-15,0 52 32,17 53-17,19-17 1,-19 34-1,-17-87 1,0 35-16,-17-35 16,17-54 31,70-193-16,-52 194-31,17-1 15,18 1 1,-35 53-16,-1 17 16,19 71-1,-36-71-15,17 18 16,1-35-16,-1-1 16,1 19-1,0-36-15,17-18 16</inkml:trace>
  <inkml:trace contextRef="#ctx0" brushRef="#br0" timeOffset="72947.98">6685 10178 0,'0'-36'15,"0"72"-15,0-125 0,0 72 16,0-1-16,0 1 0,17 158 78,19-71-62,-19-35-16,1-17 15,35 17 1,-35-35-16,-1 0 0,1 0 16,35-35-1,-36 0 1,19-53-1,-36 52-15,0-34 16,0 17 0,17 123 31,36 89-16,-35-124-31,0-17 0,-1 0 15,18-1-15,18 19 16,0-36 0,-17-18-16,-1 18 0,18-18 15,53-70 1,-1-18 0,-87 71-16,0-35 15,-36 34 1,-53 1-1,36 35 1,-18 0-16,36 0 16,-36 18-16,35 17 15,0-17 1,18-1-16,0 18 0,-17-17 16,17 53-1,17-1 1,1-52-16,0-1 15,-1 1-15,1-18 0,0 18 16,35-36 0,-36 18-16,18-35 15,-17-36 1,-18 54-16,0-1 16,0-53-1,18 89 16,-1 53-15,1-18 0,17-1-1,-17-34 1,35 0-16,53-1 31,-71-34-31,0-1 16,89-70-1,-89 53-15,-17-18 0,17 0 16,0-141 0,-35 123-16,0-70 15,0 18 1,-17 70-16,17 0 0,-18 18 16,0-1-1,1 36-15,-19 36 16,19 16-1,-1-16-15,18-1 16,-18 18-16,18 17 0,0-17 16,18 18-16,35 123 15,-18-141 1,1 0-16,-1 0 16,0 0-16,0-18 15,1 0-15,17 18 16,-1-18-16</inkml:trace>
  <inkml:trace contextRef="#ctx0" brushRef="#br0" timeOffset="73611.98">4410 11201 0,'0'0'0,"-53"0"16,-106 17 15,106-17-16,124-17 1,211-19 0,-124 19-16,248-36 15,123 0 1,-211 35-16,-1-17 0,1 17 16,599-52-1,-653 52 1,160-35-16,-265 36 15,123-54 1,-282 53 0,-36 18-16</inkml:trace>
  <inkml:trace contextRef="#ctx0" brushRef="#br0" timeOffset="78769.28">4339 7003 0,'0'0'16,"18"-36"-1,17 19 1,18 17 0,-18 17-16,18 1 15,18 17-15,34 1 16,1 34-16,0 1 0,317 246 15,-264-193 1,176 140 0,-158-123-16,-1 18 0,18-18 15,194 141 1,-194-140-16,0-1 0,0-18 16,318 212-1,-371-247-15,106 54 16,-71-54-1,-105-53-15,-1 0 16,-35-52 0,-70-54-1,0 1 1,0 34-16</inkml:trace>
  <inkml:trace contextRef="#ctx0" brushRef="#br0" timeOffset="79448.03">8025 7144 0,'-141'53'31,"35"70"-15,-141 195 0,142-177-16,-107 212 15,89-177-15,-1 0 16,1 18-16,-248 335 16,124-193-1,-70 87 1,211-300-1,-70 89-15,105-124 16,0-17-16,1-1 0,-89 89 31,124-124-31,17 1 16,1-19-16,-1-17 0,18-35 31,53-35-15,-35 17-16</inkml:trace>
  <inkml:trace contextRef="#ctx0" brushRef="#br0" timeOffset="87733.01">17321 5345 0,'0'0'0,"0"-36"31,35 36-15,0-17-1,-17 17 1,-18 17 0,-18 19-1,-17 69 1,-36 19-1,1-1 1,35-70 0,-1 0-1,54-70 1,52-72 0,-52 36-1,17 1-15,71-178 31,-88 160-31,35-107 16,17-17 0,-52 159-16,35 17 15,-18 89 1,-17-36-16,-1 36 16,19 123-1,-19-141-15,-17 70 16,0-52-16,0-18 15,-17 52 1,-1-69-16</inkml:trace>
  <inkml:trace contextRef="#ctx0" brushRef="#br0" timeOffset="87885.92">17479 5433 0,'0'0'16,"-35"-53"-1,88 35 17,123 18-17,-123 0-15,0-17 16</inkml:trace>
  <inkml:trace contextRef="#ctx0" brushRef="#br0" timeOffset="88335.37">18026 5309 0,'0'0'0,"0"18"16,-17 0-1,17-1-15,0 36 16,0-18-16,0 36 16,0 52 15,0-87-31,0 52 15,0-53-15,0-17 0,-18 17 16,18 0 0,-18-35-16,18 18 15,0-71 1,0 35-16,0-70 16,18 35-16,-18 0 15,35-141 1,-17 124-16,17-36 15,18 18 1,-18 70 0,-17 18-16,17 0 0,-17 18 15,-1-1-15,1 72 16,-18-54 0,-35 35-16,-18 1 15,18-53 1,17 17-16,-35-17 15,53-1-15</inkml:trace>
  <inkml:trace contextRef="#ctx0" brushRef="#br0" timeOffset="88784.09">18449 5397 0,'0'18'15,"-35"17"1,18-35-16,17 18 16,-18 0-16,0 70 15,18 0 1,0-17 0,0-54-1,0 19-15,0-19 0,0 1 16,0-1-1,0-52 17,0-71-17,18 71-15,-18-18 0,0 0 16,18-17-16,-18 17 0,17-18 16,-17 18-16,53-35 15,-18 35 1,1 36-16,17 17 15,35 70 1,-53 36 0,-88-18-1,-17-35 1,-54-18 0</inkml:trace>
  <inkml:trace contextRef="#ctx0" brushRef="#br0" timeOffset="89501.73">19226 5186 0,'-89'-71'31,"178"142"-31,-142-106 32,70 52-32,1 18 0,0 1 0,-1 70 31,-17-71-31,0 0 0,-17 36 31,-1-54-15,0-17-1,18-53 1,18-52 0,0 52-16,-1-71 15,18-70 1,1 35-1,-19 106 1,1 18-16,0 18 16,35 34-1,-36 1 1,36 52-16,0 72 31,-35-90-31,-18 1 0,0 0 16,0 18-1,0-1 1,0-52-16,0-53 31,17-18-15,1 18-16,35-54 16,-35 36-16,34-35 15,1 35 1,-35 53-16,0 0 0,-1 18 15,1 17-15,0 89 16,-1-36 0,-17-18-1</inkml:trace>
  <inkml:trace contextRef="#ctx0" brushRef="#br0" timeOffset="89936.93">20160 5168 0,'36'-35'0,"-72"70"0,89-105 15,-53 52-15,18-17 0,0-1 16,-18-52 0,0 53-1,-18 17-15,-17 18 16,17 18-16,-17 35 15,-36 53 1,54-71 0,17 0-16,-36 71 15,36-88 1,0 17-16,18-17 0,17-1 16,18-52-1,-18 0 16,18-71-15,-17 71-16,-19-18 0,-17 35 16,18-17-16,-1 0 15,1 35 1,-18 17-16,0 1 0,0 17 16,0 71-1,0-71-15,0 0 16,0 1-16</inkml:trace>
  <inkml:trace contextRef="#ctx0" brushRef="#br0" timeOffset="90342.07">20478 4886 0,'0'-18'0,"0"36"0,0-53 16,0 17-16,0 53 31,17 54-15,-17-54-16,0 0 15,18 0-15,-18 1 0,0-1 16,0 35 0,0-52-16,53-124 46,-35 71-30,70-88 0,-35 87-1,-36 54 1,-17 17-16,18 36 16,-18 17 15,0-53-31,18 0 15,-1-35-15,1 18 16,17-18-16</inkml:trace>
  <inkml:trace contextRef="#ctx0" brushRef="#br0" timeOffset="91001.99">21130 5045 0,'0'0'0,"53"-106"16,-35 71-16,-18 17 15,-18-35 1,18 35-16,-17 18 15,-1 0-15,-17 18 16,17 0 0,1-1-16,-36 54 15,35-53-15,0 34 16,-17 37 15,35-72-31,0 1 0,18 0 31,35-18-15,-18-18-16,-17 0 0,-1 1 16,1-1-16,17-35 15,0-17 1,-35 52 0,0 36-1,0-1-15,-17 18 16,17 36-1,0-36 1,35 1 0,-17-19-16,17-17 15,71-17 1,17-36 15,-52-18-15,-36 36-16,-17 0 0,-1-1 15,1 1-15,-18-36 16,-71 36 0,54 53-16,-18-1 15,-36 89 1,53-53-16,1 88 16,17 71-1,17 0 1,-34-54-1,-19-105 1,-17-35 0,36-36-1,-1 1-15</inkml:trace>
  <inkml:trace contextRef="#ctx0" brushRef="#br0" timeOffset="91408.25">21854 5009 0,'-18'0'0,"36"0"0,-54 0 15,36-17-15,-17 17 0,-1 0 16,0 0 0,54 17 15,-1-17-16,0 0-15,1 0 16,34-35 0,-35 18-1,-35-1 1,18 0-16,-18 1 0,0-1 16,-71-53 15,36 71-16,-35 53 1,52-17-16,18-19 0,-18 19 16,1 69-1,52-16 1,36-37 0</inkml:trace>
  <inkml:trace contextRef="#ctx0" brushRef="#br0" timeOffset="91855.4">22506 5045 0,'0'0'0,"18"-71"15,-36 36 1,1 17-16,-1 1 0,-53-19 16,36 36 15,-18 36-16,36-19-15,-19 36 16,-17 18 0,53-36-16,0-17 15,0 35 1,36-53 0,34-53-1,-34 35-15,16-53 16,19-34-1,-18-54 1,-35 88-16,-1-35 16,-17 1-1,0 87 1,-35 36-16,17 35 16,-17 105 15,17-87-31,18-1 0,0 1 15,18 123 1,-18-141-16,0-18 0</inkml:trace>
  <inkml:trace contextRef="#ctx0" brushRef="#br0" timeOffset="92668.47">22753 4710 0,'53'-36'0,"-106"72"0,141-89 15,-35 17-15,0 1 0,18 0 16,35-36 0,-71 36-16,0 0 15,-35-1 1,-18 36-1,1 0 1,-1 0-16,-17 18 16,17-18-16,1 18 0,-36-1 15,0 36 1,70 35 15,125 106 0,-107-158-31,0 17 0,-17-18 16,17 88 0,-35-105-16,-18 17 15,-105 18 1,88-35-16,-71-18 16,18-35-1</inkml:trace>
  <inkml:trace contextRef="#ctx0" brushRef="#br0" timeOffset="93526.73">23600 4727 0,'70'-17'31,"-140"34"-31,123-34 0,-89-1 16,-52 18-1,53 0-15,-18 0 16,18 35 0,17-17-16,1 17 0,17-17 15,-18 70 1,36-53-16,-1-17 16,1 17-16,70 0 15,0-35 1,-53-17-16,18-1 15,-17 1-15,69-72 16,-69 36 0,-1-35-16,-17 0 15,-18-53 17,0 88-32,0 18 0,0 17 0,0-17 31,0 70-16,0 36 1,17-36-16,-17 18 0,18-18 16,-18 18-16,0 53 15,18 35 1,-18-106-16,-18 1 16,18-1-16,0 0 15,-18-35 1,36-35-1,35-36 1,0 1 0,-36 34-1,19 1-15,-1 35 16,-17 0-16,17 53 31,-17 35-15,-1-70-16,1 17 15,17 18 1,-17-35-16,35-18 16,-36 0-16,36-18 15,0-35 1,-35 18-16,-1-36 16,1-52-1,-18 88-15,-18-1 16,1 19-16,-1 17 15,-35 35 1,36-17-16,-1 17 16,18 0-16,0 53 15,18-52 1,17 17-16,-18-36 16</inkml:trace>
  <inkml:trace contextRef="#ctx0" brushRef="#br0" timeOffset="94137.12">24729 4710 0,'0'-18'0,"0"36"0,-18-71 16,36 88 15,-1 18-15,-17-18-1,0-17-15,0 17 0,0 18 16,-35 18 0,35-36-1,-18-35 17,36-18-32,35-88 31,35 0-16,-70 54-15,17 34 16,36-53 0,-54 54-16,1 34 15,-18 1-15,0 17 16,0 53 0,-18-35-1,18 0 1,0-35-1,18-53 1,17 17 0,18-53-1,-18 54 1,1-36-16,17 35 31,-36 18-15,-17 71-1,0-54-15,0 19 16,0-19-16,0 36 16,35-17-1,1-19 1</inkml:trace>
  <inkml:trace contextRef="#ctx0" brushRef="#br0" timeOffset="94673">25716 4710 0,'0'0'0,"36"-89"16,-36 72-16,0-1 16,-18-17-16,-17 17 31,17 18-31,-17 18 0,0 17 31,17-17-31,0-1 0,1 19 16,-36 34-1,35-35-15,18 1 16,0-1 0,18-17-1,35-36 1,-36 0-16,36-17 16,18-35-1,-54 34-15,19-34 16,-1 34-1,-17-16 1,-18 69 0,-36 54 15,36-36-31,-17 0 0,17 1 16,0-1-16,0-18 15,0 19-15,0-19 0,17 19 16,19 17-1,-1-36 1,53-34 0,-53-1-16,1 0 0,17-17 15,52-53 1,-87 70-16,0-35 16</inkml:trace>
  <inkml:trace contextRef="#ctx0" brushRef="#br0" timeOffset="98004.03">17144 5944 0,'18'0'46,"17"0"-30,-17 0-16,70 0 16,124-17-1,-124 17-15,124-18 16,-18 0 0,-106 18-16,35-17 15,-35-1 16,-105 18-31,-19 0 16,1 18-16,0-18 16,17 0-1,1 0-15</inkml:trace>
  <inkml:trace contextRef="#ctx0" brushRef="#br0" timeOffset="98543.09">19772 5715 0,'-17'0'0,"34"0"0,-34-18 16,34 1-16,1 17 15,0 0-15,140-18 16,-69 18-16,-1 0 15,0 0-15,18 0 16,123 0-16,-141 0 16,0-18-16,-17 18 15,17-17 17,-123 17-32,-53-18 15</inkml:trace>
  <inkml:trace contextRef="#ctx0" brushRef="#br0" timeOffset="100557.95">11324 5980 0,'0'0'0,"-265"17"16,159 18-16,0 18 16,-158 89-1,123-54-15,17 18 0,-17 17 16,-194 336-1,159 35 1,211-54 0,18-316-16,17-18 15,19-18-15,34-17 16,1-1-16,369-17 16,-299-53-1,212-88-15,159-194 16,-266 17-1,1-370 17,-300 494-32,-35 0 0,-212-159 31,-18 159-15,124 88-16,0 35 0,0-17 15,18 17-15</inkml:trace>
  <inkml:trace contextRef="#ctx0" brushRef="#br0" timeOffset="100840.25">10565 6244 0,'0'0'0,"-17"-17"15,-1-1-15,53 106 16,142 141 15,-89-123-31,18 35 16,264 283 0,-246-283-16,17 0 0,-36-18 15,19 1-15,52 52 16,-52-52-1,-89-107-15,-17 1 0,-1-18 16</inkml:trace>
  <inkml:trace contextRef="#ctx0" brushRef="#br0" timeOffset="101073.84">11976 6156 0,'0'0'0,"-211"106"16,122-18 0,-140 141-16,-247 283 31,300-318-31,-177 194 16,-53 141-1,300-370-15,-52 70 16,122-123-16</inkml:trace>
  <inkml:trace contextRef="#ctx0" brushRef="#br0" timeOffset="105616.72">17885 6085 0,'18'0'16,"-18"-35"15,0 53 0,0 17-15,0 18 0,-18 53-1,0 53 1,-17-54-1,18-52-15,-1 35 16,-17 18 0,17-70-16,0-1 15,18-17-15,-35 52 16,35-52 0,0-1-16,18 19 15,-18-19 1,53-17-16,88 18 31,-71-18-31,18 0 16,248-18-1,-195 1-15,159 17 16,123 0 0,-194 0-1,-158 0-15,35 0 16,-71 0-16,-18 0 0,-52 0 31,-35 0-15,52 0-16</inkml:trace>
  <inkml:trace contextRef="#ctx0" brushRef="#br0" timeOffset="105940.18">19226 6756 0,'0'0'0,"-36"-18"16,19 18-16,-1-18 16,71 54 15,88-1-16,-88-17-15,88 35 16,-88-36-16,0 18 16,-18-17-16,18 35 15,-71 18 1,-87-19 15,-1-16-31,53-19 16,0-17-16</inkml:trace>
  <inkml:trace contextRef="#ctx0" brushRef="#br0" timeOffset="106441.5">20548 6950 0,'0'-18'0,"0"36"0,0-54 15,-17 1 1,-19-18 0,1 36-1,-35-19 1,34 36-16,-17 18 15,-35 53 1,53-54-16,0 54 16,17 35-1,53-36 1,71-17 0,-53-35-1,53-1-15,-36-17 16</inkml:trace>
  <inkml:trace contextRef="#ctx0" brushRef="#br0" timeOffset="106792.97">20778 6879 0,'-18'-35'0,"36"70"0,-54-88 16,19 36-16,-1 17 0,18-18 15,35 36 1,-17-1-16,53 19 15,17 34 1,-53-52-16,-17 17 16,-1 36-1,-34-36 1,-36-35 0,18-18 15,87-88 0,-34 71-31,53-35 16,-36 52-16,53-35 15,-35 35 1,-35 18-16,-1 0 0,1 0 16,0 18-16</inkml:trace>
  <inkml:trace contextRef="#ctx0" brushRef="#br0" timeOffset="107357.93">21677 6597 0,'0'0'0,"0"-18"16,18 1-16,-18-1 16,-18 36-1,-17 52 1,17-35-16,1 18 16,-71 124-1,52-107-15,19 1 0,-19-18 16,-17 106-1,36-107-15,-1 1 16,18-17 0</inkml:trace>
  <inkml:trace contextRef="#ctx0" brushRef="#br0" timeOffset="107941.17">22136 6985 0,'0'0'0,"35"-35"15,-35 17-15,0 0 16,-53-17 0,36 35-16,-36 0 15,-18 18 1,18 17 0,36-17-16,-19 17 15,36-17-15,-17 35 16,17-1-1,53-34 17,-36-18-32,18 0 15,36-35 1,-36 17-16,18-35 16,53-70-1,-71 35 1,18-36-1,-53 89-15,0 0 16,-17 35-16,-1 35 16,-17 53-1,35 18 1,0-71-16,0 18 16,0 0-16,0-18 15,0 36-15,17-1 16</inkml:trace>
  <inkml:trace contextRef="#ctx0" brushRef="#br0" timeOffset="108360.12">22542 6967 0,'0'0'0,"17"-17"16,1 17 62,52 0-47,-70-18-31,0 0 31,-53-52 1,36 70-32,-1 0 15,-35 0 1,36 18-16,-19 17 16,1 35-1,35-34-15,18 17 16,17-18-1,-17-18-15,52 1 16,-52-18-16,52-18 16</inkml:trace>
  <inkml:trace contextRef="#ctx0" brushRef="#br0" timeOffset="108743.98">23141 6562 0,'0'0'0,"-17"-36"16,-1 36-1,-17 36 1,17-1 0,18 0-16,-18 0 0,-17 18 15,-35 177 1,52-177-1,0-18-15,-52 141 32,52-123-32</inkml:trace>
  <inkml:trace contextRef="#ctx0" brushRef="#br0" timeOffset="109961.56">23318 6897 0,'0'0'0,"0"-35"16,0 17 30,0 53-30,-18-35-16,0 53 16,18-35-16,0 17 15,-17 36 1,17-19 0,17-34-1,1-18 1,0 0-16,17 0 15,35-35 1,-34 0 0,34-54-1,-52 54-15,0 0 16,-1-18 15,-34 88 0,-1 53-15,0-70-16,18 17 0,0-17 16,36 52-1,-19-52-15,36 0 32,18-36-17,-54 0-15,36-34 16,35-37-1,-70 54-15,0 0 16,-1 17-16,1-35 16,-36 36-1,1 17 1,-19 17-16,-17 19 16,53-1-1,0-18 1,0 1-16,18-18 0,0 18 15</inkml:trace>
  <inkml:trace contextRef="#ctx0" brushRef="#br0" timeOffset="110682.53">24235 6879 0,'17'-17'0,"-34"34"0,34-70 15,-17 36-15,-17 17 16,-18 0-1,17 0-15,-17 35 16,-18 18 0,35 35-1,18-53 1,0-17-16,35 17 16,18-17-1,0-18 16,0-53-15,-18 18 0,-35-54-1,0 54-15,0 0 16,-17-18 0,17 35-1,17 18 1,1 18-1,17 0 1,1-18 0,-1 0 15,18 0-15,-36 0-1,36 17 1,0 36-1,-35-18 1,-18-17-16,0 17 0,0-17 16,-35 35-1,35-35-15,-36 17 16,19-35 0,-19 0-1,36-18-15,-17-17 16,17-36-1,17 18 1,54-52 0,-36 87-16,18-35 15,0 0 1,0 53 0,-53 18-1,18-18 1</inkml:trace>
  <inkml:trace contextRef="#ctx0" brushRef="#br0" timeOffset="111192.86">24852 6632 0,'0'0'0,"35"-53"15,-17 36-15,17-19 16,-17 1-1,0 35-15,-1 0 16,-17 71 0,-35 34-1,-18 19 1,35-53 0,-35-1-1,36-52 16,17-36 1,35-17-17,-17 0-15,35-1 16,0-17 0,-36 36-1,1 17 1,-1 17-16,-17 1 15,36 35 1,-1 17 0,-17-17-1,-1-35-15,1 0 16,-18 17-16,18-17 16,-1-1-16,1 1 0,0-1 31,-1-17-31</inkml:trace>
  <inkml:trace contextRef="#ctx0" brushRef="#br0" timeOffset="111969.1">25293 6597 0,'0'0'0,"-35"18"47,35-1-31,-18 1-16,-88 70 31,18 0-16,70-70-15,1 17 16,-18-17-16,17-1 0</inkml:trace>
  <inkml:trace contextRef="#ctx0" brushRef="#br0" timeOffset="112513.02">25734 6667 0,'-35'0'31,"35"-17"-31,35 34 0,-35-52 32,18 18-17,-1 17-15,1 0 0</inkml:trace>
  <inkml:trace contextRef="#ctx0" brushRef="#br0" timeOffset="112683.11">25716 6809 0,'-17'17'16,"34"-34"-16,-52 34 15,35 1 1,18-18-16,-1 0 16,36 0-16,53-18 31,-71 18-31</inkml:trace>
  <inkml:trace contextRef="#ctx0" brushRef="#br0" timeOffset="113483.33">26510 6421 0,'0'0'0,"53"-71"16,-35 53-16,-1 1 15,-17-1 1,0 36 0,0 17-16,0 106 31,-17-35-16,17-36-15,-18-17 0,18 18 16,-18 70 0,18-106-16</inkml:trace>
  <inkml:trace contextRef="#ctx0" brushRef="#br0" timeOffset="113895.95">26475 6720 0,'-18'0'0,"36"0"0,-53-17 16,105-1 15,18 0 0,-35 18-31,0-17 0,-18 17 16,89-53-1,-89 35-15,0-35 16,1-35 0,-36 71-16,0-1 15,-18-35 1,18 141 46,0-53-62,-18 89 16,1 17 0,-1-17-1,36-72 1</inkml:trace>
  <inkml:trace contextRef="#ctx0" brushRef="#br0" timeOffset="114132.79">27321 6350 0,'0'0'0,"0"-35"0,18-1 16,-18 54-1,18 53 1,-18-18-1,0-18-15,0 124 16,0-107 0,-18 1-16,0 53 15,1-88 1</inkml:trace>
  <inkml:trace contextRef="#ctx0" brushRef="#br0" timeOffset="114481.2">27110 6509 0,'-18'-36'15,"36"72"-15,-89-142 16,71 88-16,0 1 16,36-36-1,-19 17-15,71 1 16,71 0-1,-106 35 1,0 0-16,106 106 31,-142-53-31,-17 0 0,-35 88 32,0-88-32,-36 17 15,-17-17 1,35-35-16,18-1 0,0-17 15,-54 18 1,72-18-16,-1-18 0,0 18 16</inkml:trace>
  <inkml:trace contextRef="#ctx0" brushRef="#br0" timeOffset="114812.11">27851 6227 0,'0'0'16,"35"-18"-16,0-17 15,-35 52 17,0 36-32,0-35 15,0 70 1,0 71-1,0-106-15,0 0 16,0 88 0,-17-106-16,17 18 15,-18 0 1,0-53-16,18-18 31,0 1-31</inkml:trace>
  <inkml:trace contextRef="#ctx0" brushRef="#br0" timeOffset="115078.76">27533 6897 0,'0'0'16,"18"17"0,70-17-1,-53-17-15,71 17 16,0-18 0,-53 18-16,0 0 0,0 0 15,35 0 1,-71-17-1</inkml:trace>
  <inkml:trace contextRef="#ctx0" brushRef="#br0" timeOffset="115329.21">27621 6209 0,'0'0'0,"-17"-35"15,-1-1-15,0 1 0,18 0 16,53-18 0,0 53-16,0-18 15,194 36 1,-123-1 0,-19 54-1,-87 0 1</inkml:trace>
  <inkml:trace contextRef="#ctx0" brushRef="#br0" timeOffset="115774.07">29191 6456 0,'124'-106'31,"-248"212"-31,300-335 15,-158 193-15,-18-17 16,0 18-16,-53-53 16,-17 70-1,-89 89 1,106-36 0,-70 71-1,-19 106 1,107-142-16,18 1 15,-1 158 1,36-194-16,17 1 16,88 34-1,54-52 1,-107-36-16</inkml:trace>
  <inkml:trace contextRef="#ctx0" brushRef="#br0" timeOffset="116214.26">29614 6667 0,'0'-17'0,"0"34"0,0-52 0,0 18 16,0-1-1,0 0-15,-17 18 32,-1 18-17,0 0-15,1-1 16,-54 36-1,54-18-15,-1 18 16,0 18 0,54-36-1,34 0 1,-35-35-16,36 0 16,17-52-1,-35-37 1,-53 1-1,0 53-15,0 0 16,-17-1-16,-54-34 16,53 52-1,-17 18-15,0 53 32,17 35-17,18-35 1,0-35-16,18 17 15,17 0-15</inkml:trace>
  <inkml:trace contextRef="#ctx0" brushRef="#br0" timeOffset="116665.95">29932 6615 0,'18'-18'0,"-36"36"0,71-89 16,-36 89 15,-17 35 0,0-36-31,0 1 0,18 70 32,-18-70-32,-18 35 15,1 0 1,17-36-1,17-34 17,19-54-17,-19 53-15,36-52 16,0-1 0,-35 36-16,17 0 0,-17 17 15,17 0 1,-35 71-1,0 35 1,0-52 0,0-1-16,35 36 15,-35-54 1,36 19-16,16-36 31</inkml:trace>
  <inkml:trace contextRef="#ctx0" brushRef="#br0" timeOffset="116878.3">30690 6368 0,'18'-106'15,"-36"212"-15,54-300 16,-36 176-16,-36 106 31,-17 71-15,36-106-1,17 0-15,-18 88 16,18-35 0,0-89-1</inkml:trace>
  <inkml:trace contextRef="#ctx0" brushRef="#br0" timeOffset="117645.04">30426 6650 0,'0'-18'0,"0"36"0,0-71 16,0 35-16,0 1 16,0-1-16,17 18 0,19-18 15,52 18 1,-35 0-16,-18 18 16,18-18-16,123 18 15,-123-18-15,0 0 16,71-18-1,-107 0-15,19-17 16,-36-35 0,-18 52-1,-17 0 1,-71 36 15,35 70-15,54-53-16,-19 36 15,1-18 1,35-18-16,0-17 0,0-1 16,35 36-1,-17-53-15,35 18 16,0-53 0,0-1-1,0-52 1,-18 53-16,-17-36 15,-1 54 1,1-19-16,-18 54 31,-53 88 1,53-88-32,0 52 15,0-52-15,0-1 16,53 36-1,-36-53 1,1 0-16,0 0 0,17-35 16,-17 17-16,17-35 15,18-70 1,-36 52 0,-17 1-1,0 88 1,-35 52-1,18 18 1,17 18 0,0-71-1,0 1-15,17-19 16</inkml:trace>
  <inkml:trace contextRef="#ctx0" brushRef="#br0" timeOffset="117812.58">31502 6103 0,'0'0'0,"-36"-88"15,19 53-15,-1 17 16,36 53 15</inkml:trace>
  <inkml:trace contextRef="#ctx0" brushRef="#br0" timeOffset="118480.85">31555 6385 0,'-18'0'15,"36"0"-15,-54 0 16,36 18-1,0 35 1,0-36-16,0 19 16,0 70-1,-17-71-15,-1 35 16,18-34 0,-18-1-1,54-88 16,34-18-15,1 1 0,70-36-1,-106 71 1,0 17-16,-17 1 16,0 17-16,-1 0 0,-17 17 15,-35 71 1,35-52-16,-35 52 15,0-18 1,17 1 0,36-36-1,-1-35 1,18 0-16,-17 0 0,17-17 16,1-1-16,52-35 15,35-53 1,-17-35-1,-71 53 1,-17 53 0,-18 17-16,-18 0 0,-123 107 47,88-1-32,36-35-15,-1-18 0,0 53 16,18-53-16,0 1 15,18 17 1,35-53 0</inkml:trace>
  <inkml:trace contextRef="#ctx0" brushRef="#br0" timeOffset="118863.59">32560 6315 0,'0'-36'0,"0"72"0,0-107 15,-18 71 1,18 53 0,36 88-1,-36-17 17,-18 34-17,18-140-15,-18 17 0,18-17 0,-17 0 16,-19 17-1,54-123 32,17-1-31,1 19-16,140-212 16,53 35-1,-158 211-15,-36 1 16,18 18-16,-18-1 0,-17 141 15,-36-87 1,1 17-16,-19 0 0,-34 70 16</inkml:trace>
  <inkml:trace contextRef="#ctx0" brushRef="#br0" timeOffset="140341.53">29491 3087 0,'0'0'0,"18"-71"15,-18 54-15,0-19 16,0 1 0,0 17-1,-18 36 1,0 0-1,18-1-15,-17 19 0,-1 52 16,-70 176 15,53-123-31,-1 54 32,19-143-32,-1 37 15,18-19 1,0-52-16,0-1 0,35-34 31</inkml:trace>
  <inkml:trace contextRef="#ctx0" brushRef="#br0" timeOffset="140704.25">28927 3828 0,'-36'0'0,"72"0"0,-107 0 16,53-18 0,18 0-1,18 1 1,17-19 15,-17 36-31,17-17 0,-17-1 16,88-35-1,-53 36-15,52-36 16,72 17 0,-54 19-1,18 34 1,-123 1-16,17 17 16,-35 1-1,-53 34 1,36-52-16,-1-18 15</inkml:trace>
  <inkml:trace contextRef="#ctx0" brushRef="#br0" timeOffset="141205.99">29085 4039 0,'36'-17'15,"-72"34"-15,107-52 16,-54 17-16,-34 18 31,-18 0-15,-54 53-1,36 18 17,71-18-17,35-18 1,-18-35-16,1 18 0,69-18 15,-69 0-15,17 0 16,52-53 0,-87 35-16,0-52 15,-36-1 1,-17 36-16,17 17 0,-17-17 16,-89-18-1,89 35-15,-35 18 16,52 18-1</inkml:trace>
  <inkml:trace contextRef="#ctx0" brushRef="#br0" timeOffset="141655.87">29138 4269 0,'0'-18'0,"0"36"0,18-54 16,-18 19 0,-18 52 15,-17 71-15,17-53-16,18 0 0,-17 17 15,-36 159 1,53-140-16,-36 69 15,1-16 1,18-72-16,-1-17 0,18 0 16,-18-18-16,1 18 15,17-18 1,17-52 0</inkml:trace>
  <inkml:trace contextRef="#ctx0" brushRef="#br0" timeOffset="142773.25">30020 4057 0,'0'0'0,"18"0"0,17-35 16,18-18 15,-53 35-31,0 0 16,-18 18-16,1-17 15,-1 17-15,-53 0 16,-17 35-1,53 18 1,-18 18 0,53-36-16,0 18 15,71 35 1,-36-53-16,0-17 16,36 52-1,-54-34-15,-17-1 16,-53 0-1,-70-17 1,35-36 0,53 1-1,-1-1-15,19 0 16,-1 1-16,18-1 0,18-17 0</inkml:trace>
  <inkml:trace contextRef="#ctx0" brushRef="#br0" timeOffset="143138.04">30249 4251 0,'0'0'16,"-35"18"-1,17-18-15,-17 17 16,0-17 0,17 0-1,36 0-15,17 0 16,36 0-1,-18-17 1,-18 17-16,0-18 16,-17-17 15,-18 17-31,-35 0 16,-1 18-1,19 0-15,-19 0 0,19 18 16,-36 35-1,35-18-15,1 18 16,34 18 0,36-54-1,0 1-15</inkml:trace>
  <inkml:trace contextRef="#ctx0" brushRef="#br0" timeOffset="143455.06">30443 4322 0,'0'0'15,"0"-71"-15,-17 36 0,17-18 16,0 0 0,70 70 15,-17 36-15,-35-35-16,0 17 0,-1 1 15,1 52 1,-36-71-16,1 19 15,-72-19 1,54-34 0,0-36-1,52 18-15,36-36 16,71-17 0,-36 52-1,-35 19-15,17 17 16,-52 0-16</inkml:trace>
  <inkml:trace contextRef="#ctx0" brushRef="#br0" timeOffset="143823.6">30884 4163 0,'0'-18'0,"0"36"0,-17-36 15,-1 18 16,36 18-15,-18-1-16,17 19 16,1 34-1,17-34 1,1 16 0,-19-34-16,18-18 15,1 0 1,-19-53-1,1 0 1,-18 18 0,18-36-16,-1-34 31,1 87-31,-18-17 16,0 52-1,0 1-15,0 0 16,0 17-16,0-18 0,0 1 15</inkml:trace>
  <inkml:trace contextRef="#ctx0" brushRef="#br0" timeOffset="144023.71">31237 4198 0,'0'-18'0,"0"36"0,0-71 15,0 35 1,18 18-16,-1 0 15,-17 18 1,18 35-16,-18 35 31,0-52-31,0-1 16,0-18-16</inkml:trace>
  <inkml:trace contextRef="#ctx0" brushRef="#br0" timeOffset="144172.07">31413 3863 0,'0'-35'15,"0"70"-15,0-88 16,-17 53-16,17 18 16,0 17-16,0-17 15</inkml:trace>
  <inkml:trace contextRef="#ctx0" brushRef="#br0" timeOffset="144423.84">31731 4180 0,'0'0'0,"35"-35"32,-35 17-32,0 1 0,0-1 15,-35-35 1,17 53-16,1 0 15,-1 18-15,-17 0 0,17-1 16,-70 89 0,35 0-1,71-18 1,17-70 0,36-1-1</inkml:trace>
  <inkml:trace contextRef="#ctx0" brushRef="#br0" timeOffset="144840.37">31960 4286 0,'0'-17'0,"0"34"0,0-52 31,-35 35-15,70 0 15,18 18-16,-18-18-15,18 0 16,18 0 0,-53 0-16,-1 0 15,18-36 1,-35 19-16,0-36 16,-17-35-1,17 70 1,-35-17-16,-1 17 15,19 18-15,-19 18 0,-34 17 32,35 0-32,-36 53 15,53 54 1,18-107-16,36 35 16,-19-52-16,36 17 0,-18-35 15,54 18 1,-36-36-16,-18 1 0,0-1 15,18-35 1</inkml:trace>
  <inkml:trace contextRef="#ctx0" brushRef="#br0" timeOffset="146777.1">29738 4868 0,'0'18'0,"0"-36"0,18-35 31,-1 53-31,1-17 31,-18 70-15,0-18-16,0 36 16,-18 70-1,1 0 1,-1-71-1,18-52-15,-18 17 16,18-52 0,36-36-1,-1-18 1,-18 36-16,1 0 16,0-18-16,70-53 15,-70 71 1,17 35-16,-18 17 15,1 18 1,-18 36 0,0 52-1,0-70-15,0 0 16,0-17 0</inkml:trace>
  <inkml:trace contextRef="#ctx0" brushRef="#br0" timeOffset="147263.29">30320 5133 0,'0'0'0,"18"0"16,-18-18 0,17-17-1,-17 17 1,0 1-16,0-19 15,-17 19 1,-19-1-16,-17 53 31,36-17-31,-1 0 16,-35 70 0,36-53-16,17-17 0,0 17 15,52 18 1,-34-35-16,0-18 0,-1 0 15,36 0 1,-17-18-16,-19-17 0,1 17 16,52-105-1,-52 70-15,17-53 16,-17-18 0,-18 107-1,-18 52 1,1 0-1,-1 54-15,0 52 32,18-106-32,0 0 15,18 53 1,-18-70-16</inkml:trace>
  <inkml:trace contextRef="#ctx0" brushRef="#br0" timeOffset="147462.91">30743 5098 0,'0'0'0,"-17"0"31,-1 17-15,18 1-16,0 0 16,0-1-16,0 1 0,0 17 15,0 0 1,18-35-1</inkml:trace>
  <inkml:trace contextRef="#ctx0" brushRef="#br0" timeOffset="147591.91">30796 4851 0,'0'-36'16,"0"72"-16,0-54 15,0 53 1</inkml:trace>
  <inkml:trace contextRef="#ctx0" brushRef="#br0" timeOffset="148006.72">31043 5062 0,'0'0'0,"18"-53"31,-18 36-31,0-1 16,0-17 0,-18 17-1,-52 18 1,52 18-16,-35 0 15,35 17 1,1-18-16,17 19 16,53 17-1,17 17 1,-35 1 0,-17-54-1,-18 1-15,0 0 0,-18-1 16,-87 19-1,34-54 17,18-17-17,53 17-15,18 0 0</inkml:trace>
  <inkml:trace contextRef="#ctx0" brushRef="#br0" timeOffset="148509.12">31202 5062 0,'0'-35'16,"0"70"-1,0-105 1,17 87-1,-34 1 17,17 0-17,0 17 1,17-17 0,19-1-1,-19-17-15,1 0 0,0 0 16,17-17-1,-35-1 1,0-35 0,-18 35-1,18 1-15,-35-1 16,0 1 0,-1 52-1,19 18 1,-1-36-1,18 19-15,0-19 0,53 54 32,-35-54-32,17 1 15,0 0-15</inkml:trace>
  <inkml:trace contextRef="#ctx0" brushRef="#br0" timeOffset="149225.21">31484 4992 0,'0'-18'0,"0"36"0,0-89 16,18 54-16,-18-1 15,17 18-15,19 53 16,-36-18 0,17 36-16,-17-1 15,0 18 1,0-70-1,-17 17-15,-19-35 32,19 0-32,-1-17 0,18-1 15,0-17 1,35-53 0,-17 70-16,53-53 15,17 19 1,-35 16-1,-18 36 1,-17 18 0,-36 0-1,18 17 48,18-18-48,-18 36 1,0 71 15,17-107-31,1 19 16,35-19 0,-36-17-1,36-35 1,-35 17-16,0-34 15,17-37 1,-18 1 0,1 35-1,-18 36-15,0 70 32,0 17-17,0-35 1,18 36-16,-18-36 31,17-17-31,-17-1 0,18 1 0</inkml:trace>
  <inkml:trace contextRef="#ctx0" brushRef="#br0" timeOffset="149429.31">32295 4939 0,'0'-18'0,"0"36"0,0-71 16,-17 88 15,17 1-31,0-1 0,0 0 0,0 53 16,0-52 0,0 34-16,17-17 15,-17-35-15</inkml:trace>
  <inkml:trace contextRef="#ctx0" brushRef="#br0" timeOffset="149592.99">32384 4745 0,'0'0'0,"-71"35"16,53-17-16,1-1 15,-1 19-15</inkml:trace>
  <inkml:trace contextRef="#ctx0" brushRef="#br0" timeOffset="149878.94">32631 4957 0,'0'0'16,"0"-18"-16,0 0 16,-18 18-1,0 0-15,-17 18 16,0 17 0,35-17-16,-18 35 15,0 17 1,18-34-16,0-19 0,0 1 15,0 35 1,18-53-16,-18 17 0,18-17 16,52-17-1</inkml:trace>
  <inkml:trace contextRef="#ctx0" brushRef="#br0" timeOffset="150310.81">32860 5045 0,'-18'0'16,"36"0"-16,-71 0 16,35 0-16,1 0 0,-1 0 15,-17 17 1,35 1 0,35 0-1,-17-18-15,-1 0 16,36 0-1,-35 0-15,17-18 16,0-17 0,-17-1-1,0-16 1,-1-19 0,-17 53-16,-17 1 15,-1-19-15,-53 19 16,19 70 15,16 35-15,19 35-1,17-105-15,0 17 0,17 1 16,19 34 0,-36-52-16,17-18 0,1 17 0,17-17 15,-17 0-15</inkml:trace>
  <inkml:trace contextRef="#ctx0" brushRef="#br0" timeOffset="151611.21">29808 5680 0,'0'-36'47,"0"36"-16,18 0-31,17 0 16,71 0-1,-18-17-15,142 17 16,246 0 0,-300 0-16,-17 0 15,247 0 1,-318 0-16,53-18 15,-88 1 1,-141-19 0</inkml:trace>
  <inkml:trace contextRef="#ctx0" brushRef="#br0" timeOffset="152876.87">28591 5521 0,'0'0'0,"18"-35"16,-18 17-1,18 36 17,17 52-17,53 18 1,-17-17-1,-36-53-15,36 35 16,17-36 0,-71-17-16,19-17 15</inkml:trace>
  <inkml:trace contextRef="#ctx0" brushRef="#br0" timeOffset="153043.57">29262 5415 0,'0'-18'15,"0"36"-15,17-53 16,-34 35 0,-36 70-1,35-52-15,-17 17 0,0 1 16,-1-1-16,-34 35 16,-18-17-1</inkml:trace>
  <inkml:trace contextRef="#ctx0" brushRef="#br0" timeOffset="153728.31">28433 4145 0,'0'0'0,"17"-123"16,1 87-1,-36 89 1,18-17-16,-17 87 16,-19 142-1,19-71 1,-1-106-16,0 194 31,1-123-15,-1-89-16,18 1 0,-35 88 31,17-142-31</inkml:trace>
  <inkml:trace contextRef="#ctx0" brushRef="#br0" timeOffset="154210.16">28362 4233 0,'-18'-53'16,"1"36"-16,52 87 0,-88-140 16,18 105-1,0-17-15,-18 35 16,0 17 0,18-35-1,17-35 1,36-35-1,17-35 1,18-19 0,17-16-1,-52 69-15,17 1 16,18 70 0,0 53-1,-35-35 1,17 18-16,-17 0 15,-1-1-15,36 54 0</inkml:trace>
  <inkml:trace contextRef="#ctx0" brushRef="#br0" timeOffset="154642.44">27621 4145 0,'0'0'0,"0"-35"16,18 17-16,-18 1 0,18 17 31,-1 88-15,-17-35-16,0 17 15,0 1-15,0 193 16,-17-52-1,17-106-15,0 106 16,-18 17 0,0-159-1,18-17-15,-17-17 0,-1 17 16</inkml:trace>
  <inkml:trace contextRef="#ctx0" brushRef="#br0" timeOffset="154978.31">27304 5415 0,'0'0'15,"-18"0"-15,1 0 16,34 35 0,1-35-16,-18 18 15,53 35 1,35 18-1,0-36 1,18-35 0,-53 0-1,-18-18-15,18-17 16,0-53 0,-35 52-1,-18-17 16,-18 53-31,0 18 16,1 0-16,-1-18 0,0 17 16</inkml:trace>
  <inkml:trace contextRef="#ctx0" brushRef="#br0" timeOffset="155493.93">27145 4092 0,'0'0'0,"-18"-70"16,1 52 0,17 106 15,-18-35-31,1 265 16,-1 17 15,0 0-16,1-141 1,17-124-16,0 1 0,0-18 16,0 18-1</inkml:trace>
  <inkml:trace contextRef="#ctx0" brushRef="#br0" timeOffset="155888.97">27216 3986 0,'-36'53'0,"72"-106"0,-89 142 0,-53 69 31,18-52-15,17-53-1,53-53 1,18-18-16,0 1 16,36-89-1,52-35 1,-17 70-1,-36 54-15,0-1 16,0 18-16,-17 18 0,17-1 16,1 71-16,-1 36 15,-18-71 1,1 17-16</inkml:trace>
  <inkml:trace contextRef="#ctx0" brushRef="#br0" timeOffset="181830.99">22859 7373 0</inkml:trace>
  <inkml:trace contextRef="#ctx0" brushRef="#br0" timeOffset="184232.83">22859 7391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53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2" r:id="rId10"/>
    <p:sldLayoutId id="2147483674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6/New%20UI%20Changes%20and%20fixes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59" Type="http://schemas.openxmlformats.org/officeDocument/2006/relationships/customXml" Target="../ink/ink79.xml"/><Relationship Id="rId170" Type="http://schemas.openxmlformats.org/officeDocument/2006/relationships/image" Target="../media/image8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3.png"/><Relationship Id="rId181" Type="http://schemas.openxmlformats.org/officeDocument/2006/relationships/customXml" Target="../ink/ink90.xml"/><Relationship Id="rId22" Type="http://schemas.openxmlformats.org/officeDocument/2006/relationships/image" Target="../media/image14.png"/><Relationship Id="rId43" Type="http://schemas.openxmlformats.org/officeDocument/2006/relationships/customXml" Target="../ink/ink21.xml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8.png"/><Relationship Id="rId171" Type="http://schemas.openxmlformats.org/officeDocument/2006/relationships/customXml" Target="../ink/ink85.xml"/><Relationship Id="rId12" Type="http://schemas.openxmlformats.org/officeDocument/2006/relationships/image" Target="../media/image9.png"/><Relationship Id="rId33" Type="http://schemas.openxmlformats.org/officeDocument/2006/relationships/customXml" Target="../ink/ink16.xml"/><Relationship Id="rId108" Type="http://schemas.openxmlformats.org/officeDocument/2006/relationships/image" Target="../media/image57.png"/><Relationship Id="rId129" Type="http://schemas.openxmlformats.org/officeDocument/2006/relationships/customXml" Target="../ink/ink64.xml"/><Relationship Id="rId54" Type="http://schemas.openxmlformats.org/officeDocument/2006/relationships/image" Target="../media/image30.png"/><Relationship Id="rId75" Type="http://schemas.openxmlformats.org/officeDocument/2006/relationships/customXml" Target="../ink/ink37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61" Type="http://schemas.openxmlformats.org/officeDocument/2006/relationships/customXml" Target="../ink/ink80.xml"/><Relationship Id="rId182" Type="http://schemas.openxmlformats.org/officeDocument/2006/relationships/customXml" Target="../ink/ink91.xml"/><Relationship Id="rId6" Type="http://schemas.openxmlformats.org/officeDocument/2006/relationships/image" Target="../media/image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5.png"/><Relationship Id="rId65" Type="http://schemas.openxmlformats.org/officeDocument/2006/relationships/customXml" Target="../ink/ink32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51" Type="http://schemas.openxmlformats.org/officeDocument/2006/relationships/customXml" Target="../ink/ink75.xml"/><Relationship Id="rId172" Type="http://schemas.openxmlformats.org/officeDocument/2006/relationships/image" Target="../media/image89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8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162" Type="http://schemas.openxmlformats.org/officeDocument/2006/relationships/image" Target="../media/image84.png"/><Relationship Id="rId183" Type="http://schemas.openxmlformats.org/officeDocument/2006/relationships/image" Target="../media/image94.png"/><Relationship Id="rId2" Type="http://schemas.openxmlformats.org/officeDocument/2006/relationships/image" Target="../media/image8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58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2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53.png"/><Relationship Id="rId105" Type="http://schemas.openxmlformats.org/officeDocument/2006/relationships/customXml" Target="../ink/ink52.xml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168" Type="http://schemas.openxmlformats.org/officeDocument/2006/relationships/image" Target="../media/image87.png"/><Relationship Id="rId8" Type="http://schemas.openxmlformats.org/officeDocument/2006/relationships/image" Target="../media/image710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93" Type="http://schemas.openxmlformats.org/officeDocument/2006/relationships/customXml" Target="../ink/ink46.xml"/><Relationship Id="rId98" Type="http://schemas.openxmlformats.org/officeDocument/2006/relationships/image" Target="../media/image52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63" Type="http://schemas.openxmlformats.org/officeDocument/2006/relationships/customXml" Target="../ink/ink81.xml"/><Relationship Id="rId184" Type="http://schemas.openxmlformats.org/officeDocument/2006/relationships/customXml" Target="../ink/ink92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6.png"/><Relationship Id="rId67" Type="http://schemas.openxmlformats.org/officeDocument/2006/relationships/customXml" Target="../ink/ink33.xml"/><Relationship Id="rId116" Type="http://schemas.openxmlformats.org/officeDocument/2006/relationships/image" Target="../media/image61.png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53" Type="http://schemas.openxmlformats.org/officeDocument/2006/relationships/customXml" Target="../ink/ink76.xml"/><Relationship Id="rId174" Type="http://schemas.openxmlformats.org/officeDocument/2006/relationships/image" Target="../media/image90.png"/><Relationship Id="rId179" Type="http://schemas.openxmlformats.org/officeDocument/2006/relationships/customXml" Target="../ink/ink89.xml"/><Relationship Id="rId15" Type="http://schemas.openxmlformats.org/officeDocument/2006/relationships/customXml" Target="../ink/ink7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image" Target="../media/image56.png"/><Relationship Id="rId127" Type="http://schemas.openxmlformats.org/officeDocument/2006/relationships/customXml" Target="../ink/ink63.xml"/><Relationship Id="rId10" Type="http://schemas.openxmlformats.org/officeDocument/2006/relationships/image" Target="../media/image810.png"/><Relationship Id="rId31" Type="http://schemas.openxmlformats.org/officeDocument/2006/relationships/customXml" Target="../ink/ink15.xml"/><Relationship Id="rId52" Type="http://schemas.openxmlformats.org/officeDocument/2006/relationships/image" Target="../media/image29.png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85" Type="http://schemas.openxmlformats.org/officeDocument/2006/relationships/image" Target="../media/image95.png"/><Relationship Id="rId4" Type="http://schemas.openxmlformats.org/officeDocument/2006/relationships/image" Target="../media/image510.png"/><Relationship Id="rId9" Type="http://schemas.openxmlformats.org/officeDocument/2006/relationships/customXml" Target="../ink/ink4.xml"/><Relationship Id="rId180" Type="http://schemas.openxmlformats.org/officeDocument/2006/relationships/image" Target="../media/image93.png"/><Relationship Id="rId26" Type="http://schemas.openxmlformats.org/officeDocument/2006/relationships/image" Target="../media/image16.png"/><Relationship Id="rId47" Type="http://schemas.openxmlformats.org/officeDocument/2006/relationships/customXml" Target="../ink/ink23.xml"/><Relationship Id="rId68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54" Type="http://schemas.openxmlformats.org/officeDocument/2006/relationships/image" Target="../media/image80.png"/><Relationship Id="rId175" Type="http://schemas.openxmlformats.org/officeDocument/2006/relationships/customXml" Target="../ink/ink87.xml"/><Relationship Id="rId16" Type="http://schemas.openxmlformats.org/officeDocument/2006/relationships/image" Target="../media/image11.png"/><Relationship Id="rId37" Type="http://schemas.openxmlformats.org/officeDocument/2006/relationships/customXml" Target="../ink/ink18.xml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44" Type="http://schemas.openxmlformats.org/officeDocument/2006/relationships/image" Target="../media/image75.png"/><Relationship Id="rId90" Type="http://schemas.openxmlformats.org/officeDocument/2006/relationships/image" Target="../media/image48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155" Type="http://schemas.openxmlformats.org/officeDocument/2006/relationships/customXml" Target="../ink/ink77.xml"/><Relationship Id="rId176" Type="http://schemas.openxmlformats.org/officeDocument/2006/relationships/image" Target="../media/image91.png"/><Relationship Id="rId17" Type="http://schemas.openxmlformats.org/officeDocument/2006/relationships/customXml" Target="../ink/ink8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5.png"/><Relationship Id="rId70" Type="http://schemas.openxmlformats.org/officeDocument/2006/relationships/image" Target="../media/image38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6.png"/><Relationship Id="rId1" Type="http://schemas.openxmlformats.org/officeDocument/2006/relationships/slideLayout" Target="../slideLayouts/slideLayout11.xml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image" Target="../media/image60.png"/><Relationship Id="rId60" Type="http://schemas.openxmlformats.org/officeDocument/2006/relationships/image" Target="../media/image33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1.png"/><Relationship Id="rId177" Type="http://schemas.openxmlformats.org/officeDocument/2006/relationships/customXml" Target="../ink/ink8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94.xml"/><Relationship Id="rId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4" Type="http://schemas.openxmlformats.org/officeDocument/2006/relationships/customXml" Target="../ink/ink98.xml"/><Relationship Id="rId33" Type="http://schemas.openxmlformats.org/officeDocument/2006/relationships/image" Target="../media/image1321.png"/><Relationship Id="rId2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97.xml"/><Relationship Id="rId31" Type="http://schemas.openxmlformats.org/officeDocument/2006/relationships/image" Target="../media/image1320.png"/><Relationship Id="rId35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9.png"/><Relationship Id="rId4" Type="http://schemas.openxmlformats.org/officeDocument/2006/relationships/hyperlink" Target="http://www.dribbble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jpeg"/><Relationship Id="rId3" Type="http://schemas.openxmlformats.org/officeDocument/2006/relationships/image" Target="../media/image110.jpeg"/><Relationship Id="rId7" Type="http://schemas.openxmlformats.org/officeDocument/2006/relationships/image" Target="../media/image1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3.tiff"/><Relationship Id="rId5" Type="http://schemas.openxmlformats.org/officeDocument/2006/relationships/image" Target="../media/image112.tiff"/><Relationship Id="rId4" Type="http://schemas.openxmlformats.org/officeDocument/2006/relationships/image" Target="../media/image111.tiff"/><Relationship Id="rId9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D4BE1-A039-0C39-03C6-B87E08B37A06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315E-80EC-2507-675D-DCE5F18A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4476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v/s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Create &amp; F4 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DB8E5-A979-455A-B9A9-0F815AF02F5D}"/>
              </a:ext>
            </a:extLst>
          </p:cNvPr>
          <p:cNvSpPr txBox="1"/>
          <p:nvPr/>
        </p:nvSpPr>
        <p:spPr>
          <a:xfrm>
            <a:off x="261764" y="980728"/>
            <a:ext cx="1173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value helps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Fixing load of product data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side effects for boost action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Debugging CAP App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Setting Default value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custom actions on object page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https://github.com/soyuztechnologies/SAP_BTP_Training_CLD200/blob/master/Day%206/New%20UI%20Changes%20and%20fixes.txt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8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E848DB-13CA-038F-6456-27ABAF59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980728"/>
            <a:ext cx="11109325" cy="3554985"/>
          </a:xfrm>
          <a:prstGeom prst="rect">
            <a:avLst/>
          </a:prstGeom>
          <a:noFill/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C50B3A-9ADE-9BE6-BB5F-A720C14EB60A}"/>
              </a:ext>
            </a:extLst>
          </p:cNvPr>
          <p:cNvGrpSpPr/>
          <p:nvPr/>
        </p:nvGrpSpPr>
        <p:grpSpPr>
          <a:xfrm>
            <a:off x="444453" y="4802516"/>
            <a:ext cx="5126040" cy="1910880"/>
            <a:chOff x="444453" y="4802516"/>
            <a:chExt cx="51260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14:cNvPr>
                <p14:cNvContentPartPr/>
                <p14:nvPr/>
              </p14:nvContentPartPr>
              <p14:xfrm>
                <a:off x="444453" y="5039756"/>
                <a:ext cx="2628720" cy="129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453" y="5030756"/>
                  <a:ext cx="2646360" cy="13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14:cNvPr>
                <p14:cNvContentPartPr/>
                <p14:nvPr/>
              </p14:nvContentPartPr>
              <p14:xfrm>
                <a:off x="1667373" y="5320556"/>
                <a:ext cx="747720" cy="24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58733" y="5311916"/>
                  <a:ext cx="765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14:cNvPr>
                <p14:cNvContentPartPr/>
                <p14:nvPr/>
              </p14:nvContentPartPr>
              <p14:xfrm>
                <a:off x="1575213" y="5624036"/>
                <a:ext cx="793080" cy="28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6213" y="5615036"/>
                  <a:ext cx="810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14:cNvPr>
                <p14:cNvContentPartPr/>
                <p14:nvPr/>
              </p14:nvContentPartPr>
              <p14:xfrm>
                <a:off x="1063653" y="5248916"/>
                <a:ext cx="37800" cy="12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5013" y="5239916"/>
                  <a:ext cx="55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14:cNvPr>
                <p14:cNvContentPartPr/>
                <p14:nvPr/>
              </p14:nvContentPartPr>
              <p14:xfrm>
                <a:off x="1058973" y="5299316"/>
                <a:ext cx="11160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9973" y="5290676"/>
                  <a:ext cx="129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14:cNvPr>
                <p14:cNvContentPartPr/>
                <p14:nvPr/>
              </p14:nvContentPartPr>
              <p14:xfrm>
                <a:off x="1208373" y="5301836"/>
                <a:ext cx="20736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9373" y="5292836"/>
                  <a:ext cx="225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14:cNvPr>
                <p14:cNvContentPartPr/>
                <p14:nvPr/>
              </p14:nvContentPartPr>
              <p14:xfrm>
                <a:off x="846933" y="5595956"/>
                <a:ext cx="28800" cy="11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7933" y="5586956"/>
                  <a:ext cx="4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14:cNvPr>
                <p14:cNvContentPartPr/>
                <p14:nvPr/>
              </p14:nvContentPartPr>
              <p14:xfrm>
                <a:off x="855213" y="5523596"/>
                <a:ext cx="2664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213" y="5514596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14:cNvPr>
                <p14:cNvContentPartPr/>
                <p14:nvPr/>
              </p14:nvContentPartPr>
              <p14:xfrm>
                <a:off x="1140333" y="5532956"/>
                <a:ext cx="216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1333" y="5524316"/>
                  <a:ext cx="19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14:cNvPr>
                <p14:cNvContentPartPr/>
                <p14:nvPr/>
              </p14:nvContentPartPr>
              <p14:xfrm>
                <a:off x="1172373" y="5585516"/>
                <a:ext cx="90720" cy="9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3373" y="5576516"/>
                  <a:ext cx="108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14:cNvPr>
                <p14:cNvContentPartPr/>
                <p14:nvPr/>
              </p14:nvContentPartPr>
              <p14:xfrm>
                <a:off x="1297653" y="5576876"/>
                <a:ext cx="107280" cy="14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89013" y="5568236"/>
                  <a:ext cx="12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14:cNvPr>
                <p14:cNvContentPartPr/>
                <p14:nvPr/>
              </p14:nvContentPartPr>
              <p14:xfrm>
                <a:off x="835053" y="5947316"/>
                <a:ext cx="43560" cy="12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6413" y="5938676"/>
                  <a:ext cx="61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14:cNvPr>
                <p14:cNvContentPartPr/>
                <p14:nvPr/>
              </p14:nvContentPartPr>
              <p14:xfrm>
                <a:off x="766653" y="5898716"/>
                <a:ext cx="238320" cy="3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8013" y="5889716"/>
                  <a:ext cx="255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14:cNvPr>
                <p14:cNvContentPartPr/>
                <p14:nvPr/>
              </p14:nvContentPartPr>
              <p14:xfrm>
                <a:off x="934413" y="5971076"/>
                <a:ext cx="11412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3" y="5962076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14:cNvPr>
                <p14:cNvContentPartPr/>
                <p14:nvPr/>
              </p14:nvContentPartPr>
              <p14:xfrm>
                <a:off x="1117293" y="5917436"/>
                <a:ext cx="30960" cy="13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8653" y="5908796"/>
                  <a:ext cx="4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14:cNvPr>
                <p14:cNvContentPartPr/>
                <p14:nvPr/>
              </p14:nvContentPartPr>
              <p14:xfrm>
                <a:off x="1130613" y="5934356"/>
                <a:ext cx="315720" cy="15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1613" y="5925356"/>
                  <a:ext cx="333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14:cNvPr>
                <p14:cNvContentPartPr/>
                <p14:nvPr/>
              </p14:nvContentPartPr>
              <p14:xfrm>
                <a:off x="1396293" y="6007076"/>
                <a:ext cx="75600" cy="2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293" y="5998076"/>
                  <a:ext cx="93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14:cNvPr>
                <p14:cNvContentPartPr/>
                <p14:nvPr/>
              </p14:nvContentPartPr>
              <p14:xfrm>
                <a:off x="1843773" y="5337476"/>
                <a:ext cx="194400" cy="15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35133" y="5328836"/>
                  <a:ext cx="21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14:cNvPr>
                <p14:cNvContentPartPr/>
                <p14:nvPr/>
              </p14:nvContentPartPr>
              <p14:xfrm>
                <a:off x="2047533" y="5372036"/>
                <a:ext cx="92520" cy="11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38893" y="5363036"/>
                  <a:ext cx="11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14:cNvPr>
                <p14:cNvContentPartPr/>
                <p14:nvPr/>
              </p14:nvContentPartPr>
              <p14:xfrm>
                <a:off x="2084253" y="5357276"/>
                <a:ext cx="10800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75253" y="5348276"/>
                  <a:ext cx="125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14:cNvPr>
                <p14:cNvContentPartPr/>
                <p14:nvPr/>
              </p14:nvContentPartPr>
              <p14:xfrm>
                <a:off x="1811013" y="5633036"/>
                <a:ext cx="173160" cy="20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02013" y="5624396"/>
                  <a:ext cx="190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14:cNvPr>
                <p14:cNvContentPartPr/>
                <p14:nvPr/>
              </p14:nvContentPartPr>
              <p14:xfrm>
                <a:off x="2006853" y="5702876"/>
                <a:ext cx="8496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97853" y="5693876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14:cNvPr>
                <p14:cNvContentPartPr/>
                <p14:nvPr/>
              </p14:nvContentPartPr>
              <p14:xfrm>
                <a:off x="1638213" y="5995556"/>
                <a:ext cx="1193760" cy="337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29573" y="5986556"/>
                  <a:ext cx="1211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14:cNvPr>
                <p14:cNvContentPartPr/>
                <p14:nvPr/>
              </p14:nvContentPartPr>
              <p14:xfrm>
                <a:off x="2321853" y="5437196"/>
                <a:ext cx="306000" cy="37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12853" y="5428196"/>
                  <a:ext cx="323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14:cNvPr>
                <p14:cNvContentPartPr/>
                <p14:nvPr/>
              </p14:nvContentPartPr>
              <p14:xfrm>
                <a:off x="2656653" y="5603516"/>
                <a:ext cx="423360" cy="3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47653" y="5594516"/>
                  <a:ext cx="441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14:cNvPr>
                <p14:cNvContentPartPr/>
                <p14:nvPr/>
              </p14:nvContentPartPr>
              <p14:xfrm>
                <a:off x="3175773" y="5643116"/>
                <a:ext cx="11736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67133" y="5634116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14:cNvPr>
                <p14:cNvContentPartPr/>
                <p14:nvPr/>
              </p14:nvContentPartPr>
              <p14:xfrm>
                <a:off x="3148773" y="5595956"/>
                <a:ext cx="13356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39773" y="5586956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14:cNvPr>
                <p14:cNvContentPartPr/>
                <p14:nvPr/>
              </p14:nvContentPartPr>
              <p14:xfrm>
                <a:off x="3175773" y="5607836"/>
                <a:ext cx="7920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67133" y="5599196"/>
                  <a:ext cx="9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14:cNvPr>
                <p14:cNvContentPartPr/>
                <p14:nvPr/>
              </p14:nvContentPartPr>
              <p14:xfrm>
                <a:off x="1843053" y="6085556"/>
                <a:ext cx="129240" cy="10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34053" y="6076916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14:cNvPr>
                <p14:cNvContentPartPr/>
                <p14:nvPr/>
              </p14:nvContentPartPr>
              <p14:xfrm>
                <a:off x="1993173" y="6111116"/>
                <a:ext cx="903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84533" y="6102476"/>
                  <a:ext cx="10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14:cNvPr>
                <p14:cNvContentPartPr/>
                <p14:nvPr/>
              </p14:nvContentPartPr>
              <p14:xfrm>
                <a:off x="2162013" y="6104636"/>
                <a:ext cx="97560" cy="99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53373" y="6095996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14:cNvPr>
                <p14:cNvContentPartPr/>
                <p14:nvPr/>
              </p14:nvContentPartPr>
              <p14:xfrm>
                <a:off x="2847453" y="6124436"/>
                <a:ext cx="152640" cy="17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38453" y="6115436"/>
                  <a:ext cx="17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14:cNvPr>
                <p14:cNvContentPartPr/>
                <p14:nvPr/>
              </p14:nvContentPartPr>
              <p14:xfrm>
                <a:off x="2969133" y="6212636"/>
                <a:ext cx="168480" cy="7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60133" y="6203636"/>
                  <a:ext cx="186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14:cNvPr>
                <p14:cNvContentPartPr/>
                <p14:nvPr/>
              </p14:nvContentPartPr>
              <p14:xfrm>
                <a:off x="3265053" y="6077276"/>
                <a:ext cx="69804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56413" y="6068636"/>
                  <a:ext cx="715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14:cNvPr>
                <p14:cNvContentPartPr/>
                <p14:nvPr/>
              </p14:nvContentPartPr>
              <p14:xfrm>
                <a:off x="3873813" y="6212276"/>
                <a:ext cx="281160" cy="9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5173" y="6203276"/>
                  <a:ext cx="29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14:cNvPr>
                <p14:cNvContentPartPr/>
                <p14:nvPr/>
              </p14:nvContentPartPr>
              <p14:xfrm>
                <a:off x="4169013" y="6141716"/>
                <a:ext cx="1440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60013" y="6133076"/>
                  <a:ext cx="32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14:cNvPr>
                <p14:cNvContentPartPr/>
                <p14:nvPr/>
              </p14:nvContentPartPr>
              <p14:xfrm>
                <a:off x="4127253" y="6204356"/>
                <a:ext cx="673920" cy="14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8613" y="6195356"/>
                  <a:ext cx="69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14:cNvPr>
                <p14:cNvContentPartPr/>
                <p14:nvPr/>
              </p14:nvContentPartPr>
              <p14:xfrm>
                <a:off x="4894773" y="6101756"/>
                <a:ext cx="2160" cy="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5773" y="6093116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14:cNvPr>
                <p14:cNvContentPartPr/>
                <p14:nvPr/>
              </p14:nvContentPartPr>
              <p14:xfrm>
                <a:off x="1503213" y="5134436"/>
                <a:ext cx="1168560" cy="90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94573" y="5125436"/>
                  <a:ext cx="11862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14:cNvPr>
                <p14:cNvContentPartPr/>
                <p14:nvPr/>
              </p14:nvContentPartPr>
              <p14:xfrm>
                <a:off x="3019533" y="5414876"/>
                <a:ext cx="761400" cy="48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10893" y="5406236"/>
                  <a:ext cx="7790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14:cNvPr>
                <p14:cNvContentPartPr/>
                <p14:nvPr/>
              </p14:nvContentPartPr>
              <p14:xfrm>
                <a:off x="2719653" y="5852636"/>
                <a:ext cx="51804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11013" y="5843636"/>
                  <a:ext cx="535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14:cNvPr>
                <p14:cNvContentPartPr/>
                <p14:nvPr/>
              </p14:nvContentPartPr>
              <p14:xfrm>
                <a:off x="2677893" y="5938676"/>
                <a:ext cx="115920" cy="15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68893" y="5929676"/>
                  <a:ext cx="13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14:cNvPr>
                <p14:cNvContentPartPr/>
                <p14:nvPr/>
              </p14:nvContentPartPr>
              <p14:xfrm>
                <a:off x="3340653" y="4866956"/>
                <a:ext cx="218880" cy="31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31653" y="4857956"/>
                  <a:ext cx="236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14:cNvPr>
                <p14:cNvContentPartPr/>
                <p14:nvPr/>
              </p14:nvContentPartPr>
              <p14:xfrm>
                <a:off x="3608133" y="5053436"/>
                <a:ext cx="30600" cy="11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99493" y="5044796"/>
                  <a:ext cx="48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14:cNvPr>
                <p14:cNvContentPartPr/>
                <p14:nvPr/>
              </p14:nvContentPartPr>
              <p14:xfrm>
                <a:off x="3688053" y="4911236"/>
                <a:ext cx="215640" cy="28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79053" y="4902596"/>
                  <a:ext cx="233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14:cNvPr>
                <p14:cNvContentPartPr/>
                <p14:nvPr/>
              </p14:nvContentPartPr>
              <p14:xfrm>
                <a:off x="3964173" y="5016716"/>
                <a:ext cx="145800" cy="177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5533" y="5008076"/>
                  <a:ext cx="16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14:cNvPr>
                <p14:cNvContentPartPr/>
                <p14:nvPr/>
              </p14:nvContentPartPr>
              <p14:xfrm>
                <a:off x="3614613" y="4915916"/>
                <a:ext cx="50040" cy="23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05973" y="4907276"/>
                  <a:ext cx="6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14:cNvPr>
                <p14:cNvContentPartPr/>
                <p14:nvPr/>
              </p14:nvContentPartPr>
              <p14:xfrm>
                <a:off x="4286013" y="4847516"/>
                <a:ext cx="236160" cy="36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77373" y="4838876"/>
                  <a:ext cx="253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14:cNvPr>
                <p14:cNvContentPartPr/>
                <p14:nvPr/>
              </p14:nvContentPartPr>
              <p14:xfrm>
                <a:off x="4524333" y="4886396"/>
                <a:ext cx="231840" cy="396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15693" y="4877756"/>
                  <a:ext cx="249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14:cNvPr>
                <p14:cNvContentPartPr/>
                <p14:nvPr/>
              </p14:nvContentPartPr>
              <p14:xfrm>
                <a:off x="4768773" y="4904756"/>
                <a:ext cx="79200" cy="33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60133" y="4895756"/>
                  <a:ext cx="96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14:cNvPr>
                <p14:cNvContentPartPr/>
                <p14:nvPr/>
              </p14:nvContentPartPr>
              <p14:xfrm>
                <a:off x="4560333" y="5042276"/>
                <a:ext cx="530280" cy="16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51693" y="5033276"/>
                  <a:ext cx="54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14:cNvPr>
                <p14:cNvContentPartPr/>
                <p14:nvPr/>
              </p14:nvContentPartPr>
              <p14:xfrm>
                <a:off x="5087733" y="4887116"/>
                <a:ext cx="263880" cy="320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79093" y="4878116"/>
                  <a:ext cx="281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14:cNvPr>
                <p14:cNvContentPartPr/>
                <p14:nvPr/>
              </p14:nvContentPartPr>
              <p14:xfrm>
                <a:off x="5285373" y="5013116"/>
                <a:ext cx="214920" cy="9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76373" y="5004476"/>
                  <a:ext cx="232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14:cNvPr>
                <p14:cNvContentPartPr/>
                <p14:nvPr/>
              </p14:nvContentPartPr>
              <p14:xfrm>
                <a:off x="2406813" y="4802516"/>
                <a:ext cx="159480" cy="29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97813" y="4793516"/>
                  <a:ext cx="177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14:cNvPr>
                <p14:cNvContentPartPr/>
                <p14:nvPr/>
              </p14:nvContentPartPr>
              <p14:xfrm>
                <a:off x="2359293" y="5013476"/>
                <a:ext cx="197640" cy="13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50293" y="5004476"/>
                  <a:ext cx="215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14:cNvPr>
                <p14:cNvContentPartPr/>
                <p14:nvPr/>
              </p14:nvContentPartPr>
              <p14:xfrm>
                <a:off x="4302573" y="5248196"/>
                <a:ext cx="516960" cy="513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93933" y="5239556"/>
                  <a:ext cx="534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14:cNvPr>
                <p14:cNvContentPartPr/>
                <p14:nvPr/>
              </p14:nvContentPartPr>
              <p14:xfrm>
                <a:off x="4676973" y="5682356"/>
                <a:ext cx="221400" cy="10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68333" y="5673716"/>
                  <a:ext cx="23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14:cNvPr>
                <p14:cNvContentPartPr/>
                <p14:nvPr/>
              </p14:nvContentPartPr>
              <p14:xfrm>
                <a:off x="4583733" y="5878556"/>
                <a:ext cx="270000" cy="19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74733" y="5869556"/>
                  <a:ext cx="287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14:cNvPr>
                <p14:cNvContentPartPr/>
                <p14:nvPr/>
              </p14:nvContentPartPr>
              <p14:xfrm>
                <a:off x="4918533" y="5921036"/>
                <a:ext cx="99720" cy="173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09893" y="5912036"/>
                  <a:ext cx="117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14:cNvPr>
                <p14:cNvContentPartPr/>
                <p14:nvPr/>
              </p14:nvContentPartPr>
              <p14:xfrm>
                <a:off x="4948773" y="5988716"/>
                <a:ext cx="129240" cy="1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40133" y="5979716"/>
                  <a:ext cx="146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14:cNvPr>
                <p14:cNvContentPartPr/>
                <p14:nvPr/>
              </p14:nvContentPartPr>
              <p14:xfrm>
                <a:off x="5092773" y="5907356"/>
                <a:ext cx="98280" cy="174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4133" y="5898356"/>
                  <a:ext cx="115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14:cNvPr>
                <p14:cNvContentPartPr/>
                <p14:nvPr/>
              </p14:nvContentPartPr>
              <p14:xfrm>
                <a:off x="4464213" y="5640596"/>
                <a:ext cx="1106280" cy="59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55573" y="5631956"/>
                  <a:ext cx="1123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14:cNvPr>
                <p14:cNvContentPartPr/>
                <p14:nvPr/>
              </p14:nvContentPartPr>
              <p14:xfrm>
                <a:off x="2753493" y="6280676"/>
                <a:ext cx="2324880" cy="432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44853" y="6272036"/>
                  <a:ext cx="2342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14:cNvPr>
                <p14:cNvContentPartPr/>
                <p14:nvPr/>
              </p14:nvContentPartPr>
              <p14:xfrm>
                <a:off x="2690133" y="6226316"/>
                <a:ext cx="142560" cy="22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81493" y="6217676"/>
                  <a:ext cx="1602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A977DC2-4901-7F5F-FDC3-B5EDF1A547C2}"/>
              </a:ext>
            </a:extLst>
          </p:cNvPr>
          <p:cNvGrpSpPr/>
          <p:nvPr/>
        </p:nvGrpSpPr>
        <p:grpSpPr>
          <a:xfrm>
            <a:off x="6743733" y="2310596"/>
            <a:ext cx="3646080" cy="4002840"/>
            <a:chOff x="6743733" y="2310596"/>
            <a:chExt cx="3646080" cy="40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14:cNvPr>
                <p14:cNvContentPartPr/>
                <p14:nvPr/>
              </p14:nvContentPartPr>
              <p14:xfrm>
                <a:off x="6958653" y="2310596"/>
                <a:ext cx="1128960" cy="78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50013" y="2301596"/>
                  <a:ext cx="11466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14:cNvPr>
                <p14:cNvContentPartPr/>
                <p14:nvPr/>
              </p14:nvContentPartPr>
              <p14:xfrm>
                <a:off x="6743733" y="3183596"/>
                <a:ext cx="45684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34733" y="3174596"/>
                  <a:ext cx="474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14:cNvPr>
                <p14:cNvContentPartPr/>
                <p14:nvPr/>
              </p14:nvContentPartPr>
              <p14:xfrm>
                <a:off x="7144773" y="3353156"/>
                <a:ext cx="164520" cy="10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36133" y="3344516"/>
                  <a:ext cx="18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14:cNvPr>
                <p14:cNvContentPartPr/>
                <p14:nvPr/>
              </p14:nvContentPartPr>
              <p14:xfrm>
                <a:off x="7383813" y="3319316"/>
                <a:ext cx="167760" cy="12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74813" y="3310676"/>
                  <a:ext cx="185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14:cNvPr>
                <p14:cNvContentPartPr/>
                <p14:nvPr/>
              </p14:nvContentPartPr>
              <p14:xfrm>
                <a:off x="7584693" y="3313556"/>
                <a:ext cx="141120" cy="41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75693" y="3304556"/>
                  <a:ext cx="158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14:cNvPr>
                <p14:cNvContentPartPr/>
                <p14:nvPr/>
              </p14:nvContentPartPr>
              <p14:xfrm>
                <a:off x="7846053" y="3133916"/>
                <a:ext cx="306720" cy="39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7053" y="3124916"/>
                  <a:ext cx="324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14:cNvPr>
                <p14:cNvContentPartPr/>
                <p14:nvPr/>
              </p14:nvContentPartPr>
              <p14:xfrm>
                <a:off x="8104173" y="3342356"/>
                <a:ext cx="125640" cy="1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95173" y="3333716"/>
                  <a:ext cx="143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14:cNvPr>
                <p14:cNvContentPartPr/>
                <p14:nvPr/>
              </p14:nvContentPartPr>
              <p14:xfrm>
                <a:off x="6931293" y="3646556"/>
                <a:ext cx="607320" cy="4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22653" y="3637916"/>
                  <a:ext cx="624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14:cNvPr>
                <p14:cNvContentPartPr/>
                <p14:nvPr/>
              </p14:nvContentPartPr>
              <p14:xfrm>
                <a:off x="6966573" y="3759596"/>
                <a:ext cx="770760" cy="64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57933" y="3750596"/>
                  <a:ext cx="78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14:cNvPr>
                <p14:cNvContentPartPr/>
                <p14:nvPr/>
              </p14:nvContentPartPr>
              <p14:xfrm>
                <a:off x="8986533" y="3772556"/>
                <a:ext cx="884520" cy="82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77533" y="3763556"/>
                  <a:ext cx="90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14:cNvPr>
                <p14:cNvContentPartPr/>
                <p14:nvPr/>
              </p14:nvContentPartPr>
              <p14:xfrm>
                <a:off x="9219813" y="3942116"/>
                <a:ext cx="855000" cy="70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210813" y="3933476"/>
                  <a:ext cx="872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14:cNvPr>
                <p14:cNvContentPartPr/>
                <p14:nvPr/>
              </p14:nvContentPartPr>
              <p14:xfrm>
                <a:off x="9537333" y="3989636"/>
                <a:ext cx="87840" cy="127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28693" y="3980996"/>
                  <a:ext cx="10548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14:cNvPr>
                <p14:cNvContentPartPr/>
                <p14:nvPr/>
              </p14:nvContentPartPr>
              <p14:xfrm>
                <a:off x="9442653" y="5053436"/>
                <a:ext cx="321840" cy="18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433653" y="5044796"/>
                  <a:ext cx="339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14:cNvPr>
                <p14:cNvContentPartPr/>
                <p14:nvPr/>
              </p14:nvContentPartPr>
              <p14:xfrm>
                <a:off x="8833173" y="5425676"/>
                <a:ext cx="273600" cy="343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24533" y="5417036"/>
                  <a:ext cx="291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14:cNvPr>
                <p14:cNvContentPartPr/>
                <p14:nvPr/>
              </p14:nvContentPartPr>
              <p14:xfrm>
                <a:off x="9229533" y="5446916"/>
                <a:ext cx="198720" cy="27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20893" y="5438276"/>
                  <a:ext cx="216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14:cNvPr>
                <p14:cNvContentPartPr/>
                <p14:nvPr/>
              </p14:nvContentPartPr>
              <p14:xfrm>
                <a:off x="9280293" y="5410916"/>
                <a:ext cx="480600" cy="34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71293" y="5402276"/>
                  <a:ext cx="498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14:cNvPr>
                <p14:cNvContentPartPr/>
                <p14:nvPr/>
              </p14:nvContentPartPr>
              <p14:xfrm>
                <a:off x="8554893" y="5053076"/>
                <a:ext cx="1724760" cy="1026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46253" y="5044436"/>
                  <a:ext cx="174240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14:cNvPr>
                <p14:cNvContentPartPr/>
                <p14:nvPr/>
              </p14:nvContentPartPr>
              <p14:xfrm>
                <a:off x="9123333" y="2675636"/>
                <a:ext cx="165240" cy="45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14333" y="2666636"/>
                  <a:ext cx="1828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14:cNvPr>
                <p14:cNvContentPartPr/>
                <p14:nvPr/>
              </p14:nvContentPartPr>
              <p14:xfrm>
                <a:off x="9030093" y="2682836"/>
                <a:ext cx="1080360" cy="56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21093" y="2674196"/>
                  <a:ext cx="10980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14:cNvPr>
                <p14:cNvContentPartPr/>
                <p14:nvPr/>
              </p14:nvContentPartPr>
              <p14:xfrm>
                <a:off x="9153213" y="3303116"/>
                <a:ext cx="294840" cy="326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44213" y="3294476"/>
                  <a:ext cx="312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14:cNvPr>
                <p14:cNvContentPartPr/>
                <p14:nvPr/>
              </p14:nvContentPartPr>
              <p14:xfrm>
                <a:off x="9530493" y="3493196"/>
                <a:ext cx="67680" cy="102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1493" y="3484556"/>
                  <a:ext cx="8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14:cNvPr>
                <p14:cNvContentPartPr/>
                <p14:nvPr/>
              </p14:nvContentPartPr>
              <p14:xfrm>
                <a:off x="9689613" y="3480236"/>
                <a:ext cx="131400" cy="11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0613" y="3471596"/>
                  <a:ext cx="149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14:cNvPr>
                <p14:cNvContentPartPr/>
                <p14:nvPr/>
              </p14:nvContentPartPr>
              <p14:xfrm>
                <a:off x="9871053" y="3484196"/>
                <a:ext cx="106560" cy="10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62413" y="3475196"/>
                  <a:ext cx="124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14:cNvPr>
                <p14:cNvContentPartPr/>
                <p14:nvPr/>
              </p14:nvContentPartPr>
              <p14:xfrm>
                <a:off x="10010013" y="3484196"/>
                <a:ext cx="122760" cy="133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01013" y="3475196"/>
                  <a:ext cx="140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14:cNvPr>
                <p14:cNvContentPartPr/>
                <p14:nvPr/>
              </p14:nvContentPartPr>
              <p14:xfrm>
                <a:off x="10199373" y="3481316"/>
                <a:ext cx="190440" cy="139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90733" y="3472316"/>
                  <a:ext cx="20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14:cNvPr>
                <p14:cNvContentPartPr/>
                <p14:nvPr/>
              </p14:nvContentPartPr>
              <p14:xfrm>
                <a:off x="10137093" y="3647636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28093" y="363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14:cNvPr>
                <p14:cNvContentPartPr/>
                <p14:nvPr/>
              </p14:nvContentPartPr>
              <p14:xfrm>
                <a:off x="7638333" y="3992156"/>
                <a:ext cx="1496520" cy="2321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29333" y="3983156"/>
                  <a:ext cx="1514160" cy="23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14:cNvPr>
                <p14:cNvContentPartPr/>
                <p14:nvPr/>
              </p14:nvContentPartPr>
              <p14:xfrm>
                <a:off x="7501533" y="3709916"/>
                <a:ext cx="373320" cy="39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2533" y="3700916"/>
                  <a:ext cx="390960" cy="40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555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GitHub</a:t>
            </a: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ABB114-79D6-DCEC-739A-E195EBC71AD4}"/>
                  </a:ext>
                </a:extLst>
              </p14:cNvPr>
              <p14:cNvContentPartPr/>
              <p14:nvPr/>
            </p14:nvContentPartPr>
            <p14:xfrm>
              <a:off x="1307880" y="743040"/>
              <a:ext cx="5632560" cy="174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ABB114-79D6-DCEC-739A-E195EBC71A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520" y="733680"/>
                <a:ext cx="5651280" cy="17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B4E6EF-A171-6668-50CB-FA61F7634741}"/>
                  </a:ext>
                </a:extLst>
              </p14:cNvPr>
              <p14:cNvContentPartPr/>
              <p14:nvPr/>
            </p14:nvContentPartPr>
            <p14:xfrm>
              <a:off x="7314840" y="527040"/>
              <a:ext cx="4642200" cy="414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B4E6EF-A171-6668-50CB-FA61F76347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5480" y="517680"/>
                <a:ext cx="4660920" cy="41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864FF7-C69E-5CCC-6BC6-8DB71C30F1B8}"/>
                  </a:ext>
                </a:extLst>
              </p14:cNvPr>
              <p14:cNvContentPartPr/>
              <p14:nvPr/>
            </p14:nvContentPartPr>
            <p14:xfrm>
              <a:off x="1536480" y="660240"/>
              <a:ext cx="10420560" cy="586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864FF7-C69E-5CCC-6BC6-8DB71C30F1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7120" y="650880"/>
                <a:ext cx="104392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51200" y="4572000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60800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00799" y="322464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11491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793673" y="3971636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04292" y="4828309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44291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38636" y="4846781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172863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892058" y="4400548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382414" y="4338204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44290" y="5837382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51200" y="5082309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A7B03-0E45-C520-605C-FF4A229EC65B}"/>
              </a:ext>
            </a:extLst>
          </p:cNvPr>
          <p:cNvGrpSpPr/>
          <p:nvPr/>
        </p:nvGrpSpPr>
        <p:grpSpPr>
          <a:xfrm>
            <a:off x="7134383" y="5573524"/>
            <a:ext cx="284400" cy="60480"/>
            <a:chOff x="7134383" y="5573524"/>
            <a:chExt cx="2844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8FDB6C-5815-0A00-C001-BB777DFA20C5}"/>
                    </a:ext>
                  </a:extLst>
                </p14:cNvPr>
                <p14:cNvContentPartPr/>
                <p14:nvPr/>
              </p14:nvContentPartPr>
              <p14:xfrm>
                <a:off x="7134383" y="5573524"/>
                <a:ext cx="28440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3F907-6AC8-9E5B-18A3-0322772232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5383" y="5564524"/>
                  <a:ext cx="302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E8E2BB-AF00-7485-B4FF-D8C379630C01}"/>
                    </a:ext>
                  </a:extLst>
                </p14:cNvPr>
                <p14:cNvContentPartPr/>
                <p14:nvPr/>
              </p14:nvContentPartPr>
              <p14:xfrm>
                <a:off x="7157423" y="5623564"/>
                <a:ext cx="22968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9170FC-C85B-7048-08A3-6118F66FD4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8783" y="5614564"/>
                  <a:ext cx="24732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693812" y="4365104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718620-C135-FFF9-80B2-1C5D6AC6677A}"/>
                  </a:ext>
                </a:extLst>
              </p14:cNvPr>
              <p14:cNvContentPartPr/>
              <p14:nvPr/>
            </p14:nvContentPartPr>
            <p14:xfrm>
              <a:off x="1307880" y="1047600"/>
              <a:ext cx="10642680" cy="4420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718620-C135-FFF9-80B2-1C5D6AC667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98520" y="1038240"/>
                <a:ext cx="1066140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SAP Fiori elements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Elements VS Free Style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Draft Functionality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Association v/s Composition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68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Creating a Fiori an to consume our service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F4 Enablement for app</a:t>
              </a: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3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#FutureReady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Git HUB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07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08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What is Schema in HANA?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10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HDI Container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HANA Cloud v/s On-premise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09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HANA Cloud Integration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26376"/>
            <a:ext cx="11161240" cy="1142384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8590</TotalTime>
  <Words>1395</Words>
  <Application>Microsoft Office PowerPoint</Application>
  <PresentationFormat>Custom</PresentationFormat>
  <Paragraphs>170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Agenda – Day 3</vt:lpstr>
      <vt:lpstr>Agenda – Day 3</vt:lpstr>
      <vt:lpstr>SAP Fiori elements boosts SAP Fiori development efficiency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Create Fiori App using Annotation</vt:lpstr>
      <vt:lpstr>Draft Functionality</vt:lpstr>
      <vt:lpstr>Association v/s Composition</vt:lpstr>
      <vt:lpstr>Hands on: Create &amp; F4 Enablement for app</vt:lpstr>
      <vt:lpstr>UI Improvements</vt:lpstr>
      <vt:lpstr>PowerPoint Presentation</vt:lpstr>
      <vt:lpstr>Challenges to share code</vt:lpstr>
      <vt:lpstr>Git and Git HUB</vt:lpstr>
      <vt:lpstr>Introduction to HANA Cloud</vt:lpstr>
      <vt:lpstr>HANA Cloud v/s On-premise</vt:lpstr>
      <vt:lpstr>What is Schema in HANA</vt:lpstr>
      <vt:lpstr>HDI Container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cvedi_soyuztechnologies.com#EXT#@SoyuzTechnologies.onmicrosoft.com</cp:lastModifiedBy>
  <cp:revision>159</cp:revision>
  <dcterms:created xsi:type="dcterms:W3CDTF">2013-09-12T13:05:01Z</dcterms:created>
  <dcterms:modified xsi:type="dcterms:W3CDTF">2023-12-11T08:30:56Z</dcterms:modified>
</cp:coreProperties>
</file>