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ink/ink100.xml" ContentType="application/inkml+xml"/>
  <Override PartName="/ppt/ink/ink101.xml" ContentType="application/inkml+xml"/>
  <Override PartName="/ppt/ink/ink102.xml" ContentType="application/inkml+xml"/>
  <Override PartName="/ppt/ink/ink103.xml" ContentType="application/inkml+xml"/>
  <Override PartName="/ppt/ink/ink104.xml" ContentType="application/inkml+xml"/>
  <Override PartName="/ppt/ink/ink105.xml" ContentType="application/inkml+xml"/>
  <Override PartName="/ppt/ink/ink106.xml" ContentType="application/inkml+xml"/>
  <Override PartName="/ppt/ink/ink107.xml" ContentType="application/inkml+xml"/>
  <Override PartName="/ppt/ink/ink108.xml" ContentType="application/inkml+xml"/>
  <Override PartName="/ppt/ink/ink109.xml" ContentType="application/inkml+xml"/>
  <Override PartName="/ppt/ink/ink110.xml" ContentType="application/inkml+xml"/>
  <Override PartName="/ppt/ink/ink111.xml" ContentType="application/inkml+xml"/>
  <Override PartName="/ppt/ink/ink112.xml" ContentType="application/inkml+xml"/>
  <Override PartName="/ppt/ink/ink113.xml" ContentType="application/inkml+xml"/>
  <Override PartName="/ppt/ink/ink114.xml" ContentType="application/inkml+xml"/>
  <Override PartName="/ppt/ink/ink115.xml" ContentType="application/inkml+xml"/>
  <Override PartName="/ppt/ink/ink116.xml" ContentType="application/inkml+xml"/>
  <Override PartName="/ppt/ink/ink117.xml" ContentType="application/inkml+xml"/>
  <Override PartName="/ppt/ink/ink118.xml" ContentType="application/inkml+xml"/>
  <Override PartName="/ppt/ink/ink119.xml" ContentType="application/inkml+xml"/>
  <Override PartName="/ppt/ink/ink120.xml" ContentType="application/inkml+xml"/>
  <Override PartName="/ppt/ink/ink121.xml" ContentType="application/inkml+xml"/>
  <Override PartName="/ppt/ink/ink122.xml" ContentType="application/inkml+xml"/>
  <Override PartName="/ppt/ink/ink123.xml" ContentType="application/inkml+xml"/>
  <Override PartName="/ppt/ink/ink124.xml" ContentType="application/inkml+xml"/>
  <Override PartName="/ppt/ink/ink125.xml" ContentType="application/inkml+xml"/>
  <Override PartName="/ppt/ink/ink126.xml" ContentType="application/inkml+xml"/>
  <Override PartName="/ppt/ink/ink127.xml" ContentType="application/inkml+xml"/>
  <Override PartName="/ppt/ink/ink128.xml" ContentType="application/inkml+xml"/>
  <Override PartName="/ppt/ink/ink129.xml" ContentType="application/inkml+xml"/>
  <Override PartName="/ppt/ink/ink130.xml" ContentType="application/inkml+xml"/>
  <Override PartName="/ppt/ink/ink131.xml" ContentType="application/inkml+xml"/>
  <Override PartName="/ppt/ink/ink132.xml" ContentType="application/inkml+xml"/>
  <Override PartName="/ppt/ink/ink133.xml" ContentType="application/inkml+xml"/>
  <Override PartName="/ppt/ink/ink134.xml" ContentType="application/inkml+xml"/>
  <Override PartName="/ppt/ink/ink135.xml" ContentType="application/inkml+xml"/>
  <Override PartName="/ppt/ink/ink136.xml" ContentType="application/inkml+xml"/>
  <Override PartName="/ppt/ink/ink137.xml" ContentType="application/inkml+xml"/>
  <Override PartName="/ppt/ink/ink138.xml" ContentType="application/inkml+xml"/>
  <Override PartName="/ppt/ink/ink139.xml" ContentType="application/inkml+xml"/>
  <Override PartName="/ppt/ink/ink140.xml" ContentType="application/inkml+xml"/>
  <Override PartName="/ppt/ink/ink141.xml" ContentType="application/inkml+xml"/>
  <Override PartName="/ppt/ink/ink142.xml" ContentType="application/inkml+xml"/>
  <Override PartName="/ppt/ink/ink143.xml" ContentType="application/inkml+xml"/>
  <Override PartName="/ppt/ink/ink144.xml" ContentType="application/inkml+xml"/>
  <Override PartName="/ppt/ink/ink145.xml" ContentType="application/inkml+xml"/>
  <Override PartName="/ppt/ink/ink146.xml" ContentType="application/inkml+xml"/>
  <Override PartName="/ppt/ink/ink147.xml" ContentType="application/inkml+xml"/>
  <Override PartName="/ppt/ink/ink148.xml" ContentType="application/inkml+xml"/>
  <Override PartName="/ppt/ink/ink149.xml" ContentType="application/inkml+xml"/>
  <Override PartName="/ppt/ink/ink150.xml" ContentType="application/inkml+xml"/>
  <Override PartName="/ppt/ink/ink151.xml" ContentType="application/inkml+xml"/>
  <Override PartName="/ppt/ink/ink152.xml" ContentType="application/inkml+xml"/>
  <Override PartName="/ppt/ink/ink153.xml" ContentType="application/inkml+xml"/>
  <Override PartName="/ppt/ink/ink154.xml" ContentType="application/inkml+xml"/>
  <Override PartName="/ppt/ink/ink155.xml" ContentType="application/inkml+xml"/>
  <Override PartName="/ppt/ink/ink156.xml" ContentType="application/inkml+xml"/>
  <Override PartName="/ppt/ink/ink157.xml" ContentType="application/inkml+xml"/>
  <Override PartName="/ppt/ink/ink158.xml" ContentType="application/inkml+xml"/>
  <Override PartName="/ppt/ink/ink159.xml" ContentType="application/inkml+xml"/>
  <Override PartName="/ppt/ink/ink160.xml" ContentType="application/inkml+xml"/>
  <Override PartName="/ppt/ink/ink161.xml" ContentType="application/inkml+xml"/>
  <Override PartName="/ppt/ink/ink162.xml" ContentType="application/inkml+xml"/>
  <Override PartName="/ppt/ink/ink163.xml" ContentType="application/inkml+xml"/>
  <Override PartName="/ppt/ink/ink164.xml" ContentType="application/inkml+xml"/>
  <Override PartName="/ppt/ink/ink165.xml" ContentType="application/inkml+xml"/>
  <Override PartName="/ppt/ink/ink166.xml" ContentType="application/inkml+xml"/>
  <Override PartName="/ppt/ink/ink167.xml" ContentType="application/inkml+xml"/>
  <Override PartName="/ppt/ink/ink168.xml" ContentType="application/inkml+xml"/>
  <Override PartName="/ppt/ink/ink169.xml" ContentType="application/inkml+xml"/>
  <Override PartName="/ppt/ink/ink170.xml" ContentType="application/inkml+xml"/>
  <Override PartName="/ppt/ink/ink171.xml" ContentType="application/inkml+xml"/>
  <Override PartName="/ppt/ink/ink172.xml" ContentType="application/inkml+xml"/>
  <Override PartName="/ppt/ink/ink173.xml" ContentType="application/inkml+xml"/>
  <Override PartName="/ppt/ink/ink174.xml" ContentType="application/inkml+xml"/>
  <Override PartName="/ppt/ink/ink175.xml" ContentType="application/inkml+xml"/>
  <Override PartName="/ppt/ink/ink176.xml" ContentType="application/inkml+xml"/>
  <Override PartName="/ppt/ink/ink177.xml" ContentType="application/inkml+xml"/>
  <Override PartName="/ppt/ink/ink178.xml" ContentType="application/inkml+xml"/>
  <Override PartName="/ppt/ink/ink179.xml" ContentType="application/inkml+xml"/>
  <Override PartName="/ppt/ink/ink180.xml" ContentType="application/inkml+xml"/>
  <Override PartName="/ppt/ink/ink181.xml" ContentType="application/inkml+xml"/>
  <Override PartName="/ppt/ink/ink182.xml" ContentType="application/inkml+xml"/>
  <Override PartName="/ppt/ink/ink183.xml" ContentType="application/inkml+xml"/>
  <Override PartName="/ppt/ink/ink184.xml" ContentType="application/inkml+xml"/>
  <Override PartName="/ppt/ink/ink185.xml" ContentType="application/inkml+xml"/>
  <Override PartName="/ppt/ink/ink186.xml" ContentType="application/inkml+xml"/>
  <Override PartName="/ppt/ink/ink187.xml" ContentType="application/inkml+xml"/>
  <Override PartName="/ppt/ink/ink188.xml" ContentType="application/inkml+xml"/>
  <Override PartName="/ppt/ink/ink189.xml" ContentType="application/inkml+xml"/>
  <Override PartName="/ppt/ink/ink190.xml" ContentType="application/inkml+xml"/>
  <Override PartName="/ppt/ink/ink191.xml" ContentType="application/inkml+xml"/>
  <Override PartName="/ppt/ink/ink192.xml" ContentType="application/inkml+xml"/>
  <Override PartName="/ppt/ink/ink193.xml" ContentType="application/inkml+xml"/>
  <Override PartName="/ppt/ink/ink194.xml" ContentType="application/inkml+xml"/>
  <Override PartName="/ppt/ink/ink195.xml" ContentType="application/inkml+xml"/>
  <Override PartName="/ppt/ink/ink196.xml" ContentType="application/inkml+xml"/>
  <Override PartName="/ppt/ink/ink197.xml" ContentType="application/inkml+xml"/>
  <Override PartName="/ppt/ink/ink198.xml" ContentType="application/inkml+xml"/>
  <Override PartName="/ppt/ink/ink199.xml" ContentType="application/inkml+xml"/>
  <Override PartName="/ppt/ink/ink200.xml" ContentType="application/inkml+xml"/>
  <Override PartName="/ppt/ink/ink201.xml" ContentType="application/inkml+xml"/>
  <Override PartName="/ppt/ink/ink202.xml" ContentType="application/inkml+xml"/>
  <Override PartName="/ppt/ink/ink203.xml" ContentType="application/inkml+xml"/>
  <Override PartName="/ppt/ink/ink204.xml" ContentType="application/inkml+xml"/>
  <Override PartName="/ppt/ink/ink205.xml" ContentType="application/inkml+xml"/>
  <Override PartName="/ppt/ink/ink206.xml" ContentType="application/inkml+xml"/>
  <Override PartName="/ppt/ink/ink207.xml" ContentType="application/inkml+xml"/>
  <Override PartName="/ppt/ink/ink208.xml" ContentType="application/inkml+xml"/>
  <Override PartName="/ppt/ink/ink209.xml" ContentType="application/inkml+xml"/>
  <Override PartName="/ppt/ink/ink210.xml" ContentType="application/inkml+xml"/>
  <Override PartName="/ppt/ink/ink211.xml" ContentType="application/inkml+xml"/>
  <Override PartName="/ppt/ink/ink212.xml" ContentType="application/inkml+xml"/>
  <Override PartName="/ppt/ink/ink213.xml" ContentType="application/inkml+xml"/>
  <Override PartName="/ppt/ink/ink214.xml" ContentType="application/inkml+xml"/>
  <Override PartName="/ppt/ink/ink215.xml" ContentType="application/inkml+xml"/>
  <Override PartName="/ppt/ink/ink216.xml" ContentType="application/inkml+xml"/>
  <Override PartName="/ppt/ink/ink217.xml" ContentType="application/inkml+xml"/>
  <Override PartName="/ppt/ink/ink218.xml" ContentType="application/inkml+xml"/>
  <Override PartName="/ppt/ink/ink219.xml" ContentType="application/inkml+xml"/>
  <Override PartName="/ppt/ink/ink220.xml" ContentType="application/inkml+xml"/>
  <Override PartName="/ppt/ink/ink221.xml" ContentType="application/inkml+xml"/>
  <Override PartName="/ppt/ink/ink222.xml" ContentType="application/inkml+xml"/>
  <Override PartName="/ppt/ink/ink223.xml" ContentType="application/inkml+xml"/>
  <Override PartName="/ppt/ink/ink224.xml" ContentType="application/inkml+xml"/>
  <Override PartName="/ppt/ink/ink225.xml" ContentType="application/inkml+xml"/>
  <Override PartName="/ppt/ink/ink226.xml" ContentType="application/inkml+xml"/>
  <Override PartName="/ppt/ink/ink227.xml" ContentType="application/inkml+xml"/>
  <Override PartName="/ppt/ink/ink228.xml" ContentType="application/inkml+xml"/>
  <Override PartName="/ppt/ink/ink229.xml" ContentType="application/inkml+xml"/>
  <Override PartName="/ppt/ink/ink230.xml" ContentType="application/inkml+xml"/>
  <Override PartName="/ppt/ink/ink231.xml" ContentType="application/inkml+xml"/>
  <Override PartName="/ppt/ink/ink232.xml" ContentType="application/inkml+xml"/>
  <Override PartName="/ppt/ink/ink233.xml" ContentType="application/inkml+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76" r:id="rId2"/>
    <p:sldId id="4122" r:id="rId3"/>
    <p:sldId id="277" r:id="rId4"/>
    <p:sldId id="4789" r:id="rId5"/>
    <p:sldId id="4752" r:id="rId6"/>
    <p:sldId id="4760" r:id="rId7"/>
    <p:sldId id="4761" r:id="rId8"/>
    <p:sldId id="4770" r:id="rId9"/>
    <p:sldId id="4790" r:id="rId10"/>
    <p:sldId id="4758" r:id="rId11"/>
    <p:sldId id="4774" r:id="rId12"/>
    <p:sldId id="4775" r:id="rId13"/>
    <p:sldId id="4776" r:id="rId14"/>
    <p:sldId id="4788" r:id="rId15"/>
    <p:sldId id="4777" r:id="rId16"/>
    <p:sldId id="4769" r:id="rId17"/>
    <p:sldId id="4757" r:id="rId18"/>
    <p:sldId id="4759" r:id="rId19"/>
    <p:sldId id="4787" r:id="rId20"/>
    <p:sldId id="4780" r:id="rId21"/>
    <p:sldId id="282" r:id="rId22"/>
    <p:sldId id="280" r:id="rId23"/>
    <p:sldId id="4711" r:id="rId24"/>
    <p:sldId id="4773" r:id="rId25"/>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F817DAF-671E-40FA-9B34-C817E16E6842}">
          <p14:sldIdLst>
            <p14:sldId id="276"/>
            <p14:sldId id="4122"/>
            <p14:sldId id="277"/>
            <p14:sldId id="4789"/>
            <p14:sldId id="4752"/>
            <p14:sldId id="4760"/>
            <p14:sldId id="4761"/>
            <p14:sldId id="4770"/>
            <p14:sldId id="4790"/>
            <p14:sldId id="4758"/>
            <p14:sldId id="4774"/>
            <p14:sldId id="4775"/>
            <p14:sldId id="4776"/>
            <p14:sldId id="4788"/>
          </p14:sldIdLst>
        </p14:section>
        <p14:section name="Untitled Section" id="{3D25B6DE-2864-4657-B43E-6916E185213C}">
          <p14:sldIdLst>
            <p14:sldId id="4777"/>
            <p14:sldId id="4769"/>
            <p14:sldId id="4757"/>
            <p14:sldId id="4759"/>
            <p14:sldId id="4787"/>
            <p14:sldId id="4780"/>
            <p14:sldId id="282"/>
            <p14:sldId id="280"/>
            <p14:sldId id="4711"/>
            <p14:sldId id="4773"/>
          </p14:sldIdLst>
        </p14:section>
      </p14:sectionLst>
    </p:ext>
    <p:ext uri="{EFAFB233-063F-42B5-8137-9DF3F51BA10A}">
      <p15:sldGuideLst xmlns:p15="http://schemas.microsoft.com/office/powerpoint/2012/main">
        <p15:guide id="1" orient="horz" pos="2160">
          <p15:clr>
            <a:srgbClr val="A4A3A4"/>
          </p15:clr>
        </p15:guide>
        <p15:guide id="2" pos="383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8E8E8"/>
    <a:srgbClr val="074D92"/>
    <a:srgbClr val="E0E0E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009" autoAdjust="0"/>
    <p:restoredTop sz="95250" autoAdjust="0"/>
  </p:normalViewPr>
  <p:slideViewPr>
    <p:cSldViewPr>
      <p:cViewPr varScale="1">
        <p:scale>
          <a:sx n="105" d="100"/>
          <a:sy n="105" d="100"/>
        </p:scale>
        <p:origin x="368" y="64"/>
      </p:cViewPr>
      <p:guideLst>
        <p:guide orient="horz" pos="2160"/>
        <p:guide pos="3839"/>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6-20T08:45:36.490"/>
    </inkml:context>
    <inkml:brush xml:id="br0">
      <inkml:brushProperty name="width" value="0.1" units="cm"/>
      <inkml:brushProperty name="height" value="0.1" units="cm"/>
      <inkml:brushProperty name="color" value="#F6630D"/>
    </inkml:brush>
  </inkml:definitions>
  <inkml:trace contextRef="#ctx0" brushRef="#br0">1 1 24575,'0'0'-8191</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20T08:45:45.637"/>
    </inkml:context>
    <inkml:brush xml:id="br0">
      <inkml:brushProperty name="width" value="0.1" units="cm"/>
      <inkml:brushProperty name="height" value="0.1" units="cm"/>
      <inkml:brushProperty name="color" value="#F6630D"/>
    </inkml:brush>
  </inkml:definitions>
  <inkml:trace contextRef="#ctx0" brushRef="#br0">110 26 7101 0 0,'-5'-18'-138'0'0,"2"11"152"0"0,-15 12 35 0 0,12-3-47 0 0,1 1 0 0 0,0-1-1 0 0,0 1 1 0 0,0 1 0 0 0,0-1 0 0 0,1 1 0 0 0,-1-1 0 0 0,1 1-1 0 0,0 1 1 0 0,0-1 0 0 0,0 0 0 0 0,1 1 0 0 0,-1 0 0 0 0,1 0-1 0 0,0 0 1 0 0,-4 10 0 0 0,6-9 4 0 0,-1 0 1 0 0,0 1-1 0 0,1-1 0 0 0,0 0 1 0 0,1 1-1 0 0,0-1 0 0 0,0 1 1 0 0,0-1-1 0 0,0 1 0 0 0,1-1 1 0 0,0 1-1 0 0,1-1 0 0 0,0 1 1 0 0,4 11-1 0 0,34 70-145 0 0,-23-54 169 0 0,23 66 0 0 0,-39-94-22 0 0,1 1 0 0 0,-1 0-1 0 0,0 0 1 0 0,0 13 0 0 0,-1-18-2 0 0,0 0-1 0 0,0 0 1 0 0,0 0-1 0 0,-1 0 1 0 0,1 0-1 0 0,0 0 1 0 0,-1 0-1 0 0,1 0 1 0 0,-1-1-1 0 0,1 1 1 0 0,-1 0-1 0 0,0 0 0 0 0,0-1 1 0 0,0 1-1 0 0,0 0 1 0 0,0-1-1 0 0,0 1 1 0 0,-1-1-1 0 0,1 1 1 0 0,0-1-1 0 0,-3 2 1 0 0,3-2-13 0 0,0-1 1 0 0,0 0 0 0 0,-1 0-1 0 0,1 0 1 0 0,0 0 0 0 0,0 0-1 0 0,0 0 1 0 0,0 0-1 0 0,0 0 1 0 0,0 0 0 0 0,0 0-1 0 0,0-1 1 0 0,0 1 0 0 0,0 0-1 0 0,0-1 1 0 0,0 1 0 0 0,0-1-1 0 0,0 1 1 0 0,0-1 0 0 0,0 1-1 0 0,0-1 1 0 0,1 0-1 0 0,-1 1 1 0 0,0-1 0 0 0,0 0-1 0 0,0-1 1 0 0,-24-28-425 0 0,16 17 77 0 0,-6-4-127 0 0,3-6-110 0 0</inkml:trace>
</inkml:ink>
</file>

<file path=ppt/ink/ink1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20T11:24:42.503"/>
    </inkml:context>
    <inkml:brush xml:id="br0">
      <inkml:brushProperty name="width" value="0.1" units="cm"/>
      <inkml:brushProperty name="height" value="0.1" units="cm"/>
      <inkml:brushProperty name="color" value="#F6630D"/>
    </inkml:brush>
  </inkml:definitions>
  <inkml:trace contextRef="#ctx0" brushRef="#br0">1 79 4996 0 0,'7'0'54'0'0,"1"-1"0"0"0,0 0-1 0 0,0 0 1 0 0,-1 0 0 0 0,1-1-1 0 0,-1-1 1 0 0,1 1 0 0 0,-1-1 0 0 0,14-7-1 0 0,1 0 92 0 0,1 2-1 0 0,-1 1 1 0 0,2 0-1 0 0,-1 2 1 0 0,1 1-1 0 0,44-3 1 0 0,594 1 207 0 0,-633 6-358 0 0,201 14-121 0 0,-150 2-774 0 0,-63-9 242 0 0</inkml:trace>
</inkml:ink>
</file>

<file path=ppt/ink/ink1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20T11:24:57.089"/>
    </inkml:context>
    <inkml:brush xml:id="br0">
      <inkml:brushProperty name="width" value="0.1" units="cm"/>
      <inkml:brushProperty name="height" value="0.1" units="cm"/>
      <inkml:brushProperty name="color" value="#F6630D"/>
    </inkml:brush>
  </inkml:definitions>
  <inkml:trace contextRef="#ctx0" brushRef="#br0">1 23 3668 0 0,'143'-14'-31'0'0,"1"6"-1"0"0,191 14 0 0 0,-183-3 17 0 0,-119-4 1 0 0,-45-1 183 0 0,0 0-1 0 0,-1 0 1 0 0,-17 1 0 0 0,29 1-164 0 0,-4 0 33 0 0,0 1 0 0 0,0-1 1 0 0,0 1-1 0 0,0 0 0 0 0,0 1 1 0 0,0-1-1 0 0,-7 4 0 0 0,11-4-31 0 0,0 0 0 0 0,0 0 1 0 0,0 0-1 0 0,0 1 0 0 0,0-1 0 0 0,0 0 0 0 0,0 0 0 0 0,1 0 0 0 0,-1 1 1 0 0,0-1-1 0 0,1 0 0 0 0,-1 1 0 0 0,1-1 0 0 0,-1 0 0 0 0,1 1 0 0 0,0-1 1 0 0,0 1-1 0 0,0-1 0 0 0,0 0 0 0 0,0 1 0 0 0,0-1 0 0 0,0 1 1 0 0,0-1-1 0 0,0 1 0 0 0,1-1 0 0 0,-1 0 0 0 0,0 1 0 0 0,1-1 0 0 0,-1 0 1 0 0,2 3-1 0 0,89 307 763 0 0,-78-251-727 0 0,-2 0 0 0 0,-3 1 0 0 0,1 80 1 0 0,-10-107 12 0 0,-1 1 1 0 0,-2-1 0 0 0,-1 0 0 0 0,-17 58 0 0 0,21-91-53 0 0,-2 9 7 0 0,0-1-1 0 0,1 1 1 0 0,-2 18-1 0 0,6-34 426 0 0,15-10-364 0 0,-7 12-55 0 0,0-1 0 0 0,0 2 0 0 0,20-6 0 0 0,-3 2-9 0 0,7-3-1 0 0,0 2-1 0 0,0 1 0 0 0,41-1 1 0 0,105 0 6 0 0,-175 8-9 0 0,50-1-25 0 0,-16-1 35 0 0,0 1-1 0 0,0 3 1 0 0,53 8-1 0 0,-86-8-114 0 0,-22-1-78 0 0,-29-4-416 0 0,25 0 310 0 0</inkml:trace>
</inkml:ink>
</file>

<file path=ppt/ink/ink1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20T11:24:57.414"/>
    </inkml:context>
    <inkml:brush xml:id="br0">
      <inkml:brushProperty name="width" value="0.1" units="cm"/>
      <inkml:brushProperty name="height" value="0.1" units="cm"/>
      <inkml:brushProperty name="color" value="#F6630D"/>
    </inkml:brush>
  </inkml:definitions>
  <inkml:trace contextRef="#ctx0" brushRef="#br0">18 7 4876 0 0,'3'-2'62'0'0,"0"1"-1"0"0,1 0 1 0 0,-1 1-1 0 0,1-1 1 0 0,-1 0-1 0 0,1 1 1 0 0,-1 0-1 0 0,1 0 1 0 0,-1 0-1 0 0,1 0 1 0 0,-1 1-1 0 0,1-1 1 0 0,-1 1-1 0 0,0 0 1 0 0,1 0-1 0 0,-1 0 1 0 0,0 0-1 0 0,1 1 1 0 0,-1-1-1 0 0,3 3 1 0 0,5 2-3 0 0,0 0 1 0 0,-1 1 0 0 0,0 0 0 0 0,-1 0-1 0 0,10 10 1 0 0,-14-13-51 0 0,-1 1 1 0 0,0-1-1 0 0,0 1 0 0 0,0 0 0 0 0,-1 0 1 0 0,1 0-1 0 0,-1 1 0 0 0,0-1 1 0 0,-1 1-1 0 0,1-1 0 0 0,-1 1 0 0 0,0 0 1 0 0,-1 0-1 0 0,1 0 0 0 0,-1 0 1 0 0,0 0-1 0 0,-1 0 0 0 0,0 1 1 0 0,0-1-1 0 0,0 0 0 0 0,0 0 0 0 0,-1 0 1 0 0,0 0-1 0 0,0 0 0 0 0,-1 0 1 0 0,0 0-1 0 0,0 0 0 0 0,0 0 0 0 0,-1-1 1 0 0,0 1-1 0 0,0-1 0 0 0,0 0 1 0 0,-6 8-1 0 0,-2-1-55 0 0,1 1-1 0 0,-2-1 1 0 0,0-1-1 0 0,0 0 1 0 0,-1-1-1 0 0,0 0 1 0 0,0-1-1 0 0,-22 10 1 0 0,-11 8-261 0 0</inkml:trace>
</inkml:ink>
</file>

<file path=ppt/ink/ink1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20T11:25:02.042"/>
    </inkml:context>
    <inkml:brush xml:id="br0">
      <inkml:brushProperty name="width" value="0.1" units="cm"/>
      <inkml:brushProperty name="height" value="0.1" units="cm"/>
      <inkml:brushProperty name="color" value="#F6630D"/>
    </inkml:brush>
  </inkml:definitions>
  <inkml:trace contextRef="#ctx0" brushRef="#br0">0 338 4668 0 0,'0'-1'45'0'0,"1"0"-1"0"0,-1 0 0 0 0,1 1 1 0 0,-1-1-1 0 0,0 0 0 0 0,1 0 1 0 0,0 1-1 0 0,-1-1 0 0 0,1 0 0 0 0,0 0 1 0 0,-1 1-1 0 0,1-1 0 0 0,0 1 1 0 0,-1-1-1 0 0,1 1 0 0 0,0-1 1 0 0,0 1-1 0 0,0-1 0 0 0,0 1 1 0 0,0-1-1 0 0,-1 1 0 0 0,1 0 0 0 0,0 0 1 0 0,0 0-1 0 0,0-1 0 0 0,0 1 1 0 0,0 0-1 0 0,0 0 0 0 0,0 0 1 0 0,0 0-1 0 0,0 1 0 0 0,0-1 0 0 0,0 0 1 0 0,0 0-1 0 0,-1 0 0 0 0,1 1 1 0 0,0-1-1 0 0,0 0 0 0 0,1 2 1 0 0,3 3 13 0 0,0 0 0 0 0,0 0 1 0 0,-1 1-1 0 0,1 0 1 0 0,-1 0-1 0 0,-1 0 0 0 0,1 0 1 0 0,-1 1-1 0 0,0-1 1 0 0,-1 1-1 0 0,3 8 0 0 0,1 9-100 0 0,6 48-1 0 0,-11-64 69 0 0,0 0-1 0 0,0 0 1 0 0,1-1 0 0 0,0 1-1 0 0,1 0 1 0 0,-1-1 0 0 0,1 1 0 0 0,1-1-1 0 0,-1 0 1 0 0,1 0 0 0 0,1 0-1 0 0,8 10 1 0 0,-12-16 28 0 0,0-1 0 0 0,-1 1 0 0 0,1-1 0 0 0,0 1 0 0 0,0-1 0 0 0,0 0 0 0 0,0 1 0 0 0,0-1 0 0 0,0 0 0 0 0,0 0 0 0 0,0 1-1 0 0,0-1 1 0 0,0 0 0 0 0,0 0 0 0 0,0 0 0 0 0,0 0 0 0 0,0 0 0 0 0,0-1 0 0 0,0 1 0 0 0,0 0 0 0 0,-1 0 0 0 0,1-1 0 0 0,0 1 0 0 0,0 0 0 0 0,0-1 0 0 0,0 1 0 0 0,0-1 0 0 0,0 1 0 0 0,-1-1 0 0 0,3-1 0 0 0,21-20 530 0 0,-2-7-514 0 0,36-58 1 0 0,-27 37-70 0 0,-1 5 7 0 0,132-214 45 0 0,-153 242-46 0 0,1 1 0 0 0,19-25 1 0 0,-26 38-9 0 0,0 0 1 0 0,0-1-1 0 0,0 1 1 0 0,0 0-1 0 0,0 0 1 0 0,1 1-1 0 0,0-1 1 0 0,-1 1-1 0 0,1-1 1 0 0,0 1-1 0 0,0 0 0 0 0,0 1 1 0 0,0-1-1 0 0,0 1 1 0 0,1 0-1 0 0,-1 0 1 0 0,8-1-1 0 0,-11 2-2 0 0,0 0-1 0 0,1 0 0 0 0,-1 0 0 0 0,1 0 1 0 0,-1 0-1 0 0,1 1 0 0 0,-1-1 1 0 0,0 0-1 0 0,1 1 0 0 0,-1-1 0 0 0,0 1 1 0 0,1 0-1 0 0,-1-1 0 0 0,0 1 0 0 0,0 0 1 0 0,0 0-1 0 0,0 0 0 0 0,0 0 1 0 0,0 0-1 0 0,0 0 0 0 0,0 0 0 0 0,1 1 1 0 0,-1 1 4 0 0,1-1 0 0 0,-1 0 0 0 0,0 1 0 0 0,-1-1 1 0 0,1 1-1 0 0,0-1 0 0 0,-1 1 0 0 0,0 0 0 0 0,1-1 1 0 0,-1 1-1 0 0,0 3 0 0 0,-1 0-68 0 0,1-1 0 0 0,-1 0 0 0 0,0 1 0 0 0,0-1 0 0 0,0 0 0 0 0,-1 0 0 0 0,0 0 0 0 0,0 0 0 0 0,0 0 0 0 0,-6 9-1 0 0,1-2-498 0 0,6 0-156 0 0</inkml:trace>
</inkml:ink>
</file>

<file path=ppt/ink/ink1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20T11:25:03.901"/>
    </inkml:context>
    <inkml:brush xml:id="br0">
      <inkml:brushProperty name="width" value="0.1" units="cm"/>
      <inkml:brushProperty name="height" value="0.1" units="cm"/>
      <inkml:brushProperty name="color" value="#F6630D"/>
    </inkml:brush>
  </inkml:definitions>
  <inkml:trace contextRef="#ctx0" brushRef="#br0">4 4 5633 0 0,'0'0'13'0'0,"0"0"0"0"0,0 0 1 0 0,0-1-1 0 0,0 1 0 0 0,0 0 1 0 0,0 0-1 0 0,0 0 0 0 0,0 0 1 0 0,0 0-1 0 0,0 0 0 0 0,0-1 1 0 0,0 1-1 0 0,0 0 1 0 0,0 0-1 0 0,0 0 0 0 0,0 0 1 0 0,0 0-1 0 0,0 0 0 0 0,0-1 1 0 0,-1 1-1 0 0,1 0 0 0 0,0 0 1 0 0,0 0-1 0 0,0 0 0 0 0,0 0 1 0 0,0 0-1 0 0,0 0 1 0 0,0 0-1 0 0,-1 0 0 0 0,1 0 1 0 0,0 0-1 0 0,0 0 0 0 0,0 0 1 0 0,0-1-1 0 0,0 1 0 0 0,0 0 1 0 0,-1 0-1 0 0,1 0 1 0 0,0 0-1 0 0,0 0 0 0 0,0 0 1 0 0,0 0-1 0 0,0 0 0 0 0,-1 1 1 0 0,1-1-1 0 0,0 0 0 0 0,5 2 578 0 0,6-2-384 0 0,1 1-1 0 0,-1 0 0 0 0,0 1 0 0 0,0 0 1 0 0,0 1-1 0 0,0 0 0 0 0,0 1 0 0 0,0 0 1 0 0,-1 1-1 0 0,14 8 0 0 0,5 6-5 0 0,-2 1 1 0 0,29 26-1 0 0,36 27-109 0 0,-73-61-102 0 0,-11-8-7 0 0,0 1 0 0 0,0 0 1 0 0,0 1-1 0 0,-1-1 1 0 0,0 1-1 0 0,11 12 1 0 0,-18-17-25 0 0,0-1 1 0 0,1 1 0 0 0,-1-1 0 0 0,0 0 0 0 0,0 1 0 0 0,0-1 0 0 0,1 1 0 0 0,-1-1 0 0 0,0 0 0 0 0,0 1 0 0 0,0-1 0 0 0,0 1 0 0 0,0-1 0 0 0,0 1 0 0 0,0-1 0 0 0,0 1 0 0 0,0-1-1 0 0,0 0 1 0 0,0 1 0 0 0,0-1 0 0 0,0 1 0 0 0,0-1 0 0 0,-1 1 0 0 0,1-1 0 0 0,0 0 0 0 0,0 1 0 0 0,0-1 0 0 0,-1 1 0 0 0,1-1 0 0 0,0 0 0 0 0,-1 1 0 0 0,1-1 0 0 0,0 0 0 0 0,0 0-1 0 0,-1 1 1 0 0,1-1 0 0 0,-1 0 0 0 0,1 1 0 0 0,0-1 0 0 0,-1 0 0 0 0,1 0 0 0 0,-1 0 0 0 0,1 0 0 0 0,0 1 0 0 0,-1-1 0 0 0,0 0 0 0 0</inkml:trace>
</inkml:ink>
</file>

<file path=ppt/ink/ink1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20T11:25:04.228"/>
    </inkml:context>
    <inkml:brush xml:id="br0">
      <inkml:brushProperty name="width" value="0.1" units="cm"/>
      <inkml:brushProperty name="height" value="0.1" units="cm"/>
      <inkml:brushProperty name="color" value="#F6630D"/>
    </inkml:brush>
  </inkml:definitions>
  <inkml:trace contextRef="#ctx0" brushRef="#br0">324 13 5849 0 0,'2'0'30'0'0,"-2"0"-21"0"0,1 0-1 0 0,0 0 1 0 0,-1 0-1 0 0,1-1 1 0 0,0 1-1 0 0,-1 0 1 0 0,1 0-1 0 0,-1 0 1 0 0,1 0-1 0 0,0-1 1 0 0,-1 1 0 0 0,1 0-1 0 0,-1-1 1 0 0,1 1-1 0 0,-1 0 1 0 0,1-1-1 0 0,-1 1 1 0 0,1-1-1 0 0,-1 1 1 0 0,0-1-1 0 0,1 1 1 0 0,-1-1 0 0 0,1 1-1 0 0,-1-1 1 0 0,0 1-1 0 0,0-1 1 0 0,1 0-1 0 0,-1 1 1 0 0,0-1-1 0 0,1-1 1 0 0,-1 2 80 0 0,-8 17 549 0 0,-20 1-134 0 0,24-16-432 0 0,0-1 0 0 0,1 1 0 0 0,-1 0-1 0 0,1 0 1 0 0,-1 0 0 0 0,1 1 0 0 0,0-1-1 0 0,0 1 1 0 0,0 0 0 0 0,0 0 0 0 0,1 0-1 0 0,-1 0 1 0 0,1 0 0 0 0,-1 1 0 0 0,1-1 0 0 0,0 1-1 0 0,1-1 1 0 0,-4 8 0 0 0,2 7 86 0 0,-2 0 1 0 0,-1 0-1 0 0,0-1 1 0 0,-1 0-1 0 0,-16 28 1 0 0,-1-5-69 0 0,-32 37 1 0 0,-44 61-44 0 0,87-121-30 0 0,9-12 7 0 0,18-18-23 0 0,28-31-1112 0 0,-25 27 527 0 0</inkml:trace>
</inkml:ink>
</file>

<file path=ppt/ink/ink1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20T11:25:04.901"/>
    </inkml:context>
    <inkml:brush xml:id="br0">
      <inkml:brushProperty name="width" value="0.1" units="cm"/>
      <inkml:brushProperty name="height" value="0.1" units="cm"/>
      <inkml:brushProperty name="color" value="#F6630D"/>
    </inkml:brush>
  </inkml:definitions>
  <inkml:trace contextRef="#ctx0" brushRef="#br0">3 272 6249 0 0,'10'-4'63'0'0,"-10"1"249"0"0,0 2-276 0 0,-1 1 0 0 0,0 0 0 0 0,1 0 0 0 0,-1 0 0 0 0,0 0 0 0 0,1 0 0 0 0,-1 0 0 0 0,0 0 0 0 0,1 0 0 0 0,-1 0 0 0 0,0 0 0 0 0,0 0 0 0 0,1 0 0 0 0,-1 0 0 0 0,0 0 0 0 0,1 1 0 0 0,-2-1 0 0 0,7 8 427 0 0,-3-5-363 0 0,1-1-1 0 0,-1 1 0 0 0,0 0 0 0 0,-1-1 1 0 0,1 1-1 0 0,0 0 0 0 0,-1 0 0 0 0,1 0 1 0 0,0 5-1 0 0,0-1-75 0 0,1-1 0 0 0,-1 1 0 0 0,1-1 0 0 0,7 11-1 0 0,11 19 61 0 0,-16-27 545 0 0,11-11-460 0 0,-11-1-119 0 0,10-14-13 0 0,85-100-54 0 0,-41 42-17 0 0,-31 38 32 0 0,2 0 0 0 0,1 2 0 0 0,36-31 1 0 0,-59 61 20 0 0,-8 11-297 0 0,-1 10-494 0 0,2-2-372 0 0,-1-4 230 0 0</inkml:trace>
</inkml:ink>
</file>

<file path=ppt/ink/ink1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20T11:25:06.403"/>
    </inkml:context>
    <inkml:brush xml:id="br0">
      <inkml:brushProperty name="width" value="0.1" units="cm"/>
      <inkml:brushProperty name="height" value="0.1" units="cm"/>
      <inkml:brushProperty name="color" value="#F6630D"/>
    </inkml:brush>
  </inkml:definitions>
  <inkml:trace contextRef="#ctx0" brushRef="#br0">175 103 4076 0 0,'2'-7'112'0'0,"0"-3"538"0"0,-3-11 372 0 0,1 20-955 0 0,1-1 0 0 0,-1 1 0 0 0,0 0 0 0 0,0 0 1 0 0,0 0-1 0 0,0 0 0 0 0,-1 0 0 0 0,1 0 0 0 0,0 0 0 0 0,0 0 0 0 0,-1 0 0 0 0,1 0 0 0 0,0 0 0 0 0,-2-2 0 0 0,1 3-54 0 0,0 0-1 0 0,0 0 0 0 0,0-1 1 0 0,0 1-1 0 0,0 0 1 0 0,0 1-1 0 0,0-1 0 0 0,0 0 1 0 0,0 0-1 0 0,0 0 1 0 0,0 0-1 0 0,0 1 0 0 0,1-1 1 0 0,-1 0-1 0 0,0 1 1 0 0,0-1-1 0 0,0 1 0 0 0,0-1 1 0 0,0 1-1 0 0,1 0 1 0 0,-1-1-1 0 0,-1 2 0 0 0,-6 4-15 0 0,1 0-1 0 0,0 1 1 0 0,0 0-1 0 0,1 0 1 0 0,-9 13-1 0 0,-7 7 83 0 0,16-20-44 0 0,0 0 0 0 0,1 0 0 0 0,0 1 0 0 0,0-1-1 0 0,1 1 1 0 0,0 1 0 0 0,0-1 0 0 0,0 0 0 0 0,1 1 0 0 0,1 0-1 0 0,0-1 1 0 0,0 1 0 0 0,0 0 0 0 0,1 0 0 0 0,1 0 0 0 0,-1 1-1 0 0,1-1 1 0 0,1 0 0 0 0,0 0 0 0 0,0 0 0 0 0,1 0 0 0 0,0 0-1 0 0,0-1 1 0 0,6 13 0 0 0,-7-18-16 0 0,0 0 1 0 0,1 0-1 0 0,-1 0 1 0 0,1 0-1 0 0,-1 0 0 0 0,1 0 1 0 0,0-1-1 0 0,0 1 1 0 0,0-1-1 0 0,1 1 0 0 0,-1-1 1 0 0,1 0-1 0 0,-1 0 0 0 0,1 0 1 0 0,0 0-1 0 0,-1-1 1 0 0,1 1-1 0 0,0-1 0 0 0,0 1 1 0 0,0-1-1 0 0,0 0 0 0 0,0 0 1 0 0,1 0-1 0 0,-1-1 1 0 0,0 1-1 0 0,0-1 0 0 0,1 0 1 0 0,-1 0-1 0 0,0 0 1 0 0,0 0-1 0 0,1 0 0 0 0,-1-1 1 0 0,0 0-1 0 0,0 1 0 0 0,0-1 1 0 0,6-3-1 0 0,0 0-4 0 0,1 0 0 0 0,-1-1 0 0 0,-1 0 0 0 0,1 0 0 0 0,-1-1 1 0 0,1-1-1 0 0,-2 1 0 0 0,1-1 0 0 0,-1 0 0 0 0,11-15 0 0 0,-3 0-15 0 0,0-1 1 0 0,-2 0-1 0 0,18-43 1 0 0,-29 61 0 0 0,-1 0 0 0 0,1 0 0 0 0,-1 0 0 0 0,0 0 0 0 0,0 0 0 0 0,-1 0 0 0 0,0 0 0 0 0,0-1 0 0 0,0 1 0 0 0,0 0 0 0 0,-1 0 0 0 0,0 0 0 0 0,0-1 0 0 0,0 1 0 0 0,-1 0 0 0 0,0 1 0 0 0,0-1 0 0 0,0 0 0 0 0,0 0 0 0 0,-1 1 0 0 0,0-1 0 0 0,0 1 0 0 0,0 0 0 0 0,0 0 0 0 0,-1 0 0 0 0,1 0 0 0 0,-7-4 0 0 0,3 2-5 0 0,0 1-1 0 0,0 0 1 0 0,-1 0-1 0 0,0 0 1 0 0,0 1-1 0 0,0 0 1 0 0,-1 0-1 0 0,1 1 1 0 0,-1 0-1 0 0,1 1 1 0 0,-1 0-1 0 0,0 0 0 0 0,0 1 1 0 0,0 0-1 0 0,-10 1 1 0 0,12 0-11 0 0,-11 1 24 0 0,-1 0 0 0 0,-20 6 0 0 0,36-7-24 0 0,0 1-1 0 0,0-1 0 0 0,0 1 1 0 0,-1 0-1 0 0,1 0 1 0 0,0 0-1 0 0,1 1 0 0 0,-1-1 1 0 0,0 1-1 0 0,0 0 1 0 0,1-1-1 0 0,-1 1 1 0 0,1 0-1 0 0,-1 1 0 0 0,1-1 1 0 0,0 0-1 0 0,0 1 1 0 0,0-1-1 0 0,-3 6 0 0 0,4-6-35 0 0,1 0 0 0 0,0-1 0 0 0,-1 1 0 0 0,1 0 0 0 0,0 0 0 0 0,0-1 0 0 0,0 1 0 0 0,0 0-1 0 0,0 0 1 0 0,1-1 0 0 0,-1 1 0 0 0,1 0 0 0 0,-1 0 0 0 0,1-1 0 0 0,-1 1 0 0 0,1-1-1 0 0,0 1 1 0 0,0 0 0 0 0,1 2 0 0 0,1 0-198 0 0,1 0 1 0 0,-1 0-1 0 0,1 0 0 0 0,-1-1 0 0 0,7 6 1 0 0,5 2-535 0 0</inkml:trace>
</inkml:ink>
</file>

<file path=ppt/ink/ink1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20T11:25:06.762"/>
    </inkml:context>
    <inkml:brush xml:id="br0">
      <inkml:brushProperty name="width" value="0.1" units="cm"/>
      <inkml:brushProperty name="height" value="0.1" units="cm"/>
      <inkml:brushProperty name="color" value="#F6630D"/>
    </inkml:brush>
  </inkml:definitions>
  <inkml:trace contextRef="#ctx0" brushRef="#br0">226 68 2780 0 0,'34'-16'221'0'0,"-13"8"114"0"0,-20 8-311 0 0,-1 0 0 0 0,1 0 0 0 0,-1-1 1 0 0,1 1-1 0 0,-1 0 0 0 0,1 0 0 0 0,-1-1 1 0 0,1 1-1 0 0,-1 0 0 0 0,1-1 0 0 0,-1 1 0 0 0,1 0 1 0 0,-1-1-1 0 0,1 1 0 0 0,-1-1 0 0 0,1 1 1 0 0,-1-1-1 0 0,0 1 0 0 0,1-1 0 0 0,-1 1 1 0 0,0-1-1 0 0,0 1 0 0 0,1-1 0 0 0,-1 1 1 0 0,0-1-1 0 0,0 1 0 0 0,0-1 0 0 0,0 0 0 0 0,0 1 1 0 0,0-1-1 0 0,0 1 0 0 0,0-1 0 0 0,0 0 1 0 0,0 1-1 0 0,0-1 0 0 0,0 1 0 0 0,0-1 1 0 0,0 0-1 0 0,0 1 0 0 0,-1-1 0 0 0,1 1 0 0 0,0-1 1 0 0,0 1-1 0 0,-1-1 0 0 0,1 1 0 0 0,0-1 1 0 0,-1 1-1 0 0,1-1 0 0 0,0 1 0 0 0,-1-1 1 0 0,1 1-1 0 0,-1 0 0 0 0,1-1 0 0 0,-2 0 1 0 0,0-1 45 0 0,0 0 1 0 0,-1 1-1 0 0,1-1 1 0 0,-1 0-1 0 0,1 1 1 0 0,-1 0-1 0 0,0-1 1 0 0,0 1-1 0 0,1 0 1 0 0,-5 0 0 0 0,-3 0 5 0 0,-1 0 0 0 0,1 1 0 0 0,0 1 0 0 0,-1 0 0 0 0,1 0 0 0 0,0 1 0 0 0,0 1 0 0 0,0-1 0 0 0,0 2 0 0 0,0-1 1 0 0,1 1-1 0 0,0 1 0 0 0,-12 6 0 0 0,13-6-24 0 0,0 0-1 0 0,0 1 1 0 0,0 0 0 0 0,1 1-1 0 0,0-1 1 0 0,0 1 0 0 0,1 1-1 0 0,0-1 1 0 0,0 1 0 0 0,1 0 0 0 0,0 0-1 0 0,0 1 1 0 0,1 0 0 0 0,-4 10-1 0 0,7-16-27 0 0,0 0 0 0 0,1 1 0 0 0,-1-1 0 0 0,1 0 0 0 0,0 1 0 0 0,0-1 0 0 0,0 1 0 0 0,0-1 0 0 0,1 0 0 0 0,-1 1 0 0 0,1-1 0 0 0,0 0 0 0 0,0 0 0 0 0,0 1 0 0 0,0-1 0 0 0,1 0 0 0 0,-1 0 0 0 0,1 0 0 0 0,0 0 0 0 0,0-1 0 0 0,0 1 0 0 0,0 0 0 0 0,1-1 0 0 0,-1 1 0 0 0,1-1 0 0 0,-1 0 0 0 0,1 0 0 0 0,3 2 0 0 0,0 0-13 0 0,0 0 1 0 0,0 0 0 0 0,1-1 0 0 0,-1 0-1 0 0,1 0 1 0 0,0-1 0 0 0,-1 0 0 0 0,1 0-1 0 0,0 0 1 0 0,0-1 0 0 0,1 0 0 0 0,7 0-1 0 0,-3-1-156 0 0,0-1 0 0 0,-1-1 0 0 0,1 1 0 0 0,-1-2 0 0 0,0 1 0 0 0,0-2 0 0 0,0 1 1 0 0,0-2-1 0 0,0 1 0 0 0,-1-2 0 0 0,0 1 0 0 0,16-13 0 0 0,-14 8-527 0 0</inkml:trace>
</inkml:ink>
</file>

<file path=ppt/ink/ink1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20T11:25:07.550"/>
    </inkml:context>
    <inkml:brush xml:id="br0">
      <inkml:brushProperty name="width" value="0.1" units="cm"/>
      <inkml:brushProperty name="height" value="0.1" units="cm"/>
      <inkml:brushProperty name="color" value="#F6630D"/>
    </inkml:brush>
  </inkml:definitions>
  <inkml:trace contextRef="#ctx0" brushRef="#br0">132 260 4104 0 0,'6'-14'285'0'0,"-5"14"-246"0"0,-1-1 1 0 0,1 0-1 0 0,-1 1 1 0 0,1-1-1 0 0,-1 0 0 0 0,1 0 1 0 0,-1 0-1 0 0,0 1 1 0 0,1-1-1 0 0,-1 0 1 0 0,0 0-1 0 0,0 0 1 0 0,1 0-1 0 0,-1 0 1 0 0,0 0-1 0 0,0 1 1 0 0,0-3-1 0 0,-1-12 567 0 0,1 14-548 0 0,0 0 1 0 0,0-1 0 0 0,0 1-1 0 0,0 0 1 0 0,0-1-1 0 0,0 1 1 0 0,0-1 0 0 0,-1 1-1 0 0,1 0 1 0 0,0-1-1 0 0,-2-1 1 0 0,1 2-49 0 0,0 1 0 0 0,1-1 0 0 0,-1 1 0 0 0,0-1 0 0 0,0 1 0 0 0,0 0 0 0 0,1-1 0 0 0,-1 1 0 0 0,0 0-1 0 0,0 0 1 0 0,0-1 0 0 0,0 1 0 0 0,0 0 0 0 0,0 0 0 0 0,0 0 0 0 0,0 0 0 0 0,0 0 0 0 0,1 1 0 0 0,-1-1 0 0 0,0 0 0 0 0,0 0 0 0 0,0 0 0 0 0,0 1 0 0 0,-1 0 0 0 0,-6 2 32 0 0,0 1 1 0 0,-1 0-1 0 0,1 1 1 0 0,1 0-1 0 0,-1 0 1 0 0,1 0-1 0 0,0 1 1 0 0,0 0-1 0 0,0 1 1 0 0,-7 9-1 0 0,2-3-163 0 0,10-12 127 0 0,1 1 0 0 0,0-1 1 0 0,0 1-1 0 0,-1-1 1 0 0,1 1-1 0 0,0 0 0 0 0,0 0 1 0 0,0-1-1 0 0,1 1 0 0 0,-1 0 1 0 0,0 0-1 0 0,1 0 1 0 0,-1 0-1 0 0,1 0 0 0 0,0 0 1 0 0,-1 0-1 0 0,1 0 0 0 0,0 0 1 0 0,0 0-1 0 0,1 0 1 0 0,-1 0-1 0 0,0 0 0 0 0,1 0 1 0 0,-1 0-1 0 0,1 0 1 0 0,-1 0-1 0 0,1-1 0 0 0,0 1 1 0 0,0 0-1 0 0,0 0 0 0 0,0-1 1 0 0,0 1-1 0 0,0 0 1 0 0,0-1-1 0 0,1 1 0 0 0,-1-1 1 0 0,1 1-1 0 0,-1-1 0 0 0,3 2 1 0 0,-1-1 6 0 0,0 1 0 0 0,0-1 1 0 0,0 0-1 0 0,0 0 0 0 0,0 0 0 0 0,0 0 1 0 0,1-1-1 0 0,-1 0 0 0 0,0 1 0 0 0,1-1 1 0 0,-1 0-1 0 0,1 0 0 0 0,0-1 0 0 0,-1 1 1 0 0,1-1-1 0 0,0 0 0 0 0,-1 0 0 0 0,1 0 1 0 0,-1 0-1 0 0,7-2 0 0 0,-1-2-2 0 0,0-1 1 0 0,-1 0-1 0 0,1 0 0 0 0,-1 0 0 0 0,-1-1 1 0 0,1-1-1 0 0,12-13 0 0 0,-19 20-22 0 0,-1-1 1 0 0,1 1-1 0 0,-1 0 0 0 0,0-1 1 0 0,1 1-1 0 0,-1-1 0 0 0,1 0 1 0 0,-1 1-1 0 0,0-1 0 0 0,0 1 1 0 0,1-1-1 0 0,-1 1 0 0 0,0-1 0 0 0,0 0 1 0 0,0 1-1 0 0,0-1 0 0 0,1 1 1 0 0,-1-1-1 0 0,0 0 0 0 0,0 1 1 0 0,0-1-1 0 0,-1 0 0 0 0,1 1 1 0 0,0-1-1 0 0,0 1 0 0 0,0-1 1 0 0,0 0-1 0 0,0 1 0 0 0,-1-1 1 0 0,1 1-1 0 0,0-1 0 0 0,-1 1 0 0 0,1-1 1 0 0,0 0-1 0 0,-1 1 0 0 0,1 0 1 0 0,-1-1-1 0 0,1 1 0 0 0,0-1 1 0 0,-1 1-1 0 0,0-1 0 0 0,-4-6-141 0 0,2 3 131 0 0,0-3-71 0 0,11 6 14 0 0,3 1 62 0 0,8 0 98 0 0,-1-2 0 0 0,1 0 0 0 0,-1-1 0 0 0,1-1-1 0 0,30-11 1 0 0,21 0-68 0 0,-45 14-131 0 0,8-1 172 0 0,-32 2-64 0 0,0 0-1 0 0,1 0 0 0 0,-1 0 1 0 0,0-1-1 0 0,0 1 0 0 0,1-1 1 0 0,-1 1-1 0 0,0-1 0 0 0,0 1 1 0 0,0-1-1 0 0,0 0 0 0 0,0 0 1 0 0,0 1-1 0 0,0-1 1 0 0,0 0-1 0 0,0 0 0 0 0,0 0 1 0 0,1-2-1 0 0,-28-8-204 0 0,22 9 229 0 0,-1 0 1 0 0,0 1-1 0 0,0 0 0 0 0,0 0 1 0 0,0 0-1 0 0,0 0 0 0 0,0 1 1 0 0,-1 0-1 0 0,1 0 0 0 0,0 0 1 0 0,0 0-1 0 0,0 1 0 0 0,0 0 1 0 0,-6 2-1 0 0,-32 3 119 0 0,34-3-50 0 0,7-3-81 0 0,0 1 0 0 0,-1-1 0 0 0,1 1 0 0 0,0 0 0 0 0,0-1 0 0 0,0 1-1 0 0,-1 0 1 0 0,1 0 0 0 0,0 1 0 0 0,0-1 0 0 0,0 0 0 0 0,1 1 0 0 0,-1-1-1 0 0,0 1 1 0 0,0-1 0 0 0,1 1 0 0 0,-1 0 0 0 0,1 0 0 0 0,0 0 0 0 0,-1 0-1 0 0,1 0 1 0 0,0 0 0 0 0,0 0 0 0 0,0 0 0 0 0,0 3 0 0 0,-1-2-19 0 0,1-1 0 0 0,1 0 1 0 0,-1 1-1 0 0,0-1 0 0 0,0 1 1 0 0,1-1-1 0 0,-1 1 0 0 0,1-1 1 0 0,0 1-1 0 0,0 0 0 0 0,0-1 1 0 0,0 1-1 0 0,1-1 0 0 0,-1 1 1 0 0,0-1-1 0 0,1 1 0 0 0,0-1 1 0 0,0 1-1 0 0,0-1 0 0 0,0 0 1 0 0,0 1-1 0 0,0-1 0 0 0,0 0 1 0 0,1 0-1 0 0,-1 0 0 0 0,1 0 1 0 0,0 0-1 0 0,-1 0 0 0 0,1 0 1 0 0,0 0-1 0 0,0-1 0 0 0,0 1 1 0 0,0-1-1 0 0,1 1 0 0 0,3 0 1 0 0,-2 1 25 0 0,0-1 1 0 0,1 0-1 0 0,0 0 1 0 0,0 0-1 0 0,-1-1 1 0 0,1 0-1 0 0,0 0 1 0 0,0 0-1 0 0,0 0 1 0 0,0-1-1 0 0,0 0 1 0 0,0 0-1 0 0,5-1 1 0 0,-1-1-33 0 0,0 0 0 0 0,0 0 0 0 0,-1-1 0 0 0,0 0 0 0 0,1-1 0 0 0,11-7 1 0 0,-14 8 30 0 0,0 0 0 0 0,-1-1 0 0 0,0 0 1 0 0,1 0-1 0 0,-1-1 0 0 0,-1 1 0 0 0,1-1 1 0 0,-1 0-1 0 0,1-1 0 0 0,-2 1 0 0 0,1-1 1 0 0,0 1-1 0 0,-1-1 0 0 0,0 0 1 0 0,-1 0-1 0 0,1-1 0 0 0,1-6 0 0 0,4-17-44 0 0,-2-1 0 0 0,-1 0-1 0 0,-1-1 1 0 0,0-59 0 0 0,-7 92 6 0 0,-3 11 27 0 0,-5 16-7 0 0,5-9 49 0 0,1 0 1 0 0,1 0-1 0 0,0 0 1 0 0,-1 28-1 0 0,5-35-61 0 0,0 1 1 0 0,0-1-1 0 0,1 1 1 0 0,1-1-1 0 0,0 1 0 0 0,0-1 1 0 0,9 24-1 0 0,-9-33 24 0 0,0 1 0 0 0,0-1 0 0 0,0 0 0 0 0,1 1 1 0 0,-1-1-1 0 0,1 0 0 0 0,0 0 0 0 0,0-1 0 0 0,0 1 0 0 0,6 4 0 0 0,36 17-1451 0 0,-33-20 670 0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20T08:45:45.958"/>
    </inkml:context>
    <inkml:brush xml:id="br0">
      <inkml:brushProperty name="width" value="0.1" units="cm"/>
      <inkml:brushProperty name="height" value="0.1" units="cm"/>
      <inkml:brushProperty name="color" value="#F6630D"/>
    </inkml:brush>
  </inkml:definitions>
  <inkml:trace contextRef="#ctx0" brushRef="#br0">57 163 4576 0 0,'11'-8'1283'0'0,"19"6"-117"0"0,33-18-1026 0 0,-58 16-156 0 0,0 0 0 0 0,0 0 1 0 0,0 0-1 0 0,-1-1 0 0 0,0 0 0 0 0,0 0 0 0 0,0 0 0 0 0,-1 0 0 0 0,5-9 0 0 0,-7 11 3 0 0,0 1-1 0 0,0-1 1 0 0,0 1-1 0 0,0-1 1 0 0,0 0-1 0 0,0 1 1 0 0,-1-1-1 0 0,0 0 1 0 0,1 0-1 0 0,-1 0 1 0 0,0 1-1 0 0,0-1 1 0 0,-1 0-1 0 0,1 0 1 0 0,-1 0 0 0 0,1 1-1 0 0,-1-1 1 0 0,-1-3-1 0 0,1 4 15 0 0,0 1 1 0 0,1-1-1 0 0,-1 1 0 0 0,0 0 1 0 0,0-1-1 0 0,-1 1 0 0 0,1 0 1 0 0,0 0-1 0 0,0-1 0 0 0,0 1 1 0 0,-1 0-1 0 0,1 0 0 0 0,-1 1 0 0 0,1-1 1 0 0,-1 0-1 0 0,1 0 0 0 0,-1 1 1 0 0,1-1-1 0 0,-1 1 0 0 0,0-1 1 0 0,1 1-1 0 0,-1 0 0 0 0,0-1 1 0 0,1 1-1 0 0,-1 0 0 0 0,0 0 0 0 0,1 0 1 0 0,-1 1-1 0 0,0-1 0 0 0,1 0 1 0 0,-4 1-1 0 0,-3 2 33 0 0,-1 0 0 0 0,1 1 0 0 0,0-1 1 0 0,0 1-1 0 0,0 1 0 0 0,1 0 0 0 0,0 0 0 0 0,-1 0 0 0 0,2 1 1 0 0,-1 0-1 0 0,1 0 0 0 0,0 1 0 0 0,0 0 0 0 0,1 0 0 0 0,0 0 1 0 0,0 1-1 0 0,0-1 0 0 0,1 1 0 0 0,-4 10 0 0 0,3-5 2 0 0,0 0-1 0 0,1 1 1 0 0,0-1 0 0 0,1 1-1 0 0,0 0 1 0 0,1 0-1 0 0,1-1 1 0 0,0 1-1 0 0,1 1 1 0 0,0-1-1 0 0,4 22 1 0 0,-3-32-84 0 0,-1-1 0 0 0,1 0 0 0 0,0 0 0 0 0,0 1 0 0 0,0-1 0 0 0,1 0 0 0 0,-1 0 1 0 0,1 0-1 0 0,-1-1 0 0 0,1 1 0 0 0,0 0 0 0 0,0 0 0 0 0,1-1 0 0 0,-1 0 0 0 0,0 1 0 0 0,1-1 0 0 0,-1 0 0 0 0,1 0 0 0 0,0 0 0 0 0,0 0 0 0 0,0-1 0 0 0,0 1 0 0 0,0-1 0 0 0,0 0 0 0 0,0 0 1 0 0,0 0-1 0 0,0 0 0 0 0,1 0 0 0 0,-1-1 0 0 0,0 0 0 0 0,0 1 0 0 0,7-2 0 0 0,9 1-623 0 0</inkml:trace>
</inkml:ink>
</file>

<file path=ppt/ink/ink1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20T11:25:07.927"/>
    </inkml:context>
    <inkml:brush xml:id="br0">
      <inkml:brushProperty name="width" value="0.1" units="cm"/>
      <inkml:brushProperty name="height" value="0.1" units="cm"/>
      <inkml:brushProperty name="color" value="#F6630D"/>
    </inkml:brush>
  </inkml:definitions>
  <inkml:trace contextRef="#ctx0" brushRef="#br0">113 208 4488 0 0,'0'-3'54'0'0,"1"-13"1027"0"0,-1 15-1058 0 0,0 1 0 0 0,0 0-1 0 0,0-1 1 0 0,0 1 0 0 0,0-1-1 0 0,0 1 1 0 0,0 0 0 0 0,0-1-1 0 0,0 1 1 0 0,0-1 0 0 0,0 1-1 0 0,1 0 1 0 0,-1-1 0 0 0,0 1-1 0 0,0 0 1 0 0,0-1 0 0 0,1 1-1 0 0,-1 0 1 0 0,0 0 0 0 0,0-1-1 0 0,1 1 1 0 0,-1 0 0 0 0,0-1-1 0 0,1 1 1 0 0,-1 0 0 0 0,0 0-1 0 0,1 0 1 0 0,-1 0 0 0 0,1-1-1 0 0,7 1 39 0 0,2-1 72 0 0,3-16-75 0 0,-6 6-57 0 0,-1 0-1 0 0,0-1 0 0 0,0 1 1 0 0,5-19-1 0 0,-10 27 2 0 0,0 1 0 0 0,0-1 0 0 0,0 0 1 0 0,-1 0-1 0 0,1 0 0 0 0,-1 0 0 0 0,0 0 0 0 0,0 0 0 0 0,0 0 1 0 0,0 0-1 0 0,0 1 0 0 0,0-1 0 0 0,-1 0 0 0 0,0 0 0 0 0,1 0 1 0 0,-1 0-1 0 0,0 0 0 0 0,0 1 0 0 0,-1-1 0 0 0,1 0 0 0 0,-1 1 1 0 0,1-1-1 0 0,-1 1 0 0 0,0 0 0 0 0,-3-4 0 0 0,3 4 8 0 0,0 1-1 0 0,-1 0 0 0 0,1 0 1 0 0,-1 0-1 0 0,1 0 1 0 0,0 0-1 0 0,-1 0 0 0 0,0 1 1 0 0,1-1-1 0 0,-1 1 0 0 0,1 0 1 0 0,-1 0-1 0 0,1 0 1 0 0,-1 0-1 0 0,0 0 0 0 0,1 0 1 0 0,-1 1-1 0 0,1-1 0 0 0,-1 1 1 0 0,1 0-1 0 0,-1 0 1 0 0,1 0-1 0 0,0 0 0 0 0,-1 0 1 0 0,1 0-1 0 0,0 1 0 0 0,-4 2 1 0 0,-2 2 7 0 0,0 0 0 0 0,0 1 0 0 0,1 0-1 0 0,0 0 1 0 0,-12 15 0 0 0,14-15 32 0 0,-1 1-1 0 0,2 0 1 0 0,-1 0-1 0 0,1 0 1 0 0,0 1-1 0 0,1-1 1 0 0,0 1-1 0 0,-3 15 0 0 0,5-21-32 0 0,1 1 0 0 0,-1-1-1 0 0,1 0 1 0 0,0 1 0 0 0,0-1 0 0 0,0 1-1 0 0,1-1 1 0 0,-1 0 0 0 0,1 1-1 0 0,0-1 1 0 0,0 0 0 0 0,0 1-1 0 0,0-1 1 0 0,1 0 0 0 0,-1 0-1 0 0,1 0 1 0 0,0 0 0 0 0,-1 0-1 0 0,1-1 1 0 0,1 1 0 0 0,-1 0-1 0 0,0-1 1 0 0,1 0 0 0 0,-1 1-1 0 0,1-1 1 0 0,5 3 0 0 0,3 1-156 0 0,1 0 1 0 0,0 0 0 0 0,0-1 0 0 0,1-1 0 0 0,18 5-1 0 0,-5-3-476 0 0</inkml:trace>
</inkml:ink>
</file>

<file path=ppt/ink/ink1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20T11:25:13.302"/>
    </inkml:context>
    <inkml:brush xml:id="br0">
      <inkml:brushProperty name="width" value="0.1" units="cm"/>
      <inkml:brushProperty name="height" value="0.1" units="cm"/>
      <inkml:brushProperty name="color" value="#F6630D"/>
    </inkml:brush>
  </inkml:definitions>
  <inkml:trace contextRef="#ctx0" brushRef="#br0">283 127 5693 0 0,'0'-3'41'0'0,"0"0"0"0"0,1 0 0 0 0,0 0 0 0 0,0 0 1 0 0,0 0-1 0 0,0 0 0 0 0,3-5 0 0 0,-3 5-3 0 0,1 0-1 0 0,-1 0 0 0 0,0 0 1 0 0,0 0-1 0 0,0-1 0 0 0,0 1 1 0 0,0 0-1 0 0,0-5 1 0 0,-1 4 12 0 0,0 0 0 0 0,0 0 0 0 0,-1 0 0 0 0,1 0 0 0 0,-1 0 0 0 0,0 0 0 0 0,0 0 0 0 0,0 0 0 0 0,-1 1 0 0 0,-2-8 0 0 0,3 10-47 0 0,0 0-1 0 0,0 0 0 0 0,-1 0 1 0 0,1 0-1 0 0,0 0 0 0 0,0 0 1 0 0,0 0-1 0 0,-1 0 1 0 0,1 0-1 0 0,0 0 0 0 0,-1 1 1 0 0,1-1-1 0 0,-1 0 0 0 0,1 1 1 0 0,-1 0-1 0 0,1-1 1 0 0,-1 1-1 0 0,1 0 0 0 0,-1 0 1 0 0,0-1-1 0 0,1 1 1 0 0,-1 1-1 0 0,1-1 0 0 0,-1 0 1 0 0,1 0-1 0 0,-1 0 0 0 0,1 1 1 0 0,-1-1-1 0 0,1 1 1 0 0,-1-1-1 0 0,-1 2 0 0 0,-14 5 65 0 0,-1 1 1 0 0,1 0-1 0 0,1 2 0 0 0,0 0 0 0 0,0 0 0 0 0,1 2 1 0 0,1 0-1 0 0,0 0 0 0 0,0 1 0 0 0,1 1 0 0 0,-19 27 0 0 0,26-31 25 0 0,0 0-1 0 0,1 1 0 0 0,0 0 1 0 0,1 0-1 0 0,1 0 0 0 0,-1 0 0 0 0,2 1 1 0 0,0-1-1 0 0,0 1 0 0 0,0 23 0 0 0,2-29-66 0 0,0-1 0 0 0,0 1 0 0 0,1 0 0 0 0,0-1 0 0 0,0 1 0 0 0,0-1 0 0 0,1 0 0 0 0,0 1 0 0 0,0-1 0 0 0,0 0 0 0 0,1 0 0 0 0,0 0 0 0 0,0 0 0 0 0,0 0 0 0 0,0-1 0 0 0,1 1 0 0 0,-1-1 0 0 0,1 0 0 0 0,0 0 0 0 0,6 3 0 0 0,-2-1-10 0 0,0-2 1 0 0,0 1-1 0 0,1-1 0 0 0,-1 0 1 0 0,1-1-1 0 0,0 0 0 0 0,0 0 0 0 0,1-1 1 0 0,-1 0-1 0 0,0-1 0 0 0,13 1 1 0 0,-1-1-441 0 0,-1-1 0 0 0,1-1 0 0 0,27-4 0 0 0,-27 1-290 0 0</inkml:trace>
</inkml:ink>
</file>

<file path=ppt/ink/ink1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20T11:25:13.659"/>
    </inkml:context>
    <inkml:brush xml:id="br0">
      <inkml:brushProperty name="width" value="0.1" units="cm"/>
      <inkml:brushProperty name="height" value="0.1" units="cm"/>
      <inkml:brushProperty name="color" value="#F6630D"/>
    </inkml:brush>
  </inkml:definitions>
  <inkml:trace contextRef="#ctx0" brushRef="#br0">176 13 5665 0 0,'12'-12'501'0'0,"-24"15"178"0"0,-12 6-469 0 0,10-5-163 0 0,0 0-1 0 0,1 1 0 0 0,-26 13 1 0 0,34-15-6 0 0,0 0 0 0 0,0 1-1 0 0,0-1 1 0 0,1 1 0 0 0,-1 0 0 0 0,1 0 0 0 0,0 0 0 0 0,0 1 0 0 0,0-1 0 0 0,1 1 0 0 0,0 0 0 0 0,-5 10 0 0 0,5-9 4 0 0,1-1-1 0 0,0 1 1 0 0,1-1 0 0 0,-1 1 0 0 0,1 0 0 0 0,1 0-1 0 0,-1 0 1 0 0,1 0 0 0 0,0 10 0 0 0,0-13-28 0 0,1 0 0 0 0,0 0 0 0 0,-1-1 0 0 0,1 1 0 0 0,0 0 0 0 0,0-1 0 0 0,0 1 0 0 0,1 0 0 0 0,-1-1 1 0 0,1 0-1 0 0,-1 1 0 0 0,1-1 0 0 0,0 0 0 0 0,0 0 0 0 0,0 0 0 0 0,0 0 0 0 0,0 0 0 0 0,0 0 0 0 0,1 0 0 0 0,-1-1 0 0 0,0 1 0 0 0,5 1 0 0 0,2 0-10 0 0,-1 0-1 0 0,1-1 1 0 0,0 0-1 0 0,0-1 0 0 0,1 0 1 0 0,-1 0-1 0 0,0-1 1 0 0,0 0-1 0 0,1 0 0 0 0,-1-1 1 0 0,0-1-1 0 0,0 1 1 0 0,0-1-1 0 0,0-1 0 0 0,0 0 1 0 0,-1 0-1 0 0,1-1 0 0 0,-1 0 1 0 0,0 0-1 0 0,0-1 1 0 0,0 0-1 0 0,0 0 0 0 0,11-12 1 0 0,-18 16-7 0 0,1-1 0 0 0,-1 1 0 0 0,1-1 0 0 0,-1 0 0 0 0,0 0 0 0 0,0 1 0 0 0,0-1 0 0 0,0 0 1 0 0,0 0-1 0 0,0 0 0 0 0,-1 0 0 0 0,1 0 0 0 0,-1 0 0 0 0,1 0 0 0 0,-1 0 0 0 0,0-1 0 0 0,0 1 0 0 0,0 0 0 0 0,0 0 0 0 0,0 0 0 0 0,-1-3 1 0 0,0 2-5 0 0,0-1 0 0 0,0 1 0 0 0,-1-1 0 0 0,0 1 0 0 0,1 0 0 0 0,-1 0 0 0 0,0 0 1 0 0,-1 0-1 0 0,1 0 0 0 0,0 0 0 0 0,-5-3 0 0 0,0-1-5 0 0,-1 2 0 0 0,1-1 0 0 0,-1 1 1 0 0,0 0-1 0 0,0 1 0 0 0,-1-1 0 0 0,1 2 0 0 0,-1-1 0 0 0,-9-1 0 0 0,-15 0-26 0 0,31 5-16 0 0,1 0-1 0 0,-1 0 1 0 0,0 0 0 0 0,1 0 0 0 0,-1 0 0 0 0,1 0 0 0 0,-1 0 0 0 0,1 1 0 0 0,-1-1-1 0 0,1 0 1 0 0,-1 1 0 0 0,1 0 0 0 0,-1-1 0 0 0,1 1 0 0 0,-1 0 0 0 0,1 0-1 0 0,-3 1 1 0 0,51 1-1525 0 0,-28 0 1184 0 0</inkml:trace>
</inkml:ink>
</file>

<file path=ppt/ink/ink1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20T11:25:14.014"/>
    </inkml:context>
    <inkml:brush xml:id="br0">
      <inkml:brushProperty name="width" value="0.1" units="cm"/>
      <inkml:brushProperty name="height" value="0.1" units="cm"/>
      <inkml:brushProperty name="color" value="#F6630D"/>
    </inkml:brush>
  </inkml:definitions>
  <inkml:trace contextRef="#ctx0" brushRef="#br0">19 63 5420 0 0,'-2'-2'76'0'0,"0"-1"-1"0"0,0 0 1 0 0,0 0-1 0 0,0 1 0 0 0,1-1 1 0 0,0-1-1 0 0,0 1 0 0 0,0 0 1 0 0,0 0-1 0 0,0 0 0 0 0,0-5 1 0 0,0 7-65 0 0,1 0 0 0 0,0 0 0 0 0,0 1 0 0 0,0-1 0 0 0,0 0 1 0 0,0 0-1 0 0,0 1 0 0 0,0-1 0 0 0,0 0 0 0 0,0 0 0 0 0,0 1 0 0 0,1-1 1 0 0,-1 0-1 0 0,0 1 0 0 0,0-1 0 0 0,1 0 0 0 0,-1 0 0 0 0,0 1 1 0 0,1-1-1 0 0,-1 1 0 0 0,1-1 0 0 0,-1 0 0 0 0,1 1 0 0 0,-1-1 0 0 0,1 1 1 0 0,-1-1-1 0 0,1 1 0 0 0,0-1 0 0 0,-1 1 0 0 0,1 0 0 0 0,0-1 1 0 0,-1 1-1 0 0,1 0 0 0 0,0-1 0 0 0,-1 1 0 0 0,1 0 0 0 0,0 0 0 0 0,0 0 1 0 0,-1 0-1 0 0,1-1 0 0 0,0 1 0 0 0,0 0 0 0 0,-1 0 0 0 0,1 1 1 0 0,0-1-1 0 0,0 0 0 0 0,1 0 0 0 0,2 1-3 0 0,1-1-1 0 0,-1 1 1 0 0,1 0 0 0 0,0 0-1 0 0,-1 1 1 0 0,0-1 0 0 0,1 1-1 0 0,-1 0 1 0 0,0 0 0 0 0,0 0-1 0 0,0 1 1 0 0,0 0 0 0 0,0-1-1 0 0,-1 1 1 0 0,1 1 0 0 0,-1-1-1 0 0,0 0 1 0 0,0 1 0 0 0,0 0-1 0 0,0 0 1 0 0,0-1 0 0 0,-1 2-1 0 0,0-1 1 0 0,0 0 0 0 0,0 0-1 0 0,1 6 1 0 0,-1-5-1 0 0,0 0 1 0 0,0 0-1 0 0,-1 1 1 0 0,0-1-1 0 0,0 0 0 0 0,0 1 1 0 0,-1-1-1 0 0,0 1 0 0 0,0-1 1 0 0,0 1-1 0 0,-1-1 1 0 0,0 0-1 0 0,0 1 0 0 0,0-1 1 0 0,0 0-1 0 0,-1 1 0 0 0,0-1 1 0 0,0 0-1 0 0,-1 0 1 0 0,1-1-1 0 0,-1 1 0 0 0,-5 6 1 0 0,8-10-7 0 0,-10 8-23 0 0,10-9 23 0 0,0 0 0 0 0,0 0 0 0 0,-1 1 1 0 0,1-1-1 0 0,0 0 0 0 0,0 0 0 0 0,0 0 0 0 0,-1 0 0 0 0,1 1 0 0 0,0-1 0 0 0,0 0 0 0 0,-1 0 0 0 0,1 0 1 0 0,0 0-1 0 0,0 0 0 0 0,-1 0 0 0 0,1 0 0 0 0,0 0 0 0 0,0 0 0 0 0,-1 0 0 0 0,1 1 0 0 0,0-2 1 0 0,0 1-1 0 0,-1 0 0 0 0,1 0 0 0 0,0 0 0 0 0,0 0 0 0 0,-1 0 0 0 0,1 0 0 0 0,0 0 0 0 0,0 0 0 0 0,-1 0 1 0 0,1 0-1 0 0,0 0 0 0 0,0-1 0 0 0,-1 1 0 0 0,1 0 0 0 0,0 0 0 0 0,0 0 0 0 0,0 0 0 0 0,-1-1 0 0 0,1 1 1 0 0,0 0-1 0 0,0 0 0 0 0,0 0 0 0 0,-1-1 0 0 0,1 0-1 0 0,1 0-1 0 0,-1 0 1 0 0,0 0-1 0 0,0 0 1 0 0,0 0-1 0 0,0 0 1 0 0,1-1-1 0 0,-1 1 1 0 0,0 0-1 0 0,1 0 1 0 0,-1 0-1 0 0,1 1 1 0 0,0-1 0 0 0,-1 0-1 0 0,1 0 1 0 0,1-1-1 0 0,14-18-54 0 0,-12 16 30 0 0,-1 0 43 0 0,57-61-11 0 0,-54 60-15 0 0,0 0-1 0 0,0 0 0 0 0,0 0 1 0 0,0 1-1 0 0,1 0 1 0 0,-1 0-1 0 0,1 1 1 0 0,0 0-1 0 0,10-3 0 0 0,-16 6 11 0 0,0-1 0 0 0,0 1 1 0 0,0 0-1 0 0,0 0 0 0 0,1 0 0 0 0,-1 0 0 0 0,0 1 0 0 0,0-1 0 0 0,0 0 0 0 0,0 0 0 0 0,0 1 0 0 0,1-1 0 0 0,-1 0 0 0 0,0 1 0 0 0,0-1 1 0 0,0 1-1 0 0,0 0 0 0 0,0-1 0 0 0,0 1 0 0 0,0 0 0 0 0,-1-1 0 0 0,1 1 0 0 0,0 0 0 0 0,0 0 0 0 0,-1 0 0 0 0,1 0 0 0 0,0 0 0 0 0,-1 0 1 0 0,1 0-1 0 0,-1 0 0 0 0,1 0 0 0 0,-1 0 0 0 0,1 0 0 0 0,-1 0 0 0 0,0 0 0 0 0,0 0 0 0 0,1 1 0 0 0,-1 0 0 0 0,2 8-6 0 0,-1 1 0 0 0,0-1 0 0 0,0 15 0 0 0,-1-9 2 0 0,1-3-47 0 0,-1-3 78 0 0,1-1 0 0 0,0 1 0 0 0,4 15 0 0 0,-4-22-78 0 0,0-1-1 0 0,0 1 1 0 0,0 0-1 0 0,0-1 1 0 0,1 0-1 0 0,-1 1 1 0 0,1-1 0 0 0,-1 0-1 0 0,1 0 1 0 0,0 0-1 0 0,0 0 1 0 0,0 0-1 0 0,0 0 1 0 0,0 0-1 0 0,0-1 1 0 0,1 1-1 0 0,2 1 1 0 0,4 1-465 0 0</inkml:trace>
</inkml:ink>
</file>

<file path=ppt/ink/ink1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20T11:25:14.334"/>
    </inkml:context>
    <inkml:brush xml:id="br0">
      <inkml:brushProperty name="width" value="0.1" units="cm"/>
      <inkml:brushProperty name="height" value="0.1" units="cm"/>
      <inkml:brushProperty name="color" value="#F6630D"/>
    </inkml:brush>
  </inkml:definitions>
  <inkml:trace contextRef="#ctx0" brushRef="#br0">100 161 5481 0 0,'2'-22'154'0'0,"-1"-1"0"0"0,-1-23 0 0 0,0 15 150 0 0,-5 5 140 0 0,-1 15-196 0 0,6 11-245 0 0,0 0-1 0 0,-1 0 1 0 0,1 0 0 0 0,0-1-1 0 0,0 1 1 0 0,0 0 0 0 0,-1 0 0 0 0,1 0-1 0 0,0 0 1 0 0,0 0 0 0 0,-1 0-1 0 0,1 0 1 0 0,0 0 0 0 0,0 0 0 0 0,-1 0-1 0 0,1 0 1 0 0,0 0 0 0 0,0 0-1 0 0,-1 0 1 0 0,1 0 0 0 0,0 0 0 0 0,0 0-1 0 0,-1 0 1 0 0,1 1 0 0 0,0-1-1 0 0,0 0 1 0 0,0 0 0 0 0,-1 0-1 0 0,1 0 1 0 0,0 0 0 0 0,0 1 0 0 0,0-1-1 0 0,-1 0 1 0 0,1 0 0 0 0,0 0-1 0 0,0 1 1 0 0,0-1 0 0 0,0 0 0 0 0,0 1-1 0 0,-4 4-2 0 0,1 2-1 0 0,0-1 0 0 0,1 0 0 0 0,-1 1 1 0 0,1-1-1 0 0,1 1 0 0 0,-2 7 0 0 0,0 0 11 0 0,-5 27 75 0 0,-4 71 0 0 0,0-2 153 0 0,3-60-101 0 0,2-15-43 0 0,2 0 1 0 0,-1 43-1 0 0,6-69-76 0 0,1 0 0 0 0,0 0 1 0 0,0-1-1 0 0,1 1 0 0 0,0 0 0 0 0,5 10 0 0 0,-6-16-49 0 0,0-1-1 0 0,0 1 1 0 0,0 0 0 0 0,0-1 0 0 0,0 1 0 0 0,1-1 0 0 0,-1 0-1 0 0,1 1 1 0 0,0-1 0 0 0,0 0 0 0 0,0 0 0 0 0,0 0 0 0 0,0 0 0 0 0,0-1-1 0 0,0 1 1 0 0,1 0 0 0 0,-1-1 0 0 0,1 0 0 0 0,-1 1 0 0 0,1-1-1 0 0,-1 0 1 0 0,1 0 0 0 0,4 0 0 0 0,1-2-320 0 0,0 0-143 0 0</inkml:trace>
</inkml:ink>
</file>

<file path=ppt/ink/ink1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20T11:25:14.686"/>
    </inkml:context>
    <inkml:brush xml:id="br0">
      <inkml:brushProperty name="width" value="0.1" units="cm"/>
      <inkml:brushProperty name="height" value="0.1" units="cm"/>
      <inkml:brushProperty name="color" value="#F6630D"/>
    </inkml:brush>
  </inkml:definitions>
  <inkml:trace contextRef="#ctx0" brushRef="#br0">0 28 3752 0 0,'7'-4'33'0'0,"1"0"0"0"0,0 1 0 0 0,-1 0-1 0 0,1 1 1 0 0,0-1 0 0 0,0 2-1 0 0,16-3 1 0 0,61 1-7 0 0,-72 3-56 0 0,-12 0 29 0 0,7 0-8 0 0,1 0 0 0 0,-1 1-1 0 0,1 0 1 0 0,11 2-1 0 0,-10 72 2175 0 0,-9-73-2174 0 0,-1 0 12 0 0,1 0 1 0 0,-1 1-1 0 0,1-1 0 0 0,-1 0 1 0 0,0 1-1 0 0,0-1 0 0 0,0 0 0 0 0,0 1 1 0 0,-1-1-1 0 0,1 0 0 0 0,0 1 0 0 0,-1-1 1 0 0,0 0-1 0 0,-1 5 0 0 0,2-7-4 0 0,-1 0 0 0 0,1 0 0 0 0,0 0 0 0 0,0 1 0 0 0,-1-1 0 0 0,1 0 0 0 0,0 0 0 0 0,0 1 0 0 0,0-1 0 0 0,0 0 0 0 0,-1 1 0 0 0,1-1 0 0 0,0 0 0 0 0,0 1 0 0 0,0-1 1 0 0,0 0-1 0 0,0 1 0 0 0,0-1 0 0 0,0 0 0 0 0,0 1 0 0 0,0-1 0 0 0,0 0 0 0 0,0 1 0 0 0,0-1 0 0 0,0 0 0 0 0,0 1 0 0 0,0-1 0 0 0,0 0 0 0 0,0 1 0 0 0,0-1 0 0 0,1 0 0 0 0,-1 1 0 0 0,0-1 0 0 0,0 0 0 0 0,0 0 0 0 0,0 1 0 0 0,1-1 0 0 0,-1 0 0 0 0,0 0 0 0 0,0 1 0 0 0,1-1 0 0 0,-1 0 0 0 0,0 0 0 0 0,1 1 0 0 0,-1-1 0 0 0,0 0 0 0 0,0 0 0 0 0,1 0 0 0 0,0 0 0 0 0,15 3-676 0 0,-17-3 292 0 0</inkml:trace>
</inkml:ink>
</file>

<file path=ppt/ink/ink1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20T11:25:15.041"/>
    </inkml:context>
    <inkml:brush xml:id="br0">
      <inkml:brushProperty name="width" value="0.1" units="cm"/>
      <inkml:brushProperty name="height" value="0.1" units="cm"/>
      <inkml:brushProperty name="color" value="#F6630D"/>
    </inkml:brush>
  </inkml:definitions>
  <inkml:trace contextRef="#ctx0" brushRef="#br0">0 14 5573 0 0,'26'-13'105'0'0,"-27"13"-98"0"0,0 1 0 0 0,0 0 1 0 0,0 0-1 0 0,1 0 0 0 0,-1 0 1 0 0,0 0-1 0 0,0 0 0 0 0,1 0 0 0 0,-1 0 1 0 0,0 0-1 0 0,1 0 0 0 0,-1 1 1 0 0,1-1-1 0 0,0 0 0 0 0,-1 0 1 0 0,1 0-1 0 0,0 1 0 0 0,0-1 0 0 0,0 0 1 0 0,0 0-1 0 0,0 3 0 0 0,2 28-320 0 0,14 1-968 0 0,-15-27 965 0 0</inkml:trace>
</inkml:ink>
</file>

<file path=ppt/ink/ink1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20T11:25:15.393"/>
    </inkml:context>
    <inkml:brush xml:id="br0">
      <inkml:brushProperty name="width" value="0.1" units="cm"/>
      <inkml:brushProperty name="height" value="0.1" units="cm"/>
      <inkml:brushProperty name="color" value="#F6630D"/>
    </inkml:brush>
  </inkml:definitions>
  <inkml:trace contextRef="#ctx0" brushRef="#br0">10 6 4964 0 0,'16'-1'645'0'0,"-17"0"-566"0"0,0 0 0 0 0,-1 1 1 0 0,1-1-1 0 0,0 1 0 0 0,-1-1 1 0 0,1 1-1 0 0,0 0 0 0 0,-1 0 1 0 0,1-1-1 0 0,0 1 0 0 0,-1 0 1 0 0,-2 0-1 0 0,-1 1 275 0 0,11 1 453 0 0,18 0-801 0 0,-12 1-50 0 0,12 11 54 0 0,-23-14-8 0 0,0 0 0 0 0,0 1 0 0 0,-1-1 1 0 0,1 1-1 0 0,0-1 0 0 0,-1 1 0 0 0,1 0 1 0 0,-1-1-1 0 0,1 1 0 0 0,0 0 1 0 0,-1-1-1 0 0,1 1 0 0 0,-1 0 0 0 0,0 0 1 0 0,1-1-1 0 0,-1 1 0 0 0,0 0 0 0 0,1 0 1 0 0,-1 0-1 0 0,0 1 0 0 0,5 9 8 0 0,-1 0 0 0 0,-1 1 0 0 0,0-1 0 0 0,-1 1 0 0 0,0 0-1 0 0,0 21 1 0 0,-2-27 3 0 0,-2-1 0 0 0,1 1 0 0 0,-1-1 0 0 0,1 1 0 0 0,-6 8 0 0 0,-45 122 40 0 0,35-92-29 0 0,16-41 43 0 0,-1 1 31 0 0,0 1-86 0 0,-1 4 316 0 0,11-20-74 0 0,0 0-336 0 0,-1 1 82 0 0,1 0 1 0 0,0 1 0 0 0,1 0 0 0 0,16-14-1 0 0,-22 21-22 0 0,-1 0 0 0 0,1 0 0 0 0,0 0 0 0 0,-1 0 0 0 0,1 0 0 0 0,0 1 0 0 0,0-1 0 0 0,0 1 0 0 0,0 0 0 0 0,1 0 0 0 0,-1 0 0 0 0,0 0 0 0 0,0 0 0 0 0,1 1 0 0 0,-1 0 0 0 0,0-1 0 0 0,1 1 0 0 0,-1 0 0 0 0,0 1 0 0 0,1-1 0 0 0,-1 0 0 0 0,0 1 0 0 0,0 0 0 0 0,6 2 0 0 0,7 4-416 0 0,-14-6 332 0 0,1 0 0 0 0,0 0 0 0 0,0 0 0 0 0,-1 0 0 0 0,1 1 0 0 0,-1-1 0 0 0,1 1 0 0 0,2 2 0 0 0,-3 3-455 0 0</inkml:trace>
</inkml:ink>
</file>

<file path=ppt/ink/ink1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20T11:25:15.732"/>
    </inkml:context>
    <inkml:brush xml:id="br0">
      <inkml:brushProperty name="width" value="0.1" units="cm"/>
      <inkml:brushProperty name="height" value="0.1" units="cm"/>
      <inkml:brushProperty name="color" value="#F6630D"/>
    </inkml:brush>
  </inkml:definitions>
  <inkml:trace contextRef="#ctx0" brushRef="#br0">0 94 6565 0 0,'38'-23'-14'0'0,"-13"15"13"0"0,1 1 0 0 0,0 1 0 0 0,0 1 0 0 0,0 1 1 0 0,44-1-1 0 0,-25 2 58 0 0,517-23 1170 0 0,-340 19-591 0 0,937 14 2195 0 0,-1088-5-2929 0 0,-35-2-84 0 0,1 2-1 0 0,72 13 1 0 0,-108-15 162 0 0,-1 0 1 0 0,0 0-1 0 0,0 0 1 0 0,1 0-1 0 0,-1 0 1 0 0,0 0 0 0 0,1 0-1 0 0,-1 0 1 0 0,0 0-1 0 0,0 0 1 0 0,1 0-1 0 0,-1 0 1 0 0,0 0-1 0 0,1 0 1 0 0,-1 0-1 0 0,0 1 1 0 0,0-1 0 0 0,1 0-1 0 0,-1 0 1 0 0,0 0-1 0 0,0 1 1 0 0,0-1-1 0 0,1 0 1 0 0,-1 0-1 0 0,0 0 1 0 0,0 1 0 0 0,0-1-1 0 0,0 0 1 0 0,1 0-1 0 0,-1 1 1 0 0,0-1-1 0 0,0 0 1 0 0,0 1-1 0 0,-8 4-627 0 0,-17 2-510 0 0,3-5 252 0 0</inkml:trace>
</inkml:ink>
</file>

<file path=ppt/ink/ink1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06T05:44:01.939"/>
    </inkml:context>
    <inkml:brush xml:id="br0">
      <inkml:brushProperty name="width" value="0.05" units="cm"/>
      <inkml:brushProperty name="height" value="0.05" units="cm"/>
      <inkml:brushProperty name="color" value="#FFC114"/>
    </inkml:brush>
  </inkml:definitions>
  <inkml:trace contextRef="#ctx0" brushRef="#br0">1 0 24575,'3'0'0,"5"0"0,5 0 0,15 0 0,16 0 0,19 0 0,10 0 0,10 0 0,17 0 0,8 0 0,-2 0 0,-9 0 0,-21 0-8191</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20T08:45:46.273"/>
    </inkml:context>
    <inkml:brush xml:id="br0">
      <inkml:brushProperty name="width" value="0.1" units="cm"/>
      <inkml:brushProperty name="height" value="0.1" units="cm"/>
      <inkml:brushProperty name="color" value="#F6630D"/>
    </inkml:brush>
  </inkml:definitions>
  <inkml:trace contextRef="#ctx0" brushRef="#br0">4 30 6845 0 0,'-3'-28'-74'0'0,"3"26"99"0"0,0 3 7 0 0,2 16 43 0 0,1 6-46 0 0,1-1 1 0 0,1 1-1 0 0,0-1 1 0 0,2 0-1 0 0,1 0 1 0 0,0-1-1 0 0,2 0 1 0 0,17 28-1 0 0,-25-46-11 0 0,10 17 18 0 0,-9-10-7 0 0,-5-6 34 0 0,1-4-59 0 0,0-1-1 0 0,0 1 1 0 0,1-1 0 0 0,-1 1-1 0 0,0-1 1 0 0,0 1-1 0 0,1-1 1 0 0,-1 1 0 0 0,0-1-1 0 0,1 0 1 0 0,-1 1 0 0 0,1-1-1 0 0,-1 0 1 0 0,1 0 0 0 0,-1 1-1 0 0,1-1 1 0 0,0 0-1 0 0,-1 0 1 0 0,1-2 0 0 0,-7-16 50 0 0,5 6-76 0 0,0 1 0 0 0,1-1 0 0 0,1 0 0 0 0,0 0 0 0 0,1 0 0 0 0,0 1 0 0 0,1-1 0 0 0,0 0 0 0 0,1 1 0 0 0,0-1 0 0 0,1 1 0 0 0,1 0 0 0 0,-1 0 0 0 0,2 1 0 0 0,0-1 0 0 0,0 1 0 0 0,13-15 0 0 0,-13 21-402 0 0,-1 8-164 0 0</inkml:trace>
</inkml:ink>
</file>

<file path=ppt/ink/ink1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5T05:02:00.817"/>
    </inkml:context>
    <inkml:brush xml:id="br0">
      <inkml:brushProperty name="width" value="0.035" units="cm"/>
      <inkml:brushProperty name="height" value="0.035" units="cm"/>
      <inkml:brushProperty name="color" value="#FF0066"/>
    </inkml:brush>
  </inkml:definitions>
  <inkml:trace contextRef="#ctx0" brushRef="#br0">0 60 24575,'95'-26'0,"30"-8"-8191</inkml:trace>
</inkml:ink>
</file>

<file path=ppt/ink/ink1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6-20T12:16:23.187"/>
    </inkml:context>
    <inkml:brush xml:id="br0">
      <inkml:brushProperty name="width" value="0.1" units="cm"/>
      <inkml:brushProperty name="height" value="0.1" units="cm"/>
      <inkml:brushProperty name="color" value="#F6630D"/>
    </inkml:brush>
  </inkml:definitions>
  <inkml:trace contextRef="#ctx0" brushRef="#br0">1 1 24575,'0'0'-8191</inkml:trace>
</inkml:ink>
</file>

<file path=ppt/ink/ink1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6-20T12:16:24.896"/>
    </inkml:context>
    <inkml:brush xml:id="br0">
      <inkml:brushProperty name="width" value="0.1" units="cm"/>
      <inkml:brushProperty name="height" value="0.1" units="cm"/>
      <inkml:brushProperty name="color" value="#F6630D"/>
    </inkml:brush>
  </inkml:definitions>
  <inkml:trace contextRef="#ctx0" brushRef="#br0">1 0 24575,'863'52'-790,"-292"-8"364,288-20-287,2-23-683,197 3 387,160 6 2221,-1192-10-6281</inkml:trace>
</inkml:ink>
</file>

<file path=ppt/ink/ink1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6-20T12:16:27.008"/>
    </inkml:context>
    <inkml:brush xml:id="br0">
      <inkml:brushProperty name="width" value="0.1" units="cm"/>
      <inkml:brushProperty name="height" value="0.1" units="cm"/>
      <inkml:brushProperty name="color" value="#F6630D"/>
    </inkml:brush>
  </inkml:definitions>
  <inkml:trace contextRef="#ctx0" brushRef="#br0">1039 19 24575,'0'-1'0,"-1"1"0,1-1 0,0 1 0,0-1 0,-1 0 0,1 1 0,0 0 0,-1-1 0,1 1 0,0-1 0,-1 1 0,1-1 0,-1 1 0,1 0 0,-1-1 0,1 1 0,-1 0 0,1-1 0,-1 1 0,1 0 0,-1 0 0,1 0 0,-1-1 0,1 1 0,-1 0 0,1 0 0,-2 0 0,-19-3 0,16 3 0,-274-5 0,175 6 0,-399-1 0,487 0 0,8 0 0,1 0 0,-1 0 0,0 0 0,-9 3 0,15-2 0,0-1 0,0 1 0,0 0 0,0-1 0,0 1 0,0 0 0,0 0 0,0 1 0,1-1 0,-1 0 0,0 0 0,1 1 0,-1-1 0,1 1 0,0 0 0,-1-1 0,1 1 0,0 0 0,0 0 0,-1 2 0,-2 8 0,1 0 0,1 0 0,0 1 0,0-1 0,1 1 0,1 19 0,0-16 0,6 460 0,0-63 0,-6-411 0,0-1 0,0 1 0,0-1 0,0 0 0,0 1 0,1-1 0,-1 0 0,0 1 0,1-1 0,-1 0 0,1 1 0,-1-1 0,1 0 0,0 0 0,0 0 0,-1 1 0,1-1 0,0 0 0,0 0 0,0 0 0,0 0 0,0-1 0,0 1 0,1 0 0,-1 0 0,0-1 0,0 1 0,0 0 0,1-1 0,-1 1 0,2-1 0,4 2 0,0-1 0,0-1 0,0 1 0,0-1 0,8-1 0,-2 1 0,72-4 0,139-24 0,81-44 0,-229 49-1365,-18 2-5461</inkml:trace>
</inkml:ink>
</file>

<file path=ppt/ink/ink1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6-20T12:16:27.411"/>
    </inkml:context>
    <inkml:brush xml:id="br0">
      <inkml:brushProperty name="width" value="0.1" units="cm"/>
      <inkml:brushProperty name="height" value="0.1" units="cm"/>
      <inkml:brushProperty name="color" value="#F6630D"/>
    </inkml:brush>
  </inkml:definitions>
  <inkml:trace contextRef="#ctx0" brushRef="#br0">1 142 24575,'3'0'0,"3"0"0,7 0 0,10 0 0,15 0 0,21 0 0,29 0 0,31-5 0,19-12 0,5-1 0,-10-2 0,-13-2 0,-25 2 0,-28-1 0,-25 2-8191</inkml:trace>
</inkml:ink>
</file>

<file path=ppt/ink/ink1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6-20T12:16:28.414"/>
    </inkml:context>
    <inkml:brush xml:id="br0">
      <inkml:brushProperty name="width" value="0.1" units="cm"/>
      <inkml:brushProperty name="height" value="0.1" units="cm"/>
      <inkml:brushProperty name="color" value="#F6630D"/>
    </inkml:brush>
  </inkml:definitions>
  <inkml:trace contextRef="#ctx0" brushRef="#br0">1 134 24575,'0'765'0,"0"-755"0,-1 3 0,2 1 0,2 17 0,-2-27 0,1-5 0,1-12 0,1-23 0,-1-218 0,-5 133 0,21-177 0,-16 273 0,2 1 0,0 0 0,2 0 0,10-26 0,-15 46 0,1 0 0,-1 0 0,1 0 0,0 0 0,0 0 0,1 1 0,-1-1 0,1 1 0,0 0 0,0 0 0,0 0 0,0 1 0,0 0 0,1-1 0,-1 1 0,1 1 0,5-2 0,9-3 0,1 2 0,35-4 0,-43 6 0,34-4 0,143-12 0,-186 18 0,-1 0 0,0 0 0,0 0 0,1 0 0,-1 0 0,0 1 0,0-1 0,0 1 0,0-1 0,1 1 0,-1 0 0,0 0 0,0 0 0,2 1 0,-3 0 0,0-1 0,0 0 0,1 1 0,-1-1 0,0 1 0,-1-1 0,1 1 0,0 0 0,0-1 0,-1 1 0,1 0 0,-1-1 0,1 1 0,-1 0 0,0 0 0,0 0 0,0 2 0,1 32 0,-2-1 0,-2 0 0,-1 1 0,-2-1 0,-1-1 0,-2 0 0,-1 0 0,-2 0 0,-24 49 0,33-78 0,1 0 0,-1 0 0,0 0 0,0-1 0,0 1 0,0-1 0,-1 0 0,0 0 0,0 0 0,0-1 0,0 1 0,-1-1 0,1 0 0,-1 0 0,0 0 0,0-1 0,0 0 0,0 0 0,0 0 0,-1-1 0,1 1 0,0-1 0,-1 0 0,1-1 0,-1 1 0,-5-2 0,-186-11-1365,167 8-5461</inkml:trace>
</inkml:ink>
</file>

<file path=ppt/ink/ink1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6-20T12:16:29.649"/>
    </inkml:context>
    <inkml:brush xml:id="br0">
      <inkml:brushProperty name="width" value="0.1" units="cm"/>
      <inkml:brushProperty name="height" value="0.1" units="cm"/>
      <inkml:brushProperty name="color" value="#F6630D"/>
    </inkml:brush>
  </inkml:definitions>
  <inkml:trace contextRef="#ctx0" brushRef="#br0">1 263 24575,'1'1'0,"0"0"0,-1-1 0,1 1 0,0 0 0,0 0 0,0-1 0,-1 1 0,1 0 0,0 0 0,-1 0 0,1 0 0,0 0 0,-1 0 0,0 0 0,1 0 0,-1 1 0,1-1 0,-1 0 0,0 1 0,1 1 0,10 39 0,-3-1 0,-1 1 0,2 67 0,-1-18 0,-2-34 0,21 160 0,-26-210 0,6 26 0,-6-31 0,-1-1 0,1 1 0,-1 0 0,1 0 0,0-1 0,0 1 0,-1-1 0,1 1 0,0 0 0,1-1 0,-1 0 0,0 1 0,2 1 0,-2-3 0,-1 0 0,1 0 0,-1 0 0,1 0 0,-1 1 0,1-1 0,-1 0 0,1 0 0,-1 0 0,0 0 0,1 0 0,-1 0 0,1-1 0,-1 1 0,1 0 0,-1 0 0,1 0 0,-1 0 0,1 0 0,-1-1 0,1 1 0,-1 0 0,0 0 0,1-1 0,-1 1 0,1 0 0,-1-1 0,0 1 0,0-1 0,1 1 0,-1 0 0,0-1 0,1 1 0,-1-1 0,0 1 0,0 0 0,0-1 0,1 1 0,-1-1 0,0 0 0,9-24 0,-9 23 0,12-46 0,-2 0 0,4-62 0,-3-103 0,6-56 0,-16 258 0,0-4 0,2 1 0,-1-1 0,2 1 0,6-20 0,-9 31 0,0 0 0,1 0 0,-1 0 0,1 1 0,0-1 0,-1 0 0,1 0 0,1 1 0,-1-1 0,0 1 0,1 0 0,-1 0 0,1 0 0,-1 0 0,1 0 0,0 0 0,0 1 0,0 0 0,0-1 0,0 1 0,0 0 0,0 0 0,1 1 0,-1-1 0,5 0 0,-2 1 0,1 0 0,-1 0 0,1 1 0,-1 0 0,1 0 0,-1 1 0,1-1 0,-1 1 0,0 1 0,0-1 0,0 1 0,9 6 0,-6-2 0,0-1 0,-1 1 0,0 1 0,0 0 0,-1 0 0,12 18 0,-2 2 0,-1 2 0,-2-1 0,22 64 0,-14-23 0,-2 0 0,13 92 0,-33-158 0,1-1 0,-1 0 0,1 1 0,0-1 0,0 0 0,0 0 0,0 1 0,4 5 0,-5-9 0,0 0 0,0 0 0,1 0 0,-1 1 0,0-1 0,0 0 0,1 0 0,-1 0 0,0 0 0,0 0 0,1 1 0,-1-1 0,0 0 0,0 0 0,1 0 0,-1 0 0,0 0 0,0 0 0,1 0 0,-1 0 0,0 0 0,1 0 0,-1 0 0,0 0 0,0 0 0,1 0 0,-1 0 0,0 0 0,0 0 0,1-1 0,-1 1 0,0 0 0,0 0 0,1 0 0,-1 0 0,0-1 0,13-18 0,55-166 0,6-13 0,-56 160 0,1 1 0,37-52 0,-49 79 0,1 0 0,-1 0 0,2 1 0,0 0 0,0 1 0,0 0 0,1 0 0,0 1 0,1 0 0,-1 1 0,1 0 0,1 1 0,11-5 0,-19 9 0,-1 0 0,0 0 0,1 1 0,-1-1 0,1 1 0,0 0 0,-1 0 0,1 0 0,-1 0 0,7 2 0,-8-1 0,0 0 0,1 0 0,-1 0 0,0 0 0,0 0 0,-1 1 0,1-1 0,0 0 0,0 1 0,0 0 0,-1-1 0,1 1 0,-1 0 0,0 0 0,1 0 0,-1 0 0,0 0 0,1 3 0,6 13 0,-2 1 0,0 0 0,-1 0 0,3 22 0,6 86 0,-7-55 0,45 293 0,-50-356 15,10 64 307,-10-65-565,1 0 0,-1 1 0,1-1 0,1 0-1,0-1 1,6 11 0</inkml:trace>
</inkml:ink>
</file>

<file path=ppt/ink/ink1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6-20T12:16:30.332"/>
    </inkml:context>
    <inkml:brush xml:id="br0">
      <inkml:brushProperty name="width" value="0.1" units="cm"/>
      <inkml:brushProperty name="height" value="0.1" units="cm"/>
      <inkml:brushProperty name="color" value="#F6630D"/>
    </inkml:brush>
  </inkml:definitions>
  <inkml:trace contextRef="#ctx0" brushRef="#br0">1 276 24575,'3'-2'0,"1"0"0,-1 0 0,1 0 0,-1 1 0,1-1 0,0 1 0,0 0 0,-1 0 0,1 0 0,5 0 0,8-2 0,67-9 0,123-2 0,-188 13 0,308-9-546,144 4-2010,132 2-24,68 2 241,715-6-1606,-15-41 2429,-914 15 543,-127 0 984,-282 29 201,23-3 593,131-30 0,-178 28 500,-23 10-1280,-1 0 0,0 0-1,0 0 1,0 0-1,1 0 1,-1 0 0,0 0-1,0 0 1,0 0 0,1-1-1,-1 1 1,0 0-1,0 0 1,0 0 0,0 0-1,0 0 1,1-1-1,-1 1 1,0 0 0,0 0-1,0 0 1,0-1 0,0 1-1,0 0 1,0 0-1,0 0 1,0-1 0,1 1-1,-1 0 1,0 0-1,0 0 1,0-1 0,0 1-1,0 0 1,0 0 0,-1-1-1,1 1 1,0 0-1,0-1 1,-2 0 102,0 0 1,-1 0-1,1 0 1,0 0-1,-1 0 1,1 1-1,0-1 1,-1 1-1,-4-1 0,-50-3 1795,-7 2-2977</inkml:trace>
</inkml:ink>
</file>

<file path=ppt/ink/ink1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20T12:16:54.026"/>
    </inkml:context>
    <inkml:brush xml:id="br0">
      <inkml:brushProperty name="width" value="0.1" units="cm"/>
      <inkml:brushProperty name="height" value="0.1" units="cm"/>
      <inkml:brushProperty name="color" value="#F6630D"/>
    </inkml:brush>
  </inkml:definitions>
  <inkml:trace contextRef="#ctx0" brushRef="#br0">13 128 3724 0 0,'0'0'947'0'0,"-3"-2"-884"0"0,-5 0-114 0 0,6-1 181 0 0,13 1 654 0 0,222-20-776 0 0,79-36 141 0 0,-204 34 110 0 0,-102 23-77 0 0,5-1-107 0 0,1-2-58 0 0,-8 2-35 0 0,1 1 0 0 0,0 0 0 0 0,-1 0 1 0 0,1 0-1 0 0,0 0 0 0 0,9 1 1 0 0</inkml:trace>
</inkml:ink>
</file>

<file path=ppt/ink/ink1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20T12:16:54.858"/>
    </inkml:context>
    <inkml:brush xml:id="br0">
      <inkml:brushProperty name="width" value="0.1" units="cm"/>
      <inkml:brushProperty name="height" value="0.1" units="cm"/>
      <inkml:brushProperty name="color" value="#F6630D"/>
    </inkml:brush>
  </inkml:definitions>
  <inkml:trace contextRef="#ctx0" brushRef="#br0">0 233 4136 0 0,'23'-2'298'0'0,"0"-1"-1"0"0,0 0 0 0 0,41-13 1 0 0,-23 5-138 0 0,291-78 639 0 0,-195 51-602 0 0,124-33-146 0 0,-264 72 99 0 0,-27 7-275 0 0,-44 17 0 0 0,66-21-231 0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20T08:45:47.096"/>
    </inkml:context>
    <inkml:brush xml:id="br0">
      <inkml:brushProperty name="width" value="0.1" units="cm"/>
      <inkml:brushProperty name="height" value="0.1" units="cm"/>
      <inkml:brushProperty name="color" value="#F6630D"/>
    </inkml:brush>
  </inkml:definitions>
  <inkml:trace contextRef="#ctx0" brushRef="#br0">403 237 5268 0 0,'-1'-2'19'0'0,"1"-1"-1"0"0,0 1 0 0 0,0 0 0 0 0,0-1 0 0 0,0 1 0 0 0,0 0 0 0 0,0 0 0 0 0,0-1 0 0 0,1 1 0 0 0,-1 0 0 0 0,1 0 0 0 0,0-1 0 0 0,0 1 0 0 0,1-2 0 0 0,19-33 273 0 0,-6 13 28 0 0,-4 5 55 0 0,-5 9-197 0 0,0-1 1 0 0,-1 0-1 0 0,6-14 0 0 0,-11 23-143 0 0,1 0 1 0 0,0 0-1 0 0,-1 0 0 0 0,1 0 0 0 0,-1-1 1 0 0,0 1-1 0 0,0 0 0 0 0,0 0 0 0 0,0-1 1 0 0,0 1-1 0 0,0 0 0 0 0,0 0 0 0 0,-1-1 1 0 0,1 1-1 0 0,-1 0 0 0 0,0 0 1 0 0,1 0-1 0 0,-1 0 0 0 0,0 0 0 0 0,0 0 1 0 0,-1 0-1 0 0,-2-4 0 0 0,3 5-16 0 0,-1 0-1 0 0,0 0 1 0 0,1 0-1 0 0,-1 0 1 0 0,0 0-1 0 0,0 0 1 0 0,0 0-1 0 0,0 0 1 0 0,0 1-1 0 0,0-1 1 0 0,0 1-1 0 0,0-1 1 0 0,0 1-1 0 0,0 0 1 0 0,0 0-1 0 0,0 0 1 0 0,-1 0-1 0 0,1 0 1 0 0,0 1-1 0 0,0-1 1 0 0,0 1-1 0 0,0-1 1 0 0,0 1-1 0 0,0 0 1 0 0,0-1-1 0 0,0 1 1 0 0,-3 2-1 0 0,-6 3 51 0 0,0 1-1 0 0,0 0 1 0 0,-11 10-1 0 0,21-16-60 0 0,-25 21 73 0 0,1 1 0 0 0,1 1 1 0 0,2 1-1 0 0,0 1 0 0 0,-20 33 1 0 0,8-6 167 0 0,-48 106 1 0 0,66-124-112 0 0,2 2 0 0 0,2 0 0 0 0,1 0 1 0 0,2 1-1 0 0,2 1 0 0 0,1-1 1 0 0,2 1-1 0 0,1 0 0 0 0,3 0 0 0 0,1 0 1 0 0,9 58-1 0 0,-8-84-86 0 0,1 0 0 0 0,0-1 0 0 0,1 1 1 0 0,1-1-1 0 0,0 0 0 0 0,1 0 0 0 0,0-1 0 0 0,0 0 0 0 0,1 0 0 0 0,1 0 1 0 0,16 17-1 0 0,-16-21-25 0 0,0 0 1 0 0,0 0-1 0 0,1-1 1 0 0,0 0-1 0 0,0 0 1 0 0,1-1-1 0 0,-1-1 1 0 0,1 1-1 0 0,0-2 0 0 0,1 1 1 0 0,-1-1-1 0 0,0-1 1 0 0,1 0-1 0 0,20 1 1 0 0,-9-2-55 0 0,1-2-1 0 0,0 0 1 0 0,-1-2 0 0 0,1 0 0 0 0,-1-2-1 0 0,0 0 1 0 0,0-1 0 0 0,-1-2 0 0 0,22-10 0 0 0,-18 7-83 0 0,-1-2 0 0 0,-1-1 0 0 0,0-1 0 0 0,-1-1 0 0 0,0 0 0 0 0,-2-2 0 0 0,24-25 0 0 0,-32 29 56 0 0,-1-1 0 0 0,0 0 1 0 0,-1-1-1 0 0,-1 0 0 0 0,-1 0 0 0 0,0-1 1 0 0,-1 0-1 0 0,-1 0 0 0 0,0-1 1 0 0,-1 0-1 0 0,-1 0 0 0 0,-1 0 1 0 0,1-27-1 0 0,-3 15 40 0 0,-1 0 0 0 0,-2 0 1 0 0,-1 1-1 0 0,-1-1 0 0 0,-1 1 0 0 0,-2 0 0 0 0,-17-45 1 0 0,23 71 15 0 0,0-1 0 0 0,-1 1 0 0 0,0-1 0 0 0,0 1 1 0 0,0 0-1 0 0,0 0 0 0 0,0 0 0 0 0,-5-5 0 0 0,7 8-1 0 0,-1-1 0 0 0,1 1 0 0 0,-1 0-1 0 0,1-1 1 0 0,-1 1 0 0 0,1 0 0 0 0,-1 0-1 0 0,1-1 1 0 0,-1 1 0 0 0,1 0 0 0 0,-1 0-1 0 0,0 0 1 0 0,1-1 0 0 0,-1 1 0 0 0,1 0-1 0 0,-1 0 1 0 0,1 0 0 0 0,-1 0 0 0 0,0 0-1 0 0,1 0 1 0 0,-1 0 0 0 0,1 0 0 0 0,-2 1-1 0 0,1-1 0 0 0,0 1-1 0 0,0 0 0 0 0,0 0 0 0 0,0 0 0 0 0,0-1 0 0 0,1 1 1 0 0,-1 0-1 0 0,0 0 0 0 0,0 0 0 0 0,1 0 0 0 0,-1 0 1 0 0,1 0-1 0 0,-1 1 0 0 0,1-1 0 0 0,-1 0 0 0 0,0 2 1 0 0,-7 24 53 0 0,1 0-1 0 0,1 1 1 0 0,1 0 0 0 0,2 0 0 0 0,1 1 0 0 0,1-1 0 0 0,1 0 0 0 0,1 1 0 0 0,2-1 0 0 0,1 0 0 0 0,1 0 0 0 0,1 0 0 0 0,2-1-1 0 0,11 28 1 0 0,-17-49-46 0 0,1 0 0 0 0,0 0 0 0 0,0 0 0 0 0,1 0 0 0 0,0-1 0 0 0,0 1 0 0 0,0-1 0 0 0,0 0 0 0 0,1 0 0 0 0,0-1 0 0 0,0 1 0 0 0,11 6 0 0 0,-12-8-55 0 0,1-1 0 0 0,-1-1 1 0 0,1 1-1 0 0,-1-1 1 0 0,1 1-1 0 0,-1-1 1 0 0,1-1-1 0 0,0 1 1 0 0,0-1-1 0 0,-1 1 0 0 0,1-1 1 0 0,0-1-1 0 0,0 1 1 0 0,0-1-1 0 0,-1 0 1 0 0,1 0-1 0 0,0 0 0 0 0,7-4 1 0 0,-4 2-304 0 0,0-1 0 0 0,-1 0 0 0 0,1 0 0 0 0,-1-1 0 0 0,0 0 0 0 0,-1 0 0 0 0,8-8 0 0 0,1 1-644 0 0</inkml:trace>
</inkml:ink>
</file>

<file path=ppt/ink/ink1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20T12:16:56.178"/>
    </inkml:context>
    <inkml:brush xml:id="br0">
      <inkml:brushProperty name="width" value="0.1" units="cm"/>
      <inkml:brushProperty name="height" value="0.1" units="cm"/>
      <inkml:brushProperty name="color" value="#F6630D"/>
    </inkml:brush>
  </inkml:definitions>
  <inkml:trace contextRef="#ctx0" brushRef="#br0">89 196 3668 0 0,'0'-2'-1'0'0,"1"0"-1"0"0,0 0 0 0 0,0 0 0 0 0,-1 0 0 0 0,1 1 1 0 0,0-1-1 0 0,1 0 0 0 0,-1 1 0 0 0,0-1 1 0 0,0 1-1 0 0,1-1 0 0 0,-1 1 0 0 0,1-1 0 0 0,-1 1 1 0 0,1 0-1 0 0,0 0 0 0 0,1-1 0 0 0,36-21 21 0 0,-35 21-12 0 0,22-10 153 0 0,0 0 0 0 0,1 2-1 0 0,55-14 1 0 0,-29 14-86 0 0,65-5 0 0 0,-81 12-62 0 0,20-1 22 0 0,-1-2 0 0 0,84-21 1 0 0,-124 23-9 0 0,-12 4 1 0 0,-1-1 1 0 0,1 0-1 0 0,-1 0 1 0 0,0 0-1 0 0,1 0 1 0 0,-1 0-1 0 0,0 0 1 0 0,0-1-1 0 0,6-3 0 0 0,-43 7 381 0 0,-132 34-381 0 0,-51 10-81 0 0,98-26 36 0 0,-153 22 82 0 0,248-41-3 0 0,27-4-11 0 0,12-2-40 0 0,356-69-59 0 0,-136 33 99 0 0,-218 37-51 0 0,4-1-4 0 0,0 1 0 0 0,35-1 0 0 0,-115 24 27 0 0,49-16-19 0 0,-234 54 6 0 0,168-43-30 0 0,-95 6-1 0 0,161-20 20 0 0,9-2 7 0 0,17-5 15 0 0,29-5 1 0 0,167-31-163 0 0,-181 40-64 0 0</inkml:trace>
</inkml:ink>
</file>

<file path=ppt/ink/ink1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20T12:17:14.745"/>
    </inkml:context>
    <inkml:brush xml:id="br0">
      <inkml:brushProperty name="width" value="0.1" units="cm"/>
      <inkml:brushProperty name="height" value="0.1" units="cm"/>
      <inkml:brushProperty name="color" value="#F6630D"/>
    </inkml:brush>
  </inkml:definitions>
  <inkml:trace contextRef="#ctx0" brushRef="#br0">23 151 4488 0 0,'0'-1'16'0'0,"1"1"-1"0"0,-1-1 1 0 0,0 0-1 0 0,1 1 1 0 0,-1-1-1 0 0,0 1 0 0 0,1-1 1 0 0,-1 0-1 0 0,0 1 1 0 0,0-1-1 0 0,0 1 1 0 0,0-1-1 0 0,0 0 0 0 0,0 1 1 0 0,0-1-1 0 0,0 0 1 0 0,0 1-1 0 0,0-1 1 0 0,0 0-1 0 0,0 1 0 0 0,0-1 1 0 0,0 1-1 0 0,-1-1 1 0 0,1 0-1 0 0,0 1 1 0 0,0-1-1 0 0,-1 1 0 0 0,1-1 1 0 0,0 1-1 0 0,-1-1 1 0 0,1 1-1 0 0,-1-1 1 0 0,1 1-1 0 0,-1-2 0 0 0,-17-10 941 0 0,15 10-511 0 0,148 10 495 0 0,269-31 570 0 0,-234 10-1127 0 0,112-11-40 0 0,164-8 302 0 0,-356 28 119 0 0,128-21-1 0 0,-215 23-450 0 0,-18 5 47 0 0,-24 3-456 0 0,-17-1-1038 0 0,18-1 155 0 0</inkml:trace>
</inkml:ink>
</file>

<file path=ppt/ink/ink1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20T12:17:17.070"/>
    </inkml:context>
    <inkml:brush xml:id="br0">
      <inkml:brushProperty name="width" value="0.1" units="cm"/>
      <inkml:brushProperty name="height" value="0.1" units="cm"/>
      <inkml:brushProperty name="color" value="#F6630D"/>
    </inkml:brush>
  </inkml:definitions>
  <inkml:trace contextRef="#ctx0" brushRef="#br0">6 3 3900 0 0,'11'-2'16'0'0,"-11"2"2"0"0,0 0 0 0 0,0 0-1 0 0,0 0 1 0 0,0 0 0 0 0,0 0-1 0 0,-1 0 1 0 0,1 0 0 0 0,0 0-1 0 0,0 0 1 0 0,0 0 0 0 0,0 0-1 0 0,0 1 1 0 0,0-1-1 0 0,0 0 1 0 0,0 0 0 0 0,0 0-1 0 0,0 0 1 0 0,0 0 0 0 0,0 0-1 0 0,0 0 1 0 0,0 0 0 0 0,0 0-1 0 0,1 0 1 0 0,-1 0 0 0 0,0 1-1 0 0,0-1 1 0 0,0 0 0 0 0,0 0-1 0 0,0 0 1 0 0,0 0-1 0 0,0 0 1 0 0,0 0 0 0 0,0 0-1 0 0,0 0 1 0 0,0 0 0 0 0,0 0-1 0 0,0 0 1 0 0,0 0 0 0 0,0 0-1 0 0,0 0 1 0 0,0 0 0 0 0,1 0-1 0 0,-1 0 1 0 0,0 0 0 0 0,0 0-1 0 0,0 0 1 0 0,0 0-1 0 0,0 1 1 0 0,0-1 0 0 0,0 0-1 0 0,0 0 1 0 0,0 0 0 0 0,0-1-1 0 0,0 1 1 0 0,1 0 0 0 0,-1 0-1 0 0,0 0 1 0 0,0 0 0 0 0,0 0-1 0 0,0 0 1 0 0,0 0 0 0 0,0 0-1 0 0,0 0 1 0 0,0 0 0 0 0,0 0-1 0 0,0 0 1 0 0,0 0-1 0 0,1 21 1211 0 0,0-8-1096 0 0,-1-1 0 0 0,0 1 0 0 0,-1-1 0 0 0,-3 15-1 0 0,-2 2-32 0 0,2 1-1 0 0,1-1 0 0 0,1 0 0 0 0,1 1 0 0 0,6 50 1 0 0,17 328 2051 0 0,-3-31-835 0 0,-14-314-1188 0 0,20 157 438 0 0,-9-91-170 0 0,16 139 410 0 0,-18-149-525 0 0,17 191 409 0 0,-13-105-602 0 0,-18-200-80 0 0,0 4-4 0 0,1 1 1 0 0,0 0-1 0 0,1-1 1 0 0,4 17-1 0 0,-5-21 291 0 0,-6-8 180 0 0,4 2-446 0 0,0 0 1 0 0,0-1 0 0 0,0 1-1 0 0,0 0 1 0 0,1-1 0 0 0,-1 1 0 0 0,0-1-1 0 0,1 1 1 0 0,-1-1 0 0 0,1 1-1 0 0,0-1 1 0 0,-1 1 0 0 0,1-1-1 0 0,0-2 1 0 0,-4-26 10 0 0,4 29-77 0 0,0 0-1 0 0,1 1 1 0 0,-1-1-1 0 0,0 1 1 0 0,0-1-1 0 0,1 0 0 0 0,-1 1 1 0 0,1-1-1 0 0,-1 1 1 0 0,1-1-1 0 0,-1 1 1 0 0,1-1-1 0 0,-1 1 1 0 0,1-1-1 0 0,-1 1 0 0 0,1 0 1 0 0,-1-1-1 0 0,1 1 1 0 0,0 0-1 0 0,-1 0 1 0 0,1-1-1 0 0,0 1 0 0 0,-1 0 1 0 0,1 0-1 0 0,0 0 1 0 0,0-1-1 0 0,0 2-8 0 0,-1-1 0 0 0,1-1 0 0 0,-1 1 0 0 0,1 0 0 0 0,-1 0 0 0 0,1 0 0 0 0,-1 0-1 0 0,0 0 1 0 0,1 0 0 0 0,-1 0 0 0 0,1-1 0 0 0,-1 1 0 0 0,1 0 0 0 0,-1 0 0 0 0,0-1 0 0 0,1 1 0 0 0,-1 0-1 0 0,0-1 1 0 0,1 1 0 0 0,-1 0 0 0 0,0-1 0 0 0,1 1 0 0 0,-1 0 0 0 0,0-1 0 0 0,0 1 0 0 0,1-1 0 0 0,-1 1 0 0 0,0-1-1 0 0,0 1 1 0 0,0 0 0 0 0,1-2 0 0 0,-1-2-1016 0 0,3-4-136 0 0</inkml:trace>
</inkml:ink>
</file>

<file path=ppt/ink/ink1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20T12:17:21.818"/>
    </inkml:context>
    <inkml:brush xml:id="br0">
      <inkml:brushProperty name="width" value="0.1" units="cm"/>
      <inkml:brushProperty name="height" value="0.1" units="cm"/>
      <inkml:brushProperty name="color" value="#F6630D"/>
    </inkml:brush>
  </inkml:definitions>
  <inkml:trace contextRef="#ctx0" brushRef="#br0">6 49 3900 0 0,'-6'-6'-12'0'0,"10"3"-17"0"0,14 2-23 0 0,-15 1 49 0 0,-3 0 3 0 0,0 0 0 0 0,0 0-1 0 0,0 0 1 0 0,0 1-1 0 0,0-1 1 0 0,-1 0 0 0 0,1 0-1 0 0,0 0 1 0 0,0 0-1 0 0,0 0 1 0 0,0 0 0 0 0,0 0-1 0 0,0 0 1 0 0,0 1-1 0 0,0-1 1 0 0,0 0 0 0 0,0 0-1 0 0,0 0 1 0 0,0 0-1 0 0,-1 0 1 0 0,1 0 0 0 0,0 0-1 0 0,0 1 1 0 0,0-1 0 0 0,0 0-1 0 0,0 0 1 0 0,0 0-1 0 0,0 0 1 0 0,0 0 0 0 0,0 1-1 0 0,0-1 1 0 0,0 0-1 0 0,0 0 1 0 0,1 0 0 0 0,-1 0-1 0 0,0 0 1 0 0,0 0-1 0 0,0 1 1 0 0,0-1 0 0 0,0 0-1 0 0,0 0 1 0 0,0 0-1 0 0,0 0 1 0 0,0 0 0 0 0,0 0-1 0 0,0 0 1 0 0,1 0-1 0 0,-1 0 1 0 0,0 1 0 0 0,0-1-1 0 0,0 0 1 0 0,0 0-1 0 0,0 0 1 0 0,0 0 0 0 0,0 0-1 0 0,1 0 1 0 0,-1 0 0 0 0,0 0-1 0 0,0 0 1 0 0,0 0-1 0 0,0 0 1 0 0,0 0 0 0 0,1 0-1 0 0,-9 6-63 0 0,14-10 157 0 0,-6 4-74 0 0,0 0-19 0 0,1 0 0 0 0,-1 0 1 0 0,0 0-1 0 0,0 0 0 0 0,0 0 0 0 0,0 0 0 0 0,1 0 0 0 0,-1 0 1 0 0,0 0-1 0 0,0 0 0 0 0,0 0 0 0 0,0-1 0 0 0,0 1 1 0 0,0 0-1 0 0,1 0 0 0 0,-1 0 0 0 0,0 0 0 0 0,0 0 1 0 0,0 0-1 0 0,0-1 0 0 0,0 1 0 0 0,0 0 0 0 0,0 0 0 0 0,0 0 1 0 0,0 0-1 0 0,1 0 0 0 0,-1-1 0 0 0,0 1 0 0 0,0 0 1 0 0,0 0-1 0 0,0 0 0 0 0,0 0 0 0 0,0-1 0 0 0,0 1 0 0 0,0 0 1 0 0,0 0-1 0 0,0 0 0 0 0,0 0 0 0 0,0-1 0 0 0,0 1 1 0 0,0 0-1 0 0,-1 0 0 0 0,1 0 0 0 0,0 0 0 0 0,0 0 1 0 0,0-1-1 0 0,0 1 0 0 0,0 0 0 0 0,0 0 0 0 0,0 0 0 0 0,0 0 1 0 0,0 0-1 0 0,-1 0 0 0 0,1-1 0 0 0,0 1 0 0 0,1 1 10 0 0,-1-1-9 0 0,-1 0 19 0 0,12-6 816 0 0,-3 6 1255 0 0,-11 20-1848 0 0,2-15-129 0 0,-2 13-298 0 0,-8 54 67 0 0,8-54 161 0 0,3 2 24 0 0,0 63-34 0 0,0-27 11 0 0,0 124-17 0 0,0-179 314 0 0,0-147-271 0 0,3-34-141 0 0,-2 158 4 0 0,12-3-2 0 0,38-75 30 0 0,-38 78 14 0 0,-1 16 1 0 0,-2 4 17 0 0,0 0 1 0 0,0 1-1 0 0,0 0 0 0 0,14 1 0 0 0,-19 0 3 0 0,0 1 0 0 0,0-1-1 0 0,0 1 1 0 0,0 0-1 0 0,0 1 1 0 0,0-1-1 0 0,0 1 1 0 0,0 0 0 0 0,-1 0-1 0 0,1 1 1 0 0,-1-1-1 0 0,0 1 1 0 0,7 5-1 0 0,-2 2 0 0 0,-1-1-1 0 0,0 1 1 0 0,0 1-1 0 0,8 15 1 0 0,-15-25 5 0 0,0 0 0 0 0,-1-1 0 0 0,1 1 1 0 0,-1 0-1 0 0,1 0 0 0 0,-1 0 1 0 0,1-1-1 0 0,-1 1 0 0 0,0 0 0 0 0,1 0 1 0 0,-1 0-1 0 0,0 0 0 0 0,1 0 1 0 0,-1 0-1 0 0,0 0 0 0 0,0 0 0 0 0,0 0 1 0 0,0 0-1 0 0,0-1 0 0 0,0 1 1 0 0,0 0-1 0 0,0 0 0 0 0,-1 0 0 0 0,1 0 1 0 0,0 0-1 0 0,-1 0 0 0 0,1 0 0 0 0,0 0 1 0 0,-1-1-1 0 0,1 1 0 0 0,-1 0 1 0 0,1 0-1 0 0,-1 0 0 0 0,1-1 0 0 0,-1 1 1 0 0,-1 1-1 0 0,-41 67 44 0 0,42-67-41 0 0,0 0 0 0 0,0 0-1 0 0,0 0 1 0 0,-1 0 0 0 0,1 0 0 0 0,-1 0-1 0 0,1 0 1 0 0,-1-1 0 0 0,0 1-1 0 0,0-1 1 0 0,0 1 0 0 0,0-1 0 0 0,0 0-1 0 0,0 0 1 0 0,-2 2 0 0 0,-70 39 43 0 0,51-29 7 0 0,19-12-51 0 0,-4 3 7 0 0,7-2-14 0 0,46 1-118 0 0,21-3 67 0 0,-36 2-5 0 0,-15 2 52 0 0,-8-3 19 0 0,0 1 0 0 0,0-1 0 0 0,0 1 0 0 0,0-2 1 0 0,10 1-1 0 0,-15 6 63 0 0,-2-4-70 0 0,1 1-1 0 0,-1 0 1 0 0,0-1 0 0 0,-1 1-1 0 0,1 0 1 0 0,0-1-1 0 0,-1 1 1 0 0,0-1 0 0 0,0 1-1 0 0,0-1 1 0 0,0 1-1 0 0,-1-1 1 0 0,1 0 0 0 0,-4 6-1 0 0,0-1 7 0 0,-1 0 1 0 0,0 0-1 0 0,-10 9 0 0 0,13-13-5 0 0,-1-1 0 0 0,1 0 0 0 0,-1 0 0 0 0,0 0 1 0 0,0 0-1 0 0,0-1 0 0 0,-1 0 0 0 0,1 0 0 0 0,-1 0 0 0 0,1 0 0 0 0,-1-1 0 0 0,1 1 1 0 0,-1-1-1 0 0,-5 0 0 0 0,-5 3 0 0 0,4-1-84 0 0,-22 6 64 0 0,31-9-76 0 0,0 0-1 0 0,0 1 1 0 0,1-1 0 0 0,-1 0-1 0 0,0 0 1 0 0,0 0 0 0 0,0 0-1 0 0,0 0 1 0 0,0 0 0 0 0,0-1-1 0 0,1 1 1 0 0,-5-2 0 0 0,-2-1-425 0 0</inkml:trace>
</inkml:ink>
</file>

<file path=ppt/ink/ink1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20T12:17:22.223"/>
    </inkml:context>
    <inkml:brush xml:id="br0">
      <inkml:brushProperty name="width" value="0.1" units="cm"/>
      <inkml:brushProperty name="height" value="0.1" units="cm"/>
      <inkml:brushProperty name="color" value="#F6630D"/>
    </inkml:brush>
  </inkml:definitions>
  <inkml:trace contextRef="#ctx0" brushRef="#br0">67 2 4400 0 0,'-9'-1'136'0'0,"8"1"-108"0"0,1 0-1 0 0,-1 0 0 0 0,0 0 0 0 0,1 0 0 0 0,-1 0 1 0 0,1 0-1 0 0,-1 0 0 0 0,0 0 0 0 0,1 0 0 0 0,-1 0 0 0 0,1 0 1 0 0,-1 0-1 0 0,0 1 0 0 0,1-1 0 0 0,-1 0 0 0 0,1 0 1 0 0,-1 1-1 0 0,1-1 0 0 0,-1 0 0 0 0,1 1 0 0 0,-1-1 1 0 0,1 1-1 0 0,-1-1 0 0 0,1 1 0 0 0,0-1 0 0 0,-1 1 0 0 0,1-1 1 0 0,-1 1-1 0 0,1-1 0 0 0,0 1 0 0 0,0-1 0 0 0,-1 1 1 0 0,1-1-1 0 0,0 1 0 0 0,0 0 0 0 0,-7 10 291 0 0,3-5-199 0 0,1 0 0 0 0,-1 0 0 0 0,1 0 0 0 0,0 0 0 0 0,1 1-1 0 0,-4 12 1 0 0,2 2 10 0 0,1 0-1 0 0,2 1 1 0 0,0 35-1 0 0,2-49-88 0 0,-1 1 0 0 0,1-1 0 0 0,1 1 0 0 0,-1-1 0 0 0,2 0 0 0 0,-1 1 1 0 0,1-1-1 0 0,0 0 0 0 0,1-1 0 0 0,0 1 0 0 0,0-1 0 0 0,7 10 0 0 0,-7-12-33 0 0,1 0 0 0 0,0-1 0 0 0,0 1 1 0 0,1-1-1 0 0,-1-1 0 0 0,1 1 0 0 0,-1-1 0 0 0,1 0 0 0 0,0 0 0 0 0,12 3 1 0 0,-15-5-4 0 0,0 0 0 0 0,1 0 0 0 0,-1 0 0 0 0,1 0 0 0 0,-1-1 0 0 0,1 0 1 0 0,-1 0-1 0 0,1 0 0 0 0,-1 0 0 0 0,1 0 0 0 0,-1-1 0 0 0,1 0 0 0 0,-1 1 0 0 0,0-1 1 0 0,1-1-1 0 0,-1 1 0 0 0,0 0 0 0 0,0-1 0 0 0,0 0 0 0 0,0 1 0 0 0,5-5 0 0 0,-3 2-4 0 0,0 0 0 0 0,0 0 0 0 0,0-1-1 0 0,-1 0 1 0 0,1 0 0 0 0,-1 0 0 0 0,0-1-1 0 0,-1 1 1 0 0,1-1 0 0 0,-1 0 0 0 0,0 0-1 0 0,-1 0 1 0 0,1-1 0 0 0,-1 1 0 0 0,-1-1-1 0 0,1 1 1 0 0,0-9 0 0 0,-1 0 0 0 0,-1-1 0 0 0,0 0 0 0 0,-1 0 1 0 0,-1 1-1 0 0,0-1 0 0 0,-1 1 0 0 0,-1-1 0 0 0,-1 1 1 0 0,-10-25-1 0 0,13 36 2 0 0,0 1 0 0 0,-1 0 0 0 0,1 0-1 0 0,-1 0 1 0 0,1 0 0 0 0,-1 0 0 0 0,0 1 0 0 0,0-1 0 0 0,0 1 0 0 0,-4-2 0 0 0,9 4-69 0 0,1 0 0 0 0,-1 1 0 0 0,1-1 0 0 0,0 0 0 0 0,-1 0 0 0 0,1 0 0 0 0,-1-1 0 0 0,1 1-1 0 0,-1-1 1 0 0,1 1 0 0 0,-1-1 0 0 0,0 0 0 0 0,1 0 0 0 0,2-1 0 0 0,5-2-252 0 0,3 1-167 0 0</inkml:trace>
</inkml:ink>
</file>

<file path=ppt/ink/ink1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20T12:17:22.611"/>
    </inkml:context>
    <inkml:brush xml:id="br0">
      <inkml:brushProperty name="width" value="0.1" units="cm"/>
      <inkml:brushProperty name="height" value="0.1" units="cm"/>
      <inkml:brushProperty name="color" value="#F6630D"/>
    </inkml:brush>
  </inkml:definitions>
  <inkml:trace contextRef="#ctx0" brushRef="#br0">45 57 6001 0 0,'-6'-1'27'0'0,"-19"2"318"0"0,25-1-328 0 0,-1 0 1 0 0,0 0-1 0 0,1 0 0 0 0,-1 0 1 0 0,1 0-1 0 0,-1 0 0 0 0,1 1 0 0 0,-1-1 1 0 0,1 0-1 0 0,-1 0 0 0 0,0 0 1 0 0,1 1-1 0 0,-1-1 0 0 0,1 0 1 0 0,-1 1-1 0 0,1-1 0 0 0,0 0 0 0 0,-1 1 1 0 0,1-1-1 0 0,-1 1 0 0 0,1-1 1 0 0,0 0-1 0 0,-1 1 0 0 0,1-1 1 0 0,0 1-1 0 0,-1-1 0 0 0,1 1 0 0 0,0-1 1 0 0,0 1-1 0 0,0 0 0 0 0,-1 0 1 0 0,66-19 844 0 0,-25 11-790 0 0,150-23-32 0 0,-171 26-463 0 0,-20 1 16 0 0,-10 1 152 0 0,-8 0 207 0 0,-1 1 0 0 0,1 1 0 0 0,-27 3 1 0 0,45-3 62 0 0,0 1 0 0 0,0-1 0 0 0,0 1 0 0 0,1-1 0 0 0,-1 1 1 0 0,0 0-1 0 0,0-1 0 0 0,1 1 0 0 0,-1 0 0 0 0,0-1 0 0 0,1 1 1 0 0,-1 0-1 0 0,1 0 0 0 0,-1 0 0 0 0,1 0 0 0 0,-1-1 0 0 0,1 1 0 0 0,-1 0 1 0 0,1 0-1 0 0,0 1 0 0 0,-8 27 198 0 0,5-18-24 0 0,-5 19 81 0 0,2 0 1 0 0,1 0 0 0 0,1 0-1 0 0,1 32 1 0 0,3-44-271 0 0,1 1 0 0 0,0-1 0 0 0,1 0 0 0 0,2 1 0 0 0,-1-1 0 0 0,2-1 0 0 0,14 35-1 0 0,-18-49-112 0 0,1 0-1 0 0,-1 0 0 0 0,1-1 0 0 0,0 1 1 0 0,0-1-1 0 0,0 1 0 0 0,4 3 0 0 0,4 3-552 0 0</inkml:trace>
</inkml:ink>
</file>

<file path=ppt/ink/ink1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20T12:17:23.089"/>
    </inkml:context>
    <inkml:brush xml:id="br0">
      <inkml:brushProperty name="width" value="0.1" units="cm"/>
      <inkml:brushProperty name="height" value="0.1" units="cm"/>
      <inkml:brushProperty name="color" value="#F6630D"/>
    </inkml:brush>
  </inkml:definitions>
  <inkml:trace contextRef="#ctx0" brushRef="#br0">75 113 6097 0 0,'-1'0'8'0'0,"0"0"0"0"0,-1 0 0 0 0,1 0 0 0 0,0 0 0 0 0,0-1 1 0 0,-1 1-1 0 0,1 0 0 0 0,0-1 0 0 0,0 1 0 0 0,0-1 0 0 0,-1 1 1 0 0,1-1-1 0 0,0 1 0 0 0,0-1 0 0 0,0 0 0 0 0,0 0 0 0 0,0 1 1 0 0,0-1-1 0 0,0 0 0 0 0,0 0 0 0 0,1 0 0 0 0,-1 0 0 0 0,-1-2 1 0 0,2 3 21 0 0,-1-1 1 0 0,1 0-1 0 0,-1 1 1 0 0,0-1-1 0 0,1 1 1 0 0,-1-1-1 0 0,1 1 1 0 0,-1 0-1 0 0,0-1 1 0 0,1 1-1 0 0,-1-1 1 0 0,0 1-1 0 0,0 0 1 0 0,1 0-1 0 0,-1-1 1 0 0,0 1-1 0 0,0 0 1 0 0,1 0-1 0 0,-1 0 1 0 0,0 0-1 0 0,0 0 1 0 0,1 0-1 0 0,-1 0 1 0 0,0 0-1 0 0,0 0 1 0 0,0 0-1 0 0,0 1 1 0 0,-19 41 373 0 0,17-22-306 0 0,1 0-1 0 0,0-1 1 0 0,2 1 0 0 0,1 22 0 0 0,0 3 303 0 0,-1-44-388 0 0,1 1-1 0 0,-1-1 1 0 0,0 0-1 0 0,0 1 1 0 0,1-1-1 0 0,-1 0 0 0 0,1 0 1 0 0,-1 1-1 0 0,1-1 1 0 0,-1 0-1 0 0,1 0 0 0 0,0 0 1 0 0,0 0-1 0 0,0 0 1 0 0,-1 0-1 0 0,1 0 0 0 0,0 0 1 0 0,0 0-1 0 0,0 0 1 0 0,1-1-1 0 0,-1 1 1 0 0,0 0-1 0 0,0-1 0 0 0,0 1 1 0 0,0 0-1 0 0,1-1 1 0 0,-1 0-1 0 0,0 1 0 0 0,0-1 1 0 0,1 0-1 0 0,-1 0 1 0 0,0 1-1 0 0,3-1 0 0 0,3 0-5 0 0,-1 1 0 0 0,1-1-1 0 0,0-1 1 0 0,0 1 0 0 0,8-3-1 0 0,3 0-25 0 0,-1 0 0 0 0,1-2-1 0 0,-1-1 1 0 0,0 0 0 0 0,0-1-1 0 0,24-13 1 0 0,-36 17-17 0 0,0-1 0 0 0,0 1 1 0 0,-1-1-1 0 0,1 0 0 0 0,-1 0 1 0 0,0-1-1 0 0,0 1 0 0 0,0-1 0 0 0,-1 0 1 0 0,0 0-1 0 0,0 0 0 0 0,0 0 1 0 0,0 0-1 0 0,-1-1 0 0 0,0 0 0 0 0,0 1 1 0 0,0-1-1 0 0,-1 0 0 0 0,0 0 1 0 0,0 0-1 0 0,-1 0 0 0 0,1 1 0 0 0,-2-11 1 0 0,1 10 23 0 0,0-1 0 0 0,-1 1 0 0 0,0 0 0 0 0,0 0 0 0 0,0 0 0 0 0,-1 0 0 0 0,0 0 0 0 0,0 0 0 0 0,0 0 0 0 0,-1 0 0 0 0,0 1 1 0 0,0-1-1 0 0,-1 1 0 0 0,1 0 0 0 0,-1 0 0 0 0,0 0 0 0 0,0 0 0 0 0,-1 1 0 0 0,0 0 0 0 0,1 0 0 0 0,-2 0 0 0 0,1 1 0 0 0,0-1 0 0 0,0 1 0 0 0,-1 0 0 0 0,0 1 1 0 0,0-1-1 0 0,0 1 0 0 0,0 0 0 0 0,0 1 0 0 0,0-1 0 0 0,0 1 0 0 0,0 1 0 0 0,-1-1 0 0 0,1 1 0 0 0,0 0 0 0 0,0 0 0 0 0,-8 2 0 0 0,4-1 7 0 0,0 1 0 0 0,0 1 0 0 0,1 0-1 0 0,-1 0 1 0 0,1 1 0 0 0,-17 8-1 0 0,23-10 4 0 0,1-1-1 0 0,-1 1 1 0 0,1-1-1 0 0,-1 1 0 0 0,1 0 1 0 0,0 0-1 0 0,-1 0 0 0 0,1 0 1 0 0,0 1-1 0 0,0-1 0 0 0,1 1 1 0 0,-1-1-1 0 0,0 1 0 0 0,1-1 1 0 0,0 1-1 0 0,-1 0 0 0 0,1 0 1 0 0,0 0-1 0 0,1-1 0 0 0,-1 1 1 0 0,0 0-1 0 0,1 0 0 0 0,0 0 1 0 0,-1 0-1 0 0,1 0 0 0 0,0 0 1 0 0,1 4-1 0 0,-1-6-13 0 0,1 1 0 0 0,0 0 1 0 0,-1-1-1 0 0,1 1 0 0 0,0-1 0 0 0,0 1 0 0 0,0-1 0 0 0,0 1 1 0 0,0-1-1 0 0,1 0 0 0 0,-1 0 0 0 0,0 1 0 0 0,0-1 1 0 0,1 0-1 0 0,-1 0 0 0 0,1 0 0 0 0,-1 0 0 0 0,1-1 0 0 0,-1 1 1 0 0,1 0-1 0 0,0-1 0 0 0,-1 1 0 0 0,1-1 0 0 0,0 1 1 0 0,-1-1-1 0 0,1 0 0 0 0,3 0 0 0 0,6 1-316 0 0,1 0 0 0 0,23-2 0 0 0,-28 0 139 0 0,17-1-345 0 0</inkml:trace>
</inkml:ink>
</file>

<file path=ppt/ink/ink1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20T12:17:23.461"/>
    </inkml:context>
    <inkml:brush xml:id="br0">
      <inkml:brushProperty name="width" value="0.1" units="cm"/>
      <inkml:brushProperty name="height" value="0.1" units="cm"/>
      <inkml:brushProperty name="color" value="#F6630D"/>
    </inkml:brush>
  </inkml:definitions>
  <inkml:trace contextRef="#ctx0" brushRef="#br0">93 96 5208 0 0,'2'-1'79'0'0,"-1"0"0"0"0,0-1 0 0 0,1 0 0 0 0,-1 1 0 0 0,0-1 0 0 0,0 0 0 0 0,0 1 0 0 0,0-1 0 0 0,0 0 0 0 0,-1 0 0 0 0,1 0 0 0 0,-1 0 0 0 0,1 0 0 0 0,-1 0 0 0 0,1-3 0 0 0,-1 4-45 0 0,0 1 0 0 0,-1-1 0 0 0,1 1 0 0 0,0 0 0 0 0,0-1 0 0 0,0 1 0 0 0,-1 0-1 0 0,1-1 1 0 0,0 1 0 0 0,0 0 0 0 0,-1-1 0 0 0,1 1 0 0 0,0 0 0 0 0,-1 0 0 0 0,1-1-1 0 0,0 1 1 0 0,-1 0 0 0 0,1 0 0 0 0,0 0 0 0 0,-1 0 0 0 0,1-1 0 0 0,0 1 0 0 0,-1 0-1 0 0,1 0 1 0 0,-1 0 0 0 0,1 0 0 0 0,-21 2 501 0 0,1 2-48 0 0,18-4-456 0 0,0 0 0 0 0,-1 0 1 0 0,1 1-1 0 0,0-1 0 0 0,0 1 0 0 0,-1-1 0 0 0,1 1 1 0 0,0 0-1 0 0,0 0 0 0 0,0 0 0 0 0,0 0 1 0 0,0 0-1 0 0,0 1 0 0 0,0-1 0 0 0,0 0 0 0 0,0 1 1 0 0,1 0-1 0 0,-1-1 0 0 0,1 1 0 0 0,-1 0 1 0 0,1 0-1 0 0,-1 0 0 0 0,-1 3 0 0 0,1 0 13 0 0,0 0 0 0 0,1 0-1 0 0,-1 1 1 0 0,1-1 0 0 0,0 0-1 0 0,1 1 1 0 0,-1-1 0 0 0,1 0-1 0 0,0 1 1 0 0,0-1 0 0 0,2 8-1 0 0,1 4 107 0 0,0 0-1 0 0,7 21 0 0 0,-8-32-124 0 0,0 0 0 0 0,1 0 0 0 0,-1 0 0 0 0,1-1 1 0 0,1 1-1 0 0,-1-1 0 0 0,1 1 0 0 0,-1-1 0 0 0,1 0 0 0 0,1 0 0 0 0,-1-1 0 0 0,1 1 0 0 0,0-1 0 0 0,0 0 0 0 0,11 6 0 0 0,-7-5-4 0 0,0-2 1 0 0,1 1-1 0 0,0-1 0 0 0,-1 0 1 0 0,1-1-1 0 0,0 0 0 0 0,0-1 1 0 0,0 0-1 0 0,16-1 0 0 0,-13 1-2 0 0,-1-2 0 0 0,1 0-1 0 0,-1 0 1 0 0,0-2-1 0 0,25-6 1 0 0,-31 7-31 0 0,-1-1 0 0 0,1 1 0 0 0,-1-1 0 0 0,1 0 0 0 0,-1-1 0 0 0,0 1 0 0 0,0-1 0 0 0,-1 0 0 0 0,1 0 0 0 0,-1-1 0 0 0,0 1 0 0 0,0-1 0 0 0,0 0 0 0 0,3-6 0 0 0,-3 4-7 0 0,0-1 1 0 0,-1 0-1 0 0,0 1 0 0 0,0-1 0 0 0,-1 0 0 0 0,0 0 0 0 0,0 0 1 0 0,-1-1-1 0 0,0 1 0 0 0,-1 0 0 0 0,0 0 0 0 0,0-1 0 0 0,-1 1 0 0 0,0 0 1 0 0,0 0-1 0 0,-1-1 0 0 0,0 1 0 0 0,0 0 0 0 0,-1 1 0 0 0,0-1 1 0 0,0 0-1 0 0,-1 1 0 0 0,0 0 0 0 0,0 0 0 0 0,-1 0 0 0 0,0 0 0 0 0,0 1 1 0 0,-1-1-1 0 0,1 1 0 0 0,-1 1 0 0 0,-1-1 0 0 0,1 1 0 0 0,-10-5 1 0 0,10 7 19 0 0,0 0 0 0 0,0 1 1 0 0,0 0-1 0 0,-1 0 1 0 0,1 1-1 0 0,-1 0 0 0 0,1 0 1 0 0,-1 0-1 0 0,1 1 0 0 0,-1 0 1 0 0,1 0-1 0 0,-1 0 1 0 0,1 1-1 0 0,-1 0 0 0 0,-8 3 1 0 0,2 0-163 0 0,1 0 0 0 0,0 1 0 0 0,0 0 0 0 0,0 1 0 0 0,0 0 0 0 0,-16 13 0 0 0,27-18 74 0 0,0 0 0 0 0,0 0 0 0 0,0 0 0 0 0,0 0 0 0 0,0 0 0 0 0,0 0 0 0 0,0 0 0 0 0,0 0 0 0 0,1 0 0 0 0,-1 0 0 0 0,0 1 0 0 0,1-1 0 0 0,-1 0 0 0 0,1 0 0 0 0,0 1 0 0 0,-1-1 0 0 0,1 0 0 0 0,0 1 0 0 0,0-1 0 0 0,0 0 0 0 0,0 3 0 0 0,0 2-789 0 0</inkml:trace>
</inkml:ink>
</file>

<file path=ppt/ink/ink1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20T12:17:23.851"/>
    </inkml:context>
    <inkml:brush xml:id="br0">
      <inkml:brushProperty name="width" value="0.1" units="cm"/>
      <inkml:brushProperty name="height" value="0.1" units="cm"/>
      <inkml:brushProperty name="color" value="#F6630D"/>
    </inkml:brush>
  </inkml:definitions>
  <inkml:trace contextRef="#ctx0" brushRef="#br0">255 69 4904 0 0,'-9'-18'378'0'0,"9"16"-329"0"0,-1 1 0 0 0,1 0 0 0 0,0 0 1 0 0,0 0-1 0 0,0 0 0 0 0,-1 0 0 0 0,1 0 1 0 0,-1-1-1 0 0,1 1 0 0 0,-1 0 1 0 0,1 0-1 0 0,-1 0 0 0 0,0 0 0 0 0,1 1 1 0 0,-1-1-1 0 0,0 0 0 0 0,0 0 0 0 0,1 0 1 0 0,-1 1-1 0 0,0-1 0 0 0,0 0 1 0 0,0 1-1 0 0,0-1 0 0 0,0 0 0 0 0,0 1 1 0 0,0 0-1 0 0,0-1 0 0 0,0 1 1 0 0,-1-1-1 0 0,1 1 0 0 0,0 0 0 0 0,0 0 1 0 0,0 0-1 0 0,0 0 0 0 0,0 0 0 0 0,-1 0 1 0 0,-1 0-1 0 0,-7 2 306 0 0,-1 0-1 0 0,0 1 1 0 0,1 0-1 0 0,0 1 1 0 0,-12 6-1 0 0,19-9-302 0 0,1 0 0 0 0,-1 1 0 0 0,0-1 0 0 0,1 1 0 0 0,0 0 0 0 0,-1 0 0 0 0,1 0 0 0 0,0 0 0 0 0,0 0 0 0 0,0 1 0 0 0,0-1 0 0 0,0 1 0 0 0,1-1 0 0 0,-1 1 0 0 0,1-1 0 0 0,0 1 0 0 0,-1 0 0 0 0,1 0 0 0 0,1 0-1 0 0,-1 0 1 0 0,0-1 0 0 0,1 1 0 0 0,-1 6 0 0 0,2 5 41 0 0,1 1-1 0 0,0-1 0 0 0,1 1 0 0 0,1-1 1 0 0,1 0-1 0 0,0 0 0 0 0,0-1 1 0 0,1 1-1 0 0,1-1 0 0 0,0 0 0 0 0,13 16 1 0 0,-16-25-67 0 0,-1 1 0 0 0,1-1 0 0 0,1 0 1 0 0,-1 0-1 0 0,0 0 0 0 0,1 0 0 0 0,0-1 0 0 0,0 0 1 0 0,0 0-1 0 0,0-1 0 0 0,1 1 0 0 0,-1-1 0 0 0,1 0 1 0 0,-1 0-1 0 0,10 1 0 0 0,4 0 29 0 0,1-2 0 0 0,0 0 1 0 0,25-2-1 0 0,-7 0-2 0 0,-30 2-43 0 0,-1-1 0 0 0,0-1 0 0 0,0 0 0 0 0,0 0 0 0 0,0 0 0 0 0,0-1 0 0 0,0 0 0 0 0,0 0 0 0 0,0-1 0 0 0,6-3 0 0 0,-9 4-9 0 0,-1 0 0 0 0,0-1 0 0 0,0 1-1 0 0,0-1 1 0 0,0 0 0 0 0,-1 0 0 0 0,1 0-1 0 0,-1 0 1 0 0,0 0 0 0 0,0 0 0 0 0,0 0-1 0 0,0-1 1 0 0,0 1 0 0 0,-1-1 0 0 0,1 0-1 0 0,-1 1 1 0 0,0-1 0 0 0,0 0 0 0 0,-1 0-1 0 0,1-5 1 0 0,0-1-6 0 0,-1-1 0 0 0,0 1 0 0 0,-1 0 0 0 0,0-1-1 0 0,-1 1 1 0 0,0 0 0 0 0,-1 0 0 0 0,0 0 0 0 0,0 0 0 0 0,-1 0-1 0 0,0 1 1 0 0,-1 0 0 0 0,0-1 0 0 0,0 2 0 0 0,-1-1 0 0 0,0 1-1 0 0,-1 0 1 0 0,0 0 0 0 0,0 0 0 0 0,0 1 0 0 0,-1 1 0 0 0,0-1 0 0 0,-1 1-1 0 0,0 0 1 0 0,1 1 0 0 0,-2 0 0 0 0,1 1 0 0 0,0-1 0 0 0,-1 2-1 0 0,0-1 1 0 0,0 2 0 0 0,0-1 0 0 0,-16-1 0 0 0,9 4-173 0 0,1 0 0 0 0,0 1 0 0 0,0 0 0 0 0,0 2 0 0 0,0 0 0 0 0,-25 8 0 0 0,3 3-1196 0 0,-53 27-1 0 0,51-21 83 0 0</inkml:trace>
</inkml:ink>
</file>

<file path=ppt/ink/ink1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20T12:17:24.403"/>
    </inkml:context>
    <inkml:brush xml:id="br0">
      <inkml:brushProperty name="width" value="0.1" units="cm"/>
      <inkml:brushProperty name="height" value="0.1" units="cm"/>
      <inkml:brushProperty name="color" value="#F6630D"/>
    </inkml:brush>
  </inkml:definitions>
  <inkml:trace contextRef="#ctx0" brushRef="#br0">26 721 6097 0 0,'-4'0'35'0'0,"3"0"-30"0"0,0 0-1 0 0,0 0 1 0 0,0 0 0 0 0,1 0-1 0 0,-1 0 1 0 0,0 0 0 0 0,0 0-1 0 0,0 0 1 0 0,1 0 0 0 0,-1 0-1 0 0,0-1 1 0 0,0 1 0 0 0,1 0-1 0 0,-1 0 1 0 0,0-1 0 0 0,0 1-1 0 0,1-1 1 0 0,-1 1 0 0 0,0 0-1 0 0,1-1 1 0 0,-1 0 0 0 0,1 1-1 0 0,-1-1 1 0 0,1 1 0 0 0,-1-1-1 0 0,1 0 1 0 0,-1 1 0 0 0,1-1-1 0 0,-1-1 1 0 0,2 1 8 0 0,0 1 1 0 0,0-1-1 0 0,0 0 0 0 0,0 1 0 0 0,0-1 1 0 0,0 1-1 0 0,0-1 0 0 0,0 1 1 0 0,1 0-1 0 0,-1-1 0 0 0,0 1 1 0 0,0 0-1 0 0,0 0 0 0 0,2 0 1 0 0,2-1-1 0 0,183-30 499 0 0,693-136 1236 0 0,4 22-1 0 0,-438 84-1044 0 0,579-89 517 0 0,-543 49-1001 0 0,-474 98-219 0 0,-4 2-2 0 0,0 0 1 0 0,0-1-1 0 0,0 0 0 0 0,0 1 1 0 0,0-2-1 0 0,6-3 0 0 0,-10 6-4 0 0,-1-1-1 0 0,0 1 1 0 0,0 0-1 0 0,1 0 1 0 0,-1 0-1 0 0,0 0 1 0 0,1-1-1 0 0,-1 1 1 0 0,0 0-1 0 0,0 0 1 0 0,0 0-1 0 0,1-1 0 0 0,-1 1 1 0 0,0 0-1 0 0,0 0 1 0 0,0-1-1 0 0,1 1 1 0 0,-1 0-1 0 0,0-1 1 0 0,0 1-1 0 0,0 0 1 0 0,0 0-1 0 0,0-1 1 0 0,0 1-1 0 0,0 0 0 0 0,0-1 1 0 0,0 1-1 0 0,0 0 1 0 0,0-1-1 0 0,0 1 1 0 0,0 0-1 0 0,0-1 1 0 0,0 1-1 0 0,0 0 1 0 0,0-1-1 0 0,0 1 0 0 0,0 0 1 0 0,0 0-1 0 0,-1-1 1 0 0,1 1-1 0 0,0 0 1 0 0,0-1-1 0 0,0 1 1 0 0,-1 0-1 0 0,1 0 1 0 0,0-1-1 0 0,0 1 1 0 0,0 0-1 0 0,-1 0 0 0 0,1 0 1 0 0,0 0-1 0 0,-1-1 1 0 0,1 1-1 0 0,0 0 1 0 0,0 0-1 0 0,-1 0 1 0 0,1 0-1 0 0,0 0 1 0 0,-1 0-1 0 0,-21-6-579 0 0,-57-1-1145 0 0,27 6 483 0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20T08:45:47.425"/>
    </inkml:context>
    <inkml:brush xml:id="br0">
      <inkml:brushProperty name="width" value="0.1" units="cm"/>
      <inkml:brushProperty name="height" value="0.1" units="cm"/>
      <inkml:brushProperty name="color" value="#F6630D"/>
    </inkml:brush>
  </inkml:definitions>
  <inkml:trace contextRef="#ctx0" brushRef="#br0">0 18 3236 0 0,'5'-2'142'0'0,"0"-1"0"0"0,0 1 0 0 0,0 0 0 0 0,0 0 0 0 0,0 0 0 0 0,0 1 0 0 0,1 0 0 0 0,-1 0 0 0 0,6 0 0 0 0,-10 1-65 0 0,-1 0 0 0 0,1 0 1 0 0,-1 0-1 0 0,1 1 0 0 0,-1-1 0 0 0,1 0 1 0 0,-1 0-1 0 0,1 1 0 0 0,-1-1 0 0 0,0 0 1 0 0,1 1-1 0 0,-1-1 0 0 0,0 1 0 0 0,1-1 1 0 0,-1 0-1 0 0,0 1 0 0 0,1-1 0 0 0,-1 1 1 0 0,0-1-1 0 0,0 1 0 0 0,0-1 1 0 0,1 1-1 0 0,-1-1 0 0 0,0 1 0 0 0,0-1 1 0 0,0 1-1 0 0,0-1 0 0 0,0 1 0 0 0,0-1 1 0 0,0 1-1 0 0,0-1 0 0 0,0 1 0 0 0,0-1 1 0 0,0 1-1 0 0,0-1 0 0 0,0 1 0 0 0,-1-1 1 0 0,1 1-1 0 0,0-1 0 0 0,0 1 0 0 0,0-1 1 0 0,-1 1-1 0 0,-8 22 1182 0 0,7-16-1056 0 0,0 1 1 0 0,0 0-1 0 0,0 0 1 0 0,1-1-1 0 0,0 1 0 0 0,0 0 1 0 0,2 14-1 0 0,-2-1 7 0 0,-1 3-273 0 0,1-1 1 0 0,1 1 0 0 0,2 0 0 0 0,0-1-1 0 0,1 1 1 0 0,10 38 0 0 0,-10-55-578 0 0,2-9-1122 0 0,0-2 575 0 0</inkml:trace>
</inkml:ink>
</file>

<file path=ppt/ink/ink1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20T12:17:27.222"/>
    </inkml:context>
    <inkml:brush xml:id="br0">
      <inkml:brushProperty name="width" value="0.1" units="cm"/>
      <inkml:brushProperty name="height" value="0.1" units="cm"/>
      <inkml:brushProperty name="color" value="#F6630D"/>
    </inkml:brush>
  </inkml:definitions>
  <inkml:trace contextRef="#ctx0" brushRef="#br0">165 283 3988 0 0,'-9'-18'529'0'0,"8"17"-380"0"0,0-1-1 0 0,-1 0 1 0 0,1 0-1 0 0,0 0 1 0 0,0 0 0 0 0,0 0-1 0 0,0 0 1 0 0,1-1-1 0 0,-1 1 1 0 0,1 0-1 0 0,-1 0 1 0 0,1-1 0 0 0,-1-2-1 0 0,2 5-134 0 0,-1 0 0 0 0,0 0 0 0 0,0 0 0 0 0,0 0 0 0 0,0 0 0 0 0,0 0 0 0 0,0 0 0 0 0,0 0 0 0 0,0 0 0 0 0,0 0 0 0 0,0 1 0 0 0,0-1 0 0 0,0 0 0 0 0,0 0 0 0 0,0 0 0 0 0,0 0 0 0 0,0 0 0 0 0,0 0 0 0 0,1 0 0 0 0,-1 0 0 0 0,0 0 0 0 0,0 0 0 0 0,0 0 0 0 0,0 0 0 0 0,0 0 0 0 0,0 0 0 0 0,0 0 0 0 0,0 0 0 0 0,0 0 0 0 0,0 0 0 0 0,0 0 0 0 0,0 0 0 0 0,1 0 0 0 0,-1 0 0 0 0,0 0 0 0 0,0 0 0 0 0,0 0 0 0 0,0 0 0 0 0,0 0 0 0 0,0-1 0 0 0,0 1 0 0 0,0 0 0 0 0,0 0 0 0 0,0 0 0 0 0,0 0 0 0 0,0 0 0 0 0,0 0 0 0 0,0 0 0 0 0,0 0 0 0 0,0 0 0 0 0,0 0 0 0 0,0 0 0 0 0,0 0 0 0 0,0 0 0 0 0,1 0 0 0 0,-1 0 0 0 0,0-1 0 0 0,0 1 0 0 0,0 0 0 0 0,0 0 0 0 0,0 0 0 0 0,3 11 365 0 0,2 18-204 0 0,0 23 8 0 0,-1 9-103 0 0,15 66 1 0 0,-6-79 47 0 0,-15-49-104 0 0,-1 1 0 0 0,1-1 0 0 0,0 0 0 0 0,0 0 0 0 0,-1 0-1 0 0,1 0 1 0 0,-3-3 0 0 0,-9-8-2 0 0,0-1 1 0 0,1-1-1 0 0,1 0 0 0 0,-20-29 1 0 0,30 40-24 0 0,-10-14-4 0 0,1-2 0 0 0,0 1 0 0 0,1-1 0 0 0,2-1 0 0 0,0 0 1 0 0,0 0-1 0 0,2 0 0 0 0,-5-28 0 0 0,9 36 3 0 0,1 0 0 0 0,0 0 0 0 0,1-1 1 0 0,0 1-1 0 0,1 0 0 0 0,5-24 0 0 0,-4 28-4 0 0,0 0 0 0 0,1 1-1 0 0,0-1 1 0 0,0 1 0 0 0,1-1-1 0 0,0 1 1 0 0,0 0 0 0 0,1 0 0 0 0,0 1-1 0 0,0-1 1 0 0,8-6 0 0 0,-7 8 1 0 0,1 0 1 0 0,1 0-1 0 0,-1 0 1 0 0,0 1 0 0 0,1 0-1 0 0,0 1 1 0 0,0-1-1 0 0,0 1 1 0 0,1 1-1 0 0,-1 0 1 0 0,0 0-1 0 0,1 1 1 0 0,-1 0-1 0 0,1 0 1 0 0,0 1 0 0 0,-1 0-1 0 0,1 1 1 0 0,0-1-1 0 0,11 4 1 0 0,-10-2 3 0 0,0 0 1 0 0,0 1 0 0 0,0 0-1 0 0,-1 0 1 0 0,0 1 0 0 0,0 0-1 0 0,0 1 1 0 0,0 0-1 0 0,0 0 1 0 0,-1 1 0 0 0,0 0-1 0 0,0 1 1 0 0,-1-1 0 0 0,0 1-1 0 0,0 1 1 0 0,8 11-1 0 0,-12-14 1 0 0,0 0 0 0 0,-1 0 0 0 0,1 1 0 0 0,-1-1 0 0 0,0 1 0 0 0,0-1 0 0 0,-1 1 0 0 0,0 0 0 0 0,0 0 0 0 0,0 0 0 0 0,0-1 0 0 0,-1 1 0 0 0,0 0 0 0 0,-1 0 0 0 0,-1 11-1 0 0,0-8 2 0 0,-1-1 0 0 0,0 1 0 0 0,0 0 0 0 0,-1-1-1 0 0,0 1 1 0 0,-1-1 0 0 0,0 0 0 0 0,0-1-1 0 0,-9 11 1 0 0,-71 72 21 0 0,79-84-19 0 0,6-6-4 0 0,0 0 1 0 0,-1 1-1 0 0,1-1 1 0 0,-1 0-1 0 0,1 1 1 0 0,0-1-1 0 0,-1 1 1 0 0,1-1-1 0 0,0 0 0 0 0,-1 1 1 0 0,1-1-1 0 0,0 1 1 0 0,0-1-1 0 0,0 1 1 0 0,-1-1-1 0 0,1 1 1 0 0,0-1-1 0 0,0 0 1 0 0,0 1-1 0 0,0-1 1 0 0,0 1-1 0 0,0-1 1 0 0,0 1-1 0 0,0 0 1 0 0,0-1-1 0 0,0 1 0 0 0,0-1 1 0 0,0 1-1 0 0,1 0 2 0 0,-1-1-1 0 0,1 1 0 0 0,-1-1 0 0 0,1 1 1 0 0,0-1-1 0 0,0 1 0 0 0,-1-1 1 0 0,1 1-1 0 0,0-1 0 0 0,-1 0 0 0 0,1 1 1 0 0,0-1-1 0 0,0 0 0 0 0,0 0 1 0 0,1 1-1 0 0,41 0 23 0 0,-33-1-25 0 0,18 0 18 0 0,-1 2 0 0 0,0 1 0 0 0,0 1 0 0 0,0 1 0 0 0,-1 1-1 0 0,45 17 1 0 0,-69-22-9 0 0,1 1 0 0 0,0-1 0 0 0,-1 0-1 0 0,1 1 1 0 0,-1 0 0 0 0,1-1 0 0 0,-1 1 0 0 0,0 0 0 0 0,0 0-1 0 0,0 1 1 0 0,0-1 0 0 0,3 4 0 0 0,-4-5 1 0 0,-1 0 0 0 0,0 1 0 0 0,0-1 0 0 0,1 0 0 0 0,-1 0 0 0 0,0 0 0 0 0,0 0 0 0 0,0 1 0 0 0,0-1 0 0 0,0 0 0 0 0,0 0 0 0 0,0 0 0 0 0,-1 0 0 0 0,1 1 0 0 0,0-1 0 0 0,-1 0 0 0 0,1 0 0 0 0,0 0 0 0 0,-1 0-1 0 0,0 0 1 0 0,1 0 0 0 0,-1 0 0 0 0,0 0 0 0 0,1 0 0 0 0,-1 0 0 0 0,0 0 0 0 0,0-1 0 0 0,0 1 0 0 0,1 0 0 0 0,-1 0 0 0 0,0-1 0 0 0,0 1 0 0 0,-2 0 0 0 0,-5 5 33 0 0,-1-1 0 0 0,0 0 0 0 0,0-1 0 0 0,0 0 0 0 0,-1 0 0 0 0,-17 4 0 0 0,-65 8 1 0 0,26-5 5 0 0,43-6-64 0 0,17-2-72 0 0,-1-1 1 0 0,0-1-1 0 0,0 1 0 0 0,0-1 0 0 0,0 0 1 0 0,0-1-1 0 0,0 0 0 0 0,0 0 0 0 0,0 0 1 0 0,0-1-1 0 0,-10-2 0 0 0,17 3 53 0 0,-1 0 1 0 0,1 0-1 0 0,0-1 0 0 0,-1 1 1 0 0,1 0-1 0 0,-1 0 0 0 0,1 0 1 0 0,-1 0-1 0 0,1-1 0 0 0,0 1 1 0 0,-1 0-1 0 0,1 0 0 0 0,-1-1 1 0 0,1 1-1 0 0,0 0 0 0 0,-1 0 1 0 0,1-1-1 0 0,0 1 0 0 0,-1 0 0 0 0,1-1 1 0 0,0 1-1 0 0,0-1 0 0 0,0 1 1 0 0,-1 0-1 0 0,1-1 0 0 0,0 1 1 0 0,0-1-1 0 0,0 1 0 0 0,0-1 1 0 0,0 1-1 0 0,-1-1 0 0 0,1 1 1 0 0,0 0-1 0 0,0-1 0 0 0,0 1 1 0 0,0-1-1 0 0,0 1 0 0 0,1-1 1 0 0,-1 1-1 0 0,0-1 0 0 0,0 1 1 0 0,0-1-1 0 0,0 1 0 0 0,0 0 0 0 0,1-1 1 0 0,-1 1-1 0 0,0-1 0 0 0,0 1 1 0 0,1 0-1 0 0,-1-1 0 0 0,0 1 1 0 0,1 0-1 0 0,-1-1 0 0 0,0 1 1 0 0,1 0-1 0 0,-1-1 0 0 0,0 1 1 0 0,1 0-1 0 0,-1 0 0 0 0,1 0 1 0 0,0-1-1 0 0,7-8-708 0 0</inkml:trace>
</inkml:ink>
</file>

<file path=ppt/ink/ink1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20T12:17:27.577"/>
    </inkml:context>
    <inkml:brush xml:id="br0">
      <inkml:brushProperty name="width" value="0.1" units="cm"/>
      <inkml:brushProperty name="height" value="0.1" units="cm"/>
      <inkml:brushProperty name="color" value="#F6630D"/>
    </inkml:brush>
  </inkml:definitions>
  <inkml:trace contextRef="#ctx0" brushRef="#br0">45 94 5448 0 0,'-9'-5'220'0'0,"8"4"-139"0"0,0 0-1 0 0,-1 0 1 0 0,1 0 0 0 0,-1 0-1 0 0,1 1 1 0 0,0-1 0 0 0,-1 1-1 0 0,1-1 1 0 0,-1 1 0 0 0,-2-1-1 0 0,3 1-52 0 0,1 0-1 0 0,-1 1 0 0 0,0-1 0 0 0,0 0 0 0 0,1 1 0 0 0,-1-1 0 0 0,0 0 0 0 0,0 1 0 0 0,1-1 0 0 0,-1 1 0 0 0,0-1 0 0 0,1 1 0 0 0,-1-1 0 0 0,1 1 0 0 0,-1 0 1 0 0,1-1-1 0 0,-1 1 0 0 0,1 0 0 0 0,-1-1 0 0 0,1 1 0 0 0,0 0 0 0 0,-1 0 0 0 0,1-1 0 0 0,0 1 0 0 0,0 0 0 0 0,-1 0 0 0 0,1 1 0 0 0,-1 2 66 0 0,0 0 1 0 0,1 0-1 0 0,-1 0 0 0 0,1 0 0 0 0,0 0 0 0 0,0 1 0 0 0,0-1 0 0 0,1 0 0 0 0,0 0 0 0 0,-1 0 0 0 0,1 0 1 0 0,1 0-1 0 0,1 6 0 0 0,5 6 225 0 0,17 30 1 0 0,-2-4-127 0 0,-6 10-87 0 0,-13-37-72 0 0,1-1 0 0 0,12 27 0 0 0,-15-38-31 0 0,0 1 1 0 0,1 0-1 0 0,-1 0 1 0 0,1-1-1 0 0,0 0 0 0 0,0 1 1 0 0,0-1-1 0 0,0 0 1 0 0,0 0-1 0 0,1-1 1 0 0,0 1-1 0 0,-1-1 0 0 0,1 0 1 0 0,6 3-1 0 0,-6-3 7 0 0,1 0 0 0 0,-1-1 1 0 0,1 1-1 0 0,0-1 0 0 0,0 0 0 0 0,-1 0 0 0 0,1-1 0 0 0,0 1 0 0 0,0-1 0 0 0,8-1 0 0 0,-10 1-4 0 0,0-1 0 0 0,0 0 0 0 0,0-1 0 0 0,0 1 0 0 0,0 0-1 0 0,0-1 1 0 0,0 0 0 0 0,0 1 0 0 0,-1-1 0 0 0,1 0 0 0 0,-1-1 0 0 0,1 1-1 0 0,-1 0 1 0 0,0-1 0 0 0,0 1 0 0 0,0-1 0 0 0,2-3 0 0 0,2-4-4 0 0,-1 1 1 0 0,-1-1 0 0 0,1 0 0 0 0,-1 0 0 0 0,-1 0 0 0 0,0-1 0 0 0,-1 1 0 0 0,0-1 0 0 0,0 0-1 0 0,-1 0 1 0 0,0 1 0 0 0,-1-1 0 0 0,-2-21 0 0 0,-3 2 0 0 0,0 0 1 0 0,-2 1-1 0 0,-19-51 1 0 0,9 41-2 0 0,16 36-32 0 0,0 1 0 0 0,0-1 1 0 0,-1 1-1 0 0,1 0 0 0 0,-1-1 1 0 0,1 1-1 0 0,-1 0 0 0 0,0 0 0 0 0,0 0 1 0 0,0 0-1 0 0,0 1 0 0 0,0-1 1 0 0,-3-1-1 0 0,-4 0-787 0 0,11 4 143 0 0,13 7-1018 0 0,-11-2 1059 0 0</inkml:trace>
</inkml:ink>
</file>

<file path=ppt/ink/ink1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20T12:17:28.329"/>
    </inkml:context>
    <inkml:brush xml:id="br0">
      <inkml:brushProperty name="width" value="0.1" units="cm"/>
      <inkml:brushProperty name="height" value="0.1" units="cm"/>
      <inkml:brushProperty name="color" value="#F6630D"/>
    </inkml:brush>
  </inkml:definitions>
  <inkml:trace contextRef="#ctx0" brushRef="#br0">178 166 3844 0 0,'-2'-6'362'0'0,"-1"-1"0"0"0,0 1 0 0 0,0 0-1 0 0,-1 0 1 0 0,-5-6 0 0 0,1 0-222 0 0,2 2 484 0 0,1 6-512 0 0,-13-11-72 0 0,14 12 722 0 0,-7 2-607 0 0,-1 0-104 0 0,4 0 52 0 0,1 0 0 0 0,0 1 0 0 0,0 0 0 0 0,-13 2 0 0 0,-13 0 6 0 0,25-1 403 0 0,13-2-421 0 0,60-13-38 0 0,127-35-48 0 0,-144 36 97 0 0,-40 11-290 0 0,-12 2-976 0 0,-45 6 1151 0 0,47-6 19 0 0,1 0 0 0 0,-1 0 0 0 0,1 1 0 0 0,-1-1 0 0 0,1 0 0 0 0,-1 1 0 0 0,1-1-1 0 0,-1 1 1 0 0,1-1 0 0 0,0 1 0 0 0,-1 0 0 0 0,1 0 0 0 0,0 0 0 0 0,0 0 0 0 0,-1 0 0 0 0,0 1-1 0 0,-49 38 97 0 0,38-30 432 0 0,14 8-435 0 0,5 54-22 0 0,3-17-15 0 0,24 97-37 0 0,-29-131-44 0 0,1 0-1 0 0,9 24 1 0 0,-7-26-103 0 0,-6-15-17 0 0,1 0 0 0 0,0 0 0 0 0,0 0 0 0 0,0 0 0 0 0,0 0 0 0 0,0-1 0 0 0,1 1 0 0 0,0-1-1 0 0,0 1 1 0 0,0-1 0 0 0,0 0 0 0 0,0 0 0 0 0,0-1 0 0 0,1 1 0 0 0,0 0 0 0 0,5 2 0 0 0,3-2-748 0 0</inkml:trace>
</inkml:ink>
</file>

<file path=ppt/ink/ink1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20T12:17:28.684"/>
    </inkml:context>
    <inkml:brush xml:id="br0">
      <inkml:brushProperty name="width" value="0.1" units="cm"/>
      <inkml:brushProperty name="height" value="0.1" units="cm"/>
      <inkml:brushProperty name="color" value="#F6630D"/>
    </inkml:brush>
  </inkml:definitions>
  <inkml:trace contextRef="#ctx0" brushRef="#br0">153 65 6001 0 0,'-4'-13'120'0'0,"-2"-1"454"0"0,5 14-530 0 0,1-1-1 0 0,-1 1 1 0 0,0 0 0 0 0,1 0 0 0 0,-1 0-1 0 0,0 0 1 0 0,1 0 0 0 0,-1 0-1 0 0,1 0 1 0 0,-1 0 0 0 0,0 0 0 0 0,1 0-1 0 0,-1 0 1 0 0,0 0 0 0 0,1 0 0 0 0,-1 1-1 0 0,1-1 1 0 0,-1 0 0 0 0,0 0 0 0 0,1 1-1 0 0,-1-1 1 0 0,1 0 0 0 0,-1 1 0 0 0,1-1-1 0 0,-2 1 1 0 0,-3 3 25 0 0,0-1-1 0 0,1 1 1 0 0,-1-1-1 0 0,1 1 1 0 0,0 1-1 0 0,0-1 1 0 0,0 0-1 0 0,0 1 0 0 0,1 0 1 0 0,0 0-1 0 0,0 0 1 0 0,0 0-1 0 0,-3 10 1 0 0,5-12-50 0 0,0 0 1 0 0,0 0 0 0 0,1 0-1 0 0,0-1 1 0 0,-1 1-1 0 0,1 0 1 0 0,0 0-1 0 0,0 0 1 0 0,1 0-1 0 0,-1 0 1 0 0,1 0-1 0 0,-1 0 1 0 0,1 0-1 0 0,0 0 1 0 0,0-1-1 0 0,0 1 1 0 0,1 0-1 0 0,-1-1 1 0 0,0 1 0 0 0,1 0-1 0 0,0-1 1 0 0,0 0-1 0 0,0 1 1 0 0,0-1-1 0 0,0 0 1 0 0,0 0-1 0 0,0 0 1 0 0,1-1-1 0 0,3 4 1 0 0,3-1 4 0 0,-1 1 0 0 0,1-1 0 0 0,0-1 0 0 0,0 0 0 0 0,0 0 0 0 0,1 0 0 0 0,-1-1 0 0 0,1-1 0 0 0,-1 0 0 0 0,1 0 0 0 0,0-1 0 0 0,13 0 0 0 0,-9-1-30 0 0,0-1-1 0 0,0 0 1 0 0,0-1-1 0 0,0 0 0 0 0,-1-1 1 0 0,1-1-1 0 0,23-11 1 0 0,-33 14-15 0 0,0 0 1 0 0,0-1-1 0 0,0 0 0 0 0,-1 1 1 0 0,1-1-1 0 0,-1 0 0 0 0,1-1 1 0 0,-1 1-1 0 0,4-7 0 0 0,-6 9 15 0 0,0-1-1 0 0,0 0 1 0 0,-1 1-1 0 0,1-1 1 0 0,0 1-1 0 0,-1-1 1 0 0,1 0-1 0 0,-1 0 1 0 0,0 1-1 0 0,0-1 1 0 0,0 0-1 0 0,1 0 1 0 0,-2 1-1 0 0,1-1 1 0 0,0 0-1 0 0,0 0 1 0 0,0 1-1 0 0,-1-1 1 0 0,1 0-1 0 0,-1 1 1 0 0,0-1-1 0 0,1 0 1 0 0,-1 1-1 0 0,0-1 1 0 0,0 1-1 0 0,0-1 1 0 0,-2-1-1 0 0,-4-5 5 0 0,0 0 0 0 0,-1 1 0 0 0,1 0 0 0 0,-2 0 0 0 0,1 1 0 0 0,-1 0 0 0 0,0 0 0 0 0,0 1 0 0 0,-1 0 1 0 0,1 1-1 0 0,-16-5 0 0 0,3 2-9 0 0,0 2 1 0 0,0 0 0 0 0,-1 1-1 0 0,-29 0 1 0 0,41 3 11 0 0,-1 2 0 0 0,1-1 0 0 0,-1 1 0 0 0,1 1 0 0 0,-18 5 1 0 0,26-7-21 0 0,0 1 0 0 0,0 0 0 0 0,0 0 0 0 0,-1 0 0 0 0,1 1 1 0 0,0-1-1 0 0,1 1 0 0 0,-1 0 0 0 0,0 0 0 0 0,0 0 1 0 0,1 0-1 0 0,-1 0 0 0 0,1 0 0 0 0,0 1 0 0 0,-1-1 1 0 0,1 1-1 0 0,0 0 0 0 0,1-1 0 0 0,-1 1 0 0 0,0 0 1 0 0,1 0-1 0 0,-1 0 0 0 0,0 6 0 0 0,1-8-13 0 0,1 0 0 0 0,0 0-1 0 0,0 0 1 0 0,0 0 0 0 0,0 0 0 0 0,0 0-1 0 0,0 0 1 0 0,1 0 0 0 0,-1 0 0 0 0,0 0 0 0 0,0 0-1 0 0,1 0 1 0 0,-1 0 0 0 0,1-1 0 0 0,-1 1-1 0 0,1 0 1 0 0,-1 0 0 0 0,1 0 0 0 0,-1 0-1 0 0,1 0 1 0 0,1 0 0 0 0,0 1-65 0 0,0 0 0 0 0,0-1 0 0 0,0 1 0 0 0,1-1 1 0 0,-1 0-1 0 0,1 0 0 0 0,-1 0 0 0 0,4 1 0 0 0,4 1-325 0 0,0-1 0 0 0,0 0 1 0 0,16 0-1 0 0,0-1-306 0 0</inkml:trace>
</inkml:ink>
</file>

<file path=ppt/ink/ink1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20T12:17:29.039"/>
    </inkml:context>
    <inkml:brush xml:id="br0">
      <inkml:brushProperty name="width" value="0.1" units="cm"/>
      <inkml:brushProperty name="height" value="0.1" units="cm"/>
      <inkml:brushProperty name="color" value="#F6630D"/>
    </inkml:brush>
  </inkml:definitions>
  <inkml:trace contextRef="#ctx0" brushRef="#br0">118 70 5849 0 0,'-5'-15'138'0'0,"3"9"26"0"0,0 0-1 0 0,-1 0 0 0 0,1 0 0 0 0,-1 1 1 0 0,-5-8-1 0 0,8 12-144 0 0,-1 0 0 0 0,0 0 0 0 0,0 0 0 0 0,1 0 0 0 0,-1 0 0 0 0,0 1 0 0 0,0-1 0 0 0,0 0 0 0 0,0 1 0 0 0,0-1 0 0 0,0 0 0 0 0,0 1 0 0 0,0 0 0 0 0,-1-1 0 0 0,1 1 0 0 0,0-1 0 0 0,0 1 0 0 0,0 0 0 0 0,0 0 0 0 0,0 0 0 0 0,-1 0 0 0 0,1 0 0 0 0,0 0 0 0 0,0 0 0 0 0,0 0 0 0 0,-1 0-1 0 0,1 1 1 0 0,0-1 0 0 0,0 0 0 0 0,0 1 0 0 0,0-1 0 0 0,0 1 0 0 0,0-1 0 0 0,-2 2 0 0 0,-1 0 13 0 0,1 0 0 0 0,-1 1-1 0 0,0-1 1 0 0,1 1-1 0 0,-1 0 1 0 0,1 0 0 0 0,0 0-1 0 0,0 1 1 0 0,0-1-1 0 0,1 1 1 0 0,-1 0 0 0 0,1-1-1 0 0,0 1 1 0 0,0 0-1 0 0,0 0 1 0 0,1 1 0 0 0,-1-1-1 0 0,1 0 1 0 0,0 0-1 0 0,0 1 1 0 0,0-1 0 0 0,1 1-1 0 0,0-1 1 0 0,0 1-1 0 0,0-1 1 0 0,0 0 0 0 0,1 1-1 0 0,-1-1 1 0 0,1 1-1 0 0,0-1 1 0 0,1 0 0 0 0,-1 0-1 0 0,1 1 1 0 0,-1-1-1 0 0,1 0 1 0 0,1 0 0 0 0,-1-1-1 0 0,0 1 1 0 0,1 0-1 0 0,0-1 1 0 0,0 0 0 0 0,5 5-1 0 0,1-1 1 0 0,0-1-1 0 0,1 0 1 0 0,0 0 0 0 0,0-1-1 0 0,0-1 1 0 0,0 0 0 0 0,1 0-1 0 0,0-1 1 0 0,-1 0 0 0 0,1-1-1 0 0,0 0 1 0 0,1-1 0 0 0,-1 0-1 0 0,14-1 1 0 0,-9 0-5 0 0,0-1-1 0 0,0-1 1 0 0,0 0-1 0 0,0-2 1 0 0,-1 1 0 0 0,1-2-1 0 0,-1 0 1 0 0,0-1-1 0 0,20-10 1 0 0,-34 15-26 0 0,1 0 0 0 0,-1 0 0 0 0,1 1 0 0 0,-1-1 0 0 0,0 0 1 0 0,1 0-1 0 0,-1 0 0 0 0,0-1 0 0 0,0 1 0 0 0,0 0 0 0 0,0 0 0 0 0,0-1 0 0 0,0 1 1 0 0,0 0-1 0 0,0-1 0 0 0,0 1 0 0 0,-1-1 0 0 0,1 1 0 0 0,-1-1 0 0 0,2-2 0 0 0,-2 2-1 0 0,-1 1 0 0 0,1-1 0 0 0,0 0 0 0 0,0 1-1 0 0,-1-1 1 0 0,1 1 0 0 0,-1-1 0 0 0,0 1 0 0 0,1-1 0 0 0,-1 1-1 0 0,0-1 1 0 0,0 1 0 0 0,0-1 0 0 0,0 1 0 0 0,0 0 0 0 0,-2-2-1 0 0,-4-4-3 0 0,-1 1 0 0 0,0 0 0 0 0,0 0 1 0 0,0 1-1 0 0,-14-7 0 0 0,-2 0-14 0 0,-1 1 0 0 0,0 2 0 0 0,-1 0 0 0 0,1 1 1 0 0,-2 2-1 0 0,1 0 0 0 0,-1 2 0 0 0,-30-1 1 0 0,45 7-147 0 0,12 3-310 0 0,1-4 409 0 0,0 0-1 0 0,0-1 0 0 0,0 1 1 0 0,0-1-1 0 0,0 1 0 0 0,0-1 1 0 0,0 1-1 0 0,1-1 0 0 0,-1 1 1 0 0,0-1-1 0 0,0 0 0 0 0,0 0 1 0 0,1 0-1 0 0,-1 0 0 0 0,0 0 1 0 0,2 0-1 0 0,52-5-1647 0 0,-32 0 1016 0 0</inkml:trace>
</inkml:ink>
</file>

<file path=ppt/ink/ink1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20T12:17:29.382"/>
    </inkml:context>
    <inkml:brush xml:id="br0">
      <inkml:brushProperty name="width" value="0.1" units="cm"/>
      <inkml:brushProperty name="height" value="0.1" units="cm"/>
      <inkml:brushProperty name="color" value="#F6630D"/>
    </inkml:brush>
  </inkml:definitions>
  <inkml:trace contextRef="#ctx0" brushRef="#br0">18 16 7485 0 0,'-5'-7'54'0'0,"5"6"-1"0"0,0 1-1 0 0,0 0 0 0 0,0-1 0 0 0,0 1 1 0 0,0 0-1 0 0,0-1 0 0 0,0 1 1 0 0,0 0-1 0 0,0-1 0 0 0,0 1 1 0 0,0 0-1 0 0,-1 0 0 0 0,1-1 0 0 0,0 1 1 0 0,0 0-1 0 0,0 0 0 0 0,-1-1 1 0 0,1 1-1 0 0,0 0 0 0 0,0 0 0 0 0,-1-1 1 0 0,1 1-1 0 0,0 0 0 0 0,0 0 1 0 0,-1 0-1 0 0,1 0 0 0 0,0 0 1 0 0,0-1-1 0 0,-1 1 0 0 0,1 0 0 0 0,0 0 1 0 0,-1 0-1 0 0,1 0 0 0 0,0 0 1 0 0,-1 0-1 0 0,1 0 0 0 0,0 0 1 0 0,-1 0-1 0 0,1 0 0 0 0,0 0 0 0 0,-1 0 1 0 0,1 0-1 0 0,0 0 0 0 0,0 0 1 0 0,-1 1-1 0 0,1-1 0 0 0,0 0 0 0 0,-1 0 1 0 0,1 0-1 0 0,0 0 0 0 0,0 0 1 0 0,-1 1-1 0 0,9 9 2200 0 0,9 15-2149 0 0,51 77-37 0 0,-35-52-25 0 0,36 56-139 0 0,-12-12-899 0 0,-33-52-493 0 0,-21-37 383 0 0</inkml:trace>
</inkml:ink>
</file>

<file path=ppt/ink/ink1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20T12:17:29.750"/>
    </inkml:context>
    <inkml:brush xml:id="br0">
      <inkml:brushProperty name="width" value="0.1" units="cm"/>
      <inkml:brushProperty name="height" value="0.1" units="cm"/>
      <inkml:brushProperty name="color" value="#F6630D"/>
    </inkml:brush>
  </inkml:definitions>
  <inkml:trace contextRef="#ctx0" brushRef="#br0">77 446 7969 0 0,'0'0'87'0'0,"-13"5"22"0"0,-37 14-22 0 0,37-15 323 0 0,89-20-284 0 0,249-51 30 0 0,-12 6 248 0 0,1433-209 1511 0 0,-1392 218-1863 0 0,-334 45-120 0 0,-25 9-143 0 0,-7 2-97 0 0,-1-1 0 0 0,1 0 0 0 0,-1 0 0 0 0,-14 0 0 0 0,21-2 203 0 0,-40 4-817 0 0</inkml:trace>
</inkml:ink>
</file>

<file path=ppt/ink/ink1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20T12:17:35.137"/>
    </inkml:context>
    <inkml:brush xml:id="br0">
      <inkml:brushProperty name="width" value="0.1" units="cm"/>
      <inkml:brushProperty name="height" value="0.1" units="cm"/>
      <inkml:brushProperty name="color" value="#F6630D"/>
    </inkml:brush>
  </inkml:definitions>
  <inkml:trace contextRef="#ctx0" brushRef="#br0">1328 252 3668 0 0,'-12'-13'112'0'0,"5"5"-17"0"0,0 0 1 0 0,0 1-1 0 0,-1 0 0 0 0,0 1 1 0 0,0-1-1 0 0,0 1 0 0 0,-1 1 1 0 0,0 0-1 0 0,0 0 0 0 0,-1 1 0 0 0,-18-7 1 0 0,6 7-54 0 0,-1 1 0 0 0,0 1 0 0 0,0 1 1 0 0,0 1-1 0 0,-34 4 0 0 0,2 4 207 0 0,-61 17 1 0 0,50-8-16 0 0,1 3 0 0 0,1 2 1 0 0,1 4-1 0 0,1 2 0 0 0,-89 55 0 0 0,121-63-166 0 0,1 0-1 0 0,1 2 0 0 0,1 2 0 0 0,1 0 1 0 0,1 1-1 0 0,1 2 0 0 0,1 0 1 0 0,2 2-1 0 0,1 0 0 0 0,1 1 0 0 0,1 1 1 0 0,-18 45-1 0 0,25-49 25 0 0,0 2 0 0 0,2 0 0 0 0,1 0 0 0 0,1 0 1 0 0,1 1-1 0 0,-1 35 0 0 0,7-36 4 0 0,2 1 0 0 0,1-1 0 0 0,1 0 0 0 0,1 0 0 0 0,2 0 0 0 0,1-1 1 0 0,1 0-1 0 0,1 0 0 0 0,2-1 0 0 0,1-1 0 0 0,0 0 0 0 0,2 0 0 0 0,1-2 0 0 0,2 0 0 0 0,0 0 0 0 0,1-2 1 0 0,1-1-1 0 0,1 0 0 0 0,1-1 0 0 0,29 19 0 0 0,-11-13-23 0 0,1-3 0 0 0,1-1 0 0 0,1-2 1 0 0,0-2-1 0 0,2-2 0 0 0,58 13 0 0 0,-20-12-70 0 0,1-3 0 0 0,138 5 0 0 0,-131-17 9 0 0,1-4-1 0 0,176-27 0 0 0,-214 19 0 0 0,0-3 0 0 0,-1-2 0 0 0,-1-2 0 0 0,0-3 1 0 0,-2-2-1 0 0,58-33 0 0 0,-81 38-18 0 0,-1-1 1 0 0,-1-1 0 0 0,-1-1-1 0 0,0-1 1 0 0,-2-1-1 0 0,0-1 1 0 0,-2-1 0 0 0,0-1-1 0 0,-2 0 1 0 0,24-45-1 0 0,-31 47 2 0 0,0-1 0 0 0,-1-1-1 0 0,-1 1 1 0 0,-2-2 0 0 0,0 1-1 0 0,-2-1 1 0 0,-1 0 0 0 0,-1 0-1 0 0,-1 0 1 0 0,-1-1-1 0 0,-1 1 1 0 0,-2 0 0 0 0,-4-27-1 0 0,-2 15 7 0 0,-1 0 1 0 0,-19-47-1 0 0,-38-70-19 0 0,59 137 11 0 0,-22-43-18 0 0,-2 0 0 0 0,-45-64 0 0 0,53 92 11 0 0,-1 1 1 0 0,-2 1-1 0 0,-1 2 0 0 0,-1 0 0 0 0,-35-26 1 0 0,43 40 5 0 0,-1 1 0 0 0,-1 1-1 0 0,0 1 1 0 0,-1 1 0 0 0,0 1 0 0 0,-34-11 0 0 0,22 12-13 0 0,0 1 0 0 0,-1 2 1 0 0,-69-4-1 0 0,31 11-165 0 0,1 2 1 0 0,-1 5 0 0 0,-131 29-1 0 0,101-12-572 0 0,1 5 0 0 0,-176 76-1 0 0,174-55-47 0 0</inkml:trace>
</inkml:ink>
</file>

<file path=ppt/ink/ink1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20T12:18:19.980"/>
    </inkml:context>
    <inkml:brush xml:id="br0">
      <inkml:brushProperty name="width" value="0.1" units="cm"/>
      <inkml:brushProperty name="height" value="0.1" units="cm"/>
      <inkml:brushProperty name="color" value="#F6630D"/>
    </inkml:brush>
  </inkml:definitions>
  <inkml:trace contextRef="#ctx0" brushRef="#br0">173 6 3752 0 0,'-2'-1'44'0'0,"-1"0"0"0"0,1 0-1 0 0,-1 0 1 0 0,1 1 0 0 0,-1-1-1 0 0,1 1 1 0 0,-1 0 0 0 0,1 0-1 0 0,-1-1 1 0 0,1 2-1 0 0,-1-1 1 0 0,1 0 0 0 0,-1 0-1 0 0,1 1 1 0 0,-1 0 0 0 0,1-1-1 0 0,-1 1 1 0 0,1 0 0 0 0,0 0-1 0 0,-3 2 1 0 0,-7 3 353 0 0,0 1 0 0 0,-15 11 0 0 0,23-16-270 0 0,-59 34 1607 0 0,73-34-1404 0 0,0 0 0 0 0,1-1-1 0 0,13 0 1 0 0,389-20 488 0 0,-11 1-833 0 0,-1 23 59 0 0,-386-4-103 0 0,-6-1-120 0 0,-1 0 0 0 0,0 1-1 0 0,0 0 1 0 0,0 0 0 0 0,8 3-1 0 0,-13-2-380 0 0,-7-1 68 0 0,1-1 183 0 0,-9 4-701 0 0</inkml:trace>
</inkml:ink>
</file>

<file path=ppt/ink/ink1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20T12:18:20.307"/>
    </inkml:context>
    <inkml:brush xml:id="br0">
      <inkml:brushProperty name="width" value="0.1" units="cm"/>
      <inkml:brushProperty name="height" value="0.1" units="cm"/>
      <inkml:brushProperty name="color" value="#F6630D"/>
    </inkml:brush>
  </inkml:definitions>
  <inkml:trace contextRef="#ctx0" brushRef="#br0">2 0 2192 0 0,'-1'6'116'0'0,"0"0"-1"0"0,1-1 1 0 0,0 1-1 0 0,1 0 1 0 0,-1 0-1 0 0,1 0 0 0 0,2 8 1 0 0,-2-11 2 0 0,0 0 57 0 0,0 1 1 0 0,1 0 0 0 0,-1-1 0 0 0,1 1 0 0 0,0-1 0 0 0,0 1 0 0 0,0-1 0 0 0,1 0-1 0 0,-1 0 1 0 0,1 0 0 0 0,0 0 0 0 0,-1 0 0 0 0,1-1 0 0 0,0 1 0 0 0,1-1 0 0 0,-1 0-1 0 0,0 0 1 0 0,1 0 0 0 0,-1 0 0 0 0,1-1 0 0 0,5 2 0 0 0,2 1 190 0 0,1 0 0 0 0,0-1 0 0 0,-1-1 0 0 0,1 0 0 0 0,21 1 0 0 0,323-19 1785 0 0,-47-1-2029 0 0,-298 17-129 0 0,16 0-291 0 0,-23 0-466 0 0,-15-1-726 0 0,-1 0 498 0 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20T08:45:47.729"/>
    </inkml:context>
    <inkml:brush xml:id="br0">
      <inkml:brushProperty name="width" value="0.1" units="cm"/>
      <inkml:brushProperty name="height" value="0.1" units="cm"/>
      <inkml:brushProperty name="color" value="#F6630D"/>
    </inkml:brush>
  </inkml:definitions>
  <inkml:trace contextRef="#ctx0" brushRef="#br0">14 22 6065 0 0,'0'-8'12'0'0,"-5"4"-4"0"0,7-3 24 0 0,-4 5-8 0 0,2 7-16 0 0,-4-1 16 0 0,4 4-12 0 0,0 1-116 0 0,-4 2-88 0 0,4 3-132 0 0,0-2-49 0 0,0 1-103 0 0,4-1-60 0 0</inkml:trace>
</inkml:ink>
</file>

<file path=ppt/ink/ink1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20T12:17:42.089"/>
    </inkml:context>
    <inkml:brush xml:id="br0">
      <inkml:brushProperty name="width" value="0.1" units="cm"/>
      <inkml:brushProperty name="height" value="0.1" units="cm"/>
      <inkml:brushProperty name="color" value="#F6630D"/>
    </inkml:brush>
  </inkml:definitions>
  <inkml:trace contextRef="#ctx0" brushRef="#br0">68 98 4136 0 0,'-68'-21'7314'0'0,"87"18"-7246"0"0,310-31-72 0 0,-296 31 7 0 0,96-2 18 0 0,-88 5-20 0 0,227-6 24 0 0,76-2 15 0 0,-325 6-30 0 0,-31-2-71 0 0,-33 0-442 0 0,-105-3-4320 0 0,131 6 3880 0 0</inkml:trace>
</inkml:ink>
</file>

<file path=ppt/ink/ink1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20T12:17:42.417"/>
    </inkml:context>
    <inkml:brush xml:id="br0">
      <inkml:brushProperty name="width" value="0.1" units="cm"/>
      <inkml:brushProperty name="height" value="0.1" units="cm"/>
      <inkml:brushProperty name="color" value="#F6630D"/>
    </inkml:brush>
  </inkml:definitions>
  <inkml:trace contextRef="#ctx0" brushRef="#br0">0 105 4372 0 0,'22'5'387'0'0,"1"-2"0"0"0,-1 0 0 0 0,0-1 0 0 0,1-1 0 0 0,32-3 0 0 0,-3 1 68 0 0,30-2 391 0 0,117-18 0 0 0,79-30 805 0 0,-146 24-978 0 0,-72 14-654 0 0,-85 15-2848 0 0,15-2 1735 0 0</inkml:trace>
</inkml:ink>
</file>

<file path=ppt/ink/ink1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20T12:17:50.991"/>
    </inkml:context>
    <inkml:brush xml:id="br0">
      <inkml:brushProperty name="width" value="0.1" units="cm"/>
      <inkml:brushProperty name="height" value="0.1" units="cm"/>
      <inkml:brushProperty name="color" value="#F6630D"/>
    </inkml:brush>
  </inkml:definitions>
  <inkml:trace contextRef="#ctx0" brushRef="#br0">0 127 6189 0 0,'2'-1'13'0'0,"0"-1"1"0"0,0 0-1 0 0,-1 0 1 0 0,1 0-1 0 0,-1 0 1 0 0,1-1 0 0 0,-1 1-1 0 0,0 0 1 0 0,0-1-1 0 0,0 1 1 0 0,0-1 0 0 0,0 1-1 0 0,-1-1 1 0 0,1 1-1 0 0,-1-1 1 0 0,1-3-1 0 0,-2-2 91 0 0,1 1 0 0 0,-1 0-1 0 0,-1-1 1 0 0,-2-10 0 0 0,3 16-78 0 0,1 2-8 0 0,-1-3 58 0 0,0 1-1 0 0,1 0 1 0 0,-1-1-1 0 0,1 1 1 0 0,-1-1-1 0 0,1 0 1 0 0,0 1 0 0 0,0-1-1 0 0,0 1 1 0 0,0-1-1 0 0,1-3 1 0 0,1 7-37 0 0,-1 1 1 0 0,0 0-1 0 0,0 1 1 0 0,0-1-1 0 0,0 0 1 0 0,0 0-1 0 0,0 0 1 0 0,-1 1 0 0 0,1 2-1 0 0,30 244 1536 0 0,2 15-1032 0 0,-5-115-449 0 0,-25-129-87 0 0,-3-16-1 0 0,0 0 0 0 0,0 1 0 0 0,1-1 0 0 0,0 0 0 0 0,0 0-1 0 0,0 0 1 0 0,0 0 0 0 0,1 0 0 0 0,0-1 0 0 0,3 7 0 0 0,-4-9 7 0 0,0-1 1 0 0,-1 1 0 0 0,1-1 0 0 0,0 0-1 0 0,0 0 1 0 0,-1 1 0 0 0,1-1-1 0 0,0 0 1 0 0,0 0 0 0 0,-1 0 0 0 0,1 0-1 0 0,0 0 1 0 0,0 0 0 0 0,0 0-1 0 0,-1 0 1 0 0,1 0 0 0 0,0 0 0 0 0,0-1-1 0 0,0 1 1 0 0,-1 0 0 0 0,1 0 0 0 0,1-1-1 0 0,19-8 174 0 0,-20 8-171 0 0,70-36 260 0 0,42-20-287 0 0,-93 49 8 0 0,0 0 0 0 0,1 2 0 0 0,38-8 0 0 0,-59 14-2 0 0,1-1-70 0 0,1 1 0 0 0,-1-1-1 0 0,0 1 1 0 0,0 0 0 0 0,1-1-1 0 0,-1 1 1 0 0,0 0 0 0 0,1 0-1 0 0,-1 0 1 0 0,0 0 0 0 0,1 0-1 0 0,-1 0 1 0 0,0 1 0 0 0,1-1-1 0 0,-1 0 1 0 0,0 1 0 0 0,0-1-1 0 0,1 1 1 0 0,-1-1 0 0 0,0 1-1 0 0,0-1 1 0 0,0 1 0 0 0,0 0-1 0 0,1 0 1 0 0,-1 0 0 0 0,1 1-1 0 0,4-1-2189 0 0</inkml:trace>
</inkml:ink>
</file>

<file path=ppt/ink/ink1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20T12:17:51.364"/>
    </inkml:context>
    <inkml:brush xml:id="br0">
      <inkml:brushProperty name="width" value="0.1" units="cm"/>
      <inkml:brushProperty name="height" value="0.1" units="cm"/>
      <inkml:brushProperty name="color" value="#F6630D"/>
    </inkml:brush>
  </inkml:definitions>
  <inkml:trace contextRef="#ctx0" brushRef="#br0">2 198 4608 0 0,'-1'-2'40'0'0,"1"0"0"0"0,-1 0 0 0 0,1-1 0 0 0,0 1 0 0 0,0 0 0 0 0,0 0-1 0 0,0 0 1 0 0,1-1 0 0 0,-1 1 0 0 0,0 0 0 0 0,1 0 0 0 0,0 0 0 0 0,-1 0 0 0 0,1 0-1 0 0,0 0 1 0 0,0 0 0 0 0,0 0 0 0 0,0 0 0 0 0,1 0 0 0 0,-1 0 0 0 0,0 0-1 0 0,1 1 1 0 0,3-4 0 0 0,-4 5-4 0 0,0-1 0 0 0,0 1 0 0 0,0-1-1 0 0,0 1 1 0 0,0-1 0 0 0,0 1 0 0 0,0 0-1 0 0,0 0 1 0 0,1 0 0 0 0,-1 0 0 0 0,0-1 0 0 0,0 1-1 0 0,0 1 1 0 0,0-1 0 0 0,0 0 0 0 0,1 0 0 0 0,-1 0-1 0 0,0 1 1 0 0,0-1 0 0 0,0 0 0 0 0,0 1-1 0 0,0-1 1 0 0,0 1 0 0 0,0 0 0 0 0,0-1 0 0 0,0 1-1 0 0,0 0 1 0 0,1 1 0 0 0,28 24 321 0 0,-27-24-360 0 0,0 1 7 0 0,1 0 0 0 0,-1 0 1 0 0,1-1-1 0 0,0 0 0 0 0,-1 0 0 0 0,1 0 0 0 0,0 0 0 0 0,0-1 0 0 0,1 1 0 0 0,-1-1 0 0 0,0 0 0 0 0,0 0 0 0 0,1-1 1 0 0,-1 1-1 0 0,0-1 0 0 0,1 0 0 0 0,-1 0 0 0 0,5-1 0 0 0,-7 1-3 0 0,1-1 1 0 0,0 1-1 0 0,-1-1 1 0 0,1 1-1 0 0,-1-1 1 0 0,1 0-1 0 0,-1 0 1 0 0,1 0-1 0 0,-1-1 1 0 0,1 1-1 0 0,-1 0 1 0 0,0-1-1 0 0,0 0 1 0 0,0 1-1 0 0,0-1 1 0 0,0 0-1 0 0,0 0 1 0 0,0 0-1 0 0,-1 0 1 0 0,1 0-1 0 0,-1-1 1 0 0,1 1-1 0 0,-1 0 1 0 0,0-1-1 0 0,0 1 1 0 0,0-1-1 0 0,0 1 1 0 0,-1-1-1 0 0,1 1 1 0 0,0-4-1 0 0,-1 0-15 0 0,0 0-1 0 0,0 0 1 0 0,-1 0-1 0 0,0-1 1 0 0,0 1-1 0 0,0 0 1 0 0,-1 0-1 0 0,0 0 1 0 0,0 1-1 0 0,0-1 1 0 0,-1 0-1 0 0,0 1 1 0 0,-6-9-1 0 0,6 9 12 0 0,0 1-1 0 0,0-1 1 0 0,-1 1-1 0 0,0 0 1 0 0,0 0-1 0 0,0 1 0 0 0,0-1 1 0 0,0 1-1 0 0,-1 0 1 0 0,0 0-1 0 0,1 0 1 0 0,-1 1-1 0 0,0 0 1 0 0,0-1-1 0 0,-1 2 1 0 0,-5-2-1 0 0,9 2 5 0 0,0 1 0 0 0,-1 0 0 0 0,1 0-1 0 0,0 0 1 0 0,0 0 0 0 0,0 0 0 0 0,0 0 0 0 0,0 1 0 0 0,0-1 0 0 0,0 1 0 0 0,0-1 0 0 0,0 1-1 0 0,0 0 1 0 0,0 0 0 0 0,0 0 0 0 0,0 0 0 0 0,1 0 0 0 0,-4 2 0 0 0,2 0 25 0 0,0 0 0 0 0,1 0 0 0 0,-1 0 0 0 0,1 0 0 0 0,-1 1 0 0 0,1-1 0 0 0,0 1 0 0 0,0 0 0 0 0,-1 3 0 0 0,-1 4 90 0 0,1 0 0 0 0,0-1 1 0 0,0 1-1 0 0,2 0 1 0 0,-1 1-1 0 0,1 13 0 0 0,1-11-9 0 0,0 0-1 0 0,1-1 0 0 0,1 1 0 0 0,1-1 0 0 0,0 1 1 0 0,0-1-1 0 0,1 0 0 0 0,1 0 0 0 0,9 19 0 0 0,-10-26-158 0 0,-1-1 0 0 0,1 1 0 0 0,0-1-1 0 0,0 1 1 0 0,1-1 0 0 0,-1 0 0 0 0,1-1 0 0 0,0 1-1 0 0,1-1 1 0 0,-1 0 0 0 0,1-1 0 0 0,0 1-1 0 0,0-1 1 0 0,0 0 0 0 0,0 0 0 0 0,0-1-1 0 0,1 0 1 0 0,-1 0 0 0 0,1 0 0 0 0,-1-1-1 0 0,10 1 1 0 0,9-1-614 0 0,2-3-201 0 0</inkml:trace>
</inkml:ink>
</file>

<file path=ppt/ink/ink1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20T12:17:51.751"/>
    </inkml:context>
    <inkml:brush xml:id="br0">
      <inkml:brushProperty name="width" value="0.1" units="cm"/>
      <inkml:brushProperty name="height" value="0.1" units="cm"/>
      <inkml:brushProperty name="color" value="#F6630D"/>
    </inkml:brush>
  </inkml:definitions>
  <inkml:trace contextRef="#ctx0" brushRef="#br0">16 43 6377 0 0,'-5'-7'41'0'0,"4"6"-21"0"0,0 0-1 0 0,0 0 1 0 0,0 0-1 0 0,0 0 1 0 0,0-1 0 0 0,1 1-1 0 0,-1 0 1 0 0,0 0 0 0 0,1-1-1 0 0,-1 1 1 0 0,1 0-1 0 0,0-1 1 0 0,-1 1 0 0 0,1 0-1 0 0,0-1 1 0 0,0 1-1 0 0,0-1 1 0 0,0 1 0 0 0,0 0-1 0 0,0-4 1 0 0,1 2 63 0 0,0 0 142 0 0,5 9-80 0 0,8 9 227 0 0,-1 1 0 0 0,-1 1-1 0 0,20 34 1 0 0,-27-41-316 0 0,0 0-1 0 0,-1 1 0 0 0,0-1 1 0 0,-1 1-1 0 0,0 0 0 0 0,-1 0 1 0 0,0 0-1 0 0,1 20 0 0 0,-3-29-47 0 0,0 0 0 0 0,0-1-1 0 0,0 1 1 0 0,0 0 0 0 0,0-1 0 0 0,-1 1-1 0 0,1-1 1 0 0,-1 1 0 0 0,1-1-1 0 0,-1 1 1 0 0,-1 2 0 0 0,0-6 82 0 0,2-12-50 0 0,4-12-47 0 0,1 2-1 0 0,9-28 1 0 0,-11 44 7 0 0,0-1 0 0 0,1 0 0 0 0,0 0 0 0 0,0 1 0 0 0,1 0 0 0 0,0 0-1 0 0,1 0 1 0 0,12-13 0 0 0,-17 19-2 0 0,1 1-1 0 0,-1 0 1 0 0,1-1-1 0 0,-1 1 1 0 0,1 0-1 0 0,-1 0 1 0 0,1 0-1 0 0,0 0 1 0 0,-1 0-1 0 0,1 1 1 0 0,0-1-1 0 0,0 0 1 0 0,0 1-1 0 0,0 0 1 0 0,-1-1-1 0 0,1 1 1 0 0,0 0-1 0 0,0 0 1 0 0,0 0-1 0 0,0 0 1 0 0,0 0-1 0 0,0 0 1 0 0,0 1-1 0 0,0-1 1 0 0,0 0-1 0 0,3 2 1 0 0,-3 0-1 0 0,0-1 0 0 0,1 1 0 0 0,-1-1 1 0 0,0 1-1 0 0,0 0 0 0 0,0 0 0 0 0,0 0 0 0 0,0 0 1 0 0,-1 0-1 0 0,1 1 0 0 0,0-1 0 0 0,-1 0 1 0 0,0 1-1 0 0,0-1 0 0 0,1 1 0 0 0,-1-1 1 0 0,1 6-1 0 0,3 18 6 0 0,0 1 0 0 0,-2 0-1 0 0,1 52 1 0 0,-4-76-13 0 0,-1 10-189 0 0,2 0-1 0 0,0 1 1 0 0,3 14 0 0 0,5-11-1561 0 0,-9-13 862 0 0</inkml:trace>
</inkml:ink>
</file>

<file path=ppt/ink/ink1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20T12:17:52.088"/>
    </inkml:context>
    <inkml:brush xml:id="br0">
      <inkml:brushProperty name="width" value="0.1" units="cm"/>
      <inkml:brushProperty name="height" value="0.1" units="cm"/>
      <inkml:brushProperty name="color" value="#F6630D"/>
    </inkml:brush>
  </inkml:definitions>
  <inkml:trace contextRef="#ctx0" brushRef="#br0">4 1 3752 0 0,'0'2'4'0'0,"0"-4"-8"0"0,5 2 4 0 0,-5 2 4 0 0,-5-2-20 0 0,5 2-8 0 0,-4 0-96 0 0,4 0-40 0 0,0-1-84 0 0</inkml:trace>
</inkml:ink>
</file>

<file path=ppt/ink/ink1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20T12:17:53.543"/>
    </inkml:context>
    <inkml:brush xml:id="br0">
      <inkml:brushProperty name="width" value="0.1" units="cm"/>
      <inkml:brushProperty name="height" value="0.1" units="cm"/>
      <inkml:brushProperty name="color" value="#F6630D"/>
    </inkml:brush>
  </inkml:definitions>
  <inkml:trace contextRef="#ctx0" brushRef="#br0">30 201 2864 0 0,'-1'-1'39'0'0,"1"1"-1"0"0,0-1 0 0 0,0 0 1 0 0,-1 1-1 0 0,1-1 1 0 0,0 0-1 0 0,-1 1 0 0 0,1-1 1 0 0,0 1-1 0 0,-1-1 1 0 0,1 0-1 0 0,-1 1 0 0 0,1-1 1 0 0,-1 1-1 0 0,1 0 0 0 0,-1-1 1 0 0,0 1-1 0 0,1-1 1 0 0,-2 1-1 0 0,2-1-13 0 0,0 1-1 0 0,-1 0 1 0 0,1 0-1 0 0,0 0 1 0 0,-1 0-1 0 0,1 0 1 0 0,0 0 0 0 0,-1 0-1 0 0,1-1 1 0 0,0 1-1 0 0,0 0 1 0 0,-1 0 0 0 0,1 0-1 0 0,0-1 1 0 0,0 1-1 0 0,-1 0 1 0 0,1 0-1 0 0,0-1 1 0 0,0 1 0 0 0,-1 0-1 0 0,1-1 1 0 0,0 1-1 0 0,0 0 1 0 0,0-1 0 0 0,0 1-1 0 0,0 0 1 0 0,0-1-1 0 0,0 1 1 0 0,-1 0 0 0 0,1-1-1 0 0,0 1 1 0 0,0 0-1 0 0,0-1 1 0 0,0 1-1 0 0,0 0 1 0 0,1-1 0 0 0,-1 1-1 0 0,0 0 1 0 0,0-1-1 0 0,0 1 1 0 0,0 0 0 0 0,0-1-1 0 0,0 1 1 0 0,0 0-1 0 0,1-1 1 0 0,-1 1-1 0 0,0 0 1 0 0,0 0 0 0 0,0-1-1 0 0,1 1 1 0 0,3-4 487 0 0,-3 4-51 0 0,-1 0-459 0 0,0 0-1 0 0,0 1 1 0 0,-1-1-1 0 0,1 0 1 0 0,0 1 0 0 0,0-1-1 0 0,0 0 1 0 0,0 1 0 0 0,1-1-1 0 0,-1 0 1 0 0,0 1 0 0 0,0-1-1 0 0,0 0 1 0 0,0 1 0 0 0,0-1-1 0 0,0 0 1 0 0,0 1-1 0 0,1-1 1 0 0,-1 0 0 0 0,0 1-1 0 0,0-1 1 0 0,0 0 0 0 0,1 0-1 0 0,-1 1 1 0 0,0-1 0 0 0,0 0-1 0 0,1 0 1 0 0,-1 0 0 0 0,0 1-1 0 0,1-1 1 0 0,-1 0 3 0 0,21 11-11 0 0,-11-11 19 0 0,-8 0-9 0 0,0 0 0 0 0,0 0 0 0 0,0 0 1 0 0,0 0-1 0 0,0 0 0 0 0,-1 0 0 0 0,1 0 0 0 0,0-1 1 0 0,0 1-1 0 0,0-1 0 0 0,0 0 0 0 0,-1 1 0 0 0,3-2 1 0 0,-3 1 59 0 0,-1 1-47 0 0,0 0 1 0 0,0 0 0 0 0,0 0 0 0 0,1 0 0 0 0,-1 0 0 0 0,0 0 0 0 0,0 0-1 0 0,0 0 1 0 0,0 0 0 0 0,1 0 0 0 0,-1 0 0 0 0,0 0 0 0 0,0 0 0 0 0,0 0 0 0 0,0-1-1 0 0,0 1 1 0 0,1 0 0 0 0,-1 0 0 0 0,0 0 0 0 0,0 0 0 0 0,0 0 0 0 0,0-1-1 0 0,0 1 1 0 0,0 0 0 0 0,0 0 0 0 0,0 0 0 0 0,1 0 0 0 0,-1-1 0 0 0,0 1 0 0 0,0 0-1 0 0,0 0 1 0 0,0 0 0 0 0,0-1 0 0 0,0 1 0 0 0,0 0 0 0 0,0 0 0 0 0,0 0-1 0 0,0 0 1 0 0,0-1 0 0 0,0 1 0 0 0,0 0 0 0 0,0 0 0 0 0,-1 0 0 0 0,1-1 0 0 0,0 1-1 0 0,0 0 1 0 0,0 0 0 0 0,0 0 0 0 0,0 0 0 0 0,0 0 0 0 0,0-1 0 0 0,0 1-1 0 0,-1 0 1 0 0,1 0 0 0 0,0 0 0 0 0,0 0 0 0 0,0 0 0 0 0,-2-12 343 0 0,2 12-350 0 0,0 0 0 0 0,0 0 1 0 0,0 0-1 0 0,0 0 0 0 0,0 0 0 0 0,0 0 1 0 0,0-1-1 0 0,0 1 0 0 0,0 0 0 0 0,0 0 1 0 0,0 0-1 0 0,0 0 0 0 0,0 0 0 0 0,0 0 1 0 0,0 0-1 0 0,0-1 0 0 0,0 1 0 0 0,0 0 1 0 0,0 0-1 0 0,0 0 0 0 0,0 0 0 0 0,0 0 1 0 0,-1 0-1 0 0,1 0 0 0 0,0 0 0 0 0,0 0 0 0 0,0-1 1 0 0,0 1-1 0 0,0 0 0 0 0,0 0 0 0 0,0 0 1 0 0,0 0-1 0 0,0 0 0 0 0,0 0 0 0 0,-1 0 1 0 0,1 0-1 0 0,0 0 0 0 0,0 0 0 0 0,0 0 1 0 0,0 0-1 0 0,0 0 0 0 0,0 0 0 0 0,0 0 1 0 0,0 0-1 0 0,-1 0 0 0 0,1 0 0 0 0,0 0 0 0 0,0 0 1 0 0,0 0-1 0 0,0 0 0 0 0,0 0 0 0 0,-7 5 192 0 0,-6 10-204 0 0,12-15 16 0 0,-7 13 34 0 0,0 1-1 0 0,1 0 1 0 0,0 0 0 0 0,1 0 0 0 0,1 1 0 0 0,0 0-1 0 0,1 0 1 0 0,1 0 0 0 0,-3 29 0 0 0,5-34-31 0 0,1-1 1 0 0,0 0-1 0 0,0 1 1 0 0,1-1 0 0 0,0 0-1 0 0,0 1 1 0 0,1-1-1 0 0,4 10 1 0 0,-5-16-13 0 0,0 1 1 0 0,0-1 0 0 0,1 0-1 0 0,0 1 1 0 0,0-1-1 0 0,-1 0 1 0 0,2 0 0 0 0,-1 0-1 0 0,0-1 1 0 0,0 1-1 0 0,1 0 1 0 0,0-1 0 0 0,-1 0-1 0 0,1 1 1 0 0,0-1-1 0 0,0 0 1 0 0,0-1 0 0 0,1 1-1 0 0,-1 0 1 0 0,0-1-1 0 0,1 0 1 0 0,-1 0 0 0 0,7 1-1 0 0,-4-1 11 0 0,1 0 1 0 0,-1-1-1 0 0,0 0 0 0 0,1-1 0 0 0,-1 1 1 0 0,0-1-1 0 0,0 0 0 0 0,1-1 0 0 0,-1 1 1 0 0,0-1-1 0 0,0-1 0 0 0,0 1 0 0 0,-1-1 1 0 0,1 0-1 0 0,-1 0 0 0 0,1-1 1 0 0,7-6-1 0 0,-8 6-9 0 0,-2 0 0 0 0,1 0 0 0 0,0 0 1 0 0,-1 0-1 0 0,0 0 0 0 0,0-1 0 0 0,0 0 0 0 0,-1 1 1 0 0,1-1-1 0 0,-1 0 0 0 0,0 0 0 0 0,-1-1 0 0 0,1 1 1 0 0,-1 0-1 0 0,0 0 0 0 0,0-1 0 0 0,-1 1 0 0 0,1-1 0 0 0,-1 1 1 0 0,-1-11-1 0 0,-2-6-25 0 0,-1 0 0 0 0,-11-32 0 0 0,13 47 9 0 0,-1 0 1 0 0,0 0-1 0 0,0 0 0 0 0,-1 1 0 0 0,1-1 1 0 0,-2 1-1 0 0,1 0 0 0 0,-1 0 1 0 0,0 1-1 0 0,0 0 0 0 0,-7-7 1 0 0,1 8-52 0 0,7 10-380 0 0,4-5 380 0 0,0 0 1 0 0,0 0-1 0 0,1 0 1 0 0,-1 0-1 0 0,0 0 0 0 0,0 0 1 0 0,1 0-1 0 0,-1 0 1 0 0,0 0-1 0 0,1 0 0 0 0,-1 0 1 0 0,1 0-1 0 0,-1 0 1 0 0,1 0-1 0 0,0-1 0 0 0,-1 1 1 0 0,1 0-1 0 0,0 0 1 0 0,0-1-1 0 0,1 2 0 0 0,0-1-6 0 0,0 0 0 0 0,0 0 0 0 0,1 0 0 0 0,-1 0 0 0 0,0-1 0 0 0,1 1 0 0 0,-1-1 0 0 0,1 1 0 0 0,-1-1 0 0 0,0 0 0 0 0,6 0 0 0 0,-5 0 66 0 0,1 0 0 0 0,0 0 0 0 0,0 1 0 0 0,0-1 0 0 0,0 1 0 0 0,0 0 0 0 0,6 2 0 0 0,-6-4 121 0 0,-1 0 0 0 0,1 0-1 0 0,0-1 1 0 0,-1 1 0 0 0,1-1-1 0 0,-1 0 1 0 0,0 0 0 0 0,0 0-1 0 0,1 0 1 0 0,-1-1 0 0 0,-1 1-1 0 0,1-1 1 0 0,3-3 0 0 0,-6 5-91 0 0,1 0 1 0 0,-1 0 0 0 0,0 0 0 0 0,1 1-1 0 0,-1-1 1 0 0,0 0 0 0 0,1 0-1 0 0,-1 1 1 0 0,1-1 0 0 0,-1 0-1 0 0,1 1 1 0 0,0-1 0 0 0,-1 1-1 0 0,1-1 1 0 0,0 1 0 0 0,-1-1 0 0 0,1 1-1 0 0,0-1 1 0 0,-1 1 0 0 0,1 0-1 0 0,0-1 1 0 0,0 1 0 0 0,0 0-1 0 0,-1-1 1 0 0,1 1 0 0 0,0 0-1 0 0,1 0 1 0 0,-1 0-21 0 0,0 1-1 0 0,0-1 0 0 0,0 1 1 0 0,0 0-1 0 0,0-1 0 0 0,0 1 1 0 0,0 0-1 0 0,0 0 0 0 0,0-1 1 0 0,-1 1-1 0 0,1 0 0 0 0,0 0 1 0 0,-1 0-1 0 0,1 0 0 0 0,0 0 1 0 0,0 2-1 0 0,3 6-25 0 0,0 1-1 0 0,0 0 1 0 0,2 11-1 0 0,-1 0 39 0 0,1 1 32 0 0,-1-1-1 0 0,-1 1 0 0 0,3 35 0 0 0,-7-56-49 0 0,0-1 0 0 0,-1 0 0 0 0,1 0-1 0 0,0 1 1 0 0,0-1 0 0 0,0 0 0 0 0,0 1 0 0 0,0-1 0 0 0,0 0-1 0 0,0 1 1 0 0,0-1 0 0 0,0 0 0 0 0,0 1 0 0 0,1-1-1 0 0,-1 0 1 0 0,0 0 0 0 0,0 1 0 0 0,0-1 0 0 0,0 0-1 0 0,0 1 1 0 0,0-1 0 0 0,1 0 0 0 0,-1 0 0 0 0,0 1-1 0 0,0-1 1 0 0,0 0 0 0 0,1 0 0 0 0,-1 0 0 0 0,0 1-1 0 0,1-1 1 0 0,6-6 287 0 0,10-22 247 0 0,-15 22-500 0 0,6-9-10 0 0,0-1 1 0 0,-1 0-1 0 0,-2 0 1 0 0,1 0-1 0 0,-2-1 1 0 0,0 0-1 0 0,2-20 0 0 0,-3 17-43 0 0,1 1 0 0 0,2-1 0 0 0,10-27 0 0 0,-10 30-12 0 0,-6 16 11 0 0,0 1 1 0 0,0-1 0 0 0,1 0-1 0 0,-1 1 1 0 0,0-1 0 0 0,0 0 0 0 0,1 1-1 0 0,-1-1 1 0 0,0 0 0 0 0,1 1-1 0 0,-1-1 1 0 0,0 1 0 0 0,1-1 0 0 0,-1 0-1 0 0,1 1 1 0 0,-1-1 0 0 0,1 1-1 0 0,-1 0 1 0 0,1-1 0 0 0,0 1-1 0 0,0-1 1 0 0,9 8-1389 0 0,9 8 369 0 0,91 30-1691 0 0,-103-41 2728 0 0,1 0 0 0 0,0-1 0 0 0,0 0 0 0 0,0 0 1 0 0,0 0-1 0 0,0-1 0 0 0,1-1 0 0 0,-1 1 1 0 0,1-1-1 0 0,-1-1 0 0 0,1 1 0 0 0,0-2 1 0 0,8 0-1 0 0,-16 1 17 0 0,-1 0 1 0 0,0 0-1 0 0,1 0 0 0 0,-1 0 1 0 0,0 0-1 0 0,1 0 0 0 0,-1-1 1 0 0,0 1-1 0 0,0 0 1 0 0,1 0-1 0 0,-1 0 0 0 0,0 0 1 0 0,0-1-1 0 0,1 1 0 0 0,-1 0 1 0 0,0 0-1 0 0,0 0 1 0 0,1-1-1 0 0,-1 1 0 0 0,0 0 1 0 0,0 0-1 0 0,0-1 0 0 0,0 1 1 0 0,1 0-1 0 0,-1 0 1 0 0,0-1-1 0 0,0 1 0 0 0,0 0 1 0 0,0-1-1 0 0,0 1 0 0 0,0 0 1 0 0,0 0-1 0 0,0-1 1 0 0,0 1-1 0 0,0 0 0 0 0,0-1 1 0 0,0 1-1 0 0,0 0 1 0 0,0-1-1 0 0,0 1 0 0 0,0 0 1 0 0,0-1-1 0 0,0 1 0 0 0,0 0 1 0 0,0 0-1 0 0,-1-1 1 0 0,1 1-1 0 0,0 0 0 0 0,0 0 1 0 0,0-1-1 0 0,0 1 0 0 0,-1 0 1 0 0,1 0-1 0 0,0-1 1 0 0,0 1-1 0 0,-1 0 0 0 0,1 0 1 0 0,-1-1-1 0 0,-15-13 401 0 0,14 13-359 0 0,-7-6 190 0 0,0 0 0 0 0,-1 1 0 0 0,-13-8 0 0 0,20 13-203 0 0,0-1 0 0 0,0 1 0 0 0,-1-1 0 0 0,1 1-1 0 0,0 0 1 0 0,-1 0 0 0 0,1 0 0 0 0,-1 1 0 0 0,1-1 0 0 0,-1 1 0 0 0,1 0 0 0 0,-1 0-1 0 0,0 0 1 0 0,-6 2 0 0 0,8-1-41 0 0,0 0-1 0 0,0 1 1 0 0,0-1-1 0 0,1 0 1 0 0,-1 1-1 0 0,0 0 1 0 0,1 0-1 0 0,-1-1 1 0 0,0 1-1 0 0,1 0 1 0 0,0 0-1 0 0,0 0 1 0 0,-1 0-1 0 0,1 1 1 0 0,1-1-1 0 0,-3 4 1 0 0,-10 40 99 0 0,13-44-100 0 0,-2 8 19 0 0,0 0 1 0 0,1 0 0 0 0,0 0 0 0 0,1 1 0 0 0,0-1 0 0 0,0 0 0 0 0,1 0 0 0 0,1 1 0 0 0,-1-1 0 0 0,7 19 0 0 0,-6-25-21 0 0,0 1 0 0 0,0-1 0 0 0,0 1 1 0 0,1-1-1 0 0,-1 0 0 0 0,1 0 1 0 0,0 0-1 0 0,0-1 0 0 0,1 1 1 0 0,-1-1-1 0 0,1 1 0 0 0,-1-1 1 0 0,1 0-1 0 0,0-1 0 0 0,0 1 0 0 0,1-1 1 0 0,-1 1-1 0 0,0-1 0 0 0,1 0 1 0 0,-1-1-1 0 0,1 1 0 0 0,0-1 1 0 0,0 0-1 0 0,-1 0 0 0 0,7 0 1 0 0,-2-1 3 0 0,-1 0 1 0 0,1 0-1 0 0,-1-1 1 0 0,0 0-1 0 0,1 0 1 0 0,-1-1 0 0 0,0 0-1 0 0,0-1 1 0 0,0 0-1 0 0,0 0 1 0 0,-1-1-1 0 0,1 1 1 0 0,-1-2-1 0 0,0 1 1 0 0,10-8 0 0 0,-13 8-7 0 0,1 0 1 0 0,-1 0-1 0 0,0 0 1 0 0,0-1-1 0 0,-1 1 1 0 0,1-1-1 0 0,-1 0 1 0 0,0 0-1 0 0,0 0 1 0 0,-1-1-1 0 0,1 1 1 0 0,-1-1 0 0 0,0 1-1 0 0,-1-1 1 0 0,1 1-1 0 0,-1-1 1 0 0,0 0-1 0 0,-1 0 1 0 0,1 0-1 0 0,-1 0 1 0 0,0 0-1 0 0,-2-10 1 0 0,-1 0-7 0 0,-1 1-1 0 0,-1-1 1 0 0,0 0-1 0 0,-1 1 1 0 0,-10-20 0 0 0,12 28-7 0 0,0 0 0 0 0,-1 0 0 0 0,1 1 0 0 0,-1-1 1 0 0,-1 1-1 0 0,1 0 0 0 0,-1 0 0 0 0,0 1 0 0 0,0 0 1 0 0,0 0-1 0 0,-1 0 0 0 0,-13-6 0 0 0,18 10-35 0 0,0 1 0 0 0,0-1 0 0 0,-1 1 0 0 0,1 0 0 0 0,0-1 0 0 0,-1 1 0 0 0,1 0 1 0 0,0 0-1 0 0,-1 0 0 0 0,1 1 0 0 0,0-1 0 0 0,0 1 0 0 0,-1-1 0 0 0,1 1 0 0 0,0 0 0 0 0,0 0 0 0 0,0 0 0 0 0,0 0 0 0 0,0 0 0 0 0,0 0 0 0 0,0 0 0 0 0,0 1 0 0 0,0-1 0 0 0,0 1 0 0 0,1 0 0 0 0,-1-1 0 0 0,1 1 0 0 0,-2 2 0 0 0,-5 5-409 0 0,2 0-1 0 0,-1 1 0 0 0,2 0 0 0 0,-7 13 1 0 0,5-5-351 0 0</inkml:trace>
</inkml:ink>
</file>

<file path=ppt/ink/ink1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20T12:17:53.946"/>
    </inkml:context>
    <inkml:brush xml:id="br0">
      <inkml:brushProperty name="width" value="0.1" units="cm"/>
      <inkml:brushProperty name="height" value="0.1" units="cm"/>
      <inkml:brushProperty name="color" value="#F6630D"/>
    </inkml:brush>
  </inkml:definitions>
  <inkml:trace contextRef="#ctx0" brushRef="#br0">262 386 5909 0 0,'-32'-3'187'0'0,"-53"-14"0"0"0,4 1 419 0 0,73 15-484 0 0,2 1 54 0 0,0-1 0 0 0,0 0 1 0 0,0 0-1 0 0,0-1 0 0 0,0 0 0 0 0,-10-4 0 0 0,16 6-165 0 0,0 0 0 0 0,-1-1 0 0 0,1 1-1 0 0,0 0 1 0 0,0 0 0 0 0,0 0 0 0 0,-1 0 0 0 0,1 0-1 0 0,0 0 1 0 0,0-1 0 0 0,0 1 0 0 0,0 0 0 0 0,0 0 0 0 0,0 0-1 0 0,-1 0 1 0 0,1-1 0 0 0,0 1 0 0 0,0 0 0 0 0,0 0-1 0 0,0 0 1 0 0,0-1 0 0 0,0 1 0 0 0,0 0 0 0 0,0 0 0 0 0,0-1-1 0 0,0 1 1 0 0,0 0 0 0 0,0 0 0 0 0,0 0 0 0 0,0-1-1 0 0,0 1 1 0 0,0 0 0 0 0,0 0 0 0 0,0 0 0 0 0,0-1 0 0 0,0 1-1 0 0,0 0 1 0 0,8-8 264 0 0,13-2-30 0 0,20-1-181 0 0,-1 2 1 0 0,1 1-1 0 0,50-2 0 0 0,-51 5-53 0 0,455-33 24 0 0,-290 24-11 0 0,1280-116 2312 0 0,-1267 101-1416 0 0,-211 28-827 0 0,15-3 145 0 0,-21 4-216 0 0,0 0 1 0 0,0 0-1 0 0,-1 0 1 0 0,1 0-1 0 0,0-1 1 0 0,0 1-1 0 0,0 0 0 0 0,-1-1 1 0 0,1 1-1 0 0,0-1 1 0 0,-1 1-1 0 0,1-1 1 0 0,0 1-1 0 0,-1-1 1 0 0,1 1-1 0 0,-1-1 1 0 0,1 0-1 0 0,-1 1 0 0 0,2-2 1 0 0,-2 1-13 0 0,0 1 0 0 0,-1-1 0 0 0,1 1 0 0 0,0 0 0 0 0,0-1 0 0 0,0 1 0 0 0,-1-1 0 0 0,1 1 0 0 0,0 0 0 0 0,0-1 0 0 0,-1 1 1 0 0,1 0-1 0 0,0-1 0 0 0,-1 1 0 0 0,1 0 0 0 0,0 0 0 0 0,-1-1 0 0 0,1 1 0 0 0,0 0 0 0 0,-1 0 0 0 0,1-1 0 0 0,-1 1 0 0 0,1 0 0 0 0,0 0 0 0 0,-1 0 0 0 0,1 0 0 0 0,-1 0 0 0 0,1 0 0 0 0,-1 0 0 0 0,0 0 1 0 0,-19-4 102 0 0,17 4-78 0 0,-83-12-884 0 0,-112-2 0 0 0,102 10-1229 0 0,55 4 737 0 0</inkml:trace>
</inkml:ink>
</file>

<file path=ppt/ink/ink1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20T12:17:54.334"/>
    </inkml:context>
    <inkml:brush xml:id="br0">
      <inkml:brushProperty name="width" value="0.1" units="cm"/>
      <inkml:brushProperty name="height" value="0.1" units="cm"/>
      <inkml:brushProperty name="color" value="#F6630D"/>
    </inkml:brush>
  </inkml:definitions>
  <inkml:trace contextRef="#ctx0" brushRef="#br0">73 157 5817 0 0,'-72'-14'3459'0'0,"80"11"-2668"0"0,13-2-357 0 0,281-47 1234 0 0,78-16 60 0 0,-364 62-1429 0 0,-23 2-115 0 0,-29 1-217 0 0,-92 2-3930 0 0,108 2 2516 0 0</inkml:trace>
</inkml:ink>
</file>

<file path=ppt/ink/ink1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20T12:17:56.291"/>
    </inkml:context>
    <inkml:brush xml:id="br0">
      <inkml:brushProperty name="width" value="0.1" units="cm"/>
      <inkml:brushProperty name="height" value="0.1" units="cm"/>
      <inkml:brushProperty name="color" value="#F6630D"/>
    </inkml:brush>
  </inkml:definitions>
  <inkml:trace contextRef="#ctx0" brushRef="#br0">70 268 3988 0 0,'0'0'280'0'0,"-6"5"-108"0"0,-21 14 27 0 0,20-14 1449 0 0,2-2-1419 0 0,-20 12 2404 0 0,96-34-2557 0 0,225-64-15 0 0,-92 31 54 0 0,49-14 85 0 0,92-22 863 0 0,-319 81-2457 0 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20T08:45:48.049"/>
    </inkml:context>
    <inkml:brush xml:id="br0">
      <inkml:brushProperty name="width" value="0.1" units="cm"/>
      <inkml:brushProperty name="height" value="0.1" units="cm"/>
      <inkml:brushProperty name="color" value="#F6630D"/>
    </inkml:brush>
  </inkml:definitions>
  <inkml:trace contextRef="#ctx0" brushRef="#br0">0 181 5208 0 0,'1'1'37'0'0,"-1"0"-1"0"0,1 0 0 0 0,-1-1 0 0 0,0 1 1 0 0,1 0-1 0 0,-1 0 0 0 0,0 0 0 0 0,0 0 0 0 0,1-1 1 0 0,-1 1-1 0 0,0 0 0 0 0,0 0 0 0 0,0 0 1 0 0,0 0-1 0 0,0 0 0 0 0,-1 1 0 0 0,1-1 25 0 0,0 1-1 0 0,0-1 1 0 0,0 1 0 0 0,0-1-1 0 0,0 1 1 0 0,1-1-1 0 0,-1 1 1 0 0,0-1 0 0 0,1 0-1 0 0,-1 1 1 0 0,2 1-1 0 0,2 3 1 0 0,1 0 1 0 0,1 0-1 0 0,-1-1 0 0 0,1 0 0 0 0,0 0 0 0 0,0-1 0 0 0,0 1 1 0 0,1-1-1 0 0,8 3 0 0 0,-12-5-58 0 0,0-1 0 0 0,1 0 0 0 0,-1 0 0 0 0,1 0 0 0 0,-1 0 0 0 0,1-1 0 0 0,-1 0 0 0 0,1 1 0 0 0,-1-1 0 0 0,1-1 0 0 0,0 1 0 0 0,-1 0 0 0 0,1-1 0 0 0,-1 0 0 0 0,1 1 0 0 0,-1-2 0 0 0,0 1 1 0 0,1 0-1 0 0,-1-1 0 0 0,0 1 0 0 0,0-1 0 0 0,4-2 0 0 0,-2 0-6 0 0,1 0-1 0 0,-1-1 1 0 0,1 1 0 0 0,-1-1 0 0 0,-1 0 0 0 0,1-1 0 0 0,-1 1 0 0 0,0-1 0 0 0,0 0 0 0 0,0 0 0 0 0,4-12-1 0 0,-6 13 0 0 0,-1 0 0 0 0,1 0 0 0 0,-1-1 0 0 0,0 1 0 0 0,-1-1-1 0 0,1 1 1 0 0,-1-1 0 0 0,0 1 0 0 0,-1-1 0 0 0,1 1 0 0 0,-1-1-1 0 0,0 1 1 0 0,0 0 0 0 0,-1-1 0 0 0,0 1 0 0 0,-2-5 0 0 0,-1-2 27 0 0,-1 0 1 0 0,0 1 0 0 0,-9-12-1 0 0,14 20-19 0 0,-1 1 1 0 0,1 0-1 0 0,-1 0 0 0 0,0-1 0 0 0,0 1 0 0 0,0 1 0 0 0,0-1 1 0 0,0 0-1 0 0,0 0 0 0 0,0 1 0 0 0,0-1 0 0 0,-1 1 1 0 0,1 0-1 0 0,-1 0 0 0 0,1 0 0 0 0,-1 0 0 0 0,1 0 1 0 0,-1 0-1 0 0,0 1 0 0 0,1-1 0 0 0,-6 0 0 0 0,5 2-13 0 0,1 0-1 0 0,0 0 0 0 0,-1 0 0 0 0,1 0 0 0 0,-1 0 1 0 0,1 0-1 0 0,0 1 0 0 0,0-1 0 0 0,0 1 1 0 0,0-1-1 0 0,0 1 0 0 0,0 0 0 0 0,0 0 1 0 0,0 0-1 0 0,1 0 0 0 0,-1 0 0 0 0,-1 3 0 0 0,-20 41 27 0 0,21-41-14 0 0,-5 12 78 0 0,0 1 0 0 0,2 0 0 0 0,0 0 0 0 0,1 1 0 0 0,-3 30-1 0 0,6-37-49 0 0,1 1-1 0 0,0-1 1 0 0,1 0-1 0 0,0 0 1 0 0,1 1-1 0 0,0-1 0 0 0,1 0 1 0 0,1-1-1 0 0,7 19 1 0 0,-9-25-46 0 0,0 0 1 0 0,1-1 0 0 0,0 0 0 0 0,0 0-1 0 0,0 1 1 0 0,0-2 0 0 0,1 1 0 0 0,0 0-1 0 0,-1-1 1 0 0,1 1 0 0 0,1-1 0 0 0,-1 0-1 0 0,0-1 1 0 0,1 1 0 0 0,-1-1 0 0 0,9 3-1 0 0,-6-2-142 0 0,1-1 0 0 0,0-1 0 0 0,0 0 0 0 0,0 0 0 0 0,0 0 0 0 0,0-1 0 0 0,0 0-1 0 0,0 0 1 0 0,14-3 0 0 0,4-3-586 0 0</inkml:trace>
</inkml:ink>
</file>

<file path=ppt/ink/ink1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20T12:17:57.634"/>
    </inkml:context>
    <inkml:brush xml:id="br0">
      <inkml:brushProperty name="width" value="0.1" units="cm"/>
      <inkml:brushProperty name="height" value="0.1" units="cm"/>
      <inkml:brushProperty name="color" value="#F6630D"/>
    </inkml:brush>
  </inkml:definitions>
  <inkml:trace contextRef="#ctx0" brushRef="#br0">24 21 3988 0 0,'-4'-4'94'0'0,"-13"-12"4033"0"0,15 65-4090 0 0,1-34-34 0 0,1-1 0 0 0,1 0 0 0 0,0 1 0 0 0,0-1 0 0 0,7 25-1 0 0,-6-30 3 0 0,0 0 0 0 0,1-1-1 0 0,6 16 1 0 0,-7-21-128 0 0,0 1 1 0 0,0-1-1 0 0,1 0 0 0 0,-1 0 1 0 0,1 0-1 0 0,-1 0 0 0 0,1 0 1 0 0,0 0-1 0 0,1-1 0 0 0,4 4 1 0 0,-3-2-638 0 0</inkml:trace>
</inkml:ink>
</file>

<file path=ppt/ink/ink1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20T12:17:58.005"/>
    </inkml:context>
    <inkml:brush xml:id="br0">
      <inkml:brushProperty name="width" value="0.1" units="cm"/>
      <inkml:brushProperty name="height" value="0.1" units="cm"/>
      <inkml:brushProperty name="color" value="#F6630D"/>
    </inkml:brush>
  </inkml:definitions>
  <inkml:trace contextRef="#ctx0" brushRef="#br0">11 136 4668 0 0,'-1'0'19'0'0,"1"0"-1"0"0,-1 0 0 0 0,1-1 0 0 0,-1 1 0 0 0,1 0 0 0 0,0 0 0 0 0,-1 0 0 0 0,1 0 0 0 0,-1 0 1 0 0,1 0-1 0 0,0 0 0 0 0,-1-1 0 0 0,1 1 0 0 0,0 0 0 0 0,-1 0 0 0 0,1-1 0 0 0,0 1 0 0 0,-1 0 1 0 0,1 0-1 0 0,0-1 0 0 0,0 1 0 0 0,-1 0 0 0 0,1-1 0 0 0,0 1 0 0 0,0-1 0 0 0,-1 1 0 0 0,1 0 1 0 0,0-1-1 0 0,0 1 0 0 0,0 0 0 0 0,0-1 0 0 0,0 1 0 0 0,0-1 0 0 0,0 1 0 0 0,0-1 0 0 0,-1 1 1 0 0,2-1-1 0 0,-1 0 32 0 0,1 0 0 0 0,0-1 1 0 0,0 1-1 0 0,-1 0 0 0 0,1 0 0 0 0,0 0 1 0 0,0 0-1 0 0,0 1 0 0 0,0-1 0 0 0,0 0 1 0 0,3-1-1 0 0,32-16 639 0 0,6 3-407 0 0,25-7-34 0 0,-33 13-253 0 0,15-4-75 0 0,2 3 1 0 0,84-8-1 0 0,-89 12-1134 0 0,-43 5 585 0 0</inkml:trace>
</inkml:ink>
</file>

<file path=ppt/ink/ink1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20T12:17:58.464"/>
    </inkml:context>
    <inkml:brush xml:id="br0">
      <inkml:brushProperty name="width" value="0.1" units="cm"/>
      <inkml:brushProperty name="height" value="0.1" units="cm"/>
      <inkml:brushProperty name="color" value="#F6630D"/>
    </inkml:brush>
  </inkml:definitions>
  <inkml:trace contextRef="#ctx0" brushRef="#br0">1 35 4016 0 0,'2'3'155'0'0,"1"-1"1"0"0,-1 1-1 0 0,1 0 0 0 0,-1 0 0 0 0,0 1 0 0 0,0-1 0 0 0,0 0 0 0 0,0 1 0 0 0,-1-1 0 0 0,1 1 1 0 0,-1-1-1 0 0,0 1 0 0 0,0 0 0 0 0,-1 0 0 0 0,1 5 0 0 0,1-1-161 0 0,0 0 1 0 0,0 0-1 0 0,0 0 0 0 0,5 8 1 0 0,-6-14 18 0 0,0 0 0 0 0,0 0 1 0 0,1 0-1 0 0,-1 0 0 0 0,1 0 1 0 0,-1 0-1 0 0,1-1 0 0 0,0 1 0 0 0,0-1 1 0 0,-1 1-1 0 0,1-1 0 0 0,0 1 1 0 0,0-1-1 0 0,1 0 0 0 0,-1 0 1 0 0,0 0-1 0 0,0 0 0 0 0,4 0 1 0 0,13 2 35 0 0,0-1 0 0 0,0-1 0 0 0,0-1 0 0 0,24-3 1 0 0,-41 3-45 0 0,0-1 1 0 0,0 1-1 0 0,0 0 0 0 0,0-1 1 0 0,0 1-1 0 0,0-1 1 0 0,0 0-1 0 0,0 1 1 0 0,-1-1-1 0 0,1 0 1 0 0,0 0-1 0 0,0 0 1 0 0,-1-1-1 0 0,1 1 0 0 0,-1 0 1 0 0,1-1-1 0 0,-1 1 1 0 0,3-4-1 0 0,-2 2 2 0 0,0 0-1 0 0,-1 0 1 0 0,1 0-1 0 0,-1-1 0 0 0,0 1 1 0 0,0-1-1 0 0,0 1 1 0 0,0-1-1 0 0,-1 1 1 0 0,1-4-1 0 0,-1-3 21 0 0,0-1-1 0 0,0 1 1 0 0,-1 0 0 0 0,-1 0-1 0 0,0 0 1 0 0,-5-16-1 0 0,7 24-18 0 0,-1 0-1 0 0,1 1 0 0 0,-1-1 0 0 0,0 0 1 0 0,1 0-1 0 0,-1 1 0 0 0,0-1 0 0 0,0 1 1 0 0,0-1-1 0 0,0 1 0 0 0,0-1 0 0 0,-1 1 1 0 0,1 0-1 0 0,0-1 0 0 0,-2 0 0 0 0,2 27-158 0 0,1 5 81 0 0,-1-6 83 0 0,1 0 1 0 0,5 26-1 0 0,-4-42-39 0 0,1 0 1 0 0,0 0-1 0 0,0 0 1 0 0,1 0-1 0 0,0-1 0 0 0,1 1 1 0 0,-1-1-1 0 0,2 0 0 0 0,-1 0 1 0 0,6 7-1 0 0,14 13-717 0 0,-15-17 245 0 0</inkml:trace>
</inkml:ink>
</file>

<file path=ppt/ink/ink1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20T12:17:58.837"/>
    </inkml:context>
    <inkml:brush xml:id="br0">
      <inkml:brushProperty name="width" value="0.1" units="cm"/>
      <inkml:brushProperty name="height" value="0.1" units="cm"/>
      <inkml:brushProperty name="color" value="#F6630D"/>
    </inkml:brush>
  </inkml:definitions>
  <inkml:trace contextRef="#ctx0" brushRef="#br0">145 18 3960 0 0,'-11'25'800'0'0,"5"-18"-599"0"0,0 0 1 0 0,1 1-1 0 0,0-1 1 0 0,0 1-1 0 0,1 0 1 0 0,0 1-1 0 0,0-1 1 0 0,-2 10-1 0 0,5-13-139 0 0,0 1-1 0 0,0-1 1 0 0,0 1 0 0 0,0-1-1 0 0,1 1 1 0 0,0-1-1 0 0,0 1 1 0 0,1-1-1 0 0,-1 0 1 0 0,1 1-1 0 0,1-1 1 0 0,-1 1 0 0 0,1-1-1 0 0,4 10 1 0 0,-4-13-37 0 0,-1 1 0 0 0,2 0 0 0 0,-1-1 0 0 0,0 1-1 0 0,0-1 1 0 0,1 0 0 0 0,-1 0 0 0 0,1 0 0 0 0,0 0 0 0 0,0 0 0 0 0,0-1 0 0 0,0 1 0 0 0,0-1 0 0 0,0 0 0 0 0,0 0 0 0 0,0 0 0 0 0,0 0 0 0 0,0-1 0 0 0,1 1 0 0 0,-1-1 0 0 0,0 0 0 0 0,1 0 0 0 0,5 0 0 0 0,9-1 12 0 0,0-1 0 0 0,-1 0-1 0 0,19-6 1 0 0,-34 8-35 0 0,1-1 0 0 0,-1 0-1 0 0,1 1 1 0 0,-1-1-1 0 0,0 0 1 0 0,1 0 0 0 0,-1-1-1 0 0,0 1 1 0 0,0 0-1 0 0,0-1 1 0 0,0 1-1 0 0,0-1 1 0 0,0 0 0 0 0,0 0-1 0 0,0 1 1 0 0,-1-1-1 0 0,1-1 1 0 0,-1 1 0 0 0,1 0-1 0 0,-1 0 1 0 0,0 0-1 0 0,0-1 1 0 0,0 1 0 0 0,0 0-1 0 0,0-1 1 0 0,-1 1-1 0 0,1-1 1 0 0,-1 1-1 0 0,1-1 1 0 0,-1 1 0 0 0,0-1-1 0 0,0 0 1 0 0,-1-4-1 0 0,0 1 1 0 0,0 0-1 0 0,0-1 1 0 0,0 1-1 0 0,-1 0 0 0 0,0 0 1 0 0,-1 0-1 0 0,1 0 0 0 0,-1 0 1 0 0,0 0-1 0 0,-1 1 1 0 0,1-1-1 0 0,-6-5 0 0 0,0 2-64 0 0,1 2 0 0 0,-1-1 1 0 0,-1 1-1 0 0,1 0 0 0 0,-1 1 0 0 0,0 0 0 0 0,-1 0 0 0 0,1 1 0 0 0,-1 1 0 0 0,0-1 0 0 0,0 2 0 0 0,-1 0 0 0 0,1 0 0 0 0,-1 1 0 0 0,0 1 0 0 0,1-1 0 0 0,-1 2 0 0 0,0 0 0 0 0,0 0 0 0 0,1 1 0 0 0,-17 4 0 0 0,9 0-570 0 0</inkml:trace>
</inkml:ink>
</file>

<file path=ppt/ink/ink1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20T12:17:59.737"/>
    </inkml:context>
    <inkml:brush xml:id="br0">
      <inkml:brushProperty name="width" value="0.1" units="cm"/>
      <inkml:brushProperty name="height" value="0.1" units="cm"/>
      <inkml:brushProperty name="color" value="#F6630D"/>
    </inkml:brush>
  </inkml:definitions>
  <inkml:trace contextRef="#ctx0" brushRef="#br0">16 246 4696 0 0,'-16'0'610'0'0,"24"-5"584"0"0,27-8-132 0 0,374-89 196 0 0,8 29-1212 0 0,-351 59 68 0 0,-66 14-109 0 0,1 0 0 0 0,-1 0-1 0 0,0 0 1 0 0,0 0 0 0 0,0 0 0 0 0,0 0 0 0 0,0 0-1 0 0,0 0 1 0 0,1 0 0 0 0,-1 0 0 0 0,0 0-1 0 0,0 0 1 0 0,0 0 0 0 0,0 0 0 0 0,0 0-1 0 0,0 0 1 0 0,0 0 0 0 0,1 0 0 0 0,-1 0-1 0 0,0 0 1 0 0,0 0 0 0 0,0 0 0 0 0,0-1 0 0 0,0 1-1 0 0,0 0 1 0 0,0 0 0 0 0,0 0 0 0 0,0 0-1 0 0,0 0 1 0 0,1 0 0 0 0,-1 0 0 0 0,0-1-1 0 0,0 1 1 0 0,0 0 0 0 0,0 0 0 0 0,0 0-1 0 0,0 0 1 0 0,0 0 0 0 0,0 0 0 0 0,0-1 0 0 0,0 1-1 0 0,0 0 1 0 0,0 0 0 0 0,0 0 0 0 0,0 0-1 0 0,0 0 1 0 0,0 0 0 0 0,0-1 0 0 0,0 1-1 0 0,0 0 1 0 0,-1 0 0 0 0,1 0 0 0 0,0 0-1 0 0,0 0 1 0 0,0 0 0 0 0,0 0 0 0 0,0-1-1 0 0,-11-5 151 0 0,-14-3-206 0 0,21 8-72 0 0,2 1 5 0 0,0 0-1 0 0,1-1 1 0 0,-1 1-1 0 0,0-1 1 0 0,1 1-1 0 0,-1-1 0 0 0,0 1 1 0 0,1-1-1 0 0,-1 0 1 0 0,1 0-1 0 0,-1 0 0 0 0,1 0 1 0 0,0 0-1 0 0,-3-2 1 0 0,0-2-748 0 0</inkml:trace>
</inkml:ink>
</file>

<file path=ppt/ink/ink1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20T12:18:00.884"/>
    </inkml:context>
    <inkml:brush xml:id="br0">
      <inkml:brushProperty name="width" value="0.1" units="cm"/>
      <inkml:brushProperty name="height" value="0.1" units="cm"/>
      <inkml:brushProperty name="color" value="#F6630D"/>
    </inkml:brush>
  </inkml:definitions>
  <inkml:trace contextRef="#ctx0" brushRef="#br0">5 30 3492 0 0,'-4'-29'1841'0'0,"4"56"-1630"0"0,1 0-1 0 0,2 1 0 0 0,9 39 1 0 0,-6-47-240 0 0,-3-9 38 0 0,0-1-1 0 0,-1 1 0 0 0,0-1 1 0 0,0 13-1 0 0,-2-23-7 0 0,0 1-1 0 0,0 0 1 0 0,0 0 0 0 0,0-1-1 0 0,0 1 1 0 0,0 0 0 0 0,0-1-1 0 0,0 1 1 0 0,0 0 0 0 0,0-1-1 0 0,0 1 1 0 0,0 0 0 0 0,0-1-1 0 0,1 1 1 0 0,-1 0 0 0 0,0-1-1 0 0,1 1 1 0 0,-1 0 0 0 0,0-1-1 0 0,1 1 1 0 0,-1-1 0 0 0,1 1-1 0 0,-1-1 1 0 0,1 1 0 0 0,-1-1-1 0 0,1 1 1 0 0,0-1 14 0 0,0 0 1 0 0,0 0-1 0 0,0 0 0 0 0,0 0 0 0 0,0 0 1 0 0,0-1-1 0 0,0 1 0 0 0,0 0 0 0 0,0-1 1 0 0,0 1-1 0 0,-1-1 0 0 0,1 1 0 0 0,0-1 1 0 0,0 1-1 0 0,0-1 0 0 0,0 0 0 0 0,16-11 75 0 0,0 1 0 0 0,1 0-1 0 0,0 2 1 0 0,32-13 0 0 0,-45 20-77 0 0,-1 1 1 0 0,0 0-1 0 0,1 0 0 0 0,-1 0 1 0 0,1 1-1 0 0,-1-1 0 0 0,1 1 0 0 0,-1 0 1 0 0,1 1-1 0 0,-1-1 0 0 0,1 1 1 0 0,-1-1-1 0 0,1 2 0 0 0,7 2 1 0 0,-9-3-3 0 0,-1 0 1 0 0,0 1-1 0 0,0-1 1 0 0,0 1-1 0 0,0-1 1 0 0,0 1-1 0 0,0 0 1 0 0,0 0-1 0 0,0 0 1 0 0,-1 0-1 0 0,1 0 1 0 0,-1 0-1 0 0,0 0 1 0 0,1 1-1 0 0,-1-1 0 0 0,0 0 1 0 0,0 1-1 0 0,-1-1 1 0 0,1 1-1 0 0,0-1 1 0 0,-1 1-1 0 0,0 0 1 0 0,1-1-1 0 0,-1 1 1 0 0,0-1-1 0 0,0 1 1 0 0,-1 3-1 0 0,0 3 30 0 0,-1 0-1 0 0,0 0 0 0 0,0-1 1 0 0,0 1-1 0 0,-1-1 0 0 0,-1 0 1 0 0,1 0-1 0 0,-1 0 0 0 0,-1 0 1 0 0,0-1-1 0 0,-8 11 1 0 0,9-13-84 0 0,0 0 1 0 0,0-1-1 0 0,0 1 1 0 0,-1-1 0 0 0,0 0-1 0 0,0 0 1 0 0,0-1 0 0 0,0 0-1 0 0,0 0 1 0 0,-1 0 0 0 0,0 0-1 0 0,1-1 1 0 0,-1 0 0 0 0,0 0-1 0 0,0-1 1 0 0,0 1 0 0 0,-7-1-1 0 0,-23 3-968 0 0,19-6 313 0 0</inkml:trace>
</inkml:ink>
</file>

<file path=ppt/ink/ink1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20T12:18:01.221"/>
    </inkml:context>
    <inkml:brush xml:id="br0">
      <inkml:brushProperty name="width" value="0.1" units="cm"/>
      <inkml:brushProperty name="height" value="0.1" units="cm"/>
      <inkml:brushProperty name="color" value="#F6630D"/>
    </inkml:brush>
  </inkml:definitions>
  <inkml:trace contextRef="#ctx0" brushRef="#br0">0 130 3380 0 0,'6'-14'204'0'0,"1"0"0"0"0,0 1 0 0 0,1 0 1 0 0,1 0-1 0 0,15-18 0 0 0,-21 28-195 0 0,0 0 0 0 0,0 0 0 0 0,0 1 1 0 0,0-1-1 0 0,1 1 0 0 0,-1 0 0 0 0,1-1 1 0 0,0 2-1 0 0,0-1 0 0 0,-1 0 0 0 0,1 1 1 0 0,0 0-1 0 0,0 0 0 0 0,1 0 0 0 0,-1 0 1 0 0,0 1-1 0 0,0 0 0 0 0,0-1 0 0 0,0 2 1 0 0,0-1-1 0 0,1 0 0 0 0,-1 1 0 0 0,0 0 1 0 0,0 0-1 0 0,4 1 0 0 0,6 1-430 0 0</inkml:trace>
</inkml:ink>
</file>

<file path=ppt/ink/ink1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20T12:18:01.578"/>
    </inkml:context>
    <inkml:brush xml:id="br0">
      <inkml:brushProperty name="width" value="0.1" units="cm"/>
      <inkml:brushProperty name="height" value="0.1" units="cm"/>
      <inkml:brushProperty name="color" value="#F6630D"/>
    </inkml:brush>
  </inkml:definitions>
  <inkml:trace contextRef="#ctx0" brushRef="#br0">265 126 4224 0 0,'1'-1'54'0'0,"1"0"-1"0"0,-1 0 0 0 0,1 0 0 0 0,-1 0 0 0 0,1 0 0 0 0,-1 0 1 0 0,0 0-1 0 0,0-1 0 0 0,0 1 0 0 0,0 0 0 0 0,0-1 0 0 0,0 1 1 0 0,0-1-1 0 0,0 1 0 0 0,0-1 0 0 0,-1 1 0 0 0,1-1 0 0 0,0 0 1 0 0,-1 1-1 0 0,0-1 0 0 0,1 0 0 0 0,-1 1 0 0 0,0-1 0 0 0,0 0 1 0 0,0 0-1 0 0,0 1 0 0 0,0-1 0 0 0,0 0 0 0 0,-1-2 0 0 0,0-2 19 0 0,0 1 0 0 0,0-1 0 0 0,0 1-1 0 0,0 0 1 0 0,-1 0 0 0 0,0 0-1 0 0,0 0 1 0 0,-5-8 0 0 0,6 12-61 0 0,0-1 1 0 0,0 0 0 0 0,-1 0 0 0 0,0 0 0 0 0,1 1-1 0 0,-1-1 1 0 0,0 1 0 0 0,1-1 0 0 0,-1 1 0 0 0,0 0-1 0 0,0 0 1 0 0,0 0 0 0 0,0 0 0 0 0,-1 0 0 0 0,1 0-1 0 0,0 0 1 0 0,0 1 0 0 0,0-1 0 0 0,-1 1 0 0 0,-1-1-1 0 0,-1 2 10 0 0,1-1 0 0 0,0 0 0 0 0,-1 1 0 0 0,1 0 0 0 0,0 0 0 0 0,0 0 1 0 0,0 0-1 0 0,0 1 0 0 0,0 0 0 0 0,-4 2 0 0 0,-5 4 11 0 0,0 0 1 0 0,1 1 0 0 0,1 1 0 0 0,-1 0-1 0 0,-9 12 1 0 0,3-3-23 0 0,-23 33 0 0 0,36-45 9 0 0,0 1 1 0 0,1-1-1 0 0,0 1 1 0 0,0 0 0 0 0,1 0-1 0 0,0 0 1 0 0,1 1-1 0 0,-3 13 1 0 0,4-20 0 0 0,1 1 1 0 0,0-1-1 0 0,0 1 0 0 0,0 0 1 0 0,1-1-1 0 0,-1 1 0 0 0,0 0 1 0 0,1-1-1 0 0,0 1 0 0 0,-1-1 1 0 0,1 1-1 0 0,0-1 0 0 0,1 1 1 0 0,-1-1-1 0 0,0 0 0 0 0,1 1 1 0 0,-1-1-1 0 0,1 0 0 0 0,-1 0 1 0 0,1 0-1 0 0,0 0 0 0 0,0-1 1 0 0,0 1-1 0 0,0 0 0 0 0,0-1 1 0 0,1 1-1 0 0,-1-1 0 0 0,0 0 1 0 0,1 0-1 0 0,-1 0 0 0 0,1 0 1 0 0,-1 0-1 0 0,1 0 0 0 0,5 0 1 0 0,-2 0-7 0 0,1 1 1 0 0,0-2-1 0 0,0 1 0 0 0,0-1 1 0 0,0 0-1 0 0,0 0 1 0 0,0-1-1 0 0,0 0 1 0 0,0 0-1 0 0,0-1 1 0 0,0 0-1 0 0,8-3 0 0 0,-8 1-5 0 0,0 0-1 0 0,-1 0 0 0 0,0 0 0 0 0,0-1 0 0 0,0 0 1 0 0,0 0-1 0 0,-1 0 0 0 0,7-8 0 0 0,1-5-11 0 0,16-29 0 0 0,-16 26-1 0 0,17-22 1 0 0,-30 42 2 0 0,0 1-1 0 0,0-1 1 0 0,1 1-1 0 0,-1 0 1 0 0,0-1-1 0 0,0 1 1 0 0,0 0-1 0 0,1 0 1 0 0,-1-1-1 0 0,0 1 1 0 0,1 0 0 0 0,-1 0-1 0 0,0-1 1 0 0,0 1-1 0 0,1 0 1 0 0,-1 0-1 0 0,0 0 1 0 0,1-1-1 0 0,-1 1 1 0 0,1 0-1 0 0,-1 0 1 0 0,0 0-1 0 0,1 0 1 0 0,-1 0 0 0 0,0 0-1 0 0,1 0 1 0 0,-1 0-1 0 0,1 0 1 0 0,-1 0-1 0 0,0 0 1 0 0,1 0-1 0 0,4 11-40 0 0,-4 18-14 0 0,-10 49 81 0 0,4-44 31 0 0,-1 46-1 0 0,5-65-61 0 0,1-10-17 0 0,-1 0 0 0 0,1 0 0 0 0,0-1 0 0 0,0 1 0 0 0,0 0 0 0 0,1 0 0 0 0,-1-1 0 0 0,1 1 0 0 0,1 0 0 0 0,-1-1 0 0 0,0 1 0 0 0,1-1-1 0 0,0 0 1 0 0,4 8 0 0 0,-5-11-61 0 0,0-1 0 0 0,0 1 0 0 0,0-1 0 0 0,0 1 1 0 0,0-1-1 0 0,0 0 0 0 0,-1 1 0 0 0,1-1 0 0 0,0 0 0 0 0,0 0 0 0 0,0 1 0 0 0,0-1 0 0 0,0 0 0 0 0,0 0 0 0 0,0 0 0 0 0,0 0 0 0 0,0 0 0 0 0,0-1 0 0 0,0 1 0 0 0,1 0 0 0 0,5-4-712 0 0</inkml:trace>
</inkml:ink>
</file>

<file path=ppt/ink/ink1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20T12:18:01.917"/>
    </inkml:context>
    <inkml:brush xml:id="br0">
      <inkml:brushProperty name="width" value="0.1" units="cm"/>
      <inkml:brushProperty name="height" value="0.1" units="cm"/>
      <inkml:brushProperty name="color" value="#F6630D"/>
    </inkml:brush>
  </inkml:definitions>
  <inkml:trace contextRef="#ctx0" brushRef="#br0">100 76 5420 0 0,'1'-2'40'0'0,"0"1"0"0"0,0-1 0 0 0,-1 1 0 0 0,1-1 0 0 0,0 1 0 0 0,-1-1-1 0 0,0 0 1 0 0,1 1 0 0 0,-1-1 0 0 0,0 0 0 0 0,0 1 0 0 0,1-1 0 0 0,-2-1-1 0 0,1 2-22 0 0,0 1 0 0 0,0 0 0 0 0,0-1 0 0 0,0 1 0 0 0,0 0 0 0 0,0 0 0 0 0,0-1 0 0 0,0 1 0 0 0,0 0 0 0 0,0 0 0 0 0,-1 0 0 0 0,1-1-1 0 0,0 1 1 0 0,0 0 0 0 0,0 0 0 0 0,0-1 0 0 0,-1 1 0 0 0,1 0 0 0 0,0 0 0 0 0,0 0 0 0 0,0 0 0 0 0,-1 0 0 0 0,1-1 0 0 0,0 1 0 0 0,0 0-1 0 0,-1 0 1 0 0,1 0 0 0 0,0 0 0 0 0,-1 0 0 0 0,-12 5 404 0 0,6 0-346 0 0,0 1 0 0 0,1-1 0 0 0,0 1 0 0 0,0 0 0 0 0,-8 12 0 0 0,11-15-18 0 0,1 0 1 0 0,0 0-1 0 0,1 0 1 0 0,-1 1-1 0 0,0-1 0 0 0,1 1 1 0 0,0-1-1 0 0,0 1 0 0 0,0 0 1 0 0,0-1-1 0 0,1 1 0 0 0,-1 0 1 0 0,1-1-1 0 0,0 1 0 0 0,0 5 1 0 0,2 1 104 0 0,-1 0 1 0 0,2 0 0 0 0,-1 0 0 0 0,1 0-1 0 0,1 0 1 0 0,7 15 0 0 0,-9-22-148 0 0,0 1 1 0 0,1-1-1 0 0,-1 1 1 0 0,1-1-1 0 0,0 0 1 0 0,0 0-1 0 0,0-1 1 0 0,0 1-1 0 0,0-1 1 0 0,1 1 0 0 0,-1-1-1 0 0,1 0 1 0 0,0 0-1 0 0,-1 0 1 0 0,1-1-1 0 0,0 0 1 0 0,0 1-1 0 0,0-1 1 0 0,6 0-1 0 0,-6 0-11 0 0,-1-1 1 0 0,1 0-1 0 0,-1 0 0 0 0,1-1 1 0 0,-1 1-1 0 0,1-1 0 0 0,-1 0 0 0 0,1 0 1 0 0,-1 0-1 0 0,0 0 0 0 0,1-1 0 0 0,-1 1 1 0 0,0-1-1 0 0,0 0 0 0 0,0 1 1 0 0,0-2-1 0 0,0 1 0 0 0,-1 0 0 0 0,1 0 1 0 0,-1-1-1 0 0,1 0 0 0 0,-1 1 0 0 0,0-1 1 0 0,2-3-1 0 0,3-4-2 0 0,-1-1 1 0 0,0 0 0 0 0,-1 0-1 0 0,0 0 1 0 0,6-22-1 0 0,-10 27 2 0 0,1-1 0 0 0,-2 1-1 0 0,1-1 1 0 0,-1 1 0 0 0,0-1 0 0 0,0 1-1 0 0,0-1 1 0 0,-1 0 0 0 0,0 1 0 0 0,-1 0-1 0 0,1-1 1 0 0,-1 1 0 0 0,-1 0-1 0 0,1 0 1 0 0,-5-8 0 0 0,5 10-7 0 0,0 1 0 0 0,0-1-1 0 0,0 1 1 0 0,-1 0 0 0 0,1-1 0 0 0,-1 1 0 0 0,0 0-1 0 0,0 1 1 0 0,0-1 0 0 0,0 0 0 0 0,0 1 0 0 0,-1 0-1 0 0,1 0 1 0 0,-1 0 0 0 0,1 0 0 0 0,-1 0 0 0 0,0 1-1 0 0,0 0 1 0 0,0 0 0 0 0,0 0 0 0 0,0 0 0 0 0,0 0-1 0 0,0 1 1 0 0,0 0 0 0 0,-5 0 0 0 0,-12 3-312 0 0,1 1 0 0 0,-28 9 1 0 0,33-9-60 0 0,-15 6-478 0 0</inkml:trace>
</inkml:ink>
</file>

<file path=ppt/ink/ink1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20T12:18:02.936"/>
    </inkml:context>
    <inkml:brush xml:id="br0">
      <inkml:brushProperty name="width" value="0.1" units="cm"/>
      <inkml:brushProperty name="height" value="0.1" units="cm"/>
      <inkml:brushProperty name="color" value="#F6630D"/>
    </inkml:brush>
  </inkml:definitions>
  <inkml:trace contextRef="#ctx0" brushRef="#br0">2466 425 3492 0 0,'0'-7'22'0'0,"-1"0"-1"0"0,1 0 1 0 0,-1 0-1 0 0,-1 1 0 0 0,1-1 1 0 0,-1 0-1 0 0,0 0 1 0 0,-1 1-1 0 0,0-1 1 0 0,0 1-1 0 0,0 0 0 0 0,-7-10 1 0 0,3 8 32 0 0,1 0-1 0 0,-1 1 1 0 0,-1 0 0 0 0,1 0-1 0 0,-1 1 1 0 0,0 0-1 0 0,0 0 1 0 0,-14-6 0 0 0,4 4 45 0 0,-1 0 1 0 0,0 1 0 0 0,0 1-1 0 0,0 0 1 0 0,-1 2-1 0 0,-34-4 1 0 0,-123 3 468 0 0,83 9-408 0 0,0 4-1 0 0,1 4 1 0 0,0 5 0 0 0,1 3-1 0 0,1 5 1 0 0,1 3-1 0 0,-107 50 1 0 0,115-41-107 0 0,2 4 0 0 0,2 4 1 0 0,2 2-1 0 0,2 4 0 0 0,2 3 0 0 0,3 4 0 0 0,2 2 1 0 0,3 3-1 0 0,-79 100 0 0 0,94-96 150 0 0,3 1 0 0 0,3 2 0 0 0,-54 121 0 0 0,72-130 124 0 0,2 2 0 0 0,3 0 1 0 0,3 1-1 0 0,-18 129 0 0 0,32-155-204 0 0,2 0 0 0 0,1 0 0 0 0,2 0 0 0 0,1 0-1 0 0,3 0 1 0 0,1 0 0 0 0,1-1 0 0 0,2 0 0 0 0,2 0 0 0 0,1-1-1 0 0,2-1 1 0 0,1-1 0 0 0,2 0 0 0 0,2-1 0 0 0,0-1 0 0 0,43 51-1 0 0,-10-27 21 0 0,1-3-1 0 0,3-1 0 0 0,91 62 0 0 0,-68-61-20 0 0,2-4-1 0 0,119 53 1 0 0,-103-63-97 0 0,0-4 0 0 0,2-5 1 0 0,2-3-1 0 0,0-6 0 0 0,135 12 0 0 0,-66-21-25 0 0,1-7-1 0 0,249-26 0 0 0,-314 9-57 0 0,-2-5 0 0 0,183-52 0 0 0,-212 43-79 0 0,0-3 0 0 0,-2-3 0 0 0,-1-3 0 0 0,89-58 0 0 0,73-70-523 0 0,291-262 0 0 0,-460 365 620 0 0,-2-4 0 0 0,-3-2-1 0 0,-4-2 1 0 0,-2-3 0 0 0,-3-3-1 0 0,81-155 1 0 0,-106 174 24 0 0,-3-2 0 0 0,-3 0-1 0 0,-2-1 1 0 0,-2-1 0 0 0,-3-1 0 0 0,-3 0 0 0 0,-2-1 0 0 0,-3 0 0 0 0,-3 0 0 0 0,-2 0-1 0 0,-9-67 1 0 0,4 97 5 0 0,-1 0 0 0 0,-2 0-1 0 0,-1 0 1 0 0,-2 1-1 0 0,-1 0 1 0 0,-1 1 0 0 0,-1 0-1 0 0,-2 1 1 0 0,0 1 0 0 0,-2 0-1 0 0,-2 1 1 0 0,0 1-1 0 0,-1 1 1 0 0,-1 0 0 0 0,-2 2-1 0 0,0 1 1 0 0,-47-34 0 0 0,13 18 11 0 0,-1 3 0 0 0,-1 2 0 0 0,-2 2 0 0 0,-95-31 0 0 0,37 24-23 0 0,-189-34-1 0 0,163 48-51 0 0,-2 7 0 0 0,-188 4 0 0 0,156 18 27 0 0,-268 43 1 0 0,437-47 38 0 0,-171 35-2 0 0,161-32-123 0 0,1 2-1 0 0,0 0 1 0 0,0 1-1 0 0,1 0 1 0 0,0 2-1 0 0,-32 23 0 0 0,45-30-23 0 0,1 1-1 0 0,-1 1 0 0 0,1-1 0 0 0,1 1 0 0 0,-1-1 0 0 0,1 1 0 0 0,-1 0 0 0 0,1 0 0 0 0,1 0 0 0 0,-1 1 0 0 0,1-1 0 0 0,0 1 0 0 0,0-1 0 0 0,-1 10 0 0 0,0 8-743 0 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20T08:45:48.365"/>
    </inkml:context>
    <inkml:brush xml:id="br0">
      <inkml:brushProperty name="width" value="0.1" units="cm"/>
      <inkml:brushProperty name="height" value="0.1" units="cm"/>
      <inkml:brushProperty name="color" value="#F6630D"/>
    </inkml:brush>
  </inkml:definitions>
  <inkml:trace contextRef="#ctx0" brushRef="#br0">37 416 5693 0 0,'-6'-16'12'0'0,"1"6"638"0"0,4 11-621 0 0,0-1 0 0 0,1 1 0 0 0,-1 0 0 0 0,0-1 0 0 0,1 1 1 0 0,-1 0-1 0 0,1-1 0 0 0,-1 1 0 0 0,1 0 0 0 0,-1 0 0 0 0,1 0 0 0 0,0 0 1 0 0,0-1-1 0 0,-1 1 0 0 0,1 0 0 0 0,0 0 0 0 0,0 1 0 0 0,-5 14-32 0 0,1 1 1 0 0,1 0-1 0 0,1-1 0 0 0,0 1 0 0 0,1 18 0 0 0,1-23 17 0 0,0 0-1 0 0,2 0 0 0 0,-1 0 0 0 0,1 0 0 0 0,1-1 1 0 0,0 1-1 0 0,9 21 0 0 0,-11-32-11 0 0,-1 1 0 0 0,1-1 0 0 0,0 0 0 0 0,-1 0 0 0 0,1 0 0 0 0,0 0-1 0 0,0 0 1 0 0,0 0 0 0 0,0 0 0 0 0,0 0 0 0 0,0 0 0 0 0,0 0 0 0 0,0 0 0 0 0,0 0 0 0 0,1 0 0 0 0,-1-1-1 0 0,0 0 0 0 0,-1 0 0 0 0,1 1 1 0 0,0-1-1 0 0,-1 0 0 0 0,1 0 0 0 0,0 0 1 0 0,-1 0-1 0 0,1-1 0 0 0,0 1 0 0 0,-1 0 0 0 0,1 0 1 0 0,0 0-1 0 0,-1 0 0 0 0,1-1 0 0 0,0 1 1 0 0,-1 0-1 0 0,1-1 0 0 0,-1 1 0 0 0,1 0 0 0 0,0-1 1 0 0,3-3 2 0 0,-1 0-1 0 0,1 0 1 0 0,-1 0 0 0 0,0 0 0 0 0,-1 0 0 0 0,5-9 0 0 0,8-21 20 0 0,-12 25-26 0 0,1 0 0 0 0,0 1 0 0 0,0 0 0 0 0,8-12 0 0 0,-12 19 1 0 0,0 1-1 0 0,0 0 1 0 0,1-1 0 0 0,-1 1-1 0 0,0 0 1 0 0,0 0-1 0 0,1-1 1 0 0,-1 1-1 0 0,0 0 1 0 0,0 0 0 0 0,1-1-1 0 0,-1 1 1 0 0,0 0-1 0 0,1 0 1 0 0,-1 0-1 0 0,0 0 1 0 0,1 0-1 0 0,-1-1 1 0 0,0 1 0 0 0,1 0-1 0 0,-1 0 1 0 0,0 0-1 0 0,1 0 1 0 0,-1 0-1 0 0,0 0 1 0 0,1 0 0 0 0,-1 0-1 0 0,1 0 1 0 0,-1 0-1 0 0,0 0 1 0 0,1 0-1 0 0,-1 0 1 0 0,0 1 0 0 0,1-1-1 0 0,-1 0 1 0 0,10 13 61 0 0,2 24 152 0 0,-11-35-194 0 0,5 37 232 0 0,-6-32-228 0 0,0-1 0 0 0,1 0 0 0 0,0 1 1 0 0,0-1-1 0 0,1 0 0 0 0,-1 0 0 0 0,1 0 1 0 0,1 0-1 0 0,4 9 0 0 0,-6-14-20 0 0,0 1 1 0 0,0-1-1 0 0,0 0 1 0 0,0-1-1 0 0,0 1 1 0 0,0 0-1 0 0,0 0 0 0 0,0 0 1 0 0,0-1-1 0 0,0 1 1 0 0,0 0-1 0 0,1-1 1 0 0,-1 1-1 0 0,0-1 0 0 0,1 1 1 0 0,-1-1-1 0 0,0 0 1 0 0,0 0-1 0 0,1 0 1 0 0,-1 1-1 0 0,2-1 0 0 0,0-1-11 0 0,1 1 0 0 0,-1-1 0 0 0,1 0 0 0 0,-1 1 0 0 0,1-2 0 0 0,-1 1 0 0 0,0 0 0 0 0,4-2 0 0 0,4-4-74 0 0,0 0-1 0 0,0 0 1 0 0,12-12 0 0 0,-5 4-34 0 0,-1-2 1 0 0,-1 0 0 0 0,-1 0-1 0 0,0-2 1 0 0,-2 1 0 0 0,0-2-1 0 0,16-32 1 0 0,-21 36 95 0 0,-2 0 1 0 0,0-1-1 0 0,0 0 0 0 0,-2 0 1 0 0,0 0-1 0 0,-1-1 1 0 0,-1 1-1 0 0,0-1 0 0 0,-1 0 1 0 0,-3-27-1 0 0,-2 11-7 0 0,-14-59 0 0 0,15 80 33 0 0,-1 1 0 0 0,0 0 0 0 0,-1 0 0 0 0,0 1-1 0 0,-1-1 1 0 0,0 1 0 0 0,-1 1 0 0 0,-9-12 0 0 0,15 21-5 0 0,1-1 0 0 0,-1 1 0 0 0,0 0 0 0 0,0 0 0 0 0,-1 0 0 0 0,1 0 0 0 0,0 0 0 0 0,0 0 0 0 0,0 0 0 0 0,-1 0 0 0 0,1 1-1 0 0,0-1 1 0 0,-1 0 0 0 0,1 1 0 0 0,-1-1 0 0 0,1 1 0 0 0,-1 0 0 0 0,1-1 0 0 0,-1 1 0 0 0,1 0 0 0 0,-1 0 0 0 0,1 0 0 0 0,-1 0 0 0 0,-1 0 0 0 0,1 1-5 0 0,0 0 0 0 0,0 0-1 0 0,0 0 1 0 0,0 0 0 0 0,0 0 0 0 0,1 0 0 0 0,-1 1 0 0 0,0-1 0 0 0,0 1 0 0 0,1-1 0 0 0,-1 1 0 0 0,1-1 0 0 0,0 1 0 0 0,-2 3 0 0 0,-3 4-7 0 0,1 1 0 0 0,0 0 0 0 0,1 0 0 0 0,0 0-1 0 0,-3 17 1 0 0,2-2 64 0 0,2 0-1 0 0,0 0 0 0 0,2 1 0 0 0,1-1 1 0 0,1 1-1 0 0,1-1 0 0 0,9 43 1 0 0,-3-32 87 0 0,2-1 0 0 0,1 0 0 0 0,2-1 1 0 0,31 57-1 0 0,-31-70-233 0 0,0-1 1 0 0,1-1-1 0 0,1-1 1 0 0,1 0-1 0 0,1 0 1 0 0,36 27-1 0 0,-39-33-546 0 0</inkml:trace>
</inkml:ink>
</file>

<file path=ppt/ink/ink1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20T12:18:03.589"/>
    </inkml:context>
    <inkml:brush xml:id="br0">
      <inkml:brushProperty name="width" value="0.1" units="cm"/>
      <inkml:brushProperty name="height" value="0.1" units="cm"/>
      <inkml:brushProperty name="color" value="#F6630D"/>
    </inkml:brush>
  </inkml:definitions>
  <inkml:trace contextRef="#ctx0" brushRef="#br0">456 15 4876 0 0,'0'-1'25'0'0,"1"0"0"0"0,-1 1 0 0 0,0-1-1 0 0,1 0 1 0 0,-1 0 0 0 0,1 0 0 0 0,-1 1-1 0 0,1-1 1 0 0,0 0 0 0 0,-1 0 0 0 0,1 1-1 0 0,0-1 1 0 0,-1 1 0 0 0,1-1 0 0 0,0 0-1 0 0,0 1 1 0 0,0 0 0 0 0,-1-1 0 0 0,1 1 0 0 0,2-1-1 0 0,-2 1-5 0 0,-1 0-1 0 0,1 0 1 0 0,0 0-1 0 0,-1 1 0 0 0,1-1 1 0 0,0 0-1 0 0,-1 1 1 0 0,1-1-1 0 0,0 0 1 0 0,-1 1-1 0 0,1-1 1 0 0,-1 1-1 0 0,1-1 1 0 0,0 1-1 0 0,-1-1 0 0 0,1 1 1 0 0,-1-1-1 0 0,0 1 1 0 0,1-1-1 0 0,-1 1 1 0 0,1 0-1 0 0,3 8 137 0 0,0-1 0 0 0,0 1 0 0 0,3 14 0 0 0,-3-10 45 0 0,7 20 77 0 0,-2 0-1 0 0,8 61 1 0 0,-1 73 315 0 0,-14-137-512 0 0,2 16-10 0 0,-2 0 1 0 0,-2 0-1 0 0,-2 0 0 0 0,-15 88 1 0 0,13-117-58 0 0,0-2 0 0 0,-1 1 0 0 0,-1 0-1 0 0,0-1 1 0 0,-1 0 0 0 0,-1 0 0 0 0,0-1 0 0 0,-1 0 0 0 0,0-1 0 0 0,-1 0 0 0 0,-1 0 0 0 0,0-1 0 0 0,0 0 0 0 0,-2-1 0 0 0,1 0 0 0 0,-1-1 0 0 0,-19 10 0 0 0,19-12-2 0 0,-1-2 0 0 0,0 0 1 0 0,0 0-1 0 0,-1-1 0 0 0,0-1 0 0 0,0 0 1 0 0,-19 1-1 0 0,-11-1 25 0 0,-52-3 0 0 0,59-1 4 0 0,36 0-46 0 0,0 0-1 0 0,0 0 1 0 0,0 0 0 0 0,-1 0-1 0 0,1 0 1 0 0,0 0 0 0 0,0-1 0 0 0,0 1-1 0 0,0-1 1 0 0,0 0 0 0 0,1 0-1 0 0,-1 0 1 0 0,0 1 0 0 0,0-2 0 0 0,0 1-1 0 0,1 0 1 0 0,-1 0 0 0 0,0 0-1 0 0,-1-3 1 0 0,1 1-218 0 0,0 0 1 0 0,0 0-1 0 0,1 0 0 0 0,0-1 1 0 0,-1 1-1 0 0,1 0 0 0 0,0-1 1 0 0,1 1-1 0 0,-1-1 0 0 0,0-4 1 0 0,-1-1-706 0 0</inkml:trace>
</inkml:ink>
</file>

<file path=ppt/ink/ink1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20T12:18:03.941"/>
    </inkml:context>
    <inkml:brush xml:id="br0">
      <inkml:brushProperty name="width" value="0.1" units="cm"/>
      <inkml:brushProperty name="height" value="0.1" units="cm"/>
      <inkml:brushProperty name="color" value="#F6630D"/>
    </inkml:brush>
  </inkml:definitions>
  <inkml:trace contextRef="#ctx0" brushRef="#br0">5 27 4372 0 0,'0'0'16'0'0,"-1"0"-1"0"0,1 0 0 0 0,0 0 0 0 0,0 0 0 0 0,0-1 0 0 0,-1 1 0 0 0,1 0 0 0 0,0 0 1 0 0,0 0-1 0 0,0 0 0 0 0,-1 0 0 0 0,1 0 0 0 0,0 0 0 0 0,0-1 0 0 0,0 1 0 0 0,0 0 1 0 0,-1 0-1 0 0,1 0 0 0 0,0 0 0 0 0,0 0 0 0 0,0-1 0 0 0,0 1 0 0 0,0 0 1 0 0,0 0-1 0 0,0 0 0 0 0,0-1 0 0 0,-1 1 0 0 0,1 0 0 0 0,0 0 0 0 0,0 0 0 0 0,0-1 1 0 0,0 1-1 0 0,0 0 0 0 0,0 0 0 0 0,0-1 0 0 0,0 1 0 0 0,0 0 0 0 0,0 0 1 0 0,0 0-1 0 0,0-1 0 0 0,1 1 0 0 0,-1 0 0 0 0,0-1 0 0 0,5-12 826 0 0,1 8-103 0 0,-7 20-384 0 0,-3 16 657 0 0,10-19-884 0 0,-6-12-126 0 0,2 6 7 0 0,0 0 1 0 0,1-1 0 0 0,0 1-1 0 0,0-1 1 0 0,1 0 0 0 0,-1 0-1 0 0,1 0 1 0 0,0 0-1 0 0,0-1 1 0 0,1 1 0 0 0,0-1-1 0 0,-1 0 1 0 0,1-1-1 0 0,0 1 1 0 0,1-1 0 0 0,-1 0-1 0 0,9 3 1 0 0,2-2-8 0 0,1 0 0 0 0,0-2 0 0 0,-1 0 1 0 0,1-1-1 0 0,0 0 0 0 0,21-3 0 0 0,-20 1-1 0 0,8 1-993 0 0</inkml:trace>
</inkml:ink>
</file>

<file path=ppt/ink/ink1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20T12:18:05.616"/>
    </inkml:context>
    <inkml:brush xml:id="br0">
      <inkml:brushProperty name="width" value="0.1" units="cm"/>
      <inkml:brushProperty name="height" value="0.1" units="cm"/>
      <inkml:brushProperty name="color" value="#F6630D"/>
    </inkml:brush>
  </inkml:definitions>
  <inkml:trace contextRef="#ctx0" brushRef="#br0">1 7 4936 0 0,'34'0'643'0'0,"31"-2"82"0"0,26 1-306 0 0,132 4-1 0 0,-143-3-587 0 0,-64 0 129 0 0,15 0-25 0 0,-31 0 57 0 0,0 0 0 0 0,0 0 0 0 0,0 0 0 0 0,1 0-1 0 0,-1 0 1 0 0,0 0 0 0 0,0 0 0 0 0,0 0 0 0 0,0 0 0 0 0,0-1-1 0 0,1 1 1 0 0,-1 0 0 0 0,0 0 0 0 0,0 0 0 0 0,0 0 0 0 0,0 0-1 0 0,0 0 1 0 0,0-1 0 0 0,1 1 0 0 0,-1 0 0 0 0,0 0 0 0 0,0 0-1 0 0,0 0 1 0 0,0 0 0 0 0,0-1 0 0 0,0 1 0 0 0,0 0 0 0 0,0 0-1 0 0,0 0 1 0 0,0-1 0 0 0,0 1 0 0 0,0 0 0 0 0,0 0 0 0 0,0 0-1 0 0,0 0 1 0 0,0-1 0 0 0,0 1-14 0 0,0 0 0 0 0,0 0-1 0 0,-1 0 1 0 0,1-1 0 0 0,0 1-1 0 0,0 0 1 0 0,0 0 0 0 0,0 0 0 0 0,-1 0-1 0 0,1 0 1 0 0,0 0 0 0 0,0 0-1 0 0,0 0 1 0 0,-1 0 0 0 0,1 0 0 0 0,0 0-1 0 0,0 0 1 0 0,0 0 0 0 0,-1 0-1 0 0,1 0 1 0 0,0 0 0 0 0,0 0 0 0 0,0 0-1 0 0,-1 0 1 0 0,1 0 0 0 0,0 0-1 0 0,0 0 1 0 0,0 0 0 0 0,-1 0 0 0 0,1 0-1 0 0,0 0 1 0 0,0 1 0 0 0,0-1-1 0 0,0 0 1 0 0,0 0 0 0 0,-1 0 0 0 0,1 0-1 0 0,0 0 1 0 0,0 1 0 0 0,0-1-1 0 0,0 0 1 0 0,0 0 0 0 0,-1 0 0 0 0,-2 3-575 0 0</inkml:trace>
</inkml:ink>
</file>

<file path=ppt/ink/ink1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20T12:18:06.141"/>
    </inkml:context>
    <inkml:brush xml:id="br0">
      <inkml:brushProperty name="width" value="0.1" units="cm"/>
      <inkml:brushProperty name="height" value="0.1" units="cm"/>
      <inkml:brushProperty name="color" value="#F6630D"/>
    </inkml:brush>
  </inkml:definitions>
  <inkml:trace contextRef="#ctx0" brushRef="#br0">22 83 5541 0 0,'-3'-5'88'0'0,"-2"-1"46"0"0,-2-3-94 0 0,1-2 3747 0 0,15 10-3637 0 0,70-10-75 0 0,101-11-68 0 0,-71 8-74 0 0,-54 11-2553 0 0</inkml:trace>
</inkml:ink>
</file>

<file path=ppt/ink/ink1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20T12:18:07.736"/>
    </inkml:context>
    <inkml:brush xml:id="br0">
      <inkml:brushProperty name="width" value="0.1" units="cm"/>
      <inkml:brushProperty name="height" value="0.1" units="cm"/>
      <inkml:brushProperty name="color" value="#F6630D"/>
    </inkml:brush>
  </inkml:definitions>
  <inkml:trace contextRef="#ctx0" brushRef="#br0">1 103 6409 0 0,'0'0'556'0'0,"144"-85"-632"0"0,-121 78 88 0 0,1 5 16 0 0,-3 0-24 0 0,0 0 4 0 0,-4-1 4 0 0,4 3-152 0 0,0-1 68 0 0,-4 1-124 0 0,4 4-180 0 0,-2-2-128 0 0</inkml:trace>
</inkml:ink>
</file>

<file path=ppt/ink/ink1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20T12:18:08.883"/>
    </inkml:context>
    <inkml:brush xml:id="br0">
      <inkml:brushProperty name="width" value="0.1" units="cm"/>
      <inkml:brushProperty name="height" value="0.1" units="cm"/>
      <inkml:brushProperty name="color" value="#F6630D"/>
    </inkml:brush>
  </inkml:definitions>
  <inkml:trace contextRef="#ctx0" brushRef="#br0">0 92 2584 0 0,'26'-5'12'0'0,"3"-3"20"0"0,9-3-16 0 0,9 0 16 0 0,-5 2 8 0 0,1 1-20 0 0,3 0 20 0 0,3 3-12 0 0,-4-2 8 0 0,-1 5 0 0 0,1-2 4 0 0,-3-2-16 0 0,-6 6-16 0 0,-6-5 16 0 0,-3 5-120 0 0,-3-3-12 0 0</inkml:trace>
</inkml:ink>
</file>

<file path=ppt/ink/ink1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20T12:18:10.654"/>
    </inkml:context>
    <inkml:brush xml:id="br0">
      <inkml:brushProperty name="width" value="0.1" units="cm"/>
      <inkml:brushProperty name="height" value="0.1" units="cm"/>
      <inkml:brushProperty name="color" value="#F6630D"/>
    </inkml:brush>
  </inkml:definitions>
  <inkml:trace contextRef="#ctx0" brushRef="#br0">1 55 5148 0 0,'0'0'1996'0'0,"7"-4"-1800"0"0,23-10-73 0 0,-23 10 248 0 0,25-1-248 0 0,102-16-33 0 0,-116 18-75 0 0,1 1-1 0 0,-1 0 1 0 0,19 2-1 0 0,-9 0-3 0 0,42 2 9 0 0,17-1-792 0 0,-66-1 245 0 0</inkml:trace>
</inkml:ink>
</file>

<file path=ppt/ink/ink1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20T12:18:13.314"/>
    </inkml:context>
    <inkml:brush xml:id="br0">
      <inkml:brushProperty name="width" value="0.1" units="cm"/>
      <inkml:brushProperty name="height" value="0.1" units="cm"/>
      <inkml:brushProperty name="color" value="#F6630D"/>
    </inkml:brush>
  </inkml:definitions>
  <inkml:trace contextRef="#ctx0" brushRef="#br0">0 81 4668 0 0,'2'1'9'0'0,"0"0"0"0"0,0 0 0 0 0,0 0-1 0 0,0-1 1 0 0,0 1 0 0 0,0 0-1 0 0,0-1 1 0 0,0 1 0 0 0,0-1 0 0 0,0 0-1 0 0,0 0 1 0 0,0 1 0 0 0,0-2-1 0 0,0 1 1 0 0,0 0 0 0 0,0 0 0 0 0,3-1-1 0 0,8-1 33 0 0,298-12 543 0 0,349-21 181 0 0,-199 3-896 0 0,-387 29-449 0 0,-49 2 44 0 0</inkml:trace>
</inkml:ink>
</file>

<file path=ppt/ink/ink1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20T12:18:13.670"/>
    </inkml:context>
    <inkml:brush xml:id="br0">
      <inkml:brushProperty name="width" value="0.1" units="cm"/>
      <inkml:brushProperty name="height" value="0.1" units="cm"/>
      <inkml:brushProperty name="color" value="#F6630D"/>
    </inkml:brush>
  </inkml:definitions>
  <inkml:trace contextRef="#ctx0" brushRef="#br0">4 100 4280 0 0,'0'1'19'0'0,"-1"-1"-1"0"0,1 1 0 0 0,0 0 0 0 0,-1-1 1 0 0,1 1-1 0 0,0 0 0 0 0,0 0 1 0 0,-1-1-1 0 0,1 1 0 0 0,0 0 0 0 0,0 0 1 0 0,0 0-1 0 0,0-1 0 0 0,0 1 0 0 0,0 0 1 0 0,0 0-1 0 0,0 0 0 0 0,0-1 0 0 0,1 2 1 0 0,17 0 641 0 0,-14-3-612 0 0,798-85 1229 0 0,-627 67-1989 0 0,-156 18 594 0 0,74-9-599 0 0</inkml:trace>
</inkml:ink>
</file>

<file path=ppt/ink/ink1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20T12:18:17.510"/>
    </inkml:context>
    <inkml:brush xml:id="br0">
      <inkml:brushProperty name="width" value="0.1" units="cm"/>
      <inkml:brushProperty name="height" value="0.1" units="cm"/>
      <inkml:brushProperty name="color" value="#F6630D"/>
    </inkml:brush>
  </inkml:definitions>
  <inkml:trace contextRef="#ctx0" brushRef="#br0">3329 886 3208 0 0,'-9'-104'351'0'0,"6"59"94"0"0,-15-74-1 0 0,10 82-322 0 0,-1 1 0 0 0,-2 1-1 0 0,-31-66 1 0 0,34 87-101 0 0,0-1-1 0 0,-1 1 1 0 0,-1 1-1 0 0,-1-1 1 0 0,1 2-1 0 0,-2 0 1 0 0,0 0 0 0 0,0 1-1 0 0,-1 0 1 0 0,-1 1-1 0 0,-17-10 1 0 0,6 7-13 0 0,-1 1 0 0 0,-1 1 0 0 0,0 1 0 0 0,-1 1 0 0 0,0 2 1 0 0,0 1-1 0 0,-51-5 0 0 0,-2 7 10 0 0,-122 8 0 0 0,17 11 355 0 0,-349 78 0 0 0,397-59-177 0 0,3 6 0 0 0,-156 69 1 0 0,209-72-110 0 0,2 3 0 0 0,1 4 1 0 0,3 3-1 0 0,-112 92 0 0 0,119-78-74 0 0,2 3 0 0 0,3 3 0 0 0,3 3 0 0 0,-73 109 0 0 0,86-104 95 0 0,4 2 1 0 0,4 2-1 0 0,3 2 1 0 0,3 1-1 0 0,4 1 1 0 0,4 2-1 0 0,-30 168 1 0 0,50-204-60 0 0,1 1 1 0 0,3 0 0 0 0,2 0 0 0 0,2 0-1 0 0,2-1 1 0 0,2 1 0 0 0,3-1-1 0 0,2 0 1 0 0,1-1 0 0 0,3 0-1 0 0,2-1 1 0 0,39 76 0 0 0,-15-52-17 0 0,3-2 0 0 0,85 102-1 0 0,128 109 282 0 0,-195-219-164 0 0,3-3-1 0 0,2-2 0 0 0,3-3 0 0 0,2-4 0 0 0,2-3 0 0 0,2-3 0 0 0,1-3 0 0 0,3-4 0 0 0,1-3 1 0 0,1-4-1 0 0,1-3 0 0 0,2-4 0 0 0,109 13 0 0 0,-8-15-54 0 0,1-9-1 0 0,1-8 1 0 0,253-28-1 0 0,-313 10-95 0 0,-1-6 0 0 0,-1-6-1 0 0,-1-5 1 0 0,-1-6 0 0 0,-3-5 0 0 0,-1-5 0 0 0,-2-6 0 0 0,129-80-1 0 0,-138 61-1 0 0,-4-4 0 0 0,-3-4-1 0 0,-3-6 1 0 0,-5-3-1 0 0,-3-4 1 0 0,102-139-1 0 0,-147 169-1 0 0,-3-1-1 0 0,-2-2 1 0 0,-4-2-1 0 0,-3-1 1 0 0,-3-2-1 0 0,-3-2 0 0 0,-3 0 1 0 0,16-83-1 0 0,-27 86-3 0 0,-3-1 0 0 0,-3-1-1 0 0,-3 1 1 0 0,-4-1 0 0 0,-3 0-1 0 0,-2 0 1 0 0,-4 0 0 0 0,-32-129-1 0 0,27 161-9 0 0,-1-1 0 0 0,-2 2 0 0 0,-2 0 0 0 0,-44-72 0 0 0,30 64-28 0 0,-2 2-1 0 0,-2 1 0 0 0,-53-50 1 0 0,17 29-36 0 0,-4 4 0 0 0,-2 2 0 0 0,-2 4 0 0 0,-104-53 0 0 0,17 23 48 0 0,-3 8 0 0 0,-343-105 0 0 0,430 161 9 0 0,-2 4 0 0 0,0 4 0 0 0,0 3 0 0 0,-149 2 0 0 0,49 16-28 0 0,-207 34-1 0 0,-100 55 52 0 0,387-67-7 0 0,2 5 1 0 0,-158 75 0 0 0,106-26-15 0 0,5 6 0 0 0,-162 127 0 0 0,5 35 10 0 0,270-215 27 0 0,1 2 0 0 0,2 2 0 0 0,1 0 0 0 0,3 3 0 0 0,-40 72 1 0 0,39-51 1 0 0,3 1 1 0 0,-30 107 0 0 0,-9 144 31 0 0,60-262-39 0 0,2 0-1 0 0,2 1 0 0 0,3-1 1 0 0,2 1-1 0 0,14 80 1 0 0,-7-90 2 0 0,2-1 1 0 0,1 0 0 0 0,3 0 0 0 0,1-2 0 0 0,3 0 0 0 0,44 76 0 0 0,1-24 33 0 0,81 93 1 0 0,90 77 70 0 0,-111-128 0 0 0,-77-84-7 0 0,2-1 0 0 0,2-3 0 0 0,3-3 0 0 0,1-1 0 0 0,2-3 0 0 0,117 62 0 0 0,-96-67-93 0 0,2-3-1 0 0,1-4 0 0 0,2-4 0 0 0,0-3 0 0 0,1-4 0 0 0,1-3 0 0 0,1-5 1 0 0,118 1-1 0 0,-67-12-13 0 0,143-21 0 0 0,-196 10-18 0 0,-1-3 0 0 0,154-51-1 0 0,-196 51-203 0 0,-1-2-1 0 0,-1-1 1 0 0,50-33-1 0 0,-67 37-185 0 0,-1-2-1 0 0,0 0 1 0 0,-1-2 0 0 0,-1 0-1 0 0,-1-1 1 0 0,28-37 0 0 0,-17 9-803 0 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20T08:45:48.685"/>
    </inkml:context>
    <inkml:brush xml:id="br0">
      <inkml:brushProperty name="width" value="0.1" units="cm"/>
      <inkml:brushProperty name="height" value="0.1" units="cm"/>
      <inkml:brushProperty name="color" value="#F6630D"/>
    </inkml:brush>
  </inkml:definitions>
  <inkml:trace contextRef="#ctx0" brushRef="#br0">0 26 7873 0 0,'0'-11'-124'0'0,"0"2"128"0"0,11 4 0 0 0,-5 5 4 0 0,3 5 4 0 0,1 0-8 0 0,1 7-16 0 0,2-4-196 0 0,8 1-36 0 0</inkml:trace>
</inkml:ink>
</file>

<file path=ppt/ink/ink1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20T12:18:18.833"/>
    </inkml:context>
    <inkml:brush xml:id="br0">
      <inkml:brushProperty name="width" value="0.1" units="cm"/>
      <inkml:brushProperty name="height" value="0.1" units="cm"/>
      <inkml:brushProperty name="color" value="#F6630D"/>
    </inkml:brush>
  </inkml:definitions>
  <inkml:trace contextRef="#ctx0" brushRef="#br0">1762 23 4636 0 0,'-1'0'37'0'0,"-1"-1"0"0"0,1 1-1 0 0,0-1 1 0 0,0 1-1 0 0,0-1 1 0 0,0 1-1 0 0,0-1 1 0 0,0 0-1 0 0,0 0 1 0 0,0 1 0 0 0,0-1-1 0 0,0 0 1 0 0,0 0-1 0 0,0 0 1 0 0,0 0-1 0 0,1 0 1 0 0,-1 0-1 0 0,0 0 1 0 0,1 0 0 0 0,-1-1-1 0 0,1 1 1 0 0,-1 0-1 0 0,1-2 1 0 0,20 4 681 0 0,12 7-570 0 0,-1 2-1 0 0,0 1 1 0 0,-1 1-1 0 0,-1 1 1 0 0,0 2 0 0 0,0 1-1 0 0,-2 1 1 0 0,0 2-1 0 0,-1 0 1 0 0,46 46 0 0 0,-25-16 26 0 0,-2 2 0 0 0,-3 3 0 0 0,-2 1 1 0 0,40 71-1 0 0,43 106 647 0 0,-104-186-663 0 0,-1 0 0 0 0,-2 1 0 0 0,12 64 0 0 0,-7 17 241 0 0,-6 1 1 0 0,-2 187-1 0 0,-46 261-113 0 0,16-420-196 0 0,-44 177 1 0 0,37-240 68 0 0,-4 0 1 0 0,-4-2-1 0 0,-47 96 0 0 0,46-127-48 0 0,-2-2-1 0 0,-3-1 0 0 0,-2-2 0 0 0,-51 54 0 0 0,-202 188 88 0 0,173-182-126 0 0,76-72-59 0 0,-399 359 382 0 0,292-284-89 0 0,-180 185 0 0 0,169-146-214 0 0,-239 180 0 0 0,367-310-84 0 0,1 1 1 0 0,-36 40 0 0 0,62-61 26 0 0,-1 1-34 0 0,7-8 3 0 0,4-4 13 0 0,-1 0-200 0 0,0-1 0 0 0,-1 1-1 0 0,1 0 1 0 0,-1 0 0 0 0,0-1 0 0 0,0 1-1 0 0,0-1 1 0 0,0 1 0 0 0,-1-1 0 0 0,1-6 0 0 0,-1-43-2647 0 0,0 32 1722 0 0,-1 9 274 0 0,0-1-1 0 0,-1 0 1 0 0,-6-18 0 0 0,6 22 531 0 0,-1 0-1 0 0,2-1 0 0 0,-1 1 1 0 0,1 0-1 0 0,0 0 0 0 0,1-1 1 0 0,0 1-1 0 0,1-11 1 0 0,0 13 300 0 0,0-1 0 0 0,-1 0 1 0 0,-1 0-1 0 0,1 0 1 0 0,-1 0-1 0 0,-1 0 0 0 0,1 1 1 0 0,-4-9-1 0 0,3 6 413 0 0,-1 0-1 0 0,1-1 1 0 0,0-15-1 0 0,2 24-305 0 0,-1 1 0 0 0,1-1 0 0 0,0 1 0 0 0,1 0 0 0 0,-1-1 0 0 0,0 1 0 0 0,0-1 0 0 0,1 1 0 0 0,-1-1-1 0 0,0 1 1 0 0,1 0 0 0 0,-1-1 0 0 0,1 1 0 0 0,0 0 0 0 0,0 0 0 0 0,-1-1 0 0 0,1 1 0 0 0,0 0 0 0 0,0 0 0 0 0,0 0-1 0 0,0 0 1 0 0,0 0 0 0 0,0 0 0 0 0,0 0 0 0 0,2-1 0 0 0,0 7 180 0 0,-1 0 0 0 0,1-1 1 0 0,-1 1-1 0 0,0 0 0 0 0,0 0 0 0 0,-1 0 0 0 0,2 6 1 0 0,-2-8-222 0 0,3 14 317 0 0,0 0 1 0 0,3 29-1 0 0,-5-6 69 0 0,-5 56 0 0 0,-7-8-30 0 0,-4 78 1076 0 0,14-162-1503 0 0,0 1 138 0 0,0-1 0 0 0,0 0 0 0 0,1 1-1 0 0,-1-1 1 0 0,3 9 0 0 0,-3-12-100 0 0,0 0-1 0 0,1-1 1 0 0,-1 1 0 0 0,1 0 0 0 0,-1 0 0 0 0,1 0 0 0 0,-1 0 0 0 0,1-1 0 0 0,0 1-1 0 0,-1 0 1 0 0,1-1 0 0 0,0 1 0 0 0,0 0 0 0 0,-1-1 0 0 0,1 1 0 0 0,0-1 0 0 0,0 1-1 0 0,0-1 1 0 0,0 0 0 0 0,0 1 0 0 0,0-1 0 0 0,0 0 0 0 0,-1 0 0 0 0,1 1 0 0 0,0-1 0 0 0,0 0-1 0 0,0 0 1 0 0,0 0 0 0 0,0 0 0 0 0,0 0 0 0 0,0 0 0 0 0,2-1 0 0 0,170-13 612 0 0,-163 13-723 0 0,14-3 6 0 0,-23 4-57 0 0,0-1 0 0 0,-1 1-1 0 0,1 0 1 0 0,0-1-1 0 0,-1 1 1 0 0,1-1 0 0 0,-1 1-1 0 0,1-1 1 0 0,0 1-1 0 0,-1-1 1 0 0,0 1 0 0 0,1-1-1 0 0,-1 0 1 0 0,1 1 0 0 0,-1-1-1 0 0,0 0 1 0 0,1 1-1 0 0,-1-1 1 0 0,0 0 0 0 0,0 0-1 0 0,1 1 1 0 0,-1-1-1 0 0,0 0 1 0 0,0 0 0 0 0,0 1-1 0 0,0-1 1 0 0,0-1-1 0 0,1-2-1233 0 0,-3-2-233 0 0</inkml:trace>
</inkml:ink>
</file>

<file path=ppt/ink/ink1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20T12:18:23.758"/>
    </inkml:context>
    <inkml:brush xml:id="br0">
      <inkml:brushProperty name="width" value="0.1" units="cm"/>
      <inkml:brushProperty name="height" value="0.1" units="cm"/>
      <inkml:brushProperty name="color" value="#F6630D"/>
    </inkml:brush>
  </inkml:definitions>
  <inkml:trace contextRef="#ctx0" brushRef="#br0">1774 89 3724 0 0,'0'-3'65'0'0,"0"0"0"0"0,0 0 1 0 0,-1 0-1 0 0,1 0 0 0 0,-1 0 0 0 0,1 0 0 0 0,-1 0 0 0 0,0 0 0 0 0,0 0 0 0 0,-1 1 0 0 0,1-1 0 0 0,0 0 0 0 0,-1 1 0 0 0,0-1 0 0 0,1 1 0 0 0,-5-4 0 0 0,2 2 9 0 0,0 1-1 0 0,0 0 0 0 0,0 1 0 0 0,0-1 1 0 0,0 1-1 0 0,0 0 0 0 0,-1 0 0 0 0,0 0 0 0 0,-6-2 1 0 0,-9 0 65 0 0,0 1-1 0 0,-1 1 1 0 0,-39 0 0 0 0,54 2-137 0 0,-77 3 187 0 0,1 4 0 0 0,0 2 1 0 0,1 5-1 0 0,0 3 0 0 0,-88 31 0 0 0,59-9 35 0 0,2 4-1 0 0,2 6 1 0 0,-105 64-1 0 0,148-74 102 0 0,-87 69 0 0 0,121-84-192 0 0,1 2 0 0 0,1 1 0 0 0,1 1 1 0 0,-39 56-1 0 0,54-67-48 0 0,1 0 0 0 0,1 1 1 0 0,0 1-1 0 0,2-1 0 0 0,0 2 0 0 0,1-1 1 0 0,1 0-1 0 0,1 1 0 0 0,1 0 0 0 0,0 0 1 0 0,1 0-1 0 0,2 0 0 0 0,0 1 0 0 0,3 22 1 0 0,2-12 59 0 0,1-1 1 0 0,1 0 0 0 0,1-1 0 0 0,2 1 0 0 0,1-2-1 0 0,2 1 1 0 0,0-2 0 0 0,28 43 0 0 0,-4-17 17 0 0,3-2 1 0 0,1-1 0 0 0,3-2 0 0 0,85 72-1 0 0,-41-50-118 0 0,182 109-1 0 0,-201-140-47 0 0,1-3 1 0 0,142 50-1 0 0,-151-67 0 0 0,1-3 1 0 0,0-3-1 0 0,1-2 1 0 0,69 2 0 0 0,-60-10 4 0 0,0-4 0 0 0,-1-3 0 0 0,1-3 1 0 0,-1-3-1 0 0,97-26 0 0 0,-112 19 4 0 0,-2-1 0 0 0,0-3 0 0 0,-2-2 0 0 0,0-3 0 0 0,-2-2 0 0 0,0-2 0 0 0,56-46 1 0 0,-53 33-3 0 0,-2-3 1 0 0,-2-2-1 0 0,-2-2 1 0 0,64-89-1 0 0,-84 99-6 0 0,-2-1-1 0 0,-1-1 1 0 0,-3-1-1 0 0,-1-1 1 0 0,-2-1 0 0 0,-3-1-1 0 0,15-67 1 0 0,-19 41-12 0 0,-3-1 0 0 0,-4 0 0 0 0,-6-102 1 0 0,1 143 2 0 0,-3 0 0 0 0,0 0 0 0 0,-2 0 0 0 0,-1 1 0 0 0,-2-1 0 0 0,-1 2 0 0 0,-1-1 0 0 0,-17-29 0 0 0,18 40 0 0 0,-2 0 1 0 0,-1 1-1 0 0,0 1 1 0 0,-1 0-1 0 0,-1 1 1 0 0,-1 0-1 0 0,0 1 1 0 0,-1 1-1 0 0,-1 1 1 0 0,0 0-1 0 0,-1 1 1 0 0,-26-13-1 0 0,1 6-4 0 0,0 2-1 0 0,-1 2 0 0 0,-1 2 1 0 0,-1 2-1 0 0,0 2 1 0 0,-48-4-1 0 0,-5 6-121 0 0,-186 7-1 0 0,168 9-253 0 0,0 5 0 0 0,-127 32 0 0 0,168-27-284 0 0,1 5 0 0 0,2 2 1 0 0,0 4-1 0 0,-79 44 1 0 0,79-31-300 0 0</inkml:trace>
</inkml:ink>
</file>

<file path=ppt/ink/ink1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20T12:18:25.289"/>
    </inkml:context>
    <inkml:brush xml:id="br0">
      <inkml:brushProperty name="width" value="0.1" units="cm"/>
      <inkml:brushProperty name="height" value="0.1" units="cm"/>
      <inkml:brushProperty name="color" value="#F6630D"/>
    </inkml:brush>
  </inkml:definitions>
  <inkml:trace contextRef="#ctx0" brushRef="#br0">1 31 3352 0 0,'5'-30'1732'0'0,"-5"30"-1709"0"0,0 0 0 0 0,0 0 0 0 0,0 0 0 0 0,0 0 0 0 0,0 0 0 0 0,0 0 0 0 0,0 0 0 0 0,0 0 0 0 0,0 0 0 0 0,0 0 0 0 0,0 0 1 0 0,1 0-1 0 0,-1 0 0 0 0,0 0 0 0 0,0 0 0 0 0,0 0 0 0 0,0 0 0 0 0,0 0 0 0 0,0 0 0 0 0,1 0 347 0 0,-1 0-347 0 0,0 0 0 0 0,0 0 0 0 0,0-1 0 0 0,0 1 0 0 0,0 0 0 0 0,0 0 0 0 0,0 0 0 0 0,0 0 0 0 0,1 18 511 0 0,0-15-451 0 0,-1 0 0 0 0,1 0 1 0 0,-1 0-1 0 0,1-1 0 0 0,0 1 0 0 0,0 0 0 0 0,0-1 0 0 0,0 1 1 0 0,0-1-1 0 0,1 1 0 0 0,-1-1 0 0 0,1 1 0 0 0,0-1 1 0 0,2 3-1 0 0,-1-2 106 0 0,0 1 0 0 0,-1 0 0 0 0,1-1 0 0 0,-1 1 0 0 0,0 0 0 0 0,3 8 1 0 0,6 34 609 0 0,-3 0 1 0 0,-1 1-1 0 0,1 82 1 0 0,-7-97-543 0 0,5 298 1644 0 0,4 92-122 0 0,36-1-210 0 0,54 199 394 0 0,-43-96-910 0 0,-55-475-1005 0 0,3-1 0 0 0,2 0 0 0 0,1 0-1 0 0,23 69 1 0 0,-30-116-46 0 0,0 4 10 0 0,1 0 1 0 0,-1 0-1 0 0,1 0 0 0 0,1-1 0 0 0,-1 1 1 0 0,0-1-1 0 0,1 0 0 0 0,5 6 0 0 0,-6-15 218 0 0,0 0 0 0 0,0 0 0 0 0,0 0 0 0 0,1-9 0 0 0,0 1-519 0 0,1-1 0 0 0,7-18 0 0 0,-6 22-528 0 0,-2 0 0 0 0,1-1 0 0 0,-1 1 1 0 0,-1-1-1 0 0,2-14 0 0 0,-5 5-1287 0 0</inkml:trace>
</inkml:ink>
</file>

<file path=ppt/ink/ink1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20T12:18:51.637"/>
    </inkml:context>
    <inkml:brush xml:id="br0">
      <inkml:brushProperty name="width" value="0.1" units="cm"/>
      <inkml:brushProperty name="height" value="0.1" units="cm"/>
      <inkml:brushProperty name="color" value="#F6630D"/>
    </inkml:brush>
  </inkml:definitions>
  <inkml:trace contextRef="#ctx0" brushRef="#br0">86 197 2892 0 0,'0'0'124'0'0,"-12"-5"18"0"0,-33-14 21 0 0,34 15 1702 0 0,8 0-1548 0 0,-11-13 1879 0 0,64 10-1901 0 0,160-20-107 0 0,-56 10 317 0 0,276-43 302 0 0,-324 42-779 0 0,-104 18-30 0 0,12-2 2 0 0,0-1 0 0 0,-1 0 0 0 0,21-7 0 0 0,-91 26-1775 0 0,30-7 959 0 0</inkml:trace>
</inkml:ink>
</file>

<file path=ppt/ink/ink1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20T12:18:55.736"/>
    </inkml:context>
    <inkml:brush xml:id="br0">
      <inkml:brushProperty name="width" value="0.1" units="cm"/>
      <inkml:brushProperty name="height" value="0.1" units="cm"/>
      <inkml:brushProperty name="color" value="#F6630D"/>
    </inkml:brush>
  </inkml:definitions>
  <inkml:trace contextRef="#ctx0" brushRef="#br0">7 111 7549 0 0,'0'0'7'0'0,"0"0"1"0"0,0 0 0 0 0,0 0-1 0 0,0 0 1 0 0,0 1-1 0 0,0-1 1 0 0,0 0 0 0 0,-1 0-1 0 0,1 0 1 0 0,0 0 0 0 0,0 0-1 0 0,0 1 1 0 0,0-1-1 0 0,0 0 1 0 0,0 0 0 0 0,-1 0-1 0 0,1 0 1 0 0,0 0 0 0 0,0 0-1 0 0,0 0 1 0 0,0 0-1 0 0,-1 0 1 0 0,1 0 0 0 0,0 0-1 0 0,0 0 1 0 0,0 0 0 0 0,0 0-1 0 0,-1 0 1 0 0,1 0-1 0 0,0 0 1 0 0,0 0 0 0 0,0 0-1 0 0,0 0 1 0 0,-1 0-1 0 0,1 0 1 0 0,0 0 0 0 0,0 0-1 0 0,0 0 1 0 0,0 0 0 0 0,0 0-1 0 0,-1 0 1 0 0,1 0-1 0 0,0-1 1 0 0,5-4 331 0 0,7 1 10 0 0,0 0 0 0 0,0 1 0 0 0,0 1 1 0 0,18-2-1 0 0,5 0 149 0 0,230-27 759 0 0,-157 21-1295 0 0,131-28 0 0 0,-206 34-1330 0 0,-31 3 700 0 0,-11 0-1438 0 0,9 1 2093 0 0,-10 0-1247 0 0</inkml:trace>
</inkml:ink>
</file>

<file path=ppt/ink/ink1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20T12:18:56.091"/>
    </inkml:context>
    <inkml:brush xml:id="br0">
      <inkml:brushProperty name="width" value="0.1" units="cm"/>
      <inkml:brushProperty name="height" value="0.1" units="cm"/>
      <inkml:brushProperty name="color" value="#F6630D"/>
    </inkml:brush>
  </inkml:definitions>
  <inkml:trace contextRef="#ctx0" brushRef="#br0">1 1 5633 0 0,'27'55'3216'0'0,"-24"-46"-2897"0"0,0 1 0 0 0,-1 0 0 0 0,0 0 0 0 0,0 0 0 0 0,-1 1 0 0 0,0 15 0 0 0,-7 66 718 0 0,1-29-708 0 0,5-43-585 0 0,1-1 0 0 0,1 1-1 0 0,0 0 1 0 0,2-1-1 0 0,1 1 1 0 0,0-1-1 0 0,13 31 1 0 0,-15-44-39 0 0,-1-1 0 0 0,1 0 0 0 0,0 0 0 0 0,0-1 1 0 0,1 1-1 0 0,3 4 0 0 0,7 6-1013 0 0</inkml:trace>
</inkml:ink>
</file>

<file path=ppt/ink/ink1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20T12:18:56.445"/>
    </inkml:context>
    <inkml:brush xml:id="br0">
      <inkml:brushProperty name="width" value="0.1" units="cm"/>
      <inkml:brushProperty name="height" value="0.1" units="cm"/>
      <inkml:brushProperty name="color" value="#F6630D"/>
    </inkml:brush>
  </inkml:definitions>
  <inkml:trace contextRef="#ctx0" brushRef="#br0">40 16 7197 0 0,'-3'-12'1251'0'0,"3"12"-1209"0"0,0 0 0 0 0,0-1-1 0 0,0 1 1 0 0,0 0 0 0 0,-1 0 0 0 0,1 0-1 0 0,0-1 1 0 0,0 1 0 0 0,0 0-1 0 0,0 0 1 0 0,-1 0 0 0 0,1 0 0 0 0,0-1-1 0 0,0 1 1 0 0,-1 0 0 0 0,1 0-1 0 0,0 0 1 0 0,0 0 0 0 0,-1 0 0 0 0,1 0-1 0 0,0 0 1 0 0,0 0 0 0 0,-1 0-1 0 0,1 0 1 0 0,0 0 0 0 0,0 0 0 0 0,-1 0-1 0 0,1 0 1 0 0,0 0 0 0 0,0 0-1 0 0,-1 0 1 0 0,1 0 0 0 0,0 0 0 0 0,0 0-1 0 0,-1 0 1 0 0,1 0 0 0 0,0 0-1 0 0,0 0 1 0 0,-1 1 0 0 0,1-1 0 0 0,0 0-1 0 0,0 0 1 0 0,0 0 0 0 0,-1 0-1 0 0,1 1 1 0 0,0-1 0 0 0,0 0 0 0 0,0 0-1 0 0,-3 5 152 0 0,1-1 1 0 0,0 0-1 0 0,0 1 0 0 0,1-1 0 0 0,0 1 0 0 0,-1 0 0 0 0,1-1 1 0 0,1 1-1 0 0,-1 6 0 0 0,-1 3 188 0 0,-1-1-274 0 0,0 0 0 0 0,1 0 0 0 0,1 0 0 0 0,1 0 1 0 0,-1 1-1 0 0,2-1 0 0 0,0 0 0 0 0,1 0 1 0 0,0 0-1 0 0,1 0 0 0 0,0 0 0 0 0,1 0 1 0 0,9 21-1 0 0,-11-31-155 0 0,0 1 0 0 0,0 0-1 0 0,1 0 1 0 0,-1-1 0 0 0,1 1 0 0 0,0-1 0 0 0,0 1-1 0 0,0-1 1 0 0,0 0 0 0 0,0-1 0 0 0,6 5-1 0 0,-7-7 3 0 0,0 1 0 0 0,-1 0 0 0 0,1 0 0 0 0,0-1 0 0 0,0 1 0 0 0,0-1 0 0 0,0 0 0 0 0,0 1 0 0 0,0-1 0 0 0,0 0 0 0 0,0 0-1 0 0,0 0 1 0 0,0-1 0 0 0,0 1 0 0 0,0 0 0 0 0,0-1 0 0 0,0 1 0 0 0,0-1 0 0 0,0 0 0 0 0,0 0 0 0 0,-1 1 0 0 0,1-1-1 0 0,0 0 1 0 0,-1-1 0 0 0,1 1 0 0 0,3-3 0 0 0,0-1-42 0 0,1 0-1 0 0,-1-1 0 0 0,0 0 1 0 0,9-12-1 0 0,1-3 125 0 0,-13 25 214 0 0,-2 14-193 0 0,-4 19-51 0 0,1-18-58 0 0,0-8-375 0 0,1-1 1 0 0,1 1-1 0 0,0 0 0 0 0,1 18 1 0 0,10 0-1601 0 0,-4-18 739 0 0</inkml:trace>
</inkml:ink>
</file>

<file path=ppt/ink/ink1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20T12:18:56.784"/>
    </inkml:context>
    <inkml:brush xml:id="br0">
      <inkml:brushProperty name="width" value="0.1" units="cm"/>
      <inkml:brushProperty name="height" value="0.1" units="cm"/>
      <inkml:brushProperty name="color" value="#F6630D"/>
    </inkml:brush>
  </inkml:definitions>
  <inkml:trace contextRef="#ctx0" brushRef="#br0">92 25 6909 0 0,'-3'0'75'0'0,"1"-1"0"0"0,-1 1 0 0 0,0 0 0 0 0,0 0 0 0 0,0 0 0 0 0,1 0 0 0 0,-1 0 0 0 0,0 1 0 0 0,0-1 0 0 0,1 1 0 0 0,-1 0 0 0 0,0-1 0 0 0,1 1 0 0 0,-1 0 0 0 0,1 1 0 0 0,-1-1 0 0 0,1 0 0 0 0,-1 1 0 0 0,1 0 0 0 0,0-1 0 0 0,0 1 0 0 0,0 0 0 0 0,0 0 0 0 0,0 0 0 0 0,0 0-1 0 0,0 0 1 0 0,1 1 0 0 0,-1-1 0 0 0,-1 5 0 0 0,0-1 184 0 0,0 0-1 0 0,0 0 1 0 0,1 0-1 0 0,0 1 0 0 0,0-1 1 0 0,1 0-1 0 0,0 1 1 0 0,0-1-1 0 0,0 1 0 0 0,1-1 1 0 0,1 13-1 0 0,0-12-202 0 0,0-1 0 0 0,1 1 0 0 0,0 0 1 0 0,0-1-1 0 0,0 0 0 0 0,1 0 0 0 0,0 1 0 0 0,0-1 0 0 0,0-1 0 0 0,1 1 0 0 0,0-1 0 0 0,0 1 1 0 0,0-1-1 0 0,1 0 0 0 0,0 0 0 0 0,0-1 0 0 0,0 0 0 0 0,1 0 0 0 0,-1 0 0 0 0,1 0 0 0 0,0-1 0 0 0,0 0 1 0 0,0 0-1 0 0,0-1 0 0 0,1 1 0 0 0,-1-1 0 0 0,1-1 0 0 0,-1 1 0 0 0,1-1 0 0 0,0-1 0 0 0,-1 1 1 0 0,12-1-1 0 0,-15 0-73 0 0,1-1 0 0 0,-1 1 0 0 0,1-1 0 0 0,-1 0 1 0 0,1 0-1 0 0,-1 0 0 0 0,0 0 0 0 0,0-1 0 0 0,1 1 1 0 0,-1-1-1 0 0,0 0 0 0 0,0 0 0 0 0,-1 0 0 0 0,1 0 1 0 0,0 0-1 0 0,-1-1 0 0 0,1 1 0 0 0,3-5 0 0 0,-4 2-9 0 0,1 1 0 0 0,-1-1 1 0 0,0 0-1 0 0,0 0 0 0 0,0 1 0 0 0,-1-1 0 0 0,0 0 0 0 0,0 0 0 0 0,0 0 0 0 0,-1-1 0 0 0,1-7 0 0 0,-1 2 1 0 0,-1 1 0 0 0,0 0-1 0 0,-1 0 1 0 0,0 0 0 0 0,0 1 0 0 0,-1-1-1 0 0,0 0 1 0 0,-1 1 0 0 0,0 0 0 0 0,-1 0-1 0 0,1 0 1 0 0,-11-13 0 0 0,11 17-14 0 0,0 1 1 0 0,0-1 0 0 0,-1 1-1 0 0,0 0 1 0 0,0 0-1 0 0,0 1 1 0 0,0 0-1 0 0,-1-1 1 0 0,-10-3 0 0 0,14 6-54 0 0,0 0 0 0 0,-1 1 0 0 0,1-1 0 0 0,-1 1 0 0 0,1-1 0 0 0,-1 1 0 0 0,1 0 0 0 0,-1 0 0 0 0,1 0 0 0 0,-1 0 0 0 0,0 0 0 0 0,1 0 0 0 0,-1 1 0 0 0,1 0 0 0 0,-1-1 0 0 0,1 1 0 0 0,0 0 0 0 0,-1 0 0 0 0,1 0 0 0 0,0 0 0 0 0,0 1 0 0 0,-1-1 0 0 0,1 1 0 0 0,0-1 0 0 0,1 1 0 0 0,-4 2 0 0 0,4-2-80 0 0,0-1 1 0 0,0 0 0 0 0,0 1-1 0 0,1-1 1 0 0,-1 1 0 0 0,0 0-1 0 0,1-1 1 0 0,-1 1-1 0 0,1 0 1 0 0,-1-1 0 0 0,1 1-1 0 0,0 0 1 0 0,-1-1 0 0 0,1 1-1 0 0,0 0 1 0 0,1 2 0 0 0,5 9-1007 0 0</inkml:trace>
</inkml:ink>
</file>

<file path=ppt/ink/ink1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20T12:18:57.751"/>
    </inkml:context>
    <inkml:brush xml:id="br0">
      <inkml:brushProperty name="width" value="0.1" units="cm"/>
      <inkml:brushProperty name="height" value="0.1" units="cm"/>
      <inkml:brushProperty name="color" value="#F6630D"/>
    </inkml:brush>
  </inkml:definitions>
  <inkml:trace contextRef="#ctx0" brushRef="#br0">3 0 5909 0 0,'-3'2'5231'0'0,"6"2"-4391"0"0,3 7-199 0 0,-2 5-406 0 0,5 28-232 0 0,2-1 1 0 0,1 0-1 0 0,37 80 0 0 0,-42-105-907 0 0,4 4-2080 0 0</inkml:trace>
</inkml:ink>
</file>

<file path=ppt/ink/ink1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6-20T12:18:58.104"/>
    </inkml:context>
    <inkml:brush xml:id="br0">
      <inkml:brushProperty name="width" value="0.1" units="cm"/>
      <inkml:brushProperty name="height" value="0.1" units="cm"/>
      <inkml:brushProperty name="color" value="#F6630D"/>
    </inkml:brush>
  </inkml:definitions>
  <inkml:trace contextRef="#ctx0" brushRef="#br0">149 0 5941,'-10'4'64,"-3"0"104,2-4-140,1 2 192,-7 3-164,2-5 132,-2 7-124,6-3 132,-3 10-204,5-7 32,-2 5-4,3-2-60,8 0-76,-2 4-116,4-5 4,2 10-284,7-11-89</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20T08:45:52.161"/>
    </inkml:context>
    <inkml:brush xml:id="br0">
      <inkml:brushProperty name="width" value="0.1" units="cm"/>
      <inkml:brushProperty name="height" value="0.1" units="cm"/>
      <inkml:brushProperty name="color" value="#F6630D"/>
    </inkml:brush>
  </inkml:definitions>
  <inkml:trace contextRef="#ctx0" brushRef="#br0">39 512 3552 0 0,'-18'-22'32'0'0,"14"18"-43"0"0,2 0-30 0 0,-13-12 4012 0 0,28 15-3944 0 0,38-5 4 0 0,-9 2 25 0 0,82-10-42 0 0,86-6-17 0 0,-160 19-58 0 0,109 1 19 0 0,78-4 41 0 0,118-15 24 0 0,104-10 15 0 0,-303 19 4 0 0,-41 2-12 0 0,1247-78-158 0 0,-390 21-60 0 0,-192 9 11 0 0,-264 22 222 0 0,370-20-55 0 0,1366 24-62 0 0,-1698 31 87 0 0,1029-7-74 0 0,-1300 3 82 0 0,1202-14 47 0 0,1 27-148 0 0,-366 25 111 0 0,-823-25-77 0 0,730 1-5 0 0,-870-11 85 0 0,171 12-1 0 0,-256-21-35 0 0,-98 11 23 0 0,22-1-74 0 0,0-1-1 0 0,1 1 1 0 0,-1-1 0 0 0,0 0-1 0 0,0 0 1 0 0,0 0 0 0 0,0 0 0 0 0,0 0-1 0 0,0-1 1 0 0,1 0 0 0 0,-1 0-1 0 0,0 0 1 0 0,0 0 0 0 0,1-1 0 0 0,-6-2-1 0 0,4-1-562 0 0</inkml:trace>
</inkml:ink>
</file>

<file path=ppt/ink/ink1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6-20T12:18:58.708"/>
    </inkml:context>
    <inkml:brush xml:id="br0">
      <inkml:brushProperty name="width" value="0.1" units="cm"/>
      <inkml:brushProperty name="height" value="0.1" units="cm"/>
      <inkml:brushProperty name="color" value="#F6630D"/>
    </inkml:brush>
  </inkml:definitions>
  <inkml:trace contextRef="#ctx0" brushRef="#br0">33 56 5448,'-1'0'44,"1"-1"-1,0 0 0,-1 0 0,1 0 0,0 0 0,0 1 0,0-1 0,0 0 0,0 0 0,0 0 0,0 0 0,0 0 0,0 1 0,0-1 0,0-1 0,1 1 30,-1 0 0,0 0-1,0 0 1,0 0 0,0 0-1,0 1 1,0-1 0,0 0 0,0 0-1,0 0 1,0 0 0,-1 0-1,1 0 1,0 0 0,-1 1-1,1-1 1,0 0 0,-1 0 0,1 0-1,-1 1 1,0-2 0,-9-13 1860,4 9-283,2 24-1643,1 1 0,1 0 0,0 0 1,2 32-1,1-41 0,0 0 0,1 0 0,0 0 0,0 0 0,1 0 0,0-1 0,1 1 0,0-1 0,0 0 0,9 13 0,-10-20 10,0 1-1,0-1 1,0 1-1,1-1 1,-1 0 0,0 0-1,1 0 1,0-1 0,-1 1-1,1-1 1,0 0-1,0 0 1,0 0 0,0 0-1,0-1 1,0 0-1,5 0 1,-2 1 4,0-1 1,-1 2 0,1-1-1,0 0 1,8 4-1,-8-1-20,32 17 33,-37-20-41,-1 0 1,1 0 0,-1 0 0,1 0-1,-1 0 1,0 1 0,1-1-1,-1 1 1,0-1 0,0 1 0,0-1-1,0 1 1,0 0 0,-1-1 0,1 1-1,0 0 1,-1 0 0,1 0 0,-1 3-1,0-4-21,0 0-1,-1 0 0,1 0 0,-1 0 1,1 0-1,-1-1 0,0 1 1,1 0-1,-1 0 0,0 0 0,0-1 1,1 1-1,-1 0 0,0-1 0,0 1 1,0-1-1,0 1 0,0-1 0,0 1 1,-2 0-1,-25 9-786,22-8 535,-2 0-134,-1 0 1,0 0-1,1-1 1,-1 0-1,0-1 1,0 0-1,0 0 1,1-1-1,-1 0 1,0-1-1,1 0 1,-1 0 0,-10-4-1,8-3-405</inkml:trace>
</inkml:ink>
</file>

<file path=ppt/ink/ink1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6-20T12:18:59.082"/>
    </inkml:context>
    <inkml:brush xml:id="br0">
      <inkml:brushProperty name="width" value="0.1" units="cm"/>
      <inkml:brushProperty name="height" value="0.1" units="cm"/>
      <inkml:brushProperty name="color" value="#F6630D"/>
    </inkml:brush>
  </inkml:definitions>
  <inkml:trace contextRef="#ctx0" brushRef="#br0">1 78 4964,'6'-8'261,"-1"0"-1,2 1 0,-1 0 1,1 1-1,0-1 0,1 1 1,-1 1-1,15-9 0,-20 13-163,1 1 0,0-1-1,-1 1 1,1-1 0,-1 1 0,1 0-1,0 0 1,4 1 0,-3-1-178,-1 0 1,1 0-1,-1 0 1,1 0 0,-1 0-1,7-2 1,11 0-896,-11-1 226</inkml:trace>
</inkml:ink>
</file>

<file path=ppt/ink/ink1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6-20T12:18:59.947"/>
    </inkml:context>
    <inkml:brush xml:id="br0">
      <inkml:brushProperty name="width" value="0.1" units="cm"/>
      <inkml:brushProperty name="height" value="0.1" units="cm"/>
      <inkml:brushProperty name="color" value="#F6630D"/>
    </inkml:brush>
  </inkml:definitions>
  <inkml:trace contextRef="#ctx0" brushRef="#br0">26 5 6377,'0'-5'945,"0"17"253,-4 92 1200,-6-25-1608,6-58-716,1 0-1,1 0 1,0 0 0,2 1-1,0-1 1,6 33-1,-5-50-249,0 1 0,0-1-1,1 0 1,-1 1 0,1-1 0,5 8-1,-7-11 73,1 0 0,0-1 0,0 1 0,-1 0-1,1 0 1,0 0 0,0-1 0,0 1 0,0 0-1,0-1 1,0 1 0,0-1 0,0 1 0,0-1-1,0 0 1,0 1 0,0-1 0,1 0 0,-1 0-1,0 0 1,0 0 0,0 0 0,0 0-1,0 0 1,0 0 0,1 0 0,-1 0 0,0-1-1,0 1 1,0 0 0,0-1 0,2 0 0,12-6-1126</inkml:trace>
</inkml:ink>
</file>

<file path=ppt/ink/ink1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6-20T12:19:00.595"/>
    </inkml:context>
    <inkml:brush xml:id="br0">
      <inkml:brushProperty name="width" value="0.1" units="cm"/>
      <inkml:brushProperty name="height" value="0.1" units="cm"/>
      <inkml:brushProperty name="color" value="#F6630D"/>
    </inkml:brush>
  </inkml:definitions>
  <inkml:trace contextRef="#ctx0" brushRef="#br0">175 20 6845,'-27'-1'87,"-39"2"576,61-1-537,1 1-1,-1 0 1,1 0 0,-1 0 0,1 0 0,-1 1 0,1 0 0,0 0 0,0 0 0,0 0 0,-4 4 0,5-4-14,1 1-1,-1-1 1,1 1-1,0 0 1,0 0-1,1 0 1,-1 0-1,0 0 1,1 0 0,0 0-1,0 1 1,0-1-1,0 0 1,0 1-1,1-1 1,-1 1-1,1-1 1,0 0-1,0 1 1,1-1 0,-1 1-1,1-1 1,-1 1-1,1-1 1,2 5-1,-1 0-35,1 0 0,0-1-1,1 1 1,0-1 0,0 0-1,0 0 1,1-1 0,0 1-1,12 10 1,-8-9-189,1-1 0,1 0-1,-1-1 1,1 0 0,0-1 0,1 0-1,-1 0 1,1-2 0,0 1 0,0-1-1,0-1 1,0 0 0,0-1 0,1 0-1,19-2 1,-31 1 77,0 0 1,0-1-1,0 1 1,0 0-1,-1 0 0,1-1 1,0 1-1,0-1 1,0 1-1,-1 0 0,1-1 1,0 0-1,-1 1 1,1-1-1,0 1 0,-1-1 1,1 0-1,-1 1 1,1-1-1,-1 0 0,1 0 1,-1 1-1,1-1 1,-1 0-1,0 0 0,0 0 1,1 0-1,-1 1 1,0-1-1,0 0 0,0 0 1,0 0-1,0 0 1,0 0-1,0 0 0,0 1 1,0-1-1,0 0 1,-1 0-1,1 0 0,0 0 1,-1 1-1,1-1 1,0 0-1,-1-1 0,-3-6-177,0 0 0,0 0-1,-7-11 1,8 15 164,-4-4 20,0-1-1,0 1 0,-1 0 1,0 1-1,0 0 0,-1 0 1,0 1-1,-11-6 0,-34-26 185,54 38-138,0-1 0,0 1 1,-1 0-1,1 0 0,0 0 0,0-1 1,-1 1-1,1 0 0,0 0 0,0 0 1,0-1-1,0 1 0,-1 0 0,1 0 1,0-1-1,0 1 0,0 0 0,0-1 1,0 1-1,0 0 0,0 0 0,0-1 1,0 1-1,0 0 0,0-1 0,0 1 1,0 0-1,0-1 0,0 1 0,0 0 1,0 0-1,0-1 0,0 1 0,0 0 1,0-1-1,0 1 0,1 0 0,-1 0 1,0-1-1,16-7 317,31-2-246,-36 8-97,23-7-33,24-4 169,-52 12-95,-1 1-1,1-1 1,0 1 0,-1 0-1,1 1 1,-1-1-1,1 1 1,5 1 0,-10-1 1,1 0 1,-1-1-1,1 1 0,-1 0 1,0 0-1,1-1 1,-1 1-1,0 0 1,0 0-1,0 1 1,0-1-1,1 0 1,-1 0-1,-1 1 1,1-1-1,0 0 1,0 1-1,0-1 0,-1 1 1,1-1-1,-1 1 1,1 2-1,1 4 130,-1 0 0,0 0 0,-1 13-1,0-15-133,0 0-1,0-1 0,0 1 1,1 0-1,2 7 0,-2-10-23,0 1 0,0 0 0,1-1-1,-1 1 1,1-1 0,0 1 0,0-1-1,0 0 1,1 0 0,-1 0-1,1 0 1,-1 0 0,1 0 0,0-1-1,0 0 1,0 1 0,1-1 0,5 3-1,4 1 5,1-1 0,-1-1-1,1 0 1,0-1-1,0 0 1,0-1-1,0-1 1,1 0-1,-1 0 1,0-2 0,0 0-1,17-3 1,-29 3-12,0 1 0,0-1 0,1 0-1,-1 0 1,0 0 0,0 0 0,-1 0 0,1 0 0,0-1 0,0 1 0,0 0 0,-1-1 0,1 1 0,-1-1 0,1 0 0,-1 0-1,0 1 1,0-1 0,2-2 0,-2 0-6,0 1-1,0 0 0,-1 0 0,1-1 1,-1 1-1,1 0 0,-1-1 1,0 1-1,0 0 0,-1-1 1,0-4-1,-1-1-23,-1 0 0,0 0 1,0 0-1,-1 0 0,0 1 1,-1-1-1,-10-14 0,10 17 21,-1 0 0,0 0 0,-1 0 0,1 1 0,-1-1 0,0 2-1,-1-1 1,1 1 0,-1 0 0,0 1 0,-13-5 0,10 5-1,0 0 1,0 1 0,0 0-1,0 1 1,0 0 0,-1 0-1,1 1 1,-16 3 0,26-3-28,0 0 0,0 0 0,0 0 0,0 0 0,-1 0 0,1 1 1,0-1-1,0 0 0,0 1 0,1-1 0,-1 1 0,0-1 0,0 1 1,0-1-1,0 1 0,0-1 0,0 1 0,1 0 0,-1 0 0,0-1 1,1 1-1,-1 0 0,0 0 0,1 0 0,-1 0 0,1 0 0,-1 0 0,1 0 1,0 0-1,-1 0 0,1 0 0,0 0 0,0 0 0,0 0 0,0 0 1,0 0-1,0 0 0,0 0 0,0 0 0,0 1 0,1 0-87,-1 0-1,1 0 0,0-1 1,0 1-1,0 0 1,0-1-1,0 1 0,0-1 1,0 1-1,0-1 0,0 0 1,1 1-1,-1-1 1,1 0-1,-1 0 0,1 0 1,-1 0-1,1 0 0,0 0 1,-1 0-1,1-1 1,2 2-1,12 0-738</inkml:trace>
</inkml:ink>
</file>

<file path=ppt/ink/ink1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6-20T12:19:00.998"/>
    </inkml:context>
    <inkml:brush xml:id="br0">
      <inkml:brushProperty name="width" value="0.1" units="cm"/>
      <inkml:brushProperty name="height" value="0.1" units="cm"/>
      <inkml:brushProperty name="color" value="#F6630D"/>
    </inkml:brush>
  </inkml:definitions>
  <inkml:trace contextRef="#ctx0" brushRef="#br0">128 17 8529,'-4'0'120,"0"0"0,0-1 1,0 0-1,0 0 0,1 0 0,-1 0 1,-5-3-1,7 3-76,-1 0-1,1 0 1,0 0 0,0 0-1,-1 1 1,1-1 0,0 0-1,-1 1 1,1 0-1,-1 0 1,1 0 0,-1 0-1,1 0 1,0 0 0,-1 0-1,1 1 1,-1-1 0,-2 2-1,2-1 3,1 0 1,-1 0-1,1 0 0,0 1 0,0-1 0,-1 1 0,1-1 0,0 1 1,0 0-1,0 0 0,1 0 0,-1 0 0,0 0 0,1 0 0,-1 0 1,1 0-1,-2 5 0,1 0 55,1-1 1,-1 1-1,1 0 1,1-1 0,-1 1-1,2 7 1,-1 4-32,1-1 0,0 0-1,2 1 1,0-1 0,8 25 0,-9-36-121,0 1 0,1-1 0,-1-1 0,1 1 0,0 0 0,1-1 0,0 1 0,-1-1 0,2 0 0,-1 0 0,0-1 0,1 1 0,0-1 0,0 0 0,0 0 0,1-1 0,0 0 0,5 3 0,-8-5 15,-1 0-1,1-1 1,-1 0 0,1 1 0,0-1 0,-1 0 0,1 0 0,-1-1-1,1 1 1,-1 0 0,1-1 0,-1 0 0,1 1 0,-1-1 0,1 0-1,-1 0 1,0 0 0,0-1 0,1 1 0,-1-1 0,0 1 0,0-1-1,0 0 1,-1 1 0,1-1 0,3-4 0,3-4 4,-1 0 0,0 0 0,-1-1 0,6-12 0,16-46 13,-22 49 18,2 0 0,14-26 0,-15 39-28,-5 13 77,-4 15 95,-9 13-446,2 1-1,2 0 0,1 1 0,-2 52 0,8-88 247,0 0-1,0 1 0,0-1 0,0 0 1,0 1-1,0-1 0,0 1 0,0-1 0,0 0 1,0 1-1,0-1 0,0 0 0,0 1 0,0-1 1,0 0-1,0 1 0,0-1 0,0 0 0,1 1 1,-1-1-1,0 0 0,0 1 0,0-1 0,1 0 1,-1 0-1,0 1 0,1-1 0,-1 0 0,0 0 1,0 1-1,1-1 0,-1 0 0,0 0 1,1 0-1,-1 0 0,0 0 0,1 1 0,-1-1 1,0 0-1,1 0 0,-1 0 0,1 0 0,-1 0 1,0 0-1,1 0 0,0 0 0,6-1-811</inkml:trace>
</inkml:ink>
</file>

<file path=ppt/ink/ink1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6-20T12:19:01.525"/>
    </inkml:context>
    <inkml:brush xml:id="br0">
      <inkml:brushProperty name="width" value="0.1" units="cm"/>
      <inkml:brushProperty name="height" value="0.1" units="cm"/>
      <inkml:brushProperty name="color" value="#F6630D"/>
    </inkml:brush>
  </inkml:definitions>
  <inkml:trace contextRef="#ctx0" brushRef="#br0">3 23 6565,'-1'25'989,"0"-3"-836,1-1-1,0 1 1,2-1-1,1 1 1,8 35-1,-9-52-147,-2-4-2,0 0 0,0 0 0,1 1 0,-1-1-1,0 0 1,1 0 0,-1 0 0,1 0 0,-1 0-1,1 0 1,0 0 0,-1 0 0,1 0-1,0 0 1,0 0 0,0 0 0,0 0 0,-1 0-1,1-1 1,0 1 0,1 0 0,-1-1 0,1 1-1,-4-26 96,-8-23-69,5 25-36,-3-31 0,8 48 4,-1-1 1,1 1-1,1 0 1,-1 0 0,1 0-1,0 0 1,0 0-1,1 0 1,4-12-1,-5 17 1,0 0-1,0 0 0,0 0 0,0 0 0,0 0 0,0 0 1,0 0-1,0 1 0,0-1 0,1 0 0,-1 1 0,0-1 1,1 0-1,-1 1 0,0 0 0,1-1 0,-1 1 0,0 0 1,1-1-1,1 1 0,34 0-75,-25 0 67,28-1 103,-27-1-27,-1 2-1,1 0 0,0 0 1,-1 1-1,25 5 0,-36-6-49,1 1-1,-1 0 0,1 0 1,-1 0-1,1 0 0,-1 0 1,0 0-1,0 0 0,1 0 0,-1 0 1,0 1-1,0-1 0,0 1 1,0-1-1,-1 0 0,1 1 1,0 0-1,0-1 0,-1 1 0,1 2 1,6 41 256,-3-18-106,40 114 1064,-43-139-1187,0 0 0,-1 0 0,1 0 0,-1 0 0,1 0 0,-1 1 0,0-1 0,1 0 0,-1 0 0,0 0 0,0 0 0,-1 0 0,1 1 0,0-1 0,-1 0 0,1 0 0,-1 0 0,0 0 0,0 0 0,-1 2 0,0-1-12,0-1 0,0 0 0,0 0 0,0 0 0,0 0 0,-1-1 0,1 1 0,-1 0 0,1-1 0,-1 0 0,1 1 0,-1-1 0,-3 1 0,-10 1-89,0 0 0,-1 0 0,1-2 0,-22 0-1,27-1-69,-11 1-600,1-2-1,-1-1 1,-22-4 0,19 3-499</inkml:trace>
</inkml:ink>
</file>

<file path=ppt/ink/ink1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20T12:19:02.330"/>
    </inkml:context>
    <inkml:brush xml:id="br0">
      <inkml:brushProperty name="width" value="0.1" units="cm"/>
      <inkml:brushProperty name="height" value="0.1" units="cm"/>
      <inkml:brushProperty name="color" value="#F6630D"/>
    </inkml:brush>
  </inkml:definitions>
  <inkml:trace contextRef="#ctx0" brushRef="#br0">90 25 8201 0 0,'0'0'2069'0'0,"-9"-4"-1752"0"0,-37-16 434 0 0,40 30-594 0 0,-16 30 48 0 0,16-30 841 0 0,11 6-961 0 0,0 0-71 0 0,0 1-8 0 0,0-1 0 0 0,1 0-1 0 0,1 0 1 0 0,12 21 0 0 0,-14-30 0 0 0,1 0 0 0 0,1-1 0 0 0,-1 0 0 0 0,1 0 0 0 0,0 0 0 0 0,0-1 0 0 0,1 0 0 0 0,0-1 0 0 0,0 1 0 0 0,10 3 0 0 0,-8-4-63 0 0,1 0-1 0 0,-1-1 1 0 0,1 0 0 0 0,-1 0 0 0 0,13 0-1 0 0,-21-3-94 0 0,11-9-662 0 0,41-30 771 0 0,-53 38 41 0 0,1 1 0 0 0,-1-1 0 0 0,0 0 0 0 0,0 0 0 0 0,0 0 0 0 0,0 0 0 0 0,0 0 0 0 0,0 0-1 0 0,0 0 1 0 0,0 0 0 0 0,0 0 0 0 0,0 0 0 0 0,0 0 0 0 0,-1-1 0 0 0,1 1 0 0 0,-1 0 0 0 0,1-1 0 0 0,-1 1 0 0 0,1-2 0 0 0,18-51 22 0 0,-17 43-1 0 0,-9 20 4 0 0,-13 19-5 0 0,1 2 0 0 0,-18 34 0 0 0,35-58-78 0 0,0-1 0 0 0,0 1 0 0 0,0 0 0 0 0,1 0 0 0 0,0 1 0 0 0,0-1 0 0 0,1 0 0 0 0,0 12 0 0 0,0 0-374 0 0,0-12 90 0 0,0 1 1 0 0,1-1 0 0 0,0-1-1 0 0,0 1 1 0 0,0 0-1 0 0,1 0 1 0 0,0 0 0 0 0,0-1-1 0 0,0 1 1 0 0,1-1 0 0 0,4 7-1 0 0,1-5-783 0 0</inkml:trace>
</inkml:ink>
</file>

<file path=ppt/ink/ink1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20T12:19:02.700"/>
    </inkml:context>
    <inkml:brush xml:id="br0">
      <inkml:brushProperty name="width" value="0.1" units="cm"/>
      <inkml:brushProperty name="height" value="0.1" units="cm"/>
      <inkml:brushProperty name="color" value="#F6630D"/>
    </inkml:brush>
  </inkml:definitions>
  <inkml:trace contextRef="#ctx0" brushRef="#br0">130 17 6565 0 0,'0'0'14'0'0,"0"-1"1"0"0,0 0 0 0 0,0 1 0 0 0,0-1-1 0 0,0 0 1 0 0,0 0 0 0 0,0 1 0 0 0,-1-1 0 0 0,1 0-1 0 0,0 1 1 0 0,-1-1 0 0 0,1 1 0 0 0,0-1-1 0 0,-1 0 1 0 0,1 1 0 0 0,-1-1 0 0 0,1 1 0 0 0,-1-1-1 0 0,1 1 1 0 0,-1-1 0 0 0,1 1 0 0 0,-1-1-1 0 0,0 1 1 0 0,1 0 0 0 0,-1-1 0 0 0,1 1-1 0 0,-1 0 1 0 0,0 0 0 0 0,1-1 0 0 0,-1 1 0 0 0,0 0-1 0 0,0 0 1 0 0,1 0 0 0 0,-1 0 0 0 0,0 0-1 0 0,1 0 1 0 0,-1 0 0 0 0,0 0 0 0 0,0 0 0 0 0,1 0-1 0 0,-2 1 1 0 0,-2 0 71 0 0,-1 2 0 0 0,1-1 0 0 0,0 0-1 0 0,0 1 1 0 0,-6 5 0 0 0,-5 4 239 0 0,10-9-227 0 0,0 0 1 0 0,1 1-1 0 0,-1 0 1 0 0,1 0 0 0 0,0 0-1 0 0,0 0 1 0 0,1 1-1 0 0,-1-1 1 0 0,1 1 0 0 0,0 0-1 0 0,0 0 1 0 0,0 1-1 0 0,1-1 1 0 0,0 0-1 0 0,0 1 1 0 0,0-1 0 0 0,1 1-1 0 0,0 0 1 0 0,0-1-1 0 0,0 1 1 0 0,1 0-1 0 0,0 0 1 0 0,0 0 0 0 0,0-1-1 0 0,1 1 1 0 0,-1 0-1 0 0,2 0 1 0 0,-1-1 0 0 0,0 1-1 0 0,1 0 1 0 0,0-1-1 0 0,1 0 1 0 0,-1 1-1 0 0,5 6 1 0 0,-6-11-139 0 0,0 1 0 0 0,0 0 1 0 0,0-1-1 0 0,0 1 0 0 0,0-1 0 0 0,0 1 0 0 0,1-1 0 0 0,-1 0 1 0 0,0 1-1 0 0,1-1 0 0 0,-1 0 0 0 0,1 0 0 0 0,-1 0 0 0 0,1 0 1 0 0,0 0-1 0 0,-1 0 0 0 0,1-1 0 0 0,0 1 0 0 0,-1-1 0 0 0,1 1 1 0 0,0-1-1 0 0,0 1 0 0 0,0-1 0 0 0,0 0 0 0 0,-1 0 0 0 0,1 0 1 0 0,0 0-1 0 0,0 0 0 0 0,0 0 0 0 0,0-1 0 0 0,-1 1 0 0 0,1-1 1 0 0,3-1-1 0 0,1 0 2 0 0,-1-1 1 0 0,0-1 0 0 0,0 1-1 0 0,-1-1 1 0 0,1 0 0 0 0,-1 0 0 0 0,0 0-1 0 0,0 0 1 0 0,6-9 0 0 0,-3-3 45 0 0,-6 14-7 0 0,-1 1-1 0 0,1-1 1 0 0,-1 0 0 0 0,1 0-1 0 0,0 1 1 0 0,0-1 0 0 0,0 1-1 0 0,0-1 1 0 0,0 0 0 0 0,0 1 0 0 0,0 0-1 0 0,0-1 1 0 0,1 1 0 0 0,-1 0-1 0 0,3-2 1 0 0,-4 3 17 0 0,1 0-1 0 0,-1 0 1 0 0,0 1 0 0 0,0-1 0 0 0,1 0-1 0 0,-1 1 1 0 0,0-1 0 0 0,0 1 0 0 0,0-1 0 0 0,1 0-1 0 0,-1 1 1 0 0,0-1 0 0 0,0 0 0 0 0,0 1-1 0 0,0-1 1 0 0,0 1 0 0 0,0-1 0 0 0,0 1-1 0 0,0-1 1 0 0,0 0 0 0 0,0 1 0 0 0,0-1-1 0 0,0 1 1 0 0,0-1 0 0 0,0 0 0 0 0,-1 1-1 0 0,1-1 1 0 0,0 1 0 0 0,0 0 0 0 0,-5 14 211 0 0,5-15-193 0 0,-17 45 436 0 0,12-34-745 0 0,0 0 1 0 0,1 0-1 0 0,1 0 0 0 0,0 1 1 0 0,0 0-1 0 0,-1 19 0 0 0,4-29 71 0 0,0 0 1 0 0,0 0-1 0 0,0-1 0 0 0,1 1 1 0 0,-1 0-1 0 0,1 0 0 0 0,-1 0 1 0 0,1 0-1 0 0,0-1 0 0 0,0 1 1 0 0,1 3-1 0 0,-1-5 133 0 0,-1 1-1 0 0,0-1 1 0 0,1 1 0 0 0,-1-1-1 0 0,1 1 1 0 0,-1-1 0 0 0,0 1-1 0 0,1-1 1 0 0,-1 0 0 0 0,1 1 0 0 0,0-1-1 0 0,-1 0 1 0 0,1 1 0 0 0,-1-1-1 0 0,1 0 1 0 0,-1 0 0 0 0,1 0-1 0 0,0 1 1 0 0,-1-1 0 0 0,1 0 0 0 0,-1 0-1 0 0,1 0 1 0 0,0 0 0 0 0,-1 0-1 0 0,1 0 1 0 0,0 0 0 0 0,-1 0-1 0 0,1 0 1 0 0,-1-1 0 0 0,1 1 0 0 0,0 0-1 0 0,-1 0 1 0 0,1-1 0 0 0,0 1-1 0 0,7-4-600 0 0</inkml:trace>
</inkml:ink>
</file>

<file path=ppt/ink/ink1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20T12:19:03.150"/>
    </inkml:context>
    <inkml:brush xml:id="br0">
      <inkml:brushProperty name="width" value="0.1" units="cm"/>
      <inkml:brushProperty name="height" value="0.1" units="cm"/>
      <inkml:brushProperty name="color" value="#F6630D"/>
    </inkml:brush>
  </inkml:definitions>
  <inkml:trace contextRef="#ctx0" brushRef="#br0">166 168 3380 0 0,'5'-11'191'0'0,"0"0"0"0"0,0 0 0 0 0,-1 0 0 0 0,3-15 0 0 0,10-27 1240 0 0,-17 53-1401 0 0,0-1-1 0 0,0 0 1 0 0,0 1 0 0 0,1-1 0 0 0,-1 1 0 0 0,0-1 0 0 0,0 1-1 0 0,1-1 1 0 0,-1 1 0 0 0,0-1 0 0 0,0 1 0 0 0,1 0-1 0 0,-1-1 1 0 0,0 1 0 0 0,1-1 0 0 0,-1 1 0 0 0,1 0-1 0 0,-1-1 1 0 0,1 1 0 0 0,-1 0 0 0 0,1-1 0 0 0,-1 1 0 0 0,1 0-1 0 0,-1 0 1 0 0,1-1 0 0 0,-1 1 0 0 0,1 0 0 0 0,0 0-1 0 0,-1 0-8 0 0,1 1-1 0 0,-1-1 0 0 0,0 1 0 0 0,1-1 1 0 0,-1 1-1 0 0,0-1 0 0 0,0 1 0 0 0,1-1 1 0 0,-1 1-1 0 0,0-1 0 0 0,0 1 0 0 0,0-1 1 0 0,0 1-1 0 0,0-1 0 0 0,0 1 0 0 0,0 0 0 0 0,0-1 1 0 0,0 1-1 0 0,0-1 0 0 0,0 1 0 0 0,0-1 1 0 0,0 1-1 0 0,0-1 0 0 0,0 1 0 0 0,-1 0 1 0 0,-3 24 345 0 0,1 0 0 0 0,1 0 0 0 0,1 32 0 0 0,1-47-313 0 0,5 18 114 0 0,-4-25-159 0 0,0 0 0 0 0,0 1 0 0 0,0-1 0 0 0,-1 0 0 0 0,1 0 0 0 0,-1 0 0 0 0,0 1-1 0 0,0-1 1 0 0,0 0 0 0 0,0 0 0 0 0,-2 5 0 0 0,2-8-7 0 0,-1 0 0 0 0,0 0 0 0 0,1 0-1 0 0,-1 0 1 0 0,0 0 0 0 0,1-1 0 0 0,-1 1-1 0 0,1 0 1 0 0,-1 0 0 0 0,0 0 0 0 0,1 0 0 0 0,-1-1-1 0 0,1 1 1 0 0,-1 0 0 0 0,1-1 0 0 0,-1 1 0 0 0,0 0-1 0 0,1-1 1 0 0,-1 1 0 0 0,1-1 0 0 0,0 1 0 0 0,-1-1-1 0 0,0 0 1 0 0,-14-12-69 0 0,11 7 50 0 0,0 0 0 0 0,1-1-1 0 0,-1 1 1 0 0,1 0-1 0 0,1-1 1 0 0,-1 0-1 0 0,1 0 1 0 0,0 0 0 0 0,1 0-1 0 0,-1 0 1 0 0,2 0-1 0 0,-1 0 1 0 0,1 0-1 0 0,0-1 1 0 0,0 1-1 0 0,2-8 1 0 0,-2 9 1 0 0,1-1 0 0 0,1 1 1 0 0,-1 0-1 0 0,1 0 0 0 0,0-1 0 0 0,1 1 1 0 0,0 0-1 0 0,-1 0 0 0 0,2 1 0 0 0,-1-1 1 0 0,1 1-1 0 0,0 0 0 0 0,0 0 0 0 0,0 0 0 0 0,1 0 1 0 0,-1 0-1 0 0,12-7 0 0 0,-13 11 18 0 0,0 0-1 0 0,0 0 1 0 0,0 0-1 0 0,1 0 1 0 0,-1 0-1 0 0,1 0 1 0 0,-1 1-1 0 0,0 0 1 0 0,1-1-1 0 0,-1 1 1 0 0,1 1-1 0 0,-1-1 1 0 0,1 0 0 0 0,-1 1-1 0 0,0 0 1 0 0,1 0-1 0 0,-1 0 1 0 0,0 0-1 0 0,0 0 1 0 0,1 1-1 0 0,-1-1 1 0 0,0 1-1 0 0,0 0 1 0 0,-1 0-1 0 0,1 0 1 0 0,0 0-1 0 0,-1 0 1 0 0,1 1-1 0 0,-1-1 1 0 0,0 1 0 0 0,0 0-1 0 0,0 0 1 0 0,3 5-1 0 0,6 16 487 0 0,8 29 0 0 0,9 20 701 0 0,-23-62-1135 0 0,0-3 54 0 0,-1 1 1 0 0,0 0-1 0 0,-1 0 0 0 0,0 0 1 0 0,2 13-1 0 0,-4-20-93 0 0,-1 0 0 0 0,0 0 0 0 0,0 0 0 0 0,0 0 0 0 0,0 0 0 0 0,0 0 0 0 0,-1 0 0 0 0,1 0 0 0 0,0 0 0 0 0,-1 0-1 0 0,0 0 1 0 0,1 0 0 0 0,-1 0 0 0 0,0 0 0 0 0,0 0 0 0 0,0-1 0 0 0,0 1 0 0 0,0 0 0 0 0,-1-1 0 0 0,1 1 0 0 0,0-1 0 0 0,-1 1 0 0 0,1-1 0 0 0,-1 0 0 0 0,1 0 0 0 0,-1 1-1 0 0,0-1 1 0 0,0 0 0 0 0,1-1 0 0 0,-1 1 0 0 0,0 0 0 0 0,-2 0 0 0 0,-82 23-370 0 0,6-2-178 0 0,-18 5-946 0 0,23-6-113 0 0,29-6 340 0 0</inkml:trace>
</inkml:ink>
</file>

<file path=ppt/ink/ink1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6-20T12:19:03.475"/>
    </inkml:context>
    <inkml:brush xml:id="br0">
      <inkml:brushProperty name="width" value="0.1" units="cm"/>
      <inkml:brushProperty name="height" value="0.1" units="cm"/>
      <inkml:brushProperty name="color" value="#F6630D"/>
    </inkml:brush>
  </inkml:definitions>
  <inkml:trace contextRef="#ctx0" brushRef="#br0">31 550 10321,'-23'5'200,"15"-5"14,15-2 217,19-5-181,1 2 0,-1 1 0,49 0 0,-15 0-144,0-1-88,834-71-66,0-31-685,-114-17-106,528-71-1407,-1207 183 1545,-15 2-201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20T08:45:57.384"/>
    </inkml:context>
    <inkml:brush xml:id="br0">
      <inkml:brushProperty name="width" value="0.1" units="cm"/>
      <inkml:brushProperty name="height" value="0.1" units="cm"/>
      <inkml:brushProperty name="color" value="#F6630D"/>
    </inkml:brush>
  </inkml:definitions>
  <inkml:trace contextRef="#ctx0" brushRef="#br0">207 242 7325 0 0,'-2'0'19'0'0,"0"-1"-1"0"0,0 1 1 0 0,1-1 0 0 0,-1 1 0 0 0,0-1 0 0 0,0 1 0 0 0,1 0 0 0 0,-1 0 0 0 0,0 0-1 0 0,0 0 1 0 0,0 0 0 0 0,1 1 0 0 0,-1-1 0 0 0,0 0 0 0 0,0 1 0 0 0,1-1-1 0 0,-1 1 1 0 0,0 0 0 0 0,1-1 0 0 0,-1 1 0 0 0,1 0 0 0 0,-1 0 0 0 0,1 0 0 0 0,-1 0-1 0 0,1 0 1 0 0,-1 1 0 0 0,1-1 0 0 0,0 0 0 0 0,0 1 0 0 0,0-1 0 0 0,0 1 0 0 0,-1 1-1 0 0,-4 8 2 0 0,2 0 0 0 0,-1 0-1 0 0,2 0 1 0 0,-1 1 0 0 0,2-1-1 0 0,-1 1 1 0 0,0 20 0 0 0,-1-8-10 0 0,-15 152 21 0 0,6-49-57 0 0,10-105 46 0 0,2-38 31 0 0,5-58-18 0 0,-1 50-38 0 0,-1 0 0 0 0,-3-36-1 0 0,-62-287-37 0 0,37 229 57 0 0,26 116-10 0 0,-1 0 0 0 0,1 0-1 0 0,-1 0 1 0 0,1 0-1 0 0,0-1 1 0 0,0 1 0 0 0,0 0-1 0 0,0 0 1 0 0,0 0-1 0 0,0-1 1 0 0,1 1 0 0 0,-1 0-1 0 0,1 0 1 0 0,-1 0-1 0 0,1 0 1 0 0,0 0 0 0 0,0 0-1 0 0,1-3 1 0 0,0 3-4 0 0,0 1 0 0 0,0 0 0 0 0,-1-1 1 0 0,1 1-1 0 0,0 0 0 0 0,0 0 0 0 0,0 0 0 0 0,0 0 1 0 0,1 0-1 0 0,-1 1 0 0 0,0-1 0 0 0,0 1 0 0 0,0-1 0 0 0,1 1 1 0 0,-1 0-1 0 0,0 0 0 0 0,0 0 0 0 0,3 0 0 0 0,20 2-2 0 0,-1 1 1 0 0,1 0-1 0 0,-1 2 0 0 0,-1 1 0 0 0,1 1 0 0 0,-1 1 0 0 0,0 0 0 0 0,0 2 0 0 0,29 18 0 0 0,-47-25 2 0 0,-1 0-1 0 0,0 0 0 0 0,1 0 1 0 0,-1 0-1 0 0,0 1 1 0 0,-1-1-1 0 0,1 1 1 0 0,-1 0-1 0 0,0 1 0 0 0,0-1 1 0 0,0 0-1 0 0,0 1 1 0 0,2 6-1 0 0,-3-8 4 0 0,-1 1 0 0 0,-1-1-1 0 0,1 1 1 0 0,0-1 0 0 0,-1 1 0 0 0,0-1-1 0 0,1 0 1 0 0,-2 1 0 0 0,1-1 0 0 0,0 1-1 0 0,-1-1 1 0 0,1 1 0 0 0,-1-1 0 0 0,0 1 0 0 0,0-1-1 0 0,0 0 1 0 0,-1 0 0 0 0,1 1 0 0 0,-1-1-1 0 0,-3 5 1 0 0,-8 8-14 0 0,0 1 0 0 0,-24 21 0 0 0,-12 14-64 0 0,49-51 76 0 0,0 0-1 0 0,-1 0 1 0 0,1 0 0 0 0,0 0-1 0 0,0 0 1 0 0,0 0 0 0 0,0 1-1 0 0,0-1 1 0 0,0 0 0 0 0,0 0-1 0 0,1 0 1 0 0,-1 0 0 0 0,0 0-1 0 0,1 0 1 0 0,-1 0 0 0 0,0 0-1 0 0,1 0 1 0 0,-1 0 0 0 0,1 0-1 0 0,0 0 1 0 0,-1 0 0 0 0,1-1-1 0 0,0 1 1 0 0,-1 0 0 0 0,1 0-1 0 0,0-1 1 0 0,0 1 0 0 0,0 0-1 0 0,1 0 1 0 0,28 23 16 0 0,-29-23-17 0 0,78 45 16 0 0,-52-32 1 0 0,34 24-1 0 0,-53-33-13 0 0,-1 1-1 0 0,0 0 1 0 0,0 0 0 0 0,-1 1-1 0 0,0 0 1 0 0,0 0-1 0 0,0 0 1 0 0,7 15-1 0 0,-11-19 2 0 0,0 0 0 0 0,-1 1-1 0 0,1-1 1 0 0,-1 0 0 0 0,0 1-1 0 0,0-1 1 0 0,0 1 0 0 0,-1-1-1 0 0,1 1 1 0 0,-1-1-1 0 0,0 1 1 0 0,0-1 0 0 0,0 1-1 0 0,0-1 1 0 0,0 1 0 0 0,-1-1-1 0 0,0 1 1 0 0,0-1 0 0 0,0 1-1 0 0,0-1 1 0 0,0 0-1 0 0,-1 1 1 0 0,1-1 0 0 0,-5 6-1 0 0,2-4 8 0 0,-1 0-1 0 0,0 0 1 0 0,-1 0-1 0 0,1 0 0 0 0,-1-1 1 0 0,0 0-1 0 0,0 0 1 0 0,0-1-1 0 0,0 0 1 0 0,-1 0-1 0 0,-10 3 0 0 0,-3 1-51 0 0,-1-1 0 0 0,0-1 0 0 0,-1 0 0 0 0,1-2 0 0 0,-1-1 0 0 0,0-1 0 0 0,1 0 0 0 0,-1-2-1 0 0,0 0 1 0 0,1-2 0 0 0,-32-7 0 0 0,50 9-38 0 0,-1 0 0 0 0,1 0 1 0 0,0 0-1 0 0,-1-1 0 0 0,1 1 0 0 0,0-1 0 0 0,0 0 0 0 0,0 0 0 0 0,0 0 1 0 0,0 0-1 0 0,1 0 0 0 0,-1-1 0 0 0,1 0 0 0 0,-3-2 0 0 0,0-8-499 0 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20T08:45:52.469"/>
    </inkml:context>
    <inkml:brush xml:id="br0">
      <inkml:brushProperty name="width" value="0.1" units="cm"/>
      <inkml:brushProperty name="height" value="0.1" units="cm"/>
      <inkml:brushProperty name="color" value="#F6630D"/>
    </inkml:brush>
  </inkml:definitions>
  <inkml:trace contextRef="#ctx0" brushRef="#br0">82 3 5208 0 0,'-8'1'116'0'0,"1"0"-1"0"0,-1-1 1 0 0,1 0-1 0 0,-1 0 1 0 0,-9-2-1 0 0,-10-1 370 0 0,54 22-175 0 0,12 3-4 0 0,224 135 383 0 0,-247-147-644 0 0,-1 1 1 0 0,0 1-1 0 0,0 0 0 0 0,-2 1 0 0 0,14 16 0 0 0,-23-25-33 0 0,-1 1 1 0 0,1 0-1 0 0,-1 0 0 0 0,-1 0 1 0 0,1 0-1 0 0,-1 0 0 0 0,0 0 1 0 0,0 1-1 0 0,1 7 0 0 0,-2-9-7 0 0,-1-1 0 0 0,0 1-1 0 0,0-1 1 0 0,0 1 0 0 0,0 0-1 0 0,0-1 1 0 0,-1 1 0 0 0,0-1-1 0 0,0 1 1 0 0,0-1 0 0 0,0 1-1 0 0,0-1 1 0 0,-1 0 0 0 0,0 1-1 0 0,1-1 1 0 0,-4 3 0 0 0,-2 3-2 0 0,0-1 1 0 0,-1 0 0 0 0,0 0-1 0 0,0-1 1 0 0,-1 0 0 0 0,0-1-1 0 0,-1 0 1 0 0,1 0 0 0 0,-12 5-1 0 0,-10 3-165 0 0,-55 17 0 0 0,-41 4-614 0 0,61-20 40 0 0</inkml:trace>
</inkml:ink>
</file>

<file path=ppt/ink/ink2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20T12:19:07.772"/>
    </inkml:context>
    <inkml:brush xml:id="br0">
      <inkml:brushProperty name="width" value="0.1" units="cm"/>
      <inkml:brushProperty name="height" value="0.1" units="cm"/>
      <inkml:brushProperty name="color" value="#F6630D"/>
    </inkml:brush>
  </inkml:definitions>
  <inkml:trace contextRef="#ctx0" brushRef="#br0">68 33 7777 0 0,'-46'12'-74'0'0,"28"-9"627"0"0,15-3 152 0 0,7-1 391 0 0,25-4-488 0 0,2 0 1 0 0,38 0 0 0 0,13-1-472 0 0,-21-6-86 0 0,-42 8-80 0 0,1 0 0 0 0,35-2 0 0 0,-62 7-15 0 0,1 0 0 0 0,-1 0 0 0 0,0 1 0 0 0,1 0 0 0 0,-1 0 0 0 0,-6 4 0 0 0,-19 5 13 0 0,15-7 9 0 0,-3 0-38 0 0,2 2 1 0 0,-1-1 0 0 0,0 2-1 0 0,1 0 1 0 0,0 2-1 0 0,-26 15 1 0 0,40-19-7 0 0,0-1 0 0 0,0 1 0 0 0,1 0 0 0 0,-1 0 0 0 0,1 0 0 0 0,0 0 1 0 0,0 1-1 0 0,-3 8 0 0 0,-7 12 34 0 0,6-13 37 0 0,1-1-1 0 0,0 1 1 0 0,0 0-1 0 0,-5 24 0 0 0,3-16-2 0 0,7-16 0 0 0,-1-1 1 0 0,1 0 0 0 0,-1 0-1 0 0,1 0 1 0 0,1 1 0 0 0,-2 6-1 0 0,-1 7-28 0 0,2-17 24 0 0,1 0 0 0 0,-1 1 0 0 0,1-1 0 0 0,0 1 0 0 0,-1-1 0 0 0,1 1 0 0 0,0-1 0 0 0,0 1 1 0 0,0-1-1 0 0,0 1 0 0 0,1 2 0 0 0,-1-4 2 0 0,1 1 0 0 0,-1 0 0 0 0,1 0 0 0 0,0-1 0 0 0,-1 1 0 0 0,1-1 0 0 0,0 1 0 0 0,0 0 0 0 0,0-1 0 0 0,-1 0 0 0 0,1 1 0 0 0,0-1 0 0 0,0 1 0 0 0,0-1 0 0 0,0 0 0 0 0,0 0 0 0 0,0 1 0 0 0,0-1 0 0 0,-1 0 0 0 0,1 0 0 0 0,0 0 0 0 0,0 0 0 0 0,0 0 0 0 0,0 0 0 0 0,2-1 0 0 0,12 0 17 0 0,1-1 0 0 0,-1 0-1 0 0,0-1 1 0 0,1-1 0 0 0,17-8 0 0 0,37-7 13 0 0,-41 11 1 0 0,-14 4-20 0 0,1 0 0 0 0,18-1 0 0 0,-30 4 19 0 0,-1 1 1 0 0,0 0-1 0 0,1 0 0 0 0,-1 0 1 0 0,0 0-1 0 0,1 1 1 0 0,-1-1-1 0 0,0 1 0 0 0,1 0 1 0 0,-1 0-1 0 0,0 0 0 0 0,0 0 1 0 0,0 1-1 0 0,0-1 1 0 0,0 1-1 0 0,3 2 0 0 0,-5-3-17 0 0,0 0-1 0 0,-1 0 1 0 0,1 1-1 0 0,-1-1 0 0 0,1 0 1 0 0,-1 0-1 0 0,0 0 0 0 0,1 0 1 0 0,-1 1-1 0 0,0-1 1 0 0,0 0-1 0 0,0 0 0 0 0,0 1 1 0 0,0-1-1 0 0,0 0 0 0 0,0 0 1 0 0,0 1-1 0 0,0-1 1 0 0,-1 0-1 0 0,1 0 0 0 0,0 0 1 0 0,-1 0-1 0 0,1 1 0 0 0,-2 0 1 0 0,-17 37 28 0 0,12-25-26 0 0,3-6-12 0 0,0-1 1 0 0,0 1-1 0 0,-1-1 1 0 0,0 0-1 0 0,-7 9 0 0 0,8-12-4 0 0,0-1-1 0 0,0 0 0 0 0,0 0 0 0 0,0 0 1 0 0,-1 0-1 0 0,1-1 0 0 0,-1 1 0 0 0,0-1 1 0 0,1 0-1 0 0,-9 2 0 0 0,-112 24-1964 0 0,122-27 1820 0 0,2-1 106 0 0,1 1-1 0 0,-1-1 1 0 0,1 0 0 0 0,0 0-1 0 0,-1 0 1 0 0,1 0-1 0 0,-1 0 1 0 0,1 1-1 0 0,0-1 1 0 0,-1 0 0 0 0,1 0-1 0 0,-1 0 1 0 0,1 0-1 0 0,0 0 1 0 0,-1 0-1 0 0,1-1 1 0 0,-1 1 0 0 0,1 0-1 0 0,-1 0 1 0 0,1 0-1 0 0,0 0 1 0 0,-1 0-1 0 0,1 0 1 0 0,0-1 0 0 0,-1 1-1 0 0,1 0 1 0 0,0 0-1 0 0,-1-1 1 0 0,1 1-1 0 0,0 0 1 0 0,-1-1 0 0 0,1 1-1 0 0,0 0 1 0 0,0-1-1 0 0,-1 1 1 0 0,1 0 0 0 0,0-1-1 0 0,0 1 1 0 0,0 0-1 0 0,-1-1 1 0 0,1 0-1 0 0,1-2-1046 0 0,2 1 521 0 0,3-8-392 0 0</inkml:trace>
</inkml:ink>
</file>

<file path=ppt/ink/ink2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20T12:19:08.158"/>
    </inkml:context>
    <inkml:brush xml:id="br0">
      <inkml:brushProperty name="width" value="0.1" units="cm"/>
      <inkml:brushProperty name="height" value="0.1" units="cm"/>
      <inkml:brushProperty name="color" value="#F6630D"/>
    </inkml:brush>
  </inkml:definitions>
  <inkml:trace contextRef="#ctx0" brushRef="#br0">162 42 7517 0 0,'1'-1'13'0'0,"0"-1"0"0"0,-1 0 0 0 0,1 1 0 0 0,0-1 0 0 0,-1 0 0 0 0,1 1 0 0 0,-1-1 0 0 0,1 0-1 0 0,-1 0 1 0 0,0 1 0 0 0,0-1 0 0 0,0 0 0 0 0,0-2 0 0 0,0 3 10 0 0,0 0 0 0 0,0 1 0 0 0,0-1-1 0 0,-1 0 1 0 0,1 0 0 0 0,0 1 0 0 0,0-1-1 0 0,-1 0 1 0 0,1 1 0 0 0,-1-1 0 0 0,1 1-1 0 0,0-1 1 0 0,-1 0 0 0 0,1 1 0 0 0,-1-1-1 0 0,1 1 1 0 0,-1-1 0 0 0,0 1 0 0 0,1-1-1 0 0,-1 1 1 0 0,1 0 0 0 0,-1-1 0 0 0,0 1-1 0 0,1 0 1 0 0,-1-1 0 0 0,0 1 0 0 0,0 0-1 0 0,1 0 1 0 0,-1 0 0 0 0,0 0 0 0 0,0-1 0 0 0,1 1-1 0 0,-1 0 1 0 0,-1 1 0 0 0,-5-1 201 0 0,-3-1 93 0 0,-1 1 0 0 0,1 1-1 0 0,-17 3 1 0 0,23-3-244 0 0,0 0 0 0 0,-1 1 0 0 0,1 0-1 0 0,0 0 1 0 0,1 0 0 0 0,-1 0 0 0 0,0 0 0 0 0,1 1 0 0 0,-1 0-1 0 0,1-1 1 0 0,0 1 0 0 0,-4 4 0 0 0,4-3-12 0 0,-1 0 0 0 0,1 0 0 0 0,0 1 0 0 0,0-1-1 0 0,0 1 1 0 0,1-1 0 0 0,0 1 0 0 0,0 0 0 0 0,-3 9 0 0 0,4-12-51 0 0,1 1 0 0 0,0-1 0 0 0,0 0 0 0 0,0 1 0 0 0,0-1 0 0 0,0 0 0 0 0,0 1 0 0 0,1-1 0 0 0,-1 0 0 0 0,1 0 0 0 0,-1 1 0 0 0,1-1 0 0 0,0 0 0 0 0,0 0 1 0 0,0 0-1 0 0,0 0 0 0 0,0 0 0 0 0,0 0 0 0 0,1 0 0 0 0,-1 0 0 0 0,1-1 0 0 0,-1 1 0 0 0,1 0 0 0 0,0-1 0 0 0,2 2 0 0 0,1 1 1 0 0,1 0-1 0 0,-1-1 1 0 0,0 0-1 0 0,1 0 1 0 0,-1 0-1 0 0,1-1 1 0 0,0 0 0 0 0,0 0-1 0 0,0 0 1 0 0,0-1-1 0 0,10 2 1 0 0,-12-3-30 0 0,1 0-1 0 0,-1 0 1 0 0,1-1 0 0 0,-1 1 0 0 0,0-1 0 0 0,1 0 0 0 0,-1 0 0 0 0,0-1-1 0 0,0 1 1 0 0,0-1 0 0 0,0 0 0 0 0,0 0 0 0 0,0 0 0 0 0,0 0 0 0 0,-1-1-1 0 0,1 0 1 0 0,3-3 0 0 0,0-3 5 0 0,0 0 0 0 0,0-1-1 0 0,-1 0 1 0 0,0-1 0 0 0,-1 1-1 0 0,0-1 1 0 0,-1 0 0 0 0,0 0 0 0 0,4-18-1 0 0,-3 59-31 0 0,0 26 49 0 0,-2-13-509 0 0,2 0 1 0 0,16 62 0 0 0,-21-103 351 0 0,1-1 0 0 0,0 1 0 0 0,0 0-1 0 0,0-1 1 0 0,0 1 0 0 0,1 0 0 0 0,-1-1 0 0 0,0 0 0 0 0,1 1 0 0 0,-1-1 0 0 0,1 0 0 0 0,-1 0-1 0 0,1 0 1 0 0,0 0 0 0 0,-1 0 0 0 0,1 0 0 0 0,0 0 0 0 0,0 0 0 0 0,2 0 0 0 0,8 3-866 0 0</inkml:trace>
</inkml:ink>
</file>

<file path=ppt/ink/ink2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20T12:19:08.497"/>
    </inkml:context>
    <inkml:brush xml:id="br0">
      <inkml:brushProperty name="width" value="0.1" units="cm"/>
      <inkml:brushProperty name="height" value="0.1" units="cm"/>
      <inkml:brushProperty name="color" value="#F6630D"/>
    </inkml:brush>
  </inkml:definitions>
  <inkml:trace contextRef="#ctx0" brushRef="#br0">43 91 5633 0 0,'5'-14'133'0'0,"7"-18"303"0"0,-12 30-364 0 0,1 1 1 0 0,-1-1-1 0 0,1 0 0 0 0,-1 1 0 0 0,0-1 0 0 0,0 1 1 0 0,0-1-1 0 0,0 0 0 0 0,0 1 0 0 0,0-1 0 0 0,0 0 1 0 0,0 1-1 0 0,-1-1 0 0 0,0-2 0 0 0,1 3-19 0 0,-1 1 0 0 0,1-1-1 0 0,-1 1 1 0 0,0-1 0 0 0,1 1-1 0 0,-1 0 1 0 0,1-1-1 0 0,-1 1 1 0 0,0 0 0 0 0,1-1-1 0 0,-1 1 1 0 0,0 0 0 0 0,1 0-1 0 0,-1 0 1 0 0,0 0 0 0 0,0 0-1 0 0,1-1 1 0 0,-1 1-1 0 0,0 0 1 0 0,1 1 0 0 0,-1-1-1 0 0,0 0 1 0 0,1 0 0 0 0,-1 0-1 0 0,0 0 1 0 0,0 0 0 0 0,1 1-1 0 0,-1-1 1 0 0,1 0-1 0 0,-1 1 1 0 0,0-1 0 0 0,1 0-1 0 0,-1 1 1 0 0,1-1 0 0 0,-2 2-1 0 0,-18 16 268 0 0,17-15-269 0 0,1 1 0 0 0,1-1 0 0 0,-1 1 1 0 0,0-1-1 0 0,1 1 0 0 0,0 0 0 0 0,0 0 0 0 0,0 0 0 0 0,0 0 0 0 0,1-1 0 0 0,-1 1 0 0 0,1 0 0 0 0,0 0 0 0 0,0 0 0 0 0,1 0 1 0 0,-1 0-1 0 0,1 0 0 0 0,0 0 0 0 0,0 0 0 0 0,0 0 0 0 0,0-1 0 0 0,1 1 0 0 0,-1 0 0 0 0,1-1 0 0 0,0 1 0 0 0,0-1 0 0 0,1 0 1 0 0,-1 1-1 0 0,1-1 0 0 0,-1 0 0 0 0,1-1 0 0 0,0 1 0 0 0,4 2 0 0 0,-4-2-42 0 0,1 0 0 0 0,-1 0 1 0 0,1 0-1 0 0,0-1 0 0 0,0 0 0 0 0,0 0 1 0 0,0 0-1 0 0,0 0 0 0 0,1-1 0 0 0,-1 0 0 0 0,0 1 1 0 0,1-2-1 0 0,-1 1 0 0 0,1 0 0 0 0,-1-1 1 0 0,1 0-1 0 0,-1 0 0 0 0,1 0 0 0 0,0-1 0 0 0,-1 1 1 0 0,0-1-1 0 0,1 0 0 0 0,-1-1 0 0 0,1 1 1 0 0,-1-1-1 0 0,0 1 0 0 0,0-1 0 0 0,7-5 0 0 0,-6 3-54 0 0,0-1-1 0 0,0 0 1 0 0,-1 0 0 0 0,0 0-1 0 0,0 0 1 0 0,0 0-1 0 0,-1-1 1 0 0,1 0-1 0 0,-2 0 1 0 0,1 0-1 0 0,0 0 1 0 0,2-12 0 0 0,-4 15 20 0 0,0 0 0 0 0,0 0 1 0 0,-1 0-1 0 0,0 0 0 0 0,1 0 0 0 0,-1 1 1 0 0,0-1-1 0 0,0 0 0 0 0,-1 0 1 0 0,1 0-1 0 0,0 0 0 0 0,-1 0 1 0 0,0 0-1 0 0,0 0 0 0 0,0 1 1 0 0,0-1-1 0 0,0 0 0 0 0,0 1 1 0 0,-1-1-1 0 0,1 1 0 0 0,-1-1 0 0 0,0 1 1 0 0,0 0-1 0 0,0-1 0 0 0,0 1 1 0 0,0 0-1 0 0,0 0 0 0 0,-1 1 1 0 0,1-1-1 0 0,-1 0 0 0 0,-2-1 1 0 0,1 2-12 0 0,1 0 1 0 0,0 0-1 0 0,-1 1 1 0 0,1-1-1 0 0,-1 1 1 0 0,1-1-1 0 0,-1 1 1 0 0,0 0-1 0 0,1 1 1 0 0,-1-1-1 0 0,1 1 1 0 0,0-1-1 0 0,-1 1 1 0 0,1 0-1 0 0,-7 3 1 0 0,-2 1-340 0 0,-1 1 1 0 0,-20 12 0 0 0,24-11-6 0 0,1-1 1 0 0,-1 2-1 0 0,-7 7 1 0 0,16-15 377 0 0,-19 19-1002 0 0</inkml:trace>
</inkml:ink>
</file>

<file path=ppt/ink/ink2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20T12:19:08.849"/>
    </inkml:context>
    <inkml:brush xml:id="br0">
      <inkml:brushProperty name="width" value="0.1" units="cm"/>
      <inkml:brushProperty name="height" value="0.1" units="cm"/>
      <inkml:brushProperty name="color" value="#F6630D"/>
    </inkml:brush>
  </inkml:definitions>
  <inkml:trace contextRef="#ctx0" brushRef="#br0">17 44 8165 0 0,'0'0'44'0'0,"-1"0"0"0"0,0-1 0 0 0,0 1 0 0 0,0-1 0 0 0,1 1 0 0 0,-1-1 0 0 0,0 1 0 0 0,1-1 0 0 0,-1 0 0 0 0,0 1 0 0 0,1-1 1 0 0,-1 0-1 0 0,1 1 0 0 0,-1-1 0 0 0,1 0 0 0 0,-1 0 0 0 0,1 0 0 0 0,0 1 0 0 0,-1-1 0 0 0,1 0 0 0 0,0 0 0 0 0,0 0 0 0 0,0 0 0 0 0,0 0 0 0 0,-1 1 0 0 0,1-1 0 0 0,0-1 1 0 0,-4-16 1699 0 0,4 13-507 0 0,6 10-832 0 0,8 12-342 0 0,-5-1 154 0 0,12 33 0 0 0,-3-8 130 0 0,41 101 267 0 0,-57-136-806 0 0,0-1-1 0 0,0 0 0 0 0,1-1 1 0 0,0 1-1 0 0,0 0 0 0 0,0-1 1 0 0,1 1-1 0 0,0-1 0 0 0,0 0 0 0 0,0-1 1 0 0,0 1-1 0 0,0 0 0 0 0,9 4 1 0 0,-12-7 57 0 0,0-1 0 0 0,1 0 0 0 0,-1 0 0 0 0,0 1 0 0 0,0-1 0 0 0,0 0 0 0 0,0 0 1 0 0,0 0-1 0 0,0 0 0 0 0,1 0 0 0 0,-1 0 0 0 0,0-1 0 0 0,0 1 0 0 0,0 0 0 0 0,0 0 0 0 0,0-1 1 0 0,0 1-1 0 0,0-1 0 0 0,0 1 0 0 0,0-1 0 0 0,0 0 0 0 0,0 1 0 0 0,0-1 0 0 0,1-1 0 0 0,2-4-1273 0 0</inkml:trace>
</inkml:ink>
</file>

<file path=ppt/ink/ink2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6-20T12:19:09.192"/>
    </inkml:context>
    <inkml:brush xml:id="br0">
      <inkml:brushProperty name="width" value="0.1" units="cm"/>
      <inkml:brushProperty name="height" value="0.1" units="cm"/>
      <inkml:brushProperty name="color" value="#F6630D"/>
    </inkml:brush>
  </inkml:definitions>
  <inkml:trace contextRef="#ctx0" brushRef="#br0">64 1 6125,'-8'4'44,"3"-3"136,-1 3-160,0-1 168,-3-1-128,3-3 112,-5 4-112,7-1 128,0 4-172,0-1-4,6 4-68,2 2-100,2-3-4,3 4-272,-5-2-76,0-4-305</inkml:trace>
</inkml:ink>
</file>

<file path=ppt/ink/ink2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6-20T12:19:09.529"/>
    </inkml:context>
    <inkml:brush xml:id="br0">
      <inkml:brushProperty name="width" value="0.1" units="cm"/>
      <inkml:brushProperty name="height" value="0.1" units="cm"/>
      <inkml:brushProperty name="color" value="#F6630D"/>
    </inkml:brush>
  </inkml:definitions>
  <inkml:trace contextRef="#ctx0" brushRef="#br0">48 0 7581,'-14'4'-84,"10"-4"172,1 1 0,-1 0 1,1 0-1,0 0 1,-1 0-1,-5 4 0,8-5-34,1 0-1,0 0 1,0 1 0,-1-1-1,1 0 1,0 1-1,0-1 1,0 0-1,-1 1 1,1-1-1,0 0 1,0 1-1,0-1 1,0 1-1,0-1 1,0 0-1,0 1 1,-1-1-1,1 0 1,0 1-1,0-1 1,1 1 0,-1-1-1,0 0 1,0 1-1,0-1 1,0 1-1,0-1 1,0 0-1,0 1 1,1-1-1,-1 0 1,0 1-1,0-1 1,1 0-1,-1 1 1,15 13 1046,-6-4-436,2 6-509,-1 2-1,-1-1 0,-1 1 0,-1 0 0,0 1 0,-1 0 0,-1 0 0,2 20 0,4 3-496,-8-33-28,0 0-1,-1 0 1,0 1 0,-1-1-1,1 10 1,1 15-3506</inkml:trace>
</inkml:ink>
</file>

<file path=ppt/ink/ink2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6-20T12:19:09.850"/>
    </inkml:context>
    <inkml:brush xml:id="br0">
      <inkml:brushProperty name="width" value="0.1" units="cm"/>
      <inkml:brushProperty name="height" value="0.1" units="cm"/>
      <inkml:brushProperty name="color" value="#F6630D"/>
    </inkml:brush>
  </inkml:definitions>
  <inkml:trace contextRef="#ctx0" brushRef="#br0">29 81 5448,'0'-11'675,"0"9"-550,0 0-1,0 0 1,0 0-1,0 0 1,-1 0-1,1 0 1,0 0-1,-1 1 1,1-1-1,-1 0 1,0 0-1,0 0 1,1 1-1,-1-1 1,0 0-1,0 1 1,-1-1-1,1 1 1,0-1-1,0 1 1,-1 0-1,1-1 1,-4-1 0,5 3-84,-1 0 0,1 0 0,-1-1 0,1 1 0,-1-1 0,1 1 1,-1 0-1,1-1 0,0 1 0,-1-1 0,1 1 0,0-1 0,-1 1 1,1-1-1,0 0 0,0 1 0,-1-1 0,1 1 0,0-1 1,0 0-1,0 1 0,0-1 0,0 1 0,0-1 0,0 0 0,0 1 1,0-1-1,0 1 0,0-1 0,0 0 0,0 1 0,0-1 0,0 1 1,1-1-1,-1 0 0,0 1 0,1-1 0,-1 1 0,0-1 1,1 1-1,-1-1 0,0 1 0,1-1 0,-1 1 0,1 0 0,-1-1 1,1 1-1,-1 0 0,1-1 0,-1 1 0,1 0 0,0-1 1,-1 1-1,1 0 0,-1 0 0,1 0 0,0 0 0,-1 0 0,1 0 1,0 0-1,99 2-177,141 21 1,-230-21 99,0 0 0,-1 0-1,0 1 1,19 7 0,-28-9 17,1-1 0,-1 1 0,0 0 0,1-1 1,-1 1-1,0 0 0,0 0 0,1 0 0,-1 0 0,0 0 0,0 0 0,0 0 1,0 0-1,0 0 0,-1 0 0,1 1 0,0-1 0,0 0 0,-1 1 1,1-1-1,-1 0 0,1 1 0,-1-1 0,0 1 0,1-1 0,-1 1 1,0-1-1,0 1 0,0-1 0,0 1 0,0-1 0,0 0 0,-1 1 0,1-1 1,-1 1-1,1-1 0,0 1 0,-1-1 0,0 0 0,1 1 0,-1-1 1,0 0-1,0 0 0,-2 2 0,-9 13-362,-2-1-1,0 0 1,-1-1 0,-18 13-1,10-7-661,6-5 109</inkml:trace>
</inkml:ink>
</file>

<file path=ppt/ink/ink2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6-20T12:19:10.346"/>
    </inkml:context>
    <inkml:brush xml:id="br0">
      <inkml:brushProperty name="width" value="0.1" units="cm"/>
      <inkml:brushProperty name="height" value="0.1" units="cm"/>
      <inkml:brushProperty name="color" value="#F6630D"/>
    </inkml:brush>
  </inkml:definitions>
  <inkml:trace contextRef="#ctx0" brushRef="#br0">161 122 6501,'14'-21'646,"-12"14"-261,-1-1 0,1 1 0,-1 0 1,-1-1-1,1 1 0,-1-1 0,-2-12 0,2 19-327,0-1 0,-1 0 0,1 1 0,0-1 0,-1 1-1,0-1 1,1 1 0,-1 0 0,0-1 0,0 1 0,0 0-1,0-1 1,0 1 0,0 0 0,0 0 0,0 0 0,-2-2-1,1 3-42,0-1 0,1 1 0,-1-1-1,0 1 1,0-1 0,0 1 0,1 0-1,-1 0 1,0 0 0,0 0 0,0 0-1,0 1 1,1-1 0,-1 0 0,0 1-1,0-1 1,1 1 0,-1 0 0,-2 1-1,-5 3-6,0 0 0,1 1 0,0 0 0,0 0 0,0 1-1,1 0 1,-1 0 0,2 1 0,-1 0 0,1 0 0,1 1-1,-1-1 1,1 1 0,1 1 0,0-1 0,0 0 0,1 1-1,0 0 1,0 0 0,1 0 0,1 0 0,0 0 0,0 17-1,1-23 31,0 0-1,1 0 0,-1 0 1,1 0-1,0 0 1,0 0-1,1 0 0,-1 0 1,1-1-1,0 1 0,0 0 1,0-1-1,0 1 0,1-1 1,-1 0-1,1 0 0,5 5 1,-4-5-22,1 0 1,0 0 0,0-1-1,0 1 1,0-1-1,0 0 1,0 0 0,1-1-1,-1 1 1,1-1 0,9 0-1,-2 0-83,0-2 1,0 1-1,-1-2 0,1 1 0,0-2 1,0 0-1,-1 0 0,0-1 0,1-1 1,15-8-1,-19 8 14,0 0 1,0-1 0,0 0-1,-1-1 1,0 0 0,-1 0-1,1-1 1,8-12 0,-14 17 31,0 0 0,0 0 1,-1 0-1,1 0 0,-1-1 1,1 1-1,-1-1 0,0 1 0,-1-1 1,1 1-1,-1-1 0,1 1 1,-1-1-1,0 1 0,0-1 1,-1 0-1,1 1 0,-1-1 1,0 1-1,0-1 0,0 1 1,0-1-1,0 1 0,-1 0 1,1 0-1,-1 0 0,-4-6 1,0 2-4,-1 1 0,1 0 0,-1 0 0,-1 1 0,1 0 0,-1 0 0,1 0 0,-1 1 0,-1 0 0,1 1 0,-1 0 0,1 0 0,-1 1 0,0 0 0,0 0 0,0 1 0,0 0 0,0 1 0,-12 1 0,21-1-23,-1 0-1,1 0 0,0 0 0,-1 0 0,1 0 1,0 0-1,-1 0 0,1 0 0,0 0 1,0 0-1,-1 0 0,1 0 0,0 0 1,-1 0-1,1 1 0,0-1 0,0 0 1,-1 0-1,1 0 0,0 1 0,0-1 1,-1 0-1,1 0 0,0 1 0,0-1 0,0 0 1,-1 0-1,1 1 0,0-1 0,0 0 1,0 1-1,0-1 0,0 0 0,0 1 1,0-1-1,0 0 0,0 1 0,0-1 1,0 0-1,0 0 0,0 1 0,0-1 1,0 0-1,0 1 0,0-1 0,0 0 1,0 1-1,0-1 0,0 0 0,1 1 0,-1-1 1,2 4-1037</inkml:trace>
</inkml:ink>
</file>

<file path=ppt/ink/ink2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6-20T12:19:12.248"/>
    </inkml:context>
    <inkml:brush xml:id="br0">
      <inkml:brushProperty name="width" value="0.1" units="cm"/>
      <inkml:brushProperty name="height" value="0.1" units="cm"/>
      <inkml:brushProperty name="color" value="#F6630D"/>
    </inkml:brush>
  </inkml:definitions>
  <inkml:trace contextRef="#ctx0" brushRef="#br0">109 424 5601,'0'0'500,"-6"-3"-268,-21-8 72,20 8 2465,-2-10-2172,-28-38-15,28 38 1864,12 6-2289,11-28 35,1 30-120,153-37 5,-165 42-73,-1-1 0,1 1 0,-1 0 0,0 0 0,1 0 1,-1 0-1,1 0 0,-1 0 0,1 1 0,-1-1 0,0 1 0,1 0 0,-1 0 0,0 0 0,1 0 0,-1 0 0,0 0 0,0 0 0,0 1 0,0-1 0,3 4 0,1 0 8,-4-3-4,0-1 1,0 1-1,0 1 0,0-1 1,-1 0-1,1 0 0,0 1 1,-1-1-1,0 1 0,1-1 1,-1 1-1,0 0 0,0 0 1,-1-1-1,1 1 0,-1 0 1,1 0-1,-1 0 0,0 0 1,0-1-1,0 1 0,0 0 1,-1 0-1,1 0 0,-1 0 1,1-1-1,-1 1 0,0 0 1,-3 4-1,1 0 16,0 0 1,-1 0-1,0-1 1,-1 1-1,1-1 1,-1 0-1,-1 0 1,1-1-1,-11 9 1,-5 1-11,0-2 1,-41 21-1,50-29-102,1 0-1,-1-1 1,0 0-1,-1-1 1,1-1-1,0 0 1,-21 1 0,33-3 76,-1 0 0,1 0 0,-1 0 0,1 1 0,-1-1 0,1 0 0,-1 0 0,1 0 0,-1 0 0,1 0 1,-1-1-1,1 1 0,-1 0 0,1 0 0,-1 0 0,1 0 0,-1 0 0,1-1 0,0 1 0,-1 0 0,1 0 1,-1-1-1,1 1 0,0 0 0,-1-1 0,1 1 0,0 0 0,-1-1 0,1 0 0,8-9-225,21-8 65,-3 8 159,1 0-1,0 1 1,0 2-1,1 1 0,0 1 1,0 1-1,1 2 0,47 2 1,-42 0-797,0-2-1,34-5 1,-53 4 141,-1 0-1,16-7 1,8-2-639,-4 2-567,62-29 0,-95 39 1871,0 0 1,0-1-1,0 1 1,0-1-1,0 1 0,-1-1 1,1 1-1,0-1 0,0 1 1,-1-1-1,1 0 1,0 1-1,-1-1 0,1 0 1,-1 0-1,1 1 1,-1-1-1,1 0 0,-1 0 1,1 0-1,-1 0 0,0 0 1,0 1-1,1-1 1,-1 0-1,0 0 0,0 0 1,0 0-1,0 0 1,0 0-1,0 0 0,0 0 1,0 0-1,-1 0 1,1 0-1,0 0 0,0 1 1,-1-1-1,1 0 0,-2-1 1,-1-5 367,-1 1 0,-1 0 0,1 0 0,-9-8 0,-3-5 598,13 16-815,0 0 0,0 0 1,0 0-1,0 0 0,-1 1 1,1 0-1,-1-1 1,0 1-1,0 0 0,0 1 1,0-1-1,0 1 0,-7-2 1,-16-7 934,27 10-1044,-1 0 0,1 0 0,-1-1 0,1 1 0,0 0 0,-1-1 0,1 1 0,-1 0 0,1 0-1,0-1 1,-1 1 0,1-1 0,0 1 0,0 0 0,-1-1 0,1 1 0,0-1 0,0 1 0,0-1 0,-1 1 0,1 0 0,0-1 0,0 1 0,0-1-1,0 1 1,0-1 0,0 1 0,0-1 0,0 1 0,0-1 0,0 1 0,0-1 0,0 1 0,0-1 0,0 1 0,1-1 0,-1 1 0,0 0 0,0-1-1,1 1 1,-1-1 0,0 1 0,0 0 0,1-1 0,-1 1 0,0 0 0,1-1 0,-1 1 0,1 0 0,-1-1 0,0 1 0,1 0 0,-1 0 0,1-1-1,-1 1 1,1 0 0,0 0-19,-1-1 0,1 1 0,-1 0-1,0-1 1,1 1 0,-1 0 0,1 0 0,0 0-1,-1 0 1,1-1 0,-1 1 0,1 0-1,-1 0 1,1 0 0,-1 0 0,1 0 0,-1 0-1,1 0 1,-1 0 0,1 1 0,0-1-1,-1 0 1,1 0 0,-1 0 0,1 1-1,-1-1 1,1 0 0,-1 0 0,0 1 0,1-1-1,-1 0 1,1 1 0,-1-1 0,0 1-1,1-1 1,-1 0 0,0 1 0,1-1 0,-1 1-1,0-1 1,1 1 0,-1-1 0,0 1-1,0-1 1,0 1 0,0-1 0,0 1 0,1-1-1,-1 1 1,0 0 0,0-1 0,0 1-1,-1-1 1,1 1 0,0-1 0,0 2-1,9 76 510,-1-31-1061,-12-45 149,1 0 0,-1 0 0,0 0 0,1-1-1,-1 0 1,-6 2 0,9-3 292,0 0 64,0 1 0,-1-1 0,1 0 1,0 0-1,0 0 0,-1 1 1,1-1-1,0 0 0,-1-1 1,1 1-1,0 0 0,0 0 1,-1 0-1,1-1 0,0 1 0,0-1 1,0 1-1,-1-1 0,1 1 1,0-1-1,0 0 0,0 1 1,0-1-1,0 0 0,0 0 1,0 0-1,1 0 0,-1 0 0,0 0 1,0 0-1,1 0 0,-1 0 1,0 0-1,1 0 0,-1-1 1,1 1-1,0 0 0,-1 0 1,1-1-1,0 1 0,0 0 0,0 0 1,0-1-1,0 1 0,0-2 1,0-2 10,0 0-1,0 0 1,0 0 0,1 0 0,0 0 0,0 0-1,0 0 1,1 0 0,-1 1 0,1-1 0,3-4-1,1 0-4,0 1-1,1 1 1,0-1-1,0 1 1,1 1-1,0-1 1,10-5-1,65-36-6,-65 39 13,5-3 14,0 0 0,1 2-1,0 1 1,1 1 0,38-7 0,-72 38 1246,-6 25 1,14-44-1219,0 0 0,1 1-1,-1-1 1,1 0 0,0 0-1,1 1 1,-1-1 0,1 0-1,-1 0 1,1 0 0,1 0-1,-1 0 1,0 0 0,1 0-1,0 0 1,0 0 0,0 0-1,1-1 1,-1 0 0,6 7-1,-4-7 5,0 1-1,1-1 0,-1 0 0,1-1 0,-1 1 0,1-1 0,0 0 0,0 0 0,0 0 1,0-1-1,0 1 0,0-1 0,1 0 0,-1-1 0,0 0 0,10 0 0,1-1-88,-1-1-1,1 0 0,0-1 0,-1-1 0,1-1 0,18-8 0,-26 10-11,0 0 0,-1-1-1,0 0 1,1-1 0,-1 0-1,-1 0 1,1 0 0,-1-1 0,0 0-1,0 0 1,-1 0 0,1-1-1,6-12 1,-11 17 66,0 0 0,0 0 1,0 0-1,0 0 0,-1-1 0,1 1 1,0 0-1,-1-1 0,0 1 0,0 0 0,0-1 1,0 1-1,0-1 0,0 1 0,0 0 1,-1-1-1,1 1 0,-1 0 0,0-1 1,0 1-1,0 0 0,0 0 0,0 0 0,0 0 1,0 0-1,-1 0 0,1 0 0,-1 0 1,0 0-1,1 1 0,-1-1 0,0 1 0,0-1 1,0 1-1,0 0 0,-3-2 0,-8-4 32,0 1 0,0 1 0,-1 0 0,-23-5 0,37 10-26,-24-6 92,0 2 0,0 1 0,0 0 0,-44 3 1,67-1-91,1 1 1,-1 0 0,0 0 0,0 0 0,0 0-1,0 1 1,0-1 0,1 0 0,-1 0 0,0 0-1,0 1 1,0-1 0,1 0 0,-1 1-1,0-1 1,0 1 0,1-1 0,-1 1 0,0-1-1,1 1 1,-1 0 0,0-1 0,1 1 0,-1 1-1,0-1 4,1 0-1,0 0 0,0 0 0,0 0 0,0-1 1,0 1-1,1 0 0,-1 0 0,0 0 0,0 0 1,1 0-1,-1 0 0,0 0 0,1 0 0,-1-1 0,1 1 1,-1 0-1,1 1 0,3 2-4,-1 0-1,1 0 1,-1 0-1,1 0 1,0-1-1,8 6 1,-3-4-283,0 0 0,0 0 0,0-1 0,0 0 0,1-1 0,-1 0 0,1 0 0,16 1 0,-1-3-760</inkml:trace>
</inkml:ink>
</file>

<file path=ppt/ink/ink2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6-20T12:19:13.184"/>
    </inkml:context>
    <inkml:brush xml:id="br0">
      <inkml:brushProperty name="width" value="0.1" units="cm"/>
      <inkml:brushProperty name="height" value="0.1" units="cm"/>
      <inkml:brushProperty name="color" value="#F6630D"/>
    </inkml:brush>
  </inkml:definitions>
  <inkml:trace contextRef="#ctx0" brushRef="#br0">273 246 6881,'-14'-3'141,"10"1"-25,0 1 0,0-1-1,-1 1 1,1 1 0,0-1 0,0 0 0,-1 1-1,1 0 1,0 0 0,-1 0 0,1 1-1,0-1 1,0 1 0,0 0 0,-1 0 0,1 1-1,-7 3 1,2-1 67,1 1 0,-1 1 0,1 0 0,0 0 0,0 0 0,1 1 0,0 0 1,0 1-1,1 0 0,-12 17 0,16-22-127,0 1 0,0 0 0,0 0 0,1 0 0,-1 0 0,1 0 0,0 1 0,0-1 0,0 0 0,1 1 0,-1-1 0,1 0 0,0 1 0,0-1 0,1 1 1,-1-1-1,1 0 0,0 1 0,0-1 0,1 0 0,-1 0 0,1 0 0,0 0 0,0 0 0,0 0 0,1-1 0,4 6 0,2 1-26,1 0-1,1-1 0,0 0 1,0 0-1,0-2 1,1 1-1,0-1 0,1-1 1,0 0-1,0-1 1,0-1-1,0 0 0,1 0 1,-1-1-1,1-1 1,0 0-1,0-1 0,24-2 1,-38 1-33,1 0-1,-1 0 1,1 0 0,-1 0 0,1 0-1,-1 0 1,1 0 0,-1 0 0,1 0-1,-1-1 1,1 1 0,-1 0 0,1 0-1,-1 0 1,1-1 0,-1 1 0,1 0-1,-1-1 1,0 1 0,1-1 0,-1 1-1,0 0 1,1-1 0,-1 1 0,0-1-1,1 1 1,-1-1 0,0 1-1,0-1 1,0 1 0,1-1 0,-1 1-1,0-1 1,0 1 0,0-1 0,0 1-1,0-1 1,0 1 0,0-1 0,0 1-1,0-1 1,0 1 0,0-1 0,0 1-1,-1-1 1,1 0 0,0 1 0,0 0-1,-1-1 1,1 1 0,0-1 0,0 1-1,-1-1 1,-21-31-179,16 24 149,-8-11-63,-2 0-1,-24-24 1,-8-10-165,1-2-11,-35-46-60,69 83 308,1-1 1,0 0-1,-16-40 1,27 55 25,-3-3-4,2 0 0,-1 0-1,1 0 1,0 0 0,0 0-1,1 0 1,0 0 0,0-15-1,2 22 3,-1-1-1,0 0 1,0 1 0,1-1-1,-1 0 1,1 1-1,-1-1 1,1 1-1,-1-1 1,1 0-1,-1 1 1,1-1 0,-1 1-1,1 0 1,0-1-1,-1 1 1,1-1-1,0 1 1,-1 0-1,1 0 1,0-1 0,-1 1-1,1 0 1,0 0-1,0 0 1,-1 0-1,1 0 1,0 0-1,0 0 1,-1 0 0,2 0-1,22 3-6,-20-2 8,0 0 0,0 0-1,-1 0 1,1 0 0,-1 1 0,1 0-1,-1-1 1,0 1 0,1 0 0,-1 1-1,0-1 1,0 1 0,-1-1 0,1 1-1,0 0 1,-1 0 0,0 0 0,1 0 0,-1 0-1,2 6 1,34 116 325,-30-93-801,1 0 0,1-1 0,21 42 0,-30-70 240,1 0 0,0 0 0,0-1 0,0 1 0,0-1 0,0 1 0,1-1-1,-1 0 1,1 0 0,-1 0 0,1 0 0,0 0 0,0-1 0,0 1 0,0-1 0,0 0 0,5 1 0,6-2-821</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20T08:45:53.848"/>
    </inkml:context>
    <inkml:brush xml:id="br0">
      <inkml:brushProperty name="width" value="0.1" units="cm"/>
      <inkml:brushProperty name="height" value="0.1" units="cm"/>
      <inkml:brushProperty name="color" value="#F6630D"/>
    </inkml:brush>
  </inkml:definitions>
  <inkml:trace contextRef="#ctx0" brushRef="#br0">270 388 4576 0 0,'-21'-97'1318'0'0,"18"86"-894"0"0,4 20-207 0 0,0 15-105 0 0,-26 175 735 0 0,5-61-382 0 0,-26 755 1698 0 0,65-429-1315 0 0,1 68-316 0 0,-27 60 336 0 0,5 217-160 0 0,8-672-658 0 0,3 66 18 0 0,-18 207 1 0 0,6-377-66 0 0,-1-1 0 0 0,-2 0 0 0 0,-1-1 0 0 0,-1 1 0 0 0,-2-2 0 0 0,-1 1 0 0 0,-2-1 0 0 0,-1-1 0 0 0,-1 0 0 0 0,-1-1 0 0 0,-33 44 0 0 0,47-71-5 0 0,-2 3 3 0 0,1 0 0 0 0,0 0-1 0 0,-1 0 1 0 0,1 0 0 0 0,1 1 0 0 0,-1-1-1 0 0,1 1 1 0 0,-1 0 0 0 0,1-1-1 0 0,1 1 1 0 0,-1 0 0 0 0,-1 6 0 0 0,4-10-3 0 0,0 0 1 0 0,-1 0 0 0 0,1 0 0 0 0,0-1 0 0 0,-1 1 0 0 0,1 0 0 0 0,0 0-1 0 0,0 0 1 0 0,0-1 0 0 0,0 1 0 0 0,0-1 0 0 0,0 1 0 0 0,0-1 0 0 0,0 1-1 0 0,0-1 1 0 0,0 1 0 0 0,0-1 0 0 0,0 0 0 0 0,0 1 0 0 0,0-1 0 0 0,0 0-1 0 0,0 0 1 0 0,0 0 0 0 0,0 0 0 0 0,0 0 0 0 0,2 0 0 0 0,35 0-21 0 0,1617-96-349 0 0,-450 36 335 0 0,-964 42-104 0 0,276-55 1 0 0,-352 32-25 0 0,-139 33 127 0 0,0-1 0 0 0,-1-2 0 0 0,0 0 0 0 0,26-17-1 0 0,-47 26 32 0 0,0-1 0 0 0,0 0 0 0 0,-1 1 0 0 0,1-1 0 0 0,-1-1 0 0 0,1 1 0 0 0,-1 0 0 0 0,0-1 0 0 0,0 0 0 0 0,-1 0 0 0 0,1 0 0 0 0,-1 0 0 0 0,0 0-1 0 0,0 0 1 0 0,0 0 0 0 0,2-9 0 0 0,-4 8-2 0 0,1 0-1 0 0,-1 1 1 0 0,0-1 0 0 0,0 1-1 0 0,-1-1 1 0 0,0 0-1 0 0,1 1 1 0 0,-1-1 0 0 0,-1 1-1 0 0,1 0 1 0 0,-1-1-1 0 0,0 1 1 0 0,0 0 0 0 0,0 0-1 0 0,0 0 1 0 0,-6-7-1 0 0,-8-9-33 0 0,0 1-1 0 0,-2 0 1 0 0,-30-25-1 0 0,-67-44-46 0 0,35 29 66 0 0,37 26 18 0 0,0-3-1 0 0,3-2 0 0 0,-65-76 0 0 0,91 94-26 0 0,0 1-1 0 0,1-2 1 0 0,1 0-1 0 0,1 0 1 0 0,1-1-1 0 0,0 0 1 0 0,2-1-1 0 0,1 0 1 0 0,1 0-1 0 0,0-1 1 0 0,-1-30-1 0 0,4-4-156 0 0,2 0 1 0 0,4 1-1 0 0,10-68 1 0 0,44-170-122 0 0,-54 285 308 0 0,189-721-710 0 0,-31 134 442 0 0,-140 499 250 0 0,17-192 1 0 0,-35 218 15 0 0,-3 0 1 0 0,-3 0-1 0 0,-18-104 1 0 0,-69-191-13 0 0,15 78-12 0 0,68 250 25 0 0,3 18 8 0 0,-8-29 0 0 0,8 39-6 0 0,1 1 0 0 0,-1 0 0 0 0,-1 1 0 0 0,0-1 0 0 0,0 1 0 0 0,-1 0 0 0 0,0 0 0 0 0,-1 1 0 0 0,0 0 0 0 0,0 0 0 0 0,-1 0 0 0 0,0 1 0 0 0,0 0 0 0 0,0 1 0 0 0,-1 0 0 0 0,0 0 0 0 0,-1 1 0 0 0,1 0 0 0 0,-1 0 0 0 0,-19-5 0 0 0,1 1 14 0 0,-1 2-1 0 0,-1 1 1 0 0,-42-3 0 0 0,-95 2 42 0 0,100 5-51 0 0,-1450-122 39 0 0,1244 87-6 0 0,-299-25-133 0 0,556 61 44 0 0,-6 0 59 0 0,0 0 0 0 0,-30 5 0 0 0,46-4-82 0 0,1 1-1 0 0,0 0 1 0 0,0 0-1 0 0,-1 1 1 0 0,1 0 0 0 0,0-1-1 0 0,1 2 1 0 0,-1-1-1 0 0,0 0 1 0 0,1 1 0 0 0,-1 0-1 0 0,1 0 1 0 0,0 1 0 0 0,0-1-1 0 0,-5 6 1 0 0,2 3-601 0 0,3 3-196 0 0</inkml:trace>
</inkml:ink>
</file>

<file path=ppt/ink/ink2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6-20T12:19:14.097"/>
    </inkml:context>
    <inkml:brush xml:id="br0">
      <inkml:brushProperty name="width" value="0.1" units="cm"/>
      <inkml:brushProperty name="height" value="0.1" units="cm"/>
      <inkml:brushProperty name="color" value="#F6630D"/>
    </inkml:brush>
  </inkml:definitions>
  <inkml:trace contextRef="#ctx0" brushRef="#br0">1879 305 5360,'3'-8'90,"0"3"299,-4 7 175,-18 24 763,10-17-1114,0 1 0,0 0 0,1 1 0,0 0 0,-8 18 0,13-24-122,1 0 0,0 0-1,1 0 1,-1 0 0,1 1-1,0-1 1,1 0 0,-1 1 0,1-1-1,0 1 1,0-1 0,1 0-1,-1 1 1,1-1 0,0 0 0,3 8-1,-1-7-42,0-1-1,0 0 1,1 1 0,-1-2-1,1 1 1,0 0-1,1-1 1,-1 1-1,1-1 1,-1-1-1,1 1 1,0-1-1,1 1 1,-1-1 0,1-1-1,6 3 1,-5-2-114,-1 0 1,1-1 0,-1 0-1,1-1 1,0 1 0,0-1-1,-1-1 1,1 1 0,0-1 0,0 0-1,0-1 1,0 1 0,-1-1-1,12-4 1,-15 4 50,0-1-1,0 1 1,0-1 0,0 0-1,-1 0 1,1 0 0,-1-1 0,1 1-1,-1-1 1,0 1 0,0-1-1,0 0 1,0 0 0,-1 1-1,1-1 1,-1-1 0,1 1-1,-1 0 1,1-5 0,2-8 19,-2 0-1,3-31 1,-2 10 54,-1 183 1476,-2-144-1575,0 0 1,0 1 0,0-1-1,1 0 1,-1 1-1,1-1 1,0 0 0,0 0-1,-1 0 1,1 0-1,1 0 1,-1 0 0,0 0-1,0 0 1,1 0-1,-1 0 1,4 2 0,-4-3 9,0-1 0,0 1 0,0-1 1,0 1-1,0-1 0,0 1 1,0-1-1,0 0 0,0 0 0,0 1 1,0-1-1,0 0 0,0 0 0,0 0 1,0 0-1,0 0 0,0 0 1,0-1-1,0 1 0,0 0 0,0-1 1,0 1-1,0 0 0,0-1 1,0 1-1,0-1 0,0 1 0,-1-1 1,1 0-1,0 1 0,0-1 0,-1 0 1,1 1-1,0-1 0,-1 0 1,1 0-1,0 0 0,-1 0 0,1 0 1,0-1-1,9-16-129,-8 13 152,1-1 1,0 2-1,0-1 0,0 0 0,0 0 1,1 1-1,-1 0 0,1 0 0,0 0 1,1 0-1,7-5 0,-9 8 5,0 1 1,-1 0-1,1-1 0,-1 1 0,1 1 1,0-1-1,-1 0 0,1 1 0,-1-1 0,1 1 1,0 0-1,-1-1 0,0 1 0,3 2 1,-1-1 4,0 0 0,0 0 0,0 0 0,0 0 0,-1 1 0,1 0 0,4 5 1,-8-8-24,1 1 0,-1-1 0,0 1 0,1-1 1,-1 1-1,0-1 0,0 1 0,1-1 1,-1 1-1,0-1 0,0 1 0,0 0 1,0-1-1,0 1 0,0-1 0,0 1 1,0-1-1,0 1 0,0 0 0,0-1 1,0 1-1,0-1 0,0 2 0,5-7-1100,6-4 881,-1-1 1,-1 0-1,0-1 0,0 0 0,-1-1 1,0 1-1,-1-1 0,-1-1 0,0 0 1,0 0-1,-2 0 0,1 0 0,-2-1 1,1 0-1,-2 1 0,2-22 0,-4 28 243,-1 1-1,0-1 1,0 0-1,0 1 1,0-1-1,-1 0 0,0 1 1,-1 0-1,1-1 1,-1 1-1,-1 0 1,-4-7-1,-4-4 115,-1 0 0,-24-23 0,22 25-21,-1 0-1,0 2 1,-1 0-1,0 1 1,-1 0-1,0 2 1,-1 0-1,0 1 1,0 1 0,-1 0-1,0 2 1,-1 1-1,1 0 1,-1 1-1,-31-1 1,-25 2 131,0 4 1,1 3 0,-1 4-1,-95 21 1,-298 96 518,418-109-636,-72 22 391,3 5 0,-198 99 0,289-125-417,0 2 0,2 0 0,0 2 0,1 1 0,2 2 0,-46 51 0,54-53-24,1 1-1,1 0 1,1 1-1,1 0 1,1 1-1,1 0 0,1 1 1,1 0-1,-6 33 1,13-44-21,0-1 1,0 1 0,2 0-1,0 0 1,0-1 0,1 1-1,1 0 1,1-1 0,0 0-1,1 1 1,0-1 0,1 0-1,1-1 1,0 1 0,1-1 0,0-1-1,1 1 1,0-1 0,1 0-1,1-1 1,-1 0 0,2-1-1,0 0 1,0 0 0,1-1-1,16 10 1,11 3-24,0-2 0,2-1 0,0-3 0,1-1 0,0-2 0,70 12 0,-28-12-39,-1-4 0,131-3 0,-107-10-302,202-34 0,-236 23 85,-1-4 1,-1-2-1,110-50 1,-151 57 114,0-1 0,-1-2 0,-1-1 0,0-2 1,-2 0-1,0-2 0,-2 0 0,0-2 1,-1-1-1,-2-1 0,-1 0 0,0-2 0,-2 0 1,-2-1-1,0-1 0,-2 0 0,-2-1 0,17-60 1,-18 44-100,-2 0 0,3-59 1,-10 81 180,-2 0 0,-1 0 0,-1 0 0,-2 1 1,0-1-1,-9-28 0,9 42 35,0-1 1,-1 2-1,0-1 1,-1 0-1,0 1 1,0 0-1,-1 0 0,-1 1 1,-15-15-1,10 12 18,0 1 0,-1 1 0,0 1 0,-1 0 0,0 1 0,-19-8 0,-3 2-1,-2 2-1,1 2 0,-1 1 1,0 3-1,-49-3 1,-13 4-167,-130 10 0,-99 28-827,191-13 381</inkml:trace>
</inkml:ink>
</file>

<file path=ppt/ink/ink2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20T12:18:33.122"/>
    </inkml:context>
    <inkml:brush xml:id="br0">
      <inkml:brushProperty name="width" value="0.1" units="cm"/>
      <inkml:brushProperty name="height" value="0.1" units="cm"/>
      <inkml:brushProperty name="color" value="#F6630D"/>
    </inkml:brush>
  </inkml:definitions>
  <inkml:trace contextRef="#ctx0" brushRef="#br0">43 68 2952 0 0,'0'0'602'0'0,"-5"-5"-328"0"0,-15-12 46 0 0,15 12 1672 0 0,3 2-1703 0 0,-9-12 4351 0 0,12 14-4609 0 0,0 0-1 0 0,0 0 1 0 0,0 0-1 0 0,0 0 1 0 0,0 1-1 0 0,0-1 1 0 0,0 0-1 0 0,1 1 1 0 0,-1-1-1 0 0,0 1 1 0 0,0-1-1 0 0,3 0 1 0 0,-3 1 25 0 0,2-2 492 0 0,26 1-412 0 0,90-4-16 0 0,106 4 213 0 0,7-2-227 0 0,-216 2-118 0 0,-14 1-77 0 0</inkml:trace>
</inkml:ink>
</file>

<file path=ppt/ink/ink2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20T12:18:34.094"/>
    </inkml:context>
    <inkml:brush xml:id="br0">
      <inkml:brushProperty name="width" value="0.1" units="cm"/>
      <inkml:brushProperty name="height" value="0.1" units="cm"/>
      <inkml:brushProperty name="color" value="#F6630D"/>
    </inkml:brush>
  </inkml:definitions>
  <inkml:trace contextRef="#ctx0" brushRef="#br0">71 34 1860 0 0,'-24'-14'137'0'0,"19"11"825"0"0,0 1-775 0 0,-17-3-29 0 0,7-1 6148 0 0,69 7-6214 0 0,-41-1 18 0 0,38 0 2 0 0,160 0-12 0 0,-96-1 22 0 0,46-3 79 0 0,-130 5 81 0 0,-9 0-3411 0 0</inkml:trace>
</inkml:ink>
</file>

<file path=ppt/ink/ink2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20T12:18:34.914"/>
    </inkml:context>
    <inkml:brush xml:id="br0">
      <inkml:brushProperty name="width" value="0.1" units="cm"/>
      <inkml:brushProperty name="height" value="0.1" units="cm"/>
      <inkml:brushProperty name="color" value="#F6630D"/>
    </inkml:brush>
  </inkml:definitions>
  <inkml:trace contextRef="#ctx0" brushRef="#br0">20 31 5541 0 0,'0'-1'9'0'0,"-1"1"0"0"0,0-1 0 0 0,1 0 0 0 0,-1 0 0 0 0,1 1 0 0 0,-1-1 0 0 0,1 0 0 0 0,-1 0 0 0 0,1 0 0 0 0,-1 1 0 0 0,1-1 0 0 0,0 0 0 0 0,-1 0 0 0 0,1 0 0 0 0,0 0 0 0 0,0 0 0 0 0,0 0 0 0 0,0 0 0 0 0,0 0 0 0 0,0 0 0 0 0,0-1 0 0 0,0 2 12 0 0,0 0 0 0 0,0-1 0 0 0,0 1 1 0 0,0 0-1 0 0,0-1 0 0 0,1 1 0 0 0,-1 0 1 0 0,0-1-1 0 0,0 1 0 0 0,0 0 0 0 0,0-1 1 0 0,-1 1-1 0 0,1 0 0 0 0,0-1 0 0 0,0 1 1 0 0,0 0-1 0 0,0-1 0 0 0,0 1 0 0 0,0 0 1 0 0,0-1-1 0 0,0 1 0 0 0,-1 0 1 0 0,1 0-1 0 0,0-1 0 0 0,0 1 0 0 0,0 0 1 0 0,-1 0-1 0 0,1-1 0 0 0,0 1 0 0 0,0 0 1 0 0,-1 0-1 0 0,1 0 0 0 0,0-1 0 0 0,-1 1 1 0 0,1 0-1 0 0,0 0 0 0 0,-1 0 0 0 0,1 0 1 0 0,0 0-1 0 0,0 0 0 0 0,-1 0 1 0 0,1 0-1 0 0,0 0 0 0 0,-1-1 0 0 0,-4 3 1679 0 0,8-2-621 0 0,7-1-684 0 0,-1 1 0 0 0,1 0 0 0 0,0 0 0 0 0,0 1 1 0 0,12 3-1 0 0,4 0-32 0 0,62 1 258 0 0,127-8-1 0 0,-121-1-591 0 0,95 8 0 0 0,-136-1-152 0 0,-52-3 111 0 0,-1 0 0 0 0,0 0 0 0 0,0 0 0 0 0,0 1 0 0 0,0-1 0 0 0,1 0 0 0 0,-1 0 0 0 0,0 0 0 0 0,0 0 0 0 0,0 0 0 0 0,1 0 1 0 0,-1 0-1 0 0,0 0 0 0 0,0 0 0 0 0,0 0 0 0 0,1 0 0 0 0,-1 0 0 0 0,0 0 0 0 0,0 0 0 0 0,0 0 0 0 0,1 0 0 0 0,-1 0 0 0 0,0 0 0 0 0,0 0 0 0 0,0 0 0 0 0,0-1 0 0 0,1 1 0 0 0,-1 0 0 0 0,0 0 0 0 0,0 0 1 0 0,0 0-1 0 0,0 0 0 0 0,1 0 0 0 0,-1-1 0 0 0,0 1 0 0 0,0 0 0 0 0,0 0 0 0 0,0 0 0 0 0,0 0 0 0 0,0-1 0 0 0,0 1 0 0 0,0 0 0 0 0,1 0 0 0 0,-1 0 0 0 0,0 0 0 0 0,0-1 0 0 0,0 1 0 0 0,0 0 0 0 0,0 0 1 0 0,0 0-1 0 0,0-1 0 0 0,0 1 0 0 0,0 0 0 0 0,0 0 0 0 0,0 0 0 0 0,0-1 0 0 0,0 1 0 0 0,0 0 0 0 0,-1 0 0 0 0,1 0 0 0 0,0-1 0 0 0,0 1 0 0 0,0 0 0 0 0,0 0 0 0 0,0 0 0 0 0,0 0 0 0 0,-1-1 0 0 0,1 1-62 0 0,-1-1-1 0 0,0 0 0 0 0,1 1 0 0 0,-1-1 0 0 0,0 1 1 0 0,0-1-1 0 0,0 1 0 0 0,1-1 0 0 0,-1 1 0 0 0,0 0 0 0 0,0-1 1 0 0,0 1-1 0 0,0 0 0 0 0,0 0 0 0 0,-1-1 0 0 0,-20 3-1793 0 0,6-1 747 0 0</inkml:trace>
</inkml:ink>
</file>

<file path=ppt/ink/ink2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20T12:18:41.556"/>
    </inkml:context>
    <inkml:brush xml:id="br0">
      <inkml:brushProperty name="width" value="0.1" units="cm"/>
      <inkml:brushProperty name="height" value="0.1" units="cm"/>
      <inkml:brushProperty name="color" value="#F6630D"/>
    </inkml:brush>
  </inkml:definitions>
  <inkml:trace contextRef="#ctx0" brushRef="#br0">18 11 6501 0 0,'0'1'42'0'0,"0"-1"1"0"0,0 0 0 0 0,-1 1-1 0 0,1-1 1 0 0,0 0 0 0 0,-1 0-1 0 0,1 1 1 0 0,0-1 0 0 0,-1 0-1 0 0,1 0 1 0 0,0 1-1 0 0,-1-1 1 0 0,1 0 0 0 0,-1 0-1 0 0,1 0 1 0 0,0 0 0 0 0,-1 0-1 0 0,1 0 1 0 0,-1 0 0 0 0,1 1-1 0 0,-1-1 1 0 0,1 0 0 0 0,-1 0-1 0 0,1-1 1 0 0,0 1 0 0 0,-1 0-1 0 0,1 0 1 0 0,-1 0 0 0 0,1 0-1 0 0,0 0 1 0 0,-1 0 0 0 0,1-1-1 0 0,-1 1 1 0 0,0 0 0 0 0,-3-6 1171 0 0,14-1-448 0 0,-7 6-605 0 0,1 1 0 0 0,-1 0 0 0 0,0 0 0 0 0,0 1 0 0 0,0-1 0 0 0,0 0 0 0 0,0 1 0 0 0,0 0-1 0 0,0 0 1 0 0,0 0 0 0 0,4 2 0 0 0,11 2 174 0 0,256 22 269 0 0,-267-27-817 0 0,1 0 0 0 0,-1 0 0 0 0,1-1-1 0 0,-1 0 1 0 0,0 0 0 0 0,1 0 0 0 0,11-5 0 0 0,-19 6 139 0 0,-1 0-1 0 0,1 0 1 0 0,0 1 0 0 0,0-1 0 0 0,0 0-1 0 0,0 1 1 0 0,0-1 0 0 0,0 0-1 0 0,0 0 1 0 0,0 1 0 0 0,0-1 0 0 0,0 0-1 0 0,0 0 1 0 0,0 1 0 0 0,0-1-1 0 0,0 0 1 0 0,0 1 0 0 0,0-1 0 0 0,0 0-1 0 0,0 0 1 0 0,0 1 0 0 0,0-1-1 0 0,1 0 1 0 0,-1 0 0 0 0,0 1 0 0 0,0-1-1 0 0,0 0 1 0 0,0 0 0 0 0,1 0-1 0 0,-1 1 1 0 0,0-1 0 0 0,0 0 0 0 0,0 0-1 0 0,1 0 1 0 0,-1 0 0 0 0,0 1-1 0 0,0-1 1 0 0,1 0 0 0 0,-1 0 0 0 0,0 0-1 0 0,0 0 1 0 0,1 0 0 0 0,-1 0-1 0 0,0 0 1 0 0,0 0 0 0 0,1 0 0 0 0,-1 0-1 0 0,0 0 1 0 0,1 0 0 0 0,-1 0-1 0 0,0 0 1 0 0,0 0 0 0 0,1 0 0 0 0,-1 0-1 0 0,0 0 1 0 0,0 0 0 0 0,1 0-1 0 0,-1 0 1 0 0,0 0 0 0 0,0-1 0 0 0,1 1-1 0 0,-5 5-817 0 0</inkml:trace>
</inkml:ink>
</file>

<file path=ppt/ink/ink2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20T12:18:30.407"/>
    </inkml:context>
    <inkml:brush xml:id="br0">
      <inkml:brushProperty name="width" value="0.1" units="cm"/>
      <inkml:brushProperty name="height" value="0.1" units="cm"/>
      <inkml:brushProperty name="color" value="#F6630D"/>
    </inkml:brush>
  </inkml:definitions>
  <inkml:trace contextRef="#ctx0" brushRef="#br0">53 16 6657 0 0,'-52'-15'2044'0'0,"99"18"1862"0"0,198 9-3827 0 0,-118-13-1137 0 0,-67 0-892 0 0,-36 0 841 0 0,-3 0-195 0 0</inkml:trace>
</inkml:ink>
</file>

<file path=ppt/ink/ink2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20T12:18:30.748"/>
    </inkml:context>
    <inkml:brush xml:id="br0">
      <inkml:brushProperty name="width" value="0.1" units="cm"/>
      <inkml:brushProperty name="height" value="0.1" units="cm"/>
      <inkml:brushProperty name="color" value="#F6630D"/>
    </inkml:brush>
  </inkml:definitions>
  <inkml:trace contextRef="#ctx0" brushRef="#br0">2 31 8429 0 0,'-1'9'37'0'0,"7"-10"215"0"0,8-3-15 0 0,-12 4-201 0 0,49-12 644 0 0,71-8 1 0 0,-62 17-1367 0 0,72 7 0 0 0,-98-3-145 0 0,-7 0-169 0 0</inkml:trace>
</inkml:ink>
</file>

<file path=ppt/ink/ink2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20T12:18:36.155"/>
    </inkml:context>
    <inkml:brush xml:id="br0">
      <inkml:brushProperty name="width" value="0.1" units="cm"/>
      <inkml:brushProperty name="height" value="0.1" units="cm"/>
      <inkml:brushProperty name="color" value="#F6630D"/>
    </inkml:brush>
  </inkml:definitions>
  <inkml:trace contextRef="#ctx0" brushRef="#br0">36 21 2864 0 0,'0'0'9'0'0,"0"-1"0"0"0,0 1-1 0 0,0-1 1 0 0,0 1 0 0 0,-1-1-1 0 0,1 1 1 0 0,0-1 0 0 0,0 1-1 0 0,0-1 1 0 0,-1 1 0 0 0,1-1-1 0 0,0 1 1 0 0,-1-1 0 0 0,1 1 0 0 0,0-1-1 0 0,-1 1 1 0 0,1 0 0 0 0,-1-1-1 0 0,1 1 1 0 0,0 0 0 0 0,-1-1-1 0 0,1 1 1 0 0,-1 0 0 0 0,1 0-1 0 0,-1-1 1 0 0,1 1 0 0 0,-1 0-1 0 0,1 0 1 0 0,-1 0 0 0 0,0-1 0 0 0,-20 0 928 0 0,19 1-676 0 0,2 0-204 0 0,0 0-1 0 0,0 1 0 0 0,-1-1 1 0 0,1 0-1 0 0,0 1 1 0 0,0-1-1 0 0,0 0 0 0 0,0 0 1 0 0,0 1-1 0 0,0-1 0 0 0,0 0 1 0 0,0 1-1 0 0,0-1 1 0 0,0 0-1 0 0,0 1 0 0 0,0-1 1 0 0,0 0-1 0 0,0 0 0 0 0,0 1 1 0 0,0-1-1 0 0,0 0 0 0 0,1 1 1 0 0,-1-1-1 0 0,0 0 1 0 0,0 0-1 0 0,0 1 0 0 0,0-1 1 0 0,1 0-1 0 0,-1 0 0 0 0,0 1 1 0 0,0-1-1 0 0,0 0 0 0 0,1 0 1 0 0,-1 0-1 0 0,0 1 1 0 0,0-1-1 0 0,1 0 0 0 0,-1 0 1 0 0,0 0-1 0 0,1 0 0 0 0,-1 0 1 0 0,0 0-1 0 0,0 0 0 0 0,1 0 1 0 0,-1 1-1 0 0,0-1 1 0 0,1 0-1 0 0,-1 0 0 0 0,0 0 1 0 0,0 0-1 0 0,1 0 0 0 0,-1-1 1 0 0,0 1-1 0 0,1 0 0 0 0,-1 0 1 0 0,0 0-1 0 0,1 0 1 0 0,-1 0-1 0 0,0 0 0 0 0,0 0 1 0 0,1-1-1 0 0,-1 1 0 0 0,4-1 67 0 0,0 0-1 0 0,0 0 0 0 0,-1 1 0 0 0,1-1 1 0 0,0 1-1 0 0,0 0 0 0 0,0 0 1 0 0,0 0-1 0 0,0 0 0 0 0,0 1 0 0 0,-1 0 1 0 0,5 1-1 0 0,11 1 119 0 0,218-1 596 0 0,-84-3-248 0 0,20 4-64 0 0,-164-4-464 0 0,-8-1-133 0 0,-14-5-463 0 0,-25-5-2030 0 0,26 10 1616 0 0</inkml:trace>
</inkml:ink>
</file>

<file path=ppt/ink/ink2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20T12:18:38.047"/>
    </inkml:context>
    <inkml:brush xml:id="br0">
      <inkml:brushProperty name="width" value="0.1" units="cm"/>
      <inkml:brushProperty name="height" value="0.1" units="cm"/>
      <inkml:brushProperty name="color" value="#F6630D"/>
    </inkml:brush>
  </inkml:definitions>
  <inkml:trace contextRef="#ctx0" brushRef="#br0">49 49 2108 0 0,'-2'-1'56'0'0,"1"1"-1"0"0,-1-1 0 0 0,0 1 1 0 0,0 0-1 0 0,1-1 1 0 0,-1 1-1 0 0,0 0 1 0 0,0 1-1 0 0,0-1 0 0 0,1 0 1 0 0,-1 0-1 0 0,0 1 1 0 0,0-1-1 0 0,1 1 1 0 0,-1-1-1 0 0,-3 2 0 0 0,-10 2 1367 0 0,23-2 6 0 0,-8-2-1368 0 0,0 1-1 0 0,1-1 0 0 0,-1 0 1 0 0,1 0-1 0 0,-1 0 0 0 0,1 0 1 0 0,-1 1-1 0 0,0-1 0 0 0,1 0 1 0 0,-1 0-1 0 0,1 0 0 0 0,-1 0 1 0 0,1 0-1 0 0,-1 0 1 0 0,1 0-1 0 0,-1 0 0 0 0,1 0 1 0 0,-1 0-1 0 0,0 0 0 0 0,1-1 1 0 0,-1 1-1 0 0,1 0 0 0 0,-1 0 1 0 0,1 0-1 0 0,-1-1 0 0 0,0 1 1 0 0,1 0-1 0 0,-1 0 0 0 0,0-1 1 0 0,1 1-1 0 0,0-1 0 0 0,2-1 115 0 0,1 0-1 0 0,0 0 1 0 0,0 0-1 0 0,0 0 0 0 0,0 0 1 0 0,1 1-1 0 0,-1 0 1 0 0,0 0-1 0 0,1 0 0 0 0,5 0 1 0 0,3-1 80 0 0,34-7 201 0 0,0 3 0 0 0,74 0 0 0 0,96 16 228 0 0,-88 5 38 0 0,-138-19-691 0 0,-11-6-2510 0 0,-36-11 0 0 0,42 17 1293 0 0</inkml:trace>
</inkml:ink>
</file>

<file path=ppt/ink/ink2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20T12:18:38.911"/>
    </inkml:context>
    <inkml:brush xml:id="br0">
      <inkml:brushProperty name="width" value="0.1" units="cm"/>
      <inkml:brushProperty name="height" value="0.1" units="cm"/>
      <inkml:brushProperty name="color" value="#F6630D"/>
    </inkml:brush>
  </inkml:definitions>
  <inkml:trace contextRef="#ctx0" brushRef="#br0">22 102 6973 0 0,'-5'-3'88'0'0,"-8"-5"195"0"0,13 8-268 0 0,0 0 1 0 0,0 0-1 0 0,-1 0 0 0 0,1 0 1 0 0,0-1-1 0 0,0 1 0 0 0,0 0 1 0 0,0 0-1 0 0,-1 0 0 0 0,1 0 1 0 0,0-1-1 0 0,0 1 0 0 0,0 0 1 0 0,0 0-1 0 0,0 0 1 0 0,-1-1-1 0 0,1 1 0 0 0,0 0 1 0 0,0 0-1 0 0,0 0 0 0 0,0-1 1 0 0,0 1-1 0 0,0 0 0 0 0,0 0 1 0 0,0-1-1 0 0,0 1 0 0 0,0 0 1 0 0,0 0-1 0 0,0-1 0 0 0,0 1 1 0 0,0 0-1 0 0,0 0 1 0 0,0-1-1 0 0,0 1 0 0 0,0 0 1 0 0,0 0-1 0 0,0 0 0 0 0,1-1 1 0 0,-1 1-1 0 0,0 0 0 0 0,0 0 1 0 0,1-5 916 0 0,-1 5-902 0 0,-1 0 0 0 0,1-1 0 0 0,0 1 0 0 0,0 0 0 0 0,0-1 0 0 0,0 1 0 0 0,0-1 0 0 0,0 1 0 0 0,0 0 0 0 0,0-1 0 0 0,1 1 0 0 0,-1 0 0 0 0,0-1 0 0 0,0 1 0 0 0,0 0 0 0 0,0-1 0 0 0,0 1 0 0 0,1 0 1 0 0,-1 0-1 0 0,0-1 0 0 0,0 1 0 0 0,0 0 0 0 0,1-1 0 0 0,-1 1 0 0 0,1 0 0 0 0,9-6 195 0 0,1 1 1 0 0,0 0-1 0 0,0 1 1 0 0,0 0-1 0 0,0 1 1 0 0,1 0-1 0 0,19-2 1 0 0,89-1 545 0 0,-88 5-470 0 0,196-2 472 0 0,-256-13-2846 0 0,14 10 161 0 0,6 3 707 0 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20T08:45:54.559"/>
    </inkml:context>
    <inkml:brush xml:id="br0">
      <inkml:brushProperty name="width" value="0.1" units="cm"/>
      <inkml:brushProperty name="height" value="0.1" units="cm"/>
      <inkml:brushProperty name="color" value="#F6630D"/>
    </inkml:brush>
  </inkml:definitions>
  <inkml:trace contextRef="#ctx0" brushRef="#br0">584 29 6249 0 0,'-1'-2'-2'0'0,"0"0"0"0"0,0 0 0 0 0,0 0 0 0 0,-1 1 0 0 0,1-1 0 0 0,-1 0 0 0 0,0 0 1 0 0,1 1-1 0 0,-1-1 0 0 0,0 1 0 0 0,0 0 0 0 0,0-1 0 0 0,0 1 0 0 0,0 0 0 0 0,0 0 0 0 0,0 0 1 0 0,0 1-1 0 0,0-1 0 0 0,-4 0 0 0 0,-1 0 1 0 0,0 1 1 0 0,1 1-1 0 0,-1-1 0 0 0,0 1 1 0 0,-10 3-1 0 0,1 0 8 0 0,0 0 0 0 0,1 2 0 0 0,-1 0 1 0 0,-24 14-1 0 0,-56 39 50 0 0,81-50-57 0 0,-19 14 20 0 0,2 2 0 0 0,0 1 0 0 0,-39 40 0 0 0,58-53 32 0 0,2 1 0 0 0,-1 0 0 0 0,2 0 0 0 0,0 1 0 0 0,0 1 0 0 0,1 0 0 0 0,1 0 0 0 0,1 0-1 0 0,1 1 1 0 0,-6 20 0 0 0,11-32-39 0 0,0-1-1 0 0,0 1 0 0 0,1 0 1 0 0,-1 0-1 0 0,1 0 0 0 0,0 0 1 0 0,1 0-1 0 0,-1 0 0 0 0,1 0 1 0 0,0 0-1 0 0,3 9 0 0 0,-3-12-4 0 0,0 1 0 0 0,1-1 0 0 0,-1 0-1 0 0,1 1 1 0 0,0-1 0 0 0,0 0-1 0 0,-1 0 1 0 0,1 0 0 0 0,0 0-1 0 0,1-1 1 0 0,-1 1 0 0 0,0 0-1 0 0,0-1 1 0 0,1 0 0 0 0,-1 1-1 0 0,1-1 1 0 0,-1 0 0 0 0,1 0 0 0 0,0-1-1 0 0,-1 1 1 0 0,1 0 0 0 0,0-1-1 0 0,3 1 1 0 0,8 0 33 0 0,1-1-1 0 0,-1 0 1 0 0,1-1-1 0 0,-1-1 1 0 0,0 0-1 0 0,1-1 1 0 0,-1 0-1 0 0,0-1 1 0 0,25-11-1 0 0,-22 7-17 0 0,-1 0 0 0 0,0-1 0 0 0,0-1 0 0 0,-1 0 0 0 0,0-1 0 0 0,-1-1 0 0 0,19-19 0 0 0,-27 24-27 0 0,-1-1 1 0 0,0 0 0 0 0,0 0-1 0 0,-1 0 1 0 0,0 0 0 0 0,-1-1 0 0 0,1 0-1 0 0,-1 0 1 0 0,-1 0 0 0 0,0 0-1 0 0,0 0 1 0 0,-1 0 0 0 0,0-1-1 0 0,-1 1 1 0 0,0 0 0 0 0,0-1-1 0 0,-1 1 1 0 0,0 0 0 0 0,-3-11 0 0 0,2 11-11 0 0,0 1 0 0 0,0 0 0 0 0,-1-1 1 0 0,0 1-1 0 0,0 0 0 0 0,-1 1 0 0 0,0-1 1 0 0,0 0-1 0 0,-1 1 0 0 0,0 0 0 0 0,0 0 1 0 0,0 1-1 0 0,-1-1 0 0 0,0 1 0 0 0,-1 1 1 0 0,1-1-1 0 0,-1 1 0 0 0,0 0 0 0 0,-1 0 1 0 0,-14-6-1 0 0,17 9-17 0 0,1 1-1 0 0,0 0 0 0 0,-1 0 1 0 0,1 1-1 0 0,0 0 1 0 0,-1-1-1 0 0,1 1 1 0 0,-1 1-1 0 0,1-1 1 0 0,-1 1-1 0 0,1-1 1 0 0,0 1-1 0 0,-8 3 1 0 0,10-3-25 0 0,0 0 1 0 0,-1 0 0 0 0,1 0-1 0 0,0 0 1 0 0,-1 0 0 0 0,1 1-1 0 0,0-1 1 0 0,0 1-1 0 0,0 0 1 0 0,0-1 0 0 0,1 1-1 0 0,-1 0 1 0 0,0 0 0 0 0,1 0-1 0 0,-1 0 1 0 0,1 0-1 0 0,0 1 1 0 0,-1-1 0 0 0,1 0-1 0 0,0 1 1 0 0,1-1 0 0 0,-1 1-1 0 0,0-1 1 0 0,0 5 0 0 0,2 7-434 0 0</inkml:trace>
</inkml:ink>
</file>

<file path=ppt/ink/ink2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20T12:18:40.427"/>
    </inkml:context>
    <inkml:brush xml:id="br0">
      <inkml:brushProperty name="width" value="0.1" units="cm"/>
      <inkml:brushProperty name="height" value="0.1" units="cm"/>
      <inkml:brushProperty name="color" value="#F6630D"/>
    </inkml:brush>
  </inkml:definitions>
  <inkml:trace contextRef="#ctx0" brushRef="#br0">5 64 5541 0 0,'0'0'6'0'0,"0"0"0"0"0,0 0 0 0 0,0 0 0 0 0,1 0 0 0 0,-1-1 0 0 0,0 1 0 0 0,0 0 0 0 0,1 0 0 0 0,-1 0 0 0 0,0 0 1 0 0,0-1-1 0 0,0 1 0 0 0,0 0 0 0 0,1 0 0 0 0,-1 0 0 0 0,0-1 0 0 0,0 1 0 0 0,0 0 0 0 0,0 0 0 0 0,0-1 0 0 0,0 1 1 0 0,0 0-1 0 0,0 0 0 0 0,0 0 0 0 0,1-1 0 0 0,-1 1 0 0 0,0 0 0 0 0,0-1 0 0 0,0 1 0 0 0,0 0 0 0 0,-1 0 0 0 0,1-1 1 0 0,0 1-1 0 0,0 0 0 0 0,0 0 0 0 0,0 0 0 0 0,0-1 0 0 0,0 1 0 0 0,0 0 0 0 0,0 0 0 0 0,0-1 0 0 0,-1 1 1 0 0,1 0-1 0 0,0 0 0 0 0,0 0 0 0 0,0-1 0 0 0,0 1 0 0 0,-1 0 0 0 0,1 0 0 0 0,0 0 0 0 0,0 0 0 0 0,0-1 0 0 0,-1 1 1 0 0,1 0-1 0 0,0 0 0 0 0,0 0 0 0 0,-1 0 0 0 0,1 0 0 0 0,0 0 0 0 0,0 0 0 0 0,-1 0 0 0 0,1 0 0 0 0,0 0 0 0 0,0 0 1 0 0,-1 0-1 0 0,1 0 0 0 0,1-1 111 0 0,-3 2 34 0 0,25-5 4882 0 0,39 0-3918 0 0,-45 3-700 0 0,128-15-25 0 0,30-1-445 0 0,-153 17 30 0 0,-15 1-59 0 0,0 0 0 0 0,0-1 0 0 0,0 0 0 0 0,0-1 0 0 0,-1 1 0 0 0,1-1 0 0 0,0-1 0 0 0,12-3 0 0 0,-25 2-2293 0 0,2 3 1169 0 0</inkml:trace>
</inkml:ink>
</file>

<file path=ppt/ink/ink2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20T12:18:42.159"/>
    </inkml:context>
    <inkml:brush xml:id="br0">
      <inkml:brushProperty name="width" value="0.1" units="cm"/>
      <inkml:brushProperty name="height" value="0.1" units="cm"/>
      <inkml:brushProperty name="color" value="#F6630D"/>
    </inkml:brush>
  </inkml:definitions>
  <inkml:trace contextRef="#ctx0" brushRef="#br0">106 35 3872 0 0,'0'0'253'0'0,"-6"-4"-22"0"0,-19-10 73 0 0,18 11 1834 0 0,6 3-2121 0 0,0 0 1 0 0,0 0-1 0 0,-1 0 1 0 0,1 0-1 0 0,0 0 1 0 0,0 0-1 0 0,0-1 1 0 0,-1 1-1 0 0,1 0 1 0 0,0-1-1 0 0,0 1 1 0 0,0-1-1 0 0,-2 0 1 0 0,1 0 287 0 0,0 0 0 0 0,0 0 0 0 0,1 0 0 0 0,-1 0 0 0 0,0 1 0 0 0,0-1 0 0 0,0 1 0 0 0,0-1 0 0 0,0 1 0 0 0,-4 0 0 0 0,-19-2 5920 0 0,51 4-6140 0 0,80 10-25 0 0,14-5-28 0 0,-97-7-25 0 0,-1 0 1 0 0,44 9-1 0 0,-61-8-282 0 0,12 4-1402 0 0,-17-6 1646 0 0,0 1 0 0 0,0 0 0 0 0,0 0 0 0 0,0 0 0 0 0,0 0 0 0 0,0 0 0 0 0,0 0-1 0 0,0-1 1 0 0,0 1 0 0 0,0 0 0 0 0,0 0 0 0 0,0 0 0 0 0,0 0 0 0 0,0 0-1 0 0,0 0 1 0 0,0 0 0 0 0,0-1 0 0 0,0 1 0 0 0,0 0 0 0 0,0 0 0 0 0,0 0 0 0 0,0 0-1 0 0,0 0 1 0 0,0 0 0 0 0,0 0 0 0 0,0-1 0 0 0,0 1 0 0 0,1 0 0 0 0,-1 0-1 0 0,0 0 1 0 0,0 0 0 0 0,0 0 0 0 0,0 0 0 0 0,0 0 0 0 0,0 0 0 0 0,0 0-1 0 0,0 0 1 0 0,1 0 0 0 0,-1 0 0 0 0,0 0 0 0 0,0 0 0 0 0,0 0 0 0 0,0 0 0 0 0,0 0-1 0 0,0-1 1 0 0,1 1 0 0 0,-1 0 0 0 0,0 1 0 0 0,0-1 0 0 0,0 0 0 0 0</inkml:trace>
</inkml:ink>
</file>

<file path=ppt/ink/ink2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20T12:18:43.285"/>
    </inkml:context>
    <inkml:brush xml:id="br0">
      <inkml:brushProperty name="width" value="0.1" units="cm"/>
      <inkml:brushProperty name="height" value="0.1" units="cm"/>
      <inkml:brushProperty name="color" value="#F6630D"/>
    </inkml:brush>
  </inkml:definitions>
  <inkml:trace contextRef="#ctx0" brushRef="#br0">43 0 6437 0 0,'0'0'224'0'0,"-7"0"-54"0"0,-28 1 6807 0 0,47 5-6568 0 0,40 17-91 0 0,-46-21-273 0 0,0 0-1 0 0,0-1 1 0 0,-1 0 0 0 0,1 0 0 0 0,0-1 0 0 0,0 1 0 0 0,0-1 0 0 0,1 0 0 0 0,-1-1-1 0 0,7-1 1 0 0,7 0 42 0 0,178-7 153 0 0,-195 9-368 0 0</inkml:trace>
</inkml:ink>
</file>

<file path=ppt/ink/ink2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20T12:18:44.272"/>
    </inkml:context>
    <inkml:brush xml:id="br0">
      <inkml:brushProperty name="width" value="0.1" units="cm"/>
      <inkml:brushProperty name="height" value="0.1" units="cm"/>
      <inkml:brushProperty name="color" value="#F6630D"/>
    </inkml:brush>
  </inkml:definitions>
  <inkml:trace contextRef="#ctx0" brushRef="#br0">47 26 1668 0 0,'-4'-3'8'0'0,"-13"-12"11"0"0,16 15-12 0 0,1-1 0 0 0,-1 0 0 0 0,0 1-1 0 0,0-1 1 0 0,1 1 0 0 0,-1-1 0 0 0,0 1-1 0 0,0-1 1 0 0,0 1 0 0 0,-17-2 7703 0 0,21 5-7091 0 0,9 12-26 0 0,-10-12-50 0 0,13 1-69 0 0,48 14-62 0 0,-46-15-245 0 0,-1 0 1 0 0,1-1 0 0 0,0-1-1 0 0,0 0 1 0 0,0-2-1 0 0,22-2 1 0 0,8 0-19 0 0,-30 3-114 0 0,0 0-37 0 0,0-1-1 0 0,0 0 1 0 0,0-2-1 0 0,19-4 1 0 0,-36 7-13 0 0,0 0 1 0 0,1 1 0 0 0,-1-1 0 0 0,0 0 0 0 0,0 0-1 0 0,0 0 1 0 0,0 0 0 0 0,1 0 0 0 0,-1 0-1 0 0,0 0 1 0 0,0 0 0 0 0,0 0 0 0 0,1 0 0 0 0,-1 0-1 0 0,0-1 1 0 0,0 1 0 0 0,0 0 0 0 0,0 0 0 0 0,1 0-1 0 0,-1 0 1 0 0,0 0 0 0 0,0 0 0 0 0,0 0 0 0 0,0 0-1 0 0,1 0 1 0 0,-1-1 0 0 0,0 1 0 0 0,0 0-1 0 0,0 0 1 0 0,0 0 0 0 0,0 0 0 0 0,0 0 0 0 0,0-1-1 0 0,1 1 1 0 0,-1 0 0 0 0,0 0 0 0 0,0 0 0 0 0,0 0-1 0 0,0-1 1 0 0,0 1 0 0 0,0 0 0 0 0,0 0 0 0 0,0 0-1 0 0,0-1 1 0 0,0 1 0 0 0,0 0 0 0 0,0 0-1 0 0,0 0 1 0 0,0-1 0 0 0,0 1 0 0 0,0 0 0 0 0,0 0-1 0 0,0 0 1 0 0,0 0 0 0 0,-1-1 0 0 0,1 1 0 0 0,0 0-1 0 0,0 0 1 0 0,0 0 0 0 0,0 0 0 0 0,0-1 0 0 0,0 1-1 0 0,0 0 1 0 0,-1 0 0 0 0,1 0 0 0 0,0 0-1 0 0,-12-6-2301 0 0,12 6 2292 0 0,-5-3-1233 0 0</inkml:trace>
</inkml:ink>
</file>

<file path=ppt/ink/ink2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20T12:18:54.243"/>
    </inkml:context>
    <inkml:brush xml:id="br0">
      <inkml:brushProperty name="width" value="0.1" units="cm"/>
      <inkml:brushProperty name="height" value="0.1" units="cm"/>
      <inkml:brushProperty name="color" value="#F6630D"/>
    </inkml:brush>
  </inkml:definitions>
  <inkml:trace contextRef="#ctx0" brushRef="#br0">6 670 3236 0 0,'-5'4'4431'0'0,"5"-5"-4253"0"0,0 0 0 0 0,0 0 0 0 0,0 0 0 0 0,0 0 0 0 0,0 0 0 0 0,0 0 0 0 0,0 0 0 0 0,0 0 0 0 0,0 0 0 0 0,1 0 0 0 0,-1 0 0 0 0,0 0 0 0 0,1 0 0 0 0,-1 0 0 0 0,1 0 0 0 0,-1 0 0 0 0,1 1 1 0 0,-1-1-1 0 0,1 0 0 0 0,1-1 0 0 0,44-58 734 0 0,2 11-666 0 0,-18 16-215 0 0,2 2 0 0 0,0 1-1 0 0,47-32 1 0 0,17 2 53 0 0,3 3-1 0 0,147-60 0 0 0,-162 84 4 0 0,2 3-1 0 0,1 5 1 0 0,135-23-1 0 0,-167 40-14 0 0,1 3 1 0 0,0 1-1 0 0,0 4 0 0 0,0 1 0 0 0,0 3 0 0 0,-1 3 1 0 0,1 2-1 0 0,-2 2 0 0 0,104 36 0 0 0,263 150 506 0 0,-364-169-486 0 0,-22-10-32 0 0,378 184 787 0 0,11-26 15 0 0,-371-157-785 0 0,213 73 165 0 0,6-21-231 0 0,-224-62-13 0 0,-1-3 0 0 0,1-1-1 0 0,54-3 1 0 0,-73-3 2 0 0,-1-1-1 0 0,0-1 1 0 0,0-2 0 0 0,-1-1-1 0 0,1-1 1 0 0,42-17 0 0 0,-63 21 1 0 0,-1 0 1 0 0,1-1-1 0 0,-1 0 1 0 0,1 0-1 0 0,-1 0 0 0 0,-1-1 1 0 0,1 0-1 0 0,-1 0 1 0 0,0-1-1 0 0,0 0 0 0 0,0 1 1 0 0,5-10-1 0 0,-4 3 2 0 0,0 0 0 0 0,-1 0-1 0 0,0 0 1 0 0,-1-1 0 0 0,5-24 0 0 0,-6 23-9 0 0,0 1 1 0 0,1-1 0 0 0,0 1 0 0 0,1 0 0 0 0,1 1 0 0 0,9-17 0 0 0,-11 23 4 0 0,1 0 1 0 0,-1 0 0 0 0,1 0 0 0 0,1 0 0 0 0,-1 1 0 0 0,1 0 0 0 0,0 0 0 0 0,0 1 0 0 0,0 0 0 0 0,1 0 0 0 0,-1 0 0 0 0,1 1 0 0 0,8-3 0 0 0,-1 1-2 0 0,1 0-1 0 0,1 2 1 0 0,-1 0 0 0 0,0 0-1 0 0,1 2 1 0 0,16-1 0 0 0,95 10 2 0 0,-89-4 10 0 0,-1-2 0 0 0,50-3-1 0 0,-74 0-15 0 0,2 0 8 0 0,-1-1 1 0 0,27-6-1 0 0,-41 4 15 0 0,-9-1-117 0 0,-9-3-353 0 0,7 5-436 0 0,1 1 0 0 0,0-1-1 0 0,0-1 1 0 0,0 1 0 0 0,0-2 0 0 0,1 1 0 0 0,-1-2 0 0 0,-14-9 0 0 0,14 7-591 0 0</inkml:trace>
</inkml:ink>
</file>

<file path=ppt/ink/ink2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20T12:18:54.584"/>
    </inkml:context>
    <inkml:brush xml:id="br0">
      <inkml:brushProperty name="width" value="0.1" units="cm"/>
      <inkml:brushProperty name="height" value="0.1" units="cm"/>
      <inkml:brushProperty name="color" value="#F6630D"/>
    </inkml:brush>
  </inkml:definitions>
  <inkml:trace contextRef="#ctx0" brushRef="#br0">53 6 5665 0 0,'-12'0'64'0'0,"8"0"16"0"0,1 0 0 0 0,0 0 0 0 0,-1 0 1 0 0,1 0-1 0 0,-1-1 0 0 0,1 1 0 0 0,-7-3 0 0 0,10 3-69 0 0,0 0-1 0 0,0 0 1 0 0,0 0-1 0 0,0 0 1 0 0,0 0 0 0 0,-1 0-1 0 0,1-1 1 0 0,0 1-1 0 0,0 0 1 0 0,0 0 0 0 0,0 0-1 0 0,0 0 1 0 0,0 0-1 0 0,0 0 1 0 0,-1 0 0 0 0,1 0-1 0 0,0 0 1 0 0,0 0 0 0 0,0 0-1 0 0,0 0 1 0 0,0 0-1 0 0,-1 0 1 0 0,1 0 0 0 0,0 0-1 0 0,0 0 1 0 0,0 0-1 0 0,0 0 1 0 0,0 0 0 0 0,0 0-1 0 0,-1 0 1 0 0,1 0-1 0 0,0 0 1 0 0,0 0 0 0 0,0 0-1 0 0,0 0 1 0 0,0 0 0 0 0,-1 0-1 0 0,1 0 1 0 0,0 0-1 0 0,0 0 1 0 0,0 0 0 0 0,0 0-1 0 0,0 1 1 0 0,0-1-1 0 0,0 0 1 0 0,0 0 0 0 0,-1 0-1 0 0,1 0 1 0 0,0 0-1 0 0,0 0 1 0 0,0 0 0 0 0,0 1-1 0 0,0-1 1 0 0,0 0-1 0 0,0 0 1 0 0,0 0 0 0 0,0 0-1 0 0,0 0 1 0 0,0 1 0 0 0,0-1-1 0 0,0 0 1 0 0,0 0-1 0 0,0 0 1 0 0,0 1 21 0 0,1-1 1 0 0,-1 1-1 0 0,1-1 0 0 0,-1 0 1 0 0,1 1-1 0 0,-1-1 0 0 0,1 1 0 0 0,-1-1 1 0 0,1 0-1 0 0,-1 0 0 0 0,1 1 1 0 0,-1-1-1 0 0,1 0 0 0 0,-1 0 1 0 0,1 0-1 0 0,0 1 0 0 0,-1-1 0 0 0,1 0 1 0 0,-1 0-1 0 0,2 0 0 0 0,84 8 1384 0 0,0 5-1 0 0,103 27 1 0 0,-162-32-1106 0 0,1 1 0 0 0,27 13 0 0 0,-43-16-213 0 0,1 1 0 0 0,-1 0 0 0 0,-1 0 0 0 0,1 1 0 0 0,-2 0 0 0 0,15 14 0 0 0,-22-19-68 0 0,0 0 0 0 0,-1 0-1 0 0,1 1 1 0 0,-1-1 0 0 0,0 1-1 0 0,0-1 1 0 0,0 1 0 0 0,0 0 0 0 0,0 0-1 0 0,-1 0 1 0 0,0 0 0 0 0,0 0-1 0 0,0 0 1 0 0,0 0 0 0 0,0 0 0 0 0,-1 6-1 0 0,0-4 1 0 0,-1 0 0 0 0,0 0 0 0 0,0-1 0 0 0,-1 1-1 0 0,1 0 1 0 0,-1-1 0 0 0,-1 1 0 0 0,1-1 0 0 0,-1 1-1 0 0,-4 6 1 0 0,-4 4 11 0 0,-2-1-1 0 0,1 0 0 0 0,-2-1 0 0 0,0 0 1 0 0,-29 21-1 0 0,-19 8-533 0 0,-114 58-1 0 0,6-4-3092 0 0,131-71 2040 0 0</inkml:trace>
</inkml:ink>
</file>

<file path=ppt/ink/ink2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20T12:19:15.378"/>
    </inkml:context>
    <inkml:brush xml:id="br0">
      <inkml:brushProperty name="width" value="0.1" units="cm"/>
      <inkml:brushProperty name="height" value="0.1" units="cm"/>
      <inkml:brushProperty name="color" value="#F6630D"/>
    </inkml:brush>
  </inkml:definitions>
  <inkml:trace contextRef="#ctx0" brushRef="#br0">1626 262 5481 0 0,'25'-81'496'0'0,"-23"75"-437"0"0,0 1-1 0 0,0-1 0 0 0,0 0 1 0 0,-1 0-1 0 0,1-1 0 0 0,-2 1 1 0 0,1 0-1 0 0,-1 0 0 0 0,0 0 1 0 0,0-1-1 0 0,0 1 0 0 0,-1 0 1 0 0,0 0-1 0 0,0 0 0 0 0,-3-7 1 0 0,2 9-36 0 0,0-1 0 0 0,0 1 1 0 0,-1 0-1 0 0,1 0 0 0 0,-1 0 1 0 0,0 0-1 0 0,-1 1 0 0 0,1-1 1 0 0,0 1-1 0 0,-1 0 0 0 0,0 0 1 0 0,0 0-1 0 0,0 0 0 0 0,0 1 1 0 0,0-1-1 0 0,0 1 0 0 0,-1 0 1 0 0,1 1-1 0 0,-1-1 0 0 0,-5-1 1 0 0,-7 0 32 0 0,1 0 0 0 0,-1 1 0 0 0,1 0 0 0 0,-1 2 0 0 0,1 0 0 0 0,-32 4 0 0 0,12 2 167 0 0,0 1 0 0 0,-40 15-1 0 0,4 4 157 0 0,0 3 0 0 0,-129 74 0 0 0,-119 107 104 0 0,255-162-389 0 0,2 1-1 0 0,3 4 1 0 0,1 2-1 0 0,-86 107 1 0 0,118-127-13 0 0,1 2 0 0 0,2 1 0 0 0,1 1 0 0 0,3 0-1 0 0,1 2 1 0 0,1 1 0 0 0,3 0 0 0 0,1 0 0 0 0,-15 89 0 0 0,24-85 42 0 0,2-1 1 0 0,2 2 0 0 0,1-1 0 0 0,3 0-1 0 0,2-1 1 0 0,2 1 0 0 0,1-1 0 0 0,3 0-1 0 0,31 81 1 0 0,-21-77 58 0 0,2-1 1 0 0,2-1-1 0 0,3-1 0 0 0,1-2 1 0 0,2 0-1 0 0,2-2 0 0 0,2-2 1 0 0,51 46-1 0 0,-24-32-5 0 0,2-3 1 0 0,3-3-1 0 0,2-3 0 0 0,1-3 1 0 0,148 64-1 0 0,-122-69-158 0 0,0-4-1 0 0,3-4 1 0 0,0-5 0 0 0,144 16-1 0 0,-143-30-42 0 0,1-5-1 0 0,117-9 0 0 0,-141-3-21 0 0,0-3 1 0 0,0-3-1 0 0,105-33 1 0 0,-140 32 4 0 0,0-1 1 0 0,-1-3 0 0 0,-1-1 0 0 0,0-2-1 0 0,50-37 1 0 0,-64 38-6 0 0,0 0-1 0 0,-2-2 1 0 0,-1-1-1 0 0,-1 0 1 0 0,-1-2 0 0 0,0-1-1 0 0,-3 0 1 0 0,20-34-1 0 0,-17 17-79 0 0,-2-1-1 0 0,-2 0 0 0 0,-1-1 1 0 0,-3-1-1 0 0,14-88 0 0 0,2-238-418 0 0,-28 279 478 0 0,-3 0 1 0 0,-4-1-1 0 0,-5 2 1 0 0,-30-129-1 0 0,32 187 52 0 0,-2 1 1 0 0,-1 0-1 0 0,-2 1 0 0 0,-1 0 0 0 0,-2 1 1 0 0,0 1-1 0 0,-3 0 0 0 0,0 2 0 0 0,-2 0 1 0 0,0 1-1 0 0,-2 1 0 0 0,-1 2 0 0 0,-1 0 1 0 0,-1 2-1 0 0,-1 1 0 0 0,-38-22 0 0 0,-4 5-21 0 0,-2 3-1 0 0,-2 3 1 0 0,-143-42-1 0 0,113 48-87 0 0,-1 4 0 0 0,-150-11 0 0 0,181 28-96 0 0,-1 2-1 0 0,-90 10 1 0 0,137-4-141 0 0,0 1 1 0 0,0 1-1 0 0,0 2 0 0 0,1 0 1 0 0,-1 2-1 0 0,2 1 1 0 0,0 1-1 0 0,-48 29 0 0 0,43-18-657 0 0</inkml:trace>
</inkml:ink>
</file>

<file path=ppt/ink/ink2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20T12:19:20.096"/>
    </inkml:context>
    <inkml:brush xml:id="br0">
      <inkml:brushProperty name="width" value="0.1" units="cm"/>
      <inkml:brushProperty name="height" value="0.1" units="cm"/>
      <inkml:brushProperty name="color" value="#F6630D"/>
    </inkml:brush>
  </inkml:definitions>
  <inkml:trace contextRef="#ctx0" brushRef="#br0">21 0 6065 0 0,'-10'9'560'0'0,"8"-4"-514"0"0,1 0 1 0 0,-1-1 0 0 0,1 1 0 0 0,-1 0 0 0 0,1 0 0 0 0,1 0 0 0 0,-1 0-1 0 0,1 6 1 0 0,1 49 337 0 0,0-43-277 0 0,39 356 1387 0 0,31-4 473 0 0,-36-171-666 0 0,-13-68-403 0 0,-13-78-565 0 0,30 141 852 0 0,-26-141-694 0 0,31 82 0 0 0,-35-112-384 0 0,84 226 673 0 0,-82-211-675 0 0,-2 1 1 0 0,-1 0 0 0 0,-2 1-1 0 0,2 67 1 0 0,-8-86-18 0 0,-2 0 1 0 0,-1 0 0 0 0,0-1 0 0 0,-1 1-1 0 0,-1-1 1 0 0,-1 0 0 0 0,-12 27 0 0 0,7-24-41 0 0,0 0 0 0 0,-2-1 0 0 0,0 0 1 0 0,-1-1-1 0 0,-27 30 0 0 0,0-13-48 0 0,32-31-26 0 0,9-6 14 0 0,-1 1 0 0 0,0-1 0 0 0,0 0 0 0 0,1 1 0 0 0,-1-1 0 0 0,0 0 0 0 0,1 1 0 0 0,-1-1 0 0 0,0 1 0 0 0,1-1 0 0 0,-1 1 0 0 0,1-1 0 0 0,-1 1 0 0 0,1-1 0 0 0,-1 1-1 0 0,1 0 1 0 0,-1-1 0 0 0,1 1 0 0 0,0 0 0 0 0,-1-1 0 0 0,1 1 0 0 0,0 0 0 0 0,-1 1 0 0 0,-3 2-845 0 0,7-9-667 0 0,-3 5 1509 0 0,0-1-101 0 0,1 1-1 0 0,-1-1 0 0 0,1 0 1 0 0,-1 1-1 0 0,1-1 1 0 0,-1 0-1 0 0,1 0 1 0 0,-1 1-1 0 0,0-1 0 0 0,1 0 1 0 0,-1 0-1 0 0,0 0 1 0 0,0 1-1 0 0,0-1 0 0 0,0 0 1 0 0,0 0-1 0 0,1 0 1 0 0,-2 0-1 0 0,1 0 1 0 0,-1-12-1412 0 0</inkml:trace>
</inkml:ink>
</file>

<file path=ppt/ink/ink2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20T12:19:28.968"/>
    </inkml:context>
    <inkml:brush xml:id="br0">
      <inkml:brushProperty name="width" value="0.1" units="cm"/>
      <inkml:brushProperty name="height" value="0.1" units="cm"/>
      <inkml:brushProperty name="color" value="#F6630D"/>
    </inkml:brush>
  </inkml:definitions>
  <inkml:trace contextRef="#ctx0" brushRef="#br0">1 161 5176 0 0,'2'-4'109'0'0,"0"1"-1"0"0,0-1 0 0 0,0 1 1 0 0,-1-1-1 0 0,1 1 0 0 0,-1-1 1 0 0,0 0-1 0 0,0 0 0 0 0,0 0 1 0 0,0-6-1 0 0,-1 7 5 0 0,1-1 0 0 0,-1 1 1 0 0,1 0-1 0 0,0 0 0 0 0,0-1 0 0 0,0 1 0 0 0,0 0 0 0 0,1 0 0 0 0,-1 0 1 0 0,3-3-1 0 0,-2 3-37 0 0,1 1 0 0 0,-1 0 0 0 0,1 0 0 0 0,0 0 0 0 0,0 0 0 0 0,0 0 0 0 0,0 1 0 0 0,0-1 0 0 0,0 1-1 0 0,5-2 1 0 0,39-8 482 0 0,-28 7-378 0 0,38-6 194 0 0,0 2 0 0 0,99 0 0 0 0,-73 5-265 0 0,-46 1-100 0 0,431-6-87 0 0,-454 11-320 0 0,-18 2-502 0 0,-24 5-435 0 0,6-3 561 0 0</inkml:trace>
</inkml:ink>
</file>

<file path=ppt/ink/ink2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20T12:19:29.306"/>
    </inkml:context>
    <inkml:brush xml:id="br0">
      <inkml:brushProperty name="width" value="0.1" units="cm"/>
      <inkml:brushProperty name="height" value="0.1" units="cm"/>
      <inkml:brushProperty name="color" value="#F6630D"/>
    </inkml:brush>
  </inkml:definitions>
  <inkml:trace contextRef="#ctx0" brushRef="#br0">0 77 6409 0 0,'86'-1'1388'0'0,"278"-34"1337"0"0,58-3-2488 0 0,-358 35-1315 0 0,76 6 0 0 0,-106 2 92 0 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20T08:45:54.950"/>
    </inkml:context>
    <inkml:brush xml:id="br0">
      <inkml:brushProperty name="width" value="0.1" units="cm"/>
      <inkml:brushProperty name="height" value="0.1" units="cm"/>
      <inkml:brushProperty name="color" value="#F6630D"/>
    </inkml:brush>
  </inkml:definitions>
  <inkml:trace contextRef="#ctx0" brushRef="#br0">9 9 4996 0 0,'-8'-2'101'0'0,"7"-1"182"0"0,2 3-257 0 0,0-1 1 0 0,0 1-1 0 0,0 0 0 0 0,-1-1 0 0 0,1 1 1 0 0,0 0-1 0 0,0-1 0 0 0,0 1 1 0 0,0 0-1 0 0,0 0 0 0 0,0 0 1 0 0,0 0-1 0 0,-1 0 0 0 0,1 0 1 0 0,0 0-1 0 0,1 0 0 0 0,92 7 311 0 0,133-7-1 0 0,-117-2-331 0 0,-54 2-33 0 0,381 1-228 0 0,-399 1-61 0 0,-7 4-118 0 0</inkml:trace>
</inkml:ink>
</file>

<file path=ppt/ink/ink2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20T12:19:30.561"/>
    </inkml:context>
    <inkml:brush xml:id="br0">
      <inkml:brushProperty name="width" value="0.1" units="cm"/>
      <inkml:brushProperty name="height" value="0.1" units="cm"/>
      <inkml:brushProperty name="color" value="#F6630D"/>
    </inkml:brush>
  </inkml:definitions>
  <inkml:trace contextRef="#ctx0" brushRef="#br0">12 65 8893 0 0,'0'0'-4'0'0,"-1"0"-1"0"0,1 1 1 0 0,0-1 0 0 0,0 0 0 0 0,0 0 0 0 0,-1 0 0 0 0,1 0-1 0 0,0 1 1 0 0,0-1 0 0 0,-1 0 0 0 0,1 0 0 0 0,0 0-1 0 0,0 0 1 0 0,-1 0 0 0 0,1 0 0 0 0,0 0 0 0 0,0 1-1 0 0,-1-1 1 0 0,1 0 0 0 0,0 0 0 0 0,-1 0 0 0 0,1 0 0 0 0,0 0-1 0 0,0 0 1 0 0,-1 0 0 0 0,1-1 0 0 0,0 1 0 0 0,0 0-1 0 0,-1 0 1 0 0,1 0 0 0 0,0 0 0 0 0,-1 0 0 0 0,1 0 0 0 0,0 0-1 0 0,0-1 1 0 0,0 1 0 0 0,-1 0 0 0 0,1 0 0 0 0,0 0-1 0 0,0 0 1 0 0,0-1 0 0 0,-1 1 0 0 0,1 0 0 0 0,0 0-1 0 0,0-1 1 0 0,0 1 0 0 0,0-1-1 0 0,0 1-1 0 0,0-1 1 0 0,0 1 0 0 0,0-1-1 0 0,0 1 1 0 0,0-1 0 0 0,0 1-1 0 0,0-1 1 0 0,1 1 0 0 0,-1-1-1 0 0,0 1 1 0 0,0-1 0 0 0,0 1-1 0 0,1 0 1 0 0,-1-1 0 0 0,0 1-1 0 0,1-1 1 0 0,-1 1 0 0 0,0 0-1 0 0,1-1 1 0 0,-1 1 0 0 0,1 0-1 0 0,-1 0 1 0 0,0-1 0 0 0,1 1-1 0 0,-1 0 1 0 0,1 0 0 0 0,0-1-1 0 0,22-9-48 0 0,0 1-1 0 0,1 1 0 0 0,0 2 0 0 0,1 0 1 0 0,47-5-1 0 0,131 10-397 0 0,-139 2 17 0 0,-3 6-492 0 0,-35-3 281 0 0</inkml:trace>
</inkml:ink>
</file>

<file path=ppt/ink/ink2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20T12:19:30.915"/>
    </inkml:context>
    <inkml:brush xml:id="br0">
      <inkml:brushProperty name="width" value="0.1" units="cm"/>
      <inkml:brushProperty name="height" value="0.1" units="cm"/>
      <inkml:brushProperty name="color" value="#F6630D"/>
    </inkml:brush>
  </inkml:definitions>
  <inkml:trace contextRef="#ctx0" brushRef="#br0">0 29 5176 0 0,'22'3'802'0'0,"0"-2"0"0"0,38-1-1 0 0,52-11-62 0 0,149-8-409 0 0,-154 17-922 0 0,-55 1 115 0 0</inkml:trace>
</inkml:ink>
</file>

<file path=ppt/ink/ink2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1T07:36:39.665"/>
    </inkml:context>
    <inkml:brush xml:id="br0">
      <inkml:brushProperty name="width" value="0.05" units="cm"/>
      <inkml:brushProperty name="height" value="0.05" units="cm"/>
      <inkml:brushProperty name="color" value="#FFC114"/>
    </inkml:brush>
  </inkml:definitions>
  <inkml:trace contextRef="#ctx0" brushRef="#br0">0 0 24575,'0'0'-8191</inkml:trace>
</inkml:ink>
</file>

<file path=ppt/ink/ink2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1T07:36:40.443"/>
    </inkml:context>
    <inkml:brush xml:id="br0">
      <inkml:brushProperty name="width" value="0.05" units="cm"/>
      <inkml:brushProperty name="height" value="0.05" units="cm"/>
      <inkml:brushProperty name="color" value="#FFC114"/>
    </inkml:brush>
  </inkml:definitions>
  <inkml:trace contextRef="#ctx0" brushRef="#br0">1 1 24575,'0'0'-8191</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20T08:45:55.272"/>
    </inkml:context>
    <inkml:brush xml:id="br0">
      <inkml:brushProperty name="width" value="0.1" units="cm"/>
      <inkml:brushProperty name="height" value="0.1" units="cm"/>
      <inkml:brushProperty name="color" value="#F6630D"/>
    </inkml:brush>
  </inkml:definitions>
  <inkml:trace contextRef="#ctx0" brushRef="#br0">0 96 5208 0 0,'32'-6'608'0'0,"304"-17"-230"0"0,1 25-457 0 0,-188 0 208 0 0,432 10 424 0 0,237 1-378 0 0,-759-13-171 0 0,116-16 1 0 0,-171 15-5 0 0,0 0 0 0 0,0 0 0 0 0,-1 0 1 0 0,1 0-1 0 0,0-1 0 0 0,-1 1 0 0 0,1-1 1 0 0,3-2-1 0 0,-7 4-6 0 0,1-1 0 0 0,-1 0 0 0 0,1 1 0 0 0,0-1 0 0 0,-1 1 0 0 0,1-1 0 0 0,-1 0 0 0 0,0 1 0 0 0,1-1 0 0 0,-1 0 0 0 0,1 0 0 0 0,-1 1 0 0 0,0-1 0 0 0,0 0 0 0 0,1 0 0 0 0,-1 1 0 0 0,0-1 0 0 0,0 0 0 0 0,0 0 0 0 0,0 0 0 0 0,0 0 0 0 0,0 1 0 0 0,0-1 0 0 0,0 0 0 0 0,0 0 0 0 0,-1 0 1 0 0,1 1-1 0 0,0-1 0 0 0,0 0 0 0 0,-1 0 0 0 0,1 1 0 0 0,0-1 0 0 0,-1 0 0 0 0,1 1 0 0 0,-1-1 0 0 0,1 0 0 0 0,-1 1 0 0 0,1-1 0 0 0,-1 0 0 0 0,0 1 0 0 0,1-1 0 0 0,-2 0 0 0 0,-27-25-1089 0 0,16 17 416 0 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20T08:45:56.462"/>
    </inkml:context>
    <inkml:brush xml:id="br0">
      <inkml:brushProperty name="width" value="0.1" units="cm"/>
      <inkml:brushProperty name="height" value="0.1" units="cm"/>
      <inkml:brushProperty name="color" value="#F6630D"/>
    </inkml:brush>
  </inkml:definitions>
  <inkml:trace contextRef="#ctx0" brushRef="#br0">757 1 6377 0 0,'-30'33'180'0'0,"1"2"1"0"0,1 1-1 0 0,2 1 1 0 0,2 1 0 0 0,1 1-1 0 0,-21 52 1 0 0,33-63-32 0 0,0 1 1 0 0,2 0-1 0 0,2 0 1 0 0,0 1-1 0 0,-4 56 0 0 0,7 156 847 0 0,5-144-618 0 0,2-39-144 0 0,2 0-1 0 0,3-1 1 0 0,17 67 0 0 0,-23-118-20 0 0,-1-7-40 0 0,1-14 64 0 0,-5-25-94 0 0,-1 8-156 0 0,4 27 13 0 0,0 1 1 0 0,0-1-1 0 0,-1 0 0 0 0,1 0 0 0 0,-1 0 1 0 0,-1-4-1 0 0,-1 10 0 0 0,0-1 0 0 0,1 1 0 0 0,-1 1-1 0 0,1-1 1 0 0,-1 0 0 0 0,1 1 0 0 0,0-1 0 0 0,0 1 0 0 0,0-1 0 0 0,0 1-1 0 0,1 0 1 0 0,-1 0 0 0 0,1 0 0 0 0,-1 3 0 0 0,1-6-3 0 0,1-1 0 0 0,0 1 0 0 0,0 0 1 0 0,0-1-1 0 0,-1 1 0 0 0,1 0 0 0 0,0 0 0 0 0,-1-1 1 0 0,1 1-1 0 0,0 0 0 0 0,0-1 0 0 0,-1 1 0 0 0,1 0 1 0 0,-1 0-1 0 0,1 0 0 0 0,0-1 0 0 0,-1 1 0 0 0,1 0 1 0 0,0 0-1 0 0,-1 0 0 0 0,1 0 0 0 0,-1 0 0 0 0,1 0 1 0 0,0 0-1 0 0,-1 0 0 0 0,1 0 0 0 0,-1 0 0 0 0,1 0 1 0 0,0 0-1 0 0,-1 0 0 0 0,1 0 0 0 0,-1 0 0 0 0,1 0 1 0 0,0 0-1 0 0,-1 1 0 0 0,1-1 0 0 0,0 0 0 0 0,-1 0 1 0 0,1 0-1 0 0,-1 1 0 0 0,1-1 0 0 0,-1 0 0 0 0,-28 13-79 0 0,12-6 51 0 0,-125 38-78 0 0,-91 34-726 0 0,180-55-1408 0 0,47-20 1438 0 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20T08:45:59.670"/>
    </inkml:context>
    <inkml:brush xml:id="br0">
      <inkml:brushProperty name="width" value="0.1" units="cm"/>
      <inkml:brushProperty name="height" value="0.1" units="cm"/>
      <inkml:brushProperty name="color" value="#F6630D"/>
    </inkml:brush>
  </inkml:definitions>
  <inkml:trace contextRef="#ctx0" brushRef="#br0">496 0 3928 0 0,'0'0'7'0'0,"0"0"1"0"0,0 1-1 0 0,0-1 0 0 0,0 0 0 0 0,0 0 0 0 0,0 0 0 0 0,0 0 0 0 0,-1 0 0 0 0,1 0 0 0 0,0 1 0 0 0,0-1 0 0 0,0 0 0 0 0,0 0 0 0 0,0 0 1 0 0,0 0-1 0 0,0 0 0 0 0,0 1 0 0 0,1-1 0 0 0,-1 0 0 0 0,0 0 0 0 0,0 0 0 0 0,0 0 0 0 0,0 0 0 0 0,0 1 0 0 0,0-1 0 0 0,0 0 0 0 0,0 0 1 0 0,0 0-1 0 0,0 0 0 0 0,0 0 0 0 0,0 0 0 0 0,1 0 0 0 0,-1 1 0 0 0,0-1 0 0 0,0 0 0 0 0,0 0 0 0 0,0 0 0 0 0,0 0 0 0 0,0 0 1 0 0,1 0-1 0 0,-1 0 0 0 0,0 0 0 0 0,0 0 0 0 0,0 0 0 0 0,0 0 0 0 0,0 0 0 0 0,1 0 0 0 0,-1 0 0 0 0,0 0 0 0 0,0 0 0 0 0,0 0 0 0 0,0 0 1 0 0,0 0-1 0 0,1 0 0 0 0,-1 0 0 0 0,0 0 0 0 0,0 0 0 0 0,0 0 0 0 0,0 0 0 0 0,0 0 0 0 0,0 0 0 0 0,1 0 0 0 0,-17 16 320 0 0,-27 18 86 0 0,42-33-401 0 0,-239 151 617 0 0,156-103-273 0 0,53-32-239 0 0,21-12-100 0 0,1 0-1 0 0,0 0 0 0 0,0 0 1 0 0,1 1-1 0 0,0 1 1 0 0,0-1-1 0 0,-9 10 0 0 0,16-15-10 0 0,0 0 1 0 0,1 0-1 0 0,-1 0 0 0 0,0 0 0 0 0,1 1 1 0 0,-1-1-1 0 0,1 0 0 0 0,-1 0 0 0 0,1 0 1 0 0,0 0-1 0 0,0 1 0 0 0,-1-1 0 0 0,1 0 0 0 0,0 0 1 0 0,0 0-1 0 0,0 1 0 0 0,0-1 0 0 0,0 0 1 0 0,0 0-1 0 0,1 0 0 0 0,-1 1 0 0 0,1 1 1 0 0,0-1 15 0 0,0 1 0 0 0,1 0 1 0 0,-1-1-1 0 0,1 1 0 0 0,0-1 1 0 0,0 1-1 0 0,0-1 1 0 0,4 4-1 0 0,4 3 34 0 0,1-2 0 0 0,-1 1-1 0 0,16 7 1 0 0,-4-5-83 0 0,0-2 0 0 0,0 0 0 0 0,1-1 0 0 0,41 7 0 0 0,-42-10-113 0 0,19 4-307 0 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20T08:46:00.423"/>
    </inkml:context>
    <inkml:brush xml:id="br0">
      <inkml:brushProperty name="width" value="0.1" units="cm"/>
      <inkml:brushProperty name="height" value="0.1" units="cm"/>
      <inkml:brushProperty name="color" value="#F6630D"/>
    </inkml:brush>
  </inkml:definitions>
  <inkml:trace contextRef="#ctx0" brushRef="#br0">231 68 5513 0 0,'19'-40'365'0'0,"-18"38"-319"0"0,-1 0 0 0 0,1 0 0 0 0,0 1 0 0 0,0-1 0 0 0,0 0 0 0 0,1 0 0 0 0,-1 1 0 0 0,0-1 0 0 0,1 1 0 0 0,-1-1 0 0 0,1 1 0 0 0,-1-1 0 0 0,1 1 0 0 0,0 0 0 0 0,0 0 0 0 0,2-2 0 0 0,-3 6-25 0 0,-1 0 0 0 0,1 0-1 0 0,-1-1 1 0 0,0 1 0 0 0,0 0 0 0 0,0 0-1 0 0,-1 5 1 0 0,0-6 8 0 0,-3 34 48 0 0,-3 0-1 0 0,-15 48 1 0 0,2-6 63 0 0,-19 89 332 0 0,-55 257 4 0 0,27 6-403 0 0,60-371-80 0 0,-1 7 4 0 0,2 108 0 0 0,6-168 2 0 0,0 0-1 0 0,1 1 1 0 0,0-1 0 0 0,3 10 0 0 0,-4-16 2 0 0,1 1 0 0 0,-1 0 0 0 0,0 0 0 0 0,0 0 0 0 0,1 0 1 0 0,-1-1-1 0 0,1 1 0 0 0,-1 0 0 0 0,0 0 0 0 0,1 0 1 0 0,-1-1-1 0 0,1 1 0 0 0,0 0 0 0 0,-1-1 0 0 0,1 1 1 0 0,0-1-1 0 0,-1 1 0 0 0,1-1 0 0 0,0 1 0 0 0,-1-1 1 0 0,1 1-1 0 0,0-1 0 0 0,0 0 0 0 0,0 1 0 0 0,-1-1 1 0 0,1 0-1 0 0,0 0 0 0 0,0 1 0 0 0,0-1 0 0 0,0 0 1 0 0,0 0-1 0 0,0 0 0 0 0,-1 0 0 0 0,1 0 0 0 0,0 0 1 0 0,0 0-1 0 0,0-1 0 0 0,0 1 0 0 0,0 0 0 0 0,-1 0 1 0 0,2-1-1 0 0,67-35 15 0 0,-45 22-33 0 0,33-14-1 0 0,-18 14 4 0 0,1 2 0 0 0,1 2-1 0 0,0 1 1 0 0,0 2 0 0 0,0 2 0 0 0,60 1-1 0 0,255 25-237 0 0,-279-14 225 0 0,1061 86 94 0 0,-1091-90-61 0 0,16 2-1 0 0,100-5 0 0 0,-155 0-7 0 0,1-2-1 0 0,0 1 1 0 0,-1-1-1 0 0,1 0 1 0 0,-1-1-1 0 0,16-6 1 0 0,-23 7-48 0 0,0 0 1 0 0,-1 0-1 0 0,1-1 1 0 0,0 1-1 0 0,0 0 1 0 0,-1 0-1 0 0,0 0 0 0 0,1-1 1 0 0,-1 1-1 0 0,0 0 1 0 0,0 0-1 0 0,0-1 1 0 0,0 1-1 0 0,-1 0 1 0 0,1 0-1 0 0,-1-3 1 0 0,-13-12-461 0 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20T08:46:01.029"/>
    </inkml:context>
    <inkml:brush xml:id="br0">
      <inkml:brushProperty name="width" value="0.1" units="cm"/>
      <inkml:brushProperty name="height" value="0.1" units="cm"/>
      <inkml:brushProperty name="color" value="#F6630D"/>
    </inkml:brush>
  </inkml:definitions>
  <inkml:trace contextRef="#ctx0" brushRef="#br0">7 108 5541 0 0,'-1'-1'-2'0'0,"0"0"1"0"0,1 1 0 0 0,-1-1 0 0 0,0 0-1 0 0,1 0 1 0 0,-1 0 0 0 0,1 0 0 0 0,-1-1 0 0 0,1 1-1 0 0,0 0 1 0 0,0 0 0 0 0,-1 0 0 0 0,1 0 0 0 0,0 0-1 0 0,0 0 1 0 0,0 0 0 0 0,0-1 0 0 0,0 1-1 0 0,0 0 1 0 0,1 0 0 0 0,-1 0 0 0 0,0 0 0 0 0,0 0-1 0 0,1 0 1 0 0,0-2 0 0 0,1 1 0 0 0,0 0 1 0 0,-1 0-1 0 0,1 0 1 0 0,0 0-1 0 0,1 1 0 0 0,-1-1 1 0 0,0 1-1 0 0,0 0 1 0 0,1-1-1 0 0,-1 1 0 0 0,3-1 1 0 0,20-6-11 0 0,1 1 0 0 0,0 1 1 0 0,0 2-1 0 0,0 0 0 0 0,46 0 1 0 0,-29 1-6 0 0,607-19 19 0 0,0 29 383 0 0,71 28-313 0 0,-549-25-138 0 0,-166-10 80 0 0,9 1 33 0 0,-1 0 0 0 0,0 0 0 0 0,0 1 0 0 0,0 1 0 0 0,18 6 1 0 0,-58 15 724 0 0,13-14-647 0 0,7-2-93 0 0,0-1 0 0 0,0 1 0 0 0,1 0 0 0 0,-1 1 0 0 0,2-1 0 0 0,-1 1 0 0 0,2 0 0 0 0,-1 0 0 0 0,1 0 0 0 0,-3 14 0 0 0,-1 12 341 0 0,-3 56-1 0 0,5-34-68 0 0,2-33-216 0 0,-8 72 335 0 0,-25 98 0 0 0,17-101-219 0 0,5 1-1 0 0,-4 105 1 0 0,15-155-141 0 0,0-14-9 0 0,-1-1 0 0 0,-16 53 1 0 0,19-67-45 0 0,0-11 33 0 0,-6-8-17 0 0,5 2-27 0 0,-8-3 8 0 0,0 0 1 0 0,0 1 0 0 0,-1 0 0 0 0,1 0 0 0 0,-1 1 0 0 0,0 0-1 0 0,-12-1 1 0 0,-81-4-157 0 0,93 8 102 0 0,-140-3-2777 0 0,124 3 2007 0 0</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20T08:46:01.802"/>
    </inkml:context>
    <inkml:brush xml:id="br0">
      <inkml:brushProperty name="width" value="0.1" units="cm"/>
      <inkml:brushProperty name="height" value="0.1" units="cm"/>
      <inkml:brushProperty name="color" value="#F6630D"/>
    </inkml:brush>
  </inkml:definitions>
  <inkml:trace contextRef="#ctx0" brushRef="#br0">7 16 3436 0 0,'-2'-9'0'0'0,"4"12"-12"0"0,-8-13-36 0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20T08:45:57.723"/>
    </inkml:context>
    <inkml:brush xml:id="br0">
      <inkml:brushProperty name="width" value="0.1" units="cm"/>
      <inkml:brushProperty name="height" value="0.1" units="cm"/>
      <inkml:brushProperty name="color" value="#F6630D"/>
    </inkml:brush>
  </inkml:definitions>
  <inkml:trace contextRef="#ctx0" brushRef="#br0">50 103 6657 0 0,'-49'1'262'0'0,"72"3"-7"0"0,127-12-199 0 0,-94 6-320 0 0,0-1 0 0 0,0-3 0 0 0,86-21 0 0 0,-123 19 222 0 0,-18 8 45 0 0,-1 0-1 0 0,1 0 1 0 0,-1 0 0 0 0,1 0 0 0 0,-1-1 0 0 0,0 1 0 0 0,1 0 0 0 0,-1 0-1 0 0,1 0 1 0 0,-1-1 0 0 0,1 1 0 0 0,-1 0 0 0 0,0 0 0 0 0,1-1-1 0 0,-1 1 1 0 0,0 0 0 0 0,1-1 0 0 0,-1 1 0 0 0,0 0 0 0 0,1-1 0 0 0,-1 1-1 0 0,0-1 1 0 0,0 1 0 0 0,1-1 0 0 0,-1 1 0 0 0,0 0 0 0 0,0-1 0 0 0,0 1-1 0 0,0-1 1 0 0,0 1 0 0 0,1-1 0 0 0,-1 1 0 0 0,0-1 0 0 0,0 1 0 0 0,0-1-1 0 0,-1 0 1 0 0,-6-4-3 0 0,-2 0 0 0 0,1 0-1 0 0,-1 1 1 0 0,1 0-1 0 0,-1 0 1 0 0,-1 1 0 0 0,1 1-1 0 0,0-1 1 0 0,0 1 0 0 0,-12 0-1 0 0,12 1 50 0 0,0 0 0 0 0,-1 1 0 0 0,1 0 0 0 0,0 1 0 0 0,-1 0 0 0 0,1 1 0 0 0,0 0 0 0 0,0 0 0 0 0,-10 4 0 0 0,14-3-18 0 0,0-1 1 0 0,0 1-1 0 0,1 0 0 0 0,-1 0 0 0 0,1 0 0 0 0,-1 1 0 0 0,1-1 0 0 0,0 1 1 0 0,1 0-1 0 0,-1 1 0 0 0,1-1 0 0 0,0 0 0 0 0,0 1 0 0 0,0 0 0 0 0,0 0 1 0 0,-3 8-1 0 0,1 4 61 0 0,-1 0 1 0 0,2 1 0 0 0,0-1-1 0 0,1 1 1 0 0,-1 35-1 0 0,10 92 341 0 0,-3-96-429 0 0,2-7-43 0 0,1-1-1 0 0,15 54 1 0 0,-15-71-94 0 0,-5-22 91 0 0,-1 1-1 0 0,1-1 0 0 0,0 1 1 0 0,0-1-1 0 0,1 0 1 0 0,-1 0-1 0 0,0 1 1 0 0,1-1-1 0 0,-1 0 1 0 0,1 0-1 0 0,0 0 1 0 0,0-1-1 0 0,0 1 1 0 0,0 0-1 0 0,0-1 1 0 0,0 1-1 0 0,0-1 1 0 0,0 1-1 0 0,0-1 1 0 0,4 1-1 0 0,0 2-87 0 0,13 8-444 0 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20T08:46:02.572"/>
    </inkml:context>
    <inkml:brush xml:id="br0">
      <inkml:brushProperty name="width" value="0.1" units="cm"/>
      <inkml:brushProperty name="height" value="0.1" units="cm"/>
      <inkml:brushProperty name="color" value="#F6630D"/>
    </inkml:brush>
  </inkml:definitions>
  <inkml:trace contextRef="#ctx0" brushRef="#br0">39 219 6753 0 0,'-2'-1'35'0'0,"0"-1"0"0"0,-1 1 0 0 0,1 0 1 0 0,0-1-1 0 0,0 1 0 0 0,0-1 0 0 0,1 0 1 0 0,-1 1-1 0 0,0-1 0 0 0,0 0 0 0 0,1 0 0 0 0,-1 0 1 0 0,1-1-1 0 0,0 1 0 0 0,0 0 0 0 0,0 0 1 0 0,0-1-1 0 0,0 1 0 0 0,-1-3 0 0 0,1 2 38 0 0,0 0-1 0 0,0 0 0 0 0,0 0 0 0 0,1-1 0 0 0,-1 1 0 0 0,1 0 1 0 0,-1 0-1 0 0,1 0 0 0 0,0-1 0 0 0,0 1 0 0 0,1 0 0 0 0,-1 0 1 0 0,1-1-1 0 0,-1 1 0 0 0,1 0 0 0 0,0 0 0 0 0,0 0 0 0 0,1 0 0 0 0,-1 0 1 0 0,3-4-1 0 0,0 2-33 0 0,-1 0 0 0 0,1 1 0 0 0,0 0 0 0 0,0 0 0 0 0,0 0 1 0 0,1 1-1 0 0,-1-1 0 0 0,1 1 0 0 0,0 0 0 0 0,0 0 0 0 0,0 1 0 0 0,0 0 0 0 0,0 0 0 0 0,1 0 1 0 0,-1 0-1 0 0,1 1 0 0 0,-1 0 0 0 0,1 0 0 0 0,-1 0 0 0 0,12 0 0 0 0,-15 2-25 0 0,1 0 0 0 0,-1 0 0 0 0,1 0-1 0 0,-1 1 1 0 0,0-1 0 0 0,0 0 0 0 0,0 1-1 0 0,0-1 1 0 0,0 1 0 0 0,0 0 0 0 0,0 0-1 0 0,0 0 1 0 0,-1 0 0 0 0,1 0 0 0 0,-1 0-1 0 0,1 0 1 0 0,-1 0 0 0 0,0 0 0 0 0,0 1-1 0 0,0-1 1 0 0,0 1 0 0 0,0-1 0 0 0,-1 1 0 0 0,1-1-1 0 0,0 6 1 0 0,1 3 38 0 0,-1 1 0 0 0,0 0 1 0 0,0 0-1 0 0,-2 16 0 0 0,-4 8 59 0 0,-2 1-1 0 0,-18 59 1 0 0,1-7-59 0 0,16-64-56 0 0,4-12 137 0 0,12-28 37 0 0,42-106-127 0 0,-31 72-73 0 0,2 0 0 0 0,1 2 0 0 0,50-76-1 0 0,-66 115 18 0 0,0 0 0 0 0,1 0 0 0 0,0 1 0 0 0,0 0 0 0 0,0 0 0 0 0,1 1 0 0 0,14-9 0 0 0,-20 14 9 0 0,0 0 0 0 0,0 0 1 0 0,0 0-1 0 0,0 1 0 0 0,0-1 1 0 0,0 1-1 0 0,0-1 0 0 0,0 1 1 0 0,0-1-1 0 0,0 1 1 0 0,0 0-1 0 0,1 0 0 0 0,-1 0 1 0 0,0 0-1 0 0,0 1 0 0 0,4 0 1 0 0,-4 0 2 0 0,0 0 1 0 0,0 1-1 0 0,0-1 1 0 0,0 1-1 0 0,0-1 1 0 0,0 1-1 0 0,0-1 1 0 0,0 1-1 0 0,-1 0 1 0 0,1 0-1 0 0,-1 0 1 0 0,1 0-1 0 0,-1 0 1 0 0,0 0-1 0 0,0 1 1 0 0,0-1-1 0 0,0 0 1 0 0,1 3-1 0 0,4 19 16 0 0,0 0 0 0 0,-2 0 0 0 0,-1 0 0 0 0,0 0 0 0 0,-3 36 0 0 0,4 21 19 0 0,-4-76-53 0 0,12 94 129 0 0,-9-85-298 0 0,0-1 0 0 0,1 1 0 0 0,0-1-1 0 0,1 0 1 0 0,6 13 0 0 0,-10-25 44 0 0,1 1 1 0 0,-1 0-1 0 0,0 0 1 0 0,0-1-1 0 0,1 1 1 0 0,-1 0-1 0 0,1-1 1 0 0,0 0-1 0 0,2 2 1 0 0,2 0-845 0 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20T08:46:03.892"/>
    </inkml:context>
    <inkml:brush xml:id="br0">
      <inkml:brushProperty name="width" value="0.1" units="cm"/>
      <inkml:brushProperty name="height" value="0.1" units="cm"/>
      <inkml:brushProperty name="color" value="#F6630D"/>
    </inkml:brush>
  </inkml:definitions>
  <inkml:trace contextRef="#ctx0" brushRef="#br0">35 160 4016 0 0,'-4'-16'1208'0'0,"2"3"1812"0"0,6 17-2128 0 0,-1 1-852 0 0,0 0 0 0 0,0 0 0 0 0,0 1-1 0 0,-1-1 1 0 0,1 1 0 0 0,-2 0 0 0 0,1 0 0 0 0,-1 0-1 0 0,1 0 1 0 0,-2 0 0 0 0,1 0 0 0 0,-1 0-1 0 0,0 0 1 0 0,0 7 0 0 0,-2 8 62 0 0,-1-1-1 0 0,-9 39 1 0 0,5-30-51 0 0,4-16-39 0 0,0 0 0 0 0,-1-1 0 0 0,0 1 0 0 0,-1-1 0 0 0,-8 18 1 0 0,30-118 3 0 0,53-103-34 0 0,-46 133 2 0 0,-22 52 15 0 0,0-1-1 0 0,1 1 0 0 0,0 0 0 0 0,1 0 0 0 0,-1 0 1 0 0,1 0-1 0 0,0 0 0 0 0,0 1 0 0 0,1-1 1 0 0,7-5-1 0 0,-12 10 2 0 0,1 1 1 0 0,0 0-1 0 0,0-1 0 0 0,0 1 1 0 0,0 0-1 0 0,-1 0 0 0 0,1-1 1 0 0,0 1-1 0 0,0 0 0 0 0,0 0 1 0 0,0 0-1 0 0,0 0 0 0 0,-1 0 1 0 0,1 0-1 0 0,0 1 0 0 0,0-1 1 0 0,0 0-1 0 0,0 0 0 0 0,-1 1 1 0 0,1-1-1 0 0,0 0 0 0 0,0 1 1 0 0,0-1-1 0 0,-1 0 0 0 0,1 1 1 0 0,0 0-1 0 0,-1-1 0 0 0,1 1 1 0 0,0-1-1 0 0,-1 1 0 0 0,1 0 0 0 0,-1-1 1 0 0,1 1-1 0 0,-1 0 0 0 0,1-1 1 0 0,-1 1-1 0 0,1 0 0 0 0,-1 0 1 0 0,1 1-1 0 0,13 37 4 0 0,-13-34-3 0 0,5 21-10 0 0,-1 1 0 0 0,2 32 0 0 0,-6-37 17 0 0,2 0 0 0 0,0 0 0 0 0,2-1 0 0 0,10 34 0 0 0,-15-55-7 0 0,0 0-1 0 0,0 1 1 0 0,0-1-1 0 0,1 0 1 0 0,-1 1-1 0 0,0-1 1 0 0,0 0-1 0 0,0 0 0 0 0,0 1 1 0 0,1-1-1 0 0,-1 0 1 0 0,0 0-1 0 0,0 1 1 0 0,0-1-1 0 0,1 0 1 0 0,-1 0-1 0 0,0 1 1 0 0,0-1-1 0 0,1 0 1 0 0,-1 0-1 0 0,0 0 1 0 0,1 0-1 0 0,-1 0 1 0 0,0 0-1 0 0,1 1 0 0 0,-1-1 1 0 0,0 0-1 0 0,1 0 1 0 0,-1 0-1 0 0,0 0 1 0 0,0 0-1 0 0,1 0 1 0 0,-1 0-1 0 0,0 0 1 0 0,1 0-1 0 0,-1 0 1 0 0,0-1-1 0 0,1 1 1 0 0,-1 0-1 0 0,0 0 0 0 0,1 0 1 0 0,-1 0-1 0 0,0 0 1 0 0,0-1-1 0 0,1 1 1 0 0,-1 0-1 0 0,0 0 1 0 0,0 0-1 0 0,1-1 1 0 0,-1 1-1 0 0,0 0 1 0 0,0 0-1 0 0,1-1 1 0 0,15-19 9 0 0,-7 9-3 0 0,49-62-62 0 0,-41 50 159 0 0,1 1 0 0 0,26-26 0 0 0,-40 45-101 0 0,-1-1 0 0 0,1 1 0 0 0,0 1 0 0 0,0-1 0 0 0,0 1 0 0 0,0-1-1 0 0,7-2 1 0 0,-10 5-12 0 0,0 0-1 0 0,1-1 1 0 0,-1 1-1 0 0,0 0 1 0 0,0 0-1 0 0,0 0 1 0 0,0 0-1 0 0,0 0 0 0 0,0 0 1 0 0,0 0-1 0 0,0 0 1 0 0,0 0-1 0 0,0 0 1 0 0,0 1-1 0 0,1-1 1 0 0,-1 0-1 0 0,0 1 1 0 0,0-1-1 0 0,-1 1 1 0 0,1-1-1 0 0,0 1 1 0 0,0 0-1 0 0,0-1 1 0 0,0 1-1 0 0,0 0 0 0 0,-1-1 1 0 0,1 1-1 0 0,0 0 1 0 0,0 0-1 0 0,-1 0 1 0 0,1 0-1 0 0,-1 0 1 0 0,1 0-1 0 0,-1 0 1 0 0,1 0-1 0 0,-1 0 1 0 0,0 0-1 0 0,1 1 1 0 0,1 8 12 0 0,1 1 0 0 0,-2-1 0 0 0,0 0 0 0 0,0 1 0 0 0,-1-1 0 0 0,0 0 0 0 0,-1 1 0 0 0,0-1 1 0 0,-5 21-1 0 0,4-20-32 0 0,0 1 1 0 0,0 0 0 0 0,1 1-1 0 0,1-1 1 0 0,0 0 0 0 0,3 22-1 0 0,-3-31-40 0 0,1-1 0 0 0,-1 0 0 0 0,1 0-1 0 0,0 0 1 0 0,-1 1 0 0 0,1-1 0 0 0,0 0-1 0 0,0 0 1 0 0,0 0 0 0 0,1 0 0 0 0,-1-1-1 0 0,0 1 1 0 0,1 0 0 0 0,-1 0 0 0 0,1-1-1 0 0,0 1 1 0 0,-1-1 0 0 0,1 1 0 0 0,0-1 0 0 0,0 0-1 0 0,0 0 1 0 0,0 0 0 0 0,0 0 0 0 0,0 0-1 0 0,0 0 1 0 0,0-1 0 0 0,1 1 0 0 0,-1 0-1 0 0,0-1 1 0 0,0 0 0 0 0,1 0 0 0 0,-1 1-1 0 0,0-2 1 0 0,0 1 0 0 0,1 0 0 0 0,-1 0 0 0 0,0-1-1 0 0,4 0 1 0 0,9-3-523 0 0,0-1 0 0 0,-1 0 0 0 0,0-1-1 0 0,22-13 1 0 0,-20 11 205 0 0,5-3-11 0 0,-1 0-1 0 0,0-2 0 0 0,28-21 1 0 0,-40 27 503 0 0,-1-1 1 0 0,1 1-1 0 0,-1-1 1 0 0,0 0 0 0 0,-1-1-1 0 0,0 0 1 0 0,-1 0 0 0 0,1 0-1 0 0,-2-1 1 0 0,5-10 0 0 0,48-145 3449 0 0,-56 164-3531 0 0,-1 0 1 0 0,1 0-1 0 0,-1 0 1 0 0,0 0 0 0 0,1 0-1 0 0,-1 0 1 0 0,0 0-1 0 0,0 0 1 0 0,0-1 0 0 0,1 1-1 0 0,-1 0 1 0 0,0 0-1 0 0,-1 0 1 0 0,1 0 0 0 0,0 0-1 0 0,0 0 1 0 0,0-1-1 0 0,-1 1 1 0 0,1 0 0 0 0,0 0-1 0 0,-1 0 1 0 0,1 0-1 0 0,-1 0 1 0 0,0 0 0 0 0,1 0-1 0 0,-1 0 1 0 0,0 1-1 0 0,1-1 1 0 0,-1 0-1 0 0,0 0 1 0 0,0 0 0 0 0,0 1-1 0 0,0-1 1 0 0,0 0-1 0 0,0 1 1 0 0,0-1 0 0 0,0 1-1 0 0,0-1 1 0 0,0 1-1 0 0,0 0 1 0 0,-2-1 0 0 0,1 0-14 0 0,0 1 0 0 0,0 0 0 0 0,-1 0 0 0 0,1 0 1 0 0,0 0-1 0 0,0 0 0 0 0,-1 0 0 0 0,1 0 0 0 0,0 1 1 0 0,0-1-1 0 0,-1 1 0 0 0,1 0 0 0 0,0 0 0 0 0,0-1 1 0 0,0 1-1 0 0,0 1 0 0 0,0-1 0 0 0,0 0 0 0 0,0 0 1 0 0,-2 3-1 0 0,-3 3 26 0 0,-1 1 0 0 0,1 0-1 0 0,1 1 1 0 0,0-1 0 0 0,0 1 0 0 0,1 1 0 0 0,-5 9 0 0 0,8-15 3 0 0,1 1 0 0 0,-1 0 0 0 0,1 0 1 0 0,0-1-1 0 0,0 1 0 0 0,1 0 0 0 0,-1 0 0 0 0,1 0 0 0 0,0 0 0 0 0,1 0 0 0 0,-1 0 0 0 0,1 0 1 0 0,0 0-1 0 0,0-1 0 0 0,0 1 0 0 0,1 0 0 0 0,2 5 0 0 0,5 9 144 0 0,1-2 0 0 0,0 1 0 0 0,2-1-1 0 0,22 26 1 0 0,-6-14-101 0 0,42 36-1 0 0,-69-64-80 0 0,0-1 0 0 0,0 1 0 0 0,0 0 0 0 0,0 0 0 0 0,-1-1 0 0 0,1 1 0 0 0,0 0 0 0 0,0 0 0 0 0,-1 0 0 0 0,1 0 0 0 0,0 0 0 0 0,-1 0 0 0 0,1 0 0 0 0,-1 0 0 0 0,1 0 0 0 0,-1 1 0 0 0,0-1 0 0 0,0 0 0 0 0,1 0 0 0 0,-1 0 0 0 0,0 2-1 0 0,0-1-7 0 0,-1-1-1 0 0,1 0 0 0 0,-1 0 0 0 0,1 0 0 0 0,-1-1 0 0 0,1 1 0 0 0,-1 0 1 0 0,0 0-1 0 0,1 0 0 0 0,-1 0 0 0 0,0 0 0 0 0,0-1 0 0 0,0 1 0 0 0,0 0 0 0 0,1-1 1 0 0,-1 1-1 0 0,0-1 0 0 0,-2 2 0 0 0,-3 0-122 0 0,0 1-1 0 0,-1-1 1 0 0,1-1 0 0 0,-1 1 0 0 0,0-1-1 0 0,-10 1 1 0 0,-44-4-1183 0 0,26 2 385 0 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20T08:46:04.191"/>
    </inkml:context>
    <inkml:brush xml:id="br0">
      <inkml:brushProperty name="width" value="0.1" units="cm"/>
      <inkml:brushProperty name="height" value="0.1" units="cm"/>
      <inkml:brushProperty name="color" value="#F6630D"/>
    </inkml:brush>
  </inkml:definitions>
  <inkml:trace contextRef="#ctx0" brushRef="#br0">1 2 6721 0 0,'15'3'-88'0'0,"2"-3"300"0"0,6-4-200 0 0,0 4 12 0 0,7 1-8 0 0,-5-1 16 0 0,11 0-8 0 0,-4 3-128 0 0,-2-2 8 0 0,2 0-684 0 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20T08:46:05.583"/>
    </inkml:context>
    <inkml:brush xml:id="br0">
      <inkml:brushProperty name="width" value="0.1" units="cm"/>
      <inkml:brushProperty name="height" value="0.1" units="cm"/>
      <inkml:brushProperty name="color" value="#F6630D"/>
    </inkml:brush>
  </inkml:definitions>
  <inkml:trace contextRef="#ctx0" brushRef="#br0">20 29 4936 0 0,'-4'0'35'0'0,"4"1"-14"0"0,-1-1-1 0 0,0 0 0 0 0,1 0 1 0 0,-1 0-1 0 0,0 0 0 0 0,1 0 1 0 0,-1 0-1 0 0,1 0 0 0 0,-1 0 1 0 0,0 0-1 0 0,1 0 1 0 0,-1 0-1 0 0,0-1 0 0 0,1 1 1 0 0,-1 0-1 0 0,1 0 0 0 0,-1-1 1 0 0,1 1-1 0 0,-1 0 0 0 0,1-1 1 0 0,-1 1-1 0 0,1 0 0 0 0,-1-1 1 0 0,1 1-1 0 0,-1-2 1 0 0,104-7 1341 0 0,128-1-1413 0 0,-192 8-34 0 0,-25 0-159 0 0,0 2-1 0 0,1-1 1 0 0,18 4 0 0 0,-18-2-254 0 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20T08:46:05.915"/>
    </inkml:context>
    <inkml:brush xml:id="br0">
      <inkml:brushProperty name="width" value="0.1" units="cm"/>
      <inkml:brushProperty name="height" value="0.1" units="cm"/>
      <inkml:brushProperty name="color" value="#F6630D"/>
    </inkml:brush>
  </inkml:definitions>
  <inkml:trace contextRef="#ctx0" brushRef="#br0">1 40 5541 0 0,'48'-7'794'0'0,"-34"3"-602"0"0,60-8 15 0 0,1 3 0 0 0,118 2-1 0 0,-98 11-1758 0 0,-88-3 965 0 0</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20T08:46:06.246"/>
    </inkml:context>
    <inkml:brush xml:id="br0">
      <inkml:brushProperty name="width" value="0.1" units="cm"/>
      <inkml:brushProperty name="height" value="0.1" units="cm"/>
      <inkml:brushProperty name="color" value="#F6630D"/>
    </inkml:brush>
  </inkml:definitions>
  <inkml:trace contextRef="#ctx0" brushRef="#br0">1 0 5881 0 0,'4'7'116'0'0,"2"-4"-120"0"0,11 0 236 0 0,0 1-224 0 0,5-1 216 0 0,7 1-216 0 0,-3-4 228 0 0,14 3-212 0 0,-2-3 88 0 0,4 0-180 0 0,7-3-296 0 0,-9 2-104 0 0</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20T08:46:09.632"/>
    </inkml:context>
    <inkml:brush xml:id="br0">
      <inkml:brushProperty name="width" value="0.1" units="cm"/>
      <inkml:brushProperty name="height" value="0.1" units="cm"/>
      <inkml:brushProperty name="color" value="#F6630D"/>
    </inkml:brush>
  </inkml:definitions>
  <inkml:trace contextRef="#ctx0" brushRef="#br0">98 328 7841 0 0,'-3'-2'10'0'0,"1"0"0"0"0,0 1-1 0 0,-1-1 1 0 0,1 0 0 0 0,-1 1 0 0 0,0-1 0 0 0,1 1 0 0 0,-5-1 0 0 0,6 1 20 0 0,0 1 0 0 0,0 0 0 0 0,0 0 1 0 0,0-1-1 0 0,0 1 0 0 0,0 0 0 0 0,0 0 0 0 0,0 0 0 0 0,0 0 1 0 0,0 0-1 0 0,0 1 0 0 0,0-1 0 0 0,0 0 0 0 0,0 0 0 0 0,0 1 1 0 0,0-1-1 0 0,0 0 0 0 0,0 1 0 0 0,0-1 0 0 0,0 1 0 0 0,0-1 0 0 0,0 1 1 0 0,1 0-1 0 0,-1-1 0 0 0,0 1 0 0 0,0 0 0 0 0,1 0 0 0 0,-1-1 1 0 0,-1 3-1 0 0,1 0 40 0 0,0 1-1 0 0,0-1 1 0 0,0 1 0 0 0,0-1 0 0 0,1 1 0 0 0,-1-1 0 0 0,1 5-1 0 0,-5 23-35 0 0,1-12 22 0 0,0 0 0 0 0,2 1 0 0 0,0 0 0 0 0,1-1 1 0 0,1 1-1 0 0,2 22 0 0 0,0-11 50 0 0,-1 15 69 0 0,15 219 552 0 0,-6-200-575 0 0,-9-92 9 0 0,10-49 0 0 0,-2 18-169 0 0,7-170-56 0 0,-17 122 21 0 0,-1 21 3 0 0,13-126-1 0 0,-4 171 11 0 0,17-55-1 0 0,-14 74-11 0 0,-9 21 39 0 0,-1-1 0 0 0,1 1 0 0 0,-1-1-1 0 0,0 1 1 0 0,1 0 0 0 0,-1-1 0 0 0,1 1 0 0 0,-1 0-1 0 0,1 0 1 0 0,-1-1 0 0 0,1 1 0 0 0,-1 0 0 0 0,1 0 0 0 0,-1 0-1 0 0,1 0 1 0 0,0 0 0 0 0,-1 0 0 0 0,1 0 0 0 0,-1-1-1 0 0,1 2 1 0 0,-1-1 0 0 0,2 0 0 0 0,-1 0-4 0 0,1 1 0 0 0,-1 0 1 0 0,1 0-1 0 0,-1 0 0 0 0,1 0 1 0 0,-1 0-1 0 0,0 1 0 0 0,0-1 0 0 0,1 0 1 0 0,-1 1-1 0 0,0-1 0 0 0,0 0 1 0 0,0 1-1 0 0,0 0 0 0 0,-1-1 0 0 0,1 1 1 0 0,1 3-1 0 0,8 26-8 0 0,-1 1 0 0 0,-2 0 1 0 0,-1 1-1 0 0,3 42 0 0 0,-8-62 13 0 0,2 15 12 0 0,-1 0 1 0 0,-1 0-1 0 0,-2 0 1 0 0,-1 0-1 0 0,-1 0 1 0 0,-11 48-1 0 0,11-65-4 0 0,0-1 0 0 0,-1 1 0 0 0,0-1 0 0 0,-1 0 0 0 0,0 0 0 0 0,0-1 1 0 0,-1 1-1 0 0,0-1 0 0 0,-1 0 0 0 0,0-1 0 0 0,-1 0 0 0 0,1 0 0 0 0,-1 0 0 0 0,-1-1 0 0 0,0 0 0 0 0,0-1 0 0 0,0 0 0 0 0,0-1 1 0 0,-21 10-1 0 0,4-10 46 0 0,25-5-53 0 0,1 0 1 0 0,-1 0 0 0 0,1 0-1 0 0,-1 1 1 0 0,0-1 0 0 0,1 0 0 0 0,-1 0-1 0 0,0-1 1 0 0,1 1 0 0 0,-1 0-1 0 0,1 0 1 0 0,-1 0 0 0 0,0 0 0 0 0,1 0-1 0 0,-1-1 1 0 0,1 1 0 0 0,-1 0 0 0 0,1-1-1 0 0,-1 1 1 0 0,0 0 0 0 0,1-1-1 0 0,0 1 1 0 0,-1-1 0 0 0,1 1 0 0 0,-1 0-1 0 0,1-1 1 0 0,-1 1 0 0 0,1-1-1 0 0,0 1 1 0 0,-1-1 0 0 0,1 0 0 0 0,0 1-1 0 0,0-1 1 0 0,-1 1 0 0 0,1-1-1 0 0,0 1 1 0 0,0-1 0 0 0,0 0 0 0 0,0 0-1 0 0,0 1-2 0 0,0-1 0 0 0,1 1-1 0 0,-1 0 1 0 0,0 0 0 0 0,1-1-1 0 0,-1 1 1 0 0,0 0 0 0 0,1 0-1 0 0,-1 0 1 0 0,1 0 0 0 0,-1-1 0 0 0,0 1-1 0 0,1 0 1 0 0,-1 0 0 0 0,1 0-1 0 0,-1 0 1 0 0,1 0 0 0 0,-1 0-1 0 0,0 0 1 0 0,1 0 0 0 0,-1 0-1 0 0,1 0 1 0 0,-1 0 0 0 0,1 1-1 0 0,-1-1 1 0 0,0 0 0 0 0,1 0-1 0 0,-1 0 1 0 0,0 0 0 0 0,1 1-1 0 0,14 4-44 0 0,0 2 37 0 0,-1 1-1 0 0,-1 1 1 0 0,1 0-1 0 0,-1 1 1 0 0,19 19-1 0 0,51 64 74 0 0,-56-60-627 0 0,38 36 0 0 0,-63-67 414 0 0,0 0 1 0 0,0 0 0 0 0,0-1 0 0 0,0 1-1 0 0,0-1 1 0 0,0 0 0 0 0,0 0 0 0 0,1 1-1 0 0,-1-1 1 0 0,1-1 0 0 0,-1 1 0 0 0,0 0-1 0 0,5 0 1 0 0,4 0-809 0 0</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20T08:46:09.953"/>
    </inkml:context>
    <inkml:brush xml:id="br0">
      <inkml:brushProperty name="width" value="0.1" units="cm"/>
      <inkml:brushProperty name="height" value="0.1" units="cm"/>
      <inkml:brushProperty name="color" value="#F6630D"/>
    </inkml:brush>
  </inkml:definitions>
  <inkml:trace contextRef="#ctx0" brushRef="#br0">30 238 6689 0 0,'-5'-6'-40'0'0,"-6"-6"531"0"0,10 12-460 0 0,1 0 1 0 0,0 0 0 0 0,-1 0-1 0 0,1-1 1 0 0,0 1-1 0 0,-1 0 1 0 0,1 0-1 0 0,0 0 1 0 0,-1 0-1 0 0,1 0 1 0 0,-1 0-1 0 0,1 0 1 0 0,0 0-1 0 0,-1 0 1 0 0,1 0 0 0 0,-1 0-1 0 0,1 0 1 0 0,0 0-1 0 0,-1 0 1 0 0,1 0-1 0 0,0 0 1 0 0,-1 1-1 0 0,1-1 1 0 0,0 0-1 0 0,-1 0 1 0 0,1 0-1 0 0,0 1 1 0 0,-1-1-1 0 0,1 0 1 0 0,0 0 0 0 0,-1 1-1 0 0,1-1 1 0 0,0 0-1 0 0,0 0 1 0 0,-1 1-1 0 0,1-1 1 0 0,29 0 947 0 0,-8-3-951 0 0,0-1 1 0 0,-1-1-1 0 0,1-1 1 0 0,-1 0-1 0 0,-1-2 1 0 0,1 0 0 0 0,-1-1-1 0 0,24-16 1 0 0,-38 22-31 0 0,-1 0-1 0 0,1 1 1 0 0,-1-2 0 0 0,0 1-1 0 0,-1 0 1 0 0,1-1 0 0 0,0 0 0 0 0,4-7-1 0 0,-7 10 0 0 0,0-1-1 0 0,0 0 1 0 0,-1 1-1 0 0,1-1 1 0 0,-1 0-1 0 0,1 0 1 0 0,-1 1-1 0 0,0-1 1 0 0,0 0 0 0 0,1 0-1 0 0,-1 0 1 0 0,0 1-1 0 0,-1-1 1 0 0,1 0-1 0 0,0 0 1 0 0,0 0-1 0 0,-1 1 1 0 0,1-1-1 0 0,-1 0 1 0 0,0 0-1 0 0,1 1 1 0 0,-1-1-1 0 0,0 1 1 0 0,0-1-1 0 0,0 1 1 0 0,0-1-1 0 0,-2-1 1 0 0,-2-3-5 0 0,0 1 1 0 0,0 0-1 0 0,-1 0 1 0 0,0 0-1 0 0,0 0 1 0 0,0 1-1 0 0,0 0 1 0 0,-1 1-1 0 0,0-1 0 0 0,1 1 1 0 0,-1 0-1 0 0,0 1 1 0 0,-1 0-1 0 0,1 0 1 0 0,0 0-1 0 0,-1 1 1 0 0,1 0-1 0 0,0 1 1 0 0,-11 0-1 0 0,12 0 13 0 0,1 0 0 0 0,0 0 0 0 0,0 1 0 0 0,0 0 0 0 0,0 0 0 0 0,0 0 0 0 0,0 1 0 0 0,0 0 0 0 0,0 0 0 0 0,1 0 0 0 0,-1 0 0 0 0,0 1 0 0 0,1 0 0 0 0,0 0 0 0 0,0 0 0 0 0,0 0 0 0 0,0 0-1 0 0,0 1 1 0 0,1 0 0 0 0,-1 0 0 0 0,1 0 0 0 0,0 0 0 0 0,1 1 0 0 0,-1-1 0 0 0,1 1 0 0 0,-1-1 0 0 0,1 1 0 0 0,-2 6 0 0 0,2 1 18 0 0,0 0 0 0 0,1 0 0 0 0,0 0 0 0 0,0 0 0 0 0,2 0 0 0 0,-1 0 0 0 0,2 0 0 0 0,-1 0 0 0 0,2 0 0 0 0,-1 0 0 0 0,2 0 0 0 0,-1-1 1 0 0,7 13-1 0 0,-5-13-31 0 0,0-1 1 0 0,1 0 0 0 0,-1 0 0 0 0,2 0-1 0 0,-1-1 1 0 0,2 0 0 0 0,-1-1 0 0 0,1 1 0 0 0,0-2-1 0 0,1 1 1 0 0,0-1 0 0 0,0 0 0 0 0,20 11 0 0 0,-21-15-173 0 0,0 0 0 0 0,0-1 0 0 0,0 0 1 0 0,0 0-1 0 0,0-1 0 0 0,1 0 0 0 0,-1 0 1 0 0,1-1-1 0 0,-1 0 0 0 0,0 0 1 0 0,1-1-1 0 0,-1 0 0 0 0,16-5 0 0 0,4-2-786 0 0</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20T08:46:10.315"/>
    </inkml:context>
    <inkml:brush xml:id="br0">
      <inkml:brushProperty name="width" value="0.1" units="cm"/>
      <inkml:brushProperty name="height" value="0.1" units="cm"/>
      <inkml:brushProperty name="color" value="#F6630D"/>
    </inkml:brush>
  </inkml:definitions>
  <inkml:trace contextRef="#ctx0" brushRef="#br0">211 72 5693 0 0,'-2'-6'32'0'0,"1"1"54"0"0,-1-1 0 0 0,1 1 1 0 0,-1 0-1 0 0,0 0 0 0 0,-5-9 0 0 0,6 13-33 0 0,-1-1 1 0 0,1 0 0 0 0,-1 0 0 0 0,0 1-1 0 0,1-1 1 0 0,-1 1 0 0 0,0 0 0 0 0,0-1-1 0 0,0 1 1 0 0,0 0 0 0 0,0 0 0 0 0,0 0-1 0 0,-1 0 1 0 0,1 1 0 0 0,0-1 0 0 0,-5 0-1 0 0,-5-1 156 0 0,-1 0 0 0 0,0 1 0 0 0,-18 2 0 0 0,25-1-187 0 0,-1 0 0 0 0,1 1 0 0 0,0 0 0 0 0,0 1 0 0 0,0-1 0 0 0,0 1 0 0 0,0 0 0 0 0,-11 6 0 0 0,15-7-22 0 0,1 0 0 0 0,-1 0 0 0 0,1 0 0 0 0,-1 1-1 0 0,1-1 1 0 0,0 1 0 0 0,-1-1 0 0 0,1 1-1 0 0,0-1 1 0 0,0 1 0 0 0,0 0 0 0 0,0-1 0 0 0,0 1-1 0 0,1 0 1 0 0,-1 0 0 0 0,0 0 0 0 0,0 3-1 0 0,1-1 3 0 0,-1 1-1 0 0,1-1 1 0 0,0 1-1 0 0,0-1 1 0 0,1 1-1 0 0,-1-1 0 0 0,3 7 1 0 0,1 4 2 0 0,1 0 1 0 0,1-1-1 0 0,10 19 1 0 0,-12-26-10 0 0,0-1 1 0 0,0 0 0 0 0,1 0-1 0 0,0 0 1 0 0,0-1 0 0 0,12 10 0 0 0,-15-13-18 0 0,0 0 0 0 0,0 0 0 0 0,1 0 0 0 0,-1-1 0 0 0,0 1 1 0 0,1-1-1 0 0,-1 0 0 0 0,1 1 0 0 0,0-1 0 0 0,-1 0 1 0 0,1-1-1 0 0,0 1 0 0 0,-1 0 0 0 0,1-1 0 0 0,0 0 1 0 0,0 1-1 0 0,0-1 0 0 0,-1 0 0 0 0,1 0 0 0 0,0-1 1 0 0,4 0-1 0 0,-5 0 10 0 0,-1 0 0 0 0,1 1 0 0 0,-1-1 0 0 0,1 0 0 0 0,-1-1 0 0 0,1 1 0 0 0,-1 0 0 0 0,0 0 0 0 0,0-1 0 0 0,1 1 0 0 0,-1 0 0 0 0,0-1 0 0 0,0 1 0 0 0,0-1 0 0 0,-1 0 0 0 0,1 1 0 0 0,0-1 0 0 0,-1 0 0 0 0,1 1 1 0 0,0-4-1 0 0,0-3 73 0 0,0 1 1 0 0,0 0 0 0 0,-2-13 0 0 0,1 8 97 0 0,-5 26 251 0 0,0 16-233 0 0,3 0-4 0 0,-2 123 460 0 0,5-134-607 0 0,1-1 1 0 0,0 0-1 0 0,1-1 0 0 0,1 1 0 0 0,1 0 1 0 0,9 22-1 0 0,-13-36-54 0 0,1-1 0 0 0,0 1-1 0 0,0 0 1 0 0,0-1 0 0 0,1 1 0 0 0,-1-1 0 0 0,1 0 0 0 0,0 0-1 0 0,0 0 1 0 0,0 0 0 0 0,0-1 0 0 0,0 1 0 0 0,1-1 0 0 0,-1 1 0 0 0,5 1-1 0 0,-5-3-47 0 0,-1 0-1 0 0,1 0 0 0 0,0-1 0 0 0,-1 1 1 0 0,1-1-1 0 0,-1 0 0 0 0,1 0 1 0 0,0 0-1 0 0,-1 0 0 0 0,1 0 0 0 0,-1-1 1 0 0,1 1-1 0 0,0-1 0 0 0,-1 1 0 0 0,1-1 1 0 0,-1 0-1 0 0,1 0 0 0 0,-1 0 0 0 0,0 0 1 0 0,0-1-1 0 0,1 1 0 0 0,-1-1 0 0 0,0 1 1 0 0,3-4-1 0 0,3-4-394 0 0,0 0 0 0 0,0 0 1 0 0,-1-1-1 0 0,0 0 0 0 0,10-19 0 0 0,-11 17 117 0 0,5-9-307 0 0</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20T08:46:10.626"/>
    </inkml:context>
    <inkml:brush xml:id="br0">
      <inkml:brushProperty name="width" value="0.1" units="cm"/>
      <inkml:brushProperty name="height" value="0.1" units="cm"/>
      <inkml:brushProperty name="color" value="#F6630D"/>
    </inkml:brush>
  </inkml:definitions>
  <inkml:trace contextRef="#ctx0" brushRef="#br0">73 6 8661 0 0,'-7'2'132'0'0,"-3"0"72"0"0,6-11 20 0 0,-5 14-4 0 0,1-1-4 0 0,1-2 4 0 0,1 5 0 0 0,-3-2-36 0 0,5 1-204 0 0,0 0-192 0 0,2 4-184 0 0,0-4-180 0 0,2-3-124 0 0,0 2-332 0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20T08:45:58.121"/>
    </inkml:context>
    <inkml:brush xml:id="br0">
      <inkml:brushProperty name="width" value="0.1" units="cm"/>
      <inkml:brushProperty name="height" value="0.1" units="cm"/>
      <inkml:brushProperty name="color" value="#F6630D"/>
    </inkml:brush>
  </inkml:definitions>
  <inkml:trace contextRef="#ctx0" brushRef="#br0">68 178 6721 0 0,'-2'-1'-24'0'0,"-2"6"147"0"0,2 1-82 0 0,-8 14 34 0 0,6-11-69 0 0,0 0 0 0 0,0 0 1 0 0,1 0-1 0 0,0 0 0 0 0,-2 15 0 0 0,0 37-22 0 0,3 0-1 0 0,12 120 0 0 0,-5-122-13 0 0,-4 0 88 0 0,9-188-37 0 0,-5 89-73 0 0,-2-1 0 0 0,-3-56 0 0 0,-29-109-41 0 0,6 54 151 0 0,23 149-45 0 0,-1 0-1 0 0,1 1 1 0 0,0-1 0 0 0,0 0-1 0 0,0 0 1 0 0,0 1 0 0 0,0-1-1 0 0,2-4 1 0 0,-2 7-10 0 0,0-1 0 0 0,0 1 0 0 0,0 0 0 0 0,0 0 0 0 0,1-1 1 0 0,-1 1-1 0 0,0 0 0 0 0,0 0 0 0 0,0 0 0 0 0,1-1 0 0 0,-1 1 1 0 0,0 0-1 0 0,0 0 0 0 0,1 0 0 0 0,-1 0 0 0 0,0 0 0 0 0,0 0 0 0 0,1-1 1 0 0,-1 1-1 0 0,0 0 0 0 0,1 0 0 0 0,-1 0 0 0 0,0 0 0 0 0,0 0 0 0 0,1 0 1 0 0,-1 0-1 0 0,0 0 0 0 0,1 0 0 0 0,-1 0 0 0 0,17 9 44 0 0,2 5-52 0 0,-1 0 1 0 0,0 2-1 0 0,-1 0 1 0 0,-1 1-1 0 0,17 21 1 0 0,-8-3 9 0 0,39 72 0 0 0,-61-102 29 0 0,0 0 1 0 0,-1 0 0 0 0,0 0-1 0 0,0 0 1 0 0,-1 0 0 0 0,1 0-1 0 0,-1 1 1 0 0,0-1-1 0 0,0 1 1 0 0,-1 5 0 0 0,0-9-18 0 0,0 1 0 0 0,-1-1 1 0 0,1 1-1 0 0,-1-1 0 0 0,0 1 1 0 0,1-1-1 0 0,-1 0 0 0 0,0 1 0 0 0,0-1 1 0 0,-1 0-1 0 0,1 0 0 0 0,0 0 1 0 0,-1 0-1 0 0,0 0 0 0 0,1 0 0 0 0,-1 0 1 0 0,0 0-1 0 0,0-1 0 0 0,0 1 1 0 0,0 0-1 0 0,0-1 0 0 0,0 0 0 0 0,-4 2 1 0 0,-6 3-69 0 0,0-1 1 0 0,0 0 0 0 0,-1-1 0 0 0,0-1-1 0 0,0 0 1 0 0,-22 3 0 0 0,-15-4-320 0 0</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20T08:46:11.983"/>
    </inkml:context>
    <inkml:brush xml:id="br0">
      <inkml:brushProperty name="width" value="0.1" units="cm"/>
      <inkml:brushProperty name="height" value="0.1" units="cm"/>
      <inkml:brushProperty name="color" value="#F6630D"/>
    </inkml:brush>
  </inkml:definitions>
  <inkml:trace contextRef="#ctx0" brushRef="#br0">61 323 6565 0 0,'-2'-5'56'0'0,"-1"0"0"0"0,0 1 1 0 0,0-1-1 0 0,0 0 0 0 0,-1 1 1 0 0,-7-8-1 0 0,6 8 35 0 0,1-1 0 0 0,0 1 0 0 0,0-1 0 0 0,-4-8 0 0 0,7 11-60 0 0,0 0 0 0 0,0 0-1 0 0,0 0 1 0 0,1-1-1 0 0,-1 1 1 0 0,1 0-1 0 0,-1-1 1 0 0,1 1-1 0 0,0 0 1 0 0,0-1 0 0 0,0 1-1 0 0,0-1 1 0 0,0 1-1 0 0,0 0 1 0 0,2-4-1 0 0,1-4 63 0 0,1 0-1 0 0,0 0 1 0 0,1 1-1 0 0,0-1 1 0 0,0 1 0 0 0,1 0-1 0 0,0 0 1 0 0,1 1-1 0 0,10-11 1 0 0,-3 5 70 0 0,0 1 0 0 0,1 0 0 0 0,1 1 0 0 0,21-13 0 0 0,-30 21-128 0 0,0 0 0 0 0,1 0 0 0 0,0 0 1 0 0,0 1-1 0 0,0 0 0 0 0,1 1 0 0 0,-1 0 0 0 0,0 0 1 0 0,1 1-1 0 0,0 0 0 0 0,-1 0 0 0 0,1 1 1 0 0,10 1-1 0 0,-12 0-24 0 0,-1 0 0 0 0,0 1 1 0 0,1 0-1 0 0,-1 0 0 0 0,0 0 0 0 0,0 1 0 0 0,-1 0 0 0 0,1 0 1 0 0,0 1-1 0 0,-1-1 0 0 0,0 1 0 0 0,0 0 0 0 0,0 1 1 0 0,-1-1-1 0 0,1 1 0 0 0,-1 0 0 0 0,0 0 0 0 0,4 7 1 0 0,71 121 107 0 0,-22-36-67 0 0,3 11-2582 0 0,-57-103 1624 0 0</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20T08:46:12.347"/>
    </inkml:context>
    <inkml:brush xml:id="br0">
      <inkml:brushProperty name="width" value="0.1" units="cm"/>
      <inkml:brushProperty name="height" value="0.1" units="cm"/>
      <inkml:brushProperty name="color" value="#F6630D"/>
    </inkml:brush>
  </inkml:definitions>
  <inkml:trace contextRef="#ctx0" brushRef="#br0">1 63 4936 0 0,'0'0'1'0'0,"14"-30"630"0"0,-14 29-603 0 0,0 0 1 0 0,1 1-1 0 0,-1-1 0 0 0,1 0 0 0 0,-1 0 0 0 0,0 1 0 0 0,1-1 0 0 0,0 0 1 0 0,-1 1-1 0 0,1-1 0 0 0,-1 0 0 0 0,1 1 0 0 0,0-1 0 0 0,-1 1 0 0 0,1-1 1 0 0,0 1-1 0 0,0-1 0 0 0,0 1 0 0 0,-1 0 0 0 0,1-1 0 0 0,0 1 0 0 0,0 0 1 0 0,0-1-1 0 0,0 1 0 0 0,-1 0 0 0 0,1 0 0 0 0,0 0 0 0 0,0 0 0 0 0,1 0 1 0 0,0 2 17 0 0,0 0 1 0 0,-1 0 0 0 0,1 1 0 0 0,-1-1 0 0 0,0 0 0 0 0,1 1 0 0 0,-1-1 0 0 0,0 1-1 0 0,-1-1 1 0 0,1 1 0 0 0,0-1 0 0 0,-1 1 0 0 0,1 0 0 0 0,-1 2 0 0 0,1 1 70 0 0,3 15 64 0 0,1-1 0 0 0,1 0 0 0 0,1-1 1 0 0,0 0-1 0 0,14 24 0 0 0,-18-38-176 0 0,0 0 0 0 0,1 0 0 0 0,-1 0 1 0 0,1-1-1 0 0,0 1 0 0 0,0-1 0 0 0,1 0 0 0 0,-1 0 0 0 0,1-1 0 0 0,0 0 0 0 0,0 1 0 0 0,0-1 0 0 0,0-1 1 0 0,1 1-1 0 0,-1-1 0 0 0,1 0 0 0 0,-1 0 0 0 0,1-1 0 0 0,0 1 0 0 0,0-1 0 0 0,0-1 0 0 0,11 1 0 0 0,-9-1-3 0 0,-1-1-1 0 0,1 0 0 0 0,-1 0 0 0 0,0-1 0 0 0,1 0 1 0 0,-1 0-1 0 0,0-1 0 0 0,0 0 0 0 0,0 0 0 0 0,-1-1 0 0 0,1 0 1 0 0,-1 0-1 0 0,0 0 0 0 0,0-1 0 0 0,0 0 0 0 0,0 0 0 0 0,-1 0 1 0 0,9-12-1 0 0,-7 7-8 0 0,1 0-1 0 0,-2-1 1 0 0,1 0 0 0 0,-1-1 0 0 0,-1 0 0 0 0,0 1 0 0 0,-1-2-1 0 0,0 1 1 0 0,-1 0 0 0 0,2-18 0 0 0,-3 7-30 0 0,1-11 12 0 0,-2 31-27 0 0,-1 4-35 0 0,1 18-218 0 0,-1-16 206 0 0,0 4-243 0 0,0-1-1 0 0,-1 0 1 0 0,1 0-1 0 0,-3 10 1 0 0,0-4-374 0 0</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20T08:46:12.744"/>
    </inkml:context>
    <inkml:brush xml:id="br0">
      <inkml:brushProperty name="width" value="0.1" units="cm"/>
      <inkml:brushProperty name="height" value="0.1" units="cm"/>
      <inkml:brushProperty name="color" value="#F6630D"/>
    </inkml:brush>
  </inkml:definitions>
  <inkml:trace contextRef="#ctx0" brushRef="#br0">278 25 3900 0 0,'-4'-1'87'0'0,"-1"1"0"0"0,0-1 1 0 0,1 0-1 0 0,-1 0 0 0 0,-5-2 0 0 0,-23-5 241 0 0,6 8-200 0 0,-31 4-1 0 0,33-2 54 0 0,-44-1 0 0 0,45-5 348 0 0,24 4-518 0 0,-1 0 0 0 0,1 0 0 0 0,0 0 0 0 0,0 0 0 0 0,-1 0 0 0 0,1 0 0 0 0,0 0 0 0 0,0 0 0 0 0,-1 0 0 0 0,1 0 0 0 0,0 0 0 0 0,0-1 0 0 0,-1 1 0 0 0,1 0 0 0 0,0 0 0 0 0,0 0 0 0 0,0 0 0 0 0,-1 0 0 0 0,1 0 0 0 0,0-1 0 0 0,0 1 0 0 0,0 0 0 0 0,-1 0 0 0 0,1 0 0 0 0,0-1 0 0 0,0 1 0 0 0,0 0 0 0 0,0 0 0 0 0,-1 0 0 0 0,1-1 0 0 0,0 1 0 0 0,0 0 0 0 0,0 0 0 0 0,0-1 0 0 0,0 1 0 0 0,0 0 0 0 0,0 0 0 0 0,0-1 0 0 0,0 1 0 0 0,0 0 0 0 0,0 0-1 0 0,0-1 1 0 0,0 1 0 0 0,0 0 0 0 0,0 0 0 0 0,0-1 0 0 0,0 1 0 0 0,0 0 0 0 0,0 0 0 0 0,0-1 0 0 0,1 1 0 0 0,-1 0 0 0 0,0 0 0 0 0,0-1 0 0 0,0 1 0 0 0,0 0 0 0 0,1 0 0 0 0,-1 0 0 0 0,0 0 0 0 0,0-1 0 0 0,0 1 0 0 0,0 0 0 0 0,1 0 0 0 0,-1 0 0 0 0,0 0 0 0 0,0 0 0 0 0,1-1 0 0 0,-1 1 0 0 0,0 0 0 0 0,1 0 62 0 0,-1 0-56 0 0,1 0 0 0 0,-1 1 0 0 0,1-1 0 0 0,-1 1 0 0 0,0-1 0 0 0,1 0 0 0 0,-1 1 0 0 0,0-1 0 0 0,0 1 0 0 0,1-1 0 0 0,-1 1-1 0 0,0-1 1 0 0,0 0 0 0 0,0 1 0 0 0,0-1 0 0 0,1 1 0 0 0,-1-1 0 0 0,0 1 0 0 0,0-1 0 0 0,0 1 0 0 0,0-1 0 0 0,0 1 0 0 0,0 0 0 0 0,0-1 0 0 0,-1 1-1 0 0,0 14-49 0 0,-1-8 42 0 0,0 0-1 0 0,0 1 1 0 0,0-1-1 0 0,1 0 1 0 0,1 1 0 0 0,-1-1-1 0 0,2 13 1 0 0,8 54 149 0 0,-6-53-152 0 0,4 7-21 0 0,-7-27-52 0 0,3 3-324 0 0,10 11 156 0 0,-10-11-93 0 0</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20T08:46:13.074"/>
    </inkml:context>
    <inkml:brush xml:id="br0">
      <inkml:brushProperty name="width" value="0.1" units="cm"/>
      <inkml:brushProperty name="height" value="0.1" units="cm"/>
      <inkml:brushProperty name="color" value="#F6630D"/>
    </inkml:brush>
  </inkml:definitions>
  <inkml:trace contextRef="#ctx0" brushRef="#br0">1 0 4964 0 0,'0'0'1890'0'0,"1"19"-1763"0"0,3 60-3 0 0,-4-75-96 0 0,0 0 0 0 0,1-1 0 0 0,0 1-1 0 0,0 0 1 0 0,0 0 0 0 0,2 5 0 0 0,8 3 67 0 0,-5-7-59 0 0,2 2 30 0 0,-1-1 0 0 0,1 1 1 0 0,1-2-1 0 0,-1 1 1 0 0,1-1-1 0 0,0 0 0 0 0,0-1 1 0 0,0 0-1 0 0,16 4 0 0 0,11 1 185 0 0,46 6 0 0 0,-56-11-192 0 0,200 25 452 0 0,-124-17-420 0 0,-97-12-85 0 0,7 2 9 0 0,-1-1-1 0 0,1 0 0 0 0,0 0 1 0 0,0-2-1 0 0,17-1 1 0 0,-29 1-6 0 0,0 1 1 0 0,1 0 0 0 0,-1 0-1 0 0,1-1 1 0 0,-1 1 0 0 0,1 0-1 0 0,-1-1 1 0 0,1 1 0 0 0,-1 0-1 0 0,0-1 1 0 0,1 1 0 0 0,-1-1-1 0 0,0 1 1 0 0,1 0 0 0 0,-1-1 0 0 0,0 1-1 0 0,0-1 1 0 0,1 1 0 0 0,-1-1-1 0 0,0 1 1 0 0,0-1 0 0 0,0 1-1 0 0,0-1 1 0 0,0 1 0 0 0,0-1-1 0 0,0 1 1 0 0,0-1 0 0 0,0 0-1 0 0,0 1 1 0 0,0-1 0 0 0,0 1-1 0 0,0-1 1 0 0,0 1 0 0 0,0-1 0 0 0,-7-23 286 0 0,4 18-211 0 0,-18-47 205 0 0,19 48-407 0 0,0 1 1 0 0,-1 0 0 0 0,1 0-1 0 0,-1 0 1 0 0,0 0 0 0 0,0 0-1 0 0,-1 1 1 0 0,1 0 0 0 0,-7-6-1 0 0,9 9 90 0 0,1 0 0 0 0,0 0 0 0 0,0 0 0 0 0,0 0 1 0 0,0 0-1 0 0,0 0 0 0 0,0 0 0 0 0,0 0 0 0 0,-1 0 0 0 0,1 0 0 0 0,0 0 0 0 0,0 0 0 0 0,0 0 0 0 0,0 0 0 0 0,0 0 0 0 0,0 1 0 0 0,0-1 0 0 0,0 0 0 0 0,0 0 1 0 0,-1 0-1 0 0,1 0 0 0 0,0 0 0 0 0,0 0 0 0 0,0 0 0 0 0,0 0 0 0 0,0 0 0 0 0,0 0 0 0 0,0 1 0 0 0,0-1 0 0 0,0 0 0 0 0,0 0 0 0 0,0 0 0 0 0,0 0 0 0 0,0 0 0 0 0,0 0 1 0 0,0 0-1 0 0,0 1 0 0 0,0-1 0 0 0,0 0 0 0 0,0 0 0 0 0,0 0 0 0 0,0 0 0 0 0,0 0 0 0 0,0 0 0 0 0,0 0 0 0 0,0 1 0 0 0,0-1 0 0 0,0 0 0 0 0,0 0 0 0 0,0 0 1 0 0,0 2-430 0 0</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20T08:46:15.064"/>
    </inkml:context>
    <inkml:brush xml:id="br0">
      <inkml:brushProperty name="width" value="0.1" units="cm"/>
      <inkml:brushProperty name="height" value="0.1" units="cm"/>
      <inkml:brushProperty name="color" value="#F6630D"/>
    </inkml:brush>
  </inkml:definitions>
  <inkml:trace contextRef="#ctx0" brushRef="#br0">17041 93 1696 0 0,'37'11'2808'0'0,"-43"-10"-2732"0"0,-73 3-40 0 0,-171 0-34 0 0,86-5 22 0 0,128-1-18 0 0,-975-49-273 0 0,-312-7 1230 0 0,-882 61-812 0 0,1517 10-224 0 0,-904 3-61 0 0,-454-27 293 0 0,958 26-796 0 0,5 48 441 0 0,606-6 187 0 0,108-10-105 0 0,-877 42 511 0 0,769-72-554 0 0,-438 22 444 0 0,521-10 8 0 0,-648 25-29 0 0,474-52 371 0 0,549 3-1430 0 0,21-3 282 0 0</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20T08:46:15.372"/>
    </inkml:context>
    <inkml:brush xml:id="br0">
      <inkml:brushProperty name="width" value="0.1" units="cm"/>
      <inkml:brushProperty name="height" value="0.1" units="cm"/>
      <inkml:brushProperty name="color" value="#F6630D"/>
    </inkml:brush>
  </inkml:definitions>
  <inkml:trace contextRef="#ctx0" brushRef="#br0">428 53 6845 0 0,'0'-1'20'0'0,"1"0"1"0"0,-1 0 0 0 0,1 0 0 0 0,-1 0 0 0 0,0 0-1 0 0,1-1 1 0 0,-1 1 0 0 0,0 0 0 0 0,0 0 0 0 0,0 0-1 0 0,0-1 1 0 0,0 1 0 0 0,0 0 0 0 0,0 0 0 0 0,0 0-1 0 0,-1 0 1 0 0,1-1 0 0 0,0 1 0 0 0,-1 0-1 0 0,1 0 1 0 0,-1 0 0 0 0,1 0 0 0 0,-1 0 0 0 0,-1-1-1 0 0,1-1 51 0 0,-1 1-1 0 0,1 0 0 0 0,-1 0 1 0 0,0 0-1 0 0,0 0 0 0 0,0 0 0 0 0,0 1 1 0 0,0-1-1 0 0,0 1 0 0 0,-4-3 0 0 0,5 4-107 0 0,0 0-1 0 0,0 0 0 0 0,0 0 1 0 0,0 0-1 0 0,0 0 0 0 0,0 0 1 0 0,0 0-1 0 0,0 0 0 0 0,0 0 1 0 0,0 0-1 0 0,0 0 0 0 0,0 0 0 0 0,0 1 1 0 0,0-1-1 0 0,1 1 0 0 0,-1-1 1 0 0,0 0-1 0 0,0 1 0 0 0,0-1 1 0 0,-1 2-1 0 0,-20 17-207 0 0,10-9 109 0 0,-169 142 300 0 0,95-77-312 0 0,76-67 177 0 0,0 1 0 0 0,0 0 0 0 0,1 0 0 0 0,0 1-1 0 0,-9 14 1 0 0,16-21-5 0 0,1 0-1 0 0,-1 0 1 0 0,1 0-1 0 0,0 0 1 0 0,-1 0-1 0 0,1 1 1 0 0,1-1-1 0 0,-1 0 0 0 0,0 0 1 0 0,1 1-1 0 0,0-1 1 0 0,0 0-1 0 0,0 1 1 0 0,0-1-1 0 0,0 0 1 0 0,1 0-1 0 0,-1 1 0 0 0,1-1 1 0 0,0 0-1 0 0,0 0 1 0 0,0 0-1 0 0,1 0 1 0 0,-1 0-1 0 0,1 0 0 0 0,-1 0 1 0 0,3 3-1 0 0,4 4 10 0 0,1 0-1 0 0,-1-1 0 0 0,2 0 0 0 0,-1 0 0 0 0,1-1 0 0 0,0 0 0 0 0,1-1 1 0 0,0 0-1 0 0,13 6 0 0 0,13 4-118 0 0,60 21 0 0 0,-23-16-257 0 0,7 1-138 0 0</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20T08:46:16.158"/>
    </inkml:context>
    <inkml:brush xml:id="br0">
      <inkml:brushProperty name="width" value="0.1" units="cm"/>
      <inkml:brushProperty name="height" value="0.1" units="cm"/>
      <inkml:brushProperty name="color" value="#F6630D"/>
    </inkml:brush>
  </inkml:definitions>
  <inkml:trace contextRef="#ctx0" brushRef="#br0">0 478 6941 0 0,'7'-8'43'0'0,"-5"3"62"0"0,1 1 0 0 0,1 0-1 0 0,-1 1 1 0 0,0-1-1 0 0,1 1 1 0 0,4-4-1 0 0,-8 7-84 0 0,1-1 0 0 0,-1 1 0 0 0,1 0 0 0 0,-1 0 0 0 0,0-1-1 0 0,1 1 1 0 0,-1 0 0 0 0,1 0 0 0 0,-1 0 0 0 0,1 0-1 0 0,-1 0 1 0 0,1 0 0 0 0,-1 0 0 0 0,1 0 0 0 0,-1 0 0 0 0,1 0-1 0 0,-1 0 1 0 0,1 0 0 0 0,-1 0 0 0 0,1 0 0 0 0,-1 0-1 0 0,0 0 1 0 0,1 0 0 0 0,-1 1 0 0 0,1-1 0 0 0,-1 0 0 0 0,1 1-1 0 0,0 0 22 0 0,0 0 0 0 0,0 0 0 0 0,0 1-1 0 0,0-1 1 0 0,0 0 0 0 0,-1 1 0 0 0,1-1 0 0 0,-1 1-1 0 0,1-1 1 0 0,-1 1 0 0 0,1-1 0 0 0,-1 1-1 0 0,1 1 1 0 0,8 52 270 0 0,-3 0-1 0 0,0 77 1 0 0,-6-128-307 0 0,1 1 0 0 0,-1-1 0 0 0,0 0 1 0 0,1 0-1 0 0,0 0 0 0 0,0 0 1 0 0,0 0-1 0 0,1 0 0 0 0,-1 0 1 0 0,4 6-1 0 0,-3-18 25 0 0,-1 1 0 0 0,0-1 0 0 0,-1-14 1 0 0,0-16-66 0 0,6-217-154 0 0,-2 199 178 0 0,2 0 0 0 0,22-83 0 0 0,-25 124 9 0 0,1 1 0 0 0,1 0-1 0 0,0 0 1 0 0,1 1 0 0 0,1-1-1 0 0,9-14 1 0 0,-13 24-1 0 0,1 0 0 0 0,-1 0 0 0 0,0 0 1 0 0,1 1-1 0 0,0-1 0 0 0,0 1 0 0 0,0 0 0 0 0,0 0 0 0 0,1 0 1 0 0,-1 0-1 0 0,1 1 0 0 0,0 0 0 0 0,0 0 0 0 0,0 0 0 0 0,0 0 0 0 0,0 1 1 0 0,0 0-1 0 0,0 0 0 0 0,0 0 0 0 0,10 1 0 0 0,-1 0 3 0 0,-1 2-1 0 0,0 0 0 0 0,0 1 1 0 0,1 0-1 0 0,-2 0 1 0 0,1 2-1 0 0,0 0 0 0 0,-1 0 1 0 0,0 1-1 0 0,0 0 1 0 0,0 1-1 0 0,-1 1 0 0 0,0 0 1 0 0,-1 0-1 0 0,12 12 1 0 0,-16-14-1 0 0,0 0 0 0 0,-1 1 1 0 0,0 0-1 0 0,0 0 1 0 0,-1 0-1 0 0,1 0 1 0 0,-1 1-1 0 0,-1 0 1 0 0,0 0-1 0 0,0 0 1 0 0,2 8-1 0 0,-4-9-4 0 0,0 0 0 0 0,-1-1 0 0 0,1 1 0 0 0,-1 0 0 0 0,-1 0 0 0 0,1-1-1 0 0,-1 1 1 0 0,0 0 0 0 0,-1-1 0 0 0,0 1 0 0 0,0-1 0 0 0,0 0 0 0 0,-1 0 0 0 0,0 1 0 0 0,-4 6 0 0 0,0-3 1 0 0,0-1 0 0 0,0 1 0 0 0,-1-2 0 0 0,0 1 0 0 0,-1-1 0 0 0,0 0 0 0 0,0-1 0 0 0,-1 0 0 0 0,1-1 0 0 0,-1 0 0 0 0,-18 8 0 0 0,-11 2-25 0 0,-75 20 1 0 0,98-31 17 0 0,-4-2-9 0 0,17-3 13 0 0,0 1 0 0 0,0-1 0 0 0,0 1 1 0 0,1-1-1 0 0,-1 1 0 0 0,0 0 0 0 0,0 0 0 0 0,0 0 1 0 0,-4 3-1 0 0,7-3 8 0 0,0-1 1 0 0,-1 1-1 0 0,1 0 1 0 0,0 0-1 0 0,0-1 0 0 0,-1 1 1 0 0,1 0-1 0 0,0-1 1 0 0,0 1-1 0 0,0 0 0 0 0,0 0 1 0 0,0-1-1 0 0,0 1 1 0 0,0 0-1 0 0,0 0 1 0 0,0-1-1 0 0,1 1 0 0 0,-1 0 1 0 0,0 0-1 0 0,0-1 1 0 0,1 1-1 0 0,-1 0 0 0 0,0-1 1 0 0,1 1-1 0 0,-1 0 1 0 0,0-1-1 0 0,1 1 1 0 0,-1 0-1 0 0,1-1 0 0 0,-1 1 1 0 0,1-1-1 0 0,1 1 1 0 0,22 25 80 0 0,-19-22-65 0 0,65 63 235 0 0,149 110 0 0 0,-197-161-319 0 0,19 14-248 0 0,-38-28 189 0 0,0 0-1 0 0,1-1 1 0 0,-1 1 0 0 0,1-1 0 0 0,0 1 0 0 0,0-1-1 0 0,-1 0 1 0 0,1 0 0 0 0,0-1 0 0 0,4 1 0 0 0,6-1-585 0 0,-3 3-134 0 0</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20T08:46:16.502"/>
    </inkml:context>
    <inkml:brush xml:id="br0">
      <inkml:brushProperty name="width" value="0.1" units="cm"/>
      <inkml:brushProperty name="height" value="0.1" units="cm"/>
      <inkml:brushProperty name="color" value="#F6630D"/>
    </inkml:brush>
  </inkml:definitions>
  <inkml:trace contextRef="#ctx0" brushRef="#br0">8 157 6785 0 0,'-3'-8'93'0'0,"0"21"576"0"0,1-7-148 0 0,6-9-84 0 0,-2 2-393 0 0,0 0-1 0 0,0 1 1 0 0,0-1-1 0 0,1 0 1 0 0,-1 1-1 0 0,0 0 1 0 0,1-1-1 0 0,3 1 1 0 0,6-1 72 0 0,13-5-30 0 0,46-4 0 0 0,-52 9-90 0 0,1-2 0 0 0,-1 0 0 0 0,0-1 0 0 0,30-11 1 0 0,-47 14 2 0 0,0 1 1 0 0,0-1 0 0 0,0 0 0 0 0,-1 0 0 0 0,1 0 0 0 0,0 0 0 0 0,-1 0-1 0 0,1 0 1 0 0,-1 0 0 0 0,1 0 0 0 0,-1-1 0 0 0,1 1 0 0 0,-1-1 0 0 0,0 1-1 0 0,0-1 1 0 0,0 1 0 0 0,0-1 0 0 0,0 0 0 0 0,0 0 0 0 0,0 1 0 0 0,-1-1 0 0 0,1 0-1 0 0,-1 0 1 0 0,1 0 0 0 0,-1 0 0 0 0,1-3 0 0 0,-2 2-1 0 0,1-1 0 0 0,-1 1 1 0 0,1 0-1 0 0,-1 0 0 0 0,0 0 0 0 0,0 1 1 0 0,-1-1-1 0 0,1 0 0 0 0,-1 0 0 0 0,1 1 0 0 0,-1-1 1 0 0,0 1-1 0 0,0-1 0 0 0,0 1 0 0 0,0 0 1 0 0,-4-3-1 0 0,3 2-1 0 0,-1 0 0 0 0,0 0 1 0 0,0 1-1 0 0,-1-1 0 0 0,1 1 0 0 0,0 0 1 0 0,-1 0-1 0 0,1 1 0 0 0,-1-1 1 0 0,0 1-1 0 0,1 0 0 0 0,-1 1 0 0 0,0-1 1 0 0,0 1-1 0 0,0 0 0 0 0,0 0 0 0 0,1 0 1 0 0,-1 0-1 0 0,-9 3 0 0 0,8-1 6 0 0,-1-1-1 0 0,1 1 1 0 0,0 1-1 0 0,0-1 1 0 0,0 1-1 0 0,0 0 1 0 0,0 1-1 0 0,1-1 1 0 0,-1 1-1 0 0,1 0 1 0 0,0 0-1 0 0,0 1 1 0 0,1 0-1 0 0,-6 6 1 0 0,3-1 12 0 0,1 1 0 0 0,0-1 0 0 0,0 2 0 0 0,1-1 0 0 0,0 0 0 0 0,1 1 0 0 0,1 0 0 0 0,0 0 0 0 0,-3 18 0 0 0,6-25-19 0 0,-1 1 0 0 0,1 0 0 0 0,0 0-1 0 0,1-1 1 0 0,0 1 0 0 0,-1 0 0 0 0,2-1 0 0 0,-1 1-1 0 0,1-1 1 0 0,2 6 0 0 0,-3-7-19 0 0,1-1 0 0 0,0 1 0 0 0,0-1 0 0 0,1 0 0 0 0,-1 0 0 0 0,1 0-1 0 0,-1 0 1 0 0,1-1 0 0 0,0 1 0 0 0,0-1 0 0 0,0 1 0 0 0,0-1 0 0 0,1 0 0 0 0,-1 0 0 0 0,1-1 0 0 0,3 3 0 0 0,-2-3-79 0 0,1 1-1 0 0,-1-1 1 0 0,0-1 0 0 0,0 1-1 0 0,1-1 1 0 0,-1 1 0 0 0,0-1-1 0 0,0-1 1 0 0,1 1 0 0 0,9-3-1 0 0,6-2-560 0 0,28-11 0 0 0,-26 7 124 0 0,15-3-166 0 0,0-4-32 0 0</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20T08:46:16.801"/>
    </inkml:context>
    <inkml:brush xml:id="br0">
      <inkml:brushProperty name="width" value="0.1" units="cm"/>
      <inkml:brushProperty name="height" value="0.1" units="cm"/>
      <inkml:brushProperty name="color" value="#F6630D"/>
    </inkml:brush>
  </inkml:definitions>
  <inkml:trace contextRef="#ctx0" brushRef="#br0">126 145 5148 0 0,'53'-83'1034'0'0,"-52"82"-969"0"0,0 0 0 0 0,0-1 0 0 0,0 1 0 0 0,-1-1 0 0 0,1 1 0 0 0,0-1 1 0 0,-1 1-1 0 0,0-1 0 0 0,1 1 0 0 0,-1-1 0 0 0,0 1 0 0 0,0-1 0 0 0,1 0 0 0 0,-1 1 0 0 0,0-1 0 0 0,-1 1 0 0 0,1-1 1 0 0,-1-2-1 0 0,0 3-7 0 0,0-1 1 0 0,-1 1 0 0 0,1-1-1 0 0,-1 1 1 0 0,1 0-1 0 0,-1-1 1 0 0,1 1 0 0 0,-1 0-1 0 0,0 0 1 0 0,0 0 0 0 0,0 0-1 0 0,0 1 1 0 0,0-1-1 0 0,-2 0 1 0 0,-4-2 4 0 0,-1 0 1 0 0,1 1-1 0 0,-1 0 0 0 0,1 1 1 0 0,-16-1-1 0 0,21 1-61 0 0,1 1-1 0 0,-1 0 1 0 0,0 0-1 0 0,1 1 1 0 0,-1-1-1 0 0,0 0 1 0 0,1 1-1 0 0,-1 0 1 0 0,0 0-1 0 0,1-1 1 0 0,0 1 0 0 0,-1 1-1 0 0,1-1 1 0 0,-1 0-1 0 0,1 1 1 0 0,0-1-1 0 0,0 1 1 0 0,0-1-1 0 0,0 1 1 0 0,0 0-1 0 0,0 0 1 0 0,-1 3-1 0 0,2-4 9 0 0,0 1-1 0 0,1-1 1 0 0,0 1-1 0 0,-1 0 0 0 0,1-1 1 0 0,0 1-1 0 0,0 0 0 0 0,0-1 1 0 0,0 1-1 0 0,0 0 0 0 0,0-1 1 0 0,1 1-1 0 0,-1 0 1 0 0,0-1-1 0 0,1 1 0 0 0,-1-1 1 0 0,1 1-1 0 0,0-1 0 0 0,0 1 1 0 0,-1-1-1 0 0,1 1 0 0 0,0-1 1 0 0,0 0-1 0 0,2 2 0 0 0,28 31 182 0 0,-30-33-183 0 0,10 8 30 0 0,0-1-1 0 0,1-1 1 0 0,0 1 0 0 0,12 4-1 0 0,16 10-11 0 0,-33-18-23 0 0,0 1-6 0 0,1-1 1 0 0,-1 1-1 0 0,-1 0 0 0 0,12 12 1 0 0,-17-17 4 0 0,0 1 1 0 0,0 0-1 0 0,0 0 1 0 0,-1 0-1 0 0,1 0 0 0 0,0 0 1 0 0,-1 0-1 0 0,1 0 1 0 0,-1 0-1 0 0,1 0 1 0 0,-1 0-1 0 0,1 1 1 0 0,-1-1-1 0 0,0 0 0 0 0,1 0 1 0 0,-1 0-1 0 0,0 0 1 0 0,0 1-1 0 0,0-1 1 0 0,0 0-1 0 0,0 0 1 0 0,0 1-1 0 0,-1-1 1 0 0,1 0-1 0 0,0 0 0 0 0,0 0 1 0 0,-1 0-1 0 0,1 0 1 0 0,-1 1-1 0 0,1-1 1 0 0,-1 0-1 0 0,0 0 1 0 0,1 0-1 0 0,-1 0 0 0 0,0 0 1 0 0,0-1-1 0 0,1 1 1 0 0,-1 0-1 0 0,0 0 1 0 0,0 0-1 0 0,0-1 1 0 0,0 1-1 0 0,-1 0 1 0 0,-8 6 21 0 0,0-1 1 0 0,-1-1 0 0 0,1 0 0 0 0,-1 0 0 0 0,-21 6-1 0 0,-62 9-161 0 0,55-12-317 0 0,37-9 320 0 0,1 0 0 0 0,0 0 0 0 0,0 0-1 0 0,-1 0 1 0 0,1-1 0 0 0,0 1 0 0 0,0 0-1 0 0,0-1 1 0 0,0 1 0 0 0,0-1 0 0 0,1 1-1 0 0,-1-1 1 0 0,0 1 0 0 0,1-1 0 0 0,-1-2-1 0 0,3-4-691 0 0</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20T08:46:17.229"/>
    </inkml:context>
    <inkml:brush xml:id="br0">
      <inkml:brushProperty name="width" value="0.1" units="cm"/>
      <inkml:brushProperty name="height" value="0.1" units="cm"/>
      <inkml:brushProperty name="color" value="#F6630D"/>
    </inkml:brush>
  </inkml:definitions>
  <inkml:trace contextRef="#ctx0" brushRef="#br0">70 189 7581 0 0,'-20'2'-107'0'0,"16"-2"170"0"0,0 0 0 0 0,1 0 1 0 0,-1 1-1 0 0,0-1 0 0 0,0 1 1 0 0,0 0-1 0 0,0 0 0 0 0,-5 3 1 0 0,8-4-34 0 0,1 1 0 0 0,-1-1 0 0 0,0 1 1 0 0,1-1-1 0 0,-1 1 0 0 0,0 0 1 0 0,1-1-1 0 0,-1 1 0 0 0,1 0 0 0 0,-1-1 1 0 0,1 1-1 0 0,0 0 0 0 0,-1 0 1 0 0,1-1-1 0 0,0 1 0 0 0,-1 0 0 0 0,1 1 1 0 0,0 1 28 0 0,0-1 1 0 0,0 0 0 0 0,0 0 0 0 0,0 1 0 0 0,0-1 0 0 0,1 0-1 0 0,-1 0 1 0 0,1 0 0 0 0,1 4 0 0 0,45 100 910 0 0,-30-71-843 0 0,22 64 0 0 0,-27-63-101 0 0,-7-23-23 0 0,0 1-1 0 0,-1-1 1 0 0,-1 1 0 0 0,0 0 0 0 0,-1 0 0 0 0,0 0 0 0 0,0 24 0 0 0,-2-37-2 0 0,0 0 1 0 0,0 0 0 0 0,-1 0 0 0 0,1 0 0 0 0,0 0 0 0 0,0 0 0 0 0,0 0-1 0 0,-1 0 1 0 0,1 0 0 0 0,-1 0 0 0 0,1-1 0 0 0,0 1 0 0 0,-1 0-1 0 0,0 0 1 0 0,1 0 0 0 0,-1-1 0 0 0,1 1 0 0 0,-1 0 0 0 0,0 0 0 0 0,0-1-1 0 0,0 1 1 0 0,0 0-4 0 0,0-1 1 0 0,0 0-1 0 0,0 0 0 0 0,0 0 0 0 0,1 0 1 0 0,-1 0-1 0 0,0 0 0 0 0,0 0 0 0 0,0 0 1 0 0,0 0-1 0 0,0 0 0 0 0,1 0 0 0 0,-1 0 1 0 0,0-1-1 0 0,0 1 0 0 0,0 0 0 0 0,1-1 1 0 0,-3 0-1 0 0,0-1-12 0 0,-1-1-1 0 0,1 1 1 0 0,0-1-1 0 0,-1 0 1 0 0,1 0 0 0 0,1 0-1 0 0,-1-1 1 0 0,-4-5 0 0 0,-2-8-1 0 0,1-1 0 0 0,0 0 1 0 0,1-1-1 0 0,1 0 0 0 0,1 0 1 0 0,1 0-1 0 0,-3-32 0 0 0,3 7-12 0 0,3-1 0 0 0,5-57 1 0 0,-2 70-4 0 0,2 0 0 0 0,1 0 0 0 0,1 1 0 0 0,2 0 0 0 0,18-47 0 0 0,-26 76 29 0 0,0 1 0 0 0,1 0 1 0 0,0-1-1 0 0,-1 1 0 0 0,1 0 0 0 0,0-1 1 0 0,-1 1-1 0 0,1 0 0 0 0,0 0 1 0 0,0 0-1 0 0,0-1 0 0 0,0 1 1 0 0,0 0-1 0 0,0 0 0 0 0,0 1 1 0 0,1-1-1 0 0,-1 0 0 0 0,0 0 1 0 0,0 0-1 0 0,1 1 0 0 0,-1-1 1 0 0,0 1-1 0 0,1-1 0 0 0,2 0 1 0 0,-2 2-3 0 0,0-1 1 0 0,0 0-1 0 0,0 1 1 0 0,0-1-1 0 0,0 1 1 0 0,-1 0-1 0 0,1 0 1 0 0,0 0-1 0 0,0 0 1 0 0,-1 0-1 0 0,1 0 1 0 0,0 0-1 0 0,-1 0 1 0 0,1 1-1 0 0,1 2 1 0 0,5 5-4 0 0,0 0 0 0 0,-1 1 0 0 0,-1 0 0 0 0,10 19 1 0 0,-12-20 1 0 0,0 0 0 0 0,0 0 0 0 0,-1 1 0 0 0,-1-1 0 0 0,0 1 1 0 0,0-1-1 0 0,0 1 0 0 0,-1 17 0 0 0,-1-21-13 0 0,-1 0 0 0 0,1 0-1 0 0,-1-1 1 0 0,-1 1 0 0 0,1 0 0 0 0,-1-1 0 0 0,0 1-1 0 0,0-1 1 0 0,-1 0 0 0 0,1 1 0 0 0,-1-1-1 0 0,0-1 1 0 0,-1 1 0 0 0,1 0 0 0 0,-9 8 0 0 0,0-2-295 0 0,0 0 1 0 0,-1-1 0 0 0,-27 17 0 0 0,21-22-606 0 0,19-5 877 0 0,0 0 0 0 0,0 0 0 0 0,-1 0-1 0 0,1 0 1 0 0,0 0 0 0 0,-1 0 0 0 0,1 0-1 0 0,0 0 1 0 0,0 0 0 0 0,-1 0 0 0 0,1 0-1 0 0,0 0 1 0 0,-1 0 0 0 0,1 0-1 0 0,0 0 1 0 0,0 0 0 0 0,-1 0 0 0 0,1 0-1 0 0,0 0 1 0 0,-1 0 0 0 0,1 0 0 0 0,0-1-1 0 0,0 1 1 0 0,-1 0 0 0 0,1 0 0 0 0,0 0-1 0 0,0 0 1 0 0,0-1 0 0 0,-1 1 0 0 0,1 0-1 0 0,0 0 1 0 0,0-1 0 0 0,0 1 0 0 0,0 0-1 0 0,-1 0 1 0 0,1-1 0 0 0,0 1 0 0 0,0 0-1 0 0,0-1 1 0 0,0 1 0 0 0,0 0 0 0 0,0 0-1 0 0,0-1 1 0 0,0 1 0 0 0,0-1 0 0 0,3-6-743 0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20T08:45:41.163"/>
    </inkml:context>
    <inkml:brush xml:id="br0">
      <inkml:brushProperty name="width" value="0.1" units="cm"/>
      <inkml:brushProperty name="height" value="0.1" units="cm"/>
      <inkml:brushProperty name="color" value="#F6630D"/>
    </inkml:brush>
  </inkml:definitions>
  <inkml:trace contextRef="#ctx0" brushRef="#br0">430 400 6533 0 0,'-6'-5'69'0'0,"3"2"27"0"0,1 1 0 0 0,-1 0 0 0 0,0 0 0 0 0,1 0 0 0 0,-1 0 0 0 0,0 0 0 0 0,0 1 0 0 0,-5-3 0 0 0,7 4-76 0 0,1 0 0 0 0,-1 0 1 0 0,0 0-1 0 0,1 0 0 0 0,-1 0 0 0 0,1 0 0 0 0,-1 0 0 0 0,1 0 0 0 0,-1 0 0 0 0,1 0 0 0 0,-1 1 0 0 0,1-1 0 0 0,-1 0 0 0 0,1 0 1 0 0,-1 0-1 0 0,1 1 0 0 0,0-1 0 0 0,-1 0 0 0 0,1 1 0 0 0,-1-1 0 0 0,1 0 0 0 0,0 1 0 0 0,-1 0 0 0 0,-1 1 11 0 0,1-1 0 0 0,1 1 0 0 0,-1 0 0 0 0,0 0 0 0 0,0 0-1 0 0,1 0 1 0 0,-1 0 0 0 0,1 0 0 0 0,-1 3 0 0 0,-16 123 2270 0 0,1 228 1 0 0,36 129-1119 0 0,-11-340-1150 0 0,-3 77 38 0 0,-27 270 0 0 0,-74 215-34 0 0,50-461 24 0 0,-54 323 108 0 0,-17-20-98 0 0,116-549-71 0 0,0 0 1 0 0,0 0-1 0 0,0 0 0 0 0,0 0 1 0 0,0-1-1 0 0,1 1 0 0 0,-1 0 1 0 0,0 0-1 0 0,0 0 0 0 0,0 0 1 0 0,0 0-1 0 0,0 0 0 0 0,0 0 1 0 0,0 0-1 0 0,0 0 0 0 0,0 0 0 0 0,0 1 1 0 0,0-1-1 0 0,0 0 0 0 0,0 0 1 0 0,0 0-1 0 0,1 0 0 0 0,-1 0 1 0 0,0 0-1 0 0,0 0 0 0 0,0 0 1 0 0,0 0-1 0 0,0 0 0 0 0,0 0 1 0 0,0 0-1 0 0,0 0 0 0 0,0 0 1 0 0,0 0-1 0 0,0 0 0 0 0,0 0 1 0 0,0 0-1 0 0,0 0 0 0 0,0 0 1 0 0,0 0-1 0 0,0 1 0 0 0,0-1 1 0 0,0 0-1 0 0,0 0 0 0 0,0 0 1 0 0,0 0-1 0 0,0 0 0 0 0,0 0 1 0 0,0 0-1 0 0,0 0 0 0 0,0 0 0 0 0,0 0 1 0 0,0 0-1 0 0,0 0 0 0 0,0 0 1 0 0,0 0-1 0 0,0 1 0 0 0,0-1 1 0 0,0 0-1 0 0,0 0 0 0 0,0 0 1 0 0,0 0-1 0 0,0 0 0 0 0,0 0 1 0 0,0 0-1 0 0,0 0 0 0 0,0 0 1 0 0,0 0-1 0 0,0 0 0 0 0,7-5 5 0 0,11-16-21 0 0,-11 14 10 0 0,7-6-3 0 0,0 0 1 0 0,1 2-1 0 0,1-1 0 0 0,0 2 0 0 0,0 0 0 0 0,1 1 0 0 0,0 1 0 0 0,1 1 0 0 0,0 0 0 0 0,25-6 1 0 0,22-1 29 0 0,107-11 1 0 0,-126 19-16 0 0,1347-114-149 0 0,-1113 100 130 0 0,1327-37-14 0 0,-1381 54 114 0 0,-220 0 24 0 0,-13-3-30 0 0,-21-10 29 0 0,17 10-60 0 0,-5-3-12 0 0,1-1 1 0 0,0-1-1 0 0,0 0 0 0 0,1-1 0 0 0,1-1 0 0 0,0 0 0 0 0,1-1 0 0 0,0 0 0 0 0,1-1 0 0 0,1 0 1 0 0,0-1-1 0 0,1 0 0 0 0,1 0 0 0 0,0-1 0 0 0,2 0 0 0 0,-1 0 0 0 0,-6-35 0 0 0,0-24-57 0 0,3-1 0 0 0,3 0 0 0 0,4-90-1 0 0,29-236-92 0 0,-13 251 85 0 0,20-288-19 0 0,49-557-91 0 0,-48 537 57 0 0,-32 345 68 0 0,-5 0 0 0 0,-18-115 1 0 0,19 218 9 0 0,-18-97-30 0 0,17 96 28 0 0,0 1 0 0 0,-1-1 0 0 0,-1 1 0 0 0,0 0 0 0 0,-1 1 0 0 0,-9-16 0 0 0,14 26 4 0 0,0 0 0 0 0,0 0 0 0 0,1 0 0 0 0,-1 0-1 0 0,0 0 1 0 0,0 0 0 0 0,0 0 0 0 0,0 1 0 0 0,0-1-1 0 0,0 0 1 0 0,-1 1 0 0 0,1-1 0 0 0,0 0 0 0 0,0 1-1 0 0,0 0 1 0 0,-1-1 0 0 0,1 1 0 0 0,0 0-1 0 0,-1-1 1 0 0,1 1 0 0 0,0 0 0 0 0,0 0 0 0 0,-1 0-1 0 0,1 0 1 0 0,-3 1 0 0 0,-2-1-51 0 0,3-1 54 0 0,0 0 0 0 0,0-1 0 0 0,0 1-1 0 0,1-1 1 0 0,-1 0 0 0 0,0 0 0 0 0,1 0-1 0 0,0 0 1 0 0,-4-3 0 0 0,-7-6-16 0 0,8 8 13 0 0,-1 0-1 0 0,1 1 1 0 0,-1 0-1 0 0,0 0 1 0 0,0 0-1 0 0,1 1 1 0 0,-1 0 0 0 0,0 0-1 0 0,-8 0 1 0 0,-58 3 2 0 0,55-1 2 0 0,-199 17 29 0 0,-128 5 18 0 0,-925-33-134 0 0,667-5 140 0 0,580 15-51 0 0,-166 1 38 0 0,148 1-40 0 0,0 2 0 0 0,-63 15 1 0 0,90-16-10 0 0,1 1 0 0 0,0 1 1 0 0,0 0-1 0 0,-16 8 1 0 0,25-11-3 0 0,0-1 1 0 0,0 1-1 0 0,1 0 1 0 0,-1 0-1 0 0,0 0 1 0 0,1 0-1 0 0,-1 0 1 0 0,1 1-1 0 0,0-1 1 0 0,0 1-1 0 0,0-1 1 0 0,0 1 0 0 0,0 0-1 0 0,0 0 1 0 0,1 0-1 0 0,-1 0 1 0 0,1 0-1 0 0,0 0 1 0 0,0 0-1 0 0,0 1 1 0 0,0 4-1 0 0,13 30-156 0 0,-13-32 163 0 0,1-1-1 0 0,-1 1 1 0 0,-1 0 0 0 0,1-1 0 0 0,-1 1-1 0 0,0-1 1 0 0,-4 8 0 0 0,-23 42-4 0 0,16-33 3 0 0,-24 40-7 0 0,-24 49-160 0 0,53-95-15 0 0,-60 150-4059 0 0,55-125 2931 0 0</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20T08:46:18.110"/>
    </inkml:context>
    <inkml:brush xml:id="br0">
      <inkml:brushProperty name="width" value="0.1" units="cm"/>
      <inkml:brushProperty name="height" value="0.1" units="cm"/>
      <inkml:brushProperty name="color" value="#F6630D"/>
    </inkml:brush>
  </inkml:definitions>
  <inkml:trace contextRef="#ctx0" brushRef="#br0">52 222 6625 0 0,'6'-6'225'0'0,"-4"3"103"0"0,-11 1 111 0 0,-7-4 188 0 0,-11-2-79 0 0,26 10-539 0 0,0 0-1 0 0,0 0 0 0 0,0 0 1 0 0,0 1-1 0 0,1-1 0 0 0,-1 0 1 0 0,1 0-1 0 0,-1 1 0 0 0,1-1 1 0 0,0 4-1 0 0,0 16 124 0 0,1-1-1 0 0,7 37 1 0 0,-7-51-113 0 0,1 1 0 0 0,0 0 0 0 0,1-1-1 0 0,-1 1 1 0 0,1-1 0 0 0,1 0 0 0 0,0 0 0 0 0,0 0 0 0 0,0 0-1 0 0,10 10 1 0 0,-11-13-23 0 0,1-1 0 0 0,-1 0 0 0 0,1 0 0 0 0,0 0-1 0 0,0-1 1 0 0,0 1 0 0 0,0-1 0 0 0,1 0 0 0 0,-1 0-1 0 0,0 0 1 0 0,1-1 0 0 0,0 0 0 0 0,-1 0 0 0 0,1 0 0 0 0,0 0-1 0 0,-1-1 1 0 0,1 1 0 0 0,0-1 0 0 0,0 0 0 0 0,-1-1 0 0 0,1 1-1 0 0,0-1 1 0 0,0 0 0 0 0,-1 0 0 0 0,9-4 0 0 0,-6 2-63 0 0,-1 0 0 0 0,-1 0 1 0 0,1 0-1 0 0,0-1 0 0 0,-1 0 1 0 0,0 0-1 0 0,0 0 0 0 0,0-1 1 0 0,0 1-1 0 0,-1-1 0 0 0,1 0 0 0 0,-1-1 1 0 0,-1 1-1 0 0,1-1 0 0 0,-1 0 1 0 0,0 0-1 0 0,0 0 0 0 0,2-7 1 0 0,-3 6 31 0 0,-1-1 1 0 0,1 1-1 0 0,-2-1 0 0 0,1 1 1 0 0,-1-1-1 0 0,0 1 1 0 0,0-1-1 0 0,-1 1 1 0 0,0-1-1 0 0,-1 1 0 0 0,1-1 1 0 0,-1 1-1 0 0,-1 0 1 0 0,1 0-1 0 0,-1 0 0 0 0,-1 0 1 0 0,1 1-1 0 0,-1-1 1 0 0,0 1-1 0 0,-1 0 1 0 0,1 0-1 0 0,-1 0 0 0 0,0 0 1 0 0,-1 1-1 0 0,1 0 1 0 0,-1 0-1 0 0,0 1 1 0 0,-9-6-1 0 0,13 9 35 0 0,-1 1 0 0 0,1-1 1 0 0,-1 0-1 0 0,0 0 0 0 0,1 1 0 0 0,-1 0 1 0 0,1-1-1 0 0,-1 1 0 0 0,0 0 0 0 0,1 0 1 0 0,-1 0-1 0 0,0 1 0 0 0,-2 0 0 0 0,3-1-2 0 0,1 0-1 0 0,0 1 1 0 0,0-1-1 0 0,0 0 1 0 0,0 1-1 0 0,0-1 1 0 0,0 1-1 0 0,0-1 1 0 0,0 1-1 0 0,0-1 1 0 0,1 1-1 0 0,-1 0 0 0 0,0-1 1 0 0,0 1-1 0 0,0 0 1 0 0,1 0-1 0 0,-1 0 1 0 0,0 0-1 0 0,1-1 1 0 0,-1 1-1 0 0,1 0 1 0 0,-1 0-1 0 0,1 0 0 0 0,-1 0 1 0 0,1 0-1 0 0,0 0 1 0 0,0 1-1 0 0,-1-1 1 0 0,1 0-1 0 0,0 0 1 0 0,0 0-1 0 0,0 0 1 0 0,0 0-1 0 0,0 0 1 0 0,1 2-1 0 0,-1-2-12 0 0,1 0 1 0 0,-1 0-1 0 0,1 0 1 0 0,0 0-1 0 0,0 0 1 0 0,0 0 0 0 0,-1 0-1 0 0,1 0 1 0 0,0 0-1 0 0,0 0 1 0 0,0-1-1 0 0,0 1 1 0 0,1 0-1 0 0,-1-1 1 0 0,0 1-1 0 0,0-1 1 0 0,0 1-1 0 0,0-1 1 0 0,1 1-1 0 0,-1-1 1 0 0,0 0-1 0 0,0 0 1 0 0,1 1-1 0 0,-1-1 1 0 0,0 0-1 0 0,3-1 1 0 0,34 0-188 0 0,35-2 295 0 0,-71 3-37 0 0,0 0 1 0 0,0-1-1 0 0,1 1 1 0 0,-1-1-1 0 0,0 0 0 0 0,0 0 1 0 0,0 0-1 0 0,1 0 1 0 0,-1 0-1 0 0,0 0 0 0 0,-1-1 1 0 0,1 1-1 0 0,0 0 1 0 0,2-3-1 0 0,-2 2-17 0 0,-1 0 1 0 0,1 1-1 0 0,0-1 0 0 0,0 1 0 0 0,0 0 1 0 0,0 0-1 0 0,0-1 0 0 0,0 1 1 0 0,0 0-1 0 0,0 1 0 0 0,0-1 1 0 0,1 0-1 0 0,-1 1 0 0 0,0-1 1 0 0,0 1-1 0 0,1-1 0 0 0,-1 1 0 0 0,4 0 1 0 0,0 1 14 0 0,-1 0 0 0 0,0 1 0 0 0,0-1 0 0 0,0 1 1 0 0,0 0-1 0 0,0 1 0 0 0,0-1 0 0 0,0 1 0 0 0,0 0 0 0 0,-1 0 0 0 0,0 0 1 0 0,0 1-1 0 0,0-1 0 0 0,0 1 0 0 0,0 0 0 0 0,0 0 0 0 0,-1 1 0 0 0,4 5 1 0 0,-3-2-18 0 0,0 0 1 0 0,0 0-1 0 0,0 0 0 0 0,-1 0 1 0 0,-1 1-1 0 0,1-1 1 0 0,-1 1-1 0 0,-1-1 1 0 0,0 1-1 0 0,1 14 1 0 0,-6-2 14 0 0,4-21-3 0 0,4-10-36 0 0,12-22-48 0 0,24-37 1 0 0,-22 39 42 0 0,-14 23-9 0 0,0 0 0 0 0,0 1 0 0 0,1-1 0 0 0,0 1 0 0 0,0 0 0 0 0,0 1 0 0 0,1-1 0 0 0,10-7 0 0 0,-15 13 5 0 0,-1-1 0 0 0,1 1-1 0 0,-1 0 1 0 0,1 0 0 0 0,-1 0-1 0 0,1 0 1 0 0,0-1-1 0 0,-1 1 1 0 0,1 0 0 0 0,-1 0-1 0 0,1 0 1 0 0,0 0 0 0 0,-1 0-1 0 0,1 1 1 0 0,-1-1 0 0 0,1 0-1 0 0,-1 0 1 0 0,1 0 0 0 0,0 0-1 0 0,-1 1 1 0 0,1-1 0 0 0,-1 0-1 0 0,1 0 1 0 0,-1 1 0 0 0,1-1-1 0 0,-1 0 1 0 0,1 1 0 0 0,-1-1-1 0 0,0 1 1 0 0,1-1 0 0 0,-1 1-1 0 0,1-1 1 0 0,-1 1 0 0 0,0-1-1 0 0,0 1 1 0 0,1-1 0 0 0,-1 1-1 0 0,0-1 1 0 0,0 1 0 0 0,1-1-1 0 0,-1 1 1 0 0,0 0 0 0 0,6 28 186 0 0,-5-25-154 0 0,1 11 11 0 0,0-1-1 0 0,2 1 1 0 0,-1-1-1 0 0,2 0 0 0 0,7 17 1 0 0,-11-28-46 0 0,1 0 0 0 0,-1 0-1 0 0,1-1 1 0 0,0 1 0 0 0,0 0 0 0 0,0 0 0 0 0,0-1 0 0 0,0 0 0 0 0,1 1-1 0 0,-1-1 1 0 0,1 0 0 0 0,-1 0 0 0 0,1 0 0 0 0,0 0 0 0 0,0-1-1 0 0,0 1 1 0 0,0-1 0 0 0,0 0 0 0 0,0 1 0 0 0,1-1 0 0 0,-1-1 0 0 0,0 1-1 0 0,0 0 1 0 0,1-1 0 0 0,-1 0 0 0 0,0 0 0 0 0,1 0 0 0 0,-1 0-1 0 0,6-1 1 0 0,2-2-94 0 0,0 0-1 0 0,0 0 0 0 0,-1-1 1 0 0,0-1-1 0 0,1 0 1 0 0,-1 0-1 0 0,-1-1 0 0 0,1 0 1 0 0,-1-1-1 0 0,0 0 1 0 0,-1 0-1 0 0,1-1 0 0 0,9-12 1 0 0,-8 9 63 0 0,-1-1 0 0 0,0-1 0 0 0,-1 0 0 0 0,0 0 0 0 0,-1 0 0 0 0,0-1 0 0 0,-1 0 0 0 0,-1 0 0 0 0,6-22 0 0 0,-10 29 69 0 0,0 1 0 0 0,0-1-1 0 0,0 0 1 0 0,-1 0 0 0 0,-1-7-1 0 0,1 11-16 0 0,0 1-1 0 0,0 0 1 0 0,-1 0-1 0 0,1 0 0 0 0,-1 0 1 0 0,1 0-1 0 0,-1 0 0 0 0,0 0 1 0 0,0 0-1 0 0,0 0 1 0 0,0 0-1 0 0,0 0 0 0 0,-1 1 1 0 0,1-1-1 0 0,0 0 1 0 0,-1 1-1 0 0,1-1 0 0 0,-1 1 1 0 0,-2-2-1 0 0,4 3-20 0 0,-1 0 0 0 0,0 0 0 0 0,1 0 1 0 0,-1-1-1 0 0,1 1 0 0 0,-1 0 0 0 0,0 0 0 0 0,1 1 0 0 0,-1-1 0 0 0,0 0 0 0 0,1 0 0 0 0,-1 0 0 0 0,1 0 1 0 0,-1 0-1 0 0,0 1 0 0 0,1-1 0 0 0,-1 0 0 0 0,1 1 0 0 0,-1-1 0 0 0,1 0 0 0 0,-1 1 0 0 0,1-1 0 0 0,-1 1 0 0 0,1-1 1 0 0,-1 0-1 0 0,1 1 0 0 0,-1-1 0 0 0,1 1 0 0 0,0 0 0 0 0,-1-1 0 0 0,1 1 0 0 0,0-1 0 0 0,0 1 0 0 0,-1-1 0 0 0,1 1 1 0 0,0 0-1 0 0,0-1 0 0 0,0 1 0 0 0,0 1 0 0 0,-8 26 31 0 0,8-22-5 0 0,0 0 0 0 0,0 0 0 0 0,1 0 0 0 0,0 0 0 0 0,0 0 0 0 0,0 0 0 0 0,1-1 0 0 0,-1 1 0 0 0,1 0 0 0 0,1-1 0 0 0,-1 1 0 0 0,1-1-1 0 0,0 1 1 0 0,0-1 0 0 0,8 9 0 0 0,4 1 56 0 0,0 1 1 0 0,1-2-1 0 0,21 16 0 0 0,-17-15-37 0 0,29 30 0 0 0,-48-45-46 0 0,0 1 0 0 0,0-1 0 0 0,-1 1 0 0 0,1 0 0 0 0,0-1 0 0 0,-1 1 0 0 0,1 0-1 0 0,-1-1 1 0 0,1 1 0 0 0,-1 0 0 0 0,1 0 0 0 0,-1 0 0 0 0,1 0 0 0 0,-1 0 0 0 0,0-1 0 0 0,0 1-1 0 0,1 0 1 0 0,-1 0 0 0 0,0 0 0 0 0,0 0 0 0 0,0 0 0 0 0,0 0 0 0 0,0 0 0 0 0,0 0 0 0 0,0 0-1 0 0,0 0 1 0 0,0 0 0 0 0,-1-1 0 0 0,1 1 0 0 0,0 0 0 0 0,-1 0 0 0 0,1 0 0 0 0,0 0 0 0 0,-1 0-1 0 0,1-1 1 0 0,-1 1 0 0 0,0 0 0 0 0,1 0 0 0 0,-1-1 0 0 0,1 1 0 0 0,-1 0 0 0 0,0-1 0 0 0,0 1-1 0 0,1-1 1 0 0,-1 1 0 0 0,0-1 0 0 0,0 1 0 0 0,0-1 0 0 0,1 1 0 0 0,-1-1 0 0 0,-2 1 0 0 0,-6 2-63 0 0,-1 1 0 0 0,0-2 0 0 0,-20 4 0 0 0,13-3-119 0 0,5 1-199 0 0,0-2-1 0 0,-1 1 1 0 0,1-2-1 0 0,-1 0 1 0 0,1 0 0 0 0,-25-2-1 0 0,22-4-504 0 0</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20T08:46:18.444"/>
    </inkml:context>
    <inkml:brush xml:id="br0">
      <inkml:brushProperty name="width" value="0.1" units="cm"/>
      <inkml:brushProperty name="height" value="0.1" units="cm"/>
      <inkml:brushProperty name="color" value="#F6630D"/>
    </inkml:brush>
  </inkml:definitions>
  <inkml:trace contextRef="#ctx0" brushRef="#br0">1 210 5881 0 0,'0'-6'2932'0'0,"2"0"-2655"0"0,17-2 92 0 0,10-3-364 0 0,-1-1 1 0 0,-1-2-1 0 0,0-1 0 0 0,30-22 1 0 0,-30 15-13 0 0,-26 22 7 0 0,-1-1 0 0 0,0 1 0 0 0,0-1-1 0 0,1 1 1 0 0,-1 0 0 0 0,0-1 0 0 0,0 1 0 0 0,1-1 0 0 0,-1 1 0 0 0,0-1 0 0 0,0 1 0 0 0,0-1 0 0 0,0 1 0 0 0,0-1 0 0 0,1 1 0 0 0,-1-1 0 0 0,0 1 0 0 0,0-1 0 0 0,-1 1 0 0 0,1-2 0 0 0,0-3 4 0 0,1 1 11 0 0,-1 0 1 0 0,1 0 0 0 0,-1 0 0 0 0,0-1 0 0 0,0 1-1 0 0,-1 0 1 0 0,1 0 0 0 0,-1 0 0 0 0,0 0 0 0 0,0 0-1 0 0,-1 0 1 0 0,1 0 0 0 0,-3-4 0 0 0,3 6 707 0 0,-14 6-618 0 0,-47 9 30 0 0,46-10 747 0 0,-2 26-630 0 0,-55 91-20 0 0,71-116-215 0 0,0-1 0 0 0,0 1 0 0 0,1 0 0 0 0,-1 0 0 0 0,1 0-1 0 0,0 0 1 0 0,0 0 0 0 0,0 0 0 0 0,0 6 0 0 0,1-9-8 0 0,0 1 1 0 0,0-1 0 0 0,1 0 0 0 0,-1 0 0 0 0,0 1-1 0 0,1-1 1 0 0,-1 0 0 0 0,1 0 0 0 0,0 0 0 0 0,-1 1-1 0 0,1-1 1 0 0,0 0 0 0 0,0 0 0 0 0,-1 0 0 0 0,2 1-1 0 0,4 4 52 0 0,-2 1-16 0 0,1-1-1 0 0,0 0 1 0 0,0 0-1 0 0,1-1 0 0 0,0 0 1 0 0,0 0-1 0 0,0 0 1 0 0,0 0-1 0 0,1-1 0 0 0,0 0 1 0 0,0-1-1 0 0,13 6 1 0 0,-4-4-316 0 0,1-1 1 0 0,0-1 0 0 0,-1 0-1 0 0,29 1 1 0 0,-41-4-716 0 0</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20T08:46:37.518"/>
    </inkml:context>
    <inkml:brush xml:id="br0">
      <inkml:brushProperty name="width" value="0.1" units="cm"/>
      <inkml:brushProperty name="height" value="0.1" units="cm"/>
      <inkml:brushProperty name="color" value="#F6630D"/>
    </inkml:brush>
  </inkml:definitions>
  <inkml:trace contextRef="#ctx0" brushRef="#br0">1925 299 2840 0 0,'-2'-7'48'0'0,"-1"1"0"0"0,0-1-1 0 0,0 1 1 0 0,-1-1-1 0 0,0 1 1 0 0,0 0 0 0 0,0 1-1 0 0,-1-1 1 0 0,1 1 0 0 0,-2 0-1 0 0,1 0 1 0 0,0 0 0 0 0,-1 1-1 0 0,0 0 1 0 0,-7-4 0 0 0,-13-7 306 0 0,0 1 0 0 0,-34-12 1 0 0,35 17-185 0 0,0 1 1 0 0,-1 2-1 0 0,1 1 1 0 0,-2 0-1 0 0,1 2 1 0 0,0 1-1 0 0,-1 1 1 0 0,1 2-1 0 0,-1 0 1 0 0,1 2-1 0 0,-28 6 1 0 0,5 2 68 0 0,0 2 1 0 0,1 2 0 0 0,0 2-1 0 0,-84 44 1 0 0,71-26 58 0 0,2 2 0 0 0,-75 62 0 0 0,-95 106 317 0 0,117-92-374 0 0,-195 250 1 0 0,279-324-186 0 0,1 1 0 0 0,2 2 1 0 0,-30 67-1 0 0,48-91-10 0 0,1 0 0 0 0,0 0-1 0 0,2 1 1 0 0,-5 37 0 0 0,9-44-8 0 0,-1 0 1 0 0,2 0-1 0 0,-1 0 0 0 0,2 0 1 0 0,0 0-1 0 0,0 0 1 0 0,1 0-1 0 0,8 20 1 0 0,-6-21-9 0 0,1 0 0 0 0,1-1 0 0 0,0 0 0 0 0,0 0 0 0 0,1 0 0 0 0,0-1 1 0 0,0 0-1 0 0,1-1 0 0 0,0 0 0 0 0,1 0 0 0 0,0-1 0 0 0,0 0 0 0 0,1-1 0 0 0,0 0 1 0 0,12 5-1 0 0,11 3 27 0 0,1-1 0 0 0,0-2 0 0 0,65 11 0 0 0,-23-11-40 0 0,0-2 0 0 0,1-4 0 0 0,-1-4-1 0 0,1-3 1 0 0,126-19 0 0 0,-115 5-52 0 0,-1-4 1 0 0,0-3 0 0 0,-2-4-1 0 0,130-61 1 0 0,-160 60-121 0 0,-3-2 0 0 0,0-2 0 0 0,-2-3-1 0 0,-1-2 1 0 0,-2-2 0 0 0,-2-2 0 0 0,-2-2 0 0 0,47-57 0 0 0,-60 60-62 0 0,-1-2 1 0 0,-2-1 0 0 0,-2 0 0 0 0,-1-2-1 0 0,-3-2 1 0 0,-2 1 0 0 0,-2-2 0 0 0,-2-1-1 0 0,-2 0 1 0 0,9-66 0 0 0,-18 85 135 0 0,-3 0 0 0 0,0 0-1 0 0,-2 0 1 0 0,-1 0 0 0 0,-2 0 0 0 0,-1 0-1 0 0,-12-47 1 0 0,11 59 66 0 0,-1 0-1 0 0,-1 1 0 0 0,0-1 0 0 0,-2 1 1 0 0,0 1-1 0 0,0 0 0 0 0,-2 0 1 0 0,0 1-1 0 0,-1 0 0 0 0,0 1 1 0 0,-1 0-1 0 0,-1 1 0 0 0,-18-14 1 0 0,5 9-2 0 0,0 2-1 0 0,-1 1 1 0 0,-1 1 0 0 0,0 2 0 0 0,0 0 0 0 0,-2 2 0 0 0,1 2 0 0 0,-63-10 0 0 0,7 8 28 0 0,0 4 1 0 0,-93 5-1 0 0,58 6-33 0 0,1 5-1 0 0,1 5 1 0 0,0 6 0 0 0,-129 39-1 0 0,161-31-395 0 0,16 4-108 0 0</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20T08:46:38.181"/>
    </inkml:context>
    <inkml:brush xml:id="br0">
      <inkml:brushProperty name="width" value="0.1" units="cm"/>
      <inkml:brushProperty name="height" value="0.1" units="cm"/>
      <inkml:brushProperty name="color" value="#F6630D"/>
    </inkml:brush>
  </inkml:definitions>
  <inkml:trace contextRef="#ctx0" brushRef="#br0">2534 89 4756 0 0,'0'0'156'0'0,"-60"-15"-49"0"0,-215-46-10 0 0,243 56-85 0 0,-1 1 0 0 0,1 1 0 0 0,-48 3 1 0 0,62 2-3 0 0,0 1 1 0 0,1 1 0 0 0,-1 0-1 0 0,1 1 1 0 0,0 1 0 0 0,0 1-1 0 0,-17 9 1 0 0,-539 292 628 0 0,140-73 246 0 0,404-219-813 0 0,-276 150 868 0 0,215-112-405 0 0,-106 84 1 0 0,170-118-375 0 0,1 2 0 0 0,1 1 0 0 0,1 1 0 0 0,0 1 0 0 0,2 1 0 0 0,-23 38 0 0 0,36-51-91 0 0,1 0 0 0 0,0 1 1 0 0,1 0-1 0 0,1 0 0 0 0,0 0 0 0 0,1 0 1 0 0,1 1-1 0 0,0 0 0 0 0,1 0 1 0 0,0 0-1 0 0,1 0 0 0 0,1 0 0 0 0,0 0 1 0 0,1 0-1 0 0,1 0 0 0 0,4 18 0 0 0,1-14 3 0 0,0 0-1 0 0,1 0 0 0 0,0 0 0 0 0,2-1 1 0 0,0 0-1 0 0,1-1 0 0 0,1 0 1 0 0,1-1-1 0 0,0-1 0 0 0,1 0 0 0 0,0 0 1 0 0,23 16-1 0 0,5 2 55 0 0,2-2 1 0 0,1-2-1 0 0,75 34 1 0 0,-35-24-41 0 0,3-5 0 0 0,0-3 0 0 0,127 26 0 0 0,-56-26-75 0 0,184 11-1 0 0,-121-29-10 0 0,2-9-1 0 0,-1-11 1 0 0,-1-8-1 0 0,0-11 1 0 0,411-102 0 0 0,-499 89-22 0 0,-2-5 1 0 0,172-83 0 0 0,-240 95-79 0 0,-1-3-1 0 0,-2-2 1 0 0,-2-3-1 0 0,-1-3 1 0 0,-3-2-1 0 0,73-76 1 0 0,-101 90-14 0 0,-1 0 1 0 0,-1-2 0 0 0,-1-1-1 0 0,-3-1 1 0 0,0-1 0 0 0,-3-1-1 0 0,0 0 1 0 0,15-54-1 0 0,-26 67 52 0 0,-1-1 0 0 0,-1 0 0 0 0,-1 0 0 0 0,-1 0-1 0 0,-1 0 1 0 0,-2 0 0 0 0,0 0 0 0 0,-2-1 0 0 0,0 1-1 0 0,-2 0 1 0 0,-1 0 0 0 0,-1 1 0 0 0,-1 0-1 0 0,-17-41 1 0 0,10 39 44 0 0,-1 0-1 0 0,-2 0 0 0 0,0 2 0 0 0,-1 0 1 0 0,-2 1-1 0 0,0 1 0 0 0,-1 1 0 0 0,-1 1 1 0 0,-1 0-1 0 0,-1 2 0 0 0,-45-26 0 0 0,15 14 16 0 0,-1 3-1 0 0,-2 2 0 0 0,0 2 0 0 0,-107-26 1 0 0,19 18-87 0 0,-1 6 1 0 0,-218-8 0 0 0,-304 38-649 0 0,17 44-596 0 0,304-12 443 0 0</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20T08:46:47.699"/>
    </inkml:context>
    <inkml:brush xml:id="br0">
      <inkml:brushProperty name="width" value="0.1" units="cm"/>
      <inkml:brushProperty name="height" value="0.1" units="cm"/>
      <inkml:brushProperty name="color" value="#F6630D"/>
    </inkml:brush>
  </inkml:definitions>
  <inkml:trace contextRef="#ctx0" brushRef="#br0">405 17 5601 0 0,'1'-8'1472'0'0,"0"0"1919"0"0,-7 18-2471 0 0,-109 187 2777 0 0,-11 22-1451 0 0,119-203-2133 0 0,-63 148 801 0 0,-3 29 207 0 0,71-189-1077 0 0,-3 10 124 0 0,5-14-162 0 0,0 0 0 0 0,0 0 0 0 0,0-1 0 0 0,0 1 0 0 0,0 0 0 0 0,0 0 0 0 0,0 0 0 0 0,0 0 0 0 0,-1 0 0 0 0,1 0 0 0 0,0 0 0 0 0,0 0 0 0 0,0 0 0 0 0,0 0 0 0 0,0 0 0 0 0,0 0 0 0 0,0 0 0 0 0,0 0 0 0 0,0 0 0 0 0,0 0 0 0 0,-1 0 0 0 0,1 0 0 0 0,0 0 0 0 0,0 0 0 0 0,0 0 0 0 0,0 0 0 0 0,0 0 0 0 0,0 0 0 0 0,0 0 0 0 0,0 0 0 0 0,0 0 0 0 0,0 0 0 0 0,-1 0 0 0 0,1 0 0 0 0,0 0 0 0 0,0 0 0 0 0,0 0-1 0 0,15-20 159 0 0,-8 7-270 0 0,4-12-1789 0 0,-10 7-2762 0 0,-1 11 2722 0 0</inkml:trace>
</inkml:ink>
</file>

<file path=ppt/ink/ink5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channel name="T" type="integer" max="2.14748E9" units="dev"/>
        </inkml:traceFormat>
        <inkml:channelProperties>
          <inkml:channelProperty channel="X" name="resolution" value="1612.54919" units="1/cm"/>
          <inkml:channelProperty channel="Y" name="resolution" value="1612.54919" units="1/cm"/>
          <inkml:channelProperty channel="F" name="resolution" value="1023.875" units="1/in"/>
          <inkml:channelProperty channel="T" name="resolution" value="1" units="1/dev"/>
        </inkml:channelProperties>
      </inkml:inkSource>
      <inkml:timestamp xml:id="ts0" timeString="2024-06-20T10:15:15.884"/>
    </inkml:context>
    <inkml:brush xml:id="br0">
      <inkml:brushProperty name="width" value="0.05292" units="cm"/>
      <inkml:brushProperty name="height" value="0.05292" units="cm"/>
      <inkml:brushProperty name="color" value="#FF0000"/>
    </inkml:brush>
  </inkml:definitions>
  <inkml:trace contextRef="#ctx0" brushRef="#br0">5784 8242 1516 0,'11'0'5'0,"-13"-3"27"0,-1 3-36 0,3-3 66 0,-9 3-41 0,9 0 19 0,-10 0 19 0,7 0 1 16,-5 0 7-16,5 0-14 0,9 0 46 0,-7-5-65 16,10 5 54-16,-9-2-15 0,10 0-13 0,-10-5 5 0,9 5-3 15,-9-2 4-15,5 1-13 0,-2 0 7 0,0 2-5 0,-3-3-4 16,4 0 11-16,-3 4 3 0,1-1-4 0,-2-1-9 0,0 2 0 16,0 3-5-16,0-4 2 0,0 6 3 0,-2-5-4 0,2 2-4 15,-5-2-3-15,5 5-1 0,-3-5 1 0,3 1-2 16,-3 0-8-16,6 2-5 0,-6-3-7 0,6 3-6 0,-6-1 9 15,6-1 0-15,-3 3 4 0,3-4 4 0,-3 5 0 16,2-4 3-16,-2 4 1 0,5 0 5 0,-2 1-14 0,0 2 0 16,1 1-6-16,1-2-3 0,0 5 0 0,-2-2-2 0,2 6-5 15,-3-5-4-15,4 5 4 0,-2-7-9 0,1 7 9 0,-3-1-5 16,4 0 0-16,-2 1-4 0,-1-4 2 0,3 3 2 16,-4-3-7-16,3 0 7 0,-1-2-8 0,1 0 8 0,-2-1-5 15,0-2 5-15,-1-1-7 0,1-2 3 0,0 0 1 0,1-1-1 16,-4-1 4-16,1-2-4 0,1 0 9 0,-2 1-3 15,0-2-1-15,0-1 0 0,4-1 6 0,-4 1-4 0,3-4-1 16,-3 1-1-16,2-1-4 0,1-1-1 0,-1 0 3 16,1 0-2-16,0 0-6 0,-3-1 5 0,3 1-1 0,-3-1 0 15,0 1-3-15,0 2 5 0,0-2-2 0,0 3 2 16,0-1-6-16,0 1 3 0,2-2-2 0,-2 4 1 0,0-4 7 16,0 2-5-16,2 0 6 0,-2-2-5 0,1-1 4 0,-1 0-4 15,0 0-4-15,2-1 6 0,-1 0-4 0,2 0 1 16,-3-3-2-16,3 3 2 0,-1-2 0 0,0 1 3 0,1 1-2 0,0-1-5 15,0 0 2-15,0 3 5 0,1-2-3 16,-1 3 2-16,-2 0-1 0,1 2 2 0,2 0 2 0,-2 2 3 16,1-1-5-16,-1 2-7 0,1-2 5 0,-1-1-1 0,-1 2 4 15,1-2-7-15,-1-2 6 0,1 1-3 0,0-2 3 0,-2 1 1 0,1 1-1 16,1-1-1-16,0-2 1 0,-1 1-1 16,-1 1-2-16,0 1 2 0,0 0 0 0,4 1-2 0,-4-1-2 15,0 3 0-15,0-2-4 0,0 3 9 0,0-1-6 0,0 1-2 16,0 0 5-16,0 0-4 0,0 0 1 0,-4 1-2 0,4-1 4 15,0 4-5-15,-3 0 5 0,1-2 2 0,1 3-11 16,-4-1 13-16,3 1-8 0,-1 1-8 0,0-1-15 0,-2 2-15 16,3 0-21-16,-2-2-26 0,8 1-1 0,-8-4-40 15,8 4-8-15,-10-4-19 0,5 3-17 0,-4-5-15 0,2 2-6 16,1-2 3-16,-1 0 3 0,3 1 11 0,-2-1-15 16,1 2-6-16,2-2 5 0</inkml:trace>
  <inkml:trace contextRef="#ctx0" brushRef="#br0" timeOffset="683.66">6046 8214 1279 0,'0'-4'22'0,"2"-1"14"0,0 3 30 0,-2-3-32 0,1 5 55 0,-1-2-38 16,0 0 5-16,0 4 20 0,0-2-11 0,0 5-15 15,-1-5-29-15,-1 4 31 0,-1-4-52 0,1 3 42 0,-1 1 0 16,1-2-15-16,0 2-8 0,0-1 2 0,-1 3 2 15,0-6 0-15,-1 7 6 0,3-5-3 0,-1 9 0 16,1-3-8-16,-1 2-1 0,0 3 1 0,1 2-7 0,-1 3-1 16,2-2-5-16,-1 3 7 0,1-2-8 0,-2 0 8 15,2-2-6-15,-2 1 5 0,2-3 4 0,0 1-1 16,0-3-7-16,0 1 0 0,0-4 0 0,2 1-2 0,-2-4-4 16,2 1-2-16,-1-1 4 0,-1-2 1 0,2-1 6 15,-2-1-7-15,1-2 1 0,1-1 0 0,-2-1 5 16,2-2 0-16,-1 2-6 0,-1-6 5 0,3 0-13 15,1-2 8-15,-1-2 3 0,0 0-9 0,1-3 1 0,-2-1 0 16,1-1 6-16,-1-2-5 0,1-2 4 0,-1 1-6 16,-1 2-9-16,-1 1 14 0,2 2 1 0,0 1-7 0,-1 0 1 15,1 2 0-15,-1 4 3 0,3 0 2 0,-1 2 7 16,-2-1-10-16,2 0-3 0,0 4 6 0,-1-1-6 16,-1 3 0-16,3-2 6 0,-3 3-6 0,1-2-4 0,-2 3 7 15,2 0 2-15,-1 3-4 0,1-2-1 0,-1 3 0 16,1 1-2-16,0 1 3 0,1 2 3 0,-3 2-4 15,1-1 0-15,4-1 3 0,-4-1 2 0,2 5-4 0,1-2 5 16,-3 0-2-16,1-1 2 0,1 1-2 0,0 1-2 16,1 1-3-16,-3 2 7 0,1-4 2 0,1 1-2 0,-3-1 2 15,4-2-1-15,-2 0-2 0,0-1 5 0,-1 0-2 16,1-3 0-16,-1-1-1 0,1-1-10 0,-2 1 10 16,0-2-1-16,0 0 3 0,0-2-7 0,3-3 7 0,-3 0-3 15,2 1-2-15,-1-5 8 0,3 0-9 0,-1-3 2 16,0-1-5-16,3-2 8 0,-1 0-5 0,1-1-1 15,-4 2 2-15,3 1 0 0,-2 0-4 0,0-1 2 0,1 1 2 16,0 1-1-16,-1 3 0 0,0 1-3 0,0-2 3 16,-1 3 1-16,-1 2-1 0,3 0-5 0,-4 4 1 15,1 0-5-15,1 4-1 0,-2 1 8 0,3 4-1 0,-3-4-1 16,3 4 2-16,0-1 0 0,0 3 4 0,-1 2 1 16,1 2 9-16,-3 2 4 0,3-1 1 0,-3 3-2 15,2 3 2-15,-1 2 4 0,1-3-8 0,1 1 4 0,-1 0-15 16,-2-3-35-16,3 0-56 0,0-4-51 0,-3 1-58 15</inkml:trace>
  <inkml:trace contextRef="#ctx0" brushRef="#br0" timeOffset="1799.54">9662 8134 1586 0,'-2'-3'6'0,"5"-12"33"0,-1 9-37 0,-2-1 51 0,0 3-37 0,0 1-2 16,2 1 7-16,-2 4 21 0,2-6-4 0,1 8-31 15,1-4 41-15,-3 5-55 0,4-7 39 0,1 4-1 0,-1 1-2 16,3 0-20-16,-2 0 12 0,1 2 9 0,1 3 2 16,-2 0 8-16,3 3-2 0,-2 1 4 0,-1 5 0 0,-1-4-6 15,2 1-9-15,0-2-13 0,-4 1-2 0,4 0-8 16,-3 1 3-16,0-1-5 0,3-3-4 0,-2 4 6 16,-2-1-6-16,0 2 4 0,2-5-4 0,-2 1 1 0,-1-3 2 15,0-3 0-15,-1 0 6 0,1-2-6 0,-1-3 7 16,4 0-1-16,-5 0 4 0,3-3-2 0,-3-4 1 15,3 1-4-15,2-2-1 0,0-3 8 0,-2-1-11 0,0-3 1 16,5 2-9-16,-5 0 15 0,3-1-17 0,-2 0 10 16,-1 0-5-16,0-3-4 0,0 1 4 0,-1-1-2 15,1 0 4-15,-1-2-4 0,-4 1 8 0,4 2 0 0,-2 1 2 0,2 4-5 16,-4 2-4-16,4 2 10 0,-6 3-6 16,6 0 0-16,-2 1-4 0,0 3-5 0,0-1 2 15,0 2-2-15,-2-1-15 0,1 3-29 0,1-1 2 0,0 1-31 16,3-1-3-16,-5-1-25 0,8 1 24 0,-6-2-27 15,3 1-2-15,-3 1-22 0,3 0-29 0</inkml:trace>
  <inkml:trace contextRef="#ctx0" brushRef="#br0" timeOffset="2437.46">9935 8077 1431 0,'0'0'37'15,"0"0"5"-15,0 0 9 0,0 0 30 16,0 17-50-16,0-17 56 0,0 0-52 16,0 0 4-16,-8 40-6 15,8-40 4-15,0 0-68 0,0 0 67 0,0 0-14 16,0 0 0-16,-12 62-6 0,5 13-12 31,-1 32-3-15,8-107 6 31,8-72-10-32,-3 59-1-15,-5 13-14 16,32-102 14 0,-2 25-1 15,-30 77-14-31,0 0 2 15,0 0 3-15,0 0 33 32,23 93-10-32,-23-93 14 15,0 0-6 1,8 57-13-16,2-6-8 31,-10-51 3-15,42-54 18 15,-2-55-13 0,-40 109-26-15,30-23 18 0,-30 23 28-1,46 74-11-15,-46-74 4 16,0 0 1-16,0 0-43 15,27 141-52-15,-27-141-28 0,0 0-89 16</inkml:trace>
  <inkml:trace contextRef="#ctx0" brushRef="#br0" timeOffset="3427.72">13271 8114 1249 0,'0'-7'30'0,"-1"1"22"0,2 1 32 16,-2 0-24-16,-2 3 8 0,2 0 20 0,1 2 2 15,-2-1 2-15,2 4-20 0,-2-3-12 0,2 5-20 16,-3-3 28-16,3-6-7 0,0 6-10 0,0-5 6 0,0 3 2 16,3-4-6-16,-3 4-12 0,0-1-8 0,2 3-8 15,1-2 12-15,0 3 2 0,0 2-2 0,0 2-2 16,2 0-3-16,0 3 4 0,-2 1-4 0,4 3 5 0,-4 2-16 15,4 1-8-15,-3-1-7 0,-3-3-3 0,2 3 1 16,1-1 0-16,-3 2-4 0,2-3-3 0,-1-1 5 0,1 1 1 16,2 2-1-16,-2-1 1 0,-2 2-5 0,1-4 3 15,0 1 4-15,-1-1-3 0,2-4 2 0,-1 1-6 16,0-2 7-16,-1-2 1 0,-1-1-2 0,3-1-3 16,-1-3 3-16,-2 1-1 0,2-2 1 0,-1 0 1 0,1-2-7 15,0 1 0-15,2-3 4 0,-3-3 2 0,3-1-5 16,-1-2 2-16,3-3-3 0,-1 0 2 0,2-5 0 0,-2-2 0 15,2 1-5-15,1 0 1 0,-3-3 3 0,1-1 4 16,0 0-5-16,0-1 7 0,1 1-11 0,-2 1 5 16,3-2 5-16,-2 0-6 0,2 3 4 0,-2 2-2 0,1 2 2 15,0 2-6-15,-2 3 9 0,0 5-5 0,-2-1-2 0,0 4 1 16,-1 2-2-16,-1 2 0 0,-1 0-2 16,0 1 3-16,0 1-3 0,-1 1 4 0,1 1-3 0,-2 2-29 15,2 1-24-15,-3 0-34 0,1 6-18 0,1-5-33 16,1-3-6-16,-2 2-42 0,2 5-48 0,2-6-28 0</inkml:trace>
  <inkml:trace contextRef="#ctx0" brushRef="#br0" timeOffset="4141.18">13624 8113 1332 0,'0'0'22'0,"-3"-5"7"0,6 5 11 0,-6 0 11 0,3-2-41 16,0 3 45-16,0-2-41 0,0 2 52 0,0 2-53 0,3 1 42 16,-3 5-48-16,0-3-11 0,0 5 40 0,0-6-45 15,0 10 48-15,0-6-49 0,0 5 43 0,-3-1-52 16,3-2 43-16,0 0 1 0,-2 0 2 0,-1-1 5 0,2 1-4 16,-3 2-8-16,4-3-4 0,-4 0-3 0,1 0-2 15,-2 6-2-15,4-5 0 0,-3 3-8 0,1-7 2 0,-2 5 1 16,2-2-7-16,-3-2 5 0,6-3-5 0,-3 2 1 15,1-3 4-15,1-2-5 0,-1 0-2 0,2-2 9 16,2 0-3-16,-2-3 3 0,1 2 0 0,1-3 1 0,0-3-3 16,-1 2 9-16,3-5-5 0,-2-2-6 0,3 0 4 15,-2-5-6-15,4 2 4 0,-4 1-1 0,3-1 1 0,0 0-5 16,-1 1 2-16,1-2-5 0,-2 0 5 0,0-1-1 16,1 2 3-16,1-7-6 0,-1 2 2 0,1-3 4 15,-2 1 0-15,2 4 3 0,-3 1-6 0,5 2 4 16,-3 2 8-16,-1 2 3 0,0 3-1 0,-1 2-5 0,0 4 0 15,0 2-1-15,0 0 8 0,-1 1-5 0,1 3-10 16,0 1-1-16,0 4-3 0,0 0 1 0,2 2 2 0,-2 1 10 16,2 3-6-16,-1 1-4 0,0 0 3 0,-1 3 22 15,3-4 4-15,-2 3 7 0,0-3 2 0,-2 2-1 16,5-6 5-16,-2 2 11 0,-1-5-2 0,0 3-21 0,-2-1 6 16,1-1-10-16,1-1-5 0,-3 0-1 0,2 2-6 0,-3-1-9 15,2 1-2-15,0-2 1 0,1-1-9 16,-3-3 7-16,1 0 3 0,2-2-2 0,-3-2-1 0,2 0 6 15,-2 0 0-15,1-2 0 0,-1-2 0 0,3-1-1 16,-1-4-4-16,3 0 1 0,0 0-2 0,-2 0 2 16,3-3-3-16,3 1 1 0,-2-3 1 0,-1 1 0 0,4-3 1 15,-1 0-1-15,1-3 2 0,-2 3-4 0,3-5 2 16,-3 1-5-16,0 1 5 0,0 3 0 0,1 0-1 16,-1 2-4-16,-3 1 3 0,1 1-1 0,0 2 2 15,-3 2 2-15,2 0-4 0,0 3 2 0,-2 0-4 0,-3 3 6 0,3 1-4 16,-3 1 5-16,0 1-4 0,0 0 4 15,0 3 10-15,2 1 18 0,-2 4 6 0,2 0-2 0,-2 4 9 16,1 2 8-16,-1 1 20 0,0 3 1 0,0 2-11 16,2 0-12-16,-2 2 9 0,0-1 7 0,1-2 4 15,1-2-12-15,-2-3-17 0,4 3-7 0,-4-4 4 0,2 1-9 16,1-2-10-16,-1 0-11 0,1 2-8 0,-1-1-1 16,-1 0 1-16,2-4-40 0,-3 0-53 0,0-3-57 15,0-2-72-15,0 0-36 0,0-5-120 0</inkml:trace>
  <inkml:trace contextRef="#ctx0" brushRef="#br0" timeOffset="13010.66">10953 14571 1524 0,'-8'0'13'0,"1"-3"28"16,4-4-23-16,1 0 4 0,-3 5 2 0,2-1 21 0,0 3 12 15,1-2 1-15,2 2-3 0,-1 0-23 0,2 0 33 16,-1 0 4-16,2-3 0 0,-1 6-21 0,1-6 0 0,1 6 10 16,0-6-9-16,1 6 7 0,3-3-9 0,0 0 5 15,2 0 3-15,1 2-3 0,5-2-2 0,2 1-13 0,1-1 4 16,7 2-15-16,2-2-1 0,5-2-8 0,6 2-11 16,3-3 8-16,6 0-10 0,6 1-1 0,7-2-4 15,5-1 7-15,7 0-7 0,3 0 1 0,4-1 2 0,3 1-6 16,5-1 0-16,0 1 7 0,-2 0-4 0,1-2 0 0,-7 1 2 15,1 1 0-15,-5 1 3 0,-4-2-1 0,-3 0-1 16,-8 0-3-16,-8 2 4 0,-3-1-3 0,-11 0 2 16,-3 0-2-16,-6 1-4 0,-9-1 2 0,-4 4 5 0,-5-3-10 15,-5 4-23-15,-3-3-11 0,-3 3-27 0,-4-1-27 0,-4 2-42 16,-2-2-33-16,-3 1-24 0,-5-2-43 0,-3 4-38 16</inkml:trace>
  <inkml:trace contextRef="#ctx0" brushRef="#br0" timeOffset="13315.25">11254 14770 1423 0,'-8'3'16'0,"0"-3"13"0,10-4 26 0,-2 4-41 0,0-4 45 16,3 4-32-16,3-3 53 0,5 0-48 0,2 7-8 16,4-8 6-16,7 7-19 0,-2-7 43 0,13 4-35 15,4-4 46-15,4 3-41 0,6-5 59 0,8-3 5 0,7 4-13 16,3-4 5-16,6 4 12 0,-2-3-1 0,5 2-12 16,-3-2-5-16,3 5-9 0,-5-2 1 0,-3 0-5 0,-3 3-4 15,-3-2-12-15,-9 0-8 0,-2 0-5 0,-9 1-5 16,-3 1 0-16,-11-1-13 0,-4 0 0 0,-8 2-9 0,-4-3-3 15,-6 1-35-15,-4 3-32 0,-4 0-54 0,-4-2-65 16,-5-1-68-16,-2 1-98 0</inkml:trace>
  <inkml:trace contextRef="#ctx0" brushRef="#br0" timeOffset="17680.72">5324 12803 1688 0,'0'-6'25'0,"0"-5"31"0,6 2 21 0,-6 3 20 0,0 0 8 0,3-2 5 16,-1 2 15-16,-1 2 13 0,1 0-25 0,0 3-27 15,-2-1-19-15,3 2-24 0,-3 2-4 0,3 2 5 16,0 4 6-16,-3 3 0 0,2 4 4 0,0 3 18 0,0 6 6 16,0-1 14-16,1 9-2 0,-3-2-5 0,3 2-27 15,-1 2-5-15,1 0-6 0,0-5-13 0,-1 4-11 0,1-2-6 16,-1-1-1-16,-1-2-10 0,1-2 12 0,0-2-7 16,-2-1 2-16,4-2-9 0,-4-2-2 0,0-1-1 0,3-3 4 15,-3-3-6-15,3 0-29 0,-1-3-31 0,1-8-49 16,-1 1-37-16,-4-2-47 0,2-1-49 0,2-4-66 0,-4-1-29 15</inkml:trace>
  <inkml:trace contextRef="#ctx0" brushRef="#br0" timeOffset="18047.21">5688 12910 1855 0,'-3'-6'-23'0,"-2"1"25"0,3-3 10 0,5 3 1 15,-9 3 4-15,-1-1-4 0,0 3 0 0,-3 0 3 0,4 3 32 16,-4 1-9-16,1 2 0 0,1 3 8 0,0-2 9 16,2 6 19-16,-4-2 0 0,6 3 11 0,0-1-3 0,3 6-6 15,-2-3-7-15,3 4-10 0,-2 0-5 0,2 2-9 16,0-3 2-16,5 1-14 0,-5 0-12 0,1-1-3 16,4-3-1-16,3 1 1 0,-2-5-10 0,5 1-5 0,1-4 1 15,0 1 3-15,-1-4 3 0,5-1-1 0,-3-2-1 16,1-1-1-16,0-1 0 0,-3-2 0 0,3-4-1 15,-2 1-1-15,-1 0 0 0,4-4-9 0,-5 0 4 0,4-3-4 16,-3 0-13-16,-1 1-10 0,2-4 2 0,-5 1-11 16,2-4 2-16,-5 2 2 0,1-4-9 0,-3 2 1 0,-2-2 18 15,-3-1 2-15,-1-2 1 0,-3 3 10 0,1-1-5 16,-4 1 3-16,1 2 3 0,-4 3-2 0,2 3-9 16,-5-1 1-16,3 6-7 0,-4 3-5 0,4 0 1 0,-2 3-15 15,2 4-8-15,-3-2-11 0,5 5-15 0,-6-1-4 16,9 1-21-16,3-1-16 0,-1 1 13 0,1 0-24 15,-1-2-20-15,6 2-29 0</inkml:trace>
  <inkml:trace contextRef="#ctx0" brushRef="#br0" timeOffset="18468.09">6154 12915 1586 0,'-8'-3'30'0,"-1"-1"-20"16,1-3 54-16,-2 2-47 0,2 3 5 0,-1 0 21 0,-2-2-1 16,3 2 11-16,-3 2-18 0,5-2 38 0,-5 2-48 15,6 2 58-15,-2 0 2 0,4 2-12 0,-1 3 14 16,1-2-1-16,3 6-12 0,-4 1-10 0,6 3-2 0,-4 0-7 16,6 3-10-16,-4 1-7 0,1 3-13 0,3-2-9 15,-2 2-2-15,1-3-10 0,2 0 1 0,0-1-3 16,1-1 5-16,2-1-5 0,0-2-1 0,0-1 2 0,2-3 2 15,-1 0 1-15,2-1-1 0,-1-1-3 0,0-3 3 16,3-1 1-16,-3-2 6 0,5 0-4 0,-2-2 1 0,1-2 0 16,-1 0 3-16,3-2-3 0,-5-1-10 0,0-3 2 15,3-1-9-15,-3-1-4 0,-1-1 3 0,-1-1-6 16,1 0-6-16,-4-3 2 0,-1-1 0 0,1-1-2 0,-6 1 4 16,0-3 6-16,0-2-7 0,-3 2 6 0,-5-5 0 15,3 3 2-15,-3-3 9 0,-4 4-2 0,1-2-3 16,-2 3-2-16,-1 1-2 0,1 4-12 0,-4 0 0 0,4 5-7 15,-4 3-2-15,4 3-6 0,-4 3 2 0,4 3-12 16,-4-1 3-16,7 6-2 0,-3-3-16 0,4 6-11 16,1 0-27-16,5-2 25 0,3 2-78 0,-2 1-8 15,1-1-55-15</inkml:trace>
  <inkml:trace contextRef="#ctx0" brushRef="#br0" timeOffset="18922.86">6624 12864 2140 0,'-6'-3'-25'0,"-4"1"18"0,3-7 18 0,0 9 4 0,1 0 3 0,-1-1-2 0,2 2 0 15,-1-2-2-15,0 2 25 0,3 2-16 0,-1 1 2 0,0 0 4 16,-1 2 8-16,3 3 15 0,-4 1 14 0,3 3 3 16,-2 0 1-16,2 5 2 0,-2-1-9 0,2 2 5 15,1 3-12-15,1-2-10 0,1 6-14 0,0-6 5 0,0 2-6 16,1-2 1-16,1-2-12 0,3 1-14 0,0-3 4 16,2-2-3-16,1 1-2 0,0-4-5 0,2 0 6 15,4-3-3-15,0-2-3 0,0 0 5 0,2-2-5 0,0-3-1 16,3 1 3-16,0-4 4 0,0-1-2 0,0-3-9 15,-2 1-2-15,4-6-18 0,-4 0-10 0,-1-2-4 0,-2-2 0 16,-1 1-9-16,0-3-3 0,-7 1-4 0,0-1 6 0,-2 1 13 16,0-2 8-16,-4 0 0 0,0 0 5 15,-4-2 1-15,0 1 5 0,-2-3 8 0,-4 2-3 16,1 0 4-16,-2 1 6 0,1 0 3 0,-4 4-9 0,0 1 2 16,0 2-3-16,-1 4 2 0,3 1-3 0,-2 1-2 15,1 6-16-15,-1-2-13 0,1 7-11 0,-1-2-17 0,4 2-35 16,4-1-25-16,-1 0 4 0,4 1-47 0,-1 2-50 15</inkml:trace>
  <inkml:trace contextRef="#ctx0" brushRef="#br0" timeOffset="19406">7203 12796 2232 0,'-10'-11'-29'0,"3"6"29"0,-5-5 16 0,4 5 12 0,3 1 7 15,-4 2 3-15,-2 0 3 0,3 2 9 0,1 4 46 0,0 0-20 16,5 2-9-16,-6 1 15 0,5 4-5 0,-5 2 3 16,3 1 12-16,-1 2 6 0,1 2-9 0,2 4-13 15,-3-2 0-15,4 2-27 0,-4 2-5 0,4 3-4 0,2-4-9 16,0 4-13-16,-4-3-11 0,8 0 3 0,-4 2-3 15,5-5 1-15,-2 2 5 0,2-2-5 0,1-4-6 16,1 1 4-16,4-4 3 0,-2 2-4 0,1-5-5 0,1 0 4 16,0-2-2-16,0-3-2 0,3 0-8 0,-3-6-3 15,0 2-8-15,0-4-6 0,2-2-21 0,-2-3-12 16,0-1-4-16,-3-4-8 0,3 3 0 0,-3-8-10 0,0 4 6 16,0-3 6-16,1 1 24 0,-4-3 8 0,0 3 3 15,1-3 14-15,-1 0 6 0,1 2 10 0,0-2 3 16,-4-1 1-16,3 1-4 0,-2 4 3 0,0-1-2 0,1 3-1 15,-1 3 2-15,1 4-2 0,-1 0-2 0,-1 5-2 16,-1-4 5-16,1 8-2 0,0 1 3 0,-1 0 2 16,1 3-1-16,0 1 1 0,-1 3-5 0,-1 3 6 0,3-3-3 15,-1 6 4-15,1 0-1 0,0-1-3 0,2 0 0 16,-4 0-2-16,1 0 8 0,1-1-6 0,-1-2 3 0,3 1-2 16,-4-2-3-16,2-2-7 0,-3 0-29 0,0-3-28 15,-3-2-39-15,3 1-37 0,3-4-4 0,-3 0-45 16,-3-3-51-16</inkml:trace>
  <inkml:trace contextRef="#ctx0" brushRef="#br0" timeOffset="20129.66">7563 12835 1895 0,'-6'-6'15'0,"4"3"18"0,-2-1 6 0,2 4 2 0,-1 1 0 16,1 0-1-16,-3 1-1 0,4 4 0 0,-3 2-17 15,1 2-11-15,0 1 0 0,0 1 12 0,3 3 8 0,-1 1 7 16,2 3 4-16,-1-3 1 0,3 2 5 0,0 2-6 16,2-1-6-16,-2-3-13 0,2 3-5 0,-2-3-8 0,1 0 0 15,-1-1 2-15,0-3-10 0,1 1 4 0,-2-4-3 16,-1 1 3-16,1-2-3 0,0-2 3 0,-2-1-2 16,0-3-2-16,-2 1 7 0,0-2-6 0,2 1 12 0,-3-2-4 15,3-2 1-15,0 1 1 0,-4-2-4 0,4-2-1 16,0 1-1-16,-2-3 3 0,2-3-9 0,-1-2 2 15,-1-3-3-15,2 1 1 0,2-7 3 0,-1 0-5 16,1-5 3-16,2 3 4 0,3-7 4 0,-1 2-7 0,1-3 4 16,-1 2 0-16,3-1 3 0,2 1 2 0,-1 5-4 15,2-1-5-15,-2 6-5 0,1 3 12 0,3 2 2 16,-4 4 11-16,4 1 0 0,-5 4 0 0,1 1 8 0,1 4-7 16,-3 0 3-16,0 0-7 0,3 2-2 0,-5 1-12 15,4 1 0-15,-1 3-3 0,0 1 2 0,0 1-2 0,0 0 3 16,-1 5-2-16,1-2-2 0,-1 4-4 0,-3-2 2 15,2 3 2-15,0-1-10 0,-4 3 9 0,-1-2 1 16,-2 0 0-16,0 0-1 0,-2-1 3 0,-1-1-3 0,2 1 7 16,-7-1-2-16,2-3-5 0,-4 2 2 0,2 0 2 15,-3-3-1-15,-2 0 2 0,-1-2 2 0,3-1-10 0,0-3 7 16,-3 2 3-16,4-2-5 0,2-2 1 0,-1-2 2 16,3 1-1-16,-1-4-3 0,4 2 5 0,1-2 1 15,1-2 2-15,1 1-2 0,1 1 0 0,1-5-1 16,1 2-2-16,2 2 2 0,0-1-5 0,6-3-1 0,-2 6-3 15,1-3 2-15,4 2 0 0,0 2-2 0,0 0-1 16,-1 1 3-16,2 4 0 0,-1-4 3 0,-2 7-4 16,-1 0-1-16,2 2 1 0,-5 0 2 0,3 1 1 15,-6 2 4-15,1 4 3 0,-3-4 1 0,-3 3 16 0,0 0 10 0,0 1 2 16,-6-3 4-16,1 2 17 0,-4-4-2 16,1 2 5-16,-2-3 0 0,-1 0-13 0,-3-3-4 0,1 2-1 15,-4-3 2-15,2-5-5 0,-3 3 3 0,-1-5-4 16,1 1-3-16,-2-3 0 0,4 0 4 0,-3-3 11 15,5-1 11-15,0-2-10 0,4 3-8 0,0-3 1 0,3 0 0 16,2-1-3-16,3 2-8 0,-1 1-19 0,3-2-11 16,-3 2-7-16,3 4 1 0,0-3-3 0,3 4-2 15,-3-1-12-15,0 2-28 0,3 1-27 0,-6 0-49 16,6 0-56-16,-6 1-70 0,-3 2-86 0,1-2-89 0</inkml:trace>
  <inkml:trace contextRef="#ctx0" brushRef="#br0" timeOffset="21321.97">6807 16575 1048 0,'-3'7'12'0,"-3"-1"20"0,4-1 21 0,-1-1 7 0,3-3 13 0,1-5 15 0,1 3-18 16,1-4 44-16,-1 5-41 0,-2 0 8 0,3 0-11 15,-3 0 16-15,0 4-1 0,0-4 4 0,0 0 32 16,-3 0-27-16,6-4 39 0,-3 3-23 0,3-3 5 0,1 2-7 16,0-4-7-16,-1 5-12 0,0-3-5 0,1 1-4 0,0 1-2 15,-2-1 4-15,1 0-5 0,0-1-10 0,-1 0-6 16,0 0 0-16,-1-4-7 0,2 1-9 0,0-2 1 0,0 0-12 16,-1 0-4-16,0-1-9 0,1 0 6 0,0-1-5 15,0 0-1-15,0-4-4 0,-1 1-10 0,1-4 3 16,-1-3-3-16,0-3 4 0,0-5-6 0,-2-3 0 0,-2-1 0 15,4-2 1-15,-4-5-1 0,-3 0-1 0,1-9-2 16,1 3 0-16,-2-7-1 0,1-1-1 0,-3-7 0 0,1-1-4 16,1-6 3-16,-1-2-1 0,0-5 0 0,2 1 0 15,-2-6 4-15,3 0-4 0,3 5-1 0,-5-2 1 16,7 3 3-16,-4 2 0 0,4 3-2 0,0 4 3 0,-1 3-4 16,2 3 7-16,0-3-3 0,0 6 1 0,-1 2-6 0,0 2 5 15,-2 2 0-15,0 3-7 0,-2 1 3 0,0 3 1 16,-4 1 3-16,0 0-6 0,1 3 10 0,0 1-9 15,-1 3 0-15,-1-1 4 0,-2 3 2 0,3 1-7 0,-2 0 0 16,1 4 4-16,-2 2-6 0,1 2 8 0,0 0-1 16,2 2-2-16,-5 6-2 0,5 0 3 0,-1 1 4 0,1 0-4 15,-2 3-3-15,2 1 2 0,-1 3 1 0,1 1 6 16,4-2-3-16,-4 3 0 0,3 1-6 0,0 0 8 0,1 2-4 16,1 2-1-16,1 1 2 0,0-2-7 0,-2 4 5 15,4-2-3-15,-1 0-2 0,1 0-4 0,-2 1 8 16,0 1 1-16,0-2-10 0,3 0 4 0,-3 0-1 0,0 0 3 15,3 3 4-15,-2-3 1 0,-1 2-6 0,2-1 3 16,-2 0 1-16,2 0 0 0,-2 1 5 0,0-2-7 0,1 1 0 16,-1-1 3-16,0 0 1 0,0 0 1 0,0 0 0 15,0 0 2-15,2 0-8 0,-2 0 9 0,-2 0 0 0,2 0-8 16,0 0 5-16,0 2-1 0,0-4-2 0,0 2 1 16,0 0 1-16,0-1 0 0,0 1-1 0,0 0 1 0,0-2 2 15,0 1-9-15,0 1-7 0,0-1-7 0,0 0-20 16,0 1-7-16,-3-2-27 0,1-3-19 0,-2 2-37 15,-1-3-37-15,-3 0-41 0,0 1-38 0,2 0-56 0,-5-3-42 16</inkml:trace>
  <inkml:trace contextRef="#ctx0" brushRef="#br0" timeOffset="21892.76">6461 14082 1100 0,'0'0'34'0,"0"0"6"0,0 0 5 0,0 0 3 15,0 0 0-15,0 0 1 0,0 0 5 0,0 0-3 16,0 0 13-16,0 0-5 0,0 0-39 0,0 0 63 16,0 0-38-16,0 0 8 0,0 0-7 0,0 0-13 15,0 0 47-15,0 0-39 0,0 0 34 0,0 0-54 0,0 0 32 16,0 0-9-16,0 0 6 0,8-38-7 0,6-8-7 16,-11 33-7-16,0 0-14 0,2-4 1 0,2 1 3 0,-1-3-5 15,0-2-7-15,0-1-1 0,1-2 0 0,2-3-12 16,1 2 13-16,-2 0-11 0,3 0 0 0,0 1 5 15,0 1-2-15,3-2-3 0,-1 5 2 0,2 2 1 0,0 0-1 16,-1-1 3-16,3 5 6 0,-1 2-7 0,-2 0 6 16,1 7-1-16,0-2-3 0,-5 4 2 0,1 3 0 15,0 2 0-15,0 2-10 0,0 1 11 0,-3 5-9 0,0-1 8 16,3 5-1-16,-3-5 3 0,3 4 8 0,-4-3-3 16,0 4 15-16,1 0-7 0,-3-1 11 0,1 0 5 0,5-2 8 15,-6-2-4-15,1-2-6 0,-1 1 3 0,-5-8-12 16,0 0 7-16,0 0-6 0,0 0-9 0,0 0 20 15,0 0-10-15,0 0 0 0,0 0 8 0,0 0-3 16,0 0-2-16,25 18 3 0,-25-18-11 0,0 0-1 0,0 0 1 16,0 0-1-16,0 0 2 0,24 19-2 15,-24-19 5-15,0 0-5 16,43 55-9 0,-24-26-9-16,-15-18 3 0,1 2 2 0,-3-2-30 0,0-1-56 15,-4 0-73-15,2 0-81 0,0-2-59 0</inkml:trace>
  <inkml:trace contextRef="#ctx0" brushRef="#br0" timeOffset="48719.76">5079 13506 888 0,'-5'-4'16'0,"0"-1"10"0,4-2 7 0,-1 9-2 0,-3-4 7 0,4 2-4 15,-4 0 10-15,5-2-3 0,0 4-15 0,0-4-1 16,0 4-11-16,3-4 15 0,-3 4-7 0,2-4 13 0,1 2-1 15,-3-3 9-15,3 6 4 0,-1-6-4 0,-1 6 15 0,1-3-44 16,1 2 53-16,-3 1-50 0,5 0 39 0,-4 1-37 16,2-4 1-16,1 6-5 0,-3-6 0 0,4 3 38 15,0-4-45-15,1 4 45 0,3-5-40 0,3 8 28 0,2-6-3 16,3 0 0-16,7 1-13 0,4-1-1 0,4 1-9 16,6-1-3-16,5 0-2 0,7 0-4 0,-4 3 4 0,11-6 1 15,3 3-3-15,13 3-4 0,3-3 0 0,12-3 17 16,9 7-2-16,6-5 8 0,15 1-7 0,4-3 3 15,3 6 5-15,5-6 2 0,-2 6 1 0,-5-3-23 0,2 0-5 16,-3 0-6-16,0 1 6 0,-1 0-9 0,-1-1 3 16,-1 2-3-16,1-4 9 0,-1 2 14 0,-2 0-1 15,-3 0 3-15,-4 0 3 0,-10 0 0 0,-12 2-1 0,-5-2-3 16,-7 1-9-16,-5 2-10 0,-11-2 3 0,-6 1 8 16,-7 0-6-16,-4-1 17 0,0 1 5 0,-9 1 6 0,-4-1 6 15,-8-1 3-15,-2 1 7 0,-8-2 15 0,-1 4 9 16,-9 1-9-16,1-3 0 0,-4 4 10 0,-3-5-1 15,-1 7 3-15,-1-6-12 0,-2 2-20 0,-3-4-11 16,2 4-4-16,-5-6-9 0,2 2-9 0,0-2-4 0,-4 2-11 16,6-3-20-16,-2-2-34 0,1 3-33 0,-2-3-57 15,-3 1-61-15,5-5-58 0,-6 5-107 0</inkml:trace>
  <inkml:trace contextRef="#ctx0" brushRef="#br0" timeOffset="56188.03">6687 12392 787 0,'-3'0'10'0,"0"1"2"0,1-1 13 0,-1 0 4 0,3 0 9 16,-2-1 5-16,2 2 5 0,0-1 6 0,0 1-9 15,0-1 1-15,0 0-5 0,0 0 6 0,0 0-2 16,0 0 2-16,0 0 3 0,0 0-8 0,0 0 5 0,4-1 8 16,-3 1-40-16,1 1 41 0,-2-1-48 0,3 0 35 15,0 0-32-15,-3 2 52 0,0-2-54 0,0 1-11 16,0-1 40-16,0 0-47 0,0 0 52 0,-3 0-42 16,3-1 38-16,-3 1-54 0,3 1 51 0,0-1 2 15,-2-1-1-15,1 2 3 0,1-1-3 0,-2-1 2 0,2 2-5 16,0-2 5-16,-2 1 0 0,2 0-6 0,0 0 2 15,0-2-7-15,0 2-8 0,0 0 3 0,0 0-5 0,0 2 5 16,0-4-3-16,0 1 4 0,0 1-5 0,0 0 2 16,0-1 6-16,0 1-4 0,2-1 8 0,-2-1-7 15,2 0 7-15,-2 4 2 0,0-4-1 0,1 2 0 0,-1-1-2 0,2 1 0 16,-2-2-10-16,0 1 5 0,0-1-12 16,0-1 4-16,0 1-4 0,-2-1 0 0,2-1 7 0,0 0 3 15,-1 0 4-15,1 1 0 0,0 1 10 0,-2 0-9 16,2-2 8-16,-2 3 2 0,2-3-12 0,-3-1-5 0,0 0 5 15,0-3-13-15,-1-2-3 0,-3-2 6 0,4 0-7 16,-4-4-2-16,1 2 0 0,-1-3 6 0,-2 1-4 16,1-3 7-16,0-3 1 0,-1 2 0 0,-2-2-2 15,1 0-2-15,-2-2 4 0,-3-3-10 0,3-1 0 16,-6 1-4-16,1-1-4 0,1-2 0 0,-3 0 0 0,2 1 2 16,-4-3 0-16,5 3-3 0,-1-1 0 15,-2 0 2-15,3 0 4 0,-3-1-2 0,3 1-1 0,-1 2-4 0,-2 0 2 16,2 1 3-16,-1-1 0 0,-1 4 9 15,-1-1-11-15,-1 2 2 0,-1 0 2 0,0 0 2 16,0 1-3-16,-2 1 2 0,-1 0-1 0,-4 1-10 0,2 1 10 16,1 0-1-16,-4 2 2 0,-2-1-3 0,0 1 0 15,-1 1 1-15,-2-2 0 0,0 3-2 0,-3-1 5 16,-1 0-5-16,4 1-6 0,2-2 3 0,0 3-4 0,-2 0-1 16,0 1 1-16,0 0 5 0,0-3-10 0,-2 5 2 15,-3-4 7-15,-6 3 1 0,2 3-3 0,1-3-2 0,-4 1 3 16,1 3-1-16,-3 2 0 0,1-2 4 0,0 3-9 15,0-2 4-15,-1 3 6 0,-1-1 1 0,0 2-13 16,0 1 9-16,1-1 1 0,-2 1-4 0,1 1 6 0,2 1-4 16,1 0 2-16,4 0-6 0,-4-2 16 0,7 2-8 15,-1 0 3-15,1 0 4 0,1 0-6 0,4 0 4 0,4 0-1 16,2 0 2-16,2 0-6 0,2 0-4 0,1-1 5 0,2-2-3 16,3 1 2-16,0-1-1 0,-3-2-6 0,0-3 4 15,4 0-1-15,1-1 2 0,3 1 1 0,-2-4-2 16,5 1 1-16,-2-2 1 0,2-1 0 0,3-1 2 15,0-1-3-15,-1-3 4 0,1-2-6 0,2 1-2 0,-1-1 3 0,2-2-3 16,-2-1 4-16,2 1 0 0,2-3 1 0,-1 0-9 16,1-1 8-16,0-2-1 0,0-3 5 0,1 3-4 15,-1-5 3-15,-1 2-8 0,1-3 6 0,-1 0 8 16,-2 0-10-16,1-3 1 0,2 1-4 0,-2 0 1 0,-3-2 0 16,5 3 6-16,-2-2-8 0,-1-1 4 0,3 1 0 0,-2 0-1 15,-1 2 2-15,1-2 4 0,0 4-2 0,-1-3-4 16,1 1 6-16,0 2-8 0,-2 2 11 0,0 0 0 15,1 1-5-15,1 4 0 0,2 6-5 0,-5-2 7 16,5 4-5-16,0-1 0 0,0 4-1 0,0-2-2 0,-1 2 4 0,4-3 1 16,-3-3 0-16,3 4-5 0,-2-3-3 0,1 2 1 15,-1-1 2-15,2 4-4 0,-1-5-1 0,-1 4 2 16,-1 0 0-16,3 0 5 0,-3 1 2 0,3 1 2 16,-3 0-3-16,3 0-1 0,-2-1 2 0,1 1-4 0,-1 2 5 15,2-2-5-15,0 1-11 0,0-1-10 0,0-1-3 16,2 2 3-16,-2 0-6 0,1-1 0 0,-1 0 2 0,0 0 1 15,2-1 15-15,-2 1 6 0,0 0 0 0,0 0 6 16,0-1 2-16,0 2 0 0,0-3-2 0,0 2-6 0,0 1 1 16,0-2 4-16,0 1 5 0,0 1-8 0,0 1 5 15,0 0 0-15,0 2-1 0,0-1 5 0,0 3-3 16,0-1-1-16,0 1-6 0,0 1 9 0,0 1-7 0,0 0 6 16,-2 2-3-16,2-1 2 0,-1 1 3 0,1 1-3 15,-2-3 4-15,2 4-7 0,-2 0 6 0,2-2-8 0,0 3 5 16,-1-4 1-16,1 5 0 0,0-3 3 0,0 1-2 0,0 0-3 15,0 1 2-15,0-1-1 0,1-1 2 0,-1 0-5 16,2 1 0-16,-2-2 0 0,2 0 4 0,-1 1 1 0,-1-2 1 16,2 1-1-16,-2 1-4 0,0 0 3 0,0-2-1 0,0 1 2 15,0 1-5-15,0-2 1 0,3 2-1 0,-3 0 1 16,0-1 2-16,0-1 0 0,0 3 0 0,2-2-1 0,-2 0 3 16,1 1 3-16,-1 1-5 0,0-1 2 0,0 1 3 15,3 0-4-15,-3-3-6 0,0 4 5 0,0 0 0 0,-3-3 0 16,3 3-1-16,0-2 1 0,0 1-3 0,0 3 3 15,0-5 6-15,-1 2-4 0,1 1-6 0,0 1 4 0,0-2-3 16,0 2 7-16,0 0-5 0,0-2 1 0,0 3-4 0,0-2 1 16,0 2 7-16,0 0-1 0,-2-3 2 0,4 1-10 15,-2 1 9-15,0 1 0 0,0-1 1 0,0 1-8 0,1-1 3 16,-1 1-3-16,3-2-2 0,-3 2 7 0,2-2-2 16,-2 1-3-16,0 1-2 0,1-1 8 0,1 0-7 0,-2-1 4 15,1 0 4-15,1 0-4 0,-2 2-1 0,3-1 1 16,-3-2 4-16,0 1-2 0,0 2-1 0,2-2 0 0,-2 2 1 15,0-2 1-15,0 2-1 0,0-1-2 0,0 1 0 16,-2 0-3-16,2 0 6 0,0 0-3 0,0 0-6 0,0 1 5 16,0-2 4-16,0 1-1 0,0 0 2 0,0 0-5 0,2 0 1 15,-2 0 0-15,0 0 1 0,0 0-6 0,0 0 0 16,0-2 1-16,0 2 4 0,0-2 0 0,0 2 3 0,0 0-2 16,0 0 1-16,0 0 0 0,0 0-2 0,-2-1 1 15,4 1-3-15,-2 0 2 0,0-1-3 0,0-1 5 0,0 1-3 16,0 0 2-16,0-2 0 0,0 3-4 0,0-4 2 0,2 4 1 15,-2-2-4-15,0-1-1 0,1 0 8 0,-1 0-6 16,0-1 3-16,2 0 2 0,-2 3-3 0,1-4 3 0,-1-1 2 16,0 3-2-16,2-2-7 0,0 0 6 0,-2 2-2 15,0-3-1-15,1 0 1 0,-1 0-3 0,0 1 4 0,0 2 5 0,0-2-4 16,0-1 0-16,2 1 4 0,-2 2-5 0,0 0 3 16,0-1-1-16,0 1-6 0,0-2 3 0,0 3 2 15,0-1 0-15,0 0-7 0,0 0 12 0,0 0-4 0,0 3-3 16,0-1 5-16,0-1-6 0,0 2 1 0,0 0 2 15,0 0 5-15,0 0-10 0,0 2 1 0,-2-2 5 0,2 0-2 16,0 1-2-16,-1 1 2 0,1 1-3 0,-2-1 3 0,-1 5-1 16,-2 1-2-16,0 2-2 0,-1 1 5 0,-2 5-1 15,-2-1 1-15,2 1-4 0,-4 3 0 0,4 0 4 0,0-2-3 0,-2 2 6 16,1 0-4-16,1 0-1 0,0-3 2 16,-1 3 0-16,3-2 3 0,-1-1-4 0,2-1 1 0,-1-2-2 15,-3 0 4-15,6 1 3 0,-4-3-6 0,4-2 3 0,-2 1-2 16,0-2 3-16,2 0 1 0,-1-3-4 0,1-1-1 15,1-1 0-15,0 0 5 0,2-2-3 0,0 0-2 0,-3-1 4 16,3 0-5-16,3 0 6 0,-3-1-3 0,0 0-2 16,0 0 1-16,0-2 3 0,2 0-1 0,0-1 0 0,-1-2 3 15,1-2-5-15,2 0-1 0,-1-1 6 0,4-2-8 16,-4-2 6-16,3 0-5 0,1-3-2 0,0 1-2 0,1-2 5 16,0 0 6-16,2-2-8 0,-1 1 5 0,-1-1-6 0,2-2 5 15,-1 1-1-15,-1 3 1 0,2-3 4 0,-1 0-14 16,-1 2 8-16,-2-1 0 0,4 0-2 0,-4 3-2 0,3-1 6 15,-4 3-1-15,2 0-5 0,-1 0 8 0,-1 3-6 16,1 4 2-16,-3-3-2 0,2 3 5 0,-2 2-2 0,2 2-1 16,-2 2 2-16,-1 0 3 0,-1 1-7 0,4 1 1 0,-2 1 5 15,2 5-6-15,-4 0 1 0,4 3 0 0,-2-1-2 0,2 3 1 16,-2 3 3-16,3 2 0 0,-1 0-4 16,-2 2 10-16,4-1-5 0,-1 1-1 0,-3-1 4 0,5 1-2 15,-3 0 1-15,1-2-4 0,1 1 2 0,-4-2-1 0,3 1 4 16,2-3 2-16,-5-1-8 0,3-1 1 0,1 0-1 15,-2-1 3-15,1-2 0 0,-3 0-3 0,0 0-3 0,2-2-39 16,-2-1-44-16,-1 1-61 0,-2-5-83 0</inkml:trace>
  <inkml:trace contextRef="#ctx0" brushRef="#br0" timeOffset="56954.47">4187 8300 1656 0,'0'-7'41'0,"1"-3"-39"0,6 3 3 16,-4 4 3-16,0-1 3 0,-1 1-1 0,2 1-2 0,-4 1 3 16,-4 1-41-16,4 0 38 0,-2 1 1 0,2 1-5 15,-1 1-1-15,1 1-2 0,0 1 2 0,0 1 2 0,1 1 9 16,-1 5 9-16,0 0-4 0,2 0 3 0,-2 2 4 16,2 1 1-16,-2 0 3 0,2 2-10 0,-2-2-5 0,0-1-13 15,0-2 7-15,0 3-4 0,-2-2-4 0,0-2 1 16,0 1 0-16,2-4-2 0,0 1 0 0,-1-2 6 0,1 0-9 15,-2-3 4-15,2 0 0 0,2-1 1 0,-2-1-4 16,1-1 9-16,-1-1-4 0,2 0 5 0,0 0-3 0,3-1-3 16,0-3 3-16,0 3-4 0,3-3 3 0,0 2 2 15,5-3-1-15,-2-1-3 0,3 3 1 0,-3-4 0 16,2 2-5-16,-1-2 3 0,1 4-2 0,-1-3-2 0,-2 3-2 16,-2-4 0-16,4 3 0 0,-4-4-1 0,-1 1-8 0,-1 0-9 15,2-1 1-15,-2-1-2 0,-1-1-5 0,0-1 9 16,-2-2-4-16,0 0 7 0,-1 2 3 0,0-4 14 15,-1 3-6-15,-1-1 4 0,3-1 6 0,-3 3-11 0,0 0 7 16,0 0-2-16,0 3 8 0,0 2-5 0,0 1 11 16,0 1 9-16,-3-1 7 0,3 5 2 0,-1 0-2 0,-1 2 2 15,0 0-7-15,2-1 4 0,-3 4-4 0,0 3-3 16,1 0 3-16,1 4 4 0,-1-2 5 0,-1 6 6 0,1-1 4 16,2-1 1-16,0 5 6 0,-3-3-11 0,3 3-8 15,0-3-4-15,0 2-7 0,3-3-6 0,-3 1 2 0,0 0-8 16,0-2-8-16,3-1 5 0,1 1-2 0,-1-3 2 15,-3 2 1-15,3-3-3 0,2-1-4 0,-3 2 3 0,2-2-11 16,-1-1-26-16,-6 1-21 0,6-1-43 0,0-6-27 16,-3 2 13-16,3-1-40 0,-1-1-40 0</inkml:trace>
  <inkml:trace contextRef="#ctx0" brushRef="#br0" timeOffset="57409.43">4682 8287 1332 0,'-8'-2'2'0,"6"-1"26"0,-1 1 7 0,0 2 9 0,2 0-31 0,-6 2 58 0,6 0-30 16,-6 1 49-16,2 2-39 0,-2 1-23 0,0 1 12 16,-1 2-1-16,-1-1 37 0,1 4-60 0,-1 0 26 0,2 2-48 15,-1-1 50-15,2 2-1 0,1 1-17 0,2 2-4 16,-2-2-3-16,5 0 2 0,-3 3 6 0,3-3 0 0,0 1-13 15,0-4 1-15,3 2-3 0,-1-3 2 0,3 2-8 16,-2-4-1-16,0 0 1 0,5-3-6 0,-2 0 3 0,-1-4-1 16,1 2 3-16,1-3-5 0,0 1 6 0,1-3 4 15,-1 0-5-15,-1-3 4 0,5 1-5 0,-5-4 7 0,6 0-9 16,-3 1-7-16,0-3-7 0,3-1-21 0,-3-2 2 16,-1 0 1-16,3-1 2 0,-3-2-9 0,3 0 4 0,-5 0 7 15,2 0 7-15,-3-2 14 0,1 2 3 0,-1 0-2 16,-2-1-1-16,-3 4 8 0,2-2-5 0,-2 2 2 15,1 2 2-15,-2 5-1 0,1-3-3 0,0 4 3 0,-2-1 0 16,2 4-6-16,0 0 7 0,0 3-7 0,-3 1 0 0,3 0 5 16,-2 3 1-16,-1 3 1 0,1 2 1 0,-2-1 3 15,3 3-3-15,-1-1 10 0,0 1-4 0,1 1 7 0,1-2-8 16,0 1 1-16,0-1-6 0,0-2 6 0,1 4 0 16,1-4-4-16,0-1 2 0,-1-1-6 0,3-1 0 15,0-1-11-15,-1-1-19 0,0-2-22 0,0-1-42 0,2-4 6 16,0-1-34-16,0 0-40 0,4-4-42 0</inkml:trace>
  <inkml:trace contextRef="#ctx0" brushRef="#br0" timeOffset="58097.31">4935 8320 1408 0,'0'-10'22'16,"3"3"24"-16,-3 0-41 0,-3 6 63 0,3 1-53 0,0 1 47 15,-2-1-26-15,1 4 6 0,-1 0-22 0,-1 1-22 16,1 0 45-16,-4 1-46 0,2 3 58 0,-3 0-44 0,4 0 27 15,-2 4-3-15,3-2 0 0,-4 1 4 0,4-2-9 16,-2 5-13-16,4-1-2 0,-2-2-2 0,2 0 1 0,0 0-5 16,0-1 3-16,2 0-4 0,0 1 3 0,0-2-6 15,0 1-4-15,-2-5-2 0,3 1 2 0,-3 0-2 0,3-3-3 16,-3-1 4-16,0-1 2 0,2-1 1 0,-2-1 8 16,0 0-5-16,0 0 2 0,0-1 5 0,0 0 2 0,0-3-5 15,0 0-4-15,0-3 1 0,2 0-8 0,-1-4 9 16,1 0-7-16,-2-3 3 0,3 0-6 0,0-2 0 15,1-3 3-15,-1 0-1 0,1-3 0 0,-1 2-4 0,2-4 9 16,0 0-6-16,-2 3-4 0,4 2 10 0,-3 3-6 16,4 1-3-16,-2 2 9 0,2 1-5 0,-1 3-2 0,2 0-3 15,-1 1 6-15,2 1-8 0,0-1 6 0,-2 4 1 0,-1 0-6 16,2 2 6-16,-1 4-7 0,0-2 2 0,-2 5 0 16,1-1 1-16,-1 3 1 0,-1 0-1 0,-1-2 1 15,-2 5-3-15,0-6 3 0,-2 4 4 0,-2-2 2 0,0 5-9 16,-1-4 2-16,-3 3 8 0,3 2-3 0,-2-1 0 15,-3 0 1-15,5 3-1 0,-3-2-5 0,-2 0 6 0,3-1 1 16,-1-1-6-16,1-1 7 0,-2 1 1 0,0-1-4 16,1-2 1-16,-1-1 2 0,2 0 5 0,-1-2-3 15,0-1-3-15,1-1 5 0,2 0-6 0,1 0 2 0,2-4 3 16,0 2 16-16,0-2-1 0,2 0 0 0,0-1 4 0,1-2-10 16,4-1 5-16,-4-3 1 0,4 1-2 0,3-1-18 15,0-1-3-15,3 1 3 0,0-5-2 0,1 3 1 16,2 2 2-16,0 2 1 0,-2 0 7 0,2 3 3 0,-2 0 2 15,-2 3-4-15,0 2 6 0,-3 3 2 0,4 1 1 16,-5 1-4-16,0 3-3 0,-3 0 0 0,2 4 2 0,-4 1 6 16,-1 1-5-16,-4-2 11 0,1 2-1 0,-6 1 7 15,0 0-3-15,0-1 2 0,-1 1-1 0,-4 0-2 0,1-2 2 16,-1 0-6-16,0-1 5 0,-1-1-2 0,-2-1 5 16,0 0 1-16,1-4 4 0,-2-1-1 0,3-2-5 0,-4 2-4 15,4-5-5-15,-1 2 4 0,0-3 0 0,2-3 2 16,-1 1-5-16,3-2 7 0,1 1 4 0,4-3-3 15,-1-1-1-15,2-2-1 0,1 1-11 0,3-2-8 0,0 1-6 16,0 1-3-16,3-1-3 0,-1 2 0 0,0 0-8 0,1 2-26 16,0 2-8-16,0 0-33 0,1 1-23 0,-4 4-37 15,0 1-47-15,-2 0-35 0,2 3-44 0,-2 0-2 16</inkml:trace>
  <inkml:trace contextRef="#ctx0" brushRef="#br0" timeOffset="73530.89">17440 5379 1152 0,'0'5'29'0,"-3"-7"31"0,6 2 13 0,-3 0-34 0,0-6 69 0,2 6-42 0,-1 0 5 16,3 3 0-16,0-1-25 0,1-2-17 16,4 6 2-16,-1-7 40 0,5 6-66 0,3-6 42 0,4-1 2 15,4 0 8-15,6-2 0 0,4 3-11 0,5-4-10 16,4 5-8-16,1-4 1 0,8 3-2 0,2-2-7 16,3 3-5-16,-2-1-9 0,5 0 3 0,2 1-6 0,-2-3-3 0,3 3 3 15,-1 0 0-15,0-1 1 0,-5 0-5 16,-4 0 5-16,-5 0-7 0,-1 1 3 0,-4-2 4 0,-4 2-6 15,-6-1 1-15,-4-1-3 0,-2 0 3 0,-2 2-3 16,-4 0 2-16,-7 0 3 0,-2 0-3 0,-3 0 9 16,-5 0 4-16,0 0 12 0,-3 0 3 0,-1-3 5 0,0 3 3 15,-1-2-7-15,1 4 6 0,-4-4-13 0,4 2-4 16,-3 0-8-16,3 0-2 0,0 0-4 0,-1 0-1 16,1 0-4-16,0 0-7 0,0 2-19 0,0-2-25 0,1 5-22 15,2-3-22-15,1 1-37 0,3-2-3 0,3 5-58 16,-1-5-51-16</inkml:trace>
  <inkml:trace contextRef="#ctx0" brushRef="#br0" timeOffset="74110.86">20764 5433 723 0,'-5'-3'11'0,"0"4"20"0,-2-3 8 0,1 3 21 16,-1-2 8-16,1-5 8 0,2 6 12 0,1-6 21 15,-1 6-7-15,2-6-6 0,2 6-42 0,2-2 34 0,1 2-56 16,0-2 50-16,-2 2-54 0,3 2 19 0,0-2-42 16,5 5-13-16,1-2 77 0,1 2-96 0,4-2 49 15,7 3-57-15,2-4 40 0,6 5-38 0,1-6 38 0,7 0 4 16,0 1-44-16,6 1 44 0,1-3-9 0,2 2 8 16,1-2-1-16,1 2 1 0,-3-1-4 0,-1 1-4 15,-3-2 3-15,-4 0-4 0,-4 0 8 0,-2 0-2 0,2-2-2 0,-9 1-3 16,-3-1 14-16,-4 2 7 0,-2-2 3 15,1 0 6-15,-8-1 6 0,-1 1-1 0,-7 0 2 16,-1 1 1-16,0 0-4 0,-1-4 0 0,-3 5-12 0,0-2-8 16,0 0-5-16,-1 0-9 0,1 0-2 0,-1 2-3 15,1 0-15-15,-1 2-31 0,5-4-16 0,0-3 19 0,6 4-73 16,-6 1-7-16,3 0-41 0</inkml:trace>
  <inkml:trace contextRef="#ctx0" brushRef="#br0" timeOffset="74519.56">23105 5511 1019 0,'-5'0'19'0,"5"0"17"0,1 0 10 0,-1-1 9 0,0 2 19 0,4-7-2 0,0 8-5 0,2-6 3 15,2 3-26-15,2-1-14 0,4 0-9 0,2 2-9 16,1-2-18-16,5 2-1 0,-1-1 2 0,4 1 0 0,2 0 6 16,2 0-5-16,-3 0 2 0,1 0-2 0,1 0 0 15,0 0 6-15,-1 1 5 0,0 1 0 0,-2-2 6 16,-3 0-2-16,0 0 6 0,-1 0 5 0,-3 2-24 15,-3-2 51-15,-2 0-42 0,-1-2 43 0,-4 2-33 0,0 0 5 16,-4 0 4-16,0 4 7 0,-3-4 29 0,-1 1-46 16,0-1 36-16,0 0-38 0,-1 0 28 0,-1 0-1 15,0 0-11-15,2 0-10 0,0 0-10 0,2-1-6 0,-2 1 9 16,3 0-17-16,-1 0 3 0,1-2 1 0,0 2-3 16,2-2-9-16,0 2-23 0,-2 2-38 0,6-2 8 0,-4-2-39 15,-2 2-49-15,2 0-71 0</inkml:trace>
  <inkml:trace contextRef="#ctx0" brushRef="#br0" timeOffset="75448.05">25587 5615 845 0,'30'-1'4'0,"0"1"6"0,0-2-2 0,11 4-2 0,-1-4 5 0,8 2-5 0,2-2 8 15,2 2 4-15,2 0-2 0,6 0-9 0,0-1 2 16,0-1 4-16,-3 1-5 0,-3-1 1 0,-1-2 5 16,-6 2 1-16,-4 1 3 0,-3-1 8 0,-3 0 2 0,-6 0 7 15,-5 0 9-15,-6 0 8 0,1-1-8 0,-7 1 24 16,-5-2-4-16,-4 1 18 0,0 1-45 0,-5 2 48 16,0 0-62-16,-3-3 44 0,0 1-51 0,-2 2 24 0,0-2-57 15,-3 1 29-15,2 0-7 0,0 0-3 0,1-1-4 0,-2 2 7 16,1 0-12-16,3 0-1 0,2 0-10 15,1 2-25-15,1-2 26 0,2 2-74 0,2-1 22 0,4 3-93 16</inkml:trace>
  <inkml:trace contextRef="#ctx0" brushRef="#br0" timeOffset="76064.73">29180 5484 816 0,'2'3'19'0,"-4"-2"2"0,5 0 1 0,4 1 7 0,3-2-1 0,3 3 10 15,8-3 0-15,1 1-7 0,9-1-12 0,6 0-4 16,6 1 7-16,4-1-12 0,2 2 2 0,8-2-10 15,1 2 8-15,3-2 5 0,2 3-8 0,-2-3 9 16,3 0 3-16,-7 0 9 0,-2 0-6 0,-9 0 3 0,1-1-3 16,-6 1 2-16,-1-4 9 0,-7 4-5 0,-3-2-8 15,-1 2 11-15,-2-1 11 0,-1 1 4 0,-5 0-39 0,-4 0 53 16,-5 0-53-16,0 0 66 0,-7 0-46 0,0 0-7 0,-5 0-10 16,-3 0-8-16,1 0 40 0,-3 0-57 0,2 0 47 15,-4 0-66-15,3 0 40 0,-1 0-6 0,0 0 0 16,2 0-2-16,3 0-1 0,-1 0 6 0,-1 0-8 0,5 0-30 15,-3-3 32-15,3 3-59 0,1 0 18 0,-1 0-27 0,4 0-33 16,1 0-57-16</inkml:trace>
  <inkml:trace contextRef="#ctx0" brushRef="#br0" timeOffset="76369.17">31358 5495 695 0,'12'0'4'0,"4"0"-2"0,1 0 14 0,1 0 16 16,1 0 4-16,-1 0-4 0,-1 0 11 0,3 0 7 0,-2 0 7 15,0 0 7-15,-1 0-3 0,4 0-11 0,0 0 6 0,2 0 4 16,2 0-3-16,-3 0 5 0,3 0-7 0,-6 0-5 15,5 0-7-15,-7 0-9 0,2 0-14 0,-2-1 7 0,-2 1-7 16,-1-2-10-16,0 2-52 0,-3-1 50 0,-1 1-51 0,-6 0 44 16,0-2 7-16,-3 0-6 0,1 2-5 0,-4 0-13 15,-3 0 32-15,4 1-67 0,-6-2 24 0,1 2-65 0,-2-1-43 16</inkml:trace>
  <inkml:trace contextRef="#ctx0" brushRef="#br0" timeOffset="77347.96">18795 6088 723 0,'0'2'-2'0,"3"-4"9"0,2 4 6 0,-2-1 0 0,5 0 2 16,0 0 2-16,10-1 4 0,-1 1 7 0,4-1 6 15,5 3-11-15,8-3-1 0,2 0-4 0,5 1-3 16,3-1-1-16,4 0-2 0,-1 1-1 0,5 0-10 16,-1 2 11-16,1-1 0 0,2 0 2 0,-2 1 7 0,-3-2 0 15,-2 0-1-15,0 2-4 0,-3-1 9 0,-5-1-8 16,-4 0 1-16,-2-1-3 0,-4 0 1 0,-2 0 10 16,-4 0-2-16,-5-1 15 0,-4 0-4 0,-3 1 19 15,-4-4 4-15,-1 4-29 0,-3-1 58 0,0 0-59 0,-3 1 58 16,-3 0-58-16,2 1 8 0,-1-1-16 0,0 3-11 15,-1-5 34-15,2 6-66 0,-1-4 53 0,0 2-59 0,1-3 40 16,-1 1-8-16,0 0-5 0,1 0 2 0,2 0-2 16,-1 1-1-16,2-1-36 0,0-2 34 0,-1 2-68 0,1-2 13 15,0 2-39-15,1 0-29 0,3 0-33 0</inkml:trace>
  <inkml:trace contextRef="#ctx0" brushRef="#br0" timeOffset="77877.6">21571 6223 773 0,'0'0'28'0,"0"0"-6"0,0 0 2 0,0 0 2 0,0 0-7 16,0 0 6-16,0 0-8 0,133 26 2 15,-78-25-20-15,5-1-3 0,3 3 6 0,5-3 8 16,0 0 6-16,5 0 15 0,-5 0-1 0,3 0 9 0,-4 0 8 16,0 0 8-16,-4 0-7 0,1 0-6 0,-12-4-3 15,-3 4-11-15,-6-3-7 0,-7 2-9 0,-6-1-2 0,-6 1-6 16,-8-2 4-16,-16 3-37 16,0 0-19-16,0 0-46 0</inkml:trace>
  <inkml:trace contextRef="#ctx0" brushRef="#br0" timeOffset="93517.03">17700 7018 961 0,'-7'0'18'0,"6"-3"22"0,-3 3 14 16,1-2 32-16,0 2 6 0,3 0-28 0,-2 0 63 0,4-2-31 15,-2 2-16-15,3 0-1 0,-3 0 4 0,0 0-30 16,3 0-8-16,1 0 28 0,0-2-63 0,1 0 28 16,8 2 1-16,-1-1-19 0,7-3-16 0,4 2-8 0,5 1 10 15,5 0-5-15,6 1 1 0,4 0 6 0,6 0-4 16,7-2-1-16,4 2-1 0,3 0 4 0,8 0-3 16,-3 0 0-16,-3-1 0 0,2-2-7 0,-4 3 4 0,-2 0-2 15,-2-3-2-15,-5 1 3 0,-7 1-7 0,-3-1 9 16,2 0-7-16,-6-1 6 0,-6 0-1 0,-4 1 0 15,-4 1 1-15,-4-2 0 0,-5 0 12 0,-4 0 8 0,-3 1 15 16,-3 0 3-16,-4-1 6 0,-1 2 10 0,-2 0 3 16,0 1 2-16,-5 0-12 0,1 0-8 0,2-2-11 15,-2 0-6-15,-1 1-3 0,3 1-13 0,-3-1-1 0,0-2-2 16,4 3 0-16,-2 0-32 0,3 0-19 0,0 0-21 16,0 0-37-16,1 0-26 0,6 0-10 0,-1-1-42 15,2 0-52-15</inkml:trace>
  <inkml:trace contextRef="#ctx0" brushRef="#br0" timeOffset="93898.82">19989 6902 1085 0,'-1'-2'10'0,"1"1"10"0,0 0 19 16,0-2 8-16,-4 3 17 0,4 0 0 0,-1 3 3 16,1-3 11-16,3 1-56 0,-3-1 39 0,2 3-62 0,-1-2 28 15,6 0-52-15,-1 1 42 0,5-1-43 0,-1 1 27 16,-1 0 12-16,8 0-1 0,4-2-7 0,-4 1 12 16,5 1-6-16,0 0 0 0,3-2-6 0,1 2 8 0,3 0-13 15,1-2 4-15,-2 0-1 0,2-2 0 0,0 0-2 16,0 2 23-16,-1 0 3 0,1 0 6 0,-4-2 5 15,5-1-53-15,-9 1 51 0,2 2-46 0,-4-2 45 0,-4-1-64 16,0 0 51-16,-7 0-47 0,-1 2 50 0,-3 0 9 16,-5-2 7-16,1 3-1 0,-2 0-5 0,1 0-1 15,-5 0-4-15,2 0-6 0,-2-2-13 0,2 2-4 0,-2-1-8 16,2 1-1-16,-3 0-12 0,1-2-23 0,2 2-26 16,-2-3 14-16,5 3-70 0,-1 0-12 0,-1 0-61 0</inkml:trace>
  <inkml:trace contextRef="#ctx0" brushRef="#br0" timeOffset="95453.98">22197 7057 831 0,'-15'3'10'0,"-2"-3"4"0,8 0 6 0,-5 0 0 0,4 2 1 16,4-1 2-16,-1 0-5 0,4-1 4 0,3 2-2 15,1 0 5-15,3-1 4 0,-1 2 14 0,3-1 8 0,4 1-5 16,2-1 10-16,6 0 4 0,2 0-9 0,7-1 1 15,6 1-18-15,7 0-11 0,4-2 1 0,5 1-1 0,5 1-3 16,5-2-7-16,2 2 3 0,4 0-8 0,-5-2 2 16,0 0-10-16,0 0-3 0,-1 3-2 0,-5-3 18 15,3 1-41-15,-9-1 41 0,-1 1-37 0,0 1 41 16,-3-1-26-16,-6-2 49 0,1 1-44 0,-8 0 38 0,-7-2-12 16,-1 2 10-16,-6-1 6 0,0 1-33 0,-7-1 36 15,-3 1-49-15,-4 0 50 0,0 0-44 0,-3 0 63 0,0 0-56 16,-5 0 31-16,4 0-2 0,-3-3-5 0,1 3-5 15,-1-2 0-15,-1 0-16 0,4 2-8 0,-4-2-6 16,1-1-19-16,1 1-9 0,2 1-36 0,1-1 1 0,-4 2-35 16,4-1-60-16</inkml:trace>
  <inkml:trace contextRef="#ctx0" brushRef="#br0" timeOffset="97016.49">24695 6995 702 0,'-6'-2'1'0,"-2"1"14"0,3 1 11 0,-3 0 5 0,3 0 9 0,-4-1 1 16,6 1 10-16,0 0 6 0,1 0 8 0,1 0-11 15,1-2 0-15,0 2-5 0,3 0-4 0,0 0-7 16,0 0-7-16,8 0-4 0,-1-2-15 0,7 2 5 0,2 0-13 16,10-1 4-16,5-1-1 0,10 2 9 0,4 0-11 15,11 0 5-15,4 2 7 0,7 1-1 0,5-1 4 16,1 0 3-16,5 0-1 0,-3 1 4 0,4-2 8 0,-8 0-49 16,0-1 39-16,-6 0-6 0,-3 0-3 0,-2-1-2 15,-4 0-40-15,-2-2 34 0,-10 1-43 0,2-2 89 16,-6 2-81-16,-5-3 58 0,-5 0-42 0,-6 1 57 0,-8 0-1 15,-6 0-35-15,-6 1 57 0,0-1-35 0,-7 1 37 16,-3-1-57-16,-1 3 41 0,-5-3-60 0,4 3 35 16,-4-2-4-16,1-1-22 0,-5 2-8 0,0 2 3 0,0-1 0 15,1 1 0-15,-1 2-3 0,1-1 0 0,2 2 1 16,2 0-2-16,-1-1-10 0,8 1-9 0,-1-1-8 16,0 3-26-16,7-1 28 0,-1 0-59 0,0 1 10 0,2-1-33 15,1 2-45-15</inkml:trace>
  <inkml:trace contextRef="#ctx0" brushRef="#br0" timeOffset="97749.78">27274 6903 809 0,'-5'0'10'0,"4"-1"15"0,-7-1-2 0,8 2 14 16,-3 0 12-16,3-1 7 0,-1 2 16 0,2-2 3 0,-1 1-8 16,3 1-8-16,1-1 1 0,5 0-20 0,-1 0-14 15,3 2-2-15,8-2-17 0,4-2 3 0,4 4-4 16,6-1-8-16,7 0 1 0,5 2 6 0,7-1 1 16,4 0-6-16,8 0 3 0,2 1-8 0,6-1 3 0,2 2 1 15,-5-3 1-15,6-1-1 0,-3 2 7 0,-4-1 9 16,-1 1 8-16,-6-4 8 0,-2 1-38 0,-5-2 40 15,-7 1-33-15,-4 0 42 0,-4-3-46 0,-9 1 53 0,-5-1-66 16,-7 1 63-16,-4 2-7 0,-4-3-38 0,-5 4 34 16,-2-1-42-16,-3-3 43 0,0 3-61 0,-2-1 52 15,1 3-69-15,-3-4 46 0,1 7-6 0,-3-6 4 0,-2 6-5 16,-1-3-23-16,2-3 29 0,1 3-66 0,-2 0 14 16,7 0-38-16,1 0-35 0</inkml:trace>
  <inkml:trace contextRef="#ctx0" brushRef="#br0" timeOffset="98328.87">30545 7028 902 0,'-3'-1'7'0,"3"0"27"0,-4-1 15 0,4-1 7 0,-1 2 5 0,1 1 7 0,1-2 0 15,4 0 5-15,2-1-4 0,3-1-21 0,5 2-5 16,4-3-3-16,1 4-4 0,11 0-43 0,2 1 41 0,7 1-38 0,7 0 33 16,3 3-47-16,7-3 31 0,-1 3-39 15,4-2 40-15,1 0-7 0,-1 1 10 0,0-3-13 0,1 2 12 16,-6-1-7-16,-2-2 11 0,-8-1-15 0,-1 0 17 0,-8-1 3 16,-2 1 6-16,-4-3-2 0,-5-1-46 0,-9 2 49 0,1 1-50 15,1 1 55-15,-6-2-60 0,-2 1 39 0,-7 1-51 16,-3 2 61-16,0 0 0 0,0 0-79 15,0 0 34 1,0 0-73-16,0 0 6 0,0 0-50 0</inkml:trace>
  <inkml:trace contextRef="#ctx0" brushRef="#br0" timeOffset="108439.4">4563 4479 961 0,'-9'-5'22'0,"9"-3"9"0,-2 2 7 0,0 1 1 0,-5 2 9 0,7 0 8 15,-2 2-2-15,2-3 13 0,0 4-14 0,0-3-4 16,2 3-7-16,-2 0 7 0,3-2 14 0,1 2-52 15,-2 0 51-15,0 2-39 0,-1-2-10 0,1 1 2 0,-1 1 6 16,-1 0-9-16,0 1-25 0,2 0 44 0,-4-2-47 16,4 3 58-16,-4 0 12 0,4 5 4 0,-4 4 7 15,2 1 6-15,0 3 7 0,0 3 18 0,0 4 4 0,-1 3-34 16,1 2-10-16,-2 2-5 0,4 0 10 0,-5 2 1 16,4 2-3-16,-2 1-11 0,1 2-1 0,0 0 19 0,0 1 16 15,0 5-7-15,-2-3-17 0,0 5-1 0,-2-7 9 16,4 7-3-16,-5-4-1 0,2 2-10 0,-2-4-11 15,2 2 2-15,-2-5-3 0,2 4-5 0,-2-7-9 0,1-2-5 16,-1-3 2-16,3-3 1 0,-1 3 4 0,0-2 7 16,1 3-5-16,1-4 3 0,-2 2 0 0,1 2-2 0,0 5-2 15,2-4-10-15,-3-1-10 0,3-2-3 0,0-1 3 16,0-3-7-16,0 1 1 0,0-4-1 0,3-2-2 0,-3-3 5 16,2 1-2-16,-2-2-1 0,3-4 0 0,-1-1-1 15,1-2 0-15,0 1-1 0,-3-4-1 0,3 0 2 16,1-2 0-16,-3 0-1 0,-1-2-5 0,2-1-20 0,2-1-21 15,-4-4-41-15,5 1-39 0,-5-3-65 0,-2-2-52 0,2-2-67 16,4-4-35-16,-6 1-52 0</inkml:trace>
  <inkml:trace contextRef="#ctx0" brushRef="#br0" timeOffset="108877.64">4242 5903 1400 0,'2'1'19'0,"-7"-1"5"0,11 0 8 0,-7 2-7 0,2-2 2 15,6 2 5-15,-2 0 17 0,7 2-39 0,-4-3 39 0,3 4-33 16,1 0 1-16,0 0 27 0,1 1 3 0,-1 0-2 16,1 2-17-16,-3-3 41 0,3 4-61 0,-3-2 32 0,4-2-11 15,-1 2-20-15,1-3-7 0,-1 3 0 0,-2-2 0 16,3 1 2-16,0-1-2 0,0-1-4 0,-1 0 2 15,-3 0 1-15,4-1 4 0,-3 1-3 0,1-3-3 0,-2-1-5 16,-2 2 9-16,0 0-4 0,3-2 3 0,-3 0-4 0,0 2-22 16,1-4-14-16,-1-2 2 0,2 3-6 0,-4-4-1 15,5 0-2-15,-5 0-11 0,7 0 43 0,-7-5-17 0,4 3 49 16,-5-1-42-16,3 0 54 0,-5-3-51 0,4 1 51 16,-2-1-34-16,-3 1 7 0,-1-2-6 0,3 0 8 15,-3 0-3-15,1 2-5 0,-1-1 21 0,-1 2-42 16,4 2 50-16,-6 0-26 0,5 3 54 0,-6-1-47 0,5 3 57 15,-7 1-29-15,5 1 30 0,-2 1-1 0,1 1-5 16,-1 0-11-16,-1 1-7 0,1 1 9 0,-3 2-7 0,-2 0-9 16,0 3-3-16,-2 0-3 0,-5 1-3 0,3 2-5 15,-4 2-4-15,1-2-9 0,0 1-5 0,-2-1 2 16,0 2-42-16,-3-1-40 0,6-1-53 0,-1-2-33 0,2 1-90 16</inkml:trace>
  <inkml:trace contextRef="#ctx0" brushRef="#br0" timeOffset="109784.55">5918 6048 1048 0,'-3'-3'18'0,"3"-1"20"0,-6 4 20 0,-2-3 8 0,5-1-4 16,1 2 14-16,-3-1 26 0,7-1-38 0,-5 1 43 0,1 0-66 16,-1 3-20-16,1-1-1 0,-2 2 21 0,-1-1-13 15,2 3-27-15,-5-1 36 0,3 3-55 0,0-4 49 16,0 7 9-16,-5-3-8 0,5 6-8 0,-3 1 3 0,-1 2 4 15,1 3 19-15,1 3 2 0,1 1 6 0,-2 1-2 16,2 1-4-16,3 1-3 0,0 3-8 0,1-3-2 0,2 0-8 16,0 0-3-16,3-4-11 0,-1 0-1 0,4 1 5 15,2-5-5-15,-2 0 5 0,4-4 2 0,1 0-2 16,0-2-2-16,3-1 4 0,0-3-2 0,-1-1-5 0,4-1 5 16,-1-4 2-16,-2 1-7 0,2-2-1 15,2-3-4-15,-1-1-4 0,2-2-2 0,-3-4 7 0,1 0-9 16,2-4 1-16,-1 0 0 0,-1 0-5 0,-1-2 1 15,-1-2-1-15,-5-1 6 0,0-1-6 0,-3 2 2 0,-3-1-3 16,-3-2 1-16,-2 1 3 0,-3-2-2 0,-3-1 2 16,-1 0-10-16,-4 1 6 0,0 1-5 0,-2 3 2 15,-3 1 1-15,0 2-3 0,-1 4 0 0,0 3 2 0,-1 3 0 16,0 4 0-16,0 2 8 0,0 0-4 0,0 2-18 16,0 3-12-16,2 1-23 0,1 2-23 0,2 2-20 0,3-2-37 15,4 2-48-15,1-1-14 0,6 4-56 0</inkml:trace>
  <inkml:trace contextRef="#ctx0" brushRef="#br0" timeOffset="115291.22">8494 4371 1122 0,'-3'-2'11'0,"-8"0"0"0,8 2 12 0,-3-1 11 0,6-1 5 0,-5 0-2 16,3 2 3-16,-1-1 1 0,3 1-7 0,-6 0 1 0,1 0-4 16,-1 0-13-16,-2 1-2 0,-3 1 1 0,0-2-4 0,0 2 0 15,-2-1 3-15,4 3-1 0,-1-4-10 0,-2 1 5 16,0 2-8-16,3 0 2 0,-4-1 3 0,4-1 1 0,-3 3-4 15,0-1 3-15,-1-1 4 0,-4 1-36 0,4 2 45 0,-4-3-41 16,1 2 42-16,-3 1-44 0,-1-1 49 0,-1 4-58 0,1-3 51 16,-4 1-20-16,3 1 12 0,-4 0 12 0,-2 0 2 15,0 0 2-15,-3 1 1 0,2-2 6 0,-7 2-52 0,3-2 56 16,-6 2-49-16,7-1 36 0,-6-1-42 0,4-1 44 0,-5 3-57 16,5-1 52-16,0-2 5 0,3 2-5 0,-3 0-2 0,1 2-5 15,-1 1 0-15,1-2 0 0,0 0 5 0,1 1-3 16,-2 1-6-16,1-1 1 0,-1 1-2 0,-1 1 0 0,4 2-4 15,-3-2-2-15,0 2 0 0,0 0 2 0,3 1-1 0,0 0 5 16,6 1-1-16,-4 0-5 0,6 1 1 0,-3 0 0 0,3 0-1 16,-3 2 3-16,3-2 21 0,-2-1-3 0,-3 4 6 15,1-2 6-15,0 0-4 0,-2 0 5 0,1 2 11 0,-3 1-2 16,3 2-14-16,-3-2 1 0,0 3-4 0,1-1 2 16,-1 1-2-16,2 0 0 0,-1 1-7 0,3-1 7 0,0 3-3 15,0-5-2-15,0 5 0 0,2-4-3 16,-1 2 2-16,0 1-1 0,1-1-7 0,2-2-10 0,-2 3 1 15,4 0-3-15,-1-3 6 0,5 3-5 0,-1-5 2 16,4-2-6-16,0 2 4 0,1 0 0 0,2-1-1 0,1 2 3 16,1-1-5-16,2 0 0 0,1 0 1 0,0 7 0 15,0-4 4-15,1 0-8 0,1 0 4 0,1-3-4 16,2-1 13-16,0 1 6 0,0 1 3 0,2-4-1 0,-2-2 3 16,3 0 2-16,0-1-3 0,-2-1 1 0,3-2-15 15,-3 1 0-15,1-1-7 0,-2 1 5 0,1-1-8 16,-1 1 2-16,2-2-3 0,-2-2 5 0,0 3-2 0,3-2 2 15,-3 0-1-15,0-2-1 0,0 0 1 0,2 0 2 16,-2 0 3-16,0 0-4 0,1-1 4 0,-1-1-7 0,2 2 2 16,0-3 1-16,-2 0 2 0,1 0-5 0,1-1 3 15,-2 1 4-15,0-4-5 0,3 1 6 0,-3 1-3 16,0-2 1-16,3 0-3 0,-2 0 7 0,-1-2-8 16,2 2 2-16,-2-1 3 0,2 1-4 0,-2-2 2 0,1 0 0 15,1-1-2-15,-1-2-23 0,1-2-14 0,1 0-26 16,-3 2-20-16,0-3-26 0,0 1-38 0,0 0-39 15,0-4-14-15,-3 3-26 0,0 0-41 0</inkml:trace>
  <inkml:trace contextRef="#ctx0" brushRef="#br0" timeOffset="115761.61">6089 5814 660 0,'0'0'20'0,"-3"0"10"0,5 0 12 15,-7 0 15-15,7 0-3 0,-4 0 15 0,2 0 11 16,0 0 11-16,0-1-15 0,0 1-1 0,2 0-13 0,1 0-12 16,-3 0 11-16,0 0-4 0,0 0-40 0,0 0 37 15,0 0-12-15,0 0-7 0,15 7-35 16,-15-7 40-16,0 0-9 0,0 0-47 0,0 0 46 15,0 0-49-15,0 0 48 0,0 0-47 0,37 51 33 16,-37-51-52-16,27 50 93 0,-23-37-52 16,1-3 0-16,0 1 1 0,0-1 1 0,-2 1-3 0,5-2-4 15,-4 0 9-15,-2-2-60 0,4 1 55 0,-1-3-2 0,0 0 0 16,-5-5 31-16,0 0-4 0,0 0-3 16,0 0 3-16,0 0 4 0,0 0-1 15,0 0 0-15,27 5 1 0,-27-5-3 0,0 0-12 0,0 0 3 16,0 0 0-16,0 0 19 0,0 0-2 0,0 0 2 15,41-28-1-15,-41 28-5 0,0 0 9 0,49-51-2 16,-46 44 1-16,-3 1-19 0,2-1 0 0,-1 3-5 0,-1 4 2 0,0 0 6 16,0 0-7-1,0 0-1-15,0 0-19 0,0 0-18 32,0 0-4-32,0 0-36 0,0 0-26 15,0 0-40-15,0 0-18 0,0 0-67 0</inkml:trace>
  <inkml:trace contextRef="#ctx0" brushRef="#br0" timeOffset="128118.52">5773 6080 1078 0,'11'0'9'0,"-8"-2"-1"0,8-1 10 0,-8 0 4 0,4 2 13 16,-1-4 12-16,-1 3 9 0,1-1 4 0,-1-1-8 0,0 1 7 15,-2-2 18-15,3 4-53 0,-4-4 44 0,1 3-50 16,0-1 47-16,0-1-51 0,-3-1 56 0,0 3-59 0,-6-3-17 15,10 1 58-15,-9-2-47 0,9 3 43 0,-8-3-56 0,5 2 53 16,-2 0-55-16,5 1 56 0,-1 2 3 0,-3-3-5 0,5 4-9 16,-7-2 0-16,5 4-1 0,-4-4 0 0,4 4-3 15,-8-2-5-15,5 4-10 0,-6 0-10 0,-2 2 2 0,-1 2-4 16,-1 1 2-16,-4 2 2 0,-2 3 0 0,2 0 5 0,1 4 8 16,-4 0 2-16,7 4 3 0,-3-1 4 0,6 3 0 0,-3-2 0 15,7 2-3-15,-3 1-4 0,4-1-10 0,-1-1 11 0,3-2-11 16,1 0-4-16,1-1 3 0,3-3-8 0,-2 3 1 15,4-5 9-15,-1 2-3 0,1-4 0 0,0 0 6 0,3-2 3 16,-1 0 1-16,2-2 1 0,-1 0 3 0,-1-2-5 16,5-1 2-16,-4-2 0 0,0 2 3 0,2-1 2 0,-1-4 0 15,3 1 1-15,-1-2-4 0,2 2-1 0,-3-2 4 16,2 0-13-16,3-4 3 0,-1 3-10 0,0-3-3 16,-2 1-2-16,2-1 5 0,0 0-1 0,1-2-5 15,0 0 5-15,-4-1-6 0,2 2 2 0,-1-2-1 0,-3 0-2 16,0 2-4-16,-3 1 3 0,-2 0 1 0,1-2-2 0,-1 5 0 15,-3-3 3-15,0 3-1 0,2-2 0 0,-4 3 2 16,1-2-1-16,1 1 1 0,-3 1 4 0,0-1-5 16,0 1 2-16,0-2-10 0,0 1-18 0,0 0-7 15,0-2-16-15,-3 2-29 0,3 0-19 0,-3-2-24 0,3 6-17 16,0-8-27-16,3 3-1 0,0-3 17 0,4 2 0 16,-4-3-16-16,0 2-19 0</inkml:trace>
  <inkml:trace contextRef="#ctx0" brushRef="#br0" timeOffset="128668.13">5888 6043 924 0,'0'0'11'0,"-3"-5"20"0,1 5 8 0,-7-2 3 0,6 0 8 0,-5-2 11 15,5 3 10-15,-2 1 11 0,-4-4-5 16,1 4 2-16,-2 0-49 0,1 2 55 0,-4 1-46 16,2 1 53-16,-6 3-66 0,4-2 0 0,-3 5 3 0,-1-2-5 15,-2 4 43-15,-3 0-55 0,6 2 45 0,-6 2-54 16,6 2 68-16,-1 5-7 0,4-2-3 0,0 4-11 0,5-1 10 16,2 5-1-16,1-3-13 0,2 3-2 0,0-4-18 15,0 5 3-15,0-4-13 0,1-1 2 0,1 0-19 16,1-3 2-16,0 0 4 0,3-1 0 0,0-3 11 0,0 0-4 15,0-3 11-15,2 1 3 0,1-1 8 0,4-1-3 16,1-3 2-16,5 0-6 0,1-3-1 0,7 2-2 0,1-3-8 16,5-1-9-16,2-3 1 0,1 1-3 0,0-2 2 15,2-2-1-15,1-4-7 0,0 0 5 0,1-2-4 16,-4-1 0-16,-1 0-1 0,-2-2 0 0,0 1 1 16,-5 0-4-16,-4-1 6 0,-4 1-7 0,-4 2 5 0,1-2 4 15,-6 1-3-15,-3 0-5 0,-2 2-20 0,1-4-14 16,-4 8-29-16,-4-7-35 0,1 8-38 0,0-5-41 0,-4 1-16 15,1-3-55-15</inkml:trace>
  <inkml:trace contextRef="#ctx0" brushRef="#br0" timeOffset="129596.37">5724 6140 954 0,'-5'-6'-3'0,"1"3"22"0,2 1 8 0,-9 0 10 16,6-3 2-16,-4 1-3 0,-1-2 9 0,2 4 8 0,1-3 11 15,0 2-5-15,-1 0-11 0,0 2-2 0,-3-4 10 16,6 5-32-16,-4-1 51 0,2 2-51 0,-2 0 56 0,4 2-68 16,-3 2 14-16,-3 0-5 0,-1 6 2 0,-1-4 46 0,-1 6-58 15,-1-2 50-15,-2 4-47 0,-4 1 52 0,4-1-10 16,1 1-5-16,-1 0-11 0,-3 5-1 0,4-2 2 16,-3 1-7-16,4-1-15 0,-2 3 6 0,1-2 0 0,-1 4 8 15,1-2 3-15,0 0-10 0,0 3-2 0,2 0 0 0,1-1 1 16,1 3-3-16,2-3 8 0,4 1 8 15,-2 1-3-15,6 1 1 0,0-1-2 0,4 0 3 0,1-1 1 16,4 1 0-16,1 4-8 0,3-6-18 0,3 1-2 16,1-7 3-16,2 4 5 0,3-5 11 0,1 1 0 15,4-1 11-15,1-3-1 0,4-1 0 0,1 2 5 0,1-1-12 16,-2-5-4-16,1 2-13 0,1-6-4 0,5 0-13 16,-3-4 0-16,3-4-2 0,0-1 3 0,3-4 1 0,0-1 0 15,0-2-5-15,0-4 2 0,-5 1-1 0,-2 1 8 0,-3 3 1 16,-4 0-9-16,-4 0 14 0,-5 0 5 0,0 2 0 15,-5 3-3-15,-4-2 3 0,-3 0-7 0,-1-1-13 16,-4-2 0-16,3 1-45 0,-6-1-25 0,0 4-28 16,-2 1-49-16,-3 4-47 0,2-7-71 0,-3 5-26 0</inkml:trace>
  <inkml:trace contextRef="#ctx0" brushRef="#br0" timeOffset="147535.57">3812 5061 1085 0,'0'-5'11'0,"2"-5"10"15,1 1 6-15,-3 2-2 0,0-4 5 0,-2 1-1 0,4-4 11 0,-1 5 7 16,-1-1 1-16,2 0-3 0,-2 0 0 0,0 0 20 0,0 1-44 15,2 1 61-15,-4 0-40 0,0 0-11 0,-1 2-1 16,0-3 6-16,0 6 5 0,-2-5-15 0,-3 0 43 0,2 2-60 16,-2-3 34-16,0 3 5 0,-1-1-9 0,-4-2-8 15,-1 1-6-15,0 2-4 0,-4 0-3 0,2-1 4 0,-6 3-6 16,0 0 1-16,0 0-2 0,-2 1-6 0,-4 1-4 16,1-2 1-16,-5 3 3 0,2-1 0 0,-6 2 7 0,3 0-5 15,-5 2 6-15,1-1-1 0,-4 3 4 0,0-2-6 16,0 1 3-16,-5 2-1 0,2 0-4 0,-4 2 0 0,2-2 1 15,-4 3 11-15,2 1-4 0,-1 0 7 0,5-1-7 0,2 2-2 16,0 0-1-16,0-1 5 0,1 1-6 0,4 2-10 16,-3 0 5-16,3 1 3 0,-3 1 2 0,2 1 4 0,-2 1 0 15,4 0 1-15,-1 2 2 0,0 2 2 0,4-1-6 0,0 3-5 16,1-2-3-16,0 4-6 0,2-2 6 0,0 2-1 16,2 1-12-16,-1-1 2 0,3-1 4 0,3 4-3 0,-2-2-2 15,3 1 3-15,3-1-1 0,1 1-7 0,3 1 12 0,0-3-6 16,1-1-2-16,2-2 6 0,0 5 3 0,0-2 3 0,2 3-11 15,2-2 11-15,-2-1 1 0,3 6-5 0,1 2 4 16,-1-1-4-16,2 0 0 0,0-1-3 0,1 1 8 0,1 1-4 16,0-2-3-16,3 0 10 0,0-3 2 0,0 3 12 0,3-3 11 15,-3 1-2-15,3-1-3 0,2-1 0 0,1 1 1 16,-3-3-5-16,4 1-7 0,-1-1-15 0,2 0 1 16,1-2-10-16,3 1 5 0,-4-1-3 0,4 0-1 0,-1 0 0 15,5-2 3-15,-3 0-1 0,2-2-5 0,1 1 6 0,3 0-3 16,-3-2 11-16,4 2 4 0,0-1 8 0,5-2-8 15,0-1 13-15,2 2-2 0,0-4 8 0,3 2-3 0,3-2-10 16,0-1 1-16,2-1-8 0,3 0 6 0,-1-2-11 0,2 2 0 16,1 0-7-16,-1-1 6 0,5-2-1 0,-1 1 1 15,-3-2-4-15,2 1-1 0,1-2-2 0,4-1 4 16,1-1-1-16,2 0-4 0,-2-1 2 0,7-1-4 0,1 1 5 16,0-1-3-16,-3 0 5 0,2-1-1 0,-1-1 1 15,-1 0-3-15,-2-1 6 0,0-1-2 0,-4-2 1 0,1 3 13 16,-5-3-1-16,-1-1-1 0,-1 1 2 0,-3-3 4 15,0 1-4-15,-2-2 6 0,-1 0-3 0,3-3-11 0,0 3 3 16,0-3-4-16,3 0 3 0,-3-3-4 0,0 1 0 16,-1-3-4-16,-4 1 4 0,-3-1-3 0,-3 1-6 0,3-3 3 15,-7-1-4-15,4 0 4 0,-3-3-2 0,-2 2-4 16,5-3-2-16,0-2 3 0,1-1 2 0,-1 1-4 16,-3-4 1-16,-2 0 0 0,-1 0 2 0,-4-1 1 0,-1-1-1 15,1-3 0-15,-6 3-3 0,1 0 8 0,0-3-6 16,-4 1 1-16,0 0-2 0,1-3-1 0,-1 1 3 15,0 0 0-15,-1 1-2 0,0-2-3 0,-2-1 7 0,0 0-4 16,1-1 3-16,-4 5 1 0,1 4-6 0,-1 2-1 16,-1-3 6-16,-1 4-1 0,-1 1-3 0,-1 3 2 15,0-1 0-15,-1 1-3 0,0-3 3 0,-3-1 2 0,-1 4 3 16,-2-2-4-16,1 4 4 0,-2-3 1 0,-2 2-1 16,-1 2 5-16,-1-1 3 0,0 1-3 0,-3 1-3 0,-1 0 2 15,-1 1-3-15,-2 2 0 0,-1-1-1 0,-1 2 0 16,-1 0 1-16,0 2-4 0,-1 0 2 0,-1-1-2 0,6-1 1 15,-1 3 1-15,4-1-7 0,-5 3 3 0,6-2-5 16,-4 3 6-16,3-1-4 0,-3 1 3 0,-5 1 0 0,0 0-2 16,-1-1 1-16,-1 1-2 0,0 2 2 0,1-2 0 15,-1 0-1-15,0 2 0 0,2 0-1 0,1 0 2 0,-2 0 1 16,3 0 4-16,-1-1 1 0,2-1-4 0,-2 5 4 16,4-5-5-16,-1 3 3 0,2-1 1 0,-1 0 3 0,2 1-3 15,2 1-3-15,2-2 4 0,0 3-4 0,3-1 6 16,1 1-1-16,-1-1 0 0,3 1-5 0,0 0-1 15,1 0 1-15,2 1-3 0,3 1 7 0,-4 0 2 0,4 0-8 16,-1 0-1-16,1-1 3 0,2 1-1 0,-1 1 2 0,1-1 1 16,0 0-3-16,0 0-5 0,0 0 5 0,0 0 1 15,0 1-4-15,0-1 4 0,0 0-1 0,0 2-4 0,0 0 1 16,0-2 0-16,0 1 1 0,-2 0-3 0,2 2 1 16,0-3-23-16,0 2-14 0,0 0-19 0,2-1-29 0,-2-2-41 15,1 1-54-15,-2 3-44 0,1-3-66 0,0 0-10 0,0 0-74 16</inkml:trace>
  <inkml:trace contextRef="#ctx0" brushRef="#br0" timeOffset="150852.71">8567 4184 1115 0,'10'3'5'0,"-7"3"18"0,9-1 9 0,-10 1 20 0,11 3 7 0,-10 3 27 16,1 0-38-16,3 4 55 0,-12 3-36 0,11 0 3 16,-12 6 5-16,11 3-10 0,-10 0 9 0,8 7-21 0,0 4 49 15,-1 1-47-15,6 4 45 0,-9 3-15 0,10 2-4 0,-9 1 10 16,11 0-14-16,-8 3 1 0,4 1 1 0,-4-1 12 0,3 0-7 16,0 1-6-16,-1-3-5 0,1 2-4 0,-6-6 3 15,7 8 3-15,-7-9-10 0,6 3-17 0,-6-3-7 0,3-5 0 16,-3-2-5-16,5-5-16 0,-4 1-3 0,3-5-11 0,-3 4-3 15,2-9-3-15,-1 3-2 0,1-1 4 0,0 0 0 0,2-2-5 16,-3-2 5-16,4-4 1 0,-1 0-5 0,-1-3 5 16,0-3 1-16,0-1-5 0,1-4 1 0,-1-2-2 0,3-1-41 15,-5-5-33-15,6-2-50 0,-10-3-72 0,4-5-51 16,-4-4-19-16,2 0-59 0</inkml:trace>
  <inkml:trace contextRef="#ctx0" brushRef="#br0" timeOffset="151198.74">8485 5515 1219 0,'-6'2'19'0,"7"-7"31"0,4 7 5 0,-2-2 24 15,3 3-38-15,-2-1 60 0,5 4-40 0,-1-1-3 16,8 2-15-16,-7 0-25 0,1-2 6 0,4 5-23 16,-4-1 45-16,4-1-64 0,-3 1 43 0,0-1 4 0,3 1-9 15,-1 1-1-15,1-1-10 0,0-2-3 0,2 1-6 16,-2-3 3-16,0 0-2 0,2 1 1 0,-2-2 4 15,1-1-5-15,-2-2-1 0,2-1 2 0,-2 0 2 0,-1 0 0 16,1-1 2-16,0-1-9 0,-2-2 2 0,-1 2 3 16,2-1-9-16,-2-2-6 0,1-2-6 0,1-3 2 15,-1 2-7-15,1-1 10 0,0-3-3 0,-1 0 1 0,0 0 4 16,0-2 6-16,-1 1 5 0,-2 3-2 0,3-1 9 16,-2 3-3-16,-2-2-4 0,0 5-1 0,0-2 7 0,-4 6 0 15,0-2-1-15,0 1 3 0,-1 1-1 0,-2 1 0 16,0 0 4-16,0 0-2 0,-2 3 0 0,-1-2-1 15,0 2 2-15,1 4 0 0,-3-2-3 0,2 0 0 0,-1 5-2 16,2-2 4-16,-1 2-35 0,3-1 2 0,2 0-95 16,-2-3-40-16</inkml:trace>
  <inkml:trace contextRef="#ctx0" brushRef="#br0" timeOffset="151777.68">12606 4001 990 0,'12'-2'23'0,"-2"-3"7"0,-2 3 9 15,0 0 10-15,3-1 17 0,-5 3 14 0,-1-2 21 0,0 4-27 16,1 0 43-16,0 4-40 0,-1 10 11 0,2-4-1 0,-4 6 3 16,-2-2-3-16,1 4-4 0,1 5 36 0,-3 2-47 15,0 6 47-15,-3-2-7 0,0 8 9 0,0 0-11 16,-1 8 9-16,-1 6-9 0,1-2-3 0,-1 3 0 0,-1-1-8 16,3 1-4-16,-1 0-14 0,1 0 6 0,0-1-8 15,3-2 0-15,0 0-3 0,0-2-22 0,3-3 0 16,-3-3-3-16,3 1-4 0,2-4-11 0,0-1-10 0,-2-5 0 15,2 4 2-15,-1-7 6 0,1 2-11 0,-1-2 1 16,0 1 0-16,1-4 15 0,-2 4 4 0,5-2-6 0,-5-6-2 16,2-2-4-16,0 1 4 0,1-4-5 0,-3-1 1 15,3-2-24-15,-1-5-1 0,-5-2-10 0,5 2 1 16,0-4-23-16,-4 0-21 0,1-5-16 0,-2 1-28 16,3-6-27-16,0 2-51 0,-3-7-49 0,0-2-57 0,-3 3-19 15,0-1-25-15,1-8 18 0,1 3-21 0,-6 2-10 16,1-5 14-16</inkml:trace>
  <inkml:trace contextRef="#ctx0" brushRef="#br0" timeOffset="152119.81">12604 5405 1272 0,'-6'-2'25'0,"3"4"25"0,0-4-14 0,1-1 67 16,2 1-31-16,0 0 15 0,0 2 14 0,0 0 20 16,0 0-21-16,2 2-8 0,-1 0 13 0,1-1-61 15,-2 1 30-15,0-4-11 0,1 4-14 0,1-2-5 0,-2 4 4 16,3-1-10-16,0 1 1 0,2 2 1 0,-2 1-2 15,3 2 0-15,-2-1-2 0,0-1-15 0,1 2-5 0,-2 0-9 16,4-3 3-16,-1 2-10 0,2-7 7 0,-2 3-4 16,2-3-1-16,0 4 4 0,3-4-4 0,-1-1 3 15,-1 3-3-15,2-1 1 0,-1 0 2 0,1-1-5 0,-2-1 5 16,1 0-5-16,-4 2 0 0,1-2 2 0,3-2 4 16,-5 2-6-16,0-1-2 0,1-1 2 0,2 0-5 15,2 0 5-15,-1 1 3 0,2 1-6 0,-3 0-2 0,0-4 9 16,2 2-2-16,0 1 1 0,-3-3 2 0,-1 0-3 15,1 0 1-15,0-3 9 0,-2 3 16 0,0 2 9 16,0-4 8-16,-4 5 20 0,1-1 16 0,0 8 8 0,-6-9 19 16,3 9 2-16,-4-5-9 0,2 3-9 0,-4-4-6 15,6 1-18-15,-5 1-14 0,4-2-14 0,-1 3-20 16,1-4-15-16,2 1-24 0,0 0-35 0,0-2-41 0,-1 0-64 16,-6 6-85-16,-2-3-107 0</inkml:trace>
  <inkml:trace contextRef="#ctx0" brushRef="#br0" timeOffset="155948.48">4261 8746 1500 0,'0'0'19'0,"-6"4"17"0,0-2-40 0,4-2 57 15,-14 4-49-15,15-3 49 0,-14-1-25 0,20 2 6 0,-15-2 2 16,15 3-6-16,5-3 64 0,-2 0-45 0,14-1 58 16,-7-1-44-16,11 0 37 0,-5 1-3 0,12-3-19 0,-6-3-7 15,6 2-24-15,-3-1-10 0,6-2-10 0,1 1-4 0,0-1-13 16,1 2-2-16,2 0-4 0,0-2-2 0,2 2 4 0,-1 0-5 16,-1 2 4-16,1-2-7 0,-5 4 5 0,1-3 2 0,-4 1-1 15,-3 0-2-15,0 0-2 0,-3 2 1 0,-3-1-4 0,-4-1 3 16,-1 4 1-16,-3-3-1 0,-2 2 0 0,-4-1 3 15,-4 1-3-15,0 1 6 0,-3-2-4 0,-1 2 1 0,-2-1-15 0,-2 1-3 16,-1 0-16-16,-3 1-24 0,0 1-22 0,-4-1-40 16,-4-1-34-16,3 2-7 0,0-2-47 0</inkml:trace>
  <inkml:trace contextRef="#ctx0" brushRef="#br0" timeOffset="156261.7">4511 8920 1400 0,'-1'5'31'15,"-9"-7"1"-15,7 4 17 0,-4 0-42 0,0-2 43 0,4 2-41 16,-1-1 60-16,3 3-51 0,-4-4 32 0,8 0-36 0,-11 0-10 16,13 0 66-16,-5 0-37 0,8 0 63 0,1-2-48 15,4-1 58-15,7 1-55 0,-2 0 42 0,15-1-1 0,-7-3-24 0,10 1-2 16,-3 1-17-16,1-1-9 0,6-1-5 0,0 1-7 15,3-1-5-15,2 0-1 0,3-1-1 0,-1 1 3 16,1-1 1-16,4 2 4 0,-3 0-5 0,-3 0 2 16,-2 0-2-16,-3 3-4 0,-6 0 1 0,-3-1-8 0,-6 1-3 15,-2-1-8-15,-8 3 6 0,-2 0-4 0,-4-2-3 16,-4 2 3-16,-3 0 0 0,1 0 3 0,-4 0-6 0,-2 0-1 16,0 0-2-16,-1 0-2 0,0 2-16 0,-2-2-43 15,-3 3-49-15,-1 1-63 0,1-3-26 0,-2 1-77 0</inkml:trace>
  <inkml:trace contextRef="#ctx0" brushRef="#br0" timeOffset="161713.66">18337 7737 1385 0,'0'-4'22'0,"-4"2"14"0,0 1-29 0,-1-2 44 0,2 2-41 16,1-1 57-16,2 1-52 0,0 1 65 0,0-1-84 15,2 1 49-15,6-4-22 0,0 4 16 0,6-3 0 0,6 3-56 16,4 0 67-16,4-2-56 0,-3 0 68 0,12-1-62 0,1 2 58 16,8-2-57-16,2 0 40 0,-1 0-3 0,7 0-14 15,4-1-11-15,7 1-4 0,-3 1 0 0,1-2-5 0,-3 3-8 16,0-3 3-16,0 4-2 0,-6-2 7 0,-5-1 0 0,-2-1-2 16,-8 3-3-16,-3-2-3 0,-8 1 11 15,-2 0 0-15,-9-1 16 0,-1 0 6 0,-6 0 14 0,-1 1 8 16,-8-2 9-16,2 3-1 0,-3-3-2 0,0 4-4 15,-3-5-16-15,2 4-5 0,-4-1-18 0,2 0-10 16,0 1-12-16,1-2-16 0,2 3-18 0,-3 0-20 0,3 3-38 16,0-6-44-16,3 3 5 0,-1-2-55 0,4 1-60 15</inkml:trace>
  <inkml:trace contextRef="#ctx0" brushRef="#br0" timeOffset="162105.47">21464 7737 731 0,'-14'0'8'0,"3"0"-4"0,-1 0 1 0,5 1 11 15,-2-1 11-15,6 4 8 0,-5-4 1 0,6 2 17 0,-2 0 0 16,4-1 7-16,-4-1 17 0,4 0 5 0,4 0 19 16,-4-1-45-16,6 2 57 0,-2-1-68 0,4 2 49 15,4-2-62-15,8 2 45 0,0 2-76 0,9-2 33 0,6 1-25 16,1-3-2-16,10 1-6 0,1 1 0 0,1-1 1 16,1 1-12-16,0-4 10 0,3 4-12 0,-1-2 6 15,-5 0 5-15,1 0 0 0,-4 0 9 0,-3-2-7 0,-3 2 14 0,-5-1 8 16,-8-1-45-16,-1 2 57 0,-5-3-56 15,-5 3 68-15,-5-2-50 0,-1 1 72 0,-4-3-61 16,0 2 51-16,-3 0-12 0,0-1 4 0,-3 1-3 0,2-2-13 16,-3 3-16-16,3 1-15 0,-3-4-9 0,2 4-16 15,0-2-16-15,2 2-13 0,0 0-33 0,2-2 25 0,1 2-85 16,0 0-3-16,3-2-49 0</inkml:trace>
  <inkml:trace contextRef="#ctx0" brushRef="#br0" timeOffset="162493.2">23821 7812 831 0,'12'-2'17'0,"0"-5"20"0,-6 6 17 0,-2-4 11 0,0-1 2 15,-4 3 9-15,0-1 5 0,0 2 1 0,0-3-5 16,1 5-16-16,-1-4-10 0,2 4-59 0,1-2 41 15,3 2-8-15,-1-2 0 0,4 4-40 0,3-4 33 0,-1 4-39 16,4 0 27-16,2 0 18 0,1-2 2 0,3 2-42 16,-4-1 55-16,5 3-15 0,0-3 14 0,-1 0-1 15,1 4-29-15,2-1 34 0,-2 0-45 0,2-2 44 0,1 2-60 16,-3-4 57-16,1 0-36 0,-8 0 38 0,4-1 3 16,-6-2 3-16,-3-2 8 0,-1 2 6 0,-5-4 9 0,0 6 0 15,-3-7-16-15,4 6 4 0,-5-3-2 0,0 1-7 16,0-2-8-16,0 4-5 0,0-3-8 0,0 3-5 15,0-1-8-15,0-1-4 0,0 4-3 0,0-2-2 16,0 0 0-16,0 2-6 0,0-1-2 0,0 1 1 0,0 0 6 16,0 0-6-16,-1 0-4 0,1 1 4 0,0-1-6 15,0 0 8-15,0 2-11 0,0-2-15 0,0 2-29 16,0-2-20-16,0 2-29 0,0-2-42 0,1 0 0 0,-1 0-56 16,-1 0-63-16</inkml:trace>
  <inkml:trace contextRef="#ctx0" brushRef="#br0" timeOffset="163384.93">25235 7811 716 0,'-5'1'4'0,"-5"4"19"0,3-3 10 15,-1 1 16-15,-1-3 8 0,6 2 10 0,-2-2 13 0,1-2 7 16,3 2 10-16,-3-2-1 0,4 2-45 0,0-3 30 16,4 5-39-16,-3-4 51 0,1 2-47 0,2 3-1 15,-1-4-12-15,4 4-13 0,-2-3 37 0,3 4-36 0,5-4 36 16,7 5-59-16,3-3 40 0,7-1-7 0,5 2-1 16,9-1-1-16,2-1-5 0,5 3-4 0,0 1 0 15,1-1 9-15,-5-1-2 0,5 0 3 0,-1 2 6 0,1-1-4 16,-4 1 10-16,-3-5-3 0,1 5-4 0,-3-3-8 15,-2 0-3-15,-8 0 4 0,-3-1-5 0,-9-1 1 16,-2 2 2-16,-8-4 18 0,1 2 12 0,-8-1-1 0,1 2 5 16,-5-4-11-16,0 2 2 0,-4 0-3 0,3-1-13 15,-7 1-13-15,0-3-17 0,2 2-2 0,-2-1-4 16,-2 0 2-16,3 1-1 0,0 0 0 0,1 0-3 0,2 0-14 16,1 2-25-16,3 0-23 0,-3 0-42 0,5 2-44 15,2-3-61-15,6 1-27 0</inkml:trace>
  <inkml:trace contextRef="#ctx0" brushRef="#br0" timeOffset="163868.28">28177 7927 1167 0,'2'-3'21'0,"1"1"6"0,0 3 7 0,1-1 1 0,0-1-3 0,2 2 4 0,4-5 19 0,4 4 10 16,4 0-62-16,2 0 40 0,6 0-44 0,4 4 59 15,1-1-45-15,9-2 59 0,-1 5-52 0,3-6-9 16,-4 6 44-16,2-4-34 0,35 5 72 0,-39-3-20 15,-2-4-54-15,-1 0 40 0,-3 0 11 0,0-4 6 16,-2 4-7-16,-2-2-3 0,-1-1-3 0,-7-2 1 0,2 4 2 0,-11-3 8 16,-9 4-13-16,0 0-4 0,0 0-1 0,0 0-10 15,0 0-5-15,0 0-7 0,0 0-18 0,0 0-25 16,0 0-20-16,0 0-13 0,0 0-36 0,0 0-33 16,0 0-55-16,0 0-10 0,0 0-65 0</inkml:trace>
  <inkml:trace contextRef="#ctx0" brushRef="#br0" timeOffset="169096.41">10400 7992 917 0,'3'-6'1'0,"0"0"12"0,-1 3 3 0,-2-4 5 16,3-2 7-16,-3 0 5 0,6 0 11 0,-3-1 7 15,1-4 14-15,2 3 3 0,-1-4 12 0,3 4-42 0,-1-3 49 16,3 4-45-16,-3-3 38 0,3 2-38 0,-5 1 50 16,3-2-74-16,-5 7-9 0,1-5 40 0,-1 4-52 15,-2-5 44-15,1 6-42 0,-4-4 33 0,1 3-59 0,-2-3 57 16,-1 0-8-16,-2 0 0 0,-4 3-5 0,0-1-5 15,-2 0-7-15,-5 1-3 0,-1 0-3 0,-2 1 3 0,-4 4-2 16,-4-1-1-16,2 2 1 0,-4 0 4 0,-1 3 0 16,-4-1 2-16,0 4 3 0,1 0-7 0,-4 1 6 15,-1 2-3-15,1 2 7 0,2-4-8 0,2 5 1 16,4 1 1-16,-2-2 5 0,2 0 9 0,3 1 3 0,3 2 3 16,-1-2-6-16,0 1 11 0,1 1 3 0,0 1-8 0,5-4-2 15,0 4-6-15,3-2 1 0,2 4-3 16,3-3 4-16,1 2-7 0,-2-2-5 0,4 3 10 0,2 0-8 15,-3-1 10-15,2 1-11 0,-1 1 6 0,3-2-6 16,-1 3 7-16,-2-2 0 0,3 4-1 0,-1 0 3 16,1-2-6-16,2-3 7 0,-2 2-7 0,-1 0 1 0,3 0-2 15,1 2 4-15,-1-3-2 0,3 2-1 0,0 1 0 16,0 3-6-16,2 0 1 0,1 1 7 0,0-1-9 0,5-2-1 16,-2 1-1-16,2 0 1 0,0-1 1 0,6-1 3 15,-1 0 5-15,3-1-5 0,1-2 4 0,4 0 11 16,2 0-5-16,1 0-6 0,0-4 4 0,4 1-4 15,1-2-3-15,-2 2 5 0,-4-3 0 0,4-1-16 0,1-1 10 16,-2-2-1-16,4 0 3 0,2-2 0 0,1-3-4 16,5-1-1-16,1-1-5 0,3-1 2 0,0-1-4 0,-1-3 7 15,2-2-10-15,-1 0 0 0,-2-2 7 0,1-3-8 16,-3 1 9-16,2-6 1 0,-4 3 1 0,1-4-7 16,-3-1-1-16,1-1 4 0,-5-2-2 0,0 0 2 15,-1-3-3-15,-6-1 3 0,1-1-5 0,-5 0 5 0,-2-2 3 16,-2-1 1-16,0-1-6 0,-5 3 2 0,1 2 4 15,-2-4-9-15,-4 5 6 0,0-4-2 0,-2 2-2 0,-1 1-2 16,0 1 6-16,-2-1-3 0,-4-4-2 0,1 7 0 16,0-2 3-16,-2-1-3 0,-3 2 1 0,1 1 3 15,-3 4-3-15,-3-2 0 0,-1 2 2 0,-2 2 1 0,-1 0-4 16,-3 2 3-16,0 1 0 0,-5 1-5 0,1 2 7 16,0-1 2-16,1 2-6 0,-1 1 0 0,2 2 1 15,-1-1 4-15,3 3-2 0,0-1 5 0,4-1-6 0,-1 3-4 16,2-1 2-16,0 2 2 0,3 0 1 0,1 0-6 15,3 2 5-15,-1 0-2 0,2-1-8 0,1 2-1 0,0 0-20 16,1 0-10-16,2 2-26 0,0 0-25 0,-2 0-33 16,0 2-47-16,3-3 10 0,-1 5-55 0,-3-1-35 15</inkml:trace>
  <inkml:trace contextRef="#ctx0" brushRef="#br0" timeOffset="171825.07">6455 7751 702 0,'-4'0'15'0,"-1"-4"5"0,2 3-3 0,-1-3 10 0,2 2 15 16,-1-1 5-16,0-1 12 0,1 1-4 0,-1-3-4 0,0 4 0 16,1-5 2-16,-3 3 0 0,2-2-15 0,-3 2-6 15,0-1-9-15,-2 2-4 0,1-2-8 0,-3 1 2 0,-3 1-2 16,0-1-7-16,-1 4 7 0,-2-1 5 0,-1 0 5 15,-2-1 11-15,-2 2-6 0,-1 2-3 0,-3-2 8 16,2 2-1-16,-2-2 16 0,0 4-48 0,-3-1 44 0,1 1-46 16,0 1 44-16,2-2-31 0,-3 4 55 0,2-3-58 15,-1 4 44-15,-2-1-14 0,4 2-31 0,-5 0 51 16,5 3-40-16,-3 0 24 0,5 2-53 0,-7 1 61 0,8 3-56 16,-5 1 63-16,5 0-12 0,-2 3-6 0,2-1 4 15,5 6 0-15,2 0-1 0,-2 6-3 0,3-3-7 16,1 7-11-16,-3 0-12 0,5 0 6 0,-3-1-10 0,1 4 5 15,-2 0-4-15,5 2-2 0,-3 0 7 0,2 1 12 16,5-2 9-16,0 4-4 0,2 0 10 0,4-5 2 0,0-1 1 16,2 0 5-16,3-4-4 0,1-1-5 0,1-5-3 15,0 0 2-15,4-3-11 0,-1-1-2 0,2-4-5 0,1 0-4 16,0-1-5-16,1-1 0 0,-1-2-6 0,4 0-1 16,-1-2 4-16,3-1 0 0,3 1-3 0,1-2 1 15,5 0-2-15,2 0-2 0,0-4 3 0,6 1 2 0,0-2-4 16,-1 0 2-16,5 0 4 0,-4-2-4 0,2-2-2 15,0 0 4-15,2-1 0 0,-4-2-8 0,1 1 7 0,-1-2-2 16,0 0 0-16,-1-3 3 0,-2 0 1 0,0-1-2 16,-1 0-4-16,0-4 4 0,-1 2-2 0,-1-2-3 15,0-2 6-15,-1 0-3 0,-1-4 5 0,-1 3-2 0,-1 1-3 16,-3-5 2-16,1 0 5 0,-4 0-1 0,1-2-7 16,-2-2 2-16,0 2-2 0,-2-4 1 0,-2-1 2 15,0-1 1-15,-2-1-4 0,-2-2-2 0,0-1 3 16,-3-1 1-16,1-3-2 0,-4 1-2 0,2-4 4 0,-4 0-1 15,0-2-4-15,-3-1 0 0,0 1-1 0,3-4-2 16,-6 2 4-16,3 4-2 0,-3-3 1 0,1 2-4 0,-1-3 3 16,1 6 1-16,-1-2 4 0,0 4-1 0,0-1-4 15,-3-1 3-15,1 0 1 0,0 1-1 0,-1 4-2 16,-1 2 3-16,-2-1-3 0,0 3 0 0,-1 2 7 0,-4 0-5 16,1 1-4-16,2 4 4 0,-3 0-2 0,-1 1 0 15,0 0 1-15,-1 2-3 0,-1 2-9 0,1 0 2 16,-3 2 0-16,2 0-4 0,-3 2 3 0,2 0-7 0,0 3 2 15,1-1 7-15,1 2 4 0,-1-1-1 0,1 3-1 16,0-1 8-16,3 2-1 0,-4 0 5 0,4 2-2 0,-1-2-3 16,1 1-1-16,1 1 8 0,1-2 1 0,-1 1-8 15,0 0 9-15,2-1-7 0,2 2 5 0,-1-2-2 16,0 0 3-16,2-2-5 0,2 2 0 0,-1-1 5 16,0 0-6-16,3 1 0 0,-1-2 2 0,3 1 3 0,-1-1-3 15,-1 2 2-15,3-2-5 0,-3 2 1 0,3 0 1 16,0-1 1-16,-2 1-4 0,2 0 0 0,-1 0 0 15,-1 0 0-15,-1 0 2 0,3 1-2 0,-3-1-24 0,0 4-19 16,0 0-36-16,-2-1-34 0,3 1-42 0,-1 0-21 16,1 5-70-16</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6-20T11:24:19.271"/>
    </inkml:context>
    <inkml:brush xml:id="br0">
      <inkml:brushProperty name="width" value="0.1" units="cm"/>
      <inkml:brushProperty name="height" value="0.1" units="cm"/>
      <inkml:brushProperty name="color" value="#F6630D"/>
    </inkml:brush>
  </inkml:definitions>
  <inkml:trace contextRef="#ctx0" brushRef="#br0">0 1 24575</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20T11:24:42.857"/>
    </inkml:context>
    <inkml:brush xml:id="br0">
      <inkml:brushProperty name="width" value="0.1" units="cm"/>
      <inkml:brushProperty name="height" value="0.1" units="cm"/>
      <inkml:brushProperty name="color" value="#F6630D"/>
    </inkml:brush>
  </inkml:definitions>
  <inkml:trace contextRef="#ctx0" brushRef="#br0">0 88 4104 0 0,'12'-1'50'0'0,"-7"1"40"0"0,1 0 0 0 0,-1 0 1 0 0,0-1-1 0 0,1 0 1 0 0,-1 0-1 0 0,0 0 0 0 0,0 0 1 0 0,1-1-1 0 0,-1 0 1 0 0,0 0-1 0 0,-1 0 0 0 0,1-1 1 0 0,7-5-1 0 0,-5 3 2 0 0,-1 0 0 0 0,0 0 0 0 0,1 0-1 0 0,0 1 1 0 0,0 0 0 0 0,0 1 0 0 0,15-5 0 0 0,-4 3-144 0 0,1 1 1 0 0,24-3 0 0 0,35 2-500 0 0,0 3 0 0 0,82 8 0 0 0,-69-1-358 0 0,-39-5 403 0 0</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20T11:24:43.195"/>
    </inkml:context>
    <inkml:brush xml:id="br0">
      <inkml:brushProperty name="width" value="0.1" units="cm"/>
      <inkml:brushProperty name="height" value="0.1" units="cm"/>
      <inkml:brushProperty name="color" value="#F6630D"/>
    </inkml:brush>
  </inkml:definitions>
  <inkml:trace contextRef="#ctx0" brushRef="#br0">0 119 2892 0 0,'643'-21'1077'0'0,"-454"16"-1040"0"0,0 0-780 0 0,-163 1 480 0 0</inkml:trace>
  <inkml:trace contextRef="#ctx0" brushRef="#br0" timeOffset="1">1539 61 3124 0 0,'98'-7'432'0'0,"-21"3"-83"0"0,282-14-45 0 0,-101 7-445 0 0,71-4-454 0 0,-259 10 310 0 0</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20T11:24:43.551"/>
    </inkml:context>
    <inkml:brush xml:id="br0">
      <inkml:brushProperty name="width" value="0.1" units="cm"/>
      <inkml:brushProperty name="height" value="0.1" units="cm"/>
      <inkml:brushProperty name="color" value="#F6630D"/>
    </inkml:brush>
  </inkml:definitions>
  <inkml:trace contextRef="#ctx0" brushRef="#br0">0 0 3408 0 0,'122'12'267'0'0,"208"-6"-1"0"0,-73-5-307 0 0,-232 0 50 0 0,2 0-28 0 0,0 0 0 0 0,28-4 0 0 0,-46 0-137 0 0,-4 1-116 0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20T08:45:41.741"/>
    </inkml:context>
    <inkml:brush xml:id="br0">
      <inkml:brushProperty name="width" value="0.1" units="cm"/>
      <inkml:brushProperty name="height" value="0.1" units="cm"/>
      <inkml:brushProperty name="color" value="#F6630D"/>
    </inkml:brush>
  </inkml:definitions>
  <inkml:trace contextRef="#ctx0" brushRef="#br0">286 13 7453 0 0,'-22'-6'-44'0'0,"18"4"76"0"0,0 1-1 0 0,0 0 1 0 0,-1 0 0 0 0,1 0-1 0 0,0 1 1 0 0,0-1-1 0 0,-1 1 1 0 0,1 0 0 0 0,0 0-1 0 0,-1 1 1 0 0,1-1-1 0 0,0 1 1 0 0,-6 2-1 0 0,1-1 67 0 0,0 1-1 0 0,0 0 1 0 0,0 0 0 0 0,1 1-1 0 0,0 0 1 0 0,-1 1-1 0 0,1 0 1 0 0,1 0-1 0 0,-1 1 1 0 0,1 0-1 0 0,0 0 1 0 0,0 0 0 0 0,1 1-1 0 0,0 0 1 0 0,0 1-1 0 0,0-1 1 0 0,1 1-1 0 0,-6 13 1 0 0,4-5 49 0 0,1 0 1 0 0,0 0-1 0 0,2 1 1 0 0,-1-1-1 0 0,2 1 0 0 0,1 0 1 0 0,-2 21-1 0 0,4-25-82 0 0,0 0-1 0 0,0 0 0 0 0,2 0 0 0 0,-1-1 1 0 0,1 1-1 0 0,1 0 0 0 0,0-1 0 0 0,1 0 1 0 0,1 0-1 0 0,7 16 0 0 0,-10-24-35 0 0,0-1-1 0 0,0 1 0 0 0,1 0 1 0 0,0-1-1 0 0,-1 1 1 0 0,1-1-1 0 0,1 0 1 0 0,-1 0-1 0 0,0 0 1 0 0,1 0-1 0 0,-1-1 1 0 0,1 1-1 0 0,0-1 1 0 0,0 0-1 0 0,0 0 1 0 0,0 0-1 0 0,0-1 0 0 0,0 1 1 0 0,0-1-1 0 0,1 0 1 0 0,-1 0-1 0 0,7 0 1 0 0,-4-1-1 0 0,0-1 1 0 0,0 0-1 0 0,0 0 0 0 0,-1 0 1 0 0,1-1-1 0 0,0 0 0 0 0,-1-1 1 0 0,1 1-1 0 0,-1-1 1 0 0,0 0-1 0 0,0-1 0 0 0,0 1 1 0 0,9-9-1 0 0,-4 3-11 0 0,-1-1 0 0 0,0 0 0 0 0,-1 0 0 0 0,0-1 0 0 0,-1-1 0 0 0,0 1 0 0 0,0-1 0 0 0,-2-1 0 0 0,10-22 0 0 0,-7 13-1 0 0,-2-1 1 0 0,-1 0-1 0 0,0 0 1 0 0,4-46-1 0 0,-10 62-10 0 0,1 0 0 0 0,-1 0 0 0 0,-1 0 0 0 0,1 0 0 0 0,-1 0 0 0 0,-1 0-1 0 0,1 0 1 0 0,-1 1 0 0 0,0-1 0 0 0,-1 0 0 0 0,-4-8 0 0 0,5 11-1 0 0,0 1-1 0 0,-1-1 1 0 0,1 1 0 0 0,-1-1-1 0 0,0 1 1 0 0,0 0 0 0 0,0 0-1 0 0,-1 0 1 0 0,1 0 0 0 0,-1 1-1 0 0,0-1 1 0 0,1 1 0 0 0,-1 0-1 0 0,0 0 1 0 0,0 1 0 0 0,0-1-1 0 0,-1 1 1 0 0,1 0 0 0 0,-5-1-1 0 0,-15-1-228 0 0,0 0 1 0 0,0 2-1 0 0,0 1 0 0 0,-1 1 0 0 0,1 2 1 0 0,0 0-1 0 0,-29 7 0 0 0,-2 6-1064 0 0</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20T11:24:45.884"/>
    </inkml:context>
    <inkml:brush xml:id="br0">
      <inkml:brushProperty name="width" value="0.1" units="cm"/>
      <inkml:brushProperty name="height" value="0.1" units="cm"/>
      <inkml:brushProperty name="color" value="#F6630D"/>
    </inkml:brush>
  </inkml:definitions>
  <inkml:trace contextRef="#ctx0" brushRef="#br0">448 2562 4904 0 0,'-1'23'2361'0'0,"-2"47"-2400"0"0,2 0 1 0 0,14 119-1 0 0,-5-140 42 0 0,2-1 0 0 0,1 0 0 0 0,3-1 0 0 0,2 0 1 0 0,2-1-1 0 0,2-1 0 0 0,2-1 0 0 0,52 80 0 0 0,-59-104-2 0 0,1 0 0 0 0,1-1 0 0 0,1-1 0 0 0,0-1 0 0 0,1 0 1 0 0,1-1-1 0 0,0-1 0 0 0,37 20 0 0 0,-21-17 14 0 0,1 0 0 0 0,1-3 0 0 0,0-1 0 0 0,64 14-1 0 0,-68-22-10 0 0,0-2 1 0 0,1-1-1 0 0,0-1 0 0 0,61-6 0 0 0,-92 4-2 0 0,1-1 0 0 0,0 1 1 0 0,-1 0-1 0 0,1 0 0 0 0,0 1 0 0 0,-1-1 0 0 0,1 1 1 0 0,0 0-1 0 0,-1 0 0 0 0,1 1 0 0 0,-1 0 0 0 0,0-1 1 0 0,1 1-1 0 0,-1 0 0 0 0,0 1 0 0 0,0-1 0 0 0,0 1 1 0 0,-1 0-1 0 0,1 0 0 0 0,-1 0 0 0 0,1 0 0 0 0,-1 1 1 0 0,0 0-1 0 0,0-1 0 0 0,-1 1 0 0 0,5 7 0 0 0,12 23 140 0 0,2-1 1 0 0,1 0-1 0 0,2-2 0 0 0,0-1 0 0 0,3-1 0 0 0,34 29 0 0 0,17 4 164 0 0,3-5-1 0 0,2-3 1 0 0,125 60 0 0 0,-99-63-165 0 0,2-6 0 0 0,1-4 1 0 0,130 28-1 0 0,358 51-129 0 0,16-43 36 0 0,-482-71 111 0 0,1-6-1 0 0,217-27 1 0 0,-140-9-48 0 0,-2-10 0 0 0,-2-9 0 0 0,394-161 0 0 0,-487 166-93 0 0,214-83-103 0 0,-196 92 121 0 0,-114 37 15 0 0,-1 0-1 0 0,1 1 1 0 0,0 1 0 0 0,-1 1-1 0 0,26 1 1 0 0,-35 2-37 0 0,0 0 1 0 0,-1 0-1 0 0,1 0 0 0 0,13 7 0 0 0,-13-5-9 0 0,-1-1 0 0 0,1 0-1 0 0,0-1 1 0 0,16 3 0 0 0,0-4 6 0 0,0 0 0 0 0,1-3 0 0 0,-1 0 0 0 0,0-1 0 0 0,39-10 0 0 0,119-46 2 0 0,-173 55-9 0 0,55-20 17 0 0,113-61-1 0 0,-152 69-18 0 0,-2 0 1 0 0,1-1-1 0 0,-2-2 0 0 0,-1 0 0 0 0,0-2 0 0 0,-1 0 0 0 0,-2-2 0 0 0,0 0 0 0 0,23-37 0 0 0,-5-7 1 0 0,-2-1 0 0 0,38-110 1 0 0,-42 98-3 0 0,65-124 1 0 0,-79 171-2 0 0,-1-1 0 0 0,-2-1 0 0 0,12-42 0 0 0,-24 69-2 0 0,5-8-2 0 0,0 1 0 0 0,1-1 0 0 0,0 2-1 0 0,21-27 1 0 0,12-22 6 0 0,-26 30-2 0 0,0 0 0 0 0,-3-1 0 0 0,0-1 0 0 0,-3 0 0 0 0,0 0 0 0 0,-3-1 0 0 0,0 0 0 0 0,-3 0 0 0 0,-1 0-1 0 0,-5-66 1 0 0,3 93 5 0 0,0-1-1 0 0,-1 1 0 0 0,-1-1 0 0 0,0 1 0 0 0,0-1 0 0 0,-1 1 0 0 0,0 0 0 0 0,0 0 0 0 0,-1 0 0 0 0,0 1 1 0 0,-1-1-1 0 0,0 1 0 0 0,0 0 0 0 0,-1 0 0 0 0,0 1 0 0 0,0-1 0 0 0,-1 2 0 0 0,-8-8 0 0 0,-141-116-73 0 0,140 117 61 0 0,1 1 0 0 0,-2 0 1 0 0,0 2-1 0 0,0 0 0 0 0,-1 0 0 0 0,-26-8 0 0 0,38 16 1 0 0,-1 0 0 0 0,1 1 0 0 0,0 0 0 0 0,-1 0 0 0 0,0 0-1 0 0,1 1 1 0 0,-1 0 0 0 0,1 1 0 0 0,-1-1 0 0 0,1 1 0 0 0,-1 0-1 0 0,-11 4 1 0 0,-4 3 5 0 0,0 1-1 0 0,-26 15 1 0 0,9-4 95 0 0,39-20-91 0 0,-1 0 0 0 0,1 0-1 0 0,0 0 1 0 0,-1 0 0 0 0,1 0 0 0 0,-1 0-1 0 0,1 0 1 0 0,-1 0 0 0 0,1 0 0 0 0,-1 0-1 0 0,1 0 1 0 0,0 0 0 0 0,-1-1 0 0 0,1 1-1 0 0,-1 0 1 0 0,1 0 0 0 0,0 0-1 0 0,-1-1 1 0 0,1 1 0 0 0,-1 0 0 0 0,1 0-1 0 0,0-1 1 0 0,-1 1 0 0 0,1 0 0 0 0,0-1-1 0 0,-1 1 1 0 0,1 0 0 0 0,0-1 0 0 0,0 1-1 0 0,0-1 1 0 0,-1 1 0 0 0,1 0 0 0 0,0-1-1 0 0,0 1 1 0 0,0-1 0 0 0,0 0 0 0 0,-7-21 19 0 0,5 16-18 0 0,-3-17 1 0 0,0 1-1 0 0,1 0 1 0 0,-1-39 0 0 0,7-68-23 0 0,1 76-5 0 0,-6-61 1 0 0,-8 10-30 0 0,-32-135 1 0 0,28 181 17 0 0,-2 1 0 0 0,-3 0 0 0 0,-48-94 0 0 0,61 137 34 0 0,-2 1 0 0 0,0 0-1 0 0,0 0 1 0 0,-1 1 0 0 0,-1 0-1 0 0,0 0 1 0 0,0 2 0 0 0,-20-15-1 0 0,12 12-2 0 0,0 1 0 0 0,-1 1 0 0 0,-1 1 0 0 0,0 1 0 0 0,-26-8 0 0 0,-19-1 1 0 0,0 4 0 0 0,-133-11 0 0 0,160 21 10 0 0,-89-9-109 0 0,-148-35 0 0 0,228 33 17 0 0,0-2-1 0 0,-64-32 1 0 0,97 41 63 0 0,-144-67-354 0 0,-153-68 7 0 0,-11 26 301 0 0,250 101 56 0 0,-134-14 1 0 0,124 20 26 0 0,-278-24-1078 0 0,60 31 1121 0 0,-1 21-83 0 0,-8 1 1 0 0,-240 13 84 0 0,476-24-31 0 0,1 4 0 0 0,1 3 1 0 0,0 3-1 0 0,1 4 0 0 0,1 2 0 0 0,-113 57 1 0 0,168-73-27 0 0,-29 15-36 0 0,-49 17 0 0 0,79-35 33 0 0,-1 0 0 0 0,0-1-1 0 0,-1-1 1 0 0,1 0 0 0 0,0-1-1 0 0,-1-1 1 0 0,-24 0 0 0 0,35-2 1 0 0,1 0 1 0 0,-1 0 0 0 0,1 0-1 0 0,-1-1 1 0 0,1 0 0 0 0,0 1-1 0 0,-1-2 1 0 0,1 1 0 0 0,0 0-1 0 0,0-1 1 0 0,1 0 0 0 0,-1 1-1 0 0,0-2 1 0 0,1 1-1 0 0,-4-5 1 0 0,-7-8-5 0 0,2 0 0 0 0,-14-23-1 0 0,8 11-1 0 0,-14-21-11 0 0,20 27-35 0 0,-2 1 0 0 0,-31-35-1 0 0,40 50 21 0 0,-1 1 0 0 0,0-1 0 0 0,0 2 0 0 0,0-1 0 0 0,0 1 0 0 0,-1 0 0 0 0,0 0 0 0 0,0 0 0 0 0,0 1 0 0 0,0 0 0 0 0,0 1 0 0 0,-1 0 0 0 0,-12-3 0 0 0,4 4 5 0 0,1 1-1 0 0,-1 0 1 0 0,1 1-1 0 0,-1 1 1 0 0,1 0-1 0 0,0 1 1 0 0,0 1-1 0 0,0 0 1 0 0,0 1-1 0 0,1 1 1 0 0,-21 10-1 0 0,-15 12 39 0 0,-79 56-1 0 0,10 6-13 0 0,-22 14-13 0 0,109-82 12 0 0,-2-2 1 0 0,-50 23-1 0 0,25-17-2 0 0,-82 48-1 0 0,120-60 10 0 0,0 0-1 0 0,1 1 0 0 0,0 1 1 0 0,1 1-1 0 0,1 1 0 0 0,-28 36 1 0 0,39-44-25 0 0,1 0 1 0 0,0 1-1 0 0,0-1 1 0 0,1 2-1 0 0,0-1 1 0 0,1 0-1 0 0,-4 19 1 0 0,4-8-329 0 0,1 1-1 0 0,1 0 1 0 0,1 25 0 0 0,0-47 332 0 0,1 1-1 0 0,0-1 1 0 0,-1 0 0 0 0,1 1 0 0 0,-1-1-1 0 0,1 0 1 0 0,-1 1 0 0 0,1-1 0 0 0,-1 0-1 0 0,0 0 1 0 0,0 0 0 0 0,0 1 0 0 0,1-1-1 0 0,-1 0 1 0 0,0 0 0 0 0,-2 1 0 0 0,-23 18-55 0 0,3-3 28 0 0,7 0 121 0 0,0 1 0 0 0,2 1 0 0 0,-18 30 0 0 0,-30 67 237 0 0,35-63-222 0 0,-12 19-56 0 0,-2 3 153 0 0,-57 146-1 0 0,89-195-78 0 0,1-1-1 0 0,2 1 0 0 0,0 0 0 0 0,2 1 0 0 0,1 0 0 0 0,1-1 1 0 0,1 1-1 0 0,2 0 0 0 0,0 0 0 0 0,7 30 0 0 0,-1-25 70 0 0,2-1-1 0 0,1 0 0 0 0,2 0 0 0 0,1-1 0 0 0,1-1 1 0 0,27 41-1 0 0,125 152 429 0 0,-106-147-573 0 0,-41-52-79 0 0,1-1-1 0 0,1-1 1 0 0,0 0 0 0 0,2-2 0 0 0,0-1 0 0 0,1 0 0 0 0,1-2 0 0 0,0-1 0 0 0,41 17 0 0 0,-55-27-185 0 0,1-2 0 0 0,0 0 1 0 0,1 0-1 0 0,15 1 0 0 0,8 0-573 0 0</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20T11:24:46.706"/>
    </inkml:context>
    <inkml:brush xml:id="br0">
      <inkml:brushProperty name="width" value="0.1" units="cm"/>
      <inkml:brushProperty name="height" value="0.1" units="cm"/>
      <inkml:brushProperty name="color" value="#F6630D"/>
    </inkml:brush>
  </inkml:definitions>
  <inkml:trace contextRef="#ctx0" brushRef="#br0">1380 230 3724 0 0,'23'-23'9'0'0,"-16"15"64"0"0,1 1 0 0 0,-1-1 1 0 0,0-1-1 0 0,-1 1 1 0 0,11-19-1 0 0,-16 25-47 0 0,0-1 1 0 0,0 1-1 0 0,-1-1 0 0 0,1 0 1 0 0,0 1-1 0 0,-1-1 0 0 0,0 0 0 0 0,0 0 1 0 0,0 1-1 0 0,0-1 0 0 0,0 0 0 0 0,0 1 1 0 0,-1-1-1 0 0,1 0 0 0 0,-1 0 1 0 0,0 1-1 0 0,1-1 0 0 0,-1 1 0 0 0,0-1 1 0 0,-1 1-1 0 0,1-1 0 0 0,0 1 0 0 0,-1 0 1 0 0,0 0-1 0 0,1-1 0 0 0,-1 1 1 0 0,0 0-1 0 0,-3-2 0 0 0,0-1 19 0 0,-1 1 0 0 0,1 0 1 0 0,-1 0-1 0 0,0 1 0 0 0,0 0 0 0 0,0-1 0 0 0,0 2 1 0 0,0-1-1 0 0,-9-1 0 0 0,-10-2 116 0 0,-28-4-1 0 0,29 7-106 0 0,-30-3 81 0 0,-1 2 0 0 0,-91 7 0 0 0,106-2-109 0 0,-83 9 163 0 0,1 5-1 0 0,1 6 0 0 0,-175 52 1 0 0,263-65-202 0 0,2 3 1 0 0,-1 0 0 0 0,2 2-1 0 0,-1 1 1 0 0,2 2 0 0 0,-48 32 0 0 0,73-45 24 0 0,-1 1 0 0 0,1 0 1 0 0,1-1-1 0 0,-1 1 0 0 0,0 1 1 0 0,1-1-1 0 0,0 0 0 0 0,0 1 1 0 0,0 0-1 0 0,1 0 0 0 0,0-1 1 0 0,0 1-1 0 0,-2 7 0 0 0,3-10-3 0 0,1 0-1 0 0,0 1 0 0 0,0-1 1 0 0,-1 1-1 0 0,2-1 1 0 0,-1 0-1 0 0,0 1 0 0 0,0-1 1 0 0,1 1-1 0 0,-1-1 0 0 0,1 0 1 0 0,0 1-1 0 0,0-1 0 0 0,0 0 1 0 0,0 0-1 0 0,0 1 0 0 0,0-1 1 0 0,0 0-1 0 0,1 0 0 0 0,-1 0 1 0 0,1 0-1 0 0,-1-1 1 0 0,1 1-1 0 0,0 0 0 0 0,0-1 1 0 0,0 1-1 0 0,0-1 0 0 0,0 0 1 0 0,0 1-1 0 0,0-1 0 0 0,4 1 1 0 0,18 7 37 0 0,1 0 0 0 0,0-2 0 0 0,0-1 1 0 0,1-1-1 0 0,39 2 0 0 0,-26-2-3 0 0,269 25 137 0 0,316 5-324 0 0,-47-56 50 0 0,-460 8 139 0 0,119-27 0 0 0,-222 37-31 0 0,1-1 0 0 0,-1-1 0 0 0,0-1 0 0 0,0 0-1 0 0,-1 0 1 0 0,22-15 0 0 0,-32 19-12 0 0,1-1 0 0 0,-1 0 1 0 0,0 1-1 0 0,0-1 0 0 0,0-1 0 0 0,-1 1 0 0 0,1 0 1 0 0,-1-1-1 0 0,0 1 0 0 0,1-1 0 0 0,-2 0 0 0 0,3-4 1 0 0,-3 5-5 0 0,-1-1 1 0 0,1 1 0 0 0,-1 0 0 0 0,1 0 0 0 0,-1 0 0 0 0,0-1 0 0 0,-1 1 0 0 0,1 0 0 0 0,0 0 0 0 0,-1 0 0 0 0,0-1 0 0 0,0 1 0 0 0,0 0-1 0 0,0 0 1 0 0,0 0 0 0 0,-1 0 0 0 0,1 1 0 0 0,-3-4 0 0 0,-1-1-15 0 0,-1-1 0 0 0,0 1 1 0 0,0 0-1 0 0,-1 1 0 0 0,0 0 0 0 0,0 0 0 0 0,-1 0 1 0 0,1 1-1 0 0,-1 0 0 0 0,0 0 0 0 0,-13-4 0 0 0,-13-5-96 0 0,-54-14 0 0 0,76 25 94 0 0,-155-39-322 0 0,-239-29 1 0 0,336 62 119 0 0,0 3 1 0 0,0 3 0 0 0,0 3-1 0 0,-115 14 1 0 0,142-8-227 0 0,6 0-10 0 0</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20T11:24:47.306"/>
    </inkml:context>
    <inkml:brush xml:id="br0">
      <inkml:brushProperty name="width" value="0.1" units="cm"/>
      <inkml:brushProperty name="height" value="0.1" units="cm"/>
      <inkml:brushProperty name="color" value="#F6630D"/>
    </inkml:brush>
  </inkml:definitions>
  <inkml:trace contextRef="#ctx0" brushRef="#br0">433 1 2808 0 0,'-1'0'1'0'0,"0"0"0"0"0,0 1 1 0 0,0-1-1 0 0,0 1 0 0 0,1-1 0 0 0,-1 1 0 0 0,0-1 0 0 0,0 1 0 0 0,1-1 0 0 0,-1 1 0 0 0,0 0 0 0 0,1-1 0 0 0,-1 1 1 0 0,1 0-1 0 0,-1-1 0 0 0,1 1 0 0 0,-2 2 0 0 0,3 19 231 0 0,-1-21-228 0 0,11 75 814 0 0,-5-37-373 0 0,2 45 0 0 0,-9 6-144 0 0,-3 0-1 0 0,-4 0 1 0 0,-5-1-1 0 0,-33 127 1 0 0,24-140-225 0 0,-3-1 0 0 0,-3-1 1 0 0,-46 86-1 0 0,39-94-25 0 0,-69 138 301 0 0,35-49-267 0 0,66-150-82 0 0,1 0 0 0 0,0 1 0 0 0,0 0 1 0 0,0-1-1 0 0,1 1 0 0 0,0 0 0 0 0,0 0 0 0 0,0-1 0 0 0,1 8 0 0 0,0-12-2 0 0,1-1 0 0 0,-1 1 0 0 0,0-1-1 0 0,1 1 1 0 0,-1-1 0 0 0,1 1 0 0 0,-1-1 0 0 0,1 1-1 0 0,0-1 1 0 0,-1 0 0 0 0,1 1 0 0 0,-1-1-1 0 0,1 0 1 0 0,0 1 0 0 0,-1-1 0 0 0,1 0-1 0 0,0 0 1 0 0,0 1 0 0 0,-1-1 0 0 0,1 0 0 0 0,0 0-1 0 0,-1 0 1 0 0,1 0 0 0 0,0 0 0 0 0,0 0-1 0 0,-1 0 1 0 0,1 0 0 0 0,1-1 0 0 0,27-4-101 0 0,-19 3 81 0 0,232-46-138 0 0,-88 15 148 0 0,649-83 46 0 0,-730 107-10 0 0,605-26 134 0 0,-1 58-113 0 0,-603-17-41 0 0,-28-2 7 0 0,72-2 0 0 0,-117-2-13 0 0,-1 0-1 0 0,0 0 0 0 0,0 0 1 0 0,0 0-1 0 0,1 0 0 0 0,-1 0 0 0 0,0 0 1 0 0,0 0-1 0 0,1 0 0 0 0,-1 0 1 0 0,0 0-1 0 0,0 0 0 0 0,0 0 1 0 0,1 0-1 0 0,-1 0 0 0 0,0 0 1 0 0,0-1-1 0 0,0 1 0 0 0,1 0 0 0 0,-1 0 1 0 0,0 0-1 0 0,0 0 0 0 0,0 0 1 0 0,0 0-1 0 0,1-1 0 0 0,-1 1 1 0 0,0 0-1 0 0,0 0 0 0 0,0 0 1 0 0,0 0-1 0 0,0-1 0 0 0,1 1 0 0 0,-1 0 1 0 0,0 0-1 0 0,0 0 0 0 0,0 0 1 0 0,0-1-1 0 0,0 1 0 0 0,0 0 1 0 0,0 0-1 0 0,0-1 0 0 0,0 1 0 0 0,0 0 1 0 0,0 0-1 0 0,0 0 0 0 0,0-1 1 0 0,0 1-1 0 0,0 0 0 0 0,0 0 1 0 0,0 0-1 0 0,0-1 0 0 0,0 1 1 0 0,-12-14-42 0 0,-23-12-71 0 0,33 24 106 0 0,-120-77-1625 0 0,96 59 1031 0 0</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20T11:24:47.673"/>
    </inkml:context>
    <inkml:brush xml:id="br0">
      <inkml:brushProperty name="width" value="0.1" units="cm"/>
      <inkml:brushProperty name="height" value="0.1" units="cm"/>
      <inkml:brushProperty name="color" value="#F6630D"/>
    </inkml:brush>
  </inkml:definitions>
  <inkml:trace contextRef="#ctx0" brushRef="#br0">85 57 3008 0 0,'-12'-15'27'0'0,"8"9"0"0"0,-1-1 0 0 0,0 1 0 0 0,-10-9-1 0 0,14 14-6 0 0,0 1-1 0 0,1-1 1 0 0,-1 0-1 0 0,0 1 1 0 0,0-1-1 0 0,1 1 1 0 0,-1-1-1 0 0,0 1 1 0 0,0-1-1 0 0,0 1 1 0 0,0 0-1 0 0,0-1 1 0 0,0 1-1 0 0,0 0 1 0 0,0 0-1 0 0,0-1 1 0 0,1 1-1 0 0,-1 0 1 0 0,0 0-1 0 0,0 0 1 0 0,0 0-1 0 0,0 1 1 0 0,0-1-1 0 0,0 0 1 0 0,0 0-1 0 0,0 0 1 0 0,0 1-1 0 0,0-1 1 0 0,0 1-1 0 0,0-1 1 0 0,0 1-1 0 0,1-1 1 0 0,-1 1-1 0 0,0-1 1 0 0,-1 2-1 0 0,1 0 49 0 0,-1 0 0 0 0,1 0 0 0 0,0 0 0 0 0,0 0 0 0 0,0 0 0 0 0,0 0 0 0 0,1 0 0 0 0,-1 0 0 0 0,1 0 0 0 0,-1 1 0 0 0,1-1 0 0 0,0 0 0 0 0,-1 0 0 0 0,1 1 0 0 0,0-1 0 0 0,1 4 0 0 0,7 39 715 0 0,-6-39-714 0 0,158 838 3054 0 0,-151-785-2956 0 0,27 257 91 0 0,-36-289-541 0 0,0 0 1 0 0,-2-1 0 0 0,-1 1-1 0 0,-7 31 1 0 0,4-34-429 0 0</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20T11:24:48.526"/>
    </inkml:context>
    <inkml:brush xml:id="br0">
      <inkml:brushProperty name="width" value="0.1" units="cm"/>
      <inkml:brushProperty name="height" value="0.1" units="cm"/>
      <inkml:brushProperty name="color" value="#F6630D"/>
    </inkml:brush>
  </inkml:definitions>
  <inkml:trace contextRef="#ctx0" brushRef="#br0">83 256 6189 0 0,'-1'-5'25'0'0,"0"0"1"0"0,0 0-1 0 0,1 0 0 0 0,0 0 1 0 0,0 0-1 0 0,0-1 1 0 0,1 1-1 0 0,0-5 1 0 0,2-20 235 0 0,1 0 121 0 0,-4 30-379 0 0,0 0-1 0 0,0 0 1 0 0,0 0-1 0 0,1 0 1 0 0,-1 0-1 0 0,0 0 1 0 0,0 0-1 0 0,0 0 0 0 0,0 0 1 0 0,0 0-1 0 0,0 0 1 0 0,0 0-1 0 0,0 0 1 0 0,0 0-1 0 0,0 0 1 0 0,0 0-1 0 0,0 0 1 0 0,1 0-1 0 0,-1 0 0 0 0,0 0 1 0 0,0 0-1 0 0,0 0 1 0 0,0 0-1 0 0,0 0 1 0 0,0 0-1 0 0,0 0 1 0 0,0 0-1 0 0,0 0 1 0 0,0 0-1 0 0,1 0 0 0 0,-1 0 1 0 0,0 0-1 0 0,0 0 1 0 0,0 0-1 0 0,0 0 1 0 0,0 0-1 0 0,0 0 1 0 0,0 0-1 0 0,0-1 1 0 0,0 1-1 0 0,0 0 1 0 0,0 0-1 0 0,0 0 0 0 0,0 0 1 0 0,0 0-1 0 0,0 0 1 0 0,0 0-1 0 0,0 0 1 0 0,0 0-1 0 0,0 0 1 0 0,0 0-1 0 0,0 0 1 0 0,0-1-1 0 0,0 1 0 0 0,0 0 1 0 0,0 0-1 0 0,0 0 1 0 0,0 0-1 0 0,0 0 1 0 0,0 0-1 0 0,0 0 1 0 0,0 0-1 0 0,0 0 1 0 0,0 0-1 0 0,0-1 0 0 0,1 19-28 0 0,-2 115 69 0 0,5 170 26 0 0,-3-297-40 0 0,-1-5-32 0 0,0 0 0 0 0,1 0 0 0 0,-1 0 0 0 0,0 0 0 0 0,0 1 0 0 0,0-1 0 0 0,0 0 1 0 0,0 0-1 0 0,0 0 0 0 0,0 1 0 0 0,0-1 0 0 0,0 0 0 0 0,-1 0 0 0 0,1 0 0 0 0,-1 3 0 0 0,1-4-6 0 0,-3-26-332 0 0,-31-72 310 0 0,21 65 19 0 0,2 0-1 0 0,1-1 1 0 0,-6-41-1 0 0,12 49 24 0 0,1-1 1 0 0,2 1-1 0 0,3-51 1 0 0,0 67-13 0 0,-1 0 1 0 0,2-1 0 0 0,-1 1-1 0 0,1 0 1 0 0,1 0 0 0 0,0 1-1 0 0,0-1 1 0 0,1 1 0 0 0,0 0-1 0 0,0 0 1 0 0,1 0 0 0 0,13-13-1 0 0,-15 18-2 0 0,-1 1 0 0 0,1 0 0 0 0,0 1 0 0 0,1-1 0 0 0,-1 1 0 0 0,0 0 0 0 0,1 0 0 0 0,-1 0 0 0 0,1 0 0 0 0,0 1 0 0 0,-1 0 0 0 0,1 0 0 0 0,0 0 0 0 0,0 1 0 0 0,9-1 0 0 0,7 2 12 0 0,0 0 0 0 0,27 5 0 0 0,-40-4-9 0 0,13 1 12 0 0,118 21 18 0 0,-116-18-34 0 0,1 0 0 0 0,-2 2-1 0 0,41 19 1 0 0,-60-26 3 0 0,-1 0 1 0 0,1 1-1 0 0,-1-1 1 0 0,1 1 0 0 0,-1 0-1 0 0,0-1 1 0 0,0 1-1 0 0,1 0 1 0 0,-1 0 0 0 0,-1 1-1 0 0,1-1 1 0 0,0 0-1 0 0,0 1 1 0 0,-1-1 0 0 0,0 1-1 0 0,1-1 1 0 0,1 6-1 0 0,-3-6 1 0 0,0 0-1 0 0,0 0 1 0 0,0 1 0 0 0,0-1-1 0 0,0 0 1 0 0,-1 1-1 0 0,1-1 1 0 0,-1 0-1 0 0,1 0 1 0 0,-1 1-1 0 0,0-1 1 0 0,0 0-1 0 0,0 0 1 0 0,0 0-1 0 0,0 0 1 0 0,0 0-1 0 0,-1 0 1 0 0,1-1-1 0 0,0 1 1 0 0,-1 0 0 0 0,0-1-1 0 0,-3 4 1 0 0,-6 4-1 0 0,-1 0 1 0 0,0 0 0 0 0,-1-1 0 0 0,0 0 0 0 0,0-1 0 0 0,-18 6 0 0 0,-90 25 45 0 0,60-20-8 0 0,16-7-30 0 0,33-9-3 0 0,0 0 0 0 0,0 1-1 0 0,1 1 1 0 0,-13 5-1 0 0,24-9-3 0 0,0 0-1 0 0,0 0 0 0 0,-1 0 1 0 0,1 0-1 0 0,0 0 0 0 0,0 0 0 0 0,0 0 1 0 0,0 0-1 0 0,0 0 0 0 0,0 0 1 0 0,0 0-1 0 0,0 0 0 0 0,0 0 1 0 0,0 0-1 0 0,-1 0 0 0 0,1 0 1 0 0,0 1-1 0 0,0-1 0 0 0,0 0 1 0 0,0 0-1 0 0,0 0 0 0 0,0 0 1 0 0,0 0-1 0 0,0 0 0 0 0,0 0 0 0 0,0 0 1 0 0,0 0-1 0 0,0 1 0 0 0,0-1 1 0 0,0 0-1 0 0,0 0 0 0 0,0 0 1 0 0,0 0-1 0 0,0 0 0 0 0,0 0 1 0 0,0 0-1 0 0,0 0 0 0 0,0 1 1 0 0,0-1-1 0 0,0 0 0 0 0,0 0 0 0 0,0 0 1 0 0,0 0-1 0 0,0 0 0 0 0,0 0 1 0 0,0 0-1 0 0,0 0 0 0 0,0 0 1 0 0,0 1-1 0 0,0-1 0 0 0,0 0 1 0 0,0 0-1 0 0,0 0 0 0 0,1 0 1 0 0,-1 0-1 0 0,8 4-9 0 0,13 1 4 0 0,140 13 33 0 0,-77-11-58 0 0,-56-5 32 0 0,91 14 3 0 0,-103-13-5 0 0,0 0 1 0 0,-1 2 0 0 0,1 0-1 0 0,-1 1 1 0 0,18 9 0 0 0,-29-13-1 0 0,-1 0 0 0 0,0 0 1 0 0,1 1-1 0 0,-1-1 0 0 0,0 1 0 0 0,0 0 0 0 0,-1 0 0 0 0,1 0 1 0 0,0 0-1 0 0,-1 0 0 0 0,0 0 0 0 0,0 1 0 0 0,0-1 1 0 0,0 1-1 0 0,2 6 0 0 0,-3-7 8 0 0,-1-1 1 0 0,1 1-1 0 0,-1-1 0 0 0,0 1 1 0 0,0-1-1 0 0,0 0 0 0 0,0 1 1 0 0,0-1-1 0 0,-1 1 0 0 0,1-1 1 0 0,-1 1-1 0 0,0-1 0 0 0,1 0 0 0 0,-1 1 1 0 0,0-1-1 0 0,0 0 0 0 0,-1 0 1 0 0,1 0-1 0 0,0 0 0 0 0,-1 0 1 0 0,1 0-1 0 0,-1 0 0 0 0,0 0 1 0 0,1 0-1 0 0,-1-1 0 0 0,-4 3 1 0 0,-6 4-11 0 0,0-1 0 0 0,-1 0-1 0 0,1-1 1 0 0,-1 0 0 0 0,-1-1 0 0 0,1-1 0 0 0,-1 0 0 0 0,0-1 0 0 0,0 0 0 0 0,-20 1 0 0 0,-15-1 33 0 0,-80-6 0 0 0,92 1-29 0 0,-69-6 52 0 0,91 6-64 0 0,0-1 0 0 0,1 0 0 0 0,-1-1 0 0 0,-25-11 1 0 0,38 15-31 0 0,0-1 0 0 0,1 1 0 0 0,-1-1 0 0 0,0 0 0 0 0,0 0 0 0 0,1 0 0 0 0,-1 0 0 0 0,0 0 0 0 0,1 0 0 0 0,-1-1 0 0 0,1 1 1 0 0,0 0-1 0 0,-1-1 0 0 0,1 1 0 0 0,0-1 0 0 0,0 0 0 0 0,0 1 0 0 0,0-1 0 0 0,0 0 0 0 0,0 1 0 0 0,1-1 0 0 0,-1 0 0 0 0,1 0 0 0 0,-1 0 0 0 0,0-3 1 0 0,1-6-480 0 0</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20T11:24:48.879"/>
    </inkml:context>
    <inkml:brush xml:id="br0">
      <inkml:brushProperty name="width" value="0.1" units="cm"/>
      <inkml:brushProperty name="height" value="0.1" units="cm"/>
      <inkml:brushProperty name="color" value="#F6630D"/>
    </inkml:brush>
  </inkml:definitions>
  <inkml:trace contextRef="#ctx0" brushRef="#br0">20 117 4996 0 0,'-1'0'26'0'0,"0"0"-1"0"0,0-1 0 0 0,0 1 1 0 0,0 0-1 0 0,0-1 0 0 0,0 1 0 0 0,0-1 1 0 0,0 0-1 0 0,0 1 0 0 0,0-1 1 0 0,0 0-1 0 0,1 0 0 0 0,-1 1 0 0 0,0-1 1 0 0,0 0-1 0 0,1 0 0 0 0,-1 0 0 0 0,1 0 1 0 0,-1 0-1 0 0,1 0 0 0 0,-1 0 1 0 0,1 0-1 0 0,-1 0 0 0 0,1-2 0 0 0,0 2 2 0 0,1 0-1 0 0,0 0 0 0 0,0 0 1 0 0,-1 0-1 0 0,1 0 0 0 0,0 1 1 0 0,0-1-1 0 0,0 0 0 0 0,0 0 1 0 0,0 1-1 0 0,0-1 0 0 0,0 1 1 0 0,0-1-1 0 0,0 1 0 0 0,0-1 1 0 0,0 1-1 0 0,0-1 0 0 0,1 1 1 0 0,-1 0-1 0 0,0 0 0 0 0,0 0 1 0 0,0 0-1 0 0,0 0 0 0 0,2 0 1 0 0,383-28-99 0 0,-371 28 72 0 0,72-2-156 0 0,-136-14-826 0 0,39 14 937 0 0,-68-13-19 0 0,-87-5 1 0 0,164 20 75 0 0,0 0-1 0 0,-1-1 1 0 0,1 1 0 0 0,0 0-1 0 0,-1 0 1 0 0,1 0 0 0 0,0 1-1 0 0,-1-1 1 0 0,1 0 0 0 0,-1 0-1 0 0,1 1 1 0 0,0-1 0 0 0,0 1-1 0 0,-1-1 1 0 0,1 1 0 0 0,0-1-1 0 0,0 1 1 0 0,0 0 0 0 0,-1 0-1 0 0,1-1 1 0 0,0 1 0 0 0,0 0-1 0 0,0 0 1 0 0,-1 2 0 0 0,1 0 28 0 0,0 0 0 0 0,0 0 1 0 0,0 1-1 0 0,1-1 0 0 0,-1 0 1 0 0,1 0-1 0 0,0 0 0 0 0,0 0 1 0 0,1 7-1 0 0,7 62 288 0 0,22 91-1 0 0,-15-88-234 0 0,-8-36-95 0 0,-5-18-44 0 0,2-1 1 0 0,0 0-1 0 0,1 0 1 0 0,2 0-1 0 0,0 0 1 0 0,18 36-1 0 0,-16-44-280 0 0,3 0-95 0 0</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20T11:24:49.330"/>
    </inkml:context>
    <inkml:brush xml:id="br0">
      <inkml:brushProperty name="width" value="0.1" units="cm"/>
      <inkml:brushProperty name="height" value="0.1" units="cm"/>
      <inkml:brushProperty name="color" value="#F6630D"/>
    </inkml:brush>
  </inkml:definitions>
  <inkml:trace contextRef="#ctx0" brushRef="#br0">93 456 4400 0 0,'1'-15'77'0'0,"0"10"1"0"0,-1 0 0 0 0,0 0 0 0 0,0 0 0 0 0,0 0 1 0 0,0 0-1 0 0,-1-1 0 0 0,0 1 0 0 0,0 0 0 0 0,0 0 0 0 0,-3-7 0 0 0,4 12-73 0 0,0 0 0 0 0,0 0 0 0 0,0 0 0 0 0,0 0 0 0 0,-1 0 0 0 0,1 0 0 0 0,0 0 0 0 0,0 0 0 0 0,0 0 0 0 0,0 0 0 0 0,0 0 0 0 0,0 0 0 0 0,0 0 0 0 0,-1 0 0 0 0,1 0 0 0 0,0-1 0 0 0,0 1 0 0 0,0 0 0 0 0,0 1 0 0 0,0-1 0 0 0,0 0 0 0 0,0 0 0 0 0,-1 0 0 0 0,1 0 0 0 0,0 0 0 0 0,0 0 0 0 0,0 0 0 0 0,0 0 0 0 0,0 0 0 0 0,0 0 0 0 0,0 0 0 0 0,0 0 0 0 0,-1 0 0 0 0,1 0 0 0 0,0 0 0 0 0,0 0 0 0 0,0 0 0 0 0,0 1 0 0 0,0-1 0 0 0,0 0-1 0 0,0 0 1 0 0,0 0 0 0 0,0 0 0 0 0,0 0 0 0 0,0 0 0 0 0,0 0 0 0 0,0 0 0 0 0,0 1 0 0 0,-1-1 0 0 0,1 0 0 0 0,0 0 0 0 0,0 0 0 0 0,0 0 0 0 0,0 0 0 0 0,0 0 0 0 0,-3 13 32 0 0,-1 14-92 0 0,2 43 130 0 0,12 103 1 0 0,-1-66-29 0 0,-9-95-20 0 0,1-1 0 0 0,1 1 1 0 0,0-1-1 0 0,5 17 0 0 0,-5-44 327 0 0,-2-13-324 0 0,-8-36-20 0 0,-3 1 1 0 0,-20-72 0 0 0,12 62-18 0 0,-9-79-1 0 0,27 148 5 0 0,-3-33 66 0 0,0-64-1 0 0,4 92-38 0 0,1 1-1 0 0,0-1 0 0 0,0 1 1 0 0,1-1-1 0 0,0 1 1 0 0,1 0-1 0 0,0 0 0 0 0,1 0 1 0 0,-1 0-1 0 0,2 0 0 0 0,-1 1 1 0 0,8-11-1 0 0,-9 16-17 0 0,0 0 1 0 0,0 0-1 0 0,1 1 1 0 0,-1-1-1 0 0,1 1 1 0 0,-1-1 0 0 0,1 1-1 0 0,0 0 1 0 0,0 1-1 0 0,0-1 1 0 0,0 1-1 0 0,0-1 1 0 0,1 1-1 0 0,-1 0 1 0 0,0 1-1 0 0,1-1 1 0 0,-1 1-1 0 0,0 0 1 0 0,1 0-1 0 0,-1 0 1 0 0,0 1-1 0 0,8 1 1 0 0,2 1-8 0 0,0 0 0 0 0,0 1-1 0 0,-1 1 1 0 0,1 0 0 0 0,20 12 0 0 0,-15-6 16 0 0,0 1 0 0 0,0 0 1 0 0,-1 2-1 0 0,-1 0 0 0 0,0 1 0 0 0,26 31 0 0 0,-37-39-10 0 0,0 0 1 0 0,-1 1-1 0 0,0-1 1 0 0,0 1-1 0 0,-1 0 0 0 0,0 1 1 0 0,0-1-1 0 0,-1 1 1 0 0,0 0-1 0 0,0-1 0 0 0,-1 1 1 0 0,-1 1-1 0 0,1-1 1 0 0,-1 0-1 0 0,-1 0 1 0 0,0 0-1 0 0,0 1 0 0 0,-1-1 1 0 0,-2 11-1 0 0,1-13-13 0 0,-1 0-1 0 0,1 0 0 0 0,-2 0 0 0 0,1 0 0 0 0,-1-1 1 0 0,0 1-1 0 0,0-1 0 0 0,-1 0 0 0 0,0 0 1 0 0,0 0-1 0 0,-1-1 0 0 0,1 0 0 0 0,-1 0 0 0 0,-12 8 1 0 0,-8 3-67 0 0,-1-1 0 0 0,-37 15 1 0 0,54-26 59 0 0,-27 13-273 0 0,1-3-196 0 0</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20T11:24:49.920"/>
    </inkml:context>
    <inkml:brush xml:id="br0">
      <inkml:brushProperty name="width" value="0.1" units="cm"/>
      <inkml:brushProperty name="height" value="0.1" units="cm"/>
      <inkml:brushProperty name="color" value="#F6630D"/>
    </inkml:brush>
  </inkml:definitions>
  <inkml:trace contextRef="#ctx0" brushRef="#br0">7 65 5601 0 0,'-1'-3'29'0'0,"0"0"0"0"0,0 0 0 0 0,1 0 0 0 0,0-1 0 0 0,-1 1 0 0 0,1 0 0 0 0,0 0 1 0 0,1-4-1 0 0,-1 4 78 0 0,1 1 1 0 0,-1-1-1 0 0,0 0 1 0 0,0 1-1 0 0,0-1 1 0 0,-1 1-1 0 0,1-1 1 0 0,-1 1-1 0 0,1-1 1 0 0,-2-3-1 0 0,8 22 83 0 0,0 0 1 0 0,-1 1-1 0 0,-1 0 0 0 0,0 0 0 0 0,1 19 0 0 0,0-3-109 0 0,11 109-157 0 0,-11-74 12 0 0,-3-48-93 0 0,-2-11-92 0 0,1 0 0 0 0,0 0-1 0 0,4 13 1 0 0,-1-9-363 0 0</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20T11:24:50.275"/>
    </inkml:context>
    <inkml:brush xml:id="br0">
      <inkml:brushProperty name="width" value="0.1" units="cm"/>
      <inkml:brushProperty name="height" value="0.1" units="cm"/>
      <inkml:brushProperty name="color" value="#F6630D"/>
    </inkml:brush>
  </inkml:definitions>
  <inkml:trace contextRef="#ctx0" brushRef="#br0">12 219 5388 0 0,'-2'-2'24'0'0,"1"0"-1"0"0,0 0 0 0 0,-1 0 0 0 0,1 0 1 0 0,0 0-1 0 0,1 0 0 0 0,-1-1 0 0 0,0 1 0 0 0,1 0 1 0 0,-1 0-1 0 0,1-1 0 0 0,-1 1 0 0 0,1 0 1 0 0,0-1-1 0 0,0 1 0 0 0,0-1 0 0 0,1 1 0 0 0,-1 0 1 0 0,0-1-1 0 0,1 1 0 0 0,0 0 0 0 0,-1 0 1 0 0,1-1-1 0 0,0 1 0 0 0,0 0 0 0 0,0 0 0 0 0,1 0 1 0 0,-1 0-1 0 0,0 0 0 0 0,1 0 0 0 0,-1 1 1 0 0,1-1-1 0 0,0 0 0 0 0,-1 1 0 0 0,1-1 0 0 0,0 1 1 0 0,0-1-1 0 0,0 1 0 0 0,0 0 0 0 0,2-1 1 0 0,19-4-19 0 0,-1 1 0 0 0,1 1 0 0 0,0 1 0 0 0,29 0 0 0 0,95 7 33 0 0,-118-2-47 0 0,60 5 103 0 0,-85-10-54 0 0,-8-4-11 0 0,-13-8-11 0 0,13 12-27 0 0,-13-16 221 0 0,1 0-1 0 0,-26-42 1 0 0,45 61-264 0 0,2 9 82 0 0,19 128 178 0 0,-18-114-521 0 0,0-1 0 0 0,2 0 0 0 0,19 41 1 0 0,-22-52-296 0 0</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20T11:24:50.677"/>
    </inkml:context>
    <inkml:brush xml:id="br0">
      <inkml:brushProperty name="width" value="0.1" units="cm"/>
      <inkml:brushProperty name="height" value="0.1" units="cm"/>
      <inkml:brushProperty name="color" value="#F6630D"/>
    </inkml:brush>
  </inkml:definitions>
  <inkml:trace contextRef="#ctx0" brushRef="#br0">1 145 4224 0 0,'0'0'6'0'0,"0"-1"0"0"0,0 0 0 0 0,1 1 0 0 0,-1-1-1 0 0,0 1 1 0 0,1-1 0 0 0,-1 1 0 0 0,1-1 0 0 0,-1 1-1 0 0,0-1 1 0 0,1 1 0 0 0,-1-1 0 0 0,1 1 0 0 0,0 0-1 0 0,-1-1 1 0 0,1 1 0 0 0,-1 0 0 0 0,1-1 0 0 0,-1 1-1 0 0,1 0 1 0 0,0 0 0 0 0,-1 0 0 0 0,1-1 0 0 0,0 1 0 0 0,-1 0-1 0 0,1 0 1 0 0,0 0 0 0 0,-1 0 0 0 0,1 0 0 0 0,0 0-1 0 0,-1 0 1 0 0,1 1 0 0 0,-1-1 0 0 0,1 0 0 0 0,0 0-1 0 0,-1 0 1 0 0,1 1 0 0 0,0-1 0 0 0,-1 0 0 0 0,2 2 529 0 0,-1 7-436 0 0,3 27-3 0 0,-3-27 125 0 0,1 12-120 0 0,0 0-67 0 0,7 114 199 0 0,-9-115-214 0 0,0-17 122 0 0,0-15-26 0 0,0-8-101 0 0,2-103-48 0 0,-1 48 40 0 0,-1 45-15 0 0,1 0 0 0 0,6-41 1 0 0,-7 69 4 0 0,0 1 1 0 0,0-1-1 0 0,1 1 1 0 0,-1-1-1 0 0,1 1 1 0 0,-1-1-1 0 0,1 1 1 0 0,-1 0-1 0 0,1-1 1 0 0,0 1-1 0 0,0 0 1 0 0,0 0-1 0 0,0 0 1 0 0,-1-1-1 0 0,2 1 1 0 0,-1 0-1 0 0,0 0 1 0 0,0 0-1 0 0,0 1 1 0 0,0-1-1 0 0,1 0 1 0 0,-1 0-1 0 0,0 1 1 0 0,1-1-1 0 0,-1 0 1 0 0,0 1-1 0 0,1 0 1 0 0,-1-1-1 0 0,1 1 1 0 0,-1 0-1 0 0,1 0 1 0 0,-1-1-1 0 0,1 1 1 0 0,-1 0-1 0 0,1 1 1 0 0,-1-1-1 0 0,3 1 1 0 0,0-1-1 0 0,-1 1 1 0 0,1 0 0 0 0,-1 0-1 0 0,0 0 1 0 0,0 1 0 0 0,0-1-1 0 0,1 1 1 0 0,-1 0 0 0 0,-1 0-1 0 0,1 0 1 0 0,0 0 0 0 0,0 1-1 0 0,-1-1 1 0 0,0 1 0 0 0,4 4 0 0 0,0 3 9 0 0,0 1 0 0 0,-1 0 0 0 0,0 0 0 0 0,0 0 1 0 0,4 23-1 0 0,8 64 32 0 0,-2-5 50 0 0,-9-61-87 0 0,7 22-538 0 0,-7-39 101 0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20T08:45:44.157"/>
    </inkml:context>
    <inkml:brush xml:id="br0">
      <inkml:brushProperty name="width" value="0.1" units="cm"/>
      <inkml:brushProperty name="height" value="0.1" units="cm"/>
      <inkml:brushProperty name="color" value="#F6630D"/>
    </inkml:brush>
  </inkml:definitions>
  <inkml:trace contextRef="#ctx0" brushRef="#br0">130 344 7613 0 0,'-27'-11'73'0'0,"26"11"-64"0"0,0 0 0 0 0,1 0 0 0 0,-1-1 0 0 0,1 1 0 0 0,-1 0 0 0 0,1 0 0 0 0,-1 0 0 0 0,0 0 0 0 0,1 0 0 0 0,-1 0 0 0 0,1 0 0 0 0,-1 0 0 0 0,1 0 0 0 0,-1 0-1 0 0,0 1 1 0 0,1-1 0 0 0,-1 0 0 0 0,1 0 0 0 0,-1 0 0 0 0,1 1 0 0 0,-1-1 0 0 0,1 0 0 0 0,-1 1 0 0 0,1-1 0 0 0,-1 0 0 0 0,0 1 0 0 0,-9 17 205 0 0,0 23-43 0 0,5 151 406 0 0,4-39-232 0 0,-16 78-255 0 0,15-216-65 0 0,1-20 28 0 0,3-25-7 0 0,6-68-82 0 0,-5-1 0 0 0,-4 0 0 0 0,-17-121 0 0 0,6 126 12 0 0,-1-156 0 0 0,13 241 20 0 0,1 1-1 0 0,0 0 1 0 0,0 0 0 0 0,0-1-1 0 0,1 1 1 0 0,4-10 0 0 0,-5 17 3 0 0,-1 0 1 0 0,1-1-1 0 0,-1 1 1 0 0,1 0-1 0 0,0 0 1 0 0,0-1-1 0 0,-1 1 1 0 0,1 0-1 0 0,0 0 1 0 0,0 0-1 0 0,0 0 1 0 0,0 0-1 0 0,0 0 1 0 0,0 0-1 0 0,1 1 1 0 0,-1-1-1 0 0,0 0 1 0 0,0 1-1 0 0,1-1 1 0 0,-1 1-1 0 0,0-1 1 0 0,0 1-1 0 0,1-1 1 0 0,-1 1-1 0 0,1 0 1 0 0,-1 0-1 0 0,0 0 1 0 0,1 0-1 0 0,-1 0 1 0 0,1 0-1 0 0,-1 0 1 0 0,0 0-1 0 0,1 0 1 0 0,-1 1-1 0 0,0-1 1 0 0,1 0-1 0 0,-1 1 1 0 0,0-1-1 0 0,1 1 1 0 0,-1 0-1 0 0,0-1 1 0 0,0 1-1 0 0,0 0 1 0 0,1 0-1 0 0,0 1 1 0 0,4 3-1 0 0,0 0 0 0 0,-1 0 1 0 0,1 1-1 0 0,-1-1 1 0 0,0 1-1 0 0,-1 0 1 0 0,1 1-1 0 0,-1-1 1 0 0,0 1-1 0 0,-1 0 0 0 0,0 0 1 0 0,0 0-1 0 0,3 11 1 0 0,-1 1-2 0 0,0 0 0 0 0,-1 0 0 0 0,-1 0 0 0 0,1 24 0 0 0,-4-42 2 0 0,2 41 18 0 0,-6 61 0 0 0,3-90-13 0 0,-1 1-1 0 0,-1-1 1 0 0,0 0-1 0 0,-1 0 1 0 0,0 0 0 0 0,-1 0-1 0 0,0-1 1 0 0,-12 20 0 0 0,8-23 11 0 0,6-13-12 0 0,4 2-6 0 0,-1 0-1 0 0,0 0 1 0 0,0 1 0 0 0,1-1-1 0 0,-1 0 1 0 0,1 0-1 0 0,0 1 1 0 0,-1-1 0 0 0,1 1-1 0 0,0-1 1 0 0,0 1-1 0 0,1-3 1 0 0,1 1 1 0 0,0 0 0 0 0,0 0 0 0 0,0 0 0 0 0,0 0 0 0 0,1 0 0 0 0,-1 1 0 0 0,1-1 0 0 0,-1 1 0 0 0,1 0 0 0 0,0 0-1 0 0,0 1 1 0 0,0-1 0 0 0,0 1 0 0 0,0 0 0 0 0,0 0 0 0 0,0 0 0 0 0,1 0 0 0 0,-1 1 0 0 0,0-1 0 0 0,0 1 0 0 0,1 0 0 0 0,-1 1 0 0 0,0-1 0 0 0,0 1 0 0 0,1 0 0 0 0,-1 0 0 0 0,7 2 0 0 0,-5 0-1 0 0,1 1-1 0 0,0-1 1 0 0,-1 1 0 0 0,0 0-1 0 0,0 1 1 0 0,0-1 0 0 0,0 1-1 0 0,-1 1 1 0 0,0-1 0 0 0,0 1-1 0 0,0-1 1 0 0,-1 1 0 0 0,0 1-1 0 0,0-1 1 0 0,3 8 0 0 0,-3-6 6 0 0,-1 0 0 0 0,0 1 0 0 0,-1-1 1 0 0,0 0-1 0 0,0 1 0 0 0,0 0 0 0 0,-1-1 0 0 0,-1 1 1 0 0,0 0-1 0 0,0-1 0 0 0,-2 13 0 0 0,1-15-3 0 0,0 0 0 0 0,0 0 1 0 0,-1-1-1 0 0,0 1 0 0 0,0 0 0 0 0,-1-1 0 0 0,1 1 0 0 0,-1-1 0 0 0,-1 0 0 0 0,1 0 0 0 0,-1 0 0 0 0,1 0 0 0 0,-1-1 0 0 0,-1 0 1 0 0,1 0-1 0 0,0 0 0 0 0,-8 5 0 0 0,-2-1 10 0 0,1 0-1 0 0,-1-1 1 0 0,0 0 0 0 0,-1-1 0 0 0,0-1 0 0 0,-18 4-1 0 0,24-7-27 0 0,0 0-1 0 0,0-1 1 0 0,-1 0-1 0 0,1 0 1 0 0,-1-1-1 0 0,1 0 1 0 0,-1-1-1 0 0,1 0 1 0 0,0-1-1 0 0,-1 0 1 0 0,-11-4-1 0 0,19 5-27 0 0,0 0-1 0 0,0 0 0 0 0,0 0 1 0 0,1 0-1 0 0,-1 0 1 0 0,0 0-1 0 0,1 0 1 0 0,-1-1-1 0 0,1 1 0 0 0,-1-1 1 0 0,1 1-1 0 0,0-1 1 0 0,0 1-1 0 0,-1-1 1 0 0,1 0-1 0 0,0 0 0 0 0,1 1 1 0 0,-1-1-1 0 0,0 0 1 0 0,0-2-1 0 0,0 0-71 0 0,0 1 1 0 0,1-1-1 0 0,0 1 0 0 0,0 0 1 0 0,0-1-1 0 0,0 1 0 0 0,0-1 0 0 0,1 1 1 0 0,-1 0-1 0 0,1-1 0 0 0,2-5 1 0 0,7-17-772 0 0</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20T11:24:51.016"/>
    </inkml:context>
    <inkml:brush xml:id="br0">
      <inkml:brushProperty name="width" value="0.1" units="cm"/>
      <inkml:brushProperty name="height" value="0.1" units="cm"/>
      <inkml:brushProperty name="color" value="#F6630D"/>
    </inkml:brush>
  </inkml:definitions>
  <inkml:trace contextRef="#ctx0" brushRef="#br0">3 57 4696 0 0,'-2'-5'24'0'0,"2"1"8"0"0,0-5-24 0 0,6 5 4 0 0,-6 0 0 0 0,7-4 4 0 0,-1 4-8 0 0,7 0 4 0 0,4 0-16 0 0,4 1-4 0 0,0-1 4 0 0,9 3 20 0 0,-3-2-112 0 0,5 3-104 0 0</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20T11:24:51.388"/>
    </inkml:context>
    <inkml:brush xml:id="br0">
      <inkml:brushProperty name="width" value="0.1" units="cm"/>
      <inkml:brushProperty name="height" value="0.1" units="cm"/>
      <inkml:brushProperty name="color" value="#F6630D"/>
    </inkml:brush>
  </inkml:definitions>
  <inkml:trace contextRef="#ctx0" brushRef="#br0">34 134 4164 0 0,'-3'-2'72'0'0,"0"-1"1"0"0,0-1-1 0 0,0 1 0 0 0,1 0 0 0 0,-1-1 0 0 0,1 1 0 0 0,0-1 0 0 0,0 0 0 0 0,0 1 0 0 0,0-1 1 0 0,0 0-1 0 0,1-1 0 0 0,-2-7 0 0 0,3 12-66 0 0,0 0 1 0 0,0 0 0 0 0,0 0-1 0 0,0 0 1 0 0,0 0 0 0 0,0 0-1 0 0,0-1 1 0 0,0 1 0 0 0,0 0-1 0 0,0 0 1 0 0,0 0 0 0 0,0 0-1 0 0,0 0 1 0 0,0-1 0 0 0,0 1-1 0 0,0 0 1 0 0,0 0 0 0 0,0 0-1 0 0,0 0 1 0 0,0 0 0 0 0,0 0-1 0 0,0-1 1 0 0,0 1 0 0 0,0 0-1 0 0,0 0 1 0 0,1 0 0 0 0,-1 0-1 0 0,0 0 1 0 0,0 0 0 0 0,0 0-1 0 0,0 0 1 0 0,0-1 0 0 0,0 1-1 0 0,0 0 1 0 0,0 0 0 0 0,1 0-1 0 0,-1 0 1 0 0,0 0 0 0 0,0 0-1 0 0,0 0 1 0 0,0 0 0 0 0,0 0-1 0 0,0 0 1 0 0,1 0-1 0 0,-1 0 1 0 0,0 0 0 0 0,0 0-1 0 0,0 0 1 0 0,0 0 0 0 0,0 0-1 0 0,1 0 1 0 0,7 6 38 0 0,5 13-90 0 0,-10-8 37 0 0,0-1 0 0 0,0 1 1 0 0,-1 0-1 0 0,-1 0 0 0 0,0 0 1 0 0,0 16-1 0 0,-2-6 33 0 0,0-1 1 0 0,-7 34 0 0 0,4-36 16 0 0,0-6-21 0 0,2 1 0 0 0,0-1 0 0 0,-1 15 0 0 0,4-31-145 0 0,0 0 0 0 0,1 0 0 0 0,-1 1 0 0 0,1-1 0 0 0,-1 1 0 0 0,1-1 0 0 0,0 1 0 0 0,0-1 0 0 0,5-3 0 0 0,10-22-287 0 0,-12 13 331 0 0,0 0 0 0 0,-2 1 0 0 0,0-1 0 0 0,2-33 1 0 0,-5-69 253 0 0,-2 52 409 0 0,4 74-508 0 0,0 0 0 0 0,0 0 1 0 0,1 0-1 0 0,0 0 0 0 0,0 0 1 0 0,1-1-1 0 0,0 1 0 0 0,5 7 1 0 0,0 1 12 0 0,0 0 3 0 0,2 1 0 0 0,0-1 0 0 0,0-1 0 0 0,2 0 0 0 0,0-1 0 0 0,0 0 0 0 0,1-1 0 0 0,1 0 0 0 0,20 12 0 0 0,-22-16-68 0 0,1-1 0 0 0,1 0-1 0 0,0-1 1 0 0,-1-1-1 0 0,2 0 1 0 0,-1-1 0 0 0,1 0-1 0 0,0-2 1 0 0,0 0 0 0 0,0-1-1 0 0,22 1 1 0 0,-35-3-26 0 0,0 0 1 0 0,0 0-1 0 0,-1 0 1 0 0,1 0-1 0 0,0-1 0 0 0,-1 1 1 0 0,1-1-1 0 0,0 1 1 0 0,-1-1-1 0 0,1 0 0 0 0,-1 0 1 0 0,1-1-1 0 0,-1 1 1 0 0,1 0-1 0 0,-1-1 1 0 0,0 1-1 0 0,0-1 0 0 0,0 0 1 0 0,0 0-1 0 0,3-3 1 0 0,-3 2-1 0 0,0-1 1 0 0,-1 1 0 0 0,1-1-1 0 0,-1 1 1 0 0,1-1 0 0 0,-1 0-1 0 0,0 1 1 0 0,-1-1 0 0 0,1 0-1 0 0,-1 0 1 0 0,0 0 0 0 0,0-7-1 0 0,-2-9-6 0 0,-1 1 0 0 0,-1-1 0 0 0,-1 1 0 0 0,-10-27-1 0 0,15 45 9 0 0,-7-22 5 0 0,5 16-1 0 0,0-1 1 0 0,-1 1 0 0 0,0 0 0 0 0,0-1 0 0 0,0 1-1 0 0,-1 0 1 0 0,0 1 0 0 0,-6-8 0 0 0,10 13-4 0 0,0 1 1 0 0,-1-1 0 0 0,1 1-1 0 0,-1-1 1 0 0,1 1-1 0 0,-1-1 1 0 0,1 1 0 0 0,-1 0-1 0 0,1-1 1 0 0,-1 1-1 0 0,0 0 1 0 0,1-1 0 0 0,-1 1-1 0 0,1 0 1 0 0,-1 0-1 0 0,0 0 1 0 0,1-1-1 0 0,-2 1 1 0 0,-4 6 85 0 0,6-4-167 0 0,-1-1 0 0 0,1 0-1 0 0,0 1 1 0 0,0-1 0 0 0,0 0-1 0 0,0 1 1 0 0,0-1 0 0 0,0 0-1 0 0,0 1 1 0 0,0-1 0 0 0,1 0-1 0 0,-1 1 1 0 0,0-1-1 0 0,1 0 1 0 0,0 3 0 0 0,2-2-393 0 0</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20T11:24:51.823"/>
    </inkml:context>
    <inkml:brush xml:id="br0">
      <inkml:brushProperty name="width" value="0.1" units="cm"/>
      <inkml:brushProperty name="height" value="0.1" units="cm"/>
      <inkml:brushProperty name="color" value="#F6630D"/>
    </inkml:brush>
  </inkml:definitions>
  <inkml:trace contextRef="#ctx0" brushRef="#br0">8 126 4016 0 0,'0'0'2'0'0,"-6"2"240"0"0,5-2-232 0 0,1 0 0 0 0,0 1 0 0 0,0-1 1 0 0,0 1-1 0 0,0-1 0 0 0,0 1 0 0 0,0-1 0 0 0,0 0 0 0 0,0 1 0 0 0,0-1 0 0 0,0 1 0 0 0,0-1 0 0 0,0 1 1 0 0,0-1-1 0 0,0 0 0 0 0,1 1 0 0 0,-1-1 0 0 0,0 1 0 0 0,0-1 0 0 0,0 0 0 0 0,1 1 0 0 0,-1-1 0 0 0,0 0 0 0 0,0 1 1 0 0,1-1-1 0 0,-1 0 0 0 0,0 1 0 0 0,2 0 707 0 0,2 24-640 0 0,9 32 0 0 0,-8-35-66 0 0,0 1 0 0 0,2 28 0 0 0,-6-45-11 0 0,-1 0 0 0 0,0 0 0 0 0,0 0 0 0 0,0 0 0 0 0,-3 10 0 0 0,3-14 260 0 0,-6-18-216 0 0,-18-49-13 0 0,22 60-30 0 0,1 1-1 0 0,0-1 1 0 0,0 1 0 0 0,0-1-1 0 0,0 0 1 0 0,1 1 0 0 0,-1-1 0 0 0,1 0-1 0 0,0 1 1 0 0,1-1 0 0 0,-1 0-1 0 0,1 1 1 0 0,2-8 0 0 0,1-7-10 0 0,-1-4 8 0 0,2-1 0 0 0,0 1 0 0 0,2 0 0 0 0,0 1-1 0 0,1 0 1 0 0,19-35 0 0 0,-15 80 96 0 0,33 77-8 0 0,-3 9 120 0 0,-32-81-196 0 0,13 28 1 0 0,27 46-851 0 0,-44-92 311 0 0</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20T11:24:52.176"/>
    </inkml:context>
    <inkml:brush xml:id="br0">
      <inkml:brushProperty name="width" value="0.1" units="cm"/>
      <inkml:brushProperty name="height" value="0.1" units="cm"/>
      <inkml:brushProperty name="color" value="#F6630D"/>
    </inkml:brush>
  </inkml:definitions>
  <inkml:trace contextRef="#ctx0" brushRef="#br0">0 36 5024 0 0,'0'-8'32'0'0,"11"0"28"0"0,2 2 0 0 0,2 2 56 0 0,4 1-32 0 0,2-2 33 0 0,4 5 3 0 0,3-2 0 0 0,4 2-40 0 0,-1 2-32 0 0,-1-1 16 0 0,0 0-68 0 0,-5 5 44 0 0,-4-4-108 0 0,-2 0-132 0 0,-4 4-201 0 0</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20T11:24:27.625"/>
    </inkml:context>
    <inkml:brush xml:id="br0">
      <inkml:brushProperty name="width" value="0.1" units="cm"/>
      <inkml:brushProperty name="height" value="0.1" units="cm"/>
      <inkml:brushProperty name="color" value="#F6630D"/>
    </inkml:brush>
  </inkml:definitions>
  <inkml:trace contextRef="#ctx0" brushRef="#br0">282 181 3236 0 0,'10'-5'143'0'0,"-1"-1"0"0"0,0-1 0 0 0,0 0 0 0 0,0 0-1 0 0,-1-1 1 0 0,0 1 0 0 0,11-16 0 0 0,-2 4 390 0 0,-15 16-442 0 0,5-4 236 0 0,0 0 0 0 0,-1-1 1 0 0,0 0-1 0 0,7-12 0 0 0,-13 20-315 0 0,0-1 1 0 0,-1 1 0 0 0,1-1-1 0 0,0 1 1 0 0,0 0 0 0 0,-1-1-1 0 0,1 1 1 0 0,0 0 0 0 0,-1-1-1 0 0,1 1 1 0 0,0 0 0 0 0,-1-1-1 0 0,1 1 1 0 0,0 0 0 0 0,-1 0-1 0 0,1-1 1 0 0,-1 1 0 0 0,1 0-1 0 0,-1 0 1 0 0,1 0 0 0 0,0 0-1 0 0,-1-1 1 0 0,1 1 0 0 0,-1 0-1 0 0,1 0 1 0 0,-1 0 0 0 0,1 0-1 0 0,-1 0 1 0 0,1 0 0 0 0,-1 0-1 0 0,0 1 1 0 0,-17-2 110 0 0,9 2-113 0 0,0 2 1 0 0,0-1-1 0 0,1 1 0 0 0,-1 0 0 0 0,1 1 0 0 0,-1 0 0 0 0,1 0 0 0 0,0 1 0 0 0,1 0 0 0 0,-1 0 1 0 0,-11 11-1 0 0,-5 6 11 0 0,-38 46 1 0 0,34-33-13 0 0,2 1-1 0 0,1 0 1 0 0,-22 45 0 0 0,36-59 47 0 0,0 2 0 0 0,2-1 0 0 0,0 1 1 0 0,2 0-1 0 0,0 1 0 0 0,-5 46 0 0 0,11-58-46 0 0,1 0 0 0 0,1 0 0 0 0,0 0 0 0 0,0-1 0 0 0,1 1 0 0 0,1 0 0 0 0,0-1 0 0 0,1 0 0 0 0,0 1 1 0 0,1-1-1 0 0,6 11 0 0 0,-6-13 6 0 0,1-1 0 0 0,0 0 0 0 0,0 0 0 0 0,1-1 0 0 0,0 0 0 0 0,0 0 0 0 0,1-1 0 0 0,0 0 0 0 0,1 0 0 0 0,0-1 0 0 0,-1 0 0 0 0,2 0 0 0 0,14 6 0 0 0,-7-6 16 0 0,0 0 0 0 0,0-1 0 0 0,0-1 0 0 0,0-1 0 0 0,0-1-1 0 0,1 0 1 0 0,-1-1 0 0 0,1-1 0 0 0,-1-1 0 0 0,1 0 0 0 0,-1-1-1 0 0,23-6 1 0 0,-19 3-22 0 0,0-1-1 0 0,-1-1 1 0 0,0-1-1 0 0,0-1 1 0 0,-1-1 0 0 0,0-1-1 0 0,0 0 1 0 0,-1-1-1 0 0,26-23 1 0 0,-27 20-9 0 0,-1-1 1 0 0,-1 0-1 0 0,0-2 0 0 0,-1 1 1 0 0,13-22-1 0 0,-22 29-10 0 0,0 0 1 0 0,-1 1-1 0 0,0-1 0 0 0,0-1 0 0 0,-1 1 0 0 0,0 0 1 0 0,-1-1-1 0 0,0 0 0 0 0,-1 1 0 0 0,0-1 0 0 0,0 0 1 0 0,-3-20-1 0 0,-2 3-17 0 0,-2 0 0 0 0,0 0-1 0 0,-2 0 1 0 0,-1 1 0 0 0,-1 0 0 0 0,-2 1 0 0 0,0 0 0 0 0,-2 1 0 0 0,-1 0-1 0 0,0 1 1 0 0,-2 1 0 0 0,-1 0 0 0 0,-1 2 0 0 0,-40-37 0 0 0,51 51 15 0 0,-2 0 0 0 0,1 1 1 0 0,-1 0-1 0 0,0 0 0 0 0,-1 1 1 0 0,1 1-1 0 0,-1-1 0 0 0,0 2 1 0 0,0-1-1 0 0,0 2 0 0 0,-19-3 1 0 0,26 4-22 0 0,-1 1 0 0 0,0 0 0 0 0,1 0 1 0 0,-1 0-1 0 0,1 0 0 0 0,-1 1 0 0 0,0 0 1 0 0,1 0-1 0 0,0 0 0 0 0,-1 1 0 0 0,1-1 1 0 0,0 1-1 0 0,-1 0 0 0 0,1 0 0 0 0,0 1 1 0 0,1-1-1 0 0,-1 1 0 0 0,0 0 1 0 0,1 0-1 0 0,-1 0 0 0 0,1 0 0 0 0,0 1 1 0 0,0-1-1 0 0,0 1 0 0 0,1 0 0 0 0,-1 0 1 0 0,1 0-1 0 0,0 0 0 0 0,0 0 0 0 0,-2 8 1 0 0,2-6-149 0 0,0-1 1 0 0,1 1-1 0 0,-1-1 0 0 0,2 1 1 0 0,-1-1-1 0 0,0 11 1 0 0,1 1-501 0 0</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20T11:24:28.272"/>
    </inkml:context>
    <inkml:brush xml:id="br0">
      <inkml:brushProperty name="width" value="0.1" units="cm"/>
      <inkml:brushProperty name="height" value="0.1" units="cm"/>
      <inkml:brushProperty name="color" value="#F6630D"/>
    </inkml:brush>
  </inkml:definitions>
  <inkml:trace contextRef="#ctx0" brushRef="#br0">376 84 3408 0 0,'-1'-3'77'0'0,"0"0"-1"0"0,0-1 1 0 0,0 1-1 0 0,0 0 1 0 0,1 0 0 0 0,-1-1-1 0 0,1 1 1 0 0,0-1-1 0 0,0 1 1 0 0,0 0-1 0 0,0-1 1 0 0,1 1-1 0 0,-1 0 1 0 0,1 0-1 0 0,0-1 1 0 0,0 1 0 0 0,0 0-1 0 0,1 0 1 0 0,1-4-1 0 0,7-6 493 0 0,-10 13-561 0 0,1 0-1 0 0,-1 0 1 0 0,0 0-1 0 0,0-1 0 0 0,0 1 1 0 0,0 0-1 0 0,0 0 1 0 0,0 0-1 0 0,1 0 0 0 0,-1 0 1 0 0,0 0-1 0 0,0 0 1 0 0,0 0-1 0 0,0 0 0 0 0,0 0 1 0 0,1 0-1 0 0,-1 0 1 0 0,0 0-1 0 0,0 0 0 0 0,0-1 1 0 0,0 1-1 0 0,1 0 1 0 0,-1 1-1 0 0,0-1 0 0 0,0 0 1 0 0,0 0-1 0 0,0 0 1 0 0,0 0-1 0 0,1 0 0 0 0,-1 0 1 0 0,0 0-1 0 0,0 0 1 0 0,0 0-1 0 0,0 0 0 0 0,0 0 1 0 0,1 0-1 0 0,-1 0 1 0 0,0 0-1 0 0,0 1 0 0 0,0-1 1 0 0,0 0-1 0 0,0 0 1 0 0,0 0-1 0 0,0 0 0 0 0,1 0 1 0 0,-1 0-1 0 0,0 1 1 0 0,0-1-1 0 0,0 0 0 0 0,0 24 628 0 0,-36 210-627 0 0,30-204 13 0 0,-2-1 0 0 0,-1 0 0 0 0,-20 46 0 0 0,10-30-15 0 0,-30 63 64 0 0,-98 156 0 0 0,110-201-56 0 0,-17 41 36 0 0,52-100 91 0 0,10 2-75 0 0,26 17-38 0 0,-21-18-50 0 0,23-8-7 0 0,131-12 10 0 0,-78 4 6 0 0,-59 8 1 0 0,61-1 0 0 0,-35 8 25 0 0,-1 2-1 0 0,68 17 1 0 0,-77-12 3 0 0,1-3 0 0 0,1-1 1 0 0,77 0-1 0 0,-122-7-20 0 0,0 0 0 0 0,0 0-1 0 0,-1 0 1 0 0,1-1 0 0 0,0 1 0 0 0,0-1 0 0 0,0 0 0 0 0,-1 1 0 0 0,1-1-1 0 0,0 0 1 0 0,-1-1 0 0 0,1 1 0 0 0,-1 0 0 0 0,1-1 0 0 0,-1 1-1 0 0,0-1 1 0 0,1 0 0 0 0,-1 0 0 0 0,0 0 0 0 0,0 0 0 0 0,0 0-1 0 0,-1 0 1 0 0,1 0 0 0 0,0-1 0 0 0,-1 1 0 0 0,1-1 0 0 0,-1 1 0 0 0,2-6-1 0 0,-1-3-22 0 0,0 1 0 0 0,-1-1 0 0 0,0 0 0 0 0,-1 0 0 0 0,0 0 0 0 0,-2-13 0 0 0,0-12 208 0 0,-1-38-170 0 0,-17-91 0 0 0,17 147-17 0 0,-73-352 108 0 0,66 326-227 0 0,-22-138 606 0 0,28 170-222 0 0,2 3-102 0 0,10 19-181 0 0,-3-3-74 0 0,0 0-180 0 0,0 0 1 0 0,0 1-1 0 0,6 14 1 0 0,-6-9-365 0 0</inkml:trace>
</inkml:ink>
</file>

<file path=ppt/ink/ink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20T11:24:22.853"/>
    </inkml:context>
    <inkml:brush xml:id="br0">
      <inkml:brushProperty name="width" value="0.1" units="cm"/>
      <inkml:brushProperty name="height" value="0.1" units="cm"/>
      <inkml:brushProperty name="color" value="#F6630D"/>
    </inkml:brush>
  </inkml:definitions>
  <inkml:trace contextRef="#ctx0" brushRef="#br0">256 230 3696 0 0,'7'-5'95'0'0,"0"1"-1"0"0,-1-1 0 0 0,0-1 1 0 0,0 1-1 0 0,0-1 0 0 0,6-9 1 0 0,9-8 216 0 0,-17 19-258 0 0,5-5 274 0 0,0 0 1 0 0,0-1-1 0 0,-1 0 1 0 0,12-19 0 0 0,-20 28-286 0 0,0 0 0 0 0,1-1 1 0 0,-1 1-1 0 0,0 0 1 0 0,0-1-1 0 0,0 1 1 0 0,0-1-1 0 0,0 1 1 0 0,-1 0-1 0 0,1-1 1 0 0,0 1-1 0 0,-1 0 1 0 0,1-1-1 0 0,-1 1 0 0 0,0-1 1 0 0,-13-28 250 0 0,4 5 373 0 0,5 12 183 0 0,5 22-601 0 0,0 8-258 0 0,-29 470 687 0 0,3-19-483 0 0,-6-147-88 0 0,-99 427 1 0 0,54-334-48 0 0,51-168-16 0 0,10-146-3 0 0,15-98-36 0 0,0 0 0 0 0,0 0-1 0 0,0 0 1 0 0,0 0-1 0 0,0 0 1 0 0,0 0 0 0 0,0-1-1 0 0,-1 1 1 0 0,1 0-1 0 0,-1-1 1 0 0,-1 3 0 0 0,2-4 10 0 0,4-4-23 0 0,0 1 0 0 0,0 0 0 0 0,1 0 0 0 0,-1 0 0 0 0,1 0 0 0 0,6-4 0 0 0,16-8-4 0 0,1 2 0 0 0,0 0 0 0 0,1 2 0 0 0,0 1 0 0 0,39-9 0 0 0,151-19 0 0 0,796-59-31 0 0,4 61 91 0 0,-526 33-13 0 0,370-12-107 0 0,-836 14 68 0 0,-9 1 13 0 0,-1-1 0 0 0,1 0 0 0 0,29-8 1 0 0,-45 9-11 0 0,-1 0 1 0 0,1 0 0 0 0,-1 0-1 0 0,0 0 1 0 0,1 0 0 0 0,-1-1-1 0 0,1 1 1 0 0,-1 0 0 0 0,1 0-1 0 0,-1 0 1 0 0,0 0 0 0 0,1-1-1 0 0,-1 1 1 0 0,0 0 0 0 0,1 0-1 0 0,-1-1 1 0 0,0 1 0 0 0,1 0 0 0 0,-1-1-1 0 0,0 1 1 0 0,1 0 0 0 0,-1-1-1 0 0,0 1 1 0 0,0-1 0 0 0,1 1-1 0 0,-1 0 1 0 0,0-1 0 0 0,0 1-1 0 0,0-1 1 0 0,0 1 0 0 0,0 0-1 0 0,0-1 1 0 0,0 1 0 0 0,0-1-1 0 0,0-1-10 0 0,-1 1-1 0 0,1 0 0 0 0,-1 0 0 0 0,1 0 0 0 0,-1 0 0 0 0,0 0 0 0 0,0 0 1 0 0,1 1-1 0 0,-1-1 0 0 0,0 0 0 0 0,0 0 0 0 0,-2-1 0 0 0,-35-19-473 0 0,35 20 420 0 0,-88-47-1644 0 0,52 28 925 0 0</inkml:trace>
</inkml:ink>
</file>

<file path=ppt/ink/ink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20T11:24:23.781"/>
    </inkml:context>
    <inkml:brush xml:id="br0">
      <inkml:brushProperty name="width" value="0.1" units="cm"/>
      <inkml:brushProperty name="height" value="0.1" units="cm"/>
      <inkml:brushProperty name="color" value="#F6630D"/>
    </inkml:brush>
  </inkml:definitions>
  <inkml:trace contextRef="#ctx0" brushRef="#br0">87 277 2360 0 0,'-7'-7'105'0'0,"0"0"1"0"0,0 0-1 0 0,-1 1 0 0 0,0 0 0 0 0,0 0 1 0 0,-12-5-1 0 0,4 1 378 0 0,16 10-469 0 0,-1 0 0 0 0,1 0 0 0 0,0 0 0 0 0,-1-1-1 0 0,1 1 1 0 0,0 0 0 0 0,0 0 0 0 0,-1 0 0 0 0,1 0-1 0 0,0 0 1 0 0,0-1 0 0 0,-1 1 0 0 0,1 0 0 0 0,0 0 0 0 0,0-1-1 0 0,0 1 1 0 0,-1 0 0 0 0,1 0 0 0 0,0-1 0 0 0,0 1-1 0 0,0 0 1 0 0,0 0 0 0 0,0-1 0 0 0,0 1 0 0 0,0 0-1 0 0,-1-1 1 0 0,1 1 0 0 0,0 0 0 0 0,0 0 0 0 0,0-1 0 0 0,0 1-1 0 0,0 0 1 0 0,0-1 0 0 0,0 1 0 0 0,0 0 0 0 0,1-1-1 0 0,10-5 254 0 0,23 1-41 0 0,-32 4-200 0 0,442-26 850 0 0,-194 16-594 0 0,2520-119 245 0 0,-2568 124-489 0 0,805-15-84 0 0,-5 48-19 0 0,-976-25 71 0 0,147 16-15 0 0,-185-9 40 0 0,-15 5 3 0 0,22-12-31 0 0,-8 5 8 0 0,1 1 0 0 0,0 0-1 0 0,0 0 1 0 0,1 2 0 0 0,0-1-1 0 0,0 1 1 0 0,1 1 0 0 0,0-1 0 0 0,1 2-1 0 0,-14 22 1 0 0,12-15 13 0 0,1 1 0 0 0,1 0-1 0 0,1 0 1 0 0,1 1 0 0 0,1-1 0 0 0,-6 36-1 0 0,-52 417 586 0 0,53-322-394 0 0,10 175 0 0 0,48 144 361 0 0,-25-292-451 0 0,-14-106-100 0 0,-4 1 0 0 0,-2-1 0 0 0,-4 0 0 0 0,-3 0 0 0 0,-27 135 0 0 0,19-155 18 0 0,-3-1 0 0 0,-1 0 0 0 0,-3-1 0 0 0,-41 73-1 0 0,58-118-10 0 0,1-1 0 0 0,-1 1 0 0 0,0-1 0 0 0,-1 0-1 0 0,1 0 1 0 0,-1 0 0 0 0,-4 3 0 0 0,7-6-11 0 0,0 0 1 0 0,0-1 0 0 0,-1 1-1 0 0,1-1 1 0 0,0 1 0 0 0,0-1-1 0 0,0 1 1 0 0,0-1 0 0 0,-1 0-1 0 0,1 0 1 0 0,0 1 0 0 0,0-1-1 0 0,-1 0 1 0 0,1 0 0 0 0,0 0-1 0 0,0 0 1 0 0,-1-1 0 0 0,1 1-1 0 0,0 0 1 0 0,0 0 0 0 0,0-1-1 0 0,-1 1 1 0 0,1-1 0 0 0,0 1-1 0 0,0-1 1 0 0,0 1 0 0 0,0-1-1 0 0,0 0 1 0 0,0 0 0 0 0,0 1-1 0 0,0-1 1 0 0,0 0 0 0 0,-1-1-1 0 0,0 1-23 0 0,1-1 0 0 0,-1 1 0 0 0,0 0 0 0 0,-1 0 0 0 0,1 0 0 0 0,0 0-1 0 0,0 1 1 0 0,0-1 0 0 0,0 0 0 0 0,-1 1 0 0 0,1 0 0 0 0,0-1 0 0 0,-1 1 0 0 0,1 0-1 0 0,0 0 1 0 0,0 0 0 0 0,-1 1 0 0 0,1-1 0 0 0,0 1 0 0 0,-3 0 0 0 0,-9 3-5 0 0,0 0 1 0 0,-16 9 0 0 0,-2-1-29 0 0,-27 3-36 0 0,-1-3 1 0 0,0-2 0 0 0,0-3-1 0 0,-77 0 1 0 0,-246-23-520 0 0,327 12 435 0 0,-337-25-770 0 0,-516-30 412 0 0,-1 26-13 0 0,791 29-56 0 0</inkml:trace>
</inkml:ink>
</file>

<file path=ppt/ink/ink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20T11:24:24.378"/>
    </inkml:context>
    <inkml:brush xml:id="br0">
      <inkml:brushProperty name="width" value="0.1" units="cm"/>
      <inkml:brushProperty name="height" value="0.1" units="cm"/>
      <inkml:brushProperty name="color" value="#F6630D"/>
    </inkml:brush>
  </inkml:definitions>
  <inkml:trace contextRef="#ctx0" brushRef="#br0">73 464 4312 0 0,'-6'-16'113'0'0,"6"13"11"0"0,3 11-73 0 0,-2-2-37 0 0,0 0 1 0 0,0 1-1 0 0,-1-1 0 0 0,0 0 1 0 0,0 1-1 0 0,0-1 1 0 0,-1 0-1 0 0,-1 8 1 0 0,-1 4 91 0 0,-4 67 323 0 0,-1 6-83 0 0,-22 107 0 0 0,29-194-334 0 0,-1 0 0 0 0,1 1 0 0 0,-1-1 0 0 0,1 0 0 0 0,-1 0 0 0 0,0 0 0 0 0,-4 4 0 0 0,6-8-10 0 0,0 0 0 0 0,-1 0 1 0 0,1-1-1 0 0,0 1 0 0 0,-1 0 1 0 0,1-1-1 0 0,0 1 0 0 0,-1-1 1 0 0,1 1-1 0 0,0 0 0 0 0,0-1 1 0 0,0 1-1 0 0,-1-1 0 0 0,1 1 1 0 0,0-1-1 0 0,0 1 1 0 0,0 0-1 0 0,0-1 0 0 0,0 1 1 0 0,0-1-1 0 0,0 1 0 0 0,0-1 1 0 0,0 1-1 0 0,0-1 0 0 0,0 1 1 0 0,0-1-1 0 0,0 0 0 0 0,2-19 6 0 0,-2 16 5 0 0,53-344-27 0 0,-29 223 1 0 0,41-162-32 0 0,-59 269 44 0 0,1-1 0 0 0,13-24 1 0 0,-17 37 0 0 0,0 0 0 0 0,1 1 0 0 0,0-1 0 0 0,0 1 1 0 0,0 0-1 0 0,1 0 0 0 0,-1 0 0 0 0,1 0 0 0 0,0 1 0 0 0,10-7 1 0 0,-13 10-2 0 0,0 0-1 0 0,0 0 1 0 0,-1 1 0 0 0,1-1 0 0 0,0 0 0 0 0,0 1 0 0 0,1-1 0 0 0,-1 1 0 0 0,0 0 0 0 0,0-1 0 0 0,0 1 0 0 0,0 0 0 0 0,0 0 0 0 0,0 0 0 0 0,0 1 0 0 0,0-1 0 0 0,1 1 0 0 0,3 0 0 0 0,-3 1 2 0 0,0 0 1 0 0,1 0-1 0 0,-1 0 1 0 0,0 0-1 0 0,0 0 1 0 0,0 1-1 0 0,0-1 1 0 0,-1 1-1 0 0,5 5 1 0 0,2 5-1 0 0,0 1 1 0 0,-1-1 0 0 0,11 29-1 0 0,-19-41-2 0 0,16 39-12 0 0,19 81 0 0 0,-2 46-9 0 0,-24-118 16 0 0,47 256 102 0 0,-54-294-118 0 0,5 51-872 0 0,-7-55 405 0 0</inkml:trace>
</inkml:ink>
</file>

<file path=ppt/ink/ink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20T11:24:24.932"/>
    </inkml:context>
    <inkml:brush xml:id="br0">
      <inkml:brushProperty name="width" value="0.1" units="cm"/>
      <inkml:brushProperty name="height" value="0.1" units="cm"/>
      <inkml:brushProperty name="color" value="#F6630D"/>
    </inkml:brush>
  </inkml:definitions>
  <inkml:trace contextRef="#ctx0" brushRef="#br0">17 251 4104 0 0,'-2'-2'49'0'0,"1"0"0"0"0,-1 0-1 0 0,1 0 1 0 0,-1 0-1 0 0,1-1 1 0 0,0 1 0 0 0,-1 0-1 0 0,1-1 1 0 0,0 1-1 0 0,1-1 1 0 0,-1 1 0 0 0,0-1-1 0 0,1 0 1 0 0,0 1-1 0 0,-1-1 1 0 0,1 0 0 0 0,0 1-1 0 0,1-4 1 0 0,1 4 7 0 0,0 1 1 0 0,1 0-1 0 0,-1 1 0 0 0,1-1 1 0 0,-1 0-1 0 0,1 1 0 0 0,-1-1 1 0 0,1 1-1 0 0,-1 0 0 0 0,5 0 1 0 0,-5 0-34 0 0,445-28-768 0 0,-420 26 398 0 0,1 1 0 0 0,0 1 0 0 0,0 1 0 0 0,47 8 1 0 0,-74-8 335 0 0,0-1 0 0 0,1 0 0 0 0,-1 0 0 0 0,0 1 0 0 0,0-1 0 0 0,1 1 0 0 0,-1-1 0 0 0,0 1 0 0 0,0-1 0 0 0,0 1 0 0 0,0 0 0 0 0,0 0 0 0 0,0-1 0 0 0,0 1 0 0 0,0 0 0 0 0,1 1 0 0 0,-1-1 13 0 0,-1-1 1 0 0,0 1 0 0 0,0-1 0 0 0,0 1 0 0 0,0 0 0 0 0,0-1 0 0 0,0 1 0 0 0,0-1 0 0 0,0 1 0 0 0,0-1 0 0 0,0 1 0 0 0,0-1 0 0 0,-1 1 0 0 0,1-1 0 0 0,0 1 0 0 0,0-1 0 0 0,0 1 0 0 0,-1-1 0 0 0,1 1 0 0 0,0-1 0 0 0,0 0 0 0 0,-1 1 0 0 0,1-1 0 0 0,0 1-1 0 0,-1-1 1 0 0,0 1 0 0 0,-5 4 101 0 0,0 0 0 0 0,-1-1 0 0 0,1 0 0 0 0,-10 4-1 0 0,6-2 40 0 0,1-2-14 0 0,1 1-1 0 0,1 1 0 0 0,-1-1 0 0 0,1 1 1 0 0,0 0-1 0 0,0 1 0 0 0,0-1 0 0 0,-9 14 1 0 0,12-13-70 0 0,0 0 0 0 0,1 0 0 0 0,0 0 0 0 0,0 1 0 0 0,0-1 0 0 0,1 1 0 0 0,0-1 0 0 0,1 1 0 0 0,0 0 0 0 0,-1 14 1 0 0,3 8 61 0 0,1-1 1 0 0,2 1-1 0 0,13 53 1 0 0,1 12-11 0 0,-13-62-90 0 0,4 27 10 0 0,1 76 0 0 0,-11-154-32 0 0,-1 1 0 0 0,-4-18 0 0 0,-2-21 2 0 0,-10-117-73 0 0,-3-67 56 0 0,20 193 24 0 0,1 1-1 0 0,3 0 1 0 0,10-53-1 0 0,-12 90-9 0 0,1 0-1 0 0,1 0 0 0 0,0 0 0 0 0,0 0 1 0 0,1 1-1 0 0,0 0 0 0 0,9-14 1 0 0,-12 20 3 0 0,0 0 0 0 0,1 0 0 0 0,-1 0 0 0 0,1 0 0 0 0,0 0 0 0 0,0 1 0 0 0,-1-1 0 0 0,1 1 0 0 0,0-1 0 0 0,0 1 0 0 0,0 0 0 0 0,1-1 0 0 0,-1 1 0 0 0,0 1 0 0 0,0-1 0 0 0,1 0 0 0 0,-1 0 0 0 0,0 1 0 0 0,1-1 0 0 0,-1 1 0 0 0,1 0 0 0 0,-1 0 0 0 0,0 0 1 0 0,1 0-1 0 0,-1 0 0 0 0,1 0 0 0 0,-1 1 0 0 0,0-1 0 0 0,1 1 0 0 0,-1 0 0 0 0,0-1 0 0 0,1 1 0 0 0,-1 0 0 0 0,3 2 0 0 0,-1 0-1 0 0,0 0 1 0 0,0 0 0 0 0,0 0-1 0 0,-1 1 1 0 0,0-1-1 0 0,1 1 1 0 0,-1-1-1 0 0,0 1 1 0 0,-1 0 0 0 0,1 1-1 0 0,-1-1 1 0 0,0 0-1 0 0,0 1 1 0 0,0-1-1 0 0,-1 1 1 0 0,2 5 0 0 0,1 6 0 0 0,-1 1 1 0 0,0-1 0 0 0,0 24 0 0 0,-3-24-31 0 0,0 1 1 0 0,0 0-1 0 0,-2-1 0 0 0,0 1 0 0 0,-1-1 0 0 0,-1 0 1 0 0,0 0-1 0 0,-1 0 0 0 0,-1 0 0 0 0,0-1 0 0 0,-1 0 1 0 0,-1 0-1 0 0,0-1 0 0 0,-10 14 0 0 0,-9 9-1006 0 0,21-27 487 0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20T08:45:44.494"/>
    </inkml:context>
    <inkml:brush xml:id="br0">
      <inkml:brushProperty name="width" value="0.1" units="cm"/>
      <inkml:brushProperty name="height" value="0.1" units="cm"/>
      <inkml:brushProperty name="color" value="#F6630D"/>
    </inkml:brush>
  </inkml:definitions>
  <inkml:trace contextRef="#ctx0" brushRef="#br0">50 68 6281 0 0,'-3'1'40'0'0,"1"-1"0"0"0,-1 1 0 0 0,1 1 0 0 0,0-1 0 0 0,-1 0 0 0 0,1 1 0 0 0,0-1 0 0 0,0 1 0 0 0,0 0 0 0 0,0-1 1 0 0,0 1-1 0 0,1 0 0 0 0,-1 0 0 0 0,0 0 0 0 0,1 1 0 0 0,-2 1 0 0 0,1 1 22 0 0,0 1-1 0 0,0-1 1 0 0,0 0-1 0 0,0 1 1 0 0,1-1-1 0 0,0 1 1 0 0,0 6-1 0 0,0 10 133 0 0,1 0-1 0 0,2 0 0 0 0,3 22 1 0 0,-4-41-160 0 0,6 60 294 0 0,-3-23-137 0 0,14 60-1 0 0,-18-99-191 0 0,0-1 0 0 0,0 0-1 0 0,0 1 1 0 0,0-1-1 0 0,0 1 1 0 0,0-1-1 0 0,0 0 1 0 0,0 1-1 0 0,0-1 1 0 0,0 1 0 0 0,0-1-1 0 0,0 0 1 0 0,1 1-1 0 0,-1-1 1 0 0,0 0-1 0 0,0 1 1 0 0,0-1-1 0 0,1 0 1 0 0,-1 1-1 0 0,0-1 1 0 0,0 0 0 0 0,1 1-1 0 0,-1-1 1 0 0,0 0-1 0 0,1 0 1 0 0,-1 1-1 0 0,0-1 1 0 0,1 0-1 0 0,-1 0 1 0 0,0 0-1 0 0,1 1 1 0 0,-1-1 0 0 0,0 0-1 0 0,1 0 1 0 0,-1 0-1 0 0,1 0 1 0 0,-1 0-1 0 0,0 0 1 0 0,1 0-1 0 0,10-14-346 0 0,2-23-89 0 0,-6-5 341 0 0,-1 1 0 0 0,-1-83 0 0 0,-5 71 112 0 0,9-54 1 0 0,-9 103-17 0 0,1 0 1 0 0,-1 1 0 0 0,1-1-1 0 0,0 0 1 0 0,0 1-1 0 0,1 0 1 0 0,-1-1 0 0 0,1 1-1 0 0,-1 0 1 0 0,1-1 0 0 0,3-3-1 0 0,-3 6-7 0 0,-1 0 0 0 0,0 0 0 0 0,0 0 0 0 0,0 1 0 0 0,0-1 0 0 0,1 0 0 0 0,-1 1 0 0 0,0-1 0 0 0,0 1 0 0 0,1-1 0 0 0,-1 1 0 0 0,1 0 0 0 0,-1-1 0 0 0,0 1 0 0 0,1 0 0 0 0,-1 0 0 0 0,1 0 0 0 0,-1 0 0 0 0,0 0 0 0 0,1 0 0 0 0,-1 1 0 0 0,1-1 0 0 0,-1 0 0 0 0,0 1 0 0 0,1-1 0 0 0,-1 1 0 0 0,0-1 0 0 0,1 1 0 0 0,-1 0 0 0 0,2 1 0 0 0,19 8-374 0 0,-18-8 168 0 0,1 0 0 0 0,-1 0 0 0 0,1 1 1 0 0,-1-1-1 0 0,0 1 0 0 0,0 0 0 0 0,6 6 0 0 0,-1-1-322 0 0,-1-2-53 0 0</inkml:trace>
</inkml:ink>
</file>

<file path=ppt/ink/ink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20T11:24:25.365"/>
    </inkml:context>
    <inkml:brush xml:id="br0">
      <inkml:brushProperty name="width" value="0.1" units="cm"/>
      <inkml:brushProperty name="height" value="0.1" units="cm"/>
      <inkml:brushProperty name="color" value="#F6630D"/>
    </inkml:brush>
  </inkml:definitions>
  <inkml:trace contextRef="#ctx0" brushRef="#br0">16 235 4576 0 0,'0'0'5'0'0,"0"0"-1"0"0,-1 0 1 0 0,1 0-1 0 0,0 0 0 0 0,0 0 1 0 0,0 0-1 0 0,-1 0 1 0 0,1 0-1 0 0,0 0 1 0 0,0-1-1 0 0,0 1 0 0 0,-1 0 1 0 0,1 0-1 0 0,0 0 1 0 0,0 0-1 0 0,0 0 0 0 0,0-1 1 0 0,0 1-1 0 0,-1 0 1 0 0,1 0-1 0 0,0 0 0 0 0,0-1 1 0 0,0 1-1 0 0,0 0 1 0 0,0 0-1 0 0,0 0 0 0 0,0-1 1 0 0,0 1-1 0 0,0 0 1 0 0,0 0-1 0 0,0 0 0 0 0,0-1 1 0 0,0 1-1 0 0,0 0 1 0 0,0 0-1 0 0,0-1 1 0 0,0 1-1 0 0,0 0 0 0 0,0 0 1 0 0,0 0-1 0 0,0-1 1 0 0,0 1-1 0 0,0 0 0 0 0,0 0 1 0 0,0 0-1 0 0,0-1 1 0 0,1 1-1 0 0,-1 0 0 0 0,0 0 1 0 0,0 0-2 0 0,0 0 0 0 0,0 0 0 0 0,0 0 1 0 0,0 0-1 0 0,0 0 0 0 0,0 0 0 0 0,0 0 0 0 0,0 0 1 0 0,0 0-1 0 0,-1 0 0 0 0,1 0 0 0 0,0 0 0 0 0,0 0 1 0 0,0 0-1 0 0,0 0 0 0 0,0 0 0 0 0,0 0 0 0 0,0 0 1 0 0,0 0-1 0 0,0 0 0 0 0,0 0 0 0 0,0 0 0 0 0,0 0 1 0 0,0 0-1 0 0,-1 0 0 0 0,1 0 0 0 0,0 0 0 0 0,0 0 1 0 0,0-1-1 0 0,0 1 0 0 0,0 0 0 0 0,0 0 0 0 0,0 0 1 0 0,0 0-1 0 0,0 0 0 0 0,0 0 0 0 0,0 0 0 0 0,0 0 1 0 0,0 0-1 0 0,0 0 0 0 0,0 0 0 0 0,0 0 0 0 0,0 0 1 0 0,0 0-1 0 0,0 0 0 0 0,0-1 0 0 0,0 1 0 0 0,0 0 1 0 0,0 0-1 0 0,0 0 0 0 0,0 0 0 0 0,0 0 0 0 0,0 0 1 0 0,0 0-1 0 0,0 0 0 0 0,0 0 0 0 0,-1 0 90 0 0,1 29 265 0 0,2 0-226 0 0,1-1 0 0 0,2 0-1 0 0,0 0 1 0 0,2-1 0 0 0,18 46-1 0 0,-24-70-132 0 0,14 46 28 0 0,11 65 1 0 0,-24-98-19 0 0,0-1 0 0 0,-1 1 0 0 0,-1 0 0 0 0,-1 0 0 0 0,-4 30 1 0 0,5-46-9 0 0,0 0 0 0 0,0 1 0 0 0,0-1 0 0 0,0 0 1 0 0,0 0-1 0 0,0 0 0 0 0,0 0 0 0 0,0 0 1 0 0,-1 0-1 0 0,1 0 0 0 0,0 0 0 0 0,0 1 1 0 0,0-1-1 0 0,0 0 0 0 0,0 0 0 0 0,0 0 0 0 0,-1 0 1 0 0,1 0-1 0 0,0 0 0 0 0,0 0 0 0 0,0 0 1 0 0,0 0-1 0 0,0 0 0 0 0,0 0 0 0 0,-1 0 1 0 0,1 0-1 0 0,0 0 0 0 0,0 0 0 0 0,0 0 0 0 0,0 0 1 0 0,0 0-1 0 0,-1 0 0 0 0,1 0 0 0 0,0 0 1 0 0,0 0-1 0 0,0 0 0 0 0,0 0 0 0 0,0-1 0 0 0,0 1 1 0 0,-1 0-1 0 0,1 0 0 0 0,0 0 0 0 0,0 0 1 0 0,0 0-1 0 0,0 0 0 0 0,0 0 0 0 0,0 0 1 0 0,0-1-1 0 0,0 1 0 0 0,0 0 0 0 0,0 0 0 0 0,-1 0 1 0 0,1 0-1 0 0,0 0 0 0 0,0 0 0 0 0,0-1 1 0 0,0 1-1 0 0,0 0 0 0 0,0 0 0 0 0,0 0 1 0 0,0 0-1 0 0,0 0 0 0 0,0-1 0 0 0,0 1 0 0 0,-11-19 15 0 0,-10-24-7 0 0,10 14-8 0 0,1-1 0 0 0,2-1 0 0 0,-9-57-1 0 0,5-96-169 0 0,11 162 175 0 0,1 0 0 0 0,1 0 0 0 0,1 0 0 0 0,1 0 0 0 0,1 1 0 0 0,1-1 0 0 0,14-34 0 0 0,-16 48-6 0 0,0 1 1 0 0,1-1 0 0 0,0 1-1 0 0,1 0 1 0 0,-1 0 0 0 0,1 1-1 0 0,1-1 1 0 0,-1 1-1 0 0,1 0 1 0 0,0 1 0 0 0,1 0-1 0 0,-1-1 1 0 0,1 2 0 0 0,0-1-1 0 0,0 1 1 0 0,0 0 0 0 0,1 1-1 0 0,0 0 1 0 0,-1 0-1 0 0,1 0 1 0 0,0 1 0 0 0,0 0-1 0 0,13-1 1 0 0,-11 2-7 0 0,0 1 0 0 0,0 0 0 0 0,1 0 0 0 0,-1 1 0 0 0,0 0 0 0 0,0 0 0 0 0,0 1 0 0 0,0 1 0 0 0,10 3 0 0 0,-15-4 10 0 0,-1 0-1 0 0,1 0 0 0 0,-1 1 1 0 0,0-1-1 0 0,0 1 0 0 0,0 0 1 0 0,0 0-1 0 0,0 0 0 0 0,0 0 1 0 0,-1 1-1 0 0,0 0 0 0 0,0-1 0 0 0,0 1 1 0 0,0 1-1 0 0,0-1 0 0 0,-1 0 1 0 0,0 0-1 0 0,0 1 0 0 0,0 0 1 0 0,2 7-1 0 0,-3-6 10 0 0,1 0 0 0 0,-1 0-1 0 0,-1 1 1 0 0,0-1 0 0 0,1 0 0 0 0,-2 1 0 0 0,1-1 0 0 0,-1 0-1 0 0,0 1 1 0 0,0-1 0 0 0,-1 0 0 0 0,-2 7 0 0 0,0-5 8 0 0,0 1 0 0 0,0-1 1 0 0,-1 0-1 0 0,0 0 1 0 0,-1-1-1 0 0,0 0 0 0 0,-9 10 1 0 0,-9 5-49 0 0,-2-2 1 0 0,0-1-1 0 0,-50 28 1 0 0,49-31-119 0 0,-9 6-301 0 0</inkml:trace>
</inkml:ink>
</file>

<file path=ppt/ink/ink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20T11:24:29.956"/>
    </inkml:context>
    <inkml:brush xml:id="br0">
      <inkml:brushProperty name="width" value="0.1" units="cm"/>
      <inkml:brushProperty name="height" value="0.1" units="cm"/>
      <inkml:brushProperty name="color" value="#F6630D"/>
    </inkml:brush>
  </inkml:definitions>
  <inkml:trace contextRef="#ctx0" brushRef="#br0">524 103 3092 0 0,'-1'-8'104'0'0,"1"0"-1"0"0,-1-1 1 0 0,0 1-1 0 0,-1 0 1 0 0,0 0-1 0 0,0 0 1 0 0,-1 0-1 0 0,0 0 1 0 0,0 1-1 0 0,-1-1 1 0 0,-4-6-1 0 0,6 55 509 0 0,-52 1377 1243 0 0,39-1166-1675 0 0,-101 651 1026 0 0,38-334-301 0 0,10-59-765 0 0,-15 116-54 0 0,82-610-145 0 0,-1 1 1 0 0,0-1-1 0 0,-1 0 0 0 0,-1 0 0 0 0,-1 0 0 0 0,0 0 0 0 0,-1-1 1 0 0,-14 26-1 0 0,20-41 6 0 0,-1 1-1 0 0,1-1 1 0 0,-1 1 0 0 0,1-1-1 0 0,0 1 1 0 0,-1-1 0 0 0,1 1 0 0 0,-1-1-1 0 0,1 0 1 0 0,-1 1 0 0 0,1-1 0 0 0,-1 0-1 0 0,1 1 1 0 0,-1-1 0 0 0,0 0 0 0 0,1 0-1 0 0,-1 1 1 0 0,1-1 0 0 0,-1 0 0 0 0,0 0-1 0 0,1 0 1 0 0,-1 0 0 0 0,1 0 0 0 0,-1 0-1 0 0,0 0 1 0 0,1 0 0 0 0,-1 0-1 0 0,1 0 1 0 0,-1 0 0 0 0,0-1 0 0 0,1 1-1 0 0,-1 0 1 0 0,1 0 0 0 0,-1-1 0 0 0,1 1-1 0 0,-1 0 1 0 0,0 0 0 0 0,1-1 0 0 0,-1 1-1 0 0,1-1 1 0 0,0 1 0 0 0,-1-1 0 0 0,0 0-1 0 0,-5-3-710 0 0</inkml:trace>
</inkml:ink>
</file>

<file path=ppt/ink/ink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20T11:24:30.487"/>
    </inkml:context>
    <inkml:brush xml:id="br0">
      <inkml:brushProperty name="width" value="0.1" units="cm"/>
      <inkml:brushProperty name="height" value="0.1" units="cm"/>
      <inkml:brushProperty name="color" value="#F6630D"/>
    </inkml:brush>
  </inkml:definitions>
  <inkml:trace contextRef="#ctx0" brushRef="#br0">0 505 2080 0 0,'608'-32'1984'0'0,"-296"10"-1701"0"0,1137-34-127 0 0,-552 28-4 0 0,1509-54 1382 0 0,-502 19-1308 0 0,-504-19 124 0 0,-1378 80-318 0 0,21-1 154 0 0,80-18 0 0 0,-120 20-165 0 0,0 0 0 0 0,0 0 1 0 0,0 0-1 0 0,-1 0 1 0 0,1 0-1 0 0,0-1 1 0 0,0 1-1 0 0,-1-1 0 0 0,1 1 1 0 0,4-5-1 0 0,-6 5-15 0 0,-1 0 1 0 0,1 1-1 0 0,-1-1 0 0 0,0 1 1 0 0,1-1-1 0 0,-1 0 0 0 0,0 1 1 0 0,0-1-1 0 0,1 0 0 0 0,-1 1 1 0 0,0-1-1 0 0,0 0 0 0 0,0 1 1 0 0,0-1-1 0 0,0 0 0 0 0,0 1 1 0 0,0-1-1 0 0,0 0 0 0 0,0-1 1 0 0,-1 1-6 0 0,0-1 0 0 0,1 1 1 0 0,-1-1-1 0 0,0 1 1 0 0,0-1-1 0 0,0 1 1 0 0,0-1-1 0 0,0 1 1 0 0,0 0-1 0 0,0-1 1 0 0,-2 0-1 0 0,-7-5-142 0 0,0 0 1 0 0,-1 0-1 0 0,0 1 1 0 0,0 1-1 0 0,0 0 1 0 0,-1 0-1 0 0,1 1 1 0 0,-16-3-1 0 0,-7-2-545 0 0</inkml:trace>
</inkml:ink>
</file>

<file path=ppt/ink/ink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20T11:24:31.199"/>
    </inkml:context>
    <inkml:brush xml:id="br0">
      <inkml:brushProperty name="width" value="0.1" units="cm"/>
      <inkml:brushProperty name="height" value="0.1" units="cm"/>
      <inkml:brushProperty name="color" value="#F6630D"/>
    </inkml:brush>
  </inkml:definitions>
  <inkml:trace contextRef="#ctx0" brushRef="#br0">75 404 2696 0 0,'-14'-9'105'0'0,"1"-1"0"0"0,0 0-1 0 0,-19-22 1 0 0,31 32-100 0 0,1 0 0 0 0,0-1 1 0 0,0 1-1 0 0,-1-1 0 0 0,1 1 0 0 0,0-1 0 0 0,0 1 1 0 0,0-1-1 0 0,-1 1 0 0 0,1-1 0 0 0,0 1 0 0 0,0-1 1 0 0,0 1-1 0 0,0-1 0 0 0,0 1 0 0 0,0-1 0 0 0,0 0 1 0 0,0 1-1 0 0,0-1 0 0 0,1 1 0 0 0,-1-1 0 0 0,0 1 1 0 0,0-1-1 0 0,0 1 0 0 0,0-1 0 0 0,1 1 0 0 0,-1-1 1 0 0,0 1-1 0 0,1 0 0 0 0,-1-1 0 0 0,0 1 0 0 0,1-1 1 0 0,-1 1-1 0 0,0 0 0 0 0,1-1 0 0 0,-1 1 0 0 0,1 0 1 0 0,-1-1-1 0 0,1 1 0 0 0,-1 0 0 0 0,1 0 0 0 0,-1 0 1 0 0,1-1-1 0 0,-1 1 0 0 0,1 0 0 0 0,31-11 15 0 0,-27 10-16 0 0,67-15-30 0 0,1 4 1 0 0,80-4 0 0 0,-104 12 29 0 0,755-51 216 0 0,5 23-26 0 0,-341 14 16 0 0,-122 4-50 0 0,1754-62 775 0 0,-1929 71-772 0 0,1650-42 921 0 0,-2 32-563 0 0,-1647 13-510 0 0,118 4-106 0 0,-279 2-13 0 0,-12 4-90 0 0,-16 8-243 0 0,14-13 360 0 0,-9 11-556 0 0</inkml:trace>
</inkml:ink>
</file>

<file path=ppt/ink/ink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20T11:24:31.969"/>
    </inkml:context>
    <inkml:brush xml:id="br0">
      <inkml:brushProperty name="width" value="0.1" units="cm"/>
      <inkml:brushProperty name="height" value="0.1" units="cm"/>
      <inkml:brushProperty name="color" value="#F6630D"/>
    </inkml:brush>
  </inkml:definitions>
  <inkml:trace contextRef="#ctx0" brushRef="#br0">1370 85 3036 0 0,'23'-85'2162'0'0,"-54"153"-1591"0"0,-51 86 0 0 0,63-120-505 0 0,-77 130-35 0 0,-8-5-1 0 0,-7-3 1 0 0,-6-6 0 0 0,-159 157-1 0 0,190-219-8 0 0,-237 223-52 0 0,217-222-95 0 0,76-56-314 0 0,19-20 113 0 0</inkml:trace>
</inkml:ink>
</file>

<file path=ppt/ink/ink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20T11:24:32.447"/>
    </inkml:context>
    <inkml:brush xml:id="br0">
      <inkml:brushProperty name="width" value="0.1" units="cm"/>
      <inkml:brushProperty name="height" value="0.1" units="cm"/>
      <inkml:brushProperty name="color" value="#F6630D"/>
    </inkml:brush>
  </inkml:definitions>
  <inkml:trace contextRef="#ctx0" brushRef="#br0">36 362 2556 0 0,'-4'2'-1'0'0,"3"-2"2"0"0,0 1-1 0 0,0-1 1 0 0,-1 0-1 0 0,1 0 1 0 0,0 1-1 0 0,0-1 1 0 0,0 0-1 0 0,0 0 1 0 0,0 0 0 0 0,-1 0-1 0 0,1 0 1 0 0,0 0-1 0 0,0 0 1 0 0,0-1-1 0 0,0 1 1 0 0,0 0 0 0 0,-1-1-1 0 0,1 1 1 0 0,-2-2-1 0 0,-3 2 13 0 0,9 4-26 0 0,15 3 14 0 0,17-6 404 0 0,66-9-1 0 0,-8 0 196 0 0,557-24 370 0 0,294-10-726 0 0,-130 25-252 0 0,494-15-51 0 0,-313 3 166 0 0,116-4 143 0 0,-61-54-263 0 0,-1035 85 25 0 0,70-13 160 0 0,-76 13-87 0 0,-1-1 1 0 0,1 0-1 0 0,-1 0 1 0 0,0 0-1 0 0,0-1 1 0 0,0 0-1 0 0,9-7 1 0 0,-16 11-61 0 0,-1 0 0 0 0,1-1 0 0 0,0 1 1 0 0,-1-1-1 0 0,1 1 0 0 0,-1-1 0 0 0,1 1 1 0 0,0-1-1 0 0,-1 1 0 0 0,1-1 0 0 0,-1 1 1 0 0,0-1-1 0 0,1 0 0 0 0,-1 1 0 0 0,1-1 1 0 0,-1 0-1 0 0,0 0 0 0 0,0 1 0 0 0,1-1 1 0 0,-1 0-1 0 0,0 0 0 0 0,0 1 0 0 0,0-1 1 0 0,0 0-1 0 0,0 0 0 0 0,0-1 0 0 0,0 1-15 0 0,-1 0 0 0 0,0 0-1 0 0,1 1 1 0 0,-1-1 0 0 0,0 0-1 0 0,1 0 1 0 0,-1 1 0 0 0,0-1-1 0 0,0 0 1 0 0,0 1 0 0 0,0-1 0 0 0,0 1-1 0 0,1-1 1 0 0,-1 1 0 0 0,0 0-1 0 0,-2-1 1 0 0,-3-1-85 0 0,0 1 0 0 0,1-1 0 0 0,-1 1 0 0 0,0 1 0 0 0,0-1 0 0 0,-6 1 0 0 0,10 1 23 0 0,1-1 1 0 0,0 0-1 0 0,0 0 0 0 0,0 1 0 0 0,-1-1 1 0 0,1 1-1 0 0,0-1 0 0 0,0 1 1 0 0,0 0-1 0 0,0-1 0 0 0,0 1 1 0 0,0 0-1 0 0,0 0 0 0 0,-1 1 1 0 0,2-2 22 0 0,-1 0 1 0 0,1 1-1 0 0,0-1 1 0 0,0 0 0 0 0,0 0-1 0 0,0 1 1 0 0,-1-1 0 0 0,1 0-1 0 0,0 1 1 0 0,0-1 0 0 0,0 0-1 0 0,0 0 1 0 0,0 1-1 0 0,0-1 1 0 0,0 0 0 0 0,0 1-1 0 0,0-1 1 0 0,0 0 0 0 0,0 1-1 0 0,0-1 1 0 0,0 0 0 0 0,0 1-1 0 0,0-1 1 0 0,0 0 0 0 0,0 1-1 0 0,0-1 1 0 0,0 0-1 0 0,1 1 1 0 0,-1-1 0 0 0,0 0-1 0 0,0 0 1 0 0,0 1 0 0 0,1-1-1 0 0,-1 0 1 0 0,0 0 0 0 0,0 1-1 0 0,0-1 1 0 0,1 0-1 0 0,-1 0 1 0 0,0 0 0 0 0,1 0-1 0 0,-1 1 1 0 0,0-1 0 0 0,0 0-1 0 0,1 0 1 0 0,-1 0 0 0 0,0 0-1 0 0,1 0 1 0 0,-1 0 0 0 0,0 0-1 0 0,1 0 1 0 0,-1 0-1 0 0,1 0 1 0 0,6-1-473 0 0</inkml:trace>
</inkml:ink>
</file>

<file path=ppt/ink/ink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20T11:24:32.973"/>
    </inkml:context>
    <inkml:brush xml:id="br0">
      <inkml:brushProperty name="width" value="0.1" units="cm"/>
      <inkml:brushProperty name="height" value="0.1" units="cm"/>
      <inkml:brushProperty name="color" value="#F6630D"/>
    </inkml:brush>
  </inkml:definitions>
  <inkml:trace contextRef="#ctx0" brushRef="#br0">1196 11 2780 0 0,'11'-8'55'0'0,"-8"5"41"0"0,-10 13 3 0 0,-74 75 1164 0 0,56-60-951 0 0,-99 95 787 0 0,-179 193-200 0 0,68-8-463 0 0,56-15-10 0 0,20 4 458 0 0,80-102-329 0 0,78-191-555 0 0,-9 15-64 0 0,5-15-231 0 0,4-11-243 0 0,2-3-16 0 0,0-1-202 0 0</inkml:trace>
</inkml:ink>
</file>

<file path=ppt/ink/ink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20T11:24:33.856"/>
    </inkml:context>
    <inkml:brush xml:id="br0">
      <inkml:brushProperty name="width" value="0.1" units="cm"/>
      <inkml:brushProperty name="height" value="0.1" units="cm"/>
      <inkml:brushProperty name="color" value="#F6630D"/>
    </inkml:brush>
  </inkml:definitions>
  <inkml:trace contextRef="#ctx0" brushRef="#br0">189 1 3784 0 0,'6'12'17'0'0,"-4"-10"-5"0"0,-1 1 0 0 0,0-1 0 0 0,0 1 0 0 0,0-1 0 0 0,0 1 0 0 0,0-1 0 0 0,-1 1 0 0 0,1-1-1 0 0,-1 6 1 0 0,6 20 113 0 0,18 94 35 0 0,-15-64 124 0 0,-2 1 1 0 0,-3 0-1 0 0,-4 79 0 0 0,-1-54 17 0 0,1 32 24 0 0,13 712 702 0 0,-9-163-268 0 0,-16-467 28 0 0,-52 266 0 0 0,41-349-474 0 0,-30 165 134 0 0,25 4-160 0 0,27-257-247 0 0,1-10-5 0 0,0-1-1 0 0,-1 1 0 0 0,-1-1 1 0 0,-7 28-1 0 0,6-37 706 0 0,0-10-299 0 0,-3-17-178 0 0,-2-6-378 0 0,6 23-77 0 0,-1 0 1 0 0,0 0 0 0 0,0 0-1 0 0,0 0 1 0 0,-1 1 0 0 0,1 0-1 0 0,-1-1 1 0 0,1 1 0 0 0,-1 0-1 0 0,0 1 1 0 0,-3-2 0 0 0,-6-3-876 0 0</inkml:trace>
</inkml:ink>
</file>

<file path=ppt/ink/ink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20T11:24:35.436"/>
    </inkml:context>
    <inkml:brush xml:id="br0">
      <inkml:brushProperty name="width" value="0.1" units="cm"/>
      <inkml:brushProperty name="height" value="0.1" units="cm"/>
      <inkml:brushProperty name="color" value="#F6630D"/>
    </inkml:brush>
  </inkml:definitions>
  <inkml:trace contextRef="#ctx0" brushRef="#br0">524 123 4936 0 0,'0'0'312'0'0,"18"-5"-128"0"0,56-14-30 0 0,-56 14 1010 0 0,-5 2-996 0 0,38-11 21 0 0,-39 11-122 0 0,-11 0-117 0 0,-2-3 59 0 0,-16 0 16 0 0,-58 4-13 0 0,-78 8 0 0 0,135-5-9 0 0,-10 1 2 0 0,-1 1 0 0 0,1 1 0 0 0,-29 8 0 0 0,28-5-10 0 0,27-7 4 0 0,-53 19-9 0 0,-48 31 6 0 0,86-40 16 0 0,0 1 0 0 0,0 0 0 0 0,1 1 0 0 0,-21 21 0 0 0,25-21 358 0 0,24-1-270 0 0,36 32 2 0 0,-36-32 124 0 0,16-7-143 0 0,124 18-30 0 0,47-2-49 0 0,-179-18 1 0 0,0-1 0 0 0,37-3 0 0 0,-32 0-4 0 0,5 1-10 0 0,257-19-5 0 0,-232 13 23 0 0,-1-2 0 0 0,-1-3 0 0 0,66-22 0 0 0,-112 31-11 0 0,-1 1 1 0 0,1-1-1 0 0,0 0 0 0 0,-1-1 1 0 0,1 0-1 0 0,7-6 0 0 0,-12 9 2 0 0,-1-1 0 0 0,0 1 0 0 0,1 0-1 0 0,-1-1 1 0 0,0 1 0 0 0,0-1 0 0 0,0 0 0 0 0,0 1 0 0 0,0-1-1 0 0,0 0 1 0 0,0 0 0 0 0,0 1 0 0 0,-1-1 0 0 0,1 0-1 0 0,-1 0 1 0 0,1 0 0 0 0,-1 0 0 0 0,0 0 0 0 0,0 0-1 0 0,0 0 1 0 0,0 0 0 0 0,0 0 0 0 0,0 0 0 0 0,-1 0 0 0 0,1 0-1 0 0,0 0 1 0 0,-1 1 0 0 0,-1-4 0 0 0,-1-2 3 0 0,-1 1 0 0 0,1 0 0 0 0,-1 0 0 0 0,0 0 0 0 0,-1 1 0 0 0,1-1 0 0 0,-1 1 0 0 0,0 0 0 0 0,-10-6 0 0 0,-8-6-4 0 0,-25-14 0 0 0,28 18-10 0 0,1 3 10 0 0,1 1-1 0 0,-2 0 1 0 0,1 2 0 0 0,-1 0-1 0 0,0 1 1 0 0,0 1 0 0 0,-40-5-1 0 0,1 5 15 0 0,-87 4-1 0 0,75 6-4 0 0,65-4-12 0 0,-1 1 0 0 0,1-1 1 0 0,0 1-1 0 0,0 0 0 0 0,0 0 0 0 0,1 1 0 0 0,-1 0 1 0 0,0 0-1 0 0,-5 4 0 0 0,10-6-30 0 0,0 0 1 0 0,0 0-1 0 0,0 0 0 0 0,0 1 1 0 0,0-1-1 0 0,0 0 0 0 0,0 0 1 0 0,0 1-1 0 0,1-1 0 0 0,-1 0 1 0 0,1 1-1 0 0,-1-1 1 0 0,1 1-1 0 0,-1-1 0 0 0,1 1 1 0 0,0-1-1 0 0,0 1 0 0 0,0-1 1 0 0,0 1-1 0 0,0-1 0 0 0,0 1 1 0 0,0-1-1 0 0,0 1 0 0 0,1-1 1 0 0,-1 1-1 0 0,0-1 0 0 0,1 1 1 0 0,-1-1-1 0 0,1 0 0 0 0,0 1 1 0 0,-1-1-1 0 0,1 0 0 0 0,0 1 1 0 0,2 1-1 0 0,0 4-431 0 0</inkml:trace>
</inkml:ink>
</file>

<file path=ppt/ink/ink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20T11:24:35.837"/>
    </inkml:context>
    <inkml:brush xml:id="br0">
      <inkml:brushProperty name="width" value="0.1" units="cm"/>
      <inkml:brushProperty name="height" value="0.1" units="cm"/>
      <inkml:brushProperty name="color" value="#F6630D"/>
    </inkml:brush>
  </inkml:definitions>
  <inkml:trace contextRef="#ctx0" brushRef="#br0">38 1 4816 0 0,'23'5'378'0'0,"-23"-3"-335"0"0,0 0 0 0 0,1-1 0 0 0,-1 1 0 0 0,0-1 0 0 0,0 1 0 0 0,1 0 0 0 0,-1-1 0 0 0,-1 1-1 0 0,1 0 1 0 0,0-1 0 0 0,0 1 0 0 0,-1 0 0 0 0,1-1 0 0 0,-1 1 0 0 0,1-1 0 0 0,-2 3-1 0 0,-16 28 364 0 0,8-15-188 0 0,5-4-121 0 0,0 0 0 0 0,0 0 0 0 0,1 0 0 0 0,1 0 0 0 0,1 1 0 0 0,-3 22 0 0 0,5 85 311 0 0,1-60-283 0 0,11 211 674 0 0,-5-147-662 0 0,-2-47-70 0 0,0-21 148 0 0,-5 73 0 0 0,-4-89-61 0 0,-5-75-665 0 0,8 8-643 0 0,1 15 362 0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20T08:45:45.320"/>
    </inkml:context>
    <inkml:brush xml:id="br0">
      <inkml:brushProperty name="width" value="0.1" units="cm"/>
      <inkml:brushProperty name="height" value="0.1" units="cm"/>
      <inkml:brushProperty name="color" value="#F6630D"/>
    </inkml:brush>
  </inkml:definitions>
  <inkml:trace contextRef="#ctx0" brushRef="#br0">21 54 5388 0 0,'0'0'24'0'0,"0"0"-1"0"0,0-1 0 0 0,0 1 1 0 0,0 0-1 0 0,0 0 0 0 0,1-1 1 0 0,-1 1-1 0 0,0 0 0 0 0,0 0 1 0 0,0-1-1 0 0,1 1 0 0 0,-1 0 1 0 0,0 0-1 0 0,0-1 0 0 0,1 1 1 0 0,-1 0-1 0 0,0 0 0 0 0,0 0 1 0 0,1 0-1 0 0,-1-1 0 0 0,0 1 1 0 0,1 0-1 0 0,-1 0 0 0 0,0 0 1 0 0,1 0-1 0 0,-1 0 0 0 0,0 0 1 0 0,0 0-1 0 0,1 0 0 0 0,-1 0 1 0 0,0 0-1 0 0,1 0 0 0 0,-1 0 1 0 0,0 0-1 0 0,1 0 0 0 0,-1 0 1 0 0,1 0-1 0 0,-3 15 621 0 0,-3 8-507 0 0,0 15-133 0 0,-9 101-112 0 0,13-115 161 0 0,1 1 0 0 0,1-1 0 0 0,7 41-1 0 0,-8-62-48 0 0,1 0-1 0 0,0 1 0 0 0,0-1 0 0 0,1 0 0 0 0,-1 0 1 0 0,0 0-1 0 0,1 0 0 0 0,0 0 0 0 0,0 0 0 0 0,0 0 1 0 0,5 4-1 0 0,-6-6-2 0 0,-1 0-1 0 0,1 0 1 0 0,0-1 0 0 0,0 1-1 0 0,0 0 1 0 0,1-1 0 0 0,-1 1-1 0 0,0-1 1 0 0,0 1 0 0 0,0-1-1 0 0,0 0 1 0 0,0 1 0 0 0,1-1 0 0 0,-1 0-1 0 0,0 0 1 0 0,0 0 0 0 0,0 0-1 0 0,1 0 1 0 0,-1 0 0 0 0,0 0-1 0 0,0 0 1 0 0,1 0 0 0 0,-1-1-1 0 0,0 1 1 0 0,0 0 0 0 0,0-1-1 0 0,0 1 1 0 0,0-1 0 0 0,0 0 0 0 0,1 1-1 0 0,-1-1 1 0 0,-1 0 0 0 0,1 1-1 0 0,0-1 1 0 0,1-1 0 0 0,7-7-20 0 0,0 0 1 0 0,-1 0 0 0 0,0-1 0 0 0,0-1-1 0 0,-1 1 1 0 0,0-1 0 0 0,-1 0-1 0 0,-1-1 1 0 0,0 1 0 0 0,0-1-1 0 0,5-19 1 0 0,-7 15-9 0 0,1-1-1 0 0,-2 1 1 0 0,0-1 0 0 0,-1 1-1 0 0,-1-1 1 0 0,-1 1-1 0 0,0-1 1 0 0,-4-22 0 0 0,4 33 38 0 0,-1 0 1 0 0,1 0 0 0 0,-1 1 0 0 0,0-1-1 0 0,-1 0 1 0 0,1 1 0 0 0,-1-1 0 0 0,0 1-1 0 0,-7-9 1 0 0,9 13-9 0 0,-1-1-1 0 0,0 1 1 0 0,1 0-1 0 0,-1-1 1 0 0,0 1-1 0 0,1 0 1 0 0,-1 0-1 0 0,0 0 1 0 0,0 0-1 0 0,0 0 1 0 0,0 0-1 0 0,0 1 1 0 0,0-1-1 0 0,0 1 1 0 0,0-1-1 0 0,0 1 1 0 0,-1 0-1 0 0,1 0 1 0 0,0 0-1 0 0,0 0 1 0 0,0 0-1 0 0,0 0 1 0 0,0 1-1 0 0,0-1 1 0 0,-1 1-1 0 0,1-1 1 0 0,0 1-1 0 0,0 0 1 0 0,-3 2-1 0 0,-1-1-23 0 0,0 1 0 0 0,1 1-1 0 0,-1-1 1 0 0,1 1-1 0 0,0 0 1 0 0,0 0 0 0 0,0 1-1 0 0,0-1 1 0 0,1 1-1 0 0,-5 6 1 0 0,7-8 24 0 0,0 0 1 0 0,1 0-1 0 0,-1 0 1 0 0,1 1-1 0 0,-1-1 1 0 0,1 0-1 0 0,0 1 0 0 0,0-1 1 0 0,0 1-1 0 0,1-1 1 0 0,-1 1-1 0 0,1-1 1 0 0,0 1-1 0 0,0-1 0 0 0,0 1 1 0 0,1 0-1 0 0,-1-1 1 0 0,1 1-1 0 0,1 4 1 0 0,-1-6 7 0 0,0 1 1 0 0,1-1 0 0 0,-1 1 0 0 0,1-1 0 0 0,-1 0-1 0 0,1 0 1 0 0,0 0 0 0 0,0 0 0 0 0,0 0 0 0 0,0 0-1 0 0,0-1 1 0 0,0 1 0 0 0,0-1 0 0 0,1 1 0 0 0,-1-1-1 0 0,4 2 1 0 0,39 12-18 0 0,-36-12 18 0 0,1-1-1 0 0,0-1 1 0 0,0 1-1 0 0,0-2 1 0 0,0 1-1 0 0,0-1 1 0 0,0-1-1 0 0,0 0 0 0 0,-1 0 1 0 0,1-1-1 0 0,0 0 1 0 0,0-1-1 0 0,-1 0 1 0 0,0 0-1 0 0,1-1 1 0 0,-1-1-1 0 0,-1 1 1 0 0,1-1-1 0 0,-1-1 1 0 0,9-7-1 0 0,-13 9 37 0 0,-1 0 0 0 0,0 0 0 0 0,0-1 0 0 0,0 1-1 0 0,0-1 1 0 0,-1 0 0 0 0,1 0 0 0 0,-2 0 0 0 0,1 0 0 0 0,0 0 0 0 0,-1 0 0 0 0,0 0 0 0 0,0-1-1 0 0,0 1 1 0 0,-1 0 0 0 0,0-11 0 0 0,-1 67-8 0 0,2 67 45 0 0,0-98-72 0 0,2 0 1 0 0,0 0-1 0 0,9 34 1 0 0,-10-48-16 0 0,0 0 1 0 0,1 0 0 0 0,0 0-1 0 0,0 0 1 0 0,0 0-1 0 0,0-1 1 0 0,1 0 0 0 0,0 0-1 0 0,0 0 1 0 0,7 6-1 0 0,-10-10 2 0 0,-1-1 0 0 0,1 0-1 0 0,0 1 1 0 0,-1-1-1 0 0,1 0 1 0 0,0 0-1 0 0,0 0 1 0 0,-1 1-1 0 0,1-1 1 0 0,0 0-1 0 0,0 0 1 0 0,-1 0 0 0 0,1 0-1 0 0,0 0 1 0 0,0-1-1 0 0,-1 1 1 0 0,1 0-1 0 0,0 0 1 0 0,0 0-1 0 0,-1-1 1 0 0,1 1-1 0 0,0 0 1 0 0,-1-1-1 0 0,1 1 1 0 0,0-1 0 0 0,-1 1-1 0 0,1-1 1 0 0,0 1-1 0 0,-1-1 1 0 0,1 1-1 0 0,-1-1 1 0 0,1 0-1 0 0,19-23-88 0 0,-16 19 72 0 0,3-5-8 0 0,0 0 0 0 0,0 0 1 0 0,-1-1-1 0 0,-1 0 0 0 0,0 0 0 0 0,0 0 0 0 0,3-15 1 0 0,0-9 14 0 0,4-40 0 0 0,-4 23-10 0 0,-3 35-23 0 0,-3 24 0 0 0,0 26 20 0 0,-3 0 55 0 0,0-9-22 0 0,1-1-1 0 0,1 1 0 0 0,5 23 1 0 0,-6-42-11 0 0,1 1-1 0 0,1-1 1 0 0,-1 0 0 0 0,1 0 0 0 0,0 0 0 0 0,0 0 0 0 0,0 0-1 0 0,1 0 1 0 0,0 0 0 0 0,0-1 0 0 0,0 1 0 0 0,0-1 0 0 0,1 0 0 0 0,-1 0-1 0 0,1 0 1 0 0,0-1 0 0 0,1 1 0 0 0,6 4 0 0 0,-9-7 3 0 0,1 0 0 0 0,-1 0 0 0 0,0-1 1 0 0,0 1-1 0 0,1-1 0 0 0,-1 1 0 0 0,0-1 0 0 0,1 0 1 0 0,-1 0-1 0 0,1 0 0 0 0,-1 0 0 0 0,0 0 0 0 0,1 0 1 0 0,-1-1-1 0 0,0 1 0 0 0,1-1 0 0 0,-1 0 0 0 0,0 1 1 0 0,0-1-1 0 0,0 0 0 0 0,1 0 0 0 0,-1-1 1 0 0,0 1-1 0 0,0 0 0 0 0,-1-1 0 0 0,1 1 0 0 0,0-1 1 0 0,2-2-1 0 0,0 0-1 0 0,-1 0 0 0 0,0 0 1 0 0,0 0-1 0 0,0 0 0 0 0,0 0 0 0 0,-1 0 1 0 0,1-1-1 0 0,-1 1 0 0 0,0-1 1 0 0,-1 0-1 0 0,1 0 0 0 0,1-8 0 0 0,1-32-33 0 0,-1 0-1 0 0,-3-1 1 0 0,-8-76-1 0 0,0 85 46 0 0,8 35-12 0 0,-1 0-1 0 0,1 0 1 0 0,-1 0 0 0 0,0 0 0 0 0,0 0 0 0 0,1 0-1 0 0,-1 1 1 0 0,0-1 0 0 0,0 0 0 0 0,-1 1-1 0 0,1-1 1 0 0,0 1 0 0 0,-1-1 0 0 0,1 1-1 0 0,-3-3 1 0 0,3 4 0 0 0,1 0 0 0 0,0 0-1 0 0,0 0 1 0 0,-1 0 0 0 0,1 0 0 0 0,0 0 0 0 0,-1 0-1 0 0,1 0 1 0 0,0 0 0 0 0,0 1 0 0 0,-1-1 0 0 0,1 0-1 0 0,0 0 1 0 0,-1 0 0 0 0,1 0 0 0 0,0 0 0 0 0,0 1-1 0 0,0-1 1 0 0,-1 0 0 0 0,1 0 0 0 0,0 0 0 0 0,0 1-1 0 0,0-1 1 0 0,-1 0 0 0 0,1 0 0 0 0,0 1 0 0 0,0-1-1 0 0,0 0 1 0 0,0 0 0 0 0,0 1 0 0 0,-1-1 0 0 0,1 0-1 0 0,0 1 1 0 0,-5 13 13 0 0,4-8-18 0 0,-3 2-23 0 0,0 0 1 0 0,1 1 0 0 0,1-1-1 0 0,-1 1 1 0 0,1 0 0 0 0,1 0-1 0 0,0 0 1 0 0,0 0 0 0 0,1 0-1 0 0,0 0 1 0 0,1 11 0 0 0,9-2-565 0 0,-9-17 513 0 0,4 6-471 0 0</inkml:trace>
</inkml:ink>
</file>

<file path=ppt/ink/ink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20T11:24:36.163"/>
    </inkml:context>
    <inkml:brush xml:id="br0">
      <inkml:brushProperty name="width" value="0.1" units="cm"/>
      <inkml:brushProperty name="height" value="0.1" units="cm"/>
      <inkml:brushProperty name="color" value="#F6630D"/>
    </inkml:brush>
  </inkml:definitions>
  <inkml:trace contextRef="#ctx0" brushRef="#br0">1 102 3872 0 0,'116'-17'1343'0'0,"25"4"-570"0"0,1 6-1 0 0,249 19 1 0 0,-310-1-568 0 0,-22-3-120 0 0,1-2 0 0 0,63-2 0 0 0,-121-4-81 0 0,0 0 0 0 0,-1 0-1 0 0,1 0 1 0 0,0 0 0 0 0,-1 0-1 0 0,1 0 1 0 0,-1 0 0 0 0,1-1-1 0 0,-1 1 1 0 0,1-1 0 0 0,-1 1 0 0 0,1-1-1 0 0,-1 1 1 0 0,1-1 0 0 0,-1 0-1 0 0,1 0 1 0 0,-1 0 0 0 0,0 0-1 0 0,0 0 1 0 0,1 0 0 0 0,-1 0-1 0 0,0 0 1 0 0,0-1 0 0 0,0 1-1 0 0,0 0 1 0 0,0 0 0 0 0,0-3-1 0 0,0 2-22 0 0,-1 0-1 0 0,0 0 0 0 0,0 0 1 0 0,0-1-1 0 0,0 1 0 0 0,-1 0 0 0 0,1 0 1 0 0,-1 0-1 0 0,1 0 0 0 0,-1 0 1 0 0,0 0-1 0 0,1 0 0 0 0,-1 0 1 0 0,0 0-1 0 0,0 0 0 0 0,-1 0 0 0 0,1 0 1 0 0,-2-2-1 0 0,2 3-87 0 0,-1-1 0 0 0,1 0 0 0 0,0 1 0 0 0,0-1 0 0 0,0 0 0 0 0,0 1 0 0 0,0-1 0 0 0,0 0 0 0 0,1 0 0 0 0,-1 0 0 0 0,0 0 0 0 0,1 0 0 0 0,0 0 0 0 0,-1 0 0 0 0,1 0 0 0 0,0-4 0 0 0,2-3-568 0 0</inkml:trace>
</inkml:ink>
</file>

<file path=ppt/ink/ink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20T11:24:36.547"/>
    </inkml:context>
    <inkml:brush xml:id="br0">
      <inkml:brushProperty name="width" value="0.1" units="cm"/>
      <inkml:brushProperty name="height" value="0.1" units="cm"/>
      <inkml:brushProperty name="color" value="#F6630D"/>
    </inkml:brush>
  </inkml:definitions>
  <inkml:trace contextRef="#ctx0" brushRef="#br0">90 91 3580 0 0,'-7'-16'83'0'0,"5"11"5"0"0,0 1 0 0 0,0-1-1 0 0,0 1 1 0 0,0 0 0 0 0,-1-1-1 0 0,0 1 1 0 0,0 1 0 0 0,0-1 0 0 0,-4-3-1 0 0,6 5 36 0 0,-20-17 701 0 0,20 19-783 0 0,1-1-1 0 0,-1 0 1 0 0,0 0 0 0 0,0 1 0 0 0,1-1-1 0 0,-1 1 1 0 0,0-1 0 0 0,0 1 0 0 0,0-1-1 0 0,1 1 1 0 0,-1-1 0 0 0,0 1 0 0 0,0 0-1 0 0,0-1 1 0 0,0 1 0 0 0,0 0 0 0 0,0 0-1 0 0,0 0 1 0 0,-1 0 0 0 0,13 28 462 0 0,-10-26-485 0 0,7 16 129 0 0,-1 0 0 0 0,-1 0 0 0 0,-1 0 0 0 0,-1 1 0 0 0,0-1 0 0 0,-2 1 0 0 0,0 0 0 0 0,-1 0 0 0 0,0 0 0 0 0,-2 0 0 0 0,0 0 0 0 0,-2 0 0 0 0,-4 22 0 0 0,-10 56 569 0 0,5 1-1 0 0,5 1 1 0 0,6 145 0 0 0,4-193-587 0 0,0-24-87 0 0,-2 1 1 0 0,-1 0-1 0 0,-6 47 0 0 0,1-59-82 0 0,5-16-4 0 0,0 0 0 0 0,0 1 1 0 0,0-1-1 0 0,0 0 0 0 0,0 1 0 0 0,-1-1 0 0 0,1 0 0 0 0,0 1 0 0 0,0-1 0 0 0,0 0 0 0 0,0 1 1 0 0,0-1-1 0 0,-1 0 0 0 0,1 0 0 0 0,0 1 0 0 0,0-1 0 0 0,0 0 0 0 0,-1 0 0 0 0,1 1 1 0 0,0-1-1 0 0,-1 0 0 0 0,1 0 0 0 0,0 0 0 0 0,0 1 0 0 0,-1-1 0 0 0,1 0 0 0 0,0 0 0 0 0,-1 0 1 0 0,1 0-1 0 0,0 0 0 0 0,-1 0 0 0 0,1 0 0 0 0,0 1 0 0 0,-1-1 0 0 0,-3-6-949 0 0</inkml:trace>
</inkml:ink>
</file>

<file path=ppt/ink/ink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20T11:24:37.412"/>
    </inkml:context>
    <inkml:brush xml:id="br0">
      <inkml:brushProperty name="width" value="0.1" units="cm"/>
      <inkml:brushProperty name="height" value="0.1" units="cm"/>
      <inkml:brushProperty name="color" value="#F6630D"/>
    </inkml:brush>
  </inkml:definitions>
  <inkml:trace contextRef="#ctx0" brushRef="#br0">60 54 4280 0 0,'-60'-29'1455'0'0,"91"19"-904"0"0,20 3-432 0 0,0 2 1 0 0,0 3-1 0 0,60 3 1 0 0,-26 1 11 0 0,279 2 95 0 0,158-1-343 0 0,-499-3 122 0 0,-14 0-3 0 0,0 1 1 0 0,1-2 0 0 0,-1 1-1 0 0,0-1 1 0 0,0-1 0 0 0,1 1-1 0 0,9-5 1 0 0,-63 9-160 0 0,42-3 157 0 0,0 1 0 0 0,0-1 1 0 0,1 0-1 0 0,-1 1 0 0 0,0-1 0 0 0,1 1 0 0 0,-1-1 0 0 0,0 1 0 0 0,1 0 0 0 0,-1 0 0 0 0,1 0 0 0 0,-1 0 0 0 0,1 0 0 0 0,-1 0 0 0 0,-1 2 0 0 0,2-1 4 0 0,0 0-1 0 0,1 0 1 0 0,-1 0-1 0 0,0 0 1 0 0,0 0-1 0 0,1 0 1 0 0,0 0-1 0 0,-1 0 0 0 0,1 1 1 0 0,0-1-1 0 0,0 0 1 0 0,0 3-1 0 0,13 477 2238 0 0,-6-261-1186 0 0,1-1-524 0 0,-2-168-419 0 0,-6-52-237 0 0,0 3-756 0 0,2-6 138 0 0</inkml:trace>
</inkml:ink>
</file>

<file path=ppt/ink/ink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20T11:24:38.467"/>
    </inkml:context>
    <inkml:brush xml:id="br0">
      <inkml:brushProperty name="width" value="0.1" units="cm"/>
      <inkml:brushProperty name="height" value="0.1" units="cm"/>
      <inkml:brushProperty name="color" value="#F6630D"/>
    </inkml:brush>
  </inkml:definitions>
  <inkml:trace contextRef="#ctx0" brushRef="#br0">335 102 5236 0 0,'2'-1'29'0'0,"0"0"-1"0"0,-1 0 0 0 0,1 0 0 0 0,0 0 0 0 0,-1-1 0 0 0,1 1 1 0 0,-1-1-1 0 0,1 1 0 0 0,-1-1 0 0 0,0 0 0 0 0,1 1 0 0 0,-1-1 1 0 0,0 0-1 0 0,0 0 0 0 0,0 0 0 0 0,-1 0 0 0 0,1 0 0 0 0,0 0 0 0 0,-1 0 1 0 0,1 0-1 0 0,-1 0 0 0 0,0 0 0 0 0,0-1 0 0 0,0 1 0 0 0,0 0 1 0 0,0 0-1 0 0,0-2 0 0 0,-1 1-14 0 0,0 1 1 0 0,0 0 0 0 0,0-1-1 0 0,0 1 1 0 0,0 0-1 0 0,-1 0 1 0 0,1 0-1 0 0,-1 0 1 0 0,1 0 0 0 0,-1 0-1 0 0,0 0 1 0 0,1 0-1 0 0,-1 1 1 0 0,0-1-1 0 0,0 1 1 0 0,0-1 0 0 0,-1 1-1 0 0,1 0 1 0 0,0 0-1 0 0,0 0 1 0 0,-1 0-1 0 0,1 0 1 0 0,-5 0 0 0 0,-4-2 14 0 0,-1 1 0 0 0,0 0 1 0 0,0 1-1 0 0,0 0 0 0 0,0 1 1 0 0,0 0-1 0 0,0 1 0 0 0,0 0 1 0 0,0 1-1 0 0,0 0 0 0 0,0 1 1 0 0,1 1-1 0 0,-1-1 0 0 0,1 2 1 0 0,0 0-1 0 0,0 0 0 0 0,-19 14 1 0 0,27-17-28 0 0,1-1 1 0 0,-1 1 0 0 0,1 0 0 0 0,0 0 0 0 0,0 1 0 0 0,0-1 0 0 0,0 0 0 0 0,0 1-1 0 0,1-1 1 0 0,-1 1 0 0 0,1-1 0 0 0,0 1 0 0 0,0 0 0 0 0,0 0 0 0 0,0 0-1 0 0,0 0 1 0 0,0-1 0 0 0,1 1 0 0 0,-1 0 0 0 0,1 0 0 0 0,0 0 0 0 0,0 0-1 0 0,0 0 1 0 0,0 0 0 0 0,1 0 0 0 0,-1 0 0 0 0,1 0 0 0 0,-1 0 0 0 0,1 0-1 0 0,0 0 1 0 0,1 0 0 0 0,-1-1 0 0 0,0 1 0 0 0,1 0 0 0 0,-1-1 0 0 0,1 1-1 0 0,2 1 1 0 0,-1 2 5 0 0,1-1 1 0 0,1 1-1 0 0,-1-1 0 0 0,1 0 0 0 0,0-1 0 0 0,0 1 1 0 0,0-1-1 0 0,1 0 0 0 0,-1 0 0 0 0,1-1 0 0 0,0 1 0 0 0,0-1 1 0 0,0-1-1 0 0,1 1 0 0 0,-1-1 0 0 0,0 0 0 0 0,1-1 0 0 0,13 3 1 0 0,24 0-9 0 0,-32-4 1 0 0,-1 0 1 0 0,1 2-1 0 0,-1-1 1 0 0,0 1-1 0 0,0 1 1 0 0,0 0-1 0 0,17 8 1 0 0,-27-11-2 0 0,-1 0 0 0 0,1 0 1 0 0,-1 0-1 0 0,1 1 0 0 0,-1-1 1 0 0,0 0-1 0 0,1 1 0 0 0,-1-1 0 0 0,0 0 1 0 0,1 1-1 0 0,-1-1 0 0 0,0 0 1 0 0,1 1-1 0 0,-1-1 0 0 0,0 1 1 0 0,0-1-1 0 0,1 1 0 0 0,-1-1 1 0 0,0 0-1 0 0,0 1 0 0 0,0-1 1 0 0,0 1-1 0 0,0-1 0 0 0,0 1 1 0 0,0-1-1 0 0,0 1 0 0 0,0-1 0 0 0,0 1 1 0 0,0-1-1 0 0,0 1 0 0 0,0-1 1 0 0,0 1-1 0 0,0-1 0 0 0,0 1 1 0 0,0-1-1 0 0,-1 1 0 0 0,1-1 1 0 0,0 0-1 0 0,0 1 0 0 0,-1-1 1 0 0,1 1-1 0 0,0-1 0 0 0,0 0 0 0 0,-1 1 1 0 0,1-1-1 0 0,0 0 0 0 0,-1 1 1 0 0,1-1-1 0 0,-1 0 0 0 0,1 1 1 0 0,0-1-1 0 0,-1 0 0 0 0,1 0 1 0 0,-1 0-1 0 0,0 1 0 0 0,-25 13 46 0 0,-10-5 19 0 0,-69 11 0 0 0,44-10-31 0 0,6-4 4 0 0,51-5-57 0 0,1-1-1 0 0,0 0 1 0 0,0 0 0 0 0,-1-1-1 0 0,1 1 1 0 0,0-1 0 0 0,0 0-1 0 0,-1 1 1 0 0,1-1 0 0 0,0-1-1 0 0,0 1 1 0 0,0 0 0 0 0,0-1-1 0 0,-3-2 1 0 0,5 4 0 0 0,1-1 0 0 0,0 1 1 0 0,-1-1-1 0 0,1 1 0 0 0,0 0 0 0 0,-1-1 0 0 0,1 1 1 0 0,0-1-1 0 0,0 1 0 0 0,-1-1 0 0 0,1 1 0 0 0,0-1 1 0 0,0 1-1 0 0,0-1 0 0 0,0 1 0 0 0,0-1 0 0 0,-1 1 0 0 0,1-1 1 0 0,0 1-1 0 0,0-1 0 0 0,0 1 0 0 0,1-1 0 0 0,-1 1 1 0 0,0-1-1 0 0,0 1 0 0 0,0-1 0 0 0,0 1 0 0 0,0-1 1 0 0,1 1-1 0 0,-1-1 0 0 0,0 1 0 0 0,0 0 0 0 0,1-2 1 0 0,13-12-714 0 0,-12 12 654 0 0,9-7-535 0 0</inkml:trace>
</inkml:ink>
</file>

<file path=ppt/ink/ink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20T11:24:38.987"/>
    </inkml:context>
    <inkml:brush xml:id="br0">
      <inkml:brushProperty name="width" value="0.1" units="cm"/>
      <inkml:brushProperty name="height" value="0.1" units="cm"/>
      <inkml:brushProperty name="color" value="#F6630D"/>
    </inkml:brush>
  </inkml:definitions>
  <inkml:trace contextRef="#ctx0" brushRef="#br0">90 120 4816 0 0,'26'-18'223'0'0,"-23"16"-142"0"0,0 0 0 0 0,0 0-1 0 0,0 0 1 0 0,0 0 0 0 0,0 0-1 0 0,0-1 1 0 0,-1 1 0 0 0,1-1-1 0 0,3-5 1 0 0,-3 4 47 0 0,0 1-1 0 0,0-1 1 0 0,0 1 0 0 0,1 0-1 0 0,-1 0 1 0 0,8-4 0 0 0,-8 5-97 0 0,0 0 0 0 0,0 0 1 0 0,0 0-1 0 0,-1 0 1 0 0,1-1-1 0 0,0 1 1 0 0,-1-1-1 0 0,0 1 0 0 0,0-1 1 0 0,0 0-1 0 0,0 0 1 0 0,3-4-1 0 0,-6 6-37 0 0,1 1 0 0 0,0-1 1 0 0,0 1-1 0 0,0-1 0 0 0,0 1 0 0 0,-1-1 0 0 0,1 1 0 0 0,0-1 1 0 0,0 1-1 0 0,-1 0 0 0 0,1-1 0 0 0,0 1 0 0 0,-1-1 1 0 0,1 1-1 0 0,0 0 0 0 0,-1-1 0 0 0,1 1 0 0 0,0 0 0 0 0,-1 0 1 0 0,1-1-1 0 0,-1 1 0 0 0,1 0 0 0 0,-1 0 0 0 0,1 0 1 0 0,-1-1-1 0 0,1 1 0 0 0,-1 0 0 0 0,1 0 0 0 0,-1 0 0 0 0,1 0 1 0 0,-1 0-1 0 0,1 0 0 0 0,-1 0 0 0 0,1 0 0 0 0,-1 0 1 0 0,1 0-1 0 0,-1 0 0 0 0,-20 0 20 0 0,-26 3-3 0 0,37-4-17 0 0,1 1 1 0 0,-1 1-1 0 0,0 0 0 0 0,0 0 1 0 0,1 1-1 0 0,-1 0 0 0 0,-13 5 1 0 0,21-5 15 0 0,1-1 1 0 0,-1 0-1 0 0,1 1 0 0 0,-1 0 1 0 0,1-1-1 0 0,0 1 1 0 0,0 0-1 0 0,0 0 1 0 0,0 0-1 0 0,0 0 1 0 0,0 0-1 0 0,0 0 1 0 0,0 0-1 0 0,1 0 1 0 0,-1 3-1 0 0,-7 36 269 0 0,8-39-251 0 0,-6 28 238 0 0,5-25-240 0 0,-1 0 0 0 0,1-1 0 0 0,0 1 1 0 0,1 0-1 0 0,-1 0 0 0 0,1 0 0 0 0,0 0 0 0 0,0 0 1 0 0,0 0-1 0 0,1 0 0 0 0,0 0 0 0 0,0-1 0 0 0,0 1 0 0 0,0 0 1 0 0,1 0-1 0 0,3 7 0 0 0,-4-10-23 0 0,0-1-1 0 0,0 1 1 0 0,0-1-1 0 0,0 1 1 0 0,0-1-1 0 0,0 1 1 0 0,0-1-1 0 0,0 0 1 0 0,1 0-1 0 0,-1 1 1 0 0,0-1-1 0 0,1 0 1 0 0,-1 0-1 0 0,1 0 1 0 0,-1-1-1 0 0,1 1 1 0 0,0 0-1 0 0,-1-1 1 0 0,1 1-1 0 0,0-1 1 0 0,0 1-1 0 0,-1-1 1 0 0,1 0-1 0 0,0 1 1 0 0,2-1-1 0 0,0-1 4 0 0,0 0 0 0 0,-1 0-1 0 0,0-1 1 0 0,1 1 0 0 0,-1-1-1 0 0,0 1 1 0 0,0-1 0 0 0,0 0 0 0 0,0 0-1 0 0,0-1 1 0 0,0 1 0 0 0,2-4-1 0 0,65-52-43 0 0,-61 40 70 0 0,-6 10-85 0 0,-2 21-24 0 0,-3 31 83 0 0,2 33 87 0 0,1-56-104 0 0,2 0 0 0 0,0-1 0 0 0,1 1-1 0 0,2-1 1 0 0,0 0 0 0 0,1 0 0 0 0,0 0 0 0 0,17 28-1 0 0,-23-47-41 0 0,-1 1 0 0 0,1-1 0 0 0,0 0-1 0 0,-1 0 1 0 0,1 0 0 0 0,0 0-1 0 0,0 0 1 0 0,0 0 0 0 0,-1 0 0 0 0,1 0-1 0 0,0-1 1 0 0,0 1 0 0 0,0 0-1 0 0,1-1 1 0 0,-1 1 0 0 0,0 0 0 0 0,0-1-1 0 0,0 1 1 0 0,0-1 0 0 0,1 0-1 0 0,-1 1 1 0 0,0-1 0 0 0,0 0 0 0 0,1 0-1 0 0,1 0 1 0 0,5-2-578 0 0</inkml:trace>
</inkml:ink>
</file>

<file path=ppt/ink/ink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20T11:24:39.342"/>
    </inkml:context>
    <inkml:brush xml:id="br0">
      <inkml:brushProperty name="width" value="0.1" units="cm"/>
      <inkml:brushProperty name="height" value="0.1" units="cm"/>
      <inkml:brushProperty name="color" value="#F6630D"/>
    </inkml:brush>
  </inkml:definitions>
  <inkml:trace contextRef="#ctx0" brushRef="#br0">37 94 4164 0 0,'0'-38'287'0'0,"0"31"-58"0"0,1 0 1 0 0,-1 0-1 0 0,-1 0 1 0 0,1 0-1 0 0,-4-12 1 0 0,4 19-216 0 0,0 0 1 0 0,0 0-1 0 0,0 0 1 0 0,0 0-1 0 0,-1 0 1 0 0,1-1-1 0 0,0 1 0 0 0,0 0 1 0 0,0 0-1 0 0,0 0 1 0 0,-1 0-1 0 0,1 0 1 0 0,0 0-1 0 0,0 0 1 0 0,0 0-1 0 0,-1 0 1 0 0,1 0-1 0 0,0 0 0 0 0,0 0 1 0 0,0 0-1 0 0,-1 0 1 0 0,1 0-1 0 0,0 0 1 0 0,0 0-1 0 0,0 0 1 0 0,-1 0-1 0 0,1 0 1 0 0,0 0-1 0 0,0 0 0 0 0,0 0 1 0 0,-1 0-1 0 0,1 0 1 0 0,0 1-1 0 0,0-1 1 0 0,0 0-1 0 0,0 0 1 0 0,-1 0-1 0 0,1 0 0 0 0,0 0 1 0 0,0 1-1 0 0,0-1 1 0 0,0 0-1 0 0,0 0 1 0 0,0 0-1 0 0,-1 0 1 0 0,1 1-1 0 0,0-1 1 0 0,0 0-1 0 0,0 0 0 0 0,0 0 1 0 0,0 1-1 0 0,0-1 1 0 0,0 0-1 0 0,0 1 1 0 0,-7 12 79 0 0,2 7 60 0 0,0 0 1 0 0,2 1 0 0 0,1 0 0 0 0,0 0-1 0 0,1 0 1 0 0,2 0 0 0 0,3 31 0 0 0,3-17 19 0 0,10 36 0 0 0,-13-58-161 0 0,1 1-1 0 0,1 0 0 0 0,0-1 1 0 0,1 0-1 0 0,11 17 0 0 0,-14-25-67 0 0,5 8-399 0 0,-9-13 411 0 0,0 0-1 0 0,0 0 1 0 0,1 1-1 0 0,-1-1 1 0 0,0 0-1 0 0,0 0 1 0 0,1 0-1 0 0,-1 0 0 0 0,0 0 1 0 0,0 1-1 0 0,1-1 1 0 0,-1 0-1 0 0,0 0 1 0 0,1 0-1 0 0,-1 0 1 0 0,0 0-1 0 0,0 0 1 0 0,1 0-1 0 0,-1 0 0 0 0,0 0 1 0 0,1 0-1 0 0,-1 0 1 0 0,0 0-1 0 0,1 0 1 0 0,-1 0-1 0 0,0 0 1 0 0,0 0-1 0 0,1 0 1 0 0,-1 0-1 0 0,0-1 0 0 0,0 1 1 0 0,1 0-1 0 0,-1 0 1 0 0,0 0-1 0 0,0 0 1 0 0,1-1-1 0 0,-1 1 1 0 0,0 0-1 0 0,0 0 1 0 0,1 0-1 0 0,-1-1 0 0 0,0 1 1 0 0,4-7-765 0 0</inkml:trace>
</inkml:ink>
</file>

<file path=ppt/ink/ink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20T11:24:39.682"/>
    </inkml:context>
    <inkml:brush xml:id="br0">
      <inkml:brushProperty name="width" value="0.1" units="cm"/>
      <inkml:brushProperty name="height" value="0.1" units="cm"/>
      <inkml:brushProperty name="color" value="#F6630D"/>
    </inkml:brush>
  </inkml:definitions>
  <inkml:trace contextRef="#ctx0" brushRef="#br0">28 254 4636 0 0,'43'-49'1525'0'0,"-43"49"-1509"0"0,0-1 0 0 0,0 1-1 0 0,0 0 1 0 0,0 0 0 0 0,0 0-1 0 0,1 0 1 0 0,-1 0 0 0 0,0-1-1 0 0,0 1 1 0 0,0 0 0 0 0,0 0 0 0 0,0 0-1 0 0,0 0 1 0 0,0 0 0 0 0,1 0-1 0 0,-1 0 1 0 0,0 0 0 0 0,0 0-1 0 0,0-1 1 0 0,0 1 0 0 0,0 0-1 0 0,1 0 1 0 0,-1 0 0 0 0,0 0 0 0 0,0 0-1 0 0,0 0 1 0 0,0 0 0 0 0,1 0-1 0 0,-1 0 1 0 0,0 0 0 0 0,0 0-1 0 0,0 0 1 0 0,0 0 0 0 0,1 0-1 0 0,-1 0 1 0 0,0 0 0 0 0,0 1 0 0 0,0-1-1 0 0,0 0 1 0 0,0 0 0 0 0,1 0-1 0 0,-1 0 1 0 0,0 0 0 0 0,0 0-1 0 0,0 0 1 0 0,0 0 0 0 0,0 0-1 0 0,0 1 1 0 0,1-1 0 0 0,1 11 156 0 0,-3 15-325 0 0,1-25 154 0 0,-9 119 63 0 0,9-120-80 0 0,0 1 0 0 0,0 0 0 0 0,0-1 0 0 0,0 1 0 0 0,0-1 0 0 0,0 1 0 0 0,0-1 0 0 0,0 1 0 0 0,0-1 0 0 0,0 1 0 0 0,0-1 0 0 0,0 1 0 0 0,0 0 1 0 0,1-1-1 0 0,-1 1 0 0 0,0-1 0 0 0,0 1 0 0 0,1-1 0 0 0,-1 0 0 0 0,0 1 0 0 0,1-1 0 0 0,-1 1 0 0 0,1-1 0 0 0,-1 0 0 0 0,0 1 0 0 0,1-1 0 0 0,-1 0 0 0 0,1 1 0 0 0,-1-1 0 0 0,1 0 0 0 0,-1 1 0 0 0,1-1 0 0 0,-1 0 0 0 0,1 0 0 0 0,-1 0 0 0 0,1 0 0 0 0,0 0 0 0 0,-1 1 1 0 0,1-1-1 0 0,-1 0 0 0 0,1 0 0 0 0,-1 0 0 0 0,1 0 0 0 0,-1-1 0 0 0,1 1 0 0 0,0 0 0 0 0,-1 0 0 0 0,1 0 0 0 0,3-1-491 0 0</inkml:trace>
  <inkml:trace contextRef="#ctx0" brushRef="#br0" timeOffset="1">19 53 4636 0 0,'-2'-2'23'0'0,"1"-1"-1"0"0,0 0 1 0 0,-1 1-1 0 0,1-1 1 0 0,0 0-1 0 0,0 1 1 0 0,0-1 0 0 0,0-5-1 0 0,-7-15 896 0 0,12 29-873 0 0,-1 0 1 0 0,1-1-1 0 0,0 1 1 0 0,0-1-1 0 0,1 1 1 0 0,8 6-1 0 0,-3-5-463 0 0,0 1-139 0 0</inkml:trace>
</inkml:ink>
</file>

<file path=ppt/ink/ink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20T11:24:40.018"/>
    </inkml:context>
    <inkml:brush xml:id="br0">
      <inkml:brushProperty name="width" value="0.1" units="cm"/>
      <inkml:brushProperty name="height" value="0.1" units="cm"/>
      <inkml:brushProperty name="color" value="#F6630D"/>
    </inkml:brush>
  </inkml:definitions>
  <inkml:trace contextRef="#ctx0" brushRef="#br0">11 35 5725 0 0,'0'0'9'0'0,"-1"0"0"0"0,1-1 0 0 0,-1 1 1 0 0,1-1-1 0 0,-1 1 0 0 0,1-1 1 0 0,-1 1-1 0 0,1-1 0 0 0,-1 1 1 0 0,1-1-1 0 0,-1 1 0 0 0,1-1 1 0 0,0 1-1 0 0,-1-1 0 0 0,1 0 1 0 0,0 1-1 0 0,0-1 0 0 0,0 1 1 0 0,-1-1-1 0 0,1 0 0 0 0,0 1 0 0 0,0-1 1 0 0,0 0-1 0 0,0 1 0 0 0,0-1 1 0 0,0 0-1 0 0,0 1 0 0 0,0-1 1 0 0,0 0-1 0 0,1 0 0 0 0,-1 0 18 0 0,0 0 0 0 0,0 0 0 0 0,0 1 0 0 0,0-1 0 0 0,0 0 0 0 0,0 0-1 0 0,0 0 1 0 0,0 0 0 0 0,0 0 0 0 0,0 1 0 0 0,0-1 0 0 0,0 0 0 0 0,-1 0 0 0 0,1 0-1 0 0,0 1 1 0 0,-1-1 0 0 0,1 0 0 0 0,-1-1 0 0 0,4 9 87 0 0,0 0 0 0 0,0-1 0 0 0,-1 1 1 0 0,3 12-1 0 0,-4-16-139 0 0,7 19-50 0 0,24 69 59 0 0,-24-68-60 0 0,-3-5-232 0 0,15 52 60 0 0,-15-52-108 0 0</inkml:trace>
</inkml:ink>
</file>

<file path=ppt/ink/ink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20T11:24:40.357"/>
    </inkml:context>
    <inkml:brush xml:id="br0">
      <inkml:brushProperty name="width" value="0.1" units="cm"/>
      <inkml:brushProperty name="height" value="0.1" units="cm"/>
      <inkml:brushProperty name="color" value="#F6630D"/>
    </inkml:brush>
  </inkml:definitions>
  <inkml:trace contextRef="#ctx0" brushRef="#br0">0 220 3844 0 0,'0'0'272'0'0,"1"-3"-101"0"0,6-32 1409 0 0,-6 32-1310 0 0,11 0-192 0 0,156-29-19 0 0,-61 23 30 0 0,-87 9-57 0 0,-1-1 1 0 0,1-2-1 0 0,20-4 1 0 0,-38 7-25 0 0,11-4-11 0 0,-13 4 0 0 0,0 0 0 0 0,1 0 0 0 0,-1-1 0 0 0,0 1 0 0 0,1 0 0 0 0,-1 0 0 0 0,0 0 0 0 0,0-1 0 0 0,1 1 1 0 0,-1 0-1 0 0,0-1 0 0 0,0 1 0 0 0,1 0 0 0 0,-1 0 0 0 0,0-1 0 0 0,0 1 0 0 0,0 0 0 0 0,1-1 0 0 0,-1 1 1 0 0,0 0-1 0 0,0-1 0 0 0,0 1 0 0 0,0-1 0 0 0,0 1 0 0 0,0 0 0 0 0,0-1 0 0 0,0 1 0 0 0,0 0 0 0 0,0-1 0 0 0,0 1 1 0 0,0-1-1 0 0,0 1 0 0 0,0 0 0 0 0,0-1 0 0 0,0 1 0 0 0,-1 0 0 0 0,1-1 0 0 0,-14-29 181 0 0,10 22 100 0 0,-15-4-188 0 0,-60-37-28 0 0,78 48-59 0 0,-1 0 0 0 0,1 0 0 0 0,-1 0 0 0 0,0 0 1 0 0,0 1-1 0 0,1-1 0 0 0,-1 0 0 0 0,0 1 0 0 0,0-1 0 0 0,1 1 1 0 0,-1 0-1 0 0,0-1 0 0 0,0 1 0 0 0,0 0 0 0 0,0 0 1 0 0,0 0-1 0 0,0 1 0 0 0,1-1 0 0 0,-1 0 0 0 0,0 1 1 0 0,0-1-1 0 0,0 1 0 0 0,1-1 0 0 0,-1 1 0 0 0,0 0 0 0 0,1 0 1 0 0,-1 0-1 0 0,0 0 0 0 0,1 0 0 0 0,-1 0 0 0 0,1 0 1 0 0,0 1-1 0 0,-1-1 0 0 0,1 0 0 0 0,0 1 0 0 0,0-1 0 0 0,0 1 1 0 0,0-1-1 0 0,0 1 0 0 0,-1 2 0 0 0,-3 3 46 0 0,-1 1 26 0 0,0 1 0 0 0,0 0-1 0 0,1 0 1 0 0,0 1 0 0 0,1-1 0 0 0,0 1 0 0 0,0 0 0 0 0,1 0-1 0 0,-2 15 1 0 0,4-21-14 0 0,0 0-1 0 0,1 1 1 0 0,-1-1 0 0 0,1 1-1 0 0,0-1 1 0 0,0 1-1 0 0,1-1 1 0 0,-1 1-1 0 0,1-1 1 0 0,0 0 0 0 0,0 1-1 0 0,1-1 1 0 0,-1 0-1 0 0,1 0 1 0 0,0 0 0 0 0,0 0-1 0 0,0 0 1 0 0,1 0-1 0 0,-1 0 1 0 0,1-1 0 0 0,0 1-1 0 0,0-1 1 0 0,0 0-1 0 0,6 4 1 0 0,1-1 19 0 0,1 0 0 0 0,0 0 0 0 0,0-1 0 0 0,1-1 0 0 0,-1 0 0 0 0,1-1 0 0 0,0 0 0 0 0,12 1 0 0 0,0 0-33 0 0,0-2 0 0 0,0-1 0 0 0,29-2 0 0 0,-8-5-913 0 0,50-11 0 0 0,-78 13-42 0 0</inkml:trace>
</inkml:ink>
</file>

<file path=ppt/ink/ink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20T11:24:42.166"/>
    </inkml:context>
    <inkml:brush xml:id="br0">
      <inkml:brushProperty name="width" value="0.1" units="cm"/>
      <inkml:brushProperty name="height" value="0.1" units="cm"/>
      <inkml:brushProperty name="color" value="#F6630D"/>
    </inkml:brush>
  </inkml:definitions>
  <inkml:trace contextRef="#ctx0" brushRef="#br0">4 59 3324 0 0,'0'0'9'0'0,"0"0"-1"0"0,0 1 1 0 0,0-1-1 0 0,0 0 1 0 0,0 0-1 0 0,1 0 1 0 0,-1 0-1 0 0,0 0 1 0 0,0 0 0 0 0,0 0-1 0 0,0 0 1 0 0,0 0-1 0 0,0 0 1 0 0,0 1-1 0 0,1-1 1 0 0,-1 0-1 0 0,0 0 1 0 0,0 0-1 0 0,0 0 1 0 0,0 0-1 0 0,0 0 1 0 0,0 0-1 0 0,1 0 1 0 0,-1 0-1 0 0,0 0 1 0 0,0 0-1 0 0,0 0 1 0 0,0 0-1 0 0,0 0 1 0 0,0 0-1 0 0,1 0 1 0 0,-1 0 0 0 0,0 0-1 0 0,0 0 1 0 0,0-1-1 0 0,0 1 1 0 0,0 0-1 0 0,0 0 1 0 0,1 0-1 0 0,-1 0 1 0 0,0 0-1 0 0,0 0 1 0 0,0 0-1 0 0,0 0 1 0 0,0 0-1 0 0,0 0 1 0 0,0-1-1 0 0,0 1 1 0 0,0 0-1 0 0,0-9 970 0 0,-1-1-212 0 0,1 10-743 0 0,0 0 0 0 0,0 0 1 0 0,0-1-1 0 0,0 1 0 0 0,0 0 0 0 0,0 0 0 0 0,0 0 1 0 0,0-1-1 0 0,-1 1 0 0 0,1 0 0 0 0,0 0 1 0 0,0 0-1 0 0,0 0 0 0 0,0-1 0 0 0,-1 1 1 0 0,1 0-1 0 0,0 0 0 0 0,0 0 0 0 0,0 0 1 0 0,0 0-1 0 0,-1 0 0 0 0,1 0 0 0 0,0-1 0 0 0,0 1 1 0 0,0 0-1 0 0,-1 0 0 0 0,1 0 0 0 0,0 0 1 0 0,0 0-1 0 0,-1 0 0 0 0,1 0 0 0 0,0 0 1 0 0,0 0-1 0 0,0 0 0 0 0,-1 0 0 0 0,1 0 1 0 0,0 0-1 0 0,0 0 0 0 0,0 1 0 0 0,-1-1 0 0 0,1 0 1 0 0,0 0-1 0 0,-1 0 0 0 0,2 2-36 0 0,13 0 12 0 0,362-14 132 0 0,-34 0-207 0 0,259 5-101 0 0,-456 8 186 0 0,163-8 103 0 0,-283 3-938 0 0,-25 6 235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AB488F7-1FAC-40D2-BB7E-BA3CE28D8950}" type="datetimeFigureOut">
              <a:rPr lang="en-US" smtClean="0"/>
              <a:pPr/>
              <a:t>6/20/2024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A2D21D1-52E2-420B-B491-CFF6D7BB79FB}" type="slidenum">
              <a:rPr lang="en-US" smtClean="0"/>
              <a:pPr/>
              <a:t>‹#›</a:t>
            </a:fld>
            <a:endParaRPr lang="en-US"/>
          </a:p>
        </p:txBody>
      </p:sp>
    </p:spTree>
    <p:extLst>
      <p:ext uri="{BB962C8B-B14F-4D97-AF65-F5344CB8AC3E}">
        <p14:creationId xmlns:p14="http://schemas.microsoft.com/office/powerpoint/2010/main" val="223947869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6B8D726-D0BC-B240-A677-46F99704B744}" type="slidenum">
              <a:rPr lang="en-US" smtClean="0"/>
              <a:pPr/>
              <a:t>23</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1_Title Slide">
    <p:bg>
      <p:bgPr>
        <a:solidFill>
          <a:schemeClr val="accent1"/>
        </a:solidFill>
        <a:effectLst/>
      </p:bgPr>
    </p:bg>
    <p:spTree>
      <p:nvGrpSpPr>
        <p:cNvPr id="1" name=""/>
        <p:cNvGrpSpPr/>
        <p:nvPr/>
      </p:nvGrpSpPr>
      <p:grpSpPr>
        <a:xfrm>
          <a:off x="0" y="0"/>
          <a:ext cx="0" cy="0"/>
          <a:chOff x="0" y="0"/>
          <a:chExt cx="0" cy="0"/>
        </a:xfrm>
      </p:grpSpPr>
      <p:grpSp>
        <p:nvGrpSpPr>
          <p:cNvPr id="523" name="Group 522">
            <a:extLst>
              <a:ext uri="{FF2B5EF4-FFF2-40B4-BE49-F238E27FC236}">
                <a16:creationId xmlns:a16="http://schemas.microsoft.com/office/drawing/2014/main" id="{2DB38A0F-0598-4BC1-A4B5-6E4C7D1AE1FD}"/>
              </a:ext>
            </a:extLst>
          </p:cNvPr>
          <p:cNvGrpSpPr/>
          <p:nvPr userDrawn="1"/>
        </p:nvGrpSpPr>
        <p:grpSpPr>
          <a:xfrm>
            <a:off x="354110" y="326571"/>
            <a:ext cx="11480605" cy="6204858"/>
            <a:chOff x="354110" y="326571"/>
            <a:chExt cx="11480605" cy="6204858"/>
          </a:xfrm>
          <a:solidFill>
            <a:schemeClr val="accent1">
              <a:lumMod val="90000"/>
              <a:lumOff val="10000"/>
            </a:schemeClr>
          </a:solidFill>
        </p:grpSpPr>
        <p:sp>
          <p:nvSpPr>
            <p:cNvPr id="524" name="Rectangle 5">
              <a:extLst>
                <a:ext uri="{FF2B5EF4-FFF2-40B4-BE49-F238E27FC236}">
                  <a16:creationId xmlns:a16="http://schemas.microsoft.com/office/drawing/2014/main" id="{D0391FF9-0338-4933-99EA-0BC7224F463E}"/>
                </a:ext>
              </a:extLst>
            </p:cNvPr>
            <p:cNvSpPr>
              <a:spLocks noChangeArrowheads="1"/>
            </p:cNvSpPr>
            <p:nvPr/>
          </p:nvSpPr>
          <p:spPr bwMode="auto">
            <a:xfrm>
              <a:off x="354110" y="326571"/>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5" name="Rectangle 6">
              <a:extLst>
                <a:ext uri="{FF2B5EF4-FFF2-40B4-BE49-F238E27FC236}">
                  <a16:creationId xmlns:a16="http://schemas.microsoft.com/office/drawing/2014/main" id="{68848005-FF97-4886-AB70-BEAC78E6AF03}"/>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6" name="Rectangle 7">
              <a:extLst>
                <a:ext uri="{FF2B5EF4-FFF2-40B4-BE49-F238E27FC236}">
                  <a16:creationId xmlns:a16="http://schemas.microsoft.com/office/drawing/2014/main" id="{A371799C-C91D-4388-B84A-3FB8314160BB}"/>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7" name="Rectangle 8">
              <a:extLst>
                <a:ext uri="{FF2B5EF4-FFF2-40B4-BE49-F238E27FC236}">
                  <a16:creationId xmlns:a16="http://schemas.microsoft.com/office/drawing/2014/main" id="{C722B8FD-8C0E-4B48-8849-E0D3A2C9EC70}"/>
                </a:ext>
              </a:extLst>
            </p:cNvPr>
            <p:cNvSpPr>
              <a:spLocks noChangeArrowheads="1"/>
            </p:cNvSpPr>
            <p:nvPr/>
          </p:nvSpPr>
          <p:spPr bwMode="auto">
            <a:xfrm>
              <a:off x="1719239" y="326571"/>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8" name="Rectangle 9">
              <a:extLst>
                <a:ext uri="{FF2B5EF4-FFF2-40B4-BE49-F238E27FC236}">
                  <a16:creationId xmlns:a16="http://schemas.microsoft.com/office/drawing/2014/main" id="{F690EF81-637B-45E9-B2E4-F6466D3CEA03}"/>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9" name="Rectangle 10">
              <a:extLst>
                <a:ext uri="{FF2B5EF4-FFF2-40B4-BE49-F238E27FC236}">
                  <a16:creationId xmlns:a16="http://schemas.microsoft.com/office/drawing/2014/main" id="{93D434AE-D8E1-4B73-97E9-104904735F90}"/>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0" name="Rectangle 11">
              <a:extLst>
                <a:ext uri="{FF2B5EF4-FFF2-40B4-BE49-F238E27FC236}">
                  <a16:creationId xmlns:a16="http://schemas.microsoft.com/office/drawing/2014/main" id="{38DB79DD-18E2-4E0B-8C6B-B3170D9E63C6}"/>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1" name="Rectangle 12">
              <a:extLst>
                <a:ext uri="{FF2B5EF4-FFF2-40B4-BE49-F238E27FC236}">
                  <a16:creationId xmlns:a16="http://schemas.microsoft.com/office/drawing/2014/main" id="{AA24A7B5-1047-4ED2-8394-1F64840CDD0E}"/>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2" name="Rectangle 13">
              <a:extLst>
                <a:ext uri="{FF2B5EF4-FFF2-40B4-BE49-F238E27FC236}">
                  <a16:creationId xmlns:a16="http://schemas.microsoft.com/office/drawing/2014/main" id="{1BF3D7A2-914A-406C-85FE-78F492E20546}"/>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3" name="Rectangle 14">
              <a:extLst>
                <a:ext uri="{FF2B5EF4-FFF2-40B4-BE49-F238E27FC236}">
                  <a16:creationId xmlns:a16="http://schemas.microsoft.com/office/drawing/2014/main" id="{EFE4A65D-7D8E-481F-9FD2-EC0C8574248C}"/>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4" name="Rectangle 15">
              <a:extLst>
                <a:ext uri="{FF2B5EF4-FFF2-40B4-BE49-F238E27FC236}">
                  <a16:creationId xmlns:a16="http://schemas.microsoft.com/office/drawing/2014/main" id="{6D829585-3C10-4E29-9D87-5A5437E00BCE}"/>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5" name="Rectangle 16">
              <a:extLst>
                <a:ext uri="{FF2B5EF4-FFF2-40B4-BE49-F238E27FC236}">
                  <a16:creationId xmlns:a16="http://schemas.microsoft.com/office/drawing/2014/main" id="{2B70A9B8-A62A-4C92-8175-AAC487F5F934}"/>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6" name="Rectangle 17">
              <a:extLst>
                <a:ext uri="{FF2B5EF4-FFF2-40B4-BE49-F238E27FC236}">
                  <a16:creationId xmlns:a16="http://schemas.microsoft.com/office/drawing/2014/main" id="{62925939-9955-4AB6-8B7B-2F98C58A94BA}"/>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7" name="Rectangle 18">
              <a:extLst>
                <a:ext uri="{FF2B5EF4-FFF2-40B4-BE49-F238E27FC236}">
                  <a16:creationId xmlns:a16="http://schemas.microsoft.com/office/drawing/2014/main" id="{658B8514-8D6B-4F5F-AE70-55B9F4C5056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8" name="Rectangle 19">
              <a:extLst>
                <a:ext uri="{FF2B5EF4-FFF2-40B4-BE49-F238E27FC236}">
                  <a16:creationId xmlns:a16="http://schemas.microsoft.com/office/drawing/2014/main" id="{D6780382-758A-41C1-83C0-EB51E004EF9A}"/>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9" name="Rectangle 20">
              <a:extLst>
                <a:ext uri="{FF2B5EF4-FFF2-40B4-BE49-F238E27FC236}">
                  <a16:creationId xmlns:a16="http://schemas.microsoft.com/office/drawing/2014/main" id="{9357623D-6D19-46DA-B792-E1A2F32F8F0F}"/>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0" name="Rectangle 21">
              <a:extLst>
                <a:ext uri="{FF2B5EF4-FFF2-40B4-BE49-F238E27FC236}">
                  <a16:creationId xmlns:a16="http://schemas.microsoft.com/office/drawing/2014/main" id="{2F00DFB8-11D0-4DF8-A3AD-197C3F3071BF}"/>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1" name="Rectangle 22">
              <a:extLst>
                <a:ext uri="{FF2B5EF4-FFF2-40B4-BE49-F238E27FC236}">
                  <a16:creationId xmlns:a16="http://schemas.microsoft.com/office/drawing/2014/main" id="{57F57754-D964-4CFA-BC83-9AFD46DA5646}"/>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2" name="Rectangle 23">
              <a:extLst>
                <a:ext uri="{FF2B5EF4-FFF2-40B4-BE49-F238E27FC236}">
                  <a16:creationId xmlns:a16="http://schemas.microsoft.com/office/drawing/2014/main" id="{CAC9FBA4-D9FC-44DC-9CBC-4AA56F87E834}"/>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3" name="Rectangle 24">
              <a:extLst>
                <a:ext uri="{FF2B5EF4-FFF2-40B4-BE49-F238E27FC236}">
                  <a16:creationId xmlns:a16="http://schemas.microsoft.com/office/drawing/2014/main" id="{6B5BF42C-E1FB-4B04-8861-8F6834EC8B77}"/>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4" name="Rectangle 25">
              <a:extLst>
                <a:ext uri="{FF2B5EF4-FFF2-40B4-BE49-F238E27FC236}">
                  <a16:creationId xmlns:a16="http://schemas.microsoft.com/office/drawing/2014/main" id="{BECAB5D5-0B99-4F52-BDEC-9DEE44451ECA}"/>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5" name="Rectangle 26">
              <a:extLst>
                <a:ext uri="{FF2B5EF4-FFF2-40B4-BE49-F238E27FC236}">
                  <a16:creationId xmlns:a16="http://schemas.microsoft.com/office/drawing/2014/main" id="{7F2A058E-DD90-4B9A-BCA3-AAB1E8805F6B}"/>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6" name="Rectangle 27">
              <a:extLst>
                <a:ext uri="{FF2B5EF4-FFF2-40B4-BE49-F238E27FC236}">
                  <a16:creationId xmlns:a16="http://schemas.microsoft.com/office/drawing/2014/main" id="{5A511A58-4543-4023-AD40-17185DD316D9}"/>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7" name="Rectangle 28">
              <a:extLst>
                <a:ext uri="{FF2B5EF4-FFF2-40B4-BE49-F238E27FC236}">
                  <a16:creationId xmlns:a16="http://schemas.microsoft.com/office/drawing/2014/main" id="{4FB2F5FA-9E29-4BF4-A565-01F562351925}"/>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8" name="Rectangle 29">
              <a:extLst>
                <a:ext uri="{FF2B5EF4-FFF2-40B4-BE49-F238E27FC236}">
                  <a16:creationId xmlns:a16="http://schemas.microsoft.com/office/drawing/2014/main" id="{79033138-2B37-4A7A-BB10-95ED1BC4CE8D}"/>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9" name="Rectangle 30">
              <a:extLst>
                <a:ext uri="{FF2B5EF4-FFF2-40B4-BE49-F238E27FC236}">
                  <a16:creationId xmlns:a16="http://schemas.microsoft.com/office/drawing/2014/main" id="{79753DF4-5F75-4419-909E-7C6C912431E9}"/>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0" name="Rectangle 32">
              <a:extLst>
                <a:ext uri="{FF2B5EF4-FFF2-40B4-BE49-F238E27FC236}">
                  <a16:creationId xmlns:a16="http://schemas.microsoft.com/office/drawing/2014/main" id="{855DF40C-B6BB-4565-917B-0D68E9A99568}"/>
                </a:ext>
              </a:extLst>
            </p:cNvPr>
            <p:cNvSpPr>
              <a:spLocks noChangeArrowheads="1"/>
            </p:cNvSpPr>
            <p:nvPr/>
          </p:nvSpPr>
          <p:spPr bwMode="auto">
            <a:xfrm>
              <a:off x="354110" y="834963"/>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1" name="Rectangle 33">
              <a:extLst>
                <a:ext uri="{FF2B5EF4-FFF2-40B4-BE49-F238E27FC236}">
                  <a16:creationId xmlns:a16="http://schemas.microsoft.com/office/drawing/2014/main" id="{4A966D73-83CF-49BC-B17D-814D08E7082D}"/>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2" name="Rectangle 34">
              <a:extLst>
                <a:ext uri="{FF2B5EF4-FFF2-40B4-BE49-F238E27FC236}">
                  <a16:creationId xmlns:a16="http://schemas.microsoft.com/office/drawing/2014/main" id="{C4D3FEF6-5168-4033-87C1-4DE8C0B10D44}"/>
                </a:ext>
              </a:extLst>
            </p:cNvPr>
            <p:cNvSpPr>
              <a:spLocks noChangeArrowheads="1"/>
            </p:cNvSpPr>
            <p:nvPr/>
          </p:nvSpPr>
          <p:spPr bwMode="auto">
            <a:xfrm>
              <a:off x="1263805"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3" name="Rectangle 35">
              <a:extLst>
                <a:ext uri="{FF2B5EF4-FFF2-40B4-BE49-F238E27FC236}">
                  <a16:creationId xmlns:a16="http://schemas.microsoft.com/office/drawing/2014/main" id="{8196550C-9075-450D-8381-757B57ACFE83}"/>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4" name="Rectangle 36">
              <a:extLst>
                <a:ext uri="{FF2B5EF4-FFF2-40B4-BE49-F238E27FC236}">
                  <a16:creationId xmlns:a16="http://schemas.microsoft.com/office/drawing/2014/main" id="{9DDF2589-A917-47E1-86F2-E9E9D031133F}"/>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5" name="Rectangle 37">
              <a:extLst>
                <a:ext uri="{FF2B5EF4-FFF2-40B4-BE49-F238E27FC236}">
                  <a16:creationId xmlns:a16="http://schemas.microsoft.com/office/drawing/2014/main" id="{19AA832E-82CD-495F-9759-311D5CF3C627}"/>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6" name="Rectangle 38">
              <a:extLst>
                <a:ext uri="{FF2B5EF4-FFF2-40B4-BE49-F238E27FC236}">
                  <a16:creationId xmlns:a16="http://schemas.microsoft.com/office/drawing/2014/main" id="{E321B9D6-F4D4-4E72-B642-4A20A028DE61}"/>
                </a:ext>
              </a:extLst>
            </p:cNvPr>
            <p:cNvSpPr>
              <a:spLocks noChangeArrowheads="1"/>
            </p:cNvSpPr>
            <p:nvPr/>
          </p:nvSpPr>
          <p:spPr bwMode="auto">
            <a:xfrm>
              <a:off x="3083197"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7" name="Rectangle 39">
              <a:extLst>
                <a:ext uri="{FF2B5EF4-FFF2-40B4-BE49-F238E27FC236}">
                  <a16:creationId xmlns:a16="http://schemas.microsoft.com/office/drawing/2014/main" id="{67D8E47E-A97F-495B-9D93-E77F5D991824}"/>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8" name="Rectangle 40">
              <a:extLst>
                <a:ext uri="{FF2B5EF4-FFF2-40B4-BE49-F238E27FC236}">
                  <a16:creationId xmlns:a16="http://schemas.microsoft.com/office/drawing/2014/main" id="{A3102978-9FB6-414A-87A2-7447231B782C}"/>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9" name="Rectangle 41">
              <a:extLst>
                <a:ext uri="{FF2B5EF4-FFF2-40B4-BE49-F238E27FC236}">
                  <a16:creationId xmlns:a16="http://schemas.microsoft.com/office/drawing/2014/main" id="{52AB6645-416B-4B1A-BDD5-25D20B3DDFF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0" name="Rectangle 42">
              <a:extLst>
                <a:ext uri="{FF2B5EF4-FFF2-40B4-BE49-F238E27FC236}">
                  <a16:creationId xmlns:a16="http://schemas.microsoft.com/office/drawing/2014/main" id="{6FC3BBB2-F5AD-4180-9804-3EA9F90C269D}"/>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1" name="Rectangle 43">
              <a:extLst>
                <a:ext uri="{FF2B5EF4-FFF2-40B4-BE49-F238E27FC236}">
                  <a16:creationId xmlns:a16="http://schemas.microsoft.com/office/drawing/2014/main" id="{422DB3ED-2BEF-4ED1-BC1B-08CB86C00F99}"/>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2" name="Rectangle 44">
              <a:extLst>
                <a:ext uri="{FF2B5EF4-FFF2-40B4-BE49-F238E27FC236}">
                  <a16:creationId xmlns:a16="http://schemas.microsoft.com/office/drawing/2014/main" id="{98D97055-E2FD-4FF0-90DB-E94B1920C4D3}"/>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3" name="Rectangle 45">
              <a:extLst>
                <a:ext uri="{FF2B5EF4-FFF2-40B4-BE49-F238E27FC236}">
                  <a16:creationId xmlns:a16="http://schemas.microsoft.com/office/drawing/2014/main" id="{DE4F8DEE-2AD7-48B0-86FE-2FB6CF6E0CC7}"/>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4" name="Rectangle 46">
              <a:extLst>
                <a:ext uri="{FF2B5EF4-FFF2-40B4-BE49-F238E27FC236}">
                  <a16:creationId xmlns:a16="http://schemas.microsoft.com/office/drawing/2014/main" id="{ABD952AD-A59A-4124-AAA4-9E35E9D1DAAA}"/>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5" name="Rectangle 47">
              <a:extLst>
                <a:ext uri="{FF2B5EF4-FFF2-40B4-BE49-F238E27FC236}">
                  <a16:creationId xmlns:a16="http://schemas.microsoft.com/office/drawing/2014/main" id="{09F53A53-235E-4905-B7A1-4C2487531478}"/>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6" name="Rectangle 48">
              <a:extLst>
                <a:ext uri="{FF2B5EF4-FFF2-40B4-BE49-F238E27FC236}">
                  <a16:creationId xmlns:a16="http://schemas.microsoft.com/office/drawing/2014/main" id="{E7B8F62B-F26F-4F16-83DE-DE88E2AC27DD}"/>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7" name="Rectangle 49">
              <a:extLst>
                <a:ext uri="{FF2B5EF4-FFF2-40B4-BE49-F238E27FC236}">
                  <a16:creationId xmlns:a16="http://schemas.microsoft.com/office/drawing/2014/main" id="{5A3F2E03-9197-4D87-AEBD-53681C71A0C3}"/>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8" name="Rectangle 50">
              <a:extLst>
                <a:ext uri="{FF2B5EF4-FFF2-40B4-BE49-F238E27FC236}">
                  <a16:creationId xmlns:a16="http://schemas.microsoft.com/office/drawing/2014/main" id="{AC48136C-038A-4E15-A432-82CDA3580ED7}"/>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9" name="Rectangle 51">
              <a:extLst>
                <a:ext uri="{FF2B5EF4-FFF2-40B4-BE49-F238E27FC236}">
                  <a16:creationId xmlns:a16="http://schemas.microsoft.com/office/drawing/2014/main" id="{A03DB8D5-6A83-4A84-AB18-2030609589DD}"/>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0" name="Rectangle 52">
              <a:extLst>
                <a:ext uri="{FF2B5EF4-FFF2-40B4-BE49-F238E27FC236}">
                  <a16:creationId xmlns:a16="http://schemas.microsoft.com/office/drawing/2014/main" id="{CB4B691A-151E-4AA1-86FD-1DF590C8AD29}"/>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1" name="Rectangle 53">
              <a:extLst>
                <a:ext uri="{FF2B5EF4-FFF2-40B4-BE49-F238E27FC236}">
                  <a16:creationId xmlns:a16="http://schemas.microsoft.com/office/drawing/2014/main" id="{8DE17CF6-249D-4F7B-83E2-FD452FE7770B}"/>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2" name="Rectangle 54">
              <a:extLst>
                <a:ext uri="{FF2B5EF4-FFF2-40B4-BE49-F238E27FC236}">
                  <a16:creationId xmlns:a16="http://schemas.microsoft.com/office/drawing/2014/main" id="{8AFBC693-95B4-46BF-8458-36EE0C80554E}"/>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3" name="Rectangle 55">
              <a:extLst>
                <a:ext uri="{FF2B5EF4-FFF2-40B4-BE49-F238E27FC236}">
                  <a16:creationId xmlns:a16="http://schemas.microsoft.com/office/drawing/2014/main" id="{1B7936E4-C86A-4ECF-9DAA-DD45C61C9B40}"/>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4" name="Rectangle 56">
              <a:extLst>
                <a:ext uri="{FF2B5EF4-FFF2-40B4-BE49-F238E27FC236}">
                  <a16:creationId xmlns:a16="http://schemas.microsoft.com/office/drawing/2014/main" id="{07B705CC-7C23-4703-BFCD-DEBFDF5A7E5B}"/>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5" name="Rectangle 57">
              <a:extLst>
                <a:ext uri="{FF2B5EF4-FFF2-40B4-BE49-F238E27FC236}">
                  <a16:creationId xmlns:a16="http://schemas.microsoft.com/office/drawing/2014/main" id="{021EAEDF-4795-47A7-9CDF-29BDE7EB4647}"/>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6" name="Rectangle 59">
              <a:extLst>
                <a:ext uri="{FF2B5EF4-FFF2-40B4-BE49-F238E27FC236}">
                  <a16:creationId xmlns:a16="http://schemas.microsoft.com/office/drawing/2014/main" id="{C8E25685-5F7D-4F4C-ABCD-4A625A28DA84}"/>
                </a:ext>
              </a:extLst>
            </p:cNvPr>
            <p:cNvSpPr>
              <a:spLocks noChangeArrowheads="1"/>
            </p:cNvSpPr>
            <p:nvPr/>
          </p:nvSpPr>
          <p:spPr bwMode="auto">
            <a:xfrm>
              <a:off x="354110" y="1342187"/>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7" name="Rectangle 60">
              <a:extLst>
                <a:ext uri="{FF2B5EF4-FFF2-40B4-BE49-F238E27FC236}">
                  <a16:creationId xmlns:a16="http://schemas.microsoft.com/office/drawing/2014/main" id="{F86C1915-F185-4F6E-BC9A-70ED68733204}"/>
                </a:ext>
              </a:extLst>
            </p:cNvPr>
            <p:cNvSpPr>
              <a:spLocks noChangeArrowheads="1"/>
            </p:cNvSpPr>
            <p:nvPr/>
          </p:nvSpPr>
          <p:spPr bwMode="auto">
            <a:xfrm>
              <a:off x="809542"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8" name="Rectangle 61">
              <a:extLst>
                <a:ext uri="{FF2B5EF4-FFF2-40B4-BE49-F238E27FC236}">
                  <a16:creationId xmlns:a16="http://schemas.microsoft.com/office/drawing/2014/main" id="{0A676732-8A69-4B25-9573-F6F90E1CBE82}"/>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9" name="Rectangle 62">
              <a:extLst>
                <a:ext uri="{FF2B5EF4-FFF2-40B4-BE49-F238E27FC236}">
                  <a16:creationId xmlns:a16="http://schemas.microsoft.com/office/drawing/2014/main" id="{D4F1F03D-E1AA-4194-B592-BA6FFEF4B89A}"/>
                </a:ext>
              </a:extLst>
            </p:cNvPr>
            <p:cNvSpPr>
              <a:spLocks noChangeArrowheads="1"/>
            </p:cNvSpPr>
            <p:nvPr/>
          </p:nvSpPr>
          <p:spPr bwMode="auto">
            <a:xfrm>
              <a:off x="1719239"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0" name="Rectangle 63">
              <a:extLst>
                <a:ext uri="{FF2B5EF4-FFF2-40B4-BE49-F238E27FC236}">
                  <a16:creationId xmlns:a16="http://schemas.microsoft.com/office/drawing/2014/main" id="{3E19A2DA-16F0-4B64-9855-639F78BF95B6}"/>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1" name="Rectangle 64">
              <a:extLst>
                <a:ext uri="{FF2B5EF4-FFF2-40B4-BE49-F238E27FC236}">
                  <a16:creationId xmlns:a16="http://schemas.microsoft.com/office/drawing/2014/main" id="{21AA4D67-978D-46FA-9138-C5EF347A093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2" name="Rectangle 65">
              <a:extLst>
                <a:ext uri="{FF2B5EF4-FFF2-40B4-BE49-F238E27FC236}">
                  <a16:creationId xmlns:a16="http://schemas.microsoft.com/office/drawing/2014/main" id="{DF7FABC9-0AE5-498D-9DCD-2D0A69DD494F}"/>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3" name="Rectangle 66">
              <a:extLst>
                <a:ext uri="{FF2B5EF4-FFF2-40B4-BE49-F238E27FC236}">
                  <a16:creationId xmlns:a16="http://schemas.microsoft.com/office/drawing/2014/main" id="{3B4259AB-BB5C-471B-8BFD-2464967E06EC}"/>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4" name="Rectangle 67">
              <a:extLst>
                <a:ext uri="{FF2B5EF4-FFF2-40B4-BE49-F238E27FC236}">
                  <a16:creationId xmlns:a16="http://schemas.microsoft.com/office/drawing/2014/main" id="{4A71AFC4-8245-4F87-8986-BFA7163794AB}"/>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5" name="Rectangle 68">
              <a:extLst>
                <a:ext uri="{FF2B5EF4-FFF2-40B4-BE49-F238E27FC236}">
                  <a16:creationId xmlns:a16="http://schemas.microsoft.com/office/drawing/2014/main" id="{AA4DB81E-6CDA-4C15-A84C-6764CA845A64}"/>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6" name="Rectangle 69">
              <a:extLst>
                <a:ext uri="{FF2B5EF4-FFF2-40B4-BE49-F238E27FC236}">
                  <a16:creationId xmlns:a16="http://schemas.microsoft.com/office/drawing/2014/main" id="{E6B3071E-6076-4B7A-83B7-92D6A165342E}"/>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7" name="Rectangle 70">
              <a:extLst>
                <a:ext uri="{FF2B5EF4-FFF2-40B4-BE49-F238E27FC236}">
                  <a16:creationId xmlns:a16="http://schemas.microsoft.com/office/drawing/2014/main" id="{E8543DB1-652E-4988-9780-2A2133D41D4C}"/>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8" name="Rectangle 71">
              <a:extLst>
                <a:ext uri="{FF2B5EF4-FFF2-40B4-BE49-F238E27FC236}">
                  <a16:creationId xmlns:a16="http://schemas.microsoft.com/office/drawing/2014/main" id="{42F0AA6A-4C74-462E-8B1B-F39A0F70FF7A}"/>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9" name="Rectangle 72">
              <a:extLst>
                <a:ext uri="{FF2B5EF4-FFF2-40B4-BE49-F238E27FC236}">
                  <a16:creationId xmlns:a16="http://schemas.microsoft.com/office/drawing/2014/main" id="{B33C0D7F-04E1-4844-B90C-3FBE5EEF3A4D}"/>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0" name="Rectangle 73">
              <a:extLst>
                <a:ext uri="{FF2B5EF4-FFF2-40B4-BE49-F238E27FC236}">
                  <a16:creationId xmlns:a16="http://schemas.microsoft.com/office/drawing/2014/main" id="{F49B085D-B4DD-458A-826A-3DA24029B88E}"/>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1" name="Rectangle 74">
              <a:extLst>
                <a:ext uri="{FF2B5EF4-FFF2-40B4-BE49-F238E27FC236}">
                  <a16:creationId xmlns:a16="http://schemas.microsoft.com/office/drawing/2014/main" id="{A32F9E5F-5111-453D-A333-FB4E1A18673B}"/>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2" name="Rectangle 75">
              <a:extLst>
                <a:ext uri="{FF2B5EF4-FFF2-40B4-BE49-F238E27FC236}">
                  <a16:creationId xmlns:a16="http://schemas.microsoft.com/office/drawing/2014/main" id="{47E4D8BD-DEA3-4D27-98E4-F4E7016173D4}"/>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3" name="Rectangle 76">
              <a:extLst>
                <a:ext uri="{FF2B5EF4-FFF2-40B4-BE49-F238E27FC236}">
                  <a16:creationId xmlns:a16="http://schemas.microsoft.com/office/drawing/2014/main" id="{BBF03BDD-5E4F-4125-8BBA-793FC2C135B8}"/>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4" name="Rectangle 77">
              <a:extLst>
                <a:ext uri="{FF2B5EF4-FFF2-40B4-BE49-F238E27FC236}">
                  <a16:creationId xmlns:a16="http://schemas.microsoft.com/office/drawing/2014/main" id="{F3B4C098-EB45-4815-8269-996D7522ECC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5" name="Rectangle 78">
              <a:extLst>
                <a:ext uri="{FF2B5EF4-FFF2-40B4-BE49-F238E27FC236}">
                  <a16:creationId xmlns:a16="http://schemas.microsoft.com/office/drawing/2014/main" id="{B59927F3-4B4B-42A6-8B08-08A49631DE99}"/>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6" name="Rectangle 79">
              <a:extLst>
                <a:ext uri="{FF2B5EF4-FFF2-40B4-BE49-F238E27FC236}">
                  <a16:creationId xmlns:a16="http://schemas.microsoft.com/office/drawing/2014/main" id="{A3EF2292-28DC-48A4-AF27-649B5C4586D6}"/>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7" name="Rectangle 80">
              <a:extLst>
                <a:ext uri="{FF2B5EF4-FFF2-40B4-BE49-F238E27FC236}">
                  <a16:creationId xmlns:a16="http://schemas.microsoft.com/office/drawing/2014/main" id="{248C3F59-9E32-45A2-A3CC-2CB702255A32}"/>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8" name="Rectangle 81">
              <a:extLst>
                <a:ext uri="{FF2B5EF4-FFF2-40B4-BE49-F238E27FC236}">
                  <a16:creationId xmlns:a16="http://schemas.microsoft.com/office/drawing/2014/main" id="{8E4ACB8A-43E4-4093-AE56-AA241704B0B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9" name="Rectangle 82">
              <a:extLst>
                <a:ext uri="{FF2B5EF4-FFF2-40B4-BE49-F238E27FC236}">
                  <a16:creationId xmlns:a16="http://schemas.microsoft.com/office/drawing/2014/main" id="{D14F99BB-28D1-464F-BB16-2F2623BBC5A4}"/>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0" name="Rectangle 83">
              <a:extLst>
                <a:ext uri="{FF2B5EF4-FFF2-40B4-BE49-F238E27FC236}">
                  <a16:creationId xmlns:a16="http://schemas.microsoft.com/office/drawing/2014/main" id="{A95FA675-3755-4391-B726-68B8FF23ADB3}"/>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1" name="Rectangle 84">
              <a:extLst>
                <a:ext uri="{FF2B5EF4-FFF2-40B4-BE49-F238E27FC236}">
                  <a16:creationId xmlns:a16="http://schemas.microsoft.com/office/drawing/2014/main" id="{49925855-02BD-4CA2-9D33-00CA85C3A971}"/>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2" name="Rectangle 86">
              <a:extLst>
                <a:ext uri="{FF2B5EF4-FFF2-40B4-BE49-F238E27FC236}">
                  <a16:creationId xmlns:a16="http://schemas.microsoft.com/office/drawing/2014/main" id="{29A0B59B-FDB1-4852-BA6C-06E6417E8DE5}"/>
                </a:ext>
              </a:extLst>
            </p:cNvPr>
            <p:cNvSpPr>
              <a:spLocks noChangeArrowheads="1"/>
            </p:cNvSpPr>
            <p:nvPr/>
          </p:nvSpPr>
          <p:spPr bwMode="auto">
            <a:xfrm>
              <a:off x="354110"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3" name="Rectangle 87">
              <a:extLst>
                <a:ext uri="{FF2B5EF4-FFF2-40B4-BE49-F238E27FC236}">
                  <a16:creationId xmlns:a16="http://schemas.microsoft.com/office/drawing/2014/main" id="{F2291FF5-CA54-458E-8BD1-99B816F40E55}"/>
                </a:ext>
              </a:extLst>
            </p:cNvPr>
            <p:cNvSpPr>
              <a:spLocks noChangeArrowheads="1"/>
            </p:cNvSpPr>
            <p:nvPr/>
          </p:nvSpPr>
          <p:spPr bwMode="auto">
            <a:xfrm>
              <a:off x="809542"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4" name="Rectangle 88">
              <a:extLst>
                <a:ext uri="{FF2B5EF4-FFF2-40B4-BE49-F238E27FC236}">
                  <a16:creationId xmlns:a16="http://schemas.microsoft.com/office/drawing/2014/main" id="{97EB7D42-19E8-41E2-B5B0-791AA24B51C1}"/>
                </a:ext>
              </a:extLst>
            </p:cNvPr>
            <p:cNvSpPr>
              <a:spLocks noChangeArrowheads="1"/>
            </p:cNvSpPr>
            <p:nvPr/>
          </p:nvSpPr>
          <p:spPr bwMode="auto">
            <a:xfrm>
              <a:off x="1263805"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5" name="Rectangle 89">
              <a:extLst>
                <a:ext uri="{FF2B5EF4-FFF2-40B4-BE49-F238E27FC236}">
                  <a16:creationId xmlns:a16="http://schemas.microsoft.com/office/drawing/2014/main" id="{F11528A1-D5A5-47C3-A78A-BDF885ECD0F6}"/>
                </a:ext>
              </a:extLst>
            </p:cNvPr>
            <p:cNvSpPr>
              <a:spLocks noChangeArrowheads="1"/>
            </p:cNvSpPr>
            <p:nvPr/>
          </p:nvSpPr>
          <p:spPr bwMode="auto">
            <a:xfrm>
              <a:off x="1719239" y="18505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6" name="Rectangle 90">
              <a:extLst>
                <a:ext uri="{FF2B5EF4-FFF2-40B4-BE49-F238E27FC236}">
                  <a16:creationId xmlns:a16="http://schemas.microsoft.com/office/drawing/2014/main" id="{382D90AE-FED6-4FCA-B477-13F5EC154EA9}"/>
                </a:ext>
              </a:extLst>
            </p:cNvPr>
            <p:cNvSpPr>
              <a:spLocks noChangeArrowheads="1"/>
            </p:cNvSpPr>
            <p:nvPr/>
          </p:nvSpPr>
          <p:spPr bwMode="auto">
            <a:xfrm>
              <a:off x="2173502"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7" name="Rectangle 91">
              <a:extLst>
                <a:ext uri="{FF2B5EF4-FFF2-40B4-BE49-F238E27FC236}">
                  <a16:creationId xmlns:a16="http://schemas.microsoft.com/office/drawing/2014/main" id="{32C9B838-AD97-41C2-B167-E2ED06D301D2}"/>
                </a:ext>
              </a:extLst>
            </p:cNvPr>
            <p:cNvSpPr>
              <a:spLocks noChangeArrowheads="1"/>
            </p:cNvSpPr>
            <p:nvPr/>
          </p:nvSpPr>
          <p:spPr bwMode="auto">
            <a:xfrm>
              <a:off x="2628934"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8" name="Rectangle 92">
              <a:extLst>
                <a:ext uri="{FF2B5EF4-FFF2-40B4-BE49-F238E27FC236}">
                  <a16:creationId xmlns:a16="http://schemas.microsoft.com/office/drawing/2014/main" id="{17A1E437-F28C-4912-A416-147E734D2A46}"/>
                </a:ext>
              </a:extLst>
            </p:cNvPr>
            <p:cNvSpPr>
              <a:spLocks noChangeArrowheads="1"/>
            </p:cNvSpPr>
            <p:nvPr/>
          </p:nvSpPr>
          <p:spPr bwMode="auto">
            <a:xfrm>
              <a:off x="3083197"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9" name="Rectangle 105">
              <a:extLst>
                <a:ext uri="{FF2B5EF4-FFF2-40B4-BE49-F238E27FC236}">
                  <a16:creationId xmlns:a16="http://schemas.microsoft.com/office/drawing/2014/main" id="{DEAE7685-4A38-4785-9605-B19161F69E26}"/>
                </a:ext>
              </a:extLst>
            </p:cNvPr>
            <p:cNvSpPr>
              <a:spLocks noChangeArrowheads="1"/>
            </p:cNvSpPr>
            <p:nvPr/>
          </p:nvSpPr>
          <p:spPr bwMode="auto">
            <a:xfrm>
              <a:off x="8996805"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0" name="Rectangle 106">
              <a:extLst>
                <a:ext uri="{FF2B5EF4-FFF2-40B4-BE49-F238E27FC236}">
                  <a16:creationId xmlns:a16="http://schemas.microsoft.com/office/drawing/2014/main" id="{D8D5236E-C6F3-4C15-B112-50979E39B652}"/>
                </a:ext>
              </a:extLst>
            </p:cNvPr>
            <p:cNvSpPr>
              <a:spLocks noChangeArrowheads="1"/>
            </p:cNvSpPr>
            <p:nvPr/>
          </p:nvSpPr>
          <p:spPr bwMode="auto">
            <a:xfrm>
              <a:off x="9451068"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1" name="Rectangle 107">
              <a:extLst>
                <a:ext uri="{FF2B5EF4-FFF2-40B4-BE49-F238E27FC236}">
                  <a16:creationId xmlns:a16="http://schemas.microsoft.com/office/drawing/2014/main" id="{EAC78FE3-C094-437A-B445-4F783780233D}"/>
                </a:ext>
              </a:extLst>
            </p:cNvPr>
            <p:cNvSpPr>
              <a:spLocks noChangeArrowheads="1"/>
            </p:cNvSpPr>
            <p:nvPr/>
          </p:nvSpPr>
          <p:spPr bwMode="auto">
            <a:xfrm>
              <a:off x="9906501"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2" name="Rectangle 108">
              <a:extLst>
                <a:ext uri="{FF2B5EF4-FFF2-40B4-BE49-F238E27FC236}">
                  <a16:creationId xmlns:a16="http://schemas.microsoft.com/office/drawing/2014/main" id="{E515352F-F56E-4A5E-A366-80D13565A14A}"/>
                </a:ext>
              </a:extLst>
            </p:cNvPr>
            <p:cNvSpPr>
              <a:spLocks noChangeArrowheads="1"/>
            </p:cNvSpPr>
            <p:nvPr/>
          </p:nvSpPr>
          <p:spPr bwMode="auto">
            <a:xfrm>
              <a:off x="10360763"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3" name="Rectangle 109">
              <a:extLst>
                <a:ext uri="{FF2B5EF4-FFF2-40B4-BE49-F238E27FC236}">
                  <a16:creationId xmlns:a16="http://schemas.microsoft.com/office/drawing/2014/main" id="{082593FC-9A99-4046-9873-3F17F576F5F2}"/>
                </a:ext>
              </a:extLst>
            </p:cNvPr>
            <p:cNvSpPr>
              <a:spLocks noChangeArrowheads="1"/>
            </p:cNvSpPr>
            <p:nvPr/>
          </p:nvSpPr>
          <p:spPr bwMode="auto">
            <a:xfrm>
              <a:off x="10816197"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4" name="Rectangle 110">
              <a:extLst>
                <a:ext uri="{FF2B5EF4-FFF2-40B4-BE49-F238E27FC236}">
                  <a16:creationId xmlns:a16="http://schemas.microsoft.com/office/drawing/2014/main" id="{7BE87C29-956D-4731-9DEF-2472E21D89AD}"/>
                </a:ext>
              </a:extLst>
            </p:cNvPr>
            <p:cNvSpPr>
              <a:spLocks noChangeArrowheads="1"/>
            </p:cNvSpPr>
            <p:nvPr/>
          </p:nvSpPr>
          <p:spPr bwMode="auto">
            <a:xfrm>
              <a:off x="11270460"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5" name="Rectangle 111">
              <a:extLst>
                <a:ext uri="{FF2B5EF4-FFF2-40B4-BE49-F238E27FC236}">
                  <a16:creationId xmlns:a16="http://schemas.microsoft.com/office/drawing/2014/main" id="{A3B07365-8B76-4AFB-ABA7-8DD8B6C91F90}"/>
                </a:ext>
              </a:extLst>
            </p:cNvPr>
            <p:cNvSpPr>
              <a:spLocks noChangeArrowheads="1"/>
            </p:cNvSpPr>
            <p:nvPr/>
          </p:nvSpPr>
          <p:spPr bwMode="auto">
            <a:xfrm>
              <a:off x="11725892"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6" name="Rectangle 113">
              <a:extLst>
                <a:ext uri="{FF2B5EF4-FFF2-40B4-BE49-F238E27FC236}">
                  <a16:creationId xmlns:a16="http://schemas.microsoft.com/office/drawing/2014/main" id="{DC607E7A-BE56-4471-A732-571BF19EBC8C}"/>
                </a:ext>
              </a:extLst>
            </p:cNvPr>
            <p:cNvSpPr>
              <a:spLocks noChangeArrowheads="1"/>
            </p:cNvSpPr>
            <p:nvPr/>
          </p:nvSpPr>
          <p:spPr bwMode="auto">
            <a:xfrm>
              <a:off x="354110"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7" name="Rectangle 114">
              <a:extLst>
                <a:ext uri="{FF2B5EF4-FFF2-40B4-BE49-F238E27FC236}">
                  <a16:creationId xmlns:a16="http://schemas.microsoft.com/office/drawing/2014/main" id="{AC622CDC-661A-4504-B509-39988A37961B}"/>
                </a:ext>
              </a:extLst>
            </p:cNvPr>
            <p:cNvSpPr>
              <a:spLocks noChangeArrowheads="1"/>
            </p:cNvSpPr>
            <p:nvPr/>
          </p:nvSpPr>
          <p:spPr bwMode="auto">
            <a:xfrm>
              <a:off x="809542"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8" name="Rectangle 115">
              <a:extLst>
                <a:ext uri="{FF2B5EF4-FFF2-40B4-BE49-F238E27FC236}">
                  <a16:creationId xmlns:a16="http://schemas.microsoft.com/office/drawing/2014/main" id="{62946A9D-9192-4CAD-8F76-974C5FE277D5}"/>
                </a:ext>
              </a:extLst>
            </p:cNvPr>
            <p:cNvSpPr>
              <a:spLocks noChangeArrowheads="1"/>
            </p:cNvSpPr>
            <p:nvPr/>
          </p:nvSpPr>
          <p:spPr bwMode="auto">
            <a:xfrm>
              <a:off x="1263805" y="2358971"/>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9" name="Rectangle 116">
              <a:extLst>
                <a:ext uri="{FF2B5EF4-FFF2-40B4-BE49-F238E27FC236}">
                  <a16:creationId xmlns:a16="http://schemas.microsoft.com/office/drawing/2014/main" id="{98A87D74-26D6-44DE-B8E3-3F1228E833DD}"/>
                </a:ext>
              </a:extLst>
            </p:cNvPr>
            <p:cNvSpPr>
              <a:spLocks noChangeArrowheads="1"/>
            </p:cNvSpPr>
            <p:nvPr/>
          </p:nvSpPr>
          <p:spPr bwMode="auto">
            <a:xfrm>
              <a:off x="1719239"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0" name="Rectangle 117">
              <a:extLst>
                <a:ext uri="{FF2B5EF4-FFF2-40B4-BE49-F238E27FC236}">
                  <a16:creationId xmlns:a16="http://schemas.microsoft.com/office/drawing/2014/main" id="{305F2911-EBBC-4A1F-9F27-F5A4D6683343}"/>
                </a:ext>
              </a:extLst>
            </p:cNvPr>
            <p:cNvSpPr>
              <a:spLocks noChangeArrowheads="1"/>
            </p:cNvSpPr>
            <p:nvPr/>
          </p:nvSpPr>
          <p:spPr bwMode="auto">
            <a:xfrm>
              <a:off x="2173502" y="2358971"/>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1" name="Rectangle 118">
              <a:extLst>
                <a:ext uri="{FF2B5EF4-FFF2-40B4-BE49-F238E27FC236}">
                  <a16:creationId xmlns:a16="http://schemas.microsoft.com/office/drawing/2014/main" id="{E3017ED1-C3DB-468D-917A-7D055013E8AA}"/>
                </a:ext>
              </a:extLst>
            </p:cNvPr>
            <p:cNvSpPr>
              <a:spLocks noChangeArrowheads="1"/>
            </p:cNvSpPr>
            <p:nvPr/>
          </p:nvSpPr>
          <p:spPr bwMode="auto">
            <a:xfrm>
              <a:off x="2628934"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2" name="Rectangle 119">
              <a:extLst>
                <a:ext uri="{FF2B5EF4-FFF2-40B4-BE49-F238E27FC236}">
                  <a16:creationId xmlns:a16="http://schemas.microsoft.com/office/drawing/2014/main" id="{364A9FBD-1DB7-46D2-80AE-1EF6158FE9A7}"/>
                </a:ext>
              </a:extLst>
            </p:cNvPr>
            <p:cNvSpPr>
              <a:spLocks noChangeArrowheads="1"/>
            </p:cNvSpPr>
            <p:nvPr/>
          </p:nvSpPr>
          <p:spPr bwMode="auto">
            <a:xfrm>
              <a:off x="3083197"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3" name="Rectangle 132">
              <a:extLst>
                <a:ext uri="{FF2B5EF4-FFF2-40B4-BE49-F238E27FC236}">
                  <a16:creationId xmlns:a16="http://schemas.microsoft.com/office/drawing/2014/main" id="{5B8F5DA7-A3AB-48C2-A0AA-06DFF2510EBF}"/>
                </a:ext>
              </a:extLst>
            </p:cNvPr>
            <p:cNvSpPr>
              <a:spLocks noChangeArrowheads="1"/>
            </p:cNvSpPr>
            <p:nvPr/>
          </p:nvSpPr>
          <p:spPr bwMode="auto">
            <a:xfrm>
              <a:off x="8996805"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4" name="Rectangle 133">
              <a:extLst>
                <a:ext uri="{FF2B5EF4-FFF2-40B4-BE49-F238E27FC236}">
                  <a16:creationId xmlns:a16="http://schemas.microsoft.com/office/drawing/2014/main" id="{B4EEDB8D-D8C1-42F7-816B-88E1F6AC5AF0}"/>
                </a:ext>
              </a:extLst>
            </p:cNvPr>
            <p:cNvSpPr>
              <a:spLocks noChangeArrowheads="1"/>
            </p:cNvSpPr>
            <p:nvPr/>
          </p:nvSpPr>
          <p:spPr bwMode="auto">
            <a:xfrm>
              <a:off x="9451068"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5" name="Rectangle 134">
              <a:extLst>
                <a:ext uri="{FF2B5EF4-FFF2-40B4-BE49-F238E27FC236}">
                  <a16:creationId xmlns:a16="http://schemas.microsoft.com/office/drawing/2014/main" id="{E15F1A2D-8731-4042-A5CD-84E3C2F4462A}"/>
                </a:ext>
              </a:extLst>
            </p:cNvPr>
            <p:cNvSpPr>
              <a:spLocks noChangeArrowheads="1"/>
            </p:cNvSpPr>
            <p:nvPr/>
          </p:nvSpPr>
          <p:spPr bwMode="auto">
            <a:xfrm>
              <a:off x="9906501"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6" name="Rectangle 135">
              <a:extLst>
                <a:ext uri="{FF2B5EF4-FFF2-40B4-BE49-F238E27FC236}">
                  <a16:creationId xmlns:a16="http://schemas.microsoft.com/office/drawing/2014/main" id="{866AE8F6-A982-4075-88C6-096E183A6392}"/>
                </a:ext>
              </a:extLst>
            </p:cNvPr>
            <p:cNvSpPr>
              <a:spLocks noChangeArrowheads="1"/>
            </p:cNvSpPr>
            <p:nvPr/>
          </p:nvSpPr>
          <p:spPr bwMode="auto">
            <a:xfrm>
              <a:off x="10360763"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7" name="Rectangle 136">
              <a:extLst>
                <a:ext uri="{FF2B5EF4-FFF2-40B4-BE49-F238E27FC236}">
                  <a16:creationId xmlns:a16="http://schemas.microsoft.com/office/drawing/2014/main" id="{4E9E8D66-CB5B-45DA-86A6-55504897135B}"/>
                </a:ext>
              </a:extLst>
            </p:cNvPr>
            <p:cNvSpPr>
              <a:spLocks noChangeArrowheads="1"/>
            </p:cNvSpPr>
            <p:nvPr/>
          </p:nvSpPr>
          <p:spPr bwMode="auto">
            <a:xfrm>
              <a:off x="10816197"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8" name="Rectangle 137">
              <a:extLst>
                <a:ext uri="{FF2B5EF4-FFF2-40B4-BE49-F238E27FC236}">
                  <a16:creationId xmlns:a16="http://schemas.microsoft.com/office/drawing/2014/main" id="{A22DE3BE-D7D7-4570-BD5B-578C0D546A4B}"/>
                </a:ext>
              </a:extLst>
            </p:cNvPr>
            <p:cNvSpPr>
              <a:spLocks noChangeArrowheads="1"/>
            </p:cNvSpPr>
            <p:nvPr/>
          </p:nvSpPr>
          <p:spPr bwMode="auto">
            <a:xfrm>
              <a:off x="11270460"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9" name="Rectangle 138">
              <a:extLst>
                <a:ext uri="{FF2B5EF4-FFF2-40B4-BE49-F238E27FC236}">
                  <a16:creationId xmlns:a16="http://schemas.microsoft.com/office/drawing/2014/main" id="{7A6BABE8-DBE8-441A-87BB-BA336C02DC7D}"/>
                </a:ext>
              </a:extLst>
            </p:cNvPr>
            <p:cNvSpPr>
              <a:spLocks noChangeArrowheads="1"/>
            </p:cNvSpPr>
            <p:nvPr/>
          </p:nvSpPr>
          <p:spPr bwMode="auto">
            <a:xfrm>
              <a:off x="11725892"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0" name="Rectangle 140">
              <a:extLst>
                <a:ext uri="{FF2B5EF4-FFF2-40B4-BE49-F238E27FC236}">
                  <a16:creationId xmlns:a16="http://schemas.microsoft.com/office/drawing/2014/main" id="{E3D2014F-A2E0-433E-904B-8B6961F86454}"/>
                </a:ext>
              </a:extLst>
            </p:cNvPr>
            <p:cNvSpPr>
              <a:spLocks noChangeArrowheads="1"/>
            </p:cNvSpPr>
            <p:nvPr/>
          </p:nvSpPr>
          <p:spPr bwMode="auto">
            <a:xfrm>
              <a:off x="354110" y="28661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1" name="Rectangle 141">
              <a:extLst>
                <a:ext uri="{FF2B5EF4-FFF2-40B4-BE49-F238E27FC236}">
                  <a16:creationId xmlns:a16="http://schemas.microsoft.com/office/drawing/2014/main" id="{69E93948-9F67-4652-940D-D296937F99EA}"/>
                </a:ext>
              </a:extLst>
            </p:cNvPr>
            <p:cNvSpPr>
              <a:spLocks noChangeArrowheads="1"/>
            </p:cNvSpPr>
            <p:nvPr/>
          </p:nvSpPr>
          <p:spPr bwMode="auto">
            <a:xfrm>
              <a:off x="809542" y="28661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2" name="Rectangle 142">
              <a:extLst>
                <a:ext uri="{FF2B5EF4-FFF2-40B4-BE49-F238E27FC236}">
                  <a16:creationId xmlns:a16="http://schemas.microsoft.com/office/drawing/2014/main" id="{DF77B519-E891-4382-8E18-46FCB0F8C711}"/>
                </a:ext>
              </a:extLst>
            </p:cNvPr>
            <p:cNvSpPr>
              <a:spLocks noChangeArrowheads="1"/>
            </p:cNvSpPr>
            <p:nvPr/>
          </p:nvSpPr>
          <p:spPr bwMode="auto">
            <a:xfrm>
              <a:off x="1263805"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3" name="Rectangle 143">
              <a:extLst>
                <a:ext uri="{FF2B5EF4-FFF2-40B4-BE49-F238E27FC236}">
                  <a16:creationId xmlns:a16="http://schemas.microsoft.com/office/drawing/2014/main" id="{D5D17266-EBAA-471D-8E73-01469C4714ED}"/>
                </a:ext>
              </a:extLst>
            </p:cNvPr>
            <p:cNvSpPr>
              <a:spLocks noChangeArrowheads="1"/>
            </p:cNvSpPr>
            <p:nvPr/>
          </p:nvSpPr>
          <p:spPr bwMode="auto">
            <a:xfrm>
              <a:off x="1719239"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4" name="Rectangle 144">
              <a:extLst>
                <a:ext uri="{FF2B5EF4-FFF2-40B4-BE49-F238E27FC236}">
                  <a16:creationId xmlns:a16="http://schemas.microsoft.com/office/drawing/2014/main" id="{D44C52C9-4A4D-4A1A-8A29-69726A6A3047}"/>
                </a:ext>
              </a:extLst>
            </p:cNvPr>
            <p:cNvSpPr>
              <a:spLocks noChangeArrowheads="1"/>
            </p:cNvSpPr>
            <p:nvPr/>
          </p:nvSpPr>
          <p:spPr bwMode="auto">
            <a:xfrm>
              <a:off x="2173502"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5" name="Rectangle 145">
              <a:extLst>
                <a:ext uri="{FF2B5EF4-FFF2-40B4-BE49-F238E27FC236}">
                  <a16:creationId xmlns:a16="http://schemas.microsoft.com/office/drawing/2014/main" id="{FA87CB27-8CDF-4677-9DF5-DFB94C701152}"/>
                </a:ext>
              </a:extLst>
            </p:cNvPr>
            <p:cNvSpPr>
              <a:spLocks noChangeArrowheads="1"/>
            </p:cNvSpPr>
            <p:nvPr/>
          </p:nvSpPr>
          <p:spPr bwMode="auto">
            <a:xfrm>
              <a:off x="2628934"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6" name="Rectangle 146">
              <a:extLst>
                <a:ext uri="{FF2B5EF4-FFF2-40B4-BE49-F238E27FC236}">
                  <a16:creationId xmlns:a16="http://schemas.microsoft.com/office/drawing/2014/main" id="{4AADF530-084D-4ABD-9074-C7575F810C5D}"/>
                </a:ext>
              </a:extLst>
            </p:cNvPr>
            <p:cNvSpPr>
              <a:spLocks noChangeArrowheads="1"/>
            </p:cNvSpPr>
            <p:nvPr/>
          </p:nvSpPr>
          <p:spPr bwMode="auto">
            <a:xfrm>
              <a:off x="3083197"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7" name="Rectangle 159">
              <a:extLst>
                <a:ext uri="{FF2B5EF4-FFF2-40B4-BE49-F238E27FC236}">
                  <a16:creationId xmlns:a16="http://schemas.microsoft.com/office/drawing/2014/main" id="{C322B879-3988-4E94-A06A-2E2974CE59CC}"/>
                </a:ext>
              </a:extLst>
            </p:cNvPr>
            <p:cNvSpPr>
              <a:spLocks noChangeArrowheads="1"/>
            </p:cNvSpPr>
            <p:nvPr/>
          </p:nvSpPr>
          <p:spPr bwMode="auto">
            <a:xfrm>
              <a:off x="8996805"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8" name="Rectangle 160">
              <a:extLst>
                <a:ext uri="{FF2B5EF4-FFF2-40B4-BE49-F238E27FC236}">
                  <a16:creationId xmlns:a16="http://schemas.microsoft.com/office/drawing/2014/main" id="{1FB2D558-1E2B-4728-B37A-424934B7ADAF}"/>
                </a:ext>
              </a:extLst>
            </p:cNvPr>
            <p:cNvSpPr>
              <a:spLocks noChangeArrowheads="1"/>
            </p:cNvSpPr>
            <p:nvPr/>
          </p:nvSpPr>
          <p:spPr bwMode="auto">
            <a:xfrm>
              <a:off x="9451068"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9" name="Rectangle 161">
              <a:extLst>
                <a:ext uri="{FF2B5EF4-FFF2-40B4-BE49-F238E27FC236}">
                  <a16:creationId xmlns:a16="http://schemas.microsoft.com/office/drawing/2014/main" id="{0A804D08-6835-454A-A817-80AFAFA274F8}"/>
                </a:ext>
              </a:extLst>
            </p:cNvPr>
            <p:cNvSpPr>
              <a:spLocks noChangeArrowheads="1"/>
            </p:cNvSpPr>
            <p:nvPr/>
          </p:nvSpPr>
          <p:spPr bwMode="auto">
            <a:xfrm>
              <a:off x="9906501"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0" name="Rectangle 162">
              <a:extLst>
                <a:ext uri="{FF2B5EF4-FFF2-40B4-BE49-F238E27FC236}">
                  <a16:creationId xmlns:a16="http://schemas.microsoft.com/office/drawing/2014/main" id="{088B375A-8C1A-4982-9F8E-9B47B9FDCA26}"/>
                </a:ext>
              </a:extLst>
            </p:cNvPr>
            <p:cNvSpPr>
              <a:spLocks noChangeArrowheads="1"/>
            </p:cNvSpPr>
            <p:nvPr/>
          </p:nvSpPr>
          <p:spPr bwMode="auto">
            <a:xfrm>
              <a:off x="10360763"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1" name="Rectangle 163">
              <a:extLst>
                <a:ext uri="{FF2B5EF4-FFF2-40B4-BE49-F238E27FC236}">
                  <a16:creationId xmlns:a16="http://schemas.microsoft.com/office/drawing/2014/main" id="{7FDDF96D-95E0-4634-92CA-2BD5749E0D2E}"/>
                </a:ext>
              </a:extLst>
            </p:cNvPr>
            <p:cNvSpPr>
              <a:spLocks noChangeArrowheads="1"/>
            </p:cNvSpPr>
            <p:nvPr/>
          </p:nvSpPr>
          <p:spPr bwMode="auto">
            <a:xfrm>
              <a:off x="10816197"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2" name="Rectangle 164">
              <a:extLst>
                <a:ext uri="{FF2B5EF4-FFF2-40B4-BE49-F238E27FC236}">
                  <a16:creationId xmlns:a16="http://schemas.microsoft.com/office/drawing/2014/main" id="{FFAB5B60-AC73-4661-9026-4738F218AA02}"/>
                </a:ext>
              </a:extLst>
            </p:cNvPr>
            <p:cNvSpPr>
              <a:spLocks noChangeArrowheads="1"/>
            </p:cNvSpPr>
            <p:nvPr/>
          </p:nvSpPr>
          <p:spPr bwMode="auto">
            <a:xfrm>
              <a:off x="11270460"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3" name="Rectangle 165">
              <a:extLst>
                <a:ext uri="{FF2B5EF4-FFF2-40B4-BE49-F238E27FC236}">
                  <a16:creationId xmlns:a16="http://schemas.microsoft.com/office/drawing/2014/main" id="{55977D1F-AEBB-4C53-9386-D84525085BA2}"/>
                </a:ext>
              </a:extLst>
            </p:cNvPr>
            <p:cNvSpPr>
              <a:spLocks noChangeArrowheads="1"/>
            </p:cNvSpPr>
            <p:nvPr/>
          </p:nvSpPr>
          <p:spPr bwMode="auto">
            <a:xfrm>
              <a:off x="11725892"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4" name="Rectangle 167">
              <a:extLst>
                <a:ext uri="{FF2B5EF4-FFF2-40B4-BE49-F238E27FC236}">
                  <a16:creationId xmlns:a16="http://schemas.microsoft.com/office/drawing/2014/main" id="{1DC84208-E766-4580-A861-C3CFC0E372B3}"/>
                </a:ext>
              </a:extLst>
            </p:cNvPr>
            <p:cNvSpPr>
              <a:spLocks noChangeArrowheads="1"/>
            </p:cNvSpPr>
            <p:nvPr/>
          </p:nvSpPr>
          <p:spPr bwMode="auto">
            <a:xfrm>
              <a:off x="354110"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5" name="Rectangle 168">
              <a:extLst>
                <a:ext uri="{FF2B5EF4-FFF2-40B4-BE49-F238E27FC236}">
                  <a16:creationId xmlns:a16="http://schemas.microsoft.com/office/drawing/2014/main" id="{2325F7E8-2FD3-4BEC-A7B6-AD4FD4B1F52B}"/>
                </a:ext>
              </a:extLst>
            </p:cNvPr>
            <p:cNvSpPr>
              <a:spLocks noChangeArrowheads="1"/>
            </p:cNvSpPr>
            <p:nvPr/>
          </p:nvSpPr>
          <p:spPr bwMode="auto">
            <a:xfrm>
              <a:off x="809542"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6" name="Rectangle 169">
              <a:extLst>
                <a:ext uri="{FF2B5EF4-FFF2-40B4-BE49-F238E27FC236}">
                  <a16:creationId xmlns:a16="http://schemas.microsoft.com/office/drawing/2014/main" id="{E25EE725-3FFE-489B-90BB-54AF71067972}"/>
                </a:ext>
              </a:extLst>
            </p:cNvPr>
            <p:cNvSpPr>
              <a:spLocks noChangeArrowheads="1"/>
            </p:cNvSpPr>
            <p:nvPr/>
          </p:nvSpPr>
          <p:spPr bwMode="auto">
            <a:xfrm>
              <a:off x="1263805"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7" name="Rectangle 170">
              <a:extLst>
                <a:ext uri="{FF2B5EF4-FFF2-40B4-BE49-F238E27FC236}">
                  <a16:creationId xmlns:a16="http://schemas.microsoft.com/office/drawing/2014/main" id="{5FF69CBE-D1C4-47E2-B021-1A16583B8650}"/>
                </a:ext>
              </a:extLst>
            </p:cNvPr>
            <p:cNvSpPr>
              <a:spLocks noChangeArrowheads="1"/>
            </p:cNvSpPr>
            <p:nvPr/>
          </p:nvSpPr>
          <p:spPr bwMode="auto">
            <a:xfrm>
              <a:off x="1719239"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8" name="Rectangle 171">
              <a:extLst>
                <a:ext uri="{FF2B5EF4-FFF2-40B4-BE49-F238E27FC236}">
                  <a16:creationId xmlns:a16="http://schemas.microsoft.com/office/drawing/2014/main" id="{2FD7DC93-4697-49F2-9683-A519993F3DBD}"/>
                </a:ext>
              </a:extLst>
            </p:cNvPr>
            <p:cNvSpPr>
              <a:spLocks noChangeArrowheads="1"/>
            </p:cNvSpPr>
            <p:nvPr/>
          </p:nvSpPr>
          <p:spPr bwMode="auto">
            <a:xfrm>
              <a:off x="2173502"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9" name="Rectangle 172">
              <a:extLst>
                <a:ext uri="{FF2B5EF4-FFF2-40B4-BE49-F238E27FC236}">
                  <a16:creationId xmlns:a16="http://schemas.microsoft.com/office/drawing/2014/main" id="{F078C2FC-1AFA-4F34-AEB1-722384C0DD75}"/>
                </a:ext>
              </a:extLst>
            </p:cNvPr>
            <p:cNvSpPr>
              <a:spLocks noChangeArrowheads="1"/>
            </p:cNvSpPr>
            <p:nvPr/>
          </p:nvSpPr>
          <p:spPr bwMode="auto">
            <a:xfrm>
              <a:off x="2628934"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0" name="Rectangle 173">
              <a:extLst>
                <a:ext uri="{FF2B5EF4-FFF2-40B4-BE49-F238E27FC236}">
                  <a16:creationId xmlns:a16="http://schemas.microsoft.com/office/drawing/2014/main" id="{B4CD4DEB-6026-4ACE-9EF8-D5BB38BCDBC2}"/>
                </a:ext>
              </a:extLst>
            </p:cNvPr>
            <p:cNvSpPr>
              <a:spLocks noChangeArrowheads="1"/>
            </p:cNvSpPr>
            <p:nvPr/>
          </p:nvSpPr>
          <p:spPr bwMode="auto">
            <a:xfrm>
              <a:off x="3083197"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1" name="Rectangle 186">
              <a:extLst>
                <a:ext uri="{FF2B5EF4-FFF2-40B4-BE49-F238E27FC236}">
                  <a16:creationId xmlns:a16="http://schemas.microsoft.com/office/drawing/2014/main" id="{7BFD734A-1348-4955-827A-416C4FCDC6C5}"/>
                </a:ext>
              </a:extLst>
            </p:cNvPr>
            <p:cNvSpPr>
              <a:spLocks noChangeArrowheads="1"/>
            </p:cNvSpPr>
            <p:nvPr/>
          </p:nvSpPr>
          <p:spPr bwMode="auto">
            <a:xfrm>
              <a:off x="8996805"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2" name="Rectangle 187">
              <a:extLst>
                <a:ext uri="{FF2B5EF4-FFF2-40B4-BE49-F238E27FC236}">
                  <a16:creationId xmlns:a16="http://schemas.microsoft.com/office/drawing/2014/main" id="{639C0A45-AA0E-4799-9B48-D56FD46E76CB}"/>
                </a:ext>
              </a:extLst>
            </p:cNvPr>
            <p:cNvSpPr>
              <a:spLocks noChangeArrowheads="1"/>
            </p:cNvSpPr>
            <p:nvPr/>
          </p:nvSpPr>
          <p:spPr bwMode="auto">
            <a:xfrm>
              <a:off x="9451068"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3" name="Rectangle 188">
              <a:extLst>
                <a:ext uri="{FF2B5EF4-FFF2-40B4-BE49-F238E27FC236}">
                  <a16:creationId xmlns:a16="http://schemas.microsoft.com/office/drawing/2014/main" id="{27B6305A-BDDA-4961-B3ED-4CDE68C9BE7C}"/>
                </a:ext>
              </a:extLst>
            </p:cNvPr>
            <p:cNvSpPr>
              <a:spLocks noChangeArrowheads="1"/>
            </p:cNvSpPr>
            <p:nvPr/>
          </p:nvSpPr>
          <p:spPr bwMode="auto">
            <a:xfrm>
              <a:off x="9906501"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4" name="Rectangle 189">
              <a:extLst>
                <a:ext uri="{FF2B5EF4-FFF2-40B4-BE49-F238E27FC236}">
                  <a16:creationId xmlns:a16="http://schemas.microsoft.com/office/drawing/2014/main" id="{DD6CA54E-582F-4C37-9D3A-BFA3E45D2528}"/>
                </a:ext>
              </a:extLst>
            </p:cNvPr>
            <p:cNvSpPr>
              <a:spLocks noChangeArrowheads="1"/>
            </p:cNvSpPr>
            <p:nvPr/>
          </p:nvSpPr>
          <p:spPr bwMode="auto">
            <a:xfrm>
              <a:off x="10360763"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5" name="Rectangle 190">
              <a:extLst>
                <a:ext uri="{FF2B5EF4-FFF2-40B4-BE49-F238E27FC236}">
                  <a16:creationId xmlns:a16="http://schemas.microsoft.com/office/drawing/2014/main" id="{14E6965D-E230-4479-A391-3BCD5A2BBBDE}"/>
                </a:ext>
              </a:extLst>
            </p:cNvPr>
            <p:cNvSpPr>
              <a:spLocks noChangeArrowheads="1"/>
            </p:cNvSpPr>
            <p:nvPr/>
          </p:nvSpPr>
          <p:spPr bwMode="auto">
            <a:xfrm>
              <a:off x="10816197"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6" name="Rectangle 191">
              <a:extLst>
                <a:ext uri="{FF2B5EF4-FFF2-40B4-BE49-F238E27FC236}">
                  <a16:creationId xmlns:a16="http://schemas.microsoft.com/office/drawing/2014/main" id="{363FE856-8F60-49E3-9E59-695D571F0311}"/>
                </a:ext>
              </a:extLst>
            </p:cNvPr>
            <p:cNvSpPr>
              <a:spLocks noChangeArrowheads="1"/>
            </p:cNvSpPr>
            <p:nvPr/>
          </p:nvSpPr>
          <p:spPr bwMode="auto">
            <a:xfrm>
              <a:off x="11270460"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7" name="Rectangle 192">
              <a:extLst>
                <a:ext uri="{FF2B5EF4-FFF2-40B4-BE49-F238E27FC236}">
                  <a16:creationId xmlns:a16="http://schemas.microsoft.com/office/drawing/2014/main" id="{2FB0342C-B7FA-47B4-B1FF-6954791FDF74}"/>
                </a:ext>
              </a:extLst>
            </p:cNvPr>
            <p:cNvSpPr>
              <a:spLocks noChangeArrowheads="1"/>
            </p:cNvSpPr>
            <p:nvPr/>
          </p:nvSpPr>
          <p:spPr bwMode="auto">
            <a:xfrm>
              <a:off x="11725892" y="33745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8" name="Rectangle 194">
              <a:extLst>
                <a:ext uri="{FF2B5EF4-FFF2-40B4-BE49-F238E27FC236}">
                  <a16:creationId xmlns:a16="http://schemas.microsoft.com/office/drawing/2014/main" id="{1122B8B2-F8E5-4A2E-A416-E53AAE197ABA}"/>
                </a:ext>
              </a:extLst>
            </p:cNvPr>
            <p:cNvSpPr>
              <a:spLocks noChangeArrowheads="1"/>
            </p:cNvSpPr>
            <p:nvPr/>
          </p:nvSpPr>
          <p:spPr bwMode="auto">
            <a:xfrm>
              <a:off x="354110"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9" name="Rectangle 195">
              <a:extLst>
                <a:ext uri="{FF2B5EF4-FFF2-40B4-BE49-F238E27FC236}">
                  <a16:creationId xmlns:a16="http://schemas.microsoft.com/office/drawing/2014/main" id="{4B87FC86-0D1F-4F15-9C22-AA0B2E2E129C}"/>
                </a:ext>
              </a:extLst>
            </p:cNvPr>
            <p:cNvSpPr>
              <a:spLocks noChangeArrowheads="1"/>
            </p:cNvSpPr>
            <p:nvPr/>
          </p:nvSpPr>
          <p:spPr bwMode="auto">
            <a:xfrm>
              <a:off x="809542" y="38829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0" name="Rectangle 196">
              <a:extLst>
                <a:ext uri="{FF2B5EF4-FFF2-40B4-BE49-F238E27FC236}">
                  <a16:creationId xmlns:a16="http://schemas.microsoft.com/office/drawing/2014/main" id="{F8DDBB36-03C4-472F-9030-50E6B3212B8F}"/>
                </a:ext>
              </a:extLst>
            </p:cNvPr>
            <p:cNvSpPr>
              <a:spLocks noChangeArrowheads="1"/>
            </p:cNvSpPr>
            <p:nvPr/>
          </p:nvSpPr>
          <p:spPr bwMode="auto">
            <a:xfrm>
              <a:off x="1263805"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1" name="Rectangle 197">
              <a:extLst>
                <a:ext uri="{FF2B5EF4-FFF2-40B4-BE49-F238E27FC236}">
                  <a16:creationId xmlns:a16="http://schemas.microsoft.com/office/drawing/2014/main" id="{E84F816D-E7F7-4FC6-9198-C7A278EDBFC6}"/>
                </a:ext>
              </a:extLst>
            </p:cNvPr>
            <p:cNvSpPr>
              <a:spLocks noChangeArrowheads="1"/>
            </p:cNvSpPr>
            <p:nvPr/>
          </p:nvSpPr>
          <p:spPr bwMode="auto">
            <a:xfrm>
              <a:off x="1719239"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2" name="Rectangle 198">
              <a:extLst>
                <a:ext uri="{FF2B5EF4-FFF2-40B4-BE49-F238E27FC236}">
                  <a16:creationId xmlns:a16="http://schemas.microsoft.com/office/drawing/2014/main" id="{8C5E4DCC-4206-42A4-BE08-8E415FF60FB7}"/>
                </a:ext>
              </a:extLst>
            </p:cNvPr>
            <p:cNvSpPr>
              <a:spLocks noChangeArrowheads="1"/>
            </p:cNvSpPr>
            <p:nvPr/>
          </p:nvSpPr>
          <p:spPr bwMode="auto">
            <a:xfrm>
              <a:off x="2173502"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3" name="Rectangle 199">
              <a:extLst>
                <a:ext uri="{FF2B5EF4-FFF2-40B4-BE49-F238E27FC236}">
                  <a16:creationId xmlns:a16="http://schemas.microsoft.com/office/drawing/2014/main" id="{3EE8B95F-3C8D-4F9E-84E8-BEA481060C20}"/>
                </a:ext>
              </a:extLst>
            </p:cNvPr>
            <p:cNvSpPr>
              <a:spLocks noChangeArrowheads="1"/>
            </p:cNvSpPr>
            <p:nvPr/>
          </p:nvSpPr>
          <p:spPr bwMode="auto">
            <a:xfrm>
              <a:off x="2628934"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4" name="Rectangle 200">
              <a:extLst>
                <a:ext uri="{FF2B5EF4-FFF2-40B4-BE49-F238E27FC236}">
                  <a16:creationId xmlns:a16="http://schemas.microsoft.com/office/drawing/2014/main" id="{5E59882C-157C-443F-9111-16EC7661D405}"/>
                </a:ext>
              </a:extLst>
            </p:cNvPr>
            <p:cNvSpPr>
              <a:spLocks noChangeArrowheads="1"/>
            </p:cNvSpPr>
            <p:nvPr/>
          </p:nvSpPr>
          <p:spPr bwMode="auto">
            <a:xfrm>
              <a:off x="3083197"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5" name="Rectangle 214">
              <a:extLst>
                <a:ext uri="{FF2B5EF4-FFF2-40B4-BE49-F238E27FC236}">
                  <a16:creationId xmlns:a16="http://schemas.microsoft.com/office/drawing/2014/main" id="{779BE661-91DF-4B4E-8AF9-45D24F4AD61F}"/>
                </a:ext>
              </a:extLst>
            </p:cNvPr>
            <p:cNvSpPr>
              <a:spLocks noChangeArrowheads="1"/>
            </p:cNvSpPr>
            <p:nvPr/>
          </p:nvSpPr>
          <p:spPr bwMode="auto">
            <a:xfrm>
              <a:off x="8996805"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6" name="Rectangle 215">
              <a:extLst>
                <a:ext uri="{FF2B5EF4-FFF2-40B4-BE49-F238E27FC236}">
                  <a16:creationId xmlns:a16="http://schemas.microsoft.com/office/drawing/2014/main" id="{91810401-B6D2-4EA1-B203-697A04323630}"/>
                </a:ext>
              </a:extLst>
            </p:cNvPr>
            <p:cNvSpPr>
              <a:spLocks noChangeArrowheads="1"/>
            </p:cNvSpPr>
            <p:nvPr/>
          </p:nvSpPr>
          <p:spPr bwMode="auto">
            <a:xfrm>
              <a:off x="9451068"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7" name="Rectangle 216">
              <a:extLst>
                <a:ext uri="{FF2B5EF4-FFF2-40B4-BE49-F238E27FC236}">
                  <a16:creationId xmlns:a16="http://schemas.microsoft.com/office/drawing/2014/main" id="{CC3BED62-8CA0-4375-AB0A-72617711B089}"/>
                </a:ext>
              </a:extLst>
            </p:cNvPr>
            <p:cNvSpPr>
              <a:spLocks noChangeArrowheads="1"/>
            </p:cNvSpPr>
            <p:nvPr/>
          </p:nvSpPr>
          <p:spPr bwMode="auto">
            <a:xfrm>
              <a:off x="9906502"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8" name="Rectangle 217">
              <a:extLst>
                <a:ext uri="{FF2B5EF4-FFF2-40B4-BE49-F238E27FC236}">
                  <a16:creationId xmlns:a16="http://schemas.microsoft.com/office/drawing/2014/main" id="{64B31A64-91AE-4DF4-8D81-94752C7872B7}"/>
                </a:ext>
              </a:extLst>
            </p:cNvPr>
            <p:cNvSpPr>
              <a:spLocks noChangeArrowheads="1"/>
            </p:cNvSpPr>
            <p:nvPr/>
          </p:nvSpPr>
          <p:spPr bwMode="auto">
            <a:xfrm>
              <a:off x="10360764"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9" name="Rectangle 218">
              <a:extLst>
                <a:ext uri="{FF2B5EF4-FFF2-40B4-BE49-F238E27FC236}">
                  <a16:creationId xmlns:a16="http://schemas.microsoft.com/office/drawing/2014/main" id="{9ECDDCA8-99C7-4E2C-A3DA-6A39A54613B9}"/>
                </a:ext>
              </a:extLst>
            </p:cNvPr>
            <p:cNvSpPr>
              <a:spLocks noChangeArrowheads="1"/>
            </p:cNvSpPr>
            <p:nvPr/>
          </p:nvSpPr>
          <p:spPr bwMode="auto">
            <a:xfrm>
              <a:off x="10816197"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0" name="Rectangle 219">
              <a:extLst>
                <a:ext uri="{FF2B5EF4-FFF2-40B4-BE49-F238E27FC236}">
                  <a16:creationId xmlns:a16="http://schemas.microsoft.com/office/drawing/2014/main" id="{9E610FA0-F583-4C87-9186-97DA3A3F507B}"/>
                </a:ext>
              </a:extLst>
            </p:cNvPr>
            <p:cNvSpPr>
              <a:spLocks noChangeArrowheads="1"/>
            </p:cNvSpPr>
            <p:nvPr/>
          </p:nvSpPr>
          <p:spPr bwMode="auto">
            <a:xfrm>
              <a:off x="11270460" y="38829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1" name="Rectangle 220">
              <a:extLst>
                <a:ext uri="{FF2B5EF4-FFF2-40B4-BE49-F238E27FC236}">
                  <a16:creationId xmlns:a16="http://schemas.microsoft.com/office/drawing/2014/main" id="{C0181C2A-AC28-493E-9832-9D5782282822}"/>
                </a:ext>
              </a:extLst>
            </p:cNvPr>
            <p:cNvSpPr>
              <a:spLocks noChangeArrowheads="1"/>
            </p:cNvSpPr>
            <p:nvPr/>
          </p:nvSpPr>
          <p:spPr bwMode="auto">
            <a:xfrm>
              <a:off x="11725893"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2" name="Rectangle 222">
              <a:extLst>
                <a:ext uri="{FF2B5EF4-FFF2-40B4-BE49-F238E27FC236}">
                  <a16:creationId xmlns:a16="http://schemas.microsoft.com/office/drawing/2014/main" id="{3A65CCD8-DA6B-47D9-BE08-9831358B7F2E}"/>
                </a:ext>
              </a:extLst>
            </p:cNvPr>
            <p:cNvSpPr>
              <a:spLocks noChangeArrowheads="1"/>
            </p:cNvSpPr>
            <p:nvPr/>
          </p:nvSpPr>
          <p:spPr bwMode="auto">
            <a:xfrm>
              <a:off x="354110"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3" name="Rectangle 223">
              <a:extLst>
                <a:ext uri="{FF2B5EF4-FFF2-40B4-BE49-F238E27FC236}">
                  <a16:creationId xmlns:a16="http://schemas.microsoft.com/office/drawing/2014/main" id="{432DF8DB-2535-4604-A56C-4F411A13AB16}"/>
                </a:ext>
              </a:extLst>
            </p:cNvPr>
            <p:cNvSpPr>
              <a:spLocks noChangeArrowheads="1"/>
            </p:cNvSpPr>
            <p:nvPr/>
          </p:nvSpPr>
          <p:spPr bwMode="auto">
            <a:xfrm>
              <a:off x="809543"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4" name="Rectangle 224">
              <a:extLst>
                <a:ext uri="{FF2B5EF4-FFF2-40B4-BE49-F238E27FC236}">
                  <a16:creationId xmlns:a16="http://schemas.microsoft.com/office/drawing/2014/main" id="{B585B91F-5190-4F14-B1D1-F49E48A0D846}"/>
                </a:ext>
              </a:extLst>
            </p:cNvPr>
            <p:cNvSpPr>
              <a:spLocks noChangeArrowheads="1"/>
            </p:cNvSpPr>
            <p:nvPr/>
          </p:nvSpPr>
          <p:spPr bwMode="auto">
            <a:xfrm>
              <a:off x="1263806"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5" name="Rectangle 225">
              <a:extLst>
                <a:ext uri="{FF2B5EF4-FFF2-40B4-BE49-F238E27FC236}">
                  <a16:creationId xmlns:a16="http://schemas.microsoft.com/office/drawing/2014/main" id="{49F28844-8AC8-4173-B5BB-9FF425A50C64}"/>
                </a:ext>
              </a:extLst>
            </p:cNvPr>
            <p:cNvSpPr>
              <a:spLocks noChangeArrowheads="1"/>
            </p:cNvSpPr>
            <p:nvPr/>
          </p:nvSpPr>
          <p:spPr bwMode="auto">
            <a:xfrm>
              <a:off x="1719239"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6" name="Rectangle 226">
              <a:extLst>
                <a:ext uri="{FF2B5EF4-FFF2-40B4-BE49-F238E27FC236}">
                  <a16:creationId xmlns:a16="http://schemas.microsoft.com/office/drawing/2014/main" id="{E750B745-BCDB-4D34-BBB4-107F549419DC}"/>
                </a:ext>
              </a:extLst>
            </p:cNvPr>
            <p:cNvSpPr>
              <a:spLocks noChangeArrowheads="1"/>
            </p:cNvSpPr>
            <p:nvPr/>
          </p:nvSpPr>
          <p:spPr bwMode="auto">
            <a:xfrm>
              <a:off x="2173502"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7" name="Rectangle 227">
              <a:extLst>
                <a:ext uri="{FF2B5EF4-FFF2-40B4-BE49-F238E27FC236}">
                  <a16:creationId xmlns:a16="http://schemas.microsoft.com/office/drawing/2014/main" id="{CB843387-A206-4CDB-845C-87952DF4F7C0}"/>
                </a:ext>
              </a:extLst>
            </p:cNvPr>
            <p:cNvSpPr>
              <a:spLocks noChangeArrowheads="1"/>
            </p:cNvSpPr>
            <p:nvPr/>
          </p:nvSpPr>
          <p:spPr bwMode="auto">
            <a:xfrm>
              <a:off x="2628935"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8" name="Rectangle 228">
              <a:extLst>
                <a:ext uri="{FF2B5EF4-FFF2-40B4-BE49-F238E27FC236}">
                  <a16:creationId xmlns:a16="http://schemas.microsoft.com/office/drawing/2014/main" id="{F7012F48-14EA-4A10-B23B-D2DD376FDAFE}"/>
                </a:ext>
              </a:extLst>
            </p:cNvPr>
            <p:cNvSpPr>
              <a:spLocks noChangeArrowheads="1"/>
            </p:cNvSpPr>
            <p:nvPr/>
          </p:nvSpPr>
          <p:spPr bwMode="auto">
            <a:xfrm>
              <a:off x="3083198"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9" name="Rectangle 241">
              <a:extLst>
                <a:ext uri="{FF2B5EF4-FFF2-40B4-BE49-F238E27FC236}">
                  <a16:creationId xmlns:a16="http://schemas.microsoft.com/office/drawing/2014/main" id="{9071865C-5264-4C64-86F2-5F136CDB3D1A}"/>
                </a:ext>
              </a:extLst>
            </p:cNvPr>
            <p:cNvSpPr>
              <a:spLocks noChangeArrowheads="1"/>
            </p:cNvSpPr>
            <p:nvPr/>
          </p:nvSpPr>
          <p:spPr bwMode="auto">
            <a:xfrm>
              <a:off x="8996805"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0" name="Rectangle 242">
              <a:extLst>
                <a:ext uri="{FF2B5EF4-FFF2-40B4-BE49-F238E27FC236}">
                  <a16:creationId xmlns:a16="http://schemas.microsoft.com/office/drawing/2014/main" id="{5FC89895-3E12-4B31-8AC4-F2C571271BAC}"/>
                </a:ext>
              </a:extLst>
            </p:cNvPr>
            <p:cNvSpPr>
              <a:spLocks noChangeArrowheads="1"/>
            </p:cNvSpPr>
            <p:nvPr/>
          </p:nvSpPr>
          <p:spPr bwMode="auto">
            <a:xfrm>
              <a:off x="9451068"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1" name="Rectangle 243">
              <a:extLst>
                <a:ext uri="{FF2B5EF4-FFF2-40B4-BE49-F238E27FC236}">
                  <a16:creationId xmlns:a16="http://schemas.microsoft.com/office/drawing/2014/main" id="{822714A3-365A-4F69-84FD-C7A6C113C1B7}"/>
                </a:ext>
              </a:extLst>
            </p:cNvPr>
            <p:cNvSpPr>
              <a:spLocks noChangeArrowheads="1"/>
            </p:cNvSpPr>
            <p:nvPr/>
          </p:nvSpPr>
          <p:spPr bwMode="auto">
            <a:xfrm>
              <a:off x="9906502"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2" name="Rectangle 244">
              <a:extLst>
                <a:ext uri="{FF2B5EF4-FFF2-40B4-BE49-F238E27FC236}">
                  <a16:creationId xmlns:a16="http://schemas.microsoft.com/office/drawing/2014/main" id="{E831580F-B4FA-4FC0-94FF-AD9DB2B2F955}"/>
                </a:ext>
              </a:extLst>
            </p:cNvPr>
            <p:cNvSpPr>
              <a:spLocks noChangeArrowheads="1"/>
            </p:cNvSpPr>
            <p:nvPr/>
          </p:nvSpPr>
          <p:spPr bwMode="auto">
            <a:xfrm>
              <a:off x="10360764"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3" name="Rectangle 245">
              <a:extLst>
                <a:ext uri="{FF2B5EF4-FFF2-40B4-BE49-F238E27FC236}">
                  <a16:creationId xmlns:a16="http://schemas.microsoft.com/office/drawing/2014/main" id="{6FC45DDA-F270-4338-BB79-E4F603065B23}"/>
                </a:ext>
              </a:extLst>
            </p:cNvPr>
            <p:cNvSpPr>
              <a:spLocks noChangeArrowheads="1"/>
            </p:cNvSpPr>
            <p:nvPr/>
          </p:nvSpPr>
          <p:spPr bwMode="auto">
            <a:xfrm>
              <a:off x="10816197"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4" name="Rectangle 246">
              <a:extLst>
                <a:ext uri="{FF2B5EF4-FFF2-40B4-BE49-F238E27FC236}">
                  <a16:creationId xmlns:a16="http://schemas.microsoft.com/office/drawing/2014/main" id="{DF6A400A-8A10-49DE-A315-385C4794AAFE}"/>
                </a:ext>
              </a:extLst>
            </p:cNvPr>
            <p:cNvSpPr>
              <a:spLocks noChangeArrowheads="1"/>
            </p:cNvSpPr>
            <p:nvPr/>
          </p:nvSpPr>
          <p:spPr bwMode="auto">
            <a:xfrm>
              <a:off x="11270460"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5" name="Rectangle 247">
              <a:extLst>
                <a:ext uri="{FF2B5EF4-FFF2-40B4-BE49-F238E27FC236}">
                  <a16:creationId xmlns:a16="http://schemas.microsoft.com/office/drawing/2014/main" id="{2EA6C4C3-FE6D-4C45-9F6E-327D1D5637C5}"/>
                </a:ext>
              </a:extLst>
            </p:cNvPr>
            <p:cNvSpPr>
              <a:spLocks noChangeArrowheads="1"/>
            </p:cNvSpPr>
            <p:nvPr/>
          </p:nvSpPr>
          <p:spPr bwMode="auto">
            <a:xfrm>
              <a:off x="11725893"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6" name="Rectangle 249">
              <a:extLst>
                <a:ext uri="{FF2B5EF4-FFF2-40B4-BE49-F238E27FC236}">
                  <a16:creationId xmlns:a16="http://schemas.microsoft.com/office/drawing/2014/main" id="{9164A3A4-A0CB-4566-AFBE-563D91A10FBA}"/>
                </a:ext>
              </a:extLst>
            </p:cNvPr>
            <p:cNvSpPr>
              <a:spLocks noChangeArrowheads="1"/>
            </p:cNvSpPr>
            <p:nvPr/>
          </p:nvSpPr>
          <p:spPr bwMode="auto">
            <a:xfrm>
              <a:off x="354110"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7" name="Rectangle 250">
              <a:extLst>
                <a:ext uri="{FF2B5EF4-FFF2-40B4-BE49-F238E27FC236}">
                  <a16:creationId xmlns:a16="http://schemas.microsoft.com/office/drawing/2014/main" id="{FC689E73-96C3-4DFF-ABAC-A63C4BB15CE7}"/>
                </a:ext>
              </a:extLst>
            </p:cNvPr>
            <p:cNvSpPr>
              <a:spLocks noChangeArrowheads="1"/>
            </p:cNvSpPr>
            <p:nvPr/>
          </p:nvSpPr>
          <p:spPr bwMode="auto">
            <a:xfrm>
              <a:off x="809543"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8" name="Rectangle 251">
              <a:extLst>
                <a:ext uri="{FF2B5EF4-FFF2-40B4-BE49-F238E27FC236}">
                  <a16:creationId xmlns:a16="http://schemas.microsoft.com/office/drawing/2014/main" id="{49DC827D-FB7B-4DC2-A762-F5F17F148510}"/>
                </a:ext>
              </a:extLst>
            </p:cNvPr>
            <p:cNvSpPr>
              <a:spLocks noChangeArrowheads="1"/>
            </p:cNvSpPr>
            <p:nvPr/>
          </p:nvSpPr>
          <p:spPr bwMode="auto">
            <a:xfrm>
              <a:off x="1263806"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9" name="Rectangle 252">
              <a:extLst>
                <a:ext uri="{FF2B5EF4-FFF2-40B4-BE49-F238E27FC236}">
                  <a16:creationId xmlns:a16="http://schemas.microsoft.com/office/drawing/2014/main" id="{C228A320-DB20-438B-A918-A580ACBFC819}"/>
                </a:ext>
              </a:extLst>
            </p:cNvPr>
            <p:cNvSpPr>
              <a:spLocks noChangeArrowheads="1"/>
            </p:cNvSpPr>
            <p:nvPr/>
          </p:nvSpPr>
          <p:spPr bwMode="auto">
            <a:xfrm>
              <a:off x="1719239"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0" name="Rectangle 253">
              <a:extLst>
                <a:ext uri="{FF2B5EF4-FFF2-40B4-BE49-F238E27FC236}">
                  <a16:creationId xmlns:a16="http://schemas.microsoft.com/office/drawing/2014/main" id="{9897219B-EBD5-4581-8A2F-89939367A697}"/>
                </a:ext>
              </a:extLst>
            </p:cNvPr>
            <p:cNvSpPr>
              <a:spLocks noChangeArrowheads="1"/>
            </p:cNvSpPr>
            <p:nvPr/>
          </p:nvSpPr>
          <p:spPr bwMode="auto">
            <a:xfrm>
              <a:off x="2173502"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1" name="Rectangle 254">
              <a:extLst>
                <a:ext uri="{FF2B5EF4-FFF2-40B4-BE49-F238E27FC236}">
                  <a16:creationId xmlns:a16="http://schemas.microsoft.com/office/drawing/2014/main" id="{B8DDB46C-98EC-4AA3-8DC6-3C1937629765}"/>
                </a:ext>
              </a:extLst>
            </p:cNvPr>
            <p:cNvSpPr>
              <a:spLocks noChangeArrowheads="1"/>
            </p:cNvSpPr>
            <p:nvPr/>
          </p:nvSpPr>
          <p:spPr bwMode="auto">
            <a:xfrm>
              <a:off x="2628935"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2" name="Rectangle 255">
              <a:extLst>
                <a:ext uri="{FF2B5EF4-FFF2-40B4-BE49-F238E27FC236}">
                  <a16:creationId xmlns:a16="http://schemas.microsoft.com/office/drawing/2014/main" id="{808B3D4B-87CC-405D-9F91-FF03DD240C00}"/>
                </a:ext>
              </a:extLst>
            </p:cNvPr>
            <p:cNvSpPr>
              <a:spLocks noChangeArrowheads="1"/>
            </p:cNvSpPr>
            <p:nvPr/>
          </p:nvSpPr>
          <p:spPr bwMode="auto">
            <a:xfrm>
              <a:off x="3083198"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3" name="Rectangle 268">
              <a:extLst>
                <a:ext uri="{FF2B5EF4-FFF2-40B4-BE49-F238E27FC236}">
                  <a16:creationId xmlns:a16="http://schemas.microsoft.com/office/drawing/2014/main" id="{368C3B92-A8BF-48DA-A49B-DEEB8B156B24}"/>
                </a:ext>
              </a:extLst>
            </p:cNvPr>
            <p:cNvSpPr>
              <a:spLocks noChangeArrowheads="1"/>
            </p:cNvSpPr>
            <p:nvPr/>
          </p:nvSpPr>
          <p:spPr bwMode="auto">
            <a:xfrm>
              <a:off x="8996805"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4" name="Rectangle 269">
              <a:extLst>
                <a:ext uri="{FF2B5EF4-FFF2-40B4-BE49-F238E27FC236}">
                  <a16:creationId xmlns:a16="http://schemas.microsoft.com/office/drawing/2014/main" id="{C6AE408F-F0A6-4B28-9BE9-0FACFB243E81}"/>
                </a:ext>
              </a:extLst>
            </p:cNvPr>
            <p:cNvSpPr>
              <a:spLocks noChangeArrowheads="1"/>
            </p:cNvSpPr>
            <p:nvPr/>
          </p:nvSpPr>
          <p:spPr bwMode="auto">
            <a:xfrm>
              <a:off x="9451068"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5" name="Rectangle 270">
              <a:extLst>
                <a:ext uri="{FF2B5EF4-FFF2-40B4-BE49-F238E27FC236}">
                  <a16:creationId xmlns:a16="http://schemas.microsoft.com/office/drawing/2014/main" id="{78937A9C-A111-49DA-A588-1C93AD60FC74}"/>
                </a:ext>
              </a:extLst>
            </p:cNvPr>
            <p:cNvSpPr>
              <a:spLocks noChangeArrowheads="1"/>
            </p:cNvSpPr>
            <p:nvPr/>
          </p:nvSpPr>
          <p:spPr bwMode="auto">
            <a:xfrm>
              <a:off x="9906502"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6" name="Rectangle 271">
              <a:extLst>
                <a:ext uri="{FF2B5EF4-FFF2-40B4-BE49-F238E27FC236}">
                  <a16:creationId xmlns:a16="http://schemas.microsoft.com/office/drawing/2014/main" id="{89501F7C-3060-4F40-952B-8BEDDCE50CFE}"/>
                </a:ext>
              </a:extLst>
            </p:cNvPr>
            <p:cNvSpPr>
              <a:spLocks noChangeArrowheads="1"/>
            </p:cNvSpPr>
            <p:nvPr/>
          </p:nvSpPr>
          <p:spPr bwMode="auto">
            <a:xfrm>
              <a:off x="10360764"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7" name="Rectangle 272">
              <a:extLst>
                <a:ext uri="{FF2B5EF4-FFF2-40B4-BE49-F238E27FC236}">
                  <a16:creationId xmlns:a16="http://schemas.microsoft.com/office/drawing/2014/main" id="{C12674AC-F8DE-4BF0-B819-9E2A2AF2FE50}"/>
                </a:ext>
              </a:extLst>
            </p:cNvPr>
            <p:cNvSpPr>
              <a:spLocks noChangeArrowheads="1"/>
            </p:cNvSpPr>
            <p:nvPr/>
          </p:nvSpPr>
          <p:spPr bwMode="auto">
            <a:xfrm>
              <a:off x="10816197" y="48985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8" name="Rectangle 273">
              <a:extLst>
                <a:ext uri="{FF2B5EF4-FFF2-40B4-BE49-F238E27FC236}">
                  <a16:creationId xmlns:a16="http://schemas.microsoft.com/office/drawing/2014/main" id="{B7785334-7690-4CF7-9269-7772426EDD7F}"/>
                </a:ext>
              </a:extLst>
            </p:cNvPr>
            <p:cNvSpPr>
              <a:spLocks noChangeArrowheads="1"/>
            </p:cNvSpPr>
            <p:nvPr/>
          </p:nvSpPr>
          <p:spPr bwMode="auto">
            <a:xfrm>
              <a:off x="11270460" y="48985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9" name="Rectangle 274">
              <a:extLst>
                <a:ext uri="{FF2B5EF4-FFF2-40B4-BE49-F238E27FC236}">
                  <a16:creationId xmlns:a16="http://schemas.microsoft.com/office/drawing/2014/main" id="{1D74AEA1-716D-444E-9FA0-111672E596C6}"/>
                </a:ext>
              </a:extLst>
            </p:cNvPr>
            <p:cNvSpPr>
              <a:spLocks noChangeArrowheads="1"/>
            </p:cNvSpPr>
            <p:nvPr/>
          </p:nvSpPr>
          <p:spPr bwMode="auto">
            <a:xfrm>
              <a:off x="11725893" y="4898595"/>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0" name="Rectangle 276">
              <a:extLst>
                <a:ext uri="{FF2B5EF4-FFF2-40B4-BE49-F238E27FC236}">
                  <a16:creationId xmlns:a16="http://schemas.microsoft.com/office/drawing/2014/main" id="{3438C147-B1A7-4B1E-AE39-DA7715FBB4D4}"/>
                </a:ext>
              </a:extLst>
            </p:cNvPr>
            <p:cNvSpPr>
              <a:spLocks noChangeArrowheads="1"/>
            </p:cNvSpPr>
            <p:nvPr/>
          </p:nvSpPr>
          <p:spPr bwMode="auto">
            <a:xfrm>
              <a:off x="354110"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1" name="Rectangle 277">
              <a:extLst>
                <a:ext uri="{FF2B5EF4-FFF2-40B4-BE49-F238E27FC236}">
                  <a16:creationId xmlns:a16="http://schemas.microsoft.com/office/drawing/2014/main" id="{84AA6B27-1DF9-4C1A-8EB8-285EAD7752BB}"/>
                </a:ext>
              </a:extLst>
            </p:cNvPr>
            <p:cNvSpPr>
              <a:spLocks noChangeArrowheads="1"/>
            </p:cNvSpPr>
            <p:nvPr/>
          </p:nvSpPr>
          <p:spPr bwMode="auto">
            <a:xfrm>
              <a:off x="809543"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2" name="Rectangle 278">
              <a:extLst>
                <a:ext uri="{FF2B5EF4-FFF2-40B4-BE49-F238E27FC236}">
                  <a16:creationId xmlns:a16="http://schemas.microsoft.com/office/drawing/2014/main" id="{EC4CD7F9-CEBB-45D2-BC0F-696E95FC1ED0}"/>
                </a:ext>
              </a:extLst>
            </p:cNvPr>
            <p:cNvSpPr>
              <a:spLocks noChangeArrowheads="1"/>
            </p:cNvSpPr>
            <p:nvPr/>
          </p:nvSpPr>
          <p:spPr bwMode="auto">
            <a:xfrm>
              <a:off x="1263806"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3" name="Rectangle 279">
              <a:extLst>
                <a:ext uri="{FF2B5EF4-FFF2-40B4-BE49-F238E27FC236}">
                  <a16:creationId xmlns:a16="http://schemas.microsoft.com/office/drawing/2014/main" id="{25CE44E3-3ADD-478D-A105-8FBE0876C3E3}"/>
                </a:ext>
              </a:extLst>
            </p:cNvPr>
            <p:cNvSpPr>
              <a:spLocks noChangeArrowheads="1"/>
            </p:cNvSpPr>
            <p:nvPr/>
          </p:nvSpPr>
          <p:spPr bwMode="auto">
            <a:xfrm>
              <a:off x="1719239"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4" name="Rectangle 280">
              <a:extLst>
                <a:ext uri="{FF2B5EF4-FFF2-40B4-BE49-F238E27FC236}">
                  <a16:creationId xmlns:a16="http://schemas.microsoft.com/office/drawing/2014/main" id="{A8F0BFFE-3D79-4101-821A-4AF5607ECB15}"/>
                </a:ext>
              </a:extLst>
            </p:cNvPr>
            <p:cNvSpPr>
              <a:spLocks noChangeArrowheads="1"/>
            </p:cNvSpPr>
            <p:nvPr/>
          </p:nvSpPr>
          <p:spPr bwMode="auto">
            <a:xfrm>
              <a:off x="2173502"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5" name="Rectangle 281">
              <a:extLst>
                <a:ext uri="{FF2B5EF4-FFF2-40B4-BE49-F238E27FC236}">
                  <a16:creationId xmlns:a16="http://schemas.microsoft.com/office/drawing/2014/main" id="{84D419AF-8225-41B8-86F5-75B9A63B28CE}"/>
                </a:ext>
              </a:extLst>
            </p:cNvPr>
            <p:cNvSpPr>
              <a:spLocks noChangeArrowheads="1"/>
            </p:cNvSpPr>
            <p:nvPr/>
          </p:nvSpPr>
          <p:spPr bwMode="auto">
            <a:xfrm>
              <a:off x="2628935"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6" name="Rectangle 282">
              <a:extLst>
                <a:ext uri="{FF2B5EF4-FFF2-40B4-BE49-F238E27FC236}">
                  <a16:creationId xmlns:a16="http://schemas.microsoft.com/office/drawing/2014/main" id="{4E58BD16-2A71-4755-BC85-16C8F3739257}"/>
                </a:ext>
              </a:extLst>
            </p:cNvPr>
            <p:cNvSpPr>
              <a:spLocks noChangeArrowheads="1"/>
            </p:cNvSpPr>
            <p:nvPr/>
          </p:nvSpPr>
          <p:spPr bwMode="auto">
            <a:xfrm>
              <a:off x="3083198"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7" name="Rectangle 283">
              <a:extLst>
                <a:ext uri="{FF2B5EF4-FFF2-40B4-BE49-F238E27FC236}">
                  <a16:creationId xmlns:a16="http://schemas.microsoft.com/office/drawing/2014/main" id="{F56B1EBF-9ACC-4EEA-9794-00E325DCA5C8}"/>
                </a:ext>
              </a:extLst>
            </p:cNvPr>
            <p:cNvSpPr>
              <a:spLocks noChangeArrowheads="1"/>
            </p:cNvSpPr>
            <p:nvPr/>
          </p:nvSpPr>
          <p:spPr bwMode="auto">
            <a:xfrm>
              <a:off x="3538630"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8" name="Rectangle 284">
              <a:extLst>
                <a:ext uri="{FF2B5EF4-FFF2-40B4-BE49-F238E27FC236}">
                  <a16:creationId xmlns:a16="http://schemas.microsoft.com/office/drawing/2014/main" id="{CCFE505E-DEE7-4620-81F5-36AFA872F47C}"/>
                </a:ext>
              </a:extLst>
            </p:cNvPr>
            <p:cNvSpPr>
              <a:spLocks noChangeArrowheads="1"/>
            </p:cNvSpPr>
            <p:nvPr/>
          </p:nvSpPr>
          <p:spPr bwMode="auto">
            <a:xfrm>
              <a:off x="3992893"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9" name="Rectangle 285">
              <a:extLst>
                <a:ext uri="{FF2B5EF4-FFF2-40B4-BE49-F238E27FC236}">
                  <a16:creationId xmlns:a16="http://schemas.microsoft.com/office/drawing/2014/main" id="{30C4E4C1-9D8B-44EC-8D99-2E618636E26D}"/>
                </a:ext>
              </a:extLst>
            </p:cNvPr>
            <p:cNvSpPr>
              <a:spLocks noChangeArrowheads="1"/>
            </p:cNvSpPr>
            <p:nvPr/>
          </p:nvSpPr>
          <p:spPr bwMode="auto">
            <a:xfrm>
              <a:off x="4448327"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0" name="Rectangle 286">
              <a:extLst>
                <a:ext uri="{FF2B5EF4-FFF2-40B4-BE49-F238E27FC236}">
                  <a16:creationId xmlns:a16="http://schemas.microsoft.com/office/drawing/2014/main" id="{775CBB56-B210-43F2-87E2-DE5A0CA40D46}"/>
                </a:ext>
              </a:extLst>
            </p:cNvPr>
            <p:cNvSpPr>
              <a:spLocks noChangeArrowheads="1"/>
            </p:cNvSpPr>
            <p:nvPr/>
          </p:nvSpPr>
          <p:spPr bwMode="auto">
            <a:xfrm>
              <a:off x="4902590"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1" name="Rectangle 287">
              <a:extLst>
                <a:ext uri="{FF2B5EF4-FFF2-40B4-BE49-F238E27FC236}">
                  <a16:creationId xmlns:a16="http://schemas.microsoft.com/office/drawing/2014/main" id="{6667B41B-9A3E-4667-A1C7-B7369F01012C}"/>
                </a:ext>
              </a:extLst>
            </p:cNvPr>
            <p:cNvSpPr>
              <a:spLocks noChangeArrowheads="1"/>
            </p:cNvSpPr>
            <p:nvPr/>
          </p:nvSpPr>
          <p:spPr bwMode="auto">
            <a:xfrm>
              <a:off x="5358022"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2" name="Rectangle 288">
              <a:extLst>
                <a:ext uri="{FF2B5EF4-FFF2-40B4-BE49-F238E27FC236}">
                  <a16:creationId xmlns:a16="http://schemas.microsoft.com/office/drawing/2014/main" id="{796F6F02-6043-46B6-ACB2-F0D85A8658E6}"/>
                </a:ext>
              </a:extLst>
            </p:cNvPr>
            <p:cNvSpPr>
              <a:spLocks noChangeArrowheads="1"/>
            </p:cNvSpPr>
            <p:nvPr/>
          </p:nvSpPr>
          <p:spPr bwMode="auto">
            <a:xfrm>
              <a:off x="5812285"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3" name="Rectangle 289">
              <a:extLst>
                <a:ext uri="{FF2B5EF4-FFF2-40B4-BE49-F238E27FC236}">
                  <a16:creationId xmlns:a16="http://schemas.microsoft.com/office/drawing/2014/main" id="{929725D4-ED31-40E2-8AB3-47D0FD5DE573}"/>
                </a:ext>
              </a:extLst>
            </p:cNvPr>
            <p:cNvSpPr>
              <a:spLocks noChangeArrowheads="1"/>
            </p:cNvSpPr>
            <p:nvPr/>
          </p:nvSpPr>
          <p:spPr bwMode="auto">
            <a:xfrm>
              <a:off x="6267718"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4" name="Rectangle 290">
              <a:extLst>
                <a:ext uri="{FF2B5EF4-FFF2-40B4-BE49-F238E27FC236}">
                  <a16:creationId xmlns:a16="http://schemas.microsoft.com/office/drawing/2014/main" id="{6E0AE0BD-ECE4-468E-A5C9-0DE456154DD2}"/>
                </a:ext>
              </a:extLst>
            </p:cNvPr>
            <p:cNvSpPr>
              <a:spLocks noChangeArrowheads="1"/>
            </p:cNvSpPr>
            <p:nvPr/>
          </p:nvSpPr>
          <p:spPr bwMode="auto">
            <a:xfrm>
              <a:off x="6721981"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5" name="Rectangle 291">
              <a:extLst>
                <a:ext uri="{FF2B5EF4-FFF2-40B4-BE49-F238E27FC236}">
                  <a16:creationId xmlns:a16="http://schemas.microsoft.com/office/drawing/2014/main" id="{4400955C-33E1-4C75-9F63-728D8665A91F}"/>
                </a:ext>
              </a:extLst>
            </p:cNvPr>
            <p:cNvSpPr>
              <a:spLocks noChangeArrowheads="1"/>
            </p:cNvSpPr>
            <p:nvPr/>
          </p:nvSpPr>
          <p:spPr bwMode="auto">
            <a:xfrm>
              <a:off x="7177414"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6" name="Rectangle 292">
              <a:extLst>
                <a:ext uri="{FF2B5EF4-FFF2-40B4-BE49-F238E27FC236}">
                  <a16:creationId xmlns:a16="http://schemas.microsoft.com/office/drawing/2014/main" id="{D961C0B6-3B1B-4839-857B-114099F3F192}"/>
                </a:ext>
              </a:extLst>
            </p:cNvPr>
            <p:cNvSpPr>
              <a:spLocks noChangeArrowheads="1"/>
            </p:cNvSpPr>
            <p:nvPr/>
          </p:nvSpPr>
          <p:spPr bwMode="auto">
            <a:xfrm>
              <a:off x="7631676"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7" name="Rectangle 293">
              <a:extLst>
                <a:ext uri="{FF2B5EF4-FFF2-40B4-BE49-F238E27FC236}">
                  <a16:creationId xmlns:a16="http://schemas.microsoft.com/office/drawing/2014/main" id="{DF5F8018-F3F9-4B6A-961C-FDE42B1ACFD9}"/>
                </a:ext>
              </a:extLst>
            </p:cNvPr>
            <p:cNvSpPr>
              <a:spLocks noChangeArrowheads="1"/>
            </p:cNvSpPr>
            <p:nvPr/>
          </p:nvSpPr>
          <p:spPr bwMode="auto">
            <a:xfrm>
              <a:off x="8087110"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8" name="Rectangle 294">
              <a:extLst>
                <a:ext uri="{FF2B5EF4-FFF2-40B4-BE49-F238E27FC236}">
                  <a16:creationId xmlns:a16="http://schemas.microsoft.com/office/drawing/2014/main" id="{F9B0F8D9-7724-4ACF-BA7F-110AA4FF0CD6}"/>
                </a:ext>
              </a:extLst>
            </p:cNvPr>
            <p:cNvSpPr>
              <a:spLocks noChangeArrowheads="1"/>
            </p:cNvSpPr>
            <p:nvPr/>
          </p:nvSpPr>
          <p:spPr bwMode="auto">
            <a:xfrm>
              <a:off x="8541373"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9" name="Rectangle 295">
              <a:extLst>
                <a:ext uri="{FF2B5EF4-FFF2-40B4-BE49-F238E27FC236}">
                  <a16:creationId xmlns:a16="http://schemas.microsoft.com/office/drawing/2014/main" id="{1D3659AF-0565-450F-85E1-3D9707E72F53}"/>
                </a:ext>
              </a:extLst>
            </p:cNvPr>
            <p:cNvSpPr>
              <a:spLocks noChangeArrowheads="1"/>
            </p:cNvSpPr>
            <p:nvPr/>
          </p:nvSpPr>
          <p:spPr bwMode="auto">
            <a:xfrm>
              <a:off x="8996805"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0" name="Rectangle 296">
              <a:extLst>
                <a:ext uri="{FF2B5EF4-FFF2-40B4-BE49-F238E27FC236}">
                  <a16:creationId xmlns:a16="http://schemas.microsoft.com/office/drawing/2014/main" id="{5FE90139-0B55-4644-A3B5-120193B9A581}"/>
                </a:ext>
              </a:extLst>
            </p:cNvPr>
            <p:cNvSpPr>
              <a:spLocks noChangeArrowheads="1"/>
            </p:cNvSpPr>
            <p:nvPr/>
          </p:nvSpPr>
          <p:spPr bwMode="auto">
            <a:xfrm>
              <a:off x="9451068"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1" name="Rectangle 297">
              <a:extLst>
                <a:ext uri="{FF2B5EF4-FFF2-40B4-BE49-F238E27FC236}">
                  <a16:creationId xmlns:a16="http://schemas.microsoft.com/office/drawing/2014/main" id="{5C52DEE4-F75A-448E-AC22-D4A8424D605A}"/>
                </a:ext>
              </a:extLst>
            </p:cNvPr>
            <p:cNvSpPr>
              <a:spLocks noChangeArrowheads="1"/>
            </p:cNvSpPr>
            <p:nvPr/>
          </p:nvSpPr>
          <p:spPr bwMode="auto">
            <a:xfrm>
              <a:off x="9906502" y="54069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2" name="Rectangle 298">
              <a:extLst>
                <a:ext uri="{FF2B5EF4-FFF2-40B4-BE49-F238E27FC236}">
                  <a16:creationId xmlns:a16="http://schemas.microsoft.com/office/drawing/2014/main" id="{0FAA6019-458E-49C0-82BF-4DA9376EF5EF}"/>
                </a:ext>
              </a:extLst>
            </p:cNvPr>
            <p:cNvSpPr>
              <a:spLocks noChangeArrowheads="1"/>
            </p:cNvSpPr>
            <p:nvPr/>
          </p:nvSpPr>
          <p:spPr bwMode="auto">
            <a:xfrm>
              <a:off x="10360764"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3" name="Rectangle 299">
              <a:extLst>
                <a:ext uri="{FF2B5EF4-FFF2-40B4-BE49-F238E27FC236}">
                  <a16:creationId xmlns:a16="http://schemas.microsoft.com/office/drawing/2014/main" id="{A10BEF18-4D65-4ECD-AD29-9B429488E510}"/>
                </a:ext>
              </a:extLst>
            </p:cNvPr>
            <p:cNvSpPr>
              <a:spLocks noChangeArrowheads="1"/>
            </p:cNvSpPr>
            <p:nvPr/>
          </p:nvSpPr>
          <p:spPr bwMode="auto">
            <a:xfrm>
              <a:off x="10816197" y="5406987"/>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4" name="Rectangle 300">
              <a:extLst>
                <a:ext uri="{FF2B5EF4-FFF2-40B4-BE49-F238E27FC236}">
                  <a16:creationId xmlns:a16="http://schemas.microsoft.com/office/drawing/2014/main" id="{B5150899-574E-4361-8BD8-908931E2F979}"/>
                </a:ext>
              </a:extLst>
            </p:cNvPr>
            <p:cNvSpPr>
              <a:spLocks noChangeArrowheads="1"/>
            </p:cNvSpPr>
            <p:nvPr/>
          </p:nvSpPr>
          <p:spPr bwMode="auto">
            <a:xfrm>
              <a:off x="11270460"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5" name="Rectangle 301">
              <a:extLst>
                <a:ext uri="{FF2B5EF4-FFF2-40B4-BE49-F238E27FC236}">
                  <a16:creationId xmlns:a16="http://schemas.microsoft.com/office/drawing/2014/main" id="{BEA711FE-B1AF-4B37-81CB-C560FA27C379}"/>
                </a:ext>
              </a:extLst>
            </p:cNvPr>
            <p:cNvSpPr>
              <a:spLocks noChangeArrowheads="1"/>
            </p:cNvSpPr>
            <p:nvPr/>
          </p:nvSpPr>
          <p:spPr bwMode="auto">
            <a:xfrm>
              <a:off x="11725893"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6" name="Rectangle 303">
              <a:extLst>
                <a:ext uri="{FF2B5EF4-FFF2-40B4-BE49-F238E27FC236}">
                  <a16:creationId xmlns:a16="http://schemas.microsoft.com/office/drawing/2014/main" id="{80E4ED87-41E6-49B3-91BA-686B2B81BE5B}"/>
                </a:ext>
              </a:extLst>
            </p:cNvPr>
            <p:cNvSpPr>
              <a:spLocks noChangeArrowheads="1"/>
            </p:cNvSpPr>
            <p:nvPr/>
          </p:nvSpPr>
          <p:spPr bwMode="auto">
            <a:xfrm>
              <a:off x="354110"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7" name="Rectangle 304">
              <a:extLst>
                <a:ext uri="{FF2B5EF4-FFF2-40B4-BE49-F238E27FC236}">
                  <a16:creationId xmlns:a16="http://schemas.microsoft.com/office/drawing/2014/main" id="{4E9BE40A-EE42-4123-8BA0-FF7F0385F340}"/>
                </a:ext>
              </a:extLst>
            </p:cNvPr>
            <p:cNvSpPr>
              <a:spLocks noChangeArrowheads="1"/>
            </p:cNvSpPr>
            <p:nvPr/>
          </p:nvSpPr>
          <p:spPr bwMode="auto">
            <a:xfrm>
              <a:off x="809543"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8" name="Rectangle 305">
              <a:extLst>
                <a:ext uri="{FF2B5EF4-FFF2-40B4-BE49-F238E27FC236}">
                  <a16:creationId xmlns:a16="http://schemas.microsoft.com/office/drawing/2014/main" id="{B611F1C1-8FC2-46A0-9BD2-C302F7B52C75}"/>
                </a:ext>
              </a:extLst>
            </p:cNvPr>
            <p:cNvSpPr>
              <a:spLocks noChangeArrowheads="1"/>
            </p:cNvSpPr>
            <p:nvPr/>
          </p:nvSpPr>
          <p:spPr bwMode="auto">
            <a:xfrm>
              <a:off x="1263806"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9" name="Rectangle 306">
              <a:extLst>
                <a:ext uri="{FF2B5EF4-FFF2-40B4-BE49-F238E27FC236}">
                  <a16:creationId xmlns:a16="http://schemas.microsoft.com/office/drawing/2014/main" id="{930B6D85-2884-41AB-BDBA-4E324F36B453}"/>
                </a:ext>
              </a:extLst>
            </p:cNvPr>
            <p:cNvSpPr>
              <a:spLocks noChangeArrowheads="1"/>
            </p:cNvSpPr>
            <p:nvPr/>
          </p:nvSpPr>
          <p:spPr bwMode="auto">
            <a:xfrm>
              <a:off x="1719239"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0" name="Rectangle 307">
              <a:extLst>
                <a:ext uri="{FF2B5EF4-FFF2-40B4-BE49-F238E27FC236}">
                  <a16:creationId xmlns:a16="http://schemas.microsoft.com/office/drawing/2014/main" id="{7F9C1F3D-FD52-424C-9FF6-C48477A4981B}"/>
                </a:ext>
              </a:extLst>
            </p:cNvPr>
            <p:cNvSpPr>
              <a:spLocks noChangeArrowheads="1"/>
            </p:cNvSpPr>
            <p:nvPr/>
          </p:nvSpPr>
          <p:spPr bwMode="auto">
            <a:xfrm>
              <a:off x="2173502"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1" name="Rectangle 308">
              <a:extLst>
                <a:ext uri="{FF2B5EF4-FFF2-40B4-BE49-F238E27FC236}">
                  <a16:creationId xmlns:a16="http://schemas.microsoft.com/office/drawing/2014/main" id="{E7486E9D-3A69-4A97-AA5C-AF76EF8F51C6}"/>
                </a:ext>
              </a:extLst>
            </p:cNvPr>
            <p:cNvSpPr>
              <a:spLocks noChangeArrowheads="1"/>
            </p:cNvSpPr>
            <p:nvPr/>
          </p:nvSpPr>
          <p:spPr bwMode="auto">
            <a:xfrm>
              <a:off x="2628935"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2" name="Rectangle 309">
              <a:extLst>
                <a:ext uri="{FF2B5EF4-FFF2-40B4-BE49-F238E27FC236}">
                  <a16:creationId xmlns:a16="http://schemas.microsoft.com/office/drawing/2014/main" id="{0AA7E796-96DA-498C-93D9-136DDFB2FCF2}"/>
                </a:ext>
              </a:extLst>
            </p:cNvPr>
            <p:cNvSpPr>
              <a:spLocks noChangeArrowheads="1"/>
            </p:cNvSpPr>
            <p:nvPr/>
          </p:nvSpPr>
          <p:spPr bwMode="auto">
            <a:xfrm>
              <a:off x="3083198"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3" name="Rectangle 310">
              <a:extLst>
                <a:ext uri="{FF2B5EF4-FFF2-40B4-BE49-F238E27FC236}">
                  <a16:creationId xmlns:a16="http://schemas.microsoft.com/office/drawing/2014/main" id="{A66B0CB8-31EE-439B-AC73-841AF9BC5F30}"/>
                </a:ext>
              </a:extLst>
            </p:cNvPr>
            <p:cNvSpPr>
              <a:spLocks noChangeArrowheads="1"/>
            </p:cNvSpPr>
            <p:nvPr/>
          </p:nvSpPr>
          <p:spPr bwMode="auto">
            <a:xfrm>
              <a:off x="3538630"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4" name="Rectangle 311">
              <a:extLst>
                <a:ext uri="{FF2B5EF4-FFF2-40B4-BE49-F238E27FC236}">
                  <a16:creationId xmlns:a16="http://schemas.microsoft.com/office/drawing/2014/main" id="{3369CA06-5E6E-4F9E-A1F5-CDE8295570AF}"/>
                </a:ext>
              </a:extLst>
            </p:cNvPr>
            <p:cNvSpPr>
              <a:spLocks noChangeArrowheads="1"/>
            </p:cNvSpPr>
            <p:nvPr/>
          </p:nvSpPr>
          <p:spPr bwMode="auto">
            <a:xfrm>
              <a:off x="3992893"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5" name="Rectangle 312">
              <a:extLst>
                <a:ext uri="{FF2B5EF4-FFF2-40B4-BE49-F238E27FC236}">
                  <a16:creationId xmlns:a16="http://schemas.microsoft.com/office/drawing/2014/main" id="{E99CE921-0DE8-4AB7-AC5C-1424E0C194CF}"/>
                </a:ext>
              </a:extLst>
            </p:cNvPr>
            <p:cNvSpPr>
              <a:spLocks noChangeArrowheads="1"/>
            </p:cNvSpPr>
            <p:nvPr/>
          </p:nvSpPr>
          <p:spPr bwMode="auto">
            <a:xfrm>
              <a:off x="4448327"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6" name="Rectangle 313">
              <a:extLst>
                <a:ext uri="{FF2B5EF4-FFF2-40B4-BE49-F238E27FC236}">
                  <a16:creationId xmlns:a16="http://schemas.microsoft.com/office/drawing/2014/main" id="{44B0D7FC-1229-4D80-AFFC-1892AC41BCE3}"/>
                </a:ext>
              </a:extLst>
            </p:cNvPr>
            <p:cNvSpPr>
              <a:spLocks noChangeArrowheads="1"/>
            </p:cNvSpPr>
            <p:nvPr/>
          </p:nvSpPr>
          <p:spPr bwMode="auto">
            <a:xfrm>
              <a:off x="4902590"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7" name="Rectangle 314">
              <a:extLst>
                <a:ext uri="{FF2B5EF4-FFF2-40B4-BE49-F238E27FC236}">
                  <a16:creationId xmlns:a16="http://schemas.microsoft.com/office/drawing/2014/main" id="{9CC127BC-9564-47FC-B62B-448598DBAB57}"/>
                </a:ext>
              </a:extLst>
            </p:cNvPr>
            <p:cNvSpPr>
              <a:spLocks noChangeArrowheads="1"/>
            </p:cNvSpPr>
            <p:nvPr/>
          </p:nvSpPr>
          <p:spPr bwMode="auto">
            <a:xfrm>
              <a:off x="5358022"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8" name="Rectangle 315">
              <a:extLst>
                <a:ext uri="{FF2B5EF4-FFF2-40B4-BE49-F238E27FC236}">
                  <a16:creationId xmlns:a16="http://schemas.microsoft.com/office/drawing/2014/main" id="{B9AB1F98-2ED9-4FA8-B563-43ABB5173B26}"/>
                </a:ext>
              </a:extLst>
            </p:cNvPr>
            <p:cNvSpPr>
              <a:spLocks noChangeArrowheads="1"/>
            </p:cNvSpPr>
            <p:nvPr/>
          </p:nvSpPr>
          <p:spPr bwMode="auto">
            <a:xfrm>
              <a:off x="5812285"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9" name="Rectangle 316">
              <a:extLst>
                <a:ext uri="{FF2B5EF4-FFF2-40B4-BE49-F238E27FC236}">
                  <a16:creationId xmlns:a16="http://schemas.microsoft.com/office/drawing/2014/main" id="{A6DA074F-063A-4813-AE3D-039A5CEC3F77}"/>
                </a:ext>
              </a:extLst>
            </p:cNvPr>
            <p:cNvSpPr>
              <a:spLocks noChangeArrowheads="1"/>
            </p:cNvSpPr>
            <p:nvPr/>
          </p:nvSpPr>
          <p:spPr bwMode="auto">
            <a:xfrm>
              <a:off x="6267718"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0" name="Rectangle 317">
              <a:extLst>
                <a:ext uri="{FF2B5EF4-FFF2-40B4-BE49-F238E27FC236}">
                  <a16:creationId xmlns:a16="http://schemas.microsoft.com/office/drawing/2014/main" id="{E2D48949-643D-4CD5-94F2-5B81BCC4A407}"/>
                </a:ext>
              </a:extLst>
            </p:cNvPr>
            <p:cNvSpPr>
              <a:spLocks noChangeArrowheads="1"/>
            </p:cNvSpPr>
            <p:nvPr/>
          </p:nvSpPr>
          <p:spPr bwMode="auto">
            <a:xfrm>
              <a:off x="6721981"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1" name="Rectangle 318">
              <a:extLst>
                <a:ext uri="{FF2B5EF4-FFF2-40B4-BE49-F238E27FC236}">
                  <a16:creationId xmlns:a16="http://schemas.microsoft.com/office/drawing/2014/main" id="{00728DC9-776B-49FA-ABFC-CE0772CDA2EE}"/>
                </a:ext>
              </a:extLst>
            </p:cNvPr>
            <p:cNvSpPr>
              <a:spLocks noChangeArrowheads="1"/>
            </p:cNvSpPr>
            <p:nvPr/>
          </p:nvSpPr>
          <p:spPr bwMode="auto">
            <a:xfrm>
              <a:off x="7177414"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2" name="Rectangle 319">
              <a:extLst>
                <a:ext uri="{FF2B5EF4-FFF2-40B4-BE49-F238E27FC236}">
                  <a16:creationId xmlns:a16="http://schemas.microsoft.com/office/drawing/2014/main" id="{F940E1FC-5AC7-4790-9F31-160A60507111}"/>
                </a:ext>
              </a:extLst>
            </p:cNvPr>
            <p:cNvSpPr>
              <a:spLocks noChangeArrowheads="1"/>
            </p:cNvSpPr>
            <p:nvPr/>
          </p:nvSpPr>
          <p:spPr bwMode="auto">
            <a:xfrm>
              <a:off x="7631676"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3" name="Rectangle 320">
              <a:extLst>
                <a:ext uri="{FF2B5EF4-FFF2-40B4-BE49-F238E27FC236}">
                  <a16:creationId xmlns:a16="http://schemas.microsoft.com/office/drawing/2014/main" id="{9A9BC016-C68C-4EA0-9BAE-277C05D16E62}"/>
                </a:ext>
              </a:extLst>
            </p:cNvPr>
            <p:cNvSpPr>
              <a:spLocks noChangeArrowheads="1"/>
            </p:cNvSpPr>
            <p:nvPr/>
          </p:nvSpPr>
          <p:spPr bwMode="auto">
            <a:xfrm>
              <a:off x="8087110"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4" name="Rectangle 321">
              <a:extLst>
                <a:ext uri="{FF2B5EF4-FFF2-40B4-BE49-F238E27FC236}">
                  <a16:creationId xmlns:a16="http://schemas.microsoft.com/office/drawing/2014/main" id="{85D72911-CD6D-4223-B9B7-AF8B7667D669}"/>
                </a:ext>
              </a:extLst>
            </p:cNvPr>
            <p:cNvSpPr>
              <a:spLocks noChangeArrowheads="1"/>
            </p:cNvSpPr>
            <p:nvPr/>
          </p:nvSpPr>
          <p:spPr bwMode="auto">
            <a:xfrm>
              <a:off x="8541373"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5" name="Rectangle 322">
              <a:extLst>
                <a:ext uri="{FF2B5EF4-FFF2-40B4-BE49-F238E27FC236}">
                  <a16:creationId xmlns:a16="http://schemas.microsoft.com/office/drawing/2014/main" id="{44F55F88-B6F7-42F9-A7A0-92FA35616202}"/>
                </a:ext>
              </a:extLst>
            </p:cNvPr>
            <p:cNvSpPr>
              <a:spLocks noChangeArrowheads="1"/>
            </p:cNvSpPr>
            <p:nvPr/>
          </p:nvSpPr>
          <p:spPr bwMode="auto">
            <a:xfrm>
              <a:off x="8996805"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6" name="Rectangle 323">
              <a:extLst>
                <a:ext uri="{FF2B5EF4-FFF2-40B4-BE49-F238E27FC236}">
                  <a16:creationId xmlns:a16="http://schemas.microsoft.com/office/drawing/2014/main" id="{1FAEF597-1324-4785-A2F5-812B9B7E3CCF}"/>
                </a:ext>
              </a:extLst>
            </p:cNvPr>
            <p:cNvSpPr>
              <a:spLocks noChangeArrowheads="1"/>
            </p:cNvSpPr>
            <p:nvPr/>
          </p:nvSpPr>
          <p:spPr bwMode="auto">
            <a:xfrm>
              <a:off x="9451068"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7" name="Rectangle 324">
              <a:extLst>
                <a:ext uri="{FF2B5EF4-FFF2-40B4-BE49-F238E27FC236}">
                  <a16:creationId xmlns:a16="http://schemas.microsoft.com/office/drawing/2014/main" id="{547E500B-89FF-4790-A774-7467AA539E03}"/>
                </a:ext>
              </a:extLst>
            </p:cNvPr>
            <p:cNvSpPr>
              <a:spLocks noChangeArrowheads="1"/>
            </p:cNvSpPr>
            <p:nvPr/>
          </p:nvSpPr>
          <p:spPr bwMode="auto">
            <a:xfrm>
              <a:off x="9906502"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8" name="Rectangle 325">
              <a:extLst>
                <a:ext uri="{FF2B5EF4-FFF2-40B4-BE49-F238E27FC236}">
                  <a16:creationId xmlns:a16="http://schemas.microsoft.com/office/drawing/2014/main" id="{BDE832F9-2CD6-4DA9-8C6D-29D6EF4A68C3}"/>
                </a:ext>
              </a:extLst>
            </p:cNvPr>
            <p:cNvSpPr>
              <a:spLocks noChangeArrowheads="1"/>
            </p:cNvSpPr>
            <p:nvPr/>
          </p:nvSpPr>
          <p:spPr bwMode="auto">
            <a:xfrm>
              <a:off x="10360764"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9" name="Rectangle 326">
              <a:extLst>
                <a:ext uri="{FF2B5EF4-FFF2-40B4-BE49-F238E27FC236}">
                  <a16:creationId xmlns:a16="http://schemas.microsoft.com/office/drawing/2014/main" id="{8F14BE8F-17A2-48D9-99B9-13D9B36CFF51}"/>
                </a:ext>
              </a:extLst>
            </p:cNvPr>
            <p:cNvSpPr>
              <a:spLocks noChangeArrowheads="1"/>
            </p:cNvSpPr>
            <p:nvPr/>
          </p:nvSpPr>
          <p:spPr bwMode="auto">
            <a:xfrm>
              <a:off x="10816197"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0" name="Rectangle 327">
              <a:extLst>
                <a:ext uri="{FF2B5EF4-FFF2-40B4-BE49-F238E27FC236}">
                  <a16:creationId xmlns:a16="http://schemas.microsoft.com/office/drawing/2014/main" id="{2CA28AB2-A869-47B1-9798-9E8733980AC2}"/>
                </a:ext>
              </a:extLst>
            </p:cNvPr>
            <p:cNvSpPr>
              <a:spLocks noChangeArrowheads="1"/>
            </p:cNvSpPr>
            <p:nvPr/>
          </p:nvSpPr>
          <p:spPr bwMode="auto">
            <a:xfrm>
              <a:off x="11270460"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1" name="Rectangle 328">
              <a:extLst>
                <a:ext uri="{FF2B5EF4-FFF2-40B4-BE49-F238E27FC236}">
                  <a16:creationId xmlns:a16="http://schemas.microsoft.com/office/drawing/2014/main" id="{FA45DCC4-369F-4348-B31A-DDD34207D995}"/>
                </a:ext>
              </a:extLst>
            </p:cNvPr>
            <p:cNvSpPr>
              <a:spLocks noChangeArrowheads="1"/>
            </p:cNvSpPr>
            <p:nvPr/>
          </p:nvSpPr>
          <p:spPr bwMode="auto">
            <a:xfrm>
              <a:off x="11725893" y="5915379"/>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2" name="Rectangle 303">
              <a:extLst>
                <a:ext uri="{FF2B5EF4-FFF2-40B4-BE49-F238E27FC236}">
                  <a16:creationId xmlns:a16="http://schemas.microsoft.com/office/drawing/2014/main" id="{5246F475-6CE9-44EF-B241-5C98A3993F47}"/>
                </a:ext>
              </a:extLst>
            </p:cNvPr>
            <p:cNvSpPr>
              <a:spLocks noChangeArrowheads="1"/>
            </p:cNvSpPr>
            <p:nvPr/>
          </p:nvSpPr>
          <p:spPr bwMode="auto">
            <a:xfrm>
              <a:off x="354110"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3" name="Rectangle 304">
              <a:extLst>
                <a:ext uri="{FF2B5EF4-FFF2-40B4-BE49-F238E27FC236}">
                  <a16:creationId xmlns:a16="http://schemas.microsoft.com/office/drawing/2014/main" id="{0212C143-6DDE-4AC2-94C2-CCD6202BFFBB}"/>
                </a:ext>
              </a:extLst>
            </p:cNvPr>
            <p:cNvSpPr>
              <a:spLocks noChangeArrowheads="1"/>
            </p:cNvSpPr>
            <p:nvPr/>
          </p:nvSpPr>
          <p:spPr bwMode="auto">
            <a:xfrm>
              <a:off x="809543"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4" name="Rectangle 305">
              <a:extLst>
                <a:ext uri="{FF2B5EF4-FFF2-40B4-BE49-F238E27FC236}">
                  <a16:creationId xmlns:a16="http://schemas.microsoft.com/office/drawing/2014/main" id="{DC9D434B-9E3A-4EBA-8C92-28B96B398B1A}"/>
                </a:ext>
              </a:extLst>
            </p:cNvPr>
            <p:cNvSpPr>
              <a:spLocks noChangeArrowheads="1"/>
            </p:cNvSpPr>
            <p:nvPr/>
          </p:nvSpPr>
          <p:spPr bwMode="auto">
            <a:xfrm>
              <a:off x="1263806"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5" name="Rectangle 306">
              <a:extLst>
                <a:ext uri="{FF2B5EF4-FFF2-40B4-BE49-F238E27FC236}">
                  <a16:creationId xmlns:a16="http://schemas.microsoft.com/office/drawing/2014/main" id="{C336F0B6-E934-4035-96C1-1890FAB7FC59}"/>
                </a:ext>
              </a:extLst>
            </p:cNvPr>
            <p:cNvSpPr>
              <a:spLocks noChangeArrowheads="1"/>
            </p:cNvSpPr>
            <p:nvPr/>
          </p:nvSpPr>
          <p:spPr bwMode="auto">
            <a:xfrm>
              <a:off x="1719239"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6" name="Rectangle 307">
              <a:extLst>
                <a:ext uri="{FF2B5EF4-FFF2-40B4-BE49-F238E27FC236}">
                  <a16:creationId xmlns:a16="http://schemas.microsoft.com/office/drawing/2014/main" id="{449858E0-3129-497A-A76F-A7B8CCC41D2C}"/>
                </a:ext>
              </a:extLst>
            </p:cNvPr>
            <p:cNvSpPr>
              <a:spLocks noChangeArrowheads="1"/>
            </p:cNvSpPr>
            <p:nvPr/>
          </p:nvSpPr>
          <p:spPr bwMode="auto">
            <a:xfrm>
              <a:off x="2173502"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7" name="Rectangle 308">
              <a:extLst>
                <a:ext uri="{FF2B5EF4-FFF2-40B4-BE49-F238E27FC236}">
                  <a16:creationId xmlns:a16="http://schemas.microsoft.com/office/drawing/2014/main" id="{5E5A0525-E0F7-473B-BF1D-921297C341BA}"/>
                </a:ext>
              </a:extLst>
            </p:cNvPr>
            <p:cNvSpPr>
              <a:spLocks noChangeArrowheads="1"/>
            </p:cNvSpPr>
            <p:nvPr/>
          </p:nvSpPr>
          <p:spPr bwMode="auto">
            <a:xfrm>
              <a:off x="2628935"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8" name="Rectangle 309">
              <a:extLst>
                <a:ext uri="{FF2B5EF4-FFF2-40B4-BE49-F238E27FC236}">
                  <a16:creationId xmlns:a16="http://schemas.microsoft.com/office/drawing/2014/main" id="{40BA3401-B130-4070-8812-6D1E64DFCA8B}"/>
                </a:ext>
              </a:extLst>
            </p:cNvPr>
            <p:cNvSpPr>
              <a:spLocks noChangeArrowheads="1"/>
            </p:cNvSpPr>
            <p:nvPr/>
          </p:nvSpPr>
          <p:spPr bwMode="auto">
            <a:xfrm>
              <a:off x="3083198"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9" name="Rectangle 310">
              <a:extLst>
                <a:ext uri="{FF2B5EF4-FFF2-40B4-BE49-F238E27FC236}">
                  <a16:creationId xmlns:a16="http://schemas.microsoft.com/office/drawing/2014/main" id="{43428A0F-0399-49CB-B65B-308D799020F2}"/>
                </a:ext>
              </a:extLst>
            </p:cNvPr>
            <p:cNvSpPr>
              <a:spLocks noChangeArrowheads="1"/>
            </p:cNvSpPr>
            <p:nvPr/>
          </p:nvSpPr>
          <p:spPr bwMode="auto">
            <a:xfrm>
              <a:off x="3538630"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0" name="Rectangle 311">
              <a:extLst>
                <a:ext uri="{FF2B5EF4-FFF2-40B4-BE49-F238E27FC236}">
                  <a16:creationId xmlns:a16="http://schemas.microsoft.com/office/drawing/2014/main" id="{03BCC0FA-5699-431F-8C8A-B7CFDACB8F0D}"/>
                </a:ext>
              </a:extLst>
            </p:cNvPr>
            <p:cNvSpPr>
              <a:spLocks noChangeArrowheads="1"/>
            </p:cNvSpPr>
            <p:nvPr/>
          </p:nvSpPr>
          <p:spPr bwMode="auto">
            <a:xfrm>
              <a:off x="3992893"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1" name="Rectangle 312">
              <a:extLst>
                <a:ext uri="{FF2B5EF4-FFF2-40B4-BE49-F238E27FC236}">
                  <a16:creationId xmlns:a16="http://schemas.microsoft.com/office/drawing/2014/main" id="{556516AA-1DCD-4F78-A473-1DD49BC9A983}"/>
                </a:ext>
              </a:extLst>
            </p:cNvPr>
            <p:cNvSpPr>
              <a:spLocks noChangeArrowheads="1"/>
            </p:cNvSpPr>
            <p:nvPr/>
          </p:nvSpPr>
          <p:spPr bwMode="auto">
            <a:xfrm>
              <a:off x="4448327"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2" name="Rectangle 313">
              <a:extLst>
                <a:ext uri="{FF2B5EF4-FFF2-40B4-BE49-F238E27FC236}">
                  <a16:creationId xmlns:a16="http://schemas.microsoft.com/office/drawing/2014/main" id="{CA00595A-8F2B-4D73-846B-3B7A9C584FFE}"/>
                </a:ext>
              </a:extLst>
            </p:cNvPr>
            <p:cNvSpPr>
              <a:spLocks noChangeArrowheads="1"/>
            </p:cNvSpPr>
            <p:nvPr/>
          </p:nvSpPr>
          <p:spPr bwMode="auto">
            <a:xfrm>
              <a:off x="4902590"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3" name="Rectangle 314">
              <a:extLst>
                <a:ext uri="{FF2B5EF4-FFF2-40B4-BE49-F238E27FC236}">
                  <a16:creationId xmlns:a16="http://schemas.microsoft.com/office/drawing/2014/main" id="{76207ABA-2173-41C4-88F3-C94E5346CD7D}"/>
                </a:ext>
              </a:extLst>
            </p:cNvPr>
            <p:cNvSpPr>
              <a:spLocks noChangeArrowheads="1"/>
            </p:cNvSpPr>
            <p:nvPr/>
          </p:nvSpPr>
          <p:spPr bwMode="auto">
            <a:xfrm>
              <a:off x="5358022"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4" name="Rectangle 315">
              <a:extLst>
                <a:ext uri="{FF2B5EF4-FFF2-40B4-BE49-F238E27FC236}">
                  <a16:creationId xmlns:a16="http://schemas.microsoft.com/office/drawing/2014/main" id="{22D2EBC9-8BFC-4568-9B2E-77642424867E}"/>
                </a:ext>
              </a:extLst>
            </p:cNvPr>
            <p:cNvSpPr>
              <a:spLocks noChangeArrowheads="1"/>
            </p:cNvSpPr>
            <p:nvPr/>
          </p:nvSpPr>
          <p:spPr bwMode="auto">
            <a:xfrm>
              <a:off x="5812285"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5" name="Rectangle 316">
              <a:extLst>
                <a:ext uri="{FF2B5EF4-FFF2-40B4-BE49-F238E27FC236}">
                  <a16:creationId xmlns:a16="http://schemas.microsoft.com/office/drawing/2014/main" id="{BCF3A8ED-BBBB-4991-AF9D-6BECE831C115}"/>
                </a:ext>
              </a:extLst>
            </p:cNvPr>
            <p:cNvSpPr>
              <a:spLocks noChangeArrowheads="1"/>
            </p:cNvSpPr>
            <p:nvPr/>
          </p:nvSpPr>
          <p:spPr bwMode="auto">
            <a:xfrm>
              <a:off x="6267718"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6" name="Rectangle 317">
              <a:extLst>
                <a:ext uri="{FF2B5EF4-FFF2-40B4-BE49-F238E27FC236}">
                  <a16:creationId xmlns:a16="http://schemas.microsoft.com/office/drawing/2014/main" id="{2C735C09-F863-40CC-B903-4E8394118D09}"/>
                </a:ext>
              </a:extLst>
            </p:cNvPr>
            <p:cNvSpPr>
              <a:spLocks noChangeArrowheads="1"/>
            </p:cNvSpPr>
            <p:nvPr/>
          </p:nvSpPr>
          <p:spPr bwMode="auto">
            <a:xfrm>
              <a:off x="6721981"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7" name="Rectangle 318">
              <a:extLst>
                <a:ext uri="{FF2B5EF4-FFF2-40B4-BE49-F238E27FC236}">
                  <a16:creationId xmlns:a16="http://schemas.microsoft.com/office/drawing/2014/main" id="{5B9A0F98-970C-4A0E-A6C7-B55BCE0CEDB0}"/>
                </a:ext>
              </a:extLst>
            </p:cNvPr>
            <p:cNvSpPr>
              <a:spLocks noChangeArrowheads="1"/>
            </p:cNvSpPr>
            <p:nvPr/>
          </p:nvSpPr>
          <p:spPr bwMode="auto">
            <a:xfrm>
              <a:off x="7177414"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8" name="Rectangle 319">
              <a:extLst>
                <a:ext uri="{FF2B5EF4-FFF2-40B4-BE49-F238E27FC236}">
                  <a16:creationId xmlns:a16="http://schemas.microsoft.com/office/drawing/2014/main" id="{19BA8D7A-9A73-4E82-8C3D-2920BAD2FB88}"/>
                </a:ext>
              </a:extLst>
            </p:cNvPr>
            <p:cNvSpPr>
              <a:spLocks noChangeArrowheads="1"/>
            </p:cNvSpPr>
            <p:nvPr/>
          </p:nvSpPr>
          <p:spPr bwMode="auto">
            <a:xfrm>
              <a:off x="7631676"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9" name="Rectangle 320">
              <a:extLst>
                <a:ext uri="{FF2B5EF4-FFF2-40B4-BE49-F238E27FC236}">
                  <a16:creationId xmlns:a16="http://schemas.microsoft.com/office/drawing/2014/main" id="{15718E9B-0168-4026-9DA9-25FB77F48789}"/>
                </a:ext>
              </a:extLst>
            </p:cNvPr>
            <p:cNvSpPr>
              <a:spLocks noChangeArrowheads="1"/>
            </p:cNvSpPr>
            <p:nvPr/>
          </p:nvSpPr>
          <p:spPr bwMode="auto">
            <a:xfrm>
              <a:off x="8087110"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0" name="Rectangle 321">
              <a:extLst>
                <a:ext uri="{FF2B5EF4-FFF2-40B4-BE49-F238E27FC236}">
                  <a16:creationId xmlns:a16="http://schemas.microsoft.com/office/drawing/2014/main" id="{66E782F6-03F2-4976-9939-4FFC8A6D9B6C}"/>
                </a:ext>
              </a:extLst>
            </p:cNvPr>
            <p:cNvSpPr>
              <a:spLocks noChangeArrowheads="1"/>
            </p:cNvSpPr>
            <p:nvPr/>
          </p:nvSpPr>
          <p:spPr bwMode="auto">
            <a:xfrm>
              <a:off x="8541373"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1" name="Rectangle 322">
              <a:extLst>
                <a:ext uri="{FF2B5EF4-FFF2-40B4-BE49-F238E27FC236}">
                  <a16:creationId xmlns:a16="http://schemas.microsoft.com/office/drawing/2014/main" id="{0EFF48D8-9A72-4410-B099-6490C047945F}"/>
                </a:ext>
              </a:extLst>
            </p:cNvPr>
            <p:cNvSpPr>
              <a:spLocks noChangeArrowheads="1"/>
            </p:cNvSpPr>
            <p:nvPr/>
          </p:nvSpPr>
          <p:spPr bwMode="auto">
            <a:xfrm>
              <a:off x="8996805"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2" name="Rectangle 323">
              <a:extLst>
                <a:ext uri="{FF2B5EF4-FFF2-40B4-BE49-F238E27FC236}">
                  <a16:creationId xmlns:a16="http://schemas.microsoft.com/office/drawing/2014/main" id="{8C821438-F658-42B0-81BE-28EF12CD7F62}"/>
                </a:ext>
              </a:extLst>
            </p:cNvPr>
            <p:cNvSpPr>
              <a:spLocks noChangeArrowheads="1"/>
            </p:cNvSpPr>
            <p:nvPr/>
          </p:nvSpPr>
          <p:spPr bwMode="auto">
            <a:xfrm>
              <a:off x="9451068" y="6422607"/>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3" name="Rectangle 324">
              <a:extLst>
                <a:ext uri="{FF2B5EF4-FFF2-40B4-BE49-F238E27FC236}">
                  <a16:creationId xmlns:a16="http://schemas.microsoft.com/office/drawing/2014/main" id="{280043D3-9357-4611-AA94-C9B58CB0E681}"/>
                </a:ext>
              </a:extLst>
            </p:cNvPr>
            <p:cNvSpPr>
              <a:spLocks noChangeArrowheads="1"/>
            </p:cNvSpPr>
            <p:nvPr/>
          </p:nvSpPr>
          <p:spPr bwMode="auto">
            <a:xfrm>
              <a:off x="9906502"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4" name="Rectangle 325">
              <a:extLst>
                <a:ext uri="{FF2B5EF4-FFF2-40B4-BE49-F238E27FC236}">
                  <a16:creationId xmlns:a16="http://schemas.microsoft.com/office/drawing/2014/main" id="{D7287905-0D7C-4A58-ABD6-A6554D1765E8}"/>
                </a:ext>
              </a:extLst>
            </p:cNvPr>
            <p:cNvSpPr>
              <a:spLocks noChangeArrowheads="1"/>
            </p:cNvSpPr>
            <p:nvPr/>
          </p:nvSpPr>
          <p:spPr bwMode="auto">
            <a:xfrm>
              <a:off x="10360764"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5" name="Rectangle 326">
              <a:extLst>
                <a:ext uri="{FF2B5EF4-FFF2-40B4-BE49-F238E27FC236}">
                  <a16:creationId xmlns:a16="http://schemas.microsoft.com/office/drawing/2014/main" id="{1D0E79F1-1AC9-47BF-B7F0-F709B8B444EB}"/>
                </a:ext>
              </a:extLst>
            </p:cNvPr>
            <p:cNvSpPr>
              <a:spLocks noChangeArrowheads="1"/>
            </p:cNvSpPr>
            <p:nvPr/>
          </p:nvSpPr>
          <p:spPr bwMode="auto">
            <a:xfrm>
              <a:off x="10816197" y="6422607"/>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6" name="Rectangle 327">
              <a:extLst>
                <a:ext uri="{FF2B5EF4-FFF2-40B4-BE49-F238E27FC236}">
                  <a16:creationId xmlns:a16="http://schemas.microsoft.com/office/drawing/2014/main" id="{83AB9594-60A2-4730-A801-A458EEE55EFB}"/>
                </a:ext>
              </a:extLst>
            </p:cNvPr>
            <p:cNvSpPr>
              <a:spLocks noChangeArrowheads="1"/>
            </p:cNvSpPr>
            <p:nvPr/>
          </p:nvSpPr>
          <p:spPr bwMode="auto">
            <a:xfrm>
              <a:off x="11270460"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7" name="Rectangle 328">
              <a:extLst>
                <a:ext uri="{FF2B5EF4-FFF2-40B4-BE49-F238E27FC236}">
                  <a16:creationId xmlns:a16="http://schemas.microsoft.com/office/drawing/2014/main" id="{62B13014-86D5-44D0-A96C-D2A34A6B60DE}"/>
                </a:ext>
              </a:extLst>
            </p:cNvPr>
            <p:cNvSpPr>
              <a:spLocks noChangeArrowheads="1"/>
            </p:cNvSpPr>
            <p:nvPr/>
          </p:nvSpPr>
          <p:spPr bwMode="auto">
            <a:xfrm>
              <a:off x="11725893"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
        <p:nvSpPr>
          <p:cNvPr id="2" name="Title 1"/>
          <p:cNvSpPr>
            <a:spLocks noGrp="1"/>
          </p:cNvSpPr>
          <p:nvPr>
            <p:ph type="ctrTitle"/>
          </p:nvPr>
        </p:nvSpPr>
        <p:spPr>
          <a:xfrm>
            <a:off x="3530893" y="2165593"/>
            <a:ext cx="5086633" cy="1943114"/>
          </a:xfrm>
        </p:spPr>
        <p:txBody>
          <a:bodyPr anchor="ctr">
            <a:noAutofit/>
          </a:bodyPr>
          <a:lstStyle>
            <a:lvl1pPr algn="ctr">
              <a:lnSpc>
                <a:spcPct val="90000"/>
              </a:lnSpc>
              <a:defRPr lang="en-US" sz="6000" b="1" kern="1200" smtClean="0">
                <a:solidFill>
                  <a:schemeClr val="bg1"/>
                </a:solidFill>
                <a:latin typeface="+mn-lt"/>
                <a:ea typeface="Segoe UI Black" panose="020B0A02040204020203" pitchFamily="34" charset="0"/>
                <a:cs typeface="+mj-cs"/>
              </a:defRPr>
            </a:lvl1pPr>
          </a:lstStyle>
          <a:p>
            <a:r>
              <a:rPr lang="en-US" dirty="0"/>
              <a:t>Click to edit</a:t>
            </a:r>
          </a:p>
        </p:txBody>
      </p:sp>
      <p:sp>
        <p:nvSpPr>
          <p:cNvPr id="3" name="Subtitle 2"/>
          <p:cNvSpPr>
            <a:spLocks noGrp="1"/>
          </p:cNvSpPr>
          <p:nvPr>
            <p:ph type="subTitle" idx="1"/>
          </p:nvPr>
        </p:nvSpPr>
        <p:spPr>
          <a:xfrm>
            <a:off x="3530893" y="4593057"/>
            <a:ext cx="5086633" cy="531269"/>
          </a:xfrm>
        </p:spPr>
        <p:txBody>
          <a:bodyPr>
            <a:normAutofit/>
          </a:bodyPr>
          <a:lstStyle>
            <a:lvl1pPr marL="0" indent="0" algn="ctr">
              <a:buNone/>
              <a:defRPr lang="en-US" sz="2400" kern="1200" smtClean="0">
                <a:solidFill>
                  <a:schemeClr val="accent2"/>
                </a:solidFill>
                <a:latin typeface="+mn-lt"/>
                <a:ea typeface="+mj-ea"/>
                <a:cs typeface="+mj-cs"/>
              </a:defRPr>
            </a:lvl1pPr>
            <a:lvl2pPr marL="609468" indent="0" algn="ctr">
              <a:buNone/>
              <a:defRPr>
                <a:solidFill>
                  <a:schemeClr val="tx1">
                    <a:tint val="75000"/>
                  </a:schemeClr>
                </a:solidFill>
              </a:defRPr>
            </a:lvl2pPr>
            <a:lvl3pPr marL="1218936" indent="0" algn="ctr">
              <a:buNone/>
              <a:defRPr>
                <a:solidFill>
                  <a:schemeClr val="tx1">
                    <a:tint val="75000"/>
                  </a:schemeClr>
                </a:solidFill>
              </a:defRPr>
            </a:lvl3pPr>
            <a:lvl4pPr marL="1828404" indent="0" algn="ctr">
              <a:buNone/>
              <a:defRPr>
                <a:solidFill>
                  <a:schemeClr val="tx1">
                    <a:tint val="75000"/>
                  </a:schemeClr>
                </a:solidFill>
              </a:defRPr>
            </a:lvl4pPr>
            <a:lvl5pPr marL="2437872" indent="0" algn="ctr">
              <a:buNone/>
              <a:defRPr>
                <a:solidFill>
                  <a:schemeClr val="tx1">
                    <a:tint val="75000"/>
                  </a:schemeClr>
                </a:solidFill>
              </a:defRPr>
            </a:lvl5pPr>
            <a:lvl6pPr marL="3047340" indent="0" algn="ctr">
              <a:buNone/>
              <a:defRPr>
                <a:solidFill>
                  <a:schemeClr val="tx1">
                    <a:tint val="75000"/>
                  </a:schemeClr>
                </a:solidFill>
              </a:defRPr>
            </a:lvl6pPr>
            <a:lvl7pPr marL="3656808" indent="0" algn="ctr">
              <a:buNone/>
              <a:defRPr>
                <a:solidFill>
                  <a:schemeClr val="tx1">
                    <a:tint val="75000"/>
                  </a:schemeClr>
                </a:solidFill>
              </a:defRPr>
            </a:lvl7pPr>
            <a:lvl8pPr marL="4266275" indent="0" algn="ctr">
              <a:buNone/>
              <a:defRPr>
                <a:solidFill>
                  <a:schemeClr val="tx1">
                    <a:tint val="75000"/>
                  </a:schemeClr>
                </a:solidFill>
              </a:defRPr>
            </a:lvl8pPr>
            <a:lvl9pPr marL="4875744"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9578D6DB-6798-42D2-B9AD-FC6F1C72FC30}" type="datetimeFigureOut">
              <a:rPr lang="en-US" smtClean="0"/>
              <a:pPr/>
              <a:t>6/20/2024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r>
              <a:rPr lang="en-US" dirty="0"/>
              <a:t>www.anubhavtrainings.com</a:t>
            </a:r>
          </a:p>
        </p:txBody>
      </p:sp>
      <p:cxnSp>
        <p:nvCxnSpPr>
          <p:cNvPr id="263" name="Straight Connector 262">
            <a:extLst>
              <a:ext uri="{FF2B5EF4-FFF2-40B4-BE49-F238E27FC236}">
                <a16:creationId xmlns:a16="http://schemas.microsoft.com/office/drawing/2014/main" id="{2F3DD772-972B-4AAC-A0E6-89474032E07C}"/>
              </a:ext>
            </a:extLst>
          </p:cNvPr>
          <p:cNvCxnSpPr>
            <a:cxnSpLocks/>
          </p:cNvCxnSpPr>
          <p:nvPr userDrawn="1"/>
        </p:nvCxnSpPr>
        <p:spPr>
          <a:xfrm flipV="1">
            <a:off x="3530895" y="1938989"/>
            <a:ext cx="5086632" cy="13976"/>
          </a:xfrm>
          <a:prstGeom prst="line">
            <a:avLst/>
          </a:prstGeom>
          <a:ln w="254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a:extLst>
              <a:ext uri="{FF2B5EF4-FFF2-40B4-BE49-F238E27FC236}">
                <a16:creationId xmlns:a16="http://schemas.microsoft.com/office/drawing/2014/main" id="{4DEFF758-3B08-4F1C-869F-4C6B6755CFC3}"/>
              </a:ext>
            </a:extLst>
          </p:cNvPr>
          <p:cNvCxnSpPr>
            <a:cxnSpLocks/>
          </p:cNvCxnSpPr>
          <p:nvPr userDrawn="1"/>
        </p:nvCxnSpPr>
        <p:spPr>
          <a:xfrm flipV="1">
            <a:off x="3530895" y="4382337"/>
            <a:ext cx="5086632" cy="13976"/>
          </a:xfrm>
          <a:prstGeom prst="line">
            <a:avLst/>
          </a:prstGeom>
          <a:ln w="25400" cap="rnd">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1541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Images and Contents Layout">
    <p:spTree>
      <p:nvGrpSpPr>
        <p:cNvPr id="1" name=""/>
        <p:cNvGrpSpPr/>
        <p:nvPr/>
      </p:nvGrpSpPr>
      <p:grpSpPr>
        <a:xfrm>
          <a:off x="0" y="0"/>
          <a:ext cx="0" cy="0"/>
          <a:chOff x="0" y="0"/>
          <a:chExt cx="0" cy="0"/>
        </a:xfrm>
      </p:grpSpPr>
      <p:sp>
        <p:nvSpPr>
          <p:cNvPr id="4" name="Picture Placeholder 2"/>
          <p:cNvSpPr>
            <a:spLocks noGrp="1"/>
          </p:cNvSpPr>
          <p:nvPr>
            <p:ph type="pic" idx="1" hasCustomPrompt="1"/>
          </p:nvPr>
        </p:nvSpPr>
        <p:spPr>
          <a:xfrm>
            <a:off x="0" y="-1"/>
            <a:ext cx="12188825" cy="685799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265" indent="0">
              <a:buNone/>
              <a:defRPr sz="3732"/>
            </a:lvl2pPr>
            <a:lvl3pPr marL="1218529" indent="0">
              <a:buNone/>
              <a:defRPr sz="3198"/>
            </a:lvl3pPr>
            <a:lvl4pPr marL="1827794" indent="0">
              <a:buNone/>
              <a:defRPr sz="2665"/>
            </a:lvl4pPr>
            <a:lvl5pPr marL="2437060" indent="0">
              <a:buNone/>
              <a:defRPr sz="2665"/>
            </a:lvl5pPr>
            <a:lvl6pPr marL="3046324" indent="0">
              <a:buNone/>
              <a:defRPr sz="2665"/>
            </a:lvl6pPr>
            <a:lvl7pPr marL="3655589" indent="0">
              <a:buNone/>
              <a:defRPr sz="2665"/>
            </a:lvl7pPr>
            <a:lvl8pPr marL="4264853" indent="0">
              <a:buNone/>
              <a:defRPr sz="2665"/>
            </a:lvl8pPr>
            <a:lvl9pPr marL="4874118" indent="0">
              <a:buNone/>
              <a:defRPr sz="2665"/>
            </a:lvl9pPr>
          </a:lstStyle>
          <a:p>
            <a:r>
              <a:rPr lang="en-US" altLang="ko-KR" dirty="0"/>
              <a:t>Insert Your Image</a:t>
            </a:r>
            <a:endParaRPr lang="ko-KR" altLang="en-US" dirty="0"/>
          </a:p>
        </p:txBody>
      </p:sp>
    </p:spTree>
    <p:extLst>
      <p:ext uri="{BB962C8B-B14F-4D97-AF65-F5344CB8AC3E}">
        <p14:creationId xmlns:p14="http://schemas.microsoft.com/office/powerpoint/2010/main" val="144841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2_Full Image">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E11C3564-CF67-FE45-A9E2-4B3C230C88D2}"/>
              </a:ext>
            </a:extLst>
          </p:cNvPr>
          <p:cNvSpPr>
            <a:spLocks noGrp="1"/>
          </p:cNvSpPr>
          <p:nvPr>
            <p:ph type="pic" sz="quarter" idx="14"/>
          </p:nvPr>
        </p:nvSpPr>
        <p:spPr>
          <a:xfrm>
            <a:off x="0" y="-1"/>
            <a:ext cx="12188825" cy="3429001"/>
          </a:xfrm>
          <a:prstGeom prst="rect">
            <a:avLst/>
          </a:prstGeom>
          <a:solidFill>
            <a:schemeClr val="bg1">
              <a:lumMod val="95000"/>
            </a:schemeClr>
          </a:solidFill>
        </p:spPr>
        <p:txBody>
          <a:bodyPr>
            <a:normAutofit/>
          </a:bodyPr>
          <a:lstStyle>
            <a:lvl1pPr>
              <a:defRPr sz="1051"/>
            </a:lvl1pPr>
          </a:lstStyle>
          <a:p>
            <a:endParaRPr lang="en-US" dirty="0"/>
          </a:p>
        </p:txBody>
      </p:sp>
    </p:spTree>
    <p:extLst>
      <p:ext uri="{BB962C8B-B14F-4D97-AF65-F5344CB8AC3E}">
        <p14:creationId xmlns:p14="http://schemas.microsoft.com/office/powerpoint/2010/main" val="3644077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6/20/2024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lvl1pPr>
              <a:defRPr/>
            </a:lvl1pPr>
          </a:lstStyle>
          <a:p>
            <a:r>
              <a:rPr lang="en-US" dirty="0"/>
              <a:t>www.anubhavtrainings.com</a:t>
            </a:r>
          </a:p>
        </p:txBody>
      </p:sp>
      <p:grpSp>
        <p:nvGrpSpPr>
          <p:cNvPr id="5" name="Group 4">
            <a:extLst>
              <a:ext uri="{FF2B5EF4-FFF2-40B4-BE49-F238E27FC236}">
                <a16:creationId xmlns:a16="http://schemas.microsoft.com/office/drawing/2014/main" id="{5F84C837-9DCF-4D09-8477-144AEA6C872E}"/>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6" name="Group 5">
              <a:extLst>
                <a:ext uri="{FF2B5EF4-FFF2-40B4-BE49-F238E27FC236}">
                  <a16:creationId xmlns:a16="http://schemas.microsoft.com/office/drawing/2014/main" id="{C87704B4-D820-4D37-AD30-8A5EB8A7D887}"/>
                </a:ext>
              </a:extLst>
            </p:cNvPr>
            <p:cNvGrpSpPr/>
            <p:nvPr/>
          </p:nvGrpSpPr>
          <p:grpSpPr>
            <a:xfrm>
              <a:off x="354110" y="326571"/>
              <a:ext cx="11480604" cy="109990"/>
              <a:chOff x="354110" y="326571"/>
              <a:chExt cx="11480604" cy="109990"/>
            </a:xfrm>
            <a:grpFill/>
          </p:grpSpPr>
          <p:sp>
            <p:nvSpPr>
              <p:cNvPr id="331" name="Rectangle 5">
                <a:extLst>
                  <a:ext uri="{FF2B5EF4-FFF2-40B4-BE49-F238E27FC236}">
                    <a16:creationId xmlns:a16="http://schemas.microsoft.com/office/drawing/2014/main" id="{A5DE7724-0266-4B26-B3E0-F4A53755EFD0}"/>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6">
                <a:extLst>
                  <a:ext uri="{FF2B5EF4-FFF2-40B4-BE49-F238E27FC236}">
                    <a16:creationId xmlns:a16="http://schemas.microsoft.com/office/drawing/2014/main" id="{92B81F68-69F1-412A-BA88-7CA31ABBD49C}"/>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7">
                <a:extLst>
                  <a:ext uri="{FF2B5EF4-FFF2-40B4-BE49-F238E27FC236}">
                    <a16:creationId xmlns:a16="http://schemas.microsoft.com/office/drawing/2014/main" id="{0DDE4945-C355-486A-AC39-DC1CBDD53A24}"/>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8">
                <a:extLst>
                  <a:ext uri="{FF2B5EF4-FFF2-40B4-BE49-F238E27FC236}">
                    <a16:creationId xmlns:a16="http://schemas.microsoft.com/office/drawing/2014/main" id="{17174557-3DA8-460E-9EA2-59F750420CB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9">
                <a:extLst>
                  <a:ext uri="{FF2B5EF4-FFF2-40B4-BE49-F238E27FC236}">
                    <a16:creationId xmlns:a16="http://schemas.microsoft.com/office/drawing/2014/main" id="{911127AB-1DEB-4137-A7FC-F7DE993952FC}"/>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10">
                <a:extLst>
                  <a:ext uri="{FF2B5EF4-FFF2-40B4-BE49-F238E27FC236}">
                    <a16:creationId xmlns:a16="http://schemas.microsoft.com/office/drawing/2014/main" id="{4E17A780-BA9E-4864-B26E-9C35A8E0639E}"/>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7" name="Rectangle 11">
                <a:extLst>
                  <a:ext uri="{FF2B5EF4-FFF2-40B4-BE49-F238E27FC236}">
                    <a16:creationId xmlns:a16="http://schemas.microsoft.com/office/drawing/2014/main" id="{314C61F4-16FA-4712-81C9-E6993CF2E328}"/>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12">
                <a:extLst>
                  <a:ext uri="{FF2B5EF4-FFF2-40B4-BE49-F238E27FC236}">
                    <a16:creationId xmlns:a16="http://schemas.microsoft.com/office/drawing/2014/main" id="{9B524249-3869-485B-86A9-F6134949E331}"/>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13">
                <a:extLst>
                  <a:ext uri="{FF2B5EF4-FFF2-40B4-BE49-F238E27FC236}">
                    <a16:creationId xmlns:a16="http://schemas.microsoft.com/office/drawing/2014/main" id="{DAAD3B7E-EB92-41AE-846B-19E6FD8D82DC}"/>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14">
                <a:extLst>
                  <a:ext uri="{FF2B5EF4-FFF2-40B4-BE49-F238E27FC236}">
                    <a16:creationId xmlns:a16="http://schemas.microsoft.com/office/drawing/2014/main" id="{7F852861-98F4-44DF-AF49-726C8F948D96}"/>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15">
                <a:extLst>
                  <a:ext uri="{FF2B5EF4-FFF2-40B4-BE49-F238E27FC236}">
                    <a16:creationId xmlns:a16="http://schemas.microsoft.com/office/drawing/2014/main" id="{0569D434-561F-415D-ADEF-1C97BBF45E15}"/>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6">
                <a:extLst>
                  <a:ext uri="{FF2B5EF4-FFF2-40B4-BE49-F238E27FC236}">
                    <a16:creationId xmlns:a16="http://schemas.microsoft.com/office/drawing/2014/main" id="{E51E1051-20E9-499B-9F47-D453C9C4AD7B}"/>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7">
                <a:extLst>
                  <a:ext uri="{FF2B5EF4-FFF2-40B4-BE49-F238E27FC236}">
                    <a16:creationId xmlns:a16="http://schemas.microsoft.com/office/drawing/2014/main" id="{0A15F00D-D432-491D-BD07-4D98418B4734}"/>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8">
                <a:extLst>
                  <a:ext uri="{FF2B5EF4-FFF2-40B4-BE49-F238E27FC236}">
                    <a16:creationId xmlns:a16="http://schemas.microsoft.com/office/drawing/2014/main" id="{E5C71B9E-2FEA-4B4A-9DAF-57371D0345E4}"/>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9">
                <a:extLst>
                  <a:ext uri="{FF2B5EF4-FFF2-40B4-BE49-F238E27FC236}">
                    <a16:creationId xmlns:a16="http://schemas.microsoft.com/office/drawing/2014/main" id="{0837AE5A-71E5-461E-86F8-382E419F4CEE}"/>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20">
                <a:extLst>
                  <a:ext uri="{FF2B5EF4-FFF2-40B4-BE49-F238E27FC236}">
                    <a16:creationId xmlns:a16="http://schemas.microsoft.com/office/drawing/2014/main" id="{226E3A9F-A5DF-4BD9-8BF9-BD63B178B3AA}"/>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21">
                <a:extLst>
                  <a:ext uri="{FF2B5EF4-FFF2-40B4-BE49-F238E27FC236}">
                    <a16:creationId xmlns:a16="http://schemas.microsoft.com/office/drawing/2014/main" id="{0E15EBF9-0C38-49EB-BCE1-F087FE7B15EF}"/>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22">
                <a:extLst>
                  <a:ext uri="{FF2B5EF4-FFF2-40B4-BE49-F238E27FC236}">
                    <a16:creationId xmlns:a16="http://schemas.microsoft.com/office/drawing/2014/main" id="{CC706D37-6C28-4D62-837A-3DCE52AF5FFE}"/>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23">
                <a:extLst>
                  <a:ext uri="{FF2B5EF4-FFF2-40B4-BE49-F238E27FC236}">
                    <a16:creationId xmlns:a16="http://schemas.microsoft.com/office/drawing/2014/main" id="{322A967E-C401-4E57-A3E0-032F5B3EE884}"/>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24">
                <a:extLst>
                  <a:ext uri="{FF2B5EF4-FFF2-40B4-BE49-F238E27FC236}">
                    <a16:creationId xmlns:a16="http://schemas.microsoft.com/office/drawing/2014/main" id="{4E47C428-6492-4775-B7F6-D97F4C21EE0A}"/>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25">
                <a:extLst>
                  <a:ext uri="{FF2B5EF4-FFF2-40B4-BE49-F238E27FC236}">
                    <a16:creationId xmlns:a16="http://schemas.microsoft.com/office/drawing/2014/main" id="{4FFE08B7-F49D-4351-AE15-CBCE56729225}"/>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6">
                <a:extLst>
                  <a:ext uri="{FF2B5EF4-FFF2-40B4-BE49-F238E27FC236}">
                    <a16:creationId xmlns:a16="http://schemas.microsoft.com/office/drawing/2014/main" id="{6ACFDA49-281E-4897-9BD4-34DD13A79222}"/>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7">
                <a:extLst>
                  <a:ext uri="{FF2B5EF4-FFF2-40B4-BE49-F238E27FC236}">
                    <a16:creationId xmlns:a16="http://schemas.microsoft.com/office/drawing/2014/main" id="{575841DC-16E8-4CB3-B2BC-119E646F211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8">
                <a:extLst>
                  <a:ext uri="{FF2B5EF4-FFF2-40B4-BE49-F238E27FC236}">
                    <a16:creationId xmlns:a16="http://schemas.microsoft.com/office/drawing/2014/main" id="{E1ED8453-673F-4AFA-BA06-840415974D38}"/>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9">
                <a:extLst>
                  <a:ext uri="{FF2B5EF4-FFF2-40B4-BE49-F238E27FC236}">
                    <a16:creationId xmlns:a16="http://schemas.microsoft.com/office/drawing/2014/main" id="{DC901148-F99B-414C-A333-EA3FE0A59038}"/>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30">
                <a:extLst>
                  <a:ext uri="{FF2B5EF4-FFF2-40B4-BE49-F238E27FC236}">
                    <a16:creationId xmlns:a16="http://schemas.microsoft.com/office/drawing/2014/main" id="{D5A0830B-E1AB-410A-8A04-76CEB6D7EF5C}"/>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7" name="Group 6">
              <a:extLst>
                <a:ext uri="{FF2B5EF4-FFF2-40B4-BE49-F238E27FC236}">
                  <a16:creationId xmlns:a16="http://schemas.microsoft.com/office/drawing/2014/main" id="{0440C2EB-8720-4F5C-8F92-8632FE72EE8A}"/>
                </a:ext>
              </a:extLst>
            </p:cNvPr>
            <p:cNvGrpSpPr/>
            <p:nvPr/>
          </p:nvGrpSpPr>
          <p:grpSpPr>
            <a:xfrm>
              <a:off x="354110" y="833283"/>
              <a:ext cx="11480604" cy="108822"/>
              <a:chOff x="354110" y="834963"/>
              <a:chExt cx="11480604" cy="108822"/>
            </a:xfrm>
            <a:grpFill/>
          </p:grpSpPr>
          <p:sp>
            <p:nvSpPr>
              <p:cNvPr id="305" name="Rectangle 32">
                <a:extLst>
                  <a:ext uri="{FF2B5EF4-FFF2-40B4-BE49-F238E27FC236}">
                    <a16:creationId xmlns:a16="http://schemas.microsoft.com/office/drawing/2014/main" id="{EF02C6FC-5D3B-435D-860D-5BB6346A134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33">
                <a:extLst>
                  <a:ext uri="{FF2B5EF4-FFF2-40B4-BE49-F238E27FC236}">
                    <a16:creationId xmlns:a16="http://schemas.microsoft.com/office/drawing/2014/main" id="{BC57A1E8-0766-4B17-941D-E18BE4B6C2F8}"/>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34">
                <a:extLst>
                  <a:ext uri="{FF2B5EF4-FFF2-40B4-BE49-F238E27FC236}">
                    <a16:creationId xmlns:a16="http://schemas.microsoft.com/office/drawing/2014/main" id="{21113A2C-E54A-447E-8F53-B5082437AEA4}"/>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35">
                <a:extLst>
                  <a:ext uri="{FF2B5EF4-FFF2-40B4-BE49-F238E27FC236}">
                    <a16:creationId xmlns:a16="http://schemas.microsoft.com/office/drawing/2014/main" id="{6F7DC80F-E11F-4661-A499-8EDA910AA76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36">
                <a:extLst>
                  <a:ext uri="{FF2B5EF4-FFF2-40B4-BE49-F238E27FC236}">
                    <a16:creationId xmlns:a16="http://schemas.microsoft.com/office/drawing/2014/main" id="{8CD34363-9B07-446F-99AC-0743548944C5}"/>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37">
                <a:extLst>
                  <a:ext uri="{FF2B5EF4-FFF2-40B4-BE49-F238E27FC236}">
                    <a16:creationId xmlns:a16="http://schemas.microsoft.com/office/drawing/2014/main" id="{77985A41-F2CB-46B1-8553-15C2148C4039}"/>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1" name="Rectangle 38">
                <a:extLst>
                  <a:ext uri="{FF2B5EF4-FFF2-40B4-BE49-F238E27FC236}">
                    <a16:creationId xmlns:a16="http://schemas.microsoft.com/office/drawing/2014/main" id="{90E6D67E-F055-4BC9-BE22-0DBDC394D956}"/>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9">
                <a:extLst>
                  <a:ext uri="{FF2B5EF4-FFF2-40B4-BE49-F238E27FC236}">
                    <a16:creationId xmlns:a16="http://schemas.microsoft.com/office/drawing/2014/main" id="{0228932B-BBDB-40C1-A9A1-395D14495983}"/>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40">
                <a:extLst>
                  <a:ext uri="{FF2B5EF4-FFF2-40B4-BE49-F238E27FC236}">
                    <a16:creationId xmlns:a16="http://schemas.microsoft.com/office/drawing/2014/main" id="{B5CE198A-88BB-4A73-AC8E-4EBF9A34A8FF}"/>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41">
                <a:extLst>
                  <a:ext uri="{FF2B5EF4-FFF2-40B4-BE49-F238E27FC236}">
                    <a16:creationId xmlns:a16="http://schemas.microsoft.com/office/drawing/2014/main" id="{8B97A0DC-41F9-44D7-B0F6-04A2CDE90136}"/>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42">
                <a:extLst>
                  <a:ext uri="{FF2B5EF4-FFF2-40B4-BE49-F238E27FC236}">
                    <a16:creationId xmlns:a16="http://schemas.microsoft.com/office/drawing/2014/main" id="{BD4550CC-C766-4008-A027-D4AD0A7C2261}"/>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43">
                <a:extLst>
                  <a:ext uri="{FF2B5EF4-FFF2-40B4-BE49-F238E27FC236}">
                    <a16:creationId xmlns:a16="http://schemas.microsoft.com/office/drawing/2014/main" id="{5AEFD14B-8AC0-49F9-8636-E56150138984}"/>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44">
                <a:extLst>
                  <a:ext uri="{FF2B5EF4-FFF2-40B4-BE49-F238E27FC236}">
                    <a16:creationId xmlns:a16="http://schemas.microsoft.com/office/drawing/2014/main" id="{F5728382-2E4A-44CB-B18D-09E3832100C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45">
                <a:extLst>
                  <a:ext uri="{FF2B5EF4-FFF2-40B4-BE49-F238E27FC236}">
                    <a16:creationId xmlns:a16="http://schemas.microsoft.com/office/drawing/2014/main" id="{A37A49D1-6574-424E-A93E-54D01DF37EB3}"/>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6">
                <a:extLst>
                  <a:ext uri="{FF2B5EF4-FFF2-40B4-BE49-F238E27FC236}">
                    <a16:creationId xmlns:a16="http://schemas.microsoft.com/office/drawing/2014/main" id="{20D0DBF2-AF64-41DB-8881-E697C0FB2F69}"/>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7">
                <a:extLst>
                  <a:ext uri="{FF2B5EF4-FFF2-40B4-BE49-F238E27FC236}">
                    <a16:creationId xmlns:a16="http://schemas.microsoft.com/office/drawing/2014/main" id="{16993E22-9E00-4371-97E9-BC2FEC2901F4}"/>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8">
                <a:extLst>
                  <a:ext uri="{FF2B5EF4-FFF2-40B4-BE49-F238E27FC236}">
                    <a16:creationId xmlns:a16="http://schemas.microsoft.com/office/drawing/2014/main" id="{3179D9A5-A656-445A-AEB3-41E85991FED6}"/>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9">
                <a:extLst>
                  <a:ext uri="{FF2B5EF4-FFF2-40B4-BE49-F238E27FC236}">
                    <a16:creationId xmlns:a16="http://schemas.microsoft.com/office/drawing/2014/main" id="{FC5854E8-7F75-4352-B984-69A650316BAF}"/>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50">
                <a:extLst>
                  <a:ext uri="{FF2B5EF4-FFF2-40B4-BE49-F238E27FC236}">
                    <a16:creationId xmlns:a16="http://schemas.microsoft.com/office/drawing/2014/main" id="{AF0E170F-2C99-4781-9DAD-76DB2ECCBF63}"/>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51">
                <a:extLst>
                  <a:ext uri="{FF2B5EF4-FFF2-40B4-BE49-F238E27FC236}">
                    <a16:creationId xmlns:a16="http://schemas.microsoft.com/office/drawing/2014/main" id="{28A11474-FB86-497C-99B9-4844B293C67D}"/>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52">
                <a:extLst>
                  <a:ext uri="{FF2B5EF4-FFF2-40B4-BE49-F238E27FC236}">
                    <a16:creationId xmlns:a16="http://schemas.microsoft.com/office/drawing/2014/main" id="{05C3E46C-5F7E-4619-BF04-C2ADA9C98EB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53">
                <a:extLst>
                  <a:ext uri="{FF2B5EF4-FFF2-40B4-BE49-F238E27FC236}">
                    <a16:creationId xmlns:a16="http://schemas.microsoft.com/office/drawing/2014/main" id="{9C1B1068-38BC-4829-B1BD-84365C3B1FF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54">
                <a:extLst>
                  <a:ext uri="{FF2B5EF4-FFF2-40B4-BE49-F238E27FC236}">
                    <a16:creationId xmlns:a16="http://schemas.microsoft.com/office/drawing/2014/main" id="{86E8EEE5-A3C1-475B-B8D0-270016066D72}"/>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55">
                <a:extLst>
                  <a:ext uri="{FF2B5EF4-FFF2-40B4-BE49-F238E27FC236}">
                    <a16:creationId xmlns:a16="http://schemas.microsoft.com/office/drawing/2014/main" id="{746D302C-49CD-4082-A33B-0C8A909D3E0D}"/>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6">
                <a:extLst>
                  <a:ext uri="{FF2B5EF4-FFF2-40B4-BE49-F238E27FC236}">
                    <a16:creationId xmlns:a16="http://schemas.microsoft.com/office/drawing/2014/main" id="{4BBCB6AB-A251-4BF9-9D8C-3C637CBB1810}"/>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7">
                <a:extLst>
                  <a:ext uri="{FF2B5EF4-FFF2-40B4-BE49-F238E27FC236}">
                    <a16:creationId xmlns:a16="http://schemas.microsoft.com/office/drawing/2014/main" id="{62940D8C-E4DD-44D0-B41A-E71282E21DC5}"/>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8" name="Group 7">
              <a:extLst>
                <a:ext uri="{FF2B5EF4-FFF2-40B4-BE49-F238E27FC236}">
                  <a16:creationId xmlns:a16="http://schemas.microsoft.com/office/drawing/2014/main" id="{FDB7BC43-BB8B-4C07-9AD5-56CA6D4AF9C1}"/>
                </a:ext>
              </a:extLst>
            </p:cNvPr>
            <p:cNvGrpSpPr/>
            <p:nvPr/>
          </p:nvGrpSpPr>
          <p:grpSpPr>
            <a:xfrm>
              <a:off x="354110" y="1338827"/>
              <a:ext cx="11480604" cy="109990"/>
              <a:chOff x="354110" y="1342187"/>
              <a:chExt cx="11480604" cy="109990"/>
            </a:xfrm>
            <a:grpFill/>
          </p:grpSpPr>
          <p:sp>
            <p:nvSpPr>
              <p:cNvPr id="279" name="Rectangle 59">
                <a:extLst>
                  <a:ext uri="{FF2B5EF4-FFF2-40B4-BE49-F238E27FC236}">
                    <a16:creationId xmlns:a16="http://schemas.microsoft.com/office/drawing/2014/main" id="{13ADCA1F-7FF7-48B7-ADB4-DFA0248FF606}"/>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60">
                <a:extLst>
                  <a:ext uri="{FF2B5EF4-FFF2-40B4-BE49-F238E27FC236}">
                    <a16:creationId xmlns:a16="http://schemas.microsoft.com/office/drawing/2014/main" id="{5AD937D1-C68B-4F0D-ADEA-F3D1DE5947C0}"/>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61">
                <a:extLst>
                  <a:ext uri="{FF2B5EF4-FFF2-40B4-BE49-F238E27FC236}">
                    <a16:creationId xmlns:a16="http://schemas.microsoft.com/office/drawing/2014/main" id="{23E5266C-E488-4F40-B9BF-394BA98F35B0}"/>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62">
                <a:extLst>
                  <a:ext uri="{FF2B5EF4-FFF2-40B4-BE49-F238E27FC236}">
                    <a16:creationId xmlns:a16="http://schemas.microsoft.com/office/drawing/2014/main" id="{4F7FCCF1-F609-49F4-B325-65797AA4CB32}"/>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63">
                <a:extLst>
                  <a:ext uri="{FF2B5EF4-FFF2-40B4-BE49-F238E27FC236}">
                    <a16:creationId xmlns:a16="http://schemas.microsoft.com/office/drawing/2014/main" id="{2E25BA80-BA5B-4875-AC25-EC30179E5F22}"/>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64">
                <a:extLst>
                  <a:ext uri="{FF2B5EF4-FFF2-40B4-BE49-F238E27FC236}">
                    <a16:creationId xmlns:a16="http://schemas.microsoft.com/office/drawing/2014/main" id="{09628177-D54C-4C14-BD67-B47A10B54822}"/>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5" name="Rectangle 65">
                <a:extLst>
                  <a:ext uri="{FF2B5EF4-FFF2-40B4-BE49-F238E27FC236}">
                    <a16:creationId xmlns:a16="http://schemas.microsoft.com/office/drawing/2014/main" id="{BD99C527-73CA-4724-A08D-E49D7BA2655E}"/>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6">
                <a:extLst>
                  <a:ext uri="{FF2B5EF4-FFF2-40B4-BE49-F238E27FC236}">
                    <a16:creationId xmlns:a16="http://schemas.microsoft.com/office/drawing/2014/main" id="{9A4D76E3-5CA7-46C2-930A-CF883079E8BB}"/>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7">
                <a:extLst>
                  <a:ext uri="{FF2B5EF4-FFF2-40B4-BE49-F238E27FC236}">
                    <a16:creationId xmlns:a16="http://schemas.microsoft.com/office/drawing/2014/main" id="{1B09DF21-850D-4386-91AE-BE671CF242C2}"/>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8">
                <a:extLst>
                  <a:ext uri="{FF2B5EF4-FFF2-40B4-BE49-F238E27FC236}">
                    <a16:creationId xmlns:a16="http://schemas.microsoft.com/office/drawing/2014/main" id="{6A750E47-CA9C-435F-AEEE-64AF6CF50FF2}"/>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9">
                <a:extLst>
                  <a:ext uri="{FF2B5EF4-FFF2-40B4-BE49-F238E27FC236}">
                    <a16:creationId xmlns:a16="http://schemas.microsoft.com/office/drawing/2014/main" id="{7F2F089C-B349-4F50-9EB2-5363F2E4F4C6}"/>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70">
                <a:extLst>
                  <a:ext uri="{FF2B5EF4-FFF2-40B4-BE49-F238E27FC236}">
                    <a16:creationId xmlns:a16="http://schemas.microsoft.com/office/drawing/2014/main" id="{B28AEF5D-9175-4653-BB17-DF5DBF173E5E}"/>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71">
                <a:extLst>
                  <a:ext uri="{FF2B5EF4-FFF2-40B4-BE49-F238E27FC236}">
                    <a16:creationId xmlns:a16="http://schemas.microsoft.com/office/drawing/2014/main" id="{09A5F7BF-091E-4363-BE84-44E8866B5D47}"/>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72">
                <a:extLst>
                  <a:ext uri="{FF2B5EF4-FFF2-40B4-BE49-F238E27FC236}">
                    <a16:creationId xmlns:a16="http://schemas.microsoft.com/office/drawing/2014/main" id="{A2CCAB8E-B14D-4F5A-9CC9-0C5F45258CF8}"/>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73">
                <a:extLst>
                  <a:ext uri="{FF2B5EF4-FFF2-40B4-BE49-F238E27FC236}">
                    <a16:creationId xmlns:a16="http://schemas.microsoft.com/office/drawing/2014/main" id="{922E39AA-A68F-4377-A1FB-723E4B73E911}"/>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74">
                <a:extLst>
                  <a:ext uri="{FF2B5EF4-FFF2-40B4-BE49-F238E27FC236}">
                    <a16:creationId xmlns:a16="http://schemas.microsoft.com/office/drawing/2014/main" id="{FD7E9F67-D814-430E-86B6-A7F91CDECE9A}"/>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75">
                <a:extLst>
                  <a:ext uri="{FF2B5EF4-FFF2-40B4-BE49-F238E27FC236}">
                    <a16:creationId xmlns:a16="http://schemas.microsoft.com/office/drawing/2014/main" id="{FBF10FF0-2477-44F4-AD26-A9B7175BBF0A}"/>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6">
                <a:extLst>
                  <a:ext uri="{FF2B5EF4-FFF2-40B4-BE49-F238E27FC236}">
                    <a16:creationId xmlns:a16="http://schemas.microsoft.com/office/drawing/2014/main" id="{A84D6BBF-5B9E-41F6-B5A3-2066E037BAFC}"/>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7">
                <a:extLst>
                  <a:ext uri="{FF2B5EF4-FFF2-40B4-BE49-F238E27FC236}">
                    <a16:creationId xmlns:a16="http://schemas.microsoft.com/office/drawing/2014/main" id="{BD98A702-4AE2-405F-BB4F-7E119FFDC17C}"/>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8">
                <a:extLst>
                  <a:ext uri="{FF2B5EF4-FFF2-40B4-BE49-F238E27FC236}">
                    <a16:creationId xmlns:a16="http://schemas.microsoft.com/office/drawing/2014/main" id="{66B0FD6C-084A-4D89-95E7-D5CAC5EA2738}"/>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9">
                <a:extLst>
                  <a:ext uri="{FF2B5EF4-FFF2-40B4-BE49-F238E27FC236}">
                    <a16:creationId xmlns:a16="http://schemas.microsoft.com/office/drawing/2014/main" id="{C70441D6-82B8-4CC6-8746-DD03CBEE897E}"/>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80">
                <a:extLst>
                  <a:ext uri="{FF2B5EF4-FFF2-40B4-BE49-F238E27FC236}">
                    <a16:creationId xmlns:a16="http://schemas.microsoft.com/office/drawing/2014/main" id="{9FC2715B-1BF3-4105-B102-F53753596B55}"/>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81">
                <a:extLst>
                  <a:ext uri="{FF2B5EF4-FFF2-40B4-BE49-F238E27FC236}">
                    <a16:creationId xmlns:a16="http://schemas.microsoft.com/office/drawing/2014/main" id="{A884CBD3-DC33-4DDA-B61D-48269A49E5D4}"/>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82">
                <a:extLst>
                  <a:ext uri="{FF2B5EF4-FFF2-40B4-BE49-F238E27FC236}">
                    <a16:creationId xmlns:a16="http://schemas.microsoft.com/office/drawing/2014/main" id="{0211EF6E-ADB1-494B-9458-F01F26D9EC7E}"/>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83">
                <a:extLst>
                  <a:ext uri="{FF2B5EF4-FFF2-40B4-BE49-F238E27FC236}">
                    <a16:creationId xmlns:a16="http://schemas.microsoft.com/office/drawing/2014/main" id="{A0953B59-9108-4E9A-8D43-2D1964873DDF}"/>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84">
                <a:extLst>
                  <a:ext uri="{FF2B5EF4-FFF2-40B4-BE49-F238E27FC236}">
                    <a16:creationId xmlns:a16="http://schemas.microsoft.com/office/drawing/2014/main" id="{09D35A91-41F9-4DF2-9E43-8A679A8AE384}"/>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9" name="Group 8">
              <a:extLst>
                <a:ext uri="{FF2B5EF4-FFF2-40B4-BE49-F238E27FC236}">
                  <a16:creationId xmlns:a16="http://schemas.microsoft.com/office/drawing/2014/main" id="{1EB3C98D-2192-438D-A8F2-467C07BB00E4}"/>
                </a:ext>
              </a:extLst>
            </p:cNvPr>
            <p:cNvGrpSpPr/>
            <p:nvPr/>
          </p:nvGrpSpPr>
          <p:grpSpPr>
            <a:xfrm>
              <a:off x="354110" y="1845539"/>
              <a:ext cx="11480604" cy="109990"/>
              <a:chOff x="354110" y="1850572"/>
              <a:chExt cx="11480604" cy="109990"/>
            </a:xfrm>
            <a:grpFill/>
          </p:grpSpPr>
          <p:sp>
            <p:nvSpPr>
              <p:cNvPr id="253" name="Rectangle 5">
                <a:extLst>
                  <a:ext uri="{FF2B5EF4-FFF2-40B4-BE49-F238E27FC236}">
                    <a16:creationId xmlns:a16="http://schemas.microsoft.com/office/drawing/2014/main" id="{F4F5A9CA-F0B3-4B27-88DB-29279CA138D7}"/>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6">
                <a:extLst>
                  <a:ext uri="{FF2B5EF4-FFF2-40B4-BE49-F238E27FC236}">
                    <a16:creationId xmlns:a16="http://schemas.microsoft.com/office/drawing/2014/main" id="{6B00101B-EA50-41D8-AD9E-90E5E301108B}"/>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7">
                <a:extLst>
                  <a:ext uri="{FF2B5EF4-FFF2-40B4-BE49-F238E27FC236}">
                    <a16:creationId xmlns:a16="http://schemas.microsoft.com/office/drawing/2014/main" id="{5B915499-1768-4511-8756-ED4DBF54EA58}"/>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8">
                <a:extLst>
                  <a:ext uri="{FF2B5EF4-FFF2-40B4-BE49-F238E27FC236}">
                    <a16:creationId xmlns:a16="http://schemas.microsoft.com/office/drawing/2014/main" id="{A51912B5-2E84-4F86-9590-C8D76F5F6893}"/>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9">
                <a:extLst>
                  <a:ext uri="{FF2B5EF4-FFF2-40B4-BE49-F238E27FC236}">
                    <a16:creationId xmlns:a16="http://schemas.microsoft.com/office/drawing/2014/main" id="{8F0AB2A0-4FC0-47E9-B72D-78C5C79D4201}"/>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10">
                <a:extLst>
                  <a:ext uri="{FF2B5EF4-FFF2-40B4-BE49-F238E27FC236}">
                    <a16:creationId xmlns:a16="http://schemas.microsoft.com/office/drawing/2014/main" id="{0288265D-6218-4AC1-8DA4-7C99A21FE3A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9" name="Rectangle 11">
                <a:extLst>
                  <a:ext uri="{FF2B5EF4-FFF2-40B4-BE49-F238E27FC236}">
                    <a16:creationId xmlns:a16="http://schemas.microsoft.com/office/drawing/2014/main" id="{F6012ABB-E61A-44C5-B13C-723E2B94D0D3}"/>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12">
                <a:extLst>
                  <a:ext uri="{FF2B5EF4-FFF2-40B4-BE49-F238E27FC236}">
                    <a16:creationId xmlns:a16="http://schemas.microsoft.com/office/drawing/2014/main" id="{BE5ABB41-A5A7-4870-8D57-99A1B03518EB}"/>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13">
                <a:extLst>
                  <a:ext uri="{FF2B5EF4-FFF2-40B4-BE49-F238E27FC236}">
                    <a16:creationId xmlns:a16="http://schemas.microsoft.com/office/drawing/2014/main" id="{71CE02BC-F6C4-4AAA-85EE-CA1DC4C91302}"/>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14">
                <a:extLst>
                  <a:ext uri="{FF2B5EF4-FFF2-40B4-BE49-F238E27FC236}">
                    <a16:creationId xmlns:a16="http://schemas.microsoft.com/office/drawing/2014/main" id="{B7FCF17E-80E5-4C42-982A-B0F7CB286086}"/>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15">
                <a:extLst>
                  <a:ext uri="{FF2B5EF4-FFF2-40B4-BE49-F238E27FC236}">
                    <a16:creationId xmlns:a16="http://schemas.microsoft.com/office/drawing/2014/main" id="{65887776-E441-4EC4-AD20-CF8E477AB66C}"/>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6">
                <a:extLst>
                  <a:ext uri="{FF2B5EF4-FFF2-40B4-BE49-F238E27FC236}">
                    <a16:creationId xmlns:a16="http://schemas.microsoft.com/office/drawing/2014/main" id="{11D5F8BF-1FDC-441B-91C4-E2448245E083}"/>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7">
                <a:extLst>
                  <a:ext uri="{FF2B5EF4-FFF2-40B4-BE49-F238E27FC236}">
                    <a16:creationId xmlns:a16="http://schemas.microsoft.com/office/drawing/2014/main" id="{542342B8-4278-4527-BC1D-7340DBBAD757}"/>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8">
                <a:extLst>
                  <a:ext uri="{FF2B5EF4-FFF2-40B4-BE49-F238E27FC236}">
                    <a16:creationId xmlns:a16="http://schemas.microsoft.com/office/drawing/2014/main" id="{BA68B377-C604-4E24-AB51-317F3403A1CC}"/>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9">
                <a:extLst>
                  <a:ext uri="{FF2B5EF4-FFF2-40B4-BE49-F238E27FC236}">
                    <a16:creationId xmlns:a16="http://schemas.microsoft.com/office/drawing/2014/main" id="{826C09D4-4426-4EF1-9ECE-95EF5A1F456B}"/>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20">
                <a:extLst>
                  <a:ext uri="{FF2B5EF4-FFF2-40B4-BE49-F238E27FC236}">
                    <a16:creationId xmlns:a16="http://schemas.microsoft.com/office/drawing/2014/main" id="{0450D0CD-0889-47F9-B308-AE91FF0E696D}"/>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21">
                <a:extLst>
                  <a:ext uri="{FF2B5EF4-FFF2-40B4-BE49-F238E27FC236}">
                    <a16:creationId xmlns:a16="http://schemas.microsoft.com/office/drawing/2014/main" id="{D678AB17-E6DC-4FED-B940-2BA86FB46FA7}"/>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22">
                <a:extLst>
                  <a:ext uri="{FF2B5EF4-FFF2-40B4-BE49-F238E27FC236}">
                    <a16:creationId xmlns:a16="http://schemas.microsoft.com/office/drawing/2014/main" id="{8B5BEF55-677A-4EB2-A06C-CC0C269C2F7B}"/>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23">
                <a:extLst>
                  <a:ext uri="{FF2B5EF4-FFF2-40B4-BE49-F238E27FC236}">
                    <a16:creationId xmlns:a16="http://schemas.microsoft.com/office/drawing/2014/main" id="{7A560A20-EDE2-4276-B3A9-A1DB921EB12B}"/>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24">
                <a:extLst>
                  <a:ext uri="{FF2B5EF4-FFF2-40B4-BE49-F238E27FC236}">
                    <a16:creationId xmlns:a16="http://schemas.microsoft.com/office/drawing/2014/main" id="{8BEEAB2A-47D8-4D4E-B157-9D1337AC7B8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25">
                <a:extLst>
                  <a:ext uri="{FF2B5EF4-FFF2-40B4-BE49-F238E27FC236}">
                    <a16:creationId xmlns:a16="http://schemas.microsoft.com/office/drawing/2014/main" id="{F9737555-61BD-4619-9BAB-2BC15EDBA3CA}"/>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6">
                <a:extLst>
                  <a:ext uri="{FF2B5EF4-FFF2-40B4-BE49-F238E27FC236}">
                    <a16:creationId xmlns:a16="http://schemas.microsoft.com/office/drawing/2014/main" id="{D8D44D5F-E679-4796-ACA6-4ADB68B94E1B}"/>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7">
                <a:extLst>
                  <a:ext uri="{FF2B5EF4-FFF2-40B4-BE49-F238E27FC236}">
                    <a16:creationId xmlns:a16="http://schemas.microsoft.com/office/drawing/2014/main" id="{140EB7C4-6BBE-4D3F-AF7D-B22AA3DD2A5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8">
                <a:extLst>
                  <a:ext uri="{FF2B5EF4-FFF2-40B4-BE49-F238E27FC236}">
                    <a16:creationId xmlns:a16="http://schemas.microsoft.com/office/drawing/2014/main" id="{C56E1FAA-3AE1-45F3-8397-D07C426434EC}"/>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9">
                <a:extLst>
                  <a:ext uri="{FF2B5EF4-FFF2-40B4-BE49-F238E27FC236}">
                    <a16:creationId xmlns:a16="http://schemas.microsoft.com/office/drawing/2014/main" id="{2F9A90DC-89AE-4C3E-8A65-C52AB581B4D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30">
                <a:extLst>
                  <a:ext uri="{FF2B5EF4-FFF2-40B4-BE49-F238E27FC236}">
                    <a16:creationId xmlns:a16="http://schemas.microsoft.com/office/drawing/2014/main" id="{600ADA2C-2F1D-47C5-8870-1B9E6C8A3F2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0" name="Group 9">
              <a:extLst>
                <a:ext uri="{FF2B5EF4-FFF2-40B4-BE49-F238E27FC236}">
                  <a16:creationId xmlns:a16="http://schemas.microsoft.com/office/drawing/2014/main" id="{6B1DA9E6-94F5-437E-8B7B-A56561BB4A1A}"/>
                </a:ext>
              </a:extLst>
            </p:cNvPr>
            <p:cNvGrpSpPr/>
            <p:nvPr/>
          </p:nvGrpSpPr>
          <p:grpSpPr>
            <a:xfrm>
              <a:off x="354110" y="2352251"/>
              <a:ext cx="11480604" cy="108822"/>
              <a:chOff x="354110" y="2358964"/>
              <a:chExt cx="11480604" cy="108822"/>
            </a:xfrm>
            <a:grpFill/>
          </p:grpSpPr>
          <p:sp>
            <p:nvSpPr>
              <p:cNvPr id="227" name="Rectangle 32">
                <a:extLst>
                  <a:ext uri="{FF2B5EF4-FFF2-40B4-BE49-F238E27FC236}">
                    <a16:creationId xmlns:a16="http://schemas.microsoft.com/office/drawing/2014/main" id="{8CDFED4E-F4A6-4874-8B65-398D610F1DC0}"/>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33">
                <a:extLst>
                  <a:ext uri="{FF2B5EF4-FFF2-40B4-BE49-F238E27FC236}">
                    <a16:creationId xmlns:a16="http://schemas.microsoft.com/office/drawing/2014/main" id="{8FCE50F7-C3D1-4B83-A0D8-CE83B0777FF6}"/>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34">
                <a:extLst>
                  <a:ext uri="{FF2B5EF4-FFF2-40B4-BE49-F238E27FC236}">
                    <a16:creationId xmlns:a16="http://schemas.microsoft.com/office/drawing/2014/main" id="{422101F3-5770-4041-BA3E-C5275D0FC73E}"/>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35">
                <a:extLst>
                  <a:ext uri="{FF2B5EF4-FFF2-40B4-BE49-F238E27FC236}">
                    <a16:creationId xmlns:a16="http://schemas.microsoft.com/office/drawing/2014/main" id="{4D8FEC62-30CA-4E87-A592-AA45C61EAA77}"/>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36">
                <a:extLst>
                  <a:ext uri="{FF2B5EF4-FFF2-40B4-BE49-F238E27FC236}">
                    <a16:creationId xmlns:a16="http://schemas.microsoft.com/office/drawing/2014/main" id="{52E99015-D9DC-40AE-91AD-5D24574CEC0F}"/>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37">
                <a:extLst>
                  <a:ext uri="{FF2B5EF4-FFF2-40B4-BE49-F238E27FC236}">
                    <a16:creationId xmlns:a16="http://schemas.microsoft.com/office/drawing/2014/main" id="{24DFE9E4-5C75-4EF9-AB54-F00FA9D91152}"/>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3" name="Rectangle 38">
                <a:extLst>
                  <a:ext uri="{FF2B5EF4-FFF2-40B4-BE49-F238E27FC236}">
                    <a16:creationId xmlns:a16="http://schemas.microsoft.com/office/drawing/2014/main" id="{2BBEC44B-F424-4C00-AF4A-8EEEDA8AA05D}"/>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9">
                <a:extLst>
                  <a:ext uri="{FF2B5EF4-FFF2-40B4-BE49-F238E27FC236}">
                    <a16:creationId xmlns:a16="http://schemas.microsoft.com/office/drawing/2014/main" id="{68F30D9A-CF13-4E29-967E-63B3AF05CF31}"/>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40">
                <a:extLst>
                  <a:ext uri="{FF2B5EF4-FFF2-40B4-BE49-F238E27FC236}">
                    <a16:creationId xmlns:a16="http://schemas.microsoft.com/office/drawing/2014/main" id="{F7A8E062-ADFC-457E-ADD6-02843928F62E}"/>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41">
                <a:extLst>
                  <a:ext uri="{FF2B5EF4-FFF2-40B4-BE49-F238E27FC236}">
                    <a16:creationId xmlns:a16="http://schemas.microsoft.com/office/drawing/2014/main" id="{E046A9D0-D179-44F9-86D3-9BF139B68BF6}"/>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42">
                <a:extLst>
                  <a:ext uri="{FF2B5EF4-FFF2-40B4-BE49-F238E27FC236}">
                    <a16:creationId xmlns:a16="http://schemas.microsoft.com/office/drawing/2014/main" id="{CC517B0B-1BF2-473B-ABB9-1553D01B1C2D}"/>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43">
                <a:extLst>
                  <a:ext uri="{FF2B5EF4-FFF2-40B4-BE49-F238E27FC236}">
                    <a16:creationId xmlns:a16="http://schemas.microsoft.com/office/drawing/2014/main" id="{5EE71ED6-EA45-4940-B212-163ED3D1C0A9}"/>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44">
                <a:extLst>
                  <a:ext uri="{FF2B5EF4-FFF2-40B4-BE49-F238E27FC236}">
                    <a16:creationId xmlns:a16="http://schemas.microsoft.com/office/drawing/2014/main" id="{664318EC-EADE-4667-92A4-B3E5DB2A11C1}"/>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45">
                <a:extLst>
                  <a:ext uri="{FF2B5EF4-FFF2-40B4-BE49-F238E27FC236}">
                    <a16:creationId xmlns:a16="http://schemas.microsoft.com/office/drawing/2014/main" id="{17B37ABD-81DA-4624-808B-EF4BC0B425B6}"/>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6">
                <a:extLst>
                  <a:ext uri="{FF2B5EF4-FFF2-40B4-BE49-F238E27FC236}">
                    <a16:creationId xmlns:a16="http://schemas.microsoft.com/office/drawing/2014/main" id="{B1F30DC8-DD07-48C5-9D6C-FB855527922B}"/>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7">
                <a:extLst>
                  <a:ext uri="{FF2B5EF4-FFF2-40B4-BE49-F238E27FC236}">
                    <a16:creationId xmlns:a16="http://schemas.microsoft.com/office/drawing/2014/main" id="{DFCE3AE1-313F-441F-8384-63A6EC165E2B}"/>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8">
                <a:extLst>
                  <a:ext uri="{FF2B5EF4-FFF2-40B4-BE49-F238E27FC236}">
                    <a16:creationId xmlns:a16="http://schemas.microsoft.com/office/drawing/2014/main" id="{2E331B42-AC28-4642-91F9-2F5BBFEC6AF8}"/>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9">
                <a:extLst>
                  <a:ext uri="{FF2B5EF4-FFF2-40B4-BE49-F238E27FC236}">
                    <a16:creationId xmlns:a16="http://schemas.microsoft.com/office/drawing/2014/main" id="{9F4D84A8-36FE-4CE0-8B9F-BAC2BA8A813E}"/>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50">
                <a:extLst>
                  <a:ext uri="{FF2B5EF4-FFF2-40B4-BE49-F238E27FC236}">
                    <a16:creationId xmlns:a16="http://schemas.microsoft.com/office/drawing/2014/main" id="{41E2C310-8272-48CF-BD5B-A99A2C7B3CC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51">
                <a:extLst>
                  <a:ext uri="{FF2B5EF4-FFF2-40B4-BE49-F238E27FC236}">
                    <a16:creationId xmlns:a16="http://schemas.microsoft.com/office/drawing/2014/main" id="{EFD4A3C6-7551-4DD0-AA1A-F932D7061DAA}"/>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52">
                <a:extLst>
                  <a:ext uri="{FF2B5EF4-FFF2-40B4-BE49-F238E27FC236}">
                    <a16:creationId xmlns:a16="http://schemas.microsoft.com/office/drawing/2014/main" id="{01F299DF-D3FF-4439-8EC7-B5A34146517E}"/>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53">
                <a:extLst>
                  <a:ext uri="{FF2B5EF4-FFF2-40B4-BE49-F238E27FC236}">
                    <a16:creationId xmlns:a16="http://schemas.microsoft.com/office/drawing/2014/main" id="{086FB16A-99D0-4DB0-9B38-CF351B5DF4DD}"/>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54">
                <a:extLst>
                  <a:ext uri="{FF2B5EF4-FFF2-40B4-BE49-F238E27FC236}">
                    <a16:creationId xmlns:a16="http://schemas.microsoft.com/office/drawing/2014/main" id="{126BCD40-1D3C-4937-A15E-AD2E9671B5AB}"/>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55">
                <a:extLst>
                  <a:ext uri="{FF2B5EF4-FFF2-40B4-BE49-F238E27FC236}">
                    <a16:creationId xmlns:a16="http://schemas.microsoft.com/office/drawing/2014/main" id="{03E4C7B0-DDFC-433A-A8E5-2315FA6EFE10}"/>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6">
                <a:extLst>
                  <a:ext uri="{FF2B5EF4-FFF2-40B4-BE49-F238E27FC236}">
                    <a16:creationId xmlns:a16="http://schemas.microsoft.com/office/drawing/2014/main" id="{7237BB88-10E9-454D-9D13-48878C421EB1}"/>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7">
                <a:extLst>
                  <a:ext uri="{FF2B5EF4-FFF2-40B4-BE49-F238E27FC236}">
                    <a16:creationId xmlns:a16="http://schemas.microsoft.com/office/drawing/2014/main" id="{515F18F4-5E57-4249-AB0A-249437781E42}"/>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1" name="Group 10">
              <a:extLst>
                <a:ext uri="{FF2B5EF4-FFF2-40B4-BE49-F238E27FC236}">
                  <a16:creationId xmlns:a16="http://schemas.microsoft.com/office/drawing/2014/main" id="{25AB7310-F80F-4091-8BFE-CE8C71666A9B}"/>
                </a:ext>
              </a:extLst>
            </p:cNvPr>
            <p:cNvGrpSpPr/>
            <p:nvPr/>
          </p:nvGrpSpPr>
          <p:grpSpPr>
            <a:xfrm>
              <a:off x="354110" y="2857795"/>
              <a:ext cx="11480604" cy="109990"/>
              <a:chOff x="354110" y="2866188"/>
              <a:chExt cx="11480604" cy="109990"/>
            </a:xfrm>
            <a:grpFill/>
          </p:grpSpPr>
          <p:sp>
            <p:nvSpPr>
              <p:cNvPr id="201" name="Rectangle 59">
                <a:extLst>
                  <a:ext uri="{FF2B5EF4-FFF2-40B4-BE49-F238E27FC236}">
                    <a16:creationId xmlns:a16="http://schemas.microsoft.com/office/drawing/2014/main" id="{9E50B916-ECC1-4F73-8059-F029E6581381}"/>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60">
                <a:extLst>
                  <a:ext uri="{FF2B5EF4-FFF2-40B4-BE49-F238E27FC236}">
                    <a16:creationId xmlns:a16="http://schemas.microsoft.com/office/drawing/2014/main" id="{A8DD1ADE-2032-47AE-B88E-78E0F1B01814}"/>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61">
                <a:extLst>
                  <a:ext uri="{FF2B5EF4-FFF2-40B4-BE49-F238E27FC236}">
                    <a16:creationId xmlns:a16="http://schemas.microsoft.com/office/drawing/2014/main" id="{9A6D6E1F-6E00-44C8-ADD2-06A738E758F6}"/>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62">
                <a:extLst>
                  <a:ext uri="{FF2B5EF4-FFF2-40B4-BE49-F238E27FC236}">
                    <a16:creationId xmlns:a16="http://schemas.microsoft.com/office/drawing/2014/main" id="{84FC7274-3463-4889-8E62-B693D50AE95D}"/>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63">
                <a:extLst>
                  <a:ext uri="{FF2B5EF4-FFF2-40B4-BE49-F238E27FC236}">
                    <a16:creationId xmlns:a16="http://schemas.microsoft.com/office/drawing/2014/main" id="{E4E1A84A-DCAC-483B-BC08-579BF10B10BB}"/>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64">
                <a:extLst>
                  <a:ext uri="{FF2B5EF4-FFF2-40B4-BE49-F238E27FC236}">
                    <a16:creationId xmlns:a16="http://schemas.microsoft.com/office/drawing/2014/main" id="{F14EE80D-C3D2-4E22-93C5-CDD09042131F}"/>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7" name="Rectangle 65">
                <a:extLst>
                  <a:ext uri="{FF2B5EF4-FFF2-40B4-BE49-F238E27FC236}">
                    <a16:creationId xmlns:a16="http://schemas.microsoft.com/office/drawing/2014/main" id="{FB8FBFAE-E2E1-41A6-987B-CEFBAC180122}"/>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6">
                <a:extLst>
                  <a:ext uri="{FF2B5EF4-FFF2-40B4-BE49-F238E27FC236}">
                    <a16:creationId xmlns:a16="http://schemas.microsoft.com/office/drawing/2014/main" id="{138AF1CB-7808-4C24-B76D-AB9F6A45036D}"/>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7">
                <a:extLst>
                  <a:ext uri="{FF2B5EF4-FFF2-40B4-BE49-F238E27FC236}">
                    <a16:creationId xmlns:a16="http://schemas.microsoft.com/office/drawing/2014/main" id="{F5E88013-D7CE-4120-B4BB-C894EC19C9A1}"/>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8">
                <a:extLst>
                  <a:ext uri="{FF2B5EF4-FFF2-40B4-BE49-F238E27FC236}">
                    <a16:creationId xmlns:a16="http://schemas.microsoft.com/office/drawing/2014/main" id="{B6FC4D89-F7B1-46F5-9502-62F41E89DEC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9">
                <a:extLst>
                  <a:ext uri="{FF2B5EF4-FFF2-40B4-BE49-F238E27FC236}">
                    <a16:creationId xmlns:a16="http://schemas.microsoft.com/office/drawing/2014/main" id="{64C81BD0-C449-4A1B-8492-20430196064F}"/>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70">
                <a:extLst>
                  <a:ext uri="{FF2B5EF4-FFF2-40B4-BE49-F238E27FC236}">
                    <a16:creationId xmlns:a16="http://schemas.microsoft.com/office/drawing/2014/main" id="{5F91B7CB-59D7-4965-B754-71C102E43FDB}"/>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71">
                <a:extLst>
                  <a:ext uri="{FF2B5EF4-FFF2-40B4-BE49-F238E27FC236}">
                    <a16:creationId xmlns:a16="http://schemas.microsoft.com/office/drawing/2014/main" id="{677F7EA6-E57D-4E12-A4A5-AAFDCA8AA106}"/>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72">
                <a:extLst>
                  <a:ext uri="{FF2B5EF4-FFF2-40B4-BE49-F238E27FC236}">
                    <a16:creationId xmlns:a16="http://schemas.microsoft.com/office/drawing/2014/main" id="{56B270F4-040D-43EF-974A-3598BC687669}"/>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73">
                <a:extLst>
                  <a:ext uri="{FF2B5EF4-FFF2-40B4-BE49-F238E27FC236}">
                    <a16:creationId xmlns:a16="http://schemas.microsoft.com/office/drawing/2014/main" id="{EA8C5736-4550-4B46-8B52-247CF04D7EB0}"/>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74">
                <a:extLst>
                  <a:ext uri="{FF2B5EF4-FFF2-40B4-BE49-F238E27FC236}">
                    <a16:creationId xmlns:a16="http://schemas.microsoft.com/office/drawing/2014/main" id="{F42B7DAA-E3F5-4B02-B786-473C7605B5A2}"/>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75">
                <a:extLst>
                  <a:ext uri="{FF2B5EF4-FFF2-40B4-BE49-F238E27FC236}">
                    <a16:creationId xmlns:a16="http://schemas.microsoft.com/office/drawing/2014/main" id="{D850716E-F966-418B-A415-5B6E0F8A183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6">
                <a:extLst>
                  <a:ext uri="{FF2B5EF4-FFF2-40B4-BE49-F238E27FC236}">
                    <a16:creationId xmlns:a16="http://schemas.microsoft.com/office/drawing/2014/main" id="{B6DAAC97-C425-42B4-9405-AC447E2E0B89}"/>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7">
                <a:extLst>
                  <a:ext uri="{FF2B5EF4-FFF2-40B4-BE49-F238E27FC236}">
                    <a16:creationId xmlns:a16="http://schemas.microsoft.com/office/drawing/2014/main" id="{42D8FACA-2CB3-400B-9610-94CBA7A3EE32}"/>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8">
                <a:extLst>
                  <a:ext uri="{FF2B5EF4-FFF2-40B4-BE49-F238E27FC236}">
                    <a16:creationId xmlns:a16="http://schemas.microsoft.com/office/drawing/2014/main" id="{22200CE3-AD18-4A71-BA64-E2F227C44B48}"/>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9">
                <a:extLst>
                  <a:ext uri="{FF2B5EF4-FFF2-40B4-BE49-F238E27FC236}">
                    <a16:creationId xmlns:a16="http://schemas.microsoft.com/office/drawing/2014/main" id="{475F60A0-5B50-42FC-8C11-E137E7C5611C}"/>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80">
                <a:extLst>
                  <a:ext uri="{FF2B5EF4-FFF2-40B4-BE49-F238E27FC236}">
                    <a16:creationId xmlns:a16="http://schemas.microsoft.com/office/drawing/2014/main" id="{CAA2354D-703C-4594-B119-475938CFD402}"/>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81">
                <a:extLst>
                  <a:ext uri="{FF2B5EF4-FFF2-40B4-BE49-F238E27FC236}">
                    <a16:creationId xmlns:a16="http://schemas.microsoft.com/office/drawing/2014/main" id="{F8619CF6-1E39-4CF1-AEF0-BE5A67EB6F65}"/>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82">
                <a:extLst>
                  <a:ext uri="{FF2B5EF4-FFF2-40B4-BE49-F238E27FC236}">
                    <a16:creationId xmlns:a16="http://schemas.microsoft.com/office/drawing/2014/main" id="{354E893E-B006-4B22-BBCB-52A79A5461D1}"/>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83">
                <a:extLst>
                  <a:ext uri="{FF2B5EF4-FFF2-40B4-BE49-F238E27FC236}">
                    <a16:creationId xmlns:a16="http://schemas.microsoft.com/office/drawing/2014/main" id="{0D56028C-9156-43E8-B855-AF135DD7E695}"/>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84">
                <a:extLst>
                  <a:ext uri="{FF2B5EF4-FFF2-40B4-BE49-F238E27FC236}">
                    <a16:creationId xmlns:a16="http://schemas.microsoft.com/office/drawing/2014/main" id="{950FA1E9-CD04-4DB1-B523-ABF2C1B6ED9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2" name="Group 11">
              <a:extLst>
                <a:ext uri="{FF2B5EF4-FFF2-40B4-BE49-F238E27FC236}">
                  <a16:creationId xmlns:a16="http://schemas.microsoft.com/office/drawing/2014/main" id="{E6AA6044-FF9C-4224-BBD4-786BCC486D91}"/>
                </a:ext>
              </a:extLst>
            </p:cNvPr>
            <p:cNvGrpSpPr/>
            <p:nvPr/>
          </p:nvGrpSpPr>
          <p:grpSpPr>
            <a:xfrm>
              <a:off x="354110" y="3364507"/>
              <a:ext cx="11480604" cy="109990"/>
              <a:chOff x="354110" y="3364062"/>
              <a:chExt cx="11480604" cy="109990"/>
            </a:xfrm>
            <a:grpFill/>
          </p:grpSpPr>
          <p:sp>
            <p:nvSpPr>
              <p:cNvPr id="175" name="Rectangle 5">
                <a:extLst>
                  <a:ext uri="{FF2B5EF4-FFF2-40B4-BE49-F238E27FC236}">
                    <a16:creationId xmlns:a16="http://schemas.microsoft.com/office/drawing/2014/main" id="{CEC88F9D-6CCB-4C48-AB60-4743F3C98AE2}"/>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6">
                <a:extLst>
                  <a:ext uri="{FF2B5EF4-FFF2-40B4-BE49-F238E27FC236}">
                    <a16:creationId xmlns:a16="http://schemas.microsoft.com/office/drawing/2014/main" id="{BC4930EB-874F-4D2B-94B1-FF1459F4A72F}"/>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7">
                <a:extLst>
                  <a:ext uri="{FF2B5EF4-FFF2-40B4-BE49-F238E27FC236}">
                    <a16:creationId xmlns:a16="http://schemas.microsoft.com/office/drawing/2014/main" id="{66BB2441-7C95-4A21-B558-2971312D511C}"/>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8">
                <a:extLst>
                  <a:ext uri="{FF2B5EF4-FFF2-40B4-BE49-F238E27FC236}">
                    <a16:creationId xmlns:a16="http://schemas.microsoft.com/office/drawing/2014/main" id="{B2A1B236-8D43-4B78-90F2-27A974E1FE93}"/>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9">
                <a:extLst>
                  <a:ext uri="{FF2B5EF4-FFF2-40B4-BE49-F238E27FC236}">
                    <a16:creationId xmlns:a16="http://schemas.microsoft.com/office/drawing/2014/main" id="{E0526BF0-467E-421F-870A-02C866AC0CCA}"/>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10">
                <a:extLst>
                  <a:ext uri="{FF2B5EF4-FFF2-40B4-BE49-F238E27FC236}">
                    <a16:creationId xmlns:a16="http://schemas.microsoft.com/office/drawing/2014/main" id="{79ACA6FA-E263-441B-B650-DEE2A495E193}"/>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1" name="Rectangle 11">
                <a:extLst>
                  <a:ext uri="{FF2B5EF4-FFF2-40B4-BE49-F238E27FC236}">
                    <a16:creationId xmlns:a16="http://schemas.microsoft.com/office/drawing/2014/main" id="{DA7F6558-782C-4107-91F4-AF8E5136C77F}"/>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12">
                <a:extLst>
                  <a:ext uri="{FF2B5EF4-FFF2-40B4-BE49-F238E27FC236}">
                    <a16:creationId xmlns:a16="http://schemas.microsoft.com/office/drawing/2014/main" id="{E575740C-61C5-4D08-9803-25E05FA3F518}"/>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13">
                <a:extLst>
                  <a:ext uri="{FF2B5EF4-FFF2-40B4-BE49-F238E27FC236}">
                    <a16:creationId xmlns:a16="http://schemas.microsoft.com/office/drawing/2014/main" id="{D4CCCBBA-5E32-47C6-B40B-3E2155E3F12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14">
                <a:extLst>
                  <a:ext uri="{FF2B5EF4-FFF2-40B4-BE49-F238E27FC236}">
                    <a16:creationId xmlns:a16="http://schemas.microsoft.com/office/drawing/2014/main" id="{FC65131F-93B3-419C-B068-14D36AAC3FC9}"/>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15">
                <a:extLst>
                  <a:ext uri="{FF2B5EF4-FFF2-40B4-BE49-F238E27FC236}">
                    <a16:creationId xmlns:a16="http://schemas.microsoft.com/office/drawing/2014/main" id="{469B75D4-B4A8-4C2E-8EBB-E95FAB7C56E6}"/>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6">
                <a:extLst>
                  <a:ext uri="{FF2B5EF4-FFF2-40B4-BE49-F238E27FC236}">
                    <a16:creationId xmlns:a16="http://schemas.microsoft.com/office/drawing/2014/main" id="{6C8F3B5D-1D93-4D85-8639-75B5E46EC612}"/>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7">
                <a:extLst>
                  <a:ext uri="{FF2B5EF4-FFF2-40B4-BE49-F238E27FC236}">
                    <a16:creationId xmlns:a16="http://schemas.microsoft.com/office/drawing/2014/main" id="{DCCEB301-1F26-43A3-8B34-DBAFC32B3228}"/>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8">
                <a:extLst>
                  <a:ext uri="{FF2B5EF4-FFF2-40B4-BE49-F238E27FC236}">
                    <a16:creationId xmlns:a16="http://schemas.microsoft.com/office/drawing/2014/main" id="{DD08B69C-E406-41F3-856E-A8C150CB642D}"/>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9">
                <a:extLst>
                  <a:ext uri="{FF2B5EF4-FFF2-40B4-BE49-F238E27FC236}">
                    <a16:creationId xmlns:a16="http://schemas.microsoft.com/office/drawing/2014/main" id="{A1A90F4B-6060-4BA1-8AF2-FAFFAA04A881}"/>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20">
                <a:extLst>
                  <a:ext uri="{FF2B5EF4-FFF2-40B4-BE49-F238E27FC236}">
                    <a16:creationId xmlns:a16="http://schemas.microsoft.com/office/drawing/2014/main" id="{B1F471FD-A187-4EE2-9D21-E0A637683F0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21">
                <a:extLst>
                  <a:ext uri="{FF2B5EF4-FFF2-40B4-BE49-F238E27FC236}">
                    <a16:creationId xmlns:a16="http://schemas.microsoft.com/office/drawing/2014/main" id="{68DAAA74-257B-4E75-A315-6B710A314868}"/>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22">
                <a:extLst>
                  <a:ext uri="{FF2B5EF4-FFF2-40B4-BE49-F238E27FC236}">
                    <a16:creationId xmlns:a16="http://schemas.microsoft.com/office/drawing/2014/main" id="{63000D52-BDE3-430B-8243-08564FFE96A1}"/>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23">
                <a:extLst>
                  <a:ext uri="{FF2B5EF4-FFF2-40B4-BE49-F238E27FC236}">
                    <a16:creationId xmlns:a16="http://schemas.microsoft.com/office/drawing/2014/main" id="{F6BDC60F-B33E-4AD8-9807-B2C1A4C2C6ED}"/>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24">
                <a:extLst>
                  <a:ext uri="{FF2B5EF4-FFF2-40B4-BE49-F238E27FC236}">
                    <a16:creationId xmlns:a16="http://schemas.microsoft.com/office/drawing/2014/main" id="{F1DB5734-0088-4CC2-9415-998F19416559}"/>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25">
                <a:extLst>
                  <a:ext uri="{FF2B5EF4-FFF2-40B4-BE49-F238E27FC236}">
                    <a16:creationId xmlns:a16="http://schemas.microsoft.com/office/drawing/2014/main" id="{1C679BCE-F04D-48E0-8E2B-0174E8E975E1}"/>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6">
                <a:extLst>
                  <a:ext uri="{FF2B5EF4-FFF2-40B4-BE49-F238E27FC236}">
                    <a16:creationId xmlns:a16="http://schemas.microsoft.com/office/drawing/2014/main" id="{EA8ABD89-DF79-45A9-9CDB-0E871222D540}"/>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7">
                <a:extLst>
                  <a:ext uri="{FF2B5EF4-FFF2-40B4-BE49-F238E27FC236}">
                    <a16:creationId xmlns:a16="http://schemas.microsoft.com/office/drawing/2014/main" id="{C1A57486-D9A6-4CD5-878E-093E44A7606C}"/>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8">
                <a:extLst>
                  <a:ext uri="{FF2B5EF4-FFF2-40B4-BE49-F238E27FC236}">
                    <a16:creationId xmlns:a16="http://schemas.microsoft.com/office/drawing/2014/main" id="{B6582662-B56F-42F6-A821-B5F52FB8400B}"/>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9">
                <a:extLst>
                  <a:ext uri="{FF2B5EF4-FFF2-40B4-BE49-F238E27FC236}">
                    <a16:creationId xmlns:a16="http://schemas.microsoft.com/office/drawing/2014/main" id="{1105049D-68B2-4636-9C28-7B8C21771618}"/>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30">
                <a:extLst>
                  <a:ext uri="{FF2B5EF4-FFF2-40B4-BE49-F238E27FC236}">
                    <a16:creationId xmlns:a16="http://schemas.microsoft.com/office/drawing/2014/main" id="{E0F75D5D-3B9C-40B7-AF8E-4C4322B6C942}"/>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00F6A935-DCBA-461C-832C-A343F475413E}"/>
                </a:ext>
              </a:extLst>
            </p:cNvPr>
            <p:cNvGrpSpPr/>
            <p:nvPr/>
          </p:nvGrpSpPr>
          <p:grpSpPr>
            <a:xfrm>
              <a:off x="354110" y="3871219"/>
              <a:ext cx="11480604" cy="108822"/>
              <a:chOff x="354110" y="3872454"/>
              <a:chExt cx="11480604" cy="108822"/>
            </a:xfrm>
            <a:grpFill/>
          </p:grpSpPr>
          <p:sp>
            <p:nvSpPr>
              <p:cNvPr id="149" name="Rectangle 32">
                <a:extLst>
                  <a:ext uri="{FF2B5EF4-FFF2-40B4-BE49-F238E27FC236}">
                    <a16:creationId xmlns:a16="http://schemas.microsoft.com/office/drawing/2014/main" id="{67654A26-DC7F-47CD-8FF8-BC012501CCEA}"/>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33">
                <a:extLst>
                  <a:ext uri="{FF2B5EF4-FFF2-40B4-BE49-F238E27FC236}">
                    <a16:creationId xmlns:a16="http://schemas.microsoft.com/office/drawing/2014/main" id="{9949B927-96E9-4F44-9050-A81CD79D7386}"/>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34">
                <a:extLst>
                  <a:ext uri="{FF2B5EF4-FFF2-40B4-BE49-F238E27FC236}">
                    <a16:creationId xmlns:a16="http://schemas.microsoft.com/office/drawing/2014/main" id="{3B5D9536-992F-4F39-93BC-BB2533D78505}"/>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35">
                <a:extLst>
                  <a:ext uri="{FF2B5EF4-FFF2-40B4-BE49-F238E27FC236}">
                    <a16:creationId xmlns:a16="http://schemas.microsoft.com/office/drawing/2014/main" id="{F1FA2A7F-208B-4450-9E7E-F29BB3925166}"/>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36">
                <a:extLst>
                  <a:ext uri="{FF2B5EF4-FFF2-40B4-BE49-F238E27FC236}">
                    <a16:creationId xmlns:a16="http://schemas.microsoft.com/office/drawing/2014/main" id="{EF607D70-7F21-4A9F-A183-730E45EF312E}"/>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37">
                <a:extLst>
                  <a:ext uri="{FF2B5EF4-FFF2-40B4-BE49-F238E27FC236}">
                    <a16:creationId xmlns:a16="http://schemas.microsoft.com/office/drawing/2014/main" id="{4ECF017A-32D9-44C4-837F-2C37B7B9FC42}"/>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5" name="Rectangle 38">
                <a:extLst>
                  <a:ext uri="{FF2B5EF4-FFF2-40B4-BE49-F238E27FC236}">
                    <a16:creationId xmlns:a16="http://schemas.microsoft.com/office/drawing/2014/main" id="{34B3B9C3-9513-414E-B30D-F7CFC02E05D6}"/>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9">
                <a:extLst>
                  <a:ext uri="{FF2B5EF4-FFF2-40B4-BE49-F238E27FC236}">
                    <a16:creationId xmlns:a16="http://schemas.microsoft.com/office/drawing/2014/main" id="{E6A1B5D1-A0C1-47E7-A068-C05A44F3D700}"/>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40">
                <a:extLst>
                  <a:ext uri="{FF2B5EF4-FFF2-40B4-BE49-F238E27FC236}">
                    <a16:creationId xmlns:a16="http://schemas.microsoft.com/office/drawing/2014/main" id="{96D2BA52-50C4-45BF-B115-62AE7F01B07A}"/>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41">
                <a:extLst>
                  <a:ext uri="{FF2B5EF4-FFF2-40B4-BE49-F238E27FC236}">
                    <a16:creationId xmlns:a16="http://schemas.microsoft.com/office/drawing/2014/main" id="{9DCC33D9-FAF4-4D54-A2F1-85D656FB93DA}"/>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42">
                <a:extLst>
                  <a:ext uri="{FF2B5EF4-FFF2-40B4-BE49-F238E27FC236}">
                    <a16:creationId xmlns:a16="http://schemas.microsoft.com/office/drawing/2014/main" id="{8DD0B56F-45FF-4041-A939-24B54541A309}"/>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43">
                <a:extLst>
                  <a:ext uri="{FF2B5EF4-FFF2-40B4-BE49-F238E27FC236}">
                    <a16:creationId xmlns:a16="http://schemas.microsoft.com/office/drawing/2014/main" id="{96AB8477-5546-4080-8BC1-02BF0BB8F3FE}"/>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44">
                <a:extLst>
                  <a:ext uri="{FF2B5EF4-FFF2-40B4-BE49-F238E27FC236}">
                    <a16:creationId xmlns:a16="http://schemas.microsoft.com/office/drawing/2014/main" id="{4E453DC0-BE05-4525-866A-335CE37B007E}"/>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45">
                <a:extLst>
                  <a:ext uri="{FF2B5EF4-FFF2-40B4-BE49-F238E27FC236}">
                    <a16:creationId xmlns:a16="http://schemas.microsoft.com/office/drawing/2014/main" id="{DE66478E-4EC6-4BE6-B27E-C0C0531CC1E1}"/>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6">
                <a:extLst>
                  <a:ext uri="{FF2B5EF4-FFF2-40B4-BE49-F238E27FC236}">
                    <a16:creationId xmlns:a16="http://schemas.microsoft.com/office/drawing/2014/main" id="{698E3192-E8A7-4BE3-A213-C67294E393A9}"/>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7">
                <a:extLst>
                  <a:ext uri="{FF2B5EF4-FFF2-40B4-BE49-F238E27FC236}">
                    <a16:creationId xmlns:a16="http://schemas.microsoft.com/office/drawing/2014/main" id="{73311133-150A-4295-BA6B-AE591A758BD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8">
                <a:extLst>
                  <a:ext uri="{FF2B5EF4-FFF2-40B4-BE49-F238E27FC236}">
                    <a16:creationId xmlns:a16="http://schemas.microsoft.com/office/drawing/2014/main" id="{01A2298C-D71C-4EE8-97EC-882AE8FE270B}"/>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9">
                <a:extLst>
                  <a:ext uri="{FF2B5EF4-FFF2-40B4-BE49-F238E27FC236}">
                    <a16:creationId xmlns:a16="http://schemas.microsoft.com/office/drawing/2014/main" id="{4A510FF8-75EB-4CBF-8672-72CB0674B95B}"/>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50">
                <a:extLst>
                  <a:ext uri="{FF2B5EF4-FFF2-40B4-BE49-F238E27FC236}">
                    <a16:creationId xmlns:a16="http://schemas.microsoft.com/office/drawing/2014/main" id="{1A2C9E47-1571-4FD2-8B6B-C7B564E8977A}"/>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51">
                <a:extLst>
                  <a:ext uri="{FF2B5EF4-FFF2-40B4-BE49-F238E27FC236}">
                    <a16:creationId xmlns:a16="http://schemas.microsoft.com/office/drawing/2014/main" id="{86EF56B1-DD4A-4A19-A43F-347855BF8424}"/>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52">
                <a:extLst>
                  <a:ext uri="{FF2B5EF4-FFF2-40B4-BE49-F238E27FC236}">
                    <a16:creationId xmlns:a16="http://schemas.microsoft.com/office/drawing/2014/main" id="{593C0948-4102-4E67-9CCD-6F94446F70BE}"/>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53">
                <a:extLst>
                  <a:ext uri="{FF2B5EF4-FFF2-40B4-BE49-F238E27FC236}">
                    <a16:creationId xmlns:a16="http://schemas.microsoft.com/office/drawing/2014/main" id="{ACB6589F-762B-4CA7-8D92-92E5FB76FD1A}"/>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54">
                <a:extLst>
                  <a:ext uri="{FF2B5EF4-FFF2-40B4-BE49-F238E27FC236}">
                    <a16:creationId xmlns:a16="http://schemas.microsoft.com/office/drawing/2014/main" id="{9992ACB2-51DA-4341-842A-58050D15CC78}"/>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55">
                <a:extLst>
                  <a:ext uri="{FF2B5EF4-FFF2-40B4-BE49-F238E27FC236}">
                    <a16:creationId xmlns:a16="http://schemas.microsoft.com/office/drawing/2014/main" id="{D9C60E55-0956-424D-8C75-2976AC3B653E}"/>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6">
                <a:extLst>
                  <a:ext uri="{FF2B5EF4-FFF2-40B4-BE49-F238E27FC236}">
                    <a16:creationId xmlns:a16="http://schemas.microsoft.com/office/drawing/2014/main" id="{BE0FF237-544C-4EAB-ABB0-731D5FA88D46}"/>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7">
                <a:extLst>
                  <a:ext uri="{FF2B5EF4-FFF2-40B4-BE49-F238E27FC236}">
                    <a16:creationId xmlns:a16="http://schemas.microsoft.com/office/drawing/2014/main" id="{D1E0212C-F045-489C-9689-7C49F762CC3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AC90BB14-74DB-4A2D-847B-7D160CCB7907}"/>
                </a:ext>
              </a:extLst>
            </p:cNvPr>
            <p:cNvGrpSpPr/>
            <p:nvPr/>
          </p:nvGrpSpPr>
          <p:grpSpPr>
            <a:xfrm>
              <a:off x="354110" y="4376763"/>
              <a:ext cx="11480604" cy="109990"/>
              <a:chOff x="354110" y="4379678"/>
              <a:chExt cx="11480604" cy="109990"/>
            </a:xfrm>
            <a:grpFill/>
          </p:grpSpPr>
          <p:sp>
            <p:nvSpPr>
              <p:cNvPr id="123" name="Rectangle 59">
                <a:extLst>
                  <a:ext uri="{FF2B5EF4-FFF2-40B4-BE49-F238E27FC236}">
                    <a16:creationId xmlns:a16="http://schemas.microsoft.com/office/drawing/2014/main" id="{99D447A1-2220-4498-AEF5-6E3E1E6E7569}"/>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60">
                <a:extLst>
                  <a:ext uri="{FF2B5EF4-FFF2-40B4-BE49-F238E27FC236}">
                    <a16:creationId xmlns:a16="http://schemas.microsoft.com/office/drawing/2014/main" id="{7C3A93F4-91DD-433B-968A-852BE617B270}"/>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61">
                <a:extLst>
                  <a:ext uri="{FF2B5EF4-FFF2-40B4-BE49-F238E27FC236}">
                    <a16:creationId xmlns:a16="http://schemas.microsoft.com/office/drawing/2014/main" id="{1C73CE31-214B-4439-A783-35C6A8ED7587}"/>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62">
                <a:extLst>
                  <a:ext uri="{FF2B5EF4-FFF2-40B4-BE49-F238E27FC236}">
                    <a16:creationId xmlns:a16="http://schemas.microsoft.com/office/drawing/2014/main" id="{36D68C3F-8E09-4424-AE30-DC0EA8A4B605}"/>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63">
                <a:extLst>
                  <a:ext uri="{FF2B5EF4-FFF2-40B4-BE49-F238E27FC236}">
                    <a16:creationId xmlns:a16="http://schemas.microsoft.com/office/drawing/2014/main" id="{D77BDB0F-9FB9-4B1E-8B4A-1E2673E90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64">
                <a:extLst>
                  <a:ext uri="{FF2B5EF4-FFF2-40B4-BE49-F238E27FC236}">
                    <a16:creationId xmlns:a16="http://schemas.microsoft.com/office/drawing/2014/main" id="{11FC8FC1-3854-4435-94FA-7C19C8CF4B2B}"/>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9" name="Rectangle 65">
                <a:extLst>
                  <a:ext uri="{FF2B5EF4-FFF2-40B4-BE49-F238E27FC236}">
                    <a16:creationId xmlns:a16="http://schemas.microsoft.com/office/drawing/2014/main" id="{CD7A3181-77BB-4B10-BAE0-192A2D4C546F}"/>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6">
                <a:extLst>
                  <a:ext uri="{FF2B5EF4-FFF2-40B4-BE49-F238E27FC236}">
                    <a16:creationId xmlns:a16="http://schemas.microsoft.com/office/drawing/2014/main" id="{34704098-6430-4842-A78C-8EA208FF5C58}"/>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7">
                <a:extLst>
                  <a:ext uri="{FF2B5EF4-FFF2-40B4-BE49-F238E27FC236}">
                    <a16:creationId xmlns:a16="http://schemas.microsoft.com/office/drawing/2014/main" id="{821A9373-4697-4443-B247-58130E1D401F}"/>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8">
                <a:extLst>
                  <a:ext uri="{FF2B5EF4-FFF2-40B4-BE49-F238E27FC236}">
                    <a16:creationId xmlns:a16="http://schemas.microsoft.com/office/drawing/2014/main" id="{BE59B0E9-E64A-4252-ABFF-7D0CCECB5F69}"/>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9">
                <a:extLst>
                  <a:ext uri="{FF2B5EF4-FFF2-40B4-BE49-F238E27FC236}">
                    <a16:creationId xmlns:a16="http://schemas.microsoft.com/office/drawing/2014/main" id="{066F8BCA-C3C4-48C8-9103-65FC2FFF6239}"/>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70">
                <a:extLst>
                  <a:ext uri="{FF2B5EF4-FFF2-40B4-BE49-F238E27FC236}">
                    <a16:creationId xmlns:a16="http://schemas.microsoft.com/office/drawing/2014/main" id="{68B69181-5D7D-4EFF-9724-B2BDD62DB414}"/>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71">
                <a:extLst>
                  <a:ext uri="{FF2B5EF4-FFF2-40B4-BE49-F238E27FC236}">
                    <a16:creationId xmlns:a16="http://schemas.microsoft.com/office/drawing/2014/main" id="{996BC465-13D7-4B01-81BD-88E7BAA5A99E}"/>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72">
                <a:extLst>
                  <a:ext uri="{FF2B5EF4-FFF2-40B4-BE49-F238E27FC236}">
                    <a16:creationId xmlns:a16="http://schemas.microsoft.com/office/drawing/2014/main" id="{61C9420C-6853-4164-9D24-98349CD58CD5}"/>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73">
                <a:extLst>
                  <a:ext uri="{FF2B5EF4-FFF2-40B4-BE49-F238E27FC236}">
                    <a16:creationId xmlns:a16="http://schemas.microsoft.com/office/drawing/2014/main" id="{EF04FF35-9797-4571-BCFF-435C37D2517E}"/>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74">
                <a:extLst>
                  <a:ext uri="{FF2B5EF4-FFF2-40B4-BE49-F238E27FC236}">
                    <a16:creationId xmlns:a16="http://schemas.microsoft.com/office/drawing/2014/main" id="{78C68F3A-1768-4D3F-8ABF-D899CEF5DEDB}"/>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75">
                <a:extLst>
                  <a:ext uri="{FF2B5EF4-FFF2-40B4-BE49-F238E27FC236}">
                    <a16:creationId xmlns:a16="http://schemas.microsoft.com/office/drawing/2014/main" id="{A69F85D7-2261-4042-B85B-C3FABE4A0815}"/>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6">
                <a:extLst>
                  <a:ext uri="{FF2B5EF4-FFF2-40B4-BE49-F238E27FC236}">
                    <a16:creationId xmlns:a16="http://schemas.microsoft.com/office/drawing/2014/main" id="{31444D56-FEBA-4CC9-B179-200833A9BE9A}"/>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7">
                <a:extLst>
                  <a:ext uri="{FF2B5EF4-FFF2-40B4-BE49-F238E27FC236}">
                    <a16:creationId xmlns:a16="http://schemas.microsoft.com/office/drawing/2014/main" id="{A7678401-8C3E-4FAF-A888-70B49C911618}"/>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8">
                <a:extLst>
                  <a:ext uri="{FF2B5EF4-FFF2-40B4-BE49-F238E27FC236}">
                    <a16:creationId xmlns:a16="http://schemas.microsoft.com/office/drawing/2014/main" id="{618CC429-D47D-440E-9695-6E61D609607D}"/>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9">
                <a:extLst>
                  <a:ext uri="{FF2B5EF4-FFF2-40B4-BE49-F238E27FC236}">
                    <a16:creationId xmlns:a16="http://schemas.microsoft.com/office/drawing/2014/main" id="{F2B544AE-5CC8-4A61-BBDF-82DA13A5F7E8}"/>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80">
                <a:extLst>
                  <a:ext uri="{FF2B5EF4-FFF2-40B4-BE49-F238E27FC236}">
                    <a16:creationId xmlns:a16="http://schemas.microsoft.com/office/drawing/2014/main" id="{46B39C8E-D445-41B8-8B42-2DE170717BD6}"/>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81">
                <a:extLst>
                  <a:ext uri="{FF2B5EF4-FFF2-40B4-BE49-F238E27FC236}">
                    <a16:creationId xmlns:a16="http://schemas.microsoft.com/office/drawing/2014/main" id="{38E7AB8E-5E17-460F-8595-4178AF462D9F}"/>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82">
                <a:extLst>
                  <a:ext uri="{FF2B5EF4-FFF2-40B4-BE49-F238E27FC236}">
                    <a16:creationId xmlns:a16="http://schemas.microsoft.com/office/drawing/2014/main" id="{B1EBA00C-8D23-4B8D-996F-763D44718637}"/>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83">
                <a:extLst>
                  <a:ext uri="{FF2B5EF4-FFF2-40B4-BE49-F238E27FC236}">
                    <a16:creationId xmlns:a16="http://schemas.microsoft.com/office/drawing/2014/main" id="{A74D84D5-1D5F-4261-AC8E-F836107F1AED}"/>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84">
                <a:extLst>
                  <a:ext uri="{FF2B5EF4-FFF2-40B4-BE49-F238E27FC236}">
                    <a16:creationId xmlns:a16="http://schemas.microsoft.com/office/drawing/2014/main" id="{FAE1892A-CE1C-4062-87F1-490874F36EE9}"/>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1802612C-7EF5-4229-B874-804F63CA5157}"/>
                </a:ext>
              </a:extLst>
            </p:cNvPr>
            <p:cNvGrpSpPr/>
            <p:nvPr/>
          </p:nvGrpSpPr>
          <p:grpSpPr>
            <a:xfrm>
              <a:off x="354110" y="4883475"/>
              <a:ext cx="11480604" cy="109990"/>
              <a:chOff x="354110" y="4888062"/>
              <a:chExt cx="11480604" cy="109990"/>
            </a:xfrm>
            <a:grpFill/>
          </p:grpSpPr>
          <p:sp>
            <p:nvSpPr>
              <p:cNvPr id="97" name="Rectangle 5">
                <a:extLst>
                  <a:ext uri="{FF2B5EF4-FFF2-40B4-BE49-F238E27FC236}">
                    <a16:creationId xmlns:a16="http://schemas.microsoft.com/office/drawing/2014/main" id="{79ECF9B6-3DAB-4C5C-B34E-D0A7F38B761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6">
                <a:extLst>
                  <a:ext uri="{FF2B5EF4-FFF2-40B4-BE49-F238E27FC236}">
                    <a16:creationId xmlns:a16="http://schemas.microsoft.com/office/drawing/2014/main" id="{35C9E271-FB6D-4F58-AC40-C72BEAE8A205}"/>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7">
                <a:extLst>
                  <a:ext uri="{FF2B5EF4-FFF2-40B4-BE49-F238E27FC236}">
                    <a16:creationId xmlns:a16="http://schemas.microsoft.com/office/drawing/2014/main" id="{6C77D497-A891-4E55-B019-C188318C9B94}"/>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8">
                <a:extLst>
                  <a:ext uri="{FF2B5EF4-FFF2-40B4-BE49-F238E27FC236}">
                    <a16:creationId xmlns:a16="http://schemas.microsoft.com/office/drawing/2014/main" id="{789A10D5-86A9-4355-A65E-55E0070B0C22}"/>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9">
                <a:extLst>
                  <a:ext uri="{FF2B5EF4-FFF2-40B4-BE49-F238E27FC236}">
                    <a16:creationId xmlns:a16="http://schemas.microsoft.com/office/drawing/2014/main" id="{190FC9CA-1CD6-4748-9D13-6C41111A17B7}"/>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10">
                <a:extLst>
                  <a:ext uri="{FF2B5EF4-FFF2-40B4-BE49-F238E27FC236}">
                    <a16:creationId xmlns:a16="http://schemas.microsoft.com/office/drawing/2014/main" id="{C8822FE6-6227-48F7-AA73-92699ABEA3A8}"/>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3" name="Rectangle 11">
                <a:extLst>
                  <a:ext uri="{FF2B5EF4-FFF2-40B4-BE49-F238E27FC236}">
                    <a16:creationId xmlns:a16="http://schemas.microsoft.com/office/drawing/2014/main" id="{E5E1E87B-24C4-475C-8A8F-5B997B2D073F}"/>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12">
                <a:extLst>
                  <a:ext uri="{FF2B5EF4-FFF2-40B4-BE49-F238E27FC236}">
                    <a16:creationId xmlns:a16="http://schemas.microsoft.com/office/drawing/2014/main" id="{A10C8796-2AC4-44B9-947C-67EA0E966720}"/>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13">
                <a:extLst>
                  <a:ext uri="{FF2B5EF4-FFF2-40B4-BE49-F238E27FC236}">
                    <a16:creationId xmlns:a16="http://schemas.microsoft.com/office/drawing/2014/main" id="{9C3B2967-6FE1-42A9-8AA6-D88F39ED2592}"/>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14">
                <a:extLst>
                  <a:ext uri="{FF2B5EF4-FFF2-40B4-BE49-F238E27FC236}">
                    <a16:creationId xmlns:a16="http://schemas.microsoft.com/office/drawing/2014/main" id="{D65A60F3-B8CA-4A07-BA50-4382410F7DF3}"/>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15">
                <a:extLst>
                  <a:ext uri="{FF2B5EF4-FFF2-40B4-BE49-F238E27FC236}">
                    <a16:creationId xmlns:a16="http://schemas.microsoft.com/office/drawing/2014/main" id="{CE9D0345-78D9-481A-97CD-9F4F5005DCF5}"/>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6">
                <a:extLst>
                  <a:ext uri="{FF2B5EF4-FFF2-40B4-BE49-F238E27FC236}">
                    <a16:creationId xmlns:a16="http://schemas.microsoft.com/office/drawing/2014/main" id="{335FF664-C997-40CD-A253-17AE029463EF}"/>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7">
                <a:extLst>
                  <a:ext uri="{FF2B5EF4-FFF2-40B4-BE49-F238E27FC236}">
                    <a16:creationId xmlns:a16="http://schemas.microsoft.com/office/drawing/2014/main" id="{9CC2681F-B216-40D9-B5A0-F02DCEABDF71}"/>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8">
                <a:extLst>
                  <a:ext uri="{FF2B5EF4-FFF2-40B4-BE49-F238E27FC236}">
                    <a16:creationId xmlns:a16="http://schemas.microsoft.com/office/drawing/2014/main" id="{A3004976-7D17-4D1E-8C1B-307A36D4D3A6}"/>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9">
                <a:extLst>
                  <a:ext uri="{FF2B5EF4-FFF2-40B4-BE49-F238E27FC236}">
                    <a16:creationId xmlns:a16="http://schemas.microsoft.com/office/drawing/2014/main" id="{2441E1C0-EA8F-4829-96F9-79E4F9F9B8A8}"/>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20">
                <a:extLst>
                  <a:ext uri="{FF2B5EF4-FFF2-40B4-BE49-F238E27FC236}">
                    <a16:creationId xmlns:a16="http://schemas.microsoft.com/office/drawing/2014/main" id="{44BC57F8-5DE7-403F-B665-F6F2827DB80C}"/>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21">
                <a:extLst>
                  <a:ext uri="{FF2B5EF4-FFF2-40B4-BE49-F238E27FC236}">
                    <a16:creationId xmlns:a16="http://schemas.microsoft.com/office/drawing/2014/main" id="{B34B239C-EECF-4F26-A48A-B0CC0F65BC73}"/>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22">
                <a:extLst>
                  <a:ext uri="{FF2B5EF4-FFF2-40B4-BE49-F238E27FC236}">
                    <a16:creationId xmlns:a16="http://schemas.microsoft.com/office/drawing/2014/main" id="{9761DB51-CFA3-48D3-A481-6AAF4370D4B5}"/>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23">
                <a:extLst>
                  <a:ext uri="{FF2B5EF4-FFF2-40B4-BE49-F238E27FC236}">
                    <a16:creationId xmlns:a16="http://schemas.microsoft.com/office/drawing/2014/main" id="{8BF8C0DC-CA13-4B3A-9B31-81AD0D5A3B96}"/>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24">
                <a:extLst>
                  <a:ext uri="{FF2B5EF4-FFF2-40B4-BE49-F238E27FC236}">
                    <a16:creationId xmlns:a16="http://schemas.microsoft.com/office/drawing/2014/main" id="{3B5D9432-1B5F-4352-8E2D-A4C9BA278820}"/>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25">
                <a:extLst>
                  <a:ext uri="{FF2B5EF4-FFF2-40B4-BE49-F238E27FC236}">
                    <a16:creationId xmlns:a16="http://schemas.microsoft.com/office/drawing/2014/main" id="{A72578CA-857C-4FF3-99D2-2409F1404F50}"/>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6">
                <a:extLst>
                  <a:ext uri="{FF2B5EF4-FFF2-40B4-BE49-F238E27FC236}">
                    <a16:creationId xmlns:a16="http://schemas.microsoft.com/office/drawing/2014/main" id="{CAD4F8AF-D5EE-4F50-B004-20393F40DD74}"/>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7">
                <a:extLst>
                  <a:ext uri="{FF2B5EF4-FFF2-40B4-BE49-F238E27FC236}">
                    <a16:creationId xmlns:a16="http://schemas.microsoft.com/office/drawing/2014/main" id="{8A57F274-20A6-4680-B7C0-AD8EA5A0BB6B}"/>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8">
                <a:extLst>
                  <a:ext uri="{FF2B5EF4-FFF2-40B4-BE49-F238E27FC236}">
                    <a16:creationId xmlns:a16="http://schemas.microsoft.com/office/drawing/2014/main" id="{0F14F482-588A-4EEB-8243-0F8DF0EBFCDB}"/>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9">
                <a:extLst>
                  <a:ext uri="{FF2B5EF4-FFF2-40B4-BE49-F238E27FC236}">
                    <a16:creationId xmlns:a16="http://schemas.microsoft.com/office/drawing/2014/main" id="{DBE68752-D099-4312-A230-0F3B7131BC49}"/>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30">
                <a:extLst>
                  <a:ext uri="{FF2B5EF4-FFF2-40B4-BE49-F238E27FC236}">
                    <a16:creationId xmlns:a16="http://schemas.microsoft.com/office/drawing/2014/main" id="{405BD9F5-ECE9-4C54-B627-8C58DFD73551}"/>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81BDD497-9AE8-4EFE-A518-EB1944C837FD}"/>
                </a:ext>
              </a:extLst>
            </p:cNvPr>
            <p:cNvGrpSpPr/>
            <p:nvPr/>
          </p:nvGrpSpPr>
          <p:grpSpPr>
            <a:xfrm>
              <a:off x="354110" y="5390187"/>
              <a:ext cx="11480604" cy="108822"/>
              <a:chOff x="354110" y="5396454"/>
              <a:chExt cx="11480604" cy="108822"/>
            </a:xfrm>
            <a:grpFill/>
          </p:grpSpPr>
          <p:sp>
            <p:nvSpPr>
              <p:cNvPr id="71" name="Rectangle 32">
                <a:extLst>
                  <a:ext uri="{FF2B5EF4-FFF2-40B4-BE49-F238E27FC236}">
                    <a16:creationId xmlns:a16="http://schemas.microsoft.com/office/drawing/2014/main" id="{46DE1FDE-4944-42F3-AB62-2DB5477E3F4E}"/>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33">
                <a:extLst>
                  <a:ext uri="{FF2B5EF4-FFF2-40B4-BE49-F238E27FC236}">
                    <a16:creationId xmlns:a16="http://schemas.microsoft.com/office/drawing/2014/main" id="{06FCE84A-9F7C-4DFE-8CA9-5982F096E6E7}"/>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34">
                <a:extLst>
                  <a:ext uri="{FF2B5EF4-FFF2-40B4-BE49-F238E27FC236}">
                    <a16:creationId xmlns:a16="http://schemas.microsoft.com/office/drawing/2014/main" id="{DD56D081-1AAA-49A3-ABDB-5C753E6ABED1}"/>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35">
                <a:extLst>
                  <a:ext uri="{FF2B5EF4-FFF2-40B4-BE49-F238E27FC236}">
                    <a16:creationId xmlns:a16="http://schemas.microsoft.com/office/drawing/2014/main" id="{BD4D92B3-9AE0-48B8-959E-07EA7AB29F39}"/>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36">
                <a:extLst>
                  <a:ext uri="{FF2B5EF4-FFF2-40B4-BE49-F238E27FC236}">
                    <a16:creationId xmlns:a16="http://schemas.microsoft.com/office/drawing/2014/main" id="{3DD3026A-6FE6-4FA7-90F4-6DE1E8898CA9}"/>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37">
                <a:extLst>
                  <a:ext uri="{FF2B5EF4-FFF2-40B4-BE49-F238E27FC236}">
                    <a16:creationId xmlns:a16="http://schemas.microsoft.com/office/drawing/2014/main" id="{AC970942-28D3-4460-85B7-BD20B0D76AC0}"/>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 name="Rectangle 38">
                <a:extLst>
                  <a:ext uri="{FF2B5EF4-FFF2-40B4-BE49-F238E27FC236}">
                    <a16:creationId xmlns:a16="http://schemas.microsoft.com/office/drawing/2014/main" id="{03D96458-7899-4A24-B66B-461086FAA137}"/>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9">
                <a:extLst>
                  <a:ext uri="{FF2B5EF4-FFF2-40B4-BE49-F238E27FC236}">
                    <a16:creationId xmlns:a16="http://schemas.microsoft.com/office/drawing/2014/main" id="{C8A769BE-C8A3-44B6-A98B-9A0CA8C8C1B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40">
                <a:extLst>
                  <a:ext uri="{FF2B5EF4-FFF2-40B4-BE49-F238E27FC236}">
                    <a16:creationId xmlns:a16="http://schemas.microsoft.com/office/drawing/2014/main" id="{42866ABD-1FE3-40D1-8819-FC2FC19BC13E}"/>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41">
                <a:extLst>
                  <a:ext uri="{FF2B5EF4-FFF2-40B4-BE49-F238E27FC236}">
                    <a16:creationId xmlns:a16="http://schemas.microsoft.com/office/drawing/2014/main" id="{0DA7C80D-458F-4BCF-9DF9-4EA5C63B694E}"/>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42">
                <a:extLst>
                  <a:ext uri="{FF2B5EF4-FFF2-40B4-BE49-F238E27FC236}">
                    <a16:creationId xmlns:a16="http://schemas.microsoft.com/office/drawing/2014/main" id="{0BDDAC83-E0E2-46D1-BE39-29D715978A44}"/>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43">
                <a:extLst>
                  <a:ext uri="{FF2B5EF4-FFF2-40B4-BE49-F238E27FC236}">
                    <a16:creationId xmlns:a16="http://schemas.microsoft.com/office/drawing/2014/main" id="{778B5BE3-4E1C-4C31-8E26-1435B98AADE2}"/>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44">
                <a:extLst>
                  <a:ext uri="{FF2B5EF4-FFF2-40B4-BE49-F238E27FC236}">
                    <a16:creationId xmlns:a16="http://schemas.microsoft.com/office/drawing/2014/main" id="{12D1914C-8D7D-4C81-BF2A-CC415E7FEFEA}"/>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45">
                <a:extLst>
                  <a:ext uri="{FF2B5EF4-FFF2-40B4-BE49-F238E27FC236}">
                    <a16:creationId xmlns:a16="http://schemas.microsoft.com/office/drawing/2014/main" id="{3F7280B3-7FC7-46CC-B0AA-9279C8F01F29}"/>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6">
                <a:extLst>
                  <a:ext uri="{FF2B5EF4-FFF2-40B4-BE49-F238E27FC236}">
                    <a16:creationId xmlns:a16="http://schemas.microsoft.com/office/drawing/2014/main" id="{8518DB40-11B0-4C34-8085-E25C7CCE9078}"/>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7">
                <a:extLst>
                  <a:ext uri="{FF2B5EF4-FFF2-40B4-BE49-F238E27FC236}">
                    <a16:creationId xmlns:a16="http://schemas.microsoft.com/office/drawing/2014/main" id="{A0A4571B-8522-4F7C-A623-D22275A4BA72}"/>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8">
                <a:extLst>
                  <a:ext uri="{FF2B5EF4-FFF2-40B4-BE49-F238E27FC236}">
                    <a16:creationId xmlns:a16="http://schemas.microsoft.com/office/drawing/2014/main" id="{0058B0EA-93A6-4250-B9BB-2189D860E5A2}"/>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9">
                <a:extLst>
                  <a:ext uri="{FF2B5EF4-FFF2-40B4-BE49-F238E27FC236}">
                    <a16:creationId xmlns:a16="http://schemas.microsoft.com/office/drawing/2014/main" id="{AD35427D-2F04-45B3-A5EA-4C931023ECE8}"/>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50">
                <a:extLst>
                  <a:ext uri="{FF2B5EF4-FFF2-40B4-BE49-F238E27FC236}">
                    <a16:creationId xmlns:a16="http://schemas.microsoft.com/office/drawing/2014/main" id="{C9AE1296-0B65-425E-B952-6EA87FD817F0}"/>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51">
                <a:extLst>
                  <a:ext uri="{FF2B5EF4-FFF2-40B4-BE49-F238E27FC236}">
                    <a16:creationId xmlns:a16="http://schemas.microsoft.com/office/drawing/2014/main" id="{7A1EA1D6-A2F2-45C1-B37A-53504239CE56}"/>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52">
                <a:extLst>
                  <a:ext uri="{FF2B5EF4-FFF2-40B4-BE49-F238E27FC236}">
                    <a16:creationId xmlns:a16="http://schemas.microsoft.com/office/drawing/2014/main" id="{505AF1AD-40CE-4BC2-AC86-033E06E7B6F6}"/>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53">
                <a:extLst>
                  <a:ext uri="{FF2B5EF4-FFF2-40B4-BE49-F238E27FC236}">
                    <a16:creationId xmlns:a16="http://schemas.microsoft.com/office/drawing/2014/main" id="{4E83FA98-5620-4FBC-83BE-A15F94C83D59}"/>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54">
                <a:extLst>
                  <a:ext uri="{FF2B5EF4-FFF2-40B4-BE49-F238E27FC236}">
                    <a16:creationId xmlns:a16="http://schemas.microsoft.com/office/drawing/2014/main" id="{994A88E7-EC98-4704-B017-A2BEA7AB44CD}"/>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55">
                <a:extLst>
                  <a:ext uri="{FF2B5EF4-FFF2-40B4-BE49-F238E27FC236}">
                    <a16:creationId xmlns:a16="http://schemas.microsoft.com/office/drawing/2014/main" id="{44F8541E-6BEB-4522-8934-CDC85C95B804}"/>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6">
                <a:extLst>
                  <a:ext uri="{FF2B5EF4-FFF2-40B4-BE49-F238E27FC236}">
                    <a16:creationId xmlns:a16="http://schemas.microsoft.com/office/drawing/2014/main" id="{41BE143F-1045-43B6-9112-9CA42EAB94D5}"/>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7">
                <a:extLst>
                  <a:ext uri="{FF2B5EF4-FFF2-40B4-BE49-F238E27FC236}">
                    <a16:creationId xmlns:a16="http://schemas.microsoft.com/office/drawing/2014/main" id="{15B3273B-882C-4741-AFCB-88C00782C05E}"/>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42D156E4-2FEE-41D1-B234-92FA676F4D8E}"/>
                </a:ext>
              </a:extLst>
            </p:cNvPr>
            <p:cNvGrpSpPr/>
            <p:nvPr/>
          </p:nvGrpSpPr>
          <p:grpSpPr>
            <a:xfrm>
              <a:off x="354110" y="5895731"/>
              <a:ext cx="11480604" cy="109990"/>
              <a:chOff x="354110" y="5903678"/>
              <a:chExt cx="11480604" cy="109990"/>
            </a:xfrm>
            <a:grpFill/>
          </p:grpSpPr>
          <p:sp>
            <p:nvSpPr>
              <p:cNvPr id="45" name="Rectangle 59">
                <a:extLst>
                  <a:ext uri="{FF2B5EF4-FFF2-40B4-BE49-F238E27FC236}">
                    <a16:creationId xmlns:a16="http://schemas.microsoft.com/office/drawing/2014/main" id="{1282A854-928F-4C4C-AF50-E805B6E24D60}"/>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60">
                <a:extLst>
                  <a:ext uri="{FF2B5EF4-FFF2-40B4-BE49-F238E27FC236}">
                    <a16:creationId xmlns:a16="http://schemas.microsoft.com/office/drawing/2014/main" id="{BF09B981-640A-4B56-97EF-77A7674F2AB4}"/>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61">
                <a:extLst>
                  <a:ext uri="{FF2B5EF4-FFF2-40B4-BE49-F238E27FC236}">
                    <a16:creationId xmlns:a16="http://schemas.microsoft.com/office/drawing/2014/main" id="{0E3D84C4-7127-44E3-9D80-DD4C9DF86B9B}"/>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62">
                <a:extLst>
                  <a:ext uri="{FF2B5EF4-FFF2-40B4-BE49-F238E27FC236}">
                    <a16:creationId xmlns:a16="http://schemas.microsoft.com/office/drawing/2014/main" id="{3C0ED1F5-7157-4C03-AF23-63AA54E2020F}"/>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63">
                <a:extLst>
                  <a:ext uri="{FF2B5EF4-FFF2-40B4-BE49-F238E27FC236}">
                    <a16:creationId xmlns:a16="http://schemas.microsoft.com/office/drawing/2014/main" id="{DA4CC94A-11EC-484D-93A8-A6BA55C942E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64">
                <a:extLst>
                  <a:ext uri="{FF2B5EF4-FFF2-40B4-BE49-F238E27FC236}">
                    <a16:creationId xmlns:a16="http://schemas.microsoft.com/office/drawing/2014/main" id="{F3F8546E-5077-4146-94A8-9C4CC244E519}"/>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 name="Rectangle 65">
                <a:extLst>
                  <a:ext uri="{FF2B5EF4-FFF2-40B4-BE49-F238E27FC236}">
                    <a16:creationId xmlns:a16="http://schemas.microsoft.com/office/drawing/2014/main" id="{931F67C4-9C1D-4588-A8E6-3E99D64C700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6">
                <a:extLst>
                  <a:ext uri="{FF2B5EF4-FFF2-40B4-BE49-F238E27FC236}">
                    <a16:creationId xmlns:a16="http://schemas.microsoft.com/office/drawing/2014/main" id="{EB21CB79-3CB2-4077-A9B9-C45985197177}"/>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7">
                <a:extLst>
                  <a:ext uri="{FF2B5EF4-FFF2-40B4-BE49-F238E27FC236}">
                    <a16:creationId xmlns:a16="http://schemas.microsoft.com/office/drawing/2014/main" id="{DD611496-16E5-4416-B1A2-02348ABD39A2}"/>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8">
                <a:extLst>
                  <a:ext uri="{FF2B5EF4-FFF2-40B4-BE49-F238E27FC236}">
                    <a16:creationId xmlns:a16="http://schemas.microsoft.com/office/drawing/2014/main" id="{EF4511E4-6AE1-4AD2-9E94-8DFEBF58B10C}"/>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9">
                <a:extLst>
                  <a:ext uri="{FF2B5EF4-FFF2-40B4-BE49-F238E27FC236}">
                    <a16:creationId xmlns:a16="http://schemas.microsoft.com/office/drawing/2014/main" id="{5A9F5148-2BFE-49A2-882C-9C270DAC2D30}"/>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70">
                <a:extLst>
                  <a:ext uri="{FF2B5EF4-FFF2-40B4-BE49-F238E27FC236}">
                    <a16:creationId xmlns:a16="http://schemas.microsoft.com/office/drawing/2014/main" id="{17978533-954B-41FA-ACA1-BB2EAC45FE1D}"/>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71">
                <a:extLst>
                  <a:ext uri="{FF2B5EF4-FFF2-40B4-BE49-F238E27FC236}">
                    <a16:creationId xmlns:a16="http://schemas.microsoft.com/office/drawing/2014/main" id="{9926B974-3B58-43BE-A627-034A472C617C}"/>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72">
                <a:extLst>
                  <a:ext uri="{FF2B5EF4-FFF2-40B4-BE49-F238E27FC236}">
                    <a16:creationId xmlns:a16="http://schemas.microsoft.com/office/drawing/2014/main" id="{E88CA7B8-FC95-4FE1-9B97-D5EF9F942413}"/>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73">
                <a:extLst>
                  <a:ext uri="{FF2B5EF4-FFF2-40B4-BE49-F238E27FC236}">
                    <a16:creationId xmlns:a16="http://schemas.microsoft.com/office/drawing/2014/main" id="{A92934FD-C410-4C84-A5E1-081E7B422AA1}"/>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74">
                <a:extLst>
                  <a:ext uri="{FF2B5EF4-FFF2-40B4-BE49-F238E27FC236}">
                    <a16:creationId xmlns:a16="http://schemas.microsoft.com/office/drawing/2014/main" id="{2DA33973-6FE4-4D86-BBFB-90D4909293C8}"/>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75">
                <a:extLst>
                  <a:ext uri="{FF2B5EF4-FFF2-40B4-BE49-F238E27FC236}">
                    <a16:creationId xmlns:a16="http://schemas.microsoft.com/office/drawing/2014/main" id="{94818BD6-2B6E-47BE-B503-E9E8E6375D92}"/>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6">
                <a:extLst>
                  <a:ext uri="{FF2B5EF4-FFF2-40B4-BE49-F238E27FC236}">
                    <a16:creationId xmlns:a16="http://schemas.microsoft.com/office/drawing/2014/main" id="{F051DFF7-292C-4CA6-B811-8790171A25A6}"/>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7">
                <a:extLst>
                  <a:ext uri="{FF2B5EF4-FFF2-40B4-BE49-F238E27FC236}">
                    <a16:creationId xmlns:a16="http://schemas.microsoft.com/office/drawing/2014/main" id="{728FA892-539E-4633-A6ED-61FF464A5030}"/>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8">
                <a:extLst>
                  <a:ext uri="{FF2B5EF4-FFF2-40B4-BE49-F238E27FC236}">
                    <a16:creationId xmlns:a16="http://schemas.microsoft.com/office/drawing/2014/main" id="{FE6AF4DA-E293-4A89-BE4C-DD3E6BDBE217}"/>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9">
                <a:extLst>
                  <a:ext uri="{FF2B5EF4-FFF2-40B4-BE49-F238E27FC236}">
                    <a16:creationId xmlns:a16="http://schemas.microsoft.com/office/drawing/2014/main" id="{11BA7696-6E60-4A76-8A02-38F11535F1F3}"/>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80">
                <a:extLst>
                  <a:ext uri="{FF2B5EF4-FFF2-40B4-BE49-F238E27FC236}">
                    <a16:creationId xmlns:a16="http://schemas.microsoft.com/office/drawing/2014/main" id="{EBA43DA8-F00F-4803-9505-8D973D07BA4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81">
                <a:extLst>
                  <a:ext uri="{FF2B5EF4-FFF2-40B4-BE49-F238E27FC236}">
                    <a16:creationId xmlns:a16="http://schemas.microsoft.com/office/drawing/2014/main" id="{5996994C-303B-47AD-B7A1-EB4C4801F26D}"/>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82">
                <a:extLst>
                  <a:ext uri="{FF2B5EF4-FFF2-40B4-BE49-F238E27FC236}">
                    <a16:creationId xmlns:a16="http://schemas.microsoft.com/office/drawing/2014/main" id="{AC9DA622-9D85-4CCD-AC5B-C16EC91FDA83}"/>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83">
                <a:extLst>
                  <a:ext uri="{FF2B5EF4-FFF2-40B4-BE49-F238E27FC236}">
                    <a16:creationId xmlns:a16="http://schemas.microsoft.com/office/drawing/2014/main" id="{74795EEC-C77C-457E-8ED2-A2565D98D6B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84">
                <a:extLst>
                  <a:ext uri="{FF2B5EF4-FFF2-40B4-BE49-F238E27FC236}">
                    <a16:creationId xmlns:a16="http://schemas.microsoft.com/office/drawing/2014/main" id="{E7A6C9D7-E009-43E7-83C2-4012ED6CC081}"/>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56EC6267-892C-414C-9F90-78AE254ABFE9}"/>
                </a:ext>
              </a:extLst>
            </p:cNvPr>
            <p:cNvGrpSpPr/>
            <p:nvPr/>
          </p:nvGrpSpPr>
          <p:grpSpPr>
            <a:xfrm>
              <a:off x="354110" y="6402442"/>
              <a:ext cx="11480604" cy="109990"/>
              <a:chOff x="354110" y="5903678"/>
              <a:chExt cx="11480604" cy="109990"/>
            </a:xfrm>
            <a:grpFill/>
          </p:grpSpPr>
          <p:sp>
            <p:nvSpPr>
              <p:cNvPr id="19" name="Rectangle 59">
                <a:extLst>
                  <a:ext uri="{FF2B5EF4-FFF2-40B4-BE49-F238E27FC236}">
                    <a16:creationId xmlns:a16="http://schemas.microsoft.com/office/drawing/2014/main" id="{3E75128E-3C74-4C95-89B7-CB30EBD0DA91}"/>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 name="Rectangle 60">
                <a:extLst>
                  <a:ext uri="{FF2B5EF4-FFF2-40B4-BE49-F238E27FC236}">
                    <a16:creationId xmlns:a16="http://schemas.microsoft.com/office/drawing/2014/main" id="{5123F894-661A-41E9-A3C4-D65153785919}"/>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 name="Rectangle 61">
                <a:extLst>
                  <a:ext uri="{FF2B5EF4-FFF2-40B4-BE49-F238E27FC236}">
                    <a16:creationId xmlns:a16="http://schemas.microsoft.com/office/drawing/2014/main" id="{6DE83EB5-D56C-4E03-AFAA-ABFCDBF5269C}"/>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 name="Rectangle 62">
                <a:extLst>
                  <a:ext uri="{FF2B5EF4-FFF2-40B4-BE49-F238E27FC236}">
                    <a16:creationId xmlns:a16="http://schemas.microsoft.com/office/drawing/2014/main" id="{A7150839-4B6F-48D6-8DC1-234F92C99691}"/>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 name="Rectangle 63">
                <a:extLst>
                  <a:ext uri="{FF2B5EF4-FFF2-40B4-BE49-F238E27FC236}">
                    <a16:creationId xmlns:a16="http://schemas.microsoft.com/office/drawing/2014/main" id="{F57DE175-BDB3-46EA-A233-0D1C4BC629CE}"/>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 name="Rectangle 64">
                <a:extLst>
                  <a:ext uri="{FF2B5EF4-FFF2-40B4-BE49-F238E27FC236}">
                    <a16:creationId xmlns:a16="http://schemas.microsoft.com/office/drawing/2014/main" id="{E0DC63F5-28E3-423C-884B-60E11C90CCF8}"/>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 name="Rectangle 65">
                <a:extLst>
                  <a:ext uri="{FF2B5EF4-FFF2-40B4-BE49-F238E27FC236}">
                    <a16:creationId xmlns:a16="http://schemas.microsoft.com/office/drawing/2014/main" id="{1B8EDB48-7E1A-4E8D-8DD6-E2E9045E5CC7}"/>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6">
                <a:extLst>
                  <a:ext uri="{FF2B5EF4-FFF2-40B4-BE49-F238E27FC236}">
                    <a16:creationId xmlns:a16="http://schemas.microsoft.com/office/drawing/2014/main" id="{7B2F1A3E-E3C9-4E74-A8BB-5D7489CCC81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7">
                <a:extLst>
                  <a:ext uri="{FF2B5EF4-FFF2-40B4-BE49-F238E27FC236}">
                    <a16:creationId xmlns:a16="http://schemas.microsoft.com/office/drawing/2014/main" id="{986E435A-5565-453A-9521-30F8988F19B7}"/>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8">
                <a:extLst>
                  <a:ext uri="{FF2B5EF4-FFF2-40B4-BE49-F238E27FC236}">
                    <a16:creationId xmlns:a16="http://schemas.microsoft.com/office/drawing/2014/main" id="{1B037B73-2947-4134-8DBF-86815CE18D01}"/>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9">
                <a:extLst>
                  <a:ext uri="{FF2B5EF4-FFF2-40B4-BE49-F238E27FC236}">
                    <a16:creationId xmlns:a16="http://schemas.microsoft.com/office/drawing/2014/main" id="{59E3FCFD-4BC9-4154-9F9A-FEDADE6AF85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70">
                <a:extLst>
                  <a:ext uri="{FF2B5EF4-FFF2-40B4-BE49-F238E27FC236}">
                    <a16:creationId xmlns:a16="http://schemas.microsoft.com/office/drawing/2014/main" id="{75B4E090-E69E-4E1B-9D47-2E7610643E70}"/>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71">
                <a:extLst>
                  <a:ext uri="{FF2B5EF4-FFF2-40B4-BE49-F238E27FC236}">
                    <a16:creationId xmlns:a16="http://schemas.microsoft.com/office/drawing/2014/main" id="{3E8EF4EA-870F-4671-9D93-BBDD11E3A6D3}"/>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72">
                <a:extLst>
                  <a:ext uri="{FF2B5EF4-FFF2-40B4-BE49-F238E27FC236}">
                    <a16:creationId xmlns:a16="http://schemas.microsoft.com/office/drawing/2014/main" id="{381F046F-5BF7-4214-B4FB-EEBE29F7CA15}"/>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73">
                <a:extLst>
                  <a:ext uri="{FF2B5EF4-FFF2-40B4-BE49-F238E27FC236}">
                    <a16:creationId xmlns:a16="http://schemas.microsoft.com/office/drawing/2014/main" id="{836148AC-AF61-43A3-A1B1-BB54CE216AEA}"/>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74">
                <a:extLst>
                  <a:ext uri="{FF2B5EF4-FFF2-40B4-BE49-F238E27FC236}">
                    <a16:creationId xmlns:a16="http://schemas.microsoft.com/office/drawing/2014/main" id="{B1DE9085-D5E0-4B83-BB80-E434D7DDD158}"/>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75">
                <a:extLst>
                  <a:ext uri="{FF2B5EF4-FFF2-40B4-BE49-F238E27FC236}">
                    <a16:creationId xmlns:a16="http://schemas.microsoft.com/office/drawing/2014/main" id="{317373CF-A0A3-4A1C-88A0-683C2A8DF16F}"/>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6">
                <a:extLst>
                  <a:ext uri="{FF2B5EF4-FFF2-40B4-BE49-F238E27FC236}">
                    <a16:creationId xmlns:a16="http://schemas.microsoft.com/office/drawing/2014/main" id="{4347A2CA-AF14-4C9E-BBAB-D90DBAA96501}"/>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7">
                <a:extLst>
                  <a:ext uri="{FF2B5EF4-FFF2-40B4-BE49-F238E27FC236}">
                    <a16:creationId xmlns:a16="http://schemas.microsoft.com/office/drawing/2014/main" id="{B9A6E2C3-57A3-42A9-A83E-18CDCD7C69CF}"/>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8">
                <a:extLst>
                  <a:ext uri="{FF2B5EF4-FFF2-40B4-BE49-F238E27FC236}">
                    <a16:creationId xmlns:a16="http://schemas.microsoft.com/office/drawing/2014/main" id="{66345FAF-D8B3-4589-B236-9592A4B2E67D}"/>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9">
                <a:extLst>
                  <a:ext uri="{FF2B5EF4-FFF2-40B4-BE49-F238E27FC236}">
                    <a16:creationId xmlns:a16="http://schemas.microsoft.com/office/drawing/2014/main" id="{B6D66C40-7B12-4FAE-BA0D-F11071E94A85}"/>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80">
                <a:extLst>
                  <a:ext uri="{FF2B5EF4-FFF2-40B4-BE49-F238E27FC236}">
                    <a16:creationId xmlns:a16="http://schemas.microsoft.com/office/drawing/2014/main" id="{88E16CD4-DE64-472C-92F2-04F69839E843}"/>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81">
                <a:extLst>
                  <a:ext uri="{FF2B5EF4-FFF2-40B4-BE49-F238E27FC236}">
                    <a16:creationId xmlns:a16="http://schemas.microsoft.com/office/drawing/2014/main" id="{D595AF87-0CEC-4595-A702-E82EE7CBEF90}"/>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82">
                <a:extLst>
                  <a:ext uri="{FF2B5EF4-FFF2-40B4-BE49-F238E27FC236}">
                    <a16:creationId xmlns:a16="http://schemas.microsoft.com/office/drawing/2014/main" id="{61ED73B8-7315-4650-922A-B9670ED5FF3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83">
                <a:extLst>
                  <a:ext uri="{FF2B5EF4-FFF2-40B4-BE49-F238E27FC236}">
                    <a16:creationId xmlns:a16="http://schemas.microsoft.com/office/drawing/2014/main" id="{78E5D2BE-A2AA-4686-881A-1AAC20E7698E}"/>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84">
                <a:extLst>
                  <a:ext uri="{FF2B5EF4-FFF2-40B4-BE49-F238E27FC236}">
                    <a16:creationId xmlns:a16="http://schemas.microsoft.com/office/drawing/2014/main" id="{6983C63B-88C2-4A51-9595-E3C3B3B91183}"/>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357" name="Title 1">
            <a:extLst>
              <a:ext uri="{FF2B5EF4-FFF2-40B4-BE49-F238E27FC236}">
                <a16:creationId xmlns:a16="http://schemas.microsoft.com/office/drawing/2014/main" id="{854A438C-BC9A-4A4F-ABD3-80A84279ECBF}"/>
              </a:ext>
            </a:extLst>
          </p:cNvPr>
          <p:cNvSpPr>
            <a:spLocks noGrp="1"/>
          </p:cNvSpPr>
          <p:nvPr>
            <p:ph type="title"/>
          </p:nvPr>
        </p:nvSpPr>
        <p:spPr>
          <a:xfrm>
            <a:off x="189756" y="73844"/>
            <a:ext cx="10969943" cy="711081"/>
          </a:xfrm>
        </p:spPr>
        <p:txBody>
          <a:bodyPr>
            <a:noAutofit/>
          </a:bodyPr>
          <a:lstStyle>
            <a:lvl1pPr algn="l">
              <a:defRPr sz="3600">
                <a:solidFill>
                  <a:schemeClr val="bg1"/>
                </a:solidFill>
                <a:latin typeface="Cooper Black" panose="0208090404030B020404" pitchFamily="18" charset="0"/>
              </a:defRPr>
            </a:lvl1pPr>
          </a:lstStyle>
          <a:p>
            <a:r>
              <a:rPr lang="en-US" dirty="0"/>
              <a:t>Click to edit Master title style</a:t>
            </a:r>
          </a:p>
        </p:txBody>
      </p:sp>
    </p:spTree>
    <p:extLst>
      <p:ext uri="{BB962C8B-B14F-4D97-AF65-F5344CB8AC3E}">
        <p14:creationId xmlns:p14="http://schemas.microsoft.com/office/powerpoint/2010/main" val="19003832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bout Us">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6/20/2024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lvl1pPr>
              <a:defRPr/>
            </a:lvl1pPr>
          </a:lstStyle>
          <a:p>
            <a:r>
              <a:rPr lang="en-US" dirty="0"/>
              <a:t>www.anubhavtrainings.com</a:t>
            </a:r>
          </a:p>
        </p:txBody>
      </p:sp>
      <p:sp>
        <p:nvSpPr>
          <p:cNvPr id="10" name="Picture Placeholder 9">
            <a:extLst>
              <a:ext uri="{FF2B5EF4-FFF2-40B4-BE49-F238E27FC236}">
                <a16:creationId xmlns:a16="http://schemas.microsoft.com/office/drawing/2014/main" id="{08ACDF83-3992-49FB-93C3-FD7BBB55C915}"/>
              </a:ext>
            </a:extLst>
          </p:cNvPr>
          <p:cNvSpPr>
            <a:spLocks noGrp="1"/>
          </p:cNvSpPr>
          <p:nvPr>
            <p:ph type="pic" sz="quarter" idx="13"/>
          </p:nvPr>
        </p:nvSpPr>
        <p:spPr>
          <a:xfrm>
            <a:off x="4575931" y="607234"/>
            <a:ext cx="6932127" cy="4386230"/>
          </a:xfrm>
          <a:custGeom>
            <a:avLst/>
            <a:gdLst>
              <a:gd name="connsiteX0" fmla="*/ 387523 w 6932127"/>
              <a:gd name="connsiteY0" fmla="*/ 0 h 4386230"/>
              <a:gd name="connsiteX1" fmla="*/ 6544604 w 6932127"/>
              <a:gd name="connsiteY1" fmla="*/ 0 h 4386230"/>
              <a:gd name="connsiteX2" fmla="*/ 6932127 w 6932127"/>
              <a:gd name="connsiteY2" fmla="*/ 387523 h 4386230"/>
              <a:gd name="connsiteX3" fmla="*/ 6932127 w 6932127"/>
              <a:gd name="connsiteY3" fmla="*/ 3998707 h 4386230"/>
              <a:gd name="connsiteX4" fmla="*/ 6544604 w 6932127"/>
              <a:gd name="connsiteY4" fmla="*/ 4386230 h 4386230"/>
              <a:gd name="connsiteX5" fmla="*/ 387523 w 6932127"/>
              <a:gd name="connsiteY5" fmla="*/ 4386230 h 4386230"/>
              <a:gd name="connsiteX6" fmla="*/ 0 w 6932127"/>
              <a:gd name="connsiteY6" fmla="*/ 3998707 h 4386230"/>
              <a:gd name="connsiteX7" fmla="*/ 0 w 6932127"/>
              <a:gd name="connsiteY7" fmla="*/ 387523 h 4386230"/>
              <a:gd name="connsiteX8" fmla="*/ 387523 w 6932127"/>
              <a:gd name="connsiteY8" fmla="*/ 0 h 43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32127" h="4386230">
                <a:moveTo>
                  <a:pt x="387523" y="0"/>
                </a:moveTo>
                <a:lnTo>
                  <a:pt x="6544604" y="0"/>
                </a:lnTo>
                <a:cubicBezTo>
                  <a:pt x="6758627" y="0"/>
                  <a:pt x="6932127" y="173500"/>
                  <a:pt x="6932127" y="387523"/>
                </a:cubicBezTo>
                <a:lnTo>
                  <a:pt x="6932127" y="3998707"/>
                </a:lnTo>
                <a:cubicBezTo>
                  <a:pt x="6932127" y="4212730"/>
                  <a:pt x="6758627" y="4386230"/>
                  <a:pt x="6544604" y="4386230"/>
                </a:cubicBezTo>
                <a:lnTo>
                  <a:pt x="387523" y="4386230"/>
                </a:lnTo>
                <a:cubicBezTo>
                  <a:pt x="173500" y="4386230"/>
                  <a:pt x="0" y="4212730"/>
                  <a:pt x="0" y="3998707"/>
                </a:cubicBezTo>
                <a:lnTo>
                  <a:pt x="0" y="387523"/>
                </a:lnTo>
                <a:cubicBezTo>
                  <a:pt x="0" y="173500"/>
                  <a:pt x="173500" y="0"/>
                  <a:pt x="387523" y="0"/>
                </a:cubicBezTo>
                <a:close/>
              </a:path>
            </a:pathLst>
          </a:custGeom>
          <a:solidFill>
            <a:schemeClr val="accent3"/>
          </a:solidFill>
          <a:effectLst>
            <a:outerShdw blurRad="635000" dist="825500" dir="9600000" algn="tr" rotWithShape="0">
              <a:prstClr val="black">
                <a:alpha val="20000"/>
              </a:prstClr>
            </a:outerShdw>
          </a:effectLst>
        </p:spPr>
        <p:txBody>
          <a:bodyPr wrap="square" anchor="ctr">
            <a:noAutofit/>
          </a:bodyPr>
          <a:lstStyle>
            <a:lvl1pPr marL="0" indent="0" algn="ctr">
              <a:buFontTx/>
              <a:buNone/>
              <a:defRPr>
                <a:solidFill>
                  <a:schemeClr val="bg1"/>
                </a:solidFill>
                <a:latin typeface="+mn-lt"/>
              </a:defRPr>
            </a:lvl1pPr>
          </a:lstStyle>
          <a:p>
            <a:endParaRPr lang="en-IN" dirty="0"/>
          </a:p>
        </p:txBody>
      </p:sp>
    </p:spTree>
    <p:extLst>
      <p:ext uri="{BB962C8B-B14F-4D97-AF65-F5344CB8AC3E}">
        <p14:creationId xmlns:p14="http://schemas.microsoft.com/office/powerpoint/2010/main" val="2630900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What we do?">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6/20/2024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p:txBody>
      </p:sp>
      <p:sp>
        <p:nvSpPr>
          <p:cNvPr id="364" name="Picture Placeholder 2">
            <a:extLst>
              <a:ext uri="{FF2B5EF4-FFF2-40B4-BE49-F238E27FC236}">
                <a16:creationId xmlns:a16="http://schemas.microsoft.com/office/drawing/2014/main" id="{251EF59E-16AF-4781-8288-EC19B9762CAE}"/>
              </a:ext>
            </a:extLst>
          </p:cNvPr>
          <p:cNvSpPr>
            <a:spLocks noGrp="1"/>
          </p:cNvSpPr>
          <p:nvPr>
            <p:ph type="pic" sz="quarter" idx="14"/>
          </p:nvPr>
        </p:nvSpPr>
        <p:spPr>
          <a:xfrm>
            <a:off x="-20540" y="-11151"/>
            <a:ext cx="6784876" cy="5685522"/>
          </a:xfrm>
          <a:custGeom>
            <a:avLst/>
            <a:gdLst>
              <a:gd name="connsiteX0" fmla="*/ 0 w 7654699"/>
              <a:gd name="connsiteY0" fmla="*/ 0 h 5678805"/>
              <a:gd name="connsiteX1" fmla="*/ 7654699 w 7654699"/>
              <a:gd name="connsiteY1" fmla="*/ 0 h 5678805"/>
              <a:gd name="connsiteX2" fmla="*/ 7654699 w 7654699"/>
              <a:gd name="connsiteY2" fmla="*/ 0 h 5678805"/>
              <a:gd name="connsiteX3" fmla="*/ 7654699 w 7654699"/>
              <a:gd name="connsiteY3" fmla="*/ 4808982 h 5678805"/>
              <a:gd name="connsiteX4" fmla="*/ 6784876 w 7654699"/>
              <a:gd name="connsiteY4" fmla="*/ 5678805 h 5678805"/>
              <a:gd name="connsiteX5" fmla="*/ 869823 w 7654699"/>
              <a:gd name="connsiteY5" fmla="*/ 5678805 h 5678805"/>
              <a:gd name="connsiteX6" fmla="*/ 0 w 7654699"/>
              <a:gd name="connsiteY6" fmla="*/ 4808982 h 5678805"/>
              <a:gd name="connsiteX7" fmla="*/ 0 w 7654699"/>
              <a:gd name="connsiteY7" fmla="*/ 0 h 5678805"/>
              <a:gd name="connsiteX8" fmla="*/ 0 w 7654699"/>
              <a:gd name="connsiteY8" fmla="*/ 0 h 5678805"/>
              <a:gd name="connsiteX0" fmla="*/ 0 w 7654699"/>
              <a:gd name="connsiteY0" fmla="*/ 6717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8" fmla="*/ 0 w 7654699"/>
              <a:gd name="connsiteY8" fmla="*/ 6717 h 5685522"/>
              <a:gd name="connsiteX9" fmla="*/ 0 w 7654699"/>
              <a:gd name="connsiteY9" fmla="*/ 6717 h 5685522"/>
              <a:gd name="connsiteX0" fmla="*/ 0 w 7654699"/>
              <a:gd name="connsiteY0" fmla="*/ 6717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8" fmla="*/ 0 w 7654699"/>
              <a:gd name="connsiteY8" fmla="*/ 6717 h 5685522"/>
              <a:gd name="connsiteX0" fmla="*/ 0 w 7654699"/>
              <a:gd name="connsiteY0" fmla="*/ 4815699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0" fmla="*/ 776254 w 7561130"/>
              <a:gd name="connsiteY0" fmla="*/ 5685522 h 5685522"/>
              <a:gd name="connsiteX1" fmla="*/ 807946 w 7561130"/>
              <a:gd name="connsiteY1" fmla="*/ 0 h 5685522"/>
              <a:gd name="connsiteX2" fmla="*/ 7561130 w 7561130"/>
              <a:gd name="connsiteY2" fmla="*/ 6717 h 5685522"/>
              <a:gd name="connsiteX3" fmla="*/ 7561130 w 7561130"/>
              <a:gd name="connsiteY3" fmla="*/ 6717 h 5685522"/>
              <a:gd name="connsiteX4" fmla="*/ 7561130 w 7561130"/>
              <a:gd name="connsiteY4" fmla="*/ 4815699 h 5685522"/>
              <a:gd name="connsiteX5" fmla="*/ 6691307 w 7561130"/>
              <a:gd name="connsiteY5" fmla="*/ 5685522 h 5685522"/>
              <a:gd name="connsiteX6" fmla="*/ 776254 w 7561130"/>
              <a:gd name="connsiteY6" fmla="*/ 5685522 h 5685522"/>
              <a:gd name="connsiteX0" fmla="*/ 0 w 6784876"/>
              <a:gd name="connsiteY0" fmla="*/ 5685522 h 5685522"/>
              <a:gd name="connsiteX1" fmla="*/ 31692 w 6784876"/>
              <a:gd name="connsiteY1" fmla="*/ 0 h 5685522"/>
              <a:gd name="connsiteX2" fmla="*/ 6784876 w 6784876"/>
              <a:gd name="connsiteY2" fmla="*/ 6717 h 5685522"/>
              <a:gd name="connsiteX3" fmla="*/ 6784876 w 6784876"/>
              <a:gd name="connsiteY3" fmla="*/ 6717 h 5685522"/>
              <a:gd name="connsiteX4" fmla="*/ 6784876 w 6784876"/>
              <a:gd name="connsiteY4" fmla="*/ 4815699 h 5685522"/>
              <a:gd name="connsiteX5" fmla="*/ 5915053 w 6784876"/>
              <a:gd name="connsiteY5" fmla="*/ 5685522 h 5685522"/>
              <a:gd name="connsiteX6" fmla="*/ 0 w 6784876"/>
              <a:gd name="connsiteY6" fmla="*/ 5685522 h 568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84876" h="5685522">
                <a:moveTo>
                  <a:pt x="0" y="5685522"/>
                </a:moveTo>
                <a:lnTo>
                  <a:pt x="31692" y="0"/>
                </a:lnTo>
                <a:lnTo>
                  <a:pt x="6784876" y="6717"/>
                </a:lnTo>
                <a:lnTo>
                  <a:pt x="6784876" y="6717"/>
                </a:lnTo>
                <a:lnTo>
                  <a:pt x="6784876" y="4815699"/>
                </a:lnTo>
                <a:cubicBezTo>
                  <a:pt x="6784876" y="5296089"/>
                  <a:pt x="6395443" y="5685522"/>
                  <a:pt x="5915053" y="5685522"/>
                </a:cubicBezTo>
                <a:lnTo>
                  <a:pt x="0" y="5685522"/>
                </a:lnTo>
                <a:close/>
              </a:path>
            </a:pathLst>
          </a:custGeom>
          <a:solidFill>
            <a:schemeClr val="accent3"/>
          </a:solidFill>
          <a:effectLst>
            <a:outerShdw blurRad="635000" dist="825500" dir="21540000" algn="l" rotWithShape="0">
              <a:prstClr val="black">
                <a:alpha val="20000"/>
              </a:prstClr>
            </a:outerShdw>
          </a:effectLst>
        </p:spPr>
        <p:txBody>
          <a:bodyPr anchor="ctr">
            <a:normAutofit/>
          </a:bodyPr>
          <a:lstStyle>
            <a:lvl1pPr marL="0" indent="0" algn="ctr">
              <a:buFontTx/>
              <a:buNone/>
              <a:defRPr sz="3200">
                <a:solidFill>
                  <a:schemeClr val="bg1"/>
                </a:solidFill>
              </a:defRPr>
            </a:lvl1pPr>
          </a:lstStyle>
          <a:p>
            <a:endParaRPr lang="en-IN"/>
          </a:p>
        </p:txBody>
      </p:sp>
    </p:spTree>
    <p:extLst>
      <p:ext uri="{BB962C8B-B14F-4D97-AF65-F5344CB8AC3E}">
        <p14:creationId xmlns:p14="http://schemas.microsoft.com/office/powerpoint/2010/main" val="5314300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Our Team">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6/20/2024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a:p>
            <a:endParaRPr lang="en-US" dirty="0"/>
          </a:p>
        </p:txBody>
      </p:sp>
      <p:sp>
        <p:nvSpPr>
          <p:cNvPr id="363" name="Picture Placeholder 13">
            <a:extLst>
              <a:ext uri="{FF2B5EF4-FFF2-40B4-BE49-F238E27FC236}">
                <a16:creationId xmlns:a16="http://schemas.microsoft.com/office/drawing/2014/main" id="{AF7BEAA2-6D2C-4224-A195-391044C69E59}"/>
              </a:ext>
            </a:extLst>
          </p:cNvPr>
          <p:cNvSpPr>
            <a:spLocks noGrp="1"/>
          </p:cNvSpPr>
          <p:nvPr>
            <p:ph type="pic" sz="quarter" idx="13"/>
          </p:nvPr>
        </p:nvSpPr>
        <p:spPr>
          <a:xfrm>
            <a:off x="3286125" y="2297680"/>
            <a:ext cx="1728788" cy="1728787"/>
          </a:xfrm>
          <a:prstGeom prst="ellipse">
            <a:avLst/>
          </a:prstGeom>
          <a:solidFill>
            <a:schemeClr val="bg1">
              <a:lumMod val="95000"/>
            </a:schemeClr>
          </a:solidFill>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65" name="Picture Placeholder 13">
            <a:extLst>
              <a:ext uri="{FF2B5EF4-FFF2-40B4-BE49-F238E27FC236}">
                <a16:creationId xmlns:a16="http://schemas.microsoft.com/office/drawing/2014/main" id="{23BFF80F-B426-466E-B0BF-CF7C190E492D}"/>
              </a:ext>
            </a:extLst>
          </p:cNvPr>
          <p:cNvSpPr>
            <a:spLocks noGrp="1"/>
          </p:cNvSpPr>
          <p:nvPr>
            <p:ph type="pic" sz="quarter" idx="14"/>
          </p:nvPr>
        </p:nvSpPr>
        <p:spPr>
          <a:xfrm>
            <a:off x="6312310" y="1412776"/>
            <a:ext cx="1681778" cy="1681777"/>
          </a:xfrm>
          <a:prstGeom prst="ellipse">
            <a:avLst/>
          </a:prstGeom>
          <a:solidFill>
            <a:schemeClr val="bg1">
              <a:lumMod val="95000"/>
            </a:schemeClr>
          </a:solidFill>
          <a:ln>
            <a:noFill/>
          </a:ln>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66" name="Picture Placeholder 13">
            <a:extLst>
              <a:ext uri="{FF2B5EF4-FFF2-40B4-BE49-F238E27FC236}">
                <a16:creationId xmlns:a16="http://schemas.microsoft.com/office/drawing/2014/main" id="{41BD29D0-2556-4715-91D8-E02770D6F826}"/>
              </a:ext>
            </a:extLst>
          </p:cNvPr>
          <p:cNvSpPr>
            <a:spLocks noGrp="1"/>
          </p:cNvSpPr>
          <p:nvPr>
            <p:ph type="pic" sz="quarter" idx="15"/>
          </p:nvPr>
        </p:nvSpPr>
        <p:spPr>
          <a:xfrm>
            <a:off x="7622663" y="3342563"/>
            <a:ext cx="1302826" cy="1302824"/>
          </a:xfrm>
          <a:prstGeom prst="ellipse">
            <a:avLst/>
          </a:prstGeom>
          <a:solidFill>
            <a:schemeClr val="bg1">
              <a:lumMod val="95000"/>
            </a:schemeClr>
          </a:solidFill>
          <a:ln>
            <a:noFill/>
          </a:ln>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67" name="Picture Placeholder 13">
            <a:extLst>
              <a:ext uri="{FF2B5EF4-FFF2-40B4-BE49-F238E27FC236}">
                <a16:creationId xmlns:a16="http://schemas.microsoft.com/office/drawing/2014/main" id="{4B3928D8-3106-4129-84DA-31AD6A29256F}"/>
              </a:ext>
            </a:extLst>
          </p:cNvPr>
          <p:cNvSpPr>
            <a:spLocks noGrp="1"/>
          </p:cNvSpPr>
          <p:nvPr>
            <p:ph type="pic" sz="quarter" idx="16"/>
          </p:nvPr>
        </p:nvSpPr>
        <p:spPr>
          <a:xfrm>
            <a:off x="5103405" y="3537009"/>
            <a:ext cx="2012950" cy="2012946"/>
          </a:xfrm>
          <a:prstGeom prst="ellipse">
            <a:avLst/>
          </a:prstGeom>
          <a:solidFill>
            <a:schemeClr val="bg1">
              <a:lumMod val="95000"/>
            </a:schemeClr>
          </a:solidFill>
          <a:ln>
            <a:noFill/>
          </a:ln>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80" name="Title 1">
            <a:extLst>
              <a:ext uri="{FF2B5EF4-FFF2-40B4-BE49-F238E27FC236}">
                <a16:creationId xmlns:a16="http://schemas.microsoft.com/office/drawing/2014/main" id="{FEE9D826-2462-4D57-A5DD-57BFA6D51B66}"/>
              </a:ext>
            </a:extLst>
          </p:cNvPr>
          <p:cNvSpPr>
            <a:spLocks noGrp="1"/>
          </p:cNvSpPr>
          <p:nvPr>
            <p:ph type="title"/>
          </p:nvPr>
        </p:nvSpPr>
        <p:spPr>
          <a:xfrm>
            <a:off x="609441" y="274639"/>
            <a:ext cx="10969943" cy="711081"/>
          </a:xfrm>
        </p:spPr>
        <p:txBody>
          <a:bodyPr>
            <a:noAutofit/>
          </a:bodyPr>
          <a:lstStyle>
            <a:lvl1pPr algn="ctr">
              <a:defRPr sz="3600">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13924982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esktop Mockup">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6/20/2024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
        <p:nvSpPr>
          <p:cNvPr id="381" name="Freeform: Shape 380">
            <a:extLst>
              <a:ext uri="{FF2B5EF4-FFF2-40B4-BE49-F238E27FC236}">
                <a16:creationId xmlns:a16="http://schemas.microsoft.com/office/drawing/2014/main" id="{AE984D29-61FE-4C99-9687-A51CC7822CA6}"/>
              </a:ext>
            </a:extLst>
          </p:cNvPr>
          <p:cNvSpPr/>
          <p:nvPr userDrawn="1"/>
        </p:nvSpPr>
        <p:spPr>
          <a:xfrm>
            <a:off x="5662364" y="1569860"/>
            <a:ext cx="6526461" cy="5288141"/>
          </a:xfrm>
          <a:custGeom>
            <a:avLst/>
            <a:gdLst>
              <a:gd name="connsiteX0" fmla="*/ 393743 w 6526461"/>
              <a:gd name="connsiteY0" fmla="*/ 0 h 5288141"/>
              <a:gd name="connsiteX1" fmla="*/ 6526461 w 6526461"/>
              <a:gd name="connsiteY1" fmla="*/ 0 h 5288141"/>
              <a:gd name="connsiteX2" fmla="*/ 6526461 w 6526461"/>
              <a:gd name="connsiteY2" fmla="*/ 5288141 h 5288141"/>
              <a:gd name="connsiteX3" fmla="*/ 0 w 6526461"/>
              <a:gd name="connsiteY3" fmla="*/ 5288141 h 5288141"/>
              <a:gd name="connsiteX4" fmla="*/ 0 w 6526461"/>
              <a:gd name="connsiteY4" fmla="*/ 393743 h 5288141"/>
              <a:gd name="connsiteX5" fmla="*/ 393743 w 6526461"/>
              <a:gd name="connsiteY5" fmla="*/ 0 h 5288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526461" h="5288141">
                <a:moveTo>
                  <a:pt x="393743" y="0"/>
                </a:moveTo>
                <a:lnTo>
                  <a:pt x="6526461" y="0"/>
                </a:lnTo>
                <a:lnTo>
                  <a:pt x="6526461" y="5288141"/>
                </a:lnTo>
                <a:lnTo>
                  <a:pt x="0" y="5288141"/>
                </a:lnTo>
                <a:lnTo>
                  <a:pt x="0" y="393743"/>
                </a:lnTo>
                <a:cubicBezTo>
                  <a:pt x="0" y="176285"/>
                  <a:pt x="176285" y="0"/>
                  <a:pt x="393743" y="0"/>
                </a:cubicBezTo>
                <a:close/>
              </a:path>
            </a:pathLst>
          </a:custGeom>
          <a:solidFill>
            <a:schemeClr val="bg1"/>
          </a:solidFill>
          <a:ln>
            <a:noFill/>
          </a:ln>
          <a:effectLst>
            <a:outerShdw blurRad="635000" dist="825500" dir="96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2" name="Picture Placeholder 381">
            <a:extLst>
              <a:ext uri="{FF2B5EF4-FFF2-40B4-BE49-F238E27FC236}">
                <a16:creationId xmlns:a16="http://schemas.microsoft.com/office/drawing/2014/main" id="{8F59953D-8D34-4876-B098-4D1DAD1918E4}"/>
              </a:ext>
            </a:extLst>
          </p:cNvPr>
          <p:cNvSpPr>
            <a:spLocks noGrp="1"/>
          </p:cNvSpPr>
          <p:nvPr>
            <p:ph type="pic" sz="quarter" idx="13"/>
          </p:nvPr>
        </p:nvSpPr>
        <p:spPr>
          <a:xfrm>
            <a:off x="6266549" y="2111829"/>
            <a:ext cx="5922276" cy="4746172"/>
          </a:xfrm>
          <a:custGeom>
            <a:avLst/>
            <a:gdLst>
              <a:gd name="connsiteX0" fmla="*/ 0 w 5922276"/>
              <a:gd name="connsiteY0" fmla="*/ 0 h 4746172"/>
              <a:gd name="connsiteX1" fmla="*/ 5922276 w 5922276"/>
              <a:gd name="connsiteY1" fmla="*/ 0 h 4746172"/>
              <a:gd name="connsiteX2" fmla="*/ 5922276 w 5922276"/>
              <a:gd name="connsiteY2" fmla="*/ 4746172 h 4746172"/>
              <a:gd name="connsiteX3" fmla="*/ 0 w 5922276"/>
              <a:gd name="connsiteY3" fmla="*/ 4746172 h 4746172"/>
            </a:gdLst>
            <a:ahLst/>
            <a:cxnLst>
              <a:cxn ang="0">
                <a:pos x="connsiteX0" y="connsiteY0"/>
              </a:cxn>
              <a:cxn ang="0">
                <a:pos x="connsiteX1" y="connsiteY1"/>
              </a:cxn>
              <a:cxn ang="0">
                <a:pos x="connsiteX2" y="connsiteY2"/>
              </a:cxn>
              <a:cxn ang="0">
                <a:pos x="connsiteX3" y="connsiteY3"/>
              </a:cxn>
            </a:cxnLst>
            <a:rect l="l" t="t" r="r" b="b"/>
            <a:pathLst>
              <a:path w="5922276" h="4746172">
                <a:moveTo>
                  <a:pt x="0" y="0"/>
                </a:moveTo>
                <a:lnTo>
                  <a:pt x="5922276" y="0"/>
                </a:lnTo>
                <a:lnTo>
                  <a:pt x="5922276" y="4746172"/>
                </a:lnTo>
                <a:lnTo>
                  <a:pt x="0" y="4746172"/>
                </a:lnTo>
                <a:close/>
              </a:path>
            </a:pathLst>
          </a:custGeom>
          <a:solidFill>
            <a:schemeClr val="accent3"/>
          </a:solidFill>
        </p:spPr>
        <p:txBody>
          <a:bodyPr wrap="square" anchor="ctr">
            <a:noAutofit/>
          </a:bodyPr>
          <a:lstStyle>
            <a:lvl1pPr marL="0" indent="0" algn="ctr">
              <a:buNone/>
              <a:defRPr>
                <a:solidFill>
                  <a:schemeClr val="bg1"/>
                </a:solidFill>
              </a:defRPr>
            </a:lvl1pPr>
          </a:lstStyle>
          <a:p>
            <a:endParaRPr lang="en-IN"/>
          </a:p>
        </p:txBody>
      </p:sp>
    </p:spTree>
    <p:extLst>
      <p:ext uri="{BB962C8B-B14F-4D97-AF65-F5344CB8AC3E}">
        <p14:creationId xmlns:p14="http://schemas.microsoft.com/office/powerpoint/2010/main" val="1714369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What we do?">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6/20/2024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p:txBody>
      </p:sp>
    </p:spTree>
    <p:extLst>
      <p:ext uri="{BB962C8B-B14F-4D97-AF65-F5344CB8AC3E}">
        <p14:creationId xmlns:p14="http://schemas.microsoft.com/office/powerpoint/2010/main" val="10423616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What we do?">
    <p:bg>
      <p:bgPr>
        <a:solidFill>
          <a:schemeClr val="accent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6/20/2024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
        <p:nvSpPr>
          <p:cNvPr id="364" name="Rectangle 5">
            <a:extLst>
              <a:ext uri="{FF2B5EF4-FFF2-40B4-BE49-F238E27FC236}">
                <a16:creationId xmlns:a16="http://schemas.microsoft.com/office/drawing/2014/main" id="{1D5D3984-7DC7-4194-AD39-51045112ACA1}"/>
              </a:ext>
            </a:extLst>
          </p:cNvPr>
          <p:cNvSpPr>
            <a:spLocks noChangeArrowheads="1"/>
          </p:cNvSpPr>
          <p:nvPr/>
        </p:nvSpPr>
        <p:spPr bwMode="auto">
          <a:xfrm>
            <a:off x="354110" y="326571"/>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5" name="Rectangle 6">
            <a:extLst>
              <a:ext uri="{FF2B5EF4-FFF2-40B4-BE49-F238E27FC236}">
                <a16:creationId xmlns:a16="http://schemas.microsoft.com/office/drawing/2014/main" id="{C4A1AA13-BC36-4E79-B4E8-CBD99F7B0D87}"/>
              </a:ext>
            </a:extLst>
          </p:cNvPr>
          <p:cNvSpPr>
            <a:spLocks noChangeArrowheads="1"/>
          </p:cNvSpPr>
          <p:nvPr/>
        </p:nvSpPr>
        <p:spPr bwMode="auto">
          <a:xfrm>
            <a:off x="809542"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6" name="Rectangle 7">
            <a:extLst>
              <a:ext uri="{FF2B5EF4-FFF2-40B4-BE49-F238E27FC236}">
                <a16:creationId xmlns:a16="http://schemas.microsoft.com/office/drawing/2014/main" id="{064FA383-421A-4408-B960-0EEA4EA6D887}"/>
              </a:ext>
            </a:extLst>
          </p:cNvPr>
          <p:cNvSpPr>
            <a:spLocks noChangeArrowheads="1"/>
          </p:cNvSpPr>
          <p:nvPr/>
        </p:nvSpPr>
        <p:spPr bwMode="auto">
          <a:xfrm>
            <a:off x="1263805"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7" name="Rectangle 8">
            <a:extLst>
              <a:ext uri="{FF2B5EF4-FFF2-40B4-BE49-F238E27FC236}">
                <a16:creationId xmlns:a16="http://schemas.microsoft.com/office/drawing/2014/main" id="{A749CDFB-EE99-4334-8923-0D518C5B2B12}"/>
              </a:ext>
            </a:extLst>
          </p:cNvPr>
          <p:cNvSpPr>
            <a:spLocks noChangeArrowheads="1"/>
          </p:cNvSpPr>
          <p:nvPr/>
        </p:nvSpPr>
        <p:spPr bwMode="auto">
          <a:xfrm>
            <a:off x="1719239" y="326571"/>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8" name="Rectangle 9">
            <a:extLst>
              <a:ext uri="{FF2B5EF4-FFF2-40B4-BE49-F238E27FC236}">
                <a16:creationId xmlns:a16="http://schemas.microsoft.com/office/drawing/2014/main" id="{6E9A5901-7AB9-4355-8A8C-EDEDF74E0D29}"/>
              </a:ext>
            </a:extLst>
          </p:cNvPr>
          <p:cNvSpPr>
            <a:spLocks noChangeArrowheads="1"/>
          </p:cNvSpPr>
          <p:nvPr/>
        </p:nvSpPr>
        <p:spPr bwMode="auto">
          <a:xfrm>
            <a:off x="2173502"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9" name="Rectangle 10">
            <a:extLst>
              <a:ext uri="{FF2B5EF4-FFF2-40B4-BE49-F238E27FC236}">
                <a16:creationId xmlns:a16="http://schemas.microsoft.com/office/drawing/2014/main" id="{719A89F7-F1DD-434B-B30D-4B32BEFEBDCF}"/>
              </a:ext>
            </a:extLst>
          </p:cNvPr>
          <p:cNvSpPr>
            <a:spLocks noChangeArrowheads="1"/>
          </p:cNvSpPr>
          <p:nvPr/>
        </p:nvSpPr>
        <p:spPr bwMode="auto">
          <a:xfrm>
            <a:off x="2628934"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0" name="Rectangle 11">
            <a:extLst>
              <a:ext uri="{FF2B5EF4-FFF2-40B4-BE49-F238E27FC236}">
                <a16:creationId xmlns:a16="http://schemas.microsoft.com/office/drawing/2014/main" id="{E2F34566-8F29-46BF-862B-492CFB9F0B97}"/>
              </a:ext>
            </a:extLst>
          </p:cNvPr>
          <p:cNvSpPr>
            <a:spLocks noChangeArrowheads="1"/>
          </p:cNvSpPr>
          <p:nvPr/>
        </p:nvSpPr>
        <p:spPr bwMode="auto">
          <a:xfrm>
            <a:off x="3083197"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1" name="Rectangle 12">
            <a:extLst>
              <a:ext uri="{FF2B5EF4-FFF2-40B4-BE49-F238E27FC236}">
                <a16:creationId xmlns:a16="http://schemas.microsoft.com/office/drawing/2014/main" id="{13B17D5B-B8E7-479A-9557-1DE1F3355D01}"/>
              </a:ext>
            </a:extLst>
          </p:cNvPr>
          <p:cNvSpPr>
            <a:spLocks noChangeArrowheads="1"/>
          </p:cNvSpPr>
          <p:nvPr/>
        </p:nvSpPr>
        <p:spPr bwMode="auto">
          <a:xfrm>
            <a:off x="3538630"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2" name="Rectangle 13">
            <a:extLst>
              <a:ext uri="{FF2B5EF4-FFF2-40B4-BE49-F238E27FC236}">
                <a16:creationId xmlns:a16="http://schemas.microsoft.com/office/drawing/2014/main" id="{648B9A6E-E46B-4E77-8AFC-175F26F71815}"/>
              </a:ext>
            </a:extLst>
          </p:cNvPr>
          <p:cNvSpPr>
            <a:spLocks noChangeArrowheads="1"/>
          </p:cNvSpPr>
          <p:nvPr/>
        </p:nvSpPr>
        <p:spPr bwMode="auto">
          <a:xfrm>
            <a:off x="3992893"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3" name="Rectangle 14">
            <a:extLst>
              <a:ext uri="{FF2B5EF4-FFF2-40B4-BE49-F238E27FC236}">
                <a16:creationId xmlns:a16="http://schemas.microsoft.com/office/drawing/2014/main" id="{66ED677A-B450-444C-8C05-6164CEFBB230}"/>
              </a:ext>
            </a:extLst>
          </p:cNvPr>
          <p:cNvSpPr>
            <a:spLocks noChangeArrowheads="1"/>
          </p:cNvSpPr>
          <p:nvPr/>
        </p:nvSpPr>
        <p:spPr bwMode="auto">
          <a:xfrm>
            <a:off x="4448326"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4" name="Rectangle 15">
            <a:extLst>
              <a:ext uri="{FF2B5EF4-FFF2-40B4-BE49-F238E27FC236}">
                <a16:creationId xmlns:a16="http://schemas.microsoft.com/office/drawing/2014/main" id="{6B37F876-20AD-4B0B-B794-D98057E31CD1}"/>
              </a:ext>
            </a:extLst>
          </p:cNvPr>
          <p:cNvSpPr>
            <a:spLocks noChangeArrowheads="1"/>
          </p:cNvSpPr>
          <p:nvPr/>
        </p:nvSpPr>
        <p:spPr bwMode="auto">
          <a:xfrm>
            <a:off x="4902589"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5" name="Rectangle 16">
            <a:extLst>
              <a:ext uri="{FF2B5EF4-FFF2-40B4-BE49-F238E27FC236}">
                <a16:creationId xmlns:a16="http://schemas.microsoft.com/office/drawing/2014/main" id="{9EED317B-A291-4834-AF57-5CB5972CF527}"/>
              </a:ext>
            </a:extLst>
          </p:cNvPr>
          <p:cNvSpPr>
            <a:spLocks noChangeArrowheads="1"/>
          </p:cNvSpPr>
          <p:nvPr/>
        </p:nvSpPr>
        <p:spPr bwMode="auto">
          <a:xfrm>
            <a:off x="5358022"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6" name="Rectangle 17">
            <a:extLst>
              <a:ext uri="{FF2B5EF4-FFF2-40B4-BE49-F238E27FC236}">
                <a16:creationId xmlns:a16="http://schemas.microsoft.com/office/drawing/2014/main" id="{6F10DAB5-CF53-4900-8A89-3398C2031047}"/>
              </a:ext>
            </a:extLst>
          </p:cNvPr>
          <p:cNvSpPr>
            <a:spLocks noChangeArrowheads="1"/>
          </p:cNvSpPr>
          <p:nvPr/>
        </p:nvSpPr>
        <p:spPr bwMode="auto">
          <a:xfrm>
            <a:off x="5812285"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7" name="Rectangle 18">
            <a:extLst>
              <a:ext uri="{FF2B5EF4-FFF2-40B4-BE49-F238E27FC236}">
                <a16:creationId xmlns:a16="http://schemas.microsoft.com/office/drawing/2014/main" id="{F5888EEF-E323-44C5-9096-B1D8A26B31A0}"/>
              </a:ext>
            </a:extLst>
          </p:cNvPr>
          <p:cNvSpPr>
            <a:spLocks noChangeArrowheads="1"/>
          </p:cNvSpPr>
          <p:nvPr/>
        </p:nvSpPr>
        <p:spPr bwMode="auto">
          <a:xfrm>
            <a:off x="6267717"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8" name="Rectangle 19">
            <a:extLst>
              <a:ext uri="{FF2B5EF4-FFF2-40B4-BE49-F238E27FC236}">
                <a16:creationId xmlns:a16="http://schemas.microsoft.com/office/drawing/2014/main" id="{9825D3DA-CFCD-4B62-AA3E-6B6A3F6A4D32}"/>
              </a:ext>
            </a:extLst>
          </p:cNvPr>
          <p:cNvSpPr>
            <a:spLocks noChangeArrowheads="1"/>
          </p:cNvSpPr>
          <p:nvPr/>
        </p:nvSpPr>
        <p:spPr bwMode="auto">
          <a:xfrm>
            <a:off x="6721980"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9" name="Rectangle 20">
            <a:extLst>
              <a:ext uri="{FF2B5EF4-FFF2-40B4-BE49-F238E27FC236}">
                <a16:creationId xmlns:a16="http://schemas.microsoft.com/office/drawing/2014/main" id="{485F1DFD-B6E0-4E81-9E5D-A16F629BFD95}"/>
              </a:ext>
            </a:extLst>
          </p:cNvPr>
          <p:cNvSpPr>
            <a:spLocks noChangeArrowheads="1"/>
          </p:cNvSpPr>
          <p:nvPr/>
        </p:nvSpPr>
        <p:spPr bwMode="auto">
          <a:xfrm>
            <a:off x="7177414"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0" name="Rectangle 21">
            <a:extLst>
              <a:ext uri="{FF2B5EF4-FFF2-40B4-BE49-F238E27FC236}">
                <a16:creationId xmlns:a16="http://schemas.microsoft.com/office/drawing/2014/main" id="{22C892AF-FE66-492B-8360-9F3902E2D27A}"/>
              </a:ext>
            </a:extLst>
          </p:cNvPr>
          <p:cNvSpPr>
            <a:spLocks noChangeArrowheads="1"/>
          </p:cNvSpPr>
          <p:nvPr/>
        </p:nvSpPr>
        <p:spPr bwMode="auto">
          <a:xfrm>
            <a:off x="7631676"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1" name="Rectangle 22">
            <a:extLst>
              <a:ext uri="{FF2B5EF4-FFF2-40B4-BE49-F238E27FC236}">
                <a16:creationId xmlns:a16="http://schemas.microsoft.com/office/drawing/2014/main" id="{BF8787BC-8DED-4E08-BA9C-0F363C018FE6}"/>
              </a:ext>
            </a:extLst>
          </p:cNvPr>
          <p:cNvSpPr>
            <a:spLocks noChangeArrowheads="1"/>
          </p:cNvSpPr>
          <p:nvPr/>
        </p:nvSpPr>
        <p:spPr bwMode="auto">
          <a:xfrm>
            <a:off x="8087109"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2" name="Rectangle 23">
            <a:extLst>
              <a:ext uri="{FF2B5EF4-FFF2-40B4-BE49-F238E27FC236}">
                <a16:creationId xmlns:a16="http://schemas.microsoft.com/office/drawing/2014/main" id="{ECC6E2E7-5D4C-494A-9957-C74873D73B5C}"/>
              </a:ext>
            </a:extLst>
          </p:cNvPr>
          <p:cNvSpPr>
            <a:spLocks noChangeArrowheads="1"/>
          </p:cNvSpPr>
          <p:nvPr/>
        </p:nvSpPr>
        <p:spPr bwMode="auto">
          <a:xfrm>
            <a:off x="8541372"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3" name="Rectangle 24">
            <a:extLst>
              <a:ext uri="{FF2B5EF4-FFF2-40B4-BE49-F238E27FC236}">
                <a16:creationId xmlns:a16="http://schemas.microsoft.com/office/drawing/2014/main" id="{619B2CB8-4BD4-49C4-99C7-1EDC4DE98D0E}"/>
              </a:ext>
            </a:extLst>
          </p:cNvPr>
          <p:cNvSpPr>
            <a:spLocks noChangeArrowheads="1"/>
          </p:cNvSpPr>
          <p:nvPr/>
        </p:nvSpPr>
        <p:spPr bwMode="auto">
          <a:xfrm>
            <a:off x="8996805"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4" name="Rectangle 25">
            <a:extLst>
              <a:ext uri="{FF2B5EF4-FFF2-40B4-BE49-F238E27FC236}">
                <a16:creationId xmlns:a16="http://schemas.microsoft.com/office/drawing/2014/main" id="{2BD052E5-B9B7-4DDC-921A-0BA5DC53AFE7}"/>
              </a:ext>
            </a:extLst>
          </p:cNvPr>
          <p:cNvSpPr>
            <a:spLocks noChangeArrowheads="1"/>
          </p:cNvSpPr>
          <p:nvPr/>
        </p:nvSpPr>
        <p:spPr bwMode="auto">
          <a:xfrm>
            <a:off x="9451068"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5" name="Rectangle 26">
            <a:extLst>
              <a:ext uri="{FF2B5EF4-FFF2-40B4-BE49-F238E27FC236}">
                <a16:creationId xmlns:a16="http://schemas.microsoft.com/office/drawing/2014/main" id="{854CCDB5-6DB3-4877-AAD4-2D60BD9045BA}"/>
              </a:ext>
            </a:extLst>
          </p:cNvPr>
          <p:cNvSpPr>
            <a:spLocks noChangeArrowheads="1"/>
          </p:cNvSpPr>
          <p:nvPr/>
        </p:nvSpPr>
        <p:spPr bwMode="auto">
          <a:xfrm>
            <a:off x="9906501"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6" name="Rectangle 27">
            <a:extLst>
              <a:ext uri="{FF2B5EF4-FFF2-40B4-BE49-F238E27FC236}">
                <a16:creationId xmlns:a16="http://schemas.microsoft.com/office/drawing/2014/main" id="{E3701413-7CE4-4A3C-88EA-C6C0B42E4A34}"/>
              </a:ext>
            </a:extLst>
          </p:cNvPr>
          <p:cNvSpPr>
            <a:spLocks noChangeArrowheads="1"/>
          </p:cNvSpPr>
          <p:nvPr/>
        </p:nvSpPr>
        <p:spPr bwMode="auto">
          <a:xfrm>
            <a:off x="10360763"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7" name="Rectangle 28">
            <a:extLst>
              <a:ext uri="{FF2B5EF4-FFF2-40B4-BE49-F238E27FC236}">
                <a16:creationId xmlns:a16="http://schemas.microsoft.com/office/drawing/2014/main" id="{BA36D018-6320-417B-8F9E-55683DDC96D5}"/>
              </a:ext>
            </a:extLst>
          </p:cNvPr>
          <p:cNvSpPr>
            <a:spLocks noChangeArrowheads="1"/>
          </p:cNvSpPr>
          <p:nvPr/>
        </p:nvSpPr>
        <p:spPr bwMode="auto">
          <a:xfrm>
            <a:off x="10816197"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8" name="Rectangle 29">
            <a:extLst>
              <a:ext uri="{FF2B5EF4-FFF2-40B4-BE49-F238E27FC236}">
                <a16:creationId xmlns:a16="http://schemas.microsoft.com/office/drawing/2014/main" id="{2B1F5663-A83E-4D95-BDF4-EBB44F3CCC3B}"/>
              </a:ext>
            </a:extLst>
          </p:cNvPr>
          <p:cNvSpPr>
            <a:spLocks noChangeArrowheads="1"/>
          </p:cNvSpPr>
          <p:nvPr/>
        </p:nvSpPr>
        <p:spPr bwMode="auto">
          <a:xfrm>
            <a:off x="11270460"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9" name="Rectangle 30">
            <a:extLst>
              <a:ext uri="{FF2B5EF4-FFF2-40B4-BE49-F238E27FC236}">
                <a16:creationId xmlns:a16="http://schemas.microsoft.com/office/drawing/2014/main" id="{462D901F-2505-492E-B20E-7B4077FF6D3B}"/>
              </a:ext>
            </a:extLst>
          </p:cNvPr>
          <p:cNvSpPr>
            <a:spLocks noChangeArrowheads="1"/>
          </p:cNvSpPr>
          <p:nvPr/>
        </p:nvSpPr>
        <p:spPr bwMode="auto">
          <a:xfrm>
            <a:off x="11725892"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0" name="Rectangle 32">
            <a:extLst>
              <a:ext uri="{FF2B5EF4-FFF2-40B4-BE49-F238E27FC236}">
                <a16:creationId xmlns:a16="http://schemas.microsoft.com/office/drawing/2014/main" id="{FDEA931C-C5A4-4A39-893A-F9D600DAA120}"/>
              </a:ext>
            </a:extLst>
          </p:cNvPr>
          <p:cNvSpPr>
            <a:spLocks noChangeArrowheads="1"/>
          </p:cNvSpPr>
          <p:nvPr/>
        </p:nvSpPr>
        <p:spPr bwMode="auto">
          <a:xfrm>
            <a:off x="354110" y="834963"/>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1" name="Rectangle 33">
            <a:extLst>
              <a:ext uri="{FF2B5EF4-FFF2-40B4-BE49-F238E27FC236}">
                <a16:creationId xmlns:a16="http://schemas.microsoft.com/office/drawing/2014/main" id="{53FAB04F-C814-4903-887C-6B8749BF4873}"/>
              </a:ext>
            </a:extLst>
          </p:cNvPr>
          <p:cNvSpPr>
            <a:spLocks noChangeArrowheads="1"/>
          </p:cNvSpPr>
          <p:nvPr/>
        </p:nvSpPr>
        <p:spPr bwMode="auto">
          <a:xfrm>
            <a:off x="809542"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2" name="Rectangle 34">
            <a:extLst>
              <a:ext uri="{FF2B5EF4-FFF2-40B4-BE49-F238E27FC236}">
                <a16:creationId xmlns:a16="http://schemas.microsoft.com/office/drawing/2014/main" id="{E80BB6CA-5007-43DC-9106-9AC1FD8F5F42}"/>
              </a:ext>
            </a:extLst>
          </p:cNvPr>
          <p:cNvSpPr>
            <a:spLocks noChangeArrowheads="1"/>
          </p:cNvSpPr>
          <p:nvPr/>
        </p:nvSpPr>
        <p:spPr bwMode="auto">
          <a:xfrm>
            <a:off x="1263805"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3" name="Rectangle 35">
            <a:extLst>
              <a:ext uri="{FF2B5EF4-FFF2-40B4-BE49-F238E27FC236}">
                <a16:creationId xmlns:a16="http://schemas.microsoft.com/office/drawing/2014/main" id="{3E18C2F1-101D-4393-9918-DE77B3379868}"/>
              </a:ext>
            </a:extLst>
          </p:cNvPr>
          <p:cNvSpPr>
            <a:spLocks noChangeArrowheads="1"/>
          </p:cNvSpPr>
          <p:nvPr/>
        </p:nvSpPr>
        <p:spPr bwMode="auto">
          <a:xfrm>
            <a:off x="1719239"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4" name="Rectangle 36">
            <a:extLst>
              <a:ext uri="{FF2B5EF4-FFF2-40B4-BE49-F238E27FC236}">
                <a16:creationId xmlns:a16="http://schemas.microsoft.com/office/drawing/2014/main" id="{2EA02F2D-5F5D-4284-953F-D92F8BA89C8B}"/>
              </a:ext>
            </a:extLst>
          </p:cNvPr>
          <p:cNvSpPr>
            <a:spLocks noChangeArrowheads="1"/>
          </p:cNvSpPr>
          <p:nvPr/>
        </p:nvSpPr>
        <p:spPr bwMode="auto">
          <a:xfrm>
            <a:off x="2173502"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5" name="Rectangle 37">
            <a:extLst>
              <a:ext uri="{FF2B5EF4-FFF2-40B4-BE49-F238E27FC236}">
                <a16:creationId xmlns:a16="http://schemas.microsoft.com/office/drawing/2014/main" id="{B5280DAC-9E73-48E4-A0C0-043ACF981C6E}"/>
              </a:ext>
            </a:extLst>
          </p:cNvPr>
          <p:cNvSpPr>
            <a:spLocks noChangeArrowheads="1"/>
          </p:cNvSpPr>
          <p:nvPr/>
        </p:nvSpPr>
        <p:spPr bwMode="auto">
          <a:xfrm>
            <a:off x="2628934"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6" name="Rectangle 38">
            <a:extLst>
              <a:ext uri="{FF2B5EF4-FFF2-40B4-BE49-F238E27FC236}">
                <a16:creationId xmlns:a16="http://schemas.microsoft.com/office/drawing/2014/main" id="{60B1EDB9-9DC9-475A-BEBF-49644F4E1F95}"/>
              </a:ext>
            </a:extLst>
          </p:cNvPr>
          <p:cNvSpPr>
            <a:spLocks noChangeArrowheads="1"/>
          </p:cNvSpPr>
          <p:nvPr/>
        </p:nvSpPr>
        <p:spPr bwMode="auto">
          <a:xfrm>
            <a:off x="3083197"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7" name="Rectangle 39">
            <a:extLst>
              <a:ext uri="{FF2B5EF4-FFF2-40B4-BE49-F238E27FC236}">
                <a16:creationId xmlns:a16="http://schemas.microsoft.com/office/drawing/2014/main" id="{820A7A5C-FCE4-4A98-ABAF-F0127EC77F14}"/>
              </a:ext>
            </a:extLst>
          </p:cNvPr>
          <p:cNvSpPr>
            <a:spLocks noChangeArrowheads="1"/>
          </p:cNvSpPr>
          <p:nvPr/>
        </p:nvSpPr>
        <p:spPr bwMode="auto">
          <a:xfrm>
            <a:off x="3538630"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8" name="Rectangle 40">
            <a:extLst>
              <a:ext uri="{FF2B5EF4-FFF2-40B4-BE49-F238E27FC236}">
                <a16:creationId xmlns:a16="http://schemas.microsoft.com/office/drawing/2014/main" id="{7A431B81-7C7C-42A1-8E97-0E59A743EAFF}"/>
              </a:ext>
            </a:extLst>
          </p:cNvPr>
          <p:cNvSpPr>
            <a:spLocks noChangeArrowheads="1"/>
          </p:cNvSpPr>
          <p:nvPr/>
        </p:nvSpPr>
        <p:spPr bwMode="auto">
          <a:xfrm>
            <a:off x="3992893"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9" name="Rectangle 41">
            <a:extLst>
              <a:ext uri="{FF2B5EF4-FFF2-40B4-BE49-F238E27FC236}">
                <a16:creationId xmlns:a16="http://schemas.microsoft.com/office/drawing/2014/main" id="{F7C18536-4714-447C-B2CD-5CCE34FE6304}"/>
              </a:ext>
            </a:extLst>
          </p:cNvPr>
          <p:cNvSpPr>
            <a:spLocks noChangeArrowheads="1"/>
          </p:cNvSpPr>
          <p:nvPr/>
        </p:nvSpPr>
        <p:spPr bwMode="auto">
          <a:xfrm>
            <a:off x="4448326"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0" name="Rectangle 42">
            <a:extLst>
              <a:ext uri="{FF2B5EF4-FFF2-40B4-BE49-F238E27FC236}">
                <a16:creationId xmlns:a16="http://schemas.microsoft.com/office/drawing/2014/main" id="{A5220EB9-CFCA-4E11-B625-CBA6910EDB8D}"/>
              </a:ext>
            </a:extLst>
          </p:cNvPr>
          <p:cNvSpPr>
            <a:spLocks noChangeArrowheads="1"/>
          </p:cNvSpPr>
          <p:nvPr/>
        </p:nvSpPr>
        <p:spPr bwMode="auto">
          <a:xfrm>
            <a:off x="4902589"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1" name="Rectangle 43">
            <a:extLst>
              <a:ext uri="{FF2B5EF4-FFF2-40B4-BE49-F238E27FC236}">
                <a16:creationId xmlns:a16="http://schemas.microsoft.com/office/drawing/2014/main" id="{C9AB4232-42B9-4172-8F6B-0CCF9E84F564}"/>
              </a:ext>
            </a:extLst>
          </p:cNvPr>
          <p:cNvSpPr>
            <a:spLocks noChangeArrowheads="1"/>
          </p:cNvSpPr>
          <p:nvPr/>
        </p:nvSpPr>
        <p:spPr bwMode="auto">
          <a:xfrm>
            <a:off x="5358022"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2" name="Rectangle 44">
            <a:extLst>
              <a:ext uri="{FF2B5EF4-FFF2-40B4-BE49-F238E27FC236}">
                <a16:creationId xmlns:a16="http://schemas.microsoft.com/office/drawing/2014/main" id="{77D0A2B3-F2AF-45C0-BC1A-629B0AF4C017}"/>
              </a:ext>
            </a:extLst>
          </p:cNvPr>
          <p:cNvSpPr>
            <a:spLocks noChangeArrowheads="1"/>
          </p:cNvSpPr>
          <p:nvPr/>
        </p:nvSpPr>
        <p:spPr bwMode="auto">
          <a:xfrm>
            <a:off x="5812285"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3" name="Rectangle 45">
            <a:extLst>
              <a:ext uri="{FF2B5EF4-FFF2-40B4-BE49-F238E27FC236}">
                <a16:creationId xmlns:a16="http://schemas.microsoft.com/office/drawing/2014/main" id="{C2A2BCF5-ACB6-4194-9DE7-BE45865F0651}"/>
              </a:ext>
            </a:extLst>
          </p:cNvPr>
          <p:cNvSpPr>
            <a:spLocks noChangeArrowheads="1"/>
          </p:cNvSpPr>
          <p:nvPr/>
        </p:nvSpPr>
        <p:spPr bwMode="auto">
          <a:xfrm>
            <a:off x="6267717"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4" name="Rectangle 46">
            <a:extLst>
              <a:ext uri="{FF2B5EF4-FFF2-40B4-BE49-F238E27FC236}">
                <a16:creationId xmlns:a16="http://schemas.microsoft.com/office/drawing/2014/main" id="{E5AE97FB-206B-4E16-BB3C-161246A67640}"/>
              </a:ext>
            </a:extLst>
          </p:cNvPr>
          <p:cNvSpPr>
            <a:spLocks noChangeArrowheads="1"/>
          </p:cNvSpPr>
          <p:nvPr/>
        </p:nvSpPr>
        <p:spPr bwMode="auto">
          <a:xfrm>
            <a:off x="6721980"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5" name="Rectangle 47">
            <a:extLst>
              <a:ext uri="{FF2B5EF4-FFF2-40B4-BE49-F238E27FC236}">
                <a16:creationId xmlns:a16="http://schemas.microsoft.com/office/drawing/2014/main" id="{E2148554-6A62-41A8-B70A-3265589BB172}"/>
              </a:ext>
            </a:extLst>
          </p:cNvPr>
          <p:cNvSpPr>
            <a:spLocks noChangeArrowheads="1"/>
          </p:cNvSpPr>
          <p:nvPr/>
        </p:nvSpPr>
        <p:spPr bwMode="auto">
          <a:xfrm>
            <a:off x="7177414"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6" name="Rectangle 48">
            <a:extLst>
              <a:ext uri="{FF2B5EF4-FFF2-40B4-BE49-F238E27FC236}">
                <a16:creationId xmlns:a16="http://schemas.microsoft.com/office/drawing/2014/main" id="{1F2DBB84-56F7-4574-B1C3-59A49824B840}"/>
              </a:ext>
            </a:extLst>
          </p:cNvPr>
          <p:cNvSpPr>
            <a:spLocks noChangeArrowheads="1"/>
          </p:cNvSpPr>
          <p:nvPr/>
        </p:nvSpPr>
        <p:spPr bwMode="auto">
          <a:xfrm>
            <a:off x="7631676"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7" name="Rectangle 49">
            <a:extLst>
              <a:ext uri="{FF2B5EF4-FFF2-40B4-BE49-F238E27FC236}">
                <a16:creationId xmlns:a16="http://schemas.microsoft.com/office/drawing/2014/main" id="{3803743A-8621-4AD5-9BEE-D1FBC8D62207}"/>
              </a:ext>
            </a:extLst>
          </p:cNvPr>
          <p:cNvSpPr>
            <a:spLocks noChangeArrowheads="1"/>
          </p:cNvSpPr>
          <p:nvPr/>
        </p:nvSpPr>
        <p:spPr bwMode="auto">
          <a:xfrm>
            <a:off x="8087109"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8" name="Rectangle 50">
            <a:extLst>
              <a:ext uri="{FF2B5EF4-FFF2-40B4-BE49-F238E27FC236}">
                <a16:creationId xmlns:a16="http://schemas.microsoft.com/office/drawing/2014/main" id="{2940D20D-CE5D-4F7F-87D5-4081213E1F25}"/>
              </a:ext>
            </a:extLst>
          </p:cNvPr>
          <p:cNvSpPr>
            <a:spLocks noChangeArrowheads="1"/>
          </p:cNvSpPr>
          <p:nvPr/>
        </p:nvSpPr>
        <p:spPr bwMode="auto">
          <a:xfrm>
            <a:off x="8541372"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9" name="Rectangle 51">
            <a:extLst>
              <a:ext uri="{FF2B5EF4-FFF2-40B4-BE49-F238E27FC236}">
                <a16:creationId xmlns:a16="http://schemas.microsoft.com/office/drawing/2014/main" id="{F24365F1-8EF6-4443-AB20-203041B14D4A}"/>
              </a:ext>
            </a:extLst>
          </p:cNvPr>
          <p:cNvSpPr>
            <a:spLocks noChangeArrowheads="1"/>
          </p:cNvSpPr>
          <p:nvPr/>
        </p:nvSpPr>
        <p:spPr bwMode="auto">
          <a:xfrm>
            <a:off x="8996805"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0" name="Rectangle 52">
            <a:extLst>
              <a:ext uri="{FF2B5EF4-FFF2-40B4-BE49-F238E27FC236}">
                <a16:creationId xmlns:a16="http://schemas.microsoft.com/office/drawing/2014/main" id="{43BD6223-42F5-4EA4-BED3-40CDDED810F2}"/>
              </a:ext>
            </a:extLst>
          </p:cNvPr>
          <p:cNvSpPr>
            <a:spLocks noChangeArrowheads="1"/>
          </p:cNvSpPr>
          <p:nvPr/>
        </p:nvSpPr>
        <p:spPr bwMode="auto">
          <a:xfrm>
            <a:off x="9451068"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1" name="Rectangle 53">
            <a:extLst>
              <a:ext uri="{FF2B5EF4-FFF2-40B4-BE49-F238E27FC236}">
                <a16:creationId xmlns:a16="http://schemas.microsoft.com/office/drawing/2014/main" id="{C44C46DF-3231-4732-836F-60E5D9F31465}"/>
              </a:ext>
            </a:extLst>
          </p:cNvPr>
          <p:cNvSpPr>
            <a:spLocks noChangeArrowheads="1"/>
          </p:cNvSpPr>
          <p:nvPr/>
        </p:nvSpPr>
        <p:spPr bwMode="auto">
          <a:xfrm>
            <a:off x="9906501"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2" name="Rectangle 54">
            <a:extLst>
              <a:ext uri="{FF2B5EF4-FFF2-40B4-BE49-F238E27FC236}">
                <a16:creationId xmlns:a16="http://schemas.microsoft.com/office/drawing/2014/main" id="{19478349-0B6B-45A3-A8D0-F9FFADAB4607}"/>
              </a:ext>
            </a:extLst>
          </p:cNvPr>
          <p:cNvSpPr>
            <a:spLocks noChangeArrowheads="1"/>
          </p:cNvSpPr>
          <p:nvPr/>
        </p:nvSpPr>
        <p:spPr bwMode="auto">
          <a:xfrm>
            <a:off x="10360763"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3" name="Rectangle 55">
            <a:extLst>
              <a:ext uri="{FF2B5EF4-FFF2-40B4-BE49-F238E27FC236}">
                <a16:creationId xmlns:a16="http://schemas.microsoft.com/office/drawing/2014/main" id="{AECC5927-A5DD-4BD3-91EB-7B58FC036A0F}"/>
              </a:ext>
            </a:extLst>
          </p:cNvPr>
          <p:cNvSpPr>
            <a:spLocks noChangeArrowheads="1"/>
          </p:cNvSpPr>
          <p:nvPr/>
        </p:nvSpPr>
        <p:spPr bwMode="auto">
          <a:xfrm>
            <a:off x="10816197"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4" name="Rectangle 56">
            <a:extLst>
              <a:ext uri="{FF2B5EF4-FFF2-40B4-BE49-F238E27FC236}">
                <a16:creationId xmlns:a16="http://schemas.microsoft.com/office/drawing/2014/main" id="{2592B56B-0EE5-44E3-8D4E-C331547A46D6}"/>
              </a:ext>
            </a:extLst>
          </p:cNvPr>
          <p:cNvSpPr>
            <a:spLocks noChangeArrowheads="1"/>
          </p:cNvSpPr>
          <p:nvPr/>
        </p:nvSpPr>
        <p:spPr bwMode="auto">
          <a:xfrm>
            <a:off x="11270460"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5" name="Rectangle 57">
            <a:extLst>
              <a:ext uri="{FF2B5EF4-FFF2-40B4-BE49-F238E27FC236}">
                <a16:creationId xmlns:a16="http://schemas.microsoft.com/office/drawing/2014/main" id="{E5B2E8AF-A971-4061-B059-E39A6A85852A}"/>
              </a:ext>
            </a:extLst>
          </p:cNvPr>
          <p:cNvSpPr>
            <a:spLocks noChangeArrowheads="1"/>
          </p:cNvSpPr>
          <p:nvPr/>
        </p:nvSpPr>
        <p:spPr bwMode="auto">
          <a:xfrm>
            <a:off x="11725892"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6" name="Rectangle 59">
            <a:extLst>
              <a:ext uri="{FF2B5EF4-FFF2-40B4-BE49-F238E27FC236}">
                <a16:creationId xmlns:a16="http://schemas.microsoft.com/office/drawing/2014/main" id="{63258960-6D1D-4D67-AFE7-6C7417FA7977}"/>
              </a:ext>
            </a:extLst>
          </p:cNvPr>
          <p:cNvSpPr>
            <a:spLocks noChangeArrowheads="1"/>
          </p:cNvSpPr>
          <p:nvPr/>
        </p:nvSpPr>
        <p:spPr bwMode="auto">
          <a:xfrm>
            <a:off x="354110" y="1342187"/>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7" name="Rectangle 60">
            <a:extLst>
              <a:ext uri="{FF2B5EF4-FFF2-40B4-BE49-F238E27FC236}">
                <a16:creationId xmlns:a16="http://schemas.microsoft.com/office/drawing/2014/main" id="{CF3B53C2-CA07-4D06-8438-0D7F9828ABAE}"/>
              </a:ext>
            </a:extLst>
          </p:cNvPr>
          <p:cNvSpPr>
            <a:spLocks noChangeArrowheads="1"/>
          </p:cNvSpPr>
          <p:nvPr/>
        </p:nvSpPr>
        <p:spPr bwMode="auto">
          <a:xfrm>
            <a:off x="809542"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8" name="Rectangle 61">
            <a:extLst>
              <a:ext uri="{FF2B5EF4-FFF2-40B4-BE49-F238E27FC236}">
                <a16:creationId xmlns:a16="http://schemas.microsoft.com/office/drawing/2014/main" id="{D0868746-D1A0-47AC-9F34-0192B3B37043}"/>
              </a:ext>
            </a:extLst>
          </p:cNvPr>
          <p:cNvSpPr>
            <a:spLocks noChangeArrowheads="1"/>
          </p:cNvSpPr>
          <p:nvPr/>
        </p:nvSpPr>
        <p:spPr bwMode="auto">
          <a:xfrm>
            <a:off x="1263805"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9" name="Rectangle 62">
            <a:extLst>
              <a:ext uri="{FF2B5EF4-FFF2-40B4-BE49-F238E27FC236}">
                <a16:creationId xmlns:a16="http://schemas.microsoft.com/office/drawing/2014/main" id="{009DD5A6-ADDF-48C9-BC16-9426AEC40A6B}"/>
              </a:ext>
            </a:extLst>
          </p:cNvPr>
          <p:cNvSpPr>
            <a:spLocks noChangeArrowheads="1"/>
          </p:cNvSpPr>
          <p:nvPr/>
        </p:nvSpPr>
        <p:spPr bwMode="auto">
          <a:xfrm>
            <a:off x="1719239"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0" name="Rectangle 63">
            <a:extLst>
              <a:ext uri="{FF2B5EF4-FFF2-40B4-BE49-F238E27FC236}">
                <a16:creationId xmlns:a16="http://schemas.microsoft.com/office/drawing/2014/main" id="{2285F7C8-078E-440F-95B4-A367E03BE7E4}"/>
              </a:ext>
            </a:extLst>
          </p:cNvPr>
          <p:cNvSpPr>
            <a:spLocks noChangeArrowheads="1"/>
          </p:cNvSpPr>
          <p:nvPr/>
        </p:nvSpPr>
        <p:spPr bwMode="auto">
          <a:xfrm>
            <a:off x="2173502"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1" name="Rectangle 64">
            <a:extLst>
              <a:ext uri="{FF2B5EF4-FFF2-40B4-BE49-F238E27FC236}">
                <a16:creationId xmlns:a16="http://schemas.microsoft.com/office/drawing/2014/main" id="{26CCF678-B825-4A9D-AF59-68723A33343A}"/>
              </a:ext>
            </a:extLst>
          </p:cNvPr>
          <p:cNvSpPr>
            <a:spLocks noChangeArrowheads="1"/>
          </p:cNvSpPr>
          <p:nvPr/>
        </p:nvSpPr>
        <p:spPr bwMode="auto">
          <a:xfrm>
            <a:off x="2628934"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2" name="Rectangle 65">
            <a:extLst>
              <a:ext uri="{FF2B5EF4-FFF2-40B4-BE49-F238E27FC236}">
                <a16:creationId xmlns:a16="http://schemas.microsoft.com/office/drawing/2014/main" id="{ECE3A29D-36C2-447D-BAC8-F721C873D213}"/>
              </a:ext>
            </a:extLst>
          </p:cNvPr>
          <p:cNvSpPr>
            <a:spLocks noChangeArrowheads="1"/>
          </p:cNvSpPr>
          <p:nvPr/>
        </p:nvSpPr>
        <p:spPr bwMode="auto">
          <a:xfrm>
            <a:off x="3083197"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3" name="Rectangle 66">
            <a:extLst>
              <a:ext uri="{FF2B5EF4-FFF2-40B4-BE49-F238E27FC236}">
                <a16:creationId xmlns:a16="http://schemas.microsoft.com/office/drawing/2014/main" id="{3EAFBB34-6EA0-4152-8AD7-5299E7456621}"/>
              </a:ext>
            </a:extLst>
          </p:cNvPr>
          <p:cNvSpPr>
            <a:spLocks noChangeArrowheads="1"/>
          </p:cNvSpPr>
          <p:nvPr/>
        </p:nvSpPr>
        <p:spPr bwMode="auto">
          <a:xfrm>
            <a:off x="3538630"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4" name="Rectangle 67">
            <a:extLst>
              <a:ext uri="{FF2B5EF4-FFF2-40B4-BE49-F238E27FC236}">
                <a16:creationId xmlns:a16="http://schemas.microsoft.com/office/drawing/2014/main" id="{2F86D70C-2640-4E78-9AC8-499F31B082EF}"/>
              </a:ext>
            </a:extLst>
          </p:cNvPr>
          <p:cNvSpPr>
            <a:spLocks noChangeArrowheads="1"/>
          </p:cNvSpPr>
          <p:nvPr/>
        </p:nvSpPr>
        <p:spPr bwMode="auto">
          <a:xfrm>
            <a:off x="3992893"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5" name="Rectangle 68">
            <a:extLst>
              <a:ext uri="{FF2B5EF4-FFF2-40B4-BE49-F238E27FC236}">
                <a16:creationId xmlns:a16="http://schemas.microsoft.com/office/drawing/2014/main" id="{A275C0EA-73CC-4699-B3C9-4A3708797370}"/>
              </a:ext>
            </a:extLst>
          </p:cNvPr>
          <p:cNvSpPr>
            <a:spLocks noChangeArrowheads="1"/>
          </p:cNvSpPr>
          <p:nvPr/>
        </p:nvSpPr>
        <p:spPr bwMode="auto">
          <a:xfrm>
            <a:off x="4448326"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6" name="Rectangle 69">
            <a:extLst>
              <a:ext uri="{FF2B5EF4-FFF2-40B4-BE49-F238E27FC236}">
                <a16:creationId xmlns:a16="http://schemas.microsoft.com/office/drawing/2014/main" id="{F86BBF02-3C76-4314-A0E0-F7356FA340F1}"/>
              </a:ext>
            </a:extLst>
          </p:cNvPr>
          <p:cNvSpPr>
            <a:spLocks noChangeArrowheads="1"/>
          </p:cNvSpPr>
          <p:nvPr/>
        </p:nvSpPr>
        <p:spPr bwMode="auto">
          <a:xfrm>
            <a:off x="4902589"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7" name="Rectangle 70">
            <a:extLst>
              <a:ext uri="{FF2B5EF4-FFF2-40B4-BE49-F238E27FC236}">
                <a16:creationId xmlns:a16="http://schemas.microsoft.com/office/drawing/2014/main" id="{F2323DB0-CBBB-4827-9FCF-88B352492E24}"/>
              </a:ext>
            </a:extLst>
          </p:cNvPr>
          <p:cNvSpPr>
            <a:spLocks noChangeArrowheads="1"/>
          </p:cNvSpPr>
          <p:nvPr/>
        </p:nvSpPr>
        <p:spPr bwMode="auto">
          <a:xfrm>
            <a:off x="5358022"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8" name="Rectangle 71">
            <a:extLst>
              <a:ext uri="{FF2B5EF4-FFF2-40B4-BE49-F238E27FC236}">
                <a16:creationId xmlns:a16="http://schemas.microsoft.com/office/drawing/2014/main" id="{6C55D080-856F-44CE-A0EC-C7625E2A2D45}"/>
              </a:ext>
            </a:extLst>
          </p:cNvPr>
          <p:cNvSpPr>
            <a:spLocks noChangeArrowheads="1"/>
          </p:cNvSpPr>
          <p:nvPr/>
        </p:nvSpPr>
        <p:spPr bwMode="auto">
          <a:xfrm>
            <a:off x="5812285"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9" name="Rectangle 72">
            <a:extLst>
              <a:ext uri="{FF2B5EF4-FFF2-40B4-BE49-F238E27FC236}">
                <a16:creationId xmlns:a16="http://schemas.microsoft.com/office/drawing/2014/main" id="{8BF6FDB3-DFE2-48BE-8E96-9C26D4FD9092}"/>
              </a:ext>
            </a:extLst>
          </p:cNvPr>
          <p:cNvSpPr>
            <a:spLocks noChangeArrowheads="1"/>
          </p:cNvSpPr>
          <p:nvPr/>
        </p:nvSpPr>
        <p:spPr bwMode="auto">
          <a:xfrm>
            <a:off x="6267717"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0" name="Rectangle 73">
            <a:extLst>
              <a:ext uri="{FF2B5EF4-FFF2-40B4-BE49-F238E27FC236}">
                <a16:creationId xmlns:a16="http://schemas.microsoft.com/office/drawing/2014/main" id="{D430B815-9711-421A-B4EE-DC1E51BD09E7}"/>
              </a:ext>
            </a:extLst>
          </p:cNvPr>
          <p:cNvSpPr>
            <a:spLocks noChangeArrowheads="1"/>
          </p:cNvSpPr>
          <p:nvPr/>
        </p:nvSpPr>
        <p:spPr bwMode="auto">
          <a:xfrm>
            <a:off x="6721980"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1" name="Rectangle 74">
            <a:extLst>
              <a:ext uri="{FF2B5EF4-FFF2-40B4-BE49-F238E27FC236}">
                <a16:creationId xmlns:a16="http://schemas.microsoft.com/office/drawing/2014/main" id="{B8A5CB15-B1A9-4CE5-AD04-579255B67651}"/>
              </a:ext>
            </a:extLst>
          </p:cNvPr>
          <p:cNvSpPr>
            <a:spLocks noChangeArrowheads="1"/>
          </p:cNvSpPr>
          <p:nvPr/>
        </p:nvSpPr>
        <p:spPr bwMode="auto">
          <a:xfrm>
            <a:off x="7177414"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2" name="Rectangle 75">
            <a:extLst>
              <a:ext uri="{FF2B5EF4-FFF2-40B4-BE49-F238E27FC236}">
                <a16:creationId xmlns:a16="http://schemas.microsoft.com/office/drawing/2014/main" id="{6F6AC38A-D3A1-44B2-8398-DA177502859A}"/>
              </a:ext>
            </a:extLst>
          </p:cNvPr>
          <p:cNvSpPr>
            <a:spLocks noChangeArrowheads="1"/>
          </p:cNvSpPr>
          <p:nvPr/>
        </p:nvSpPr>
        <p:spPr bwMode="auto">
          <a:xfrm>
            <a:off x="7631676"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3" name="Rectangle 76">
            <a:extLst>
              <a:ext uri="{FF2B5EF4-FFF2-40B4-BE49-F238E27FC236}">
                <a16:creationId xmlns:a16="http://schemas.microsoft.com/office/drawing/2014/main" id="{6A4C12CD-07BF-46EB-AC44-6B119866CF4B}"/>
              </a:ext>
            </a:extLst>
          </p:cNvPr>
          <p:cNvSpPr>
            <a:spLocks noChangeArrowheads="1"/>
          </p:cNvSpPr>
          <p:nvPr/>
        </p:nvSpPr>
        <p:spPr bwMode="auto">
          <a:xfrm>
            <a:off x="8087109"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4" name="Rectangle 77">
            <a:extLst>
              <a:ext uri="{FF2B5EF4-FFF2-40B4-BE49-F238E27FC236}">
                <a16:creationId xmlns:a16="http://schemas.microsoft.com/office/drawing/2014/main" id="{5C4A1230-B968-451A-B024-8739FD0C1F93}"/>
              </a:ext>
            </a:extLst>
          </p:cNvPr>
          <p:cNvSpPr>
            <a:spLocks noChangeArrowheads="1"/>
          </p:cNvSpPr>
          <p:nvPr/>
        </p:nvSpPr>
        <p:spPr bwMode="auto">
          <a:xfrm>
            <a:off x="8541372"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5" name="Rectangle 78">
            <a:extLst>
              <a:ext uri="{FF2B5EF4-FFF2-40B4-BE49-F238E27FC236}">
                <a16:creationId xmlns:a16="http://schemas.microsoft.com/office/drawing/2014/main" id="{D75AC3CE-9734-481C-9D3F-2AF13116EE55}"/>
              </a:ext>
            </a:extLst>
          </p:cNvPr>
          <p:cNvSpPr>
            <a:spLocks noChangeArrowheads="1"/>
          </p:cNvSpPr>
          <p:nvPr/>
        </p:nvSpPr>
        <p:spPr bwMode="auto">
          <a:xfrm>
            <a:off x="8996805"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6" name="Rectangle 79">
            <a:extLst>
              <a:ext uri="{FF2B5EF4-FFF2-40B4-BE49-F238E27FC236}">
                <a16:creationId xmlns:a16="http://schemas.microsoft.com/office/drawing/2014/main" id="{69A12AE9-4D1E-4F86-ABCC-DC9AA3068AA9}"/>
              </a:ext>
            </a:extLst>
          </p:cNvPr>
          <p:cNvSpPr>
            <a:spLocks noChangeArrowheads="1"/>
          </p:cNvSpPr>
          <p:nvPr/>
        </p:nvSpPr>
        <p:spPr bwMode="auto">
          <a:xfrm>
            <a:off x="9451068"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7" name="Rectangle 80">
            <a:extLst>
              <a:ext uri="{FF2B5EF4-FFF2-40B4-BE49-F238E27FC236}">
                <a16:creationId xmlns:a16="http://schemas.microsoft.com/office/drawing/2014/main" id="{30C6E2D2-A01B-4BF9-9EAF-4F62A9AF7214}"/>
              </a:ext>
            </a:extLst>
          </p:cNvPr>
          <p:cNvSpPr>
            <a:spLocks noChangeArrowheads="1"/>
          </p:cNvSpPr>
          <p:nvPr/>
        </p:nvSpPr>
        <p:spPr bwMode="auto">
          <a:xfrm>
            <a:off x="9906501"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8" name="Rectangle 81">
            <a:extLst>
              <a:ext uri="{FF2B5EF4-FFF2-40B4-BE49-F238E27FC236}">
                <a16:creationId xmlns:a16="http://schemas.microsoft.com/office/drawing/2014/main" id="{C9F10DE1-A75B-4DA6-AACE-23581D8E642C}"/>
              </a:ext>
            </a:extLst>
          </p:cNvPr>
          <p:cNvSpPr>
            <a:spLocks noChangeArrowheads="1"/>
          </p:cNvSpPr>
          <p:nvPr/>
        </p:nvSpPr>
        <p:spPr bwMode="auto">
          <a:xfrm>
            <a:off x="10360763"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9" name="Rectangle 82">
            <a:extLst>
              <a:ext uri="{FF2B5EF4-FFF2-40B4-BE49-F238E27FC236}">
                <a16:creationId xmlns:a16="http://schemas.microsoft.com/office/drawing/2014/main" id="{0A775802-DD96-46A9-9F60-3C0D0736E331}"/>
              </a:ext>
            </a:extLst>
          </p:cNvPr>
          <p:cNvSpPr>
            <a:spLocks noChangeArrowheads="1"/>
          </p:cNvSpPr>
          <p:nvPr/>
        </p:nvSpPr>
        <p:spPr bwMode="auto">
          <a:xfrm>
            <a:off x="10816197"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0" name="Rectangle 83">
            <a:extLst>
              <a:ext uri="{FF2B5EF4-FFF2-40B4-BE49-F238E27FC236}">
                <a16:creationId xmlns:a16="http://schemas.microsoft.com/office/drawing/2014/main" id="{D665EA6F-14AA-4648-AB60-F7117F986461}"/>
              </a:ext>
            </a:extLst>
          </p:cNvPr>
          <p:cNvSpPr>
            <a:spLocks noChangeArrowheads="1"/>
          </p:cNvSpPr>
          <p:nvPr/>
        </p:nvSpPr>
        <p:spPr bwMode="auto">
          <a:xfrm>
            <a:off x="11270460"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1" name="Rectangle 84">
            <a:extLst>
              <a:ext uri="{FF2B5EF4-FFF2-40B4-BE49-F238E27FC236}">
                <a16:creationId xmlns:a16="http://schemas.microsoft.com/office/drawing/2014/main" id="{ACB843B8-638E-4047-9D91-8223083C0D1C}"/>
              </a:ext>
            </a:extLst>
          </p:cNvPr>
          <p:cNvSpPr>
            <a:spLocks noChangeArrowheads="1"/>
          </p:cNvSpPr>
          <p:nvPr/>
        </p:nvSpPr>
        <p:spPr bwMode="auto">
          <a:xfrm>
            <a:off x="11725892"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2" name="Rectangle 86">
            <a:extLst>
              <a:ext uri="{FF2B5EF4-FFF2-40B4-BE49-F238E27FC236}">
                <a16:creationId xmlns:a16="http://schemas.microsoft.com/office/drawing/2014/main" id="{B7163B2C-02BA-42E9-BFC1-6A12FD59E5B3}"/>
              </a:ext>
            </a:extLst>
          </p:cNvPr>
          <p:cNvSpPr>
            <a:spLocks noChangeArrowheads="1"/>
          </p:cNvSpPr>
          <p:nvPr/>
        </p:nvSpPr>
        <p:spPr bwMode="auto">
          <a:xfrm>
            <a:off x="354110"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3" name="Rectangle 87">
            <a:extLst>
              <a:ext uri="{FF2B5EF4-FFF2-40B4-BE49-F238E27FC236}">
                <a16:creationId xmlns:a16="http://schemas.microsoft.com/office/drawing/2014/main" id="{0B2288ED-33E4-4DE9-A750-24B68416FDD7}"/>
              </a:ext>
            </a:extLst>
          </p:cNvPr>
          <p:cNvSpPr>
            <a:spLocks noChangeArrowheads="1"/>
          </p:cNvSpPr>
          <p:nvPr/>
        </p:nvSpPr>
        <p:spPr bwMode="auto">
          <a:xfrm>
            <a:off x="809542"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4" name="Rectangle 88">
            <a:extLst>
              <a:ext uri="{FF2B5EF4-FFF2-40B4-BE49-F238E27FC236}">
                <a16:creationId xmlns:a16="http://schemas.microsoft.com/office/drawing/2014/main" id="{69096790-3EDA-447C-B893-B58EB23115A1}"/>
              </a:ext>
            </a:extLst>
          </p:cNvPr>
          <p:cNvSpPr>
            <a:spLocks noChangeArrowheads="1"/>
          </p:cNvSpPr>
          <p:nvPr/>
        </p:nvSpPr>
        <p:spPr bwMode="auto">
          <a:xfrm>
            <a:off x="1263805"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5" name="Rectangle 89">
            <a:extLst>
              <a:ext uri="{FF2B5EF4-FFF2-40B4-BE49-F238E27FC236}">
                <a16:creationId xmlns:a16="http://schemas.microsoft.com/office/drawing/2014/main" id="{CE854A02-0132-4C04-ADC5-9E062CF231BE}"/>
              </a:ext>
            </a:extLst>
          </p:cNvPr>
          <p:cNvSpPr>
            <a:spLocks noChangeArrowheads="1"/>
          </p:cNvSpPr>
          <p:nvPr/>
        </p:nvSpPr>
        <p:spPr bwMode="auto">
          <a:xfrm>
            <a:off x="1719239" y="18505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6" name="Rectangle 90">
            <a:extLst>
              <a:ext uri="{FF2B5EF4-FFF2-40B4-BE49-F238E27FC236}">
                <a16:creationId xmlns:a16="http://schemas.microsoft.com/office/drawing/2014/main" id="{E95D99AF-99D5-475B-AE63-90F7E8CC67AF}"/>
              </a:ext>
            </a:extLst>
          </p:cNvPr>
          <p:cNvSpPr>
            <a:spLocks noChangeArrowheads="1"/>
          </p:cNvSpPr>
          <p:nvPr/>
        </p:nvSpPr>
        <p:spPr bwMode="auto">
          <a:xfrm>
            <a:off x="2173502"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7" name="Rectangle 91">
            <a:extLst>
              <a:ext uri="{FF2B5EF4-FFF2-40B4-BE49-F238E27FC236}">
                <a16:creationId xmlns:a16="http://schemas.microsoft.com/office/drawing/2014/main" id="{A34BE509-D4BA-40A3-A4CD-3DF07B9E19D0}"/>
              </a:ext>
            </a:extLst>
          </p:cNvPr>
          <p:cNvSpPr>
            <a:spLocks noChangeArrowheads="1"/>
          </p:cNvSpPr>
          <p:nvPr/>
        </p:nvSpPr>
        <p:spPr bwMode="auto">
          <a:xfrm>
            <a:off x="2628934"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8" name="Rectangle 92">
            <a:extLst>
              <a:ext uri="{FF2B5EF4-FFF2-40B4-BE49-F238E27FC236}">
                <a16:creationId xmlns:a16="http://schemas.microsoft.com/office/drawing/2014/main" id="{A37FB970-0E25-4676-BC34-1A82728AF1D7}"/>
              </a:ext>
            </a:extLst>
          </p:cNvPr>
          <p:cNvSpPr>
            <a:spLocks noChangeArrowheads="1"/>
          </p:cNvSpPr>
          <p:nvPr/>
        </p:nvSpPr>
        <p:spPr bwMode="auto">
          <a:xfrm>
            <a:off x="3083197"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9" name="Rectangle 105">
            <a:extLst>
              <a:ext uri="{FF2B5EF4-FFF2-40B4-BE49-F238E27FC236}">
                <a16:creationId xmlns:a16="http://schemas.microsoft.com/office/drawing/2014/main" id="{970F9FCF-AA68-4E8F-8EA5-AAC4C5810EAB}"/>
              </a:ext>
            </a:extLst>
          </p:cNvPr>
          <p:cNvSpPr>
            <a:spLocks noChangeArrowheads="1"/>
          </p:cNvSpPr>
          <p:nvPr/>
        </p:nvSpPr>
        <p:spPr bwMode="auto">
          <a:xfrm>
            <a:off x="8996805"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0" name="Rectangle 106">
            <a:extLst>
              <a:ext uri="{FF2B5EF4-FFF2-40B4-BE49-F238E27FC236}">
                <a16:creationId xmlns:a16="http://schemas.microsoft.com/office/drawing/2014/main" id="{9D296959-779A-4776-ABF7-2FF2A73C81D2}"/>
              </a:ext>
            </a:extLst>
          </p:cNvPr>
          <p:cNvSpPr>
            <a:spLocks noChangeArrowheads="1"/>
          </p:cNvSpPr>
          <p:nvPr/>
        </p:nvSpPr>
        <p:spPr bwMode="auto">
          <a:xfrm>
            <a:off x="9451068"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1" name="Rectangle 107">
            <a:extLst>
              <a:ext uri="{FF2B5EF4-FFF2-40B4-BE49-F238E27FC236}">
                <a16:creationId xmlns:a16="http://schemas.microsoft.com/office/drawing/2014/main" id="{59855A4C-2548-423F-B57F-42922BC9B572}"/>
              </a:ext>
            </a:extLst>
          </p:cNvPr>
          <p:cNvSpPr>
            <a:spLocks noChangeArrowheads="1"/>
          </p:cNvSpPr>
          <p:nvPr/>
        </p:nvSpPr>
        <p:spPr bwMode="auto">
          <a:xfrm>
            <a:off x="9906501"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2" name="Rectangle 108">
            <a:extLst>
              <a:ext uri="{FF2B5EF4-FFF2-40B4-BE49-F238E27FC236}">
                <a16:creationId xmlns:a16="http://schemas.microsoft.com/office/drawing/2014/main" id="{54509127-BDD5-48E1-BE65-947CAC6B0439}"/>
              </a:ext>
            </a:extLst>
          </p:cNvPr>
          <p:cNvSpPr>
            <a:spLocks noChangeArrowheads="1"/>
          </p:cNvSpPr>
          <p:nvPr/>
        </p:nvSpPr>
        <p:spPr bwMode="auto">
          <a:xfrm>
            <a:off x="10360763"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3" name="Rectangle 109">
            <a:extLst>
              <a:ext uri="{FF2B5EF4-FFF2-40B4-BE49-F238E27FC236}">
                <a16:creationId xmlns:a16="http://schemas.microsoft.com/office/drawing/2014/main" id="{58C13B87-F971-4720-889B-EE6DE93E6B49}"/>
              </a:ext>
            </a:extLst>
          </p:cNvPr>
          <p:cNvSpPr>
            <a:spLocks noChangeArrowheads="1"/>
          </p:cNvSpPr>
          <p:nvPr/>
        </p:nvSpPr>
        <p:spPr bwMode="auto">
          <a:xfrm>
            <a:off x="10816197"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4" name="Rectangle 110">
            <a:extLst>
              <a:ext uri="{FF2B5EF4-FFF2-40B4-BE49-F238E27FC236}">
                <a16:creationId xmlns:a16="http://schemas.microsoft.com/office/drawing/2014/main" id="{681AD0E1-0BA7-4208-8DF7-EAB9E75AECF0}"/>
              </a:ext>
            </a:extLst>
          </p:cNvPr>
          <p:cNvSpPr>
            <a:spLocks noChangeArrowheads="1"/>
          </p:cNvSpPr>
          <p:nvPr/>
        </p:nvSpPr>
        <p:spPr bwMode="auto">
          <a:xfrm>
            <a:off x="11270460"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5" name="Rectangle 111">
            <a:extLst>
              <a:ext uri="{FF2B5EF4-FFF2-40B4-BE49-F238E27FC236}">
                <a16:creationId xmlns:a16="http://schemas.microsoft.com/office/drawing/2014/main" id="{FCBB3D30-B78E-44FC-8174-C95F9A1641DF}"/>
              </a:ext>
            </a:extLst>
          </p:cNvPr>
          <p:cNvSpPr>
            <a:spLocks noChangeArrowheads="1"/>
          </p:cNvSpPr>
          <p:nvPr/>
        </p:nvSpPr>
        <p:spPr bwMode="auto">
          <a:xfrm>
            <a:off x="11725892"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6" name="Rectangle 113">
            <a:extLst>
              <a:ext uri="{FF2B5EF4-FFF2-40B4-BE49-F238E27FC236}">
                <a16:creationId xmlns:a16="http://schemas.microsoft.com/office/drawing/2014/main" id="{699FABD8-D290-42AB-87FC-C9A58ADC7A0F}"/>
              </a:ext>
            </a:extLst>
          </p:cNvPr>
          <p:cNvSpPr>
            <a:spLocks noChangeArrowheads="1"/>
          </p:cNvSpPr>
          <p:nvPr/>
        </p:nvSpPr>
        <p:spPr bwMode="auto">
          <a:xfrm>
            <a:off x="354110"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7" name="Rectangle 114">
            <a:extLst>
              <a:ext uri="{FF2B5EF4-FFF2-40B4-BE49-F238E27FC236}">
                <a16:creationId xmlns:a16="http://schemas.microsoft.com/office/drawing/2014/main" id="{0B4D148D-F129-4DB7-88C2-471CB37E2DFF}"/>
              </a:ext>
            </a:extLst>
          </p:cNvPr>
          <p:cNvSpPr>
            <a:spLocks noChangeArrowheads="1"/>
          </p:cNvSpPr>
          <p:nvPr/>
        </p:nvSpPr>
        <p:spPr bwMode="auto">
          <a:xfrm>
            <a:off x="809542"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8" name="Rectangle 115">
            <a:extLst>
              <a:ext uri="{FF2B5EF4-FFF2-40B4-BE49-F238E27FC236}">
                <a16:creationId xmlns:a16="http://schemas.microsoft.com/office/drawing/2014/main" id="{6DF2FDEE-C085-4999-B8E9-1B5D1D8FDA58}"/>
              </a:ext>
            </a:extLst>
          </p:cNvPr>
          <p:cNvSpPr>
            <a:spLocks noChangeArrowheads="1"/>
          </p:cNvSpPr>
          <p:nvPr/>
        </p:nvSpPr>
        <p:spPr bwMode="auto">
          <a:xfrm>
            <a:off x="1263805" y="2358971"/>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9" name="Rectangle 116">
            <a:extLst>
              <a:ext uri="{FF2B5EF4-FFF2-40B4-BE49-F238E27FC236}">
                <a16:creationId xmlns:a16="http://schemas.microsoft.com/office/drawing/2014/main" id="{2F001154-22EC-4762-9895-75CD714E3181}"/>
              </a:ext>
            </a:extLst>
          </p:cNvPr>
          <p:cNvSpPr>
            <a:spLocks noChangeArrowheads="1"/>
          </p:cNvSpPr>
          <p:nvPr/>
        </p:nvSpPr>
        <p:spPr bwMode="auto">
          <a:xfrm>
            <a:off x="1719239"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0" name="Rectangle 117">
            <a:extLst>
              <a:ext uri="{FF2B5EF4-FFF2-40B4-BE49-F238E27FC236}">
                <a16:creationId xmlns:a16="http://schemas.microsoft.com/office/drawing/2014/main" id="{8CB1148A-8A8E-4217-B7AD-E1D5D2B0D9EB}"/>
              </a:ext>
            </a:extLst>
          </p:cNvPr>
          <p:cNvSpPr>
            <a:spLocks noChangeArrowheads="1"/>
          </p:cNvSpPr>
          <p:nvPr/>
        </p:nvSpPr>
        <p:spPr bwMode="auto">
          <a:xfrm>
            <a:off x="2173502" y="2358971"/>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1" name="Rectangle 118">
            <a:extLst>
              <a:ext uri="{FF2B5EF4-FFF2-40B4-BE49-F238E27FC236}">
                <a16:creationId xmlns:a16="http://schemas.microsoft.com/office/drawing/2014/main" id="{20FE1950-CE5A-4D2F-96A0-94186638CA98}"/>
              </a:ext>
            </a:extLst>
          </p:cNvPr>
          <p:cNvSpPr>
            <a:spLocks noChangeArrowheads="1"/>
          </p:cNvSpPr>
          <p:nvPr/>
        </p:nvSpPr>
        <p:spPr bwMode="auto">
          <a:xfrm>
            <a:off x="2628934"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2" name="Rectangle 119">
            <a:extLst>
              <a:ext uri="{FF2B5EF4-FFF2-40B4-BE49-F238E27FC236}">
                <a16:creationId xmlns:a16="http://schemas.microsoft.com/office/drawing/2014/main" id="{83A14354-B3F5-4073-AA5C-F099A82F6A08}"/>
              </a:ext>
            </a:extLst>
          </p:cNvPr>
          <p:cNvSpPr>
            <a:spLocks noChangeArrowheads="1"/>
          </p:cNvSpPr>
          <p:nvPr/>
        </p:nvSpPr>
        <p:spPr bwMode="auto">
          <a:xfrm>
            <a:off x="3083197"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3" name="Rectangle 132">
            <a:extLst>
              <a:ext uri="{FF2B5EF4-FFF2-40B4-BE49-F238E27FC236}">
                <a16:creationId xmlns:a16="http://schemas.microsoft.com/office/drawing/2014/main" id="{76AA0892-AC62-4F6F-833D-458C99E021BD}"/>
              </a:ext>
            </a:extLst>
          </p:cNvPr>
          <p:cNvSpPr>
            <a:spLocks noChangeArrowheads="1"/>
          </p:cNvSpPr>
          <p:nvPr/>
        </p:nvSpPr>
        <p:spPr bwMode="auto">
          <a:xfrm>
            <a:off x="8996805"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4" name="Rectangle 133">
            <a:extLst>
              <a:ext uri="{FF2B5EF4-FFF2-40B4-BE49-F238E27FC236}">
                <a16:creationId xmlns:a16="http://schemas.microsoft.com/office/drawing/2014/main" id="{A9C2DB91-40AA-4597-9B38-C5864CB8F9BE}"/>
              </a:ext>
            </a:extLst>
          </p:cNvPr>
          <p:cNvSpPr>
            <a:spLocks noChangeArrowheads="1"/>
          </p:cNvSpPr>
          <p:nvPr/>
        </p:nvSpPr>
        <p:spPr bwMode="auto">
          <a:xfrm>
            <a:off x="9451068"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5" name="Rectangle 134">
            <a:extLst>
              <a:ext uri="{FF2B5EF4-FFF2-40B4-BE49-F238E27FC236}">
                <a16:creationId xmlns:a16="http://schemas.microsoft.com/office/drawing/2014/main" id="{4C7BF4BD-0F20-4B33-94A1-72CA3EDF2983}"/>
              </a:ext>
            </a:extLst>
          </p:cNvPr>
          <p:cNvSpPr>
            <a:spLocks noChangeArrowheads="1"/>
          </p:cNvSpPr>
          <p:nvPr/>
        </p:nvSpPr>
        <p:spPr bwMode="auto">
          <a:xfrm>
            <a:off x="9906501"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6" name="Rectangle 135">
            <a:extLst>
              <a:ext uri="{FF2B5EF4-FFF2-40B4-BE49-F238E27FC236}">
                <a16:creationId xmlns:a16="http://schemas.microsoft.com/office/drawing/2014/main" id="{06A886E0-5EF6-4EF7-A054-B2E0B10BC970}"/>
              </a:ext>
            </a:extLst>
          </p:cNvPr>
          <p:cNvSpPr>
            <a:spLocks noChangeArrowheads="1"/>
          </p:cNvSpPr>
          <p:nvPr/>
        </p:nvSpPr>
        <p:spPr bwMode="auto">
          <a:xfrm>
            <a:off x="10360763"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7" name="Rectangle 136">
            <a:extLst>
              <a:ext uri="{FF2B5EF4-FFF2-40B4-BE49-F238E27FC236}">
                <a16:creationId xmlns:a16="http://schemas.microsoft.com/office/drawing/2014/main" id="{15585719-9169-4D98-80F3-2CB8A58F3F5E}"/>
              </a:ext>
            </a:extLst>
          </p:cNvPr>
          <p:cNvSpPr>
            <a:spLocks noChangeArrowheads="1"/>
          </p:cNvSpPr>
          <p:nvPr/>
        </p:nvSpPr>
        <p:spPr bwMode="auto">
          <a:xfrm>
            <a:off x="10816197"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8" name="Rectangle 137">
            <a:extLst>
              <a:ext uri="{FF2B5EF4-FFF2-40B4-BE49-F238E27FC236}">
                <a16:creationId xmlns:a16="http://schemas.microsoft.com/office/drawing/2014/main" id="{1528ECA1-B6B5-4F12-B518-F98298404AD8}"/>
              </a:ext>
            </a:extLst>
          </p:cNvPr>
          <p:cNvSpPr>
            <a:spLocks noChangeArrowheads="1"/>
          </p:cNvSpPr>
          <p:nvPr/>
        </p:nvSpPr>
        <p:spPr bwMode="auto">
          <a:xfrm>
            <a:off x="11270460"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9" name="Rectangle 138">
            <a:extLst>
              <a:ext uri="{FF2B5EF4-FFF2-40B4-BE49-F238E27FC236}">
                <a16:creationId xmlns:a16="http://schemas.microsoft.com/office/drawing/2014/main" id="{A5E04FCD-9144-4125-B905-01BA90E876FE}"/>
              </a:ext>
            </a:extLst>
          </p:cNvPr>
          <p:cNvSpPr>
            <a:spLocks noChangeArrowheads="1"/>
          </p:cNvSpPr>
          <p:nvPr/>
        </p:nvSpPr>
        <p:spPr bwMode="auto">
          <a:xfrm>
            <a:off x="11725892"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0" name="Rectangle 140">
            <a:extLst>
              <a:ext uri="{FF2B5EF4-FFF2-40B4-BE49-F238E27FC236}">
                <a16:creationId xmlns:a16="http://schemas.microsoft.com/office/drawing/2014/main" id="{A3A97D31-5EE8-448D-8A5F-2BFCFB9E7036}"/>
              </a:ext>
            </a:extLst>
          </p:cNvPr>
          <p:cNvSpPr>
            <a:spLocks noChangeArrowheads="1"/>
          </p:cNvSpPr>
          <p:nvPr/>
        </p:nvSpPr>
        <p:spPr bwMode="auto">
          <a:xfrm>
            <a:off x="354110" y="28661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1" name="Rectangle 141">
            <a:extLst>
              <a:ext uri="{FF2B5EF4-FFF2-40B4-BE49-F238E27FC236}">
                <a16:creationId xmlns:a16="http://schemas.microsoft.com/office/drawing/2014/main" id="{D5A6A0D9-0DCB-4C02-B821-ECBB42E71769}"/>
              </a:ext>
            </a:extLst>
          </p:cNvPr>
          <p:cNvSpPr>
            <a:spLocks noChangeArrowheads="1"/>
          </p:cNvSpPr>
          <p:nvPr/>
        </p:nvSpPr>
        <p:spPr bwMode="auto">
          <a:xfrm>
            <a:off x="809542" y="28661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2" name="Rectangle 142">
            <a:extLst>
              <a:ext uri="{FF2B5EF4-FFF2-40B4-BE49-F238E27FC236}">
                <a16:creationId xmlns:a16="http://schemas.microsoft.com/office/drawing/2014/main" id="{E4CFE5B5-7797-4C7B-B3D9-787A3D923EFF}"/>
              </a:ext>
            </a:extLst>
          </p:cNvPr>
          <p:cNvSpPr>
            <a:spLocks noChangeArrowheads="1"/>
          </p:cNvSpPr>
          <p:nvPr/>
        </p:nvSpPr>
        <p:spPr bwMode="auto">
          <a:xfrm>
            <a:off x="1263805"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3" name="Rectangle 143">
            <a:extLst>
              <a:ext uri="{FF2B5EF4-FFF2-40B4-BE49-F238E27FC236}">
                <a16:creationId xmlns:a16="http://schemas.microsoft.com/office/drawing/2014/main" id="{16868543-F08E-4EF2-A138-A5D60AD4C433}"/>
              </a:ext>
            </a:extLst>
          </p:cNvPr>
          <p:cNvSpPr>
            <a:spLocks noChangeArrowheads="1"/>
          </p:cNvSpPr>
          <p:nvPr/>
        </p:nvSpPr>
        <p:spPr bwMode="auto">
          <a:xfrm>
            <a:off x="1719239"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4" name="Rectangle 144">
            <a:extLst>
              <a:ext uri="{FF2B5EF4-FFF2-40B4-BE49-F238E27FC236}">
                <a16:creationId xmlns:a16="http://schemas.microsoft.com/office/drawing/2014/main" id="{7AA615AC-F660-426D-A925-78A832B1F87C}"/>
              </a:ext>
            </a:extLst>
          </p:cNvPr>
          <p:cNvSpPr>
            <a:spLocks noChangeArrowheads="1"/>
          </p:cNvSpPr>
          <p:nvPr/>
        </p:nvSpPr>
        <p:spPr bwMode="auto">
          <a:xfrm>
            <a:off x="2173502"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5" name="Rectangle 145">
            <a:extLst>
              <a:ext uri="{FF2B5EF4-FFF2-40B4-BE49-F238E27FC236}">
                <a16:creationId xmlns:a16="http://schemas.microsoft.com/office/drawing/2014/main" id="{DA02DEE7-518D-4550-A98E-419A429F2830}"/>
              </a:ext>
            </a:extLst>
          </p:cNvPr>
          <p:cNvSpPr>
            <a:spLocks noChangeArrowheads="1"/>
          </p:cNvSpPr>
          <p:nvPr/>
        </p:nvSpPr>
        <p:spPr bwMode="auto">
          <a:xfrm>
            <a:off x="2628934"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6" name="Rectangle 146">
            <a:extLst>
              <a:ext uri="{FF2B5EF4-FFF2-40B4-BE49-F238E27FC236}">
                <a16:creationId xmlns:a16="http://schemas.microsoft.com/office/drawing/2014/main" id="{CF13D66E-ABF4-4967-B8B3-F517D9B3C45C}"/>
              </a:ext>
            </a:extLst>
          </p:cNvPr>
          <p:cNvSpPr>
            <a:spLocks noChangeArrowheads="1"/>
          </p:cNvSpPr>
          <p:nvPr/>
        </p:nvSpPr>
        <p:spPr bwMode="auto">
          <a:xfrm>
            <a:off x="3083197"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7" name="Rectangle 159">
            <a:extLst>
              <a:ext uri="{FF2B5EF4-FFF2-40B4-BE49-F238E27FC236}">
                <a16:creationId xmlns:a16="http://schemas.microsoft.com/office/drawing/2014/main" id="{7B7E4AC4-5592-4DE6-AD9F-62E8E5E7C391}"/>
              </a:ext>
            </a:extLst>
          </p:cNvPr>
          <p:cNvSpPr>
            <a:spLocks noChangeArrowheads="1"/>
          </p:cNvSpPr>
          <p:nvPr/>
        </p:nvSpPr>
        <p:spPr bwMode="auto">
          <a:xfrm>
            <a:off x="8996805"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8" name="Rectangle 160">
            <a:extLst>
              <a:ext uri="{FF2B5EF4-FFF2-40B4-BE49-F238E27FC236}">
                <a16:creationId xmlns:a16="http://schemas.microsoft.com/office/drawing/2014/main" id="{64C2F106-22BF-42DB-B523-838D7919E609}"/>
              </a:ext>
            </a:extLst>
          </p:cNvPr>
          <p:cNvSpPr>
            <a:spLocks noChangeArrowheads="1"/>
          </p:cNvSpPr>
          <p:nvPr/>
        </p:nvSpPr>
        <p:spPr bwMode="auto">
          <a:xfrm>
            <a:off x="9451068"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9" name="Rectangle 161">
            <a:extLst>
              <a:ext uri="{FF2B5EF4-FFF2-40B4-BE49-F238E27FC236}">
                <a16:creationId xmlns:a16="http://schemas.microsoft.com/office/drawing/2014/main" id="{476760DC-3414-46D3-8ED3-E57574242DE7}"/>
              </a:ext>
            </a:extLst>
          </p:cNvPr>
          <p:cNvSpPr>
            <a:spLocks noChangeArrowheads="1"/>
          </p:cNvSpPr>
          <p:nvPr/>
        </p:nvSpPr>
        <p:spPr bwMode="auto">
          <a:xfrm>
            <a:off x="9906501"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0" name="Rectangle 162">
            <a:extLst>
              <a:ext uri="{FF2B5EF4-FFF2-40B4-BE49-F238E27FC236}">
                <a16:creationId xmlns:a16="http://schemas.microsoft.com/office/drawing/2014/main" id="{35BC5B5E-6559-46F0-8351-DB26B20688E7}"/>
              </a:ext>
            </a:extLst>
          </p:cNvPr>
          <p:cNvSpPr>
            <a:spLocks noChangeArrowheads="1"/>
          </p:cNvSpPr>
          <p:nvPr/>
        </p:nvSpPr>
        <p:spPr bwMode="auto">
          <a:xfrm>
            <a:off x="10360763"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1" name="Rectangle 163">
            <a:extLst>
              <a:ext uri="{FF2B5EF4-FFF2-40B4-BE49-F238E27FC236}">
                <a16:creationId xmlns:a16="http://schemas.microsoft.com/office/drawing/2014/main" id="{524E5712-0FF8-47E1-B2AE-812F34F65ED9}"/>
              </a:ext>
            </a:extLst>
          </p:cNvPr>
          <p:cNvSpPr>
            <a:spLocks noChangeArrowheads="1"/>
          </p:cNvSpPr>
          <p:nvPr/>
        </p:nvSpPr>
        <p:spPr bwMode="auto">
          <a:xfrm>
            <a:off x="10816197"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2" name="Rectangle 164">
            <a:extLst>
              <a:ext uri="{FF2B5EF4-FFF2-40B4-BE49-F238E27FC236}">
                <a16:creationId xmlns:a16="http://schemas.microsoft.com/office/drawing/2014/main" id="{617C8CE6-515E-494D-A867-E140F467B681}"/>
              </a:ext>
            </a:extLst>
          </p:cNvPr>
          <p:cNvSpPr>
            <a:spLocks noChangeArrowheads="1"/>
          </p:cNvSpPr>
          <p:nvPr/>
        </p:nvSpPr>
        <p:spPr bwMode="auto">
          <a:xfrm>
            <a:off x="11270460"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3" name="Rectangle 165">
            <a:extLst>
              <a:ext uri="{FF2B5EF4-FFF2-40B4-BE49-F238E27FC236}">
                <a16:creationId xmlns:a16="http://schemas.microsoft.com/office/drawing/2014/main" id="{D8599EDD-A959-45FB-8FD2-64277464E977}"/>
              </a:ext>
            </a:extLst>
          </p:cNvPr>
          <p:cNvSpPr>
            <a:spLocks noChangeArrowheads="1"/>
          </p:cNvSpPr>
          <p:nvPr/>
        </p:nvSpPr>
        <p:spPr bwMode="auto">
          <a:xfrm>
            <a:off x="11725892"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4" name="Rectangle 167">
            <a:extLst>
              <a:ext uri="{FF2B5EF4-FFF2-40B4-BE49-F238E27FC236}">
                <a16:creationId xmlns:a16="http://schemas.microsoft.com/office/drawing/2014/main" id="{0603D8C1-859C-43D4-B068-9EB9FBCE206C}"/>
              </a:ext>
            </a:extLst>
          </p:cNvPr>
          <p:cNvSpPr>
            <a:spLocks noChangeArrowheads="1"/>
          </p:cNvSpPr>
          <p:nvPr/>
        </p:nvSpPr>
        <p:spPr bwMode="auto">
          <a:xfrm>
            <a:off x="354110"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5" name="Rectangle 168">
            <a:extLst>
              <a:ext uri="{FF2B5EF4-FFF2-40B4-BE49-F238E27FC236}">
                <a16:creationId xmlns:a16="http://schemas.microsoft.com/office/drawing/2014/main" id="{B93977AF-46E4-45C2-8A01-209FA245E2C2}"/>
              </a:ext>
            </a:extLst>
          </p:cNvPr>
          <p:cNvSpPr>
            <a:spLocks noChangeArrowheads="1"/>
          </p:cNvSpPr>
          <p:nvPr/>
        </p:nvSpPr>
        <p:spPr bwMode="auto">
          <a:xfrm>
            <a:off x="809542"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6" name="Rectangle 169">
            <a:extLst>
              <a:ext uri="{FF2B5EF4-FFF2-40B4-BE49-F238E27FC236}">
                <a16:creationId xmlns:a16="http://schemas.microsoft.com/office/drawing/2014/main" id="{50A4256E-5C7A-4A2F-AB2B-C8EFA85293EA}"/>
              </a:ext>
            </a:extLst>
          </p:cNvPr>
          <p:cNvSpPr>
            <a:spLocks noChangeArrowheads="1"/>
          </p:cNvSpPr>
          <p:nvPr/>
        </p:nvSpPr>
        <p:spPr bwMode="auto">
          <a:xfrm>
            <a:off x="1263805"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7" name="Rectangle 170">
            <a:extLst>
              <a:ext uri="{FF2B5EF4-FFF2-40B4-BE49-F238E27FC236}">
                <a16:creationId xmlns:a16="http://schemas.microsoft.com/office/drawing/2014/main" id="{59DD1AC1-2925-4164-9326-E23F394AFACB}"/>
              </a:ext>
            </a:extLst>
          </p:cNvPr>
          <p:cNvSpPr>
            <a:spLocks noChangeArrowheads="1"/>
          </p:cNvSpPr>
          <p:nvPr/>
        </p:nvSpPr>
        <p:spPr bwMode="auto">
          <a:xfrm>
            <a:off x="1719239"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8" name="Rectangle 171">
            <a:extLst>
              <a:ext uri="{FF2B5EF4-FFF2-40B4-BE49-F238E27FC236}">
                <a16:creationId xmlns:a16="http://schemas.microsoft.com/office/drawing/2014/main" id="{D9BD2BBC-9899-4590-8E1D-9C58972E57A8}"/>
              </a:ext>
            </a:extLst>
          </p:cNvPr>
          <p:cNvSpPr>
            <a:spLocks noChangeArrowheads="1"/>
          </p:cNvSpPr>
          <p:nvPr/>
        </p:nvSpPr>
        <p:spPr bwMode="auto">
          <a:xfrm>
            <a:off x="2173502"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9" name="Rectangle 172">
            <a:extLst>
              <a:ext uri="{FF2B5EF4-FFF2-40B4-BE49-F238E27FC236}">
                <a16:creationId xmlns:a16="http://schemas.microsoft.com/office/drawing/2014/main" id="{A93CAC56-6630-4410-BA23-589CFEF93313}"/>
              </a:ext>
            </a:extLst>
          </p:cNvPr>
          <p:cNvSpPr>
            <a:spLocks noChangeArrowheads="1"/>
          </p:cNvSpPr>
          <p:nvPr/>
        </p:nvSpPr>
        <p:spPr bwMode="auto">
          <a:xfrm>
            <a:off x="2628934"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0" name="Rectangle 173">
            <a:extLst>
              <a:ext uri="{FF2B5EF4-FFF2-40B4-BE49-F238E27FC236}">
                <a16:creationId xmlns:a16="http://schemas.microsoft.com/office/drawing/2014/main" id="{721D7B09-2669-42D7-A71A-2581A0113F13}"/>
              </a:ext>
            </a:extLst>
          </p:cNvPr>
          <p:cNvSpPr>
            <a:spLocks noChangeArrowheads="1"/>
          </p:cNvSpPr>
          <p:nvPr/>
        </p:nvSpPr>
        <p:spPr bwMode="auto">
          <a:xfrm>
            <a:off x="3083197"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1" name="Rectangle 186">
            <a:extLst>
              <a:ext uri="{FF2B5EF4-FFF2-40B4-BE49-F238E27FC236}">
                <a16:creationId xmlns:a16="http://schemas.microsoft.com/office/drawing/2014/main" id="{A024ED31-769A-4A0C-A18B-E09709B473F7}"/>
              </a:ext>
            </a:extLst>
          </p:cNvPr>
          <p:cNvSpPr>
            <a:spLocks noChangeArrowheads="1"/>
          </p:cNvSpPr>
          <p:nvPr/>
        </p:nvSpPr>
        <p:spPr bwMode="auto">
          <a:xfrm>
            <a:off x="8996805"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2" name="Rectangle 187">
            <a:extLst>
              <a:ext uri="{FF2B5EF4-FFF2-40B4-BE49-F238E27FC236}">
                <a16:creationId xmlns:a16="http://schemas.microsoft.com/office/drawing/2014/main" id="{5D25C9B2-51EB-439E-B42C-8439DBE38630}"/>
              </a:ext>
            </a:extLst>
          </p:cNvPr>
          <p:cNvSpPr>
            <a:spLocks noChangeArrowheads="1"/>
          </p:cNvSpPr>
          <p:nvPr/>
        </p:nvSpPr>
        <p:spPr bwMode="auto">
          <a:xfrm>
            <a:off x="9451068"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3" name="Rectangle 188">
            <a:extLst>
              <a:ext uri="{FF2B5EF4-FFF2-40B4-BE49-F238E27FC236}">
                <a16:creationId xmlns:a16="http://schemas.microsoft.com/office/drawing/2014/main" id="{CB51A720-AF45-41F9-BAA4-2D2D9B1A8F06}"/>
              </a:ext>
            </a:extLst>
          </p:cNvPr>
          <p:cNvSpPr>
            <a:spLocks noChangeArrowheads="1"/>
          </p:cNvSpPr>
          <p:nvPr/>
        </p:nvSpPr>
        <p:spPr bwMode="auto">
          <a:xfrm>
            <a:off x="9906501"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4" name="Rectangle 189">
            <a:extLst>
              <a:ext uri="{FF2B5EF4-FFF2-40B4-BE49-F238E27FC236}">
                <a16:creationId xmlns:a16="http://schemas.microsoft.com/office/drawing/2014/main" id="{C79495A3-835C-4974-A319-4B7063E8D511}"/>
              </a:ext>
            </a:extLst>
          </p:cNvPr>
          <p:cNvSpPr>
            <a:spLocks noChangeArrowheads="1"/>
          </p:cNvSpPr>
          <p:nvPr/>
        </p:nvSpPr>
        <p:spPr bwMode="auto">
          <a:xfrm>
            <a:off x="10360763"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5" name="Rectangle 190">
            <a:extLst>
              <a:ext uri="{FF2B5EF4-FFF2-40B4-BE49-F238E27FC236}">
                <a16:creationId xmlns:a16="http://schemas.microsoft.com/office/drawing/2014/main" id="{A635A506-51C2-4991-9EE9-6D4F58B2A78B}"/>
              </a:ext>
            </a:extLst>
          </p:cNvPr>
          <p:cNvSpPr>
            <a:spLocks noChangeArrowheads="1"/>
          </p:cNvSpPr>
          <p:nvPr/>
        </p:nvSpPr>
        <p:spPr bwMode="auto">
          <a:xfrm>
            <a:off x="10816197"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6" name="Rectangle 191">
            <a:extLst>
              <a:ext uri="{FF2B5EF4-FFF2-40B4-BE49-F238E27FC236}">
                <a16:creationId xmlns:a16="http://schemas.microsoft.com/office/drawing/2014/main" id="{08D7A92B-AB5F-4B0A-887C-7D9EBE4B1B93}"/>
              </a:ext>
            </a:extLst>
          </p:cNvPr>
          <p:cNvSpPr>
            <a:spLocks noChangeArrowheads="1"/>
          </p:cNvSpPr>
          <p:nvPr/>
        </p:nvSpPr>
        <p:spPr bwMode="auto">
          <a:xfrm>
            <a:off x="11270460"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7" name="Rectangle 192">
            <a:extLst>
              <a:ext uri="{FF2B5EF4-FFF2-40B4-BE49-F238E27FC236}">
                <a16:creationId xmlns:a16="http://schemas.microsoft.com/office/drawing/2014/main" id="{35958760-CFAF-4281-9A3D-2676F1188443}"/>
              </a:ext>
            </a:extLst>
          </p:cNvPr>
          <p:cNvSpPr>
            <a:spLocks noChangeArrowheads="1"/>
          </p:cNvSpPr>
          <p:nvPr/>
        </p:nvSpPr>
        <p:spPr bwMode="auto">
          <a:xfrm>
            <a:off x="11725892" y="33745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8" name="Rectangle 194">
            <a:extLst>
              <a:ext uri="{FF2B5EF4-FFF2-40B4-BE49-F238E27FC236}">
                <a16:creationId xmlns:a16="http://schemas.microsoft.com/office/drawing/2014/main" id="{92029F51-881A-43F7-9AA5-93A2ED11CBE1}"/>
              </a:ext>
            </a:extLst>
          </p:cNvPr>
          <p:cNvSpPr>
            <a:spLocks noChangeArrowheads="1"/>
          </p:cNvSpPr>
          <p:nvPr/>
        </p:nvSpPr>
        <p:spPr bwMode="auto">
          <a:xfrm>
            <a:off x="354110"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9" name="Rectangle 195">
            <a:extLst>
              <a:ext uri="{FF2B5EF4-FFF2-40B4-BE49-F238E27FC236}">
                <a16:creationId xmlns:a16="http://schemas.microsoft.com/office/drawing/2014/main" id="{42A3ED3D-6F9D-4F03-B4CA-936ED0F204F2}"/>
              </a:ext>
            </a:extLst>
          </p:cNvPr>
          <p:cNvSpPr>
            <a:spLocks noChangeArrowheads="1"/>
          </p:cNvSpPr>
          <p:nvPr/>
        </p:nvSpPr>
        <p:spPr bwMode="auto">
          <a:xfrm>
            <a:off x="809542" y="38829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0" name="Rectangle 196">
            <a:extLst>
              <a:ext uri="{FF2B5EF4-FFF2-40B4-BE49-F238E27FC236}">
                <a16:creationId xmlns:a16="http://schemas.microsoft.com/office/drawing/2014/main" id="{AC2A2B9C-988E-4A8C-8FAE-5034533F2906}"/>
              </a:ext>
            </a:extLst>
          </p:cNvPr>
          <p:cNvSpPr>
            <a:spLocks noChangeArrowheads="1"/>
          </p:cNvSpPr>
          <p:nvPr/>
        </p:nvSpPr>
        <p:spPr bwMode="auto">
          <a:xfrm>
            <a:off x="1263805"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1" name="Rectangle 197">
            <a:extLst>
              <a:ext uri="{FF2B5EF4-FFF2-40B4-BE49-F238E27FC236}">
                <a16:creationId xmlns:a16="http://schemas.microsoft.com/office/drawing/2014/main" id="{E2C4B438-1F77-4FA1-8C82-F295DAA97AAD}"/>
              </a:ext>
            </a:extLst>
          </p:cNvPr>
          <p:cNvSpPr>
            <a:spLocks noChangeArrowheads="1"/>
          </p:cNvSpPr>
          <p:nvPr/>
        </p:nvSpPr>
        <p:spPr bwMode="auto">
          <a:xfrm>
            <a:off x="1719239"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2" name="Rectangle 198">
            <a:extLst>
              <a:ext uri="{FF2B5EF4-FFF2-40B4-BE49-F238E27FC236}">
                <a16:creationId xmlns:a16="http://schemas.microsoft.com/office/drawing/2014/main" id="{79DC185F-3902-41A7-806F-A84ACBB11EA3}"/>
              </a:ext>
            </a:extLst>
          </p:cNvPr>
          <p:cNvSpPr>
            <a:spLocks noChangeArrowheads="1"/>
          </p:cNvSpPr>
          <p:nvPr/>
        </p:nvSpPr>
        <p:spPr bwMode="auto">
          <a:xfrm>
            <a:off x="2173502"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3" name="Rectangle 199">
            <a:extLst>
              <a:ext uri="{FF2B5EF4-FFF2-40B4-BE49-F238E27FC236}">
                <a16:creationId xmlns:a16="http://schemas.microsoft.com/office/drawing/2014/main" id="{C6E21298-E9AA-4E0A-BD16-901A320D5070}"/>
              </a:ext>
            </a:extLst>
          </p:cNvPr>
          <p:cNvSpPr>
            <a:spLocks noChangeArrowheads="1"/>
          </p:cNvSpPr>
          <p:nvPr/>
        </p:nvSpPr>
        <p:spPr bwMode="auto">
          <a:xfrm>
            <a:off x="2628934"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4" name="Rectangle 200">
            <a:extLst>
              <a:ext uri="{FF2B5EF4-FFF2-40B4-BE49-F238E27FC236}">
                <a16:creationId xmlns:a16="http://schemas.microsoft.com/office/drawing/2014/main" id="{71546F84-807D-4F8E-A64C-9BFECFED6303}"/>
              </a:ext>
            </a:extLst>
          </p:cNvPr>
          <p:cNvSpPr>
            <a:spLocks noChangeArrowheads="1"/>
          </p:cNvSpPr>
          <p:nvPr/>
        </p:nvSpPr>
        <p:spPr bwMode="auto">
          <a:xfrm>
            <a:off x="3083197"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5" name="Rectangle 214">
            <a:extLst>
              <a:ext uri="{FF2B5EF4-FFF2-40B4-BE49-F238E27FC236}">
                <a16:creationId xmlns:a16="http://schemas.microsoft.com/office/drawing/2014/main" id="{CFB4EA3C-FFA6-432E-9174-8C7700EBF454}"/>
              </a:ext>
            </a:extLst>
          </p:cNvPr>
          <p:cNvSpPr>
            <a:spLocks noChangeArrowheads="1"/>
          </p:cNvSpPr>
          <p:nvPr/>
        </p:nvSpPr>
        <p:spPr bwMode="auto">
          <a:xfrm>
            <a:off x="8996805"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6" name="Rectangle 215">
            <a:extLst>
              <a:ext uri="{FF2B5EF4-FFF2-40B4-BE49-F238E27FC236}">
                <a16:creationId xmlns:a16="http://schemas.microsoft.com/office/drawing/2014/main" id="{F8864E38-6F87-4A94-998C-DA1B4D050F30}"/>
              </a:ext>
            </a:extLst>
          </p:cNvPr>
          <p:cNvSpPr>
            <a:spLocks noChangeArrowheads="1"/>
          </p:cNvSpPr>
          <p:nvPr/>
        </p:nvSpPr>
        <p:spPr bwMode="auto">
          <a:xfrm>
            <a:off x="9451068"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7" name="Rectangle 216">
            <a:extLst>
              <a:ext uri="{FF2B5EF4-FFF2-40B4-BE49-F238E27FC236}">
                <a16:creationId xmlns:a16="http://schemas.microsoft.com/office/drawing/2014/main" id="{CE27A9F8-9958-4033-AB44-66F20B12EB24}"/>
              </a:ext>
            </a:extLst>
          </p:cNvPr>
          <p:cNvSpPr>
            <a:spLocks noChangeArrowheads="1"/>
          </p:cNvSpPr>
          <p:nvPr/>
        </p:nvSpPr>
        <p:spPr bwMode="auto">
          <a:xfrm>
            <a:off x="9906502"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8" name="Rectangle 217">
            <a:extLst>
              <a:ext uri="{FF2B5EF4-FFF2-40B4-BE49-F238E27FC236}">
                <a16:creationId xmlns:a16="http://schemas.microsoft.com/office/drawing/2014/main" id="{4B9DD88C-AAF5-42E9-B1D0-E407BBE2562D}"/>
              </a:ext>
            </a:extLst>
          </p:cNvPr>
          <p:cNvSpPr>
            <a:spLocks noChangeArrowheads="1"/>
          </p:cNvSpPr>
          <p:nvPr/>
        </p:nvSpPr>
        <p:spPr bwMode="auto">
          <a:xfrm>
            <a:off x="10360764"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9" name="Rectangle 218">
            <a:extLst>
              <a:ext uri="{FF2B5EF4-FFF2-40B4-BE49-F238E27FC236}">
                <a16:creationId xmlns:a16="http://schemas.microsoft.com/office/drawing/2014/main" id="{19811468-3F50-46A5-9FCC-E142EB047E28}"/>
              </a:ext>
            </a:extLst>
          </p:cNvPr>
          <p:cNvSpPr>
            <a:spLocks noChangeArrowheads="1"/>
          </p:cNvSpPr>
          <p:nvPr/>
        </p:nvSpPr>
        <p:spPr bwMode="auto">
          <a:xfrm>
            <a:off x="10816197"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0" name="Rectangle 219">
            <a:extLst>
              <a:ext uri="{FF2B5EF4-FFF2-40B4-BE49-F238E27FC236}">
                <a16:creationId xmlns:a16="http://schemas.microsoft.com/office/drawing/2014/main" id="{8B7D78B3-2097-4A23-9C3F-1125A291261D}"/>
              </a:ext>
            </a:extLst>
          </p:cNvPr>
          <p:cNvSpPr>
            <a:spLocks noChangeArrowheads="1"/>
          </p:cNvSpPr>
          <p:nvPr/>
        </p:nvSpPr>
        <p:spPr bwMode="auto">
          <a:xfrm>
            <a:off x="11270460" y="38829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1" name="Rectangle 220">
            <a:extLst>
              <a:ext uri="{FF2B5EF4-FFF2-40B4-BE49-F238E27FC236}">
                <a16:creationId xmlns:a16="http://schemas.microsoft.com/office/drawing/2014/main" id="{DBB4AA29-F514-41F3-B6B4-9610813E1395}"/>
              </a:ext>
            </a:extLst>
          </p:cNvPr>
          <p:cNvSpPr>
            <a:spLocks noChangeArrowheads="1"/>
          </p:cNvSpPr>
          <p:nvPr/>
        </p:nvSpPr>
        <p:spPr bwMode="auto">
          <a:xfrm>
            <a:off x="11725893"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2" name="Rectangle 222">
            <a:extLst>
              <a:ext uri="{FF2B5EF4-FFF2-40B4-BE49-F238E27FC236}">
                <a16:creationId xmlns:a16="http://schemas.microsoft.com/office/drawing/2014/main" id="{287D0D65-4B00-4631-B5FC-94D7E43E842D}"/>
              </a:ext>
            </a:extLst>
          </p:cNvPr>
          <p:cNvSpPr>
            <a:spLocks noChangeArrowheads="1"/>
          </p:cNvSpPr>
          <p:nvPr/>
        </p:nvSpPr>
        <p:spPr bwMode="auto">
          <a:xfrm>
            <a:off x="354110"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3" name="Rectangle 223">
            <a:extLst>
              <a:ext uri="{FF2B5EF4-FFF2-40B4-BE49-F238E27FC236}">
                <a16:creationId xmlns:a16="http://schemas.microsoft.com/office/drawing/2014/main" id="{FBB8768D-6FD5-4CB0-A06E-CF3727089158}"/>
              </a:ext>
            </a:extLst>
          </p:cNvPr>
          <p:cNvSpPr>
            <a:spLocks noChangeArrowheads="1"/>
          </p:cNvSpPr>
          <p:nvPr/>
        </p:nvSpPr>
        <p:spPr bwMode="auto">
          <a:xfrm>
            <a:off x="809543"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4" name="Rectangle 224">
            <a:extLst>
              <a:ext uri="{FF2B5EF4-FFF2-40B4-BE49-F238E27FC236}">
                <a16:creationId xmlns:a16="http://schemas.microsoft.com/office/drawing/2014/main" id="{281CA9FD-C68E-46EE-A725-A9F8AA1B82A2}"/>
              </a:ext>
            </a:extLst>
          </p:cNvPr>
          <p:cNvSpPr>
            <a:spLocks noChangeArrowheads="1"/>
          </p:cNvSpPr>
          <p:nvPr/>
        </p:nvSpPr>
        <p:spPr bwMode="auto">
          <a:xfrm>
            <a:off x="1263806"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5" name="Rectangle 225">
            <a:extLst>
              <a:ext uri="{FF2B5EF4-FFF2-40B4-BE49-F238E27FC236}">
                <a16:creationId xmlns:a16="http://schemas.microsoft.com/office/drawing/2014/main" id="{2C929F36-95D0-44EF-A29A-4917FCAA9DC8}"/>
              </a:ext>
            </a:extLst>
          </p:cNvPr>
          <p:cNvSpPr>
            <a:spLocks noChangeArrowheads="1"/>
          </p:cNvSpPr>
          <p:nvPr/>
        </p:nvSpPr>
        <p:spPr bwMode="auto">
          <a:xfrm>
            <a:off x="1719239"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6" name="Rectangle 226">
            <a:extLst>
              <a:ext uri="{FF2B5EF4-FFF2-40B4-BE49-F238E27FC236}">
                <a16:creationId xmlns:a16="http://schemas.microsoft.com/office/drawing/2014/main" id="{358BC528-6DA1-42F6-96D0-4B4BA226AB53}"/>
              </a:ext>
            </a:extLst>
          </p:cNvPr>
          <p:cNvSpPr>
            <a:spLocks noChangeArrowheads="1"/>
          </p:cNvSpPr>
          <p:nvPr/>
        </p:nvSpPr>
        <p:spPr bwMode="auto">
          <a:xfrm>
            <a:off x="2173502"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7" name="Rectangle 227">
            <a:extLst>
              <a:ext uri="{FF2B5EF4-FFF2-40B4-BE49-F238E27FC236}">
                <a16:creationId xmlns:a16="http://schemas.microsoft.com/office/drawing/2014/main" id="{70AA7180-339A-4FFD-AF13-4DDD53BCB65F}"/>
              </a:ext>
            </a:extLst>
          </p:cNvPr>
          <p:cNvSpPr>
            <a:spLocks noChangeArrowheads="1"/>
          </p:cNvSpPr>
          <p:nvPr/>
        </p:nvSpPr>
        <p:spPr bwMode="auto">
          <a:xfrm>
            <a:off x="2628935"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8" name="Rectangle 228">
            <a:extLst>
              <a:ext uri="{FF2B5EF4-FFF2-40B4-BE49-F238E27FC236}">
                <a16:creationId xmlns:a16="http://schemas.microsoft.com/office/drawing/2014/main" id="{29F2CEBB-46BC-4448-9E54-C7750D8C8F54}"/>
              </a:ext>
            </a:extLst>
          </p:cNvPr>
          <p:cNvSpPr>
            <a:spLocks noChangeArrowheads="1"/>
          </p:cNvSpPr>
          <p:nvPr/>
        </p:nvSpPr>
        <p:spPr bwMode="auto">
          <a:xfrm>
            <a:off x="3083198"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9" name="Rectangle 241">
            <a:extLst>
              <a:ext uri="{FF2B5EF4-FFF2-40B4-BE49-F238E27FC236}">
                <a16:creationId xmlns:a16="http://schemas.microsoft.com/office/drawing/2014/main" id="{728033F9-6F38-4655-93DC-83583534C14D}"/>
              </a:ext>
            </a:extLst>
          </p:cNvPr>
          <p:cNvSpPr>
            <a:spLocks noChangeArrowheads="1"/>
          </p:cNvSpPr>
          <p:nvPr/>
        </p:nvSpPr>
        <p:spPr bwMode="auto">
          <a:xfrm>
            <a:off x="8996805"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0" name="Rectangle 242">
            <a:extLst>
              <a:ext uri="{FF2B5EF4-FFF2-40B4-BE49-F238E27FC236}">
                <a16:creationId xmlns:a16="http://schemas.microsoft.com/office/drawing/2014/main" id="{31C757BD-CB68-4FDF-94B8-7CD58F1FB71C}"/>
              </a:ext>
            </a:extLst>
          </p:cNvPr>
          <p:cNvSpPr>
            <a:spLocks noChangeArrowheads="1"/>
          </p:cNvSpPr>
          <p:nvPr/>
        </p:nvSpPr>
        <p:spPr bwMode="auto">
          <a:xfrm>
            <a:off x="9451068"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1" name="Rectangle 243">
            <a:extLst>
              <a:ext uri="{FF2B5EF4-FFF2-40B4-BE49-F238E27FC236}">
                <a16:creationId xmlns:a16="http://schemas.microsoft.com/office/drawing/2014/main" id="{9B0E4C87-6738-405B-883B-AAE740C4C799}"/>
              </a:ext>
            </a:extLst>
          </p:cNvPr>
          <p:cNvSpPr>
            <a:spLocks noChangeArrowheads="1"/>
          </p:cNvSpPr>
          <p:nvPr/>
        </p:nvSpPr>
        <p:spPr bwMode="auto">
          <a:xfrm>
            <a:off x="9906502"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2" name="Rectangle 244">
            <a:extLst>
              <a:ext uri="{FF2B5EF4-FFF2-40B4-BE49-F238E27FC236}">
                <a16:creationId xmlns:a16="http://schemas.microsoft.com/office/drawing/2014/main" id="{DA32B563-8524-4670-AB69-252BDC266634}"/>
              </a:ext>
            </a:extLst>
          </p:cNvPr>
          <p:cNvSpPr>
            <a:spLocks noChangeArrowheads="1"/>
          </p:cNvSpPr>
          <p:nvPr/>
        </p:nvSpPr>
        <p:spPr bwMode="auto">
          <a:xfrm>
            <a:off x="10360764"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3" name="Rectangle 245">
            <a:extLst>
              <a:ext uri="{FF2B5EF4-FFF2-40B4-BE49-F238E27FC236}">
                <a16:creationId xmlns:a16="http://schemas.microsoft.com/office/drawing/2014/main" id="{6EC4888D-ACC8-4037-B218-9E9421F8C155}"/>
              </a:ext>
            </a:extLst>
          </p:cNvPr>
          <p:cNvSpPr>
            <a:spLocks noChangeArrowheads="1"/>
          </p:cNvSpPr>
          <p:nvPr/>
        </p:nvSpPr>
        <p:spPr bwMode="auto">
          <a:xfrm>
            <a:off x="10816197"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4" name="Rectangle 246">
            <a:extLst>
              <a:ext uri="{FF2B5EF4-FFF2-40B4-BE49-F238E27FC236}">
                <a16:creationId xmlns:a16="http://schemas.microsoft.com/office/drawing/2014/main" id="{E79B4470-BBFB-4BE1-89AB-C7574F8C4983}"/>
              </a:ext>
            </a:extLst>
          </p:cNvPr>
          <p:cNvSpPr>
            <a:spLocks noChangeArrowheads="1"/>
          </p:cNvSpPr>
          <p:nvPr/>
        </p:nvSpPr>
        <p:spPr bwMode="auto">
          <a:xfrm>
            <a:off x="11270460"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5" name="Rectangle 247">
            <a:extLst>
              <a:ext uri="{FF2B5EF4-FFF2-40B4-BE49-F238E27FC236}">
                <a16:creationId xmlns:a16="http://schemas.microsoft.com/office/drawing/2014/main" id="{2E2BFF5D-548A-437A-838D-19C1F071EED0}"/>
              </a:ext>
            </a:extLst>
          </p:cNvPr>
          <p:cNvSpPr>
            <a:spLocks noChangeArrowheads="1"/>
          </p:cNvSpPr>
          <p:nvPr/>
        </p:nvSpPr>
        <p:spPr bwMode="auto">
          <a:xfrm>
            <a:off x="11725893"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6" name="Rectangle 249">
            <a:extLst>
              <a:ext uri="{FF2B5EF4-FFF2-40B4-BE49-F238E27FC236}">
                <a16:creationId xmlns:a16="http://schemas.microsoft.com/office/drawing/2014/main" id="{FFCA5316-A321-453C-8CE2-53AF9364363F}"/>
              </a:ext>
            </a:extLst>
          </p:cNvPr>
          <p:cNvSpPr>
            <a:spLocks noChangeArrowheads="1"/>
          </p:cNvSpPr>
          <p:nvPr/>
        </p:nvSpPr>
        <p:spPr bwMode="auto">
          <a:xfrm>
            <a:off x="354110"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7" name="Rectangle 250">
            <a:extLst>
              <a:ext uri="{FF2B5EF4-FFF2-40B4-BE49-F238E27FC236}">
                <a16:creationId xmlns:a16="http://schemas.microsoft.com/office/drawing/2014/main" id="{AA681E6A-C814-482F-A76C-24B20AD9D03F}"/>
              </a:ext>
            </a:extLst>
          </p:cNvPr>
          <p:cNvSpPr>
            <a:spLocks noChangeArrowheads="1"/>
          </p:cNvSpPr>
          <p:nvPr/>
        </p:nvSpPr>
        <p:spPr bwMode="auto">
          <a:xfrm>
            <a:off x="809543"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8" name="Rectangle 251">
            <a:extLst>
              <a:ext uri="{FF2B5EF4-FFF2-40B4-BE49-F238E27FC236}">
                <a16:creationId xmlns:a16="http://schemas.microsoft.com/office/drawing/2014/main" id="{301C7270-7CAD-49F2-B66B-B28D94E0EF77}"/>
              </a:ext>
            </a:extLst>
          </p:cNvPr>
          <p:cNvSpPr>
            <a:spLocks noChangeArrowheads="1"/>
          </p:cNvSpPr>
          <p:nvPr/>
        </p:nvSpPr>
        <p:spPr bwMode="auto">
          <a:xfrm>
            <a:off x="1263806"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9" name="Rectangle 252">
            <a:extLst>
              <a:ext uri="{FF2B5EF4-FFF2-40B4-BE49-F238E27FC236}">
                <a16:creationId xmlns:a16="http://schemas.microsoft.com/office/drawing/2014/main" id="{979CEB10-3E83-4407-BEDC-D49144AA153C}"/>
              </a:ext>
            </a:extLst>
          </p:cNvPr>
          <p:cNvSpPr>
            <a:spLocks noChangeArrowheads="1"/>
          </p:cNvSpPr>
          <p:nvPr/>
        </p:nvSpPr>
        <p:spPr bwMode="auto">
          <a:xfrm>
            <a:off x="1719239"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0" name="Rectangle 253">
            <a:extLst>
              <a:ext uri="{FF2B5EF4-FFF2-40B4-BE49-F238E27FC236}">
                <a16:creationId xmlns:a16="http://schemas.microsoft.com/office/drawing/2014/main" id="{2F6B505E-6719-4385-8C9E-80108E1D7F7B}"/>
              </a:ext>
            </a:extLst>
          </p:cNvPr>
          <p:cNvSpPr>
            <a:spLocks noChangeArrowheads="1"/>
          </p:cNvSpPr>
          <p:nvPr/>
        </p:nvSpPr>
        <p:spPr bwMode="auto">
          <a:xfrm>
            <a:off x="2173502"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1" name="Rectangle 254">
            <a:extLst>
              <a:ext uri="{FF2B5EF4-FFF2-40B4-BE49-F238E27FC236}">
                <a16:creationId xmlns:a16="http://schemas.microsoft.com/office/drawing/2014/main" id="{032E3D58-EF2F-47C1-84FC-FFC2C3C663F7}"/>
              </a:ext>
            </a:extLst>
          </p:cNvPr>
          <p:cNvSpPr>
            <a:spLocks noChangeArrowheads="1"/>
          </p:cNvSpPr>
          <p:nvPr/>
        </p:nvSpPr>
        <p:spPr bwMode="auto">
          <a:xfrm>
            <a:off x="2628935"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2" name="Rectangle 255">
            <a:extLst>
              <a:ext uri="{FF2B5EF4-FFF2-40B4-BE49-F238E27FC236}">
                <a16:creationId xmlns:a16="http://schemas.microsoft.com/office/drawing/2014/main" id="{AE4B524B-159B-4639-80B1-B1298E934946}"/>
              </a:ext>
            </a:extLst>
          </p:cNvPr>
          <p:cNvSpPr>
            <a:spLocks noChangeArrowheads="1"/>
          </p:cNvSpPr>
          <p:nvPr/>
        </p:nvSpPr>
        <p:spPr bwMode="auto">
          <a:xfrm>
            <a:off x="3083198"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3" name="Rectangle 268">
            <a:extLst>
              <a:ext uri="{FF2B5EF4-FFF2-40B4-BE49-F238E27FC236}">
                <a16:creationId xmlns:a16="http://schemas.microsoft.com/office/drawing/2014/main" id="{F44A1C49-7120-46FC-ADFE-3126D15DCC8B}"/>
              </a:ext>
            </a:extLst>
          </p:cNvPr>
          <p:cNvSpPr>
            <a:spLocks noChangeArrowheads="1"/>
          </p:cNvSpPr>
          <p:nvPr/>
        </p:nvSpPr>
        <p:spPr bwMode="auto">
          <a:xfrm>
            <a:off x="8996805"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4" name="Rectangle 269">
            <a:extLst>
              <a:ext uri="{FF2B5EF4-FFF2-40B4-BE49-F238E27FC236}">
                <a16:creationId xmlns:a16="http://schemas.microsoft.com/office/drawing/2014/main" id="{E81048C2-AD36-49EE-9F83-DE219A886273}"/>
              </a:ext>
            </a:extLst>
          </p:cNvPr>
          <p:cNvSpPr>
            <a:spLocks noChangeArrowheads="1"/>
          </p:cNvSpPr>
          <p:nvPr/>
        </p:nvSpPr>
        <p:spPr bwMode="auto">
          <a:xfrm>
            <a:off x="9451068"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5" name="Rectangle 270">
            <a:extLst>
              <a:ext uri="{FF2B5EF4-FFF2-40B4-BE49-F238E27FC236}">
                <a16:creationId xmlns:a16="http://schemas.microsoft.com/office/drawing/2014/main" id="{1C51B872-4D89-44AD-BEC3-889DD85942BD}"/>
              </a:ext>
            </a:extLst>
          </p:cNvPr>
          <p:cNvSpPr>
            <a:spLocks noChangeArrowheads="1"/>
          </p:cNvSpPr>
          <p:nvPr/>
        </p:nvSpPr>
        <p:spPr bwMode="auto">
          <a:xfrm>
            <a:off x="9906502"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6" name="Rectangle 271">
            <a:extLst>
              <a:ext uri="{FF2B5EF4-FFF2-40B4-BE49-F238E27FC236}">
                <a16:creationId xmlns:a16="http://schemas.microsoft.com/office/drawing/2014/main" id="{9DA5806A-0222-4504-B311-47FFFE9AE4A6}"/>
              </a:ext>
            </a:extLst>
          </p:cNvPr>
          <p:cNvSpPr>
            <a:spLocks noChangeArrowheads="1"/>
          </p:cNvSpPr>
          <p:nvPr/>
        </p:nvSpPr>
        <p:spPr bwMode="auto">
          <a:xfrm>
            <a:off x="10360764"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7" name="Rectangle 272">
            <a:extLst>
              <a:ext uri="{FF2B5EF4-FFF2-40B4-BE49-F238E27FC236}">
                <a16:creationId xmlns:a16="http://schemas.microsoft.com/office/drawing/2014/main" id="{6B98E2B9-61AD-4E8B-8BCB-EB7830DF08DC}"/>
              </a:ext>
            </a:extLst>
          </p:cNvPr>
          <p:cNvSpPr>
            <a:spLocks noChangeArrowheads="1"/>
          </p:cNvSpPr>
          <p:nvPr/>
        </p:nvSpPr>
        <p:spPr bwMode="auto">
          <a:xfrm>
            <a:off x="10816197" y="48985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8" name="Rectangle 273">
            <a:extLst>
              <a:ext uri="{FF2B5EF4-FFF2-40B4-BE49-F238E27FC236}">
                <a16:creationId xmlns:a16="http://schemas.microsoft.com/office/drawing/2014/main" id="{4B0DA759-2C7B-4700-8A97-72281E91C804}"/>
              </a:ext>
            </a:extLst>
          </p:cNvPr>
          <p:cNvSpPr>
            <a:spLocks noChangeArrowheads="1"/>
          </p:cNvSpPr>
          <p:nvPr/>
        </p:nvSpPr>
        <p:spPr bwMode="auto">
          <a:xfrm>
            <a:off x="11270460" y="48985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9" name="Rectangle 274">
            <a:extLst>
              <a:ext uri="{FF2B5EF4-FFF2-40B4-BE49-F238E27FC236}">
                <a16:creationId xmlns:a16="http://schemas.microsoft.com/office/drawing/2014/main" id="{908809DC-2628-4896-B87F-004226030EBC}"/>
              </a:ext>
            </a:extLst>
          </p:cNvPr>
          <p:cNvSpPr>
            <a:spLocks noChangeArrowheads="1"/>
          </p:cNvSpPr>
          <p:nvPr/>
        </p:nvSpPr>
        <p:spPr bwMode="auto">
          <a:xfrm>
            <a:off x="11725893" y="4898595"/>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0" name="Rectangle 276">
            <a:extLst>
              <a:ext uri="{FF2B5EF4-FFF2-40B4-BE49-F238E27FC236}">
                <a16:creationId xmlns:a16="http://schemas.microsoft.com/office/drawing/2014/main" id="{623F1777-4E55-4093-B250-548D46D62488}"/>
              </a:ext>
            </a:extLst>
          </p:cNvPr>
          <p:cNvSpPr>
            <a:spLocks noChangeArrowheads="1"/>
          </p:cNvSpPr>
          <p:nvPr/>
        </p:nvSpPr>
        <p:spPr bwMode="auto">
          <a:xfrm>
            <a:off x="354110"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1" name="Rectangle 277">
            <a:extLst>
              <a:ext uri="{FF2B5EF4-FFF2-40B4-BE49-F238E27FC236}">
                <a16:creationId xmlns:a16="http://schemas.microsoft.com/office/drawing/2014/main" id="{2515C3B5-603D-401D-A531-447BA1E7FDD7}"/>
              </a:ext>
            </a:extLst>
          </p:cNvPr>
          <p:cNvSpPr>
            <a:spLocks noChangeArrowheads="1"/>
          </p:cNvSpPr>
          <p:nvPr/>
        </p:nvSpPr>
        <p:spPr bwMode="auto">
          <a:xfrm>
            <a:off x="809543"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2" name="Rectangle 278">
            <a:extLst>
              <a:ext uri="{FF2B5EF4-FFF2-40B4-BE49-F238E27FC236}">
                <a16:creationId xmlns:a16="http://schemas.microsoft.com/office/drawing/2014/main" id="{DE5E7D55-A437-437C-A5CD-CE16F8BDC721}"/>
              </a:ext>
            </a:extLst>
          </p:cNvPr>
          <p:cNvSpPr>
            <a:spLocks noChangeArrowheads="1"/>
          </p:cNvSpPr>
          <p:nvPr/>
        </p:nvSpPr>
        <p:spPr bwMode="auto">
          <a:xfrm>
            <a:off x="1263806"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3" name="Rectangle 279">
            <a:extLst>
              <a:ext uri="{FF2B5EF4-FFF2-40B4-BE49-F238E27FC236}">
                <a16:creationId xmlns:a16="http://schemas.microsoft.com/office/drawing/2014/main" id="{6867695A-35E0-4E03-955E-5542EBF0247E}"/>
              </a:ext>
            </a:extLst>
          </p:cNvPr>
          <p:cNvSpPr>
            <a:spLocks noChangeArrowheads="1"/>
          </p:cNvSpPr>
          <p:nvPr/>
        </p:nvSpPr>
        <p:spPr bwMode="auto">
          <a:xfrm>
            <a:off x="1719239"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4" name="Rectangle 280">
            <a:extLst>
              <a:ext uri="{FF2B5EF4-FFF2-40B4-BE49-F238E27FC236}">
                <a16:creationId xmlns:a16="http://schemas.microsoft.com/office/drawing/2014/main" id="{4E871617-5158-41C5-BB14-EBADA1396FA2}"/>
              </a:ext>
            </a:extLst>
          </p:cNvPr>
          <p:cNvSpPr>
            <a:spLocks noChangeArrowheads="1"/>
          </p:cNvSpPr>
          <p:nvPr/>
        </p:nvSpPr>
        <p:spPr bwMode="auto">
          <a:xfrm>
            <a:off x="2173502"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5" name="Rectangle 281">
            <a:extLst>
              <a:ext uri="{FF2B5EF4-FFF2-40B4-BE49-F238E27FC236}">
                <a16:creationId xmlns:a16="http://schemas.microsoft.com/office/drawing/2014/main" id="{4E2D5191-ECDB-4D1B-A3F5-436A79475BF7}"/>
              </a:ext>
            </a:extLst>
          </p:cNvPr>
          <p:cNvSpPr>
            <a:spLocks noChangeArrowheads="1"/>
          </p:cNvSpPr>
          <p:nvPr/>
        </p:nvSpPr>
        <p:spPr bwMode="auto">
          <a:xfrm>
            <a:off x="2628935"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6" name="Rectangle 282">
            <a:extLst>
              <a:ext uri="{FF2B5EF4-FFF2-40B4-BE49-F238E27FC236}">
                <a16:creationId xmlns:a16="http://schemas.microsoft.com/office/drawing/2014/main" id="{71BE142B-C02B-4FD1-A332-6902B7131A16}"/>
              </a:ext>
            </a:extLst>
          </p:cNvPr>
          <p:cNvSpPr>
            <a:spLocks noChangeArrowheads="1"/>
          </p:cNvSpPr>
          <p:nvPr/>
        </p:nvSpPr>
        <p:spPr bwMode="auto">
          <a:xfrm>
            <a:off x="3083198"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7" name="Rectangle 283">
            <a:extLst>
              <a:ext uri="{FF2B5EF4-FFF2-40B4-BE49-F238E27FC236}">
                <a16:creationId xmlns:a16="http://schemas.microsoft.com/office/drawing/2014/main" id="{1C1A90F5-08ED-4AB6-9F35-63A8866025D0}"/>
              </a:ext>
            </a:extLst>
          </p:cNvPr>
          <p:cNvSpPr>
            <a:spLocks noChangeArrowheads="1"/>
          </p:cNvSpPr>
          <p:nvPr/>
        </p:nvSpPr>
        <p:spPr bwMode="auto">
          <a:xfrm>
            <a:off x="3538630"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8" name="Rectangle 284">
            <a:extLst>
              <a:ext uri="{FF2B5EF4-FFF2-40B4-BE49-F238E27FC236}">
                <a16:creationId xmlns:a16="http://schemas.microsoft.com/office/drawing/2014/main" id="{163D79BB-8C1C-4D0D-AFDD-A8EEE07F4DC4}"/>
              </a:ext>
            </a:extLst>
          </p:cNvPr>
          <p:cNvSpPr>
            <a:spLocks noChangeArrowheads="1"/>
          </p:cNvSpPr>
          <p:nvPr/>
        </p:nvSpPr>
        <p:spPr bwMode="auto">
          <a:xfrm>
            <a:off x="3992893"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9" name="Rectangle 285">
            <a:extLst>
              <a:ext uri="{FF2B5EF4-FFF2-40B4-BE49-F238E27FC236}">
                <a16:creationId xmlns:a16="http://schemas.microsoft.com/office/drawing/2014/main" id="{1B2DF357-EFD3-403D-A136-E53ACA518239}"/>
              </a:ext>
            </a:extLst>
          </p:cNvPr>
          <p:cNvSpPr>
            <a:spLocks noChangeArrowheads="1"/>
          </p:cNvSpPr>
          <p:nvPr/>
        </p:nvSpPr>
        <p:spPr bwMode="auto">
          <a:xfrm>
            <a:off x="4448327"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0" name="Rectangle 286">
            <a:extLst>
              <a:ext uri="{FF2B5EF4-FFF2-40B4-BE49-F238E27FC236}">
                <a16:creationId xmlns:a16="http://schemas.microsoft.com/office/drawing/2014/main" id="{99BE0D0E-EECE-441B-9B0B-10138A8DC6DD}"/>
              </a:ext>
            </a:extLst>
          </p:cNvPr>
          <p:cNvSpPr>
            <a:spLocks noChangeArrowheads="1"/>
          </p:cNvSpPr>
          <p:nvPr/>
        </p:nvSpPr>
        <p:spPr bwMode="auto">
          <a:xfrm>
            <a:off x="4902590"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1" name="Rectangle 287">
            <a:extLst>
              <a:ext uri="{FF2B5EF4-FFF2-40B4-BE49-F238E27FC236}">
                <a16:creationId xmlns:a16="http://schemas.microsoft.com/office/drawing/2014/main" id="{5F8922A9-01DD-4E8E-A435-E9368C30AC56}"/>
              </a:ext>
            </a:extLst>
          </p:cNvPr>
          <p:cNvSpPr>
            <a:spLocks noChangeArrowheads="1"/>
          </p:cNvSpPr>
          <p:nvPr/>
        </p:nvSpPr>
        <p:spPr bwMode="auto">
          <a:xfrm>
            <a:off x="5358022"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2" name="Rectangle 288">
            <a:extLst>
              <a:ext uri="{FF2B5EF4-FFF2-40B4-BE49-F238E27FC236}">
                <a16:creationId xmlns:a16="http://schemas.microsoft.com/office/drawing/2014/main" id="{BE148054-6735-4808-92F8-53F3E0FF27FD}"/>
              </a:ext>
            </a:extLst>
          </p:cNvPr>
          <p:cNvSpPr>
            <a:spLocks noChangeArrowheads="1"/>
          </p:cNvSpPr>
          <p:nvPr/>
        </p:nvSpPr>
        <p:spPr bwMode="auto">
          <a:xfrm>
            <a:off x="5812285"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3" name="Rectangle 289">
            <a:extLst>
              <a:ext uri="{FF2B5EF4-FFF2-40B4-BE49-F238E27FC236}">
                <a16:creationId xmlns:a16="http://schemas.microsoft.com/office/drawing/2014/main" id="{83EF7D19-EE81-4C8B-BB74-1EBFE79A10D4}"/>
              </a:ext>
            </a:extLst>
          </p:cNvPr>
          <p:cNvSpPr>
            <a:spLocks noChangeArrowheads="1"/>
          </p:cNvSpPr>
          <p:nvPr/>
        </p:nvSpPr>
        <p:spPr bwMode="auto">
          <a:xfrm>
            <a:off x="6267718"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4" name="Rectangle 290">
            <a:extLst>
              <a:ext uri="{FF2B5EF4-FFF2-40B4-BE49-F238E27FC236}">
                <a16:creationId xmlns:a16="http://schemas.microsoft.com/office/drawing/2014/main" id="{4F511F31-AAA8-4436-8486-592CB8944FC3}"/>
              </a:ext>
            </a:extLst>
          </p:cNvPr>
          <p:cNvSpPr>
            <a:spLocks noChangeArrowheads="1"/>
          </p:cNvSpPr>
          <p:nvPr/>
        </p:nvSpPr>
        <p:spPr bwMode="auto">
          <a:xfrm>
            <a:off x="6721981"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5" name="Rectangle 291">
            <a:extLst>
              <a:ext uri="{FF2B5EF4-FFF2-40B4-BE49-F238E27FC236}">
                <a16:creationId xmlns:a16="http://schemas.microsoft.com/office/drawing/2014/main" id="{369EBF34-9826-4B91-A306-5839D20C49EC}"/>
              </a:ext>
            </a:extLst>
          </p:cNvPr>
          <p:cNvSpPr>
            <a:spLocks noChangeArrowheads="1"/>
          </p:cNvSpPr>
          <p:nvPr/>
        </p:nvSpPr>
        <p:spPr bwMode="auto">
          <a:xfrm>
            <a:off x="7177414"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6" name="Rectangle 292">
            <a:extLst>
              <a:ext uri="{FF2B5EF4-FFF2-40B4-BE49-F238E27FC236}">
                <a16:creationId xmlns:a16="http://schemas.microsoft.com/office/drawing/2014/main" id="{859A171A-D946-4682-BEB2-E7822CAF95FD}"/>
              </a:ext>
            </a:extLst>
          </p:cNvPr>
          <p:cNvSpPr>
            <a:spLocks noChangeArrowheads="1"/>
          </p:cNvSpPr>
          <p:nvPr/>
        </p:nvSpPr>
        <p:spPr bwMode="auto">
          <a:xfrm>
            <a:off x="7631676"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7" name="Rectangle 293">
            <a:extLst>
              <a:ext uri="{FF2B5EF4-FFF2-40B4-BE49-F238E27FC236}">
                <a16:creationId xmlns:a16="http://schemas.microsoft.com/office/drawing/2014/main" id="{AF93A40B-14CA-4CA7-9133-C7B48DAC4152}"/>
              </a:ext>
            </a:extLst>
          </p:cNvPr>
          <p:cNvSpPr>
            <a:spLocks noChangeArrowheads="1"/>
          </p:cNvSpPr>
          <p:nvPr/>
        </p:nvSpPr>
        <p:spPr bwMode="auto">
          <a:xfrm>
            <a:off x="8087110"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8" name="Rectangle 294">
            <a:extLst>
              <a:ext uri="{FF2B5EF4-FFF2-40B4-BE49-F238E27FC236}">
                <a16:creationId xmlns:a16="http://schemas.microsoft.com/office/drawing/2014/main" id="{30BB7367-2D64-40A9-8FC2-6664A0872F69}"/>
              </a:ext>
            </a:extLst>
          </p:cNvPr>
          <p:cNvSpPr>
            <a:spLocks noChangeArrowheads="1"/>
          </p:cNvSpPr>
          <p:nvPr/>
        </p:nvSpPr>
        <p:spPr bwMode="auto">
          <a:xfrm>
            <a:off x="8541373"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9" name="Rectangle 295">
            <a:extLst>
              <a:ext uri="{FF2B5EF4-FFF2-40B4-BE49-F238E27FC236}">
                <a16:creationId xmlns:a16="http://schemas.microsoft.com/office/drawing/2014/main" id="{14A42AB5-CCB0-416F-85D7-152BACA427FC}"/>
              </a:ext>
            </a:extLst>
          </p:cNvPr>
          <p:cNvSpPr>
            <a:spLocks noChangeArrowheads="1"/>
          </p:cNvSpPr>
          <p:nvPr/>
        </p:nvSpPr>
        <p:spPr bwMode="auto">
          <a:xfrm>
            <a:off x="8996805"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0" name="Rectangle 296">
            <a:extLst>
              <a:ext uri="{FF2B5EF4-FFF2-40B4-BE49-F238E27FC236}">
                <a16:creationId xmlns:a16="http://schemas.microsoft.com/office/drawing/2014/main" id="{31700671-BD7D-40A1-81C9-CF9CE4C2A725}"/>
              </a:ext>
            </a:extLst>
          </p:cNvPr>
          <p:cNvSpPr>
            <a:spLocks noChangeArrowheads="1"/>
          </p:cNvSpPr>
          <p:nvPr/>
        </p:nvSpPr>
        <p:spPr bwMode="auto">
          <a:xfrm>
            <a:off x="9451068"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1" name="Rectangle 297">
            <a:extLst>
              <a:ext uri="{FF2B5EF4-FFF2-40B4-BE49-F238E27FC236}">
                <a16:creationId xmlns:a16="http://schemas.microsoft.com/office/drawing/2014/main" id="{1C490051-C4F6-4F21-9CBD-DFB84514AD2B}"/>
              </a:ext>
            </a:extLst>
          </p:cNvPr>
          <p:cNvSpPr>
            <a:spLocks noChangeArrowheads="1"/>
          </p:cNvSpPr>
          <p:nvPr/>
        </p:nvSpPr>
        <p:spPr bwMode="auto">
          <a:xfrm>
            <a:off x="9906502" y="54069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2" name="Rectangle 298">
            <a:extLst>
              <a:ext uri="{FF2B5EF4-FFF2-40B4-BE49-F238E27FC236}">
                <a16:creationId xmlns:a16="http://schemas.microsoft.com/office/drawing/2014/main" id="{14B47FB0-304B-408C-AA3F-0F5BB6A5AA3F}"/>
              </a:ext>
            </a:extLst>
          </p:cNvPr>
          <p:cNvSpPr>
            <a:spLocks noChangeArrowheads="1"/>
          </p:cNvSpPr>
          <p:nvPr/>
        </p:nvSpPr>
        <p:spPr bwMode="auto">
          <a:xfrm>
            <a:off x="10360764"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3" name="Rectangle 299">
            <a:extLst>
              <a:ext uri="{FF2B5EF4-FFF2-40B4-BE49-F238E27FC236}">
                <a16:creationId xmlns:a16="http://schemas.microsoft.com/office/drawing/2014/main" id="{9AE02871-B6BC-490F-A388-280843B2B1F3}"/>
              </a:ext>
            </a:extLst>
          </p:cNvPr>
          <p:cNvSpPr>
            <a:spLocks noChangeArrowheads="1"/>
          </p:cNvSpPr>
          <p:nvPr/>
        </p:nvSpPr>
        <p:spPr bwMode="auto">
          <a:xfrm>
            <a:off x="10816197" y="5406987"/>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4" name="Rectangle 300">
            <a:extLst>
              <a:ext uri="{FF2B5EF4-FFF2-40B4-BE49-F238E27FC236}">
                <a16:creationId xmlns:a16="http://schemas.microsoft.com/office/drawing/2014/main" id="{BCA5BD2F-9032-4907-8901-2774F8E56D47}"/>
              </a:ext>
            </a:extLst>
          </p:cNvPr>
          <p:cNvSpPr>
            <a:spLocks noChangeArrowheads="1"/>
          </p:cNvSpPr>
          <p:nvPr/>
        </p:nvSpPr>
        <p:spPr bwMode="auto">
          <a:xfrm>
            <a:off x="11270460"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5" name="Rectangle 301">
            <a:extLst>
              <a:ext uri="{FF2B5EF4-FFF2-40B4-BE49-F238E27FC236}">
                <a16:creationId xmlns:a16="http://schemas.microsoft.com/office/drawing/2014/main" id="{36189607-33CC-47D6-88FA-F4CD1D7D1954}"/>
              </a:ext>
            </a:extLst>
          </p:cNvPr>
          <p:cNvSpPr>
            <a:spLocks noChangeArrowheads="1"/>
          </p:cNvSpPr>
          <p:nvPr/>
        </p:nvSpPr>
        <p:spPr bwMode="auto">
          <a:xfrm>
            <a:off x="11725893"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6" name="Rectangle 303">
            <a:extLst>
              <a:ext uri="{FF2B5EF4-FFF2-40B4-BE49-F238E27FC236}">
                <a16:creationId xmlns:a16="http://schemas.microsoft.com/office/drawing/2014/main" id="{7926FB0B-1EC7-42B6-A9AF-4F352A02DE93}"/>
              </a:ext>
            </a:extLst>
          </p:cNvPr>
          <p:cNvSpPr>
            <a:spLocks noChangeArrowheads="1"/>
          </p:cNvSpPr>
          <p:nvPr/>
        </p:nvSpPr>
        <p:spPr bwMode="auto">
          <a:xfrm>
            <a:off x="354110"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7" name="Rectangle 304">
            <a:extLst>
              <a:ext uri="{FF2B5EF4-FFF2-40B4-BE49-F238E27FC236}">
                <a16:creationId xmlns:a16="http://schemas.microsoft.com/office/drawing/2014/main" id="{C6CE7582-1C15-40D6-A04B-3AB4A11174B4}"/>
              </a:ext>
            </a:extLst>
          </p:cNvPr>
          <p:cNvSpPr>
            <a:spLocks noChangeArrowheads="1"/>
          </p:cNvSpPr>
          <p:nvPr/>
        </p:nvSpPr>
        <p:spPr bwMode="auto">
          <a:xfrm>
            <a:off x="809543"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8" name="Rectangle 305">
            <a:extLst>
              <a:ext uri="{FF2B5EF4-FFF2-40B4-BE49-F238E27FC236}">
                <a16:creationId xmlns:a16="http://schemas.microsoft.com/office/drawing/2014/main" id="{1A4C7EDE-CAE5-4A0E-A085-D115521EE112}"/>
              </a:ext>
            </a:extLst>
          </p:cNvPr>
          <p:cNvSpPr>
            <a:spLocks noChangeArrowheads="1"/>
          </p:cNvSpPr>
          <p:nvPr/>
        </p:nvSpPr>
        <p:spPr bwMode="auto">
          <a:xfrm>
            <a:off x="1263806"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9" name="Rectangle 306">
            <a:extLst>
              <a:ext uri="{FF2B5EF4-FFF2-40B4-BE49-F238E27FC236}">
                <a16:creationId xmlns:a16="http://schemas.microsoft.com/office/drawing/2014/main" id="{A45537C6-B529-4B21-AD2D-EF53D7A3A687}"/>
              </a:ext>
            </a:extLst>
          </p:cNvPr>
          <p:cNvSpPr>
            <a:spLocks noChangeArrowheads="1"/>
          </p:cNvSpPr>
          <p:nvPr/>
        </p:nvSpPr>
        <p:spPr bwMode="auto">
          <a:xfrm>
            <a:off x="1719239"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0" name="Rectangle 307">
            <a:extLst>
              <a:ext uri="{FF2B5EF4-FFF2-40B4-BE49-F238E27FC236}">
                <a16:creationId xmlns:a16="http://schemas.microsoft.com/office/drawing/2014/main" id="{BD7156AF-407F-4067-A722-2F7D5A6CBD41}"/>
              </a:ext>
            </a:extLst>
          </p:cNvPr>
          <p:cNvSpPr>
            <a:spLocks noChangeArrowheads="1"/>
          </p:cNvSpPr>
          <p:nvPr/>
        </p:nvSpPr>
        <p:spPr bwMode="auto">
          <a:xfrm>
            <a:off x="2173502"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1" name="Rectangle 308">
            <a:extLst>
              <a:ext uri="{FF2B5EF4-FFF2-40B4-BE49-F238E27FC236}">
                <a16:creationId xmlns:a16="http://schemas.microsoft.com/office/drawing/2014/main" id="{DB5E4949-C1A1-462A-A907-81360D68C1D5}"/>
              </a:ext>
            </a:extLst>
          </p:cNvPr>
          <p:cNvSpPr>
            <a:spLocks noChangeArrowheads="1"/>
          </p:cNvSpPr>
          <p:nvPr/>
        </p:nvSpPr>
        <p:spPr bwMode="auto">
          <a:xfrm>
            <a:off x="2628935"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2" name="Rectangle 309">
            <a:extLst>
              <a:ext uri="{FF2B5EF4-FFF2-40B4-BE49-F238E27FC236}">
                <a16:creationId xmlns:a16="http://schemas.microsoft.com/office/drawing/2014/main" id="{FAD5200A-AC76-4A0D-9277-A1C8E4D69729}"/>
              </a:ext>
            </a:extLst>
          </p:cNvPr>
          <p:cNvSpPr>
            <a:spLocks noChangeArrowheads="1"/>
          </p:cNvSpPr>
          <p:nvPr/>
        </p:nvSpPr>
        <p:spPr bwMode="auto">
          <a:xfrm>
            <a:off x="3083198"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3" name="Rectangle 310">
            <a:extLst>
              <a:ext uri="{FF2B5EF4-FFF2-40B4-BE49-F238E27FC236}">
                <a16:creationId xmlns:a16="http://schemas.microsoft.com/office/drawing/2014/main" id="{B10E8F52-7FCD-4B17-964A-1A97E2CB0669}"/>
              </a:ext>
            </a:extLst>
          </p:cNvPr>
          <p:cNvSpPr>
            <a:spLocks noChangeArrowheads="1"/>
          </p:cNvSpPr>
          <p:nvPr/>
        </p:nvSpPr>
        <p:spPr bwMode="auto">
          <a:xfrm>
            <a:off x="3538630"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4" name="Rectangle 311">
            <a:extLst>
              <a:ext uri="{FF2B5EF4-FFF2-40B4-BE49-F238E27FC236}">
                <a16:creationId xmlns:a16="http://schemas.microsoft.com/office/drawing/2014/main" id="{199F53BC-5327-4C34-A560-B7D93F5F951E}"/>
              </a:ext>
            </a:extLst>
          </p:cNvPr>
          <p:cNvSpPr>
            <a:spLocks noChangeArrowheads="1"/>
          </p:cNvSpPr>
          <p:nvPr/>
        </p:nvSpPr>
        <p:spPr bwMode="auto">
          <a:xfrm>
            <a:off x="3992893"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5" name="Rectangle 312">
            <a:extLst>
              <a:ext uri="{FF2B5EF4-FFF2-40B4-BE49-F238E27FC236}">
                <a16:creationId xmlns:a16="http://schemas.microsoft.com/office/drawing/2014/main" id="{2FC7F96E-2AA5-4430-8933-303E0E254435}"/>
              </a:ext>
            </a:extLst>
          </p:cNvPr>
          <p:cNvSpPr>
            <a:spLocks noChangeArrowheads="1"/>
          </p:cNvSpPr>
          <p:nvPr/>
        </p:nvSpPr>
        <p:spPr bwMode="auto">
          <a:xfrm>
            <a:off x="4448327"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6" name="Rectangle 313">
            <a:extLst>
              <a:ext uri="{FF2B5EF4-FFF2-40B4-BE49-F238E27FC236}">
                <a16:creationId xmlns:a16="http://schemas.microsoft.com/office/drawing/2014/main" id="{6F48430D-4266-4379-B0B9-939C11A824B5}"/>
              </a:ext>
            </a:extLst>
          </p:cNvPr>
          <p:cNvSpPr>
            <a:spLocks noChangeArrowheads="1"/>
          </p:cNvSpPr>
          <p:nvPr/>
        </p:nvSpPr>
        <p:spPr bwMode="auto">
          <a:xfrm>
            <a:off x="4902590"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7" name="Rectangle 314">
            <a:extLst>
              <a:ext uri="{FF2B5EF4-FFF2-40B4-BE49-F238E27FC236}">
                <a16:creationId xmlns:a16="http://schemas.microsoft.com/office/drawing/2014/main" id="{E96290E6-15F2-4B8D-BD72-D47344F70D55}"/>
              </a:ext>
            </a:extLst>
          </p:cNvPr>
          <p:cNvSpPr>
            <a:spLocks noChangeArrowheads="1"/>
          </p:cNvSpPr>
          <p:nvPr/>
        </p:nvSpPr>
        <p:spPr bwMode="auto">
          <a:xfrm>
            <a:off x="5358022"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8" name="Rectangle 315">
            <a:extLst>
              <a:ext uri="{FF2B5EF4-FFF2-40B4-BE49-F238E27FC236}">
                <a16:creationId xmlns:a16="http://schemas.microsoft.com/office/drawing/2014/main" id="{FBC8EBAB-9D6C-48D6-BE00-C2F53C03F66A}"/>
              </a:ext>
            </a:extLst>
          </p:cNvPr>
          <p:cNvSpPr>
            <a:spLocks noChangeArrowheads="1"/>
          </p:cNvSpPr>
          <p:nvPr/>
        </p:nvSpPr>
        <p:spPr bwMode="auto">
          <a:xfrm>
            <a:off x="5812285"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9" name="Rectangle 316">
            <a:extLst>
              <a:ext uri="{FF2B5EF4-FFF2-40B4-BE49-F238E27FC236}">
                <a16:creationId xmlns:a16="http://schemas.microsoft.com/office/drawing/2014/main" id="{2E89C0F2-BC8E-4CA4-A11F-96B5B0E77AA2}"/>
              </a:ext>
            </a:extLst>
          </p:cNvPr>
          <p:cNvSpPr>
            <a:spLocks noChangeArrowheads="1"/>
          </p:cNvSpPr>
          <p:nvPr/>
        </p:nvSpPr>
        <p:spPr bwMode="auto">
          <a:xfrm>
            <a:off x="6267718"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0" name="Rectangle 317">
            <a:extLst>
              <a:ext uri="{FF2B5EF4-FFF2-40B4-BE49-F238E27FC236}">
                <a16:creationId xmlns:a16="http://schemas.microsoft.com/office/drawing/2014/main" id="{ABB2F2E5-0B78-4924-8C02-91133456E04E}"/>
              </a:ext>
            </a:extLst>
          </p:cNvPr>
          <p:cNvSpPr>
            <a:spLocks noChangeArrowheads="1"/>
          </p:cNvSpPr>
          <p:nvPr/>
        </p:nvSpPr>
        <p:spPr bwMode="auto">
          <a:xfrm>
            <a:off x="6721981"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1" name="Rectangle 318">
            <a:extLst>
              <a:ext uri="{FF2B5EF4-FFF2-40B4-BE49-F238E27FC236}">
                <a16:creationId xmlns:a16="http://schemas.microsoft.com/office/drawing/2014/main" id="{8A77E39A-3439-42E5-864E-07050A9B949A}"/>
              </a:ext>
            </a:extLst>
          </p:cNvPr>
          <p:cNvSpPr>
            <a:spLocks noChangeArrowheads="1"/>
          </p:cNvSpPr>
          <p:nvPr/>
        </p:nvSpPr>
        <p:spPr bwMode="auto">
          <a:xfrm>
            <a:off x="7177414"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2" name="Rectangle 319">
            <a:extLst>
              <a:ext uri="{FF2B5EF4-FFF2-40B4-BE49-F238E27FC236}">
                <a16:creationId xmlns:a16="http://schemas.microsoft.com/office/drawing/2014/main" id="{25EAA1C5-3174-4F4B-BFF3-90C5CCB903EC}"/>
              </a:ext>
            </a:extLst>
          </p:cNvPr>
          <p:cNvSpPr>
            <a:spLocks noChangeArrowheads="1"/>
          </p:cNvSpPr>
          <p:nvPr/>
        </p:nvSpPr>
        <p:spPr bwMode="auto">
          <a:xfrm>
            <a:off x="7631676"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3" name="Rectangle 320">
            <a:extLst>
              <a:ext uri="{FF2B5EF4-FFF2-40B4-BE49-F238E27FC236}">
                <a16:creationId xmlns:a16="http://schemas.microsoft.com/office/drawing/2014/main" id="{1F2DB9F1-C65F-4052-A053-3F8F3AF0F08F}"/>
              </a:ext>
            </a:extLst>
          </p:cNvPr>
          <p:cNvSpPr>
            <a:spLocks noChangeArrowheads="1"/>
          </p:cNvSpPr>
          <p:nvPr/>
        </p:nvSpPr>
        <p:spPr bwMode="auto">
          <a:xfrm>
            <a:off x="8087110"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4" name="Rectangle 321">
            <a:extLst>
              <a:ext uri="{FF2B5EF4-FFF2-40B4-BE49-F238E27FC236}">
                <a16:creationId xmlns:a16="http://schemas.microsoft.com/office/drawing/2014/main" id="{AFFB727D-B40C-4F86-915F-7329F028339A}"/>
              </a:ext>
            </a:extLst>
          </p:cNvPr>
          <p:cNvSpPr>
            <a:spLocks noChangeArrowheads="1"/>
          </p:cNvSpPr>
          <p:nvPr/>
        </p:nvSpPr>
        <p:spPr bwMode="auto">
          <a:xfrm>
            <a:off x="8541373"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5" name="Rectangle 322">
            <a:extLst>
              <a:ext uri="{FF2B5EF4-FFF2-40B4-BE49-F238E27FC236}">
                <a16:creationId xmlns:a16="http://schemas.microsoft.com/office/drawing/2014/main" id="{584872F2-AD23-451B-B00B-D48843FDC2F0}"/>
              </a:ext>
            </a:extLst>
          </p:cNvPr>
          <p:cNvSpPr>
            <a:spLocks noChangeArrowheads="1"/>
          </p:cNvSpPr>
          <p:nvPr/>
        </p:nvSpPr>
        <p:spPr bwMode="auto">
          <a:xfrm>
            <a:off x="8996805"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6" name="Rectangle 323">
            <a:extLst>
              <a:ext uri="{FF2B5EF4-FFF2-40B4-BE49-F238E27FC236}">
                <a16:creationId xmlns:a16="http://schemas.microsoft.com/office/drawing/2014/main" id="{59E7ABF1-EA01-439C-89DC-4066F7684B5B}"/>
              </a:ext>
            </a:extLst>
          </p:cNvPr>
          <p:cNvSpPr>
            <a:spLocks noChangeArrowheads="1"/>
          </p:cNvSpPr>
          <p:nvPr/>
        </p:nvSpPr>
        <p:spPr bwMode="auto">
          <a:xfrm>
            <a:off x="9451068"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7" name="Rectangle 324">
            <a:extLst>
              <a:ext uri="{FF2B5EF4-FFF2-40B4-BE49-F238E27FC236}">
                <a16:creationId xmlns:a16="http://schemas.microsoft.com/office/drawing/2014/main" id="{F5673CC4-BA29-4135-9BA9-AED7EAA77A45}"/>
              </a:ext>
            </a:extLst>
          </p:cNvPr>
          <p:cNvSpPr>
            <a:spLocks noChangeArrowheads="1"/>
          </p:cNvSpPr>
          <p:nvPr/>
        </p:nvSpPr>
        <p:spPr bwMode="auto">
          <a:xfrm>
            <a:off x="9906502"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8" name="Rectangle 325">
            <a:extLst>
              <a:ext uri="{FF2B5EF4-FFF2-40B4-BE49-F238E27FC236}">
                <a16:creationId xmlns:a16="http://schemas.microsoft.com/office/drawing/2014/main" id="{06B3D335-F1DF-4E26-A5A1-31E9CD919EA6}"/>
              </a:ext>
            </a:extLst>
          </p:cNvPr>
          <p:cNvSpPr>
            <a:spLocks noChangeArrowheads="1"/>
          </p:cNvSpPr>
          <p:nvPr/>
        </p:nvSpPr>
        <p:spPr bwMode="auto">
          <a:xfrm>
            <a:off x="10360764"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9" name="Rectangle 326">
            <a:extLst>
              <a:ext uri="{FF2B5EF4-FFF2-40B4-BE49-F238E27FC236}">
                <a16:creationId xmlns:a16="http://schemas.microsoft.com/office/drawing/2014/main" id="{834239CB-0B66-488B-B963-CD4BC4A66C7E}"/>
              </a:ext>
            </a:extLst>
          </p:cNvPr>
          <p:cNvSpPr>
            <a:spLocks noChangeArrowheads="1"/>
          </p:cNvSpPr>
          <p:nvPr/>
        </p:nvSpPr>
        <p:spPr bwMode="auto">
          <a:xfrm>
            <a:off x="10816197"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0" name="Rectangle 327">
            <a:extLst>
              <a:ext uri="{FF2B5EF4-FFF2-40B4-BE49-F238E27FC236}">
                <a16:creationId xmlns:a16="http://schemas.microsoft.com/office/drawing/2014/main" id="{5DF8D3AD-C701-45DA-A09C-0B72B8B4D062}"/>
              </a:ext>
            </a:extLst>
          </p:cNvPr>
          <p:cNvSpPr>
            <a:spLocks noChangeArrowheads="1"/>
          </p:cNvSpPr>
          <p:nvPr/>
        </p:nvSpPr>
        <p:spPr bwMode="auto">
          <a:xfrm>
            <a:off x="11270460"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1" name="Rectangle 328">
            <a:extLst>
              <a:ext uri="{FF2B5EF4-FFF2-40B4-BE49-F238E27FC236}">
                <a16:creationId xmlns:a16="http://schemas.microsoft.com/office/drawing/2014/main" id="{4A5BD061-AFE7-47F7-A037-4635A1719163}"/>
              </a:ext>
            </a:extLst>
          </p:cNvPr>
          <p:cNvSpPr>
            <a:spLocks noChangeArrowheads="1"/>
          </p:cNvSpPr>
          <p:nvPr/>
        </p:nvSpPr>
        <p:spPr bwMode="auto">
          <a:xfrm>
            <a:off x="11725893" y="5915379"/>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2" name="Rectangle 303">
            <a:extLst>
              <a:ext uri="{FF2B5EF4-FFF2-40B4-BE49-F238E27FC236}">
                <a16:creationId xmlns:a16="http://schemas.microsoft.com/office/drawing/2014/main" id="{72E47367-DB80-4AEF-B453-F2874E290804}"/>
              </a:ext>
            </a:extLst>
          </p:cNvPr>
          <p:cNvSpPr>
            <a:spLocks noChangeArrowheads="1"/>
          </p:cNvSpPr>
          <p:nvPr/>
        </p:nvSpPr>
        <p:spPr bwMode="auto">
          <a:xfrm>
            <a:off x="354110"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3" name="Rectangle 304">
            <a:extLst>
              <a:ext uri="{FF2B5EF4-FFF2-40B4-BE49-F238E27FC236}">
                <a16:creationId xmlns:a16="http://schemas.microsoft.com/office/drawing/2014/main" id="{A5D11ACD-18C7-4BD8-97B9-7564D82EECED}"/>
              </a:ext>
            </a:extLst>
          </p:cNvPr>
          <p:cNvSpPr>
            <a:spLocks noChangeArrowheads="1"/>
          </p:cNvSpPr>
          <p:nvPr/>
        </p:nvSpPr>
        <p:spPr bwMode="auto">
          <a:xfrm>
            <a:off x="809543"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4" name="Rectangle 305">
            <a:extLst>
              <a:ext uri="{FF2B5EF4-FFF2-40B4-BE49-F238E27FC236}">
                <a16:creationId xmlns:a16="http://schemas.microsoft.com/office/drawing/2014/main" id="{7304767C-0411-429C-B5FC-DE14E770D4E3}"/>
              </a:ext>
            </a:extLst>
          </p:cNvPr>
          <p:cNvSpPr>
            <a:spLocks noChangeArrowheads="1"/>
          </p:cNvSpPr>
          <p:nvPr/>
        </p:nvSpPr>
        <p:spPr bwMode="auto">
          <a:xfrm>
            <a:off x="1263806"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5" name="Rectangle 306">
            <a:extLst>
              <a:ext uri="{FF2B5EF4-FFF2-40B4-BE49-F238E27FC236}">
                <a16:creationId xmlns:a16="http://schemas.microsoft.com/office/drawing/2014/main" id="{D74BCE79-1C15-40ED-A6B2-30D89DC13305}"/>
              </a:ext>
            </a:extLst>
          </p:cNvPr>
          <p:cNvSpPr>
            <a:spLocks noChangeArrowheads="1"/>
          </p:cNvSpPr>
          <p:nvPr/>
        </p:nvSpPr>
        <p:spPr bwMode="auto">
          <a:xfrm>
            <a:off x="1719239"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6" name="Rectangle 307">
            <a:extLst>
              <a:ext uri="{FF2B5EF4-FFF2-40B4-BE49-F238E27FC236}">
                <a16:creationId xmlns:a16="http://schemas.microsoft.com/office/drawing/2014/main" id="{4966B602-0BC1-433A-A6DC-60644E5D1576}"/>
              </a:ext>
            </a:extLst>
          </p:cNvPr>
          <p:cNvSpPr>
            <a:spLocks noChangeArrowheads="1"/>
          </p:cNvSpPr>
          <p:nvPr/>
        </p:nvSpPr>
        <p:spPr bwMode="auto">
          <a:xfrm>
            <a:off x="2173502"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7" name="Rectangle 308">
            <a:extLst>
              <a:ext uri="{FF2B5EF4-FFF2-40B4-BE49-F238E27FC236}">
                <a16:creationId xmlns:a16="http://schemas.microsoft.com/office/drawing/2014/main" id="{5FA73E87-F9E1-4922-AB56-257040A0C260}"/>
              </a:ext>
            </a:extLst>
          </p:cNvPr>
          <p:cNvSpPr>
            <a:spLocks noChangeArrowheads="1"/>
          </p:cNvSpPr>
          <p:nvPr/>
        </p:nvSpPr>
        <p:spPr bwMode="auto">
          <a:xfrm>
            <a:off x="2628935"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8" name="Rectangle 309">
            <a:extLst>
              <a:ext uri="{FF2B5EF4-FFF2-40B4-BE49-F238E27FC236}">
                <a16:creationId xmlns:a16="http://schemas.microsoft.com/office/drawing/2014/main" id="{3523D0D6-BF5C-4992-89BC-D80F4B65DDA7}"/>
              </a:ext>
            </a:extLst>
          </p:cNvPr>
          <p:cNvSpPr>
            <a:spLocks noChangeArrowheads="1"/>
          </p:cNvSpPr>
          <p:nvPr/>
        </p:nvSpPr>
        <p:spPr bwMode="auto">
          <a:xfrm>
            <a:off x="3083198"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9" name="Rectangle 310">
            <a:extLst>
              <a:ext uri="{FF2B5EF4-FFF2-40B4-BE49-F238E27FC236}">
                <a16:creationId xmlns:a16="http://schemas.microsoft.com/office/drawing/2014/main" id="{5D76C7BC-28B0-4D32-B952-79C61B9622E0}"/>
              </a:ext>
            </a:extLst>
          </p:cNvPr>
          <p:cNvSpPr>
            <a:spLocks noChangeArrowheads="1"/>
          </p:cNvSpPr>
          <p:nvPr/>
        </p:nvSpPr>
        <p:spPr bwMode="auto">
          <a:xfrm>
            <a:off x="3538630"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0" name="Rectangle 311">
            <a:extLst>
              <a:ext uri="{FF2B5EF4-FFF2-40B4-BE49-F238E27FC236}">
                <a16:creationId xmlns:a16="http://schemas.microsoft.com/office/drawing/2014/main" id="{02B04400-D266-4DBE-913D-B08E3CF680B4}"/>
              </a:ext>
            </a:extLst>
          </p:cNvPr>
          <p:cNvSpPr>
            <a:spLocks noChangeArrowheads="1"/>
          </p:cNvSpPr>
          <p:nvPr/>
        </p:nvSpPr>
        <p:spPr bwMode="auto">
          <a:xfrm>
            <a:off x="3992893"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1" name="Rectangle 312">
            <a:extLst>
              <a:ext uri="{FF2B5EF4-FFF2-40B4-BE49-F238E27FC236}">
                <a16:creationId xmlns:a16="http://schemas.microsoft.com/office/drawing/2014/main" id="{7B93B4CC-C4D7-437E-A267-7391A7627D42}"/>
              </a:ext>
            </a:extLst>
          </p:cNvPr>
          <p:cNvSpPr>
            <a:spLocks noChangeArrowheads="1"/>
          </p:cNvSpPr>
          <p:nvPr/>
        </p:nvSpPr>
        <p:spPr bwMode="auto">
          <a:xfrm>
            <a:off x="4448327"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2" name="Rectangle 313">
            <a:extLst>
              <a:ext uri="{FF2B5EF4-FFF2-40B4-BE49-F238E27FC236}">
                <a16:creationId xmlns:a16="http://schemas.microsoft.com/office/drawing/2014/main" id="{4B2581D9-C04D-4A48-A51B-2934BA88C105}"/>
              </a:ext>
            </a:extLst>
          </p:cNvPr>
          <p:cNvSpPr>
            <a:spLocks noChangeArrowheads="1"/>
          </p:cNvSpPr>
          <p:nvPr/>
        </p:nvSpPr>
        <p:spPr bwMode="auto">
          <a:xfrm>
            <a:off x="4902590"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3" name="Rectangle 314">
            <a:extLst>
              <a:ext uri="{FF2B5EF4-FFF2-40B4-BE49-F238E27FC236}">
                <a16:creationId xmlns:a16="http://schemas.microsoft.com/office/drawing/2014/main" id="{6F9A094D-9E36-418E-BD81-0BED0CA37542}"/>
              </a:ext>
            </a:extLst>
          </p:cNvPr>
          <p:cNvSpPr>
            <a:spLocks noChangeArrowheads="1"/>
          </p:cNvSpPr>
          <p:nvPr/>
        </p:nvSpPr>
        <p:spPr bwMode="auto">
          <a:xfrm>
            <a:off x="5358022"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4" name="Rectangle 315">
            <a:extLst>
              <a:ext uri="{FF2B5EF4-FFF2-40B4-BE49-F238E27FC236}">
                <a16:creationId xmlns:a16="http://schemas.microsoft.com/office/drawing/2014/main" id="{99CE1A4E-E309-4173-B637-E7FA8780A5B0}"/>
              </a:ext>
            </a:extLst>
          </p:cNvPr>
          <p:cNvSpPr>
            <a:spLocks noChangeArrowheads="1"/>
          </p:cNvSpPr>
          <p:nvPr/>
        </p:nvSpPr>
        <p:spPr bwMode="auto">
          <a:xfrm>
            <a:off x="5812285"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5" name="Rectangle 316">
            <a:extLst>
              <a:ext uri="{FF2B5EF4-FFF2-40B4-BE49-F238E27FC236}">
                <a16:creationId xmlns:a16="http://schemas.microsoft.com/office/drawing/2014/main" id="{35908A89-8ABE-4EA6-AB07-7C6C075084C7}"/>
              </a:ext>
            </a:extLst>
          </p:cNvPr>
          <p:cNvSpPr>
            <a:spLocks noChangeArrowheads="1"/>
          </p:cNvSpPr>
          <p:nvPr/>
        </p:nvSpPr>
        <p:spPr bwMode="auto">
          <a:xfrm>
            <a:off x="6267718"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6" name="Rectangle 317">
            <a:extLst>
              <a:ext uri="{FF2B5EF4-FFF2-40B4-BE49-F238E27FC236}">
                <a16:creationId xmlns:a16="http://schemas.microsoft.com/office/drawing/2014/main" id="{52D7FC56-1108-4D22-9631-D0A08F954F2D}"/>
              </a:ext>
            </a:extLst>
          </p:cNvPr>
          <p:cNvSpPr>
            <a:spLocks noChangeArrowheads="1"/>
          </p:cNvSpPr>
          <p:nvPr/>
        </p:nvSpPr>
        <p:spPr bwMode="auto">
          <a:xfrm>
            <a:off x="6721981"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7" name="Rectangle 318">
            <a:extLst>
              <a:ext uri="{FF2B5EF4-FFF2-40B4-BE49-F238E27FC236}">
                <a16:creationId xmlns:a16="http://schemas.microsoft.com/office/drawing/2014/main" id="{E6B3457F-C39E-40F4-B8B4-741981759F9C}"/>
              </a:ext>
            </a:extLst>
          </p:cNvPr>
          <p:cNvSpPr>
            <a:spLocks noChangeArrowheads="1"/>
          </p:cNvSpPr>
          <p:nvPr/>
        </p:nvSpPr>
        <p:spPr bwMode="auto">
          <a:xfrm>
            <a:off x="7177414"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8" name="Rectangle 319">
            <a:extLst>
              <a:ext uri="{FF2B5EF4-FFF2-40B4-BE49-F238E27FC236}">
                <a16:creationId xmlns:a16="http://schemas.microsoft.com/office/drawing/2014/main" id="{08E774A7-E1DE-46A1-A6F9-D13721437291}"/>
              </a:ext>
            </a:extLst>
          </p:cNvPr>
          <p:cNvSpPr>
            <a:spLocks noChangeArrowheads="1"/>
          </p:cNvSpPr>
          <p:nvPr/>
        </p:nvSpPr>
        <p:spPr bwMode="auto">
          <a:xfrm>
            <a:off x="7631676"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9" name="Rectangle 320">
            <a:extLst>
              <a:ext uri="{FF2B5EF4-FFF2-40B4-BE49-F238E27FC236}">
                <a16:creationId xmlns:a16="http://schemas.microsoft.com/office/drawing/2014/main" id="{7B8BB479-CE5F-4C3D-9C65-414F6B72D38F}"/>
              </a:ext>
            </a:extLst>
          </p:cNvPr>
          <p:cNvSpPr>
            <a:spLocks noChangeArrowheads="1"/>
          </p:cNvSpPr>
          <p:nvPr/>
        </p:nvSpPr>
        <p:spPr bwMode="auto">
          <a:xfrm>
            <a:off x="8087110"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0" name="Rectangle 321">
            <a:extLst>
              <a:ext uri="{FF2B5EF4-FFF2-40B4-BE49-F238E27FC236}">
                <a16:creationId xmlns:a16="http://schemas.microsoft.com/office/drawing/2014/main" id="{2E97BD59-5139-4C10-8550-C855D2D1FEC1}"/>
              </a:ext>
            </a:extLst>
          </p:cNvPr>
          <p:cNvSpPr>
            <a:spLocks noChangeArrowheads="1"/>
          </p:cNvSpPr>
          <p:nvPr/>
        </p:nvSpPr>
        <p:spPr bwMode="auto">
          <a:xfrm>
            <a:off x="8541373"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1" name="Rectangle 322">
            <a:extLst>
              <a:ext uri="{FF2B5EF4-FFF2-40B4-BE49-F238E27FC236}">
                <a16:creationId xmlns:a16="http://schemas.microsoft.com/office/drawing/2014/main" id="{3AA2DF57-9830-4A49-9748-4ADE27F46F6D}"/>
              </a:ext>
            </a:extLst>
          </p:cNvPr>
          <p:cNvSpPr>
            <a:spLocks noChangeArrowheads="1"/>
          </p:cNvSpPr>
          <p:nvPr/>
        </p:nvSpPr>
        <p:spPr bwMode="auto">
          <a:xfrm>
            <a:off x="8996805"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2" name="Rectangle 323">
            <a:extLst>
              <a:ext uri="{FF2B5EF4-FFF2-40B4-BE49-F238E27FC236}">
                <a16:creationId xmlns:a16="http://schemas.microsoft.com/office/drawing/2014/main" id="{01A36D7F-15E1-44B8-9B0F-4F2DAABB6669}"/>
              </a:ext>
            </a:extLst>
          </p:cNvPr>
          <p:cNvSpPr>
            <a:spLocks noChangeArrowheads="1"/>
          </p:cNvSpPr>
          <p:nvPr/>
        </p:nvSpPr>
        <p:spPr bwMode="auto">
          <a:xfrm>
            <a:off x="9451068" y="6422607"/>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3" name="Rectangle 324">
            <a:extLst>
              <a:ext uri="{FF2B5EF4-FFF2-40B4-BE49-F238E27FC236}">
                <a16:creationId xmlns:a16="http://schemas.microsoft.com/office/drawing/2014/main" id="{716C32D4-81F1-4B63-9A1A-24136249381B}"/>
              </a:ext>
            </a:extLst>
          </p:cNvPr>
          <p:cNvSpPr>
            <a:spLocks noChangeArrowheads="1"/>
          </p:cNvSpPr>
          <p:nvPr/>
        </p:nvSpPr>
        <p:spPr bwMode="auto">
          <a:xfrm>
            <a:off x="9906502"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4" name="Rectangle 325">
            <a:extLst>
              <a:ext uri="{FF2B5EF4-FFF2-40B4-BE49-F238E27FC236}">
                <a16:creationId xmlns:a16="http://schemas.microsoft.com/office/drawing/2014/main" id="{6341F2A0-638B-4AEC-A1C2-759E1F2E1FE8}"/>
              </a:ext>
            </a:extLst>
          </p:cNvPr>
          <p:cNvSpPr>
            <a:spLocks noChangeArrowheads="1"/>
          </p:cNvSpPr>
          <p:nvPr/>
        </p:nvSpPr>
        <p:spPr bwMode="auto">
          <a:xfrm>
            <a:off x="10360764"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5" name="Rectangle 326">
            <a:extLst>
              <a:ext uri="{FF2B5EF4-FFF2-40B4-BE49-F238E27FC236}">
                <a16:creationId xmlns:a16="http://schemas.microsoft.com/office/drawing/2014/main" id="{AC3BBC0F-0B8D-458F-94A7-D77F591B6038}"/>
              </a:ext>
            </a:extLst>
          </p:cNvPr>
          <p:cNvSpPr>
            <a:spLocks noChangeArrowheads="1"/>
          </p:cNvSpPr>
          <p:nvPr/>
        </p:nvSpPr>
        <p:spPr bwMode="auto">
          <a:xfrm>
            <a:off x="10816197" y="6422607"/>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6" name="Rectangle 327">
            <a:extLst>
              <a:ext uri="{FF2B5EF4-FFF2-40B4-BE49-F238E27FC236}">
                <a16:creationId xmlns:a16="http://schemas.microsoft.com/office/drawing/2014/main" id="{2BCB09AE-15F7-4D67-9547-C60DDCB0CEA6}"/>
              </a:ext>
            </a:extLst>
          </p:cNvPr>
          <p:cNvSpPr>
            <a:spLocks noChangeArrowheads="1"/>
          </p:cNvSpPr>
          <p:nvPr/>
        </p:nvSpPr>
        <p:spPr bwMode="auto">
          <a:xfrm>
            <a:off x="11270460"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7" name="Rectangle 328">
            <a:extLst>
              <a:ext uri="{FF2B5EF4-FFF2-40B4-BE49-F238E27FC236}">
                <a16:creationId xmlns:a16="http://schemas.microsoft.com/office/drawing/2014/main" id="{19811182-AAD5-444A-AEBF-DA4474795936}"/>
              </a:ext>
            </a:extLst>
          </p:cNvPr>
          <p:cNvSpPr>
            <a:spLocks noChangeArrowheads="1"/>
          </p:cNvSpPr>
          <p:nvPr/>
        </p:nvSpPr>
        <p:spPr bwMode="auto">
          <a:xfrm>
            <a:off x="11725893"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8" name="Rectangle 91">
            <a:extLst>
              <a:ext uri="{FF2B5EF4-FFF2-40B4-BE49-F238E27FC236}">
                <a16:creationId xmlns:a16="http://schemas.microsoft.com/office/drawing/2014/main" id="{F5F1C36C-3F5F-453A-8021-577AF8102B7D}"/>
              </a:ext>
            </a:extLst>
          </p:cNvPr>
          <p:cNvSpPr>
            <a:spLocks noChangeArrowheads="1"/>
          </p:cNvSpPr>
          <p:nvPr userDrawn="1"/>
        </p:nvSpPr>
        <p:spPr bwMode="auto">
          <a:xfrm>
            <a:off x="3538630" y="186278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9" name="Rectangle 92">
            <a:extLst>
              <a:ext uri="{FF2B5EF4-FFF2-40B4-BE49-F238E27FC236}">
                <a16:creationId xmlns:a16="http://schemas.microsoft.com/office/drawing/2014/main" id="{B68E0835-F6A9-4C24-80BC-2C4982644A6B}"/>
              </a:ext>
            </a:extLst>
          </p:cNvPr>
          <p:cNvSpPr>
            <a:spLocks noChangeArrowheads="1"/>
          </p:cNvSpPr>
          <p:nvPr userDrawn="1"/>
        </p:nvSpPr>
        <p:spPr bwMode="auto">
          <a:xfrm>
            <a:off x="3992893" y="186278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0" name="Rectangle 118">
            <a:extLst>
              <a:ext uri="{FF2B5EF4-FFF2-40B4-BE49-F238E27FC236}">
                <a16:creationId xmlns:a16="http://schemas.microsoft.com/office/drawing/2014/main" id="{C7E8024E-9FFB-4AFF-946C-F32504357775}"/>
              </a:ext>
            </a:extLst>
          </p:cNvPr>
          <p:cNvSpPr>
            <a:spLocks noChangeArrowheads="1"/>
          </p:cNvSpPr>
          <p:nvPr userDrawn="1"/>
        </p:nvSpPr>
        <p:spPr bwMode="auto">
          <a:xfrm>
            <a:off x="3538630" y="2371175"/>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1" name="Rectangle 119">
            <a:extLst>
              <a:ext uri="{FF2B5EF4-FFF2-40B4-BE49-F238E27FC236}">
                <a16:creationId xmlns:a16="http://schemas.microsoft.com/office/drawing/2014/main" id="{542FA810-66E0-4E5C-A29B-2F35550C8B07}"/>
              </a:ext>
            </a:extLst>
          </p:cNvPr>
          <p:cNvSpPr>
            <a:spLocks noChangeArrowheads="1"/>
          </p:cNvSpPr>
          <p:nvPr userDrawn="1"/>
        </p:nvSpPr>
        <p:spPr bwMode="auto">
          <a:xfrm>
            <a:off x="3992893" y="2371175"/>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2" name="Rectangle 145">
            <a:extLst>
              <a:ext uri="{FF2B5EF4-FFF2-40B4-BE49-F238E27FC236}">
                <a16:creationId xmlns:a16="http://schemas.microsoft.com/office/drawing/2014/main" id="{E3ADD3A0-60F3-4CCF-A787-C83FEFD7452B}"/>
              </a:ext>
            </a:extLst>
          </p:cNvPr>
          <p:cNvSpPr>
            <a:spLocks noChangeArrowheads="1"/>
          </p:cNvSpPr>
          <p:nvPr userDrawn="1"/>
        </p:nvSpPr>
        <p:spPr bwMode="auto">
          <a:xfrm>
            <a:off x="3538630" y="287839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3" name="Rectangle 146">
            <a:extLst>
              <a:ext uri="{FF2B5EF4-FFF2-40B4-BE49-F238E27FC236}">
                <a16:creationId xmlns:a16="http://schemas.microsoft.com/office/drawing/2014/main" id="{03B5D2C0-D46F-4CA6-BB0C-7E966C3AB9DB}"/>
              </a:ext>
            </a:extLst>
          </p:cNvPr>
          <p:cNvSpPr>
            <a:spLocks noChangeArrowheads="1"/>
          </p:cNvSpPr>
          <p:nvPr userDrawn="1"/>
        </p:nvSpPr>
        <p:spPr bwMode="auto">
          <a:xfrm>
            <a:off x="3992893" y="287839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4" name="Rectangle 172">
            <a:extLst>
              <a:ext uri="{FF2B5EF4-FFF2-40B4-BE49-F238E27FC236}">
                <a16:creationId xmlns:a16="http://schemas.microsoft.com/office/drawing/2014/main" id="{A5A79340-EBE4-4E04-AF35-EAB781F1CA7F}"/>
              </a:ext>
            </a:extLst>
          </p:cNvPr>
          <p:cNvSpPr>
            <a:spLocks noChangeArrowheads="1"/>
          </p:cNvSpPr>
          <p:nvPr userDrawn="1"/>
        </p:nvSpPr>
        <p:spPr bwMode="auto">
          <a:xfrm>
            <a:off x="3538630" y="338679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5" name="Rectangle 173">
            <a:extLst>
              <a:ext uri="{FF2B5EF4-FFF2-40B4-BE49-F238E27FC236}">
                <a16:creationId xmlns:a16="http://schemas.microsoft.com/office/drawing/2014/main" id="{A3D2A4FF-3DD1-4D92-A192-6C0C4D36720E}"/>
              </a:ext>
            </a:extLst>
          </p:cNvPr>
          <p:cNvSpPr>
            <a:spLocks noChangeArrowheads="1"/>
          </p:cNvSpPr>
          <p:nvPr userDrawn="1"/>
        </p:nvSpPr>
        <p:spPr bwMode="auto">
          <a:xfrm>
            <a:off x="3992893" y="338679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6" name="Rectangle 199">
            <a:extLst>
              <a:ext uri="{FF2B5EF4-FFF2-40B4-BE49-F238E27FC236}">
                <a16:creationId xmlns:a16="http://schemas.microsoft.com/office/drawing/2014/main" id="{F8123DF8-9385-4180-994E-0FB3C83AB056}"/>
              </a:ext>
            </a:extLst>
          </p:cNvPr>
          <p:cNvSpPr>
            <a:spLocks noChangeArrowheads="1"/>
          </p:cNvSpPr>
          <p:nvPr userDrawn="1"/>
        </p:nvSpPr>
        <p:spPr bwMode="auto">
          <a:xfrm>
            <a:off x="3538630" y="389518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7" name="Rectangle 200">
            <a:extLst>
              <a:ext uri="{FF2B5EF4-FFF2-40B4-BE49-F238E27FC236}">
                <a16:creationId xmlns:a16="http://schemas.microsoft.com/office/drawing/2014/main" id="{35B83622-CCF4-4468-AC64-CB149002826E}"/>
              </a:ext>
            </a:extLst>
          </p:cNvPr>
          <p:cNvSpPr>
            <a:spLocks noChangeArrowheads="1"/>
          </p:cNvSpPr>
          <p:nvPr userDrawn="1"/>
        </p:nvSpPr>
        <p:spPr bwMode="auto">
          <a:xfrm>
            <a:off x="3992893" y="389518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8" name="Rectangle 227">
            <a:extLst>
              <a:ext uri="{FF2B5EF4-FFF2-40B4-BE49-F238E27FC236}">
                <a16:creationId xmlns:a16="http://schemas.microsoft.com/office/drawing/2014/main" id="{BFBE24A8-7F94-482E-85C3-410179531E60}"/>
              </a:ext>
            </a:extLst>
          </p:cNvPr>
          <p:cNvSpPr>
            <a:spLocks noChangeArrowheads="1"/>
          </p:cNvSpPr>
          <p:nvPr userDrawn="1"/>
        </p:nvSpPr>
        <p:spPr bwMode="auto">
          <a:xfrm>
            <a:off x="3538631" y="4403575"/>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9" name="Rectangle 228">
            <a:extLst>
              <a:ext uri="{FF2B5EF4-FFF2-40B4-BE49-F238E27FC236}">
                <a16:creationId xmlns:a16="http://schemas.microsoft.com/office/drawing/2014/main" id="{7BB41F2F-EDE1-4BB3-B582-2B31560A4BBC}"/>
              </a:ext>
            </a:extLst>
          </p:cNvPr>
          <p:cNvSpPr>
            <a:spLocks noChangeArrowheads="1"/>
          </p:cNvSpPr>
          <p:nvPr userDrawn="1"/>
        </p:nvSpPr>
        <p:spPr bwMode="auto">
          <a:xfrm>
            <a:off x="3992894" y="4403575"/>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0" name="Rectangle 254">
            <a:extLst>
              <a:ext uri="{FF2B5EF4-FFF2-40B4-BE49-F238E27FC236}">
                <a16:creationId xmlns:a16="http://schemas.microsoft.com/office/drawing/2014/main" id="{B7B10579-D69C-4FCC-AF11-0E5789DC7BAB}"/>
              </a:ext>
            </a:extLst>
          </p:cNvPr>
          <p:cNvSpPr>
            <a:spLocks noChangeArrowheads="1"/>
          </p:cNvSpPr>
          <p:nvPr userDrawn="1"/>
        </p:nvSpPr>
        <p:spPr bwMode="auto">
          <a:xfrm>
            <a:off x="3538631" y="491079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1" name="Rectangle 255">
            <a:extLst>
              <a:ext uri="{FF2B5EF4-FFF2-40B4-BE49-F238E27FC236}">
                <a16:creationId xmlns:a16="http://schemas.microsoft.com/office/drawing/2014/main" id="{A4A3592F-5BAF-4960-8617-39A5A4418C41}"/>
              </a:ext>
            </a:extLst>
          </p:cNvPr>
          <p:cNvSpPr>
            <a:spLocks noChangeArrowheads="1"/>
          </p:cNvSpPr>
          <p:nvPr userDrawn="1"/>
        </p:nvSpPr>
        <p:spPr bwMode="auto">
          <a:xfrm>
            <a:off x="3992894" y="491079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2" name="Rectangle 91">
            <a:extLst>
              <a:ext uri="{FF2B5EF4-FFF2-40B4-BE49-F238E27FC236}">
                <a16:creationId xmlns:a16="http://schemas.microsoft.com/office/drawing/2014/main" id="{D185731F-D098-4E64-B7BB-077680516CB5}"/>
              </a:ext>
            </a:extLst>
          </p:cNvPr>
          <p:cNvSpPr>
            <a:spLocks noChangeArrowheads="1"/>
          </p:cNvSpPr>
          <p:nvPr userDrawn="1"/>
        </p:nvSpPr>
        <p:spPr bwMode="auto">
          <a:xfrm>
            <a:off x="4448326" y="185485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3" name="Rectangle 92">
            <a:extLst>
              <a:ext uri="{FF2B5EF4-FFF2-40B4-BE49-F238E27FC236}">
                <a16:creationId xmlns:a16="http://schemas.microsoft.com/office/drawing/2014/main" id="{C9CCA8BE-3357-4F70-B832-4B61283439F8}"/>
              </a:ext>
            </a:extLst>
          </p:cNvPr>
          <p:cNvSpPr>
            <a:spLocks noChangeArrowheads="1"/>
          </p:cNvSpPr>
          <p:nvPr userDrawn="1"/>
        </p:nvSpPr>
        <p:spPr bwMode="auto">
          <a:xfrm>
            <a:off x="4902589" y="185485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4" name="Rectangle 118">
            <a:extLst>
              <a:ext uri="{FF2B5EF4-FFF2-40B4-BE49-F238E27FC236}">
                <a16:creationId xmlns:a16="http://schemas.microsoft.com/office/drawing/2014/main" id="{E455E6B1-820F-4874-9998-3F33FDF6762A}"/>
              </a:ext>
            </a:extLst>
          </p:cNvPr>
          <p:cNvSpPr>
            <a:spLocks noChangeArrowheads="1"/>
          </p:cNvSpPr>
          <p:nvPr userDrawn="1"/>
        </p:nvSpPr>
        <p:spPr bwMode="auto">
          <a:xfrm>
            <a:off x="4448326" y="2363244"/>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5" name="Rectangle 119">
            <a:extLst>
              <a:ext uri="{FF2B5EF4-FFF2-40B4-BE49-F238E27FC236}">
                <a16:creationId xmlns:a16="http://schemas.microsoft.com/office/drawing/2014/main" id="{A5878F30-11F9-4620-BB7C-A20308D54D2A}"/>
              </a:ext>
            </a:extLst>
          </p:cNvPr>
          <p:cNvSpPr>
            <a:spLocks noChangeArrowheads="1"/>
          </p:cNvSpPr>
          <p:nvPr userDrawn="1"/>
        </p:nvSpPr>
        <p:spPr bwMode="auto">
          <a:xfrm>
            <a:off x="4902589" y="2363244"/>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6" name="Rectangle 145">
            <a:extLst>
              <a:ext uri="{FF2B5EF4-FFF2-40B4-BE49-F238E27FC236}">
                <a16:creationId xmlns:a16="http://schemas.microsoft.com/office/drawing/2014/main" id="{282B328E-96DE-404A-8A33-DD08463AA16C}"/>
              </a:ext>
            </a:extLst>
          </p:cNvPr>
          <p:cNvSpPr>
            <a:spLocks noChangeArrowheads="1"/>
          </p:cNvSpPr>
          <p:nvPr userDrawn="1"/>
        </p:nvSpPr>
        <p:spPr bwMode="auto">
          <a:xfrm>
            <a:off x="4448326" y="287046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7" name="Rectangle 146">
            <a:extLst>
              <a:ext uri="{FF2B5EF4-FFF2-40B4-BE49-F238E27FC236}">
                <a16:creationId xmlns:a16="http://schemas.microsoft.com/office/drawing/2014/main" id="{6B4AC90D-580B-4B11-8435-170433BF37CE}"/>
              </a:ext>
            </a:extLst>
          </p:cNvPr>
          <p:cNvSpPr>
            <a:spLocks noChangeArrowheads="1"/>
          </p:cNvSpPr>
          <p:nvPr userDrawn="1"/>
        </p:nvSpPr>
        <p:spPr bwMode="auto">
          <a:xfrm>
            <a:off x="4902589" y="287046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8" name="Rectangle 172">
            <a:extLst>
              <a:ext uri="{FF2B5EF4-FFF2-40B4-BE49-F238E27FC236}">
                <a16:creationId xmlns:a16="http://schemas.microsoft.com/office/drawing/2014/main" id="{9FF1A1F4-2E5F-4786-B499-D60DC75B214B}"/>
              </a:ext>
            </a:extLst>
          </p:cNvPr>
          <p:cNvSpPr>
            <a:spLocks noChangeArrowheads="1"/>
          </p:cNvSpPr>
          <p:nvPr userDrawn="1"/>
        </p:nvSpPr>
        <p:spPr bwMode="auto">
          <a:xfrm>
            <a:off x="4448326" y="337886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9" name="Rectangle 173">
            <a:extLst>
              <a:ext uri="{FF2B5EF4-FFF2-40B4-BE49-F238E27FC236}">
                <a16:creationId xmlns:a16="http://schemas.microsoft.com/office/drawing/2014/main" id="{0F1C8560-0B43-4D98-ADB6-195504D71D3D}"/>
              </a:ext>
            </a:extLst>
          </p:cNvPr>
          <p:cNvSpPr>
            <a:spLocks noChangeArrowheads="1"/>
          </p:cNvSpPr>
          <p:nvPr userDrawn="1"/>
        </p:nvSpPr>
        <p:spPr bwMode="auto">
          <a:xfrm>
            <a:off x="4902589" y="337886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0" name="Rectangle 199">
            <a:extLst>
              <a:ext uri="{FF2B5EF4-FFF2-40B4-BE49-F238E27FC236}">
                <a16:creationId xmlns:a16="http://schemas.microsoft.com/office/drawing/2014/main" id="{A4D091FA-192E-4111-9D0A-1154813D182B}"/>
              </a:ext>
            </a:extLst>
          </p:cNvPr>
          <p:cNvSpPr>
            <a:spLocks noChangeArrowheads="1"/>
          </p:cNvSpPr>
          <p:nvPr userDrawn="1"/>
        </p:nvSpPr>
        <p:spPr bwMode="auto">
          <a:xfrm>
            <a:off x="4448326" y="388725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1" name="Rectangle 200">
            <a:extLst>
              <a:ext uri="{FF2B5EF4-FFF2-40B4-BE49-F238E27FC236}">
                <a16:creationId xmlns:a16="http://schemas.microsoft.com/office/drawing/2014/main" id="{2456DB9E-FD91-4F1E-8D75-71C5A435799A}"/>
              </a:ext>
            </a:extLst>
          </p:cNvPr>
          <p:cNvSpPr>
            <a:spLocks noChangeArrowheads="1"/>
          </p:cNvSpPr>
          <p:nvPr userDrawn="1"/>
        </p:nvSpPr>
        <p:spPr bwMode="auto">
          <a:xfrm>
            <a:off x="4902589" y="388725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2" name="Rectangle 227">
            <a:extLst>
              <a:ext uri="{FF2B5EF4-FFF2-40B4-BE49-F238E27FC236}">
                <a16:creationId xmlns:a16="http://schemas.microsoft.com/office/drawing/2014/main" id="{82ADDEB8-4944-41EC-9927-6FCED6B44E0F}"/>
              </a:ext>
            </a:extLst>
          </p:cNvPr>
          <p:cNvSpPr>
            <a:spLocks noChangeArrowheads="1"/>
          </p:cNvSpPr>
          <p:nvPr userDrawn="1"/>
        </p:nvSpPr>
        <p:spPr bwMode="auto">
          <a:xfrm>
            <a:off x="4448327" y="4395644"/>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3" name="Rectangle 228">
            <a:extLst>
              <a:ext uri="{FF2B5EF4-FFF2-40B4-BE49-F238E27FC236}">
                <a16:creationId xmlns:a16="http://schemas.microsoft.com/office/drawing/2014/main" id="{3E7F6ABB-32D8-4D9F-8019-5A6F21704275}"/>
              </a:ext>
            </a:extLst>
          </p:cNvPr>
          <p:cNvSpPr>
            <a:spLocks noChangeArrowheads="1"/>
          </p:cNvSpPr>
          <p:nvPr userDrawn="1"/>
        </p:nvSpPr>
        <p:spPr bwMode="auto">
          <a:xfrm>
            <a:off x="4902590" y="4395644"/>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4" name="Rectangle 254">
            <a:extLst>
              <a:ext uri="{FF2B5EF4-FFF2-40B4-BE49-F238E27FC236}">
                <a16:creationId xmlns:a16="http://schemas.microsoft.com/office/drawing/2014/main" id="{FF3C13CA-9CE5-4787-9D9F-6F33F6D7219E}"/>
              </a:ext>
            </a:extLst>
          </p:cNvPr>
          <p:cNvSpPr>
            <a:spLocks noChangeArrowheads="1"/>
          </p:cNvSpPr>
          <p:nvPr userDrawn="1"/>
        </p:nvSpPr>
        <p:spPr bwMode="auto">
          <a:xfrm>
            <a:off x="4448327" y="490286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5" name="Rectangle 255">
            <a:extLst>
              <a:ext uri="{FF2B5EF4-FFF2-40B4-BE49-F238E27FC236}">
                <a16:creationId xmlns:a16="http://schemas.microsoft.com/office/drawing/2014/main" id="{F45F3084-D5DF-4E2A-9FD2-8FADA756F908}"/>
              </a:ext>
            </a:extLst>
          </p:cNvPr>
          <p:cNvSpPr>
            <a:spLocks noChangeArrowheads="1"/>
          </p:cNvSpPr>
          <p:nvPr userDrawn="1"/>
        </p:nvSpPr>
        <p:spPr bwMode="auto">
          <a:xfrm>
            <a:off x="4902590" y="490286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6" name="Rectangle 91">
            <a:extLst>
              <a:ext uri="{FF2B5EF4-FFF2-40B4-BE49-F238E27FC236}">
                <a16:creationId xmlns:a16="http://schemas.microsoft.com/office/drawing/2014/main" id="{C8C188D8-825C-491C-B927-12A86B68F9C8}"/>
              </a:ext>
            </a:extLst>
          </p:cNvPr>
          <p:cNvSpPr>
            <a:spLocks noChangeArrowheads="1"/>
          </p:cNvSpPr>
          <p:nvPr userDrawn="1"/>
        </p:nvSpPr>
        <p:spPr bwMode="auto">
          <a:xfrm>
            <a:off x="5358022" y="183043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7" name="Rectangle 92">
            <a:extLst>
              <a:ext uri="{FF2B5EF4-FFF2-40B4-BE49-F238E27FC236}">
                <a16:creationId xmlns:a16="http://schemas.microsoft.com/office/drawing/2014/main" id="{F1A1CAD1-7E2F-491A-A2F7-752577008BAE}"/>
              </a:ext>
            </a:extLst>
          </p:cNvPr>
          <p:cNvSpPr>
            <a:spLocks noChangeArrowheads="1"/>
          </p:cNvSpPr>
          <p:nvPr userDrawn="1"/>
        </p:nvSpPr>
        <p:spPr bwMode="auto">
          <a:xfrm>
            <a:off x="5812285" y="183043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8" name="Rectangle 118">
            <a:extLst>
              <a:ext uri="{FF2B5EF4-FFF2-40B4-BE49-F238E27FC236}">
                <a16:creationId xmlns:a16="http://schemas.microsoft.com/office/drawing/2014/main" id="{C9F7170B-09CB-4F23-B86C-E3C5A5A9526F}"/>
              </a:ext>
            </a:extLst>
          </p:cNvPr>
          <p:cNvSpPr>
            <a:spLocks noChangeArrowheads="1"/>
          </p:cNvSpPr>
          <p:nvPr userDrawn="1"/>
        </p:nvSpPr>
        <p:spPr bwMode="auto">
          <a:xfrm>
            <a:off x="5358022" y="233882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9" name="Rectangle 119">
            <a:extLst>
              <a:ext uri="{FF2B5EF4-FFF2-40B4-BE49-F238E27FC236}">
                <a16:creationId xmlns:a16="http://schemas.microsoft.com/office/drawing/2014/main" id="{91FF46E2-A356-45DF-9FE0-6D68E8BBB82B}"/>
              </a:ext>
            </a:extLst>
          </p:cNvPr>
          <p:cNvSpPr>
            <a:spLocks noChangeArrowheads="1"/>
          </p:cNvSpPr>
          <p:nvPr userDrawn="1"/>
        </p:nvSpPr>
        <p:spPr bwMode="auto">
          <a:xfrm>
            <a:off x="5812285" y="233882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0" name="Rectangle 145">
            <a:extLst>
              <a:ext uri="{FF2B5EF4-FFF2-40B4-BE49-F238E27FC236}">
                <a16:creationId xmlns:a16="http://schemas.microsoft.com/office/drawing/2014/main" id="{233DF4C6-7DB2-4DEC-965E-4E0FD1AE2F7E}"/>
              </a:ext>
            </a:extLst>
          </p:cNvPr>
          <p:cNvSpPr>
            <a:spLocks noChangeArrowheads="1"/>
          </p:cNvSpPr>
          <p:nvPr userDrawn="1"/>
        </p:nvSpPr>
        <p:spPr bwMode="auto">
          <a:xfrm>
            <a:off x="5358022" y="284605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1" name="Rectangle 146">
            <a:extLst>
              <a:ext uri="{FF2B5EF4-FFF2-40B4-BE49-F238E27FC236}">
                <a16:creationId xmlns:a16="http://schemas.microsoft.com/office/drawing/2014/main" id="{BA0EBE02-0FF5-4E5F-B07E-C74F70CB3BB6}"/>
              </a:ext>
            </a:extLst>
          </p:cNvPr>
          <p:cNvSpPr>
            <a:spLocks noChangeArrowheads="1"/>
          </p:cNvSpPr>
          <p:nvPr userDrawn="1"/>
        </p:nvSpPr>
        <p:spPr bwMode="auto">
          <a:xfrm>
            <a:off x="5812285" y="284605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2" name="Rectangle 172">
            <a:extLst>
              <a:ext uri="{FF2B5EF4-FFF2-40B4-BE49-F238E27FC236}">
                <a16:creationId xmlns:a16="http://schemas.microsoft.com/office/drawing/2014/main" id="{C1FFCEB5-7D01-4DF1-AE5C-13AA614FBB24}"/>
              </a:ext>
            </a:extLst>
          </p:cNvPr>
          <p:cNvSpPr>
            <a:spLocks noChangeArrowheads="1"/>
          </p:cNvSpPr>
          <p:nvPr userDrawn="1"/>
        </p:nvSpPr>
        <p:spPr bwMode="auto">
          <a:xfrm>
            <a:off x="5358022" y="335444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3" name="Rectangle 173">
            <a:extLst>
              <a:ext uri="{FF2B5EF4-FFF2-40B4-BE49-F238E27FC236}">
                <a16:creationId xmlns:a16="http://schemas.microsoft.com/office/drawing/2014/main" id="{4E743A8D-CDF1-43FE-9A64-273018A788F5}"/>
              </a:ext>
            </a:extLst>
          </p:cNvPr>
          <p:cNvSpPr>
            <a:spLocks noChangeArrowheads="1"/>
          </p:cNvSpPr>
          <p:nvPr userDrawn="1"/>
        </p:nvSpPr>
        <p:spPr bwMode="auto">
          <a:xfrm>
            <a:off x="5812285" y="335444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4" name="Rectangle 199">
            <a:extLst>
              <a:ext uri="{FF2B5EF4-FFF2-40B4-BE49-F238E27FC236}">
                <a16:creationId xmlns:a16="http://schemas.microsoft.com/office/drawing/2014/main" id="{5816494B-7CF7-4661-9520-ECF2157C306A}"/>
              </a:ext>
            </a:extLst>
          </p:cNvPr>
          <p:cNvSpPr>
            <a:spLocks noChangeArrowheads="1"/>
          </p:cNvSpPr>
          <p:nvPr userDrawn="1"/>
        </p:nvSpPr>
        <p:spPr bwMode="auto">
          <a:xfrm>
            <a:off x="5358022" y="386283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5" name="Rectangle 200">
            <a:extLst>
              <a:ext uri="{FF2B5EF4-FFF2-40B4-BE49-F238E27FC236}">
                <a16:creationId xmlns:a16="http://schemas.microsoft.com/office/drawing/2014/main" id="{D5F4C1D4-E8FC-483F-82E0-C314B4887C06}"/>
              </a:ext>
            </a:extLst>
          </p:cNvPr>
          <p:cNvSpPr>
            <a:spLocks noChangeArrowheads="1"/>
          </p:cNvSpPr>
          <p:nvPr userDrawn="1"/>
        </p:nvSpPr>
        <p:spPr bwMode="auto">
          <a:xfrm>
            <a:off x="5812285" y="386283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6" name="Rectangle 227">
            <a:extLst>
              <a:ext uri="{FF2B5EF4-FFF2-40B4-BE49-F238E27FC236}">
                <a16:creationId xmlns:a16="http://schemas.microsoft.com/office/drawing/2014/main" id="{1DE23893-72CE-44E4-9514-E4A35927AD0D}"/>
              </a:ext>
            </a:extLst>
          </p:cNvPr>
          <p:cNvSpPr>
            <a:spLocks noChangeArrowheads="1"/>
          </p:cNvSpPr>
          <p:nvPr userDrawn="1"/>
        </p:nvSpPr>
        <p:spPr bwMode="auto">
          <a:xfrm>
            <a:off x="5358023" y="437122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7" name="Rectangle 228">
            <a:extLst>
              <a:ext uri="{FF2B5EF4-FFF2-40B4-BE49-F238E27FC236}">
                <a16:creationId xmlns:a16="http://schemas.microsoft.com/office/drawing/2014/main" id="{FDAE80AB-A18F-4777-8A7E-3AF3817C0054}"/>
              </a:ext>
            </a:extLst>
          </p:cNvPr>
          <p:cNvSpPr>
            <a:spLocks noChangeArrowheads="1"/>
          </p:cNvSpPr>
          <p:nvPr userDrawn="1"/>
        </p:nvSpPr>
        <p:spPr bwMode="auto">
          <a:xfrm>
            <a:off x="5812286" y="437122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8" name="Rectangle 254">
            <a:extLst>
              <a:ext uri="{FF2B5EF4-FFF2-40B4-BE49-F238E27FC236}">
                <a16:creationId xmlns:a16="http://schemas.microsoft.com/office/drawing/2014/main" id="{057CEA97-FB2D-4753-85A3-0C33E822D3CE}"/>
              </a:ext>
            </a:extLst>
          </p:cNvPr>
          <p:cNvSpPr>
            <a:spLocks noChangeArrowheads="1"/>
          </p:cNvSpPr>
          <p:nvPr userDrawn="1"/>
        </p:nvSpPr>
        <p:spPr bwMode="auto">
          <a:xfrm>
            <a:off x="5358023" y="487845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9" name="Rectangle 255">
            <a:extLst>
              <a:ext uri="{FF2B5EF4-FFF2-40B4-BE49-F238E27FC236}">
                <a16:creationId xmlns:a16="http://schemas.microsoft.com/office/drawing/2014/main" id="{79420A4A-5528-4EC0-987F-DF7C0EEB41F6}"/>
              </a:ext>
            </a:extLst>
          </p:cNvPr>
          <p:cNvSpPr>
            <a:spLocks noChangeArrowheads="1"/>
          </p:cNvSpPr>
          <p:nvPr userDrawn="1"/>
        </p:nvSpPr>
        <p:spPr bwMode="auto">
          <a:xfrm>
            <a:off x="5812286" y="487845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0" name="Rectangle 91">
            <a:extLst>
              <a:ext uri="{FF2B5EF4-FFF2-40B4-BE49-F238E27FC236}">
                <a16:creationId xmlns:a16="http://schemas.microsoft.com/office/drawing/2014/main" id="{DBC80B5A-0476-410E-B60C-6450F79B3E0B}"/>
              </a:ext>
            </a:extLst>
          </p:cNvPr>
          <p:cNvSpPr>
            <a:spLocks noChangeArrowheads="1"/>
          </p:cNvSpPr>
          <p:nvPr userDrawn="1"/>
        </p:nvSpPr>
        <p:spPr bwMode="auto">
          <a:xfrm>
            <a:off x="6267716" y="184296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1" name="Rectangle 92">
            <a:extLst>
              <a:ext uri="{FF2B5EF4-FFF2-40B4-BE49-F238E27FC236}">
                <a16:creationId xmlns:a16="http://schemas.microsoft.com/office/drawing/2014/main" id="{65FABB81-DBF4-42B4-8D90-A98EC802144F}"/>
              </a:ext>
            </a:extLst>
          </p:cNvPr>
          <p:cNvSpPr>
            <a:spLocks noChangeArrowheads="1"/>
          </p:cNvSpPr>
          <p:nvPr userDrawn="1"/>
        </p:nvSpPr>
        <p:spPr bwMode="auto">
          <a:xfrm>
            <a:off x="6721979" y="184296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2" name="Rectangle 118">
            <a:extLst>
              <a:ext uri="{FF2B5EF4-FFF2-40B4-BE49-F238E27FC236}">
                <a16:creationId xmlns:a16="http://schemas.microsoft.com/office/drawing/2014/main" id="{A6202184-9808-4043-9640-D0544AB5D404}"/>
              </a:ext>
            </a:extLst>
          </p:cNvPr>
          <p:cNvSpPr>
            <a:spLocks noChangeArrowheads="1"/>
          </p:cNvSpPr>
          <p:nvPr userDrawn="1"/>
        </p:nvSpPr>
        <p:spPr bwMode="auto">
          <a:xfrm>
            <a:off x="6267716" y="2351358"/>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3" name="Rectangle 119">
            <a:extLst>
              <a:ext uri="{FF2B5EF4-FFF2-40B4-BE49-F238E27FC236}">
                <a16:creationId xmlns:a16="http://schemas.microsoft.com/office/drawing/2014/main" id="{FEED1DE3-7FCB-412B-AD9F-396C8AFC0B44}"/>
              </a:ext>
            </a:extLst>
          </p:cNvPr>
          <p:cNvSpPr>
            <a:spLocks noChangeArrowheads="1"/>
          </p:cNvSpPr>
          <p:nvPr userDrawn="1"/>
        </p:nvSpPr>
        <p:spPr bwMode="auto">
          <a:xfrm>
            <a:off x="6721979" y="2351358"/>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4" name="Rectangle 145">
            <a:extLst>
              <a:ext uri="{FF2B5EF4-FFF2-40B4-BE49-F238E27FC236}">
                <a16:creationId xmlns:a16="http://schemas.microsoft.com/office/drawing/2014/main" id="{E3D106F5-B3BA-48C7-BB89-5F7A7B3FD30F}"/>
              </a:ext>
            </a:extLst>
          </p:cNvPr>
          <p:cNvSpPr>
            <a:spLocks noChangeArrowheads="1"/>
          </p:cNvSpPr>
          <p:nvPr userDrawn="1"/>
        </p:nvSpPr>
        <p:spPr bwMode="auto">
          <a:xfrm>
            <a:off x="6267716" y="285858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5" name="Rectangle 146">
            <a:extLst>
              <a:ext uri="{FF2B5EF4-FFF2-40B4-BE49-F238E27FC236}">
                <a16:creationId xmlns:a16="http://schemas.microsoft.com/office/drawing/2014/main" id="{98A5D359-1B62-4D55-856B-6A4D9015C636}"/>
              </a:ext>
            </a:extLst>
          </p:cNvPr>
          <p:cNvSpPr>
            <a:spLocks noChangeArrowheads="1"/>
          </p:cNvSpPr>
          <p:nvPr userDrawn="1"/>
        </p:nvSpPr>
        <p:spPr bwMode="auto">
          <a:xfrm>
            <a:off x="6721979" y="285858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6" name="Rectangle 172">
            <a:extLst>
              <a:ext uri="{FF2B5EF4-FFF2-40B4-BE49-F238E27FC236}">
                <a16:creationId xmlns:a16="http://schemas.microsoft.com/office/drawing/2014/main" id="{8AEB6855-7DCA-4BAB-B081-5EAFB1014586}"/>
              </a:ext>
            </a:extLst>
          </p:cNvPr>
          <p:cNvSpPr>
            <a:spLocks noChangeArrowheads="1"/>
          </p:cNvSpPr>
          <p:nvPr userDrawn="1"/>
        </p:nvSpPr>
        <p:spPr bwMode="auto">
          <a:xfrm>
            <a:off x="6267716" y="3366974"/>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7" name="Rectangle 173">
            <a:extLst>
              <a:ext uri="{FF2B5EF4-FFF2-40B4-BE49-F238E27FC236}">
                <a16:creationId xmlns:a16="http://schemas.microsoft.com/office/drawing/2014/main" id="{18A0DCB0-4E9E-42D7-ABF1-2CB0A069240A}"/>
              </a:ext>
            </a:extLst>
          </p:cNvPr>
          <p:cNvSpPr>
            <a:spLocks noChangeArrowheads="1"/>
          </p:cNvSpPr>
          <p:nvPr userDrawn="1"/>
        </p:nvSpPr>
        <p:spPr bwMode="auto">
          <a:xfrm>
            <a:off x="6721979" y="3366974"/>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8" name="Rectangle 199">
            <a:extLst>
              <a:ext uri="{FF2B5EF4-FFF2-40B4-BE49-F238E27FC236}">
                <a16:creationId xmlns:a16="http://schemas.microsoft.com/office/drawing/2014/main" id="{C94A534B-EDB6-41CC-BFD6-C8E5C64E30CF}"/>
              </a:ext>
            </a:extLst>
          </p:cNvPr>
          <p:cNvSpPr>
            <a:spLocks noChangeArrowheads="1"/>
          </p:cNvSpPr>
          <p:nvPr userDrawn="1"/>
        </p:nvSpPr>
        <p:spPr bwMode="auto">
          <a:xfrm>
            <a:off x="6267716" y="387536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9" name="Rectangle 200">
            <a:extLst>
              <a:ext uri="{FF2B5EF4-FFF2-40B4-BE49-F238E27FC236}">
                <a16:creationId xmlns:a16="http://schemas.microsoft.com/office/drawing/2014/main" id="{D3305D9B-7E5D-4A06-B20C-705E7AADA0EE}"/>
              </a:ext>
            </a:extLst>
          </p:cNvPr>
          <p:cNvSpPr>
            <a:spLocks noChangeArrowheads="1"/>
          </p:cNvSpPr>
          <p:nvPr userDrawn="1"/>
        </p:nvSpPr>
        <p:spPr bwMode="auto">
          <a:xfrm>
            <a:off x="6721979" y="387536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0" name="Rectangle 227">
            <a:extLst>
              <a:ext uri="{FF2B5EF4-FFF2-40B4-BE49-F238E27FC236}">
                <a16:creationId xmlns:a16="http://schemas.microsoft.com/office/drawing/2014/main" id="{10DC9989-B0C3-40E8-9A23-4DD46B61F186}"/>
              </a:ext>
            </a:extLst>
          </p:cNvPr>
          <p:cNvSpPr>
            <a:spLocks noChangeArrowheads="1"/>
          </p:cNvSpPr>
          <p:nvPr userDrawn="1"/>
        </p:nvSpPr>
        <p:spPr bwMode="auto">
          <a:xfrm>
            <a:off x="6267717" y="4383758"/>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1" name="Rectangle 228">
            <a:extLst>
              <a:ext uri="{FF2B5EF4-FFF2-40B4-BE49-F238E27FC236}">
                <a16:creationId xmlns:a16="http://schemas.microsoft.com/office/drawing/2014/main" id="{802DD19F-ACAF-462C-9EF0-03BED7E8C2A2}"/>
              </a:ext>
            </a:extLst>
          </p:cNvPr>
          <p:cNvSpPr>
            <a:spLocks noChangeArrowheads="1"/>
          </p:cNvSpPr>
          <p:nvPr userDrawn="1"/>
        </p:nvSpPr>
        <p:spPr bwMode="auto">
          <a:xfrm>
            <a:off x="6721980" y="4383758"/>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2" name="Rectangle 254">
            <a:extLst>
              <a:ext uri="{FF2B5EF4-FFF2-40B4-BE49-F238E27FC236}">
                <a16:creationId xmlns:a16="http://schemas.microsoft.com/office/drawing/2014/main" id="{B675BA60-6E6B-4897-B172-3FEB85B0A6BE}"/>
              </a:ext>
            </a:extLst>
          </p:cNvPr>
          <p:cNvSpPr>
            <a:spLocks noChangeArrowheads="1"/>
          </p:cNvSpPr>
          <p:nvPr userDrawn="1"/>
        </p:nvSpPr>
        <p:spPr bwMode="auto">
          <a:xfrm>
            <a:off x="6267717" y="489098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3" name="Rectangle 255">
            <a:extLst>
              <a:ext uri="{FF2B5EF4-FFF2-40B4-BE49-F238E27FC236}">
                <a16:creationId xmlns:a16="http://schemas.microsoft.com/office/drawing/2014/main" id="{90EC0740-4B58-4786-864F-D6202316E36B}"/>
              </a:ext>
            </a:extLst>
          </p:cNvPr>
          <p:cNvSpPr>
            <a:spLocks noChangeArrowheads="1"/>
          </p:cNvSpPr>
          <p:nvPr userDrawn="1"/>
        </p:nvSpPr>
        <p:spPr bwMode="auto">
          <a:xfrm>
            <a:off x="6721980" y="489098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4" name="Rectangle 91">
            <a:extLst>
              <a:ext uri="{FF2B5EF4-FFF2-40B4-BE49-F238E27FC236}">
                <a16:creationId xmlns:a16="http://schemas.microsoft.com/office/drawing/2014/main" id="{6F4C6DA5-9C32-43AB-9B2B-D5F64DCD5B48}"/>
              </a:ext>
            </a:extLst>
          </p:cNvPr>
          <p:cNvSpPr>
            <a:spLocks noChangeArrowheads="1"/>
          </p:cNvSpPr>
          <p:nvPr userDrawn="1"/>
        </p:nvSpPr>
        <p:spPr bwMode="auto">
          <a:xfrm>
            <a:off x="7177412" y="18551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5" name="Rectangle 92">
            <a:extLst>
              <a:ext uri="{FF2B5EF4-FFF2-40B4-BE49-F238E27FC236}">
                <a16:creationId xmlns:a16="http://schemas.microsoft.com/office/drawing/2014/main" id="{2E98FFFB-1367-4885-A347-2B10A92AF779}"/>
              </a:ext>
            </a:extLst>
          </p:cNvPr>
          <p:cNvSpPr>
            <a:spLocks noChangeArrowheads="1"/>
          </p:cNvSpPr>
          <p:nvPr userDrawn="1"/>
        </p:nvSpPr>
        <p:spPr bwMode="auto">
          <a:xfrm>
            <a:off x="7631675" y="18551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6" name="Rectangle 118">
            <a:extLst>
              <a:ext uri="{FF2B5EF4-FFF2-40B4-BE49-F238E27FC236}">
                <a16:creationId xmlns:a16="http://schemas.microsoft.com/office/drawing/2014/main" id="{B0EE3A07-2F28-4D28-AD64-4E71640B185F}"/>
              </a:ext>
            </a:extLst>
          </p:cNvPr>
          <p:cNvSpPr>
            <a:spLocks noChangeArrowheads="1"/>
          </p:cNvSpPr>
          <p:nvPr userDrawn="1"/>
        </p:nvSpPr>
        <p:spPr bwMode="auto">
          <a:xfrm>
            <a:off x="7177412" y="23635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7" name="Rectangle 119">
            <a:extLst>
              <a:ext uri="{FF2B5EF4-FFF2-40B4-BE49-F238E27FC236}">
                <a16:creationId xmlns:a16="http://schemas.microsoft.com/office/drawing/2014/main" id="{CCE2A03B-C80B-42F1-9230-C10251D1238C}"/>
              </a:ext>
            </a:extLst>
          </p:cNvPr>
          <p:cNvSpPr>
            <a:spLocks noChangeArrowheads="1"/>
          </p:cNvSpPr>
          <p:nvPr userDrawn="1"/>
        </p:nvSpPr>
        <p:spPr bwMode="auto">
          <a:xfrm>
            <a:off x="7631675" y="23635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8" name="Rectangle 145">
            <a:extLst>
              <a:ext uri="{FF2B5EF4-FFF2-40B4-BE49-F238E27FC236}">
                <a16:creationId xmlns:a16="http://schemas.microsoft.com/office/drawing/2014/main" id="{87375277-0EF5-4601-B688-CC287F3E6A48}"/>
              </a:ext>
            </a:extLst>
          </p:cNvPr>
          <p:cNvSpPr>
            <a:spLocks noChangeArrowheads="1"/>
          </p:cNvSpPr>
          <p:nvPr userDrawn="1"/>
        </p:nvSpPr>
        <p:spPr bwMode="auto">
          <a:xfrm>
            <a:off x="7177412" y="28707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9" name="Rectangle 146">
            <a:extLst>
              <a:ext uri="{FF2B5EF4-FFF2-40B4-BE49-F238E27FC236}">
                <a16:creationId xmlns:a16="http://schemas.microsoft.com/office/drawing/2014/main" id="{19099545-7878-4215-9ADA-69237497B88B}"/>
              </a:ext>
            </a:extLst>
          </p:cNvPr>
          <p:cNvSpPr>
            <a:spLocks noChangeArrowheads="1"/>
          </p:cNvSpPr>
          <p:nvPr userDrawn="1"/>
        </p:nvSpPr>
        <p:spPr bwMode="auto">
          <a:xfrm>
            <a:off x="7631675" y="28707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0" name="Rectangle 172">
            <a:extLst>
              <a:ext uri="{FF2B5EF4-FFF2-40B4-BE49-F238E27FC236}">
                <a16:creationId xmlns:a16="http://schemas.microsoft.com/office/drawing/2014/main" id="{13AB64CA-71E8-4F3D-8A8F-48ADB8EE76DD}"/>
              </a:ext>
            </a:extLst>
          </p:cNvPr>
          <p:cNvSpPr>
            <a:spLocks noChangeArrowheads="1"/>
          </p:cNvSpPr>
          <p:nvPr userDrawn="1"/>
        </p:nvSpPr>
        <p:spPr bwMode="auto">
          <a:xfrm>
            <a:off x="7177412" y="337917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1" name="Rectangle 173">
            <a:extLst>
              <a:ext uri="{FF2B5EF4-FFF2-40B4-BE49-F238E27FC236}">
                <a16:creationId xmlns:a16="http://schemas.microsoft.com/office/drawing/2014/main" id="{E6E68EB4-8B4F-4659-85F0-F33EB0681EAB}"/>
              </a:ext>
            </a:extLst>
          </p:cNvPr>
          <p:cNvSpPr>
            <a:spLocks noChangeArrowheads="1"/>
          </p:cNvSpPr>
          <p:nvPr userDrawn="1"/>
        </p:nvSpPr>
        <p:spPr bwMode="auto">
          <a:xfrm>
            <a:off x="7631675" y="337917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2" name="Rectangle 199">
            <a:extLst>
              <a:ext uri="{FF2B5EF4-FFF2-40B4-BE49-F238E27FC236}">
                <a16:creationId xmlns:a16="http://schemas.microsoft.com/office/drawing/2014/main" id="{FD5D2EFE-78D7-47A0-B41B-A6D123F33258}"/>
              </a:ext>
            </a:extLst>
          </p:cNvPr>
          <p:cNvSpPr>
            <a:spLocks noChangeArrowheads="1"/>
          </p:cNvSpPr>
          <p:nvPr userDrawn="1"/>
        </p:nvSpPr>
        <p:spPr bwMode="auto">
          <a:xfrm>
            <a:off x="7177412" y="38875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3" name="Rectangle 200">
            <a:extLst>
              <a:ext uri="{FF2B5EF4-FFF2-40B4-BE49-F238E27FC236}">
                <a16:creationId xmlns:a16="http://schemas.microsoft.com/office/drawing/2014/main" id="{43DD1F99-EF92-4FA7-A688-DFB8CA0428A2}"/>
              </a:ext>
            </a:extLst>
          </p:cNvPr>
          <p:cNvSpPr>
            <a:spLocks noChangeArrowheads="1"/>
          </p:cNvSpPr>
          <p:nvPr userDrawn="1"/>
        </p:nvSpPr>
        <p:spPr bwMode="auto">
          <a:xfrm>
            <a:off x="7631675" y="38875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4" name="Rectangle 227">
            <a:extLst>
              <a:ext uri="{FF2B5EF4-FFF2-40B4-BE49-F238E27FC236}">
                <a16:creationId xmlns:a16="http://schemas.microsoft.com/office/drawing/2014/main" id="{61B66908-9A89-4CAA-82BB-1B0CBBA7121D}"/>
              </a:ext>
            </a:extLst>
          </p:cNvPr>
          <p:cNvSpPr>
            <a:spLocks noChangeArrowheads="1"/>
          </p:cNvSpPr>
          <p:nvPr userDrawn="1"/>
        </p:nvSpPr>
        <p:spPr bwMode="auto">
          <a:xfrm>
            <a:off x="7177413" y="43959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5" name="Rectangle 228">
            <a:extLst>
              <a:ext uri="{FF2B5EF4-FFF2-40B4-BE49-F238E27FC236}">
                <a16:creationId xmlns:a16="http://schemas.microsoft.com/office/drawing/2014/main" id="{A25ADF27-53D5-47C3-A679-6359C6A587B3}"/>
              </a:ext>
            </a:extLst>
          </p:cNvPr>
          <p:cNvSpPr>
            <a:spLocks noChangeArrowheads="1"/>
          </p:cNvSpPr>
          <p:nvPr userDrawn="1"/>
        </p:nvSpPr>
        <p:spPr bwMode="auto">
          <a:xfrm>
            <a:off x="7631676" y="43959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6" name="Rectangle 254">
            <a:extLst>
              <a:ext uri="{FF2B5EF4-FFF2-40B4-BE49-F238E27FC236}">
                <a16:creationId xmlns:a16="http://schemas.microsoft.com/office/drawing/2014/main" id="{3571E780-2740-4415-A8FC-0A7B70032679}"/>
              </a:ext>
            </a:extLst>
          </p:cNvPr>
          <p:cNvSpPr>
            <a:spLocks noChangeArrowheads="1"/>
          </p:cNvSpPr>
          <p:nvPr userDrawn="1"/>
        </p:nvSpPr>
        <p:spPr bwMode="auto">
          <a:xfrm>
            <a:off x="7177413" y="49031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7" name="Rectangle 255">
            <a:extLst>
              <a:ext uri="{FF2B5EF4-FFF2-40B4-BE49-F238E27FC236}">
                <a16:creationId xmlns:a16="http://schemas.microsoft.com/office/drawing/2014/main" id="{D4DFF327-57BB-4D9E-A2B7-F0DD5B949776}"/>
              </a:ext>
            </a:extLst>
          </p:cNvPr>
          <p:cNvSpPr>
            <a:spLocks noChangeArrowheads="1"/>
          </p:cNvSpPr>
          <p:nvPr userDrawn="1"/>
        </p:nvSpPr>
        <p:spPr bwMode="auto">
          <a:xfrm>
            <a:off x="7631676" y="49031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5" name="Rectangle 91">
            <a:extLst>
              <a:ext uri="{FF2B5EF4-FFF2-40B4-BE49-F238E27FC236}">
                <a16:creationId xmlns:a16="http://schemas.microsoft.com/office/drawing/2014/main" id="{8A3B7425-E369-4F53-BA6F-5242DA61BF30}"/>
              </a:ext>
            </a:extLst>
          </p:cNvPr>
          <p:cNvSpPr>
            <a:spLocks noChangeArrowheads="1"/>
          </p:cNvSpPr>
          <p:nvPr userDrawn="1"/>
        </p:nvSpPr>
        <p:spPr bwMode="auto">
          <a:xfrm>
            <a:off x="8087107" y="18551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6" name="Rectangle 92">
            <a:extLst>
              <a:ext uri="{FF2B5EF4-FFF2-40B4-BE49-F238E27FC236}">
                <a16:creationId xmlns:a16="http://schemas.microsoft.com/office/drawing/2014/main" id="{4E6A839F-6FCF-4E31-8BD0-E16864EEE062}"/>
              </a:ext>
            </a:extLst>
          </p:cNvPr>
          <p:cNvSpPr>
            <a:spLocks noChangeArrowheads="1"/>
          </p:cNvSpPr>
          <p:nvPr userDrawn="1"/>
        </p:nvSpPr>
        <p:spPr bwMode="auto">
          <a:xfrm>
            <a:off x="8541370" y="18551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7" name="Rectangle 118">
            <a:extLst>
              <a:ext uri="{FF2B5EF4-FFF2-40B4-BE49-F238E27FC236}">
                <a16:creationId xmlns:a16="http://schemas.microsoft.com/office/drawing/2014/main" id="{E30405E0-3BAF-415C-962D-57EEE5D59061}"/>
              </a:ext>
            </a:extLst>
          </p:cNvPr>
          <p:cNvSpPr>
            <a:spLocks noChangeArrowheads="1"/>
          </p:cNvSpPr>
          <p:nvPr userDrawn="1"/>
        </p:nvSpPr>
        <p:spPr bwMode="auto">
          <a:xfrm>
            <a:off x="8087107" y="23635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8" name="Rectangle 119">
            <a:extLst>
              <a:ext uri="{FF2B5EF4-FFF2-40B4-BE49-F238E27FC236}">
                <a16:creationId xmlns:a16="http://schemas.microsoft.com/office/drawing/2014/main" id="{2F0D6E87-BA13-4616-837F-44E6418D2BE9}"/>
              </a:ext>
            </a:extLst>
          </p:cNvPr>
          <p:cNvSpPr>
            <a:spLocks noChangeArrowheads="1"/>
          </p:cNvSpPr>
          <p:nvPr userDrawn="1"/>
        </p:nvSpPr>
        <p:spPr bwMode="auto">
          <a:xfrm>
            <a:off x="8541370" y="23635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9" name="Rectangle 145">
            <a:extLst>
              <a:ext uri="{FF2B5EF4-FFF2-40B4-BE49-F238E27FC236}">
                <a16:creationId xmlns:a16="http://schemas.microsoft.com/office/drawing/2014/main" id="{6E4DC2C7-60E2-4E39-A040-33E1148C84D5}"/>
              </a:ext>
            </a:extLst>
          </p:cNvPr>
          <p:cNvSpPr>
            <a:spLocks noChangeArrowheads="1"/>
          </p:cNvSpPr>
          <p:nvPr userDrawn="1"/>
        </p:nvSpPr>
        <p:spPr bwMode="auto">
          <a:xfrm>
            <a:off x="8087107" y="28707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0" name="Rectangle 146">
            <a:extLst>
              <a:ext uri="{FF2B5EF4-FFF2-40B4-BE49-F238E27FC236}">
                <a16:creationId xmlns:a16="http://schemas.microsoft.com/office/drawing/2014/main" id="{966097DC-FD1B-4AB8-9270-D63BF4F1A3CB}"/>
              </a:ext>
            </a:extLst>
          </p:cNvPr>
          <p:cNvSpPr>
            <a:spLocks noChangeArrowheads="1"/>
          </p:cNvSpPr>
          <p:nvPr userDrawn="1"/>
        </p:nvSpPr>
        <p:spPr bwMode="auto">
          <a:xfrm>
            <a:off x="8541370" y="28707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1" name="Rectangle 172">
            <a:extLst>
              <a:ext uri="{FF2B5EF4-FFF2-40B4-BE49-F238E27FC236}">
                <a16:creationId xmlns:a16="http://schemas.microsoft.com/office/drawing/2014/main" id="{F9963C2C-FE13-4B53-9E0A-33833EBFF4BC}"/>
              </a:ext>
            </a:extLst>
          </p:cNvPr>
          <p:cNvSpPr>
            <a:spLocks noChangeArrowheads="1"/>
          </p:cNvSpPr>
          <p:nvPr userDrawn="1"/>
        </p:nvSpPr>
        <p:spPr bwMode="auto">
          <a:xfrm>
            <a:off x="8087107" y="337917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2" name="Rectangle 173">
            <a:extLst>
              <a:ext uri="{FF2B5EF4-FFF2-40B4-BE49-F238E27FC236}">
                <a16:creationId xmlns:a16="http://schemas.microsoft.com/office/drawing/2014/main" id="{E25FDE01-0116-404D-AED3-856484360C6A}"/>
              </a:ext>
            </a:extLst>
          </p:cNvPr>
          <p:cNvSpPr>
            <a:spLocks noChangeArrowheads="1"/>
          </p:cNvSpPr>
          <p:nvPr userDrawn="1"/>
        </p:nvSpPr>
        <p:spPr bwMode="auto">
          <a:xfrm>
            <a:off x="8541370" y="337917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3" name="Rectangle 199">
            <a:extLst>
              <a:ext uri="{FF2B5EF4-FFF2-40B4-BE49-F238E27FC236}">
                <a16:creationId xmlns:a16="http://schemas.microsoft.com/office/drawing/2014/main" id="{6301786C-8F5C-45F8-9EBB-5C24E924F8FB}"/>
              </a:ext>
            </a:extLst>
          </p:cNvPr>
          <p:cNvSpPr>
            <a:spLocks noChangeArrowheads="1"/>
          </p:cNvSpPr>
          <p:nvPr userDrawn="1"/>
        </p:nvSpPr>
        <p:spPr bwMode="auto">
          <a:xfrm>
            <a:off x="8087107" y="38875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4" name="Rectangle 200">
            <a:extLst>
              <a:ext uri="{FF2B5EF4-FFF2-40B4-BE49-F238E27FC236}">
                <a16:creationId xmlns:a16="http://schemas.microsoft.com/office/drawing/2014/main" id="{5F732FBA-FE3A-4BD8-BBC1-9C523E6253B3}"/>
              </a:ext>
            </a:extLst>
          </p:cNvPr>
          <p:cNvSpPr>
            <a:spLocks noChangeArrowheads="1"/>
          </p:cNvSpPr>
          <p:nvPr userDrawn="1"/>
        </p:nvSpPr>
        <p:spPr bwMode="auto">
          <a:xfrm>
            <a:off x="8541370" y="38875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5" name="Rectangle 227">
            <a:extLst>
              <a:ext uri="{FF2B5EF4-FFF2-40B4-BE49-F238E27FC236}">
                <a16:creationId xmlns:a16="http://schemas.microsoft.com/office/drawing/2014/main" id="{C637BBAC-97AA-4D18-AA59-2A7536613F5A}"/>
              </a:ext>
            </a:extLst>
          </p:cNvPr>
          <p:cNvSpPr>
            <a:spLocks noChangeArrowheads="1"/>
          </p:cNvSpPr>
          <p:nvPr userDrawn="1"/>
        </p:nvSpPr>
        <p:spPr bwMode="auto">
          <a:xfrm>
            <a:off x="8087108" y="43959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6" name="Rectangle 228">
            <a:extLst>
              <a:ext uri="{FF2B5EF4-FFF2-40B4-BE49-F238E27FC236}">
                <a16:creationId xmlns:a16="http://schemas.microsoft.com/office/drawing/2014/main" id="{6065E043-00A0-4681-9A2D-6DCA1E6EF993}"/>
              </a:ext>
            </a:extLst>
          </p:cNvPr>
          <p:cNvSpPr>
            <a:spLocks noChangeArrowheads="1"/>
          </p:cNvSpPr>
          <p:nvPr userDrawn="1"/>
        </p:nvSpPr>
        <p:spPr bwMode="auto">
          <a:xfrm>
            <a:off x="8541371" y="43959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7" name="Rectangle 254">
            <a:extLst>
              <a:ext uri="{FF2B5EF4-FFF2-40B4-BE49-F238E27FC236}">
                <a16:creationId xmlns:a16="http://schemas.microsoft.com/office/drawing/2014/main" id="{CE169FB0-5491-4F5D-BC9E-C9846ADDC0B8}"/>
              </a:ext>
            </a:extLst>
          </p:cNvPr>
          <p:cNvSpPr>
            <a:spLocks noChangeArrowheads="1"/>
          </p:cNvSpPr>
          <p:nvPr userDrawn="1"/>
        </p:nvSpPr>
        <p:spPr bwMode="auto">
          <a:xfrm>
            <a:off x="8087108" y="49031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8" name="Rectangle 255">
            <a:extLst>
              <a:ext uri="{FF2B5EF4-FFF2-40B4-BE49-F238E27FC236}">
                <a16:creationId xmlns:a16="http://schemas.microsoft.com/office/drawing/2014/main" id="{2057D317-5E06-487E-8C29-ACF2FBFDAD7B}"/>
              </a:ext>
            </a:extLst>
          </p:cNvPr>
          <p:cNvSpPr>
            <a:spLocks noChangeArrowheads="1"/>
          </p:cNvSpPr>
          <p:nvPr userDrawn="1"/>
        </p:nvSpPr>
        <p:spPr bwMode="auto">
          <a:xfrm>
            <a:off x="8541371" y="49031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8652853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1"/>
        </a:solidFill>
        <a:effectLst/>
      </p:bgPr>
    </p:bg>
    <p:spTree>
      <p:nvGrpSpPr>
        <p:cNvPr id="1" name=""/>
        <p:cNvGrpSpPr/>
        <p:nvPr/>
      </p:nvGrpSpPr>
      <p:grpSpPr>
        <a:xfrm>
          <a:off x="0" y="0"/>
          <a:ext cx="0" cy="0"/>
          <a:chOff x="0" y="0"/>
          <a:chExt cx="0" cy="0"/>
        </a:xfrm>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3283"/>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3283"/>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3283"/>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38827"/>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38827"/>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3882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4553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45539"/>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2251"/>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2251"/>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57795"/>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50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6763"/>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nvGrpSpPr>
          <p:cNvPr id="7" name="Group 6">
            <a:extLst>
              <a:ext uri="{FF2B5EF4-FFF2-40B4-BE49-F238E27FC236}">
                <a16:creationId xmlns:a16="http://schemas.microsoft.com/office/drawing/2014/main" id="{27DA42D9-3528-406D-A6F9-46DF735F0B1B}"/>
              </a:ext>
            </a:extLst>
          </p:cNvPr>
          <p:cNvGrpSpPr/>
          <p:nvPr userDrawn="1"/>
        </p:nvGrpSpPr>
        <p:grpSpPr>
          <a:xfrm>
            <a:off x="354110" y="6402442"/>
            <a:ext cx="11480604" cy="109990"/>
            <a:chOff x="354110" y="6402442"/>
            <a:chExt cx="11480604" cy="109990"/>
          </a:xfrm>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
        <p:nvSpPr>
          <p:cNvPr id="2" name="Date Placeholder 1"/>
          <p:cNvSpPr>
            <a:spLocks noGrp="1"/>
          </p:cNvSpPr>
          <p:nvPr userDrawn="1">
            <p:ph type="dt" sz="half" idx="10"/>
          </p:nvPr>
        </p:nvSpPr>
        <p:spPr/>
        <p:txBody>
          <a:bodyPr/>
          <a:lstStyle/>
          <a:p>
            <a:fld id="{425404F2-BE9A-4460-8815-8F645183555F}" type="datetimeFigureOut">
              <a:rPr lang="en-US" smtClean="0"/>
              <a:pPr/>
              <a:t>6/20/2024</a:t>
            </a:fld>
            <a:endParaRPr lang="en-US"/>
          </a:p>
        </p:txBody>
      </p:sp>
      <p:sp>
        <p:nvSpPr>
          <p:cNvPr id="3" name="Footer Placeholder 2"/>
          <p:cNvSpPr>
            <a:spLocks noGrp="1"/>
          </p:cNvSpPr>
          <p:nvPr userDrawn="1">
            <p:ph type="ftr" sz="quarter" idx="11"/>
          </p:nvPr>
        </p:nvSpPr>
        <p:spPr/>
        <p:txBody>
          <a:bodyPr/>
          <a:lstStyle/>
          <a:p>
            <a:endParaRPr lang="en-US"/>
          </a:p>
        </p:txBody>
      </p:sp>
      <p:sp>
        <p:nvSpPr>
          <p:cNvPr id="4" name="Slide Number Placeholder 3"/>
          <p:cNvSpPr>
            <a:spLocks noGrp="1"/>
          </p:cNvSpPr>
          <p:nvPr userDrawn="1">
            <p:ph type="sldNum" sz="quarter" idx="12"/>
          </p:nvPr>
        </p:nvSpPr>
        <p:spPr/>
        <p:txBody>
          <a:bodyPr/>
          <a:lstStyle/>
          <a:p>
            <a:r>
              <a:rPr lang="en-US" dirty="0"/>
              <a:t>www.anubhavtrainings.com</a:t>
            </a:r>
          </a:p>
        </p:txBody>
      </p:sp>
      <p:grpSp>
        <p:nvGrpSpPr>
          <p:cNvPr id="618" name="Group 617">
            <a:extLst>
              <a:ext uri="{FF2B5EF4-FFF2-40B4-BE49-F238E27FC236}">
                <a16:creationId xmlns:a16="http://schemas.microsoft.com/office/drawing/2014/main" id="{B5B99429-15CB-4646-807F-6B01F4253B13}"/>
              </a:ext>
            </a:extLst>
          </p:cNvPr>
          <p:cNvGrpSpPr/>
          <p:nvPr userDrawn="1"/>
        </p:nvGrpSpPr>
        <p:grpSpPr>
          <a:xfrm>
            <a:off x="354110" y="5904602"/>
            <a:ext cx="11480604" cy="109990"/>
            <a:chOff x="354110" y="6402442"/>
            <a:chExt cx="11480604" cy="109990"/>
          </a:xfrm>
        </p:grpSpPr>
        <p:sp>
          <p:nvSpPr>
            <p:cNvPr id="619" name="Rectangle 59">
              <a:extLst>
                <a:ext uri="{FF2B5EF4-FFF2-40B4-BE49-F238E27FC236}">
                  <a16:creationId xmlns:a16="http://schemas.microsoft.com/office/drawing/2014/main" id="{624494D0-607C-4971-A357-ED99F45D7C21}"/>
                </a:ext>
              </a:extLst>
            </p:cNvPr>
            <p:cNvSpPr>
              <a:spLocks noChangeArrowheads="1"/>
            </p:cNvSpPr>
            <p:nvPr/>
          </p:nvSpPr>
          <p:spPr bwMode="auto">
            <a:xfrm>
              <a:off x="35411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0" name="Rectangle 60">
              <a:extLst>
                <a:ext uri="{FF2B5EF4-FFF2-40B4-BE49-F238E27FC236}">
                  <a16:creationId xmlns:a16="http://schemas.microsoft.com/office/drawing/2014/main" id="{22FD15BA-8E62-417D-8392-658E5E86C2FF}"/>
                </a:ext>
              </a:extLst>
            </p:cNvPr>
            <p:cNvSpPr>
              <a:spLocks noChangeArrowheads="1"/>
            </p:cNvSpPr>
            <p:nvPr/>
          </p:nvSpPr>
          <p:spPr bwMode="auto">
            <a:xfrm>
              <a:off x="80954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1" name="Rectangle 61">
              <a:extLst>
                <a:ext uri="{FF2B5EF4-FFF2-40B4-BE49-F238E27FC236}">
                  <a16:creationId xmlns:a16="http://schemas.microsoft.com/office/drawing/2014/main" id="{C665A07F-2AFB-49CF-8EE0-C81377FC2A54}"/>
                </a:ext>
              </a:extLst>
            </p:cNvPr>
            <p:cNvSpPr>
              <a:spLocks noChangeArrowheads="1"/>
            </p:cNvSpPr>
            <p:nvPr/>
          </p:nvSpPr>
          <p:spPr bwMode="auto">
            <a:xfrm>
              <a:off x="126380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2" name="Rectangle 62">
              <a:extLst>
                <a:ext uri="{FF2B5EF4-FFF2-40B4-BE49-F238E27FC236}">
                  <a16:creationId xmlns:a16="http://schemas.microsoft.com/office/drawing/2014/main" id="{74997C49-7ACC-4BCC-BC8D-58EBD77EE72A}"/>
                </a:ext>
              </a:extLst>
            </p:cNvPr>
            <p:cNvSpPr>
              <a:spLocks noChangeArrowheads="1"/>
            </p:cNvSpPr>
            <p:nvPr/>
          </p:nvSpPr>
          <p:spPr bwMode="auto">
            <a:xfrm>
              <a:off x="171923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3" name="Rectangle 63">
              <a:extLst>
                <a:ext uri="{FF2B5EF4-FFF2-40B4-BE49-F238E27FC236}">
                  <a16:creationId xmlns:a16="http://schemas.microsoft.com/office/drawing/2014/main" id="{E3CDD2FB-079B-43EA-89D5-5FD9D7644AC4}"/>
                </a:ext>
              </a:extLst>
            </p:cNvPr>
            <p:cNvSpPr>
              <a:spLocks noChangeArrowheads="1"/>
            </p:cNvSpPr>
            <p:nvPr/>
          </p:nvSpPr>
          <p:spPr bwMode="auto">
            <a:xfrm>
              <a:off x="217350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4" name="Rectangle 64">
              <a:extLst>
                <a:ext uri="{FF2B5EF4-FFF2-40B4-BE49-F238E27FC236}">
                  <a16:creationId xmlns:a16="http://schemas.microsoft.com/office/drawing/2014/main" id="{9C1479D9-3647-44C4-99E1-C660E2C8E306}"/>
                </a:ext>
              </a:extLst>
            </p:cNvPr>
            <p:cNvSpPr>
              <a:spLocks noChangeArrowheads="1"/>
            </p:cNvSpPr>
            <p:nvPr/>
          </p:nvSpPr>
          <p:spPr bwMode="auto">
            <a:xfrm>
              <a:off x="262893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5" name="Rectangle 65">
              <a:extLst>
                <a:ext uri="{FF2B5EF4-FFF2-40B4-BE49-F238E27FC236}">
                  <a16:creationId xmlns:a16="http://schemas.microsoft.com/office/drawing/2014/main" id="{AA8F3E10-CD9D-49C0-B0AE-24ABBF3BDC07}"/>
                </a:ext>
              </a:extLst>
            </p:cNvPr>
            <p:cNvSpPr>
              <a:spLocks noChangeArrowheads="1"/>
            </p:cNvSpPr>
            <p:nvPr/>
          </p:nvSpPr>
          <p:spPr bwMode="auto">
            <a:xfrm>
              <a:off x="3083197"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6" name="Rectangle 66">
              <a:extLst>
                <a:ext uri="{FF2B5EF4-FFF2-40B4-BE49-F238E27FC236}">
                  <a16:creationId xmlns:a16="http://schemas.microsoft.com/office/drawing/2014/main" id="{9C3B6F09-A4DD-4A26-B213-51E23205497E}"/>
                </a:ext>
              </a:extLst>
            </p:cNvPr>
            <p:cNvSpPr>
              <a:spLocks noChangeArrowheads="1"/>
            </p:cNvSpPr>
            <p:nvPr/>
          </p:nvSpPr>
          <p:spPr bwMode="auto">
            <a:xfrm>
              <a:off x="3538630"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7" name="Rectangle 67">
              <a:extLst>
                <a:ext uri="{FF2B5EF4-FFF2-40B4-BE49-F238E27FC236}">
                  <a16:creationId xmlns:a16="http://schemas.microsoft.com/office/drawing/2014/main" id="{2BA14941-5A2D-4CDB-9C2E-79C930D22256}"/>
                </a:ext>
              </a:extLst>
            </p:cNvPr>
            <p:cNvSpPr>
              <a:spLocks noChangeArrowheads="1"/>
            </p:cNvSpPr>
            <p:nvPr/>
          </p:nvSpPr>
          <p:spPr bwMode="auto">
            <a:xfrm>
              <a:off x="399289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8" name="Rectangle 68">
              <a:extLst>
                <a:ext uri="{FF2B5EF4-FFF2-40B4-BE49-F238E27FC236}">
                  <a16:creationId xmlns:a16="http://schemas.microsoft.com/office/drawing/2014/main" id="{6C5B2E84-85D6-4DD5-88FE-F8495F5E3CA2}"/>
                </a:ext>
              </a:extLst>
            </p:cNvPr>
            <p:cNvSpPr>
              <a:spLocks noChangeArrowheads="1"/>
            </p:cNvSpPr>
            <p:nvPr/>
          </p:nvSpPr>
          <p:spPr bwMode="auto">
            <a:xfrm>
              <a:off x="4448326"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9" name="Rectangle 69">
              <a:extLst>
                <a:ext uri="{FF2B5EF4-FFF2-40B4-BE49-F238E27FC236}">
                  <a16:creationId xmlns:a16="http://schemas.microsoft.com/office/drawing/2014/main" id="{1987B595-96EB-427F-8E00-533CBBEB5E66}"/>
                </a:ext>
              </a:extLst>
            </p:cNvPr>
            <p:cNvSpPr>
              <a:spLocks noChangeArrowheads="1"/>
            </p:cNvSpPr>
            <p:nvPr/>
          </p:nvSpPr>
          <p:spPr bwMode="auto">
            <a:xfrm>
              <a:off x="4902589"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0" name="Rectangle 70">
              <a:extLst>
                <a:ext uri="{FF2B5EF4-FFF2-40B4-BE49-F238E27FC236}">
                  <a16:creationId xmlns:a16="http://schemas.microsoft.com/office/drawing/2014/main" id="{99D33392-C824-498D-AF8A-7AF58A9F3321}"/>
                </a:ext>
              </a:extLst>
            </p:cNvPr>
            <p:cNvSpPr>
              <a:spLocks noChangeArrowheads="1"/>
            </p:cNvSpPr>
            <p:nvPr/>
          </p:nvSpPr>
          <p:spPr bwMode="auto">
            <a:xfrm>
              <a:off x="535802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1" name="Rectangle 71">
              <a:extLst>
                <a:ext uri="{FF2B5EF4-FFF2-40B4-BE49-F238E27FC236}">
                  <a16:creationId xmlns:a16="http://schemas.microsoft.com/office/drawing/2014/main" id="{6D1CAD59-FE6E-48A2-AE71-1BB80553F20C}"/>
                </a:ext>
              </a:extLst>
            </p:cNvPr>
            <p:cNvSpPr>
              <a:spLocks noChangeArrowheads="1"/>
            </p:cNvSpPr>
            <p:nvPr/>
          </p:nvSpPr>
          <p:spPr bwMode="auto">
            <a:xfrm>
              <a:off x="581228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2" name="Rectangle 72">
              <a:extLst>
                <a:ext uri="{FF2B5EF4-FFF2-40B4-BE49-F238E27FC236}">
                  <a16:creationId xmlns:a16="http://schemas.microsoft.com/office/drawing/2014/main" id="{BD936CE6-00F6-4CAF-A200-A693710C89B3}"/>
                </a:ext>
              </a:extLst>
            </p:cNvPr>
            <p:cNvSpPr>
              <a:spLocks noChangeArrowheads="1"/>
            </p:cNvSpPr>
            <p:nvPr/>
          </p:nvSpPr>
          <p:spPr bwMode="auto">
            <a:xfrm>
              <a:off x="626771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3" name="Rectangle 73">
              <a:extLst>
                <a:ext uri="{FF2B5EF4-FFF2-40B4-BE49-F238E27FC236}">
                  <a16:creationId xmlns:a16="http://schemas.microsoft.com/office/drawing/2014/main" id="{10329E52-6B3F-4897-BFBC-A6C4F2D26958}"/>
                </a:ext>
              </a:extLst>
            </p:cNvPr>
            <p:cNvSpPr>
              <a:spLocks noChangeArrowheads="1"/>
            </p:cNvSpPr>
            <p:nvPr/>
          </p:nvSpPr>
          <p:spPr bwMode="auto">
            <a:xfrm>
              <a:off x="672198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4" name="Rectangle 74">
              <a:extLst>
                <a:ext uri="{FF2B5EF4-FFF2-40B4-BE49-F238E27FC236}">
                  <a16:creationId xmlns:a16="http://schemas.microsoft.com/office/drawing/2014/main" id="{B9A5FD8E-2005-457D-B36F-5BD162CB6407}"/>
                </a:ext>
              </a:extLst>
            </p:cNvPr>
            <p:cNvSpPr>
              <a:spLocks noChangeArrowheads="1"/>
            </p:cNvSpPr>
            <p:nvPr/>
          </p:nvSpPr>
          <p:spPr bwMode="auto">
            <a:xfrm>
              <a:off x="717741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5" name="Rectangle 75">
              <a:extLst>
                <a:ext uri="{FF2B5EF4-FFF2-40B4-BE49-F238E27FC236}">
                  <a16:creationId xmlns:a16="http://schemas.microsoft.com/office/drawing/2014/main" id="{2C1FBF6B-A7C3-4F83-AD53-33D9E848D4A4}"/>
                </a:ext>
              </a:extLst>
            </p:cNvPr>
            <p:cNvSpPr>
              <a:spLocks noChangeArrowheads="1"/>
            </p:cNvSpPr>
            <p:nvPr/>
          </p:nvSpPr>
          <p:spPr bwMode="auto">
            <a:xfrm>
              <a:off x="7631676"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6" name="Rectangle 76">
              <a:extLst>
                <a:ext uri="{FF2B5EF4-FFF2-40B4-BE49-F238E27FC236}">
                  <a16:creationId xmlns:a16="http://schemas.microsoft.com/office/drawing/2014/main" id="{964A4B57-1B27-4010-9A9F-F2BCD2530127}"/>
                </a:ext>
              </a:extLst>
            </p:cNvPr>
            <p:cNvSpPr>
              <a:spLocks noChangeArrowheads="1"/>
            </p:cNvSpPr>
            <p:nvPr/>
          </p:nvSpPr>
          <p:spPr bwMode="auto">
            <a:xfrm>
              <a:off x="808710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7" name="Rectangle 77">
              <a:extLst>
                <a:ext uri="{FF2B5EF4-FFF2-40B4-BE49-F238E27FC236}">
                  <a16:creationId xmlns:a16="http://schemas.microsoft.com/office/drawing/2014/main" id="{D961087D-A1D8-48DD-8BD9-550D63557439}"/>
                </a:ext>
              </a:extLst>
            </p:cNvPr>
            <p:cNvSpPr>
              <a:spLocks noChangeArrowheads="1"/>
            </p:cNvSpPr>
            <p:nvPr/>
          </p:nvSpPr>
          <p:spPr bwMode="auto">
            <a:xfrm>
              <a:off x="854137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8" name="Rectangle 78">
              <a:extLst>
                <a:ext uri="{FF2B5EF4-FFF2-40B4-BE49-F238E27FC236}">
                  <a16:creationId xmlns:a16="http://schemas.microsoft.com/office/drawing/2014/main" id="{64FADA1C-663B-4FF6-8D80-B311B8ABCD02}"/>
                </a:ext>
              </a:extLst>
            </p:cNvPr>
            <p:cNvSpPr>
              <a:spLocks noChangeArrowheads="1"/>
            </p:cNvSpPr>
            <p:nvPr/>
          </p:nvSpPr>
          <p:spPr bwMode="auto">
            <a:xfrm>
              <a:off x="8996805"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9" name="Rectangle 79">
              <a:extLst>
                <a:ext uri="{FF2B5EF4-FFF2-40B4-BE49-F238E27FC236}">
                  <a16:creationId xmlns:a16="http://schemas.microsoft.com/office/drawing/2014/main" id="{E96330D1-4BBF-4D0A-B45F-77999C5C74D6}"/>
                </a:ext>
              </a:extLst>
            </p:cNvPr>
            <p:cNvSpPr>
              <a:spLocks noChangeArrowheads="1"/>
            </p:cNvSpPr>
            <p:nvPr/>
          </p:nvSpPr>
          <p:spPr bwMode="auto">
            <a:xfrm>
              <a:off x="9451068"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0" name="Rectangle 80">
              <a:extLst>
                <a:ext uri="{FF2B5EF4-FFF2-40B4-BE49-F238E27FC236}">
                  <a16:creationId xmlns:a16="http://schemas.microsoft.com/office/drawing/2014/main" id="{78AFE672-0739-4A26-8B51-D71BAD6A4326}"/>
                </a:ext>
              </a:extLst>
            </p:cNvPr>
            <p:cNvSpPr>
              <a:spLocks noChangeArrowheads="1"/>
            </p:cNvSpPr>
            <p:nvPr/>
          </p:nvSpPr>
          <p:spPr bwMode="auto">
            <a:xfrm>
              <a:off x="9906501"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1" name="Rectangle 81">
              <a:extLst>
                <a:ext uri="{FF2B5EF4-FFF2-40B4-BE49-F238E27FC236}">
                  <a16:creationId xmlns:a16="http://schemas.microsoft.com/office/drawing/2014/main" id="{AA3E4254-137D-4797-BF52-FAB6866F0F05}"/>
                </a:ext>
              </a:extLst>
            </p:cNvPr>
            <p:cNvSpPr>
              <a:spLocks noChangeArrowheads="1"/>
            </p:cNvSpPr>
            <p:nvPr/>
          </p:nvSpPr>
          <p:spPr bwMode="auto">
            <a:xfrm>
              <a:off x="1036076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2" name="Rectangle 82">
              <a:extLst>
                <a:ext uri="{FF2B5EF4-FFF2-40B4-BE49-F238E27FC236}">
                  <a16:creationId xmlns:a16="http://schemas.microsoft.com/office/drawing/2014/main" id="{81844ED9-0C33-41B9-8D6C-0C959F9E0F48}"/>
                </a:ext>
              </a:extLst>
            </p:cNvPr>
            <p:cNvSpPr>
              <a:spLocks noChangeArrowheads="1"/>
            </p:cNvSpPr>
            <p:nvPr/>
          </p:nvSpPr>
          <p:spPr bwMode="auto">
            <a:xfrm>
              <a:off x="1081619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3" name="Rectangle 83">
              <a:extLst>
                <a:ext uri="{FF2B5EF4-FFF2-40B4-BE49-F238E27FC236}">
                  <a16:creationId xmlns:a16="http://schemas.microsoft.com/office/drawing/2014/main" id="{69541354-1FEF-4A05-8852-E0866C02411F}"/>
                </a:ext>
              </a:extLst>
            </p:cNvPr>
            <p:cNvSpPr>
              <a:spLocks noChangeArrowheads="1"/>
            </p:cNvSpPr>
            <p:nvPr/>
          </p:nvSpPr>
          <p:spPr bwMode="auto">
            <a:xfrm>
              <a:off x="1127046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4" name="Rectangle 84">
              <a:extLst>
                <a:ext uri="{FF2B5EF4-FFF2-40B4-BE49-F238E27FC236}">
                  <a16:creationId xmlns:a16="http://schemas.microsoft.com/office/drawing/2014/main" id="{22323587-A6E2-4D2C-9D71-B6D0B4DAF0A2}"/>
                </a:ext>
              </a:extLst>
            </p:cNvPr>
            <p:cNvSpPr>
              <a:spLocks noChangeArrowheads="1"/>
            </p:cNvSpPr>
            <p:nvPr/>
          </p:nvSpPr>
          <p:spPr bwMode="auto">
            <a:xfrm>
              <a:off x="1172589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Tree>
    <p:extLst>
      <p:ext uri="{BB962C8B-B14F-4D97-AF65-F5344CB8AC3E}">
        <p14:creationId xmlns:p14="http://schemas.microsoft.com/office/powerpoint/2010/main" val="10021944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441" y="274639"/>
            <a:ext cx="10969943" cy="711081"/>
          </a:xfrm>
          <a:prstGeom prst="rect">
            <a:avLst/>
          </a:prstGeom>
        </p:spPr>
        <p:txBody>
          <a:bodyPr vert="horz" lIns="0" tIns="60949" rIns="0" bIns="60949" rtlCol="0" anchor="ctr">
            <a:normAutofit/>
          </a:bodyPr>
          <a:lstStyle/>
          <a:p>
            <a:r>
              <a:rPr lang="en-US" dirty="0"/>
              <a:t>Click to edit Master title style</a:t>
            </a:r>
          </a:p>
        </p:txBody>
      </p:sp>
      <p:sp>
        <p:nvSpPr>
          <p:cNvPr id="3" name="Text Placeholder 2"/>
          <p:cNvSpPr>
            <a:spLocks noGrp="1"/>
          </p:cNvSpPr>
          <p:nvPr>
            <p:ph type="body" idx="1"/>
          </p:nvPr>
        </p:nvSpPr>
        <p:spPr>
          <a:xfrm>
            <a:off x="609441" y="1138425"/>
            <a:ext cx="10969943" cy="4987739"/>
          </a:xfrm>
          <a:prstGeom prst="rect">
            <a:avLst/>
          </a:prstGeom>
        </p:spPr>
        <p:txBody>
          <a:bodyPr vert="horz" lIns="0" tIns="60949" rIns="0"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441" y="6356351"/>
            <a:ext cx="2844059" cy="365125"/>
          </a:xfrm>
          <a:prstGeom prst="rect">
            <a:avLst/>
          </a:prstGeom>
        </p:spPr>
        <p:txBody>
          <a:bodyPr vert="horz" lIns="0" tIns="60949" rIns="0" bIns="60949" rtlCol="0" anchor="ctr"/>
          <a:lstStyle>
            <a:lvl1pPr algn="l">
              <a:defRPr sz="1600">
                <a:solidFill>
                  <a:schemeClr val="tx1">
                    <a:tint val="75000"/>
                  </a:schemeClr>
                </a:solidFill>
              </a:defRPr>
            </a:lvl1pPr>
          </a:lstStyle>
          <a:p>
            <a:fld id="{425404F2-BE9A-4460-8815-8F645183555F}" type="datetimeFigureOut">
              <a:rPr lang="en-US" smtClean="0"/>
              <a:pPr/>
              <a:t>6/20/2024</a:t>
            </a:fld>
            <a:endParaRPr lang="en-US"/>
          </a:p>
        </p:txBody>
      </p:sp>
      <p:sp>
        <p:nvSpPr>
          <p:cNvPr id="5" name="Footer Placeholder 4"/>
          <p:cNvSpPr>
            <a:spLocks noGrp="1"/>
          </p:cNvSpPr>
          <p:nvPr>
            <p:ph type="ftr" sz="quarter" idx="3"/>
          </p:nvPr>
        </p:nvSpPr>
        <p:spPr>
          <a:xfrm>
            <a:off x="4164515" y="6356351"/>
            <a:ext cx="3859795" cy="365125"/>
          </a:xfrm>
          <a:prstGeom prst="rect">
            <a:avLst/>
          </a:prstGeom>
        </p:spPr>
        <p:txBody>
          <a:bodyPr vert="horz" lIns="0" tIns="60949" rIns="0" bIns="60949" rtlCol="0" anchor="ctr"/>
          <a:lstStyle>
            <a:lvl1pPr algn="ctr">
              <a:defRPr sz="1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5325" y="6356351"/>
            <a:ext cx="2844059" cy="365125"/>
          </a:xfrm>
          <a:prstGeom prst="rect">
            <a:avLst/>
          </a:prstGeom>
        </p:spPr>
        <p:txBody>
          <a:bodyPr vert="horz" lIns="0" tIns="60949" rIns="0" bIns="60949" rtlCol="0" anchor="ctr"/>
          <a:lstStyle>
            <a:lvl1pPr algn="r">
              <a:defRPr sz="1600">
                <a:solidFill>
                  <a:schemeClr val="tx1">
                    <a:tint val="75000"/>
                  </a:schemeClr>
                </a:solidFill>
              </a:defRPr>
            </a:lvl1pPr>
          </a:lstStyle>
          <a:p>
            <a:r>
              <a:rPr lang="en-US" dirty="0"/>
              <a:t>www.anubhavtrainings.com</a:t>
            </a:r>
          </a:p>
        </p:txBody>
      </p:sp>
      <p:pic>
        <p:nvPicPr>
          <p:cNvPr id="7" name="Picture 4">
            <a:extLst>
              <a:ext uri="{FF2B5EF4-FFF2-40B4-BE49-F238E27FC236}">
                <a16:creationId xmlns:a16="http://schemas.microsoft.com/office/drawing/2014/main" id="{3DEB2B14-6477-2927-E581-527B2BB61E12}"/>
              </a:ext>
            </a:extLst>
          </p:cNvPr>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11350996" y="78420"/>
            <a:ext cx="652887" cy="6448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4508044"/>
      </p:ext>
    </p:extLst>
  </p:cSld>
  <p:clrMap bg1="lt1" tx1="dk1" bg2="lt2" tx2="dk2" accent1="accent1" accent2="accent2" accent3="accent3" accent4="accent4" accent5="accent5" accent6="accent6" hlink="hlink" folHlink="folHlink"/>
  <p:sldLayoutIdLst>
    <p:sldLayoutId id="2147483661" r:id="rId1"/>
    <p:sldLayoutId id="2147483664" r:id="rId2"/>
    <p:sldLayoutId id="2147483663" r:id="rId3"/>
    <p:sldLayoutId id="2147483666" r:id="rId4"/>
    <p:sldLayoutId id="2147483668" r:id="rId5"/>
    <p:sldLayoutId id="2147483669" r:id="rId6"/>
    <p:sldLayoutId id="2147483667" r:id="rId7"/>
    <p:sldLayoutId id="2147483670" r:id="rId8"/>
    <p:sldLayoutId id="2147483665" r:id="rId9"/>
    <p:sldLayoutId id="2147483671" r:id="rId10"/>
    <p:sldLayoutId id="2147483672" r:id="rId11"/>
  </p:sldLayoutIdLst>
  <p:txStyles>
    <p:titleStyle>
      <a:lvl1pPr algn="l" defTabSz="1218987" rtl="0" eaLnBrk="1" latinLnBrk="0" hangingPunct="1">
        <a:spcBef>
          <a:spcPct val="0"/>
        </a:spcBef>
        <a:buNone/>
        <a:defRPr sz="3600" b="1" kern="1200">
          <a:solidFill>
            <a:schemeClr val="tx1"/>
          </a:solidFill>
          <a:latin typeface="+mn-lt"/>
          <a:ea typeface="+mj-ea"/>
          <a:cs typeface="+mj-cs"/>
        </a:defRPr>
      </a:lvl1pPr>
    </p:titleStyle>
    <p:bodyStyle>
      <a:lvl1pPr marL="457120" indent="-457120" algn="l" defTabSz="1218987" rtl="0" eaLnBrk="1" latinLnBrk="0" hangingPunct="1">
        <a:spcBef>
          <a:spcPct val="20000"/>
        </a:spcBef>
        <a:buFont typeface="Arial" pitchFamily="34" charset="0"/>
        <a:buChar char="•"/>
        <a:defRPr sz="3600" kern="1200">
          <a:solidFill>
            <a:schemeClr val="tx1"/>
          </a:solidFill>
          <a:latin typeface="+mj-lt"/>
          <a:ea typeface="+mn-ea"/>
          <a:cs typeface="+mn-cs"/>
        </a:defRPr>
      </a:lvl1pPr>
      <a:lvl2pPr marL="990427" indent="-380933" algn="l" defTabSz="1218987" rtl="0" eaLnBrk="1" latinLnBrk="0" hangingPunct="1">
        <a:spcBef>
          <a:spcPct val="20000"/>
        </a:spcBef>
        <a:buFont typeface="Arial" pitchFamily="34" charset="0"/>
        <a:buChar char="–"/>
        <a:defRPr sz="3200" kern="1200">
          <a:solidFill>
            <a:schemeClr val="tx1"/>
          </a:solidFill>
          <a:latin typeface="+mj-lt"/>
          <a:ea typeface="+mn-ea"/>
          <a:cs typeface="+mn-cs"/>
        </a:defRPr>
      </a:lvl2pPr>
      <a:lvl3pPr marL="1523733" indent="-304747" algn="l" defTabSz="1218987" rtl="0" eaLnBrk="1" latinLnBrk="0" hangingPunct="1">
        <a:spcBef>
          <a:spcPct val="20000"/>
        </a:spcBef>
        <a:buFont typeface="Arial" pitchFamily="34" charset="0"/>
        <a:buChar char="•"/>
        <a:defRPr sz="2400" kern="1200">
          <a:solidFill>
            <a:schemeClr val="tx1"/>
          </a:solidFill>
          <a:latin typeface="+mj-lt"/>
          <a:ea typeface="+mn-ea"/>
          <a:cs typeface="+mn-cs"/>
        </a:defRPr>
      </a:lvl3pPr>
      <a:lvl4pPr marL="2133227"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4pPr>
      <a:lvl5pPr marL="2742720"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ustomXml" Target="../ink/ink119.xml"/><Relationship Id="rId2" Type="http://schemas.openxmlformats.org/officeDocument/2006/relationships/hyperlink" Target="https://cap.cloud.sap/" TargetMode="External"/><Relationship Id="rId1" Type="http://schemas.openxmlformats.org/officeDocument/2006/relationships/slideLayout" Target="../slideLayouts/slideLayout2.xml"/><Relationship Id="rId10" Type="http://schemas.openxmlformats.org/officeDocument/2006/relationships/image" Target="../media/image710.png"/></Relationships>
</file>

<file path=ppt/slides/_rels/slide13.xml.rels><?xml version="1.0" encoding="UTF-8" standalone="yes"?>
<Relationships xmlns="http://schemas.openxmlformats.org/package/2006/relationships"><Relationship Id="rId2" Type="http://schemas.openxmlformats.org/officeDocument/2006/relationships/hyperlink" Target="https://github.com/coreybutler/nvm-windows/releases"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10.png"/><Relationship Id="rId2" Type="http://schemas.openxmlformats.org/officeDocument/2006/relationships/customXml" Target="../ink/ink12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17" Type="http://schemas.openxmlformats.org/officeDocument/2006/relationships/image" Target="../media/image180.png"/><Relationship Id="rId21" Type="http://schemas.openxmlformats.org/officeDocument/2006/relationships/image" Target="../media/image132.png"/><Relationship Id="rId42" Type="http://schemas.openxmlformats.org/officeDocument/2006/relationships/customXml" Target="../ink/ink141.xml"/><Relationship Id="rId63" Type="http://schemas.openxmlformats.org/officeDocument/2006/relationships/image" Target="../media/image153.png"/><Relationship Id="rId84" Type="http://schemas.openxmlformats.org/officeDocument/2006/relationships/customXml" Target="../ink/ink162.xml"/><Relationship Id="rId138" Type="http://schemas.openxmlformats.org/officeDocument/2006/relationships/customXml" Target="../ink/ink189.xml"/><Relationship Id="rId159" Type="http://schemas.openxmlformats.org/officeDocument/2006/relationships/image" Target="../media/image201.png"/><Relationship Id="rId170" Type="http://schemas.openxmlformats.org/officeDocument/2006/relationships/customXml" Target="../ink/ink205.xml"/><Relationship Id="rId191" Type="http://schemas.openxmlformats.org/officeDocument/2006/relationships/image" Target="../media/image217.png"/><Relationship Id="rId205" Type="http://schemas.openxmlformats.org/officeDocument/2006/relationships/image" Target="../media/image224.png"/><Relationship Id="rId107" Type="http://schemas.openxmlformats.org/officeDocument/2006/relationships/image" Target="../media/image175.png"/><Relationship Id="rId11" Type="http://schemas.openxmlformats.org/officeDocument/2006/relationships/image" Target="../media/image127.png"/><Relationship Id="rId32" Type="http://schemas.openxmlformats.org/officeDocument/2006/relationships/customXml" Target="../ink/ink136.xml"/><Relationship Id="rId53" Type="http://schemas.openxmlformats.org/officeDocument/2006/relationships/image" Target="../media/image148.png"/><Relationship Id="rId74" Type="http://schemas.openxmlformats.org/officeDocument/2006/relationships/customXml" Target="../ink/ink157.xml"/><Relationship Id="rId128" Type="http://schemas.openxmlformats.org/officeDocument/2006/relationships/customXml" Target="../ink/ink184.xml"/><Relationship Id="rId149" Type="http://schemas.openxmlformats.org/officeDocument/2006/relationships/image" Target="../media/image196.png"/><Relationship Id="rId5" Type="http://schemas.openxmlformats.org/officeDocument/2006/relationships/image" Target="../media/image124.png"/><Relationship Id="rId95" Type="http://schemas.openxmlformats.org/officeDocument/2006/relationships/image" Target="../media/image169.png"/><Relationship Id="rId160" Type="http://schemas.openxmlformats.org/officeDocument/2006/relationships/customXml" Target="../ink/ink200.xml"/><Relationship Id="rId181" Type="http://schemas.openxmlformats.org/officeDocument/2006/relationships/image" Target="../media/image212.png"/><Relationship Id="rId216" Type="http://schemas.openxmlformats.org/officeDocument/2006/relationships/customXml" Target="../ink/ink228.xml"/><Relationship Id="rId22" Type="http://schemas.openxmlformats.org/officeDocument/2006/relationships/customXml" Target="../ink/ink131.xml"/><Relationship Id="rId43" Type="http://schemas.openxmlformats.org/officeDocument/2006/relationships/image" Target="../media/image143.png"/><Relationship Id="rId64" Type="http://schemas.openxmlformats.org/officeDocument/2006/relationships/customXml" Target="../ink/ink152.xml"/><Relationship Id="rId118" Type="http://schemas.openxmlformats.org/officeDocument/2006/relationships/customXml" Target="../ink/ink179.xml"/><Relationship Id="rId139" Type="http://schemas.openxmlformats.org/officeDocument/2006/relationships/image" Target="../media/image191.png"/><Relationship Id="rId85" Type="http://schemas.openxmlformats.org/officeDocument/2006/relationships/image" Target="../media/image164.png"/><Relationship Id="rId150" Type="http://schemas.openxmlformats.org/officeDocument/2006/relationships/customXml" Target="../ink/ink195.xml"/><Relationship Id="rId171" Type="http://schemas.openxmlformats.org/officeDocument/2006/relationships/image" Target="../media/image207.png"/><Relationship Id="rId192" Type="http://schemas.openxmlformats.org/officeDocument/2006/relationships/customXml" Target="../ink/ink216.xml"/><Relationship Id="rId206" Type="http://schemas.openxmlformats.org/officeDocument/2006/relationships/customXml" Target="../ink/ink223.xml"/><Relationship Id="rId12" Type="http://schemas.openxmlformats.org/officeDocument/2006/relationships/customXml" Target="../ink/ink126.xml"/><Relationship Id="rId33" Type="http://schemas.openxmlformats.org/officeDocument/2006/relationships/image" Target="../media/image138.png"/><Relationship Id="rId108" Type="http://schemas.openxmlformats.org/officeDocument/2006/relationships/customXml" Target="../ink/ink174.xml"/><Relationship Id="rId129" Type="http://schemas.openxmlformats.org/officeDocument/2006/relationships/image" Target="../media/image186.png"/><Relationship Id="rId54" Type="http://schemas.openxmlformats.org/officeDocument/2006/relationships/customXml" Target="../ink/ink147.xml"/><Relationship Id="rId75" Type="http://schemas.openxmlformats.org/officeDocument/2006/relationships/image" Target="../media/image159.png"/><Relationship Id="rId96" Type="http://schemas.openxmlformats.org/officeDocument/2006/relationships/customXml" Target="../ink/ink168.xml"/><Relationship Id="rId140" Type="http://schemas.openxmlformats.org/officeDocument/2006/relationships/customXml" Target="../ink/ink190.xml"/><Relationship Id="rId161" Type="http://schemas.openxmlformats.org/officeDocument/2006/relationships/image" Target="../media/image202.png"/><Relationship Id="rId182" Type="http://schemas.openxmlformats.org/officeDocument/2006/relationships/customXml" Target="../ink/ink211.xml"/><Relationship Id="rId217" Type="http://schemas.openxmlformats.org/officeDocument/2006/relationships/image" Target="../media/image230.png"/><Relationship Id="rId6" Type="http://schemas.openxmlformats.org/officeDocument/2006/relationships/customXml" Target="../ink/ink123.xml"/><Relationship Id="rId23" Type="http://schemas.openxmlformats.org/officeDocument/2006/relationships/image" Target="../media/image133.png"/><Relationship Id="rId119" Type="http://schemas.openxmlformats.org/officeDocument/2006/relationships/image" Target="../media/image181.png"/><Relationship Id="rId44" Type="http://schemas.openxmlformats.org/officeDocument/2006/relationships/customXml" Target="../ink/ink142.xml"/><Relationship Id="rId65" Type="http://schemas.openxmlformats.org/officeDocument/2006/relationships/image" Target="../media/image154.png"/><Relationship Id="rId86" Type="http://schemas.openxmlformats.org/officeDocument/2006/relationships/customXml" Target="../ink/ink163.xml"/><Relationship Id="rId130" Type="http://schemas.openxmlformats.org/officeDocument/2006/relationships/customXml" Target="../ink/ink185.xml"/><Relationship Id="rId151" Type="http://schemas.openxmlformats.org/officeDocument/2006/relationships/image" Target="../media/image197.png"/><Relationship Id="rId172" Type="http://schemas.openxmlformats.org/officeDocument/2006/relationships/customXml" Target="../ink/ink206.xml"/><Relationship Id="rId193" Type="http://schemas.openxmlformats.org/officeDocument/2006/relationships/image" Target="../media/image218.png"/><Relationship Id="rId207" Type="http://schemas.openxmlformats.org/officeDocument/2006/relationships/image" Target="../media/image225.png"/><Relationship Id="rId13" Type="http://schemas.openxmlformats.org/officeDocument/2006/relationships/image" Target="../media/image128.png"/><Relationship Id="rId109" Type="http://schemas.openxmlformats.org/officeDocument/2006/relationships/image" Target="../media/image176.png"/><Relationship Id="rId34" Type="http://schemas.openxmlformats.org/officeDocument/2006/relationships/customXml" Target="../ink/ink137.xml"/><Relationship Id="rId55" Type="http://schemas.openxmlformats.org/officeDocument/2006/relationships/image" Target="../media/image149.png"/><Relationship Id="rId76" Type="http://schemas.openxmlformats.org/officeDocument/2006/relationships/customXml" Target="../ink/ink158.xml"/><Relationship Id="rId97" Type="http://schemas.openxmlformats.org/officeDocument/2006/relationships/image" Target="../media/image170.png"/><Relationship Id="rId120" Type="http://schemas.openxmlformats.org/officeDocument/2006/relationships/customXml" Target="../ink/ink180.xml"/><Relationship Id="rId141" Type="http://schemas.openxmlformats.org/officeDocument/2006/relationships/image" Target="../media/image192.png"/><Relationship Id="rId7" Type="http://schemas.openxmlformats.org/officeDocument/2006/relationships/image" Target="../media/image125.png"/><Relationship Id="rId162" Type="http://schemas.openxmlformats.org/officeDocument/2006/relationships/customXml" Target="../ink/ink201.xml"/><Relationship Id="rId183" Type="http://schemas.openxmlformats.org/officeDocument/2006/relationships/image" Target="../media/image213.png"/><Relationship Id="rId218" Type="http://schemas.openxmlformats.org/officeDocument/2006/relationships/customXml" Target="../ink/ink229.xml"/><Relationship Id="rId24" Type="http://schemas.openxmlformats.org/officeDocument/2006/relationships/customXml" Target="../ink/ink132.xml"/><Relationship Id="rId45" Type="http://schemas.openxmlformats.org/officeDocument/2006/relationships/image" Target="../media/image144.png"/><Relationship Id="rId66" Type="http://schemas.openxmlformats.org/officeDocument/2006/relationships/customXml" Target="../ink/ink153.xml"/><Relationship Id="rId87" Type="http://schemas.openxmlformats.org/officeDocument/2006/relationships/image" Target="../media/image165.png"/><Relationship Id="rId110" Type="http://schemas.openxmlformats.org/officeDocument/2006/relationships/customXml" Target="../ink/ink175.xml"/><Relationship Id="rId131" Type="http://schemas.openxmlformats.org/officeDocument/2006/relationships/image" Target="../media/image187.png"/><Relationship Id="rId152" Type="http://schemas.openxmlformats.org/officeDocument/2006/relationships/customXml" Target="../ink/ink196.xml"/><Relationship Id="rId173" Type="http://schemas.openxmlformats.org/officeDocument/2006/relationships/image" Target="../media/image208.png"/><Relationship Id="rId194" Type="http://schemas.openxmlformats.org/officeDocument/2006/relationships/customXml" Target="../ink/ink217.xml"/><Relationship Id="rId208" Type="http://schemas.openxmlformats.org/officeDocument/2006/relationships/customXml" Target="../ink/ink224.xml"/><Relationship Id="rId14" Type="http://schemas.openxmlformats.org/officeDocument/2006/relationships/customXml" Target="../ink/ink127.xml"/><Relationship Id="rId35" Type="http://schemas.openxmlformats.org/officeDocument/2006/relationships/image" Target="../media/image139.png"/><Relationship Id="rId56" Type="http://schemas.openxmlformats.org/officeDocument/2006/relationships/customXml" Target="../ink/ink148.xml"/><Relationship Id="rId77" Type="http://schemas.openxmlformats.org/officeDocument/2006/relationships/image" Target="../media/image160.png"/><Relationship Id="rId100" Type="http://schemas.openxmlformats.org/officeDocument/2006/relationships/customXml" Target="../ink/ink170.xml"/><Relationship Id="rId8" Type="http://schemas.openxmlformats.org/officeDocument/2006/relationships/customXml" Target="../ink/ink124.xml"/><Relationship Id="rId51" Type="http://schemas.openxmlformats.org/officeDocument/2006/relationships/image" Target="../media/image147.png"/><Relationship Id="rId72" Type="http://schemas.openxmlformats.org/officeDocument/2006/relationships/customXml" Target="../ink/ink156.xml"/><Relationship Id="rId93" Type="http://schemas.openxmlformats.org/officeDocument/2006/relationships/image" Target="../media/image168.png"/><Relationship Id="rId98" Type="http://schemas.openxmlformats.org/officeDocument/2006/relationships/customXml" Target="../ink/ink169.xml"/><Relationship Id="rId121" Type="http://schemas.openxmlformats.org/officeDocument/2006/relationships/image" Target="../media/image182.png"/><Relationship Id="rId142" Type="http://schemas.openxmlformats.org/officeDocument/2006/relationships/customXml" Target="../ink/ink191.xml"/><Relationship Id="rId163" Type="http://schemas.openxmlformats.org/officeDocument/2006/relationships/image" Target="../media/image203.png"/><Relationship Id="rId184" Type="http://schemas.openxmlformats.org/officeDocument/2006/relationships/customXml" Target="../ink/ink212.xml"/><Relationship Id="rId189" Type="http://schemas.openxmlformats.org/officeDocument/2006/relationships/image" Target="../media/image216.png"/><Relationship Id="rId219" Type="http://schemas.openxmlformats.org/officeDocument/2006/relationships/image" Target="../media/image231.png"/><Relationship Id="rId3" Type="http://schemas.openxmlformats.org/officeDocument/2006/relationships/image" Target="../media/image4.png"/><Relationship Id="rId214" Type="http://schemas.openxmlformats.org/officeDocument/2006/relationships/customXml" Target="../ink/ink227.xml"/><Relationship Id="rId25" Type="http://schemas.openxmlformats.org/officeDocument/2006/relationships/image" Target="../media/image134.png"/><Relationship Id="rId46" Type="http://schemas.openxmlformats.org/officeDocument/2006/relationships/customXml" Target="../ink/ink143.xml"/><Relationship Id="rId67" Type="http://schemas.openxmlformats.org/officeDocument/2006/relationships/image" Target="../media/image155.png"/><Relationship Id="rId116" Type="http://schemas.openxmlformats.org/officeDocument/2006/relationships/customXml" Target="../ink/ink178.xml"/><Relationship Id="rId137" Type="http://schemas.openxmlformats.org/officeDocument/2006/relationships/image" Target="../media/image190.png"/><Relationship Id="rId158" Type="http://schemas.openxmlformats.org/officeDocument/2006/relationships/customXml" Target="../ink/ink199.xml"/><Relationship Id="rId20" Type="http://schemas.openxmlformats.org/officeDocument/2006/relationships/customXml" Target="../ink/ink130.xml"/><Relationship Id="rId41" Type="http://schemas.openxmlformats.org/officeDocument/2006/relationships/image" Target="../media/image142.png"/><Relationship Id="rId62" Type="http://schemas.openxmlformats.org/officeDocument/2006/relationships/customXml" Target="../ink/ink151.xml"/><Relationship Id="rId83" Type="http://schemas.openxmlformats.org/officeDocument/2006/relationships/image" Target="../media/image163.png"/><Relationship Id="rId88" Type="http://schemas.openxmlformats.org/officeDocument/2006/relationships/customXml" Target="../ink/ink164.xml"/><Relationship Id="rId111" Type="http://schemas.openxmlformats.org/officeDocument/2006/relationships/image" Target="../media/image177.png"/><Relationship Id="rId132" Type="http://schemas.openxmlformats.org/officeDocument/2006/relationships/customXml" Target="../ink/ink186.xml"/><Relationship Id="rId153" Type="http://schemas.openxmlformats.org/officeDocument/2006/relationships/image" Target="../media/image198.png"/><Relationship Id="rId174" Type="http://schemas.openxmlformats.org/officeDocument/2006/relationships/customXml" Target="../ink/ink207.xml"/><Relationship Id="rId179" Type="http://schemas.openxmlformats.org/officeDocument/2006/relationships/image" Target="../media/image211.png"/><Relationship Id="rId195" Type="http://schemas.openxmlformats.org/officeDocument/2006/relationships/image" Target="../media/image219.png"/><Relationship Id="rId209" Type="http://schemas.openxmlformats.org/officeDocument/2006/relationships/image" Target="../media/image226.png"/><Relationship Id="rId190" Type="http://schemas.openxmlformats.org/officeDocument/2006/relationships/customXml" Target="../ink/ink215.xml"/><Relationship Id="rId204" Type="http://schemas.openxmlformats.org/officeDocument/2006/relationships/customXml" Target="../ink/ink222.xml"/><Relationship Id="rId220" Type="http://schemas.openxmlformats.org/officeDocument/2006/relationships/customXml" Target="../ink/ink230.xml"/><Relationship Id="rId15" Type="http://schemas.openxmlformats.org/officeDocument/2006/relationships/image" Target="../media/image129.png"/><Relationship Id="rId36" Type="http://schemas.openxmlformats.org/officeDocument/2006/relationships/customXml" Target="../ink/ink138.xml"/><Relationship Id="rId57" Type="http://schemas.openxmlformats.org/officeDocument/2006/relationships/image" Target="../media/image150.png"/><Relationship Id="rId106" Type="http://schemas.openxmlformats.org/officeDocument/2006/relationships/customXml" Target="../ink/ink173.xml"/><Relationship Id="rId127" Type="http://schemas.openxmlformats.org/officeDocument/2006/relationships/image" Target="../media/image185.png"/><Relationship Id="rId10" Type="http://schemas.openxmlformats.org/officeDocument/2006/relationships/customXml" Target="../ink/ink125.xml"/><Relationship Id="rId31" Type="http://schemas.openxmlformats.org/officeDocument/2006/relationships/image" Target="../media/image137.png"/><Relationship Id="rId52" Type="http://schemas.openxmlformats.org/officeDocument/2006/relationships/customXml" Target="../ink/ink146.xml"/><Relationship Id="rId73" Type="http://schemas.openxmlformats.org/officeDocument/2006/relationships/image" Target="../media/image158.png"/><Relationship Id="rId78" Type="http://schemas.openxmlformats.org/officeDocument/2006/relationships/customXml" Target="../ink/ink159.xml"/><Relationship Id="rId94" Type="http://schemas.openxmlformats.org/officeDocument/2006/relationships/customXml" Target="../ink/ink167.xml"/><Relationship Id="rId99" Type="http://schemas.openxmlformats.org/officeDocument/2006/relationships/image" Target="../media/image171.png"/><Relationship Id="rId101" Type="http://schemas.openxmlformats.org/officeDocument/2006/relationships/image" Target="../media/image172.png"/><Relationship Id="rId122" Type="http://schemas.openxmlformats.org/officeDocument/2006/relationships/customXml" Target="../ink/ink181.xml"/><Relationship Id="rId143" Type="http://schemas.openxmlformats.org/officeDocument/2006/relationships/image" Target="../media/image193.png"/><Relationship Id="rId148" Type="http://schemas.openxmlformats.org/officeDocument/2006/relationships/customXml" Target="../ink/ink194.xml"/><Relationship Id="rId164" Type="http://schemas.openxmlformats.org/officeDocument/2006/relationships/customXml" Target="../ink/ink202.xml"/><Relationship Id="rId169" Type="http://schemas.openxmlformats.org/officeDocument/2006/relationships/image" Target="../media/image206.png"/><Relationship Id="rId185" Type="http://schemas.openxmlformats.org/officeDocument/2006/relationships/image" Target="../media/image214.png"/><Relationship Id="rId4" Type="http://schemas.openxmlformats.org/officeDocument/2006/relationships/customXml" Target="../ink/ink122.xml"/><Relationship Id="rId9" Type="http://schemas.openxmlformats.org/officeDocument/2006/relationships/image" Target="../media/image126.png"/><Relationship Id="rId180" Type="http://schemas.openxmlformats.org/officeDocument/2006/relationships/customXml" Target="../ink/ink210.xml"/><Relationship Id="rId210" Type="http://schemas.openxmlformats.org/officeDocument/2006/relationships/customXml" Target="../ink/ink225.xml"/><Relationship Id="rId215" Type="http://schemas.openxmlformats.org/officeDocument/2006/relationships/image" Target="../media/image229.png"/><Relationship Id="rId26" Type="http://schemas.openxmlformats.org/officeDocument/2006/relationships/customXml" Target="../ink/ink133.xml"/><Relationship Id="rId47" Type="http://schemas.openxmlformats.org/officeDocument/2006/relationships/image" Target="../media/image145.png"/><Relationship Id="rId68" Type="http://schemas.openxmlformats.org/officeDocument/2006/relationships/customXml" Target="../ink/ink154.xml"/><Relationship Id="rId89" Type="http://schemas.openxmlformats.org/officeDocument/2006/relationships/image" Target="../media/image166.png"/><Relationship Id="rId112" Type="http://schemas.openxmlformats.org/officeDocument/2006/relationships/customXml" Target="../ink/ink176.xml"/><Relationship Id="rId133" Type="http://schemas.openxmlformats.org/officeDocument/2006/relationships/image" Target="../media/image188.png"/><Relationship Id="rId154" Type="http://schemas.openxmlformats.org/officeDocument/2006/relationships/customXml" Target="../ink/ink197.xml"/><Relationship Id="rId175" Type="http://schemas.openxmlformats.org/officeDocument/2006/relationships/image" Target="../media/image209.png"/><Relationship Id="rId196" Type="http://schemas.openxmlformats.org/officeDocument/2006/relationships/customXml" Target="../ink/ink218.xml"/><Relationship Id="rId200" Type="http://schemas.openxmlformats.org/officeDocument/2006/relationships/customXml" Target="../ink/ink220.xml"/><Relationship Id="rId16" Type="http://schemas.openxmlformats.org/officeDocument/2006/relationships/customXml" Target="../ink/ink128.xml"/><Relationship Id="rId221" Type="http://schemas.openxmlformats.org/officeDocument/2006/relationships/image" Target="../media/image232.png"/><Relationship Id="rId37" Type="http://schemas.openxmlformats.org/officeDocument/2006/relationships/image" Target="../media/image140.png"/><Relationship Id="rId58" Type="http://schemas.openxmlformats.org/officeDocument/2006/relationships/customXml" Target="../ink/ink149.xml"/><Relationship Id="rId79" Type="http://schemas.openxmlformats.org/officeDocument/2006/relationships/image" Target="../media/image161.png"/><Relationship Id="rId102" Type="http://schemas.openxmlformats.org/officeDocument/2006/relationships/customXml" Target="../ink/ink171.xml"/><Relationship Id="rId123" Type="http://schemas.openxmlformats.org/officeDocument/2006/relationships/image" Target="../media/image183.png"/><Relationship Id="rId144" Type="http://schemas.openxmlformats.org/officeDocument/2006/relationships/customXml" Target="../ink/ink192.xml"/><Relationship Id="rId90" Type="http://schemas.openxmlformats.org/officeDocument/2006/relationships/customXml" Target="../ink/ink165.xml"/><Relationship Id="rId165" Type="http://schemas.openxmlformats.org/officeDocument/2006/relationships/image" Target="../media/image204.png"/><Relationship Id="rId186" Type="http://schemas.openxmlformats.org/officeDocument/2006/relationships/customXml" Target="../ink/ink213.xml"/><Relationship Id="rId211" Type="http://schemas.openxmlformats.org/officeDocument/2006/relationships/image" Target="../media/image227.png"/><Relationship Id="rId27" Type="http://schemas.openxmlformats.org/officeDocument/2006/relationships/image" Target="../media/image135.png"/><Relationship Id="rId48" Type="http://schemas.openxmlformats.org/officeDocument/2006/relationships/customXml" Target="../ink/ink144.xml"/><Relationship Id="rId69" Type="http://schemas.openxmlformats.org/officeDocument/2006/relationships/image" Target="../media/image156.png"/><Relationship Id="rId113" Type="http://schemas.openxmlformats.org/officeDocument/2006/relationships/image" Target="../media/image178.png"/><Relationship Id="rId134" Type="http://schemas.openxmlformats.org/officeDocument/2006/relationships/customXml" Target="../ink/ink187.xml"/><Relationship Id="rId80" Type="http://schemas.openxmlformats.org/officeDocument/2006/relationships/customXml" Target="../ink/ink160.xml"/><Relationship Id="rId155" Type="http://schemas.openxmlformats.org/officeDocument/2006/relationships/image" Target="../media/image199.png"/><Relationship Id="rId176" Type="http://schemas.openxmlformats.org/officeDocument/2006/relationships/customXml" Target="../ink/ink208.xml"/><Relationship Id="rId197" Type="http://schemas.openxmlformats.org/officeDocument/2006/relationships/image" Target="../media/image220.png"/><Relationship Id="rId201" Type="http://schemas.openxmlformats.org/officeDocument/2006/relationships/image" Target="../media/image222.png"/><Relationship Id="rId222" Type="http://schemas.openxmlformats.org/officeDocument/2006/relationships/customXml" Target="../ink/ink231.xml"/><Relationship Id="rId17" Type="http://schemas.openxmlformats.org/officeDocument/2006/relationships/image" Target="../media/image130.png"/><Relationship Id="rId38" Type="http://schemas.openxmlformats.org/officeDocument/2006/relationships/customXml" Target="../ink/ink139.xml"/><Relationship Id="rId59" Type="http://schemas.openxmlformats.org/officeDocument/2006/relationships/image" Target="../media/image151.png"/><Relationship Id="rId103" Type="http://schemas.openxmlformats.org/officeDocument/2006/relationships/image" Target="../media/image173.png"/><Relationship Id="rId124" Type="http://schemas.openxmlformats.org/officeDocument/2006/relationships/customXml" Target="../ink/ink182.xml"/><Relationship Id="rId70" Type="http://schemas.openxmlformats.org/officeDocument/2006/relationships/customXml" Target="../ink/ink155.xml"/><Relationship Id="rId91" Type="http://schemas.openxmlformats.org/officeDocument/2006/relationships/image" Target="../media/image167.png"/><Relationship Id="rId145" Type="http://schemas.openxmlformats.org/officeDocument/2006/relationships/image" Target="../media/image194.png"/><Relationship Id="rId166" Type="http://schemas.openxmlformats.org/officeDocument/2006/relationships/customXml" Target="../ink/ink203.xml"/><Relationship Id="rId187" Type="http://schemas.openxmlformats.org/officeDocument/2006/relationships/image" Target="../media/image215.png"/><Relationship Id="rId1" Type="http://schemas.openxmlformats.org/officeDocument/2006/relationships/slideLayout" Target="../slideLayouts/slideLayout2.xml"/><Relationship Id="rId212" Type="http://schemas.openxmlformats.org/officeDocument/2006/relationships/customXml" Target="../ink/ink226.xml"/><Relationship Id="rId28" Type="http://schemas.openxmlformats.org/officeDocument/2006/relationships/customXml" Target="../ink/ink134.xml"/><Relationship Id="rId49" Type="http://schemas.openxmlformats.org/officeDocument/2006/relationships/image" Target="../media/image146.png"/><Relationship Id="rId114" Type="http://schemas.openxmlformats.org/officeDocument/2006/relationships/customXml" Target="../ink/ink177.xml"/><Relationship Id="rId60" Type="http://schemas.openxmlformats.org/officeDocument/2006/relationships/customXml" Target="../ink/ink150.xml"/><Relationship Id="rId81" Type="http://schemas.openxmlformats.org/officeDocument/2006/relationships/image" Target="../media/image162.png"/><Relationship Id="rId135" Type="http://schemas.openxmlformats.org/officeDocument/2006/relationships/image" Target="../media/image189.png"/><Relationship Id="rId156" Type="http://schemas.openxmlformats.org/officeDocument/2006/relationships/customXml" Target="../ink/ink198.xml"/><Relationship Id="rId177" Type="http://schemas.openxmlformats.org/officeDocument/2006/relationships/image" Target="../media/image210.png"/><Relationship Id="rId198" Type="http://schemas.openxmlformats.org/officeDocument/2006/relationships/customXml" Target="../ink/ink219.xml"/><Relationship Id="rId202" Type="http://schemas.openxmlformats.org/officeDocument/2006/relationships/customXml" Target="../ink/ink221.xml"/><Relationship Id="rId223" Type="http://schemas.openxmlformats.org/officeDocument/2006/relationships/image" Target="../media/image233.png"/><Relationship Id="rId18" Type="http://schemas.openxmlformats.org/officeDocument/2006/relationships/customXml" Target="../ink/ink129.xml"/><Relationship Id="rId39" Type="http://schemas.openxmlformats.org/officeDocument/2006/relationships/image" Target="../media/image141.png"/><Relationship Id="rId50" Type="http://schemas.openxmlformats.org/officeDocument/2006/relationships/customXml" Target="../ink/ink145.xml"/><Relationship Id="rId104" Type="http://schemas.openxmlformats.org/officeDocument/2006/relationships/customXml" Target="../ink/ink172.xml"/><Relationship Id="rId125" Type="http://schemas.openxmlformats.org/officeDocument/2006/relationships/image" Target="../media/image184.png"/><Relationship Id="rId146" Type="http://schemas.openxmlformats.org/officeDocument/2006/relationships/customXml" Target="../ink/ink193.xml"/><Relationship Id="rId167" Type="http://schemas.openxmlformats.org/officeDocument/2006/relationships/image" Target="../media/image205.png"/><Relationship Id="rId188" Type="http://schemas.openxmlformats.org/officeDocument/2006/relationships/customXml" Target="../ink/ink214.xml"/><Relationship Id="rId71" Type="http://schemas.openxmlformats.org/officeDocument/2006/relationships/image" Target="../media/image157.png"/><Relationship Id="rId92" Type="http://schemas.openxmlformats.org/officeDocument/2006/relationships/customXml" Target="../ink/ink166.xml"/><Relationship Id="rId213" Type="http://schemas.openxmlformats.org/officeDocument/2006/relationships/image" Target="../media/image228.png"/><Relationship Id="rId2" Type="http://schemas.openxmlformats.org/officeDocument/2006/relationships/customXml" Target="../ink/ink121.xml"/><Relationship Id="rId29" Type="http://schemas.openxmlformats.org/officeDocument/2006/relationships/image" Target="../media/image136.png"/><Relationship Id="rId40" Type="http://schemas.openxmlformats.org/officeDocument/2006/relationships/customXml" Target="../ink/ink140.xml"/><Relationship Id="rId115" Type="http://schemas.openxmlformats.org/officeDocument/2006/relationships/image" Target="../media/image179.png"/><Relationship Id="rId136" Type="http://schemas.openxmlformats.org/officeDocument/2006/relationships/customXml" Target="../ink/ink188.xml"/><Relationship Id="rId157" Type="http://schemas.openxmlformats.org/officeDocument/2006/relationships/image" Target="../media/image200.png"/><Relationship Id="rId178" Type="http://schemas.openxmlformats.org/officeDocument/2006/relationships/customXml" Target="../ink/ink209.xml"/><Relationship Id="rId61" Type="http://schemas.openxmlformats.org/officeDocument/2006/relationships/image" Target="../media/image152.png"/><Relationship Id="rId82" Type="http://schemas.openxmlformats.org/officeDocument/2006/relationships/customXml" Target="../ink/ink161.xml"/><Relationship Id="rId199" Type="http://schemas.openxmlformats.org/officeDocument/2006/relationships/image" Target="../media/image221.png"/><Relationship Id="rId203" Type="http://schemas.openxmlformats.org/officeDocument/2006/relationships/image" Target="../media/image223.png"/><Relationship Id="rId19" Type="http://schemas.openxmlformats.org/officeDocument/2006/relationships/image" Target="../media/image131.png"/><Relationship Id="rId30" Type="http://schemas.openxmlformats.org/officeDocument/2006/relationships/customXml" Target="../ink/ink135.xml"/><Relationship Id="rId105" Type="http://schemas.openxmlformats.org/officeDocument/2006/relationships/image" Target="../media/image174.png"/><Relationship Id="rId126" Type="http://schemas.openxmlformats.org/officeDocument/2006/relationships/customXml" Target="../ink/ink183.xml"/><Relationship Id="rId147" Type="http://schemas.openxmlformats.org/officeDocument/2006/relationships/image" Target="../media/image195.png"/><Relationship Id="rId168" Type="http://schemas.openxmlformats.org/officeDocument/2006/relationships/customXml" Target="../ink/ink204.xml"/></Relationships>
</file>

<file path=ppt/slides/_rels/slide16.xml.rels><?xml version="1.0" encoding="UTF-8" standalone="yes"?>
<Relationships xmlns="http://schemas.openxmlformats.org/package/2006/relationships"><Relationship Id="rId3" Type="http://schemas.openxmlformats.org/officeDocument/2006/relationships/image" Target="../media/image234.png"/><Relationship Id="rId2" Type="http://schemas.openxmlformats.org/officeDocument/2006/relationships/hyperlink" Target="https://github.com/soyuztechnologies/SAP_BTP_Training_CLD200/blob/master/Day%203/01%20db.zip"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github.com/soyuztechnologies/SAP_BTP_Training_CLD200/blob/master/Day%203/02%20srv.zip" TargetMode="External"/><Relationship Id="rId2" Type="http://schemas.openxmlformats.org/officeDocument/2006/relationships/image" Target="../media/image23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github.com/soyuztechnologies/SAP_BTP_Training_CLD200/blob/master/Day%203/01%20db/01db/CDSViews.cds"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3" Type="http://schemas.openxmlformats.org/officeDocument/2006/relationships/image" Target="../media/image510.png"/><Relationship Id="rId2" Type="http://schemas.openxmlformats.org/officeDocument/2006/relationships/customXml" Target="../ink/ink232.xml"/><Relationship Id="rId1" Type="http://schemas.openxmlformats.org/officeDocument/2006/relationships/slideLayout" Target="../slideLayouts/slideLayout2.xml"/><Relationship Id="rId4" Type="http://schemas.openxmlformats.org/officeDocument/2006/relationships/customXml" Target="../ink/ink233.xml"/></Relationships>
</file>

<file path=ppt/slides/_rels/slide21.xml.rels><?xml version="1.0" encoding="UTF-8" standalone="yes"?>
<Relationships xmlns="http://schemas.openxmlformats.org/package/2006/relationships"><Relationship Id="rId2" Type="http://schemas.openxmlformats.org/officeDocument/2006/relationships/image" Target="../media/image236.jp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hyperlink" Target="http://www.twitter.com/" TargetMode="External"/><Relationship Id="rId2" Type="http://schemas.openxmlformats.org/officeDocument/2006/relationships/hyperlink" Target="http://www.facebook.com/" TargetMode="External"/><Relationship Id="rId1" Type="http://schemas.openxmlformats.org/officeDocument/2006/relationships/slideLayout" Target="../slideLayouts/slideLayout9.xml"/><Relationship Id="rId5" Type="http://schemas.openxmlformats.org/officeDocument/2006/relationships/image" Target="../media/image237.png"/><Relationship Id="rId4" Type="http://schemas.openxmlformats.org/officeDocument/2006/relationships/hyperlink" Target="http://www.dribbble.com/" TargetMode="External"/></Relationships>
</file>

<file path=ppt/slides/_rels/slide23.xml.rels><?xml version="1.0" encoding="UTF-8" standalone="yes"?>
<Relationships xmlns="http://schemas.openxmlformats.org/package/2006/relationships"><Relationship Id="rId8" Type="http://schemas.openxmlformats.org/officeDocument/2006/relationships/image" Target="../media/image243.jpeg"/><Relationship Id="rId3" Type="http://schemas.openxmlformats.org/officeDocument/2006/relationships/image" Target="../media/image238.jpeg"/><Relationship Id="rId7" Type="http://schemas.openxmlformats.org/officeDocument/2006/relationships/image" Target="../media/image242.tiff"/><Relationship Id="rId2" Type="http://schemas.openxmlformats.org/officeDocument/2006/relationships/notesSlide" Target="../notesSlides/notesSlide1.xml"/><Relationship Id="rId1" Type="http://schemas.openxmlformats.org/officeDocument/2006/relationships/slideLayout" Target="../slideLayouts/slideLayout11.xml"/><Relationship Id="rId6" Type="http://schemas.openxmlformats.org/officeDocument/2006/relationships/image" Target="../media/image241.tiff"/><Relationship Id="rId5" Type="http://schemas.openxmlformats.org/officeDocument/2006/relationships/image" Target="../media/image240.tiff"/><Relationship Id="rId4" Type="http://schemas.openxmlformats.org/officeDocument/2006/relationships/image" Target="../media/image239.tiff"/><Relationship Id="rId9" Type="http://schemas.openxmlformats.org/officeDocument/2006/relationships/image" Target="../media/image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6" Type="http://schemas.openxmlformats.org/officeDocument/2006/relationships/customXml" Target="../ink/ink13.xml"/><Relationship Id="rId21" Type="http://schemas.openxmlformats.org/officeDocument/2006/relationships/image" Target="../media/image13.png"/><Relationship Id="rId42" Type="http://schemas.openxmlformats.org/officeDocument/2006/relationships/customXml" Target="../ink/ink21.xml"/><Relationship Id="rId47" Type="http://schemas.openxmlformats.org/officeDocument/2006/relationships/image" Target="../media/image26.png"/><Relationship Id="rId63" Type="http://schemas.openxmlformats.org/officeDocument/2006/relationships/image" Target="../media/image34.png"/><Relationship Id="rId68" Type="http://schemas.openxmlformats.org/officeDocument/2006/relationships/customXml" Target="../ink/ink34.xml"/><Relationship Id="rId84" Type="http://schemas.openxmlformats.org/officeDocument/2006/relationships/customXml" Target="../ink/ink42.xml"/><Relationship Id="rId89" Type="http://schemas.openxmlformats.org/officeDocument/2006/relationships/image" Target="../media/image47.png"/><Relationship Id="rId16" Type="http://schemas.openxmlformats.org/officeDocument/2006/relationships/customXml" Target="../ink/ink8.xml"/><Relationship Id="rId107" Type="http://schemas.openxmlformats.org/officeDocument/2006/relationships/image" Target="../media/image56.png"/><Relationship Id="rId11" Type="http://schemas.openxmlformats.org/officeDocument/2006/relationships/image" Target="../media/image8.png"/><Relationship Id="rId32" Type="http://schemas.openxmlformats.org/officeDocument/2006/relationships/customXml" Target="../ink/ink16.xml"/><Relationship Id="rId37" Type="http://schemas.openxmlformats.org/officeDocument/2006/relationships/image" Target="../media/image21.png"/><Relationship Id="rId53" Type="http://schemas.openxmlformats.org/officeDocument/2006/relationships/image" Target="../media/image29.png"/><Relationship Id="rId58" Type="http://schemas.openxmlformats.org/officeDocument/2006/relationships/customXml" Target="../ink/ink29.xml"/><Relationship Id="rId74" Type="http://schemas.openxmlformats.org/officeDocument/2006/relationships/customXml" Target="../ink/ink37.xml"/><Relationship Id="rId79" Type="http://schemas.openxmlformats.org/officeDocument/2006/relationships/image" Target="../media/image42.png"/><Relationship Id="rId102" Type="http://schemas.openxmlformats.org/officeDocument/2006/relationships/customXml" Target="../ink/ink51.xml"/><Relationship Id="rId5" Type="http://schemas.openxmlformats.org/officeDocument/2006/relationships/image" Target="../media/image5.png"/><Relationship Id="rId90" Type="http://schemas.openxmlformats.org/officeDocument/2006/relationships/customXml" Target="../ink/ink45.xml"/><Relationship Id="rId95" Type="http://schemas.openxmlformats.org/officeDocument/2006/relationships/image" Target="../media/image50.png"/><Relationship Id="rId22" Type="http://schemas.openxmlformats.org/officeDocument/2006/relationships/customXml" Target="../ink/ink11.xml"/><Relationship Id="rId27" Type="http://schemas.openxmlformats.org/officeDocument/2006/relationships/image" Target="../media/image16.png"/><Relationship Id="rId43" Type="http://schemas.openxmlformats.org/officeDocument/2006/relationships/image" Target="../media/image24.png"/><Relationship Id="rId48" Type="http://schemas.openxmlformats.org/officeDocument/2006/relationships/customXml" Target="../ink/ink24.xml"/><Relationship Id="rId64" Type="http://schemas.openxmlformats.org/officeDocument/2006/relationships/customXml" Target="../ink/ink32.xml"/><Relationship Id="rId69" Type="http://schemas.openxmlformats.org/officeDocument/2006/relationships/image" Target="../media/image37.png"/><Relationship Id="rId80" Type="http://schemas.openxmlformats.org/officeDocument/2006/relationships/customXml" Target="../ink/ink40.xml"/><Relationship Id="rId85" Type="http://schemas.openxmlformats.org/officeDocument/2006/relationships/image" Target="../media/image45.png"/><Relationship Id="rId12" Type="http://schemas.openxmlformats.org/officeDocument/2006/relationships/customXml" Target="../ink/ink6.xml"/><Relationship Id="rId17" Type="http://schemas.openxmlformats.org/officeDocument/2006/relationships/image" Target="../media/image11.png"/><Relationship Id="rId33" Type="http://schemas.openxmlformats.org/officeDocument/2006/relationships/image" Target="../media/image19.png"/><Relationship Id="rId38" Type="http://schemas.openxmlformats.org/officeDocument/2006/relationships/customXml" Target="../ink/ink19.xml"/><Relationship Id="rId59" Type="http://schemas.openxmlformats.org/officeDocument/2006/relationships/image" Target="../media/image32.png"/><Relationship Id="rId103" Type="http://schemas.openxmlformats.org/officeDocument/2006/relationships/image" Target="../media/image54.png"/><Relationship Id="rId108" Type="http://schemas.openxmlformats.org/officeDocument/2006/relationships/customXml" Target="../ink/ink54.xml"/><Relationship Id="rId54" Type="http://schemas.openxmlformats.org/officeDocument/2006/relationships/customXml" Target="../ink/ink27.xml"/><Relationship Id="rId70" Type="http://schemas.openxmlformats.org/officeDocument/2006/relationships/customXml" Target="../ink/ink35.xml"/><Relationship Id="rId75" Type="http://schemas.openxmlformats.org/officeDocument/2006/relationships/image" Target="../media/image40.png"/><Relationship Id="rId91" Type="http://schemas.openxmlformats.org/officeDocument/2006/relationships/image" Target="../media/image48.png"/><Relationship Id="rId96" Type="http://schemas.openxmlformats.org/officeDocument/2006/relationships/customXml" Target="../ink/ink48.xml"/><Relationship Id="rId1" Type="http://schemas.openxmlformats.org/officeDocument/2006/relationships/slideLayout" Target="../slideLayouts/slideLayout2.xml"/><Relationship Id="rId6" Type="http://schemas.openxmlformats.org/officeDocument/2006/relationships/customXml" Target="../ink/ink3.xml"/><Relationship Id="rId15" Type="http://schemas.openxmlformats.org/officeDocument/2006/relationships/image" Target="../media/image10.png"/><Relationship Id="rId23" Type="http://schemas.openxmlformats.org/officeDocument/2006/relationships/image" Target="../media/image14.png"/><Relationship Id="rId28" Type="http://schemas.openxmlformats.org/officeDocument/2006/relationships/customXml" Target="../ink/ink14.xml"/><Relationship Id="rId36" Type="http://schemas.openxmlformats.org/officeDocument/2006/relationships/customXml" Target="../ink/ink18.xml"/><Relationship Id="rId49" Type="http://schemas.openxmlformats.org/officeDocument/2006/relationships/image" Target="../media/image27.png"/><Relationship Id="rId57" Type="http://schemas.openxmlformats.org/officeDocument/2006/relationships/image" Target="../media/image31.png"/><Relationship Id="rId106" Type="http://schemas.openxmlformats.org/officeDocument/2006/relationships/customXml" Target="../ink/ink53.xml"/><Relationship Id="rId10" Type="http://schemas.openxmlformats.org/officeDocument/2006/relationships/customXml" Target="../ink/ink5.xml"/><Relationship Id="rId31" Type="http://schemas.openxmlformats.org/officeDocument/2006/relationships/image" Target="../media/image18.png"/><Relationship Id="rId44" Type="http://schemas.openxmlformats.org/officeDocument/2006/relationships/customXml" Target="../ink/ink22.xml"/><Relationship Id="rId52" Type="http://schemas.openxmlformats.org/officeDocument/2006/relationships/customXml" Target="../ink/ink26.xml"/><Relationship Id="rId60" Type="http://schemas.openxmlformats.org/officeDocument/2006/relationships/customXml" Target="../ink/ink30.xml"/><Relationship Id="rId65" Type="http://schemas.openxmlformats.org/officeDocument/2006/relationships/image" Target="../media/image35.png"/><Relationship Id="rId73" Type="http://schemas.openxmlformats.org/officeDocument/2006/relationships/image" Target="../media/image39.png"/><Relationship Id="rId78" Type="http://schemas.openxmlformats.org/officeDocument/2006/relationships/customXml" Target="../ink/ink39.xml"/><Relationship Id="rId81" Type="http://schemas.openxmlformats.org/officeDocument/2006/relationships/image" Target="../media/image43.png"/><Relationship Id="rId86" Type="http://schemas.openxmlformats.org/officeDocument/2006/relationships/customXml" Target="../ink/ink43.xml"/><Relationship Id="rId94" Type="http://schemas.openxmlformats.org/officeDocument/2006/relationships/customXml" Target="../ink/ink47.xml"/><Relationship Id="rId99" Type="http://schemas.openxmlformats.org/officeDocument/2006/relationships/image" Target="../media/image52.png"/><Relationship Id="rId101" Type="http://schemas.openxmlformats.org/officeDocument/2006/relationships/image" Target="../media/image53.png"/><Relationship Id="rId4" Type="http://schemas.openxmlformats.org/officeDocument/2006/relationships/customXml" Target="../ink/ink2.xml"/><Relationship Id="rId9" Type="http://schemas.openxmlformats.org/officeDocument/2006/relationships/image" Target="../media/image7.png"/><Relationship Id="rId13" Type="http://schemas.openxmlformats.org/officeDocument/2006/relationships/image" Target="../media/image9.png"/><Relationship Id="rId18" Type="http://schemas.openxmlformats.org/officeDocument/2006/relationships/customXml" Target="../ink/ink9.xml"/><Relationship Id="rId39" Type="http://schemas.openxmlformats.org/officeDocument/2006/relationships/image" Target="../media/image22.png"/><Relationship Id="rId109" Type="http://schemas.openxmlformats.org/officeDocument/2006/relationships/image" Target="../media/image57.png"/><Relationship Id="rId34" Type="http://schemas.openxmlformats.org/officeDocument/2006/relationships/customXml" Target="../ink/ink17.xml"/><Relationship Id="rId50" Type="http://schemas.openxmlformats.org/officeDocument/2006/relationships/customXml" Target="../ink/ink25.xml"/><Relationship Id="rId55" Type="http://schemas.openxmlformats.org/officeDocument/2006/relationships/image" Target="../media/image30.png"/><Relationship Id="rId76" Type="http://schemas.openxmlformats.org/officeDocument/2006/relationships/customXml" Target="../ink/ink38.xml"/><Relationship Id="rId97" Type="http://schemas.openxmlformats.org/officeDocument/2006/relationships/image" Target="../media/image51.png"/><Relationship Id="rId104" Type="http://schemas.openxmlformats.org/officeDocument/2006/relationships/customXml" Target="../ink/ink52.xml"/><Relationship Id="rId7" Type="http://schemas.openxmlformats.org/officeDocument/2006/relationships/image" Target="../media/image6.png"/><Relationship Id="rId71" Type="http://schemas.openxmlformats.org/officeDocument/2006/relationships/image" Target="../media/image38.png"/><Relationship Id="rId92" Type="http://schemas.openxmlformats.org/officeDocument/2006/relationships/customXml" Target="../ink/ink46.xml"/><Relationship Id="rId2" Type="http://schemas.openxmlformats.org/officeDocument/2006/relationships/customXml" Target="../ink/ink1.xml"/><Relationship Id="rId29" Type="http://schemas.openxmlformats.org/officeDocument/2006/relationships/image" Target="../media/image17.png"/><Relationship Id="rId24" Type="http://schemas.openxmlformats.org/officeDocument/2006/relationships/customXml" Target="../ink/ink12.xml"/><Relationship Id="rId40" Type="http://schemas.openxmlformats.org/officeDocument/2006/relationships/customXml" Target="../ink/ink20.xml"/><Relationship Id="rId45" Type="http://schemas.openxmlformats.org/officeDocument/2006/relationships/image" Target="../media/image25.png"/><Relationship Id="rId66" Type="http://schemas.openxmlformats.org/officeDocument/2006/relationships/customXml" Target="../ink/ink33.xml"/><Relationship Id="rId87" Type="http://schemas.openxmlformats.org/officeDocument/2006/relationships/image" Target="../media/image46.png"/><Relationship Id="rId61" Type="http://schemas.openxmlformats.org/officeDocument/2006/relationships/image" Target="../media/image33.png"/><Relationship Id="rId82" Type="http://schemas.openxmlformats.org/officeDocument/2006/relationships/customXml" Target="../ink/ink41.xml"/><Relationship Id="rId19" Type="http://schemas.openxmlformats.org/officeDocument/2006/relationships/image" Target="../media/image12.png"/><Relationship Id="rId14" Type="http://schemas.openxmlformats.org/officeDocument/2006/relationships/customXml" Target="../ink/ink7.xml"/><Relationship Id="rId30" Type="http://schemas.openxmlformats.org/officeDocument/2006/relationships/customXml" Target="../ink/ink15.xml"/><Relationship Id="rId35" Type="http://schemas.openxmlformats.org/officeDocument/2006/relationships/image" Target="../media/image20.png"/><Relationship Id="rId56" Type="http://schemas.openxmlformats.org/officeDocument/2006/relationships/customXml" Target="../ink/ink28.xml"/><Relationship Id="rId77" Type="http://schemas.openxmlformats.org/officeDocument/2006/relationships/image" Target="../media/image41.png"/><Relationship Id="rId100" Type="http://schemas.openxmlformats.org/officeDocument/2006/relationships/customXml" Target="../ink/ink50.xml"/><Relationship Id="rId105" Type="http://schemas.openxmlformats.org/officeDocument/2006/relationships/image" Target="../media/image55.png"/><Relationship Id="rId8" Type="http://schemas.openxmlformats.org/officeDocument/2006/relationships/customXml" Target="../ink/ink4.xml"/><Relationship Id="rId51" Type="http://schemas.openxmlformats.org/officeDocument/2006/relationships/image" Target="../media/image28.png"/><Relationship Id="rId72" Type="http://schemas.openxmlformats.org/officeDocument/2006/relationships/customXml" Target="../ink/ink36.xml"/><Relationship Id="rId93" Type="http://schemas.openxmlformats.org/officeDocument/2006/relationships/image" Target="../media/image49.png"/><Relationship Id="rId98" Type="http://schemas.openxmlformats.org/officeDocument/2006/relationships/customXml" Target="../ink/ink49.xml"/><Relationship Id="rId3" Type="http://schemas.openxmlformats.org/officeDocument/2006/relationships/image" Target="../media/image4.png"/><Relationship Id="rId25" Type="http://schemas.openxmlformats.org/officeDocument/2006/relationships/image" Target="../media/image15.png"/><Relationship Id="rId46" Type="http://schemas.openxmlformats.org/officeDocument/2006/relationships/customXml" Target="../ink/ink23.xml"/><Relationship Id="rId67" Type="http://schemas.openxmlformats.org/officeDocument/2006/relationships/image" Target="../media/image36.png"/><Relationship Id="rId20" Type="http://schemas.openxmlformats.org/officeDocument/2006/relationships/customXml" Target="../ink/ink10.xml"/><Relationship Id="rId41" Type="http://schemas.openxmlformats.org/officeDocument/2006/relationships/image" Target="../media/image23.png"/><Relationship Id="rId62" Type="http://schemas.openxmlformats.org/officeDocument/2006/relationships/customXml" Target="../ink/ink31.xml"/><Relationship Id="rId83" Type="http://schemas.openxmlformats.org/officeDocument/2006/relationships/image" Target="../media/image44.png"/><Relationship Id="rId88" Type="http://schemas.openxmlformats.org/officeDocument/2006/relationships/customXml" Target="../ink/ink4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customXml" Target="../ink/ink5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6" Type="http://schemas.openxmlformats.org/officeDocument/2006/relationships/customXml" Target="../ink/ink68.xml"/><Relationship Id="rId117" Type="http://schemas.openxmlformats.org/officeDocument/2006/relationships/image" Target="../media/image118.png"/><Relationship Id="rId21" Type="http://schemas.openxmlformats.org/officeDocument/2006/relationships/image" Target="../media/image70.png"/><Relationship Id="rId42" Type="http://schemas.openxmlformats.org/officeDocument/2006/relationships/customXml" Target="../ink/ink76.xml"/><Relationship Id="rId47" Type="http://schemas.openxmlformats.org/officeDocument/2006/relationships/image" Target="../media/image83.png"/><Relationship Id="rId63" Type="http://schemas.openxmlformats.org/officeDocument/2006/relationships/image" Target="../media/image91.png"/><Relationship Id="rId68" Type="http://schemas.openxmlformats.org/officeDocument/2006/relationships/customXml" Target="../ink/ink89.xml"/><Relationship Id="rId84" Type="http://schemas.openxmlformats.org/officeDocument/2006/relationships/customXml" Target="../ink/ink97.xml"/><Relationship Id="rId89" Type="http://schemas.openxmlformats.org/officeDocument/2006/relationships/image" Target="../media/image104.png"/><Relationship Id="rId112" Type="http://schemas.openxmlformats.org/officeDocument/2006/relationships/customXml" Target="../ink/ink111.xml"/><Relationship Id="rId16" Type="http://schemas.openxmlformats.org/officeDocument/2006/relationships/customXml" Target="../ink/ink63.xml"/><Relationship Id="rId107" Type="http://schemas.openxmlformats.org/officeDocument/2006/relationships/image" Target="../media/image113.png"/><Relationship Id="rId11" Type="http://schemas.openxmlformats.org/officeDocument/2006/relationships/image" Target="../media/image65.png"/><Relationship Id="rId32" Type="http://schemas.openxmlformats.org/officeDocument/2006/relationships/customXml" Target="../ink/ink71.xml"/><Relationship Id="rId37" Type="http://schemas.openxmlformats.org/officeDocument/2006/relationships/image" Target="../media/image78.png"/><Relationship Id="rId53" Type="http://schemas.openxmlformats.org/officeDocument/2006/relationships/image" Target="../media/image86.png"/><Relationship Id="rId58" Type="http://schemas.openxmlformats.org/officeDocument/2006/relationships/customXml" Target="../ink/ink84.xml"/><Relationship Id="rId74" Type="http://schemas.openxmlformats.org/officeDocument/2006/relationships/customXml" Target="../ink/ink92.xml"/><Relationship Id="rId79" Type="http://schemas.openxmlformats.org/officeDocument/2006/relationships/image" Target="../media/image99.png"/><Relationship Id="rId102" Type="http://schemas.openxmlformats.org/officeDocument/2006/relationships/customXml" Target="../ink/ink106.xml"/><Relationship Id="rId123" Type="http://schemas.openxmlformats.org/officeDocument/2006/relationships/image" Target="../media/image121.png"/><Relationship Id="rId5" Type="http://schemas.openxmlformats.org/officeDocument/2006/relationships/image" Target="../media/image62.png"/><Relationship Id="rId90" Type="http://schemas.openxmlformats.org/officeDocument/2006/relationships/customXml" Target="../ink/ink100.xml"/><Relationship Id="rId95" Type="http://schemas.openxmlformats.org/officeDocument/2006/relationships/image" Target="../media/image107.png"/><Relationship Id="rId22" Type="http://schemas.openxmlformats.org/officeDocument/2006/relationships/customXml" Target="../ink/ink66.xml"/><Relationship Id="rId27" Type="http://schemas.openxmlformats.org/officeDocument/2006/relationships/image" Target="../media/image73.png"/><Relationship Id="rId43" Type="http://schemas.openxmlformats.org/officeDocument/2006/relationships/image" Target="../media/image81.png"/><Relationship Id="rId48" Type="http://schemas.openxmlformats.org/officeDocument/2006/relationships/customXml" Target="../ink/ink79.xml"/><Relationship Id="rId64" Type="http://schemas.openxmlformats.org/officeDocument/2006/relationships/customXml" Target="../ink/ink87.xml"/><Relationship Id="rId69" Type="http://schemas.openxmlformats.org/officeDocument/2006/relationships/image" Target="../media/image94.png"/><Relationship Id="rId113" Type="http://schemas.openxmlformats.org/officeDocument/2006/relationships/image" Target="../media/image116.png"/><Relationship Id="rId118" Type="http://schemas.openxmlformats.org/officeDocument/2006/relationships/customXml" Target="../ink/ink114.xml"/><Relationship Id="rId80" Type="http://schemas.openxmlformats.org/officeDocument/2006/relationships/customXml" Target="../ink/ink95.xml"/><Relationship Id="rId85" Type="http://schemas.openxmlformats.org/officeDocument/2006/relationships/image" Target="../media/image102.png"/><Relationship Id="rId12" Type="http://schemas.openxmlformats.org/officeDocument/2006/relationships/customXml" Target="../ink/ink61.xml"/><Relationship Id="rId17" Type="http://schemas.openxmlformats.org/officeDocument/2006/relationships/image" Target="../media/image68.png"/><Relationship Id="rId33" Type="http://schemas.openxmlformats.org/officeDocument/2006/relationships/image" Target="../media/image76.png"/><Relationship Id="rId38" Type="http://schemas.openxmlformats.org/officeDocument/2006/relationships/customXml" Target="../ink/ink74.xml"/><Relationship Id="rId59" Type="http://schemas.openxmlformats.org/officeDocument/2006/relationships/image" Target="../media/image89.png"/><Relationship Id="rId103" Type="http://schemas.openxmlformats.org/officeDocument/2006/relationships/image" Target="../media/image111.png"/><Relationship Id="rId108" Type="http://schemas.openxmlformats.org/officeDocument/2006/relationships/customXml" Target="../ink/ink109.xml"/><Relationship Id="rId124" Type="http://schemas.openxmlformats.org/officeDocument/2006/relationships/customXml" Target="../ink/ink117.xml"/><Relationship Id="rId54" Type="http://schemas.openxmlformats.org/officeDocument/2006/relationships/customXml" Target="../ink/ink82.xml"/><Relationship Id="rId70" Type="http://schemas.openxmlformats.org/officeDocument/2006/relationships/customXml" Target="../ink/ink90.xml"/><Relationship Id="rId75" Type="http://schemas.openxmlformats.org/officeDocument/2006/relationships/image" Target="../media/image97.png"/><Relationship Id="rId91" Type="http://schemas.openxmlformats.org/officeDocument/2006/relationships/image" Target="../media/image105.png"/><Relationship Id="rId96" Type="http://schemas.openxmlformats.org/officeDocument/2006/relationships/customXml" Target="../ink/ink103.xml"/><Relationship Id="rId1" Type="http://schemas.openxmlformats.org/officeDocument/2006/relationships/slideLayout" Target="../slideLayouts/slideLayout2.xml"/><Relationship Id="rId6" Type="http://schemas.openxmlformats.org/officeDocument/2006/relationships/customXml" Target="../ink/ink58.xml"/><Relationship Id="rId23" Type="http://schemas.openxmlformats.org/officeDocument/2006/relationships/image" Target="../media/image71.png"/><Relationship Id="rId28" Type="http://schemas.openxmlformats.org/officeDocument/2006/relationships/customXml" Target="../ink/ink69.xml"/><Relationship Id="rId49" Type="http://schemas.openxmlformats.org/officeDocument/2006/relationships/image" Target="../media/image84.png"/><Relationship Id="rId114" Type="http://schemas.openxmlformats.org/officeDocument/2006/relationships/customXml" Target="../ink/ink112.xml"/><Relationship Id="rId119" Type="http://schemas.openxmlformats.org/officeDocument/2006/relationships/image" Target="../media/image119.png"/><Relationship Id="rId44" Type="http://schemas.openxmlformats.org/officeDocument/2006/relationships/customXml" Target="../ink/ink77.xml"/><Relationship Id="rId60" Type="http://schemas.openxmlformats.org/officeDocument/2006/relationships/customXml" Target="../ink/ink85.xml"/><Relationship Id="rId65" Type="http://schemas.openxmlformats.org/officeDocument/2006/relationships/image" Target="../media/image92.png"/><Relationship Id="rId81" Type="http://schemas.openxmlformats.org/officeDocument/2006/relationships/image" Target="../media/image100.png"/><Relationship Id="rId86" Type="http://schemas.openxmlformats.org/officeDocument/2006/relationships/customXml" Target="../ink/ink98.xml"/><Relationship Id="rId13" Type="http://schemas.openxmlformats.org/officeDocument/2006/relationships/image" Target="../media/image66.png"/><Relationship Id="rId18" Type="http://schemas.openxmlformats.org/officeDocument/2006/relationships/customXml" Target="../ink/ink64.xml"/><Relationship Id="rId39" Type="http://schemas.openxmlformats.org/officeDocument/2006/relationships/image" Target="../media/image79.png"/><Relationship Id="rId109" Type="http://schemas.openxmlformats.org/officeDocument/2006/relationships/image" Target="../media/image114.png"/><Relationship Id="rId34" Type="http://schemas.openxmlformats.org/officeDocument/2006/relationships/customXml" Target="../ink/ink72.xml"/><Relationship Id="rId50" Type="http://schemas.openxmlformats.org/officeDocument/2006/relationships/customXml" Target="../ink/ink80.xml"/><Relationship Id="rId55" Type="http://schemas.openxmlformats.org/officeDocument/2006/relationships/image" Target="../media/image87.png"/><Relationship Id="rId76" Type="http://schemas.openxmlformats.org/officeDocument/2006/relationships/customXml" Target="../ink/ink93.xml"/><Relationship Id="rId97" Type="http://schemas.openxmlformats.org/officeDocument/2006/relationships/image" Target="../media/image108.png"/><Relationship Id="rId104" Type="http://schemas.openxmlformats.org/officeDocument/2006/relationships/customXml" Target="../ink/ink107.xml"/><Relationship Id="rId120" Type="http://schemas.openxmlformats.org/officeDocument/2006/relationships/customXml" Target="../ink/ink115.xml"/><Relationship Id="rId125" Type="http://schemas.openxmlformats.org/officeDocument/2006/relationships/image" Target="../media/image122.png"/><Relationship Id="rId7" Type="http://schemas.openxmlformats.org/officeDocument/2006/relationships/image" Target="../media/image63.png"/><Relationship Id="rId71" Type="http://schemas.openxmlformats.org/officeDocument/2006/relationships/image" Target="../media/image95.png"/><Relationship Id="rId92" Type="http://schemas.openxmlformats.org/officeDocument/2006/relationships/customXml" Target="../ink/ink101.xml"/><Relationship Id="rId2" Type="http://schemas.openxmlformats.org/officeDocument/2006/relationships/customXml" Target="../ink/ink56.xml"/><Relationship Id="rId29" Type="http://schemas.openxmlformats.org/officeDocument/2006/relationships/image" Target="../media/image74.png"/><Relationship Id="rId24" Type="http://schemas.openxmlformats.org/officeDocument/2006/relationships/customXml" Target="../ink/ink67.xml"/><Relationship Id="rId40" Type="http://schemas.openxmlformats.org/officeDocument/2006/relationships/customXml" Target="../ink/ink75.xml"/><Relationship Id="rId45" Type="http://schemas.openxmlformats.org/officeDocument/2006/relationships/image" Target="../media/image82.png"/><Relationship Id="rId66" Type="http://schemas.openxmlformats.org/officeDocument/2006/relationships/customXml" Target="../ink/ink88.xml"/><Relationship Id="rId87" Type="http://schemas.openxmlformats.org/officeDocument/2006/relationships/image" Target="../media/image103.png"/><Relationship Id="rId110" Type="http://schemas.openxmlformats.org/officeDocument/2006/relationships/customXml" Target="../ink/ink110.xml"/><Relationship Id="rId115" Type="http://schemas.openxmlformats.org/officeDocument/2006/relationships/image" Target="../media/image117.png"/><Relationship Id="rId61" Type="http://schemas.openxmlformats.org/officeDocument/2006/relationships/image" Target="../media/image90.png"/><Relationship Id="rId82" Type="http://schemas.openxmlformats.org/officeDocument/2006/relationships/customXml" Target="../ink/ink96.xml"/><Relationship Id="rId19" Type="http://schemas.openxmlformats.org/officeDocument/2006/relationships/image" Target="../media/image69.png"/><Relationship Id="rId14" Type="http://schemas.openxmlformats.org/officeDocument/2006/relationships/customXml" Target="../ink/ink62.xml"/><Relationship Id="rId30" Type="http://schemas.openxmlformats.org/officeDocument/2006/relationships/customXml" Target="../ink/ink70.xml"/><Relationship Id="rId35" Type="http://schemas.openxmlformats.org/officeDocument/2006/relationships/image" Target="../media/image77.png"/><Relationship Id="rId56" Type="http://schemas.openxmlformats.org/officeDocument/2006/relationships/customXml" Target="../ink/ink83.xml"/><Relationship Id="rId77" Type="http://schemas.openxmlformats.org/officeDocument/2006/relationships/image" Target="../media/image98.png"/><Relationship Id="rId100" Type="http://schemas.openxmlformats.org/officeDocument/2006/relationships/customXml" Target="../ink/ink105.xml"/><Relationship Id="rId105" Type="http://schemas.openxmlformats.org/officeDocument/2006/relationships/image" Target="../media/image112.png"/><Relationship Id="rId126" Type="http://schemas.openxmlformats.org/officeDocument/2006/relationships/customXml" Target="../ink/ink118.xml"/><Relationship Id="rId8" Type="http://schemas.openxmlformats.org/officeDocument/2006/relationships/customXml" Target="../ink/ink59.xml"/><Relationship Id="rId51" Type="http://schemas.openxmlformats.org/officeDocument/2006/relationships/image" Target="../media/image85.png"/><Relationship Id="rId72" Type="http://schemas.openxmlformats.org/officeDocument/2006/relationships/customXml" Target="../ink/ink91.xml"/><Relationship Id="rId93" Type="http://schemas.openxmlformats.org/officeDocument/2006/relationships/image" Target="../media/image106.png"/><Relationship Id="rId98" Type="http://schemas.openxmlformats.org/officeDocument/2006/relationships/customXml" Target="../ink/ink104.xml"/><Relationship Id="rId121" Type="http://schemas.openxmlformats.org/officeDocument/2006/relationships/image" Target="../media/image120.png"/><Relationship Id="rId3" Type="http://schemas.openxmlformats.org/officeDocument/2006/relationships/image" Target="../media/image4.png"/><Relationship Id="rId25" Type="http://schemas.openxmlformats.org/officeDocument/2006/relationships/image" Target="../media/image72.png"/><Relationship Id="rId46" Type="http://schemas.openxmlformats.org/officeDocument/2006/relationships/customXml" Target="../ink/ink78.xml"/><Relationship Id="rId67" Type="http://schemas.openxmlformats.org/officeDocument/2006/relationships/image" Target="../media/image93.png"/><Relationship Id="rId116" Type="http://schemas.openxmlformats.org/officeDocument/2006/relationships/customXml" Target="../ink/ink113.xml"/><Relationship Id="rId20" Type="http://schemas.openxmlformats.org/officeDocument/2006/relationships/customXml" Target="../ink/ink65.xml"/><Relationship Id="rId41" Type="http://schemas.openxmlformats.org/officeDocument/2006/relationships/image" Target="../media/image80.png"/><Relationship Id="rId62" Type="http://schemas.openxmlformats.org/officeDocument/2006/relationships/customXml" Target="../ink/ink86.xml"/><Relationship Id="rId83" Type="http://schemas.openxmlformats.org/officeDocument/2006/relationships/image" Target="../media/image101.png"/><Relationship Id="rId88" Type="http://schemas.openxmlformats.org/officeDocument/2006/relationships/customXml" Target="../ink/ink99.xml"/><Relationship Id="rId111" Type="http://schemas.openxmlformats.org/officeDocument/2006/relationships/image" Target="../media/image115.png"/><Relationship Id="rId15" Type="http://schemas.openxmlformats.org/officeDocument/2006/relationships/image" Target="../media/image67.png"/><Relationship Id="rId36" Type="http://schemas.openxmlformats.org/officeDocument/2006/relationships/customXml" Target="../ink/ink73.xml"/><Relationship Id="rId57" Type="http://schemas.openxmlformats.org/officeDocument/2006/relationships/image" Target="../media/image88.png"/><Relationship Id="rId106" Type="http://schemas.openxmlformats.org/officeDocument/2006/relationships/customXml" Target="../ink/ink108.xml"/><Relationship Id="rId127" Type="http://schemas.openxmlformats.org/officeDocument/2006/relationships/image" Target="../media/image123.png"/><Relationship Id="rId10" Type="http://schemas.openxmlformats.org/officeDocument/2006/relationships/customXml" Target="../ink/ink60.xml"/><Relationship Id="rId31" Type="http://schemas.openxmlformats.org/officeDocument/2006/relationships/image" Target="../media/image75.png"/><Relationship Id="rId52" Type="http://schemas.openxmlformats.org/officeDocument/2006/relationships/customXml" Target="../ink/ink81.xml"/><Relationship Id="rId73" Type="http://schemas.openxmlformats.org/officeDocument/2006/relationships/image" Target="../media/image96.png"/><Relationship Id="rId78" Type="http://schemas.openxmlformats.org/officeDocument/2006/relationships/customXml" Target="../ink/ink94.xml"/><Relationship Id="rId94" Type="http://schemas.openxmlformats.org/officeDocument/2006/relationships/customXml" Target="../ink/ink102.xml"/><Relationship Id="rId99" Type="http://schemas.openxmlformats.org/officeDocument/2006/relationships/image" Target="../media/image109.png"/><Relationship Id="rId101" Type="http://schemas.openxmlformats.org/officeDocument/2006/relationships/image" Target="../media/image110.png"/><Relationship Id="rId122" Type="http://schemas.openxmlformats.org/officeDocument/2006/relationships/customXml" Target="../ink/ink116.xml"/><Relationship Id="rId4" Type="http://schemas.openxmlformats.org/officeDocument/2006/relationships/customXml" Target="../ink/ink57.xml"/><Relationship Id="rId9" Type="http://schemas.openxmlformats.org/officeDocument/2006/relationships/image" Target="../media/image6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36" name="Title 735">
            <a:extLst>
              <a:ext uri="{FF2B5EF4-FFF2-40B4-BE49-F238E27FC236}">
                <a16:creationId xmlns:a16="http://schemas.microsoft.com/office/drawing/2014/main" id="{CE57EBF5-7CB4-4746-AB9E-3E8717897D0F}"/>
              </a:ext>
            </a:extLst>
          </p:cNvPr>
          <p:cNvSpPr>
            <a:spLocks noGrp="1"/>
          </p:cNvSpPr>
          <p:nvPr>
            <p:ph type="ctrTitle"/>
          </p:nvPr>
        </p:nvSpPr>
        <p:spPr>
          <a:xfrm>
            <a:off x="3530893" y="2601545"/>
            <a:ext cx="5086633" cy="827455"/>
          </a:xfrm>
        </p:spPr>
        <p:txBody>
          <a:bodyPr anchor="ctr"/>
          <a:lstStyle/>
          <a:p>
            <a:r>
              <a:rPr lang="en-US" sz="4800" dirty="0">
                <a:solidFill>
                  <a:schemeClr val="bg1"/>
                </a:solidFill>
                <a:latin typeface="Arial Black" panose="020B0A04020102020204" pitchFamily="34" charset="0"/>
              </a:rPr>
              <a:t>SAP BTP Architect Training</a:t>
            </a:r>
            <a:endParaRPr lang="en-IN" dirty="0">
              <a:solidFill>
                <a:schemeClr val="bg1"/>
              </a:solidFill>
              <a:latin typeface="Arial Black" panose="020B0A04020102020204" pitchFamily="34" charset="0"/>
            </a:endParaRPr>
          </a:p>
        </p:txBody>
      </p:sp>
      <p:sp>
        <p:nvSpPr>
          <p:cNvPr id="737" name="Subtitle 736">
            <a:extLst>
              <a:ext uri="{FF2B5EF4-FFF2-40B4-BE49-F238E27FC236}">
                <a16:creationId xmlns:a16="http://schemas.microsoft.com/office/drawing/2014/main" id="{700EA347-9CC8-4879-9255-16687B0BED48}"/>
              </a:ext>
            </a:extLst>
          </p:cNvPr>
          <p:cNvSpPr>
            <a:spLocks noGrp="1"/>
          </p:cNvSpPr>
          <p:nvPr>
            <p:ph type="subTitle" idx="1"/>
          </p:nvPr>
        </p:nvSpPr>
        <p:spPr/>
        <p:txBody>
          <a:bodyPr/>
          <a:lstStyle/>
          <a:p>
            <a:r>
              <a:rPr lang="en-IN" spc="100" dirty="0">
                <a:latin typeface="Cooper Black" panose="0208090404030B020404" pitchFamily="18" charset="0"/>
              </a:rPr>
              <a:t>www.AnubhavTrainings.com</a:t>
            </a:r>
          </a:p>
        </p:txBody>
      </p:sp>
      <p:sp>
        <p:nvSpPr>
          <p:cNvPr id="4" name="Subtitle 736">
            <a:extLst>
              <a:ext uri="{FF2B5EF4-FFF2-40B4-BE49-F238E27FC236}">
                <a16:creationId xmlns:a16="http://schemas.microsoft.com/office/drawing/2014/main" id="{3F065217-DE63-4532-8B57-61ED049613CD}"/>
              </a:ext>
            </a:extLst>
          </p:cNvPr>
          <p:cNvSpPr txBox="1">
            <a:spLocks/>
          </p:cNvSpPr>
          <p:nvPr/>
        </p:nvSpPr>
        <p:spPr>
          <a:xfrm>
            <a:off x="3296764" y="3933056"/>
            <a:ext cx="5595296" cy="531269"/>
          </a:xfrm>
          <a:prstGeom prst="rect">
            <a:avLst/>
          </a:prstGeom>
        </p:spPr>
        <p:txBody>
          <a:bodyPr vert="horz" lIns="0" tIns="60949" rIns="0" bIns="60949" rtlCol="0">
            <a:normAutofit/>
          </a:bodyPr>
          <a:lstStyle>
            <a:lvl1pPr marL="0" indent="0" algn="ctr" defTabSz="1218987" rtl="0" eaLnBrk="1" latinLnBrk="0" hangingPunct="1">
              <a:spcBef>
                <a:spcPct val="20000"/>
              </a:spcBef>
              <a:buFont typeface="Arial" pitchFamily="34" charset="0"/>
              <a:buNone/>
              <a:defRPr lang="en-US" sz="2400" kern="1200" smtClean="0">
                <a:solidFill>
                  <a:schemeClr val="accent2"/>
                </a:solidFill>
                <a:latin typeface="+mn-lt"/>
                <a:ea typeface="+mj-ea"/>
                <a:cs typeface="+mj-cs"/>
              </a:defRPr>
            </a:lvl1pPr>
            <a:lvl2pPr marL="609468" indent="0" algn="ctr" defTabSz="1218987" rtl="0" eaLnBrk="1" latinLnBrk="0" hangingPunct="1">
              <a:spcBef>
                <a:spcPct val="20000"/>
              </a:spcBef>
              <a:buFont typeface="Arial" pitchFamily="34" charset="0"/>
              <a:buNone/>
              <a:defRPr sz="3200" kern="1200">
                <a:solidFill>
                  <a:schemeClr val="tx1">
                    <a:tint val="75000"/>
                  </a:schemeClr>
                </a:solidFill>
                <a:latin typeface="+mj-lt"/>
                <a:ea typeface="+mn-ea"/>
                <a:cs typeface="+mn-cs"/>
              </a:defRPr>
            </a:lvl2pPr>
            <a:lvl3pPr marL="1218936" indent="0" algn="ctr" defTabSz="1218987" rtl="0" eaLnBrk="1" latinLnBrk="0" hangingPunct="1">
              <a:spcBef>
                <a:spcPct val="20000"/>
              </a:spcBef>
              <a:buFont typeface="Arial" pitchFamily="34" charset="0"/>
              <a:buNone/>
              <a:defRPr sz="2400" kern="1200">
                <a:solidFill>
                  <a:schemeClr val="tx1">
                    <a:tint val="75000"/>
                  </a:schemeClr>
                </a:solidFill>
                <a:latin typeface="+mj-lt"/>
                <a:ea typeface="+mn-ea"/>
                <a:cs typeface="+mn-cs"/>
              </a:defRPr>
            </a:lvl3pPr>
            <a:lvl4pPr marL="1828404" indent="0" algn="ctr" defTabSz="1218987" rtl="0" eaLnBrk="1" latinLnBrk="0" hangingPunct="1">
              <a:spcBef>
                <a:spcPct val="20000"/>
              </a:spcBef>
              <a:buFont typeface="Arial" pitchFamily="34" charset="0"/>
              <a:buNone/>
              <a:defRPr sz="2000" kern="1200">
                <a:solidFill>
                  <a:schemeClr val="tx1">
                    <a:tint val="75000"/>
                  </a:schemeClr>
                </a:solidFill>
                <a:latin typeface="+mj-lt"/>
                <a:ea typeface="+mn-ea"/>
                <a:cs typeface="+mn-cs"/>
              </a:defRPr>
            </a:lvl4pPr>
            <a:lvl5pPr marL="2437872" indent="0" algn="ctr" defTabSz="1218987" rtl="0" eaLnBrk="1" latinLnBrk="0" hangingPunct="1">
              <a:spcBef>
                <a:spcPct val="20000"/>
              </a:spcBef>
              <a:buFont typeface="Arial" pitchFamily="34" charset="0"/>
              <a:buNone/>
              <a:defRPr sz="2000" kern="1200">
                <a:solidFill>
                  <a:schemeClr val="tx1">
                    <a:tint val="75000"/>
                  </a:schemeClr>
                </a:solidFill>
                <a:latin typeface="+mj-lt"/>
                <a:ea typeface="+mn-ea"/>
                <a:cs typeface="+mn-cs"/>
              </a:defRPr>
            </a:lvl5pPr>
            <a:lvl6pPr marL="3047340"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6pPr>
            <a:lvl7pPr marL="3656808"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7pPr>
            <a:lvl8pPr marL="4266275"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8pPr>
            <a:lvl9pPr marL="4875744"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9pPr>
          </a:lstStyle>
          <a:p>
            <a:r>
              <a:rPr lang="en-IN" sz="2000" dirty="0">
                <a:solidFill>
                  <a:srgbClr val="00B0F0"/>
                </a:solidFill>
                <a:latin typeface="Amasis MT Pro Black" panose="02040A04050005020304" pitchFamily="18" charset="0"/>
              </a:rPr>
              <a:t>Anubhav Oberoy</a:t>
            </a:r>
          </a:p>
        </p:txBody>
      </p:sp>
      <p:sp>
        <p:nvSpPr>
          <p:cNvPr id="2" name="TextBox 1">
            <a:extLst>
              <a:ext uri="{FF2B5EF4-FFF2-40B4-BE49-F238E27FC236}">
                <a16:creationId xmlns:a16="http://schemas.microsoft.com/office/drawing/2014/main" id="{66565992-7E12-89E4-D7DB-B3B44A1FB17D}"/>
              </a:ext>
            </a:extLst>
          </p:cNvPr>
          <p:cNvSpPr txBox="1"/>
          <p:nvPr/>
        </p:nvSpPr>
        <p:spPr>
          <a:xfrm>
            <a:off x="5230316" y="4968381"/>
            <a:ext cx="3963274" cy="338554"/>
          </a:xfrm>
          <a:prstGeom prst="rect">
            <a:avLst/>
          </a:prstGeom>
          <a:noFill/>
        </p:spPr>
        <p:txBody>
          <a:bodyPr wrap="square" rtlCol="0">
            <a:spAutoFit/>
          </a:bodyPr>
          <a:lstStyle/>
          <a:p>
            <a:r>
              <a:rPr lang="en-US" sz="1600" dirty="0">
                <a:solidFill>
                  <a:srgbClr val="FFFF00"/>
                </a:solidFill>
              </a:rPr>
              <a:t>Follow excellence with sheer passion</a:t>
            </a:r>
          </a:p>
        </p:txBody>
      </p:sp>
      <p:sp>
        <p:nvSpPr>
          <p:cNvPr id="3" name="Rectangle 2">
            <a:extLst>
              <a:ext uri="{FF2B5EF4-FFF2-40B4-BE49-F238E27FC236}">
                <a16:creationId xmlns:a16="http://schemas.microsoft.com/office/drawing/2014/main" id="{2BBA527F-59AB-2E34-6331-8D67B5F5CA3E}"/>
              </a:ext>
            </a:extLst>
          </p:cNvPr>
          <p:cNvSpPr/>
          <p:nvPr/>
        </p:nvSpPr>
        <p:spPr>
          <a:xfrm>
            <a:off x="3530893" y="1196752"/>
            <a:ext cx="2059463" cy="64807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dirty="0">
                <a:solidFill>
                  <a:schemeClr val="accent2">
                    <a:lumMod val="50000"/>
                  </a:schemeClr>
                </a:solidFill>
              </a:rPr>
              <a:t>Day 3</a:t>
            </a:r>
          </a:p>
        </p:txBody>
      </p:sp>
    </p:spTree>
    <p:extLst>
      <p:ext uri="{BB962C8B-B14F-4D97-AF65-F5344CB8AC3E}">
        <p14:creationId xmlns:p14="http://schemas.microsoft.com/office/powerpoint/2010/main" val="6864161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6D0D1-C360-929C-6634-B73035BFFD79}"/>
              </a:ext>
            </a:extLst>
          </p:cNvPr>
          <p:cNvSpPr>
            <a:spLocks noGrp="1"/>
          </p:cNvSpPr>
          <p:nvPr>
            <p:ph type="title"/>
          </p:nvPr>
        </p:nvSpPr>
        <p:spPr/>
        <p:txBody>
          <a:bodyPr/>
          <a:lstStyle/>
          <a:p>
            <a:r>
              <a:rPr lang="en-US" dirty="0"/>
              <a:t>CAPM Introduction</a:t>
            </a:r>
          </a:p>
        </p:txBody>
      </p:sp>
      <p:sp>
        <p:nvSpPr>
          <p:cNvPr id="3" name="TextBox 2">
            <a:extLst>
              <a:ext uri="{FF2B5EF4-FFF2-40B4-BE49-F238E27FC236}">
                <a16:creationId xmlns:a16="http://schemas.microsoft.com/office/drawing/2014/main" id="{3B5C91F9-8D30-80D7-24C7-7E4D9F3757AA}"/>
              </a:ext>
            </a:extLst>
          </p:cNvPr>
          <p:cNvSpPr txBox="1"/>
          <p:nvPr/>
        </p:nvSpPr>
        <p:spPr>
          <a:xfrm>
            <a:off x="189757" y="784925"/>
            <a:ext cx="11809312" cy="193899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prstClr val="white"/>
                </a:solidFill>
                <a:effectLst/>
                <a:uLnTx/>
                <a:uFillTx/>
                <a:latin typeface="Segoe UI"/>
                <a:ea typeface="+mn-ea"/>
                <a:cs typeface="+mn-cs"/>
              </a:rPr>
              <a:t>CAPM is a framework of (a framework is a collection of libraries, classes, function, attributes, events)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prstClr val="white"/>
                </a:solidFill>
                <a:effectLst/>
                <a:uLnTx/>
                <a:uFillTx/>
                <a:latin typeface="Segoe UI"/>
                <a:ea typeface="+mn-ea"/>
                <a:cs typeface="+mn-cs"/>
              </a:rPr>
              <a:t>Languages – Java and Node JS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prstClr val="white"/>
                </a:solidFill>
                <a:effectLst/>
                <a:uLnTx/>
                <a:uFillTx/>
                <a:latin typeface="Segoe UI"/>
                <a:ea typeface="+mn-ea"/>
                <a:cs typeface="+mn-cs"/>
              </a:rPr>
              <a:t>Libraries – Node modules like </a:t>
            </a:r>
            <a:r>
              <a:rPr kumimoji="0" lang="en-US" sz="2000" b="0" i="0" u="none" strike="noStrike" kern="0" cap="none" spc="0" normalizeH="0" baseline="0" noProof="0" dirty="0" err="1">
                <a:ln>
                  <a:noFill/>
                </a:ln>
                <a:solidFill>
                  <a:prstClr val="white"/>
                </a:solidFill>
                <a:effectLst/>
                <a:uLnTx/>
                <a:uFillTx/>
                <a:latin typeface="Segoe UI"/>
                <a:ea typeface="+mn-ea"/>
                <a:cs typeface="+mn-cs"/>
              </a:rPr>
              <a:t>cds</a:t>
            </a:r>
            <a:r>
              <a:rPr kumimoji="0" lang="en-US" sz="2000" b="0" i="0" u="none" strike="noStrike" kern="0" cap="none" spc="0" normalizeH="0" baseline="0" noProof="0" dirty="0">
                <a:ln>
                  <a:noFill/>
                </a:ln>
                <a:solidFill>
                  <a:prstClr val="white"/>
                </a:solidFill>
                <a:effectLst/>
                <a:uLnTx/>
                <a:uFillTx/>
                <a:latin typeface="Segoe UI"/>
                <a:ea typeface="+mn-ea"/>
                <a:cs typeface="+mn-cs"/>
              </a:rPr>
              <a:t>, </a:t>
            </a:r>
            <a:r>
              <a:rPr kumimoji="0" lang="en-US" sz="2000" b="0" i="0" u="none" strike="noStrike" kern="0" cap="none" spc="0" normalizeH="0" baseline="0" noProof="0" dirty="0" err="1">
                <a:ln>
                  <a:noFill/>
                </a:ln>
                <a:solidFill>
                  <a:prstClr val="white"/>
                </a:solidFill>
                <a:effectLst/>
                <a:uLnTx/>
                <a:uFillTx/>
                <a:latin typeface="Segoe UI"/>
                <a:ea typeface="+mn-ea"/>
                <a:cs typeface="+mn-cs"/>
              </a:rPr>
              <a:t>cds</a:t>
            </a:r>
            <a:r>
              <a:rPr kumimoji="0" lang="en-US" sz="2000" b="0" i="0" u="none" strike="noStrike" kern="0" cap="none" spc="0" normalizeH="0" baseline="0" noProof="0" dirty="0">
                <a:ln>
                  <a:noFill/>
                </a:ln>
                <a:solidFill>
                  <a:prstClr val="white"/>
                </a:solidFill>
                <a:effectLst/>
                <a:uLnTx/>
                <a:uFillTx/>
                <a:latin typeface="Segoe UI"/>
                <a:ea typeface="+mn-ea"/>
                <a:cs typeface="+mn-cs"/>
              </a:rPr>
              <a:t>-dk etc.</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prstClr val="white"/>
                </a:solidFill>
                <a:effectLst/>
                <a:uLnTx/>
                <a:uFillTx/>
                <a:latin typeface="Segoe UI"/>
                <a:ea typeface="+mn-ea"/>
                <a:cs typeface="+mn-cs"/>
              </a:rPr>
              <a:t>And Tools – VS Code or BAS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prstClr val="white"/>
                </a:solidFill>
                <a:effectLst/>
                <a:uLnTx/>
                <a:uFillTx/>
                <a:latin typeface="Segoe UI"/>
                <a:ea typeface="+mn-ea"/>
                <a:cs typeface="+mn-cs"/>
              </a:rPr>
              <a:t>The CAP framework is used for building enterprise grade applications &amp; extensions which are cloud-native in SAP BTP.</a:t>
            </a:r>
            <a:endParaRPr kumimoji="0" lang="en-IN" sz="2000" b="0" i="0" u="none" strike="noStrike" kern="0" cap="none" spc="0" normalizeH="0" baseline="0" noProof="0" dirty="0">
              <a:ln>
                <a:noFill/>
              </a:ln>
              <a:solidFill>
                <a:prstClr val="white"/>
              </a:solidFill>
              <a:effectLst/>
              <a:uLnTx/>
              <a:uFillTx/>
              <a:latin typeface="Segoe UI"/>
              <a:ea typeface="+mn-ea"/>
              <a:cs typeface="+mn-cs"/>
            </a:endParaRPr>
          </a:p>
        </p:txBody>
      </p:sp>
    </p:spTree>
    <p:extLst>
      <p:ext uri="{BB962C8B-B14F-4D97-AF65-F5344CB8AC3E}">
        <p14:creationId xmlns:p14="http://schemas.microsoft.com/office/powerpoint/2010/main" val="23007227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6D0D1-C360-929C-6634-B73035BFFD79}"/>
              </a:ext>
            </a:extLst>
          </p:cNvPr>
          <p:cNvSpPr>
            <a:spLocks noGrp="1"/>
          </p:cNvSpPr>
          <p:nvPr>
            <p:ph type="title"/>
          </p:nvPr>
        </p:nvSpPr>
        <p:spPr/>
        <p:txBody>
          <a:bodyPr/>
          <a:lstStyle/>
          <a:p>
            <a:r>
              <a:rPr lang="en-US" sz="3600" dirty="0">
                <a:latin typeface="Cooper Black" panose="0208090404030B020404" pitchFamily="18" charset="0"/>
              </a:rPr>
              <a:t>CDS – Core Data and Services </a:t>
            </a:r>
            <a:endParaRPr lang="en-US" dirty="0"/>
          </a:p>
        </p:txBody>
      </p:sp>
      <p:sp>
        <p:nvSpPr>
          <p:cNvPr id="3" name="TextBox 2">
            <a:extLst>
              <a:ext uri="{FF2B5EF4-FFF2-40B4-BE49-F238E27FC236}">
                <a16:creationId xmlns:a16="http://schemas.microsoft.com/office/drawing/2014/main" id="{DC6F944F-40C8-B576-8042-58CDF7803F33}"/>
              </a:ext>
            </a:extLst>
          </p:cNvPr>
          <p:cNvSpPr txBox="1"/>
          <p:nvPr/>
        </p:nvSpPr>
        <p:spPr>
          <a:xfrm>
            <a:off x="189757" y="764802"/>
            <a:ext cx="11809312" cy="132343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prstClr val="white"/>
                </a:solidFill>
                <a:effectLst/>
                <a:uLnTx/>
                <a:uFillTx/>
                <a:latin typeface="Segoe UI"/>
                <a:ea typeface="+mn-ea"/>
                <a:cs typeface="+mn-cs"/>
              </a:rPr>
              <a:t>Conceptually CDS is same concept but different flavor. The concept says that, we have a design time object which is a </a:t>
            </a:r>
            <a:r>
              <a:rPr kumimoji="0" lang="en-US" sz="2000" b="0" i="0" u="none" strike="noStrike" kern="0" cap="none" spc="0" normalizeH="0" baseline="0" noProof="0" dirty="0" err="1">
                <a:ln>
                  <a:noFill/>
                </a:ln>
                <a:solidFill>
                  <a:prstClr val="white"/>
                </a:solidFill>
                <a:effectLst/>
                <a:uLnTx/>
                <a:uFillTx/>
                <a:latin typeface="Segoe UI"/>
                <a:ea typeface="+mn-ea"/>
                <a:cs typeface="+mn-cs"/>
              </a:rPr>
              <a:t>cds</a:t>
            </a:r>
            <a:r>
              <a:rPr kumimoji="0" lang="en-US" sz="2000" b="0" i="0" u="none" strike="noStrike" kern="0" cap="none" spc="0" normalizeH="0" baseline="0" noProof="0" dirty="0">
                <a:ln>
                  <a:noFill/>
                </a:ln>
                <a:solidFill>
                  <a:prstClr val="white"/>
                </a:solidFill>
                <a:effectLst/>
                <a:uLnTx/>
                <a:uFillTx/>
                <a:latin typeface="Segoe UI"/>
                <a:ea typeface="+mn-ea"/>
                <a:cs typeface="+mn-cs"/>
              </a:rPr>
              <a:t> file. We will create a </a:t>
            </a:r>
            <a:r>
              <a:rPr kumimoji="0" lang="en-US" sz="2000" b="1" i="0" u="none" strike="noStrike" kern="0" cap="none" spc="0" normalizeH="0" baseline="0" noProof="0" dirty="0">
                <a:ln>
                  <a:noFill/>
                </a:ln>
                <a:solidFill>
                  <a:prstClr val="white"/>
                </a:solidFill>
                <a:effectLst/>
                <a:uLnTx/>
                <a:uFillTx/>
                <a:latin typeface="Segoe UI"/>
                <a:ea typeface="+mn-ea"/>
                <a:cs typeface="+mn-cs"/>
              </a:rPr>
              <a:t>.</a:t>
            </a:r>
            <a:r>
              <a:rPr kumimoji="0" lang="en-US" sz="2000" b="1" i="0" u="none" strike="noStrike" kern="0" cap="none" spc="0" normalizeH="0" baseline="0" noProof="0" dirty="0" err="1">
                <a:ln>
                  <a:noFill/>
                </a:ln>
                <a:solidFill>
                  <a:prstClr val="white"/>
                </a:solidFill>
                <a:effectLst/>
                <a:uLnTx/>
                <a:uFillTx/>
                <a:latin typeface="Segoe UI"/>
                <a:ea typeface="+mn-ea"/>
                <a:cs typeface="+mn-cs"/>
              </a:rPr>
              <a:t>cds</a:t>
            </a:r>
            <a:r>
              <a:rPr kumimoji="0" lang="en-US" sz="2000" b="1" i="0" u="none" strike="noStrike" kern="0" cap="none" spc="0" normalizeH="0" baseline="0" noProof="0" dirty="0">
                <a:ln>
                  <a:noFill/>
                </a:ln>
                <a:solidFill>
                  <a:prstClr val="white"/>
                </a:solidFill>
                <a:effectLst/>
                <a:uLnTx/>
                <a:uFillTx/>
                <a:latin typeface="Segoe UI"/>
                <a:ea typeface="+mn-ea"/>
                <a:cs typeface="+mn-cs"/>
              </a:rPr>
              <a:t> </a:t>
            </a:r>
            <a:r>
              <a:rPr kumimoji="0" lang="en-US" sz="2000" b="0" i="0" u="none" strike="noStrike" kern="0" cap="none" spc="0" normalizeH="0" baseline="0" noProof="0" dirty="0">
                <a:ln>
                  <a:noFill/>
                </a:ln>
                <a:solidFill>
                  <a:prstClr val="white"/>
                </a:solidFill>
                <a:effectLst/>
                <a:uLnTx/>
                <a:uFillTx/>
                <a:latin typeface="Segoe UI"/>
                <a:ea typeface="+mn-ea"/>
                <a:cs typeface="+mn-cs"/>
              </a:rPr>
              <a:t>file for almost everything e.g. database tables, views, models, services, UI/UX. This design time object file is compiled by CAPM framework (inside CAP we have node module called </a:t>
            </a:r>
            <a:r>
              <a:rPr kumimoji="0" lang="en-US" sz="2000" b="1" i="0" u="none" strike="noStrike" kern="0" cap="none" spc="0" normalizeH="0" baseline="0" noProof="0" dirty="0">
                <a:ln>
                  <a:noFill/>
                </a:ln>
                <a:solidFill>
                  <a:prstClr val="white"/>
                </a:solidFill>
                <a:effectLst/>
                <a:uLnTx/>
                <a:uFillTx/>
                <a:latin typeface="Segoe UI"/>
                <a:ea typeface="+mn-ea"/>
                <a:cs typeface="+mn-cs"/>
              </a:rPr>
              <a:t>@sap/cds)</a:t>
            </a:r>
            <a:r>
              <a:rPr kumimoji="0" lang="en-US" sz="2000" b="0" i="0" u="none" strike="noStrike" kern="0" cap="none" spc="0" normalizeH="0" baseline="0" noProof="0" dirty="0">
                <a:ln>
                  <a:noFill/>
                </a:ln>
                <a:solidFill>
                  <a:prstClr val="white"/>
                </a:solidFill>
                <a:effectLst/>
                <a:uLnTx/>
                <a:uFillTx/>
                <a:latin typeface="Segoe UI"/>
                <a:ea typeface="+mn-ea"/>
                <a:cs typeface="+mn-cs"/>
              </a:rPr>
              <a:t> Once the compilation is successful a </a:t>
            </a:r>
            <a:r>
              <a:rPr kumimoji="0" lang="en-US" sz="2000" b="1" i="0" u="none" strike="noStrike" kern="0" cap="none" spc="0" normalizeH="0" baseline="0" noProof="0" dirty="0">
                <a:ln>
                  <a:noFill/>
                </a:ln>
                <a:solidFill>
                  <a:prstClr val="white"/>
                </a:solidFill>
                <a:effectLst/>
                <a:uLnTx/>
                <a:uFillTx/>
                <a:latin typeface="Segoe UI"/>
                <a:ea typeface="+mn-ea"/>
                <a:cs typeface="+mn-cs"/>
              </a:rPr>
              <a:t>runtime</a:t>
            </a:r>
            <a:r>
              <a:rPr kumimoji="0" lang="en-US" sz="2000" b="0" i="0" u="none" strike="noStrike" kern="0" cap="none" spc="0" normalizeH="0" baseline="0" noProof="0" dirty="0">
                <a:ln>
                  <a:noFill/>
                </a:ln>
                <a:solidFill>
                  <a:prstClr val="white"/>
                </a:solidFill>
                <a:effectLst/>
                <a:uLnTx/>
                <a:uFillTx/>
                <a:latin typeface="Segoe UI"/>
                <a:ea typeface="+mn-ea"/>
                <a:cs typeface="+mn-cs"/>
              </a:rPr>
              <a:t> object gets created.</a:t>
            </a:r>
            <a:endParaRPr kumimoji="0" lang="en-IN" sz="2000" b="0" i="0" u="none" strike="noStrike" kern="0" cap="none" spc="0" normalizeH="0" baseline="0" noProof="0" dirty="0">
              <a:ln>
                <a:noFill/>
              </a:ln>
              <a:solidFill>
                <a:prstClr val="white"/>
              </a:solidFill>
              <a:effectLst/>
              <a:uLnTx/>
              <a:uFillTx/>
              <a:latin typeface="Segoe UI"/>
              <a:ea typeface="+mn-ea"/>
              <a:cs typeface="+mn-cs"/>
            </a:endParaRPr>
          </a:p>
        </p:txBody>
      </p:sp>
      <p:sp>
        <p:nvSpPr>
          <p:cNvPr id="4" name="Rectangle 3">
            <a:extLst>
              <a:ext uri="{FF2B5EF4-FFF2-40B4-BE49-F238E27FC236}">
                <a16:creationId xmlns:a16="http://schemas.microsoft.com/office/drawing/2014/main" id="{14C97D6F-AA53-D025-A8BC-97B38BF92B0E}"/>
              </a:ext>
            </a:extLst>
          </p:cNvPr>
          <p:cNvSpPr/>
          <p:nvPr/>
        </p:nvSpPr>
        <p:spPr>
          <a:xfrm>
            <a:off x="1243076" y="5290135"/>
            <a:ext cx="1800200" cy="825631"/>
          </a:xfrm>
          <a:prstGeom prst="rect">
            <a:avLst/>
          </a:prstGeom>
          <a:solidFill>
            <a:srgbClr val="202B50"/>
          </a:solidFill>
          <a:ln w="25400" cap="flat" cmpd="sng" algn="ctr">
            <a:solidFill>
              <a:srgbClr val="202B50">
                <a:shade val="50000"/>
              </a:srgbClr>
            </a:solid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Segoe UI"/>
                <a:ea typeface="+mn-ea"/>
                <a:cs typeface="+mn-cs"/>
              </a:rPr>
              <a:t>MySQL</a:t>
            </a:r>
          </a:p>
        </p:txBody>
      </p:sp>
      <p:sp>
        <p:nvSpPr>
          <p:cNvPr id="5" name="TextBox 4">
            <a:extLst>
              <a:ext uri="{FF2B5EF4-FFF2-40B4-BE49-F238E27FC236}">
                <a16:creationId xmlns:a16="http://schemas.microsoft.com/office/drawing/2014/main" id="{502740B2-396C-7B09-6F05-57352F5B989E}"/>
              </a:ext>
            </a:extLst>
          </p:cNvPr>
          <p:cNvSpPr txBox="1"/>
          <p:nvPr/>
        </p:nvSpPr>
        <p:spPr>
          <a:xfrm>
            <a:off x="693812" y="2413183"/>
            <a:ext cx="3240360" cy="83099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white"/>
                </a:solidFill>
                <a:effectLst/>
                <a:uLnTx/>
                <a:uFillTx/>
                <a:latin typeface="Segoe UI"/>
                <a:ea typeface="+mn-ea"/>
                <a:cs typeface="+mn-cs"/>
              </a:rPr>
              <a:t>CREATE TABLE tab COLUMNS c1 integer, c2 varchar, KEY c1;</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white"/>
                </a:solidFill>
                <a:effectLst/>
                <a:uLnTx/>
                <a:uFillTx/>
                <a:latin typeface="Segoe UI"/>
                <a:ea typeface="+mn-ea"/>
                <a:cs typeface="+mn-cs"/>
              </a:rPr>
              <a:t>--20 lakh SQL statements</a:t>
            </a:r>
          </a:p>
        </p:txBody>
      </p:sp>
      <p:sp>
        <p:nvSpPr>
          <p:cNvPr id="6" name="Arrow: Down 5">
            <a:extLst>
              <a:ext uri="{FF2B5EF4-FFF2-40B4-BE49-F238E27FC236}">
                <a16:creationId xmlns:a16="http://schemas.microsoft.com/office/drawing/2014/main" id="{BC027F23-20DB-1584-2B1F-2C706F4CC0A7}"/>
              </a:ext>
            </a:extLst>
          </p:cNvPr>
          <p:cNvSpPr/>
          <p:nvPr/>
        </p:nvSpPr>
        <p:spPr>
          <a:xfrm>
            <a:off x="1989956" y="3345919"/>
            <a:ext cx="360040" cy="1656184"/>
          </a:xfrm>
          <a:prstGeom prst="downArrow">
            <a:avLst/>
          </a:prstGeom>
          <a:solidFill>
            <a:srgbClr val="202B50"/>
          </a:solidFill>
          <a:ln w="25400" cap="flat" cmpd="sng" algn="ctr">
            <a:solidFill>
              <a:srgbClr val="202B50">
                <a:shade val="50000"/>
              </a:srgbClr>
            </a:solid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Segoe UI"/>
              <a:ea typeface="+mn-ea"/>
              <a:cs typeface="+mn-cs"/>
            </a:endParaRPr>
          </a:p>
        </p:txBody>
      </p:sp>
      <p:sp>
        <p:nvSpPr>
          <p:cNvPr id="7" name="Rectangle 6">
            <a:extLst>
              <a:ext uri="{FF2B5EF4-FFF2-40B4-BE49-F238E27FC236}">
                <a16:creationId xmlns:a16="http://schemas.microsoft.com/office/drawing/2014/main" id="{3658874E-454E-1BD0-F383-B955248FFC11}"/>
              </a:ext>
            </a:extLst>
          </p:cNvPr>
          <p:cNvSpPr/>
          <p:nvPr/>
        </p:nvSpPr>
        <p:spPr>
          <a:xfrm>
            <a:off x="5086300" y="5290135"/>
            <a:ext cx="1800200" cy="825631"/>
          </a:xfrm>
          <a:prstGeom prst="rect">
            <a:avLst/>
          </a:prstGeom>
          <a:solidFill>
            <a:srgbClr val="202B50"/>
          </a:solidFill>
          <a:ln w="25400" cap="flat" cmpd="sng" algn="ctr">
            <a:solidFill>
              <a:srgbClr val="202B50">
                <a:shade val="50000"/>
              </a:srgbClr>
            </a:solid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Segoe UI"/>
                <a:ea typeface="+mn-ea"/>
                <a:cs typeface="+mn-cs"/>
              </a:rPr>
              <a:t>HANA</a:t>
            </a:r>
          </a:p>
        </p:txBody>
      </p:sp>
      <p:sp>
        <p:nvSpPr>
          <p:cNvPr id="8" name="Arrow: Down 7">
            <a:extLst>
              <a:ext uri="{FF2B5EF4-FFF2-40B4-BE49-F238E27FC236}">
                <a16:creationId xmlns:a16="http://schemas.microsoft.com/office/drawing/2014/main" id="{E66C5E84-AD3A-5B03-4F0B-B866473C75EE}"/>
              </a:ext>
            </a:extLst>
          </p:cNvPr>
          <p:cNvSpPr/>
          <p:nvPr/>
        </p:nvSpPr>
        <p:spPr>
          <a:xfrm>
            <a:off x="5734372" y="3345919"/>
            <a:ext cx="360040" cy="1656184"/>
          </a:xfrm>
          <a:prstGeom prst="downArrow">
            <a:avLst/>
          </a:prstGeom>
          <a:solidFill>
            <a:srgbClr val="202B50"/>
          </a:solidFill>
          <a:ln w="25400" cap="flat" cmpd="sng" algn="ctr">
            <a:solidFill>
              <a:srgbClr val="202B50">
                <a:shade val="50000"/>
              </a:srgbClr>
            </a:solid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Segoe UI"/>
              <a:ea typeface="+mn-ea"/>
              <a:cs typeface="+mn-cs"/>
            </a:endParaRPr>
          </a:p>
        </p:txBody>
      </p:sp>
      <p:sp>
        <p:nvSpPr>
          <p:cNvPr id="9" name="Arrow: Down 8">
            <a:extLst>
              <a:ext uri="{FF2B5EF4-FFF2-40B4-BE49-F238E27FC236}">
                <a16:creationId xmlns:a16="http://schemas.microsoft.com/office/drawing/2014/main" id="{01BA5F7C-EEBF-9116-7607-D8BA196BFC0E}"/>
              </a:ext>
            </a:extLst>
          </p:cNvPr>
          <p:cNvSpPr/>
          <p:nvPr/>
        </p:nvSpPr>
        <p:spPr>
          <a:xfrm rot="19225908">
            <a:off x="3709153" y="3237906"/>
            <a:ext cx="648072" cy="1872208"/>
          </a:xfrm>
          <a:prstGeom prst="downArrow">
            <a:avLst/>
          </a:prstGeom>
          <a:solidFill>
            <a:srgbClr val="202B50"/>
          </a:solidFill>
          <a:ln w="25400" cap="flat" cmpd="sng" algn="ctr">
            <a:solidFill>
              <a:srgbClr val="202B50">
                <a:shade val="50000"/>
              </a:srgbClr>
            </a:solid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Segoe UI"/>
              <a:ea typeface="+mn-ea"/>
              <a:cs typeface="+mn-cs"/>
            </a:endParaRPr>
          </a:p>
        </p:txBody>
      </p:sp>
      <p:sp>
        <p:nvSpPr>
          <p:cNvPr id="10" name="&quot;Not Allowed&quot; Symbol 9">
            <a:extLst>
              <a:ext uri="{FF2B5EF4-FFF2-40B4-BE49-F238E27FC236}">
                <a16:creationId xmlns:a16="http://schemas.microsoft.com/office/drawing/2014/main" id="{81E2AC82-DED5-D611-95D1-34338C0945F7}"/>
              </a:ext>
            </a:extLst>
          </p:cNvPr>
          <p:cNvSpPr/>
          <p:nvPr/>
        </p:nvSpPr>
        <p:spPr>
          <a:xfrm>
            <a:off x="3574132" y="3569122"/>
            <a:ext cx="864096" cy="830997"/>
          </a:xfrm>
          <a:prstGeom prst="noSmoking">
            <a:avLst/>
          </a:prstGeom>
          <a:solidFill>
            <a:srgbClr val="FF0000"/>
          </a:solidFill>
          <a:ln w="25400" cap="flat" cmpd="sng" algn="ctr">
            <a:solidFill>
              <a:srgbClr val="202B50">
                <a:shade val="50000"/>
              </a:srgbClr>
            </a:solid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Segoe UI"/>
              <a:ea typeface="+mn-ea"/>
              <a:cs typeface="+mn-cs"/>
            </a:endParaRPr>
          </a:p>
        </p:txBody>
      </p:sp>
      <p:sp>
        <p:nvSpPr>
          <p:cNvPr id="11" name="TextBox 10">
            <a:extLst>
              <a:ext uri="{FF2B5EF4-FFF2-40B4-BE49-F238E27FC236}">
                <a16:creationId xmlns:a16="http://schemas.microsoft.com/office/drawing/2014/main" id="{EF5E6E4A-BCB9-A94B-FB06-D6F0D7F285F3}"/>
              </a:ext>
            </a:extLst>
          </p:cNvPr>
          <p:cNvSpPr txBox="1"/>
          <p:nvPr/>
        </p:nvSpPr>
        <p:spPr>
          <a:xfrm>
            <a:off x="4294212" y="2236621"/>
            <a:ext cx="3240360" cy="107721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white"/>
                </a:solidFill>
                <a:effectLst/>
                <a:uLnTx/>
                <a:uFillTx/>
                <a:latin typeface="Segoe UI"/>
                <a:ea typeface="+mn-ea"/>
                <a:cs typeface="+mn-cs"/>
              </a:rPr>
              <a:t>CREATE TABLE tab(c1 integer, c2 varchar(30), primary key (c1));</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white"/>
                </a:solidFill>
                <a:effectLst/>
                <a:uLnTx/>
                <a:uFillTx/>
                <a:latin typeface="Segoe UI"/>
                <a:ea typeface="+mn-ea"/>
                <a:cs typeface="+mn-cs"/>
              </a:rPr>
              <a:t>---2mn </a:t>
            </a:r>
            <a:r>
              <a:rPr kumimoji="0" lang="en-US" sz="1600" b="0" i="0" u="none" strike="noStrike" kern="0" cap="none" spc="0" normalizeH="0" baseline="0" noProof="0" dirty="0" err="1">
                <a:ln>
                  <a:noFill/>
                </a:ln>
                <a:solidFill>
                  <a:prstClr val="white"/>
                </a:solidFill>
                <a:effectLst/>
                <a:uLnTx/>
                <a:uFillTx/>
                <a:latin typeface="Segoe UI"/>
                <a:ea typeface="+mn-ea"/>
                <a:cs typeface="+mn-cs"/>
              </a:rPr>
              <a:t>sql</a:t>
            </a:r>
            <a:r>
              <a:rPr kumimoji="0" lang="en-US" sz="1600" b="0" i="0" u="none" strike="noStrike" kern="0" cap="none" spc="0" normalizeH="0" baseline="0" noProof="0" dirty="0">
                <a:ln>
                  <a:noFill/>
                </a:ln>
                <a:solidFill>
                  <a:prstClr val="white"/>
                </a:solidFill>
                <a:effectLst/>
                <a:uLnTx/>
                <a:uFillTx/>
                <a:latin typeface="Segoe UI"/>
                <a:ea typeface="+mn-ea"/>
                <a:cs typeface="+mn-cs"/>
              </a:rPr>
              <a:t> statements again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white"/>
                </a:solidFill>
                <a:effectLst/>
                <a:uLnTx/>
                <a:uFillTx/>
                <a:latin typeface="Segoe UI"/>
                <a:ea typeface="+mn-ea"/>
                <a:cs typeface="+mn-cs"/>
              </a:rPr>
              <a:t>20bn dollars of investment</a:t>
            </a:r>
          </a:p>
        </p:txBody>
      </p:sp>
      <p:sp>
        <p:nvSpPr>
          <p:cNvPr id="12" name="TextBox 11">
            <a:extLst>
              <a:ext uri="{FF2B5EF4-FFF2-40B4-BE49-F238E27FC236}">
                <a16:creationId xmlns:a16="http://schemas.microsoft.com/office/drawing/2014/main" id="{1D03AE17-3F96-D0FF-95A3-FD2B8476D1F6}"/>
              </a:ext>
            </a:extLst>
          </p:cNvPr>
          <p:cNvSpPr txBox="1"/>
          <p:nvPr/>
        </p:nvSpPr>
        <p:spPr>
          <a:xfrm>
            <a:off x="2472148" y="6111399"/>
            <a:ext cx="3672408"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1" u="none" strike="noStrike" kern="0" cap="none" spc="0" normalizeH="0" baseline="0" noProof="0" dirty="0">
                <a:ln>
                  <a:noFill/>
                </a:ln>
                <a:solidFill>
                  <a:prstClr val="white"/>
                </a:solidFill>
                <a:effectLst/>
                <a:uLnTx/>
                <a:uFillTx/>
                <a:latin typeface="Segoe UI"/>
                <a:ea typeface="+mn-ea"/>
                <a:cs typeface="+mn-cs"/>
              </a:rPr>
              <a:t>Too much database coupled</a:t>
            </a:r>
          </a:p>
        </p:txBody>
      </p:sp>
    </p:spTree>
    <p:extLst>
      <p:ext uri="{BB962C8B-B14F-4D97-AF65-F5344CB8AC3E}">
        <p14:creationId xmlns:p14="http://schemas.microsoft.com/office/powerpoint/2010/main" val="1811670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additive="base">
                                        <p:cTn id="14" dur="500" fill="hold"/>
                                        <p:tgtEl>
                                          <p:spTgt spid="5"/>
                                        </p:tgtEl>
                                        <p:attrNameLst>
                                          <p:attrName>ppt_x</p:attrName>
                                        </p:attrNameLst>
                                      </p:cBhvr>
                                      <p:tavLst>
                                        <p:tav tm="0">
                                          <p:val>
                                            <p:strVal val="#ppt_x"/>
                                          </p:val>
                                        </p:tav>
                                        <p:tav tm="100000">
                                          <p:val>
                                            <p:strVal val="#ppt_x"/>
                                          </p:val>
                                        </p:tav>
                                      </p:tavLst>
                                    </p:anim>
                                    <p:anim calcmode="lin" valueType="num">
                                      <p:cBhvr additive="base">
                                        <p:cTn id="15" dur="500" fill="hold"/>
                                        <p:tgtEl>
                                          <p:spTgt spid="5"/>
                                        </p:tgtEl>
                                        <p:attrNameLst>
                                          <p:attrName>ppt_y</p:attrName>
                                        </p:attrNameLst>
                                      </p:cBhvr>
                                      <p:tavLst>
                                        <p:tav tm="0">
                                          <p:val>
                                            <p:strVal val="1+#ppt_h/2"/>
                                          </p:val>
                                        </p:tav>
                                        <p:tav tm="100000">
                                          <p:val>
                                            <p:strVal val="#ppt_y"/>
                                          </p:val>
                                        </p:tav>
                                      </p:tavLst>
                                    </p:anim>
                                  </p:childTnLst>
                                </p:cTn>
                              </p:par>
                              <p:par>
                                <p:cTn id="16" presetID="2" presetClass="entr" presetSubtype="4"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anim calcmode="lin" valueType="num">
                                      <p:cBhvr additive="base">
                                        <p:cTn id="18" dur="500" fill="hold"/>
                                        <p:tgtEl>
                                          <p:spTgt spid="6"/>
                                        </p:tgtEl>
                                        <p:attrNameLst>
                                          <p:attrName>ppt_x</p:attrName>
                                        </p:attrNameLst>
                                      </p:cBhvr>
                                      <p:tavLst>
                                        <p:tav tm="0">
                                          <p:val>
                                            <p:strVal val="#ppt_x"/>
                                          </p:val>
                                        </p:tav>
                                        <p:tav tm="100000">
                                          <p:val>
                                            <p:strVal val="#ppt_x"/>
                                          </p:val>
                                        </p:tav>
                                      </p:tavLst>
                                    </p:anim>
                                    <p:anim calcmode="lin" valueType="num">
                                      <p:cBhvr additive="base">
                                        <p:cTn id="19" dur="500" fill="hold"/>
                                        <p:tgtEl>
                                          <p:spTgt spid="6"/>
                                        </p:tgtEl>
                                        <p:attrNameLst>
                                          <p:attrName>ppt_y</p:attrName>
                                        </p:attrNameLst>
                                      </p:cBhvr>
                                      <p:tavLst>
                                        <p:tav tm="0">
                                          <p:val>
                                            <p:strVal val="1+#ppt_h/2"/>
                                          </p:val>
                                        </p:tav>
                                        <p:tav tm="100000">
                                          <p:val>
                                            <p:strVal val="#ppt_y"/>
                                          </p:val>
                                        </p:tav>
                                      </p:tavLst>
                                    </p:anim>
                                  </p:childTnLst>
                                </p:cTn>
                              </p:par>
                              <p:par>
                                <p:cTn id="20" presetID="2" presetClass="entr" presetSubtype="4" fill="hold" grpId="0" nodeType="withEffect">
                                  <p:stCondLst>
                                    <p:cond delay="0"/>
                                  </p:stCondLst>
                                  <p:childTnLst>
                                    <p:set>
                                      <p:cBhvr>
                                        <p:cTn id="21" dur="1" fill="hold">
                                          <p:stCondLst>
                                            <p:cond delay="0"/>
                                          </p:stCondLst>
                                        </p:cTn>
                                        <p:tgtEl>
                                          <p:spTgt spid="4"/>
                                        </p:tgtEl>
                                        <p:attrNameLst>
                                          <p:attrName>style.visibility</p:attrName>
                                        </p:attrNameLst>
                                      </p:cBhvr>
                                      <p:to>
                                        <p:strVal val="visible"/>
                                      </p:to>
                                    </p:set>
                                    <p:anim calcmode="lin" valueType="num">
                                      <p:cBhvr additive="base">
                                        <p:cTn id="22" dur="500" fill="hold"/>
                                        <p:tgtEl>
                                          <p:spTgt spid="4"/>
                                        </p:tgtEl>
                                        <p:attrNameLst>
                                          <p:attrName>ppt_x</p:attrName>
                                        </p:attrNameLst>
                                      </p:cBhvr>
                                      <p:tavLst>
                                        <p:tav tm="0">
                                          <p:val>
                                            <p:strVal val="#ppt_x"/>
                                          </p:val>
                                        </p:tav>
                                        <p:tav tm="100000">
                                          <p:val>
                                            <p:strVal val="#ppt_x"/>
                                          </p:val>
                                        </p:tav>
                                      </p:tavLst>
                                    </p:anim>
                                    <p:anim calcmode="lin" valueType="num">
                                      <p:cBhvr additive="base">
                                        <p:cTn id="2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grpId="0" nodeType="clickEffect">
                                  <p:stCondLst>
                                    <p:cond delay="0"/>
                                  </p:stCondLst>
                                  <p:childTnLst>
                                    <p:set>
                                      <p:cBhvr>
                                        <p:cTn id="27" dur="1" fill="hold">
                                          <p:stCondLst>
                                            <p:cond delay="0"/>
                                          </p:stCondLst>
                                        </p:cTn>
                                        <p:tgtEl>
                                          <p:spTgt spid="7"/>
                                        </p:tgtEl>
                                        <p:attrNameLst>
                                          <p:attrName>style.visibility</p:attrName>
                                        </p:attrNameLst>
                                      </p:cBhvr>
                                      <p:to>
                                        <p:strVal val="visible"/>
                                      </p:to>
                                    </p:set>
                                    <p:anim calcmode="lin" valueType="num">
                                      <p:cBhvr additive="base">
                                        <p:cTn id="28" dur="500" fill="hold"/>
                                        <p:tgtEl>
                                          <p:spTgt spid="7"/>
                                        </p:tgtEl>
                                        <p:attrNameLst>
                                          <p:attrName>ppt_x</p:attrName>
                                        </p:attrNameLst>
                                      </p:cBhvr>
                                      <p:tavLst>
                                        <p:tav tm="0">
                                          <p:val>
                                            <p:strVal val="#ppt_x"/>
                                          </p:val>
                                        </p:tav>
                                        <p:tav tm="100000">
                                          <p:val>
                                            <p:strVal val="#ppt_x"/>
                                          </p:val>
                                        </p:tav>
                                      </p:tavLst>
                                    </p:anim>
                                    <p:anim calcmode="lin" valueType="num">
                                      <p:cBhvr additive="base">
                                        <p:cTn id="29" dur="500" fill="hold"/>
                                        <p:tgtEl>
                                          <p:spTgt spid="7"/>
                                        </p:tgtEl>
                                        <p:attrNameLst>
                                          <p:attrName>ppt_y</p:attrName>
                                        </p:attrNameLst>
                                      </p:cBhvr>
                                      <p:tavLst>
                                        <p:tav tm="0">
                                          <p:val>
                                            <p:strVal val="1+#ppt_h/2"/>
                                          </p:val>
                                        </p:tav>
                                        <p:tav tm="100000">
                                          <p:val>
                                            <p:strVal val="#ppt_y"/>
                                          </p:val>
                                        </p:tav>
                                      </p:tavLst>
                                    </p:anim>
                                  </p:childTnLst>
                                </p:cTn>
                              </p:par>
                              <p:par>
                                <p:cTn id="30" presetID="2" presetClass="entr" presetSubtype="4" fill="hold" grpId="0" nodeType="withEffect">
                                  <p:stCondLst>
                                    <p:cond delay="0"/>
                                  </p:stCondLst>
                                  <p:childTnLst>
                                    <p:set>
                                      <p:cBhvr>
                                        <p:cTn id="31" dur="1" fill="hold">
                                          <p:stCondLst>
                                            <p:cond delay="0"/>
                                          </p:stCondLst>
                                        </p:cTn>
                                        <p:tgtEl>
                                          <p:spTgt spid="9"/>
                                        </p:tgtEl>
                                        <p:attrNameLst>
                                          <p:attrName>style.visibility</p:attrName>
                                        </p:attrNameLst>
                                      </p:cBhvr>
                                      <p:to>
                                        <p:strVal val="visible"/>
                                      </p:to>
                                    </p:set>
                                    <p:anim calcmode="lin" valueType="num">
                                      <p:cBhvr additive="base">
                                        <p:cTn id="32" dur="500" fill="hold"/>
                                        <p:tgtEl>
                                          <p:spTgt spid="9"/>
                                        </p:tgtEl>
                                        <p:attrNameLst>
                                          <p:attrName>ppt_x</p:attrName>
                                        </p:attrNameLst>
                                      </p:cBhvr>
                                      <p:tavLst>
                                        <p:tav tm="0">
                                          <p:val>
                                            <p:strVal val="#ppt_x"/>
                                          </p:val>
                                        </p:tav>
                                        <p:tav tm="100000">
                                          <p:val>
                                            <p:strVal val="#ppt_x"/>
                                          </p:val>
                                        </p:tav>
                                      </p:tavLst>
                                    </p:anim>
                                    <p:anim calcmode="lin" valueType="num">
                                      <p:cBhvr additive="base">
                                        <p:cTn id="33"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1" presetClass="entr" presetSubtype="1" fill="hold" grpId="0" nodeType="clickEffect">
                                  <p:stCondLst>
                                    <p:cond delay="0"/>
                                  </p:stCondLst>
                                  <p:childTnLst>
                                    <p:set>
                                      <p:cBhvr>
                                        <p:cTn id="37" dur="1" fill="hold">
                                          <p:stCondLst>
                                            <p:cond delay="0"/>
                                          </p:stCondLst>
                                        </p:cTn>
                                        <p:tgtEl>
                                          <p:spTgt spid="10"/>
                                        </p:tgtEl>
                                        <p:attrNameLst>
                                          <p:attrName>style.visibility</p:attrName>
                                        </p:attrNameLst>
                                      </p:cBhvr>
                                      <p:to>
                                        <p:strVal val="visible"/>
                                      </p:to>
                                    </p:set>
                                    <p:animEffect transition="in" filter="wheel(1)">
                                      <p:cBhvr>
                                        <p:cTn id="38" dur="2000"/>
                                        <p:tgtEl>
                                          <p:spTgt spid="10"/>
                                        </p:tgtEl>
                                      </p:cBhvr>
                                    </p:animEffect>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grpId="0" nodeType="clickEffect">
                                  <p:stCondLst>
                                    <p:cond delay="0"/>
                                  </p:stCondLst>
                                  <p:childTnLst>
                                    <p:set>
                                      <p:cBhvr>
                                        <p:cTn id="42" dur="1" fill="hold">
                                          <p:stCondLst>
                                            <p:cond delay="0"/>
                                          </p:stCondLst>
                                        </p:cTn>
                                        <p:tgtEl>
                                          <p:spTgt spid="8"/>
                                        </p:tgtEl>
                                        <p:attrNameLst>
                                          <p:attrName>style.visibility</p:attrName>
                                        </p:attrNameLst>
                                      </p:cBhvr>
                                      <p:to>
                                        <p:strVal val="visible"/>
                                      </p:to>
                                    </p:set>
                                    <p:animEffect transition="in" filter="fade">
                                      <p:cBhvr>
                                        <p:cTn id="43" dur="1000"/>
                                        <p:tgtEl>
                                          <p:spTgt spid="8"/>
                                        </p:tgtEl>
                                      </p:cBhvr>
                                    </p:animEffect>
                                    <p:anim calcmode="lin" valueType="num">
                                      <p:cBhvr>
                                        <p:cTn id="44" dur="1000" fill="hold"/>
                                        <p:tgtEl>
                                          <p:spTgt spid="8"/>
                                        </p:tgtEl>
                                        <p:attrNameLst>
                                          <p:attrName>ppt_x</p:attrName>
                                        </p:attrNameLst>
                                      </p:cBhvr>
                                      <p:tavLst>
                                        <p:tav tm="0">
                                          <p:val>
                                            <p:strVal val="#ppt_x"/>
                                          </p:val>
                                        </p:tav>
                                        <p:tav tm="100000">
                                          <p:val>
                                            <p:strVal val="#ppt_x"/>
                                          </p:val>
                                        </p:tav>
                                      </p:tavLst>
                                    </p:anim>
                                    <p:anim calcmode="lin" valueType="num">
                                      <p:cBhvr>
                                        <p:cTn id="45" dur="1000" fill="hold"/>
                                        <p:tgtEl>
                                          <p:spTgt spid="8"/>
                                        </p:tgtEl>
                                        <p:attrNameLst>
                                          <p:attrName>ppt_y</p:attrName>
                                        </p:attrNameLst>
                                      </p:cBhvr>
                                      <p:tavLst>
                                        <p:tav tm="0">
                                          <p:val>
                                            <p:strVal val="#ppt_y+.1"/>
                                          </p:val>
                                        </p:tav>
                                        <p:tav tm="100000">
                                          <p:val>
                                            <p:strVal val="#ppt_y"/>
                                          </p:val>
                                        </p:tav>
                                      </p:tavLst>
                                    </p:anim>
                                  </p:childTnLst>
                                </p:cTn>
                              </p:par>
                              <p:par>
                                <p:cTn id="46" presetID="42" presetClass="entr" presetSubtype="0" fill="hold" grpId="0" nodeType="withEffect">
                                  <p:stCondLst>
                                    <p:cond delay="0"/>
                                  </p:stCondLst>
                                  <p:childTnLst>
                                    <p:set>
                                      <p:cBhvr>
                                        <p:cTn id="47" dur="1" fill="hold">
                                          <p:stCondLst>
                                            <p:cond delay="0"/>
                                          </p:stCondLst>
                                        </p:cTn>
                                        <p:tgtEl>
                                          <p:spTgt spid="11"/>
                                        </p:tgtEl>
                                        <p:attrNameLst>
                                          <p:attrName>style.visibility</p:attrName>
                                        </p:attrNameLst>
                                      </p:cBhvr>
                                      <p:to>
                                        <p:strVal val="visible"/>
                                      </p:to>
                                    </p:set>
                                    <p:animEffect transition="in" filter="fade">
                                      <p:cBhvr>
                                        <p:cTn id="48" dur="1000"/>
                                        <p:tgtEl>
                                          <p:spTgt spid="11"/>
                                        </p:tgtEl>
                                      </p:cBhvr>
                                    </p:animEffect>
                                    <p:anim calcmode="lin" valueType="num">
                                      <p:cBhvr>
                                        <p:cTn id="49" dur="1000" fill="hold"/>
                                        <p:tgtEl>
                                          <p:spTgt spid="11"/>
                                        </p:tgtEl>
                                        <p:attrNameLst>
                                          <p:attrName>ppt_x</p:attrName>
                                        </p:attrNameLst>
                                      </p:cBhvr>
                                      <p:tavLst>
                                        <p:tav tm="0">
                                          <p:val>
                                            <p:strVal val="#ppt_x"/>
                                          </p:val>
                                        </p:tav>
                                        <p:tav tm="100000">
                                          <p:val>
                                            <p:strVal val="#ppt_x"/>
                                          </p:val>
                                        </p:tav>
                                      </p:tavLst>
                                    </p:anim>
                                    <p:anim calcmode="lin" valueType="num">
                                      <p:cBhvr>
                                        <p:cTn id="50"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animBg="1"/>
      <p:bldP spid="5" grpId="0"/>
      <p:bldP spid="6" grpId="0" animBg="1"/>
      <p:bldP spid="7" grpId="0" animBg="1"/>
      <p:bldP spid="8" grpId="0" animBg="1"/>
      <p:bldP spid="9" grpId="0" animBg="1"/>
      <p:bldP spid="10" grpId="0" animBg="1"/>
      <p:bldP spid="11"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6D0D1-C360-929C-6634-B73035BFFD79}"/>
              </a:ext>
            </a:extLst>
          </p:cNvPr>
          <p:cNvSpPr>
            <a:spLocks noGrp="1"/>
          </p:cNvSpPr>
          <p:nvPr>
            <p:ph type="title"/>
          </p:nvPr>
        </p:nvSpPr>
        <p:spPr/>
        <p:txBody>
          <a:bodyPr/>
          <a:lstStyle/>
          <a:p>
            <a:r>
              <a:rPr lang="en-US" sz="3600" dirty="0">
                <a:latin typeface="Cooper Black" panose="0208090404030B020404" pitchFamily="18" charset="0"/>
              </a:rPr>
              <a:t>Solution – use CAP framework</a:t>
            </a:r>
            <a:endParaRPr lang="en-US" dirty="0"/>
          </a:p>
        </p:txBody>
      </p:sp>
      <p:sp>
        <p:nvSpPr>
          <p:cNvPr id="3" name="Rectangle: Folded Corner 2">
            <a:extLst>
              <a:ext uri="{FF2B5EF4-FFF2-40B4-BE49-F238E27FC236}">
                <a16:creationId xmlns:a16="http://schemas.microsoft.com/office/drawing/2014/main" id="{9A95FA0B-4A9F-333C-1AA7-C5E921F7181F}"/>
              </a:ext>
            </a:extLst>
          </p:cNvPr>
          <p:cNvSpPr/>
          <p:nvPr/>
        </p:nvSpPr>
        <p:spPr>
          <a:xfrm>
            <a:off x="1413892" y="980728"/>
            <a:ext cx="2232248" cy="1728192"/>
          </a:xfrm>
          <a:prstGeom prst="foldedCorner">
            <a:avLst/>
          </a:prstGeom>
          <a:solidFill>
            <a:srgbClr val="202B50"/>
          </a:solidFill>
          <a:ln w="25400" cap="flat" cmpd="sng" algn="ctr">
            <a:solidFill>
              <a:srgbClr val="202B50">
                <a:shade val="50000"/>
              </a:srgbClr>
            </a:solidFill>
            <a:prstDash val="solid"/>
          </a:ln>
          <a:effectLst/>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Segoe UI"/>
                <a:ea typeface="+mn-ea"/>
                <a:cs typeface="+mn-cs"/>
              </a:rPr>
              <a:t>entity tab{</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Segoe UI"/>
                <a:ea typeface="+mn-ea"/>
                <a:cs typeface="+mn-cs"/>
              </a:rPr>
              <a:t>c1 number,</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Segoe UI"/>
                <a:ea typeface="+mn-ea"/>
                <a:cs typeface="+mn-cs"/>
              </a:rPr>
              <a:t>c2 string(20)</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Segoe UI"/>
                <a:ea typeface="+mn-ea"/>
                <a:cs typeface="+mn-cs"/>
              </a:rPr>
              <a:t>};</a:t>
            </a:r>
          </a:p>
        </p:txBody>
      </p:sp>
      <p:sp>
        <p:nvSpPr>
          <p:cNvPr id="4" name="TextBox 3">
            <a:extLst>
              <a:ext uri="{FF2B5EF4-FFF2-40B4-BE49-F238E27FC236}">
                <a16:creationId xmlns:a16="http://schemas.microsoft.com/office/drawing/2014/main" id="{45DD6FC9-763F-819C-63CC-1867BA47F2F0}"/>
              </a:ext>
            </a:extLst>
          </p:cNvPr>
          <p:cNvSpPr txBox="1"/>
          <p:nvPr/>
        </p:nvSpPr>
        <p:spPr>
          <a:xfrm>
            <a:off x="3646140" y="1124744"/>
            <a:ext cx="1872208" cy="92333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Segoe UI"/>
                <a:ea typeface="+mn-ea"/>
                <a:cs typeface="+mn-cs"/>
              </a:rPr>
              <a:t>Design time artefact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prstClr val="white"/>
                </a:solidFill>
                <a:effectLst/>
                <a:uLnTx/>
                <a:uFillTx/>
                <a:latin typeface="Segoe UI"/>
                <a:ea typeface="+mn-ea"/>
                <a:cs typeface="+mn-cs"/>
              </a:rPr>
              <a:t>.</a:t>
            </a:r>
            <a:r>
              <a:rPr kumimoji="0" lang="en-US" sz="1800" b="1" i="0" u="none" strike="noStrike" kern="0" cap="none" spc="0" normalizeH="0" baseline="0" noProof="0" dirty="0" err="1">
                <a:ln>
                  <a:noFill/>
                </a:ln>
                <a:solidFill>
                  <a:prstClr val="white"/>
                </a:solidFill>
                <a:effectLst/>
                <a:uLnTx/>
                <a:uFillTx/>
                <a:latin typeface="Segoe UI"/>
                <a:ea typeface="+mn-ea"/>
                <a:cs typeface="+mn-cs"/>
              </a:rPr>
              <a:t>cds</a:t>
            </a:r>
            <a:endParaRPr kumimoji="0" lang="en-US" sz="1800" b="1" i="0" u="none" strike="noStrike" kern="0" cap="none" spc="0" normalizeH="0" baseline="0" noProof="0" dirty="0">
              <a:ln>
                <a:noFill/>
              </a:ln>
              <a:solidFill>
                <a:prstClr val="white"/>
              </a:solidFill>
              <a:effectLst/>
              <a:uLnTx/>
              <a:uFillTx/>
              <a:latin typeface="Segoe UI"/>
              <a:ea typeface="+mn-ea"/>
              <a:cs typeface="+mn-cs"/>
            </a:endParaRPr>
          </a:p>
        </p:txBody>
      </p:sp>
      <p:sp>
        <p:nvSpPr>
          <p:cNvPr id="5" name="Arrow: Down 4">
            <a:extLst>
              <a:ext uri="{FF2B5EF4-FFF2-40B4-BE49-F238E27FC236}">
                <a16:creationId xmlns:a16="http://schemas.microsoft.com/office/drawing/2014/main" id="{BEF93AA1-4FB8-2205-EE54-FA761629A5E9}"/>
              </a:ext>
            </a:extLst>
          </p:cNvPr>
          <p:cNvSpPr/>
          <p:nvPr/>
        </p:nvSpPr>
        <p:spPr>
          <a:xfrm>
            <a:off x="2195025" y="2872911"/>
            <a:ext cx="792088" cy="720080"/>
          </a:xfrm>
          <a:prstGeom prst="downArrow">
            <a:avLst/>
          </a:prstGeom>
          <a:solidFill>
            <a:srgbClr val="202B50"/>
          </a:solidFill>
          <a:ln w="25400" cap="flat" cmpd="sng" algn="ctr">
            <a:solidFill>
              <a:srgbClr val="202B50">
                <a:shade val="50000"/>
              </a:srgbClr>
            </a:solid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Segoe UI"/>
              <a:ea typeface="+mn-ea"/>
              <a:cs typeface="+mn-cs"/>
            </a:endParaRPr>
          </a:p>
        </p:txBody>
      </p:sp>
      <p:sp>
        <p:nvSpPr>
          <p:cNvPr id="6" name="Rectangle: Rounded Corners 5">
            <a:extLst>
              <a:ext uri="{FF2B5EF4-FFF2-40B4-BE49-F238E27FC236}">
                <a16:creationId xmlns:a16="http://schemas.microsoft.com/office/drawing/2014/main" id="{BEED0806-C88E-25DF-81EA-74AD3B4FCCB8}"/>
              </a:ext>
            </a:extLst>
          </p:cNvPr>
          <p:cNvSpPr/>
          <p:nvPr/>
        </p:nvSpPr>
        <p:spPr>
          <a:xfrm>
            <a:off x="970889" y="3681516"/>
            <a:ext cx="3240359" cy="1060145"/>
          </a:xfrm>
          <a:prstGeom prst="roundRect">
            <a:avLst/>
          </a:prstGeom>
          <a:solidFill>
            <a:srgbClr val="202B50"/>
          </a:solidFill>
          <a:ln w="25400" cap="flat" cmpd="sng" algn="ctr">
            <a:solidFill>
              <a:srgbClr val="202B50">
                <a:shade val="50000"/>
              </a:srgbClr>
            </a:solid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Segoe UI"/>
                <a:ea typeface="+mn-ea"/>
                <a:cs typeface="+mn-cs"/>
              </a:rPr>
              <a:t>CAPM Framework</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Segoe UI"/>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7" name="Rectangle: Rounded Corners 6">
            <a:extLst>
              <a:ext uri="{FF2B5EF4-FFF2-40B4-BE49-F238E27FC236}">
                <a16:creationId xmlns:a16="http://schemas.microsoft.com/office/drawing/2014/main" id="{15722310-6A47-C40B-8707-AFC990AD696F}"/>
              </a:ext>
            </a:extLst>
          </p:cNvPr>
          <p:cNvSpPr/>
          <p:nvPr/>
        </p:nvSpPr>
        <p:spPr>
          <a:xfrm>
            <a:off x="1485900" y="4077072"/>
            <a:ext cx="2232248" cy="576064"/>
          </a:xfrm>
          <a:prstGeom prst="roundRect">
            <a:avLst/>
          </a:prstGeom>
          <a:gradFill rotWithShape="1">
            <a:gsLst>
              <a:gs pos="0">
                <a:srgbClr val="38C6C6">
                  <a:tint val="50000"/>
                  <a:satMod val="300000"/>
                </a:srgbClr>
              </a:gs>
              <a:gs pos="35000">
                <a:srgbClr val="38C6C6">
                  <a:tint val="37000"/>
                  <a:satMod val="300000"/>
                </a:srgbClr>
              </a:gs>
              <a:gs pos="100000">
                <a:srgbClr val="38C6C6">
                  <a:tint val="15000"/>
                  <a:satMod val="350000"/>
                </a:srgbClr>
              </a:gs>
            </a:gsLst>
            <a:lin ang="16200000" scaled="1"/>
          </a:gradFill>
          <a:ln w="9525" cap="flat" cmpd="sng" algn="ctr">
            <a:solidFill>
              <a:srgbClr val="38C6C6">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prstClr val="black"/>
                </a:solidFill>
                <a:effectLst/>
                <a:uLnTx/>
                <a:uFillTx/>
                <a:latin typeface="Segoe UI"/>
                <a:ea typeface="+mn-ea"/>
                <a:cs typeface="+mn-cs"/>
              </a:rPr>
              <a:t>@sap/cds</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prstClr val="black"/>
                </a:solidFill>
                <a:effectLst/>
                <a:uLnTx/>
                <a:uFillTx/>
                <a:latin typeface="Segoe UI"/>
                <a:ea typeface="+mn-ea"/>
                <a:cs typeface="+mn-cs"/>
              </a:rPr>
              <a:t>CDS Engine</a:t>
            </a:r>
          </a:p>
        </p:txBody>
      </p:sp>
      <p:sp>
        <p:nvSpPr>
          <p:cNvPr id="8" name="Arrow: Down 7">
            <a:extLst>
              <a:ext uri="{FF2B5EF4-FFF2-40B4-BE49-F238E27FC236}">
                <a16:creationId xmlns:a16="http://schemas.microsoft.com/office/drawing/2014/main" id="{0FF8E203-9B98-83E5-9DFF-897861D81898}"/>
              </a:ext>
            </a:extLst>
          </p:cNvPr>
          <p:cNvSpPr/>
          <p:nvPr/>
        </p:nvSpPr>
        <p:spPr>
          <a:xfrm>
            <a:off x="2277988" y="4893603"/>
            <a:ext cx="648072" cy="521822"/>
          </a:xfrm>
          <a:prstGeom prst="downArrow">
            <a:avLst/>
          </a:prstGeom>
          <a:solidFill>
            <a:srgbClr val="202B50"/>
          </a:solidFill>
          <a:ln w="25400" cap="flat" cmpd="sng" algn="ctr">
            <a:solidFill>
              <a:srgbClr val="202B50">
                <a:shade val="50000"/>
              </a:srgbClr>
            </a:solid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Segoe UI"/>
              <a:ea typeface="+mn-ea"/>
              <a:cs typeface="+mn-cs"/>
            </a:endParaRPr>
          </a:p>
        </p:txBody>
      </p:sp>
      <p:sp>
        <p:nvSpPr>
          <p:cNvPr id="9" name="Rectangle 8">
            <a:extLst>
              <a:ext uri="{FF2B5EF4-FFF2-40B4-BE49-F238E27FC236}">
                <a16:creationId xmlns:a16="http://schemas.microsoft.com/office/drawing/2014/main" id="{AE3AC2C6-5214-3993-1341-66AEBD051856}"/>
              </a:ext>
            </a:extLst>
          </p:cNvPr>
          <p:cNvSpPr/>
          <p:nvPr/>
        </p:nvSpPr>
        <p:spPr>
          <a:xfrm>
            <a:off x="1618960" y="5555116"/>
            <a:ext cx="1944216" cy="580872"/>
          </a:xfrm>
          <a:prstGeom prst="rect">
            <a:avLst/>
          </a:prstGeom>
          <a:solidFill>
            <a:srgbClr val="202B50"/>
          </a:solidFill>
          <a:ln w="25400" cap="flat" cmpd="sng" algn="ctr">
            <a:solidFill>
              <a:srgbClr val="202B50">
                <a:shade val="50000"/>
              </a:srgbClr>
            </a:solid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Segoe UI"/>
                <a:ea typeface="+mn-ea"/>
                <a:cs typeface="+mn-cs"/>
              </a:rPr>
              <a:t>SQL Code</a:t>
            </a:r>
          </a:p>
        </p:txBody>
      </p:sp>
      <p:sp>
        <p:nvSpPr>
          <p:cNvPr id="10" name="Flowchart: Magnetic Disk 9">
            <a:extLst>
              <a:ext uri="{FF2B5EF4-FFF2-40B4-BE49-F238E27FC236}">
                <a16:creationId xmlns:a16="http://schemas.microsoft.com/office/drawing/2014/main" id="{AFC8D9F1-7729-B25E-62C2-EC833E7F6DA2}"/>
              </a:ext>
            </a:extLst>
          </p:cNvPr>
          <p:cNvSpPr/>
          <p:nvPr/>
        </p:nvSpPr>
        <p:spPr>
          <a:xfrm>
            <a:off x="4726260" y="3681516"/>
            <a:ext cx="1440160" cy="646331"/>
          </a:xfrm>
          <a:prstGeom prst="flowChartMagneticDisk">
            <a:avLst/>
          </a:prstGeom>
          <a:solidFill>
            <a:srgbClr val="202B50"/>
          </a:solidFill>
          <a:ln w="25400" cap="flat" cmpd="sng" algn="ctr">
            <a:solidFill>
              <a:srgbClr val="202B50">
                <a:shade val="50000"/>
              </a:srgbClr>
            </a:solid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Segoe UI"/>
                <a:ea typeface="+mn-ea"/>
                <a:cs typeface="+mn-cs"/>
              </a:rPr>
              <a:t>SQLite</a:t>
            </a:r>
          </a:p>
        </p:txBody>
      </p:sp>
      <p:sp>
        <p:nvSpPr>
          <p:cNvPr id="11" name="&quot;Not Allowed&quot; Symbol 10">
            <a:extLst>
              <a:ext uri="{FF2B5EF4-FFF2-40B4-BE49-F238E27FC236}">
                <a16:creationId xmlns:a16="http://schemas.microsoft.com/office/drawing/2014/main" id="{12C1A82B-0D62-BB78-32C4-B2E3B6C53FE3}"/>
              </a:ext>
            </a:extLst>
          </p:cNvPr>
          <p:cNvSpPr/>
          <p:nvPr/>
        </p:nvSpPr>
        <p:spPr>
          <a:xfrm>
            <a:off x="5014292" y="3592991"/>
            <a:ext cx="1080120" cy="720080"/>
          </a:xfrm>
          <a:prstGeom prst="noSmoking">
            <a:avLst/>
          </a:prstGeom>
          <a:solidFill>
            <a:srgbClr val="FFC000"/>
          </a:solidFill>
          <a:ln w="25400" cap="flat" cmpd="sng" algn="ctr">
            <a:solidFill>
              <a:srgbClr val="202B50">
                <a:shade val="50000"/>
              </a:srgbClr>
            </a:solid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a:ln w="22225">
                <a:solidFill>
                  <a:srgbClr val="38C6C6"/>
                </a:solidFill>
                <a:prstDash val="solid"/>
              </a:ln>
              <a:solidFill>
                <a:prstClr val="white"/>
              </a:solidFill>
              <a:effectLst/>
              <a:uLnTx/>
              <a:uFillTx/>
              <a:latin typeface="Segoe UI"/>
              <a:ea typeface="+mn-ea"/>
              <a:cs typeface="+mn-cs"/>
            </a:endParaRPr>
          </a:p>
        </p:txBody>
      </p:sp>
      <p:sp>
        <p:nvSpPr>
          <p:cNvPr id="12" name="Flowchart: Magnetic Disk 11">
            <a:extLst>
              <a:ext uri="{FF2B5EF4-FFF2-40B4-BE49-F238E27FC236}">
                <a16:creationId xmlns:a16="http://schemas.microsoft.com/office/drawing/2014/main" id="{82D31DB3-9CB9-25FA-5DC2-7C2E7DF2ACAD}"/>
              </a:ext>
            </a:extLst>
          </p:cNvPr>
          <p:cNvSpPr/>
          <p:nvPr/>
        </p:nvSpPr>
        <p:spPr>
          <a:xfrm>
            <a:off x="4762266" y="4465471"/>
            <a:ext cx="1440160" cy="646331"/>
          </a:xfrm>
          <a:prstGeom prst="flowChartMagneticDisk">
            <a:avLst/>
          </a:prstGeom>
          <a:solidFill>
            <a:srgbClr val="202B50"/>
          </a:solidFill>
          <a:ln w="25400" cap="flat" cmpd="sng" algn="ctr">
            <a:solidFill>
              <a:srgbClr val="202B50">
                <a:shade val="50000"/>
              </a:srgbClr>
            </a:solid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Segoe UI"/>
                <a:ea typeface="+mn-ea"/>
                <a:cs typeface="+mn-cs"/>
              </a:rPr>
              <a:t>HANA</a:t>
            </a:r>
          </a:p>
        </p:txBody>
      </p:sp>
      <p:sp>
        <p:nvSpPr>
          <p:cNvPr id="13" name="TextBox 12">
            <a:extLst>
              <a:ext uri="{FF2B5EF4-FFF2-40B4-BE49-F238E27FC236}">
                <a16:creationId xmlns:a16="http://schemas.microsoft.com/office/drawing/2014/main" id="{6C3A3EF8-9D04-0A9E-B2CC-C8AA3142A0D9}"/>
              </a:ext>
            </a:extLst>
          </p:cNvPr>
          <p:cNvSpPr txBox="1"/>
          <p:nvPr/>
        </p:nvSpPr>
        <p:spPr>
          <a:xfrm>
            <a:off x="4283344" y="5660886"/>
            <a:ext cx="224311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1" u="none" strike="noStrike" kern="0" cap="none" spc="0" normalizeH="0" baseline="0" noProof="0" dirty="0">
                <a:ln>
                  <a:noFill/>
                </a:ln>
                <a:solidFill>
                  <a:prstClr val="white"/>
                </a:solidFill>
                <a:effectLst/>
                <a:uLnTx/>
                <a:uFillTx/>
                <a:latin typeface="Segoe UI"/>
                <a:ea typeface="+mn-ea"/>
                <a:cs typeface="+mn-cs"/>
              </a:rPr>
              <a:t>Database Agnostic</a:t>
            </a:r>
          </a:p>
        </p:txBody>
      </p:sp>
      <p:sp>
        <p:nvSpPr>
          <p:cNvPr id="14" name="TextBox 13">
            <a:extLst>
              <a:ext uri="{FF2B5EF4-FFF2-40B4-BE49-F238E27FC236}">
                <a16:creationId xmlns:a16="http://schemas.microsoft.com/office/drawing/2014/main" id="{315DC700-9C1A-9BAC-FDEA-995B1D72F73D}"/>
              </a:ext>
            </a:extLst>
          </p:cNvPr>
          <p:cNvSpPr txBox="1"/>
          <p:nvPr/>
        </p:nvSpPr>
        <p:spPr>
          <a:xfrm>
            <a:off x="6530990" y="980728"/>
            <a:ext cx="3882761" cy="64633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Segoe UI"/>
                <a:ea typeface="+mn-ea"/>
                <a:cs typeface="+mn-cs"/>
                <a:hlinkClick r:id="rId2">
                  <a:extLst>
                    <a:ext uri="{A12FA001-AC4F-418D-AE19-62706E023703}">
                      <ahyp:hlinkClr xmlns:ahyp="http://schemas.microsoft.com/office/drawing/2018/hyperlinkcolor" val="tx"/>
                    </a:ext>
                  </a:extLst>
                </a:hlinkClick>
              </a:rPr>
              <a:t>https://cap.cloud.sap/</a:t>
            </a:r>
            <a:endParaRPr kumimoji="0" lang="en-US" sz="1800" b="0" i="0" u="none" strike="noStrike" kern="0" cap="none" spc="0" normalizeH="0" baseline="0" noProof="0" dirty="0">
              <a:ln>
                <a:noFill/>
              </a:ln>
              <a:solidFill>
                <a:prstClr val="white"/>
              </a:solidFill>
              <a:effectLst/>
              <a:uLnTx/>
              <a:uFillTx/>
              <a:latin typeface="Segoe U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Segoe UI"/>
              <a:ea typeface="+mn-ea"/>
              <a:cs typeface="+mn-cs"/>
            </a:endParaRPr>
          </a:p>
        </p:txBody>
      </p:sp>
      <mc:AlternateContent xmlns:mc="http://schemas.openxmlformats.org/markup-compatibility/2006" xmlns:p14="http://schemas.microsoft.com/office/powerpoint/2010/main">
        <mc:Choice Requires="p14">
          <p:contentPart p14:bwMode="auto" r:id="rId3">
            <p14:nvContentPartPr>
              <p14:cNvPr id="19" name="Ink 18">
                <a:extLst>
                  <a:ext uri="{FF2B5EF4-FFF2-40B4-BE49-F238E27FC236}">
                    <a16:creationId xmlns:a16="http://schemas.microsoft.com/office/drawing/2014/main" id="{AEF15A25-27E2-F1CF-28A6-8B044331A431}"/>
                  </a:ext>
                </a:extLst>
              </p14:cNvPr>
              <p14:cNvContentPartPr/>
              <p14:nvPr/>
            </p14:nvContentPartPr>
            <p14:xfrm>
              <a:off x="3162240" y="4030980"/>
              <a:ext cx="289080" cy="360"/>
            </p14:xfrm>
          </p:contentPart>
        </mc:Choice>
        <mc:Fallback xmlns="">
          <p:pic>
            <p:nvPicPr>
              <p:cNvPr id="19" name="Ink 18">
                <a:extLst>
                  <a:ext uri="{FF2B5EF4-FFF2-40B4-BE49-F238E27FC236}">
                    <a16:creationId xmlns:a16="http://schemas.microsoft.com/office/drawing/2014/main" id="{AEF15A25-27E2-F1CF-28A6-8B044331A431}"/>
                  </a:ext>
                </a:extLst>
              </p:cNvPr>
              <p:cNvPicPr/>
              <p:nvPr/>
            </p:nvPicPr>
            <p:blipFill>
              <a:blip r:embed="rId10"/>
              <a:stretch>
                <a:fillRect/>
              </a:stretch>
            </p:blipFill>
            <p:spPr>
              <a:xfrm>
                <a:off x="3153240" y="4021980"/>
                <a:ext cx="306720" cy="18000"/>
              </a:xfrm>
              <a:prstGeom prst="rect">
                <a:avLst/>
              </a:prstGeom>
            </p:spPr>
          </p:pic>
        </mc:Fallback>
      </mc:AlternateContent>
    </p:spTree>
    <p:extLst>
      <p:ext uri="{BB962C8B-B14F-4D97-AF65-F5344CB8AC3E}">
        <p14:creationId xmlns:p14="http://schemas.microsoft.com/office/powerpoint/2010/main" val="9161900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1000"/>
                                        <p:tgtEl>
                                          <p:spTgt spid="5"/>
                                        </p:tgtEl>
                                      </p:cBhvr>
                                    </p:animEffect>
                                    <p:anim calcmode="lin" valueType="num">
                                      <p:cBhvr>
                                        <p:cTn id="18" dur="1000" fill="hold"/>
                                        <p:tgtEl>
                                          <p:spTgt spid="5"/>
                                        </p:tgtEl>
                                        <p:attrNameLst>
                                          <p:attrName>ppt_x</p:attrName>
                                        </p:attrNameLst>
                                      </p:cBhvr>
                                      <p:tavLst>
                                        <p:tav tm="0">
                                          <p:val>
                                            <p:strVal val="#ppt_x"/>
                                          </p:val>
                                        </p:tav>
                                        <p:tav tm="100000">
                                          <p:val>
                                            <p:strVal val="#ppt_x"/>
                                          </p:val>
                                        </p:tav>
                                      </p:tavLst>
                                    </p:anim>
                                    <p:anim calcmode="lin" valueType="num">
                                      <p:cBhvr>
                                        <p:cTn id="1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6"/>
                                        </p:tgtEl>
                                        <p:attrNameLst>
                                          <p:attrName>style.visibility</p:attrName>
                                        </p:attrNameLst>
                                      </p:cBhvr>
                                      <p:to>
                                        <p:strVal val="visible"/>
                                      </p:to>
                                    </p:set>
                                    <p:anim calcmode="lin" valueType="num">
                                      <p:cBhvr additive="base">
                                        <p:cTn id="24" dur="500" fill="hold"/>
                                        <p:tgtEl>
                                          <p:spTgt spid="6"/>
                                        </p:tgtEl>
                                        <p:attrNameLst>
                                          <p:attrName>ppt_x</p:attrName>
                                        </p:attrNameLst>
                                      </p:cBhvr>
                                      <p:tavLst>
                                        <p:tav tm="0">
                                          <p:val>
                                            <p:strVal val="#ppt_x"/>
                                          </p:val>
                                        </p:tav>
                                        <p:tav tm="100000">
                                          <p:val>
                                            <p:strVal val="#ppt_x"/>
                                          </p:val>
                                        </p:tav>
                                      </p:tavLst>
                                    </p:anim>
                                    <p:anim calcmode="lin" valueType="num">
                                      <p:cBhvr additive="base">
                                        <p:cTn id="25" dur="500" fill="hold"/>
                                        <p:tgtEl>
                                          <p:spTgt spid="6"/>
                                        </p:tgtEl>
                                        <p:attrNameLst>
                                          <p:attrName>ppt_y</p:attrName>
                                        </p:attrNameLst>
                                      </p:cBhvr>
                                      <p:tavLst>
                                        <p:tav tm="0">
                                          <p:val>
                                            <p:strVal val="1+#ppt_h/2"/>
                                          </p:val>
                                        </p:tav>
                                        <p:tav tm="100000">
                                          <p:val>
                                            <p:strVal val="#ppt_y"/>
                                          </p:val>
                                        </p:tav>
                                      </p:tavLst>
                                    </p:anim>
                                  </p:childTnLst>
                                </p:cTn>
                              </p:par>
                              <p:par>
                                <p:cTn id="26" presetID="2" presetClass="entr" presetSubtype="4" fill="hold" grpId="0" nodeType="withEffect">
                                  <p:stCondLst>
                                    <p:cond delay="0"/>
                                  </p:stCondLst>
                                  <p:childTnLst>
                                    <p:set>
                                      <p:cBhvr>
                                        <p:cTn id="27" dur="1" fill="hold">
                                          <p:stCondLst>
                                            <p:cond delay="0"/>
                                          </p:stCondLst>
                                        </p:cTn>
                                        <p:tgtEl>
                                          <p:spTgt spid="7"/>
                                        </p:tgtEl>
                                        <p:attrNameLst>
                                          <p:attrName>style.visibility</p:attrName>
                                        </p:attrNameLst>
                                      </p:cBhvr>
                                      <p:to>
                                        <p:strVal val="visible"/>
                                      </p:to>
                                    </p:set>
                                    <p:anim calcmode="lin" valueType="num">
                                      <p:cBhvr additive="base">
                                        <p:cTn id="28" dur="500" fill="hold"/>
                                        <p:tgtEl>
                                          <p:spTgt spid="7"/>
                                        </p:tgtEl>
                                        <p:attrNameLst>
                                          <p:attrName>ppt_x</p:attrName>
                                        </p:attrNameLst>
                                      </p:cBhvr>
                                      <p:tavLst>
                                        <p:tav tm="0">
                                          <p:val>
                                            <p:strVal val="#ppt_x"/>
                                          </p:val>
                                        </p:tav>
                                        <p:tav tm="100000">
                                          <p:val>
                                            <p:strVal val="#ppt_x"/>
                                          </p:val>
                                        </p:tav>
                                      </p:tavLst>
                                    </p:anim>
                                    <p:anim calcmode="lin" valueType="num">
                                      <p:cBhvr additive="base">
                                        <p:cTn id="29" dur="500" fill="hold"/>
                                        <p:tgtEl>
                                          <p:spTgt spid="7"/>
                                        </p:tgtEl>
                                        <p:attrNameLst>
                                          <p:attrName>ppt_y</p:attrName>
                                        </p:attrNameLst>
                                      </p:cBhvr>
                                      <p:tavLst>
                                        <p:tav tm="0">
                                          <p:val>
                                            <p:strVal val="1+#ppt_h/2"/>
                                          </p:val>
                                        </p:tav>
                                        <p:tav tm="100000">
                                          <p:val>
                                            <p:strVal val="#ppt_y"/>
                                          </p:val>
                                        </p:tav>
                                      </p:tavLst>
                                    </p:anim>
                                  </p:childTnLst>
                                </p:cTn>
                              </p:par>
                              <p:par>
                                <p:cTn id="30" presetID="2" presetClass="entr" presetSubtype="4" fill="hold" grpId="0" nodeType="withEffect">
                                  <p:stCondLst>
                                    <p:cond delay="0"/>
                                  </p:stCondLst>
                                  <p:childTnLst>
                                    <p:set>
                                      <p:cBhvr>
                                        <p:cTn id="31" dur="1" fill="hold">
                                          <p:stCondLst>
                                            <p:cond delay="0"/>
                                          </p:stCondLst>
                                        </p:cTn>
                                        <p:tgtEl>
                                          <p:spTgt spid="8"/>
                                        </p:tgtEl>
                                        <p:attrNameLst>
                                          <p:attrName>style.visibility</p:attrName>
                                        </p:attrNameLst>
                                      </p:cBhvr>
                                      <p:to>
                                        <p:strVal val="visible"/>
                                      </p:to>
                                    </p:set>
                                    <p:anim calcmode="lin" valueType="num">
                                      <p:cBhvr additive="base">
                                        <p:cTn id="32" dur="500" fill="hold"/>
                                        <p:tgtEl>
                                          <p:spTgt spid="8"/>
                                        </p:tgtEl>
                                        <p:attrNameLst>
                                          <p:attrName>ppt_x</p:attrName>
                                        </p:attrNameLst>
                                      </p:cBhvr>
                                      <p:tavLst>
                                        <p:tav tm="0">
                                          <p:val>
                                            <p:strVal val="#ppt_x"/>
                                          </p:val>
                                        </p:tav>
                                        <p:tav tm="100000">
                                          <p:val>
                                            <p:strVal val="#ppt_x"/>
                                          </p:val>
                                        </p:tav>
                                      </p:tavLst>
                                    </p:anim>
                                    <p:anim calcmode="lin" valueType="num">
                                      <p:cBhvr additive="base">
                                        <p:cTn id="33" dur="500" fill="hold"/>
                                        <p:tgtEl>
                                          <p:spTgt spid="8"/>
                                        </p:tgtEl>
                                        <p:attrNameLst>
                                          <p:attrName>ppt_y</p:attrName>
                                        </p:attrNameLst>
                                      </p:cBhvr>
                                      <p:tavLst>
                                        <p:tav tm="0">
                                          <p:val>
                                            <p:strVal val="1+#ppt_h/2"/>
                                          </p:val>
                                        </p:tav>
                                        <p:tav tm="100000">
                                          <p:val>
                                            <p:strVal val="#ppt_y"/>
                                          </p:val>
                                        </p:tav>
                                      </p:tavLst>
                                    </p:anim>
                                  </p:childTnLst>
                                </p:cTn>
                              </p:par>
                              <p:par>
                                <p:cTn id="34" presetID="2" presetClass="entr" presetSubtype="4" fill="hold" grpId="0" nodeType="withEffect">
                                  <p:stCondLst>
                                    <p:cond delay="0"/>
                                  </p:stCondLst>
                                  <p:childTnLst>
                                    <p:set>
                                      <p:cBhvr>
                                        <p:cTn id="35" dur="1" fill="hold">
                                          <p:stCondLst>
                                            <p:cond delay="0"/>
                                          </p:stCondLst>
                                        </p:cTn>
                                        <p:tgtEl>
                                          <p:spTgt spid="9"/>
                                        </p:tgtEl>
                                        <p:attrNameLst>
                                          <p:attrName>style.visibility</p:attrName>
                                        </p:attrNameLst>
                                      </p:cBhvr>
                                      <p:to>
                                        <p:strVal val="visible"/>
                                      </p:to>
                                    </p:set>
                                    <p:anim calcmode="lin" valueType="num">
                                      <p:cBhvr additive="base">
                                        <p:cTn id="36" dur="500" fill="hold"/>
                                        <p:tgtEl>
                                          <p:spTgt spid="9"/>
                                        </p:tgtEl>
                                        <p:attrNameLst>
                                          <p:attrName>ppt_x</p:attrName>
                                        </p:attrNameLst>
                                      </p:cBhvr>
                                      <p:tavLst>
                                        <p:tav tm="0">
                                          <p:val>
                                            <p:strVal val="#ppt_x"/>
                                          </p:val>
                                        </p:tav>
                                        <p:tav tm="100000">
                                          <p:val>
                                            <p:strVal val="#ppt_x"/>
                                          </p:val>
                                        </p:tav>
                                      </p:tavLst>
                                    </p:anim>
                                    <p:anim calcmode="lin" valueType="num">
                                      <p:cBhvr additive="base">
                                        <p:cTn id="37"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10"/>
                                        </p:tgtEl>
                                        <p:attrNameLst>
                                          <p:attrName>style.visibility</p:attrName>
                                        </p:attrNameLst>
                                      </p:cBhvr>
                                      <p:to>
                                        <p:strVal val="visible"/>
                                      </p:to>
                                    </p:set>
                                    <p:animEffect transition="in" filter="fade">
                                      <p:cBhvr>
                                        <p:cTn id="42" dur="1000"/>
                                        <p:tgtEl>
                                          <p:spTgt spid="10"/>
                                        </p:tgtEl>
                                      </p:cBhvr>
                                    </p:animEffect>
                                    <p:anim calcmode="lin" valueType="num">
                                      <p:cBhvr>
                                        <p:cTn id="43" dur="1000" fill="hold"/>
                                        <p:tgtEl>
                                          <p:spTgt spid="10"/>
                                        </p:tgtEl>
                                        <p:attrNameLst>
                                          <p:attrName>ppt_x</p:attrName>
                                        </p:attrNameLst>
                                      </p:cBhvr>
                                      <p:tavLst>
                                        <p:tav tm="0">
                                          <p:val>
                                            <p:strVal val="#ppt_x"/>
                                          </p:val>
                                        </p:tav>
                                        <p:tav tm="100000">
                                          <p:val>
                                            <p:strVal val="#ppt_x"/>
                                          </p:val>
                                        </p:tav>
                                      </p:tavLst>
                                    </p:anim>
                                    <p:anim calcmode="lin" valueType="num">
                                      <p:cBhvr>
                                        <p:cTn id="44"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6" presetClass="entr" presetSubtype="16" fill="hold" grpId="0" nodeType="clickEffect">
                                  <p:stCondLst>
                                    <p:cond delay="0"/>
                                  </p:stCondLst>
                                  <p:childTnLst>
                                    <p:set>
                                      <p:cBhvr>
                                        <p:cTn id="48" dur="1" fill="hold">
                                          <p:stCondLst>
                                            <p:cond delay="0"/>
                                          </p:stCondLst>
                                        </p:cTn>
                                        <p:tgtEl>
                                          <p:spTgt spid="11"/>
                                        </p:tgtEl>
                                        <p:attrNameLst>
                                          <p:attrName>style.visibility</p:attrName>
                                        </p:attrNameLst>
                                      </p:cBhvr>
                                      <p:to>
                                        <p:strVal val="visible"/>
                                      </p:to>
                                    </p:set>
                                    <p:animEffect transition="in" filter="circle(in)">
                                      <p:cBhvr>
                                        <p:cTn id="49" dur="2000"/>
                                        <p:tgtEl>
                                          <p:spTgt spid="11"/>
                                        </p:tgtEl>
                                      </p:cBhvr>
                                    </p:animEffect>
                                  </p:childTnLst>
                                </p:cTn>
                              </p:par>
                            </p:childTnLst>
                          </p:cTn>
                        </p:par>
                      </p:childTnLst>
                    </p:cTn>
                  </p:par>
                  <p:par>
                    <p:cTn id="50" fill="hold">
                      <p:stCondLst>
                        <p:cond delay="indefinite"/>
                      </p:stCondLst>
                      <p:childTnLst>
                        <p:par>
                          <p:cTn id="51" fill="hold">
                            <p:stCondLst>
                              <p:cond delay="0"/>
                            </p:stCondLst>
                            <p:childTnLst>
                              <p:par>
                                <p:cTn id="52" presetID="42" presetClass="entr" presetSubtype="0" fill="hold" grpId="0" nodeType="clickEffect">
                                  <p:stCondLst>
                                    <p:cond delay="0"/>
                                  </p:stCondLst>
                                  <p:childTnLst>
                                    <p:set>
                                      <p:cBhvr>
                                        <p:cTn id="53" dur="1" fill="hold">
                                          <p:stCondLst>
                                            <p:cond delay="0"/>
                                          </p:stCondLst>
                                        </p:cTn>
                                        <p:tgtEl>
                                          <p:spTgt spid="12"/>
                                        </p:tgtEl>
                                        <p:attrNameLst>
                                          <p:attrName>style.visibility</p:attrName>
                                        </p:attrNameLst>
                                      </p:cBhvr>
                                      <p:to>
                                        <p:strVal val="visible"/>
                                      </p:to>
                                    </p:set>
                                    <p:animEffect transition="in" filter="fade">
                                      <p:cBhvr>
                                        <p:cTn id="54" dur="1000"/>
                                        <p:tgtEl>
                                          <p:spTgt spid="12"/>
                                        </p:tgtEl>
                                      </p:cBhvr>
                                    </p:animEffect>
                                    <p:anim calcmode="lin" valueType="num">
                                      <p:cBhvr>
                                        <p:cTn id="55" dur="1000" fill="hold"/>
                                        <p:tgtEl>
                                          <p:spTgt spid="12"/>
                                        </p:tgtEl>
                                        <p:attrNameLst>
                                          <p:attrName>ppt_x</p:attrName>
                                        </p:attrNameLst>
                                      </p:cBhvr>
                                      <p:tavLst>
                                        <p:tav tm="0">
                                          <p:val>
                                            <p:strVal val="#ppt_x"/>
                                          </p:val>
                                        </p:tav>
                                        <p:tav tm="100000">
                                          <p:val>
                                            <p:strVal val="#ppt_x"/>
                                          </p:val>
                                        </p:tav>
                                      </p:tavLst>
                                    </p:anim>
                                    <p:anim calcmode="lin" valueType="num">
                                      <p:cBhvr>
                                        <p:cTn id="56"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45" presetClass="entr" presetSubtype="0" fill="hold" grpId="0" nodeType="clickEffect">
                                  <p:stCondLst>
                                    <p:cond delay="0"/>
                                  </p:stCondLst>
                                  <p:childTnLst>
                                    <p:set>
                                      <p:cBhvr>
                                        <p:cTn id="60" dur="1" fill="hold">
                                          <p:stCondLst>
                                            <p:cond delay="0"/>
                                          </p:stCondLst>
                                        </p:cTn>
                                        <p:tgtEl>
                                          <p:spTgt spid="13"/>
                                        </p:tgtEl>
                                        <p:attrNameLst>
                                          <p:attrName>style.visibility</p:attrName>
                                        </p:attrNameLst>
                                      </p:cBhvr>
                                      <p:to>
                                        <p:strVal val="visible"/>
                                      </p:to>
                                    </p:set>
                                    <p:animEffect transition="in" filter="fade">
                                      <p:cBhvr>
                                        <p:cTn id="61" dur="2000"/>
                                        <p:tgtEl>
                                          <p:spTgt spid="13"/>
                                        </p:tgtEl>
                                      </p:cBhvr>
                                    </p:animEffect>
                                    <p:anim calcmode="lin" valueType="num">
                                      <p:cBhvr>
                                        <p:cTn id="62" dur="2000" fill="hold"/>
                                        <p:tgtEl>
                                          <p:spTgt spid="13"/>
                                        </p:tgtEl>
                                        <p:attrNameLst>
                                          <p:attrName>ppt_w</p:attrName>
                                        </p:attrNameLst>
                                      </p:cBhvr>
                                      <p:tavLst>
                                        <p:tav tm="0" fmla="#ppt_w*sin(2.5*pi*$)">
                                          <p:val>
                                            <p:fltVal val="0"/>
                                          </p:val>
                                        </p:tav>
                                        <p:tav tm="100000">
                                          <p:val>
                                            <p:fltVal val="1"/>
                                          </p:val>
                                        </p:tav>
                                      </p:tavLst>
                                    </p:anim>
                                    <p:anim calcmode="lin" valueType="num">
                                      <p:cBhvr>
                                        <p:cTn id="63" dur="2000" fill="hold"/>
                                        <p:tgtEl>
                                          <p:spTgt spid="13"/>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P spid="5" grpId="0" animBg="1"/>
      <p:bldP spid="6" grpId="0" animBg="1"/>
      <p:bldP spid="7" grpId="0" animBg="1"/>
      <p:bldP spid="8" grpId="0" animBg="1"/>
      <p:bldP spid="9" grpId="0" animBg="1"/>
      <p:bldP spid="10" grpId="0" animBg="1"/>
      <p:bldP spid="11" grpId="0" animBg="1"/>
      <p:bldP spid="12" grpId="0" animBg="1"/>
      <p:bldP spid="1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6D0D1-C360-929C-6634-B73035BFFD79}"/>
              </a:ext>
            </a:extLst>
          </p:cNvPr>
          <p:cNvSpPr>
            <a:spLocks noGrp="1"/>
          </p:cNvSpPr>
          <p:nvPr>
            <p:ph type="title"/>
          </p:nvPr>
        </p:nvSpPr>
        <p:spPr/>
        <p:txBody>
          <a:bodyPr/>
          <a:lstStyle/>
          <a:p>
            <a:r>
              <a:rPr lang="en-US" sz="3600" dirty="0">
                <a:latin typeface="Cooper Black" panose="0208090404030B020404" pitchFamily="18" charset="0"/>
              </a:rPr>
              <a:t>Hands on: Modules for using CAP</a:t>
            </a:r>
            <a:endParaRPr lang="en-IN" sz="3600" dirty="0">
              <a:latin typeface="Cooper Black" panose="0208090404030B020404" pitchFamily="18" charset="0"/>
            </a:endParaRPr>
          </a:p>
        </p:txBody>
      </p:sp>
      <p:sp>
        <p:nvSpPr>
          <p:cNvPr id="3" name="TextBox 2">
            <a:extLst>
              <a:ext uri="{FF2B5EF4-FFF2-40B4-BE49-F238E27FC236}">
                <a16:creationId xmlns:a16="http://schemas.microsoft.com/office/drawing/2014/main" id="{3BD5C468-C983-C981-7134-1C975624C2ED}"/>
              </a:ext>
            </a:extLst>
          </p:cNvPr>
          <p:cNvSpPr txBox="1"/>
          <p:nvPr/>
        </p:nvSpPr>
        <p:spPr>
          <a:xfrm>
            <a:off x="189757" y="836712"/>
            <a:ext cx="11809312" cy="4401205"/>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Tx/>
              <a:buAutoNum type="arabicPeriod"/>
              <a:tabLst/>
              <a:defRPr/>
            </a:pPr>
            <a:r>
              <a:rPr kumimoji="0" lang="en-US" sz="2000" b="0" i="0" u="none" strike="noStrike" kern="0" cap="none" spc="0" normalizeH="0" baseline="0" noProof="0" dirty="0">
                <a:ln>
                  <a:noFill/>
                </a:ln>
                <a:solidFill>
                  <a:prstClr val="white"/>
                </a:solidFill>
                <a:effectLst/>
                <a:uLnTx/>
                <a:uFillTx/>
                <a:latin typeface="Segoe UI"/>
                <a:ea typeface="+mn-ea"/>
                <a:cs typeface="+mn-cs"/>
              </a:rPr>
              <a:t>We need to install sap </a:t>
            </a:r>
            <a:r>
              <a:rPr kumimoji="0" lang="en-US" sz="2000" b="0" i="0" u="none" strike="noStrike" kern="0" cap="none" spc="0" normalizeH="0" baseline="0" noProof="0" dirty="0" err="1">
                <a:ln>
                  <a:noFill/>
                </a:ln>
                <a:solidFill>
                  <a:prstClr val="white"/>
                </a:solidFill>
                <a:effectLst/>
                <a:uLnTx/>
                <a:uFillTx/>
                <a:latin typeface="Segoe UI"/>
                <a:ea typeface="+mn-ea"/>
                <a:cs typeface="+mn-cs"/>
              </a:rPr>
              <a:t>cds</a:t>
            </a:r>
            <a:r>
              <a:rPr kumimoji="0" lang="en-US" sz="2000" b="0" i="0" u="none" strike="noStrike" kern="0" cap="none" spc="0" normalizeH="0" baseline="0" noProof="0" dirty="0">
                <a:ln>
                  <a:noFill/>
                </a:ln>
                <a:solidFill>
                  <a:prstClr val="white"/>
                </a:solidFill>
                <a:effectLst/>
                <a:uLnTx/>
                <a:uFillTx/>
                <a:latin typeface="Segoe UI"/>
                <a:ea typeface="+mn-ea"/>
                <a:cs typeface="+mn-cs"/>
              </a:rPr>
              <a:t>-dk (Development kit), This kit includes required framework libraries and source code to build, test, deploy, run cap applications. It comes along with </a:t>
            </a:r>
            <a:r>
              <a:rPr kumimoji="0" lang="en-US" sz="2000" b="0" i="0" u="none" strike="noStrike" kern="0" cap="none" spc="0" normalizeH="0" baseline="0" noProof="0" dirty="0" err="1">
                <a:ln>
                  <a:noFill/>
                </a:ln>
                <a:solidFill>
                  <a:prstClr val="white"/>
                </a:solidFill>
                <a:effectLst/>
                <a:uLnTx/>
                <a:uFillTx/>
                <a:latin typeface="Segoe UI"/>
                <a:ea typeface="+mn-ea"/>
                <a:cs typeface="+mn-cs"/>
              </a:rPr>
              <a:t>cds</a:t>
            </a:r>
            <a:r>
              <a:rPr kumimoji="0" lang="en-US" sz="2000" b="0" i="0" u="none" strike="noStrike" kern="0" cap="none" spc="0" normalizeH="0" baseline="0" noProof="0" dirty="0">
                <a:ln>
                  <a:noFill/>
                </a:ln>
                <a:solidFill>
                  <a:prstClr val="white"/>
                </a:solidFill>
                <a:effectLst/>
                <a:uLnTx/>
                <a:uFillTx/>
                <a:latin typeface="Segoe UI"/>
                <a:ea typeface="+mn-ea"/>
                <a:cs typeface="+mn-cs"/>
              </a:rPr>
              <a:t> CLI which will be used by developers to quickly generate the cap project skeleton. This module needs to be installed globally in our system if we are using VS Code, in case we use BAS, this module is pre-installed.</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prstClr val="white"/>
                </a:solidFill>
                <a:effectLst/>
                <a:uLnTx/>
                <a:uFillTx/>
                <a:latin typeface="Segoe UI"/>
                <a:ea typeface="+mn-ea"/>
                <a:cs typeface="+mn-cs"/>
              </a:rPr>
              <a:t>      </a:t>
            </a:r>
            <a:r>
              <a:rPr kumimoji="0" lang="en-US" sz="2000" b="1" i="0" u="none" strike="noStrike" kern="0" cap="none" spc="0" normalizeH="0" baseline="0" noProof="0" dirty="0" err="1">
                <a:ln>
                  <a:noFill/>
                </a:ln>
                <a:solidFill>
                  <a:prstClr val="white"/>
                </a:solidFill>
                <a:effectLst/>
                <a:uLnTx/>
                <a:uFillTx/>
                <a:latin typeface="Segoe UI"/>
                <a:ea typeface="+mn-ea"/>
                <a:cs typeface="+mn-cs"/>
              </a:rPr>
              <a:t>npm</a:t>
            </a:r>
            <a:r>
              <a:rPr kumimoji="0" lang="en-US" sz="2000" b="1" i="0" u="none" strike="noStrike" kern="0" cap="none" spc="0" normalizeH="0" baseline="0" noProof="0" dirty="0">
                <a:ln>
                  <a:noFill/>
                </a:ln>
                <a:solidFill>
                  <a:prstClr val="white"/>
                </a:solidFill>
                <a:effectLst/>
                <a:uLnTx/>
                <a:uFillTx/>
                <a:latin typeface="Segoe UI"/>
                <a:ea typeface="+mn-ea"/>
                <a:cs typeface="+mn-cs"/>
              </a:rPr>
              <a:t> install -g @sap/cds-dk</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prstClr val="white"/>
                </a:solidFill>
                <a:effectLst/>
                <a:uLnTx/>
                <a:uFillTx/>
                <a:latin typeface="Segoe UI"/>
                <a:ea typeface="+mn-ea"/>
                <a:cs typeface="+mn-cs"/>
              </a:rPr>
              <a:t>      node version &gt;= 14</a:t>
            </a:r>
          </a:p>
          <a:p>
            <a:pPr marL="457200" marR="0" lvl="0" indent="-457200" algn="l" defTabSz="914400" rtl="0" eaLnBrk="1" fontAlgn="auto" latinLnBrk="0" hangingPunct="1">
              <a:lnSpc>
                <a:spcPct val="100000"/>
              </a:lnSpc>
              <a:spcBef>
                <a:spcPts val="0"/>
              </a:spcBef>
              <a:spcAft>
                <a:spcPts val="0"/>
              </a:spcAft>
              <a:buClrTx/>
              <a:buSzTx/>
              <a:buFontTx/>
              <a:buAutoNum type="arabicPeriod" startAt="2"/>
              <a:tabLst/>
              <a:defRPr/>
            </a:pPr>
            <a:r>
              <a:rPr kumimoji="0" lang="en-US" sz="2000" b="0" i="0" u="none" strike="noStrike" kern="0" cap="none" spc="0" normalizeH="0" baseline="0" noProof="0" dirty="0">
                <a:ln>
                  <a:noFill/>
                </a:ln>
                <a:solidFill>
                  <a:prstClr val="white"/>
                </a:solidFill>
                <a:effectLst/>
                <a:uLnTx/>
                <a:uFillTx/>
                <a:latin typeface="Segoe UI"/>
                <a:ea typeface="+mn-ea"/>
                <a:cs typeface="+mn-cs"/>
              </a:rPr>
              <a:t>Check if the CAP is installed in my system </a:t>
            </a:r>
            <a:r>
              <a:rPr kumimoji="0" lang="en-US" sz="2000" b="0" i="0" u="none" strike="noStrike" kern="0" cap="none" spc="0" normalizeH="0" baseline="0" noProof="0" dirty="0">
                <a:ln>
                  <a:noFill/>
                </a:ln>
                <a:solidFill>
                  <a:prstClr val="white"/>
                </a:solidFill>
                <a:effectLst/>
                <a:uLnTx/>
                <a:uFillTx/>
                <a:latin typeface="Segoe UI"/>
                <a:ea typeface="+mn-ea"/>
                <a:cs typeface="+mn-cs"/>
                <a:sym typeface="Wingdings" panose="05000000000000000000" pitchFamily="2" charset="2"/>
              </a:rPr>
              <a:t> </a:t>
            </a:r>
            <a:r>
              <a:rPr kumimoji="0" lang="en-US" sz="2000" b="1" i="0" u="none" strike="noStrike" kern="0" cap="none" spc="0" normalizeH="0" baseline="0" noProof="0" dirty="0" err="1">
                <a:ln>
                  <a:noFill/>
                </a:ln>
                <a:solidFill>
                  <a:prstClr val="white"/>
                </a:solidFill>
                <a:effectLst/>
                <a:uLnTx/>
                <a:uFillTx/>
                <a:latin typeface="Segoe UI"/>
                <a:ea typeface="+mn-ea"/>
                <a:cs typeface="+mn-cs"/>
                <a:sym typeface="Wingdings" panose="05000000000000000000" pitchFamily="2" charset="2"/>
              </a:rPr>
              <a:t>cds</a:t>
            </a:r>
            <a:r>
              <a:rPr kumimoji="0" lang="en-US" sz="2000" b="1" i="0" u="none" strike="noStrike" kern="0" cap="none" spc="0" normalizeH="0" baseline="0" noProof="0" dirty="0">
                <a:ln>
                  <a:noFill/>
                </a:ln>
                <a:solidFill>
                  <a:prstClr val="white"/>
                </a:solidFill>
                <a:effectLst/>
                <a:uLnTx/>
                <a:uFillTx/>
                <a:latin typeface="Segoe UI"/>
                <a:ea typeface="+mn-ea"/>
                <a:cs typeface="+mn-cs"/>
                <a:sym typeface="Wingdings" panose="05000000000000000000" pitchFamily="2" charset="2"/>
              </a:rPr>
              <a:t> –v &amp; </a:t>
            </a:r>
            <a:r>
              <a:rPr kumimoji="0" lang="en-US" sz="2000" b="1" i="0" u="none" strike="noStrike" kern="0" cap="none" spc="0" normalizeH="0" baseline="0" noProof="0" dirty="0" err="1">
                <a:ln>
                  <a:noFill/>
                </a:ln>
                <a:solidFill>
                  <a:prstClr val="white"/>
                </a:solidFill>
                <a:effectLst/>
                <a:uLnTx/>
                <a:uFillTx/>
                <a:latin typeface="Segoe UI"/>
                <a:ea typeface="+mn-ea"/>
                <a:cs typeface="+mn-cs"/>
                <a:sym typeface="Wingdings" panose="05000000000000000000" pitchFamily="2" charset="2"/>
              </a:rPr>
              <a:t>cds</a:t>
            </a:r>
            <a:r>
              <a:rPr kumimoji="0" lang="en-US" sz="2000" b="1" i="0" u="none" strike="noStrike" kern="0" cap="none" spc="0" normalizeH="0" baseline="0" noProof="0" dirty="0">
                <a:ln>
                  <a:noFill/>
                </a:ln>
                <a:solidFill>
                  <a:prstClr val="white"/>
                </a:solidFill>
                <a:effectLst/>
                <a:uLnTx/>
                <a:uFillTx/>
                <a:latin typeface="Segoe UI"/>
                <a:ea typeface="+mn-ea"/>
                <a:cs typeface="+mn-cs"/>
                <a:sym typeface="Wingdings" panose="05000000000000000000" pitchFamily="2" charset="2"/>
              </a:rPr>
              <a:t> --help</a:t>
            </a:r>
          </a:p>
          <a:p>
            <a:pPr marL="457200" marR="0" lvl="0" indent="-457200" algn="l" defTabSz="914400" rtl="0" eaLnBrk="1" fontAlgn="auto" latinLnBrk="0" hangingPunct="1">
              <a:lnSpc>
                <a:spcPct val="100000"/>
              </a:lnSpc>
              <a:spcBef>
                <a:spcPts val="0"/>
              </a:spcBef>
              <a:spcAft>
                <a:spcPts val="0"/>
              </a:spcAft>
              <a:buClrTx/>
              <a:buSzTx/>
              <a:buFontTx/>
              <a:buAutoNum type="arabicPeriod" startAt="2"/>
              <a:tabLst/>
              <a:defRPr/>
            </a:pPr>
            <a:r>
              <a:rPr kumimoji="0" lang="en-US" sz="2000" b="0" i="0" u="none" strike="noStrike" kern="0" cap="none" spc="0" normalizeH="0" baseline="0" noProof="0" dirty="0">
                <a:ln>
                  <a:noFill/>
                </a:ln>
                <a:solidFill>
                  <a:prstClr val="white"/>
                </a:solidFill>
                <a:effectLst/>
                <a:uLnTx/>
                <a:uFillTx/>
                <a:latin typeface="Segoe UI"/>
                <a:ea typeface="+mn-ea"/>
                <a:cs typeface="+mn-cs"/>
              </a:rPr>
              <a:t>Create a folder in our computer, and run </a:t>
            </a:r>
            <a:r>
              <a:rPr kumimoji="0" lang="en-US" sz="2000" b="1" i="0" u="none" strike="noStrike" kern="0" cap="none" spc="0" normalizeH="0" baseline="0" noProof="0" dirty="0" err="1">
                <a:ln>
                  <a:noFill/>
                </a:ln>
                <a:solidFill>
                  <a:prstClr val="white"/>
                </a:solidFill>
                <a:effectLst/>
                <a:uLnTx/>
                <a:uFillTx/>
                <a:latin typeface="Segoe UI"/>
                <a:ea typeface="+mn-ea"/>
                <a:cs typeface="+mn-cs"/>
              </a:rPr>
              <a:t>cds</a:t>
            </a:r>
            <a:r>
              <a:rPr kumimoji="0" lang="en-US" sz="2000" b="1" i="0" u="none" strike="noStrike" kern="0" cap="none" spc="0" normalizeH="0" baseline="0" noProof="0" dirty="0">
                <a:ln>
                  <a:noFill/>
                </a:ln>
                <a:solidFill>
                  <a:prstClr val="white"/>
                </a:solidFill>
                <a:effectLst/>
                <a:uLnTx/>
                <a:uFillTx/>
                <a:latin typeface="Segoe UI"/>
                <a:ea typeface="+mn-ea"/>
                <a:cs typeface="+mn-cs"/>
              </a:rPr>
              <a:t> </a:t>
            </a:r>
            <a:r>
              <a:rPr kumimoji="0" lang="en-US" sz="2000" b="1" i="0" u="none" strike="noStrike" kern="0" cap="none" spc="0" normalizeH="0" baseline="0" noProof="0" dirty="0" err="1">
                <a:ln>
                  <a:noFill/>
                </a:ln>
                <a:solidFill>
                  <a:prstClr val="white"/>
                </a:solidFill>
                <a:effectLst/>
                <a:uLnTx/>
                <a:uFillTx/>
                <a:latin typeface="Segoe UI"/>
                <a:ea typeface="+mn-ea"/>
                <a:cs typeface="+mn-cs"/>
              </a:rPr>
              <a:t>init</a:t>
            </a:r>
            <a:r>
              <a:rPr kumimoji="0" lang="en-US" sz="2000" b="1" i="0" u="none" strike="noStrike" kern="0" cap="none" spc="0" normalizeH="0" baseline="0" noProof="0" dirty="0">
                <a:ln>
                  <a:noFill/>
                </a:ln>
                <a:solidFill>
                  <a:prstClr val="white"/>
                </a:solidFill>
                <a:effectLst/>
                <a:uLnTx/>
                <a:uFillTx/>
                <a:latin typeface="Segoe UI"/>
                <a:ea typeface="+mn-ea"/>
                <a:cs typeface="+mn-cs"/>
              </a:rPr>
              <a:t> </a:t>
            </a:r>
            <a:r>
              <a:rPr kumimoji="0" lang="en-US" sz="2000" b="0" i="0" u="none" strike="noStrike" kern="0" cap="none" spc="0" normalizeH="0" baseline="0" noProof="0" dirty="0">
                <a:ln>
                  <a:noFill/>
                </a:ln>
                <a:solidFill>
                  <a:prstClr val="white"/>
                </a:solidFill>
                <a:effectLst/>
                <a:uLnTx/>
                <a:uFillTx/>
                <a:latin typeface="Segoe UI"/>
                <a:ea typeface="+mn-ea"/>
                <a:cs typeface="+mn-cs"/>
              </a:rPr>
              <a:t>command. This will create a project skeleton automatically which includes </a:t>
            </a:r>
            <a:r>
              <a:rPr kumimoji="0" lang="en-US" sz="2000" b="1" i="0" u="none" strike="noStrike" kern="0" cap="none" spc="0" normalizeH="0" baseline="0" noProof="0" dirty="0" err="1">
                <a:ln>
                  <a:noFill/>
                </a:ln>
                <a:solidFill>
                  <a:prstClr val="white"/>
                </a:solidFill>
                <a:effectLst/>
                <a:uLnTx/>
                <a:uFillTx/>
                <a:latin typeface="Segoe UI"/>
                <a:ea typeface="+mn-ea"/>
                <a:cs typeface="+mn-cs"/>
              </a:rPr>
              <a:t>db</a:t>
            </a:r>
            <a:r>
              <a:rPr kumimoji="0" lang="en-US" sz="2000" b="1" i="0" u="none" strike="noStrike" kern="0" cap="none" spc="0" normalizeH="0" baseline="0" noProof="0" dirty="0">
                <a:ln>
                  <a:noFill/>
                </a:ln>
                <a:solidFill>
                  <a:prstClr val="white"/>
                </a:solidFill>
                <a:effectLst/>
                <a:uLnTx/>
                <a:uFillTx/>
                <a:latin typeface="Segoe UI"/>
                <a:ea typeface="+mn-ea"/>
                <a:cs typeface="+mn-cs"/>
              </a:rPr>
              <a:t>, </a:t>
            </a:r>
            <a:r>
              <a:rPr kumimoji="0" lang="en-US" sz="2000" b="1" i="0" u="none" strike="noStrike" kern="0" cap="none" spc="0" normalizeH="0" baseline="0" noProof="0" dirty="0" err="1">
                <a:ln>
                  <a:noFill/>
                </a:ln>
                <a:solidFill>
                  <a:prstClr val="white"/>
                </a:solidFill>
                <a:effectLst/>
                <a:uLnTx/>
                <a:uFillTx/>
                <a:latin typeface="Segoe UI"/>
                <a:ea typeface="+mn-ea"/>
                <a:cs typeface="+mn-cs"/>
              </a:rPr>
              <a:t>srv</a:t>
            </a:r>
            <a:r>
              <a:rPr kumimoji="0" lang="en-US" sz="2000" b="1" i="0" u="none" strike="noStrike" kern="0" cap="none" spc="0" normalizeH="0" baseline="0" noProof="0" dirty="0">
                <a:ln>
                  <a:noFill/>
                </a:ln>
                <a:solidFill>
                  <a:prstClr val="white"/>
                </a:solidFill>
                <a:effectLst/>
                <a:uLnTx/>
                <a:uFillTx/>
                <a:latin typeface="Segoe UI"/>
                <a:ea typeface="+mn-ea"/>
                <a:cs typeface="+mn-cs"/>
              </a:rPr>
              <a:t>, </a:t>
            </a:r>
            <a:r>
              <a:rPr kumimoji="0" lang="en-US" sz="2000" b="1" i="0" u="none" strike="noStrike" kern="0" cap="none" spc="0" normalizeH="0" baseline="0" noProof="0" dirty="0" err="1">
                <a:ln>
                  <a:noFill/>
                </a:ln>
                <a:solidFill>
                  <a:prstClr val="white"/>
                </a:solidFill>
                <a:effectLst/>
                <a:uLnTx/>
                <a:uFillTx/>
                <a:latin typeface="Segoe UI"/>
                <a:ea typeface="+mn-ea"/>
                <a:cs typeface="+mn-cs"/>
              </a:rPr>
              <a:t>ui</a:t>
            </a:r>
            <a:r>
              <a:rPr kumimoji="0" lang="en-US" sz="2000" b="1" i="0" u="none" strike="noStrike" kern="0" cap="none" spc="0" normalizeH="0" baseline="0" noProof="0" dirty="0">
                <a:ln>
                  <a:noFill/>
                </a:ln>
                <a:solidFill>
                  <a:prstClr val="white"/>
                </a:solidFill>
                <a:effectLst/>
                <a:uLnTx/>
                <a:uFillTx/>
                <a:latin typeface="Segoe UI"/>
                <a:ea typeface="+mn-ea"/>
                <a:cs typeface="+mn-cs"/>
              </a:rPr>
              <a:t> </a:t>
            </a:r>
            <a:r>
              <a:rPr kumimoji="0" lang="en-US" sz="2000" b="0" i="0" u="none" strike="noStrike" kern="0" cap="none" spc="0" normalizeH="0" baseline="0" noProof="0" dirty="0">
                <a:ln>
                  <a:noFill/>
                </a:ln>
                <a:solidFill>
                  <a:prstClr val="white"/>
                </a:solidFill>
                <a:effectLst/>
                <a:uLnTx/>
                <a:uFillTx/>
                <a:latin typeface="Segoe UI"/>
                <a:ea typeface="+mn-ea"/>
                <a:cs typeface="+mn-cs"/>
              </a:rPr>
              <a:t>folders.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000" b="0" i="0" u="none" strike="noStrike" kern="0" cap="none" spc="0" normalizeH="0" baseline="0" noProof="0" dirty="0">
                <a:ln>
                  <a:noFill/>
                </a:ln>
                <a:solidFill>
                  <a:prstClr val="white"/>
                </a:solidFill>
                <a:effectLst/>
                <a:uLnTx/>
                <a:uFillTx/>
                <a:latin typeface="Segoe UI"/>
                <a:ea typeface="+mn-ea"/>
                <a:cs typeface="+mn-cs"/>
              </a:rPr>
              <a:t>If you want to quickly manage multiple node versions in your computer you can use </a:t>
            </a:r>
            <a:r>
              <a:rPr kumimoji="0" lang="en-IN" sz="2000" b="0" i="0" u="none" strike="noStrike" kern="0" cap="none" spc="0" normalizeH="0" baseline="0" noProof="0" dirty="0" err="1">
                <a:ln>
                  <a:noFill/>
                </a:ln>
                <a:solidFill>
                  <a:prstClr val="white"/>
                </a:solidFill>
                <a:effectLst/>
                <a:uLnTx/>
                <a:uFillTx/>
                <a:latin typeface="Segoe UI"/>
                <a:ea typeface="+mn-ea"/>
                <a:cs typeface="+mn-cs"/>
              </a:rPr>
              <a:t>nvm</a:t>
            </a:r>
            <a:r>
              <a:rPr kumimoji="0" lang="en-IN" sz="2000" b="0" i="0" u="none" strike="noStrike" kern="0" cap="none" spc="0" normalizeH="0" baseline="0" noProof="0" dirty="0">
                <a:ln>
                  <a:noFill/>
                </a:ln>
                <a:solidFill>
                  <a:prstClr val="white"/>
                </a:solidFill>
                <a:effectLst/>
                <a:uLnTx/>
                <a:uFillTx/>
                <a:latin typeface="Segoe UI"/>
                <a:ea typeface="+mn-ea"/>
                <a:cs typeface="+mn-cs"/>
              </a:rPr>
              <a:t> tool - </a:t>
            </a:r>
            <a:r>
              <a:rPr kumimoji="0" lang="en-IN" sz="2000" b="0" i="0" u="none" strike="noStrike" kern="0" cap="none" spc="0" normalizeH="0" baseline="0" noProof="0" dirty="0">
                <a:ln>
                  <a:noFill/>
                </a:ln>
                <a:solidFill>
                  <a:prstClr val="white"/>
                </a:solidFill>
                <a:effectLst/>
                <a:uLnTx/>
                <a:uFillTx/>
                <a:latin typeface="Segoe UI"/>
                <a:ea typeface="+mn-ea"/>
                <a:cs typeface="+mn-cs"/>
                <a:hlinkClick r:id="rId2">
                  <a:extLst>
                    <a:ext uri="{A12FA001-AC4F-418D-AE19-62706E023703}">
                      <ahyp:hlinkClr xmlns:ahyp="http://schemas.microsoft.com/office/drawing/2018/hyperlinkcolor" val="tx"/>
                    </a:ext>
                  </a:extLst>
                </a:hlinkClick>
              </a:rPr>
              <a:t>https://github.com/coreybutler/nvm-windows/releases</a:t>
            </a:r>
            <a:endParaRPr kumimoji="0" lang="en-IN" sz="2000" b="0" i="0" u="none" strike="noStrike" kern="0" cap="none" spc="0" normalizeH="0" baseline="0" noProof="0" dirty="0">
              <a:ln>
                <a:noFill/>
              </a:ln>
              <a:solidFill>
                <a:prstClr val="white"/>
              </a:solidFill>
              <a:effectLst/>
              <a:uLnTx/>
              <a:uFillTx/>
              <a:latin typeface="Segoe U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2000" b="0" i="0" u="none" strike="noStrike" kern="0" cap="none" spc="0" normalizeH="0" baseline="0" noProof="0" dirty="0">
              <a:ln>
                <a:noFill/>
              </a:ln>
              <a:solidFill>
                <a:prstClr val="white"/>
              </a:solidFill>
              <a:effectLst/>
              <a:uLnTx/>
              <a:uFillTx/>
              <a:latin typeface="Segoe U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000" b="0" i="0" u="none" strike="noStrike" kern="0" cap="none" spc="0" normalizeH="0" baseline="0" noProof="0" dirty="0">
                <a:ln>
                  <a:noFill/>
                </a:ln>
                <a:solidFill>
                  <a:prstClr val="white"/>
                </a:solidFill>
                <a:effectLst/>
                <a:uLnTx/>
                <a:uFillTx/>
                <a:latin typeface="Segoe UI"/>
                <a:ea typeface="+mn-ea"/>
                <a:cs typeface="+mn-cs"/>
              </a:rPr>
              <a:t>When we make constant changes to the project, we want project to detect a correction and automatically restart the server. We can use the </a:t>
            </a:r>
            <a:r>
              <a:rPr kumimoji="0" lang="en-IN" sz="2000" b="1" i="0" u="none" strike="noStrike" kern="0" cap="none" spc="0" normalizeH="0" baseline="0" noProof="0" dirty="0" err="1">
                <a:ln>
                  <a:noFill/>
                </a:ln>
                <a:solidFill>
                  <a:prstClr val="white"/>
                </a:solidFill>
                <a:effectLst/>
                <a:uLnTx/>
                <a:uFillTx/>
                <a:latin typeface="Segoe UI"/>
                <a:ea typeface="+mn-ea"/>
                <a:cs typeface="+mn-cs"/>
              </a:rPr>
              <a:t>cds</a:t>
            </a:r>
            <a:r>
              <a:rPr kumimoji="0" lang="en-IN" sz="2000" b="1" i="0" u="none" strike="noStrike" kern="0" cap="none" spc="0" normalizeH="0" baseline="0" noProof="0" dirty="0">
                <a:ln>
                  <a:noFill/>
                </a:ln>
                <a:solidFill>
                  <a:prstClr val="white"/>
                </a:solidFill>
                <a:effectLst/>
                <a:uLnTx/>
                <a:uFillTx/>
                <a:latin typeface="Segoe UI"/>
                <a:ea typeface="+mn-ea"/>
                <a:cs typeface="+mn-cs"/>
              </a:rPr>
              <a:t> watch </a:t>
            </a:r>
            <a:r>
              <a:rPr kumimoji="0" lang="en-IN" sz="2000" b="0" i="0" u="none" strike="noStrike" kern="0" cap="none" spc="0" normalizeH="0" baseline="0" noProof="0" dirty="0">
                <a:ln>
                  <a:noFill/>
                </a:ln>
                <a:solidFill>
                  <a:prstClr val="white"/>
                </a:solidFill>
                <a:effectLst/>
                <a:uLnTx/>
                <a:uFillTx/>
                <a:latin typeface="Segoe UI"/>
                <a:ea typeface="+mn-ea"/>
                <a:cs typeface="+mn-cs"/>
              </a:rPr>
              <a:t>command instead of </a:t>
            </a:r>
            <a:r>
              <a:rPr kumimoji="0" lang="en-IN" sz="2000" b="1" i="0" u="none" strike="noStrike" kern="0" cap="none" spc="0" normalizeH="0" baseline="0" noProof="0" dirty="0" err="1">
                <a:ln>
                  <a:noFill/>
                </a:ln>
                <a:solidFill>
                  <a:prstClr val="white"/>
                </a:solidFill>
                <a:effectLst/>
                <a:uLnTx/>
                <a:uFillTx/>
                <a:latin typeface="Segoe UI"/>
                <a:ea typeface="+mn-ea"/>
                <a:cs typeface="+mn-cs"/>
              </a:rPr>
              <a:t>cds</a:t>
            </a:r>
            <a:r>
              <a:rPr kumimoji="0" lang="en-IN" sz="2000" b="1" i="0" u="none" strike="noStrike" kern="0" cap="none" spc="0" normalizeH="0" baseline="0" noProof="0" dirty="0">
                <a:ln>
                  <a:noFill/>
                </a:ln>
                <a:solidFill>
                  <a:prstClr val="white"/>
                </a:solidFill>
                <a:effectLst/>
                <a:uLnTx/>
                <a:uFillTx/>
                <a:latin typeface="Segoe UI"/>
                <a:ea typeface="+mn-ea"/>
                <a:cs typeface="+mn-cs"/>
              </a:rPr>
              <a:t> run</a:t>
            </a:r>
            <a:endParaRPr kumimoji="0" lang="en-IN" sz="2000" b="0" i="0" u="none" strike="noStrike" kern="0" cap="none" spc="0" normalizeH="0" baseline="0" noProof="0" dirty="0">
              <a:ln>
                <a:noFill/>
              </a:ln>
              <a:solidFill>
                <a:prstClr val="white"/>
              </a:solidFill>
              <a:effectLst/>
              <a:uLnTx/>
              <a:uFillTx/>
              <a:latin typeface="Segoe UI"/>
              <a:ea typeface="+mn-ea"/>
              <a:cs typeface="+mn-cs"/>
            </a:endParaRPr>
          </a:p>
        </p:txBody>
      </p:sp>
    </p:spTree>
    <p:extLst>
      <p:ext uri="{BB962C8B-B14F-4D97-AF65-F5344CB8AC3E}">
        <p14:creationId xmlns:p14="http://schemas.microsoft.com/office/powerpoint/2010/main" val="8436975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2E85E1-F80C-51F4-A8E4-E0C646AD032B}"/>
              </a:ext>
            </a:extLst>
          </p:cNvPr>
          <p:cNvSpPr>
            <a:spLocks noGrp="1"/>
          </p:cNvSpPr>
          <p:nvPr>
            <p:ph type="title"/>
          </p:nvPr>
        </p:nvSpPr>
        <p:spPr/>
        <p:txBody>
          <a:bodyPr/>
          <a:lstStyle/>
          <a:p>
            <a:endParaRPr lang="en-IN"/>
          </a:p>
        </p:txBody>
      </p:sp>
      <mc:AlternateContent xmlns:mc="http://schemas.openxmlformats.org/markup-compatibility/2006" xmlns:p14="http://schemas.microsoft.com/office/powerpoint/2010/main">
        <mc:Choice Requires="p14">
          <p:contentPart p14:bwMode="auto" r:id="rId2">
            <p14:nvContentPartPr>
              <p14:cNvPr id="3" name="Ink 2">
                <a:extLst>
                  <a:ext uri="{FF2B5EF4-FFF2-40B4-BE49-F238E27FC236}">
                    <a16:creationId xmlns:a16="http://schemas.microsoft.com/office/drawing/2014/main" id="{2E446F63-8FB5-DC70-E565-FE66E0EB3167}"/>
                  </a:ext>
                </a:extLst>
              </p14:cNvPr>
              <p14:cNvContentPartPr/>
              <p14:nvPr/>
            </p14:nvContentPartPr>
            <p14:xfrm>
              <a:off x="405522" y="6918070"/>
              <a:ext cx="79560" cy="21960"/>
            </p14:xfrm>
          </p:contentPart>
        </mc:Choice>
        <mc:Fallback xmlns="">
          <p:pic>
            <p:nvPicPr>
              <p:cNvPr id="3" name="Ink 2">
                <a:extLst>
                  <a:ext uri="{FF2B5EF4-FFF2-40B4-BE49-F238E27FC236}">
                    <a16:creationId xmlns:a16="http://schemas.microsoft.com/office/drawing/2014/main" id="{2E446F63-8FB5-DC70-E565-FE66E0EB3167}"/>
                  </a:ext>
                </a:extLst>
              </p:cNvPr>
              <p:cNvPicPr/>
              <p:nvPr/>
            </p:nvPicPr>
            <p:blipFill>
              <a:blip r:embed="rId3"/>
              <a:stretch>
                <a:fillRect/>
              </a:stretch>
            </p:blipFill>
            <p:spPr>
              <a:xfrm>
                <a:off x="399402" y="6911950"/>
                <a:ext cx="91800" cy="34200"/>
              </a:xfrm>
              <a:prstGeom prst="rect">
                <a:avLst/>
              </a:prstGeom>
            </p:spPr>
          </p:pic>
        </mc:Fallback>
      </mc:AlternateContent>
    </p:spTree>
    <p:extLst>
      <p:ext uri="{BB962C8B-B14F-4D97-AF65-F5344CB8AC3E}">
        <p14:creationId xmlns:p14="http://schemas.microsoft.com/office/powerpoint/2010/main" val="12846775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6D0D1-C360-929C-6634-B73035BFFD79}"/>
              </a:ext>
            </a:extLst>
          </p:cNvPr>
          <p:cNvSpPr>
            <a:spLocks noGrp="1"/>
          </p:cNvSpPr>
          <p:nvPr>
            <p:ph type="title"/>
          </p:nvPr>
        </p:nvSpPr>
        <p:spPr/>
        <p:txBody>
          <a:bodyPr/>
          <a:lstStyle/>
          <a:p>
            <a:r>
              <a:rPr lang="en-US" dirty="0"/>
              <a:t>DB Design</a:t>
            </a:r>
          </a:p>
        </p:txBody>
      </p:sp>
      <p:sp>
        <p:nvSpPr>
          <p:cNvPr id="3" name="Rectangle 2">
            <a:extLst>
              <a:ext uri="{FF2B5EF4-FFF2-40B4-BE49-F238E27FC236}">
                <a16:creationId xmlns:a16="http://schemas.microsoft.com/office/drawing/2014/main" id="{EA20F50A-CB9E-23E1-DC37-E78CCBD617BA}"/>
              </a:ext>
            </a:extLst>
          </p:cNvPr>
          <p:cNvSpPr/>
          <p:nvPr/>
        </p:nvSpPr>
        <p:spPr>
          <a:xfrm>
            <a:off x="449806" y="2889216"/>
            <a:ext cx="2448272" cy="1296144"/>
          </a:xfrm>
          <a:prstGeom prst="rect">
            <a:avLst/>
          </a:prstGeom>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Segoe UI"/>
                <a:ea typeface="+mn-ea"/>
                <a:cs typeface="+mn-cs"/>
              </a:rPr>
              <a:t>Business partner</a:t>
            </a:r>
          </a:p>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Segoe UI"/>
                <a:ea typeface="+mn-ea"/>
                <a:cs typeface="+mn-cs"/>
              </a:rPr>
              <a:t>(</a:t>
            </a:r>
            <a:r>
              <a:rPr kumimoji="0" lang="en-US" sz="1800" b="0" i="0" u="none" strike="noStrike" kern="1200" cap="none" spc="0" normalizeH="0" baseline="0" noProof="0" dirty="0">
                <a:ln>
                  <a:noFill/>
                </a:ln>
                <a:solidFill>
                  <a:prstClr val="white"/>
                </a:solidFill>
                <a:effectLst/>
                <a:uLnTx/>
                <a:uFillTx/>
                <a:latin typeface="Segoe UI"/>
                <a:ea typeface="+mn-ea"/>
                <a:cs typeface="+mn-cs"/>
              </a:rPr>
              <a:t>Customers, Suppliers)</a:t>
            </a:r>
            <a:endParaRPr kumimoji="0" lang="en-US" sz="2400" b="0" i="0" u="none" strike="noStrike" kern="1200" cap="none" spc="0" normalizeH="0" baseline="0" noProof="0" dirty="0">
              <a:ln>
                <a:noFill/>
              </a:ln>
              <a:solidFill>
                <a:prstClr val="white"/>
              </a:solidFill>
              <a:effectLst/>
              <a:uLnTx/>
              <a:uFillTx/>
              <a:latin typeface="Segoe UI"/>
              <a:ea typeface="+mn-ea"/>
              <a:cs typeface="+mn-cs"/>
            </a:endParaRPr>
          </a:p>
        </p:txBody>
      </p:sp>
      <p:sp>
        <p:nvSpPr>
          <p:cNvPr id="4" name="Rectangle 3">
            <a:extLst>
              <a:ext uri="{FF2B5EF4-FFF2-40B4-BE49-F238E27FC236}">
                <a16:creationId xmlns:a16="http://schemas.microsoft.com/office/drawing/2014/main" id="{3C70A250-995E-4FAE-671E-12D15849E10E}"/>
              </a:ext>
            </a:extLst>
          </p:cNvPr>
          <p:cNvSpPr/>
          <p:nvPr/>
        </p:nvSpPr>
        <p:spPr>
          <a:xfrm>
            <a:off x="449806" y="1310939"/>
            <a:ext cx="2448272" cy="786189"/>
          </a:xfrm>
          <a:prstGeom prst="rect">
            <a:avLst/>
          </a:prstGeom>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Segoe UI"/>
                <a:ea typeface="+mn-ea"/>
                <a:cs typeface="+mn-cs"/>
              </a:rPr>
              <a:t>Addresses</a:t>
            </a:r>
          </a:p>
        </p:txBody>
      </p:sp>
      <p:cxnSp>
        <p:nvCxnSpPr>
          <p:cNvPr id="5" name="Straight Connector 4">
            <a:extLst>
              <a:ext uri="{FF2B5EF4-FFF2-40B4-BE49-F238E27FC236}">
                <a16:creationId xmlns:a16="http://schemas.microsoft.com/office/drawing/2014/main" id="{23CAA533-07B7-451A-408E-566D8082B1EF}"/>
              </a:ext>
            </a:extLst>
          </p:cNvPr>
          <p:cNvCxnSpPr>
            <a:stCxn id="4" idx="2"/>
            <a:endCxn id="3" idx="0"/>
          </p:cNvCxnSpPr>
          <p:nvPr/>
        </p:nvCxnSpPr>
        <p:spPr>
          <a:xfrm>
            <a:off x="1673942" y="2097128"/>
            <a:ext cx="0" cy="792088"/>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85EE02F7-7DF6-2EE9-BEA7-743EC18A42AE}"/>
              </a:ext>
            </a:extLst>
          </p:cNvPr>
          <p:cNvSpPr/>
          <p:nvPr/>
        </p:nvSpPr>
        <p:spPr>
          <a:xfrm>
            <a:off x="4122214" y="2924944"/>
            <a:ext cx="2448272" cy="822507"/>
          </a:xfrm>
          <a:prstGeom prst="rect">
            <a:avLst/>
          </a:prstGeom>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Segoe UI"/>
                <a:ea typeface="+mn-ea"/>
                <a:cs typeface="+mn-cs"/>
              </a:rPr>
              <a:t>Purchase order</a:t>
            </a:r>
          </a:p>
        </p:txBody>
      </p:sp>
      <p:cxnSp>
        <p:nvCxnSpPr>
          <p:cNvPr id="7" name="Connector: Elbow 6">
            <a:extLst>
              <a:ext uri="{FF2B5EF4-FFF2-40B4-BE49-F238E27FC236}">
                <a16:creationId xmlns:a16="http://schemas.microsoft.com/office/drawing/2014/main" id="{F917C211-2860-8724-D9F5-9329ABAE0B00}"/>
              </a:ext>
            </a:extLst>
          </p:cNvPr>
          <p:cNvCxnSpPr>
            <a:cxnSpLocks/>
            <a:stCxn id="3" idx="3"/>
            <a:endCxn id="6" idx="1"/>
          </p:cNvCxnSpPr>
          <p:nvPr/>
        </p:nvCxnSpPr>
        <p:spPr>
          <a:xfrm flipV="1">
            <a:off x="2898078" y="3336198"/>
            <a:ext cx="1224136" cy="201090"/>
          </a:xfrm>
          <a:prstGeom prst="bentConnector3">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42F37EE8-FC34-37D5-E210-AFE042B15CA9}"/>
              </a:ext>
            </a:extLst>
          </p:cNvPr>
          <p:cNvSpPr/>
          <p:nvPr/>
        </p:nvSpPr>
        <p:spPr>
          <a:xfrm>
            <a:off x="4103572" y="4703191"/>
            <a:ext cx="2448272" cy="822507"/>
          </a:xfrm>
          <a:prstGeom prst="rect">
            <a:avLst/>
          </a:prstGeom>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Segoe UI"/>
                <a:ea typeface="+mn-ea"/>
                <a:cs typeface="+mn-cs"/>
              </a:rPr>
              <a:t>Purchase order Items</a:t>
            </a:r>
          </a:p>
        </p:txBody>
      </p:sp>
      <p:cxnSp>
        <p:nvCxnSpPr>
          <p:cNvPr id="9" name="Connector: Elbow 8">
            <a:extLst>
              <a:ext uri="{FF2B5EF4-FFF2-40B4-BE49-F238E27FC236}">
                <a16:creationId xmlns:a16="http://schemas.microsoft.com/office/drawing/2014/main" id="{B5AE692E-309C-6D07-FB96-3BDA7FC1B78D}"/>
              </a:ext>
            </a:extLst>
          </p:cNvPr>
          <p:cNvCxnSpPr>
            <a:stCxn id="6" idx="2"/>
            <a:endCxn id="8" idx="0"/>
          </p:cNvCxnSpPr>
          <p:nvPr/>
        </p:nvCxnSpPr>
        <p:spPr>
          <a:xfrm rot="5400000">
            <a:off x="4859159" y="4216000"/>
            <a:ext cx="955740" cy="18642"/>
          </a:xfrm>
          <a:prstGeom prst="bentConnector3">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DDDE7273-06D2-D315-6382-B8DD1BF36F53}"/>
              </a:ext>
            </a:extLst>
          </p:cNvPr>
          <p:cNvSpPr/>
          <p:nvPr/>
        </p:nvSpPr>
        <p:spPr>
          <a:xfrm>
            <a:off x="8442694" y="4617408"/>
            <a:ext cx="2736304" cy="1015663"/>
          </a:xfrm>
          <a:prstGeom prst="rect">
            <a:avLst/>
          </a:prstGeom>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Segoe UI"/>
                <a:ea typeface="+mn-ea"/>
                <a:cs typeface="+mn-cs"/>
              </a:rPr>
              <a:t>Product</a:t>
            </a:r>
          </a:p>
        </p:txBody>
      </p:sp>
      <p:cxnSp>
        <p:nvCxnSpPr>
          <p:cNvPr id="11" name="Connector: Elbow 10">
            <a:extLst>
              <a:ext uri="{FF2B5EF4-FFF2-40B4-BE49-F238E27FC236}">
                <a16:creationId xmlns:a16="http://schemas.microsoft.com/office/drawing/2014/main" id="{6ECB2D63-79EE-1B31-E55B-79CAEC7FF367}"/>
              </a:ext>
            </a:extLst>
          </p:cNvPr>
          <p:cNvCxnSpPr>
            <a:stCxn id="8" idx="3"/>
            <a:endCxn id="10" idx="1"/>
          </p:cNvCxnSpPr>
          <p:nvPr/>
        </p:nvCxnSpPr>
        <p:spPr>
          <a:xfrm>
            <a:off x="6551844" y="5114445"/>
            <a:ext cx="1890850" cy="10795"/>
          </a:xfrm>
          <a:prstGeom prst="bentConnector3">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09DF3925-FFE3-01C8-92A3-82EA23EC9784}"/>
              </a:ext>
            </a:extLst>
          </p:cNvPr>
          <p:cNvSpPr/>
          <p:nvPr/>
        </p:nvSpPr>
        <p:spPr>
          <a:xfrm>
            <a:off x="8457382" y="2828365"/>
            <a:ext cx="2736304" cy="1015663"/>
          </a:xfrm>
          <a:prstGeom prst="rect">
            <a:avLst/>
          </a:prstGeom>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Segoe UI"/>
                <a:ea typeface="+mn-ea"/>
                <a:cs typeface="+mn-cs"/>
              </a:rPr>
              <a:t>Product Text</a:t>
            </a:r>
          </a:p>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Segoe UI"/>
                <a:ea typeface="+mn-ea"/>
                <a:cs typeface="+mn-cs"/>
              </a:rPr>
              <a:t>(localized)</a:t>
            </a:r>
          </a:p>
        </p:txBody>
      </p:sp>
      <p:cxnSp>
        <p:nvCxnSpPr>
          <p:cNvPr id="13" name="Connector: Elbow 12">
            <a:extLst>
              <a:ext uri="{FF2B5EF4-FFF2-40B4-BE49-F238E27FC236}">
                <a16:creationId xmlns:a16="http://schemas.microsoft.com/office/drawing/2014/main" id="{EBDD0C4B-85D4-E4B5-4A6C-6D11C2F9A5D5}"/>
              </a:ext>
            </a:extLst>
          </p:cNvPr>
          <p:cNvCxnSpPr>
            <a:stCxn id="12" idx="2"/>
            <a:endCxn id="10" idx="0"/>
          </p:cNvCxnSpPr>
          <p:nvPr/>
        </p:nvCxnSpPr>
        <p:spPr>
          <a:xfrm rot="5400000">
            <a:off x="9431500" y="4223374"/>
            <a:ext cx="773380" cy="14688"/>
          </a:xfrm>
          <a:prstGeom prst="bentConnector3">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F3DC6AFA-1A63-88AE-E9CA-25885343CC64}"/>
              </a:ext>
            </a:extLst>
          </p:cNvPr>
          <p:cNvSpPr txBox="1"/>
          <p:nvPr/>
        </p:nvSpPr>
        <p:spPr>
          <a:xfrm>
            <a:off x="1853963" y="2241144"/>
            <a:ext cx="1116122" cy="461665"/>
          </a:xfrm>
          <a:prstGeom prst="rect">
            <a:avLst/>
          </a:prstGeom>
          <a:noFill/>
          <a:ln>
            <a:noFill/>
          </a:ln>
        </p:spPr>
        <p:txBody>
          <a:bodyPr wrap="square" rtlCol="0">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Segoe UI"/>
                <a:ea typeface="+mn-ea"/>
                <a:cs typeface="+mn-cs"/>
              </a:rPr>
              <a:t>1..1</a:t>
            </a:r>
          </a:p>
        </p:txBody>
      </p:sp>
      <p:sp>
        <p:nvSpPr>
          <p:cNvPr id="15" name="TextBox 14">
            <a:extLst>
              <a:ext uri="{FF2B5EF4-FFF2-40B4-BE49-F238E27FC236}">
                <a16:creationId xmlns:a16="http://schemas.microsoft.com/office/drawing/2014/main" id="{E3F4B239-2E8C-B6BF-1237-BF1705B90805}"/>
              </a:ext>
            </a:extLst>
          </p:cNvPr>
          <p:cNvSpPr txBox="1"/>
          <p:nvPr/>
        </p:nvSpPr>
        <p:spPr>
          <a:xfrm>
            <a:off x="3096377" y="2895202"/>
            <a:ext cx="881821" cy="461665"/>
          </a:xfrm>
          <a:prstGeom prst="rect">
            <a:avLst/>
          </a:prstGeom>
          <a:noFill/>
          <a:ln>
            <a:noFill/>
          </a:ln>
        </p:spPr>
        <p:txBody>
          <a:bodyPr wrap="square">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Segoe UI"/>
                <a:ea typeface="+mn-ea"/>
                <a:cs typeface="+mn-cs"/>
              </a:rPr>
              <a:t>1..*</a:t>
            </a:r>
          </a:p>
        </p:txBody>
      </p:sp>
      <p:sp>
        <p:nvSpPr>
          <p:cNvPr id="16" name="TextBox 15">
            <a:extLst>
              <a:ext uri="{FF2B5EF4-FFF2-40B4-BE49-F238E27FC236}">
                <a16:creationId xmlns:a16="http://schemas.microsoft.com/office/drawing/2014/main" id="{4FAE37F6-701D-F062-A38D-693DE4C4C026}"/>
              </a:ext>
            </a:extLst>
          </p:cNvPr>
          <p:cNvSpPr txBox="1"/>
          <p:nvPr/>
        </p:nvSpPr>
        <p:spPr>
          <a:xfrm>
            <a:off x="5571790" y="3994488"/>
            <a:ext cx="881821" cy="461665"/>
          </a:xfrm>
          <a:prstGeom prst="rect">
            <a:avLst/>
          </a:prstGeom>
          <a:noFill/>
          <a:ln>
            <a:noFill/>
          </a:ln>
        </p:spPr>
        <p:txBody>
          <a:bodyPr wrap="square">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Segoe UI"/>
                <a:ea typeface="+mn-ea"/>
                <a:cs typeface="+mn-cs"/>
              </a:rPr>
              <a:t>1..*</a:t>
            </a:r>
          </a:p>
        </p:txBody>
      </p:sp>
      <p:sp>
        <p:nvSpPr>
          <p:cNvPr id="17" name="TextBox 16">
            <a:extLst>
              <a:ext uri="{FF2B5EF4-FFF2-40B4-BE49-F238E27FC236}">
                <a16:creationId xmlns:a16="http://schemas.microsoft.com/office/drawing/2014/main" id="{8B15D7C1-BF60-5530-53BD-C009CCE0D8F0}"/>
              </a:ext>
            </a:extLst>
          </p:cNvPr>
          <p:cNvSpPr txBox="1"/>
          <p:nvPr/>
        </p:nvSpPr>
        <p:spPr>
          <a:xfrm>
            <a:off x="7218558" y="4730269"/>
            <a:ext cx="881821" cy="461665"/>
          </a:xfrm>
          <a:prstGeom prst="rect">
            <a:avLst/>
          </a:prstGeom>
          <a:noFill/>
          <a:ln>
            <a:noFill/>
          </a:ln>
        </p:spPr>
        <p:txBody>
          <a:bodyPr wrap="square">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Segoe UI"/>
                <a:ea typeface="+mn-ea"/>
                <a:cs typeface="+mn-cs"/>
              </a:rPr>
              <a:t>1..1</a:t>
            </a:r>
          </a:p>
        </p:txBody>
      </p:sp>
      <p:sp>
        <p:nvSpPr>
          <p:cNvPr id="18" name="TextBox 17">
            <a:extLst>
              <a:ext uri="{FF2B5EF4-FFF2-40B4-BE49-F238E27FC236}">
                <a16:creationId xmlns:a16="http://schemas.microsoft.com/office/drawing/2014/main" id="{DAB2FCD0-92E2-B406-33F3-FB25960B1291}"/>
              </a:ext>
            </a:extLst>
          </p:cNvPr>
          <p:cNvSpPr txBox="1"/>
          <p:nvPr/>
        </p:nvSpPr>
        <p:spPr>
          <a:xfrm>
            <a:off x="9954862" y="3985420"/>
            <a:ext cx="881821" cy="461665"/>
          </a:xfrm>
          <a:prstGeom prst="rect">
            <a:avLst/>
          </a:prstGeom>
          <a:noFill/>
          <a:ln>
            <a:noFill/>
          </a:ln>
        </p:spPr>
        <p:txBody>
          <a:bodyPr wrap="square">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Segoe UI"/>
                <a:ea typeface="+mn-ea"/>
                <a:cs typeface="+mn-cs"/>
              </a:rPr>
              <a:t>1..*</a:t>
            </a:r>
          </a:p>
        </p:txBody>
      </p:sp>
      <mc:AlternateContent xmlns:mc="http://schemas.openxmlformats.org/markup-compatibility/2006">
        <mc:Choice xmlns:p14="http://schemas.microsoft.com/office/powerpoint/2010/main" Requires="p14">
          <p:contentPart p14:bwMode="auto" r:id="rId2">
            <p14:nvContentPartPr>
              <p14:cNvPr id="19" name="Ink 18">
                <a:extLst>
                  <a:ext uri="{FF2B5EF4-FFF2-40B4-BE49-F238E27FC236}">
                    <a16:creationId xmlns:a16="http://schemas.microsoft.com/office/drawing/2014/main" id="{A4B11B33-DE00-502E-7074-670600296BDC}"/>
                  </a:ext>
                </a:extLst>
              </p14:cNvPr>
              <p14:cNvContentPartPr/>
              <p14:nvPr/>
            </p14:nvContentPartPr>
            <p14:xfrm>
              <a:off x="2349162" y="926230"/>
              <a:ext cx="360" cy="360"/>
            </p14:xfrm>
          </p:contentPart>
        </mc:Choice>
        <mc:Fallback>
          <p:pic>
            <p:nvPicPr>
              <p:cNvPr id="19" name="Ink 18">
                <a:extLst>
                  <a:ext uri="{FF2B5EF4-FFF2-40B4-BE49-F238E27FC236}">
                    <a16:creationId xmlns:a16="http://schemas.microsoft.com/office/drawing/2014/main" id="{A4B11B33-DE00-502E-7074-670600296BDC}"/>
                  </a:ext>
                </a:extLst>
              </p:cNvPr>
              <p:cNvPicPr/>
              <p:nvPr/>
            </p:nvPicPr>
            <p:blipFill>
              <a:blip r:embed="rId3"/>
              <a:stretch>
                <a:fillRect/>
              </a:stretch>
            </p:blipFill>
            <p:spPr>
              <a:xfrm>
                <a:off x="2331522" y="908590"/>
                <a:ext cx="36000" cy="3600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20" name="Ink 19">
                <a:extLst>
                  <a:ext uri="{FF2B5EF4-FFF2-40B4-BE49-F238E27FC236}">
                    <a16:creationId xmlns:a16="http://schemas.microsoft.com/office/drawing/2014/main" id="{0B936261-1E2F-7F09-5704-DEFE64CAB9F2}"/>
                  </a:ext>
                </a:extLst>
              </p14:cNvPr>
              <p14:cNvContentPartPr/>
              <p14:nvPr/>
            </p14:nvContentPartPr>
            <p14:xfrm>
              <a:off x="459882" y="708430"/>
              <a:ext cx="1964520" cy="48960"/>
            </p14:xfrm>
          </p:contentPart>
        </mc:Choice>
        <mc:Fallback>
          <p:pic>
            <p:nvPicPr>
              <p:cNvPr id="20" name="Ink 19">
                <a:extLst>
                  <a:ext uri="{FF2B5EF4-FFF2-40B4-BE49-F238E27FC236}">
                    <a16:creationId xmlns:a16="http://schemas.microsoft.com/office/drawing/2014/main" id="{0B936261-1E2F-7F09-5704-DEFE64CAB9F2}"/>
                  </a:ext>
                </a:extLst>
              </p:cNvPr>
              <p:cNvPicPr/>
              <p:nvPr/>
            </p:nvPicPr>
            <p:blipFill>
              <a:blip r:embed="rId5"/>
              <a:stretch>
                <a:fillRect/>
              </a:stretch>
            </p:blipFill>
            <p:spPr>
              <a:xfrm>
                <a:off x="442242" y="690430"/>
                <a:ext cx="2000160" cy="84600"/>
              </a:xfrm>
              <a:prstGeom prst="rect">
                <a:avLst/>
              </a:prstGeom>
            </p:spPr>
          </p:pic>
        </mc:Fallback>
      </mc:AlternateContent>
      <p:grpSp>
        <p:nvGrpSpPr>
          <p:cNvPr id="26" name="Group 25">
            <a:extLst>
              <a:ext uri="{FF2B5EF4-FFF2-40B4-BE49-F238E27FC236}">
                <a16:creationId xmlns:a16="http://schemas.microsoft.com/office/drawing/2014/main" id="{8B8D8C42-38D4-5F64-6A36-0F4798B5D563}"/>
              </a:ext>
            </a:extLst>
          </p:cNvPr>
          <p:cNvGrpSpPr/>
          <p:nvPr/>
        </p:nvGrpSpPr>
        <p:grpSpPr>
          <a:xfrm>
            <a:off x="4198122" y="744070"/>
            <a:ext cx="2328480" cy="497520"/>
            <a:chOff x="4198122" y="744070"/>
            <a:chExt cx="2328480" cy="497520"/>
          </a:xfrm>
        </p:grpSpPr>
        <mc:AlternateContent xmlns:mc="http://schemas.openxmlformats.org/markup-compatibility/2006">
          <mc:Choice xmlns:p14="http://schemas.microsoft.com/office/powerpoint/2010/main" Requires="p14">
            <p:contentPart p14:bwMode="auto" r:id="rId6">
              <p14:nvContentPartPr>
                <p14:cNvPr id="21" name="Ink 20">
                  <a:extLst>
                    <a:ext uri="{FF2B5EF4-FFF2-40B4-BE49-F238E27FC236}">
                      <a16:creationId xmlns:a16="http://schemas.microsoft.com/office/drawing/2014/main" id="{5BAC9E6F-EA91-FBE4-FE69-0DC55169F412}"/>
                    </a:ext>
                  </a:extLst>
                </p14:cNvPr>
                <p14:cNvContentPartPr/>
                <p14:nvPr/>
              </p14:nvContentPartPr>
              <p14:xfrm>
                <a:off x="4198122" y="744070"/>
                <a:ext cx="374040" cy="389880"/>
              </p14:xfrm>
            </p:contentPart>
          </mc:Choice>
          <mc:Fallback>
            <p:pic>
              <p:nvPicPr>
                <p:cNvPr id="21" name="Ink 20">
                  <a:extLst>
                    <a:ext uri="{FF2B5EF4-FFF2-40B4-BE49-F238E27FC236}">
                      <a16:creationId xmlns:a16="http://schemas.microsoft.com/office/drawing/2014/main" id="{5BAC9E6F-EA91-FBE4-FE69-0DC55169F412}"/>
                    </a:ext>
                  </a:extLst>
                </p:cNvPr>
                <p:cNvPicPr/>
                <p:nvPr/>
              </p:nvPicPr>
              <p:blipFill>
                <a:blip r:embed="rId7"/>
                <a:stretch>
                  <a:fillRect/>
                </a:stretch>
              </p:blipFill>
              <p:spPr>
                <a:xfrm>
                  <a:off x="4180482" y="726430"/>
                  <a:ext cx="409680" cy="42552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22" name="Ink 21">
                  <a:extLst>
                    <a:ext uri="{FF2B5EF4-FFF2-40B4-BE49-F238E27FC236}">
                      <a16:creationId xmlns:a16="http://schemas.microsoft.com/office/drawing/2014/main" id="{51E1128B-0E88-0757-8DC3-3CB169FD9919}"/>
                    </a:ext>
                  </a:extLst>
                </p14:cNvPr>
                <p14:cNvContentPartPr/>
                <p14:nvPr/>
              </p14:nvContentPartPr>
              <p14:xfrm>
                <a:off x="4208562" y="893470"/>
                <a:ext cx="391680" cy="51480"/>
              </p14:xfrm>
            </p:contentPart>
          </mc:Choice>
          <mc:Fallback>
            <p:pic>
              <p:nvPicPr>
                <p:cNvPr id="22" name="Ink 21">
                  <a:extLst>
                    <a:ext uri="{FF2B5EF4-FFF2-40B4-BE49-F238E27FC236}">
                      <a16:creationId xmlns:a16="http://schemas.microsoft.com/office/drawing/2014/main" id="{51E1128B-0E88-0757-8DC3-3CB169FD9919}"/>
                    </a:ext>
                  </a:extLst>
                </p:cNvPr>
                <p:cNvPicPr/>
                <p:nvPr/>
              </p:nvPicPr>
              <p:blipFill>
                <a:blip r:embed="rId9"/>
                <a:stretch>
                  <a:fillRect/>
                </a:stretch>
              </p:blipFill>
              <p:spPr>
                <a:xfrm>
                  <a:off x="4190922" y="875470"/>
                  <a:ext cx="427320" cy="8712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23" name="Ink 22">
                  <a:extLst>
                    <a:ext uri="{FF2B5EF4-FFF2-40B4-BE49-F238E27FC236}">
                      <a16:creationId xmlns:a16="http://schemas.microsoft.com/office/drawing/2014/main" id="{A03472EA-C1C2-C6A7-D225-CD5BE66620CD}"/>
                    </a:ext>
                  </a:extLst>
                </p14:cNvPr>
                <p14:cNvContentPartPr/>
                <p14:nvPr/>
              </p14:nvContentPartPr>
              <p14:xfrm>
                <a:off x="4771602" y="769270"/>
                <a:ext cx="191160" cy="349560"/>
              </p14:xfrm>
            </p:contentPart>
          </mc:Choice>
          <mc:Fallback>
            <p:pic>
              <p:nvPicPr>
                <p:cNvPr id="23" name="Ink 22">
                  <a:extLst>
                    <a:ext uri="{FF2B5EF4-FFF2-40B4-BE49-F238E27FC236}">
                      <a16:creationId xmlns:a16="http://schemas.microsoft.com/office/drawing/2014/main" id="{A03472EA-C1C2-C6A7-D225-CD5BE66620CD}"/>
                    </a:ext>
                  </a:extLst>
                </p:cNvPr>
                <p:cNvPicPr/>
                <p:nvPr/>
              </p:nvPicPr>
              <p:blipFill>
                <a:blip r:embed="rId11"/>
                <a:stretch>
                  <a:fillRect/>
                </a:stretch>
              </p:blipFill>
              <p:spPr>
                <a:xfrm>
                  <a:off x="4753602" y="751630"/>
                  <a:ext cx="226800" cy="38520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24" name="Ink 23">
                  <a:extLst>
                    <a:ext uri="{FF2B5EF4-FFF2-40B4-BE49-F238E27FC236}">
                      <a16:creationId xmlns:a16="http://schemas.microsoft.com/office/drawing/2014/main" id="{4FF06CBC-1365-2F2C-4E59-5DE6CF3A1EA2}"/>
                    </a:ext>
                  </a:extLst>
                </p14:cNvPr>
                <p14:cNvContentPartPr/>
                <p14:nvPr/>
              </p14:nvContentPartPr>
              <p14:xfrm>
                <a:off x="5031882" y="777190"/>
                <a:ext cx="448560" cy="342000"/>
              </p14:xfrm>
            </p:contentPart>
          </mc:Choice>
          <mc:Fallback>
            <p:pic>
              <p:nvPicPr>
                <p:cNvPr id="24" name="Ink 23">
                  <a:extLst>
                    <a:ext uri="{FF2B5EF4-FFF2-40B4-BE49-F238E27FC236}">
                      <a16:creationId xmlns:a16="http://schemas.microsoft.com/office/drawing/2014/main" id="{4FF06CBC-1365-2F2C-4E59-5DE6CF3A1EA2}"/>
                    </a:ext>
                  </a:extLst>
                </p:cNvPr>
                <p:cNvPicPr/>
                <p:nvPr/>
              </p:nvPicPr>
              <p:blipFill>
                <a:blip r:embed="rId13"/>
                <a:stretch>
                  <a:fillRect/>
                </a:stretch>
              </p:blipFill>
              <p:spPr>
                <a:xfrm>
                  <a:off x="5014242" y="759550"/>
                  <a:ext cx="484200" cy="37764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25" name="Ink 24">
                  <a:extLst>
                    <a:ext uri="{FF2B5EF4-FFF2-40B4-BE49-F238E27FC236}">
                      <a16:creationId xmlns:a16="http://schemas.microsoft.com/office/drawing/2014/main" id="{9E3C00A9-9F35-555B-FEEB-8C104010E808}"/>
                    </a:ext>
                  </a:extLst>
                </p14:cNvPr>
                <p14:cNvContentPartPr/>
                <p14:nvPr/>
              </p14:nvContentPartPr>
              <p14:xfrm>
                <a:off x="4244562" y="1141870"/>
                <a:ext cx="2282040" cy="99720"/>
              </p14:xfrm>
            </p:contentPart>
          </mc:Choice>
          <mc:Fallback>
            <p:pic>
              <p:nvPicPr>
                <p:cNvPr id="25" name="Ink 24">
                  <a:extLst>
                    <a:ext uri="{FF2B5EF4-FFF2-40B4-BE49-F238E27FC236}">
                      <a16:creationId xmlns:a16="http://schemas.microsoft.com/office/drawing/2014/main" id="{9E3C00A9-9F35-555B-FEEB-8C104010E808}"/>
                    </a:ext>
                  </a:extLst>
                </p:cNvPr>
                <p:cNvPicPr/>
                <p:nvPr/>
              </p:nvPicPr>
              <p:blipFill>
                <a:blip r:embed="rId15"/>
                <a:stretch>
                  <a:fillRect/>
                </a:stretch>
              </p:blipFill>
              <p:spPr>
                <a:xfrm>
                  <a:off x="4226922" y="1124230"/>
                  <a:ext cx="2317680" cy="135360"/>
                </a:xfrm>
                <a:prstGeom prst="rect">
                  <a:avLst/>
                </a:prstGeom>
              </p:spPr>
            </p:pic>
          </mc:Fallback>
        </mc:AlternateContent>
      </p:grpSp>
      <p:grpSp>
        <p:nvGrpSpPr>
          <p:cNvPr id="29" name="Group 28">
            <a:extLst>
              <a:ext uri="{FF2B5EF4-FFF2-40B4-BE49-F238E27FC236}">
                <a16:creationId xmlns:a16="http://schemas.microsoft.com/office/drawing/2014/main" id="{3B495FA8-F7D6-B2A3-047B-ACB2E24C46C0}"/>
              </a:ext>
            </a:extLst>
          </p:cNvPr>
          <p:cNvGrpSpPr/>
          <p:nvPr/>
        </p:nvGrpSpPr>
        <p:grpSpPr>
          <a:xfrm>
            <a:off x="1268442" y="3349390"/>
            <a:ext cx="1026000" cy="83880"/>
            <a:chOff x="1268442" y="3349390"/>
            <a:chExt cx="1026000" cy="83880"/>
          </a:xfrm>
        </p:grpSpPr>
        <mc:AlternateContent xmlns:mc="http://schemas.openxmlformats.org/markup-compatibility/2006">
          <mc:Choice xmlns:p14="http://schemas.microsoft.com/office/powerpoint/2010/main" Requires="p14">
            <p:contentPart p14:bwMode="auto" r:id="rId16">
              <p14:nvContentPartPr>
                <p14:cNvPr id="27" name="Ink 26">
                  <a:extLst>
                    <a:ext uri="{FF2B5EF4-FFF2-40B4-BE49-F238E27FC236}">
                      <a16:creationId xmlns:a16="http://schemas.microsoft.com/office/drawing/2014/main" id="{28D24460-ADAF-D499-C059-396E1F06F31C}"/>
                    </a:ext>
                  </a:extLst>
                </p14:cNvPr>
                <p14:cNvContentPartPr/>
                <p14:nvPr/>
              </p14:nvContentPartPr>
              <p14:xfrm>
                <a:off x="1268442" y="3385750"/>
                <a:ext cx="264960" cy="46080"/>
              </p14:xfrm>
            </p:contentPart>
          </mc:Choice>
          <mc:Fallback>
            <p:pic>
              <p:nvPicPr>
                <p:cNvPr id="27" name="Ink 26">
                  <a:extLst>
                    <a:ext uri="{FF2B5EF4-FFF2-40B4-BE49-F238E27FC236}">
                      <a16:creationId xmlns:a16="http://schemas.microsoft.com/office/drawing/2014/main" id="{28D24460-ADAF-D499-C059-396E1F06F31C}"/>
                    </a:ext>
                  </a:extLst>
                </p:cNvPr>
                <p:cNvPicPr/>
                <p:nvPr/>
              </p:nvPicPr>
              <p:blipFill>
                <a:blip r:embed="rId17"/>
                <a:stretch>
                  <a:fillRect/>
                </a:stretch>
              </p:blipFill>
              <p:spPr>
                <a:xfrm>
                  <a:off x="1250442" y="3368110"/>
                  <a:ext cx="300600" cy="8172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28" name="Ink 27">
                  <a:extLst>
                    <a:ext uri="{FF2B5EF4-FFF2-40B4-BE49-F238E27FC236}">
                      <a16:creationId xmlns:a16="http://schemas.microsoft.com/office/drawing/2014/main" id="{84D19813-B00E-6A5C-E412-AE14C735C86F}"/>
                    </a:ext>
                  </a:extLst>
                </p14:cNvPr>
                <p14:cNvContentPartPr/>
                <p14:nvPr/>
              </p14:nvContentPartPr>
              <p14:xfrm>
                <a:off x="1968642" y="3349390"/>
                <a:ext cx="325800" cy="83880"/>
              </p14:xfrm>
            </p:contentPart>
          </mc:Choice>
          <mc:Fallback>
            <p:pic>
              <p:nvPicPr>
                <p:cNvPr id="28" name="Ink 27">
                  <a:extLst>
                    <a:ext uri="{FF2B5EF4-FFF2-40B4-BE49-F238E27FC236}">
                      <a16:creationId xmlns:a16="http://schemas.microsoft.com/office/drawing/2014/main" id="{84D19813-B00E-6A5C-E412-AE14C735C86F}"/>
                    </a:ext>
                  </a:extLst>
                </p:cNvPr>
                <p:cNvPicPr/>
                <p:nvPr/>
              </p:nvPicPr>
              <p:blipFill>
                <a:blip r:embed="rId19"/>
                <a:stretch>
                  <a:fillRect/>
                </a:stretch>
              </p:blipFill>
              <p:spPr>
                <a:xfrm>
                  <a:off x="1950642" y="3331390"/>
                  <a:ext cx="361440" cy="11952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20">
            <p14:nvContentPartPr>
              <p14:cNvPr id="30" name="Ink 29">
                <a:extLst>
                  <a:ext uri="{FF2B5EF4-FFF2-40B4-BE49-F238E27FC236}">
                    <a16:creationId xmlns:a16="http://schemas.microsoft.com/office/drawing/2014/main" id="{DA4FF0C0-F5D9-5315-C705-2BE25EA6B87F}"/>
                  </a:ext>
                </a:extLst>
              </p14:cNvPr>
              <p14:cNvContentPartPr/>
              <p14:nvPr/>
            </p14:nvContentPartPr>
            <p14:xfrm>
              <a:off x="1478322" y="4063630"/>
              <a:ext cx="299880" cy="70560"/>
            </p14:xfrm>
          </p:contentPart>
        </mc:Choice>
        <mc:Fallback>
          <p:pic>
            <p:nvPicPr>
              <p:cNvPr id="30" name="Ink 29">
                <a:extLst>
                  <a:ext uri="{FF2B5EF4-FFF2-40B4-BE49-F238E27FC236}">
                    <a16:creationId xmlns:a16="http://schemas.microsoft.com/office/drawing/2014/main" id="{DA4FF0C0-F5D9-5315-C705-2BE25EA6B87F}"/>
                  </a:ext>
                </a:extLst>
              </p:cNvPr>
              <p:cNvPicPr/>
              <p:nvPr/>
            </p:nvPicPr>
            <p:blipFill>
              <a:blip r:embed="rId21"/>
              <a:stretch>
                <a:fillRect/>
              </a:stretch>
            </p:blipFill>
            <p:spPr>
              <a:xfrm>
                <a:off x="1460322" y="4045990"/>
                <a:ext cx="335520" cy="10620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31" name="Ink 30">
                <a:extLst>
                  <a:ext uri="{FF2B5EF4-FFF2-40B4-BE49-F238E27FC236}">
                    <a16:creationId xmlns:a16="http://schemas.microsoft.com/office/drawing/2014/main" id="{1D07CBC1-6C95-80F3-E6DA-72CF65FD8328}"/>
                  </a:ext>
                </a:extLst>
              </p14:cNvPr>
              <p14:cNvContentPartPr/>
              <p14:nvPr/>
            </p14:nvContentPartPr>
            <p14:xfrm>
              <a:off x="1452402" y="1901830"/>
              <a:ext cx="658440" cy="54360"/>
            </p14:xfrm>
          </p:contentPart>
        </mc:Choice>
        <mc:Fallback>
          <p:pic>
            <p:nvPicPr>
              <p:cNvPr id="31" name="Ink 30">
                <a:extLst>
                  <a:ext uri="{FF2B5EF4-FFF2-40B4-BE49-F238E27FC236}">
                    <a16:creationId xmlns:a16="http://schemas.microsoft.com/office/drawing/2014/main" id="{1D07CBC1-6C95-80F3-E6DA-72CF65FD8328}"/>
                  </a:ext>
                </a:extLst>
              </p:cNvPr>
              <p:cNvPicPr/>
              <p:nvPr/>
            </p:nvPicPr>
            <p:blipFill>
              <a:blip r:embed="rId23"/>
              <a:stretch>
                <a:fillRect/>
              </a:stretch>
            </p:blipFill>
            <p:spPr>
              <a:xfrm>
                <a:off x="1434402" y="1883830"/>
                <a:ext cx="694080" cy="9000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32" name="Ink 31">
                <a:extLst>
                  <a:ext uri="{FF2B5EF4-FFF2-40B4-BE49-F238E27FC236}">
                    <a16:creationId xmlns:a16="http://schemas.microsoft.com/office/drawing/2014/main" id="{C5284F8E-A76E-204C-A47F-C590BA64542A}"/>
                  </a:ext>
                </a:extLst>
              </p14:cNvPr>
              <p14:cNvContentPartPr/>
              <p14:nvPr/>
            </p14:nvContentPartPr>
            <p14:xfrm>
              <a:off x="1260162" y="2128990"/>
              <a:ext cx="75600" cy="900360"/>
            </p14:xfrm>
          </p:contentPart>
        </mc:Choice>
        <mc:Fallback>
          <p:pic>
            <p:nvPicPr>
              <p:cNvPr id="32" name="Ink 31">
                <a:extLst>
                  <a:ext uri="{FF2B5EF4-FFF2-40B4-BE49-F238E27FC236}">
                    <a16:creationId xmlns:a16="http://schemas.microsoft.com/office/drawing/2014/main" id="{C5284F8E-A76E-204C-A47F-C590BA64542A}"/>
                  </a:ext>
                </a:extLst>
              </p:cNvPr>
              <p:cNvPicPr/>
              <p:nvPr/>
            </p:nvPicPr>
            <p:blipFill>
              <a:blip r:embed="rId25"/>
              <a:stretch>
                <a:fillRect/>
              </a:stretch>
            </p:blipFill>
            <p:spPr>
              <a:xfrm>
                <a:off x="1242162" y="2111350"/>
                <a:ext cx="111240" cy="936000"/>
              </a:xfrm>
              <a:prstGeom prst="rect">
                <a:avLst/>
              </a:prstGeom>
            </p:spPr>
          </p:pic>
        </mc:Fallback>
      </mc:AlternateContent>
      <p:grpSp>
        <p:nvGrpSpPr>
          <p:cNvPr id="40" name="Group 39">
            <a:extLst>
              <a:ext uri="{FF2B5EF4-FFF2-40B4-BE49-F238E27FC236}">
                <a16:creationId xmlns:a16="http://schemas.microsoft.com/office/drawing/2014/main" id="{8589DCE9-581F-4D9E-A20A-8956D4D67A6D}"/>
              </a:ext>
            </a:extLst>
          </p:cNvPr>
          <p:cNvGrpSpPr/>
          <p:nvPr/>
        </p:nvGrpSpPr>
        <p:grpSpPr>
          <a:xfrm>
            <a:off x="638802" y="4299790"/>
            <a:ext cx="1436400" cy="415800"/>
            <a:chOff x="638802" y="4299790"/>
            <a:chExt cx="1436400" cy="415800"/>
          </a:xfrm>
        </p:grpSpPr>
        <mc:AlternateContent xmlns:mc="http://schemas.openxmlformats.org/markup-compatibility/2006">
          <mc:Choice xmlns:p14="http://schemas.microsoft.com/office/powerpoint/2010/main" Requires="p14">
            <p:contentPart p14:bwMode="auto" r:id="rId26">
              <p14:nvContentPartPr>
                <p14:cNvPr id="33" name="Ink 32">
                  <a:extLst>
                    <a:ext uri="{FF2B5EF4-FFF2-40B4-BE49-F238E27FC236}">
                      <a16:creationId xmlns:a16="http://schemas.microsoft.com/office/drawing/2014/main" id="{E9B1A2C8-3FEC-1528-53E3-2E4B6F06FFB6}"/>
                    </a:ext>
                  </a:extLst>
                </p14:cNvPr>
                <p14:cNvContentPartPr/>
                <p14:nvPr/>
              </p14:nvContentPartPr>
              <p14:xfrm>
                <a:off x="806202" y="4316350"/>
                <a:ext cx="119880" cy="182880"/>
              </p14:xfrm>
            </p:contentPart>
          </mc:Choice>
          <mc:Fallback>
            <p:pic>
              <p:nvPicPr>
                <p:cNvPr id="33" name="Ink 32">
                  <a:extLst>
                    <a:ext uri="{FF2B5EF4-FFF2-40B4-BE49-F238E27FC236}">
                      <a16:creationId xmlns:a16="http://schemas.microsoft.com/office/drawing/2014/main" id="{E9B1A2C8-3FEC-1528-53E3-2E4B6F06FFB6}"/>
                    </a:ext>
                  </a:extLst>
                </p:cNvPr>
                <p:cNvPicPr/>
                <p:nvPr/>
              </p:nvPicPr>
              <p:blipFill>
                <a:blip r:embed="rId27"/>
                <a:stretch>
                  <a:fillRect/>
                </a:stretch>
              </p:blipFill>
              <p:spPr>
                <a:xfrm>
                  <a:off x="788202" y="4298710"/>
                  <a:ext cx="155520" cy="21852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34" name="Ink 33">
                  <a:extLst>
                    <a:ext uri="{FF2B5EF4-FFF2-40B4-BE49-F238E27FC236}">
                      <a16:creationId xmlns:a16="http://schemas.microsoft.com/office/drawing/2014/main" id="{AB0418C6-D369-08C5-CBC2-2C93B93F9413}"/>
                    </a:ext>
                  </a:extLst>
                </p14:cNvPr>
                <p14:cNvContentPartPr/>
                <p14:nvPr/>
              </p14:nvContentPartPr>
              <p14:xfrm>
                <a:off x="998082" y="4309870"/>
                <a:ext cx="90720" cy="131400"/>
              </p14:xfrm>
            </p:contentPart>
          </mc:Choice>
          <mc:Fallback>
            <p:pic>
              <p:nvPicPr>
                <p:cNvPr id="34" name="Ink 33">
                  <a:extLst>
                    <a:ext uri="{FF2B5EF4-FFF2-40B4-BE49-F238E27FC236}">
                      <a16:creationId xmlns:a16="http://schemas.microsoft.com/office/drawing/2014/main" id="{AB0418C6-D369-08C5-CBC2-2C93B93F9413}"/>
                    </a:ext>
                  </a:extLst>
                </p:cNvPr>
                <p:cNvPicPr/>
                <p:nvPr/>
              </p:nvPicPr>
              <p:blipFill>
                <a:blip r:embed="rId29"/>
                <a:stretch>
                  <a:fillRect/>
                </a:stretch>
              </p:blipFill>
              <p:spPr>
                <a:xfrm>
                  <a:off x="980082" y="4292230"/>
                  <a:ext cx="126360" cy="16704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35" name="Ink 34">
                  <a:extLst>
                    <a:ext uri="{FF2B5EF4-FFF2-40B4-BE49-F238E27FC236}">
                      <a16:creationId xmlns:a16="http://schemas.microsoft.com/office/drawing/2014/main" id="{C6D088DF-FDF5-7F07-546D-C4B821B358AC}"/>
                    </a:ext>
                  </a:extLst>
                </p14:cNvPr>
                <p14:cNvContentPartPr/>
                <p14:nvPr/>
              </p14:nvContentPartPr>
              <p14:xfrm>
                <a:off x="1120122" y="4309150"/>
                <a:ext cx="113040" cy="163800"/>
              </p14:xfrm>
            </p:contentPart>
          </mc:Choice>
          <mc:Fallback>
            <p:pic>
              <p:nvPicPr>
                <p:cNvPr id="35" name="Ink 34">
                  <a:extLst>
                    <a:ext uri="{FF2B5EF4-FFF2-40B4-BE49-F238E27FC236}">
                      <a16:creationId xmlns:a16="http://schemas.microsoft.com/office/drawing/2014/main" id="{C6D088DF-FDF5-7F07-546D-C4B821B358AC}"/>
                    </a:ext>
                  </a:extLst>
                </p:cNvPr>
                <p:cNvPicPr/>
                <p:nvPr/>
              </p:nvPicPr>
              <p:blipFill>
                <a:blip r:embed="rId31"/>
                <a:stretch>
                  <a:fillRect/>
                </a:stretch>
              </p:blipFill>
              <p:spPr>
                <a:xfrm>
                  <a:off x="1102122" y="4291510"/>
                  <a:ext cx="148680" cy="19944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36" name="Ink 35">
                  <a:extLst>
                    <a:ext uri="{FF2B5EF4-FFF2-40B4-BE49-F238E27FC236}">
                      <a16:creationId xmlns:a16="http://schemas.microsoft.com/office/drawing/2014/main" id="{C3E43956-EFCC-BFFB-09C9-E1D07247935C}"/>
                    </a:ext>
                  </a:extLst>
                </p14:cNvPr>
                <p14:cNvContentPartPr/>
                <p14:nvPr/>
              </p14:nvContentPartPr>
              <p14:xfrm>
                <a:off x="1268802" y="4318870"/>
                <a:ext cx="106560" cy="118800"/>
              </p14:xfrm>
            </p:contentPart>
          </mc:Choice>
          <mc:Fallback>
            <p:pic>
              <p:nvPicPr>
                <p:cNvPr id="36" name="Ink 35">
                  <a:extLst>
                    <a:ext uri="{FF2B5EF4-FFF2-40B4-BE49-F238E27FC236}">
                      <a16:creationId xmlns:a16="http://schemas.microsoft.com/office/drawing/2014/main" id="{C3E43956-EFCC-BFFB-09C9-E1D07247935C}"/>
                    </a:ext>
                  </a:extLst>
                </p:cNvPr>
                <p:cNvPicPr/>
                <p:nvPr/>
              </p:nvPicPr>
              <p:blipFill>
                <a:blip r:embed="rId33"/>
                <a:stretch>
                  <a:fillRect/>
                </a:stretch>
              </p:blipFill>
              <p:spPr>
                <a:xfrm>
                  <a:off x="1251162" y="4301230"/>
                  <a:ext cx="142200" cy="15444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37" name="Ink 36">
                  <a:extLst>
                    <a:ext uri="{FF2B5EF4-FFF2-40B4-BE49-F238E27FC236}">
                      <a16:creationId xmlns:a16="http://schemas.microsoft.com/office/drawing/2014/main" id="{973CE98E-A539-E46E-D177-BBBC633C2C27}"/>
                    </a:ext>
                  </a:extLst>
                </p14:cNvPr>
                <p14:cNvContentPartPr/>
                <p14:nvPr/>
              </p14:nvContentPartPr>
              <p14:xfrm>
                <a:off x="1447722" y="4303390"/>
                <a:ext cx="144360" cy="126000"/>
              </p14:xfrm>
            </p:contentPart>
          </mc:Choice>
          <mc:Fallback>
            <p:pic>
              <p:nvPicPr>
                <p:cNvPr id="37" name="Ink 36">
                  <a:extLst>
                    <a:ext uri="{FF2B5EF4-FFF2-40B4-BE49-F238E27FC236}">
                      <a16:creationId xmlns:a16="http://schemas.microsoft.com/office/drawing/2014/main" id="{973CE98E-A539-E46E-D177-BBBC633C2C27}"/>
                    </a:ext>
                  </a:extLst>
                </p:cNvPr>
                <p:cNvPicPr/>
                <p:nvPr/>
              </p:nvPicPr>
              <p:blipFill>
                <a:blip r:embed="rId35"/>
                <a:stretch>
                  <a:fillRect/>
                </a:stretch>
              </p:blipFill>
              <p:spPr>
                <a:xfrm>
                  <a:off x="1430082" y="4285750"/>
                  <a:ext cx="180000" cy="16164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38" name="Ink 37">
                  <a:extLst>
                    <a:ext uri="{FF2B5EF4-FFF2-40B4-BE49-F238E27FC236}">
                      <a16:creationId xmlns:a16="http://schemas.microsoft.com/office/drawing/2014/main" id="{8B1F4473-99AC-C08A-B344-686EC582B669}"/>
                    </a:ext>
                  </a:extLst>
                </p14:cNvPr>
                <p14:cNvContentPartPr/>
                <p14:nvPr/>
              </p14:nvContentPartPr>
              <p14:xfrm>
                <a:off x="1605402" y="4299790"/>
                <a:ext cx="187920" cy="126000"/>
              </p14:xfrm>
            </p:contentPart>
          </mc:Choice>
          <mc:Fallback>
            <p:pic>
              <p:nvPicPr>
                <p:cNvPr id="38" name="Ink 37">
                  <a:extLst>
                    <a:ext uri="{FF2B5EF4-FFF2-40B4-BE49-F238E27FC236}">
                      <a16:creationId xmlns:a16="http://schemas.microsoft.com/office/drawing/2014/main" id="{8B1F4473-99AC-C08A-B344-686EC582B669}"/>
                    </a:ext>
                  </a:extLst>
                </p:cNvPr>
                <p:cNvPicPr/>
                <p:nvPr/>
              </p:nvPicPr>
              <p:blipFill>
                <a:blip r:embed="rId37"/>
                <a:stretch>
                  <a:fillRect/>
                </a:stretch>
              </p:blipFill>
              <p:spPr>
                <a:xfrm>
                  <a:off x="1587762" y="4282150"/>
                  <a:ext cx="223560" cy="16164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39" name="Ink 38">
                  <a:extLst>
                    <a:ext uri="{FF2B5EF4-FFF2-40B4-BE49-F238E27FC236}">
                      <a16:creationId xmlns:a16="http://schemas.microsoft.com/office/drawing/2014/main" id="{75109C91-0D59-9BA3-5899-EB64C060F84F}"/>
                    </a:ext>
                  </a:extLst>
                </p14:cNvPr>
                <p14:cNvContentPartPr/>
                <p14:nvPr/>
              </p14:nvContentPartPr>
              <p14:xfrm>
                <a:off x="638802" y="4456030"/>
                <a:ext cx="1436400" cy="259560"/>
              </p14:xfrm>
            </p:contentPart>
          </mc:Choice>
          <mc:Fallback>
            <p:pic>
              <p:nvPicPr>
                <p:cNvPr id="39" name="Ink 38">
                  <a:extLst>
                    <a:ext uri="{FF2B5EF4-FFF2-40B4-BE49-F238E27FC236}">
                      <a16:creationId xmlns:a16="http://schemas.microsoft.com/office/drawing/2014/main" id="{75109C91-0D59-9BA3-5899-EB64C060F84F}"/>
                    </a:ext>
                  </a:extLst>
                </p:cNvPr>
                <p:cNvPicPr/>
                <p:nvPr/>
              </p:nvPicPr>
              <p:blipFill>
                <a:blip r:embed="rId39"/>
                <a:stretch>
                  <a:fillRect/>
                </a:stretch>
              </p:blipFill>
              <p:spPr>
                <a:xfrm>
                  <a:off x="621162" y="4438390"/>
                  <a:ext cx="1472040" cy="295200"/>
                </a:xfrm>
                <a:prstGeom prst="rect">
                  <a:avLst/>
                </a:prstGeom>
              </p:spPr>
            </p:pic>
          </mc:Fallback>
        </mc:AlternateContent>
      </p:grpSp>
      <p:grpSp>
        <p:nvGrpSpPr>
          <p:cNvPr id="48" name="Group 47">
            <a:extLst>
              <a:ext uri="{FF2B5EF4-FFF2-40B4-BE49-F238E27FC236}">
                <a16:creationId xmlns:a16="http://schemas.microsoft.com/office/drawing/2014/main" id="{E34905A3-295A-33FE-6256-6DF5FF7FC382}"/>
              </a:ext>
            </a:extLst>
          </p:cNvPr>
          <p:cNvGrpSpPr/>
          <p:nvPr/>
        </p:nvGrpSpPr>
        <p:grpSpPr>
          <a:xfrm>
            <a:off x="1006002" y="1018750"/>
            <a:ext cx="1057680" cy="404640"/>
            <a:chOff x="1006002" y="1018750"/>
            <a:chExt cx="1057680" cy="404640"/>
          </a:xfrm>
        </p:grpSpPr>
        <mc:AlternateContent xmlns:mc="http://schemas.openxmlformats.org/markup-compatibility/2006">
          <mc:Choice xmlns:p14="http://schemas.microsoft.com/office/powerpoint/2010/main" Requires="p14">
            <p:contentPart p14:bwMode="auto" r:id="rId40">
              <p14:nvContentPartPr>
                <p14:cNvPr id="41" name="Ink 40">
                  <a:extLst>
                    <a:ext uri="{FF2B5EF4-FFF2-40B4-BE49-F238E27FC236}">
                      <a16:creationId xmlns:a16="http://schemas.microsoft.com/office/drawing/2014/main" id="{FE16D0F7-B061-CB5D-2C7C-2F2A86C4B15E}"/>
                    </a:ext>
                  </a:extLst>
                </p14:cNvPr>
                <p14:cNvContentPartPr/>
                <p14:nvPr/>
              </p14:nvContentPartPr>
              <p14:xfrm>
                <a:off x="1006002" y="1084990"/>
                <a:ext cx="214920" cy="214200"/>
              </p14:xfrm>
            </p:contentPart>
          </mc:Choice>
          <mc:Fallback>
            <p:pic>
              <p:nvPicPr>
                <p:cNvPr id="41" name="Ink 40">
                  <a:extLst>
                    <a:ext uri="{FF2B5EF4-FFF2-40B4-BE49-F238E27FC236}">
                      <a16:creationId xmlns:a16="http://schemas.microsoft.com/office/drawing/2014/main" id="{FE16D0F7-B061-CB5D-2C7C-2F2A86C4B15E}"/>
                    </a:ext>
                  </a:extLst>
                </p:cNvPr>
                <p:cNvPicPr/>
                <p:nvPr/>
              </p:nvPicPr>
              <p:blipFill>
                <a:blip r:embed="rId41"/>
                <a:stretch>
                  <a:fillRect/>
                </a:stretch>
              </p:blipFill>
              <p:spPr>
                <a:xfrm>
                  <a:off x="988002" y="1067350"/>
                  <a:ext cx="250560" cy="24984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42" name="Ink 41">
                  <a:extLst>
                    <a:ext uri="{FF2B5EF4-FFF2-40B4-BE49-F238E27FC236}">
                      <a16:creationId xmlns:a16="http://schemas.microsoft.com/office/drawing/2014/main" id="{4A94E733-AB2F-FB4D-3152-BB533EA5C6F7}"/>
                    </a:ext>
                  </a:extLst>
                </p14:cNvPr>
                <p14:cNvContentPartPr/>
                <p14:nvPr/>
              </p14:nvContentPartPr>
              <p14:xfrm>
                <a:off x="1236042" y="1107310"/>
                <a:ext cx="110520" cy="160560"/>
              </p14:xfrm>
            </p:contentPart>
          </mc:Choice>
          <mc:Fallback>
            <p:pic>
              <p:nvPicPr>
                <p:cNvPr id="42" name="Ink 41">
                  <a:extLst>
                    <a:ext uri="{FF2B5EF4-FFF2-40B4-BE49-F238E27FC236}">
                      <a16:creationId xmlns:a16="http://schemas.microsoft.com/office/drawing/2014/main" id="{4A94E733-AB2F-FB4D-3152-BB533EA5C6F7}"/>
                    </a:ext>
                  </a:extLst>
                </p:cNvPr>
                <p:cNvPicPr/>
                <p:nvPr/>
              </p:nvPicPr>
              <p:blipFill>
                <a:blip r:embed="rId43"/>
                <a:stretch>
                  <a:fillRect/>
                </a:stretch>
              </p:blipFill>
              <p:spPr>
                <a:xfrm>
                  <a:off x="1218042" y="1089670"/>
                  <a:ext cx="146160" cy="19620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43" name="Ink 42">
                  <a:extLst>
                    <a:ext uri="{FF2B5EF4-FFF2-40B4-BE49-F238E27FC236}">
                      <a16:creationId xmlns:a16="http://schemas.microsoft.com/office/drawing/2014/main" id="{61D10C6F-918C-F12E-1154-3FC40E9EB285}"/>
                    </a:ext>
                  </a:extLst>
                </p14:cNvPr>
                <p14:cNvContentPartPr/>
                <p14:nvPr/>
              </p14:nvContentPartPr>
              <p14:xfrm>
                <a:off x="1372122" y="1085710"/>
                <a:ext cx="114840" cy="192600"/>
              </p14:xfrm>
            </p:contentPart>
          </mc:Choice>
          <mc:Fallback>
            <p:pic>
              <p:nvPicPr>
                <p:cNvPr id="43" name="Ink 42">
                  <a:extLst>
                    <a:ext uri="{FF2B5EF4-FFF2-40B4-BE49-F238E27FC236}">
                      <a16:creationId xmlns:a16="http://schemas.microsoft.com/office/drawing/2014/main" id="{61D10C6F-918C-F12E-1154-3FC40E9EB285}"/>
                    </a:ext>
                  </a:extLst>
                </p:cNvPr>
                <p:cNvPicPr/>
                <p:nvPr/>
              </p:nvPicPr>
              <p:blipFill>
                <a:blip r:embed="rId45"/>
                <a:stretch>
                  <a:fillRect/>
                </a:stretch>
              </p:blipFill>
              <p:spPr>
                <a:xfrm>
                  <a:off x="1354122" y="1068070"/>
                  <a:ext cx="150480" cy="22824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44" name="Ink 43">
                  <a:extLst>
                    <a:ext uri="{FF2B5EF4-FFF2-40B4-BE49-F238E27FC236}">
                      <a16:creationId xmlns:a16="http://schemas.microsoft.com/office/drawing/2014/main" id="{A35D91B4-DD6F-07F1-BC12-5C3BD910536A}"/>
                    </a:ext>
                  </a:extLst>
                </p14:cNvPr>
                <p14:cNvContentPartPr/>
                <p14:nvPr/>
              </p14:nvContentPartPr>
              <p14:xfrm>
                <a:off x="1517922" y="1111990"/>
                <a:ext cx="149400" cy="80640"/>
              </p14:xfrm>
            </p:contentPart>
          </mc:Choice>
          <mc:Fallback>
            <p:pic>
              <p:nvPicPr>
                <p:cNvPr id="44" name="Ink 43">
                  <a:extLst>
                    <a:ext uri="{FF2B5EF4-FFF2-40B4-BE49-F238E27FC236}">
                      <a16:creationId xmlns:a16="http://schemas.microsoft.com/office/drawing/2014/main" id="{A35D91B4-DD6F-07F1-BC12-5C3BD910536A}"/>
                    </a:ext>
                  </a:extLst>
                </p:cNvPr>
                <p:cNvPicPr/>
                <p:nvPr/>
              </p:nvPicPr>
              <p:blipFill>
                <a:blip r:embed="rId47"/>
                <a:stretch>
                  <a:fillRect/>
                </a:stretch>
              </p:blipFill>
              <p:spPr>
                <a:xfrm>
                  <a:off x="1499922" y="1093990"/>
                  <a:ext cx="185040" cy="116280"/>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45" name="Ink 44">
                  <a:extLst>
                    <a:ext uri="{FF2B5EF4-FFF2-40B4-BE49-F238E27FC236}">
                      <a16:creationId xmlns:a16="http://schemas.microsoft.com/office/drawing/2014/main" id="{D6315994-B1D9-A5D0-94CB-D8A0357ACCAF}"/>
                    </a:ext>
                  </a:extLst>
                </p14:cNvPr>
                <p14:cNvContentPartPr/>
                <p14:nvPr/>
              </p14:nvContentPartPr>
              <p14:xfrm>
                <a:off x="1698282" y="1081750"/>
                <a:ext cx="145800" cy="82080"/>
              </p14:xfrm>
            </p:contentPart>
          </mc:Choice>
          <mc:Fallback>
            <p:pic>
              <p:nvPicPr>
                <p:cNvPr id="45" name="Ink 44">
                  <a:extLst>
                    <a:ext uri="{FF2B5EF4-FFF2-40B4-BE49-F238E27FC236}">
                      <a16:creationId xmlns:a16="http://schemas.microsoft.com/office/drawing/2014/main" id="{D6315994-B1D9-A5D0-94CB-D8A0357ACCAF}"/>
                    </a:ext>
                  </a:extLst>
                </p:cNvPr>
                <p:cNvPicPr/>
                <p:nvPr/>
              </p:nvPicPr>
              <p:blipFill>
                <a:blip r:embed="rId49"/>
                <a:stretch>
                  <a:fillRect/>
                </a:stretch>
              </p:blipFill>
              <p:spPr>
                <a:xfrm>
                  <a:off x="1680642" y="1064110"/>
                  <a:ext cx="181440" cy="11772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46" name="Ink 45">
                  <a:extLst>
                    <a:ext uri="{FF2B5EF4-FFF2-40B4-BE49-F238E27FC236}">
                      <a16:creationId xmlns:a16="http://schemas.microsoft.com/office/drawing/2014/main" id="{AAB13E60-B6C3-226A-73C7-B79447693EA3}"/>
                    </a:ext>
                  </a:extLst>
                </p14:cNvPr>
                <p14:cNvContentPartPr/>
                <p14:nvPr/>
              </p14:nvContentPartPr>
              <p14:xfrm>
                <a:off x="1886922" y="1018750"/>
                <a:ext cx="100800" cy="157320"/>
              </p14:xfrm>
            </p:contentPart>
          </mc:Choice>
          <mc:Fallback>
            <p:pic>
              <p:nvPicPr>
                <p:cNvPr id="46" name="Ink 45">
                  <a:extLst>
                    <a:ext uri="{FF2B5EF4-FFF2-40B4-BE49-F238E27FC236}">
                      <a16:creationId xmlns:a16="http://schemas.microsoft.com/office/drawing/2014/main" id="{AAB13E60-B6C3-226A-73C7-B79447693EA3}"/>
                    </a:ext>
                  </a:extLst>
                </p:cNvPr>
                <p:cNvPicPr/>
                <p:nvPr/>
              </p:nvPicPr>
              <p:blipFill>
                <a:blip r:embed="rId51"/>
                <a:stretch>
                  <a:fillRect/>
                </a:stretch>
              </p:blipFill>
              <p:spPr>
                <a:xfrm>
                  <a:off x="1869282" y="1001110"/>
                  <a:ext cx="136440" cy="192960"/>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47" name="Ink 46">
                  <a:extLst>
                    <a:ext uri="{FF2B5EF4-FFF2-40B4-BE49-F238E27FC236}">
                      <a16:creationId xmlns:a16="http://schemas.microsoft.com/office/drawing/2014/main" id="{B5F78766-7CE7-35E0-C5CB-30276D3A2F03}"/>
                    </a:ext>
                  </a:extLst>
                </p14:cNvPr>
                <p14:cNvContentPartPr/>
                <p14:nvPr/>
              </p14:nvContentPartPr>
              <p14:xfrm>
                <a:off x="1043082" y="1252750"/>
                <a:ext cx="1020600" cy="170640"/>
              </p14:xfrm>
            </p:contentPart>
          </mc:Choice>
          <mc:Fallback>
            <p:pic>
              <p:nvPicPr>
                <p:cNvPr id="47" name="Ink 46">
                  <a:extLst>
                    <a:ext uri="{FF2B5EF4-FFF2-40B4-BE49-F238E27FC236}">
                      <a16:creationId xmlns:a16="http://schemas.microsoft.com/office/drawing/2014/main" id="{B5F78766-7CE7-35E0-C5CB-30276D3A2F03}"/>
                    </a:ext>
                  </a:extLst>
                </p:cNvPr>
                <p:cNvPicPr/>
                <p:nvPr/>
              </p:nvPicPr>
              <p:blipFill>
                <a:blip r:embed="rId53"/>
                <a:stretch>
                  <a:fillRect/>
                </a:stretch>
              </p:blipFill>
              <p:spPr>
                <a:xfrm>
                  <a:off x="1025442" y="1235110"/>
                  <a:ext cx="1056240" cy="20628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54">
            <p14:nvContentPartPr>
              <p14:cNvPr id="49" name="Ink 48">
                <a:extLst>
                  <a:ext uri="{FF2B5EF4-FFF2-40B4-BE49-F238E27FC236}">
                    <a16:creationId xmlns:a16="http://schemas.microsoft.com/office/drawing/2014/main" id="{EACB8957-30EB-7EF2-4EAB-675883317B78}"/>
                  </a:ext>
                </a:extLst>
              </p14:cNvPr>
              <p14:cNvContentPartPr/>
              <p14:nvPr/>
            </p14:nvContentPartPr>
            <p14:xfrm>
              <a:off x="1862802" y="2158150"/>
              <a:ext cx="808920" cy="637200"/>
            </p14:xfrm>
          </p:contentPart>
        </mc:Choice>
        <mc:Fallback>
          <p:pic>
            <p:nvPicPr>
              <p:cNvPr id="49" name="Ink 48">
                <a:extLst>
                  <a:ext uri="{FF2B5EF4-FFF2-40B4-BE49-F238E27FC236}">
                    <a16:creationId xmlns:a16="http://schemas.microsoft.com/office/drawing/2014/main" id="{EACB8957-30EB-7EF2-4EAB-675883317B78}"/>
                  </a:ext>
                </a:extLst>
              </p:cNvPr>
              <p:cNvPicPr/>
              <p:nvPr/>
            </p:nvPicPr>
            <p:blipFill>
              <a:blip r:embed="rId55"/>
              <a:stretch>
                <a:fillRect/>
              </a:stretch>
            </p:blipFill>
            <p:spPr>
              <a:xfrm>
                <a:off x="1844802" y="2140510"/>
                <a:ext cx="844560" cy="672840"/>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90" name="Ink 89">
                <a:extLst>
                  <a:ext uri="{FF2B5EF4-FFF2-40B4-BE49-F238E27FC236}">
                    <a16:creationId xmlns:a16="http://schemas.microsoft.com/office/drawing/2014/main" id="{E4AF4EC0-2D27-E351-0F51-3DC0EFDA58F1}"/>
                  </a:ext>
                </a:extLst>
              </p14:cNvPr>
              <p14:cNvContentPartPr/>
              <p14:nvPr/>
            </p14:nvContentPartPr>
            <p14:xfrm>
              <a:off x="5324202" y="5138950"/>
              <a:ext cx="484920" cy="30240"/>
            </p14:xfrm>
          </p:contentPart>
        </mc:Choice>
        <mc:Fallback>
          <p:pic>
            <p:nvPicPr>
              <p:cNvPr id="90" name="Ink 89">
                <a:extLst>
                  <a:ext uri="{FF2B5EF4-FFF2-40B4-BE49-F238E27FC236}">
                    <a16:creationId xmlns:a16="http://schemas.microsoft.com/office/drawing/2014/main" id="{E4AF4EC0-2D27-E351-0F51-3DC0EFDA58F1}"/>
                  </a:ext>
                </a:extLst>
              </p:cNvPr>
              <p:cNvPicPr/>
              <p:nvPr/>
            </p:nvPicPr>
            <p:blipFill>
              <a:blip r:embed="rId57"/>
              <a:stretch>
                <a:fillRect/>
              </a:stretch>
            </p:blipFill>
            <p:spPr>
              <a:xfrm>
                <a:off x="5306562" y="5120950"/>
                <a:ext cx="520560" cy="65880"/>
              </a:xfrm>
              <a:prstGeom prst="rect">
                <a:avLst/>
              </a:prstGeom>
            </p:spPr>
          </p:pic>
        </mc:Fallback>
      </mc:AlternateContent>
      <mc:AlternateContent xmlns:mc="http://schemas.openxmlformats.org/markup-compatibility/2006">
        <mc:Choice xmlns:p14="http://schemas.microsoft.com/office/powerpoint/2010/main" Requires="p14">
          <p:contentPart p14:bwMode="auto" r:id="rId58">
            <p14:nvContentPartPr>
              <p14:cNvPr id="91" name="Ink 90">
                <a:extLst>
                  <a:ext uri="{FF2B5EF4-FFF2-40B4-BE49-F238E27FC236}">
                    <a16:creationId xmlns:a16="http://schemas.microsoft.com/office/drawing/2014/main" id="{B7EFF4A0-3BF5-C8F4-26E3-7B4BE4E9B1A7}"/>
                  </a:ext>
                </a:extLst>
              </p14:cNvPr>
              <p14:cNvContentPartPr/>
              <p14:nvPr/>
            </p14:nvContentPartPr>
            <p14:xfrm>
              <a:off x="5402682" y="5432350"/>
              <a:ext cx="312120" cy="50040"/>
            </p14:xfrm>
          </p:contentPart>
        </mc:Choice>
        <mc:Fallback>
          <p:pic>
            <p:nvPicPr>
              <p:cNvPr id="91" name="Ink 90">
                <a:extLst>
                  <a:ext uri="{FF2B5EF4-FFF2-40B4-BE49-F238E27FC236}">
                    <a16:creationId xmlns:a16="http://schemas.microsoft.com/office/drawing/2014/main" id="{B7EFF4A0-3BF5-C8F4-26E3-7B4BE4E9B1A7}"/>
                  </a:ext>
                </a:extLst>
              </p:cNvPr>
              <p:cNvPicPr/>
              <p:nvPr/>
            </p:nvPicPr>
            <p:blipFill>
              <a:blip r:embed="rId59"/>
              <a:stretch>
                <a:fillRect/>
              </a:stretch>
            </p:blipFill>
            <p:spPr>
              <a:xfrm>
                <a:off x="5384682" y="5414350"/>
                <a:ext cx="347760" cy="85680"/>
              </a:xfrm>
              <a:prstGeom prst="rect">
                <a:avLst/>
              </a:prstGeom>
            </p:spPr>
          </p:pic>
        </mc:Fallback>
      </mc:AlternateContent>
      <p:grpSp>
        <p:nvGrpSpPr>
          <p:cNvPr id="116" name="Group 115">
            <a:extLst>
              <a:ext uri="{FF2B5EF4-FFF2-40B4-BE49-F238E27FC236}">
                <a16:creationId xmlns:a16="http://schemas.microsoft.com/office/drawing/2014/main" id="{1824A521-84A9-BC68-2FBF-0C48AA7904DA}"/>
              </a:ext>
            </a:extLst>
          </p:cNvPr>
          <p:cNvGrpSpPr/>
          <p:nvPr/>
        </p:nvGrpSpPr>
        <p:grpSpPr>
          <a:xfrm>
            <a:off x="4575762" y="1451470"/>
            <a:ext cx="3282840" cy="3430800"/>
            <a:chOff x="4575762" y="1451470"/>
            <a:chExt cx="3282840" cy="3430800"/>
          </a:xfrm>
        </p:grpSpPr>
        <mc:AlternateContent xmlns:mc="http://schemas.openxmlformats.org/markup-compatibility/2006">
          <mc:Choice xmlns:p14="http://schemas.microsoft.com/office/powerpoint/2010/main" Requires="p14">
            <p:contentPart p14:bwMode="auto" r:id="rId60">
              <p14:nvContentPartPr>
                <p14:cNvPr id="50" name="Ink 49">
                  <a:extLst>
                    <a:ext uri="{FF2B5EF4-FFF2-40B4-BE49-F238E27FC236}">
                      <a16:creationId xmlns:a16="http://schemas.microsoft.com/office/drawing/2014/main" id="{D4CCB317-5697-096B-4DA1-438468E932F3}"/>
                    </a:ext>
                  </a:extLst>
                </p14:cNvPr>
                <p14:cNvContentPartPr/>
                <p14:nvPr/>
              </p14:nvContentPartPr>
              <p14:xfrm>
                <a:off x="4759362" y="3539470"/>
                <a:ext cx="425880" cy="35640"/>
              </p14:xfrm>
            </p:contentPart>
          </mc:Choice>
          <mc:Fallback>
            <p:pic>
              <p:nvPicPr>
                <p:cNvPr id="50" name="Ink 49">
                  <a:extLst>
                    <a:ext uri="{FF2B5EF4-FFF2-40B4-BE49-F238E27FC236}">
                      <a16:creationId xmlns:a16="http://schemas.microsoft.com/office/drawing/2014/main" id="{D4CCB317-5697-096B-4DA1-438468E932F3}"/>
                    </a:ext>
                  </a:extLst>
                </p:cNvPr>
                <p:cNvPicPr/>
                <p:nvPr/>
              </p:nvPicPr>
              <p:blipFill>
                <a:blip r:embed="rId61"/>
                <a:stretch>
                  <a:fillRect/>
                </a:stretch>
              </p:blipFill>
              <p:spPr>
                <a:xfrm>
                  <a:off x="4741362" y="3521470"/>
                  <a:ext cx="461520" cy="71280"/>
                </a:xfrm>
                <a:prstGeom prst="rect">
                  <a:avLst/>
                </a:prstGeom>
              </p:spPr>
            </p:pic>
          </mc:Fallback>
        </mc:AlternateContent>
        <mc:AlternateContent xmlns:mc="http://schemas.openxmlformats.org/markup-compatibility/2006">
          <mc:Choice xmlns:p14="http://schemas.microsoft.com/office/powerpoint/2010/main" Requires="p14">
            <p:contentPart p14:bwMode="auto" r:id="rId62">
              <p14:nvContentPartPr>
                <p14:cNvPr id="51" name="Ink 50">
                  <a:extLst>
                    <a:ext uri="{FF2B5EF4-FFF2-40B4-BE49-F238E27FC236}">
                      <a16:creationId xmlns:a16="http://schemas.microsoft.com/office/drawing/2014/main" id="{F9765A06-6759-D1A2-3D14-647BF4877636}"/>
                    </a:ext>
                  </a:extLst>
                </p14:cNvPr>
                <p14:cNvContentPartPr/>
                <p14:nvPr/>
              </p14:nvContentPartPr>
              <p14:xfrm>
                <a:off x="4831722" y="3591310"/>
                <a:ext cx="349560" cy="42840"/>
              </p14:xfrm>
            </p:contentPart>
          </mc:Choice>
          <mc:Fallback>
            <p:pic>
              <p:nvPicPr>
                <p:cNvPr id="51" name="Ink 50">
                  <a:extLst>
                    <a:ext uri="{FF2B5EF4-FFF2-40B4-BE49-F238E27FC236}">
                      <a16:creationId xmlns:a16="http://schemas.microsoft.com/office/drawing/2014/main" id="{F9765A06-6759-D1A2-3D14-647BF4877636}"/>
                    </a:ext>
                  </a:extLst>
                </p:cNvPr>
                <p:cNvPicPr/>
                <p:nvPr/>
              </p:nvPicPr>
              <p:blipFill>
                <a:blip r:embed="rId63"/>
                <a:stretch>
                  <a:fillRect/>
                </a:stretch>
              </p:blipFill>
              <p:spPr>
                <a:xfrm>
                  <a:off x="4813722" y="3573670"/>
                  <a:ext cx="385200" cy="78480"/>
                </a:xfrm>
                <a:prstGeom prst="rect">
                  <a:avLst/>
                </a:prstGeom>
              </p:spPr>
            </p:pic>
          </mc:Fallback>
        </mc:AlternateContent>
        <mc:AlternateContent xmlns:mc="http://schemas.openxmlformats.org/markup-compatibility/2006">
          <mc:Choice xmlns:p14="http://schemas.microsoft.com/office/powerpoint/2010/main" Requires="p14">
            <p:contentPart p14:bwMode="auto" r:id="rId64">
              <p14:nvContentPartPr>
                <p14:cNvPr id="53" name="Ink 52">
                  <a:extLst>
                    <a:ext uri="{FF2B5EF4-FFF2-40B4-BE49-F238E27FC236}">
                      <a16:creationId xmlns:a16="http://schemas.microsoft.com/office/drawing/2014/main" id="{291119B3-FF0C-5A50-C99C-DA6761DFF0FF}"/>
                    </a:ext>
                  </a:extLst>
                </p14:cNvPr>
                <p14:cNvContentPartPr/>
                <p14:nvPr/>
              </p14:nvContentPartPr>
              <p14:xfrm>
                <a:off x="4606002" y="2681590"/>
                <a:ext cx="185040" cy="273960"/>
              </p14:xfrm>
            </p:contentPart>
          </mc:Choice>
          <mc:Fallback>
            <p:pic>
              <p:nvPicPr>
                <p:cNvPr id="53" name="Ink 52">
                  <a:extLst>
                    <a:ext uri="{FF2B5EF4-FFF2-40B4-BE49-F238E27FC236}">
                      <a16:creationId xmlns:a16="http://schemas.microsoft.com/office/drawing/2014/main" id="{291119B3-FF0C-5A50-C99C-DA6761DFF0FF}"/>
                    </a:ext>
                  </a:extLst>
                </p:cNvPr>
                <p:cNvPicPr/>
                <p:nvPr/>
              </p:nvPicPr>
              <p:blipFill>
                <a:blip r:embed="rId65"/>
                <a:stretch>
                  <a:fillRect/>
                </a:stretch>
              </p:blipFill>
              <p:spPr>
                <a:xfrm>
                  <a:off x="4588002" y="2663950"/>
                  <a:ext cx="220680" cy="309600"/>
                </a:xfrm>
                <a:prstGeom prst="rect">
                  <a:avLst/>
                </a:prstGeom>
              </p:spPr>
            </p:pic>
          </mc:Fallback>
        </mc:AlternateContent>
        <mc:AlternateContent xmlns:mc="http://schemas.openxmlformats.org/markup-compatibility/2006">
          <mc:Choice xmlns:p14="http://schemas.microsoft.com/office/powerpoint/2010/main" Requires="p14">
            <p:contentPart p14:bwMode="auto" r:id="rId66">
              <p14:nvContentPartPr>
                <p14:cNvPr id="54" name="Ink 53">
                  <a:extLst>
                    <a:ext uri="{FF2B5EF4-FFF2-40B4-BE49-F238E27FC236}">
                      <a16:creationId xmlns:a16="http://schemas.microsoft.com/office/drawing/2014/main" id="{13A48CBF-9C79-3BBE-C762-D06D042C4FCC}"/>
                    </a:ext>
                  </a:extLst>
                </p14:cNvPr>
                <p14:cNvContentPartPr/>
                <p14:nvPr/>
              </p14:nvContentPartPr>
              <p14:xfrm>
                <a:off x="4820562" y="2777710"/>
                <a:ext cx="89280" cy="135360"/>
              </p14:xfrm>
            </p:contentPart>
          </mc:Choice>
          <mc:Fallback>
            <p:pic>
              <p:nvPicPr>
                <p:cNvPr id="54" name="Ink 53">
                  <a:extLst>
                    <a:ext uri="{FF2B5EF4-FFF2-40B4-BE49-F238E27FC236}">
                      <a16:creationId xmlns:a16="http://schemas.microsoft.com/office/drawing/2014/main" id="{13A48CBF-9C79-3BBE-C762-D06D042C4FCC}"/>
                    </a:ext>
                  </a:extLst>
                </p:cNvPr>
                <p:cNvPicPr/>
                <p:nvPr/>
              </p:nvPicPr>
              <p:blipFill>
                <a:blip r:embed="rId67"/>
                <a:stretch>
                  <a:fillRect/>
                </a:stretch>
              </p:blipFill>
              <p:spPr>
                <a:xfrm>
                  <a:off x="4802562" y="2760070"/>
                  <a:ext cx="124920" cy="171000"/>
                </a:xfrm>
                <a:prstGeom prst="rect">
                  <a:avLst/>
                </a:prstGeom>
              </p:spPr>
            </p:pic>
          </mc:Fallback>
        </mc:AlternateContent>
        <mc:AlternateContent xmlns:mc="http://schemas.openxmlformats.org/markup-compatibility/2006">
          <mc:Choice xmlns:p14="http://schemas.microsoft.com/office/powerpoint/2010/main" Requires="p14">
            <p:contentPart p14:bwMode="auto" r:id="rId68">
              <p14:nvContentPartPr>
                <p14:cNvPr id="55" name="Ink 54">
                  <a:extLst>
                    <a:ext uri="{FF2B5EF4-FFF2-40B4-BE49-F238E27FC236}">
                      <a16:creationId xmlns:a16="http://schemas.microsoft.com/office/drawing/2014/main" id="{882DBE00-8EF1-5F96-D228-DEAB4714952D}"/>
                    </a:ext>
                  </a:extLst>
                </p14:cNvPr>
                <p14:cNvContentPartPr/>
                <p14:nvPr/>
              </p14:nvContentPartPr>
              <p14:xfrm>
                <a:off x="4938282" y="2767270"/>
                <a:ext cx="105840" cy="114840"/>
              </p14:xfrm>
            </p:contentPart>
          </mc:Choice>
          <mc:Fallback>
            <p:pic>
              <p:nvPicPr>
                <p:cNvPr id="55" name="Ink 54">
                  <a:extLst>
                    <a:ext uri="{FF2B5EF4-FFF2-40B4-BE49-F238E27FC236}">
                      <a16:creationId xmlns:a16="http://schemas.microsoft.com/office/drawing/2014/main" id="{882DBE00-8EF1-5F96-D228-DEAB4714952D}"/>
                    </a:ext>
                  </a:extLst>
                </p:cNvPr>
                <p:cNvPicPr/>
                <p:nvPr/>
              </p:nvPicPr>
              <p:blipFill>
                <a:blip r:embed="rId69"/>
                <a:stretch>
                  <a:fillRect/>
                </a:stretch>
              </p:blipFill>
              <p:spPr>
                <a:xfrm>
                  <a:off x="4920642" y="2749270"/>
                  <a:ext cx="141480" cy="150480"/>
                </a:xfrm>
                <a:prstGeom prst="rect">
                  <a:avLst/>
                </a:prstGeom>
              </p:spPr>
            </p:pic>
          </mc:Fallback>
        </mc:AlternateContent>
        <mc:AlternateContent xmlns:mc="http://schemas.openxmlformats.org/markup-compatibility/2006">
          <mc:Choice xmlns:p14="http://schemas.microsoft.com/office/powerpoint/2010/main" Requires="p14">
            <p:contentPart p14:bwMode="auto" r:id="rId70">
              <p14:nvContentPartPr>
                <p14:cNvPr id="56" name="Ink 55">
                  <a:extLst>
                    <a:ext uri="{FF2B5EF4-FFF2-40B4-BE49-F238E27FC236}">
                      <a16:creationId xmlns:a16="http://schemas.microsoft.com/office/drawing/2014/main" id="{5B23A348-74D3-D459-191D-DBB816C97534}"/>
                    </a:ext>
                  </a:extLst>
                </p14:cNvPr>
                <p14:cNvContentPartPr/>
                <p14:nvPr/>
              </p14:nvContentPartPr>
              <p14:xfrm>
                <a:off x="5093442" y="2789230"/>
                <a:ext cx="3240" cy="3600"/>
              </p14:xfrm>
            </p:contentPart>
          </mc:Choice>
          <mc:Fallback>
            <p:pic>
              <p:nvPicPr>
                <p:cNvPr id="56" name="Ink 55">
                  <a:extLst>
                    <a:ext uri="{FF2B5EF4-FFF2-40B4-BE49-F238E27FC236}">
                      <a16:creationId xmlns:a16="http://schemas.microsoft.com/office/drawing/2014/main" id="{5B23A348-74D3-D459-191D-DBB816C97534}"/>
                    </a:ext>
                  </a:extLst>
                </p:cNvPr>
                <p:cNvPicPr/>
                <p:nvPr/>
              </p:nvPicPr>
              <p:blipFill>
                <a:blip r:embed="rId71"/>
                <a:stretch>
                  <a:fillRect/>
                </a:stretch>
              </p:blipFill>
              <p:spPr>
                <a:xfrm>
                  <a:off x="5075442" y="2771590"/>
                  <a:ext cx="38880" cy="39240"/>
                </a:xfrm>
                <a:prstGeom prst="rect">
                  <a:avLst/>
                </a:prstGeom>
              </p:spPr>
            </p:pic>
          </mc:Fallback>
        </mc:AlternateContent>
        <mc:AlternateContent xmlns:mc="http://schemas.openxmlformats.org/markup-compatibility/2006">
          <mc:Choice xmlns:p14="http://schemas.microsoft.com/office/powerpoint/2010/main" Requires="p14">
            <p:contentPart p14:bwMode="auto" r:id="rId72">
              <p14:nvContentPartPr>
                <p14:cNvPr id="57" name="Ink 56">
                  <a:extLst>
                    <a:ext uri="{FF2B5EF4-FFF2-40B4-BE49-F238E27FC236}">
                      <a16:creationId xmlns:a16="http://schemas.microsoft.com/office/drawing/2014/main" id="{23F2DF00-2B06-057F-577B-3A6ED985A5BB}"/>
                    </a:ext>
                  </a:extLst>
                </p14:cNvPr>
                <p14:cNvContentPartPr/>
                <p14:nvPr/>
              </p14:nvContentPartPr>
              <p14:xfrm>
                <a:off x="5098122" y="2714710"/>
                <a:ext cx="312840" cy="184320"/>
              </p14:xfrm>
            </p:contentPart>
          </mc:Choice>
          <mc:Fallback>
            <p:pic>
              <p:nvPicPr>
                <p:cNvPr id="57" name="Ink 56">
                  <a:extLst>
                    <a:ext uri="{FF2B5EF4-FFF2-40B4-BE49-F238E27FC236}">
                      <a16:creationId xmlns:a16="http://schemas.microsoft.com/office/drawing/2014/main" id="{23F2DF00-2B06-057F-577B-3A6ED985A5BB}"/>
                    </a:ext>
                  </a:extLst>
                </p:cNvPr>
                <p:cNvPicPr/>
                <p:nvPr/>
              </p:nvPicPr>
              <p:blipFill>
                <a:blip r:embed="rId73"/>
                <a:stretch>
                  <a:fillRect/>
                </a:stretch>
              </p:blipFill>
              <p:spPr>
                <a:xfrm>
                  <a:off x="5080482" y="2696710"/>
                  <a:ext cx="348480" cy="219960"/>
                </a:xfrm>
                <a:prstGeom prst="rect">
                  <a:avLst/>
                </a:prstGeom>
              </p:spPr>
            </p:pic>
          </mc:Fallback>
        </mc:AlternateContent>
        <mc:AlternateContent xmlns:mc="http://schemas.openxmlformats.org/markup-compatibility/2006">
          <mc:Choice xmlns:p14="http://schemas.microsoft.com/office/powerpoint/2010/main" Requires="p14">
            <p:contentPart p14:bwMode="auto" r:id="rId74">
              <p14:nvContentPartPr>
                <p14:cNvPr id="58" name="Ink 57">
                  <a:extLst>
                    <a:ext uri="{FF2B5EF4-FFF2-40B4-BE49-F238E27FC236}">
                      <a16:creationId xmlns:a16="http://schemas.microsoft.com/office/drawing/2014/main" id="{BAB6110E-C60D-D0B9-95C3-4CB26087205A}"/>
                    </a:ext>
                  </a:extLst>
                </p14:cNvPr>
                <p14:cNvContentPartPr/>
                <p14:nvPr/>
              </p14:nvContentPartPr>
              <p14:xfrm>
                <a:off x="4575762" y="2923150"/>
                <a:ext cx="982800" cy="138960"/>
              </p14:xfrm>
            </p:contentPart>
          </mc:Choice>
          <mc:Fallback>
            <p:pic>
              <p:nvPicPr>
                <p:cNvPr id="58" name="Ink 57">
                  <a:extLst>
                    <a:ext uri="{FF2B5EF4-FFF2-40B4-BE49-F238E27FC236}">
                      <a16:creationId xmlns:a16="http://schemas.microsoft.com/office/drawing/2014/main" id="{BAB6110E-C60D-D0B9-95C3-4CB26087205A}"/>
                    </a:ext>
                  </a:extLst>
                </p:cNvPr>
                <p:cNvPicPr/>
                <p:nvPr/>
              </p:nvPicPr>
              <p:blipFill>
                <a:blip r:embed="rId75"/>
                <a:stretch>
                  <a:fillRect/>
                </a:stretch>
              </p:blipFill>
              <p:spPr>
                <a:xfrm>
                  <a:off x="4558122" y="2905510"/>
                  <a:ext cx="1018440" cy="174600"/>
                </a:xfrm>
                <a:prstGeom prst="rect">
                  <a:avLst/>
                </a:prstGeom>
              </p:spPr>
            </p:pic>
          </mc:Fallback>
        </mc:AlternateContent>
        <mc:AlternateContent xmlns:mc="http://schemas.openxmlformats.org/markup-compatibility/2006">
          <mc:Choice xmlns:p14="http://schemas.microsoft.com/office/powerpoint/2010/main" Requires="p14">
            <p:contentPart p14:bwMode="auto" r:id="rId76">
              <p14:nvContentPartPr>
                <p14:cNvPr id="59" name="Ink 58">
                  <a:extLst>
                    <a:ext uri="{FF2B5EF4-FFF2-40B4-BE49-F238E27FC236}">
                      <a16:creationId xmlns:a16="http://schemas.microsoft.com/office/drawing/2014/main" id="{5AD2EC79-EE5B-5E9C-C24D-F436470717EF}"/>
                    </a:ext>
                  </a:extLst>
                </p14:cNvPr>
                <p14:cNvContentPartPr/>
                <p14:nvPr/>
              </p14:nvContentPartPr>
              <p14:xfrm>
                <a:off x="5580522" y="2709670"/>
                <a:ext cx="262080" cy="56520"/>
              </p14:xfrm>
            </p:contentPart>
          </mc:Choice>
          <mc:Fallback>
            <p:pic>
              <p:nvPicPr>
                <p:cNvPr id="59" name="Ink 58">
                  <a:extLst>
                    <a:ext uri="{FF2B5EF4-FFF2-40B4-BE49-F238E27FC236}">
                      <a16:creationId xmlns:a16="http://schemas.microsoft.com/office/drawing/2014/main" id="{5AD2EC79-EE5B-5E9C-C24D-F436470717EF}"/>
                    </a:ext>
                  </a:extLst>
                </p:cNvPr>
                <p:cNvPicPr/>
                <p:nvPr/>
              </p:nvPicPr>
              <p:blipFill>
                <a:blip r:embed="rId77"/>
                <a:stretch>
                  <a:fillRect/>
                </a:stretch>
              </p:blipFill>
              <p:spPr>
                <a:xfrm>
                  <a:off x="5562882" y="2692030"/>
                  <a:ext cx="297720" cy="92160"/>
                </a:xfrm>
                <a:prstGeom prst="rect">
                  <a:avLst/>
                </a:prstGeom>
              </p:spPr>
            </p:pic>
          </mc:Fallback>
        </mc:AlternateContent>
        <mc:AlternateContent xmlns:mc="http://schemas.openxmlformats.org/markup-compatibility/2006">
          <mc:Choice xmlns:p14="http://schemas.microsoft.com/office/powerpoint/2010/main" Requires="p14">
            <p:contentPart p14:bwMode="auto" r:id="rId78">
              <p14:nvContentPartPr>
                <p14:cNvPr id="61" name="Ink 60">
                  <a:extLst>
                    <a:ext uri="{FF2B5EF4-FFF2-40B4-BE49-F238E27FC236}">
                      <a16:creationId xmlns:a16="http://schemas.microsoft.com/office/drawing/2014/main" id="{0AA3C580-8EDF-7E76-3C18-BAD85AE4CE02}"/>
                    </a:ext>
                  </a:extLst>
                </p14:cNvPr>
                <p14:cNvContentPartPr/>
                <p14:nvPr/>
              </p14:nvContentPartPr>
              <p14:xfrm>
                <a:off x="6221682" y="1987870"/>
                <a:ext cx="430560" cy="113760"/>
              </p14:xfrm>
            </p:contentPart>
          </mc:Choice>
          <mc:Fallback>
            <p:pic>
              <p:nvPicPr>
                <p:cNvPr id="61" name="Ink 60">
                  <a:extLst>
                    <a:ext uri="{FF2B5EF4-FFF2-40B4-BE49-F238E27FC236}">
                      <a16:creationId xmlns:a16="http://schemas.microsoft.com/office/drawing/2014/main" id="{0AA3C580-8EDF-7E76-3C18-BAD85AE4CE02}"/>
                    </a:ext>
                  </a:extLst>
                </p:cNvPr>
                <p:cNvPicPr/>
                <p:nvPr/>
              </p:nvPicPr>
              <p:blipFill>
                <a:blip r:embed="rId79"/>
                <a:stretch>
                  <a:fillRect/>
                </a:stretch>
              </p:blipFill>
              <p:spPr>
                <a:xfrm>
                  <a:off x="6203682" y="1969870"/>
                  <a:ext cx="466200" cy="149400"/>
                </a:xfrm>
                <a:prstGeom prst="rect">
                  <a:avLst/>
                </a:prstGeom>
              </p:spPr>
            </p:pic>
          </mc:Fallback>
        </mc:AlternateContent>
        <mc:AlternateContent xmlns:mc="http://schemas.openxmlformats.org/markup-compatibility/2006">
          <mc:Choice xmlns:p14="http://schemas.microsoft.com/office/powerpoint/2010/main" Requires="p14">
            <p:contentPart p14:bwMode="auto" r:id="rId80">
              <p14:nvContentPartPr>
                <p14:cNvPr id="62" name="Ink 61">
                  <a:extLst>
                    <a:ext uri="{FF2B5EF4-FFF2-40B4-BE49-F238E27FC236}">
                      <a16:creationId xmlns:a16="http://schemas.microsoft.com/office/drawing/2014/main" id="{A639CC32-B6B3-BC79-0D2F-2C98E427988E}"/>
                    </a:ext>
                  </a:extLst>
                </p14:cNvPr>
                <p14:cNvContentPartPr/>
                <p14:nvPr/>
              </p14:nvContentPartPr>
              <p14:xfrm>
                <a:off x="6787602" y="1923790"/>
                <a:ext cx="24120" cy="90360"/>
              </p14:xfrm>
            </p:contentPart>
          </mc:Choice>
          <mc:Fallback>
            <p:pic>
              <p:nvPicPr>
                <p:cNvPr id="62" name="Ink 61">
                  <a:extLst>
                    <a:ext uri="{FF2B5EF4-FFF2-40B4-BE49-F238E27FC236}">
                      <a16:creationId xmlns:a16="http://schemas.microsoft.com/office/drawing/2014/main" id="{A639CC32-B6B3-BC79-0D2F-2C98E427988E}"/>
                    </a:ext>
                  </a:extLst>
                </p:cNvPr>
                <p:cNvPicPr/>
                <p:nvPr/>
              </p:nvPicPr>
              <p:blipFill>
                <a:blip r:embed="rId81"/>
                <a:stretch>
                  <a:fillRect/>
                </a:stretch>
              </p:blipFill>
              <p:spPr>
                <a:xfrm>
                  <a:off x="6769602" y="1906150"/>
                  <a:ext cx="59760" cy="126000"/>
                </a:xfrm>
                <a:prstGeom prst="rect">
                  <a:avLst/>
                </a:prstGeom>
              </p:spPr>
            </p:pic>
          </mc:Fallback>
        </mc:AlternateContent>
        <mc:AlternateContent xmlns:mc="http://schemas.openxmlformats.org/markup-compatibility/2006">
          <mc:Choice xmlns:p14="http://schemas.microsoft.com/office/powerpoint/2010/main" Requires="p14">
            <p:contentPart p14:bwMode="auto" r:id="rId82">
              <p14:nvContentPartPr>
                <p14:cNvPr id="63" name="Ink 62">
                  <a:extLst>
                    <a:ext uri="{FF2B5EF4-FFF2-40B4-BE49-F238E27FC236}">
                      <a16:creationId xmlns:a16="http://schemas.microsoft.com/office/drawing/2014/main" id="{17066817-B1FA-943D-0CD6-190558BC6177}"/>
                    </a:ext>
                  </a:extLst>
                </p14:cNvPr>
                <p14:cNvContentPartPr/>
                <p14:nvPr/>
              </p14:nvContentPartPr>
              <p14:xfrm>
                <a:off x="6674202" y="1871950"/>
                <a:ext cx="171720" cy="48960"/>
              </p14:xfrm>
            </p:contentPart>
          </mc:Choice>
          <mc:Fallback>
            <p:pic>
              <p:nvPicPr>
                <p:cNvPr id="63" name="Ink 62">
                  <a:extLst>
                    <a:ext uri="{FF2B5EF4-FFF2-40B4-BE49-F238E27FC236}">
                      <a16:creationId xmlns:a16="http://schemas.microsoft.com/office/drawing/2014/main" id="{17066817-B1FA-943D-0CD6-190558BC6177}"/>
                    </a:ext>
                  </a:extLst>
                </p:cNvPr>
                <p:cNvPicPr/>
                <p:nvPr/>
              </p:nvPicPr>
              <p:blipFill>
                <a:blip r:embed="rId83"/>
                <a:stretch>
                  <a:fillRect/>
                </a:stretch>
              </p:blipFill>
              <p:spPr>
                <a:xfrm>
                  <a:off x="6656202" y="1853950"/>
                  <a:ext cx="207360" cy="84600"/>
                </a:xfrm>
                <a:prstGeom prst="rect">
                  <a:avLst/>
                </a:prstGeom>
              </p:spPr>
            </p:pic>
          </mc:Fallback>
        </mc:AlternateContent>
        <mc:AlternateContent xmlns:mc="http://schemas.openxmlformats.org/markup-compatibility/2006">
          <mc:Choice xmlns:p14="http://schemas.microsoft.com/office/powerpoint/2010/main" Requires="p14">
            <p:contentPart p14:bwMode="auto" r:id="rId84">
              <p14:nvContentPartPr>
                <p14:cNvPr id="64" name="Ink 63">
                  <a:extLst>
                    <a:ext uri="{FF2B5EF4-FFF2-40B4-BE49-F238E27FC236}">
                      <a16:creationId xmlns:a16="http://schemas.microsoft.com/office/drawing/2014/main" id="{7FF57553-2284-C268-F873-5035874FEBE7}"/>
                    </a:ext>
                  </a:extLst>
                </p14:cNvPr>
                <p14:cNvContentPartPr/>
                <p14:nvPr/>
              </p14:nvContentPartPr>
              <p14:xfrm>
                <a:off x="6908922" y="1851430"/>
                <a:ext cx="106560" cy="101160"/>
              </p14:xfrm>
            </p:contentPart>
          </mc:Choice>
          <mc:Fallback>
            <p:pic>
              <p:nvPicPr>
                <p:cNvPr id="64" name="Ink 63">
                  <a:extLst>
                    <a:ext uri="{FF2B5EF4-FFF2-40B4-BE49-F238E27FC236}">
                      <a16:creationId xmlns:a16="http://schemas.microsoft.com/office/drawing/2014/main" id="{7FF57553-2284-C268-F873-5035874FEBE7}"/>
                    </a:ext>
                  </a:extLst>
                </p:cNvPr>
                <p:cNvPicPr/>
                <p:nvPr/>
              </p:nvPicPr>
              <p:blipFill>
                <a:blip r:embed="rId85"/>
                <a:stretch>
                  <a:fillRect/>
                </a:stretch>
              </p:blipFill>
              <p:spPr>
                <a:xfrm>
                  <a:off x="6891282" y="1833790"/>
                  <a:ext cx="142200" cy="136800"/>
                </a:xfrm>
                <a:prstGeom prst="rect">
                  <a:avLst/>
                </a:prstGeom>
              </p:spPr>
            </p:pic>
          </mc:Fallback>
        </mc:AlternateContent>
        <mc:AlternateContent xmlns:mc="http://schemas.openxmlformats.org/markup-compatibility/2006">
          <mc:Choice xmlns:p14="http://schemas.microsoft.com/office/powerpoint/2010/main" Requires="p14">
            <p:contentPart p14:bwMode="auto" r:id="rId86">
              <p14:nvContentPartPr>
                <p14:cNvPr id="65" name="Ink 64">
                  <a:extLst>
                    <a:ext uri="{FF2B5EF4-FFF2-40B4-BE49-F238E27FC236}">
                      <a16:creationId xmlns:a16="http://schemas.microsoft.com/office/drawing/2014/main" id="{A5BF5B20-CCA6-42BF-C0EF-3388BAD17B45}"/>
                    </a:ext>
                  </a:extLst>
                </p14:cNvPr>
                <p14:cNvContentPartPr/>
                <p14:nvPr/>
              </p14:nvContentPartPr>
              <p14:xfrm>
                <a:off x="7056162" y="1831630"/>
                <a:ext cx="110880" cy="89640"/>
              </p14:xfrm>
            </p:contentPart>
          </mc:Choice>
          <mc:Fallback>
            <p:pic>
              <p:nvPicPr>
                <p:cNvPr id="65" name="Ink 64">
                  <a:extLst>
                    <a:ext uri="{FF2B5EF4-FFF2-40B4-BE49-F238E27FC236}">
                      <a16:creationId xmlns:a16="http://schemas.microsoft.com/office/drawing/2014/main" id="{A5BF5B20-CCA6-42BF-C0EF-3388BAD17B45}"/>
                    </a:ext>
                  </a:extLst>
                </p:cNvPr>
                <p:cNvPicPr/>
                <p:nvPr/>
              </p:nvPicPr>
              <p:blipFill>
                <a:blip r:embed="rId87"/>
                <a:stretch>
                  <a:fillRect/>
                </a:stretch>
              </p:blipFill>
              <p:spPr>
                <a:xfrm>
                  <a:off x="7038522" y="1813990"/>
                  <a:ext cx="146520" cy="125280"/>
                </a:xfrm>
                <a:prstGeom prst="rect">
                  <a:avLst/>
                </a:prstGeom>
              </p:spPr>
            </p:pic>
          </mc:Fallback>
        </mc:AlternateContent>
        <mc:AlternateContent xmlns:mc="http://schemas.openxmlformats.org/markup-compatibility/2006">
          <mc:Choice xmlns:p14="http://schemas.microsoft.com/office/powerpoint/2010/main" Requires="p14">
            <p:contentPart p14:bwMode="auto" r:id="rId88">
              <p14:nvContentPartPr>
                <p14:cNvPr id="66" name="Ink 65">
                  <a:extLst>
                    <a:ext uri="{FF2B5EF4-FFF2-40B4-BE49-F238E27FC236}">
                      <a16:creationId xmlns:a16="http://schemas.microsoft.com/office/drawing/2014/main" id="{7B5740C0-A065-C8CB-6311-9BE7548C1664}"/>
                    </a:ext>
                  </a:extLst>
                </p14:cNvPr>
                <p14:cNvContentPartPr/>
                <p14:nvPr/>
              </p14:nvContentPartPr>
              <p14:xfrm>
                <a:off x="6286122" y="2304310"/>
                <a:ext cx="338040" cy="88560"/>
              </p14:xfrm>
            </p:contentPart>
          </mc:Choice>
          <mc:Fallback>
            <p:pic>
              <p:nvPicPr>
                <p:cNvPr id="66" name="Ink 65">
                  <a:extLst>
                    <a:ext uri="{FF2B5EF4-FFF2-40B4-BE49-F238E27FC236}">
                      <a16:creationId xmlns:a16="http://schemas.microsoft.com/office/drawing/2014/main" id="{7B5740C0-A065-C8CB-6311-9BE7548C1664}"/>
                    </a:ext>
                  </a:extLst>
                </p:cNvPr>
                <p:cNvPicPr/>
                <p:nvPr/>
              </p:nvPicPr>
              <p:blipFill>
                <a:blip r:embed="rId89"/>
                <a:stretch>
                  <a:fillRect/>
                </a:stretch>
              </p:blipFill>
              <p:spPr>
                <a:xfrm>
                  <a:off x="6268122" y="2286670"/>
                  <a:ext cx="373680" cy="124200"/>
                </a:xfrm>
                <a:prstGeom prst="rect">
                  <a:avLst/>
                </a:prstGeom>
              </p:spPr>
            </p:pic>
          </mc:Fallback>
        </mc:AlternateContent>
        <mc:AlternateContent xmlns:mc="http://schemas.openxmlformats.org/markup-compatibility/2006">
          <mc:Choice xmlns:p14="http://schemas.microsoft.com/office/powerpoint/2010/main" Requires="p14">
            <p:contentPart p14:bwMode="auto" r:id="rId90">
              <p14:nvContentPartPr>
                <p14:cNvPr id="67" name="Ink 66">
                  <a:extLst>
                    <a:ext uri="{FF2B5EF4-FFF2-40B4-BE49-F238E27FC236}">
                      <a16:creationId xmlns:a16="http://schemas.microsoft.com/office/drawing/2014/main" id="{22B1684D-CB41-6522-E943-3FDC48365B38}"/>
                    </a:ext>
                  </a:extLst>
                </p14:cNvPr>
                <p14:cNvContentPartPr/>
                <p14:nvPr/>
              </p14:nvContentPartPr>
              <p14:xfrm>
                <a:off x="6829362" y="2186590"/>
                <a:ext cx="102960" cy="149400"/>
              </p14:xfrm>
            </p:contentPart>
          </mc:Choice>
          <mc:Fallback>
            <p:pic>
              <p:nvPicPr>
                <p:cNvPr id="67" name="Ink 66">
                  <a:extLst>
                    <a:ext uri="{FF2B5EF4-FFF2-40B4-BE49-F238E27FC236}">
                      <a16:creationId xmlns:a16="http://schemas.microsoft.com/office/drawing/2014/main" id="{22B1684D-CB41-6522-E943-3FDC48365B38}"/>
                    </a:ext>
                  </a:extLst>
                </p:cNvPr>
                <p:cNvPicPr/>
                <p:nvPr/>
              </p:nvPicPr>
              <p:blipFill>
                <a:blip r:embed="rId91"/>
                <a:stretch>
                  <a:fillRect/>
                </a:stretch>
              </p:blipFill>
              <p:spPr>
                <a:xfrm>
                  <a:off x="6811722" y="2168950"/>
                  <a:ext cx="138600" cy="185040"/>
                </a:xfrm>
                <a:prstGeom prst="rect">
                  <a:avLst/>
                </a:prstGeom>
              </p:spPr>
            </p:pic>
          </mc:Fallback>
        </mc:AlternateContent>
        <mc:AlternateContent xmlns:mc="http://schemas.openxmlformats.org/markup-compatibility/2006">
          <mc:Choice xmlns:p14="http://schemas.microsoft.com/office/powerpoint/2010/main" Requires="p14">
            <p:contentPart p14:bwMode="auto" r:id="rId92">
              <p14:nvContentPartPr>
                <p14:cNvPr id="68" name="Ink 67">
                  <a:extLst>
                    <a:ext uri="{FF2B5EF4-FFF2-40B4-BE49-F238E27FC236}">
                      <a16:creationId xmlns:a16="http://schemas.microsoft.com/office/drawing/2014/main" id="{B0D6D15F-5686-F730-F73B-BE253ECCF9C9}"/>
                    </a:ext>
                  </a:extLst>
                </p14:cNvPr>
                <p14:cNvContentPartPr/>
                <p14:nvPr/>
              </p14:nvContentPartPr>
              <p14:xfrm>
                <a:off x="6854922" y="2163910"/>
                <a:ext cx="64440" cy="46800"/>
              </p14:xfrm>
            </p:contentPart>
          </mc:Choice>
          <mc:Fallback>
            <p:pic>
              <p:nvPicPr>
                <p:cNvPr id="68" name="Ink 67">
                  <a:extLst>
                    <a:ext uri="{FF2B5EF4-FFF2-40B4-BE49-F238E27FC236}">
                      <a16:creationId xmlns:a16="http://schemas.microsoft.com/office/drawing/2014/main" id="{B0D6D15F-5686-F730-F73B-BE253ECCF9C9}"/>
                    </a:ext>
                  </a:extLst>
                </p:cNvPr>
                <p:cNvPicPr/>
                <p:nvPr/>
              </p:nvPicPr>
              <p:blipFill>
                <a:blip r:embed="rId93"/>
                <a:stretch>
                  <a:fillRect/>
                </a:stretch>
              </p:blipFill>
              <p:spPr>
                <a:xfrm>
                  <a:off x="6836922" y="2145910"/>
                  <a:ext cx="100080" cy="82440"/>
                </a:xfrm>
                <a:prstGeom prst="rect">
                  <a:avLst/>
                </a:prstGeom>
              </p:spPr>
            </p:pic>
          </mc:Fallback>
        </mc:AlternateContent>
        <mc:AlternateContent xmlns:mc="http://schemas.openxmlformats.org/markup-compatibility/2006">
          <mc:Choice xmlns:p14="http://schemas.microsoft.com/office/powerpoint/2010/main" Requires="p14">
            <p:contentPart p14:bwMode="auto" r:id="rId94">
              <p14:nvContentPartPr>
                <p14:cNvPr id="69" name="Ink 68">
                  <a:extLst>
                    <a:ext uri="{FF2B5EF4-FFF2-40B4-BE49-F238E27FC236}">
                      <a16:creationId xmlns:a16="http://schemas.microsoft.com/office/drawing/2014/main" id="{7E54CD39-AB8D-6E16-3164-88A150362AB8}"/>
                    </a:ext>
                  </a:extLst>
                </p14:cNvPr>
                <p14:cNvContentPartPr/>
                <p14:nvPr/>
              </p14:nvContentPartPr>
              <p14:xfrm>
                <a:off x="6950322" y="2134390"/>
                <a:ext cx="121680" cy="159480"/>
              </p14:xfrm>
            </p:contentPart>
          </mc:Choice>
          <mc:Fallback>
            <p:pic>
              <p:nvPicPr>
                <p:cNvPr id="69" name="Ink 68">
                  <a:extLst>
                    <a:ext uri="{FF2B5EF4-FFF2-40B4-BE49-F238E27FC236}">
                      <a16:creationId xmlns:a16="http://schemas.microsoft.com/office/drawing/2014/main" id="{7E54CD39-AB8D-6E16-3164-88A150362AB8}"/>
                    </a:ext>
                  </a:extLst>
                </p:cNvPr>
                <p:cNvPicPr/>
                <p:nvPr/>
              </p:nvPicPr>
              <p:blipFill>
                <a:blip r:embed="rId95"/>
                <a:stretch>
                  <a:fillRect/>
                </a:stretch>
              </p:blipFill>
              <p:spPr>
                <a:xfrm>
                  <a:off x="6932322" y="2116390"/>
                  <a:ext cx="157320" cy="195120"/>
                </a:xfrm>
                <a:prstGeom prst="rect">
                  <a:avLst/>
                </a:prstGeom>
              </p:spPr>
            </p:pic>
          </mc:Fallback>
        </mc:AlternateContent>
        <mc:AlternateContent xmlns:mc="http://schemas.openxmlformats.org/markup-compatibility/2006">
          <mc:Choice xmlns:p14="http://schemas.microsoft.com/office/powerpoint/2010/main" Requires="p14">
            <p:contentPart p14:bwMode="auto" r:id="rId96">
              <p14:nvContentPartPr>
                <p14:cNvPr id="70" name="Ink 69">
                  <a:extLst>
                    <a:ext uri="{FF2B5EF4-FFF2-40B4-BE49-F238E27FC236}">
                      <a16:creationId xmlns:a16="http://schemas.microsoft.com/office/drawing/2014/main" id="{F5B9A6E2-5715-8E05-8045-349016BC9A7E}"/>
                    </a:ext>
                  </a:extLst>
                </p14:cNvPr>
                <p14:cNvContentPartPr/>
                <p14:nvPr/>
              </p14:nvContentPartPr>
              <p14:xfrm>
                <a:off x="7138602" y="2158150"/>
                <a:ext cx="87840" cy="104760"/>
              </p14:xfrm>
            </p:contentPart>
          </mc:Choice>
          <mc:Fallback>
            <p:pic>
              <p:nvPicPr>
                <p:cNvPr id="70" name="Ink 69">
                  <a:extLst>
                    <a:ext uri="{FF2B5EF4-FFF2-40B4-BE49-F238E27FC236}">
                      <a16:creationId xmlns:a16="http://schemas.microsoft.com/office/drawing/2014/main" id="{F5B9A6E2-5715-8E05-8045-349016BC9A7E}"/>
                    </a:ext>
                  </a:extLst>
                </p:cNvPr>
                <p:cNvPicPr/>
                <p:nvPr/>
              </p:nvPicPr>
              <p:blipFill>
                <a:blip r:embed="rId97"/>
                <a:stretch>
                  <a:fillRect/>
                </a:stretch>
              </p:blipFill>
              <p:spPr>
                <a:xfrm>
                  <a:off x="7120602" y="2140510"/>
                  <a:ext cx="123480" cy="140400"/>
                </a:xfrm>
                <a:prstGeom prst="rect">
                  <a:avLst/>
                </a:prstGeom>
              </p:spPr>
            </p:pic>
          </mc:Fallback>
        </mc:AlternateContent>
        <mc:AlternateContent xmlns:mc="http://schemas.openxmlformats.org/markup-compatibility/2006">
          <mc:Choice xmlns:p14="http://schemas.microsoft.com/office/powerpoint/2010/main" Requires="p14">
            <p:contentPart p14:bwMode="auto" r:id="rId98">
              <p14:nvContentPartPr>
                <p14:cNvPr id="71" name="Ink 70">
                  <a:extLst>
                    <a:ext uri="{FF2B5EF4-FFF2-40B4-BE49-F238E27FC236}">
                      <a16:creationId xmlns:a16="http://schemas.microsoft.com/office/drawing/2014/main" id="{E24B49CD-7AAC-9528-D2BA-E8AF9F2BFBD6}"/>
                    </a:ext>
                  </a:extLst>
                </p14:cNvPr>
                <p14:cNvContentPartPr/>
                <p14:nvPr/>
              </p14:nvContentPartPr>
              <p14:xfrm>
                <a:off x="5887242" y="1608790"/>
                <a:ext cx="1710720" cy="1154160"/>
              </p14:xfrm>
            </p:contentPart>
          </mc:Choice>
          <mc:Fallback>
            <p:pic>
              <p:nvPicPr>
                <p:cNvPr id="71" name="Ink 70">
                  <a:extLst>
                    <a:ext uri="{FF2B5EF4-FFF2-40B4-BE49-F238E27FC236}">
                      <a16:creationId xmlns:a16="http://schemas.microsoft.com/office/drawing/2014/main" id="{E24B49CD-7AAC-9528-D2BA-E8AF9F2BFBD6}"/>
                    </a:ext>
                  </a:extLst>
                </p:cNvPr>
                <p:cNvPicPr/>
                <p:nvPr/>
              </p:nvPicPr>
              <p:blipFill>
                <a:blip r:embed="rId99"/>
                <a:stretch>
                  <a:fillRect/>
                </a:stretch>
              </p:blipFill>
              <p:spPr>
                <a:xfrm>
                  <a:off x="5869602" y="1590790"/>
                  <a:ext cx="1746360" cy="1189800"/>
                </a:xfrm>
                <a:prstGeom prst="rect">
                  <a:avLst/>
                </a:prstGeom>
              </p:spPr>
            </p:pic>
          </mc:Fallback>
        </mc:AlternateContent>
        <mc:AlternateContent xmlns:mc="http://schemas.openxmlformats.org/markup-compatibility/2006">
          <mc:Choice xmlns:p14="http://schemas.microsoft.com/office/powerpoint/2010/main" Requires="p14">
            <p:contentPart p14:bwMode="auto" r:id="rId100">
              <p14:nvContentPartPr>
                <p14:cNvPr id="73" name="Ink 72">
                  <a:extLst>
                    <a:ext uri="{FF2B5EF4-FFF2-40B4-BE49-F238E27FC236}">
                      <a16:creationId xmlns:a16="http://schemas.microsoft.com/office/drawing/2014/main" id="{55A5DBB8-0F02-B506-BADE-99A42EF9F26F}"/>
                    </a:ext>
                  </a:extLst>
                </p14:cNvPr>
                <p14:cNvContentPartPr/>
                <p14:nvPr/>
              </p14:nvContentPartPr>
              <p14:xfrm>
                <a:off x="6151482" y="2792110"/>
                <a:ext cx="204840" cy="377640"/>
              </p14:xfrm>
            </p:contentPart>
          </mc:Choice>
          <mc:Fallback>
            <p:pic>
              <p:nvPicPr>
                <p:cNvPr id="73" name="Ink 72">
                  <a:extLst>
                    <a:ext uri="{FF2B5EF4-FFF2-40B4-BE49-F238E27FC236}">
                      <a16:creationId xmlns:a16="http://schemas.microsoft.com/office/drawing/2014/main" id="{55A5DBB8-0F02-B506-BADE-99A42EF9F26F}"/>
                    </a:ext>
                  </a:extLst>
                </p:cNvPr>
                <p:cNvPicPr/>
                <p:nvPr/>
              </p:nvPicPr>
              <p:blipFill>
                <a:blip r:embed="rId101"/>
                <a:stretch>
                  <a:fillRect/>
                </a:stretch>
              </p:blipFill>
              <p:spPr>
                <a:xfrm>
                  <a:off x="6133482" y="2774470"/>
                  <a:ext cx="240480" cy="413280"/>
                </a:xfrm>
                <a:prstGeom prst="rect">
                  <a:avLst/>
                </a:prstGeom>
              </p:spPr>
            </p:pic>
          </mc:Fallback>
        </mc:AlternateContent>
        <mc:AlternateContent xmlns:mc="http://schemas.openxmlformats.org/markup-compatibility/2006">
          <mc:Choice xmlns:p14="http://schemas.microsoft.com/office/powerpoint/2010/main" Requires="p14">
            <p:contentPart p14:bwMode="auto" r:id="rId102">
              <p14:nvContentPartPr>
                <p14:cNvPr id="74" name="Ink 73">
                  <a:extLst>
                    <a:ext uri="{FF2B5EF4-FFF2-40B4-BE49-F238E27FC236}">
                      <a16:creationId xmlns:a16="http://schemas.microsoft.com/office/drawing/2014/main" id="{DB370C2A-F14D-0AD6-4385-FEEB820D19FC}"/>
                    </a:ext>
                  </a:extLst>
                </p14:cNvPr>
                <p14:cNvContentPartPr/>
                <p14:nvPr/>
              </p14:nvContentPartPr>
              <p14:xfrm>
                <a:off x="6165882" y="3117910"/>
                <a:ext cx="99720" cy="56520"/>
              </p14:xfrm>
            </p:contentPart>
          </mc:Choice>
          <mc:Fallback>
            <p:pic>
              <p:nvPicPr>
                <p:cNvPr id="74" name="Ink 73">
                  <a:extLst>
                    <a:ext uri="{FF2B5EF4-FFF2-40B4-BE49-F238E27FC236}">
                      <a16:creationId xmlns:a16="http://schemas.microsoft.com/office/drawing/2014/main" id="{DB370C2A-F14D-0AD6-4385-FEEB820D19FC}"/>
                    </a:ext>
                  </a:extLst>
                </p:cNvPr>
                <p:cNvPicPr/>
                <p:nvPr/>
              </p:nvPicPr>
              <p:blipFill>
                <a:blip r:embed="rId103"/>
                <a:stretch>
                  <a:fillRect/>
                </a:stretch>
              </p:blipFill>
              <p:spPr>
                <a:xfrm>
                  <a:off x="6147882" y="3100270"/>
                  <a:ext cx="135360" cy="92160"/>
                </a:xfrm>
                <a:prstGeom prst="rect">
                  <a:avLst/>
                </a:prstGeom>
              </p:spPr>
            </p:pic>
          </mc:Fallback>
        </mc:AlternateContent>
        <mc:AlternateContent xmlns:mc="http://schemas.openxmlformats.org/markup-compatibility/2006">
          <mc:Choice xmlns:p14="http://schemas.microsoft.com/office/powerpoint/2010/main" Requires="p14">
            <p:contentPart p14:bwMode="auto" r:id="rId104">
              <p14:nvContentPartPr>
                <p14:cNvPr id="76" name="Ink 75">
                  <a:extLst>
                    <a:ext uri="{FF2B5EF4-FFF2-40B4-BE49-F238E27FC236}">
                      <a16:creationId xmlns:a16="http://schemas.microsoft.com/office/drawing/2014/main" id="{16C8DA50-E680-BE3F-AAF2-367CA9C945ED}"/>
                    </a:ext>
                  </a:extLst>
                </p14:cNvPr>
                <p14:cNvContentPartPr/>
                <p14:nvPr/>
              </p14:nvContentPartPr>
              <p14:xfrm>
                <a:off x="5544882" y="3068590"/>
                <a:ext cx="196200" cy="2880"/>
              </p14:xfrm>
            </p:contentPart>
          </mc:Choice>
          <mc:Fallback>
            <p:pic>
              <p:nvPicPr>
                <p:cNvPr id="76" name="Ink 75">
                  <a:extLst>
                    <a:ext uri="{FF2B5EF4-FFF2-40B4-BE49-F238E27FC236}">
                      <a16:creationId xmlns:a16="http://schemas.microsoft.com/office/drawing/2014/main" id="{16C8DA50-E680-BE3F-AAF2-367CA9C945ED}"/>
                    </a:ext>
                  </a:extLst>
                </p:cNvPr>
                <p:cNvPicPr/>
                <p:nvPr/>
              </p:nvPicPr>
              <p:blipFill>
                <a:blip r:embed="rId105"/>
                <a:stretch>
                  <a:fillRect/>
                </a:stretch>
              </p:blipFill>
              <p:spPr>
                <a:xfrm>
                  <a:off x="5527242" y="3050950"/>
                  <a:ext cx="231840" cy="38520"/>
                </a:xfrm>
                <a:prstGeom prst="rect">
                  <a:avLst/>
                </a:prstGeom>
              </p:spPr>
            </p:pic>
          </mc:Fallback>
        </mc:AlternateContent>
        <mc:AlternateContent xmlns:mc="http://schemas.openxmlformats.org/markup-compatibility/2006">
          <mc:Choice xmlns:p14="http://schemas.microsoft.com/office/powerpoint/2010/main" Requires="p14">
            <p:contentPart p14:bwMode="auto" r:id="rId106">
              <p14:nvContentPartPr>
                <p14:cNvPr id="77" name="Ink 76">
                  <a:extLst>
                    <a:ext uri="{FF2B5EF4-FFF2-40B4-BE49-F238E27FC236}">
                      <a16:creationId xmlns:a16="http://schemas.microsoft.com/office/drawing/2014/main" id="{46CDCAF1-EF04-BADE-C64A-FE2F66651C2E}"/>
                    </a:ext>
                  </a:extLst>
                </p14:cNvPr>
                <p14:cNvContentPartPr/>
                <p14:nvPr/>
              </p14:nvContentPartPr>
              <p14:xfrm>
                <a:off x="5892642" y="3046270"/>
                <a:ext cx="155880" cy="29880"/>
              </p14:xfrm>
            </p:contentPart>
          </mc:Choice>
          <mc:Fallback>
            <p:pic>
              <p:nvPicPr>
                <p:cNvPr id="77" name="Ink 76">
                  <a:extLst>
                    <a:ext uri="{FF2B5EF4-FFF2-40B4-BE49-F238E27FC236}">
                      <a16:creationId xmlns:a16="http://schemas.microsoft.com/office/drawing/2014/main" id="{46CDCAF1-EF04-BADE-C64A-FE2F66651C2E}"/>
                    </a:ext>
                  </a:extLst>
                </p:cNvPr>
                <p:cNvPicPr/>
                <p:nvPr/>
              </p:nvPicPr>
              <p:blipFill>
                <a:blip r:embed="rId107"/>
                <a:stretch>
                  <a:fillRect/>
                </a:stretch>
              </p:blipFill>
              <p:spPr>
                <a:xfrm>
                  <a:off x="5875002" y="3028630"/>
                  <a:ext cx="191520" cy="65520"/>
                </a:xfrm>
                <a:prstGeom prst="rect">
                  <a:avLst/>
                </a:prstGeom>
              </p:spPr>
            </p:pic>
          </mc:Fallback>
        </mc:AlternateContent>
        <mc:AlternateContent xmlns:mc="http://schemas.openxmlformats.org/markup-compatibility/2006">
          <mc:Choice xmlns:p14="http://schemas.microsoft.com/office/powerpoint/2010/main" Requires="p14">
            <p:contentPart p14:bwMode="auto" r:id="rId108">
              <p14:nvContentPartPr>
                <p14:cNvPr id="79" name="Ink 78">
                  <a:extLst>
                    <a:ext uri="{FF2B5EF4-FFF2-40B4-BE49-F238E27FC236}">
                      <a16:creationId xmlns:a16="http://schemas.microsoft.com/office/drawing/2014/main" id="{3B495D8F-43F3-A81E-771D-3D64D28AE9D7}"/>
                    </a:ext>
                  </a:extLst>
                </p14:cNvPr>
                <p14:cNvContentPartPr/>
                <p14:nvPr/>
              </p14:nvContentPartPr>
              <p14:xfrm>
                <a:off x="6160482" y="3049510"/>
                <a:ext cx="126360" cy="37080"/>
              </p14:xfrm>
            </p:contentPart>
          </mc:Choice>
          <mc:Fallback>
            <p:pic>
              <p:nvPicPr>
                <p:cNvPr id="79" name="Ink 78">
                  <a:extLst>
                    <a:ext uri="{FF2B5EF4-FFF2-40B4-BE49-F238E27FC236}">
                      <a16:creationId xmlns:a16="http://schemas.microsoft.com/office/drawing/2014/main" id="{3B495D8F-43F3-A81E-771D-3D64D28AE9D7}"/>
                    </a:ext>
                  </a:extLst>
                </p:cNvPr>
                <p:cNvPicPr/>
                <p:nvPr/>
              </p:nvPicPr>
              <p:blipFill>
                <a:blip r:embed="rId109"/>
                <a:stretch>
                  <a:fillRect/>
                </a:stretch>
              </p:blipFill>
              <p:spPr>
                <a:xfrm>
                  <a:off x="6142842" y="3031870"/>
                  <a:ext cx="162000" cy="72720"/>
                </a:xfrm>
                <a:prstGeom prst="rect">
                  <a:avLst/>
                </a:prstGeom>
              </p:spPr>
            </p:pic>
          </mc:Fallback>
        </mc:AlternateContent>
        <mc:AlternateContent xmlns:mc="http://schemas.openxmlformats.org/markup-compatibility/2006">
          <mc:Choice xmlns:p14="http://schemas.microsoft.com/office/powerpoint/2010/main" Requires="p14">
            <p:contentPart p14:bwMode="auto" r:id="rId110">
              <p14:nvContentPartPr>
                <p14:cNvPr id="80" name="Ink 79">
                  <a:extLst>
                    <a:ext uri="{FF2B5EF4-FFF2-40B4-BE49-F238E27FC236}">
                      <a16:creationId xmlns:a16="http://schemas.microsoft.com/office/drawing/2014/main" id="{59911C09-BE56-86E4-3644-5B0253B7C046}"/>
                    </a:ext>
                  </a:extLst>
                </p14:cNvPr>
                <p14:cNvContentPartPr/>
                <p14:nvPr/>
              </p14:nvContentPartPr>
              <p14:xfrm>
                <a:off x="5651082" y="3176950"/>
                <a:ext cx="220680" cy="33120"/>
              </p14:xfrm>
            </p:contentPart>
          </mc:Choice>
          <mc:Fallback>
            <p:pic>
              <p:nvPicPr>
                <p:cNvPr id="80" name="Ink 79">
                  <a:extLst>
                    <a:ext uri="{FF2B5EF4-FFF2-40B4-BE49-F238E27FC236}">
                      <a16:creationId xmlns:a16="http://schemas.microsoft.com/office/drawing/2014/main" id="{59911C09-BE56-86E4-3644-5B0253B7C046}"/>
                    </a:ext>
                  </a:extLst>
                </p:cNvPr>
                <p:cNvPicPr/>
                <p:nvPr/>
              </p:nvPicPr>
              <p:blipFill>
                <a:blip r:embed="rId111"/>
                <a:stretch>
                  <a:fillRect/>
                </a:stretch>
              </p:blipFill>
              <p:spPr>
                <a:xfrm>
                  <a:off x="5633082" y="3158950"/>
                  <a:ext cx="256320" cy="68760"/>
                </a:xfrm>
                <a:prstGeom prst="rect">
                  <a:avLst/>
                </a:prstGeom>
              </p:spPr>
            </p:pic>
          </mc:Fallback>
        </mc:AlternateContent>
        <mc:AlternateContent xmlns:mc="http://schemas.openxmlformats.org/markup-compatibility/2006">
          <mc:Choice xmlns:p14="http://schemas.microsoft.com/office/powerpoint/2010/main" Requires="p14">
            <p:contentPart p14:bwMode="auto" r:id="rId112">
              <p14:nvContentPartPr>
                <p14:cNvPr id="82" name="Ink 81">
                  <a:extLst>
                    <a:ext uri="{FF2B5EF4-FFF2-40B4-BE49-F238E27FC236}">
                      <a16:creationId xmlns:a16="http://schemas.microsoft.com/office/drawing/2014/main" id="{AB36020D-55A9-DB0C-863C-9136CD2485A9}"/>
                    </a:ext>
                  </a:extLst>
                </p14:cNvPr>
                <p14:cNvContentPartPr/>
                <p14:nvPr/>
              </p14:nvContentPartPr>
              <p14:xfrm>
                <a:off x="5986602" y="3170830"/>
                <a:ext cx="183600" cy="19800"/>
              </p14:xfrm>
            </p:contentPart>
          </mc:Choice>
          <mc:Fallback>
            <p:pic>
              <p:nvPicPr>
                <p:cNvPr id="82" name="Ink 81">
                  <a:extLst>
                    <a:ext uri="{FF2B5EF4-FFF2-40B4-BE49-F238E27FC236}">
                      <a16:creationId xmlns:a16="http://schemas.microsoft.com/office/drawing/2014/main" id="{AB36020D-55A9-DB0C-863C-9136CD2485A9}"/>
                    </a:ext>
                  </a:extLst>
                </p:cNvPr>
                <p:cNvPicPr/>
                <p:nvPr/>
              </p:nvPicPr>
              <p:blipFill>
                <a:blip r:embed="rId113"/>
                <a:stretch>
                  <a:fillRect/>
                </a:stretch>
              </p:blipFill>
              <p:spPr>
                <a:xfrm>
                  <a:off x="5968962" y="3152830"/>
                  <a:ext cx="219240" cy="55440"/>
                </a:xfrm>
                <a:prstGeom prst="rect">
                  <a:avLst/>
                </a:prstGeom>
              </p:spPr>
            </p:pic>
          </mc:Fallback>
        </mc:AlternateContent>
        <mc:AlternateContent xmlns:mc="http://schemas.openxmlformats.org/markup-compatibility/2006">
          <mc:Choice xmlns:p14="http://schemas.microsoft.com/office/powerpoint/2010/main" Requires="p14">
            <p:contentPart p14:bwMode="auto" r:id="rId114">
              <p14:nvContentPartPr>
                <p14:cNvPr id="84" name="Ink 83">
                  <a:extLst>
                    <a:ext uri="{FF2B5EF4-FFF2-40B4-BE49-F238E27FC236}">
                      <a16:creationId xmlns:a16="http://schemas.microsoft.com/office/drawing/2014/main" id="{E09F20F6-4D90-5BB3-93E3-AE663CA17729}"/>
                    </a:ext>
                  </a:extLst>
                </p14:cNvPr>
                <p14:cNvContentPartPr/>
                <p14:nvPr/>
              </p14:nvContentPartPr>
              <p14:xfrm>
                <a:off x="5652522" y="3554230"/>
                <a:ext cx="570240" cy="32040"/>
              </p14:xfrm>
            </p:contentPart>
          </mc:Choice>
          <mc:Fallback>
            <p:pic>
              <p:nvPicPr>
                <p:cNvPr id="84" name="Ink 83">
                  <a:extLst>
                    <a:ext uri="{FF2B5EF4-FFF2-40B4-BE49-F238E27FC236}">
                      <a16:creationId xmlns:a16="http://schemas.microsoft.com/office/drawing/2014/main" id="{E09F20F6-4D90-5BB3-93E3-AE663CA17729}"/>
                    </a:ext>
                  </a:extLst>
                </p:cNvPr>
                <p:cNvPicPr/>
                <p:nvPr/>
              </p:nvPicPr>
              <p:blipFill>
                <a:blip r:embed="rId115"/>
                <a:stretch>
                  <a:fillRect/>
                </a:stretch>
              </p:blipFill>
              <p:spPr>
                <a:xfrm>
                  <a:off x="5634522" y="3536230"/>
                  <a:ext cx="605880" cy="67680"/>
                </a:xfrm>
                <a:prstGeom prst="rect">
                  <a:avLst/>
                </a:prstGeom>
              </p:spPr>
            </p:pic>
          </mc:Fallback>
        </mc:AlternateContent>
        <mc:AlternateContent xmlns:mc="http://schemas.openxmlformats.org/markup-compatibility/2006">
          <mc:Choice xmlns:p14="http://schemas.microsoft.com/office/powerpoint/2010/main" Requires="p14">
            <p:contentPart p14:bwMode="auto" r:id="rId116">
              <p14:nvContentPartPr>
                <p14:cNvPr id="85" name="Ink 84">
                  <a:extLst>
                    <a:ext uri="{FF2B5EF4-FFF2-40B4-BE49-F238E27FC236}">
                      <a16:creationId xmlns:a16="http://schemas.microsoft.com/office/drawing/2014/main" id="{68550BAD-AC37-043F-53C9-9120C3DABAFD}"/>
                    </a:ext>
                  </a:extLst>
                </p14:cNvPr>
                <p14:cNvContentPartPr/>
                <p14:nvPr/>
              </p14:nvContentPartPr>
              <p14:xfrm>
                <a:off x="5777802" y="3651790"/>
                <a:ext cx="400680" cy="42480"/>
              </p14:xfrm>
            </p:contentPart>
          </mc:Choice>
          <mc:Fallback>
            <p:pic>
              <p:nvPicPr>
                <p:cNvPr id="85" name="Ink 84">
                  <a:extLst>
                    <a:ext uri="{FF2B5EF4-FFF2-40B4-BE49-F238E27FC236}">
                      <a16:creationId xmlns:a16="http://schemas.microsoft.com/office/drawing/2014/main" id="{68550BAD-AC37-043F-53C9-9120C3DABAFD}"/>
                    </a:ext>
                  </a:extLst>
                </p:cNvPr>
                <p:cNvPicPr/>
                <p:nvPr/>
              </p:nvPicPr>
              <p:blipFill>
                <a:blip r:embed="rId117"/>
                <a:stretch>
                  <a:fillRect/>
                </a:stretch>
              </p:blipFill>
              <p:spPr>
                <a:xfrm>
                  <a:off x="5760162" y="3634150"/>
                  <a:ext cx="436320" cy="78120"/>
                </a:xfrm>
                <a:prstGeom prst="rect">
                  <a:avLst/>
                </a:prstGeom>
              </p:spPr>
            </p:pic>
          </mc:Fallback>
        </mc:AlternateContent>
        <mc:AlternateContent xmlns:mc="http://schemas.openxmlformats.org/markup-compatibility/2006">
          <mc:Choice xmlns:p14="http://schemas.microsoft.com/office/powerpoint/2010/main" Requires="p14">
            <p:contentPart p14:bwMode="auto" r:id="rId118">
              <p14:nvContentPartPr>
                <p14:cNvPr id="87" name="Ink 86">
                  <a:extLst>
                    <a:ext uri="{FF2B5EF4-FFF2-40B4-BE49-F238E27FC236}">
                      <a16:creationId xmlns:a16="http://schemas.microsoft.com/office/drawing/2014/main" id="{23C04EC8-5AA7-CD23-882D-0E1C58BE1225}"/>
                    </a:ext>
                  </a:extLst>
                </p14:cNvPr>
                <p14:cNvContentPartPr/>
                <p14:nvPr/>
              </p14:nvContentPartPr>
              <p14:xfrm>
                <a:off x="5993082" y="1451470"/>
                <a:ext cx="1865520" cy="1422360"/>
              </p14:xfrm>
            </p:contentPart>
          </mc:Choice>
          <mc:Fallback>
            <p:pic>
              <p:nvPicPr>
                <p:cNvPr id="87" name="Ink 86">
                  <a:extLst>
                    <a:ext uri="{FF2B5EF4-FFF2-40B4-BE49-F238E27FC236}">
                      <a16:creationId xmlns:a16="http://schemas.microsoft.com/office/drawing/2014/main" id="{23C04EC8-5AA7-CD23-882D-0E1C58BE1225}"/>
                    </a:ext>
                  </a:extLst>
                </p:cNvPr>
                <p:cNvPicPr/>
                <p:nvPr/>
              </p:nvPicPr>
              <p:blipFill>
                <a:blip r:embed="rId119"/>
                <a:stretch>
                  <a:fillRect/>
                </a:stretch>
              </p:blipFill>
              <p:spPr>
                <a:xfrm>
                  <a:off x="5975082" y="1433830"/>
                  <a:ext cx="1901160" cy="1458000"/>
                </a:xfrm>
                <a:prstGeom prst="rect">
                  <a:avLst/>
                </a:prstGeom>
              </p:spPr>
            </p:pic>
          </mc:Fallback>
        </mc:AlternateContent>
        <mc:AlternateContent xmlns:mc="http://schemas.openxmlformats.org/markup-compatibility/2006">
          <mc:Choice xmlns:p14="http://schemas.microsoft.com/office/powerpoint/2010/main" Requires="p14">
            <p:contentPart p14:bwMode="auto" r:id="rId120">
              <p14:nvContentPartPr>
                <p14:cNvPr id="88" name="Ink 87">
                  <a:extLst>
                    <a:ext uri="{FF2B5EF4-FFF2-40B4-BE49-F238E27FC236}">
                      <a16:creationId xmlns:a16="http://schemas.microsoft.com/office/drawing/2014/main" id="{8115B1B9-4557-3E09-B902-16C5C4945019}"/>
                    </a:ext>
                  </a:extLst>
                </p14:cNvPr>
                <p14:cNvContentPartPr/>
                <p14:nvPr/>
              </p14:nvContentPartPr>
              <p14:xfrm>
                <a:off x="6583122" y="2827390"/>
                <a:ext cx="947520" cy="1987200"/>
              </p14:xfrm>
            </p:contentPart>
          </mc:Choice>
          <mc:Fallback>
            <p:pic>
              <p:nvPicPr>
                <p:cNvPr id="88" name="Ink 87">
                  <a:extLst>
                    <a:ext uri="{FF2B5EF4-FFF2-40B4-BE49-F238E27FC236}">
                      <a16:creationId xmlns:a16="http://schemas.microsoft.com/office/drawing/2014/main" id="{8115B1B9-4557-3E09-B902-16C5C4945019}"/>
                    </a:ext>
                  </a:extLst>
                </p:cNvPr>
                <p:cNvPicPr/>
                <p:nvPr/>
              </p:nvPicPr>
              <p:blipFill>
                <a:blip r:embed="rId121"/>
                <a:stretch>
                  <a:fillRect/>
                </a:stretch>
              </p:blipFill>
              <p:spPr>
                <a:xfrm>
                  <a:off x="6565122" y="2809750"/>
                  <a:ext cx="983160" cy="2022840"/>
                </a:xfrm>
                <a:prstGeom prst="rect">
                  <a:avLst/>
                </a:prstGeom>
              </p:spPr>
            </p:pic>
          </mc:Fallback>
        </mc:AlternateContent>
        <mc:AlternateContent xmlns:mc="http://schemas.openxmlformats.org/markup-compatibility/2006">
          <mc:Choice xmlns:p14="http://schemas.microsoft.com/office/powerpoint/2010/main" Requires="p14">
            <p:contentPart p14:bwMode="auto" r:id="rId122">
              <p14:nvContentPartPr>
                <p14:cNvPr id="92" name="Ink 91">
                  <a:extLst>
                    <a:ext uri="{FF2B5EF4-FFF2-40B4-BE49-F238E27FC236}">
                      <a16:creationId xmlns:a16="http://schemas.microsoft.com/office/drawing/2014/main" id="{C7506AE5-BE4C-A810-88FC-97CD8D569558}"/>
                    </a:ext>
                  </a:extLst>
                </p14:cNvPr>
                <p14:cNvContentPartPr/>
                <p14:nvPr/>
              </p14:nvContentPartPr>
              <p14:xfrm>
                <a:off x="5466402" y="3914230"/>
                <a:ext cx="1084680" cy="756000"/>
              </p14:xfrm>
            </p:contentPart>
          </mc:Choice>
          <mc:Fallback>
            <p:pic>
              <p:nvPicPr>
                <p:cNvPr id="92" name="Ink 91">
                  <a:extLst>
                    <a:ext uri="{FF2B5EF4-FFF2-40B4-BE49-F238E27FC236}">
                      <a16:creationId xmlns:a16="http://schemas.microsoft.com/office/drawing/2014/main" id="{C7506AE5-BE4C-A810-88FC-97CD8D569558}"/>
                    </a:ext>
                  </a:extLst>
                </p:cNvPr>
                <p:cNvPicPr/>
                <p:nvPr/>
              </p:nvPicPr>
              <p:blipFill>
                <a:blip r:embed="rId123"/>
                <a:stretch>
                  <a:fillRect/>
                </a:stretch>
              </p:blipFill>
              <p:spPr>
                <a:xfrm>
                  <a:off x="5448762" y="3896230"/>
                  <a:ext cx="1120320" cy="791640"/>
                </a:xfrm>
                <a:prstGeom prst="rect">
                  <a:avLst/>
                </a:prstGeom>
              </p:spPr>
            </p:pic>
          </mc:Fallback>
        </mc:AlternateContent>
        <mc:AlternateContent xmlns:mc="http://schemas.openxmlformats.org/markup-compatibility/2006">
          <mc:Choice xmlns:p14="http://schemas.microsoft.com/office/powerpoint/2010/main" Requires="p14">
            <p:contentPart p14:bwMode="auto" r:id="rId124">
              <p14:nvContentPartPr>
                <p14:cNvPr id="93" name="Ink 92">
                  <a:extLst>
                    <a:ext uri="{FF2B5EF4-FFF2-40B4-BE49-F238E27FC236}">
                      <a16:creationId xmlns:a16="http://schemas.microsoft.com/office/drawing/2014/main" id="{262ABB07-33A4-7922-7C72-4587BE29A419}"/>
                    </a:ext>
                  </a:extLst>
                </p14:cNvPr>
                <p14:cNvContentPartPr/>
                <p14:nvPr/>
              </p14:nvContentPartPr>
              <p14:xfrm>
                <a:off x="5117562" y="3777070"/>
                <a:ext cx="154800" cy="1105200"/>
              </p14:xfrm>
            </p:contentPart>
          </mc:Choice>
          <mc:Fallback>
            <p:pic>
              <p:nvPicPr>
                <p:cNvPr id="93" name="Ink 92">
                  <a:extLst>
                    <a:ext uri="{FF2B5EF4-FFF2-40B4-BE49-F238E27FC236}">
                      <a16:creationId xmlns:a16="http://schemas.microsoft.com/office/drawing/2014/main" id="{262ABB07-33A4-7922-7C72-4587BE29A419}"/>
                    </a:ext>
                  </a:extLst>
                </p:cNvPr>
                <p:cNvPicPr/>
                <p:nvPr/>
              </p:nvPicPr>
              <p:blipFill>
                <a:blip r:embed="rId125"/>
                <a:stretch>
                  <a:fillRect/>
                </a:stretch>
              </p:blipFill>
              <p:spPr>
                <a:xfrm>
                  <a:off x="5099922" y="3759070"/>
                  <a:ext cx="190440" cy="1140840"/>
                </a:xfrm>
                <a:prstGeom prst="rect">
                  <a:avLst/>
                </a:prstGeom>
              </p:spPr>
            </p:pic>
          </mc:Fallback>
        </mc:AlternateContent>
        <mc:AlternateContent xmlns:mc="http://schemas.openxmlformats.org/markup-compatibility/2006">
          <mc:Choice xmlns:p14="http://schemas.microsoft.com/office/powerpoint/2010/main" Requires="p14">
            <p:contentPart p14:bwMode="auto" r:id="rId126">
              <p14:nvContentPartPr>
                <p14:cNvPr id="115" name="Ink 114">
                  <a:extLst>
                    <a:ext uri="{FF2B5EF4-FFF2-40B4-BE49-F238E27FC236}">
                      <a16:creationId xmlns:a16="http://schemas.microsoft.com/office/drawing/2014/main" id="{18AF88C1-D2F3-B083-2D4F-E40A3FAF53CA}"/>
                    </a:ext>
                  </a:extLst>
                </p14:cNvPr>
                <p14:cNvContentPartPr/>
                <p14:nvPr/>
              </p14:nvContentPartPr>
              <p14:xfrm>
                <a:off x="6763842" y="2010190"/>
                <a:ext cx="370080" cy="70920"/>
              </p14:xfrm>
            </p:contentPart>
          </mc:Choice>
          <mc:Fallback>
            <p:pic>
              <p:nvPicPr>
                <p:cNvPr id="115" name="Ink 114">
                  <a:extLst>
                    <a:ext uri="{FF2B5EF4-FFF2-40B4-BE49-F238E27FC236}">
                      <a16:creationId xmlns:a16="http://schemas.microsoft.com/office/drawing/2014/main" id="{18AF88C1-D2F3-B083-2D4F-E40A3FAF53CA}"/>
                    </a:ext>
                  </a:extLst>
                </p:cNvPr>
                <p:cNvPicPr/>
                <p:nvPr/>
              </p:nvPicPr>
              <p:blipFill>
                <a:blip r:embed="rId127"/>
                <a:stretch>
                  <a:fillRect/>
                </a:stretch>
              </p:blipFill>
              <p:spPr>
                <a:xfrm>
                  <a:off x="6746202" y="1992550"/>
                  <a:ext cx="405720" cy="106560"/>
                </a:xfrm>
                <a:prstGeom prst="rect">
                  <a:avLst/>
                </a:prstGeom>
              </p:spPr>
            </p:pic>
          </mc:Fallback>
        </mc:AlternateContent>
      </p:grpSp>
      <p:grpSp>
        <p:nvGrpSpPr>
          <p:cNvPr id="152" name="Group 151">
            <a:extLst>
              <a:ext uri="{FF2B5EF4-FFF2-40B4-BE49-F238E27FC236}">
                <a16:creationId xmlns:a16="http://schemas.microsoft.com/office/drawing/2014/main" id="{E09C1C49-A93B-FDAA-FF94-203FD43010C0}"/>
              </a:ext>
            </a:extLst>
          </p:cNvPr>
          <p:cNvGrpSpPr/>
          <p:nvPr/>
        </p:nvGrpSpPr>
        <p:grpSpPr>
          <a:xfrm>
            <a:off x="7088202" y="5872630"/>
            <a:ext cx="2523960" cy="887040"/>
            <a:chOff x="7088202" y="5872630"/>
            <a:chExt cx="2523960" cy="887040"/>
          </a:xfrm>
        </p:grpSpPr>
        <mc:AlternateContent xmlns:mc="http://schemas.openxmlformats.org/markup-compatibility/2006">
          <mc:Choice xmlns:p14="http://schemas.microsoft.com/office/powerpoint/2010/main" Requires="p14">
            <p:contentPart p14:bwMode="auto" r:id="rId128">
              <p14:nvContentPartPr>
                <p14:cNvPr id="120" name="Ink 119">
                  <a:extLst>
                    <a:ext uri="{FF2B5EF4-FFF2-40B4-BE49-F238E27FC236}">
                      <a16:creationId xmlns:a16="http://schemas.microsoft.com/office/drawing/2014/main" id="{C191F56B-4254-844B-82A3-615E89E897E4}"/>
                    </a:ext>
                  </a:extLst>
                </p14:cNvPr>
                <p14:cNvContentPartPr/>
                <p14:nvPr/>
              </p14:nvContentPartPr>
              <p14:xfrm>
                <a:off x="8216442" y="5872630"/>
                <a:ext cx="275760" cy="41040"/>
              </p14:xfrm>
            </p:contentPart>
          </mc:Choice>
          <mc:Fallback>
            <p:pic>
              <p:nvPicPr>
                <p:cNvPr id="120" name="Ink 119">
                  <a:extLst>
                    <a:ext uri="{FF2B5EF4-FFF2-40B4-BE49-F238E27FC236}">
                      <a16:creationId xmlns:a16="http://schemas.microsoft.com/office/drawing/2014/main" id="{C191F56B-4254-844B-82A3-615E89E897E4}"/>
                    </a:ext>
                  </a:extLst>
                </p:cNvPr>
                <p:cNvPicPr/>
                <p:nvPr/>
              </p:nvPicPr>
              <p:blipFill>
                <a:blip r:embed="rId129"/>
                <a:stretch>
                  <a:fillRect/>
                </a:stretch>
              </p:blipFill>
              <p:spPr>
                <a:xfrm>
                  <a:off x="8198802" y="5854990"/>
                  <a:ext cx="311400" cy="76680"/>
                </a:xfrm>
                <a:prstGeom prst="rect">
                  <a:avLst/>
                </a:prstGeom>
              </p:spPr>
            </p:pic>
          </mc:Fallback>
        </mc:AlternateContent>
        <mc:AlternateContent xmlns:mc="http://schemas.openxmlformats.org/markup-compatibility/2006">
          <mc:Choice xmlns:p14="http://schemas.microsoft.com/office/powerpoint/2010/main" Requires="p14">
            <p:contentPart p14:bwMode="auto" r:id="rId130">
              <p14:nvContentPartPr>
                <p14:cNvPr id="121" name="Ink 120">
                  <a:extLst>
                    <a:ext uri="{FF2B5EF4-FFF2-40B4-BE49-F238E27FC236}">
                      <a16:creationId xmlns:a16="http://schemas.microsoft.com/office/drawing/2014/main" id="{46EAEFD0-FC16-A038-7350-2A017C469866}"/>
                    </a:ext>
                  </a:extLst>
                </p14:cNvPr>
                <p14:cNvContentPartPr/>
                <p14:nvPr/>
              </p14:nvContentPartPr>
              <p14:xfrm>
                <a:off x="8317962" y="5920870"/>
                <a:ext cx="38520" cy="194040"/>
              </p14:xfrm>
            </p:contentPart>
          </mc:Choice>
          <mc:Fallback>
            <p:pic>
              <p:nvPicPr>
                <p:cNvPr id="121" name="Ink 120">
                  <a:extLst>
                    <a:ext uri="{FF2B5EF4-FFF2-40B4-BE49-F238E27FC236}">
                      <a16:creationId xmlns:a16="http://schemas.microsoft.com/office/drawing/2014/main" id="{46EAEFD0-FC16-A038-7350-2A017C469866}"/>
                    </a:ext>
                  </a:extLst>
                </p:cNvPr>
                <p:cNvPicPr/>
                <p:nvPr/>
              </p:nvPicPr>
              <p:blipFill>
                <a:blip r:embed="rId131"/>
                <a:stretch>
                  <a:fillRect/>
                </a:stretch>
              </p:blipFill>
              <p:spPr>
                <a:xfrm>
                  <a:off x="8300322" y="5903230"/>
                  <a:ext cx="74160" cy="229680"/>
                </a:xfrm>
                <a:prstGeom prst="rect">
                  <a:avLst/>
                </a:prstGeom>
              </p:spPr>
            </p:pic>
          </mc:Fallback>
        </mc:AlternateContent>
        <mc:AlternateContent xmlns:mc="http://schemas.openxmlformats.org/markup-compatibility/2006">
          <mc:Choice xmlns:p14="http://schemas.microsoft.com/office/powerpoint/2010/main" Requires="p14">
            <p:contentPart p14:bwMode="auto" r:id="rId132">
              <p14:nvContentPartPr>
                <p14:cNvPr id="122" name="Ink 121">
                  <a:extLst>
                    <a:ext uri="{FF2B5EF4-FFF2-40B4-BE49-F238E27FC236}">
                      <a16:creationId xmlns:a16="http://schemas.microsoft.com/office/drawing/2014/main" id="{43DB0E69-7694-4A6C-6692-72609274029D}"/>
                    </a:ext>
                  </a:extLst>
                </p14:cNvPr>
                <p14:cNvContentPartPr/>
                <p14:nvPr/>
              </p14:nvContentPartPr>
              <p14:xfrm>
                <a:off x="8503002" y="5916190"/>
                <a:ext cx="63360" cy="157680"/>
              </p14:xfrm>
            </p:contentPart>
          </mc:Choice>
          <mc:Fallback>
            <p:pic>
              <p:nvPicPr>
                <p:cNvPr id="122" name="Ink 121">
                  <a:extLst>
                    <a:ext uri="{FF2B5EF4-FFF2-40B4-BE49-F238E27FC236}">
                      <a16:creationId xmlns:a16="http://schemas.microsoft.com/office/drawing/2014/main" id="{43DB0E69-7694-4A6C-6692-72609274029D}"/>
                    </a:ext>
                  </a:extLst>
                </p:cNvPr>
                <p:cNvPicPr/>
                <p:nvPr/>
              </p:nvPicPr>
              <p:blipFill>
                <a:blip r:embed="rId133"/>
                <a:stretch>
                  <a:fillRect/>
                </a:stretch>
              </p:blipFill>
              <p:spPr>
                <a:xfrm>
                  <a:off x="8485002" y="5898550"/>
                  <a:ext cx="99000" cy="193320"/>
                </a:xfrm>
                <a:prstGeom prst="rect">
                  <a:avLst/>
                </a:prstGeom>
              </p:spPr>
            </p:pic>
          </mc:Fallback>
        </mc:AlternateContent>
        <mc:AlternateContent xmlns:mc="http://schemas.openxmlformats.org/markup-compatibility/2006">
          <mc:Choice xmlns:p14="http://schemas.microsoft.com/office/powerpoint/2010/main" Requires="p14">
            <p:contentPart p14:bwMode="auto" r:id="rId134">
              <p14:nvContentPartPr>
                <p14:cNvPr id="123" name="Ink 122">
                  <a:extLst>
                    <a:ext uri="{FF2B5EF4-FFF2-40B4-BE49-F238E27FC236}">
                      <a16:creationId xmlns:a16="http://schemas.microsoft.com/office/drawing/2014/main" id="{6C892A1A-7220-170B-22EF-00E695B7763B}"/>
                    </a:ext>
                  </a:extLst>
                </p14:cNvPr>
                <p14:cNvContentPartPr/>
                <p14:nvPr/>
              </p14:nvContentPartPr>
              <p14:xfrm>
                <a:off x="8646642" y="5954350"/>
                <a:ext cx="88200" cy="102960"/>
              </p14:xfrm>
            </p:contentPart>
          </mc:Choice>
          <mc:Fallback>
            <p:pic>
              <p:nvPicPr>
                <p:cNvPr id="123" name="Ink 122">
                  <a:extLst>
                    <a:ext uri="{FF2B5EF4-FFF2-40B4-BE49-F238E27FC236}">
                      <a16:creationId xmlns:a16="http://schemas.microsoft.com/office/drawing/2014/main" id="{6C892A1A-7220-170B-22EF-00E695B7763B}"/>
                    </a:ext>
                  </a:extLst>
                </p:cNvPr>
                <p:cNvPicPr/>
                <p:nvPr/>
              </p:nvPicPr>
              <p:blipFill>
                <a:blip r:embed="rId135"/>
                <a:stretch>
                  <a:fillRect/>
                </a:stretch>
              </p:blipFill>
              <p:spPr>
                <a:xfrm>
                  <a:off x="8628642" y="5936710"/>
                  <a:ext cx="123840" cy="138600"/>
                </a:xfrm>
                <a:prstGeom prst="rect">
                  <a:avLst/>
                </a:prstGeom>
              </p:spPr>
            </p:pic>
          </mc:Fallback>
        </mc:AlternateContent>
        <mc:AlternateContent xmlns:mc="http://schemas.openxmlformats.org/markup-compatibility/2006">
          <mc:Choice xmlns:p14="http://schemas.microsoft.com/office/powerpoint/2010/main" Requires="p14">
            <p:contentPart p14:bwMode="auto" r:id="rId136">
              <p14:nvContentPartPr>
                <p14:cNvPr id="125" name="Ink 124">
                  <a:extLst>
                    <a:ext uri="{FF2B5EF4-FFF2-40B4-BE49-F238E27FC236}">
                      <a16:creationId xmlns:a16="http://schemas.microsoft.com/office/drawing/2014/main" id="{E6C296F8-5EEB-ACD3-0A7B-EBAAE4B9F5EB}"/>
                    </a:ext>
                  </a:extLst>
                </p14:cNvPr>
                <p14:cNvContentPartPr/>
                <p14:nvPr/>
              </p14:nvContentPartPr>
              <p14:xfrm>
                <a:off x="8272962" y="6395350"/>
                <a:ext cx="40680" cy="117720"/>
              </p14:xfrm>
            </p:contentPart>
          </mc:Choice>
          <mc:Fallback>
            <p:pic>
              <p:nvPicPr>
                <p:cNvPr id="125" name="Ink 124">
                  <a:extLst>
                    <a:ext uri="{FF2B5EF4-FFF2-40B4-BE49-F238E27FC236}">
                      <a16:creationId xmlns:a16="http://schemas.microsoft.com/office/drawing/2014/main" id="{E6C296F8-5EEB-ACD3-0A7B-EBAAE4B9F5EB}"/>
                    </a:ext>
                  </a:extLst>
                </p:cNvPr>
                <p:cNvPicPr/>
                <p:nvPr/>
              </p:nvPicPr>
              <p:blipFill>
                <a:blip r:embed="rId137"/>
                <a:stretch>
                  <a:fillRect/>
                </a:stretch>
              </p:blipFill>
              <p:spPr>
                <a:xfrm>
                  <a:off x="8254962" y="6377350"/>
                  <a:ext cx="76320" cy="153360"/>
                </a:xfrm>
                <a:prstGeom prst="rect">
                  <a:avLst/>
                </a:prstGeom>
              </p:spPr>
            </p:pic>
          </mc:Fallback>
        </mc:AlternateContent>
        <mc:AlternateContent xmlns:mc="http://schemas.openxmlformats.org/markup-compatibility/2006">
          <mc:Choice xmlns:p14="http://schemas.microsoft.com/office/powerpoint/2010/main" Requires="p14">
            <p:contentPart p14:bwMode="auto" r:id="rId138">
              <p14:nvContentPartPr>
                <p14:cNvPr id="126" name="Ink 125">
                  <a:extLst>
                    <a:ext uri="{FF2B5EF4-FFF2-40B4-BE49-F238E27FC236}">
                      <a16:creationId xmlns:a16="http://schemas.microsoft.com/office/drawing/2014/main" id="{A6222E5E-F505-7850-1E27-3515DFA7A26A}"/>
                    </a:ext>
                  </a:extLst>
                </p14:cNvPr>
                <p14:cNvContentPartPr/>
                <p14:nvPr/>
              </p14:nvContentPartPr>
              <p14:xfrm>
                <a:off x="8268282" y="6302830"/>
                <a:ext cx="53640" cy="46440"/>
              </p14:xfrm>
            </p:contentPart>
          </mc:Choice>
          <mc:Fallback>
            <p:pic>
              <p:nvPicPr>
                <p:cNvPr id="126" name="Ink 125">
                  <a:extLst>
                    <a:ext uri="{FF2B5EF4-FFF2-40B4-BE49-F238E27FC236}">
                      <a16:creationId xmlns:a16="http://schemas.microsoft.com/office/drawing/2014/main" id="{A6222E5E-F505-7850-1E27-3515DFA7A26A}"/>
                    </a:ext>
                  </a:extLst>
                </p:cNvPr>
                <p:cNvPicPr/>
                <p:nvPr/>
              </p:nvPicPr>
              <p:blipFill>
                <a:blip r:embed="rId139"/>
                <a:stretch>
                  <a:fillRect/>
                </a:stretch>
              </p:blipFill>
              <p:spPr>
                <a:xfrm>
                  <a:off x="8250642" y="6284830"/>
                  <a:ext cx="89280" cy="82080"/>
                </a:xfrm>
                <a:prstGeom prst="rect">
                  <a:avLst/>
                </a:prstGeom>
              </p:spPr>
            </p:pic>
          </mc:Fallback>
        </mc:AlternateContent>
        <mc:AlternateContent xmlns:mc="http://schemas.openxmlformats.org/markup-compatibility/2006">
          <mc:Choice xmlns:p14="http://schemas.microsoft.com/office/powerpoint/2010/main" Requires="p14">
            <p:contentPart p14:bwMode="auto" r:id="rId140">
              <p14:nvContentPartPr>
                <p14:cNvPr id="127" name="Ink 126">
                  <a:extLst>
                    <a:ext uri="{FF2B5EF4-FFF2-40B4-BE49-F238E27FC236}">
                      <a16:creationId xmlns:a16="http://schemas.microsoft.com/office/drawing/2014/main" id="{D7FCB69F-5639-F0CA-0DCE-F0C1315CF47F}"/>
                    </a:ext>
                  </a:extLst>
                </p14:cNvPr>
                <p14:cNvContentPartPr/>
                <p14:nvPr/>
              </p14:nvContentPartPr>
              <p14:xfrm>
                <a:off x="8396442" y="6341350"/>
                <a:ext cx="81360" cy="135360"/>
              </p14:xfrm>
            </p:contentPart>
          </mc:Choice>
          <mc:Fallback>
            <p:pic>
              <p:nvPicPr>
                <p:cNvPr id="127" name="Ink 126">
                  <a:extLst>
                    <a:ext uri="{FF2B5EF4-FFF2-40B4-BE49-F238E27FC236}">
                      <a16:creationId xmlns:a16="http://schemas.microsoft.com/office/drawing/2014/main" id="{D7FCB69F-5639-F0CA-0DCE-F0C1315CF47F}"/>
                    </a:ext>
                  </a:extLst>
                </p:cNvPr>
                <p:cNvPicPr/>
                <p:nvPr/>
              </p:nvPicPr>
              <p:blipFill>
                <a:blip r:embed="rId141"/>
                <a:stretch>
                  <a:fillRect/>
                </a:stretch>
              </p:blipFill>
              <p:spPr>
                <a:xfrm>
                  <a:off x="8378442" y="6323710"/>
                  <a:ext cx="117000" cy="171000"/>
                </a:xfrm>
                <a:prstGeom prst="rect">
                  <a:avLst/>
                </a:prstGeom>
              </p:spPr>
            </p:pic>
          </mc:Fallback>
        </mc:AlternateContent>
        <mc:AlternateContent xmlns:mc="http://schemas.openxmlformats.org/markup-compatibility/2006">
          <mc:Choice xmlns:p14="http://schemas.microsoft.com/office/powerpoint/2010/main" Requires="p14">
            <p:contentPart p14:bwMode="auto" r:id="rId142">
              <p14:nvContentPartPr>
                <p14:cNvPr id="128" name="Ink 127">
                  <a:extLst>
                    <a:ext uri="{FF2B5EF4-FFF2-40B4-BE49-F238E27FC236}">
                      <a16:creationId xmlns:a16="http://schemas.microsoft.com/office/drawing/2014/main" id="{E1DD8B6C-5307-933D-A7EA-02FA2206BAC7}"/>
                    </a:ext>
                  </a:extLst>
                </p14:cNvPr>
                <p14:cNvContentPartPr/>
                <p14:nvPr/>
              </p14:nvContentPartPr>
              <p14:xfrm>
                <a:off x="8435322" y="6315070"/>
                <a:ext cx="59760" cy="28080"/>
              </p14:xfrm>
            </p:contentPart>
          </mc:Choice>
          <mc:Fallback>
            <p:pic>
              <p:nvPicPr>
                <p:cNvPr id="128" name="Ink 127">
                  <a:extLst>
                    <a:ext uri="{FF2B5EF4-FFF2-40B4-BE49-F238E27FC236}">
                      <a16:creationId xmlns:a16="http://schemas.microsoft.com/office/drawing/2014/main" id="{E1DD8B6C-5307-933D-A7EA-02FA2206BAC7}"/>
                    </a:ext>
                  </a:extLst>
                </p:cNvPr>
                <p:cNvPicPr/>
                <p:nvPr/>
              </p:nvPicPr>
              <p:blipFill>
                <a:blip r:embed="rId143"/>
                <a:stretch>
                  <a:fillRect/>
                </a:stretch>
              </p:blipFill>
              <p:spPr>
                <a:xfrm>
                  <a:off x="8417682" y="6297430"/>
                  <a:ext cx="95400" cy="63720"/>
                </a:xfrm>
                <a:prstGeom prst="rect">
                  <a:avLst/>
                </a:prstGeom>
              </p:spPr>
            </p:pic>
          </mc:Fallback>
        </mc:AlternateContent>
        <mc:AlternateContent xmlns:mc="http://schemas.openxmlformats.org/markup-compatibility/2006">
          <mc:Choice xmlns:p14="http://schemas.microsoft.com/office/powerpoint/2010/main" Requires="p14">
            <p:contentPart p14:bwMode="auto" r:id="rId144">
              <p14:nvContentPartPr>
                <p14:cNvPr id="130" name="Ink 129">
                  <a:extLst>
                    <a:ext uri="{FF2B5EF4-FFF2-40B4-BE49-F238E27FC236}">
                      <a16:creationId xmlns:a16="http://schemas.microsoft.com/office/drawing/2014/main" id="{B4FA5D4C-18AB-E45E-5106-A7753CB97F29}"/>
                    </a:ext>
                  </a:extLst>
                </p14:cNvPr>
                <p14:cNvContentPartPr/>
                <p14:nvPr/>
              </p14:nvContentPartPr>
              <p14:xfrm>
                <a:off x="8739162" y="6309670"/>
                <a:ext cx="25920" cy="153360"/>
              </p14:xfrm>
            </p:contentPart>
          </mc:Choice>
          <mc:Fallback>
            <p:pic>
              <p:nvPicPr>
                <p:cNvPr id="130" name="Ink 129">
                  <a:extLst>
                    <a:ext uri="{FF2B5EF4-FFF2-40B4-BE49-F238E27FC236}">
                      <a16:creationId xmlns:a16="http://schemas.microsoft.com/office/drawing/2014/main" id="{B4FA5D4C-18AB-E45E-5106-A7753CB97F29}"/>
                    </a:ext>
                  </a:extLst>
                </p:cNvPr>
                <p:cNvPicPr/>
                <p:nvPr/>
              </p:nvPicPr>
              <p:blipFill>
                <a:blip r:embed="rId145"/>
                <a:stretch>
                  <a:fillRect/>
                </a:stretch>
              </p:blipFill>
              <p:spPr>
                <a:xfrm>
                  <a:off x="8721522" y="6291670"/>
                  <a:ext cx="61560" cy="189000"/>
                </a:xfrm>
                <a:prstGeom prst="rect">
                  <a:avLst/>
                </a:prstGeom>
              </p:spPr>
            </p:pic>
          </mc:Fallback>
        </mc:AlternateContent>
        <mc:AlternateContent xmlns:mc="http://schemas.openxmlformats.org/markup-compatibility/2006">
          <mc:Choice xmlns:p14="http://schemas.microsoft.com/office/powerpoint/2010/main" Requires="p14">
            <p:contentPart p14:bwMode="auto" r:id="rId146">
              <p14:nvContentPartPr>
                <p14:cNvPr id="131" name="Ink 130">
                  <a:extLst>
                    <a:ext uri="{FF2B5EF4-FFF2-40B4-BE49-F238E27FC236}">
                      <a16:creationId xmlns:a16="http://schemas.microsoft.com/office/drawing/2014/main" id="{D77C873A-F732-74A9-7D26-4ADA254521F1}"/>
                    </a:ext>
                  </a:extLst>
                </p14:cNvPr>
                <p14:cNvContentPartPr/>
                <p14:nvPr/>
              </p14:nvContentPartPr>
              <p14:xfrm>
                <a:off x="8793162" y="6306430"/>
                <a:ext cx="234360" cy="99000"/>
              </p14:xfrm>
            </p:contentPart>
          </mc:Choice>
          <mc:Fallback>
            <p:pic>
              <p:nvPicPr>
                <p:cNvPr id="131" name="Ink 130">
                  <a:extLst>
                    <a:ext uri="{FF2B5EF4-FFF2-40B4-BE49-F238E27FC236}">
                      <a16:creationId xmlns:a16="http://schemas.microsoft.com/office/drawing/2014/main" id="{D77C873A-F732-74A9-7D26-4ADA254521F1}"/>
                    </a:ext>
                  </a:extLst>
                </p:cNvPr>
                <p:cNvPicPr/>
                <p:nvPr/>
              </p:nvPicPr>
              <p:blipFill>
                <a:blip r:embed="rId147"/>
                <a:stretch>
                  <a:fillRect/>
                </a:stretch>
              </p:blipFill>
              <p:spPr>
                <a:xfrm>
                  <a:off x="8775162" y="6288430"/>
                  <a:ext cx="270000" cy="134640"/>
                </a:xfrm>
                <a:prstGeom prst="rect">
                  <a:avLst/>
                </a:prstGeom>
              </p:spPr>
            </p:pic>
          </mc:Fallback>
        </mc:AlternateContent>
        <mc:AlternateContent xmlns:mc="http://schemas.openxmlformats.org/markup-compatibility/2006">
          <mc:Choice xmlns:p14="http://schemas.microsoft.com/office/powerpoint/2010/main" Requires="p14">
            <p:contentPart p14:bwMode="auto" r:id="rId148">
              <p14:nvContentPartPr>
                <p14:cNvPr id="132" name="Ink 131">
                  <a:extLst>
                    <a:ext uri="{FF2B5EF4-FFF2-40B4-BE49-F238E27FC236}">
                      <a16:creationId xmlns:a16="http://schemas.microsoft.com/office/drawing/2014/main" id="{9DA992FF-09C0-2FB1-CA61-5AE06207BE0F}"/>
                    </a:ext>
                  </a:extLst>
                </p14:cNvPr>
                <p14:cNvContentPartPr/>
                <p14:nvPr/>
              </p14:nvContentPartPr>
              <p14:xfrm>
                <a:off x="9054882" y="6301030"/>
                <a:ext cx="101160" cy="120240"/>
              </p14:xfrm>
            </p:contentPart>
          </mc:Choice>
          <mc:Fallback>
            <p:pic>
              <p:nvPicPr>
                <p:cNvPr id="132" name="Ink 131">
                  <a:extLst>
                    <a:ext uri="{FF2B5EF4-FFF2-40B4-BE49-F238E27FC236}">
                      <a16:creationId xmlns:a16="http://schemas.microsoft.com/office/drawing/2014/main" id="{9DA992FF-09C0-2FB1-CA61-5AE06207BE0F}"/>
                    </a:ext>
                  </a:extLst>
                </p:cNvPr>
                <p:cNvPicPr/>
                <p:nvPr/>
              </p:nvPicPr>
              <p:blipFill>
                <a:blip r:embed="rId149"/>
                <a:stretch>
                  <a:fillRect/>
                </a:stretch>
              </p:blipFill>
              <p:spPr>
                <a:xfrm>
                  <a:off x="9036882" y="6283390"/>
                  <a:ext cx="136800" cy="155880"/>
                </a:xfrm>
                <a:prstGeom prst="rect">
                  <a:avLst/>
                </a:prstGeom>
              </p:spPr>
            </p:pic>
          </mc:Fallback>
        </mc:AlternateContent>
        <mc:AlternateContent xmlns:mc="http://schemas.openxmlformats.org/markup-compatibility/2006">
          <mc:Choice xmlns:p14="http://schemas.microsoft.com/office/powerpoint/2010/main" Requires="p14">
            <p:contentPart p14:bwMode="auto" r:id="rId150">
              <p14:nvContentPartPr>
                <p14:cNvPr id="134" name="Ink 133">
                  <a:extLst>
                    <a:ext uri="{FF2B5EF4-FFF2-40B4-BE49-F238E27FC236}">
                      <a16:creationId xmlns:a16="http://schemas.microsoft.com/office/drawing/2014/main" id="{A35A5FB3-41A5-7F1D-45DF-612BEBA24848}"/>
                    </a:ext>
                  </a:extLst>
                </p14:cNvPr>
                <p14:cNvContentPartPr/>
                <p14:nvPr/>
              </p14:nvContentPartPr>
              <p14:xfrm>
                <a:off x="9181602" y="6305710"/>
                <a:ext cx="115560" cy="119520"/>
              </p14:xfrm>
            </p:contentPart>
          </mc:Choice>
          <mc:Fallback>
            <p:pic>
              <p:nvPicPr>
                <p:cNvPr id="134" name="Ink 133">
                  <a:extLst>
                    <a:ext uri="{FF2B5EF4-FFF2-40B4-BE49-F238E27FC236}">
                      <a16:creationId xmlns:a16="http://schemas.microsoft.com/office/drawing/2014/main" id="{A35A5FB3-41A5-7F1D-45DF-612BEBA24848}"/>
                    </a:ext>
                  </a:extLst>
                </p:cNvPr>
                <p:cNvPicPr/>
                <p:nvPr/>
              </p:nvPicPr>
              <p:blipFill>
                <a:blip r:embed="rId151"/>
                <a:stretch>
                  <a:fillRect/>
                </a:stretch>
              </p:blipFill>
              <p:spPr>
                <a:xfrm>
                  <a:off x="9163962" y="6288070"/>
                  <a:ext cx="151200" cy="155160"/>
                </a:xfrm>
                <a:prstGeom prst="rect">
                  <a:avLst/>
                </a:prstGeom>
              </p:spPr>
            </p:pic>
          </mc:Fallback>
        </mc:AlternateContent>
        <mc:AlternateContent xmlns:mc="http://schemas.openxmlformats.org/markup-compatibility/2006">
          <mc:Choice xmlns:p14="http://schemas.microsoft.com/office/powerpoint/2010/main" Requires="p14">
            <p:contentPart p14:bwMode="auto" r:id="rId152">
              <p14:nvContentPartPr>
                <p14:cNvPr id="135" name="Ink 134">
                  <a:extLst>
                    <a:ext uri="{FF2B5EF4-FFF2-40B4-BE49-F238E27FC236}">
                      <a16:creationId xmlns:a16="http://schemas.microsoft.com/office/drawing/2014/main" id="{3219B009-CA62-F826-3537-0B87C2AAC6D3}"/>
                    </a:ext>
                  </a:extLst>
                </p14:cNvPr>
                <p14:cNvContentPartPr/>
                <p14:nvPr/>
              </p14:nvContentPartPr>
              <p14:xfrm>
                <a:off x="9267642" y="6059470"/>
                <a:ext cx="116640" cy="159120"/>
              </p14:xfrm>
            </p:contentPart>
          </mc:Choice>
          <mc:Fallback>
            <p:pic>
              <p:nvPicPr>
                <p:cNvPr id="135" name="Ink 134">
                  <a:extLst>
                    <a:ext uri="{FF2B5EF4-FFF2-40B4-BE49-F238E27FC236}">
                      <a16:creationId xmlns:a16="http://schemas.microsoft.com/office/drawing/2014/main" id="{3219B009-CA62-F826-3537-0B87C2AAC6D3}"/>
                    </a:ext>
                  </a:extLst>
                </p:cNvPr>
                <p:cNvPicPr/>
                <p:nvPr/>
              </p:nvPicPr>
              <p:blipFill>
                <a:blip r:embed="rId153"/>
                <a:stretch>
                  <a:fillRect/>
                </a:stretch>
              </p:blipFill>
              <p:spPr>
                <a:xfrm>
                  <a:off x="9250002" y="6041830"/>
                  <a:ext cx="152280" cy="194760"/>
                </a:xfrm>
                <a:prstGeom prst="rect">
                  <a:avLst/>
                </a:prstGeom>
              </p:spPr>
            </p:pic>
          </mc:Fallback>
        </mc:AlternateContent>
        <mc:AlternateContent xmlns:mc="http://schemas.openxmlformats.org/markup-compatibility/2006">
          <mc:Choice xmlns:p14="http://schemas.microsoft.com/office/powerpoint/2010/main" Requires="p14">
            <p:contentPart p14:bwMode="auto" r:id="rId154">
              <p14:nvContentPartPr>
                <p14:cNvPr id="136" name="Ink 135">
                  <a:extLst>
                    <a:ext uri="{FF2B5EF4-FFF2-40B4-BE49-F238E27FC236}">
                      <a16:creationId xmlns:a16="http://schemas.microsoft.com/office/drawing/2014/main" id="{2757B3B8-16D0-CF3F-74FD-E7B676D6BF45}"/>
                    </a:ext>
                  </a:extLst>
                </p14:cNvPr>
                <p14:cNvContentPartPr/>
                <p14:nvPr/>
              </p14:nvContentPartPr>
              <p14:xfrm>
                <a:off x="9429282" y="6083590"/>
                <a:ext cx="57240" cy="128160"/>
              </p14:xfrm>
            </p:contentPart>
          </mc:Choice>
          <mc:Fallback>
            <p:pic>
              <p:nvPicPr>
                <p:cNvPr id="136" name="Ink 135">
                  <a:extLst>
                    <a:ext uri="{FF2B5EF4-FFF2-40B4-BE49-F238E27FC236}">
                      <a16:creationId xmlns:a16="http://schemas.microsoft.com/office/drawing/2014/main" id="{2757B3B8-16D0-CF3F-74FD-E7B676D6BF45}"/>
                    </a:ext>
                  </a:extLst>
                </p:cNvPr>
                <p:cNvPicPr/>
                <p:nvPr/>
              </p:nvPicPr>
              <p:blipFill>
                <a:blip r:embed="rId155"/>
                <a:stretch>
                  <a:fillRect/>
                </a:stretch>
              </p:blipFill>
              <p:spPr>
                <a:xfrm>
                  <a:off x="9411642" y="6065950"/>
                  <a:ext cx="92880" cy="163800"/>
                </a:xfrm>
                <a:prstGeom prst="rect">
                  <a:avLst/>
                </a:prstGeom>
              </p:spPr>
            </p:pic>
          </mc:Fallback>
        </mc:AlternateContent>
        <mc:AlternateContent xmlns:mc="http://schemas.openxmlformats.org/markup-compatibility/2006">
          <mc:Choice xmlns:p14="http://schemas.microsoft.com/office/powerpoint/2010/main" Requires="p14">
            <p:contentPart p14:bwMode="auto" r:id="rId156">
              <p14:nvContentPartPr>
                <p14:cNvPr id="137" name="Ink 136">
                  <a:extLst>
                    <a:ext uri="{FF2B5EF4-FFF2-40B4-BE49-F238E27FC236}">
                      <a16:creationId xmlns:a16="http://schemas.microsoft.com/office/drawing/2014/main" id="{08395F32-AF70-7B0D-CEC7-7DDD593B3136}"/>
                    </a:ext>
                  </a:extLst>
                </p14:cNvPr>
                <p14:cNvContentPartPr/>
                <p14:nvPr/>
              </p14:nvContentPartPr>
              <p14:xfrm>
                <a:off x="9456282" y="6089350"/>
                <a:ext cx="151200" cy="156240"/>
              </p14:xfrm>
            </p:contentPart>
          </mc:Choice>
          <mc:Fallback>
            <p:pic>
              <p:nvPicPr>
                <p:cNvPr id="137" name="Ink 136">
                  <a:extLst>
                    <a:ext uri="{FF2B5EF4-FFF2-40B4-BE49-F238E27FC236}">
                      <a16:creationId xmlns:a16="http://schemas.microsoft.com/office/drawing/2014/main" id="{08395F32-AF70-7B0D-CEC7-7DDD593B3136}"/>
                    </a:ext>
                  </a:extLst>
                </p:cNvPr>
                <p:cNvPicPr/>
                <p:nvPr/>
              </p:nvPicPr>
              <p:blipFill>
                <a:blip r:embed="rId157"/>
                <a:stretch>
                  <a:fillRect/>
                </a:stretch>
              </p:blipFill>
              <p:spPr>
                <a:xfrm>
                  <a:off x="9438282" y="6071350"/>
                  <a:ext cx="186840" cy="191880"/>
                </a:xfrm>
                <a:prstGeom prst="rect">
                  <a:avLst/>
                </a:prstGeom>
              </p:spPr>
            </p:pic>
          </mc:Fallback>
        </mc:AlternateContent>
        <mc:AlternateContent xmlns:mc="http://schemas.openxmlformats.org/markup-compatibility/2006">
          <mc:Choice xmlns:p14="http://schemas.microsoft.com/office/powerpoint/2010/main" Requires="p14">
            <p:contentPart p14:bwMode="auto" r:id="rId158">
              <p14:nvContentPartPr>
                <p14:cNvPr id="138" name="Ink 137">
                  <a:extLst>
                    <a:ext uri="{FF2B5EF4-FFF2-40B4-BE49-F238E27FC236}">
                      <a16:creationId xmlns:a16="http://schemas.microsoft.com/office/drawing/2014/main" id="{63E043C6-E091-3310-C565-8D475A5EDC00}"/>
                    </a:ext>
                  </a:extLst>
                </p14:cNvPr>
                <p14:cNvContentPartPr/>
                <p14:nvPr/>
              </p14:nvContentPartPr>
              <p14:xfrm>
                <a:off x="8048322" y="6445030"/>
                <a:ext cx="1563840" cy="200160"/>
              </p14:xfrm>
            </p:contentPart>
          </mc:Choice>
          <mc:Fallback>
            <p:pic>
              <p:nvPicPr>
                <p:cNvPr id="138" name="Ink 137">
                  <a:extLst>
                    <a:ext uri="{FF2B5EF4-FFF2-40B4-BE49-F238E27FC236}">
                      <a16:creationId xmlns:a16="http://schemas.microsoft.com/office/drawing/2014/main" id="{63E043C6-E091-3310-C565-8D475A5EDC00}"/>
                    </a:ext>
                  </a:extLst>
                </p:cNvPr>
                <p:cNvPicPr/>
                <p:nvPr/>
              </p:nvPicPr>
              <p:blipFill>
                <a:blip r:embed="rId159"/>
                <a:stretch>
                  <a:fillRect/>
                </a:stretch>
              </p:blipFill>
              <p:spPr>
                <a:xfrm>
                  <a:off x="8030322" y="6427030"/>
                  <a:ext cx="1599480" cy="235800"/>
                </a:xfrm>
                <a:prstGeom prst="rect">
                  <a:avLst/>
                </a:prstGeom>
              </p:spPr>
            </p:pic>
          </mc:Fallback>
        </mc:AlternateContent>
        <mc:AlternateContent xmlns:mc="http://schemas.openxmlformats.org/markup-compatibility/2006">
          <mc:Choice xmlns:p14="http://schemas.microsoft.com/office/powerpoint/2010/main" Requires="p14">
            <p:contentPart p14:bwMode="auto" r:id="rId160">
              <p14:nvContentPartPr>
                <p14:cNvPr id="140" name="Ink 139">
                  <a:extLst>
                    <a:ext uri="{FF2B5EF4-FFF2-40B4-BE49-F238E27FC236}">
                      <a16:creationId xmlns:a16="http://schemas.microsoft.com/office/drawing/2014/main" id="{864E0217-D109-895F-57D6-7A2639F1988B}"/>
                    </a:ext>
                  </a:extLst>
                </p14:cNvPr>
                <p14:cNvContentPartPr/>
                <p14:nvPr/>
              </p14:nvContentPartPr>
              <p14:xfrm>
                <a:off x="7088202" y="6052630"/>
                <a:ext cx="133560" cy="185400"/>
              </p14:xfrm>
            </p:contentPart>
          </mc:Choice>
          <mc:Fallback>
            <p:pic>
              <p:nvPicPr>
                <p:cNvPr id="140" name="Ink 139">
                  <a:extLst>
                    <a:ext uri="{FF2B5EF4-FFF2-40B4-BE49-F238E27FC236}">
                      <a16:creationId xmlns:a16="http://schemas.microsoft.com/office/drawing/2014/main" id="{864E0217-D109-895F-57D6-7A2639F1988B}"/>
                    </a:ext>
                  </a:extLst>
                </p:cNvPr>
                <p:cNvPicPr/>
                <p:nvPr/>
              </p:nvPicPr>
              <p:blipFill>
                <a:blip r:embed="rId161"/>
                <a:stretch>
                  <a:fillRect/>
                </a:stretch>
              </p:blipFill>
              <p:spPr>
                <a:xfrm>
                  <a:off x="7070562" y="6034630"/>
                  <a:ext cx="169200" cy="221040"/>
                </a:xfrm>
                <a:prstGeom prst="rect">
                  <a:avLst/>
                </a:prstGeom>
              </p:spPr>
            </p:pic>
          </mc:Fallback>
        </mc:AlternateContent>
        <mc:AlternateContent xmlns:mc="http://schemas.openxmlformats.org/markup-compatibility/2006">
          <mc:Choice xmlns:p14="http://schemas.microsoft.com/office/powerpoint/2010/main" Requires="p14">
            <p:contentPart p14:bwMode="auto" r:id="rId162">
              <p14:nvContentPartPr>
                <p14:cNvPr id="141" name="Ink 140">
                  <a:extLst>
                    <a:ext uri="{FF2B5EF4-FFF2-40B4-BE49-F238E27FC236}">
                      <a16:creationId xmlns:a16="http://schemas.microsoft.com/office/drawing/2014/main" id="{B5A047DF-2BC6-D50B-CF3E-22A5490E5838}"/>
                    </a:ext>
                  </a:extLst>
                </p14:cNvPr>
                <p14:cNvContentPartPr/>
                <p14:nvPr/>
              </p14:nvContentPartPr>
              <p14:xfrm>
                <a:off x="7268202" y="6077110"/>
                <a:ext cx="114840" cy="120600"/>
              </p14:xfrm>
            </p:contentPart>
          </mc:Choice>
          <mc:Fallback>
            <p:pic>
              <p:nvPicPr>
                <p:cNvPr id="141" name="Ink 140">
                  <a:extLst>
                    <a:ext uri="{FF2B5EF4-FFF2-40B4-BE49-F238E27FC236}">
                      <a16:creationId xmlns:a16="http://schemas.microsoft.com/office/drawing/2014/main" id="{B5A047DF-2BC6-D50B-CF3E-22A5490E5838}"/>
                    </a:ext>
                  </a:extLst>
                </p:cNvPr>
                <p:cNvPicPr/>
                <p:nvPr/>
              </p:nvPicPr>
              <p:blipFill>
                <a:blip r:embed="rId163"/>
                <a:stretch>
                  <a:fillRect/>
                </a:stretch>
              </p:blipFill>
              <p:spPr>
                <a:xfrm>
                  <a:off x="7250562" y="6059110"/>
                  <a:ext cx="150480" cy="156240"/>
                </a:xfrm>
                <a:prstGeom prst="rect">
                  <a:avLst/>
                </a:prstGeom>
              </p:spPr>
            </p:pic>
          </mc:Fallback>
        </mc:AlternateContent>
        <mc:AlternateContent xmlns:mc="http://schemas.openxmlformats.org/markup-compatibility/2006">
          <mc:Choice xmlns:p14="http://schemas.microsoft.com/office/powerpoint/2010/main" Requires="p14">
            <p:contentPart p14:bwMode="auto" r:id="rId164">
              <p14:nvContentPartPr>
                <p14:cNvPr id="142" name="Ink 141">
                  <a:extLst>
                    <a:ext uri="{FF2B5EF4-FFF2-40B4-BE49-F238E27FC236}">
                      <a16:creationId xmlns:a16="http://schemas.microsoft.com/office/drawing/2014/main" id="{364D7D8A-D79C-A812-756A-18C496B16E33}"/>
                    </a:ext>
                  </a:extLst>
                </p14:cNvPr>
                <p14:cNvContentPartPr/>
                <p14:nvPr/>
              </p14:nvContentPartPr>
              <p14:xfrm>
                <a:off x="7458282" y="6065230"/>
                <a:ext cx="80280" cy="68040"/>
              </p14:xfrm>
            </p:contentPart>
          </mc:Choice>
          <mc:Fallback>
            <p:pic>
              <p:nvPicPr>
                <p:cNvPr id="142" name="Ink 141">
                  <a:extLst>
                    <a:ext uri="{FF2B5EF4-FFF2-40B4-BE49-F238E27FC236}">
                      <a16:creationId xmlns:a16="http://schemas.microsoft.com/office/drawing/2014/main" id="{364D7D8A-D79C-A812-756A-18C496B16E33}"/>
                    </a:ext>
                  </a:extLst>
                </p:cNvPr>
                <p:cNvPicPr/>
                <p:nvPr/>
              </p:nvPicPr>
              <p:blipFill>
                <a:blip r:embed="rId165"/>
                <a:stretch>
                  <a:fillRect/>
                </a:stretch>
              </p:blipFill>
              <p:spPr>
                <a:xfrm>
                  <a:off x="7440282" y="6047230"/>
                  <a:ext cx="115920" cy="103680"/>
                </a:xfrm>
                <a:prstGeom prst="rect">
                  <a:avLst/>
                </a:prstGeom>
              </p:spPr>
            </p:pic>
          </mc:Fallback>
        </mc:AlternateContent>
        <mc:AlternateContent xmlns:mc="http://schemas.openxmlformats.org/markup-compatibility/2006">
          <mc:Choice xmlns:p14="http://schemas.microsoft.com/office/powerpoint/2010/main" Requires="p14">
            <p:contentPart p14:bwMode="auto" r:id="rId166">
              <p14:nvContentPartPr>
                <p14:cNvPr id="143" name="Ink 142">
                  <a:extLst>
                    <a:ext uri="{FF2B5EF4-FFF2-40B4-BE49-F238E27FC236}">
                      <a16:creationId xmlns:a16="http://schemas.microsoft.com/office/drawing/2014/main" id="{A7585362-7DB0-379C-0729-7C974CBC8F55}"/>
                    </a:ext>
                  </a:extLst>
                </p14:cNvPr>
                <p14:cNvContentPartPr/>
                <p14:nvPr/>
              </p14:nvContentPartPr>
              <p14:xfrm>
                <a:off x="7157682" y="6420550"/>
                <a:ext cx="77400" cy="122040"/>
              </p14:xfrm>
            </p:contentPart>
          </mc:Choice>
          <mc:Fallback>
            <p:pic>
              <p:nvPicPr>
                <p:cNvPr id="143" name="Ink 142">
                  <a:extLst>
                    <a:ext uri="{FF2B5EF4-FFF2-40B4-BE49-F238E27FC236}">
                      <a16:creationId xmlns:a16="http://schemas.microsoft.com/office/drawing/2014/main" id="{A7585362-7DB0-379C-0729-7C974CBC8F55}"/>
                    </a:ext>
                  </a:extLst>
                </p:cNvPr>
                <p:cNvPicPr/>
                <p:nvPr/>
              </p:nvPicPr>
              <p:blipFill>
                <a:blip r:embed="rId167"/>
                <a:stretch>
                  <a:fillRect/>
                </a:stretch>
              </p:blipFill>
              <p:spPr>
                <a:xfrm>
                  <a:off x="7139682" y="6402910"/>
                  <a:ext cx="113040" cy="157680"/>
                </a:xfrm>
                <a:prstGeom prst="rect">
                  <a:avLst/>
                </a:prstGeom>
              </p:spPr>
            </p:pic>
          </mc:Fallback>
        </mc:AlternateContent>
        <mc:AlternateContent xmlns:mc="http://schemas.openxmlformats.org/markup-compatibility/2006">
          <mc:Choice xmlns:p14="http://schemas.microsoft.com/office/powerpoint/2010/main" Requires="p14">
            <p:contentPart p14:bwMode="auto" r:id="rId168">
              <p14:nvContentPartPr>
                <p14:cNvPr id="144" name="Ink 143">
                  <a:extLst>
                    <a:ext uri="{FF2B5EF4-FFF2-40B4-BE49-F238E27FC236}">
                      <a16:creationId xmlns:a16="http://schemas.microsoft.com/office/drawing/2014/main" id="{BB117A54-A2A9-7A65-F7DD-32AFED946A2E}"/>
                    </a:ext>
                  </a:extLst>
                </p14:cNvPr>
                <p14:cNvContentPartPr/>
                <p14:nvPr/>
              </p14:nvContentPartPr>
              <p14:xfrm>
                <a:off x="7183602" y="6313630"/>
                <a:ext cx="23400" cy="30960"/>
              </p14:xfrm>
            </p:contentPart>
          </mc:Choice>
          <mc:Fallback>
            <p:pic>
              <p:nvPicPr>
                <p:cNvPr id="144" name="Ink 143">
                  <a:extLst>
                    <a:ext uri="{FF2B5EF4-FFF2-40B4-BE49-F238E27FC236}">
                      <a16:creationId xmlns:a16="http://schemas.microsoft.com/office/drawing/2014/main" id="{BB117A54-A2A9-7A65-F7DD-32AFED946A2E}"/>
                    </a:ext>
                  </a:extLst>
                </p:cNvPr>
                <p:cNvPicPr/>
                <p:nvPr/>
              </p:nvPicPr>
              <p:blipFill>
                <a:blip r:embed="rId169"/>
                <a:stretch>
                  <a:fillRect/>
                </a:stretch>
              </p:blipFill>
              <p:spPr>
                <a:xfrm>
                  <a:off x="7165962" y="6295990"/>
                  <a:ext cx="59040" cy="66600"/>
                </a:xfrm>
                <a:prstGeom prst="rect">
                  <a:avLst/>
                </a:prstGeom>
              </p:spPr>
            </p:pic>
          </mc:Fallback>
        </mc:AlternateContent>
        <mc:AlternateContent xmlns:mc="http://schemas.openxmlformats.org/markup-compatibility/2006">
          <mc:Choice xmlns:p14="http://schemas.microsoft.com/office/powerpoint/2010/main" Requires="p14">
            <p:contentPart p14:bwMode="auto" r:id="rId170">
              <p14:nvContentPartPr>
                <p14:cNvPr id="145" name="Ink 144">
                  <a:extLst>
                    <a:ext uri="{FF2B5EF4-FFF2-40B4-BE49-F238E27FC236}">
                      <a16:creationId xmlns:a16="http://schemas.microsoft.com/office/drawing/2014/main" id="{CA3CFE37-3534-F317-5C72-EF9B4097D9EC}"/>
                    </a:ext>
                  </a:extLst>
                </p14:cNvPr>
                <p14:cNvContentPartPr/>
                <p14:nvPr/>
              </p14:nvContentPartPr>
              <p14:xfrm>
                <a:off x="7271802" y="6382030"/>
                <a:ext cx="44640" cy="135360"/>
              </p14:xfrm>
            </p:contentPart>
          </mc:Choice>
          <mc:Fallback>
            <p:pic>
              <p:nvPicPr>
                <p:cNvPr id="145" name="Ink 144">
                  <a:extLst>
                    <a:ext uri="{FF2B5EF4-FFF2-40B4-BE49-F238E27FC236}">
                      <a16:creationId xmlns:a16="http://schemas.microsoft.com/office/drawing/2014/main" id="{CA3CFE37-3534-F317-5C72-EF9B4097D9EC}"/>
                    </a:ext>
                  </a:extLst>
                </p:cNvPr>
                <p:cNvPicPr/>
                <p:nvPr/>
              </p:nvPicPr>
              <p:blipFill>
                <a:blip r:embed="rId171"/>
                <a:stretch>
                  <a:fillRect/>
                </a:stretch>
              </p:blipFill>
              <p:spPr>
                <a:xfrm>
                  <a:off x="7253802" y="6364030"/>
                  <a:ext cx="80280" cy="171000"/>
                </a:xfrm>
                <a:prstGeom prst="rect">
                  <a:avLst/>
                </a:prstGeom>
              </p:spPr>
            </p:pic>
          </mc:Fallback>
        </mc:AlternateContent>
        <mc:AlternateContent xmlns:mc="http://schemas.openxmlformats.org/markup-compatibility/2006">
          <mc:Choice xmlns:p14="http://schemas.microsoft.com/office/powerpoint/2010/main" Requires="p14">
            <p:contentPart p14:bwMode="auto" r:id="rId172">
              <p14:nvContentPartPr>
                <p14:cNvPr id="146" name="Ink 145">
                  <a:extLst>
                    <a:ext uri="{FF2B5EF4-FFF2-40B4-BE49-F238E27FC236}">
                      <a16:creationId xmlns:a16="http://schemas.microsoft.com/office/drawing/2014/main" id="{7B4D5C3E-5E66-0556-5A35-F87683F65A90}"/>
                    </a:ext>
                  </a:extLst>
                </p14:cNvPr>
                <p14:cNvContentPartPr/>
                <p14:nvPr/>
              </p14:nvContentPartPr>
              <p14:xfrm>
                <a:off x="7193322" y="6352870"/>
                <a:ext cx="162360" cy="80640"/>
              </p14:xfrm>
            </p:contentPart>
          </mc:Choice>
          <mc:Fallback>
            <p:pic>
              <p:nvPicPr>
                <p:cNvPr id="146" name="Ink 145">
                  <a:extLst>
                    <a:ext uri="{FF2B5EF4-FFF2-40B4-BE49-F238E27FC236}">
                      <a16:creationId xmlns:a16="http://schemas.microsoft.com/office/drawing/2014/main" id="{7B4D5C3E-5E66-0556-5A35-F87683F65A90}"/>
                    </a:ext>
                  </a:extLst>
                </p:cNvPr>
                <p:cNvPicPr/>
                <p:nvPr/>
              </p:nvPicPr>
              <p:blipFill>
                <a:blip r:embed="rId173"/>
                <a:stretch>
                  <a:fillRect/>
                </a:stretch>
              </p:blipFill>
              <p:spPr>
                <a:xfrm>
                  <a:off x="7175682" y="6335230"/>
                  <a:ext cx="198000" cy="116280"/>
                </a:xfrm>
                <a:prstGeom prst="rect">
                  <a:avLst/>
                </a:prstGeom>
              </p:spPr>
            </p:pic>
          </mc:Fallback>
        </mc:AlternateContent>
        <mc:AlternateContent xmlns:mc="http://schemas.openxmlformats.org/markup-compatibility/2006">
          <mc:Choice xmlns:p14="http://schemas.microsoft.com/office/powerpoint/2010/main" Requires="p14">
            <p:contentPart p14:bwMode="auto" r:id="rId174">
              <p14:nvContentPartPr>
                <p14:cNvPr id="147" name="Ink 146">
                  <a:extLst>
                    <a:ext uri="{FF2B5EF4-FFF2-40B4-BE49-F238E27FC236}">
                      <a16:creationId xmlns:a16="http://schemas.microsoft.com/office/drawing/2014/main" id="{969C96FA-1622-FF06-3145-66D6FA26BB67}"/>
                    </a:ext>
                  </a:extLst>
                </p14:cNvPr>
                <p14:cNvContentPartPr/>
                <p14:nvPr/>
              </p14:nvContentPartPr>
              <p14:xfrm>
                <a:off x="7387362" y="6380590"/>
                <a:ext cx="129240" cy="114480"/>
              </p14:xfrm>
            </p:contentPart>
          </mc:Choice>
          <mc:Fallback>
            <p:pic>
              <p:nvPicPr>
                <p:cNvPr id="147" name="Ink 146">
                  <a:extLst>
                    <a:ext uri="{FF2B5EF4-FFF2-40B4-BE49-F238E27FC236}">
                      <a16:creationId xmlns:a16="http://schemas.microsoft.com/office/drawing/2014/main" id="{969C96FA-1622-FF06-3145-66D6FA26BB67}"/>
                    </a:ext>
                  </a:extLst>
                </p:cNvPr>
                <p:cNvPicPr/>
                <p:nvPr/>
              </p:nvPicPr>
              <p:blipFill>
                <a:blip r:embed="rId175"/>
                <a:stretch>
                  <a:fillRect/>
                </a:stretch>
              </p:blipFill>
              <p:spPr>
                <a:xfrm>
                  <a:off x="7369722" y="6362590"/>
                  <a:ext cx="164880" cy="150120"/>
                </a:xfrm>
                <a:prstGeom prst="rect">
                  <a:avLst/>
                </a:prstGeom>
              </p:spPr>
            </p:pic>
          </mc:Fallback>
        </mc:AlternateContent>
        <mc:AlternateContent xmlns:mc="http://schemas.openxmlformats.org/markup-compatibility/2006">
          <mc:Choice xmlns:p14="http://schemas.microsoft.com/office/powerpoint/2010/main" Requires="p14">
            <p:contentPart p14:bwMode="auto" r:id="rId176">
              <p14:nvContentPartPr>
                <p14:cNvPr id="149" name="Ink 148">
                  <a:extLst>
                    <a:ext uri="{FF2B5EF4-FFF2-40B4-BE49-F238E27FC236}">
                      <a16:creationId xmlns:a16="http://schemas.microsoft.com/office/drawing/2014/main" id="{CED627B3-FC30-8FC4-BC08-D1BD02F005B4}"/>
                    </a:ext>
                  </a:extLst>
                </p14:cNvPr>
                <p14:cNvContentPartPr/>
                <p14:nvPr/>
              </p14:nvContentPartPr>
              <p14:xfrm>
                <a:off x="7213842" y="6577510"/>
                <a:ext cx="445680" cy="182160"/>
              </p14:xfrm>
            </p:contentPart>
          </mc:Choice>
          <mc:Fallback>
            <p:pic>
              <p:nvPicPr>
                <p:cNvPr id="149" name="Ink 148">
                  <a:extLst>
                    <a:ext uri="{FF2B5EF4-FFF2-40B4-BE49-F238E27FC236}">
                      <a16:creationId xmlns:a16="http://schemas.microsoft.com/office/drawing/2014/main" id="{CED627B3-FC30-8FC4-BC08-D1BD02F005B4}"/>
                    </a:ext>
                  </a:extLst>
                </p:cNvPr>
                <p:cNvPicPr/>
                <p:nvPr/>
              </p:nvPicPr>
              <p:blipFill>
                <a:blip r:embed="rId177"/>
                <a:stretch>
                  <a:fillRect/>
                </a:stretch>
              </p:blipFill>
              <p:spPr>
                <a:xfrm>
                  <a:off x="7196202" y="6559510"/>
                  <a:ext cx="481320" cy="217800"/>
                </a:xfrm>
                <a:prstGeom prst="rect">
                  <a:avLst/>
                </a:prstGeom>
              </p:spPr>
            </p:pic>
          </mc:Fallback>
        </mc:AlternateContent>
        <mc:AlternateContent xmlns:mc="http://schemas.openxmlformats.org/markup-compatibility/2006">
          <mc:Choice xmlns:p14="http://schemas.microsoft.com/office/powerpoint/2010/main" Requires="p14">
            <p:contentPart p14:bwMode="auto" r:id="rId178">
              <p14:nvContentPartPr>
                <p14:cNvPr id="150" name="Ink 149">
                  <a:extLst>
                    <a:ext uri="{FF2B5EF4-FFF2-40B4-BE49-F238E27FC236}">
                      <a16:creationId xmlns:a16="http://schemas.microsoft.com/office/drawing/2014/main" id="{1E1F9CDF-E53C-D555-EE54-FC0FC9A445A0}"/>
                    </a:ext>
                  </a:extLst>
                </p14:cNvPr>
                <p14:cNvContentPartPr/>
                <p14:nvPr/>
              </p14:nvContentPartPr>
              <p14:xfrm>
                <a:off x="7628562" y="6301030"/>
                <a:ext cx="130680" cy="201600"/>
              </p14:xfrm>
            </p:contentPart>
          </mc:Choice>
          <mc:Fallback>
            <p:pic>
              <p:nvPicPr>
                <p:cNvPr id="150" name="Ink 149">
                  <a:extLst>
                    <a:ext uri="{FF2B5EF4-FFF2-40B4-BE49-F238E27FC236}">
                      <a16:creationId xmlns:a16="http://schemas.microsoft.com/office/drawing/2014/main" id="{1E1F9CDF-E53C-D555-EE54-FC0FC9A445A0}"/>
                    </a:ext>
                  </a:extLst>
                </p:cNvPr>
                <p:cNvPicPr/>
                <p:nvPr/>
              </p:nvPicPr>
              <p:blipFill>
                <a:blip r:embed="rId179"/>
                <a:stretch>
                  <a:fillRect/>
                </a:stretch>
              </p:blipFill>
              <p:spPr>
                <a:xfrm>
                  <a:off x="7610562" y="6283390"/>
                  <a:ext cx="166320" cy="237240"/>
                </a:xfrm>
                <a:prstGeom prst="rect">
                  <a:avLst/>
                </a:prstGeom>
              </p:spPr>
            </p:pic>
          </mc:Fallback>
        </mc:AlternateContent>
        <mc:AlternateContent xmlns:mc="http://schemas.openxmlformats.org/markup-compatibility/2006">
          <mc:Choice xmlns:p14="http://schemas.microsoft.com/office/powerpoint/2010/main" Requires="p14">
            <p:contentPart p14:bwMode="auto" r:id="rId180">
              <p14:nvContentPartPr>
                <p14:cNvPr id="151" name="Ink 150">
                  <a:extLst>
                    <a:ext uri="{FF2B5EF4-FFF2-40B4-BE49-F238E27FC236}">
                      <a16:creationId xmlns:a16="http://schemas.microsoft.com/office/drawing/2014/main" id="{7905CAF0-0678-4A1C-ED1C-BEC30E6BAD80}"/>
                    </a:ext>
                  </a:extLst>
                </p14:cNvPr>
                <p14:cNvContentPartPr/>
                <p14:nvPr/>
              </p14:nvContentPartPr>
              <p14:xfrm>
                <a:off x="7124562" y="6205630"/>
                <a:ext cx="850320" cy="502560"/>
              </p14:xfrm>
            </p:contentPart>
          </mc:Choice>
          <mc:Fallback>
            <p:pic>
              <p:nvPicPr>
                <p:cNvPr id="151" name="Ink 150">
                  <a:extLst>
                    <a:ext uri="{FF2B5EF4-FFF2-40B4-BE49-F238E27FC236}">
                      <a16:creationId xmlns:a16="http://schemas.microsoft.com/office/drawing/2014/main" id="{7905CAF0-0678-4A1C-ED1C-BEC30E6BAD80}"/>
                    </a:ext>
                  </a:extLst>
                </p:cNvPr>
                <p:cNvPicPr/>
                <p:nvPr/>
              </p:nvPicPr>
              <p:blipFill>
                <a:blip r:embed="rId181"/>
                <a:stretch>
                  <a:fillRect/>
                </a:stretch>
              </p:blipFill>
              <p:spPr>
                <a:xfrm>
                  <a:off x="7106922" y="6187630"/>
                  <a:ext cx="885960" cy="538200"/>
                </a:xfrm>
                <a:prstGeom prst="rect">
                  <a:avLst/>
                </a:prstGeom>
              </p:spPr>
            </p:pic>
          </mc:Fallback>
        </mc:AlternateContent>
      </p:grpSp>
      <p:grpSp>
        <p:nvGrpSpPr>
          <p:cNvPr id="154" name="Group 153">
            <a:extLst>
              <a:ext uri="{FF2B5EF4-FFF2-40B4-BE49-F238E27FC236}">
                <a16:creationId xmlns:a16="http://schemas.microsoft.com/office/drawing/2014/main" id="{DA5F67F8-AC35-E0B6-09DD-876ACF6BA209}"/>
              </a:ext>
            </a:extLst>
          </p:cNvPr>
          <p:cNvGrpSpPr/>
          <p:nvPr/>
        </p:nvGrpSpPr>
        <p:grpSpPr>
          <a:xfrm>
            <a:off x="6543882" y="4679590"/>
            <a:ext cx="3329280" cy="996480"/>
            <a:chOff x="6543882" y="4679590"/>
            <a:chExt cx="3329280" cy="996480"/>
          </a:xfrm>
        </p:grpSpPr>
        <mc:AlternateContent xmlns:mc="http://schemas.openxmlformats.org/markup-compatibility/2006">
          <mc:Choice xmlns:p14="http://schemas.microsoft.com/office/powerpoint/2010/main" Requires="p14">
            <p:contentPart p14:bwMode="auto" r:id="rId182">
              <p14:nvContentPartPr>
                <p14:cNvPr id="98" name="Ink 97">
                  <a:extLst>
                    <a:ext uri="{FF2B5EF4-FFF2-40B4-BE49-F238E27FC236}">
                      <a16:creationId xmlns:a16="http://schemas.microsoft.com/office/drawing/2014/main" id="{9D7E68EA-6E30-4038-70A2-F61E265603B9}"/>
                    </a:ext>
                  </a:extLst>
                </p14:cNvPr>
                <p14:cNvContentPartPr/>
                <p14:nvPr/>
              </p14:nvContentPartPr>
              <p14:xfrm>
                <a:off x="8604162" y="4772830"/>
                <a:ext cx="232200" cy="24840"/>
              </p14:xfrm>
            </p:contentPart>
          </mc:Choice>
          <mc:Fallback>
            <p:pic>
              <p:nvPicPr>
                <p:cNvPr id="98" name="Ink 97">
                  <a:extLst>
                    <a:ext uri="{FF2B5EF4-FFF2-40B4-BE49-F238E27FC236}">
                      <a16:creationId xmlns:a16="http://schemas.microsoft.com/office/drawing/2014/main" id="{9D7E68EA-6E30-4038-70A2-F61E265603B9}"/>
                    </a:ext>
                  </a:extLst>
                </p:cNvPr>
                <p:cNvPicPr/>
                <p:nvPr/>
              </p:nvPicPr>
              <p:blipFill>
                <a:blip r:embed="rId183"/>
                <a:stretch>
                  <a:fillRect/>
                </a:stretch>
              </p:blipFill>
              <p:spPr>
                <a:xfrm>
                  <a:off x="8586162" y="4754830"/>
                  <a:ext cx="267840" cy="60480"/>
                </a:xfrm>
                <a:prstGeom prst="rect">
                  <a:avLst/>
                </a:prstGeom>
              </p:spPr>
            </p:pic>
          </mc:Fallback>
        </mc:AlternateContent>
        <mc:AlternateContent xmlns:mc="http://schemas.openxmlformats.org/markup-compatibility/2006">
          <mc:Choice xmlns:p14="http://schemas.microsoft.com/office/powerpoint/2010/main" Requires="p14">
            <p:contentPart p14:bwMode="auto" r:id="rId184">
              <p14:nvContentPartPr>
                <p14:cNvPr id="99" name="Ink 98">
                  <a:extLst>
                    <a:ext uri="{FF2B5EF4-FFF2-40B4-BE49-F238E27FC236}">
                      <a16:creationId xmlns:a16="http://schemas.microsoft.com/office/drawing/2014/main" id="{16FE964F-5655-4F08-C54E-D6053DFA776E}"/>
                    </a:ext>
                  </a:extLst>
                </p14:cNvPr>
                <p14:cNvContentPartPr/>
                <p14:nvPr/>
              </p14:nvContentPartPr>
              <p14:xfrm>
                <a:off x="8599122" y="4883710"/>
                <a:ext cx="237240" cy="12600"/>
              </p14:xfrm>
            </p:contentPart>
          </mc:Choice>
          <mc:Fallback>
            <p:pic>
              <p:nvPicPr>
                <p:cNvPr id="99" name="Ink 98">
                  <a:extLst>
                    <a:ext uri="{FF2B5EF4-FFF2-40B4-BE49-F238E27FC236}">
                      <a16:creationId xmlns:a16="http://schemas.microsoft.com/office/drawing/2014/main" id="{16FE964F-5655-4F08-C54E-D6053DFA776E}"/>
                    </a:ext>
                  </a:extLst>
                </p:cNvPr>
                <p:cNvPicPr/>
                <p:nvPr/>
              </p:nvPicPr>
              <p:blipFill>
                <a:blip r:embed="rId185"/>
                <a:stretch>
                  <a:fillRect/>
                </a:stretch>
              </p:blipFill>
              <p:spPr>
                <a:xfrm>
                  <a:off x="8581122" y="4865710"/>
                  <a:ext cx="272880" cy="48240"/>
                </a:xfrm>
                <a:prstGeom prst="rect">
                  <a:avLst/>
                </a:prstGeom>
              </p:spPr>
            </p:pic>
          </mc:Fallback>
        </mc:AlternateContent>
        <mc:AlternateContent xmlns:mc="http://schemas.openxmlformats.org/markup-compatibility/2006">
          <mc:Choice xmlns:p14="http://schemas.microsoft.com/office/powerpoint/2010/main" Requires="p14">
            <p:contentPart p14:bwMode="auto" r:id="rId186">
              <p14:nvContentPartPr>
                <p14:cNvPr id="100" name="Ink 99">
                  <a:extLst>
                    <a:ext uri="{FF2B5EF4-FFF2-40B4-BE49-F238E27FC236}">
                      <a16:creationId xmlns:a16="http://schemas.microsoft.com/office/drawing/2014/main" id="{341B093D-EBF7-67CD-CE55-577F4DAF2DB8}"/>
                    </a:ext>
                  </a:extLst>
                </p14:cNvPr>
                <p14:cNvContentPartPr/>
                <p14:nvPr/>
              </p14:nvContentPartPr>
              <p14:xfrm>
                <a:off x="8558802" y="4996390"/>
                <a:ext cx="269280" cy="11160"/>
              </p14:xfrm>
            </p:contentPart>
          </mc:Choice>
          <mc:Fallback>
            <p:pic>
              <p:nvPicPr>
                <p:cNvPr id="100" name="Ink 99">
                  <a:extLst>
                    <a:ext uri="{FF2B5EF4-FFF2-40B4-BE49-F238E27FC236}">
                      <a16:creationId xmlns:a16="http://schemas.microsoft.com/office/drawing/2014/main" id="{341B093D-EBF7-67CD-CE55-577F4DAF2DB8}"/>
                    </a:ext>
                  </a:extLst>
                </p:cNvPr>
                <p:cNvPicPr/>
                <p:nvPr/>
              </p:nvPicPr>
              <p:blipFill>
                <a:blip r:embed="rId187"/>
                <a:stretch>
                  <a:fillRect/>
                </a:stretch>
              </p:blipFill>
              <p:spPr>
                <a:xfrm>
                  <a:off x="8541162" y="4978390"/>
                  <a:ext cx="304920" cy="46800"/>
                </a:xfrm>
                <a:prstGeom prst="rect">
                  <a:avLst/>
                </a:prstGeom>
              </p:spPr>
            </p:pic>
          </mc:Fallback>
        </mc:AlternateContent>
        <mc:AlternateContent xmlns:mc="http://schemas.openxmlformats.org/markup-compatibility/2006">
          <mc:Choice xmlns:p14="http://schemas.microsoft.com/office/powerpoint/2010/main" Requires="p14">
            <p:contentPart p14:bwMode="auto" r:id="rId188">
              <p14:nvContentPartPr>
                <p14:cNvPr id="109" name="Ink 108">
                  <a:extLst>
                    <a:ext uri="{FF2B5EF4-FFF2-40B4-BE49-F238E27FC236}">
                      <a16:creationId xmlns:a16="http://schemas.microsoft.com/office/drawing/2014/main" id="{23A39D76-77CE-5CEB-72C1-9B98144F4C69}"/>
                    </a:ext>
                  </a:extLst>
                </p14:cNvPr>
                <p14:cNvContentPartPr/>
                <p14:nvPr/>
              </p14:nvContentPartPr>
              <p14:xfrm>
                <a:off x="8893602" y="5008270"/>
                <a:ext cx="152640" cy="15840"/>
              </p14:xfrm>
            </p:contentPart>
          </mc:Choice>
          <mc:Fallback>
            <p:pic>
              <p:nvPicPr>
                <p:cNvPr id="109" name="Ink 108">
                  <a:extLst>
                    <a:ext uri="{FF2B5EF4-FFF2-40B4-BE49-F238E27FC236}">
                      <a16:creationId xmlns:a16="http://schemas.microsoft.com/office/drawing/2014/main" id="{23A39D76-77CE-5CEB-72C1-9B98144F4C69}"/>
                    </a:ext>
                  </a:extLst>
                </p:cNvPr>
                <p:cNvPicPr/>
                <p:nvPr/>
              </p:nvPicPr>
              <p:blipFill>
                <a:blip r:embed="rId189"/>
                <a:stretch>
                  <a:fillRect/>
                </a:stretch>
              </p:blipFill>
              <p:spPr>
                <a:xfrm>
                  <a:off x="8875602" y="4990270"/>
                  <a:ext cx="188280" cy="51480"/>
                </a:xfrm>
                <a:prstGeom prst="rect">
                  <a:avLst/>
                </a:prstGeom>
              </p:spPr>
            </p:pic>
          </mc:Fallback>
        </mc:AlternateContent>
        <mc:AlternateContent xmlns:mc="http://schemas.openxmlformats.org/markup-compatibility/2006">
          <mc:Choice xmlns:p14="http://schemas.microsoft.com/office/powerpoint/2010/main" Requires="p14">
            <p:contentPart p14:bwMode="auto" r:id="rId190">
              <p14:nvContentPartPr>
                <p14:cNvPr id="95" name="Ink 94">
                  <a:extLst>
                    <a:ext uri="{FF2B5EF4-FFF2-40B4-BE49-F238E27FC236}">
                      <a16:creationId xmlns:a16="http://schemas.microsoft.com/office/drawing/2014/main" id="{098B2965-B208-AB9A-9F1B-726C509ECBB1}"/>
                    </a:ext>
                  </a:extLst>
                </p14:cNvPr>
                <p14:cNvContentPartPr/>
                <p14:nvPr/>
              </p14:nvContentPartPr>
              <p14:xfrm>
                <a:off x="9265842" y="5363590"/>
                <a:ext cx="189000" cy="6120"/>
              </p14:xfrm>
            </p:contentPart>
          </mc:Choice>
          <mc:Fallback>
            <p:pic>
              <p:nvPicPr>
                <p:cNvPr id="95" name="Ink 94">
                  <a:extLst>
                    <a:ext uri="{FF2B5EF4-FFF2-40B4-BE49-F238E27FC236}">
                      <a16:creationId xmlns:a16="http://schemas.microsoft.com/office/drawing/2014/main" id="{098B2965-B208-AB9A-9F1B-726C509ECBB1}"/>
                    </a:ext>
                  </a:extLst>
                </p:cNvPr>
                <p:cNvPicPr/>
                <p:nvPr/>
              </p:nvPicPr>
              <p:blipFill>
                <a:blip r:embed="rId191"/>
                <a:stretch>
                  <a:fillRect/>
                </a:stretch>
              </p:blipFill>
              <p:spPr>
                <a:xfrm>
                  <a:off x="9248202" y="5345950"/>
                  <a:ext cx="224640" cy="41760"/>
                </a:xfrm>
                <a:prstGeom prst="rect">
                  <a:avLst/>
                </a:prstGeom>
              </p:spPr>
            </p:pic>
          </mc:Fallback>
        </mc:AlternateContent>
        <mc:AlternateContent xmlns:mc="http://schemas.openxmlformats.org/markup-compatibility/2006">
          <mc:Choice xmlns:p14="http://schemas.microsoft.com/office/powerpoint/2010/main" Requires="p14">
            <p:contentPart p14:bwMode="auto" r:id="rId192">
              <p14:nvContentPartPr>
                <p14:cNvPr id="96" name="Ink 95">
                  <a:extLst>
                    <a:ext uri="{FF2B5EF4-FFF2-40B4-BE49-F238E27FC236}">
                      <a16:creationId xmlns:a16="http://schemas.microsoft.com/office/drawing/2014/main" id="{B2372D1C-94E2-029A-27C7-7B2AABE5C3D6}"/>
                    </a:ext>
                  </a:extLst>
                </p14:cNvPr>
                <p14:cNvContentPartPr/>
                <p14:nvPr/>
              </p14:nvContentPartPr>
              <p14:xfrm>
                <a:off x="9281682" y="5467990"/>
                <a:ext cx="162000" cy="14760"/>
              </p14:xfrm>
            </p:contentPart>
          </mc:Choice>
          <mc:Fallback>
            <p:pic>
              <p:nvPicPr>
                <p:cNvPr id="96" name="Ink 95">
                  <a:extLst>
                    <a:ext uri="{FF2B5EF4-FFF2-40B4-BE49-F238E27FC236}">
                      <a16:creationId xmlns:a16="http://schemas.microsoft.com/office/drawing/2014/main" id="{B2372D1C-94E2-029A-27C7-7B2AABE5C3D6}"/>
                    </a:ext>
                  </a:extLst>
                </p:cNvPr>
                <p:cNvPicPr/>
                <p:nvPr/>
              </p:nvPicPr>
              <p:blipFill>
                <a:blip r:embed="rId193"/>
                <a:stretch>
                  <a:fillRect/>
                </a:stretch>
              </p:blipFill>
              <p:spPr>
                <a:xfrm>
                  <a:off x="9264042" y="5449990"/>
                  <a:ext cx="197640" cy="50400"/>
                </a:xfrm>
                <a:prstGeom prst="rect">
                  <a:avLst/>
                </a:prstGeom>
              </p:spPr>
            </p:pic>
          </mc:Fallback>
        </mc:AlternateContent>
        <mc:AlternateContent xmlns:mc="http://schemas.openxmlformats.org/markup-compatibility/2006">
          <mc:Choice xmlns:p14="http://schemas.microsoft.com/office/powerpoint/2010/main" Requires="p14">
            <p:contentPart p14:bwMode="auto" r:id="rId194">
              <p14:nvContentPartPr>
                <p14:cNvPr id="102" name="Ink 101">
                  <a:extLst>
                    <a:ext uri="{FF2B5EF4-FFF2-40B4-BE49-F238E27FC236}">
                      <a16:creationId xmlns:a16="http://schemas.microsoft.com/office/drawing/2014/main" id="{B61BF3E0-4433-9D0B-847C-7805F4C52C26}"/>
                    </a:ext>
                  </a:extLst>
                </p14:cNvPr>
                <p14:cNvContentPartPr/>
                <p14:nvPr/>
              </p14:nvContentPartPr>
              <p14:xfrm>
                <a:off x="8569962" y="5129590"/>
                <a:ext cx="236880" cy="9000"/>
              </p14:xfrm>
            </p:contentPart>
          </mc:Choice>
          <mc:Fallback>
            <p:pic>
              <p:nvPicPr>
                <p:cNvPr id="102" name="Ink 101">
                  <a:extLst>
                    <a:ext uri="{FF2B5EF4-FFF2-40B4-BE49-F238E27FC236}">
                      <a16:creationId xmlns:a16="http://schemas.microsoft.com/office/drawing/2014/main" id="{B61BF3E0-4433-9D0B-847C-7805F4C52C26}"/>
                    </a:ext>
                  </a:extLst>
                </p:cNvPr>
                <p:cNvPicPr/>
                <p:nvPr/>
              </p:nvPicPr>
              <p:blipFill>
                <a:blip r:embed="rId195"/>
                <a:stretch>
                  <a:fillRect/>
                </a:stretch>
              </p:blipFill>
              <p:spPr>
                <a:xfrm>
                  <a:off x="8552322" y="5111590"/>
                  <a:ext cx="272520" cy="44640"/>
                </a:xfrm>
                <a:prstGeom prst="rect">
                  <a:avLst/>
                </a:prstGeom>
              </p:spPr>
            </p:pic>
          </mc:Fallback>
        </mc:AlternateContent>
        <mc:AlternateContent xmlns:mc="http://schemas.openxmlformats.org/markup-compatibility/2006">
          <mc:Choice xmlns:p14="http://schemas.microsoft.com/office/powerpoint/2010/main" Requires="p14">
            <p:contentPart p14:bwMode="auto" r:id="rId196">
              <p14:nvContentPartPr>
                <p14:cNvPr id="104" name="Ink 103">
                  <a:extLst>
                    <a:ext uri="{FF2B5EF4-FFF2-40B4-BE49-F238E27FC236}">
                      <a16:creationId xmlns:a16="http://schemas.microsoft.com/office/drawing/2014/main" id="{FFB9985B-B04F-D77E-F9A0-15588A239202}"/>
                    </a:ext>
                  </a:extLst>
                </p14:cNvPr>
                <p14:cNvContentPartPr/>
                <p14:nvPr/>
              </p14:nvContentPartPr>
              <p14:xfrm>
                <a:off x="8553762" y="5242270"/>
                <a:ext cx="233280" cy="21240"/>
              </p14:xfrm>
            </p:contentPart>
          </mc:Choice>
          <mc:Fallback>
            <p:pic>
              <p:nvPicPr>
                <p:cNvPr id="104" name="Ink 103">
                  <a:extLst>
                    <a:ext uri="{FF2B5EF4-FFF2-40B4-BE49-F238E27FC236}">
                      <a16:creationId xmlns:a16="http://schemas.microsoft.com/office/drawing/2014/main" id="{FFB9985B-B04F-D77E-F9A0-15588A239202}"/>
                    </a:ext>
                  </a:extLst>
                </p:cNvPr>
                <p:cNvPicPr/>
                <p:nvPr/>
              </p:nvPicPr>
              <p:blipFill>
                <a:blip r:embed="rId197"/>
                <a:stretch>
                  <a:fillRect/>
                </a:stretch>
              </p:blipFill>
              <p:spPr>
                <a:xfrm>
                  <a:off x="8536122" y="5224630"/>
                  <a:ext cx="268920" cy="56880"/>
                </a:xfrm>
                <a:prstGeom prst="rect">
                  <a:avLst/>
                </a:prstGeom>
              </p:spPr>
            </p:pic>
          </mc:Fallback>
        </mc:AlternateContent>
        <mc:AlternateContent xmlns:mc="http://schemas.openxmlformats.org/markup-compatibility/2006">
          <mc:Choice xmlns:p14="http://schemas.microsoft.com/office/powerpoint/2010/main" Requires="p14">
            <p:contentPart p14:bwMode="auto" r:id="rId198">
              <p14:nvContentPartPr>
                <p14:cNvPr id="105" name="Ink 104">
                  <a:extLst>
                    <a:ext uri="{FF2B5EF4-FFF2-40B4-BE49-F238E27FC236}">
                      <a16:creationId xmlns:a16="http://schemas.microsoft.com/office/drawing/2014/main" id="{250860E5-316F-0959-A3C2-476FEDC89C20}"/>
                    </a:ext>
                  </a:extLst>
                </p14:cNvPr>
                <p14:cNvContentPartPr/>
                <p14:nvPr/>
              </p14:nvContentPartPr>
              <p14:xfrm>
                <a:off x="8555202" y="5350270"/>
                <a:ext cx="177840" cy="37080"/>
              </p14:xfrm>
            </p:contentPart>
          </mc:Choice>
          <mc:Fallback>
            <p:pic>
              <p:nvPicPr>
                <p:cNvPr id="105" name="Ink 104">
                  <a:extLst>
                    <a:ext uri="{FF2B5EF4-FFF2-40B4-BE49-F238E27FC236}">
                      <a16:creationId xmlns:a16="http://schemas.microsoft.com/office/drawing/2014/main" id="{250860E5-316F-0959-A3C2-476FEDC89C20}"/>
                    </a:ext>
                  </a:extLst>
                </p:cNvPr>
                <p:cNvPicPr/>
                <p:nvPr/>
              </p:nvPicPr>
              <p:blipFill>
                <a:blip r:embed="rId199"/>
                <a:stretch>
                  <a:fillRect/>
                </a:stretch>
              </p:blipFill>
              <p:spPr>
                <a:xfrm>
                  <a:off x="8537562" y="5332270"/>
                  <a:ext cx="213480" cy="72720"/>
                </a:xfrm>
                <a:prstGeom prst="rect">
                  <a:avLst/>
                </a:prstGeom>
              </p:spPr>
            </p:pic>
          </mc:Fallback>
        </mc:AlternateContent>
        <mc:AlternateContent xmlns:mc="http://schemas.openxmlformats.org/markup-compatibility/2006">
          <mc:Choice xmlns:p14="http://schemas.microsoft.com/office/powerpoint/2010/main" Requires="p14">
            <p:contentPart p14:bwMode="auto" r:id="rId200">
              <p14:nvContentPartPr>
                <p14:cNvPr id="107" name="Ink 106">
                  <a:extLst>
                    <a:ext uri="{FF2B5EF4-FFF2-40B4-BE49-F238E27FC236}">
                      <a16:creationId xmlns:a16="http://schemas.microsoft.com/office/drawing/2014/main" id="{1FF109AD-7D4D-16A6-8598-95EF8C8A9F9F}"/>
                    </a:ext>
                  </a:extLst>
                </p14:cNvPr>
                <p14:cNvContentPartPr/>
                <p14:nvPr/>
              </p14:nvContentPartPr>
              <p14:xfrm>
                <a:off x="8566002" y="5494630"/>
                <a:ext cx="186840" cy="23400"/>
              </p14:xfrm>
            </p:contentPart>
          </mc:Choice>
          <mc:Fallback>
            <p:pic>
              <p:nvPicPr>
                <p:cNvPr id="107" name="Ink 106">
                  <a:extLst>
                    <a:ext uri="{FF2B5EF4-FFF2-40B4-BE49-F238E27FC236}">
                      <a16:creationId xmlns:a16="http://schemas.microsoft.com/office/drawing/2014/main" id="{1FF109AD-7D4D-16A6-8598-95EF8C8A9F9F}"/>
                    </a:ext>
                  </a:extLst>
                </p:cNvPr>
                <p:cNvPicPr/>
                <p:nvPr/>
              </p:nvPicPr>
              <p:blipFill>
                <a:blip r:embed="rId201"/>
                <a:stretch>
                  <a:fillRect/>
                </a:stretch>
              </p:blipFill>
              <p:spPr>
                <a:xfrm>
                  <a:off x="8548362" y="5476990"/>
                  <a:ext cx="222480" cy="59040"/>
                </a:xfrm>
                <a:prstGeom prst="rect">
                  <a:avLst/>
                </a:prstGeom>
              </p:spPr>
            </p:pic>
          </mc:Fallback>
        </mc:AlternateContent>
        <mc:AlternateContent xmlns:mc="http://schemas.openxmlformats.org/markup-compatibility/2006">
          <mc:Choice xmlns:p14="http://schemas.microsoft.com/office/powerpoint/2010/main" Requires="p14">
            <p:contentPart p14:bwMode="auto" r:id="rId202">
              <p14:nvContentPartPr>
                <p14:cNvPr id="110" name="Ink 109">
                  <a:extLst>
                    <a:ext uri="{FF2B5EF4-FFF2-40B4-BE49-F238E27FC236}">
                      <a16:creationId xmlns:a16="http://schemas.microsoft.com/office/drawing/2014/main" id="{187A9010-7181-C3BB-0577-007E68352E01}"/>
                    </a:ext>
                  </a:extLst>
                </p14:cNvPr>
                <p14:cNvContentPartPr/>
                <p14:nvPr/>
              </p14:nvContentPartPr>
              <p14:xfrm>
                <a:off x="8886402" y="5171350"/>
                <a:ext cx="140040" cy="13320"/>
              </p14:xfrm>
            </p:contentPart>
          </mc:Choice>
          <mc:Fallback>
            <p:pic>
              <p:nvPicPr>
                <p:cNvPr id="110" name="Ink 109">
                  <a:extLst>
                    <a:ext uri="{FF2B5EF4-FFF2-40B4-BE49-F238E27FC236}">
                      <a16:creationId xmlns:a16="http://schemas.microsoft.com/office/drawing/2014/main" id="{187A9010-7181-C3BB-0577-007E68352E01}"/>
                    </a:ext>
                  </a:extLst>
                </p:cNvPr>
                <p:cNvPicPr/>
                <p:nvPr/>
              </p:nvPicPr>
              <p:blipFill>
                <a:blip r:embed="rId203"/>
                <a:stretch>
                  <a:fillRect/>
                </a:stretch>
              </p:blipFill>
              <p:spPr>
                <a:xfrm>
                  <a:off x="8868402" y="5153710"/>
                  <a:ext cx="175680" cy="48960"/>
                </a:xfrm>
                <a:prstGeom prst="rect">
                  <a:avLst/>
                </a:prstGeom>
              </p:spPr>
            </p:pic>
          </mc:Fallback>
        </mc:AlternateContent>
        <mc:AlternateContent xmlns:mc="http://schemas.openxmlformats.org/markup-compatibility/2006">
          <mc:Choice xmlns:p14="http://schemas.microsoft.com/office/powerpoint/2010/main" Requires="p14">
            <p:contentPart p14:bwMode="auto" r:id="rId204">
              <p14:nvContentPartPr>
                <p14:cNvPr id="111" name="Ink 110">
                  <a:extLst>
                    <a:ext uri="{FF2B5EF4-FFF2-40B4-BE49-F238E27FC236}">
                      <a16:creationId xmlns:a16="http://schemas.microsoft.com/office/drawing/2014/main" id="{90A5358C-E1AC-277D-DD8F-8DB03AD8EFBB}"/>
                    </a:ext>
                  </a:extLst>
                </p14:cNvPr>
                <p14:cNvContentPartPr/>
                <p14:nvPr/>
              </p14:nvContentPartPr>
              <p14:xfrm>
                <a:off x="8877042" y="5305990"/>
                <a:ext cx="129240" cy="14040"/>
              </p14:xfrm>
            </p:contentPart>
          </mc:Choice>
          <mc:Fallback>
            <p:pic>
              <p:nvPicPr>
                <p:cNvPr id="111" name="Ink 110">
                  <a:extLst>
                    <a:ext uri="{FF2B5EF4-FFF2-40B4-BE49-F238E27FC236}">
                      <a16:creationId xmlns:a16="http://schemas.microsoft.com/office/drawing/2014/main" id="{90A5358C-E1AC-277D-DD8F-8DB03AD8EFBB}"/>
                    </a:ext>
                  </a:extLst>
                </p:cNvPr>
                <p:cNvPicPr/>
                <p:nvPr/>
              </p:nvPicPr>
              <p:blipFill>
                <a:blip r:embed="rId205"/>
                <a:stretch>
                  <a:fillRect/>
                </a:stretch>
              </p:blipFill>
              <p:spPr>
                <a:xfrm>
                  <a:off x="8859402" y="5287990"/>
                  <a:ext cx="164880" cy="49680"/>
                </a:xfrm>
                <a:prstGeom prst="rect">
                  <a:avLst/>
                </a:prstGeom>
              </p:spPr>
            </p:pic>
          </mc:Fallback>
        </mc:AlternateContent>
        <mc:AlternateContent xmlns:mc="http://schemas.openxmlformats.org/markup-compatibility/2006">
          <mc:Choice xmlns:p14="http://schemas.microsoft.com/office/powerpoint/2010/main" Requires="p14">
            <p:contentPart p14:bwMode="auto" r:id="rId206">
              <p14:nvContentPartPr>
                <p14:cNvPr id="112" name="Ink 111">
                  <a:extLst>
                    <a:ext uri="{FF2B5EF4-FFF2-40B4-BE49-F238E27FC236}">
                      <a16:creationId xmlns:a16="http://schemas.microsoft.com/office/drawing/2014/main" id="{35BD3745-B04B-6F27-3BEC-6ADAA8C4FF03}"/>
                    </a:ext>
                  </a:extLst>
                </p14:cNvPr>
                <p14:cNvContentPartPr/>
                <p14:nvPr/>
              </p14:nvContentPartPr>
              <p14:xfrm>
                <a:off x="8880282" y="5437750"/>
                <a:ext cx="147600" cy="19440"/>
              </p14:xfrm>
            </p:contentPart>
          </mc:Choice>
          <mc:Fallback>
            <p:pic>
              <p:nvPicPr>
                <p:cNvPr id="112" name="Ink 111">
                  <a:extLst>
                    <a:ext uri="{FF2B5EF4-FFF2-40B4-BE49-F238E27FC236}">
                      <a16:creationId xmlns:a16="http://schemas.microsoft.com/office/drawing/2014/main" id="{35BD3745-B04B-6F27-3BEC-6ADAA8C4FF03}"/>
                    </a:ext>
                  </a:extLst>
                </p:cNvPr>
                <p:cNvPicPr/>
                <p:nvPr/>
              </p:nvPicPr>
              <p:blipFill>
                <a:blip r:embed="rId207"/>
                <a:stretch>
                  <a:fillRect/>
                </a:stretch>
              </p:blipFill>
              <p:spPr>
                <a:xfrm>
                  <a:off x="8862282" y="5420110"/>
                  <a:ext cx="183240" cy="55080"/>
                </a:xfrm>
                <a:prstGeom prst="rect">
                  <a:avLst/>
                </a:prstGeom>
              </p:spPr>
            </p:pic>
          </mc:Fallback>
        </mc:AlternateContent>
        <mc:AlternateContent xmlns:mc="http://schemas.openxmlformats.org/markup-compatibility/2006">
          <mc:Choice xmlns:p14="http://schemas.microsoft.com/office/powerpoint/2010/main" Requires="p14">
            <p:contentPart p14:bwMode="auto" r:id="rId208">
              <p14:nvContentPartPr>
                <p14:cNvPr id="117" name="Ink 116">
                  <a:extLst>
                    <a:ext uri="{FF2B5EF4-FFF2-40B4-BE49-F238E27FC236}">
                      <a16:creationId xmlns:a16="http://schemas.microsoft.com/office/drawing/2014/main" id="{7AACD2A7-0B16-C11D-7DE8-AC2D9D676187}"/>
                    </a:ext>
                  </a:extLst>
                </p14:cNvPr>
                <p14:cNvContentPartPr/>
                <p14:nvPr/>
              </p14:nvContentPartPr>
              <p14:xfrm>
                <a:off x="6543882" y="5132830"/>
                <a:ext cx="1805760" cy="326160"/>
              </p14:xfrm>
            </p:contentPart>
          </mc:Choice>
          <mc:Fallback>
            <p:pic>
              <p:nvPicPr>
                <p:cNvPr id="117" name="Ink 116">
                  <a:extLst>
                    <a:ext uri="{FF2B5EF4-FFF2-40B4-BE49-F238E27FC236}">
                      <a16:creationId xmlns:a16="http://schemas.microsoft.com/office/drawing/2014/main" id="{7AACD2A7-0B16-C11D-7DE8-AC2D9D676187}"/>
                    </a:ext>
                  </a:extLst>
                </p:cNvPr>
                <p:cNvPicPr/>
                <p:nvPr/>
              </p:nvPicPr>
              <p:blipFill>
                <a:blip r:embed="rId209"/>
                <a:stretch>
                  <a:fillRect/>
                </a:stretch>
              </p:blipFill>
              <p:spPr>
                <a:xfrm>
                  <a:off x="6526242" y="5115190"/>
                  <a:ext cx="1841400" cy="361800"/>
                </a:xfrm>
                <a:prstGeom prst="rect">
                  <a:avLst/>
                </a:prstGeom>
              </p:spPr>
            </p:pic>
          </mc:Fallback>
        </mc:AlternateContent>
        <mc:AlternateContent xmlns:mc="http://schemas.openxmlformats.org/markup-compatibility/2006">
          <mc:Choice xmlns:p14="http://schemas.microsoft.com/office/powerpoint/2010/main" Requires="p14">
            <p:contentPart p14:bwMode="auto" r:id="rId210">
              <p14:nvContentPartPr>
                <p14:cNvPr id="118" name="Ink 117">
                  <a:extLst>
                    <a:ext uri="{FF2B5EF4-FFF2-40B4-BE49-F238E27FC236}">
                      <a16:creationId xmlns:a16="http://schemas.microsoft.com/office/drawing/2014/main" id="{0EFFCDEB-E009-8C3E-4C7C-D7AAED407CD8}"/>
                    </a:ext>
                  </a:extLst>
                </p14:cNvPr>
                <p14:cNvContentPartPr/>
                <p14:nvPr/>
              </p14:nvContentPartPr>
              <p14:xfrm>
                <a:off x="8177202" y="5237230"/>
                <a:ext cx="218880" cy="248040"/>
              </p14:xfrm>
            </p:contentPart>
          </mc:Choice>
          <mc:Fallback>
            <p:pic>
              <p:nvPicPr>
                <p:cNvPr id="118" name="Ink 117">
                  <a:extLst>
                    <a:ext uri="{FF2B5EF4-FFF2-40B4-BE49-F238E27FC236}">
                      <a16:creationId xmlns:a16="http://schemas.microsoft.com/office/drawing/2014/main" id="{0EFFCDEB-E009-8C3E-4C7C-D7AAED407CD8}"/>
                    </a:ext>
                  </a:extLst>
                </p:cNvPr>
                <p:cNvPicPr/>
                <p:nvPr/>
              </p:nvPicPr>
              <p:blipFill>
                <a:blip r:embed="rId211"/>
                <a:stretch>
                  <a:fillRect/>
                </a:stretch>
              </p:blipFill>
              <p:spPr>
                <a:xfrm>
                  <a:off x="8159562" y="5219590"/>
                  <a:ext cx="254520" cy="283680"/>
                </a:xfrm>
                <a:prstGeom prst="rect">
                  <a:avLst/>
                </a:prstGeom>
              </p:spPr>
            </p:pic>
          </mc:Fallback>
        </mc:AlternateContent>
        <mc:AlternateContent xmlns:mc="http://schemas.openxmlformats.org/markup-compatibility/2006">
          <mc:Choice xmlns:p14="http://schemas.microsoft.com/office/powerpoint/2010/main" Requires="p14">
            <p:contentPart p14:bwMode="auto" r:id="rId212">
              <p14:nvContentPartPr>
                <p14:cNvPr id="153" name="Ink 152">
                  <a:extLst>
                    <a:ext uri="{FF2B5EF4-FFF2-40B4-BE49-F238E27FC236}">
                      <a16:creationId xmlns:a16="http://schemas.microsoft.com/office/drawing/2014/main" id="{910945F2-B0DE-2DD5-888E-D28579EFA891}"/>
                    </a:ext>
                  </a:extLst>
                </p14:cNvPr>
                <p14:cNvContentPartPr/>
                <p14:nvPr/>
              </p14:nvContentPartPr>
              <p14:xfrm>
                <a:off x="8771202" y="4679590"/>
                <a:ext cx="1101960" cy="996480"/>
              </p14:xfrm>
            </p:contentPart>
          </mc:Choice>
          <mc:Fallback>
            <p:pic>
              <p:nvPicPr>
                <p:cNvPr id="153" name="Ink 152">
                  <a:extLst>
                    <a:ext uri="{FF2B5EF4-FFF2-40B4-BE49-F238E27FC236}">
                      <a16:creationId xmlns:a16="http://schemas.microsoft.com/office/drawing/2014/main" id="{910945F2-B0DE-2DD5-888E-D28579EFA891}"/>
                    </a:ext>
                  </a:extLst>
                </p:cNvPr>
                <p:cNvPicPr/>
                <p:nvPr/>
              </p:nvPicPr>
              <p:blipFill>
                <a:blip r:embed="rId213"/>
                <a:stretch>
                  <a:fillRect/>
                </a:stretch>
              </p:blipFill>
              <p:spPr>
                <a:xfrm>
                  <a:off x="8753562" y="4661950"/>
                  <a:ext cx="1137600" cy="103212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214">
            <p14:nvContentPartPr>
              <p14:cNvPr id="155" name="Ink 154">
                <a:extLst>
                  <a:ext uri="{FF2B5EF4-FFF2-40B4-BE49-F238E27FC236}">
                    <a16:creationId xmlns:a16="http://schemas.microsoft.com/office/drawing/2014/main" id="{FC67608C-D3D1-6E98-A73E-6643DC53BE94}"/>
                  </a:ext>
                </a:extLst>
              </p14:cNvPr>
              <p14:cNvContentPartPr/>
              <p14:nvPr/>
            </p14:nvContentPartPr>
            <p14:xfrm>
              <a:off x="9117882" y="3814510"/>
              <a:ext cx="151560" cy="923760"/>
            </p14:xfrm>
          </p:contentPart>
        </mc:Choice>
        <mc:Fallback>
          <p:pic>
            <p:nvPicPr>
              <p:cNvPr id="155" name="Ink 154">
                <a:extLst>
                  <a:ext uri="{FF2B5EF4-FFF2-40B4-BE49-F238E27FC236}">
                    <a16:creationId xmlns:a16="http://schemas.microsoft.com/office/drawing/2014/main" id="{FC67608C-D3D1-6E98-A73E-6643DC53BE94}"/>
                  </a:ext>
                </a:extLst>
              </p:cNvPr>
              <p:cNvPicPr/>
              <p:nvPr/>
            </p:nvPicPr>
            <p:blipFill>
              <a:blip r:embed="rId215"/>
              <a:stretch>
                <a:fillRect/>
              </a:stretch>
            </p:blipFill>
            <p:spPr>
              <a:xfrm>
                <a:off x="9100242" y="3796510"/>
                <a:ext cx="187200" cy="959400"/>
              </a:xfrm>
              <a:prstGeom prst="rect">
                <a:avLst/>
              </a:prstGeom>
            </p:spPr>
          </p:pic>
        </mc:Fallback>
      </mc:AlternateContent>
      <p:grpSp>
        <p:nvGrpSpPr>
          <p:cNvPr id="158" name="Group 157">
            <a:extLst>
              <a:ext uri="{FF2B5EF4-FFF2-40B4-BE49-F238E27FC236}">
                <a16:creationId xmlns:a16="http://schemas.microsoft.com/office/drawing/2014/main" id="{CAEC696D-2EE9-BA03-D52A-085B1114C86F}"/>
              </a:ext>
            </a:extLst>
          </p:cNvPr>
          <p:cNvGrpSpPr/>
          <p:nvPr/>
        </p:nvGrpSpPr>
        <p:grpSpPr>
          <a:xfrm>
            <a:off x="9403722" y="3310510"/>
            <a:ext cx="435240" cy="105480"/>
            <a:chOff x="9403722" y="3310510"/>
            <a:chExt cx="435240" cy="105480"/>
          </a:xfrm>
        </p:grpSpPr>
        <mc:AlternateContent xmlns:mc="http://schemas.openxmlformats.org/markup-compatibility/2006">
          <mc:Choice xmlns:p14="http://schemas.microsoft.com/office/powerpoint/2010/main" Requires="p14">
            <p:contentPart p14:bwMode="auto" r:id="rId216">
              <p14:nvContentPartPr>
                <p14:cNvPr id="156" name="Ink 155">
                  <a:extLst>
                    <a:ext uri="{FF2B5EF4-FFF2-40B4-BE49-F238E27FC236}">
                      <a16:creationId xmlns:a16="http://schemas.microsoft.com/office/drawing/2014/main" id="{9C1DB32B-1F0B-4ADF-21DD-0712CF876A1F}"/>
                    </a:ext>
                  </a:extLst>
                </p14:cNvPr>
                <p14:cNvContentPartPr/>
                <p14:nvPr/>
              </p14:nvContentPartPr>
              <p14:xfrm>
                <a:off x="9477522" y="3310510"/>
                <a:ext cx="361440" cy="57960"/>
              </p14:xfrm>
            </p:contentPart>
          </mc:Choice>
          <mc:Fallback>
            <p:pic>
              <p:nvPicPr>
                <p:cNvPr id="156" name="Ink 155">
                  <a:extLst>
                    <a:ext uri="{FF2B5EF4-FFF2-40B4-BE49-F238E27FC236}">
                      <a16:creationId xmlns:a16="http://schemas.microsoft.com/office/drawing/2014/main" id="{9C1DB32B-1F0B-4ADF-21DD-0712CF876A1F}"/>
                    </a:ext>
                  </a:extLst>
                </p:cNvPr>
                <p:cNvPicPr/>
                <p:nvPr/>
              </p:nvPicPr>
              <p:blipFill>
                <a:blip r:embed="rId217"/>
                <a:stretch>
                  <a:fillRect/>
                </a:stretch>
              </p:blipFill>
              <p:spPr>
                <a:xfrm>
                  <a:off x="9459882" y="3292510"/>
                  <a:ext cx="397080" cy="93600"/>
                </a:xfrm>
                <a:prstGeom prst="rect">
                  <a:avLst/>
                </a:prstGeom>
              </p:spPr>
            </p:pic>
          </mc:Fallback>
        </mc:AlternateContent>
        <mc:AlternateContent xmlns:mc="http://schemas.openxmlformats.org/markup-compatibility/2006">
          <mc:Choice xmlns:p14="http://schemas.microsoft.com/office/powerpoint/2010/main" Requires="p14">
            <p:contentPart p14:bwMode="auto" r:id="rId218">
              <p14:nvContentPartPr>
                <p14:cNvPr id="157" name="Ink 156">
                  <a:extLst>
                    <a:ext uri="{FF2B5EF4-FFF2-40B4-BE49-F238E27FC236}">
                      <a16:creationId xmlns:a16="http://schemas.microsoft.com/office/drawing/2014/main" id="{B24128EE-8BBD-35F2-8D69-6E0F8BBD50D9}"/>
                    </a:ext>
                  </a:extLst>
                </p14:cNvPr>
                <p14:cNvContentPartPr/>
                <p14:nvPr/>
              </p14:nvContentPartPr>
              <p14:xfrm>
                <a:off x="9403722" y="3387910"/>
                <a:ext cx="399960" cy="28080"/>
              </p14:xfrm>
            </p:contentPart>
          </mc:Choice>
          <mc:Fallback>
            <p:pic>
              <p:nvPicPr>
                <p:cNvPr id="157" name="Ink 156">
                  <a:extLst>
                    <a:ext uri="{FF2B5EF4-FFF2-40B4-BE49-F238E27FC236}">
                      <a16:creationId xmlns:a16="http://schemas.microsoft.com/office/drawing/2014/main" id="{B24128EE-8BBD-35F2-8D69-6E0F8BBD50D9}"/>
                    </a:ext>
                  </a:extLst>
                </p:cNvPr>
                <p:cNvPicPr/>
                <p:nvPr/>
              </p:nvPicPr>
              <p:blipFill>
                <a:blip r:embed="rId219"/>
                <a:stretch>
                  <a:fillRect/>
                </a:stretch>
              </p:blipFill>
              <p:spPr>
                <a:xfrm>
                  <a:off x="9385722" y="3369910"/>
                  <a:ext cx="435600" cy="63720"/>
                </a:xfrm>
                <a:prstGeom prst="rect">
                  <a:avLst/>
                </a:prstGeom>
              </p:spPr>
            </p:pic>
          </mc:Fallback>
        </mc:AlternateContent>
      </p:grpSp>
      <p:grpSp>
        <p:nvGrpSpPr>
          <p:cNvPr id="161" name="Group 160">
            <a:extLst>
              <a:ext uri="{FF2B5EF4-FFF2-40B4-BE49-F238E27FC236}">
                <a16:creationId xmlns:a16="http://schemas.microsoft.com/office/drawing/2014/main" id="{12DD0A55-CE70-8055-42EF-2F99BBADC986}"/>
              </a:ext>
            </a:extLst>
          </p:cNvPr>
          <p:cNvGrpSpPr/>
          <p:nvPr/>
        </p:nvGrpSpPr>
        <p:grpSpPr>
          <a:xfrm>
            <a:off x="9482922" y="3701110"/>
            <a:ext cx="229320" cy="108000"/>
            <a:chOff x="9482922" y="3701110"/>
            <a:chExt cx="229320" cy="108000"/>
          </a:xfrm>
        </p:grpSpPr>
        <mc:AlternateContent xmlns:mc="http://schemas.openxmlformats.org/markup-compatibility/2006">
          <mc:Choice xmlns:p14="http://schemas.microsoft.com/office/powerpoint/2010/main" Requires="p14">
            <p:contentPart p14:bwMode="auto" r:id="rId220">
              <p14:nvContentPartPr>
                <p14:cNvPr id="159" name="Ink 158">
                  <a:extLst>
                    <a:ext uri="{FF2B5EF4-FFF2-40B4-BE49-F238E27FC236}">
                      <a16:creationId xmlns:a16="http://schemas.microsoft.com/office/drawing/2014/main" id="{17148CF6-2C13-DB02-135D-AD87EE42CE82}"/>
                    </a:ext>
                  </a:extLst>
                </p14:cNvPr>
                <p14:cNvContentPartPr/>
                <p14:nvPr/>
              </p14:nvContentPartPr>
              <p14:xfrm>
                <a:off x="9512442" y="3701110"/>
                <a:ext cx="199800" cy="24480"/>
              </p14:xfrm>
            </p:contentPart>
          </mc:Choice>
          <mc:Fallback>
            <p:pic>
              <p:nvPicPr>
                <p:cNvPr id="159" name="Ink 158">
                  <a:extLst>
                    <a:ext uri="{FF2B5EF4-FFF2-40B4-BE49-F238E27FC236}">
                      <a16:creationId xmlns:a16="http://schemas.microsoft.com/office/drawing/2014/main" id="{17148CF6-2C13-DB02-135D-AD87EE42CE82}"/>
                    </a:ext>
                  </a:extLst>
                </p:cNvPr>
                <p:cNvPicPr/>
                <p:nvPr/>
              </p:nvPicPr>
              <p:blipFill>
                <a:blip r:embed="rId221"/>
                <a:stretch>
                  <a:fillRect/>
                </a:stretch>
              </p:blipFill>
              <p:spPr>
                <a:xfrm>
                  <a:off x="9494802" y="3683470"/>
                  <a:ext cx="235440" cy="60120"/>
                </a:xfrm>
                <a:prstGeom prst="rect">
                  <a:avLst/>
                </a:prstGeom>
              </p:spPr>
            </p:pic>
          </mc:Fallback>
        </mc:AlternateContent>
        <mc:AlternateContent xmlns:mc="http://schemas.openxmlformats.org/markup-compatibility/2006">
          <mc:Choice xmlns:p14="http://schemas.microsoft.com/office/powerpoint/2010/main" Requires="p14">
            <p:contentPart p14:bwMode="auto" r:id="rId222">
              <p14:nvContentPartPr>
                <p14:cNvPr id="160" name="Ink 159">
                  <a:extLst>
                    <a:ext uri="{FF2B5EF4-FFF2-40B4-BE49-F238E27FC236}">
                      <a16:creationId xmlns:a16="http://schemas.microsoft.com/office/drawing/2014/main" id="{E6382508-2F6C-EEEF-4549-B0331BF1A283}"/>
                    </a:ext>
                  </a:extLst>
                </p14:cNvPr>
                <p14:cNvContentPartPr/>
                <p14:nvPr/>
              </p14:nvContentPartPr>
              <p14:xfrm>
                <a:off x="9482922" y="3796870"/>
                <a:ext cx="229320" cy="12240"/>
              </p14:xfrm>
            </p:contentPart>
          </mc:Choice>
          <mc:Fallback>
            <p:pic>
              <p:nvPicPr>
                <p:cNvPr id="160" name="Ink 159">
                  <a:extLst>
                    <a:ext uri="{FF2B5EF4-FFF2-40B4-BE49-F238E27FC236}">
                      <a16:creationId xmlns:a16="http://schemas.microsoft.com/office/drawing/2014/main" id="{E6382508-2F6C-EEEF-4549-B0331BF1A283}"/>
                    </a:ext>
                  </a:extLst>
                </p:cNvPr>
                <p:cNvPicPr/>
                <p:nvPr/>
              </p:nvPicPr>
              <p:blipFill>
                <a:blip r:embed="rId223"/>
                <a:stretch>
                  <a:fillRect/>
                </a:stretch>
              </p:blipFill>
              <p:spPr>
                <a:xfrm>
                  <a:off x="9464922" y="3778870"/>
                  <a:ext cx="264960" cy="47880"/>
                </a:xfrm>
                <a:prstGeom prst="rect">
                  <a:avLst/>
                </a:prstGeom>
              </p:spPr>
            </p:pic>
          </mc:Fallback>
        </mc:AlternateContent>
      </p:grpSp>
    </p:spTree>
    <p:extLst>
      <p:ext uri="{BB962C8B-B14F-4D97-AF65-F5344CB8AC3E}">
        <p14:creationId xmlns:p14="http://schemas.microsoft.com/office/powerpoint/2010/main" val="18454923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6D0D1-C360-929C-6634-B73035BFFD79}"/>
              </a:ext>
            </a:extLst>
          </p:cNvPr>
          <p:cNvSpPr>
            <a:spLocks noGrp="1"/>
          </p:cNvSpPr>
          <p:nvPr>
            <p:ph type="title"/>
          </p:nvPr>
        </p:nvSpPr>
        <p:spPr/>
        <p:txBody>
          <a:bodyPr/>
          <a:lstStyle/>
          <a:p>
            <a:r>
              <a:rPr lang="en-US" sz="3600" dirty="0">
                <a:latin typeface="Cooper Black" panose="0208090404030B020404" pitchFamily="18" charset="0"/>
              </a:rPr>
              <a:t>Hands on: Create DB Module</a:t>
            </a:r>
            <a:endParaRPr lang="en-US" dirty="0"/>
          </a:p>
        </p:txBody>
      </p:sp>
      <p:sp>
        <p:nvSpPr>
          <p:cNvPr id="5" name="TextBox 4">
            <a:extLst>
              <a:ext uri="{FF2B5EF4-FFF2-40B4-BE49-F238E27FC236}">
                <a16:creationId xmlns:a16="http://schemas.microsoft.com/office/drawing/2014/main" id="{C21469E4-175F-C0F0-122A-A58E62C81574}"/>
              </a:ext>
            </a:extLst>
          </p:cNvPr>
          <p:cNvSpPr txBox="1"/>
          <p:nvPr/>
        </p:nvSpPr>
        <p:spPr>
          <a:xfrm>
            <a:off x="189756" y="980728"/>
            <a:ext cx="11665296" cy="1200329"/>
          </a:xfrm>
          <a:prstGeom prst="rect">
            <a:avLst/>
          </a:prstGeom>
          <a:noFill/>
          <a:ln>
            <a:solidFill>
              <a:schemeClr val="bg1"/>
            </a:solidFill>
          </a:ln>
        </p:spPr>
        <p:txBody>
          <a:bodyPr wrap="square" rtlCol="0">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Segoe UI"/>
                <a:ea typeface="+mn-ea"/>
                <a:cs typeface="+mn-cs"/>
              </a:rPr>
              <a:t>Solution:</a:t>
            </a:r>
          </a:p>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Segoe UI"/>
                <a:ea typeface="+mn-ea"/>
                <a:cs typeface="+mn-cs"/>
                <a:hlinkClick r:id="rId2"/>
              </a:rPr>
              <a:t>https://github.com/soyuztechnologies/SAP_BTP_Training_CLD200/blob/master/Day%203/01%20db.zip</a:t>
            </a:r>
            <a:endParaRPr kumimoji="0" lang="en-US" sz="2400" b="0" i="0" u="none" strike="noStrike" kern="1200" cap="none" spc="0" normalizeH="0" baseline="0" noProof="0" dirty="0">
              <a:ln>
                <a:noFill/>
              </a:ln>
              <a:solidFill>
                <a:prstClr val="black"/>
              </a:solidFill>
              <a:effectLst/>
              <a:uLnTx/>
              <a:uFillTx/>
              <a:latin typeface="Segoe UI"/>
              <a:ea typeface="+mn-ea"/>
              <a:cs typeface="+mn-cs"/>
            </a:endParaRPr>
          </a:p>
        </p:txBody>
      </p:sp>
      <p:pic>
        <p:nvPicPr>
          <p:cNvPr id="1026" name="Picture 2" descr="Database icons for free download | Freepik">
            <a:extLst>
              <a:ext uri="{FF2B5EF4-FFF2-40B4-BE49-F238E27FC236}">
                <a16:creationId xmlns:a16="http://schemas.microsoft.com/office/drawing/2014/main" id="{53697E66-CE08-835A-8815-829DBD6ED94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34172" y="2708920"/>
            <a:ext cx="3580656" cy="35806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31520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6D0D1-C360-929C-6634-B73035BFFD79}"/>
              </a:ext>
            </a:extLst>
          </p:cNvPr>
          <p:cNvSpPr>
            <a:spLocks noGrp="1"/>
          </p:cNvSpPr>
          <p:nvPr>
            <p:ph type="title"/>
          </p:nvPr>
        </p:nvSpPr>
        <p:spPr/>
        <p:txBody>
          <a:bodyPr/>
          <a:lstStyle/>
          <a:p>
            <a:r>
              <a:rPr lang="en-US" sz="3600" dirty="0">
                <a:latin typeface="Cooper Black" panose="0208090404030B020404" pitchFamily="18" charset="0"/>
              </a:rPr>
              <a:t>Reuse Types and aspects</a:t>
            </a:r>
            <a:endParaRPr lang="en-US" dirty="0"/>
          </a:p>
        </p:txBody>
      </p:sp>
      <p:sp>
        <p:nvSpPr>
          <p:cNvPr id="3" name="TextBox 2">
            <a:extLst>
              <a:ext uri="{FF2B5EF4-FFF2-40B4-BE49-F238E27FC236}">
                <a16:creationId xmlns:a16="http://schemas.microsoft.com/office/drawing/2014/main" id="{7D710071-42A0-95C3-A71A-A66D7DB444D3}"/>
              </a:ext>
            </a:extLst>
          </p:cNvPr>
          <p:cNvSpPr txBox="1"/>
          <p:nvPr/>
        </p:nvSpPr>
        <p:spPr>
          <a:xfrm>
            <a:off x="189756" y="791728"/>
            <a:ext cx="11809312" cy="3170099"/>
          </a:xfrm>
          <a:prstGeom prst="rect">
            <a:avLst/>
          </a:prstGeom>
          <a:noFill/>
        </p:spPr>
        <p:txBody>
          <a:bodyPr wrap="square" rtlCol="0">
            <a:spAutoFit/>
          </a:bodyPr>
          <a:lstStyle/>
          <a:p>
            <a:r>
              <a:rPr lang="en-US" sz="2000" dirty="0">
                <a:solidFill>
                  <a:schemeClr val="bg1"/>
                </a:solidFill>
              </a:rPr>
              <a:t>When we design database artefacts, at times we have many similar objects and their data types. Instead of hardcoding the type as primitive type, it is recommended to create custom data types. Using custom data type increase reusability and reduce maintenance.</a:t>
            </a:r>
          </a:p>
          <a:p>
            <a:r>
              <a:rPr lang="en-US" sz="2000" dirty="0">
                <a:solidFill>
                  <a:schemeClr val="bg1"/>
                </a:solidFill>
              </a:rPr>
              <a:t>When we create a separate CDS file for reuse purpose and consume it. This file contain types, enumerators and aspects.</a:t>
            </a:r>
          </a:p>
          <a:p>
            <a:endParaRPr lang="en-US" sz="2000" dirty="0">
              <a:solidFill>
                <a:schemeClr val="bg1"/>
              </a:solidFill>
            </a:endParaRPr>
          </a:p>
          <a:p>
            <a:r>
              <a:rPr lang="en-US" sz="2000" dirty="0">
                <a:solidFill>
                  <a:schemeClr val="bg1"/>
                </a:solidFill>
              </a:rPr>
              <a:t>Every project would need some common aspects and types related to primary key generation, admin data (created by, created on, changed by, changed on) – temporal, Currency.</a:t>
            </a:r>
          </a:p>
          <a:p>
            <a:endParaRPr lang="en-IN" sz="2000" dirty="0">
              <a:solidFill>
                <a:schemeClr val="bg1"/>
              </a:solidFill>
            </a:endParaRPr>
          </a:p>
          <a:p>
            <a:r>
              <a:rPr lang="en-IN" sz="2000" dirty="0">
                <a:solidFill>
                  <a:schemeClr val="bg1"/>
                </a:solidFill>
              </a:rPr>
              <a:t>Aspect (structures in </a:t>
            </a:r>
            <a:r>
              <a:rPr lang="en-IN" sz="2000" dirty="0" err="1">
                <a:solidFill>
                  <a:schemeClr val="bg1"/>
                </a:solidFill>
              </a:rPr>
              <a:t>abap</a:t>
            </a:r>
            <a:r>
              <a:rPr lang="en-IN" sz="2000" dirty="0">
                <a:solidFill>
                  <a:schemeClr val="bg1"/>
                </a:solidFill>
              </a:rPr>
              <a:t>) is combination of many fields.</a:t>
            </a:r>
          </a:p>
        </p:txBody>
      </p:sp>
    </p:spTree>
    <p:extLst>
      <p:ext uri="{BB962C8B-B14F-4D97-AF65-F5344CB8AC3E}">
        <p14:creationId xmlns:p14="http://schemas.microsoft.com/office/powerpoint/2010/main" val="33397932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6D0D1-C360-929C-6634-B73035BFFD79}"/>
              </a:ext>
            </a:extLst>
          </p:cNvPr>
          <p:cNvSpPr>
            <a:spLocks noGrp="1"/>
          </p:cNvSpPr>
          <p:nvPr>
            <p:ph type="title"/>
          </p:nvPr>
        </p:nvSpPr>
        <p:spPr/>
        <p:txBody>
          <a:bodyPr/>
          <a:lstStyle/>
          <a:p>
            <a:r>
              <a:rPr lang="en-US" sz="3600" dirty="0">
                <a:latin typeface="Cooper Black" panose="0208090404030B020404" pitchFamily="18" charset="0"/>
              </a:rPr>
              <a:t>Hands on: Service creation</a:t>
            </a:r>
            <a:endParaRPr lang="en-US" dirty="0"/>
          </a:p>
        </p:txBody>
      </p:sp>
      <p:pic>
        <p:nvPicPr>
          <p:cNvPr id="2050" name="Picture 2" descr="Page 12 | Clean Input Images - Free Download on Freepik">
            <a:extLst>
              <a:ext uri="{FF2B5EF4-FFF2-40B4-BE49-F238E27FC236}">
                <a16:creationId xmlns:a16="http://schemas.microsoft.com/office/drawing/2014/main" id="{BAA36297-F35D-C0B5-2012-493056F9819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46140" y="2996952"/>
            <a:ext cx="3374505" cy="337450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035E34EB-DCB8-C785-1853-C655B5BF6A95}"/>
              </a:ext>
            </a:extLst>
          </p:cNvPr>
          <p:cNvSpPr txBox="1"/>
          <p:nvPr/>
        </p:nvSpPr>
        <p:spPr>
          <a:xfrm>
            <a:off x="189756" y="980728"/>
            <a:ext cx="11737304" cy="1200329"/>
          </a:xfrm>
          <a:prstGeom prst="rect">
            <a:avLst/>
          </a:prstGeom>
          <a:noFill/>
          <a:ln>
            <a:solidFill>
              <a:schemeClr val="bg1"/>
            </a:solidFill>
          </a:ln>
        </p:spPr>
        <p:txBody>
          <a:bodyPr wrap="square" rtlCol="0">
            <a:spAutoFit/>
          </a:bodyPr>
          <a:lstStyle/>
          <a:p>
            <a:r>
              <a:rPr lang="en-US" dirty="0">
                <a:solidFill>
                  <a:schemeClr val="bg1"/>
                </a:solidFill>
              </a:rPr>
              <a:t>Solution</a:t>
            </a:r>
          </a:p>
          <a:p>
            <a:r>
              <a:rPr lang="en-US" dirty="0">
                <a:solidFill>
                  <a:schemeClr val="bg1"/>
                </a:solidFill>
                <a:hlinkClick r:id="rId3"/>
              </a:rPr>
              <a:t>https://github.com/soyuztechnologies/SAP_BTP_Training_CLD200/blob/master/Day%203/02%20srv.zip</a:t>
            </a:r>
            <a:endParaRPr lang="en-US" dirty="0">
              <a:solidFill>
                <a:schemeClr val="bg1"/>
              </a:solidFill>
            </a:endParaRPr>
          </a:p>
        </p:txBody>
      </p:sp>
    </p:spTree>
    <p:extLst>
      <p:ext uri="{BB962C8B-B14F-4D97-AF65-F5344CB8AC3E}">
        <p14:creationId xmlns:p14="http://schemas.microsoft.com/office/powerpoint/2010/main" val="36569991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FE71F3-7223-6535-6631-0650302FAD8B}"/>
              </a:ext>
            </a:extLst>
          </p:cNvPr>
          <p:cNvSpPr>
            <a:spLocks noGrp="1"/>
          </p:cNvSpPr>
          <p:nvPr>
            <p:ph type="title"/>
          </p:nvPr>
        </p:nvSpPr>
        <p:spPr/>
        <p:txBody>
          <a:bodyPr/>
          <a:lstStyle/>
          <a:p>
            <a:r>
              <a:rPr lang="en-US" dirty="0"/>
              <a:t>Introduction to CDS Views</a:t>
            </a:r>
          </a:p>
        </p:txBody>
      </p:sp>
      <p:sp>
        <p:nvSpPr>
          <p:cNvPr id="4" name="TextBox 3">
            <a:extLst>
              <a:ext uri="{FF2B5EF4-FFF2-40B4-BE49-F238E27FC236}">
                <a16:creationId xmlns:a16="http://schemas.microsoft.com/office/drawing/2014/main" id="{F93B2F40-10EC-C526-D717-5D1C55DAF2E7}"/>
              </a:ext>
            </a:extLst>
          </p:cNvPr>
          <p:cNvSpPr txBox="1"/>
          <p:nvPr/>
        </p:nvSpPr>
        <p:spPr>
          <a:xfrm>
            <a:off x="130881" y="784925"/>
            <a:ext cx="11927061" cy="2862322"/>
          </a:xfrm>
          <a:prstGeom prst="rect">
            <a:avLst/>
          </a:prstGeom>
          <a:noFill/>
        </p:spPr>
        <p:txBody>
          <a:bodyPr wrap="square">
            <a:spAutoFit/>
          </a:bodyPr>
          <a:lstStyle/>
          <a:p>
            <a:r>
              <a:rPr lang="en-US" sz="2000" dirty="0">
                <a:solidFill>
                  <a:schemeClr val="bg1"/>
                </a:solidFill>
              </a:rPr>
              <a:t>1. Usually we have all our data distributed across multiple tables, and if we need to get this data out, we need to write complex queries with joins. It becomes very complex to handle the maintenance of these large queries. Views will simplify the consumption and make it easy to maintenance.</a:t>
            </a:r>
          </a:p>
          <a:p>
            <a:r>
              <a:rPr lang="en-US" sz="2000" dirty="0">
                <a:solidFill>
                  <a:schemeClr val="bg1"/>
                </a:solidFill>
              </a:rPr>
              <a:t>2. We can perform operations like aggregation on the view.</a:t>
            </a:r>
          </a:p>
          <a:p>
            <a:r>
              <a:rPr lang="en-US" sz="2000" dirty="0">
                <a:solidFill>
                  <a:schemeClr val="bg1"/>
                </a:solidFill>
              </a:rPr>
              <a:t>3. Security</a:t>
            </a:r>
          </a:p>
          <a:p>
            <a:r>
              <a:rPr lang="en-US" sz="2000" dirty="0">
                <a:solidFill>
                  <a:schemeClr val="bg1"/>
                </a:solidFill>
              </a:rPr>
              <a:t>4. CDS views are also the contracts for data consumption</a:t>
            </a:r>
          </a:p>
          <a:p>
            <a:r>
              <a:rPr lang="en-US" sz="2000" dirty="0">
                <a:solidFill>
                  <a:schemeClr val="bg1"/>
                </a:solidFill>
              </a:rPr>
              <a:t>5. They include annotations which drive functionality.</a:t>
            </a:r>
          </a:p>
          <a:p>
            <a:r>
              <a:rPr lang="en-US" sz="2000" dirty="0">
                <a:solidFill>
                  <a:schemeClr val="bg1"/>
                </a:solidFill>
              </a:rPr>
              <a:t>6. View provide lose coupling to load data. Whereas when we use queries and joins, they are always tight coupling.</a:t>
            </a:r>
            <a:endParaRPr lang="en-IN" sz="2000" dirty="0">
              <a:solidFill>
                <a:schemeClr val="bg1"/>
              </a:solidFill>
            </a:endParaRPr>
          </a:p>
        </p:txBody>
      </p:sp>
      <p:sp>
        <p:nvSpPr>
          <p:cNvPr id="5" name="Rectangle 4">
            <a:extLst>
              <a:ext uri="{FF2B5EF4-FFF2-40B4-BE49-F238E27FC236}">
                <a16:creationId xmlns:a16="http://schemas.microsoft.com/office/drawing/2014/main" id="{F0D287AE-20B2-4CAD-0046-02C2B69712EA}"/>
              </a:ext>
            </a:extLst>
          </p:cNvPr>
          <p:cNvSpPr/>
          <p:nvPr/>
        </p:nvSpPr>
        <p:spPr>
          <a:xfrm>
            <a:off x="5446340" y="3789040"/>
            <a:ext cx="1800200" cy="2160240"/>
          </a:xfrm>
          <a:prstGeom prst="rect">
            <a:avLst/>
          </a:prstGeom>
          <a:solidFill>
            <a:srgbClr val="92D05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Purchase order</a:t>
            </a:r>
          </a:p>
        </p:txBody>
      </p:sp>
      <p:sp>
        <p:nvSpPr>
          <p:cNvPr id="6" name="Arrow: Right 5">
            <a:extLst>
              <a:ext uri="{FF2B5EF4-FFF2-40B4-BE49-F238E27FC236}">
                <a16:creationId xmlns:a16="http://schemas.microsoft.com/office/drawing/2014/main" id="{2000159E-ACDA-6DBB-DC5F-1AC1515897A5}"/>
              </a:ext>
            </a:extLst>
          </p:cNvPr>
          <p:cNvSpPr/>
          <p:nvPr/>
        </p:nvSpPr>
        <p:spPr>
          <a:xfrm>
            <a:off x="7179342" y="4213674"/>
            <a:ext cx="1944216" cy="936104"/>
          </a:xfrm>
          <a:prstGeom prst="rightArrow">
            <a:avLst/>
          </a:prstGeom>
          <a:solidFill>
            <a:srgbClr val="92D05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Load what is needed</a:t>
            </a:r>
          </a:p>
        </p:txBody>
      </p:sp>
      <p:sp>
        <p:nvSpPr>
          <p:cNvPr id="7" name="Rectangle 6">
            <a:extLst>
              <a:ext uri="{FF2B5EF4-FFF2-40B4-BE49-F238E27FC236}">
                <a16:creationId xmlns:a16="http://schemas.microsoft.com/office/drawing/2014/main" id="{F745815F-5E17-7D9A-42DC-0AA3D9422CB3}"/>
              </a:ext>
            </a:extLst>
          </p:cNvPr>
          <p:cNvSpPr/>
          <p:nvPr/>
        </p:nvSpPr>
        <p:spPr>
          <a:xfrm>
            <a:off x="9123558" y="3853634"/>
            <a:ext cx="2664296" cy="1872208"/>
          </a:xfrm>
          <a:prstGeom prst="rect">
            <a:avLst/>
          </a:prstGeom>
          <a:solidFill>
            <a:srgbClr val="92D05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Purchase order items</a:t>
            </a:r>
          </a:p>
        </p:txBody>
      </p:sp>
      <p:sp>
        <p:nvSpPr>
          <p:cNvPr id="8" name="Rectangle 7">
            <a:extLst>
              <a:ext uri="{FF2B5EF4-FFF2-40B4-BE49-F238E27FC236}">
                <a16:creationId xmlns:a16="http://schemas.microsoft.com/office/drawing/2014/main" id="{24B7DD77-5F7E-3374-6366-C97D3A0D58E3}"/>
              </a:ext>
            </a:extLst>
          </p:cNvPr>
          <p:cNvSpPr/>
          <p:nvPr/>
        </p:nvSpPr>
        <p:spPr>
          <a:xfrm>
            <a:off x="189756" y="3789040"/>
            <a:ext cx="4968552" cy="2284035"/>
          </a:xfrm>
          <a:prstGeom prst="rect">
            <a:avLst/>
          </a:prstGeom>
          <a:ln>
            <a:solidFill>
              <a:schemeClr val="accent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t>Exercise:</a:t>
            </a:r>
          </a:p>
          <a:p>
            <a:r>
              <a:rPr lang="en-US" dirty="0">
                <a:hlinkClick r:id="rId2"/>
              </a:rPr>
              <a:t>https://github.com/soyuztechnologies/SAP_BTP_Training_CLD200/blob/master/Day%203/01%20db/01db/CDSViews.cds</a:t>
            </a:r>
            <a:endParaRPr lang="en-US" dirty="0"/>
          </a:p>
        </p:txBody>
      </p:sp>
    </p:spTree>
    <p:extLst>
      <p:ext uri="{BB962C8B-B14F-4D97-AF65-F5344CB8AC3E}">
        <p14:creationId xmlns:p14="http://schemas.microsoft.com/office/powerpoint/2010/main" val="38396302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xEl>
                                              <p:pRg st="1" end="1"/>
                                            </p:txEl>
                                          </p:spTgt>
                                        </p:tgtEl>
                                        <p:attrNameLst>
                                          <p:attrName>style.visibility</p:attrName>
                                        </p:attrNameLst>
                                      </p:cBhvr>
                                      <p:to>
                                        <p:strVal val="visible"/>
                                      </p:to>
                                    </p:set>
                                    <p:animEffect transition="in" filter="fade">
                                      <p:cBhvr>
                                        <p:cTn id="14" dur="1000"/>
                                        <p:tgtEl>
                                          <p:spTgt spid="4">
                                            <p:txEl>
                                              <p:pRg st="1" end="1"/>
                                            </p:txEl>
                                          </p:spTgt>
                                        </p:tgtEl>
                                      </p:cBhvr>
                                    </p:animEffect>
                                    <p:anim calcmode="lin" valueType="num">
                                      <p:cBhvr>
                                        <p:cTn id="15"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animEffect transition="in" filter="fade">
                                      <p:cBhvr>
                                        <p:cTn id="21" dur="1000"/>
                                        <p:tgtEl>
                                          <p:spTgt spid="4">
                                            <p:txEl>
                                              <p:pRg st="2" end="2"/>
                                            </p:txEl>
                                          </p:spTgt>
                                        </p:tgtEl>
                                      </p:cBhvr>
                                    </p:animEffect>
                                    <p:anim calcmode="lin" valueType="num">
                                      <p:cBhvr>
                                        <p:cTn id="22"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4">
                                            <p:txEl>
                                              <p:pRg st="3" end="3"/>
                                            </p:txEl>
                                          </p:spTgt>
                                        </p:tgtEl>
                                        <p:attrNameLst>
                                          <p:attrName>style.visibility</p:attrName>
                                        </p:attrNameLst>
                                      </p:cBhvr>
                                      <p:to>
                                        <p:strVal val="visible"/>
                                      </p:to>
                                    </p:set>
                                    <p:animEffect transition="in" filter="fade">
                                      <p:cBhvr>
                                        <p:cTn id="28" dur="1000"/>
                                        <p:tgtEl>
                                          <p:spTgt spid="4">
                                            <p:txEl>
                                              <p:pRg st="3" end="3"/>
                                            </p:txEl>
                                          </p:spTgt>
                                        </p:tgtEl>
                                      </p:cBhvr>
                                    </p:animEffect>
                                    <p:anim calcmode="lin" valueType="num">
                                      <p:cBhvr>
                                        <p:cTn id="29"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4">
                                            <p:txEl>
                                              <p:pRg st="4" end="4"/>
                                            </p:txEl>
                                          </p:spTgt>
                                        </p:tgtEl>
                                        <p:attrNameLst>
                                          <p:attrName>style.visibility</p:attrName>
                                        </p:attrNameLst>
                                      </p:cBhvr>
                                      <p:to>
                                        <p:strVal val="visible"/>
                                      </p:to>
                                    </p:set>
                                    <p:animEffect transition="in" filter="fade">
                                      <p:cBhvr>
                                        <p:cTn id="35" dur="1000"/>
                                        <p:tgtEl>
                                          <p:spTgt spid="4">
                                            <p:txEl>
                                              <p:pRg st="4" end="4"/>
                                            </p:txEl>
                                          </p:spTgt>
                                        </p:tgtEl>
                                      </p:cBhvr>
                                    </p:animEffect>
                                    <p:anim calcmode="lin" valueType="num">
                                      <p:cBhvr>
                                        <p:cTn id="36"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4">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4">
                                            <p:txEl>
                                              <p:pRg st="5" end="5"/>
                                            </p:txEl>
                                          </p:spTgt>
                                        </p:tgtEl>
                                        <p:attrNameLst>
                                          <p:attrName>style.visibility</p:attrName>
                                        </p:attrNameLst>
                                      </p:cBhvr>
                                      <p:to>
                                        <p:strVal val="visible"/>
                                      </p:to>
                                    </p:set>
                                    <p:animEffect transition="in" filter="fade">
                                      <p:cBhvr>
                                        <p:cTn id="42" dur="1000"/>
                                        <p:tgtEl>
                                          <p:spTgt spid="4">
                                            <p:txEl>
                                              <p:pRg st="5" end="5"/>
                                            </p:txEl>
                                          </p:spTgt>
                                        </p:tgtEl>
                                      </p:cBhvr>
                                    </p:animEffect>
                                    <p:anim calcmode="lin" valueType="num">
                                      <p:cBhvr>
                                        <p:cTn id="43" dur="1000" fill="hold"/>
                                        <p:tgtEl>
                                          <p:spTgt spid="4">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4">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1"/>
          <p:cNvPicPr>
            <a:picLocks noGrp="1" noChangeAspect="1"/>
          </p:cNvPicPr>
          <p:nvPr>
            <p:ph type="pic" idx="1"/>
          </p:nvPr>
        </p:nvPicPr>
        <p:blipFill rotWithShape="1">
          <a:blip r:embed="rId2" cstate="email">
            <a:extLst>
              <a:ext uri="{28A0092B-C50C-407E-A947-70E740481C1C}">
                <a14:useLocalDpi xmlns:a14="http://schemas.microsoft.com/office/drawing/2010/main"/>
              </a:ext>
            </a:extLst>
          </a:blip>
          <a:srcRect/>
          <a:stretch/>
        </p:blipFill>
        <p:spPr>
          <a:solidFill>
            <a:schemeClr val="bg1">
              <a:lumMod val="95000"/>
            </a:schemeClr>
          </a:solidFill>
        </p:spPr>
      </p:pic>
      <p:sp>
        <p:nvSpPr>
          <p:cNvPr id="13" name="Rectangle 12">
            <a:extLst>
              <a:ext uri="{FF2B5EF4-FFF2-40B4-BE49-F238E27FC236}">
                <a16:creationId xmlns:a16="http://schemas.microsoft.com/office/drawing/2014/main" id="{EE1D1380-BC28-F74F-8866-BD4C0AD42595}"/>
              </a:ext>
            </a:extLst>
          </p:cNvPr>
          <p:cNvSpPr/>
          <p:nvPr/>
        </p:nvSpPr>
        <p:spPr>
          <a:xfrm>
            <a:off x="1587" y="-13391"/>
            <a:ext cx="12185651" cy="7589135"/>
          </a:xfrm>
          <a:prstGeom prst="rect">
            <a:avLst/>
          </a:pr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en-US" sz="1799">
              <a:solidFill>
                <a:srgbClr val="FFFFFF"/>
              </a:solidFill>
              <a:latin typeface="Arial" panose="020B0604020202020204"/>
            </a:endParaRPr>
          </a:p>
        </p:txBody>
      </p:sp>
      <p:sp>
        <p:nvSpPr>
          <p:cNvPr id="6" name="Rectangle 5"/>
          <p:cNvSpPr/>
          <p:nvPr/>
        </p:nvSpPr>
        <p:spPr>
          <a:xfrm>
            <a:off x="1587" y="3190483"/>
            <a:ext cx="12185651" cy="2509639"/>
          </a:xfrm>
          <a:prstGeom prst="rect">
            <a:avLst/>
          </a:prstGeom>
          <a:gradFill flip="none" rotWithShape="1">
            <a:gsLst>
              <a:gs pos="13000">
                <a:srgbClr val="25B6C2">
                  <a:alpha val="50000"/>
                </a:srgbClr>
              </a:gs>
              <a:gs pos="100000">
                <a:srgbClr val="0692DB">
                  <a:alpha val="50000"/>
                </a:srgbClr>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ko-KR" altLang="en-US" sz="1799">
              <a:solidFill>
                <a:srgbClr val="FFFFFF"/>
              </a:solidFill>
              <a:latin typeface="Arial" panose="020B0604020202020204"/>
              <a:ea typeface="굴림" panose="020B0600000101010101" pitchFamily="34" charset="-127"/>
            </a:endParaRPr>
          </a:p>
        </p:txBody>
      </p:sp>
      <p:sp>
        <p:nvSpPr>
          <p:cNvPr id="7" name="Rectangle 6"/>
          <p:cNvSpPr/>
          <p:nvPr/>
        </p:nvSpPr>
        <p:spPr>
          <a:xfrm>
            <a:off x="1587" y="3362982"/>
            <a:ext cx="12185651" cy="2127761"/>
          </a:xfrm>
          <a:prstGeom prst="rect">
            <a:avLst/>
          </a:prstGeom>
          <a:gradFill flip="none" rotWithShape="1">
            <a:gsLst>
              <a:gs pos="13000">
                <a:srgbClr val="25B6C2"/>
              </a:gs>
              <a:gs pos="100000">
                <a:srgbClr val="0692DB"/>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ko-KR" altLang="en-US" sz="1799">
              <a:solidFill>
                <a:srgbClr val="FFFFFF"/>
              </a:solidFill>
              <a:latin typeface="Arial" panose="020B0604020202020204"/>
              <a:ea typeface="굴림" panose="020B0600000101010101" pitchFamily="34" charset="-127"/>
            </a:endParaRPr>
          </a:p>
        </p:txBody>
      </p:sp>
      <p:sp>
        <p:nvSpPr>
          <p:cNvPr id="19" name="TextBox 18">
            <a:extLst>
              <a:ext uri="{FF2B5EF4-FFF2-40B4-BE49-F238E27FC236}">
                <a16:creationId xmlns:a16="http://schemas.microsoft.com/office/drawing/2014/main" id="{B945CD40-9ABD-7441-A0F8-C5ACA34BB34C}"/>
              </a:ext>
            </a:extLst>
          </p:cNvPr>
          <p:cNvSpPr txBox="1"/>
          <p:nvPr/>
        </p:nvSpPr>
        <p:spPr>
          <a:xfrm>
            <a:off x="3840714" y="3436579"/>
            <a:ext cx="4507397" cy="646163"/>
          </a:xfrm>
          <a:prstGeom prst="rect">
            <a:avLst/>
          </a:prstGeom>
          <a:noFill/>
          <a:ln>
            <a:noFill/>
          </a:ln>
        </p:spPr>
        <p:txBody>
          <a:bodyPr wrap="square" rtlCol="0">
            <a:spAutoFit/>
          </a:bodyPr>
          <a:lstStyle/>
          <a:p>
            <a:pPr algn="ctr" defTabSz="913943">
              <a:defRPr/>
            </a:pPr>
            <a:r>
              <a:rPr lang="en-IN" sz="3599" b="1" dirty="0">
                <a:solidFill>
                  <a:srgbClr val="FFFFFF"/>
                </a:solidFill>
                <a:latin typeface="Arial" panose="020B0604020202020204" pitchFamily="34" charset="0"/>
                <a:ea typeface="Cambria" panose="02040503050406030204" pitchFamily="18" charset="0"/>
                <a:cs typeface="Arial" panose="020B0604020202020204" pitchFamily="34" charset="0"/>
              </a:rPr>
              <a:t>DISCLAIMER</a:t>
            </a:r>
            <a:endParaRPr lang="en-US" sz="3299" spc="150" dirty="0">
              <a:solidFill>
                <a:srgbClr val="FFFFFF"/>
              </a:solidFill>
              <a:latin typeface="Arial" panose="020B0604020202020204" pitchFamily="34" charset="0"/>
              <a:ea typeface="Lato Medium" panose="020F0502020204030203" pitchFamily="34" charset="0"/>
              <a:cs typeface="Arial" panose="020B0604020202020204" pitchFamily="34" charset="0"/>
            </a:endParaRPr>
          </a:p>
        </p:txBody>
      </p:sp>
      <p:sp>
        <p:nvSpPr>
          <p:cNvPr id="20" name="TextBox 19">
            <a:extLst>
              <a:ext uri="{FF2B5EF4-FFF2-40B4-BE49-F238E27FC236}">
                <a16:creationId xmlns:a16="http://schemas.microsoft.com/office/drawing/2014/main" id="{B945CD40-9ABD-7441-A0F8-C5ACA34BB34C}"/>
              </a:ext>
            </a:extLst>
          </p:cNvPr>
          <p:cNvSpPr txBox="1"/>
          <p:nvPr/>
        </p:nvSpPr>
        <p:spPr>
          <a:xfrm>
            <a:off x="442020" y="4059852"/>
            <a:ext cx="11304786" cy="1200016"/>
          </a:xfrm>
          <a:prstGeom prst="rect">
            <a:avLst/>
          </a:prstGeom>
          <a:noFill/>
          <a:ln>
            <a:noFill/>
          </a:ln>
        </p:spPr>
        <p:txBody>
          <a:bodyPr wrap="square" rtlCol="0">
            <a:spAutoFit/>
          </a:bodyPr>
          <a:lstStyle/>
          <a:p>
            <a:pPr algn="ctr" defTabSz="913943">
              <a:defRPr/>
            </a:pPr>
            <a:r>
              <a:rPr lang="en-IN" sz="2399" dirty="0">
                <a:solidFill>
                  <a:srgbClr val="FFFFFF"/>
                </a:solidFill>
                <a:latin typeface="Arial" panose="020B0604020202020204" pitchFamily="34" charset="0"/>
                <a:cs typeface="Arial" panose="020B0604020202020204" pitchFamily="34" charset="0"/>
              </a:rPr>
              <a:t>The training content and delivery of this presentation is confidential, and cannot be recorded, or copied and distributed to any third party, without the written consent of Anubhav Trainings</a:t>
            </a:r>
          </a:p>
        </p:txBody>
      </p:sp>
      <p:pic>
        <p:nvPicPr>
          <p:cNvPr id="9"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46940" y="0"/>
            <a:ext cx="1173316" cy="11588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31916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272374-4141-516C-26A1-A350786D67CE}"/>
              </a:ext>
            </a:extLst>
          </p:cNvPr>
          <p:cNvSpPr>
            <a:spLocks noGrp="1"/>
          </p:cNvSpPr>
          <p:nvPr>
            <p:ph type="title"/>
          </p:nvPr>
        </p:nvSpPr>
        <p:spPr/>
        <p:txBody>
          <a:bodyPr/>
          <a:lstStyle/>
          <a:p>
            <a:r>
              <a:rPr lang="en-US" dirty="0"/>
              <a:t>Views – (CDS Views)</a:t>
            </a:r>
          </a:p>
        </p:txBody>
      </p:sp>
      <mc:AlternateContent xmlns:mc="http://schemas.openxmlformats.org/markup-compatibility/2006" xmlns:p14="http://schemas.microsoft.com/office/powerpoint/2010/main">
        <mc:Choice Requires="p14">
          <p:contentPart p14:bwMode="auto" r:id="rId2">
            <p14:nvContentPartPr>
              <p14:cNvPr id="3" name="Ink 2">
                <a:extLst>
                  <a:ext uri="{FF2B5EF4-FFF2-40B4-BE49-F238E27FC236}">
                    <a16:creationId xmlns:a16="http://schemas.microsoft.com/office/drawing/2014/main" id="{7CFACC54-D083-39E6-7313-64BBE519DDFC}"/>
                  </a:ext>
                </a:extLst>
              </p14:cNvPr>
              <p14:cNvContentPartPr/>
              <p14:nvPr/>
            </p14:nvContentPartPr>
            <p14:xfrm>
              <a:off x="658444" y="2979116"/>
              <a:ext cx="360" cy="360"/>
            </p14:xfrm>
          </p:contentPart>
        </mc:Choice>
        <mc:Fallback xmlns="">
          <p:pic>
            <p:nvPicPr>
              <p:cNvPr id="3" name="Ink 2">
                <a:extLst>
                  <a:ext uri="{FF2B5EF4-FFF2-40B4-BE49-F238E27FC236}">
                    <a16:creationId xmlns:a16="http://schemas.microsoft.com/office/drawing/2014/main" id="{7CFACC54-D083-39E6-7313-64BBE519DDFC}"/>
                  </a:ext>
                </a:extLst>
              </p:cNvPr>
              <p:cNvPicPr/>
              <p:nvPr/>
            </p:nvPicPr>
            <p:blipFill>
              <a:blip r:embed="rId3"/>
              <a:stretch>
                <a:fillRect/>
              </a:stretch>
            </p:blipFill>
            <p:spPr>
              <a:xfrm>
                <a:off x="649444" y="2970116"/>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4" name="Ink 3">
                <a:extLst>
                  <a:ext uri="{FF2B5EF4-FFF2-40B4-BE49-F238E27FC236}">
                    <a16:creationId xmlns:a16="http://schemas.microsoft.com/office/drawing/2014/main" id="{00B18A42-295D-3682-652A-5565771C4637}"/>
                  </a:ext>
                </a:extLst>
              </p14:cNvPr>
              <p14:cNvContentPartPr/>
              <p14:nvPr/>
            </p14:nvContentPartPr>
            <p14:xfrm>
              <a:off x="1474564" y="471515"/>
              <a:ext cx="360" cy="360"/>
            </p14:xfrm>
          </p:contentPart>
        </mc:Choice>
        <mc:Fallback xmlns="">
          <p:pic>
            <p:nvPicPr>
              <p:cNvPr id="4" name="Ink 3">
                <a:extLst>
                  <a:ext uri="{FF2B5EF4-FFF2-40B4-BE49-F238E27FC236}">
                    <a16:creationId xmlns:a16="http://schemas.microsoft.com/office/drawing/2014/main" id="{00B18A42-295D-3682-652A-5565771C4637}"/>
                  </a:ext>
                </a:extLst>
              </p:cNvPr>
              <p:cNvPicPr/>
              <p:nvPr/>
            </p:nvPicPr>
            <p:blipFill>
              <a:blip r:embed="rId3"/>
              <a:stretch>
                <a:fillRect/>
              </a:stretch>
            </p:blipFill>
            <p:spPr>
              <a:xfrm>
                <a:off x="1465924" y="462875"/>
                <a:ext cx="18000" cy="18000"/>
              </a:xfrm>
              <a:prstGeom prst="rect">
                <a:avLst/>
              </a:prstGeom>
            </p:spPr>
          </p:pic>
        </mc:Fallback>
      </mc:AlternateContent>
    </p:spTree>
    <p:extLst>
      <p:ext uri="{BB962C8B-B14F-4D97-AF65-F5344CB8AC3E}">
        <p14:creationId xmlns:p14="http://schemas.microsoft.com/office/powerpoint/2010/main" val="20211698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Placeholder 11">
            <a:extLst>
              <a:ext uri="{FF2B5EF4-FFF2-40B4-BE49-F238E27FC236}">
                <a16:creationId xmlns:a16="http://schemas.microsoft.com/office/drawing/2014/main" id="{420F5850-2D59-4C25-ADFF-E9013C5A6AAE}"/>
              </a:ext>
            </a:extLst>
          </p:cNvPr>
          <p:cNvPicPr>
            <a:picLocks noGrp="1" noChangeAspect="1"/>
          </p:cNvPicPr>
          <p:nvPr>
            <p:ph type="pic" sz="quarter" idx="14"/>
          </p:nvPr>
        </p:nvPicPr>
        <p:blipFill>
          <a:blip r:embed="rId2">
            <a:duotone>
              <a:schemeClr val="accent3">
                <a:shade val="45000"/>
                <a:satMod val="135000"/>
              </a:schemeClr>
              <a:prstClr val="white"/>
            </a:duotone>
            <a:extLst>
              <a:ext uri="{28A0092B-C50C-407E-A947-70E740481C1C}">
                <a14:useLocalDpi xmlns:a14="http://schemas.microsoft.com/office/drawing/2010/main" val="0"/>
              </a:ext>
            </a:extLst>
          </a:blip>
          <a:srcRect l="10185" r="10185"/>
          <a:stretch>
            <a:fillRect/>
          </a:stretch>
        </p:blipFill>
        <p:spPr/>
      </p:pic>
      <p:sp>
        <p:nvSpPr>
          <p:cNvPr id="4" name="Rectangle: Rounded Corners 3">
            <a:extLst>
              <a:ext uri="{FF2B5EF4-FFF2-40B4-BE49-F238E27FC236}">
                <a16:creationId xmlns:a16="http://schemas.microsoft.com/office/drawing/2014/main" id="{4DCA9A03-C201-42B6-AF8D-AB31333C8852}"/>
              </a:ext>
            </a:extLst>
          </p:cNvPr>
          <p:cNvSpPr/>
          <p:nvPr/>
        </p:nvSpPr>
        <p:spPr>
          <a:xfrm>
            <a:off x="6065406" y="980728"/>
            <a:ext cx="5298342" cy="2776268"/>
          </a:xfrm>
          <a:prstGeom prst="roundRect">
            <a:avLst>
              <a:gd name="adj" fmla="val 8835"/>
            </a:avLst>
          </a:prstGeom>
          <a:solidFill>
            <a:schemeClr val="bg1"/>
          </a:solidFill>
          <a:ln>
            <a:noFill/>
          </a:ln>
          <a:effectLst>
            <a:outerShdw blurRad="635000" dist="825500" dir="96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TextBox 4">
            <a:extLst>
              <a:ext uri="{FF2B5EF4-FFF2-40B4-BE49-F238E27FC236}">
                <a16:creationId xmlns:a16="http://schemas.microsoft.com/office/drawing/2014/main" id="{4B09D3EC-7881-4341-8189-469046CA259E}"/>
              </a:ext>
            </a:extLst>
          </p:cNvPr>
          <p:cNvSpPr txBox="1"/>
          <p:nvPr/>
        </p:nvSpPr>
        <p:spPr>
          <a:xfrm>
            <a:off x="6641014" y="1389517"/>
            <a:ext cx="4239950" cy="615553"/>
          </a:xfrm>
          <a:prstGeom prst="rect">
            <a:avLst/>
          </a:prstGeom>
          <a:noFill/>
        </p:spPr>
        <p:txBody>
          <a:bodyPr wrap="square" lIns="0" tIns="0" rIns="0" bIns="0" rtlCol="0">
            <a:spAutoFit/>
          </a:bodyPr>
          <a:lstStyle/>
          <a:p>
            <a:r>
              <a:rPr lang="en-IN" sz="4000" b="1" i="0" dirty="0">
                <a:solidFill>
                  <a:schemeClr val="accent3"/>
                </a:solidFill>
                <a:effectLst/>
              </a:rPr>
              <a:t>What We</a:t>
            </a:r>
            <a:r>
              <a:rPr lang="en-IN" sz="4000" b="1" i="0" dirty="0">
                <a:solidFill>
                  <a:schemeClr val="accent1"/>
                </a:solidFill>
                <a:effectLst/>
              </a:rPr>
              <a:t> </a:t>
            </a:r>
            <a:r>
              <a:rPr lang="en-IN" sz="4000" b="1" i="0" dirty="0">
                <a:solidFill>
                  <a:schemeClr val="accent2"/>
                </a:solidFill>
                <a:effectLst/>
                <a:latin typeface="Segoe UI Light" panose="020B0502040204020203" pitchFamily="34" charset="0"/>
                <a:cs typeface="Segoe UI Light" panose="020B0502040204020203" pitchFamily="34" charset="0"/>
              </a:rPr>
              <a:t>Did</a:t>
            </a:r>
            <a:endParaRPr lang="en-IN" sz="4000" b="1" dirty="0">
              <a:solidFill>
                <a:schemeClr val="accent2"/>
              </a:solidFill>
              <a:latin typeface="Segoe UI Light" panose="020B0502040204020203" pitchFamily="34" charset="0"/>
              <a:cs typeface="Segoe UI Light" panose="020B0502040204020203" pitchFamily="34" charset="0"/>
            </a:endParaRPr>
          </a:p>
        </p:txBody>
      </p:sp>
      <p:sp>
        <p:nvSpPr>
          <p:cNvPr id="6" name="TextBox 5">
            <a:extLst>
              <a:ext uri="{FF2B5EF4-FFF2-40B4-BE49-F238E27FC236}">
                <a16:creationId xmlns:a16="http://schemas.microsoft.com/office/drawing/2014/main" id="{A0CBE2D0-9475-4BE8-AC62-B9A03DC275C3}"/>
              </a:ext>
            </a:extLst>
          </p:cNvPr>
          <p:cNvSpPr txBox="1"/>
          <p:nvPr/>
        </p:nvSpPr>
        <p:spPr>
          <a:xfrm>
            <a:off x="6641014" y="2147518"/>
            <a:ext cx="4239950" cy="615553"/>
          </a:xfrm>
          <a:prstGeom prst="rect">
            <a:avLst/>
          </a:prstGeom>
          <a:noFill/>
        </p:spPr>
        <p:txBody>
          <a:bodyPr wrap="square" lIns="0" tIns="0" rIns="0" bIns="0" rtlCol="0" anchor="t">
            <a:spAutoFit/>
          </a:bodyPr>
          <a:lstStyle/>
          <a:p>
            <a:r>
              <a:rPr lang="en-US" sz="4000" kern="0" dirty="0">
                <a:solidFill>
                  <a:schemeClr val="tx1">
                    <a:lumMod val="75000"/>
                    <a:lumOff val="25000"/>
                  </a:schemeClr>
                </a:solidFill>
                <a:latin typeface="Segoe UI" panose="020B0502040204020203" pitchFamily="34" charset="0"/>
                <a:ea typeface="Calibri Light" charset="0"/>
                <a:cs typeface="Segoe UI" panose="020B0502040204020203" pitchFamily="34" charset="0"/>
              </a:rPr>
              <a:t>Let’s Summarize</a:t>
            </a:r>
            <a:endParaRPr lang="en-US" sz="4000" dirty="0">
              <a:solidFill>
                <a:schemeClr val="tx1">
                  <a:lumMod val="75000"/>
                  <a:lumOff val="25000"/>
                </a:schemeClr>
              </a:solidFill>
              <a:latin typeface="Segoe UI" panose="020B0502040204020203" pitchFamily="34" charset="0"/>
              <a:ea typeface="Calibri Light" charset="0"/>
              <a:cs typeface="Segoe UI" panose="020B0502040204020203" pitchFamily="34" charset="0"/>
            </a:endParaRPr>
          </a:p>
        </p:txBody>
      </p:sp>
      <p:grpSp>
        <p:nvGrpSpPr>
          <p:cNvPr id="7" name="Group 6">
            <a:extLst>
              <a:ext uri="{FF2B5EF4-FFF2-40B4-BE49-F238E27FC236}">
                <a16:creationId xmlns:a16="http://schemas.microsoft.com/office/drawing/2014/main" id="{CBADDFA3-0336-41F5-81AE-B9456B828C2C}"/>
              </a:ext>
            </a:extLst>
          </p:cNvPr>
          <p:cNvGrpSpPr/>
          <p:nvPr/>
        </p:nvGrpSpPr>
        <p:grpSpPr>
          <a:xfrm>
            <a:off x="6664269" y="3161139"/>
            <a:ext cx="617354" cy="109990"/>
            <a:chOff x="6006451" y="5603130"/>
            <a:chExt cx="617354" cy="109990"/>
          </a:xfrm>
        </p:grpSpPr>
        <p:sp>
          <p:nvSpPr>
            <p:cNvPr id="8" name="Rectangle 5">
              <a:extLst>
                <a:ext uri="{FF2B5EF4-FFF2-40B4-BE49-F238E27FC236}">
                  <a16:creationId xmlns:a16="http://schemas.microsoft.com/office/drawing/2014/main" id="{EF42471A-33F9-4E04-8306-66A59FCEE04D}"/>
                </a:ext>
              </a:extLst>
            </p:cNvPr>
            <p:cNvSpPr>
              <a:spLocks noChangeArrowheads="1"/>
            </p:cNvSpPr>
            <p:nvPr/>
          </p:nvSpPr>
          <p:spPr bwMode="auto">
            <a:xfrm>
              <a:off x="6006451" y="5603130"/>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 name="Rectangle 5">
              <a:extLst>
                <a:ext uri="{FF2B5EF4-FFF2-40B4-BE49-F238E27FC236}">
                  <a16:creationId xmlns:a16="http://schemas.microsoft.com/office/drawing/2014/main" id="{C99CB4F6-0149-49F4-8A24-BEB708A29F1A}"/>
                </a:ext>
              </a:extLst>
            </p:cNvPr>
            <p:cNvSpPr>
              <a:spLocks noChangeArrowheads="1"/>
            </p:cNvSpPr>
            <p:nvPr/>
          </p:nvSpPr>
          <p:spPr bwMode="auto">
            <a:xfrm>
              <a:off x="6260132" y="5603130"/>
              <a:ext cx="109992" cy="109990"/>
            </a:xfrm>
            <a:prstGeom prst="rect">
              <a:avLst/>
            </a:prstGeom>
            <a:solidFill>
              <a:schemeClr val="accent2">
                <a:lumMod val="75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 name="Rectangle 5">
              <a:extLst>
                <a:ext uri="{FF2B5EF4-FFF2-40B4-BE49-F238E27FC236}">
                  <a16:creationId xmlns:a16="http://schemas.microsoft.com/office/drawing/2014/main" id="{8BED369E-8B8A-45FD-8B5A-703CE09C2946}"/>
                </a:ext>
              </a:extLst>
            </p:cNvPr>
            <p:cNvSpPr>
              <a:spLocks noChangeArrowheads="1"/>
            </p:cNvSpPr>
            <p:nvPr/>
          </p:nvSpPr>
          <p:spPr bwMode="auto">
            <a:xfrm>
              <a:off x="6513813" y="5603130"/>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Tree>
    <p:extLst>
      <p:ext uri="{BB962C8B-B14F-4D97-AF65-F5344CB8AC3E}">
        <p14:creationId xmlns:p14="http://schemas.microsoft.com/office/powerpoint/2010/main" val="77156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BBB0BAE-F023-4B67-BE79-3E1A8ACA9361}"/>
              </a:ext>
            </a:extLst>
          </p:cNvPr>
          <p:cNvSpPr txBox="1"/>
          <p:nvPr/>
        </p:nvSpPr>
        <p:spPr>
          <a:xfrm>
            <a:off x="1260763" y="3440863"/>
            <a:ext cx="5583381" cy="923330"/>
          </a:xfrm>
          <a:prstGeom prst="rect">
            <a:avLst/>
          </a:prstGeom>
          <a:noFill/>
        </p:spPr>
        <p:txBody>
          <a:bodyPr wrap="square" lIns="0" tIns="0" rIns="0" bIns="0" rtlCol="0">
            <a:spAutoFit/>
          </a:bodyPr>
          <a:lstStyle/>
          <a:p>
            <a:r>
              <a:rPr lang="en-IN" sz="6000" b="1" i="0" dirty="0">
                <a:solidFill>
                  <a:schemeClr val="bg1"/>
                </a:solidFill>
                <a:effectLst/>
              </a:rPr>
              <a:t>Thank</a:t>
            </a:r>
            <a:r>
              <a:rPr lang="en-IN" sz="6000" b="1" i="0" dirty="0">
                <a:solidFill>
                  <a:schemeClr val="accent1"/>
                </a:solidFill>
                <a:effectLst/>
              </a:rPr>
              <a:t> </a:t>
            </a:r>
            <a:r>
              <a:rPr lang="en-IN" sz="6000" b="1" dirty="0">
                <a:solidFill>
                  <a:schemeClr val="accent2"/>
                </a:solidFill>
                <a:latin typeface="Segoe UI Light" panose="020B0502040204020203" pitchFamily="34" charset="0"/>
                <a:cs typeface="Segoe UI Light" panose="020B0502040204020203" pitchFamily="34" charset="0"/>
              </a:rPr>
              <a:t>You</a:t>
            </a:r>
            <a:endParaRPr lang="en-IN" sz="6000" dirty="0">
              <a:solidFill>
                <a:schemeClr val="accent2"/>
              </a:solidFill>
              <a:latin typeface="Segoe UI Light" panose="020B0502040204020203" pitchFamily="34" charset="0"/>
              <a:cs typeface="Segoe UI Light" panose="020B0502040204020203" pitchFamily="34" charset="0"/>
            </a:endParaRPr>
          </a:p>
        </p:txBody>
      </p:sp>
      <p:sp>
        <p:nvSpPr>
          <p:cNvPr id="4" name="TextBox 3">
            <a:extLst>
              <a:ext uri="{FF2B5EF4-FFF2-40B4-BE49-F238E27FC236}">
                <a16:creationId xmlns:a16="http://schemas.microsoft.com/office/drawing/2014/main" id="{CCD57203-1FF5-432E-8E3E-4DFC442AA54C}"/>
              </a:ext>
            </a:extLst>
          </p:cNvPr>
          <p:cNvSpPr txBox="1"/>
          <p:nvPr/>
        </p:nvSpPr>
        <p:spPr>
          <a:xfrm>
            <a:off x="1260763" y="4581128"/>
            <a:ext cx="5583381" cy="830997"/>
          </a:xfrm>
          <a:prstGeom prst="rect">
            <a:avLst/>
          </a:prstGeom>
          <a:noFill/>
        </p:spPr>
        <p:txBody>
          <a:bodyPr wrap="square" lIns="0" tIns="0" rIns="0" bIns="0" rtlCol="0" anchor="t">
            <a:spAutoFit/>
          </a:bodyPr>
          <a:lstStyle/>
          <a:p>
            <a:r>
              <a:rPr lang="en-US" sz="5400" b="1" kern="0" dirty="0">
                <a:solidFill>
                  <a:schemeClr val="accent2"/>
                </a:solidFill>
                <a:latin typeface="Segoe UI" panose="020B0502040204020203" pitchFamily="34" charset="0"/>
                <a:ea typeface="Calibri Light" charset="0"/>
                <a:cs typeface="Segoe UI" panose="020B0502040204020203" pitchFamily="34" charset="0"/>
              </a:rPr>
              <a:t>End of Day 3</a:t>
            </a:r>
            <a:endParaRPr lang="en-US" sz="5400" b="1" dirty="0">
              <a:solidFill>
                <a:schemeClr val="accent2"/>
              </a:solidFill>
              <a:latin typeface="Segoe UI" panose="020B0502040204020203" pitchFamily="34" charset="0"/>
              <a:ea typeface="Calibri Light" charset="0"/>
              <a:cs typeface="Segoe UI" panose="020B0502040204020203" pitchFamily="34" charset="0"/>
            </a:endParaRPr>
          </a:p>
        </p:txBody>
      </p:sp>
      <p:cxnSp>
        <p:nvCxnSpPr>
          <p:cNvPr id="6" name="Straight Connector 5">
            <a:extLst>
              <a:ext uri="{FF2B5EF4-FFF2-40B4-BE49-F238E27FC236}">
                <a16:creationId xmlns:a16="http://schemas.microsoft.com/office/drawing/2014/main" id="{3CB110C8-9FFD-4804-BDCA-1C9EB581BD4D}"/>
              </a:ext>
            </a:extLst>
          </p:cNvPr>
          <p:cNvCxnSpPr>
            <a:cxnSpLocks/>
          </p:cNvCxnSpPr>
          <p:nvPr/>
        </p:nvCxnSpPr>
        <p:spPr>
          <a:xfrm flipV="1">
            <a:off x="1300694" y="-21772"/>
            <a:ext cx="0" cy="3284984"/>
          </a:xfrm>
          <a:prstGeom prst="line">
            <a:avLst/>
          </a:prstGeom>
          <a:ln w="63500" cap="rnd">
            <a:gradFill flip="none" rotWithShape="1">
              <a:gsLst>
                <a:gs pos="0">
                  <a:schemeClr val="accent2"/>
                </a:gs>
                <a:gs pos="100000">
                  <a:schemeClr val="accent3"/>
                </a:gs>
              </a:gsLst>
              <a:lin ang="16200000" scaled="1"/>
              <a:tileRect/>
            </a:gradFill>
          </a:ln>
        </p:spPr>
        <p:style>
          <a:lnRef idx="1">
            <a:schemeClr val="accent1"/>
          </a:lnRef>
          <a:fillRef idx="0">
            <a:schemeClr val="accent1"/>
          </a:fillRef>
          <a:effectRef idx="0">
            <a:schemeClr val="accent1"/>
          </a:effectRef>
          <a:fontRef idx="minor">
            <a:schemeClr val="tx1"/>
          </a:fontRef>
        </p:style>
      </p:cxnSp>
      <p:grpSp>
        <p:nvGrpSpPr>
          <p:cNvPr id="2" name="Group 1">
            <a:extLst>
              <a:ext uri="{FF2B5EF4-FFF2-40B4-BE49-F238E27FC236}">
                <a16:creationId xmlns:a16="http://schemas.microsoft.com/office/drawing/2014/main" id="{E98CF33A-90E6-4EA2-B3D7-0B26F42FF079}"/>
              </a:ext>
            </a:extLst>
          </p:cNvPr>
          <p:cNvGrpSpPr/>
          <p:nvPr/>
        </p:nvGrpSpPr>
        <p:grpSpPr>
          <a:xfrm>
            <a:off x="1260763" y="5662865"/>
            <a:ext cx="1311594" cy="371301"/>
            <a:chOff x="1162522" y="5662865"/>
            <a:chExt cx="1311594" cy="371301"/>
          </a:xfrm>
        </p:grpSpPr>
        <p:sp>
          <p:nvSpPr>
            <p:cNvPr id="14" name="Oval 13">
              <a:extLst>
                <a:ext uri="{FF2B5EF4-FFF2-40B4-BE49-F238E27FC236}">
                  <a16:creationId xmlns:a16="http://schemas.microsoft.com/office/drawing/2014/main" id="{C21818D1-4413-4BFC-80DF-9BAF80F237AF}"/>
                </a:ext>
              </a:extLst>
            </p:cNvPr>
            <p:cNvSpPr/>
            <p:nvPr/>
          </p:nvSpPr>
          <p:spPr>
            <a:xfrm>
              <a:off x="1162522"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Shape">
              <a:hlinkClick r:id="rId2"/>
              <a:extLst>
                <a:ext uri="{FF2B5EF4-FFF2-40B4-BE49-F238E27FC236}">
                  <a16:creationId xmlns:a16="http://schemas.microsoft.com/office/drawing/2014/main" id="{EDFC2025-1ECF-4924-AE38-C781400903DF}"/>
                </a:ext>
              </a:extLst>
            </p:cNvPr>
            <p:cNvSpPr/>
            <p:nvPr/>
          </p:nvSpPr>
          <p:spPr>
            <a:xfrm>
              <a:off x="1296648" y="5763560"/>
              <a:ext cx="85868" cy="184254"/>
            </a:xfrm>
            <a:custGeom>
              <a:avLst/>
              <a:gdLst/>
              <a:ahLst/>
              <a:cxnLst>
                <a:cxn ang="0">
                  <a:pos x="wd2" y="hd2"/>
                </a:cxn>
                <a:cxn ang="5400000">
                  <a:pos x="wd2" y="hd2"/>
                </a:cxn>
                <a:cxn ang="10800000">
                  <a:pos x="wd2" y="hd2"/>
                </a:cxn>
                <a:cxn ang="16200000">
                  <a:pos x="wd2" y="hd2"/>
                </a:cxn>
              </a:cxnLst>
              <a:rect l="0" t="0" r="r" b="b"/>
              <a:pathLst>
                <a:path w="21600" h="21600" extrusionOk="0">
                  <a:moveTo>
                    <a:pt x="14372" y="7078"/>
                  </a:moveTo>
                  <a:lnTo>
                    <a:pt x="14372" y="5216"/>
                  </a:lnTo>
                  <a:cubicBezTo>
                    <a:pt x="14372" y="4937"/>
                    <a:pt x="14400" y="4721"/>
                    <a:pt x="14456" y="4568"/>
                  </a:cubicBezTo>
                  <a:cubicBezTo>
                    <a:pt x="14512" y="4415"/>
                    <a:pt x="14639" y="4264"/>
                    <a:pt x="14836" y="4115"/>
                  </a:cubicBezTo>
                  <a:cubicBezTo>
                    <a:pt x="15033" y="3967"/>
                    <a:pt x="15352" y="3864"/>
                    <a:pt x="15793" y="3808"/>
                  </a:cubicBezTo>
                  <a:cubicBezTo>
                    <a:pt x="16233" y="3751"/>
                    <a:pt x="16819" y="3722"/>
                    <a:pt x="17551" y="3722"/>
                  </a:cubicBezTo>
                  <a:lnTo>
                    <a:pt x="21544" y="3722"/>
                  </a:lnTo>
                  <a:lnTo>
                    <a:pt x="21544" y="0"/>
                  </a:lnTo>
                  <a:lnTo>
                    <a:pt x="15160" y="0"/>
                  </a:lnTo>
                  <a:cubicBezTo>
                    <a:pt x="11466" y="0"/>
                    <a:pt x="8813" y="409"/>
                    <a:pt x="7200" y="1225"/>
                  </a:cubicBezTo>
                  <a:cubicBezTo>
                    <a:pt x="5588" y="2042"/>
                    <a:pt x="4782" y="3246"/>
                    <a:pt x="4782" y="4836"/>
                  </a:cubicBezTo>
                  <a:lnTo>
                    <a:pt x="4782" y="7077"/>
                  </a:lnTo>
                  <a:lnTo>
                    <a:pt x="0" y="7077"/>
                  </a:lnTo>
                  <a:lnTo>
                    <a:pt x="0" y="10800"/>
                  </a:lnTo>
                  <a:lnTo>
                    <a:pt x="4781" y="10800"/>
                  </a:lnTo>
                  <a:lnTo>
                    <a:pt x="4781" y="21600"/>
                  </a:lnTo>
                  <a:lnTo>
                    <a:pt x="14372" y="21600"/>
                  </a:lnTo>
                  <a:lnTo>
                    <a:pt x="14372" y="10800"/>
                  </a:lnTo>
                  <a:lnTo>
                    <a:pt x="20756" y="10800"/>
                  </a:lnTo>
                  <a:lnTo>
                    <a:pt x="21600" y="7078"/>
                  </a:lnTo>
                  <a:cubicBezTo>
                    <a:pt x="21600" y="7078"/>
                    <a:pt x="14372" y="7078"/>
                    <a:pt x="14372" y="7078"/>
                  </a:cubicBezTo>
                  <a:close/>
                </a:path>
              </a:pathLst>
            </a:custGeom>
            <a:solidFill>
              <a:schemeClr val="bg1"/>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sp>
          <p:nvSpPr>
            <p:cNvPr id="12" name="Oval 11">
              <a:extLst>
                <a:ext uri="{FF2B5EF4-FFF2-40B4-BE49-F238E27FC236}">
                  <a16:creationId xmlns:a16="http://schemas.microsoft.com/office/drawing/2014/main" id="{5C594A17-950B-4231-AA93-6E8DB90F8098}"/>
                </a:ext>
              </a:extLst>
            </p:cNvPr>
            <p:cNvSpPr/>
            <p:nvPr/>
          </p:nvSpPr>
          <p:spPr>
            <a:xfrm>
              <a:off x="1632668"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Shape">
              <a:hlinkClick r:id="rId3"/>
              <a:extLst>
                <a:ext uri="{FF2B5EF4-FFF2-40B4-BE49-F238E27FC236}">
                  <a16:creationId xmlns:a16="http://schemas.microsoft.com/office/drawing/2014/main" id="{C70A3C55-CE25-4C0F-9537-824AEA080D1D}"/>
                </a:ext>
              </a:extLst>
            </p:cNvPr>
            <p:cNvSpPr/>
            <p:nvPr/>
          </p:nvSpPr>
          <p:spPr>
            <a:xfrm>
              <a:off x="1716213" y="5774232"/>
              <a:ext cx="200503" cy="162908"/>
            </a:xfrm>
            <a:custGeom>
              <a:avLst/>
              <a:gdLst/>
              <a:ahLst/>
              <a:cxnLst>
                <a:cxn ang="0">
                  <a:pos x="wd2" y="hd2"/>
                </a:cxn>
                <a:cxn ang="5400000">
                  <a:pos x="wd2" y="hd2"/>
                </a:cxn>
                <a:cxn ang="10800000">
                  <a:pos x="wd2" y="hd2"/>
                </a:cxn>
                <a:cxn ang="16200000">
                  <a:pos x="wd2" y="hd2"/>
                </a:cxn>
              </a:cxnLst>
              <a:rect l="0" t="0" r="r" b="b"/>
              <a:pathLst>
                <a:path w="21600" h="21600" extrusionOk="0">
                  <a:moveTo>
                    <a:pt x="21600" y="2557"/>
                  </a:moveTo>
                  <a:cubicBezTo>
                    <a:pt x="20797" y="2991"/>
                    <a:pt x="19941" y="3278"/>
                    <a:pt x="19048" y="3418"/>
                  </a:cubicBezTo>
                  <a:cubicBezTo>
                    <a:pt x="19966" y="2743"/>
                    <a:pt x="20667" y="1683"/>
                    <a:pt x="20997" y="405"/>
                  </a:cubicBezTo>
                  <a:cubicBezTo>
                    <a:pt x="20141" y="1034"/>
                    <a:pt x="19196" y="1477"/>
                    <a:pt x="18188" y="1725"/>
                  </a:cubicBezTo>
                  <a:cubicBezTo>
                    <a:pt x="17376" y="660"/>
                    <a:pt x="16217" y="0"/>
                    <a:pt x="14954" y="0"/>
                  </a:cubicBezTo>
                  <a:cubicBezTo>
                    <a:pt x="12502" y="0"/>
                    <a:pt x="10529" y="2449"/>
                    <a:pt x="10529" y="5451"/>
                  </a:cubicBezTo>
                  <a:cubicBezTo>
                    <a:pt x="10529" y="5883"/>
                    <a:pt x="10558" y="6299"/>
                    <a:pt x="10631" y="6694"/>
                  </a:cubicBezTo>
                  <a:cubicBezTo>
                    <a:pt x="6950" y="6473"/>
                    <a:pt x="3692" y="4302"/>
                    <a:pt x="1504" y="994"/>
                  </a:cubicBezTo>
                  <a:cubicBezTo>
                    <a:pt x="1122" y="1809"/>
                    <a:pt x="898" y="2743"/>
                    <a:pt x="898" y="3748"/>
                  </a:cubicBezTo>
                  <a:cubicBezTo>
                    <a:pt x="898" y="5636"/>
                    <a:pt x="1687" y="7309"/>
                    <a:pt x="2865" y="8278"/>
                  </a:cubicBezTo>
                  <a:cubicBezTo>
                    <a:pt x="2153" y="8261"/>
                    <a:pt x="1455" y="8007"/>
                    <a:pt x="864" y="7606"/>
                  </a:cubicBezTo>
                  <a:cubicBezTo>
                    <a:pt x="864" y="7623"/>
                    <a:pt x="864" y="7645"/>
                    <a:pt x="864" y="7666"/>
                  </a:cubicBezTo>
                  <a:cubicBezTo>
                    <a:pt x="864" y="10315"/>
                    <a:pt x="2399" y="12515"/>
                    <a:pt x="4412" y="13022"/>
                  </a:cubicBezTo>
                  <a:cubicBezTo>
                    <a:pt x="4051" y="13143"/>
                    <a:pt x="3658" y="13201"/>
                    <a:pt x="3251" y="13201"/>
                  </a:cubicBezTo>
                  <a:cubicBezTo>
                    <a:pt x="2967" y="13201"/>
                    <a:pt x="2681" y="13181"/>
                    <a:pt x="2412" y="13108"/>
                  </a:cubicBezTo>
                  <a:cubicBezTo>
                    <a:pt x="2986" y="15266"/>
                    <a:pt x="4614" y="16853"/>
                    <a:pt x="6550" y="16905"/>
                  </a:cubicBezTo>
                  <a:cubicBezTo>
                    <a:pt x="5044" y="18355"/>
                    <a:pt x="3131" y="19229"/>
                    <a:pt x="1060" y="19229"/>
                  </a:cubicBezTo>
                  <a:cubicBezTo>
                    <a:pt x="697" y="19229"/>
                    <a:pt x="348" y="19209"/>
                    <a:pt x="0" y="19154"/>
                  </a:cubicBezTo>
                  <a:cubicBezTo>
                    <a:pt x="1962" y="20711"/>
                    <a:pt x="4286" y="21600"/>
                    <a:pt x="6793" y="21600"/>
                  </a:cubicBezTo>
                  <a:cubicBezTo>
                    <a:pt x="14942" y="21600"/>
                    <a:pt x="19397" y="13292"/>
                    <a:pt x="19397" y="6091"/>
                  </a:cubicBezTo>
                  <a:cubicBezTo>
                    <a:pt x="19397" y="5850"/>
                    <a:pt x="19390" y="5618"/>
                    <a:pt x="19380" y="5387"/>
                  </a:cubicBezTo>
                  <a:cubicBezTo>
                    <a:pt x="20259" y="4619"/>
                    <a:pt x="20998" y="3660"/>
                    <a:pt x="21600" y="2557"/>
                  </a:cubicBezTo>
                  <a:cubicBezTo>
                    <a:pt x="21600" y="2557"/>
                    <a:pt x="21600" y="2557"/>
                    <a:pt x="21600" y="2557"/>
                  </a:cubicBezTo>
                  <a:close/>
                </a:path>
              </a:pathLst>
            </a:custGeom>
            <a:solidFill>
              <a:schemeClr val="bg1"/>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sp>
          <p:nvSpPr>
            <p:cNvPr id="10" name="Oval 9">
              <a:extLst>
                <a:ext uri="{FF2B5EF4-FFF2-40B4-BE49-F238E27FC236}">
                  <a16:creationId xmlns:a16="http://schemas.microsoft.com/office/drawing/2014/main" id="{AF389CA4-9215-4DA8-BFFA-FA4329B49979}"/>
                </a:ext>
              </a:extLst>
            </p:cNvPr>
            <p:cNvSpPr/>
            <p:nvPr/>
          </p:nvSpPr>
          <p:spPr>
            <a:xfrm>
              <a:off x="2102815"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Shape">
              <a:hlinkClick r:id="rId4"/>
              <a:extLst>
                <a:ext uri="{FF2B5EF4-FFF2-40B4-BE49-F238E27FC236}">
                  <a16:creationId xmlns:a16="http://schemas.microsoft.com/office/drawing/2014/main" id="{F0CB12D6-F0DA-4BB6-B2C7-4BE43A29C51F}"/>
                </a:ext>
              </a:extLst>
            </p:cNvPr>
            <p:cNvSpPr/>
            <p:nvPr/>
          </p:nvSpPr>
          <p:spPr>
            <a:xfrm>
              <a:off x="2189003" y="5751342"/>
              <a:ext cx="202748" cy="202749"/>
            </a:xfrm>
            <a:custGeom>
              <a:avLst/>
              <a:gdLst/>
              <a:ahLst/>
              <a:cxnLst>
                <a:cxn ang="0">
                  <a:pos x="wd2" y="hd2"/>
                </a:cxn>
                <a:cxn ang="5400000">
                  <a:pos x="wd2" y="hd2"/>
                </a:cxn>
                <a:cxn ang="10800000">
                  <a:pos x="wd2" y="hd2"/>
                </a:cxn>
                <a:cxn ang="16200000">
                  <a:pos x="wd2" y="hd2"/>
                </a:cxn>
              </a:cxnLst>
              <a:rect l="0" t="0" r="r" b="b"/>
              <a:pathLst>
                <a:path w="21600" h="21600" extrusionOk="0">
                  <a:moveTo>
                    <a:pt x="19427" y="11280"/>
                  </a:moveTo>
                  <a:cubicBezTo>
                    <a:pt x="17712" y="10975"/>
                    <a:pt x="15821" y="11022"/>
                    <a:pt x="13768" y="11419"/>
                  </a:cubicBezTo>
                  <a:cubicBezTo>
                    <a:pt x="13571" y="10725"/>
                    <a:pt x="13362" y="10071"/>
                    <a:pt x="13146" y="9456"/>
                  </a:cubicBezTo>
                  <a:cubicBezTo>
                    <a:pt x="15173" y="8681"/>
                    <a:pt x="16814" y="7539"/>
                    <a:pt x="18018" y="6057"/>
                  </a:cubicBezTo>
                  <a:cubicBezTo>
                    <a:pt x="18916" y="7419"/>
                    <a:pt x="19440" y="9050"/>
                    <a:pt x="19440" y="10800"/>
                  </a:cubicBezTo>
                  <a:cubicBezTo>
                    <a:pt x="19440" y="10961"/>
                    <a:pt x="19435" y="11121"/>
                    <a:pt x="19427" y="11280"/>
                  </a:cubicBezTo>
                  <a:cubicBezTo>
                    <a:pt x="19427" y="11280"/>
                    <a:pt x="19427" y="11280"/>
                    <a:pt x="19427" y="11280"/>
                  </a:cubicBezTo>
                  <a:close/>
                  <a:moveTo>
                    <a:pt x="15025" y="18334"/>
                  </a:moveTo>
                  <a:cubicBezTo>
                    <a:pt x="14873" y="16593"/>
                    <a:pt x="14617" y="14987"/>
                    <a:pt x="14296" y="13522"/>
                  </a:cubicBezTo>
                  <a:cubicBezTo>
                    <a:pt x="15886" y="13225"/>
                    <a:pt x="17507" y="13137"/>
                    <a:pt x="19038" y="13406"/>
                  </a:cubicBezTo>
                  <a:cubicBezTo>
                    <a:pt x="18371" y="15511"/>
                    <a:pt x="16918" y="17268"/>
                    <a:pt x="15025" y="18334"/>
                  </a:cubicBezTo>
                  <a:cubicBezTo>
                    <a:pt x="15025" y="18334"/>
                    <a:pt x="15025" y="18334"/>
                    <a:pt x="15025" y="18334"/>
                  </a:cubicBezTo>
                  <a:close/>
                  <a:moveTo>
                    <a:pt x="10800" y="19440"/>
                  </a:moveTo>
                  <a:cubicBezTo>
                    <a:pt x="8577" y="19440"/>
                    <a:pt x="6548" y="18596"/>
                    <a:pt x="5015" y="17212"/>
                  </a:cubicBezTo>
                  <a:cubicBezTo>
                    <a:pt x="6456" y="16365"/>
                    <a:pt x="9162" y="14922"/>
                    <a:pt x="12199" y="14029"/>
                  </a:cubicBezTo>
                  <a:cubicBezTo>
                    <a:pt x="12538" y="15587"/>
                    <a:pt x="12795" y="17303"/>
                    <a:pt x="12924" y="19176"/>
                  </a:cubicBezTo>
                  <a:cubicBezTo>
                    <a:pt x="12244" y="19348"/>
                    <a:pt x="11533" y="19440"/>
                    <a:pt x="10800" y="19440"/>
                  </a:cubicBezTo>
                  <a:cubicBezTo>
                    <a:pt x="10800" y="19440"/>
                    <a:pt x="10800" y="19440"/>
                    <a:pt x="10800" y="19440"/>
                  </a:cubicBezTo>
                  <a:close/>
                  <a:moveTo>
                    <a:pt x="2160" y="10800"/>
                  </a:moveTo>
                  <a:cubicBezTo>
                    <a:pt x="2160" y="10677"/>
                    <a:pt x="2163" y="10555"/>
                    <a:pt x="2168" y="10434"/>
                  </a:cubicBezTo>
                  <a:cubicBezTo>
                    <a:pt x="3029" y="10541"/>
                    <a:pt x="4305" y="10658"/>
                    <a:pt x="5793" y="10658"/>
                  </a:cubicBezTo>
                  <a:cubicBezTo>
                    <a:pt x="6514" y="10658"/>
                    <a:pt x="7284" y="10631"/>
                    <a:pt x="8081" y="10562"/>
                  </a:cubicBezTo>
                  <a:cubicBezTo>
                    <a:pt x="9142" y="10470"/>
                    <a:pt x="10142" y="10310"/>
                    <a:pt x="11081" y="10088"/>
                  </a:cubicBezTo>
                  <a:cubicBezTo>
                    <a:pt x="11287" y="10669"/>
                    <a:pt x="11485" y="11281"/>
                    <a:pt x="11671" y="11928"/>
                  </a:cubicBezTo>
                  <a:cubicBezTo>
                    <a:pt x="10698" y="12211"/>
                    <a:pt x="9693" y="12565"/>
                    <a:pt x="8656" y="12990"/>
                  </a:cubicBezTo>
                  <a:cubicBezTo>
                    <a:pt x="6423" y="13906"/>
                    <a:pt x="4601" y="14931"/>
                    <a:pt x="3585" y="15547"/>
                  </a:cubicBezTo>
                  <a:cubicBezTo>
                    <a:pt x="2685" y="14184"/>
                    <a:pt x="2160" y="12552"/>
                    <a:pt x="2160" y="10800"/>
                  </a:cubicBezTo>
                  <a:cubicBezTo>
                    <a:pt x="2160" y="10800"/>
                    <a:pt x="2160" y="10800"/>
                    <a:pt x="2160" y="10800"/>
                  </a:cubicBezTo>
                  <a:close/>
                  <a:moveTo>
                    <a:pt x="7253" y="2922"/>
                  </a:moveTo>
                  <a:cubicBezTo>
                    <a:pt x="7897" y="3727"/>
                    <a:pt x="9119" y="5437"/>
                    <a:pt x="10273" y="8054"/>
                  </a:cubicBezTo>
                  <a:cubicBezTo>
                    <a:pt x="7243" y="8704"/>
                    <a:pt x="4136" y="8489"/>
                    <a:pt x="2530" y="8298"/>
                  </a:cubicBezTo>
                  <a:cubicBezTo>
                    <a:pt x="3257" y="5901"/>
                    <a:pt x="4998" y="3941"/>
                    <a:pt x="7253" y="2922"/>
                  </a:cubicBezTo>
                  <a:cubicBezTo>
                    <a:pt x="7253" y="2922"/>
                    <a:pt x="7253" y="2922"/>
                    <a:pt x="7253" y="2922"/>
                  </a:cubicBezTo>
                  <a:close/>
                  <a:moveTo>
                    <a:pt x="10800" y="2160"/>
                  </a:moveTo>
                  <a:cubicBezTo>
                    <a:pt x="13021" y="2160"/>
                    <a:pt x="15049" y="3003"/>
                    <a:pt x="16581" y="4385"/>
                  </a:cubicBezTo>
                  <a:cubicBezTo>
                    <a:pt x="15509" y="5855"/>
                    <a:pt x="14008" y="6822"/>
                    <a:pt x="12365" y="7445"/>
                  </a:cubicBezTo>
                  <a:cubicBezTo>
                    <a:pt x="12091" y="6806"/>
                    <a:pt x="11817" y="6226"/>
                    <a:pt x="11555" y="5709"/>
                  </a:cubicBezTo>
                  <a:cubicBezTo>
                    <a:pt x="10795" y="4211"/>
                    <a:pt x="10048" y="3064"/>
                    <a:pt x="9466" y="2263"/>
                  </a:cubicBezTo>
                  <a:cubicBezTo>
                    <a:pt x="9901" y="2195"/>
                    <a:pt x="10346" y="2160"/>
                    <a:pt x="10800" y="2160"/>
                  </a:cubicBezTo>
                  <a:cubicBezTo>
                    <a:pt x="10800" y="2160"/>
                    <a:pt x="10800" y="2160"/>
                    <a:pt x="10800" y="2160"/>
                  </a:cubicBezTo>
                  <a:close/>
                  <a:moveTo>
                    <a:pt x="18834" y="3590"/>
                  </a:moveTo>
                  <a:lnTo>
                    <a:pt x="18682" y="3425"/>
                  </a:lnTo>
                  <a:cubicBezTo>
                    <a:pt x="16710" y="1318"/>
                    <a:pt x="13906" y="0"/>
                    <a:pt x="10800" y="0"/>
                  </a:cubicBezTo>
                  <a:cubicBezTo>
                    <a:pt x="9564" y="0"/>
                    <a:pt x="8376" y="209"/>
                    <a:pt x="7269" y="593"/>
                  </a:cubicBezTo>
                  <a:lnTo>
                    <a:pt x="7157" y="633"/>
                  </a:lnTo>
                  <a:cubicBezTo>
                    <a:pt x="3542" y="1932"/>
                    <a:pt x="814" y="5108"/>
                    <a:pt x="154" y="8980"/>
                  </a:cubicBezTo>
                  <a:cubicBezTo>
                    <a:pt x="153" y="8984"/>
                    <a:pt x="152" y="8988"/>
                    <a:pt x="152" y="8991"/>
                  </a:cubicBezTo>
                  <a:cubicBezTo>
                    <a:pt x="149" y="9004"/>
                    <a:pt x="148" y="9016"/>
                    <a:pt x="146" y="9028"/>
                  </a:cubicBezTo>
                  <a:cubicBezTo>
                    <a:pt x="51" y="9605"/>
                    <a:pt x="0" y="10197"/>
                    <a:pt x="0" y="10800"/>
                  </a:cubicBezTo>
                  <a:cubicBezTo>
                    <a:pt x="0" y="13375"/>
                    <a:pt x="906" y="15741"/>
                    <a:pt x="2416" y="17599"/>
                  </a:cubicBezTo>
                  <a:cubicBezTo>
                    <a:pt x="2417" y="17600"/>
                    <a:pt x="2541" y="17751"/>
                    <a:pt x="2541" y="17751"/>
                  </a:cubicBezTo>
                  <a:cubicBezTo>
                    <a:pt x="4524" y="20103"/>
                    <a:pt x="7490" y="21600"/>
                    <a:pt x="10800" y="21600"/>
                  </a:cubicBezTo>
                  <a:cubicBezTo>
                    <a:pt x="12051" y="21600"/>
                    <a:pt x="13252" y="21385"/>
                    <a:pt x="14370" y="20993"/>
                  </a:cubicBezTo>
                  <a:cubicBezTo>
                    <a:pt x="14400" y="20983"/>
                    <a:pt x="14429" y="20974"/>
                    <a:pt x="14457" y="20962"/>
                  </a:cubicBezTo>
                  <a:cubicBezTo>
                    <a:pt x="18004" y="19681"/>
                    <a:pt x="20694" y="16594"/>
                    <a:pt x="21411" y="12816"/>
                  </a:cubicBezTo>
                  <a:cubicBezTo>
                    <a:pt x="21412" y="12806"/>
                    <a:pt x="21414" y="12797"/>
                    <a:pt x="21416" y="12788"/>
                  </a:cubicBezTo>
                  <a:cubicBezTo>
                    <a:pt x="21536" y="12143"/>
                    <a:pt x="21600" y="11479"/>
                    <a:pt x="21600" y="10800"/>
                  </a:cubicBezTo>
                  <a:cubicBezTo>
                    <a:pt x="21600" y="8032"/>
                    <a:pt x="20553" y="5503"/>
                    <a:pt x="18834" y="3590"/>
                  </a:cubicBezTo>
                  <a:cubicBezTo>
                    <a:pt x="18834" y="3590"/>
                    <a:pt x="18834" y="3590"/>
                    <a:pt x="18834" y="3590"/>
                  </a:cubicBezTo>
                  <a:close/>
                </a:path>
              </a:pathLst>
            </a:custGeom>
            <a:solidFill>
              <a:schemeClr val="bg1"/>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grpSp>
      <p:pic>
        <p:nvPicPr>
          <p:cNvPr id="16" name="Picture 2" descr="E:\cloud\drive\websites\slidemodel\logo\sebastian\slidemodel-logo-trans.png">
            <a:extLst>
              <a:ext uri="{FF2B5EF4-FFF2-40B4-BE49-F238E27FC236}">
                <a16:creationId xmlns:a16="http://schemas.microsoft.com/office/drawing/2014/main" id="{59E8070B-51C3-4A5F-B241-A7744B4F61DD}"/>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638418" y="6398156"/>
            <a:ext cx="1432658" cy="271204"/>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DE739AA3-A794-9F54-6A5A-CA2C7ED598BB}"/>
              </a:ext>
            </a:extLst>
          </p:cNvPr>
          <p:cNvSpPr/>
          <p:nvPr/>
        </p:nvSpPr>
        <p:spPr>
          <a:xfrm>
            <a:off x="1300694" y="2272374"/>
            <a:ext cx="5297771" cy="986340"/>
          </a:xfrm>
          <a:prstGeom prst="rect">
            <a:avLst/>
          </a:prstGeom>
          <a:ln>
            <a:solidFill>
              <a:schemeClr val="accent2">
                <a:lumMod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t>www.anubhavtrainings.com</a:t>
            </a:r>
          </a:p>
        </p:txBody>
      </p:sp>
    </p:spTree>
    <p:extLst>
      <p:ext uri="{BB962C8B-B14F-4D97-AF65-F5344CB8AC3E}">
        <p14:creationId xmlns:p14="http://schemas.microsoft.com/office/powerpoint/2010/main" val="18420444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ight Triangle 6">
            <a:extLst>
              <a:ext uri="{FF2B5EF4-FFF2-40B4-BE49-F238E27FC236}">
                <a16:creationId xmlns:a16="http://schemas.microsoft.com/office/drawing/2014/main" id="{EAF14BF4-9A45-8B4E-AA65-A815CC72E5A3}"/>
              </a:ext>
            </a:extLst>
          </p:cNvPr>
          <p:cNvSpPr/>
          <p:nvPr/>
        </p:nvSpPr>
        <p:spPr>
          <a:xfrm flipH="1">
            <a:off x="3029488" y="2339447"/>
            <a:ext cx="9159332" cy="4517660"/>
          </a:xfrm>
          <a:prstGeom prst="rtTriangle">
            <a:avLst/>
          </a:prstGeom>
          <a:solidFill>
            <a:srgbClr val="18A7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a:solidFill>
                <a:srgbClr val="FFFFFF"/>
              </a:solidFill>
              <a:latin typeface="Arial" panose="020B0604020202020204"/>
            </a:endParaRPr>
          </a:p>
        </p:txBody>
      </p:sp>
      <p:sp>
        <p:nvSpPr>
          <p:cNvPr id="2" name="Picture Placeholder 1">
            <a:extLst>
              <a:ext uri="{FF2B5EF4-FFF2-40B4-BE49-F238E27FC236}">
                <a16:creationId xmlns:a16="http://schemas.microsoft.com/office/drawing/2014/main" id="{5901FB9E-D5D8-0E42-9064-309ADD0ECF57}"/>
              </a:ext>
            </a:extLst>
          </p:cNvPr>
          <p:cNvSpPr>
            <a:spLocks noGrp="1"/>
          </p:cNvSpPr>
          <p:nvPr>
            <p:ph type="pic" sz="quarter" idx="14"/>
          </p:nvPr>
        </p:nvSpPr>
        <p:spPr>
          <a:xfrm>
            <a:off x="-1" y="892"/>
            <a:ext cx="12188825" cy="4876667"/>
          </a:xfrm>
        </p:spPr>
        <p:txBody>
          <a:bodyPr/>
          <a:lstStyle/>
          <a:p>
            <a:endParaRPr lang="en-US"/>
          </a:p>
        </p:txBody>
      </p:sp>
      <p:pic>
        <p:nvPicPr>
          <p:cNvPr id="4" name="Picture 3">
            <a:extLst>
              <a:ext uri="{FF2B5EF4-FFF2-40B4-BE49-F238E27FC236}">
                <a16:creationId xmlns:a16="http://schemas.microsoft.com/office/drawing/2014/main" id="{520F6EAF-BDD9-FA40-9881-470C78C023CA}"/>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1586" y="892"/>
            <a:ext cx="12185652" cy="4876667"/>
          </a:xfrm>
          <a:prstGeom prst="rect">
            <a:avLst/>
          </a:prstGeom>
        </p:spPr>
      </p:pic>
      <p:sp>
        <p:nvSpPr>
          <p:cNvPr id="20" name="Rectangle 19">
            <a:extLst>
              <a:ext uri="{FF2B5EF4-FFF2-40B4-BE49-F238E27FC236}">
                <a16:creationId xmlns:a16="http://schemas.microsoft.com/office/drawing/2014/main" id="{7D8E97E7-E23C-4E4A-A0AF-1C43E32D5148}"/>
              </a:ext>
            </a:extLst>
          </p:cNvPr>
          <p:cNvSpPr/>
          <p:nvPr/>
        </p:nvSpPr>
        <p:spPr>
          <a:xfrm>
            <a:off x="3175" y="-9395"/>
            <a:ext cx="12184064" cy="4886954"/>
          </a:xfrm>
          <a:prstGeom prst="rect">
            <a:avLst/>
          </a:prstGeom>
          <a:gradFill>
            <a:gsLst>
              <a:gs pos="89000">
                <a:schemeClr val="accent4">
                  <a:lumMod val="75000"/>
                  <a:alpha val="96000"/>
                </a:schemeClr>
              </a:gs>
              <a:gs pos="29000">
                <a:schemeClr val="tx2">
                  <a:alpha val="8400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en-US" sz="1799">
              <a:solidFill>
                <a:srgbClr val="FFFFFF"/>
              </a:solidFill>
              <a:latin typeface="Arial" panose="020B0604020202020204" pitchFamily="34" charset="0"/>
              <a:cs typeface="Arial" panose="020B0604020202020204" pitchFamily="34" charset="0"/>
            </a:endParaRPr>
          </a:p>
        </p:txBody>
      </p:sp>
      <p:sp>
        <p:nvSpPr>
          <p:cNvPr id="35" name="Rectangle 34">
            <a:extLst>
              <a:ext uri="{FF2B5EF4-FFF2-40B4-BE49-F238E27FC236}">
                <a16:creationId xmlns:a16="http://schemas.microsoft.com/office/drawing/2014/main" id="{F6FFC3F4-1A5C-6446-9CE3-98CE002CFF5F}"/>
              </a:ext>
            </a:extLst>
          </p:cNvPr>
          <p:cNvSpPr/>
          <p:nvPr/>
        </p:nvSpPr>
        <p:spPr>
          <a:xfrm>
            <a:off x="350568" y="5992010"/>
            <a:ext cx="3553364" cy="646163"/>
          </a:xfrm>
          <a:prstGeom prst="rect">
            <a:avLst/>
          </a:prstGeom>
        </p:spPr>
        <p:txBody>
          <a:bodyPr wrap="square">
            <a:spAutoFit/>
          </a:bodyPr>
          <a:lstStyle/>
          <a:p>
            <a:pPr defTabSz="913943">
              <a:defRPr/>
            </a:pPr>
            <a:r>
              <a:rPr lang="en-US" sz="1799" b="1" dirty="0">
                <a:solidFill>
                  <a:srgbClr val="44546A"/>
                </a:solidFill>
                <a:latin typeface="Arial" panose="020B0604020202020204" pitchFamily="34" charset="0"/>
                <a:cs typeface="Arial" panose="020B0604020202020204" pitchFamily="34" charset="0"/>
              </a:rPr>
              <a:t>Contact us today!</a:t>
            </a:r>
          </a:p>
          <a:p>
            <a:pPr defTabSz="913943">
              <a:defRPr/>
            </a:pPr>
            <a:r>
              <a:rPr lang="en-US" sz="1799" dirty="0">
                <a:solidFill>
                  <a:srgbClr val="44546A"/>
                </a:solidFill>
                <a:latin typeface="Arial" panose="020B0604020202020204"/>
              </a:rPr>
              <a:t>https://anubhavtrainings.com</a:t>
            </a:r>
          </a:p>
        </p:txBody>
      </p:sp>
      <p:sp>
        <p:nvSpPr>
          <p:cNvPr id="6" name="Rectangle 5">
            <a:extLst>
              <a:ext uri="{FF2B5EF4-FFF2-40B4-BE49-F238E27FC236}">
                <a16:creationId xmlns:a16="http://schemas.microsoft.com/office/drawing/2014/main" id="{7A91E6F4-0EB3-3446-B962-79A0A253F3F7}"/>
              </a:ext>
            </a:extLst>
          </p:cNvPr>
          <p:cNvSpPr/>
          <p:nvPr/>
        </p:nvSpPr>
        <p:spPr>
          <a:xfrm>
            <a:off x="8178219" y="2926031"/>
            <a:ext cx="3229442" cy="276927"/>
          </a:xfrm>
          <a:prstGeom prst="rect">
            <a:avLst/>
          </a:prstGeom>
        </p:spPr>
        <p:txBody>
          <a:bodyPr wrap="square">
            <a:spAutoFit/>
          </a:bodyPr>
          <a:lstStyle/>
          <a:p>
            <a:pPr algn="ctr" defTabSz="914126">
              <a:defRPr/>
            </a:pPr>
            <a:r>
              <a:rPr lang="en-IN" sz="1200" spc="50" dirty="0">
                <a:solidFill>
                  <a:srgbClr val="FFFFFF">
                    <a:lumMod val="95000"/>
                  </a:srgbClr>
                </a:solidFill>
                <a:latin typeface="Arial" panose="020B0604020202020204" pitchFamily="34" charset="0"/>
                <a:cs typeface="Arial" panose="020B0604020202020204" pitchFamily="34" charset="0"/>
              </a:rPr>
              <a:t>We build the workforce of the future.</a:t>
            </a:r>
            <a:endParaRPr lang="en-US" sz="1200" spc="50" dirty="0">
              <a:solidFill>
                <a:srgbClr val="FFFFFF">
                  <a:lumMod val="95000"/>
                </a:srgbClr>
              </a:solidFill>
              <a:latin typeface="Arial" panose="020B0604020202020204" pitchFamily="34" charset="0"/>
              <a:cs typeface="Arial" panose="020B0604020202020204" pitchFamily="34" charset="0"/>
            </a:endParaRPr>
          </a:p>
        </p:txBody>
      </p:sp>
      <p:sp>
        <p:nvSpPr>
          <p:cNvPr id="40" name="Rectangle 39">
            <a:extLst>
              <a:ext uri="{FF2B5EF4-FFF2-40B4-BE49-F238E27FC236}">
                <a16:creationId xmlns:a16="http://schemas.microsoft.com/office/drawing/2014/main" id="{89EED0AA-D6A0-854A-9888-8400B6D1FE48}"/>
              </a:ext>
            </a:extLst>
          </p:cNvPr>
          <p:cNvSpPr/>
          <p:nvPr/>
        </p:nvSpPr>
        <p:spPr>
          <a:xfrm>
            <a:off x="1221676" y="3113856"/>
            <a:ext cx="1801447" cy="646163"/>
          </a:xfrm>
          <a:prstGeom prst="rect">
            <a:avLst/>
          </a:prstGeom>
        </p:spPr>
        <p:txBody>
          <a:bodyPr wrap="square">
            <a:spAutoFit/>
          </a:bodyPr>
          <a:lstStyle/>
          <a:p>
            <a:pPr algn="ctr" defTabSz="914126">
              <a:defRPr/>
            </a:pPr>
            <a:r>
              <a:rPr lang="en-US" sz="2399" dirty="0">
                <a:solidFill>
                  <a:srgbClr val="FFFFFF"/>
                </a:solidFill>
                <a:latin typeface="Arial" panose="020B0604020202020204"/>
              </a:rPr>
              <a:t>250+ </a:t>
            </a:r>
          </a:p>
          <a:p>
            <a:pPr algn="ctr" defTabSz="914126">
              <a:defRPr/>
            </a:pPr>
            <a:r>
              <a:rPr lang="en-US" sz="1200" dirty="0">
                <a:solidFill>
                  <a:srgbClr val="FFFFFF"/>
                </a:solidFill>
                <a:latin typeface="Arial" panose="020B0604020202020204"/>
              </a:rPr>
              <a:t>Corporate Clients</a:t>
            </a:r>
          </a:p>
        </p:txBody>
      </p:sp>
      <p:sp>
        <p:nvSpPr>
          <p:cNvPr id="49" name="Rectangle 48">
            <a:extLst>
              <a:ext uri="{FF2B5EF4-FFF2-40B4-BE49-F238E27FC236}">
                <a16:creationId xmlns:a16="http://schemas.microsoft.com/office/drawing/2014/main" id="{DFBD6F02-53D0-BF4D-BF2A-4BD3E0AC1D30}"/>
              </a:ext>
            </a:extLst>
          </p:cNvPr>
          <p:cNvSpPr/>
          <p:nvPr/>
        </p:nvSpPr>
        <p:spPr>
          <a:xfrm>
            <a:off x="2825143" y="3113856"/>
            <a:ext cx="1801447" cy="646163"/>
          </a:xfrm>
          <a:prstGeom prst="rect">
            <a:avLst/>
          </a:prstGeom>
        </p:spPr>
        <p:txBody>
          <a:bodyPr wrap="square">
            <a:spAutoFit/>
          </a:bodyPr>
          <a:lstStyle/>
          <a:p>
            <a:pPr algn="ctr" defTabSz="914126">
              <a:defRPr/>
            </a:pPr>
            <a:r>
              <a:rPr lang="en-US" sz="2399" dirty="0">
                <a:solidFill>
                  <a:srgbClr val="FFFFFF"/>
                </a:solidFill>
                <a:latin typeface="Arial" panose="020B0604020202020204"/>
              </a:rPr>
              <a:t>40,000+</a:t>
            </a:r>
          </a:p>
          <a:p>
            <a:pPr algn="ctr" defTabSz="914126">
              <a:defRPr/>
            </a:pPr>
            <a:r>
              <a:rPr lang="en-US" sz="1200" dirty="0">
                <a:solidFill>
                  <a:srgbClr val="FFFFFF"/>
                </a:solidFill>
                <a:latin typeface="Arial" panose="020B0604020202020204"/>
              </a:rPr>
              <a:t>Learners Trained</a:t>
            </a:r>
          </a:p>
        </p:txBody>
      </p:sp>
      <p:sp>
        <p:nvSpPr>
          <p:cNvPr id="75" name="Rectangle 74">
            <a:extLst>
              <a:ext uri="{FF2B5EF4-FFF2-40B4-BE49-F238E27FC236}">
                <a16:creationId xmlns:a16="http://schemas.microsoft.com/office/drawing/2014/main" id="{B3EFFD71-D9A6-F843-8D97-4553654A0BAE}"/>
              </a:ext>
            </a:extLst>
          </p:cNvPr>
          <p:cNvSpPr/>
          <p:nvPr/>
        </p:nvSpPr>
        <p:spPr>
          <a:xfrm>
            <a:off x="4495429" y="3111497"/>
            <a:ext cx="1801447" cy="646163"/>
          </a:xfrm>
          <a:prstGeom prst="rect">
            <a:avLst/>
          </a:prstGeom>
        </p:spPr>
        <p:txBody>
          <a:bodyPr wrap="square">
            <a:spAutoFit/>
          </a:bodyPr>
          <a:lstStyle/>
          <a:p>
            <a:pPr algn="ctr" defTabSz="914126">
              <a:defRPr/>
            </a:pPr>
            <a:r>
              <a:rPr lang="en-US" sz="2399" dirty="0">
                <a:solidFill>
                  <a:srgbClr val="FFFFFF"/>
                </a:solidFill>
                <a:latin typeface="Arial" panose="020B0604020202020204"/>
              </a:rPr>
              <a:t>25000+ </a:t>
            </a:r>
          </a:p>
          <a:p>
            <a:pPr algn="ctr" defTabSz="914126">
              <a:defRPr/>
            </a:pPr>
            <a:r>
              <a:rPr lang="en-US" sz="1200" dirty="0">
                <a:solidFill>
                  <a:srgbClr val="FFFFFF"/>
                </a:solidFill>
                <a:latin typeface="Arial" panose="020B0604020202020204"/>
              </a:rPr>
              <a:t>Learners Placed</a:t>
            </a:r>
          </a:p>
        </p:txBody>
      </p:sp>
      <p:pic>
        <p:nvPicPr>
          <p:cNvPr id="9" name="Picture 8">
            <a:extLst>
              <a:ext uri="{FF2B5EF4-FFF2-40B4-BE49-F238E27FC236}">
                <a16:creationId xmlns:a16="http://schemas.microsoft.com/office/drawing/2014/main" id="{6BBB1580-5754-8F41-9AD0-21D8AE6FD293}"/>
              </a:ext>
            </a:extLst>
          </p:cNvPr>
          <p:cNvPicPr>
            <a:picLocks noChangeAspect="1"/>
          </p:cNvPicPr>
          <p:nvPr/>
        </p:nvPicPr>
        <p:blipFill>
          <a:blip r:embed="rId4" cstate="email">
            <a:lum bright="70000" contrast="-70000"/>
            <a:extLst>
              <a:ext uri="{28A0092B-C50C-407E-A947-70E740481C1C}">
                <a14:useLocalDpi xmlns:a14="http://schemas.microsoft.com/office/drawing/2010/main"/>
              </a:ext>
            </a:extLst>
          </a:blip>
          <a:stretch>
            <a:fillRect/>
          </a:stretch>
        </p:blipFill>
        <p:spPr>
          <a:xfrm>
            <a:off x="1783127" y="2279841"/>
            <a:ext cx="640059" cy="640059"/>
          </a:xfrm>
          <a:prstGeom prst="rect">
            <a:avLst/>
          </a:prstGeom>
        </p:spPr>
      </p:pic>
      <p:pic>
        <p:nvPicPr>
          <p:cNvPr id="11" name="Picture 10">
            <a:extLst>
              <a:ext uri="{FF2B5EF4-FFF2-40B4-BE49-F238E27FC236}">
                <a16:creationId xmlns:a16="http://schemas.microsoft.com/office/drawing/2014/main" id="{465C330F-D3B3-C54E-A760-411AF08F9062}"/>
              </a:ext>
            </a:extLst>
          </p:cNvPr>
          <p:cNvPicPr>
            <a:picLocks noChangeAspect="1"/>
          </p:cNvPicPr>
          <p:nvPr/>
        </p:nvPicPr>
        <p:blipFill>
          <a:blip r:embed="rId5" cstate="email">
            <a:lum bright="70000" contrast="-70000"/>
            <a:extLst>
              <a:ext uri="{28A0092B-C50C-407E-A947-70E740481C1C}">
                <a14:useLocalDpi xmlns:a14="http://schemas.microsoft.com/office/drawing/2010/main"/>
              </a:ext>
            </a:extLst>
          </a:blip>
          <a:stretch>
            <a:fillRect/>
          </a:stretch>
        </p:blipFill>
        <p:spPr>
          <a:xfrm>
            <a:off x="3405530" y="2272765"/>
            <a:ext cx="671928" cy="671928"/>
          </a:xfrm>
          <a:prstGeom prst="rect">
            <a:avLst/>
          </a:prstGeom>
        </p:spPr>
      </p:pic>
      <p:sp>
        <p:nvSpPr>
          <p:cNvPr id="48" name="Rectangle 47"/>
          <p:cNvSpPr/>
          <p:nvPr/>
        </p:nvSpPr>
        <p:spPr>
          <a:xfrm>
            <a:off x="632520" y="692233"/>
            <a:ext cx="6570959" cy="1138476"/>
          </a:xfrm>
          <a:prstGeom prst="rect">
            <a:avLst/>
          </a:prstGeom>
        </p:spPr>
        <p:txBody>
          <a:bodyPr wrap="square">
            <a:spAutoFit/>
          </a:bodyPr>
          <a:lstStyle/>
          <a:p>
            <a:pPr algn="ctr" defTabSz="914126">
              <a:defRPr/>
            </a:pPr>
            <a:r>
              <a:rPr lang="en-US" sz="1999" b="1" dirty="0">
                <a:solidFill>
                  <a:srgbClr val="FFFFFF"/>
                </a:solidFill>
                <a:latin typeface="Arial" panose="020B0604020202020204" pitchFamily="34" charset="0"/>
                <a:cs typeface="Arial" panose="020B0604020202020204" pitchFamily="34" charset="0"/>
              </a:rPr>
              <a:t>We’re committed to empower you to be</a:t>
            </a:r>
          </a:p>
          <a:p>
            <a:pPr algn="ctr" defTabSz="914126">
              <a:defRPr/>
            </a:pPr>
            <a:r>
              <a:rPr lang="en-US" sz="1999" b="1" dirty="0">
                <a:solidFill>
                  <a:srgbClr val="FFFFFF"/>
                </a:solidFill>
                <a:latin typeface="Arial" panose="020B0604020202020204" pitchFamily="34" charset="0"/>
                <a:cs typeface="Arial" panose="020B0604020202020204" pitchFamily="34" charset="0"/>
              </a:rPr>
              <a:t> </a:t>
            </a:r>
            <a:r>
              <a:rPr lang="en-US" sz="2799" b="1" dirty="0">
                <a:solidFill>
                  <a:srgbClr val="2AC6D1">
                    <a:lumMod val="40000"/>
                    <a:lumOff val="60000"/>
                  </a:srgbClr>
                </a:solidFill>
                <a:latin typeface="Arial" panose="020B0604020202020204" pitchFamily="34" charset="0"/>
                <a:cs typeface="Arial" panose="020B0604020202020204" pitchFamily="34" charset="0"/>
              </a:rPr>
              <a:t>#</a:t>
            </a:r>
            <a:r>
              <a:rPr lang="en-US" sz="2799" b="1" dirty="0" err="1">
                <a:solidFill>
                  <a:srgbClr val="2AC6D1">
                    <a:lumMod val="40000"/>
                    <a:lumOff val="60000"/>
                  </a:srgbClr>
                </a:solidFill>
                <a:latin typeface="Arial" panose="020B0604020202020204" pitchFamily="34" charset="0"/>
                <a:cs typeface="Arial" panose="020B0604020202020204" pitchFamily="34" charset="0"/>
              </a:rPr>
              <a:t>FutureReady</a:t>
            </a:r>
            <a:r>
              <a:rPr lang="en-US" sz="2799" b="1" dirty="0">
                <a:solidFill>
                  <a:srgbClr val="2AC6D1">
                    <a:lumMod val="40000"/>
                    <a:lumOff val="60000"/>
                  </a:srgbClr>
                </a:solidFill>
                <a:latin typeface="Arial" panose="020B0604020202020204" pitchFamily="34" charset="0"/>
                <a:cs typeface="Arial" panose="020B0604020202020204" pitchFamily="34" charset="0"/>
              </a:rPr>
              <a:t> </a:t>
            </a:r>
          </a:p>
          <a:p>
            <a:pPr algn="ctr" defTabSz="914126">
              <a:defRPr/>
            </a:pPr>
            <a:r>
              <a:rPr lang="en-US" sz="1999" b="1" dirty="0">
                <a:solidFill>
                  <a:srgbClr val="FFFFFF"/>
                </a:solidFill>
                <a:latin typeface="Arial" panose="020B0604020202020204" pitchFamily="34" charset="0"/>
                <a:cs typeface="Arial" panose="020B0604020202020204" pitchFamily="34" charset="0"/>
              </a:rPr>
              <a:t>through powerful training solutions.</a:t>
            </a:r>
          </a:p>
        </p:txBody>
      </p:sp>
      <p:sp>
        <p:nvSpPr>
          <p:cNvPr id="54" name="Rectangle 53">
            <a:extLst>
              <a:ext uri="{FF2B5EF4-FFF2-40B4-BE49-F238E27FC236}">
                <a16:creationId xmlns:a16="http://schemas.microsoft.com/office/drawing/2014/main" id="{29B88429-5E3E-E649-B2EC-6D73DF20380B}"/>
              </a:ext>
            </a:extLst>
          </p:cNvPr>
          <p:cNvSpPr/>
          <p:nvPr/>
        </p:nvSpPr>
        <p:spPr>
          <a:xfrm>
            <a:off x="350569" y="4998498"/>
            <a:ext cx="3900557" cy="892320"/>
          </a:xfrm>
          <a:prstGeom prst="rect">
            <a:avLst/>
          </a:prstGeom>
        </p:spPr>
        <p:txBody>
          <a:bodyPr wrap="square">
            <a:spAutoFit/>
          </a:bodyPr>
          <a:lstStyle/>
          <a:p>
            <a:pPr defTabSz="914126">
              <a:defRPr/>
            </a:pPr>
            <a:r>
              <a:rPr lang="en-US" sz="1999" b="1" spc="100" dirty="0">
                <a:solidFill>
                  <a:srgbClr val="F97700"/>
                </a:solidFill>
                <a:latin typeface="Arial" panose="020B0604020202020204"/>
              </a:rPr>
              <a:t>FREE WEBINARS </a:t>
            </a:r>
          </a:p>
          <a:p>
            <a:pPr defTabSz="914126">
              <a:defRPr/>
            </a:pPr>
            <a:r>
              <a:rPr lang="en-US" sz="1600" i="1" dirty="0">
                <a:solidFill>
                  <a:srgbClr val="F97700"/>
                </a:solidFill>
                <a:latin typeface="Arial" panose="020B0604020202020204"/>
              </a:rPr>
              <a:t>Sign up for free webinars with industry experts every fortnight!</a:t>
            </a:r>
          </a:p>
        </p:txBody>
      </p:sp>
      <p:pic>
        <p:nvPicPr>
          <p:cNvPr id="56" name="Picture 55">
            <a:extLst>
              <a:ext uri="{FF2B5EF4-FFF2-40B4-BE49-F238E27FC236}">
                <a16:creationId xmlns:a16="http://schemas.microsoft.com/office/drawing/2014/main" id="{A2992D5F-5E6B-654B-9458-11A35BA426B5}"/>
              </a:ext>
            </a:extLst>
          </p:cNvPr>
          <p:cNvPicPr>
            <a:picLocks noChangeAspect="1"/>
          </p:cNvPicPr>
          <p:nvPr/>
        </p:nvPicPr>
        <p:blipFill>
          <a:blip r:embed="rId6" cstate="email">
            <a:lum bright="70000" contrast="-70000"/>
            <a:extLst>
              <a:ext uri="{28A0092B-C50C-407E-A947-70E740481C1C}">
                <a14:useLocalDpi xmlns:a14="http://schemas.microsoft.com/office/drawing/2010/main"/>
              </a:ext>
            </a:extLst>
          </a:blip>
          <a:stretch>
            <a:fillRect/>
          </a:stretch>
        </p:blipFill>
        <p:spPr>
          <a:xfrm>
            <a:off x="4951451" y="2194693"/>
            <a:ext cx="851865" cy="851865"/>
          </a:xfrm>
          <a:prstGeom prst="rect">
            <a:avLst/>
          </a:prstGeom>
        </p:spPr>
      </p:pic>
      <p:grpSp>
        <p:nvGrpSpPr>
          <p:cNvPr id="8" name="Group 13">
            <a:extLst>
              <a:ext uri="{FF2B5EF4-FFF2-40B4-BE49-F238E27FC236}">
                <a16:creationId xmlns:a16="http://schemas.microsoft.com/office/drawing/2014/main" id="{C4CE162D-F9BF-9140-A233-D39001B36CFD}"/>
              </a:ext>
            </a:extLst>
          </p:cNvPr>
          <p:cNvGrpSpPr/>
          <p:nvPr/>
        </p:nvGrpSpPr>
        <p:grpSpPr>
          <a:xfrm>
            <a:off x="6517598" y="3369121"/>
            <a:ext cx="5611184" cy="3380860"/>
            <a:chOff x="4482563" y="4980191"/>
            <a:chExt cx="3128574" cy="1841396"/>
          </a:xfrm>
        </p:grpSpPr>
        <p:pic>
          <p:nvPicPr>
            <p:cNvPr id="19" name="Picture 18">
              <a:extLst>
                <a:ext uri="{FF2B5EF4-FFF2-40B4-BE49-F238E27FC236}">
                  <a16:creationId xmlns:a16="http://schemas.microsoft.com/office/drawing/2014/main" id="{62C3C8DA-341B-5A4B-82D2-EE674B9C2DAF}"/>
                </a:ext>
              </a:extLst>
            </p:cNvPr>
            <p:cNvPicPr>
              <a:picLocks noChangeAspect="1"/>
            </p:cNvPicPr>
            <p:nvPr/>
          </p:nvPicPr>
          <p:blipFill>
            <a:blip r:embed="rId7"/>
            <a:stretch>
              <a:fillRect/>
            </a:stretch>
          </p:blipFill>
          <p:spPr>
            <a:xfrm>
              <a:off x="4482563" y="4980191"/>
              <a:ext cx="3128574" cy="1841396"/>
            </a:xfrm>
            <a:prstGeom prst="rect">
              <a:avLst/>
            </a:prstGeom>
          </p:spPr>
        </p:pic>
        <p:pic>
          <p:nvPicPr>
            <p:cNvPr id="13" name="Picture 12">
              <a:extLst>
                <a:ext uri="{FF2B5EF4-FFF2-40B4-BE49-F238E27FC236}">
                  <a16:creationId xmlns:a16="http://schemas.microsoft.com/office/drawing/2014/main" id="{3F68CD41-8EF3-B443-924E-319DE8B16892}"/>
                </a:ext>
              </a:extLst>
            </p:cNvPr>
            <p:cNvPicPr>
              <a:picLocks noChangeAspect="1"/>
            </p:cNvPicPr>
            <p:nvPr/>
          </p:nvPicPr>
          <p:blipFill rotWithShape="1">
            <a:blip r:embed="rId8" cstate="email">
              <a:extLst>
                <a:ext uri="{28A0092B-C50C-407E-A947-70E740481C1C}">
                  <a14:useLocalDpi xmlns:a14="http://schemas.microsoft.com/office/drawing/2010/main"/>
                </a:ext>
              </a:extLst>
            </a:blip>
            <a:srcRect/>
            <a:stretch/>
          </p:blipFill>
          <p:spPr>
            <a:xfrm>
              <a:off x="4906220" y="5127342"/>
              <a:ext cx="2275190" cy="1498325"/>
            </a:xfrm>
            <a:prstGeom prst="rect">
              <a:avLst/>
            </a:prstGeom>
          </p:spPr>
        </p:pic>
      </p:grpSp>
      <p:sp>
        <p:nvSpPr>
          <p:cNvPr id="3" name="Rectangle 2">
            <a:extLst>
              <a:ext uri="{FF2B5EF4-FFF2-40B4-BE49-F238E27FC236}">
                <a16:creationId xmlns:a16="http://schemas.microsoft.com/office/drawing/2014/main" id="{34C82462-A6A9-9F40-B874-C2786492A285}"/>
              </a:ext>
            </a:extLst>
          </p:cNvPr>
          <p:cNvSpPr/>
          <p:nvPr/>
        </p:nvSpPr>
        <p:spPr>
          <a:xfrm>
            <a:off x="4492569" y="5574754"/>
            <a:ext cx="2196235" cy="54735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a:solidFill>
                <a:srgbClr val="FFFFFF"/>
              </a:solidFill>
              <a:latin typeface="Arial" panose="020B0604020202020204"/>
            </a:endParaRPr>
          </a:p>
        </p:txBody>
      </p:sp>
      <p:sp>
        <p:nvSpPr>
          <p:cNvPr id="23" name="Rectangle 22">
            <a:extLst>
              <a:ext uri="{FF2B5EF4-FFF2-40B4-BE49-F238E27FC236}">
                <a16:creationId xmlns:a16="http://schemas.microsoft.com/office/drawing/2014/main" id="{B7D41E04-1B35-BD4F-8B37-C6CC88C6B995}"/>
              </a:ext>
            </a:extLst>
          </p:cNvPr>
          <p:cNvSpPr/>
          <p:nvPr/>
        </p:nvSpPr>
        <p:spPr>
          <a:xfrm>
            <a:off x="4399734" y="5490332"/>
            <a:ext cx="2196235" cy="547351"/>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latin typeface="Arial" panose="020B0604020202020204"/>
            </a:endParaRPr>
          </a:p>
        </p:txBody>
      </p:sp>
      <p:sp>
        <p:nvSpPr>
          <p:cNvPr id="5" name="Rectangle 4">
            <a:extLst>
              <a:ext uri="{FF2B5EF4-FFF2-40B4-BE49-F238E27FC236}">
                <a16:creationId xmlns:a16="http://schemas.microsoft.com/office/drawing/2014/main" id="{6AA9D7C5-0368-6645-B73F-D51BF9C01567}"/>
              </a:ext>
            </a:extLst>
          </p:cNvPr>
          <p:cNvSpPr/>
          <p:nvPr/>
        </p:nvSpPr>
        <p:spPr>
          <a:xfrm>
            <a:off x="4802969" y="5590298"/>
            <a:ext cx="1466686" cy="369236"/>
          </a:xfrm>
          <a:prstGeom prst="rect">
            <a:avLst/>
          </a:prstGeom>
        </p:spPr>
        <p:txBody>
          <a:bodyPr wrap="none">
            <a:spAutoFit/>
          </a:bodyPr>
          <a:lstStyle/>
          <a:p>
            <a:pPr defTabSz="914126">
              <a:defRPr/>
            </a:pPr>
            <a:r>
              <a:rPr lang="en-US" sz="1799" b="1" dirty="0">
                <a:solidFill>
                  <a:srgbClr val="44546A"/>
                </a:solidFill>
                <a:latin typeface="Arial" panose="020B0604020202020204"/>
              </a:rPr>
              <a:t>Enroll Now!</a:t>
            </a:r>
            <a:endParaRPr lang="en-US" sz="1799" b="1" dirty="0">
              <a:solidFill>
                <a:srgbClr val="000000"/>
              </a:solidFill>
              <a:latin typeface="Arial" panose="020B0604020202020204"/>
            </a:endParaRPr>
          </a:p>
        </p:txBody>
      </p:sp>
      <p:pic>
        <p:nvPicPr>
          <p:cNvPr id="24" name="Picture 4">
            <a:extLst>
              <a:ext uri="{FF2B5EF4-FFF2-40B4-BE49-F238E27FC236}">
                <a16:creationId xmlns:a16="http://schemas.microsoft.com/office/drawing/2014/main" id="{42A5B84E-0F13-E020-C1B3-A338EB41685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482236" y="444130"/>
            <a:ext cx="2323495" cy="22949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65723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show="0">
  <p:cSld>
    <p:bg>
      <p:bgPr>
        <a:solidFill>
          <a:schemeClr val="accent1"/>
        </a:solidFill>
        <a:effectLst/>
      </p:bgPr>
    </p:bg>
    <p:spTree>
      <p:nvGrpSpPr>
        <p:cNvPr id="1" name=""/>
        <p:cNvGrpSpPr/>
        <p:nvPr/>
      </p:nvGrpSpPr>
      <p:grpSpPr>
        <a:xfrm>
          <a:off x="0" y="0"/>
          <a:ext cx="0" cy="0"/>
          <a:chOff x="0" y="0"/>
          <a:chExt cx="0" cy="0"/>
        </a:xfrm>
      </p:grpSpPr>
      <p:sp>
        <p:nvSpPr>
          <p:cNvPr id="19" name="Rectangle: Rounded Corners 18">
            <a:extLst>
              <a:ext uri="{FF2B5EF4-FFF2-40B4-BE49-F238E27FC236}">
                <a16:creationId xmlns:a16="http://schemas.microsoft.com/office/drawing/2014/main" id="{44CCC398-65A7-46D8-A239-10DEF44C09D8}"/>
              </a:ext>
            </a:extLst>
          </p:cNvPr>
          <p:cNvSpPr/>
          <p:nvPr/>
        </p:nvSpPr>
        <p:spPr>
          <a:xfrm>
            <a:off x="581024" y="1338826"/>
            <a:ext cx="5281051" cy="1428357"/>
          </a:xfrm>
          <a:prstGeom prst="roundRect">
            <a:avLst>
              <a:gd name="adj" fmla="val 8960"/>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prstClr val="white"/>
              </a:solidFill>
              <a:effectLst/>
              <a:uLnTx/>
              <a:uFillTx/>
              <a:latin typeface="Segoe UI"/>
              <a:ea typeface="+mn-ea"/>
              <a:cs typeface="+mn-cs"/>
            </a:endParaRPr>
          </a:p>
        </p:txBody>
      </p:sp>
      <p:sp>
        <p:nvSpPr>
          <p:cNvPr id="1125" name="Rectangle: Rounded Corners 1124">
            <a:extLst>
              <a:ext uri="{FF2B5EF4-FFF2-40B4-BE49-F238E27FC236}">
                <a16:creationId xmlns:a16="http://schemas.microsoft.com/office/drawing/2014/main" id="{DD83FDAB-84C0-4E56-A834-5F4759E4D1B1}"/>
              </a:ext>
            </a:extLst>
          </p:cNvPr>
          <p:cNvSpPr/>
          <p:nvPr/>
        </p:nvSpPr>
        <p:spPr>
          <a:xfrm>
            <a:off x="581024" y="3094548"/>
            <a:ext cx="5281051" cy="1428357"/>
          </a:xfrm>
          <a:prstGeom prst="roundRect">
            <a:avLst>
              <a:gd name="adj" fmla="val 8960"/>
            </a:avLst>
          </a:prstGeom>
          <a:solidFill>
            <a:schemeClr val="accent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prstClr val="white"/>
              </a:solidFill>
              <a:effectLst/>
              <a:uLnTx/>
              <a:uFillTx/>
              <a:latin typeface="Segoe UI"/>
              <a:ea typeface="+mn-ea"/>
              <a:cs typeface="+mn-cs"/>
            </a:endParaRPr>
          </a:p>
        </p:txBody>
      </p:sp>
      <p:sp>
        <p:nvSpPr>
          <p:cNvPr id="1126" name="Rectangle: Rounded Corners 1125">
            <a:extLst>
              <a:ext uri="{FF2B5EF4-FFF2-40B4-BE49-F238E27FC236}">
                <a16:creationId xmlns:a16="http://schemas.microsoft.com/office/drawing/2014/main" id="{FED1BB6A-A9A9-4E0A-A8CD-EEFB5750C983}"/>
              </a:ext>
            </a:extLst>
          </p:cNvPr>
          <p:cNvSpPr/>
          <p:nvPr/>
        </p:nvSpPr>
        <p:spPr>
          <a:xfrm>
            <a:off x="581024" y="4850271"/>
            <a:ext cx="5281051" cy="1428357"/>
          </a:xfrm>
          <a:prstGeom prst="roundRect">
            <a:avLst>
              <a:gd name="adj" fmla="val 8960"/>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prstClr val="white"/>
              </a:solidFill>
              <a:effectLst/>
              <a:uLnTx/>
              <a:uFillTx/>
              <a:latin typeface="Segoe UI"/>
              <a:ea typeface="+mn-ea"/>
              <a:cs typeface="+mn-cs"/>
            </a:endParaRPr>
          </a:p>
        </p:txBody>
      </p:sp>
      <p:sp>
        <p:nvSpPr>
          <p:cNvPr id="1133" name="Rectangle: Rounded Corners 1132">
            <a:extLst>
              <a:ext uri="{FF2B5EF4-FFF2-40B4-BE49-F238E27FC236}">
                <a16:creationId xmlns:a16="http://schemas.microsoft.com/office/drawing/2014/main" id="{47299741-729A-4FA6-A73E-373218C0B948}"/>
              </a:ext>
            </a:extLst>
          </p:cNvPr>
          <p:cNvSpPr/>
          <p:nvPr/>
        </p:nvSpPr>
        <p:spPr>
          <a:xfrm>
            <a:off x="6326749" y="1338826"/>
            <a:ext cx="5281051" cy="1428357"/>
          </a:xfrm>
          <a:prstGeom prst="roundRect">
            <a:avLst>
              <a:gd name="adj" fmla="val 8960"/>
            </a:avLst>
          </a:prstGeom>
          <a:solidFill>
            <a:schemeClr val="accent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prstClr val="white"/>
              </a:solidFill>
              <a:effectLst/>
              <a:uLnTx/>
              <a:uFillTx/>
              <a:latin typeface="Segoe UI"/>
              <a:ea typeface="+mn-ea"/>
              <a:cs typeface="+mn-cs"/>
            </a:endParaRPr>
          </a:p>
        </p:txBody>
      </p:sp>
      <p:sp>
        <p:nvSpPr>
          <p:cNvPr id="1134" name="Rectangle: Rounded Corners 1133">
            <a:extLst>
              <a:ext uri="{FF2B5EF4-FFF2-40B4-BE49-F238E27FC236}">
                <a16:creationId xmlns:a16="http://schemas.microsoft.com/office/drawing/2014/main" id="{E8655933-ABB5-4D15-AE7F-B0D014A5A5FB}"/>
              </a:ext>
            </a:extLst>
          </p:cNvPr>
          <p:cNvSpPr/>
          <p:nvPr/>
        </p:nvSpPr>
        <p:spPr>
          <a:xfrm>
            <a:off x="6326749" y="3094548"/>
            <a:ext cx="5281051" cy="1428357"/>
          </a:xfrm>
          <a:prstGeom prst="roundRect">
            <a:avLst>
              <a:gd name="adj" fmla="val 8960"/>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prstClr val="white"/>
              </a:solidFill>
              <a:effectLst/>
              <a:uLnTx/>
              <a:uFillTx/>
              <a:latin typeface="Segoe UI"/>
              <a:ea typeface="+mn-ea"/>
              <a:cs typeface="+mn-cs"/>
            </a:endParaRPr>
          </a:p>
        </p:txBody>
      </p:sp>
      <p:sp>
        <p:nvSpPr>
          <p:cNvPr id="1135" name="Rectangle: Rounded Corners 1134">
            <a:extLst>
              <a:ext uri="{FF2B5EF4-FFF2-40B4-BE49-F238E27FC236}">
                <a16:creationId xmlns:a16="http://schemas.microsoft.com/office/drawing/2014/main" id="{7ADD6B3E-784D-4B47-A705-C73AEB0275B4}"/>
              </a:ext>
            </a:extLst>
          </p:cNvPr>
          <p:cNvSpPr/>
          <p:nvPr/>
        </p:nvSpPr>
        <p:spPr>
          <a:xfrm>
            <a:off x="6326749" y="4850271"/>
            <a:ext cx="5281051" cy="1428357"/>
          </a:xfrm>
          <a:prstGeom prst="roundRect">
            <a:avLst>
              <a:gd name="adj" fmla="val 8960"/>
            </a:avLst>
          </a:prstGeom>
          <a:solidFill>
            <a:schemeClr val="accent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prstClr val="white"/>
              </a:solidFill>
              <a:effectLst/>
              <a:uLnTx/>
              <a:uFillTx/>
              <a:latin typeface="Segoe UI"/>
              <a:ea typeface="+mn-ea"/>
              <a:cs typeface="+mn-cs"/>
            </a:endParaRPr>
          </a:p>
        </p:txBody>
      </p:sp>
      <p:grpSp>
        <p:nvGrpSpPr>
          <p:cNvPr id="21" name="Group 20">
            <a:extLst>
              <a:ext uri="{FF2B5EF4-FFF2-40B4-BE49-F238E27FC236}">
                <a16:creationId xmlns:a16="http://schemas.microsoft.com/office/drawing/2014/main" id="{21E75565-DE97-493A-B6B7-3FEC1D7EC345}"/>
              </a:ext>
            </a:extLst>
          </p:cNvPr>
          <p:cNvGrpSpPr/>
          <p:nvPr/>
        </p:nvGrpSpPr>
        <p:grpSpPr>
          <a:xfrm>
            <a:off x="1245710" y="1591839"/>
            <a:ext cx="3951680" cy="922336"/>
            <a:chOff x="1395616" y="871285"/>
            <a:chExt cx="3825734" cy="1064137"/>
          </a:xfrm>
        </p:grpSpPr>
        <p:sp>
          <p:nvSpPr>
            <p:cNvPr id="1136" name="TextBox 1135">
              <a:extLst>
                <a:ext uri="{FF2B5EF4-FFF2-40B4-BE49-F238E27FC236}">
                  <a16:creationId xmlns:a16="http://schemas.microsoft.com/office/drawing/2014/main" id="{19597974-6BD9-4F46-93D5-8E798AE68BD9}"/>
                </a:ext>
              </a:extLst>
            </p:cNvPr>
            <p:cNvSpPr txBox="1"/>
            <p:nvPr/>
          </p:nvSpPr>
          <p:spPr>
            <a:xfrm>
              <a:off x="2984420" y="923980"/>
              <a:ext cx="2236930" cy="958755"/>
            </a:xfrm>
            <a:prstGeom prst="rect">
              <a:avLst/>
            </a:prstGeom>
            <a:noFill/>
          </p:spPr>
          <p:txBody>
            <a:bodyPr wrap="square" lIns="0" tIns="0" rIns="0" bIns="0" rtlCol="0" anchor="ctr">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Segoe UI" panose="020B0502040204020203" pitchFamily="34" charset="0"/>
                  <a:ea typeface="Calibri Light" charset="0"/>
                  <a:cs typeface="Segoe UI" panose="020B0502040204020203" pitchFamily="34" charset="0"/>
                </a:rPr>
                <a:t>Understanding Aspects and associations</a:t>
              </a:r>
            </a:p>
          </p:txBody>
        </p:sp>
        <p:sp>
          <p:nvSpPr>
            <p:cNvPr id="1137" name="TextBox 1136">
              <a:extLst>
                <a:ext uri="{FF2B5EF4-FFF2-40B4-BE49-F238E27FC236}">
                  <a16:creationId xmlns:a16="http://schemas.microsoft.com/office/drawing/2014/main" id="{F9DA7F84-AF3C-4C6B-8FBC-ADC07F02F13B}"/>
                </a:ext>
              </a:extLst>
            </p:cNvPr>
            <p:cNvSpPr txBox="1"/>
            <p:nvPr/>
          </p:nvSpPr>
          <p:spPr>
            <a:xfrm>
              <a:off x="1395616" y="871285"/>
              <a:ext cx="1395288" cy="1064137"/>
            </a:xfrm>
            <a:prstGeom prst="rect">
              <a:avLst/>
            </a:prstGeom>
            <a:noFill/>
          </p:spPr>
          <p:txBody>
            <a:bodyPr wrap="square" lIns="0" tIns="0" rIns="0" bIns="0" rtlCol="0" anchor="ctr">
              <a:spAutoFit/>
            </a:bodyP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6000" b="1" i="0" u="none" strike="noStrike" kern="0" cap="none" spc="0" normalizeH="0" baseline="0" noProof="0" dirty="0">
                  <a:ln>
                    <a:noFill/>
                  </a:ln>
                  <a:solidFill>
                    <a:prstClr val="white"/>
                  </a:solidFill>
                  <a:effectLst/>
                  <a:uLnTx/>
                  <a:uFillTx/>
                  <a:latin typeface="Segoe UI" panose="020B0502040204020203" pitchFamily="34" charset="0"/>
                  <a:ea typeface="Calibri Light" charset="0"/>
                  <a:cs typeface="Segoe UI" panose="020B0502040204020203" pitchFamily="34" charset="0"/>
                </a:rPr>
                <a:t>01</a:t>
              </a:r>
              <a:endParaRPr kumimoji="0" lang="en-US" sz="6000" b="1" i="0" u="none" strike="noStrike" kern="1200" cap="none" spc="0" normalizeH="0" baseline="0" noProof="0" dirty="0">
                <a:ln>
                  <a:noFill/>
                </a:ln>
                <a:solidFill>
                  <a:prstClr val="white"/>
                </a:solidFill>
                <a:effectLst/>
                <a:uLnTx/>
                <a:uFillTx/>
                <a:latin typeface="Segoe UI" panose="020B0502040204020203" pitchFamily="34" charset="0"/>
                <a:ea typeface="Calibri Light" charset="0"/>
                <a:cs typeface="Segoe UI" panose="020B0502040204020203" pitchFamily="34" charset="0"/>
              </a:endParaRPr>
            </a:p>
          </p:txBody>
        </p:sp>
      </p:grpSp>
      <p:grpSp>
        <p:nvGrpSpPr>
          <p:cNvPr id="1138" name="Group 1137">
            <a:extLst>
              <a:ext uri="{FF2B5EF4-FFF2-40B4-BE49-F238E27FC236}">
                <a16:creationId xmlns:a16="http://schemas.microsoft.com/office/drawing/2014/main" id="{1689CC76-F5C8-4D9A-940D-D0E9511DAD27}"/>
              </a:ext>
            </a:extLst>
          </p:cNvPr>
          <p:cNvGrpSpPr/>
          <p:nvPr/>
        </p:nvGrpSpPr>
        <p:grpSpPr>
          <a:xfrm>
            <a:off x="1245710" y="3347558"/>
            <a:ext cx="3951680" cy="922336"/>
            <a:chOff x="1395616" y="871285"/>
            <a:chExt cx="3825734" cy="1064137"/>
          </a:xfrm>
        </p:grpSpPr>
        <p:sp>
          <p:nvSpPr>
            <p:cNvPr id="1139" name="TextBox 1138">
              <a:extLst>
                <a:ext uri="{FF2B5EF4-FFF2-40B4-BE49-F238E27FC236}">
                  <a16:creationId xmlns:a16="http://schemas.microsoft.com/office/drawing/2014/main" id="{0EC594F9-42AA-48F0-91E3-A523A590A6A2}"/>
                </a:ext>
              </a:extLst>
            </p:cNvPr>
            <p:cNvSpPr txBox="1"/>
            <p:nvPr/>
          </p:nvSpPr>
          <p:spPr>
            <a:xfrm>
              <a:off x="2984420" y="1083772"/>
              <a:ext cx="2236930" cy="639170"/>
            </a:xfrm>
            <a:prstGeom prst="rect">
              <a:avLst/>
            </a:prstGeom>
            <a:noFill/>
          </p:spPr>
          <p:txBody>
            <a:bodyPr wrap="square" lIns="0" tIns="0" rIns="0" bIns="0" rtlCol="0" anchor="ctr">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Segoe UI" panose="020B0502040204020203" pitchFamily="34" charset="0"/>
                  <a:ea typeface="Calibri Light" charset="0"/>
                  <a:cs typeface="Segoe UI" panose="020B0502040204020203" pitchFamily="34" charset="0"/>
                </a:rPr>
                <a:t>Working with Service Layer</a:t>
              </a:r>
            </a:p>
          </p:txBody>
        </p:sp>
        <p:sp>
          <p:nvSpPr>
            <p:cNvPr id="1140" name="TextBox 1139">
              <a:extLst>
                <a:ext uri="{FF2B5EF4-FFF2-40B4-BE49-F238E27FC236}">
                  <a16:creationId xmlns:a16="http://schemas.microsoft.com/office/drawing/2014/main" id="{958156DC-3EA6-4EBE-BADE-2321E29D81DE}"/>
                </a:ext>
              </a:extLst>
            </p:cNvPr>
            <p:cNvSpPr txBox="1"/>
            <p:nvPr/>
          </p:nvSpPr>
          <p:spPr>
            <a:xfrm>
              <a:off x="1395616" y="871285"/>
              <a:ext cx="1395288" cy="1064137"/>
            </a:xfrm>
            <a:prstGeom prst="rect">
              <a:avLst/>
            </a:prstGeom>
            <a:noFill/>
          </p:spPr>
          <p:txBody>
            <a:bodyPr wrap="square" lIns="0" tIns="0" rIns="0" bIns="0" rtlCol="0" anchor="ctr">
              <a:spAutoFit/>
            </a:bodyP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6000" b="1" i="0" u="none" strike="noStrike" kern="0" cap="none" spc="0" normalizeH="0" baseline="0" noProof="0">
                  <a:ln>
                    <a:noFill/>
                  </a:ln>
                  <a:solidFill>
                    <a:prstClr val="white"/>
                  </a:solidFill>
                  <a:effectLst/>
                  <a:uLnTx/>
                  <a:uFillTx/>
                  <a:latin typeface="Segoe UI" panose="020B0502040204020203" pitchFamily="34" charset="0"/>
                  <a:ea typeface="Calibri Light" charset="0"/>
                  <a:cs typeface="Segoe UI" panose="020B0502040204020203" pitchFamily="34" charset="0"/>
                </a:rPr>
                <a:t>02</a:t>
              </a:r>
              <a:endParaRPr kumimoji="0" lang="en-US" sz="6000" b="1" i="0" u="none" strike="noStrike" kern="1200" cap="none" spc="0" normalizeH="0" baseline="0" noProof="0" dirty="0">
                <a:ln>
                  <a:noFill/>
                </a:ln>
                <a:solidFill>
                  <a:prstClr val="white"/>
                </a:solidFill>
                <a:effectLst/>
                <a:uLnTx/>
                <a:uFillTx/>
                <a:latin typeface="Segoe UI" panose="020B0502040204020203" pitchFamily="34" charset="0"/>
                <a:ea typeface="Calibri Light" charset="0"/>
                <a:cs typeface="Segoe UI" panose="020B0502040204020203" pitchFamily="34" charset="0"/>
              </a:endParaRPr>
            </a:p>
          </p:txBody>
        </p:sp>
      </p:grpSp>
      <p:grpSp>
        <p:nvGrpSpPr>
          <p:cNvPr id="1141" name="Group 1140">
            <a:extLst>
              <a:ext uri="{FF2B5EF4-FFF2-40B4-BE49-F238E27FC236}">
                <a16:creationId xmlns:a16="http://schemas.microsoft.com/office/drawing/2014/main" id="{010C7D28-B781-409B-AFDB-2EB8DCBAB471}"/>
              </a:ext>
            </a:extLst>
          </p:cNvPr>
          <p:cNvGrpSpPr/>
          <p:nvPr/>
        </p:nvGrpSpPr>
        <p:grpSpPr>
          <a:xfrm>
            <a:off x="6991434" y="1591839"/>
            <a:ext cx="4359562" cy="922336"/>
            <a:chOff x="1395616" y="871285"/>
            <a:chExt cx="3825734" cy="1064137"/>
          </a:xfrm>
        </p:grpSpPr>
        <p:sp>
          <p:nvSpPr>
            <p:cNvPr id="1142" name="TextBox 1141">
              <a:extLst>
                <a:ext uri="{FF2B5EF4-FFF2-40B4-BE49-F238E27FC236}">
                  <a16:creationId xmlns:a16="http://schemas.microsoft.com/office/drawing/2014/main" id="{3F09AA1F-FEA7-4D17-88ED-2CD603C4E9A6}"/>
                </a:ext>
              </a:extLst>
            </p:cNvPr>
            <p:cNvSpPr txBox="1"/>
            <p:nvPr/>
          </p:nvSpPr>
          <p:spPr>
            <a:xfrm>
              <a:off x="2984420" y="1243564"/>
              <a:ext cx="2236930" cy="319585"/>
            </a:xfrm>
            <a:prstGeom prst="rect">
              <a:avLst/>
            </a:prstGeom>
            <a:noFill/>
          </p:spPr>
          <p:txBody>
            <a:bodyPr wrap="square" lIns="0" tIns="0" rIns="0" bIns="0" rtlCol="0" anchor="ctr">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Segoe UI" panose="020B0502040204020203" pitchFamily="34" charset="0"/>
                  <a:ea typeface="Calibri Light" charset="0"/>
                  <a:cs typeface="Segoe UI" panose="020B0502040204020203" pitchFamily="34" charset="0"/>
                </a:rPr>
                <a:t>Generic Service handlers</a:t>
              </a:r>
            </a:p>
          </p:txBody>
        </p:sp>
        <p:sp>
          <p:nvSpPr>
            <p:cNvPr id="1143" name="TextBox 1142">
              <a:extLst>
                <a:ext uri="{FF2B5EF4-FFF2-40B4-BE49-F238E27FC236}">
                  <a16:creationId xmlns:a16="http://schemas.microsoft.com/office/drawing/2014/main" id="{C88A509D-C2AF-4500-8C21-D7071BE4DE69}"/>
                </a:ext>
              </a:extLst>
            </p:cNvPr>
            <p:cNvSpPr txBox="1"/>
            <p:nvPr/>
          </p:nvSpPr>
          <p:spPr>
            <a:xfrm>
              <a:off x="1395616" y="871285"/>
              <a:ext cx="1395288" cy="1064137"/>
            </a:xfrm>
            <a:prstGeom prst="rect">
              <a:avLst/>
            </a:prstGeom>
            <a:noFill/>
          </p:spPr>
          <p:txBody>
            <a:bodyPr wrap="square" lIns="0" tIns="0" rIns="0" bIns="0" rtlCol="0" anchor="ctr">
              <a:spAutoFit/>
            </a:bodyP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6000" b="1" i="0" u="none" strike="noStrike" kern="0" cap="none" spc="0" normalizeH="0" baseline="0" noProof="0">
                  <a:ln>
                    <a:noFill/>
                  </a:ln>
                  <a:solidFill>
                    <a:prstClr val="white"/>
                  </a:solidFill>
                  <a:effectLst/>
                  <a:uLnTx/>
                  <a:uFillTx/>
                  <a:latin typeface="Segoe UI" panose="020B0502040204020203" pitchFamily="34" charset="0"/>
                  <a:ea typeface="Calibri Light" charset="0"/>
                  <a:cs typeface="Segoe UI" panose="020B0502040204020203" pitchFamily="34" charset="0"/>
                </a:rPr>
                <a:t>04</a:t>
              </a:r>
              <a:endParaRPr kumimoji="0" lang="en-US" sz="6000" b="1" i="0" u="none" strike="noStrike" kern="1200" cap="none" spc="0" normalizeH="0" baseline="0" noProof="0" dirty="0">
                <a:ln>
                  <a:noFill/>
                </a:ln>
                <a:solidFill>
                  <a:prstClr val="white"/>
                </a:solidFill>
                <a:effectLst/>
                <a:uLnTx/>
                <a:uFillTx/>
                <a:latin typeface="Segoe UI" panose="020B0502040204020203" pitchFamily="34" charset="0"/>
                <a:ea typeface="Calibri Light" charset="0"/>
                <a:cs typeface="Segoe UI" panose="020B0502040204020203" pitchFamily="34" charset="0"/>
              </a:endParaRPr>
            </a:p>
          </p:txBody>
        </p:sp>
      </p:grpSp>
      <p:grpSp>
        <p:nvGrpSpPr>
          <p:cNvPr id="1144" name="Group 1143">
            <a:extLst>
              <a:ext uri="{FF2B5EF4-FFF2-40B4-BE49-F238E27FC236}">
                <a16:creationId xmlns:a16="http://schemas.microsoft.com/office/drawing/2014/main" id="{8A3A5AE5-D342-4BA3-9A55-5165158B260D}"/>
              </a:ext>
            </a:extLst>
          </p:cNvPr>
          <p:cNvGrpSpPr/>
          <p:nvPr/>
        </p:nvGrpSpPr>
        <p:grpSpPr>
          <a:xfrm>
            <a:off x="6991434" y="3347558"/>
            <a:ext cx="4431570" cy="922336"/>
            <a:chOff x="1395616" y="871285"/>
            <a:chExt cx="3825734" cy="1064137"/>
          </a:xfrm>
        </p:grpSpPr>
        <p:sp>
          <p:nvSpPr>
            <p:cNvPr id="1145" name="TextBox 1144">
              <a:extLst>
                <a:ext uri="{FF2B5EF4-FFF2-40B4-BE49-F238E27FC236}">
                  <a16:creationId xmlns:a16="http://schemas.microsoft.com/office/drawing/2014/main" id="{D50FB645-94BC-4B73-BC01-70A868E236E0}"/>
                </a:ext>
              </a:extLst>
            </p:cNvPr>
            <p:cNvSpPr txBox="1"/>
            <p:nvPr/>
          </p:nvSpPr>
          <p:spPr>
            <a:xfrm>
              <a:off x="2984420" y="1083770"/>
              <a:ext cx="2236930" cy="639170"/>
            </a:xfrm>
            <a:prstGeom prst="rect">
              <a:avLst/>
            </a:prstGeom>
            <a:noFill/>
          </p:spPr>
          <p:txBody>
            <a:bodyPr wrap="square" lIns="0" tIns="0" rIns="0" bIns="0" rtlCol="0" anchor="ctr">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Segoe UI" panose="020B0502040204020203" pitchFamily="34" charset="0"/>
                  <a:ea typeface="Calibri Light" panose="020F0302020204030204" pitchFamily="34" charset="0"/>
                  <a:cs typeface="Segoe UI" panose="020B0502040204020203" pitchFamily="34" charset="0"/>
                </a:rPr>
                <a:t>Introduction to Fiori Elements</a:t>
              </a:r>
              <a:endParaRPr kumimoji="0" lang="en-US" sz="1800" b="0" i="0" u="none" strike="noStrike" kern="1200" cap="none" spc="0" normalizeH="0" baseline="0" noProof="0" dirty="0">
                <a:ln>
                  <a:noFill/>
                </a:ln>
                <a:solidFill>
                  <a:prstClr val="white"/>
                </a:solidFill>
                <a:effectLst/>
                <a:uLnTx/>
                <a:uFillTx/>
                <a:latin typeface="Segoe UI" panose="020B0502040204020203" pitchFamily="34" charset="0"/>
                <a:ea typeface="Calibri Light" charset="0"/>
                <a:cs typeface="Segoe UI" panose="020B0502040204020203" pitchFamily="34" charset="0"/>
              </a:endParaRPr>
            </a:p>
          </p:txBody>
        </p:sp>
        <p:sp>
          <p:nvSpPr>
            <p:cNvPr id="1146" name="TextBox 1145">
              <a:extLst>
                <a:ext uri="{FF2B5EF4-FFF2-40B4-BE49-F238E27FC236}">
                  <a16:creationId xmlns:a16="http://schemas.microsoft.com/office/drawing/2014/main" id="{D6E845BF-0649-4FED-BF91-2541D1DCB0D6}"/>
                </a:ext>
              </a:extLst>
            </p:cNvPr>
            <p:cNvSpPr txBox="1"/>
            <p:nvPr/>
          </p:nvSpPr>
          <p:spPr>
            <a:xfrm>
              <a:off x="1395616" y="871285"/>
              <a:ext cx="1395288" cy="1064137"/>
            </a:xfrm>
            <a:prstGeom prst="rect">
              <a:avLst/>
            </a:prstGeom>
            <a:noFill/>
          </p:spPr>
          <p:txBody>
            <a:bodyPr wrap="square" lIns="0" tIns="0" rIns="0" bIns="0" rtlCol="0" anchor="ctr">
              <a:spAutoFit/>
            </a:bodyP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6000" b="1" i="0" u="none" strike="noStrike" kern="0" cap="none" spc="0" normalizeH="0" baseline="0" noProof="0">
                  <a:ln>
                    <a:noFill/>
                  </a:ln>
                  <a:solidFill>
                    <a:prstClr val="white"/>
                  </a:solidFill>
                  <a:effectLst/>
                  <a:uLnTx/>
                  <a:uFillTx/>
                  <a:latin typeface="Segoe UI" panose="020B0502040204020203" pitchFamily="34" charset="0"/>
                  <a:ea typeface="Calibri Light" charset="0"/>
                  <a:cs typeface="Segoe UI" panose="020B0502040204020203" pitchFamily="34" charset="0"/>
                </a:rPr>
                <a:t>05</a:t>
              </a:r>
              <a:endParaRPr kumimoji="0" lang="en-US" sz="6000" b="1" i="0" u="none" strike="noStrike" kern="1200" cap="none" spc="0" normalizeH="0" baseline="0" noProof="0" dirty="0">
                <a:ln>
                  <a:noFill/>
                </a:ln>
                <a:solidFill>
                  <a:prstClr val="white"/>
                </a:solidFill>
                <a:effectLst/>
                <a:uLnTx/>
                <a:uFillTx/>
                <a:latin typeface="Segoe UI" panose="020B0502040204020203" pitchFamily="34" charset="0"/>
                <a:ea typeface="Calibri Light" charset="0"/>
                <a:cs typeface="Segoe UI" panose="020B0502040204020203" pitchFamily="34" charset="0"/>
              </a:endParaRPr>
            </a:p>
          </p:txBody>
        </p:sp>
      </p:grpSp>
      <p:grpSp>
        <p:nvGrpSpPr>
          <p:cNvPr id="1147" name="Group 1146">
            <a:extLst>
              <a:ext uri="{FF2B5EF4-FFF2-40B4-BE49-F238E27FC236}">
                <a16:creationId xmlns:a16="http://schemas.microsoft.com/office/drawing/2014/main" id="{17C38255-E89D-4911-9EAA-F048C7DFE484}"/>
              </a:ext>
            </a:extLst>
          </p:cNvPr>
          <p:cNvGrpSpPr/>
          <p:nvPr/>
        </p:nvGrpSpPr>
        <p:grpSpPr>
          <a:xfrm>
            <a:off x="1245710" y="5103281"/>
            <a:ext cx="3951680" cy="922336"/>
            <a:chOff x="1395616" y="871285"/>
            <a:chExt cx="3825734" cy="1064137"/>
          </a:xfrm>
        </p:grpSpPr>
        <p:sp>
          <p:nvSpPr>
            <p:cNvPr id="1148" name="TextBox 1147">
              <a:extLst>
                <a:ext uri="{FF2B5EF4-FFF2-40B4-BE49-F238E27FC236}">
                  <a16:creationId xmlns:a16="http://schemas.microsoft.com/office/drawing/2014/main" id="{E50F2C64-4496-4A40-ACCB-C5159AEC70D5}"/>
                </a:ext>
              </a:extLst>
            </p:cNvPr>
            <p:cNvSpPr txBox="1"/>
            <p:nvPr/>
          </p:nvSpPr>
          <p:spPr>
            <a:xfrm>
              <a:off x="2984420" y="1083771"/>
              <a:ext cx="2236930" cy="639170"/>
            </a:xfrm>
            <a:prstGeom prst="rect">
              <a:avLst/>
            </a:prstGeom>
            <a:noFill/>
          </p:spPr>
          <p:txBody>
            <a:bodyPr wrap="square" lIns="0" tIns="0" rIns="0" bIns="0" rtlCol="0" anchor="ctr">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Segoe UI" panose="020B0502040204020203" pitchFamily="34" charset="0"/>
                  <a:ea typeface="Calibri Light" panose="020F0302020204030204" pitchFamily="34" charset="0"/>
                  <a:cs typeface="Segoe UI" panose="020B0502040204020203" pitchFamily="34" charset="0"/>
                </a:rPr>
                <a:t>Business Application Studio</a:t>
              </a:r>
              <a:endParaRPr kumimoji="0" lang="en-US" sz="1800" b="0" i="0" u="none" strike="noStrike" kern="1200" cap="none" spc="0" normalizeH="0" baseline="0" noProof="0" dirty="0">
                <a:ln>
                  <a:noFill/>
                </a:ln>
                <a:solidFill>
                  <a:prstClr val="white"/>
                </a:solidFill>
                <a:effectLst/>
                <a:uLnTx/>
                <a:uFillTx/>
                <a:latin typeface="Segoe UI" panose="020B0502040204020203" pitchFamily="34" charset="0"/>
                <a:ea typeface="Calibri Light" charset="0"/>
                <a:cs typeface="Segoe UI" panose="020B0502040204020203" pitchFamily="34" charset="0"/>
              </a:endParaRPr>
            </a:p>
          </p:txBody>
        </p:sp>
        <p:sp>
          <p:nvSpPr>
            <p:cNvPr id="1149" name="TextBox 1148">
              <a:extLst>
                <a:ext uri="{FF2B5EF4-FFF2-40B4-BE49-F238E27FC236}">
                  <a16:creationId xmlns:a16="http://schemas.microsoft.com/office/drawing/2014/main" id="{0B9CA9D5-F695-4802-BE21-8B05D2B75909}"/>
                </a:ext>
              </a:extLst>
            </p:cNvPr>
            <p:cNvSpPr txBox="1"/>
            <p:nvPr/>
          </p:nvSpPr>
          <p:spPr>
            <a:xfrm>
              <a:off x="1395616" y="871285"/>
              <a:ext cx="1395288" cy="1064137"/>
            </a:xfrm>
            <a:prstGeom prst="rect">
              <a:avLst/>
            </a:prstGeom>
            <a:noFill/>
          </p:spPr>
          <p:txBody>
            <a:bodyPr wrap="square" lIns="0" tIns="0" rIns="0" bIns="0" rtlCol="0" anchor="ctr">
              <a:spAutoFit/>
            </a:bodyP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6000" b="1" i="0" u="none" strike="noStrike" kern="0" cap="none" spc="0" normalizeH="0" baseline="0" noProof="0" dirty="0">
                  <a:ln>
                    <a:noFill/>
                  </a:ln>
                  <a:solidFill>
                    <a:prstClr val="white"/>
                  </a:solidFill>
                  <a:effectLst/>
                  <a:uLnTx/>
                  <a:uFillTx/>
                  <a:latin typeface="Segoe UI" panose="020B0502040204020203" pitchFamily="34" charset="0"/>
                  <a:ea typeface="Calibri Light" charset="0"/>
                  <a:cs typeface="Segoe UI" panose="020B0502040204020203" pitchFamily="34" charset="0"/>
                </a:rPr>
                <a:t>04</a:t>
              </a:r>
              <a:endParaRPr kumimoji="0" lang="en-US" sz="6000" b="1" i="0" u="none" strike="noStrike" kern="1200" cap="none" spc="0" normalizeH="0" baseline="0" noProof="0" dirty="0">
                <a:ln>
                  <a:noFill/>
                </a:ln>
                <a:solidFill>
                  <a:prstClr val="white"/>
                </a:solidFill>
                <a:effectLst/>
                <a:uLnTx/>
                <a:uFillTx/>
                <a:latin typeface="Segoe UI" panose="020B0502040204020203" pitchFamily="34" charset="0"/>
                <a:ea typeface="Calibri Light" charset="0"/>
                <a:cs typeface="Segoe UI" panose="020B0502040204020203" pitchFamily="34" charset="0"/>
              </a:endParaRPr>
            </a:p>
          </p:txBody>
        </p:sp>
      </p:grpSp>
      <p:grpSp>
        <p:nvGrpSpPr>
          <p:cNvPr id="1150" name="Group 1149">
            <a:extLst>
              <a:ext uri="{FF2B5EF4-FFF2-40B4-BE49-F238E27FC236}">
                <a16:creationId xmlns:a16="http://schemas.microsoft.com/office/drawing/2014/main" id="{64D36160-176A-49B7-AEAE-FF1ECF022B7A}"/>
              </a:ext>
            </a:extLst>
          </p:cNvPr>
          <p:cNvGrpSpPr/>
          <p:nvPr/>
        </p:nvGrpSpPr>
        <p:grpSpPr>
          <a:xfrm>
            <a:off x="6991434" y="5103281"/>
            <a:ext cx="4431570" cy="922336"/>
            <a:chOff x="1395616" y="871285"/>
            <a:chExt cx="4290329" cy="1064137"/>
          </a:xfrm>
        </p:grpSpPr>
        <p:sp>
          <p:nvSpPr>
            <p:cNvPr id="1151" name="TextBox 1150">
              <a:extLst>
                <a:ext uri="{FF2B5EF4-FFF2-40B4-BE49-F238E27FC236}">
                  <a16:creationId xmlns:a16="http://schemas.microsoft.com/office/drawing/2014/main" id="{571E5D2F-CB43-41BD-B4D3-A2160034C400}"/>
                </a:ext>
              </a:extLst>
            </p:cNvPr>
            <p:cNvSpPr txBox="1"/>
            <p:nvPr/>
          </p:nvSpPr>
          <p:spPr>
            <a:xfrm>
              <a:off x="2984420" y="1243560"/>
              <a:ext cx="2701525" cy="319585"/>
            </a:xfrm>
            <a:prstGeom prst="rect">
              <a:avLst/>
            </a:prstGeom>
            <a:noFill/>
          </p:spPr>
          <p:txBody>
            <a:bodyPr wrap="square" lIns="0" tIns="0" rIns="0" bIns="0" rtlCol="0" anchor="ctr">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Segoe UI" panose="020B0502040204020203" pitchFamily="34" charset="0"/>
                  <a:ea typeface="Calibri Light" charset="0"/>
                  <a:cs typeface="Segoe UI" panose="020B0502040204020203" pitchFamily="34" charset="0"/>
                </a:rPr>
                <a:t>Adding UI module</a:t>
              </a:r>
              <a:endParaRPr kumimoji="0" lang="en-US" sz="1800" b="0" i="0" u="none" strike="noStrike" kern="1200" cap="none" spc="0" normalizeH="0" baseline="0" noProof="0" dirty="0">
                <a:ln>
                  <a:noFill/>
                </a:ln>
                <a:solidFill>
                  <a:prstClr val="white"/>
                </a:solidFill>
                <a:effectLst/>
                <a:uLnTx/>
                <a:uFillTx/>
                <a:latin typeface="Segoe UI" panose="020B0502040204020203" pitchFamily="34" charset="0"/>
                <a:ea typeface="Calibri Light" charset="0"/>
                <a:cs typeface="Segoe UI" panose="020B0502040204020203" pitchFamily="34" charset="0"/>
              </a:endParaRPr>
            </a:p>
          </p:txBody>
        </p:sp>
        <p:sp>
          <p:nvSpPr>
            <p:cNvPr id="1152" name="TextBox 1151">
              <a:extLst>
                <a:ext uri="{FF2B5EF4-FFF2-40B4-BE49-F238E27FC236}">
                  <a16:creationId xmlns:a16="http://schemas.microsoft.com/office/drawing/2014/main" id="{F2024D8F-80E0-4CDB-8B10-C1B5BD93DE8B}"/>
                </a:ext>
              </a:extLst>
            </p:cNvPr>
            <p:cNvSpPr txBox="1"/>
            <p:nvPr/>
          </p:nvSpPr>
          <p:spPr>
            <a:xfrm>
              <a:off x="1395616" y="871285"/>
              <a:ext cx="1395288" cy="1064137"/>
            </a:xfrm>
            <a:prstGeom prst="rect">
              <a:avLst/>
            </a:prstGeom>
            <a:noFill/>
          </p:spPr>
          <p:txBody>
            <a:bodyPr wrap="square" lIns="0" tIns="0" rIns="0" bIns="0" rtlCol="0" anchor="ctr">
              <a:spAutoFit/>
            </a:bodyP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6000" b="1" i="0" u="none" strike="noStrike" kern="0" cap="none" spc="0" normalizeH="0" baseline="0" noProof="0">
                  <a:ln>
                    <a:noFill/>
                  </a:ln>
                  <a:solidFill>
                    <a:prstClr val="white"/>
                  </a:solidFill>
                  <a:effectLst/>
                  <a:uLnTx/>
                  <a:uFillTx/>
                  <a:latin typeface="Segoe UI" panose="020B0502040204020203" pitchFamily="34" charset="0"/>
                  <a:ea typeface="Calibri Light" charset="0"/>
                  <a:cs typeface="Segoe UI" panose="020B0502040204020203" pitchFamily="34" charset="0"/>
                </a:rPr>
                <a:t>06</a:t>
              </a:r>
              <a:endParaRPr kumimoji="0" lang="en-US" sz="6000" b="1" i="0" u="none" strike="noStrike" kern="1200" cap="none" spc="0" normalizeH="0" baseline="0" noProof="0" dirty="0">
                <a:ln>
                  <a:noFill/>
                </a:ln>
                <a:solidFill>
                  <a:prstClr val="white"/>
                </a:solidFill>
                <a:effectLst/>
                <a:uLnTx/>
                <a:uFillTx/>
                <a:latin typeface="Segoe UI" panose="020B0502040204020203" pitchFamily="34" charset="0"/>
                <a:ea typeface="Calibri Light" charset="0"/>
                <a:cs typeface="Segoe UI" panose="020B0502040204020203" pitchFamily="34" charset="0"/>
              </a:endParaRPr>
            </a:p>
          </p:txBody>
        </p:sp>
      </p:grpSp>
      <p:sp>
        <p:nvSpPr>
          <p:cNvPr id="23" name="Title 22">
            <a:extLst>
              <a:ext uri="{FF2B5EF4-FFF2-40B4-BE49-F238E27FC236}">
                <a16:creationId xmlns:a16="http://schemas.microsoft.com/office/drawing/2014/main" id="{C261B0E4-159A-4067-AFE4-41EEF3B38F9B}"/>
              </a:ext>
            </a:extLst>
          </p:cNvPr>
          <p:cNvSpPr>
            <a:spLocks noGrp="1"/>
          </p:cNvSpPr>
          <p:nvPr>
            <p:ph type="title"/>
          </p:nvPr>
        </p:nvSpPr>
        <p:spPr/>
        <p:txBody>
          <a:bodyPr/>
          <a:lstStyle/>
          <a:p>
            <a:pPr algn="l"/>
            <a:r>
              <a:rPr lang="en-US" dirty="0">
                <a:solidFill>
                  <a:schemeClr val="bg1"/>
                </a:solidFill>
                <a:latin typeface="Cooper Black" panose="0208090404030B020404" pitchFamily="18" charset="0"/>
              </a:rPr>
              <a:t>Agenda – Day 3</a:t>
            </a:r>
            <a:endParaRPr lang="en-IN" dirty="0">
              <a:solidFill>
                <a:schemeClr val="bg1"/>
              </a:solidFill>
              <a:latin typeface="Cooper Black" panose="0208090404030B020404" pitchFamily="18" charset="0"/>
            </a:endParaRPr>
          </a:p>
        </p:txBody>
      </p:sp>
    </p:spTree>
    <p:extLst>
      <p:ext uri="{BB962C8B-B14F-4D97-AF65-F5344CB8AC3E}">
        <p14:creationId xmlns:p14="http://schemas.microsoft.com/office/powerpoint/2010/main" val="3301448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9" name="Rectangle: Rounded Corners 18">
            <a:extLst>
              <a:ext uri="{FF2B5EF4-FFF2-40B4-BE49-F238E27FC236}">
                <a16:creationId xmlns:a16="http://schemas.microsoft.com/office/drawing/2014/main" id="{44CCC398-65A7-46D8-A239-10DEF44C09D8}"/>
              </a:ext>
            </a:extLst>
          </p:cNvPr>
          <p:cNvSpPr/>
          <p:nvPr/>
        </p:nvSpPr>
        <p:spPr>
          <a:xfrm>
            <a:off x="581024" y="1338826"/>
            <a:ext cx="5281051" cy="1428357"/>
          </a:xfrm>
          <a:prstGeom prst="roundRect">
            <a:avLst>
              <a:gd name="adj" fmla="val 8960"/>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25" name="Rectangle: Rounded Corners 1124">
            <a:extLst>
              <a:ext uri="{FF2B5EF4-FFF2-40B4-BE49-F238E27FC236}">
                <a16:creationId xmlns:a16="http://schemas.microsoft.com/office/drawing/2014/main" id="{DD83FDAB-84C0-4E56-A834-5F4759E4D1B1}"/>
              </a:ext>
            </a:extLst>
          </p:cNvPr>
          <p:cNvSpPr/>
          <p:nvPr/>
        </p:nvSpPr>
        <p:spPr>
          <a:xfrm>
            <a:off x="581024" y="3094548"/>
            <a:ext cx="5281051" cy="1428357"/>
          </a:xfrm>
          <a:prstGeom prst="roundRect">
            <a:avLst>
              <a:gd name="adj" fmla="val 8960"/>
            </a:avLst>
          </a:prstGeom>
          <a:solidFill>
            <a:schemeClr val="accent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26" name="Rectangle: Rounded Corners 1125">
            <a:extLst>
              <a:ext uri="{FF2B5EF4-FFF2-40B4-BE49-F238E27FC236}">
                <a16:creationId xmlns:a16="http://schemas.microsoft.com/office/drawing/2014/main" id="{FED1BB6A-A9A9-4E0A-A8CD-EEFB5750C983}"/>
              </a:ext>
            </a:extLst>
          </p:cNvPr>
          <p:cNvSpPr/>
          <p:nvPr/>
        </p:nvSpPr>
        <p:spPr>
          <a:xfrm>
            <a:off x="581024" y="4850271"/>
            <a:ext cx="5281051" cy="1428357"/>
          </a:xfrm>
          <a:prstGeom prst="roundRect">
            <a:avLst>
              <a:gd name="adj" fmla="val 8960"/>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33" name="Rectangle: Rounded Corners 1132">
            <a:extLst>
              <a:ext uri="{FF2B5EF4-FFF2-40B4-BE49-F238E27FC236}">
                <a16:creationId xmlns:a16="http://schemas.microsoft.com/office/drawing/2014/main" id="{47299741-729A-4FA6-A73E-373218C0B948}"/>
              </a:ext>
            </a:extLst>
          </p:cNvPr>
          <p:cNvSpPr/>
          <p:nvPr/>
        </p:nvSpPr>
        <p:spPr>
          <a:xfrm>
            <a:off x="6326749" y="1338826"/>
            <a:ext cx="5281051" cy="1428357"/>
          </a:xfrm>
          <a:prstGeom prst="roundRect">
            <a:avLst>
              <a:gd name="adj" fmla="val 8960"/>
            </a:avLst>
          </a:prstGeom>
          <a:solidFill>
            <a:schemeClr val="accent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34" name="Rectangle: Rounded Corners 1133">
            <a:extLst>
              <a:ext uri="{FF2B5EF4-FFF2-40B4-BE49-F238E27FC236}">
                <a16:creationId xmlns:a16="http://schemas.microsoft.com/office/drawing/2014/main" id="{E8655933-ABB5-4D15-AE7F-B0D014A5A5FB}"/>
              </a:ext>
            </a:extLst>
          </p:cNvPr>
          <p:cNvSpPr/>
          <p:nvPr/>
        </p:nvSpPr>
        <p:spPr>
          <a:xfrm>
            <a:off x="6326749" y="3094548"/>
            <a:ext cx="5281051" cy="1428357"/>
          </a:xfrm>
          <a:prstGeom prst="roundRect">
            <a:avLst>
              <a:gd name="adj" fmla="val 8960"/>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35" name="Rectangle: Rounded Corners 1134">
            <a:extLst>
              <a:ext uri="{FF2B5EF4-FFF2-40B4-BE49-F238E27FC236}">
                <a16:creationId xmlns:a16="http://schemas.microsoft.com/office/drawing/2014/main" id="{7ADD6B3E-784D-4B47-A705-C73AEB0275B4}"/>
              </a:ext>
            </a:extLst>
          </p:cNvPr>
          <p:cNvSpPr/>
          <p:nvPr/>
        </p:nvSpPr>
        <p:spPr>
          <a:xfrm>
            <a:off x="6326749" y="4850271"/>
            <a:ext cx="5281051" cy="1428357"/>
          </a:xfrm>
          <a:prstGeom prst="roundRect">
            <a:avLst>
              <a:gd name="adj" fmla="val 8960"/>
            </a:avLst>
          </a:prstGeom>
          <a:solidFill>
            <a:schemeClr val="accent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21" name="Group 20">
            <a:extLst>
              <a:ext uri="{FF2B5EF4-FFF2-40B4-BE49-F238E27FC236}">
                <a16:creationId xmlns:a16="http://schemas.microsoft.com/office/drawing/2014/main" id="{21E75565-DE97-493A-B6B7-3FEC1D7EC345}"/>
              </a:ext>
            </a:extLst>
          </p:cNvPr>
          <p:cNvGrpSpPr/>
          <p:nvPr/>
        </p:nvGrpSpPr>
        <p:grpSpPr>
          <a:xfrm>
            <a:off x="1245710" y="1591839"/>
            <a:ext cx="3951680" cy="922336"/>
            <a:chOff x="1395616" y="871285"/>
            <a:chExt cx="3825734" cy="1064137"/>
          </a:xfrm>
        </p:grpSpPr>
        <p:sp>
          <p:nvSpPr>
            <p:cNvPr id="1136" name="TextBox 1135">
              <a:extLst>
                <a:ext uri="{FF2B5EF4-FFF2-40B4-BE49-F238E27FC236}">
                  <a16:creationId xmlns:a16="http://schemas.microsoft.com/office/drawing/2014/main" id="{19597974-6BD9-4F46-93D5-8E798AE68BD9}"/>
                </a:ext>
              </a:extLst>
            </p:cNvPr>
            <p:cNvSpPr txBox="1"/>
            <p:nvPr/>
          </p:nvSpPr>
          <p:spPr>
            <a:xfrm>
              <a:off x="2984420" y="923980"/>
              <a:ext cx="2236930" cy="958755"/>
            </a:xfrm>
            <a:prstGeom prst="rect">
              <a:avLst/>
            </a:prstGeom>
            <a:noFill/>
          </p:spPr>
          <p:txBody>
            <a:bodyPr wrap="square" lIns="0" tIns="0" rIns="0" bIns="0" rtlCol="0" anchor="ctr">
              <a:spAutoFit/>
            </a:bodyPr>
            <a:lstStyle/>
            <a:p>
              <a:r>
                <a:rPr lang="en-US" sz="1800" kern="0" dirty="0">
                  <a:solidFill>
                    <a:schemeClr val="bg1"/>
                  </a:solidFill>
                  <a:latin typeface="Segoe UI" panose="020B0502040204020203" pitchFamily="34" charset="0"/>
                  <a:ea typeface="Calibri Light" charset="0"/>
                  <a:cs typeface="Segoe UI" panose="020B0502040204020203" pitchFamily="34" charset="0"/>
                </a:rPr>
                <a:t>Challenges in BTP application development</a:t>
              </a:r>
              <a:endParaRPr lang="en-US" sz="1800" dirty="0">
                <a:solidFill>
                  <a:schemeClr val="bg1"/>
                </a:solidFill>
                <a:latin typeface="Segoe UI" panose="020B0502040204020203" pitchFamily="34" charset="0"/>
                <a:ea typeface="Calibri Light" charset="0"/>
                <a:cs typeface="Segoe UI" panose="020B0502040204020203" pitchFamily="34" charset="0"/>
              </a:endParaRPr>
            </a:p>
          </p:txBody>
        </p:sp>
        <p:sp>
          <p:nvSpPr>
            <p:cNvPr id="1137" name="TextBox 1136">
              <a:extLst>
                <a:ext uri="{FF2B5EF4-FFF2-40B4-BE49-F238E27FC236}">
                  <a16:creationId xmlns:a16="http://schemas.microsoft.com/office/drawing/2014/main" id="{F9DA7F84-AF3C-4C6B-8FBC-ADC07F02F13B}"/>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dirty="0">
                  <a:solidFill>
                    <a:schemeClr val="bg1"/>
                  </a:solidFill>
                  <a:latin typeface="Segoe UI" panose="020B0502040204020203" pitchFamily="34" charset="0"/>
                  <a:ea typeface="Calibri Light" charset="0"/>
                  <a:cs typeface="Segoe UI" panose="020B0502040204020203" pitchFamily="34" charset="0"/>
                </a:rPr>
                <a:t>01</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grpSp>
        <p:nvGrpSpPr>
          <p:cNvPr id="1138" name="Group 1137">
            <a:extLst>
              <a:ext uri="{FF2B5EF4-FFF2-40B4-BE49-F238E27FC236}">
                <a16:creationId xmlns:a16="http://schemas.microsoft.com/office/drawing/2014/main" id="{1689CC76-F5C8-4D9A-940D-D0E9511DAD27}"/>
              </a:ext>
            </a:extLst>
          </p:cNvPr>
          <p:cNvGrpSpPr/>
          <p:nvPr/>
        </p:nvGrpSpPr>
        <p:grpSpPr>
          <a:xfrm>
            <a:off x="1245710" y="3347558"/>
            <a:ext cx="3951680" cy="922336"/>
            <a:chOff x="1395616" y="871285"/>
            <a:chExt cx="3825734" cy="1064137"/>
          </a:xfrm>
        </p:grpSpPr>
        <p:sp>
          <p:nvSpPr>
            <p:cNvPr id="1139" name="TextBox 1138">
              <a:extLst>
                <a:ext uri="{FF2B5EF4-FFF2-40B4-BE49-F238E27FC236}">
                  <a16:creationId xmlns:a16="http://schemas.microsoft.com/office/drawing/2014/main" id="{0EC594F9-42AA-48F0-91E3-A523A590A6A2}"/>
                </a:ext>
              </a:extLst>
            </p:cNvPr>
            <p:cNvSpPr txBox="1"/>
            <p:nvPr/>
          </p:nvSpPr>
          <p:spPr>
            <a:xfrm>
              <a:off x="2984420" y="923980"/>
              <a:ext cx="2236930" cy="958755"/>
            </a:xfrm>
            <a:prstGeom prst="rect">
              <a:avLst/>
            </a:prstGeom>
            <a:noFill/>
          </p:spPr>
          <p:txBody>
            <a:bodyPr wrap="square" lIns="0" tIns="0" rIns="0" bIns="0" rtlCol="0" anchor="ctr">
              <a:spAutoFit/>
            </a:bodyPr>
            <a:lstStyle/>
            <a:p>
              <a:r>
                <a:rPr lang="en-US" sz="1800" dirty="0">
                  <a:solidFill>
                    <a:schemeClr val="bg1"/>
                  </a:solidFill>
                  <a:latin typeface="Segoe UI" panose="020B0502040204020203" pitchFamily="34" charset="0"/>
                  <a:ea typeface="Calibri Light" charset="0"/>
                  <a:cs typeface="Segoe UI" panose="020B0502040204020203" pitchFamily="34" charset="0"/>
                </a:rPr>
                <a:t>What is Cloud Application programming Model?</a:t>
              </a:r>
            </a:p>
          </p:txBody>
        </p:sp>
        <p:sp>
          <p:nvSpPr>
            <p:cNvPr id="1140" name="TextBox 1139">
              <a:extLst>
                <a:ext uri="{FF2B5EF4-FFF2-40B4-BE49-F238E27FC236}">
                  <a16:creationId xmlns:a16="http://schemas.microsoft.com/office/drawing/2014/main" id="{958156DC-3EA6-4EBE-BADE-2321E29D81DE}"/>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a:solidFill>
                    <a:schemeClr val="bg1"/>
                  </a:solidFill>
                  <a:latin typeface="Segoe UI" panose="020B0502040204020203" pitchFamily="34" charset="0"/>
                  <a:ea typeface="Calibri Light" charset="0"/>
                  <a:cs typeface="Segoe UI" panose="020B0502040204020203" pitchFamily="34" charset="0"/>
                </a:rPr>
                <a:t>02</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grpSp>
        <p:nvGrpSpPr>
          <p:cNvPr id="1141" name="Group 1140">
            <a:extLst>
              <a:ext uri="{FF2B5EF4-FFF2-40B4-BE49-F238E27FC236}">
                <a16:creationId xmlns:a16="http://schemas.microsoft.com/office/drawing/2014/main" id="{010C7D28-B781-409B-AFDB-2EB8DCBAB471}"/>
              </a:ext>
            </a:extLst>
          </p:cNvPr>
          <p:cNvGrpSpPr/>
          <p:nvPr/>
        </p:nvGrpSpPr>
        <p:grpSpPr>
          <a:xfrm>
            <a:off x="6991434" y="1591839"/>
            <a:ext cx="4359562" cy="922336"/>
            <a:chOff x="1395616" y="871285"/>
            <a:chExt cx="3825734" cy="1064137"/>
          </a:xfrm>
        </p:grpSpPr>
        <p:sp>
          <p:nvSpPr>
            <p:cNvPr id="1142" name="TextBox 1141">
              <a:extLst>
                <a:ext uri="{FF2B5EF4-FFF2-40B4-BE49-F238E27FC236}">
                  <a16:creationId xmlns:a16="http://schemas.microsoft.com/office/drawing/2014/main" id="{3F09AA1F-FEA7-4D17-88ED-2CD603C4E9A6}"/>
                </a:ext>
              </a:extLst>
            </p:cNvPr>
            <p:cNvSpPr txBox="1"/>
            <p:nvPr/>
          </p:nvSpPr>
          <p:spPr>
            <a:xfrm>
              <a:off x="2984420" y="1083772"/>
              <a:ext cx="2236930" cy="639170"/>
            </a:xfrm>
            <a:prstGeom prst="rect">
              <a:avLst/>
            </a:prstGeom>
            <a:noFill/>
          </p:spPr>
          <p:txBody>
            <a:bodyPr wrap="square" lIns="0" tIns="0" rIns="0" bIns="0" rtlCol="0" anchor="ctr">
              <a:spAutoFit/>
            </a:bodyPr>
            <a:lstStyle/>
            <a:p>
              <a:r>
                <a:rPr lang="en-US" sz="1800" dirty="0">
                  <a:solidFill>
                    <a:schemeClr val="bg1"/>
                  </a:solidFill>
                  <a:latin typeface="Segoe UI" panose="020B0502040204020203" pitchFamily="34" charset="0"/>
                  <a:ea typeface="Calibri Light" charset="0"/>
                  <a:cs typeface="Segoe UI" panose="020B0502040204020203" pitchFamily="34" charset="0"/>
                </a:rPr>
                <a:t>Create DB module with SQLite</a:t>
              </a:r>
            </a:p>
          </p:txBody>
        </p:sp>
        <p:sp>
          <p:nvSpPr>
            <p:cNvPr id="1143" name="TextBox 1142">
              <a:extLst>
                <a:ext uri="{FF2B5EF4-FFF2-40B4-BE49-F238E27FC236}">
                  <a16:creationId xmlns:a16="http://schemas.microsoft.com/office/drawing/2014/main" id="{C88A509D-C2AF-4500-8C21-D7071BE4DE69}"/>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a:solidFill>
                    <a:schemeClr val="bg1"/>
                  </a:solidFill>
                  <a:latin typeface="Segoe UI" panose="020B0502040204020203" pitchFamily="34" charset="0"/>
                  <a:ea typeface="Calibri Light" charset="0"/>
                  <a:cs typeface="Segoe UI" panose="020B0502040204020203" pitchFamily="34" charset="0"/>
                </a:rPr>
                <a:t>04</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grpSp>
        <p:nvGrpSpPr>
          <p:cNvPr id="1144" name="Group 1143">
            <a:extLst>
              <a:ext uri="{FF2B5EF4-FFF2-40B4-BE49-F238E27FC236}">
                <a16:creationId xmlns:a16="http://schemas.microsoft.com/office/drawing/2014/main" id="{8A3A5AE5-D342-4BA3-9A55-5165158B260D}"/>
              </a:ext>
            </a:extLst>
          </p:cNvPr>
          <p:cNvGrpSpPr/>
          <p:nvPr/>
        </p:nvGrpSpPr>
        <p:grpSpPr>
          <a:xfrm>
            <a:off x="6991434" y="3347558"/>
            <a:ext cx="4431570" cy="922336"/>
            <a:chOff x="1395616" y="871285"/>
            <a:chExt cx="3825734" cy="1064137"/>
          </a:xfrm>
        </p:grpSpPr>
        <p:sp>
          <p:nvSpPr>
            <p:cNvPr id="1145" name="TextBox 1144">
              <a:extLst>
                <a:ext uri="{FF2B5EF4-FFF2-40B4-BE49-F238E27FC236}">
                  <a16:creationId xmlns:a16="http://schemas.microsoft.com/office/drawing/2014/main" id="{D50FB645-94BC-4B73-BC01-70A868E236E0}"/>
                </a:ext>
              </a:extLst>
            </p:cNvPr>
            <p:cNvSpPr txBox="1"/>
            <p:nvPr/>
          </p:nvSpPr>
          <p:spPr>
            <a:xfrm>
              <a:off x="2984420" y="1083770"/>
              <a:ext cx="2236930" cy="639170"/>
            </a:xfrm>
            <a:prstGeom prst="rect">
              <a:avLst/>
            </a:prstGeom>
            <a:noFill/>
          </p:spPr>
          <p:txBody>
            <a:bodyPr wrap="square" lIns="0" tIns="0" rIns="0" bIns="0" rtlCol="0" anchor="ctr">
              <a:spAutoFit/>
            </a:bodyPr>
            <a:lstStyle/>
            <a:p>
              <a:pPr marL="0" marR="0" indent="0" algn="l" rtl="0" eaLnBrk="1" fontAlgn="auto" latinLnBrk="0" hangingPunct="1">
                <a:spcBef>
                  <a:spcPts val="0"/>
                </a:spcBef>
                <a:spcAft>
                  <a:spcPts val="0"/>
                </a:spcAft>
              </a:pPr>
              <a:r>
                <a:rPr lang="en-US" sz="1800" b="0" i="0" kern="1200" spc="0" baseline="0" dirty="0">
                  <a:ln>
                    <a:noFill/>
                  </a:ln>
                  <a:solidFill>
                    <a:srgbClr val="FFFFFF"/>
                  </a:solidFill>
                  <a:effectLst/>
                  <a:latin typeface="Segoe UI" panose="020B0502040204020203" pitchFamily="34" charset="0"/>
                  <a:ea typeface="Calibri Light" panose="020F0302020204030204" pitchFamily="34" charset="0"/>
                  <a:cs typeface="Segoe UI" panose="020B0502040204020203" pitchFamily="34" charset="0"/>
                </a:rPr>
                <a:t>Understanding Aspects and associations</a:t>
              </a:r>
              <a:endParaRPr lang="en-US" sz="1400" dirty="0">
                <a:effectLst/>
              </a:endParaRPr>
            </a:p>
          </p:txBody>
        </p:sp>
        <p:sp>
          <p:nvSpPr>
            <p:cNvPr id="1146" name="TextBox 1145">
              <a:extLst>
                <a:ext uri="{FF2B5EF4-FFF2-40B4-BE49-F238E27FC236}">
                  <a16:creationId xmlns:a16="http://schemas.microsoft.com/office/drawing/2014/main" id="{D6E845BF-0649-4FED-BF91-2541D1DCB0D6}"/>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a:solidFill>
                    <a:schemeClr val="bg1"/>
                  </a:solidFill>
                  <a:latin typeface="Segoe UI" panose="020B0502040204020203" pitchFamily="34" charset="0"/>
                  <a:ea typeface="Calibri Light" charset="0"/>
                  <a:cs typeface="Segoe UI" panose="020B0502040204020203" pitchFamily="34" charset="0"/>
                </a:rPr>
                <a:t>05</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grpSp>
        <p:nvGrpSpPr>
          <p:cNvPr id="1147" name="Group 1146">
            <a:extLst>
              <a:ext uri="{FF2B5EF4-FFF2-40B4-BE49-F238E27FC236}">
                <a16:creationId xmlns:a16="http://schemas.microsoft.com/office/drawing/2014/main" id="{17C38255-E89D-4911-9EAA-F048C7DFE484}"/>
              </a:ext>
            </a:extLst>
          </p:cNvPr>
          <p:cNvGrpSpPr/>
          <p:nvPr/>
        </p:nvGrpSpPr>
        <p:grpSpPr>
          <a:xfrm>
            <a:off x="1245710" y="5103281"/>
            <a:ext cx="3951680" cy="922336"/>
            <a:chOff x="1395616" y="871285"/>
            <a:chExt cx="3825734" cy="1064137"/>
          </a:xfrm>
        </p:grpSpPr>
        <p:sp>
          <p:nvSpPr>
            <p:cNvPr id="1148" name="TextBox 1147">
              <a:extLst>
                <a:ext uri="{FF2B5EF4-FFF2-40B4-BE49-F238E27FC236}">
                  <a16:creationId xmlns:a16="http://schemas.microsoft.com/office/drawing/2014/main" id="{E50F2C64-4496-4A40-ACCB-C5159AEC70D5}"/>
                </a:ext>
              </a:extLst>
            </p:cNvPr>
            <p:cNvSpPr txBox="1"/>
            <p:nvPr/>
          </p:nvSpPr>
          <p:spPr>
            <a:xfrm>
              <a:off x="2984420" y="1083771"/>
              <a:ext cx="2236930" cy="639170"/>
            </a:xfrm>
            <a:prstGeom prst="rect">
              <a:avLst/>
            </a:prstGeom>
            <a:noFill/>
          </p:spPr>
          <p:txBody>
            <a:bodyPr wrap="square" lIns="0" tIns="0" rIns="0" bIns="0" rtlCol="0" anchor="ctr">
              <a:spAutoFit/>
            </a:bodyPr>
            <a:lstStyle/>
            <a:p>
              <a:r>
                <a:rPr lang="en-US" sz="1800" dirty="0">
                  <a:solidFill>
                    <a:schemeClr val="bg1"/>
                  </a:solidFill>
                  <a:latin typeface="Segoe UI" panose="020B0502040204020203" pitchFamily="34" charset="0"/>
                  <a:ea typeface="Calibri Light" charset="0"/>
                  <a:cs typeface="Segoe UI" panose="020B0502040204020203" pitchFamily="34" charset="0"/>
                </a:rPr>
                <a:t>CAPM and CDS Concept</a:t>
              </a:r>
            </a:p>
          </p:txBody>
        </p:sp>
        <p:sp>
          <p:nvSpPr>
            <p:cNvPr id="1149" name="TextBox 1148">
              <a:extLst>
                <a:ext uri="{FF2B5EF4-FFF2-40B4-BE49-F238E27FC236}">
                  <a16:creationId xmlns:a16="http://schemas.microsoft.com/office/drawing/2014/main" id="{0B9CA9D5-F695-4802-BE21-8B05D2B75909}"/>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dirty="0">
                  <a:solidFill>
                    <a:schemeClr val="bg1"/>
                  </a:solidFill>
                  <a:latin typeface="Segoe UI" panose="020B0502040204020203" pitchFamily="34" charset="0"/>
                  <a:ea typeface="Calibri Light" charset="0"/>
                  <a:cs typeface="Segoe UI" panose="020B0502040204020203" pitchFamily="34" charset="0"/>
                </a:rPr>
                <a:t>04</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grpSp>
        <p:nvGrpSpPr>
          <p:cNvPr id="1150" name="Group 1149">
            <a:extLst>
              <a:ext uri="{FF2B5EF4-FFF2-40B4-BE49-F238E27FC236}">
                <a16:creationId xmlns:a16="http://schemas.microsoft.com/office/drawing/2014/main" id="{64D36160-176A-49B7-AEAE-FF1ECF022B7A}"/>
              </a:ext>
            </a:extLst>
          </p:cNvPr>
          <p:cNvGrpSpPr/>
          <p:nvPr/>
        </p:nvGrpSpPr>
        <p:grpSpPr>
          <a:xfrm>
            <a:off x="6991434" y="5103281"/>
            <a:ext cx="4431570" cy="922336"/>
            <a:chOff x="1395616" y="871285"/>
            <a:chExt cx="4290329" cy="1064137"/>
          </a:xfrm>
        </p:grpSpPr>
        <p:sp>
          <p:nvSpPr>
            <p:cNvPr id="1151" name="TextBox 1150">
              <a:extLst>
                <a:ext uri="{FF2B5EF4-FFF2-40B4-BE49-F238E27FC236}">
                  <a16:creationId xmlns:a16="http://schemas.microsoft.com/office/drawing/2014/main" id="{571E5D2F-CB43-41BD-B4D3-A2160034C400}"/>
                </a:ext>
              </a:extLst>
            </p:cNvPr>
            <p:cNvSpPr txBox="1"/>
            <p:nvPr/>
          </p:nvSpPr>
          <p:spPr>
            <a:xfrm>
              <a:off x="2984420" y="1243560"/>
              <a:ext cx="2701525" cy="319585"/>
            </a:xfrm>
            <a:prstGeom prst="rect">
              <a:avLst/>
            </a:prstGeom>
            <a:noFill/>
          </p:spPr>
          <p:txBody>
            <a:bodyPr wrap="square" lIns="0" tIns="0" rIns="0" bIns="0" rtlCol="0" anchor="ctr">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Segoe UI" panose="020B0502040204020203" pitchFamily="34" charset="0"/>
                  <a:ea typeface="Calibri Light" charset="0"/>
                  <a:cs typeface="Segoe UI" panose="020B0502040204020203" pitchFamily="34" charset="0"/>
                </a:rPr>
                <a:t>Working with Service Layer</a:t>
              </a:r>
            </a:p>
          </p:txBody>
        </p:sp>
        <p:sp>
          <p:nvSpPr>
            <p:cNvPr id="1152" name="TextBox 1151">
              <a:extLst>
                <a:ext uri="{FF2B5EF4-FFF2-40B4-BE49-F238E27FC236}">
                  <a16:creationId xmlns:a16="http://schemas.microsoft.com/office/drawing/2014/main" id="{F2024D8F-80E0-4CDB-8B10-C1B5BD93DE8B}"/>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a:solidFill>
                    <a:schemeClr val="bg1"/>
                  </a:solidFill>
                  <a:latin typeface="Segoe UI" panose="020B0502040204020203" pitchFamily="34" charset="0"/>
                  <a:ea typeface="Calibri Light" charset="0"/>
                  <a:cs typeface="Segoe UI" panose="020B0502040204020203" pitchFamily="34" charset="0"/>
                </a:rPr>
                <a:t>06</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sp>
        <p:nvSpPr>
          <p:cNvPr id="23" name="Title 22">
            <a:extLst>
              <a:ext uri="{FF2B5EF4-FFF2-40B4-BE49-F238E27FC236}">
                <a16:creationId xmlns:a16="http://schemas.microsoft.com/office/drawing/2014/main" id="{C261B0E4-159A-4067-AFE4-41EEF3B38F9B}"/>
              </a:ext>
            </a:extLst>
          </p:cNvPr>
          <p:cNvSpPr>
            <a:spLocks noGrp="1"/>
          </p:cNvSpPr>
          <p:nvPr>
            <p:ph type="title"/>
          </p:nvPr>
        </p:nvSpPr>
        <p:spPr/>
        <p:txBody>
          <a:bodyPr/>
          <a:lstStyle/>
          <a:p>
            <a:pPr algn="l"/>
            <a:r>
              <a:rPr lang="en-US" dirty="0">
                <a:solidFill>
                  <a:schemeClr val="bg1"/>
                </a:solidFill>
                <a:latin typeface="Cooper Black" panose="0208090404030B020404" pitchFamily="18" charset="0"/>
              </a:rPr>
              <a:t>Agenda – Day 3</a:t>
            </a:r>
            <a:endParaRPr lang="en-IN" dirty="0">
              <a:solidFill>
                <a:schemeClr val="bg1"/>
              </a:solidFill>
              <a:latin typeface="Cooper Black" panose="0208090404030B020404" pitchFamily="18" charset="0"/>
            </a:endParaRPr>
          </a:p>
        </p:txBody>
      </p:sp>
    </p:spTree>
    <p:extLst>
      <p:ext uri="{BB962C8B-B14F-4D97-AF65-F5344CB8AC3E}">
        <p14:creationId xmlns:p14="http://schemas.microsoft.com/office/powerpoint/2010/main" val="39761990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86C1D-AD68-CC0F-F58D-BC6C87639C32}"/>
              </a:ext>
            </a:extLst>
          </p:cNvPr>
          <p:cNvSpPr>
            <a:spLocks noGrp="1"/>
          </p:cNvSpPr>
          <p:nvPr>
            <p:ph type="title"/>
          </p:nvPr>
        </p:nvSpPr>
        <p:spPr/>
        <p:txBody>
          <a:bodyPr/>
          <a:lstStyle/>
          <a:p>
            <a:endParaRPr lang="en-IN"/>
          </a:p>
        </p:txBody>
      </p:sp>
      <mc:AlternateContent xmlns:mc="http://schemas.openxmlformats.org/markup-compatibility/2006">
        <mc:Choice xmlns:p14="http://schemas.microsoft.com/office/powerpoint/2010/main" Requires="p14">
          <p:contentPart p14:bwMode="auto" r:id="rId2">
            <p14:nvContentPartPr>
              <p14:cNvPr id="3" name="Ink 2">
                <a:extLst>
                  <a:ext uri="{FF2B5EF4-FFF2-40B4-BE49-F238E27FC236}">
                    <a16:creationId xmlns:a16="http://schemas.microsoft.com/office/drawing/2014/main" id="{B258B9F0-67B3-BD60-FD10-7A1755D7CA19}"/>
                  </a:ext>
                </a:extLst>
              </p14:cNvPr>
              <p14:cNvContentPartPr/>
              <p14:nvPr/>
            </p14:nvContentPartPr>
            <p14:xfrm>
              <a:off x="2549322" y="2422030"/>
              <a:ext cx="360" cy="360"/>
            </p14:xfrm>
          </p:contentPart>
        </mc:Choice>
        <mc:Fallback>
          <p:pic>
            <p:nvPicPr>
              <p:cNvPr id="3" name="Ink 2">
                <a:extLst>
                  <a:ext uri="{FF2B5EF4-FFF2-40B4-BE49-F238E27FC236}">
                    <a16:creationId xmlns:a16="http://schemas.microsoft.com/office/drawing/2014/main" id="{B258B9F0-67B3-BD60-FD10-7A1755D7CA19}"/>
                  </a:ext>
                </a:extLst>
              </p:cNvPr>
              <p:cNvPicPr/>
              <p:nvPr/>
            </p:nvPicPr>
            <p:blipFill>
              <a:blip r:embed="rId3"/>
              <a:stretch>
                <a:fillRect/>
              </a:stretch>
            </p:blipFill>
            <p:spPr>
              <a:xfrm>
                <a:off x="2531682" y="2404390"/>
                <a:ext cx="36000" cy="36000"/>
              </a:xfrm>
              <a:prstGeom prst="rect">
                <a:avLst/>
              </a:prstGeom>
            </p:spPr>
          </p:pic>
        </mc:Fallback>
      </mc:AlternateContent>
      <p:grpSp>
        <p:nvGrpSpPr>
          <p:cNvPr id="31" name="Group 30">
            <a:extLst>
              <a:ext uri="{FF2B5EF4-FFF2-40B4-BE49-F238E27FC236}">
                <a16:creationId xmlns:a16="http://schemas.microsoft.com/office/drawing/2014/main" id="{1F377A45-165B-6251-430D-B1B153740837}"/>
              </a:ext>
            </a:extLst>
          </p:cNvPr>
          <p:cNvGrpSpPr/>
          <p:nvPr/>
        </p:nvGrpSpPr>
        <p:grpSpPr>
          <a:xfrm>
            <a:off x="10920762" y="2628310"/>
            <a:ext cx="574920" cy="265320"/>
            <a:chOff x="10920762" y="2628310"/>
            <a:chExt cx="574920" cy="265320"/>
          </a:xfrm>
        </p:grpSpPr>
        <mc:AlternateContent xmlns:mc="http://schemas.openxmlformats.org/markup-compatibility/2006">
          <mc:Choice xmlns:p14="http://schemas.microsoft.com/office/powerpoint/2010/main" Requires="p14">
            <p:contentPart p14:bwMode="auto" r:id="rId4">
              <p14:nvContentPartPr>
                <p14:cNvPr id="28" name="Ink 27">
                  <a:extLst>
                    <a:ext uri="{FF2B5EF4-FFF2-40B4-BE49-F238E27FC236}">
                      <a16:creationId xmlns:a16="http://schemas.microsoft.com/office/drawing/2014/main" id="{B819B7DC-10FA-24A7-9409-E56F40A967CA}"/>
                    </a:ext>
                  </a:extLst>
                </p14:cNvPr>
                <p14:cNvContentPartPr/>
                <p14:nvPr/>
              </p14:nvContentPartPr>
              <p14:xfrm>
                <a:off x="10920762" y="2628310"/>
                <a:ext cx="192960" cy="265320"/>
              </p14:xfrm>
            </p:contentPart>
          </mc:Choice>
          <mc:Fallback>
            <p:pic>
              <p:nvPicPr>
                <p:cNvPr id="28" name="Ink 27">
                  <a:extLst>
                    <a:ext uri="{FF2B5EF4-FFF2-40B4-BE49-F238E27FC236}">
                      <a16:creationId xmlns:a16="http://schemas.microsoft.com/office/drawing/2014/main" id="{B819B7DC-10FA-24A7-9409-E56F40A967CA}"/>
                    </a:ext>
                  </a:extLst>
                </p:cNvPr>
                <p:cNvPicPr/>
                <p:nvPr/>
              </p:nvPicPr>
              <p:blipFill>
                <a:blip r:embed="rId5"/>
                <a:stretch>
                  <a:fillRect/>
                </a:stretch>
              </p:blipFill>
              <p:spPr>
                <a:xfrm>
                  <a:off x="10903122" y="2610670"/>
                  <a:ext cx="228600" cy="30096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29" name="Ink 28">
                  <a:extLst>
                    <a:ext uri="{FF2B5EF4-FFF2-40B4-BE49-F238E27FC236}">
                      <a16:creationId xmlns:a16="http://schemas.microsoft.com/office/drawing/2014/main" id="{B36EDD9D-6F04-04BC-5D12-0502FA10DE5D}"/>
                    </a:ext>
                  </a:extLst>
                </p14:cNvPr>
                <p14:cNvContentPartPr/>
                <p14:nvPr/>
              </p14:nvContentPartPr>
              <p14:xfrm>
                <a:off x="11158002" y="2640190"/>
                <a:ext cx="185040" cy="244800"/>
              </p14:xfrm>
            </p:contentPart>
          </mc:Choice>
          <mc:Fallback>
            <p:pic>
              <p:nvPicPr>
                <p:cNvPr id="29" name="Ink 28">
                  <a:extLst>
                    <a:ext uri="{FF2B5EF4-FFF2-40B4-BE49-F238E27FC236}">
                      <a16:creationId xmlns:a16="http://schemas.microsoft.com/office/drawing/2014/main" id="{B36EDD9D-6F04-04BC-5D12-0502FA10DE5D}"/>
                    </a:ext>
                  </a:extLst>
                </p:cNvPr>
                <p:cNvPicPr/>
                <p:nvPr/>
              </p:nvPicPr>
              <p:blipFill>
                <a:blip r:embed="rId7"/>
                <a:stretch>
                  <a:fillRect/>
                </a:stretch>
              </p:blipFill>
              <p:spPr>
                <a:xfrm>
                  <a:off x="11140362" y="2622190"/>
                  <a:ext cx="220680" cy="28044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30" name="Ink 29">
                  <a:extLst>
                    <a:ext uri="{FF2B5EF4-FFF2-40B4-BE49-F238E27FC236}">
                      <a16:creationId xmlns:a16="http://schemas.microsoft.com/office/drawing/2014/main" id="{6E44E8F4-9313-063A-994A-F0DA30DD21C3}"/>
                    </a:ext>
                  </a:extLst>
                </p14:cNvPr>
                <p14:cNvContentPartPr/>
                <p14:nvPr/>
              </p14:nvContentPartPr>
              <p14:xfrm>
                <a:off x="11403882" y="2631550"/>
                <a:ext cx="91800" cy="251640"/>
              </p14:xfrm>
            </p:contentPart>
          </mc:Choice>
          <mc:Fallback>
            <p:pic>
              <p:nvPicPr>
                <p:cNvPr id="30" name="Ink 29">
                  <a:extLst>
                    <a:ext uri="{FF2B5EF4-FFF2-40B4-BE49-F238E27FC236}">
                      <a16:creationId xmlns:a16="http://schemas.microsoft.com/office/drawing/2014/main" id="{6E44E8F4-9313-063A-994A-F0DA30DD21C3}"/>
                    </a:ext>
                  </a:extLst>
                </p:cNvPr>
                <p:cNvPicPr/>
                <p:nvPr/>
              </p:nvPicPr>
              <p:blipFill>
                <a:blip r:embed="rId9"/>
                <a:stretch>
                  <a:fillRect/>
                </a:stretch>
              </p:blipFill>
              <p:spPr>
                <a:xfrm>
                  <a:off x="11386242" y="2613550"/>
                  <a:ext cx="127440" cy="287280"/>
                </a:xfrm>
                <a:prstGeom prst="rect">
                  <a:avLst/>
                </a:prstGeom>
              </p:spPr>
            </p:pic>
          </mc:Fallback>
        </mc:AlternateContent>
      </p:grpSp>
      <p:grpSp>
        <p:nvGrpSpPr>
          <p:cNvPr id="67" name="Group 66">
            <a:extLst>
              <a:ext uri="{FF2B5EF4-FFF2-40B4-BE49-F238E27FC236}">
                <a16:creationId xmlns:a16="http://schemas.microsoft.com/office/drawing/2014/main" id="{89A10A3F-6197-236E-FE00-EA0CD83E4B1D}"/>
              </a:ext>
            </a:extLst>
          </p:cNvPr>
          <p:cNvGrpSpPr/>
          <p:nvPr/>
        </p:nvGrpSpPr>
        <p:grpSpPr>
          <a:xfrm>
            <a:off x="989442" y="1403950"/>
            <a:ext cx="9222840" cy="2741760"/>
            <a:chOff x="989442" y="1403950"/>
            <a:chExt cx="9222840" cy="2741760"/>
          </a:xfrm>
        </p:grpSpPr>
        <mc:AlternateContent xmlns:mc="http://schemas.openxmlformats.org/markup-compatibility/2006">
          <mc:Choice xmlns:p14="http://schemas.microsoft.com/office/powerpoint/2010/main" Requires="p14">
            <p:contentPart p14:bwMode="auto" r:id="rId10">
              <p14:nvContentPartPr>
                <p14:cNvPr id="4" name="Ink 3">
                  <a:extLst>
                    <a:ext uri="{FF2B5EF4-FFF2-40B4-BE49-F238E27FC236}">
                      <a16:creationId xmlns:a16="http://schemas.microsoft.com/office/drawing/2014/main" id="{F4DBCCEB-4F11-F133-067D-F38B4053820C}"/>
                    </a:ext>
                  </a:extLst>
                </p14:cNvPr>
                <p14:cNvContentPartPr/>
                <p14:nvPr/>
              </p14:nvContentPartPr>
              <p14:xfrm>
                <a:off x="989442" y="1999030"/>
                <a:ext cx="1452240" cy="1549080"/>
              </p14:xfrm>
            </p:contentPart>
          </mc:Choice>
          <mc:Fallback>
            <p:pic>
              <p:nvPicPr>
                <p:cNvPr id="4" name="Ink 3">
                  <a:extLst>
                    <a:ext uri="{FF2B5EF4-FFF2-40B4-BE49-F238E27FC236}">
                      <a16:creationId xmlns:a16="http://schemas.microsoft.com/office/drawing/2014/main" id="{F4DBCCEB-4F11-F133-067D-F38B4053820C}"/>
                    </a:ext>
                  </a:extLst>
                </p:cNvPr>
                <p:cNvPicPr/>
                <p:nvPr/>
              </p:nvPicPr>
              <p:blipFill>
                <a:blip r:embed="rId11"/>
                <a:stretch>
                  <a:fillRect/>
                </a:stretch>
              </p:blipFill>
              <p:spPr>
                <a:xfrm>
                  <a:off x="971442" y="1981390"/>
                  <a:ext cx="1487880" cy="158472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5" name="Ink 4">
                  <a:extLst>
                    <a:ext uri="{FF2B5EF4-FFF2-40B4-BE49-F238E27FC236}">
                      <a16:creationId xmlns:a16="http://schemas.microsoft.com/office/drawing/2014/main" id="{10A1F9BC-3760-7769-26C1-982A51EAEDB2}"/>
                    </a:ext>
                  </a:extLst>
                </p14:cNvPr>
                <p14:cNvContentPartPr/>
                <p14:nvPr/>
              </p14:nvContentPartPr>
              <p14:xfrm>
                <a:off x="1641402" y="3159670"/>
                <a:ext cx="132840" cy="174960"/>
              </p14:xfrm>
            </p:contentPart>
          </mc:Choice>
          <mc:Fallback>
            <p:pic>
              <p:nvPicPr>
                <p:cNvPr id="5" name="Ink 4">
                  <a:extLst>
                    <a:ext uri="{FF2B5EF4-FFF2-40B4-BE49-F238E27FC236}">
                      <a16:creationId xmlns:a16="http://schemas.microsoft.com/office/drawing/2014/main" id="{10A1F9BC-3760-7769-26C1-982A51EAEDB2}"/>
                    </a:ext>
                  </a:extLst>
                </p:cNvPr>
                <p:cNvPicPr/>
                <p:nvPr/>
              </p:nvPicPr>
              <p:blipFill>
                <a:blip r:embed="rId13"/>
                <a:stretch>
                  <a:fillRect/>
                </a:stretch>
              </p:blipFill>
              <p:spPr>
                <a:xfrm>
                  <a:off x="1623402" y="3141670"/>
                  <a:ext cx="168480" cy="21060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7" name="Ink 6">
                  <a:extLst>
                    <a:ext uri="{FF2B5EF4-FFF2-40B4-BE49-F238E27FC236}">
                      <a16:creationId xmlns:a16="http://schemas.microsoft.com/office/drawing/2014/main" id="{E0FD2928-6A9B-9A2F-9EA3-3BB242F00ABE}"/>
                    </a:ext>
                  </a:extLst>
                </p14:cNvPr>
                <p14:cNvContentPartPr/>
                <p14:nvPr/>
              </p14:nvContentPartPr>
              <p14:xfrm>
                <a:off x="1377882" y="2263270"/>
                <a:ext cx="121320" cy="355320"/>
              </p14:xfrm>
            </p:contentPart>
          </mc:Choice>
          <mc:Fallback>
            <p:pic>
              <p:nvPicPr>
                <p:cNvPr id="7" name="Ink 6">
                  <a:extLst>
                    <a:ext uri="{FF2B5EF4-FFF2-40B4-BE49-F238E27FC236}">
                      <a16:creationId xmlns:a16="http://schemas.microsoft.com/office/drawing/2014/main" id="{E0FD2928-6A9B-9A2F-9EA3-3BB242F00ABE}"/>
                    </a:ext>
                  </a:extLst>
                </p:cNvPr>
                <p:cNvPicPr/>
                <p:nvPr/>
              </p:nvPicPr>
              <p:blipFill>
                <a:blip r:embed="rId15"/>
                <a:stretch>
                  <a:fillRect/>
                </a:stretch>
              </p:blipFill>
              <p:spPr>
                <a:xfrm>
                  <a:off x="1360242" y="2245630"/>
                  <a:ext cx="156960" cy="39096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8" name="Ink 7">
                  <a:extLst>
                    <a:ext uri="{FF2B5EF4-FFF2-40B4-BE49-F238E27FC236}">
                      <a16:creationId xmlns:a16="http://schemas.microsoft.com/office/drawing/2014/main" id="{D74F5610-83B8-BCB8-159A-F1E3BED0298A}"/>
                    </a:ext>
                  </a:extLst>
                </p14:cNvPr>
                <p14:cNvContentPartPr/>
                <p14:nvPr/>
              </p14:nvContentPartPr>
              <p14:xfrm>
                <a:off x="1568682" y="2371270"/>
                <a:ext cx="85320" cy="170640"/>
              </p14:xfrm>
            </p:contentPart>
          </mc:Choice>
          <mc:Fallback>
            <p:pic>
              <p:nvPicPr>
                <p:cNvPr id="8" name="Ink 7">
                  <a:extLst>
                    <a:ext uri="{FF2B5EF4-FFF2-40B4-BE49-F238E27FC236}">
                      <a16:creationId xmlns:a16="http://schemas.microsoft.com/office/drawing/2014/main" id="{D74F5610-83B8-BCB8-159A-F1E3BED0298A}"/>
                    </a:ext>
                  </a:extLst>
                </p:cNvPr>
                <p:cNvPicPr/>
                <p:nvPr/>
              </p:nvPicPr>
              <p:blipFill>
                <a:blip r:embed="rId17"/>
                <a:stretch>
                  <a:fillRect/>
                </a:stretch>
              </p:blipFill>
              <p:spPr>
                <a:xfrm>
                  <a:off x="1550682" y="2353630"/>
                  <a:ext cx="120960" cy="20628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9" name="Ink 8">
                  <a:extLst>
                    <a:ext uri="{FF2B5EF4-FFF2-40B4-BE49-F238E27FC236}">
                      <a16:creationId xmlns:a16="http://schemas.microsoft.com/office/drawing/2014/main" id="{EC9900AE-E588-2471-DB48-7D7D4C1C499D}"/>
                    </a:ext>
                  </a:extLst>
                </p14:cNvPr>
                <p14:cNvContentPartPr/>
                <p14:nvPr/>
              </p14:nvContentPartPr>
              <p14:xfrm>
                <a:off x="1682082" y="2372710"/>
                <a:ext cx="248400" cy="162720"/>
              </p14:xfrm>
            </p:contentPart>
          </mc:Choice>
          <mc:Fallback>
            <p:pic>
              <p:nvPicPr>
                <p:cNvPr id="9" name="Ink 8">
                  <a:extLst>
                    <a:ext uri="{FF2B5EF4-FFF2-40B4-BE49-F238E27FC236}">
                      <a16:creationId xmlns:a16="http://schemas.microsoft.com/office/drawing/2014/main" id="{EC9900AE-E588-2471-DB48-7D7D4C1C499D}"/>
                    </a:ext>
                  </a:extLst>
                </p:cNvPr>
                <p:cNvPicPr/>
                <p:nvPr/>
              </p:nvPicPr>
              <p:blipFill>
                <a:blip r:embed="rId19"/>
                <a:stretch>
                  <a:fillRect/>
                </a:stretch>
              </p:blipFill>
              <p:spPr>
                <a:xfrm>
                  <a:off x="1664082" y="2354710"/>
                  <a:ext cx="284040" cy="19836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10" name="Ink 9">
                  <a:extLst>
                    <a:ext uri="{FF2B5EF4-FFF2-40B4-BE49-F238E27FC236}">
                      <a16:creationId xmlns:a16="http://schemas.microsoft.com/office/drawing/2014/main" id="{DBB7B729-C769-B815-D885-D7B1297C4E72}"/>
                    </a:ext>
                  </a:extLst>
                </p14:cNvPr>
                <p14:cNvContentPartPr/>
                <p14:nvPr/>
              </p14:nvContentPartPr>
              <p14:xfrm>
                <a:off x="1958922" y="2339230"/>
                <a:ext cx="41760" cy="180360"/>
              </p14:xfrm>
            </p:contentPart>
          </mc:Choice>
          <mc:Fallback>
            <p:pic>
              <p:nvPicPr>
                <p:cNvPr id="10" name="Ink 9">
                  <a:extLst>
                    <a:ext uri="{FF2B5EF4-FFF2-40B4-BE49-F238E27FC236}">
                      <a16:creationId xmlns:a16="http://schemas.microsoft.com/office/drawing/2014/main" id="{DBB7B729-C769-B815-D885-D7B1297C4E72}"/>
                    </a:ext>
                  </a:extLst>
                </p:cNvPr>
                <p:cNvPicPr/>
                <p:nvPr/>
              </p:nvPicPr>
              <p:blipFill>
                <a:blip r:embed="rId21"/>
                <a:stretch>
                  <a:fillRect/>
                </a:stretch>
              </p:blipFill>
              <p:spPr>
                <a:xfrm>
                  <a:off x="1941282" y="2321590"/>
                  <a:ext cx="77400" cy="21600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11" name="Ink 10">
                  <a:extLst>
                    <a:ext uri="{FF2B5EF4-FFF2-40B4-BE49-F238E27FC236}">
                      <a16:creationId xmlns:a16="http://schemas.microsoft.com/office/drawing/2014/main" id="{726FF619-5623-48E5-111F-7F6C758D768D}"/>
                    </a:ext>
                  </a:extLst>
                </p14:cNvPr>
                <p14:cNvContentPartPr/>
                <p14:nvPr/>
              </p14:nvContentPartPr>
              <p14:xfrm>
                <a:off x="2051082" y="2372350"/>
                <a:ext cx="77760" cy="136800"/>
              </p14:xfrm>
            </p:contentPart>
          </mc:Choice>
          <mc:Fallback>
            <p:pic>
              <p:nvPicPr>
                <p:cNvPr id="11" name="Ink 10">
                  <a:extLst>
                    <a:ext uri="{FF2B5EF4-FFF2-40B4-BE49-F238E27FC236}">
                      <a16:creationId xmlns:a16="http://schemas.microsoft.com/office/drawing/2014/main" id="{726FF619-5623-48E5-111F-7F6C758D768D}"/>
                    </a:ext>
                  </a:extLst>
                </p:cNvPr>
                <p:cNvPicPr/>
                <p:nvPr/>
              </p:nvPicPr>
              <p:blipFill>
                <a:blip r:embed="rId23"/>
                <a:stretch>
                  <a:fillRect/>
                </a:stretch>
              </p:blipFill>
              <p:spPr>
                <a:xfrm>
                  <a:off x="2033442" y="2354350"/>
                  <a:ext cx="113400" cy="17244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12" name="Ink 11">
                  <a:extLst>
                    <a:ext uri="{FF2B5EF4-FFF2-40B4-BE49-F238E27FC236}">
                      <a16:creationId xmlns:a16="http://schemas.microsoft.com/office/drawing/2014/main" id="{026E4153-558B-C697-7C8C-46A20A3577BD}"/>
                    </a:ext>
                  </a:extLst>
                </p14:cNvPr>
                <p14:cNvContentPartPr/>
                <p14:nvPr/>
              </p14:nvContentPartPr>
              <p14:xfrm>
                <a:off x="2149002" y="2339950"/>
                <a:ext cx="51840" cy="101160"/>
              </p14:xfrm>
            </p:contentPart>
          </mc:Choice>
          <mc:Fallback>
            <p:pic>
              <p:nvPicPr>
                <p:cNvPr id="12" name="Ink 11">
                  <a:extLst>
                    <a:ext uri="{FF2B5EF4-FFF2-40B4-BE49-F238E27FC236}">
                      <a16:creationId xmlns:a16="http://schemas.microsoft.com/office/drawing/2014/main" id="{026E4153-558B-C697-7C8C-46A20A3577BD}"/>
                    </a:ext>
                  </a:extLst>
                </p:cNvPr>
                <p:cNvPicPr/>
                <p:nvPr/>
              </p:nvPicPr>
              <p:blipFill>
                <a:blip r:embed="rId25"/>
                <a:stretch>
                  <a:fillRect/>
                </a:stretch>
              </p:blipFill>
              <p:spPr>
                <a:xfrm>
                  <a:off x="2131362" y="2321950"/>
                  <a:ext cx="87480" cy="13680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13" name="Ink 12">
                  <a:extLst>
                    <a:ext uri="{FF2B5EF4-FFF2-40B4-BE49-F238E27FC236}">
                      <a16:creationId xmlns:a16="http://schemas.microsoft.com/office/drawing/2014/main" id="{682C0CE9-D741-666B-45F6-291890BDF091}"/>
                    </a:ext>
                  </a:extLst>
                </p14:cNvPr>
                <p14:cNvContentPartPr/>
                <p14:nvPr/>
              </p14:nvContentPartPr>
              <p14:xfrm>
                <a:off x="1160082" y="1403950"/>
                <a:ext cx="347400" cy="425520"/>
              </p14:xfrm>
            </p:contentPart>
          </mc:Choice>
          <mc:Fallback>
            <p:pic>
              <p:nvPicPr>
                <p:cNvPr id="13" name="Ink 12">
                  <a:extLst>
                    <a:ext uri="{FF2B5EF4-FFF2-40B4-BE49-F238E27FC236}">
                      <a16:creationId xmlns:a16="http://schemas.microsoft.com/office/drawing/2014/main" id="{682C0CE9-D741-666B-45F6-291890BDF091}"/>
                    </a:ext>
                  </a:extLst>
                </p:cNvPr>
                <p:cNvPicPr/>
                <p:nvPr/>
              </p:nvPicPr>
              <p:blipFill>
                <a:blip r:embed="rId27"/>
                <a:stretch>
                  <a:fillRect/>
                </a:stretch>
              </p:blipFill>
              <p:spPr>
                <a:xfrm>
                  <a:off x="1142442" y="1385950"/>
                  <a:ext cx="383040" cy="46116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14" name="Ink 13">
                  <a:extLst>
                    <a:ext uri="{FF2B5EF4-FFF2-40B4-BE49-F238E27FC236}">
                      <a16:creationId xmlns:a16="http://schemas.microsoft.com/office/drawing/2014/main" id="{D0E1C425-8599-9FD4-27A7-4CFF5B739D01}"/>
                    </a:ext>
                  </a:extLst>
                </p14:cNvPr>
                <p14:cNvContentPartPr/>
                <p14:nvPr/>
              </p14:nvContentPartPr>
              <p14:xfrm>
                <a:off x="1513242" y="1640470"/>
                <a:ext cx="27000" cy="126000"/>
              </p14:xfrm>
            </p:contentPart>
          </mc:Choice>
          <mc:Fallback>
            <p:pic>
              <p:nvPicPr>
                <p:cNvPr id="14" name="Ink 13">
                  <a:extLst>
                    <a:ext uri="{FF2B5EF4-FFF2-40B4-BE49-F238E27FC236}">
                      <a16:creationId xmlns:a16="http://schemas.microsoft.com/office/drawing/2014/main" id="{D0E1C425-8599-9FD4-27A7-4CFF5B739D01}"/>
                    </a:ext>
                  </a:extLst>
                </p:cNvPr>
                <p:cNvPicPr/>
                <p:nvPr/>
              </p:nvPicPr>
              <p:blipFill>
                <a:blip r:embed="rId29"/>
                <a:stretch>
                  <a:fillRect/>
                </a:stretch>
              </p:blipFill>
              <p:spPr>
                <a:xfrm>
                  <a:off x="1495242" y="1622830"/>
                  <a:ext cx="62640" cy="16164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15" name="Ink 14">
                  <a:extLst>
                    <a:ext uri="{FF2B5EF4-FFF2-40B4-BE49-F238E27FC236}">
                      <a16:creationId xmlns:a16="http://schemas.microsoft.com/office/drawing/2014/main" id="{D22EB875-8FA6-BC78-2345-814F93B2CF6C}"/>
                    </a:ext>
                  </a:extLst>
                </p14:cNvPr>
                <p14:cNvContentPartPr/>
                <p14:nvPr/>
              </p14:nvContentPartPr>
              <p14:xfrm>
                <a:off x="1523682" y="1540030"/>
                <a:ext cx="5040" cy="32400"/>
              </p14:xfrm>
            </p:contentPart>
          </mc:Choice>
          <mc:Fallback>
            <p:pic>
              <p:nvPicPr>
                <p:cNvPr id="15" name="Ink 14">
                  <a:extLst>
                    <a:ext uri="{FF2B5EF4-FFF2-40B4-BE49-F238E27FC236}">
                      <a16:creationId xmlns:a16="http://schemas.microsoft.com/office/drawing/2014/main" id="{D22EB875-8FA6-BC78-2345-814F93B2CF6C}"/>
                    </a:ext>
                  </a:extLst>
                </p:cNvPr>
                <p:cNvPicPr/>
                <p:nvPr/>
              </p:nvPicPr>
              <p:blipFill>
                <a:blip r:embed="rId31"/>
                <a:stretch>
                  <a:fillRect/>
                </a:stretch>
              </p:blipFill>
              <p:spPr>
                <a:xfrm>
                  <a:off x="1506042" y="1522390"/>
                  <a:ext cx="40680" cy="6804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16" name="Ink 15">
                  <a:extLst>
                    <a:ext uri="{FF2B5EF4-FFF2-40B4-BE49-F238E27FC236}">
                      <a16:creationId xmlns:a16="http://schemas.microsoft.com/office/drawing/2014/main" id="{9ADA64A2-3447-4351-4877-828FEA0ADA79}"/>
                    </a:ext>
                  </a:extLst>
                </p14:cNvPr>
                <p14:cNvContentPartPr/>
                <p14:nvPr/>
              </p14:nvContentPartPr>
              <p14:xfrm>
                <a:off x="1584162" y="1611310"/>
                <a:ext cx="85680" cy="155520"/>
              </p14:xfrm>
            </p:contentPart>
          </mc:Choice>
          <mc:Fallback>
            <p:pic>
              <p:nvPicPr>
                <p:cNvPr id="16" name="Ink 15">
                  <a:extLst>
                    <a:ext uri="{FF2B5EF4-FFF2-40B4-BE49-F238E27FC236}">
                      <a16:creationId xmlns:a16="http://schemas.microsoft.com/office/drawing/2014/main" id="{9ADA64A2-3447-4351-4877-828FEA0ADA79}"/>
                    </a:ext>
                  </a:extLst>
                </p:cNvPr>
                <p:cNvPicPr/>
                <p:nvPr/>
              </p:nvPicPr>
              <p:blipFill>
                <a:blip r:embed="rId33"/>
                <a:stretch>
                  <a:fillRect/>
                </a:stretch>
              </p:blipFill>
              <p:spPr>
                <a:xfrm>
                  <a:off x="1566162" y="1593310"/>
                  <a:ext cx="121320" cy="19116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17" name="Ink 16">
                  <a:extLst>
                    <a:ext uri="{FF2B5EF4-FFF2-40B4-BE49-F238E27FC236}">
                      <a16:creationId xmlns:a16="http://schemas.microsoft.com/office/drawing/2014/main" id="{0404E7AF-CAF3-2DF6-65EB-3F6CAB44347E}"/>
                    </a:ext>
                  </a:extLst>
                </p14:cNvPr>
                <p14:cNvContentPartPr/>
                <p14:nvPr/>
              </p14:nvContentPartPr>
              <p14:xfrm>
                <a:off x="1723482" y="1466950"/>
                <a:ext cx="196560" cy="268920"/>
              </p14:xfrm>
            </p:contentPart>
          </mc:Choice>
          <mc:Fallback>
            <p:pic>
              <p:nvPicPr>
                <p:cNvPr id="17" name="Ink 16">
                  <a:extLst>
                    <a:ext uri="{FF2B5EF4-FFF2-40B4-BE49-F238E27FC236}">
                      <a16:creationId xmlns:a16="http://schemas.microsoft.com/office/drawing/2014/main" id="{0404E7AF-CAF3-2DF6-65EB-3F6CAB44347E}"/>
                    </a:ext>
                  </a:extLst>
                </p:cNvPr>
                <p:cNvPicPr/>
                <p:nvPr/>
              </p:nvPicPr>
              <p:blipFill>
                <a:blip r:embed="rId35"/>
                <a:stretch>
                  <a:fillRect/>
                </a:stretch>
              </p:blipFill>
              <p:spPr>
                <a:xfrm>
                  <a:off x="1705842" y="1449310"/>
                  <a:ext cx="232200" cy="30456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18" name="Ink 17">
                  <a:extLst>
                    <a:ext uri="{FF2B5EF4-FFF2-40B4-BE49-F238E27FC236}">
                      <a16:creationId xmlns:a16="http://schemas.microsoft.com/office/drawing/2014/main" id="{404D2F79-9CA4-4829-7E11-7E9E9EE3089F}"/>
                    </a:ext>
                  </a:extLst>
                </p14:cNvPr>
                <p14:cNvContentPartPr/>
                <p14:nvPr/>
              </p14:nvContentPartPr>
              <p14:xfrm>
                <a:off x="1903842" y="1541470"/>
                <a:ext cx="29520" cy="14760"/>
              </p14:xfrm>
            </p:contentPart>
          </mc:Choice>
          <mc:Fallback>
            <p:pic>
              <p:nvPicPr>
                <p:cNvPr id="18" name="Ink 17">
                  <a:extLst>
                    <a:ext uri="{FF2B5EF4-FFF2-40B4-BE49-F238E27FC236}">
                      <a16:creationId xmlns:a16="http://schemas.microsoft.com/office/drawing/2014/main" id="{404D2F79-9CA4-4829-7E11-7E9E9EE3089F}"/>
                    </a:ext>
                  </a:extLst>
                </p:cNvPr>
                <p:cNvPicPr/>
                <p:nvPr/>
              </p:nvPicPr>
              <p:blipFill>
                <a:blip r:embed="rId37"/>
                <a:stretch>
                  <a:fillRect/>
                </a:stretch>
              </p:blipFill>
              <p:spPr>
                <a:xfrm>
                  <a:off x="1885842" y="1523830"/>
                  <a:ext cx="65160" cy="5040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21" name="Ink 20">
                  <a:extLst>
                    <a:ext uri="{FF2B5EF4-FFF2-40B4-BE49-F238E27FC236}">
                      <a16:creationId xmlns:a16="http://schemas.microsoft.com/office/drawing/2014/main" id="{BF1A4283-618E-AB47-FE8C-8952083BF897}"/>
                    </a:ext>
                  </a:extLst>
                </p14:cNvPr>
                <p14:cNvContentPartPr/>
                <p14:nvPr/>
              </p14:nvContentPartPr>
              <p14:xfrm>
                <a:off x="2417922" y="2232670"/>
                <a:ext cx="6167520" cy="184680"/>
              </p14:xfrm>
            </p:contentPart>
          </mc:Choice>
          <mc:Fallback>
            <p:pic>
              <p:nvPicPr>
                <p:cNvPr id="21" name="Ink 20">
                  <a:extLst>
                    <a:ext uri="{FF2B5EF4-FFF2-40B4-BE49-F238E27FC236}">
                      <a16:creationId xmlns:a16="http://schemas.microsoft.com/office/drawing/2014/main" id="{BF1A4283-618E-AB47-FE8C-8952083BF897}"/>
                    </a:ext>
                  </a:extLst>
                </p:cNvPr>
                <p:cNvPicPr/>
                <p:nvPr/>
              </p:nvPicPr>
              <p:blipFill>
                <a:blip r:embed="rId39"/>
                <a:stretch>
                  <a:fillRect/>
                </a:stretch>
              </p:blipFill>
              <p:spPr>
                <a:xfrm>
                  <a:off x="2399922" y="2214670"/>
                  <a:ext cx="6203160" cy="22032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22" name="Ink 21">
                  <a:extLst>
                    <a:ext uri="{FF2B5EF4-FFF2-40B4-BE49-F238E27FC236}">
                      <a16:creationId xmlns:a16="http://schemas.microsoft.com/office/drawing/2014/main" id="{F2BD3C90-5615-BC3C-2831-81262BD5AED4}"/>
                    </a:ext>
                  </a:extLst>
                </p14:cNvPr>
                <p14:cNvContentPartPr/>
                <p14:nvPr/>
              </p14:nvContentPartPr>
              <p14:xfrm>
                <a:off x="8481762" y="2176510"/>
                <a:ext cx="165600" cy="207360"/>
              </p14:xfrm>
            </p:contentPart>
          </mc:Choice>
          <mc:Fallback>
            <p:pic>
              <p:nvPicPr>
                <p:cNvPr id="22" name="Ink 21">
                  <a:extLst>
                    <a:ext uri="{FF2B5EF4-FFF2-40B4-BE49-F238E27FC236}">
                      <a16:creationId xmlns:a16="http://schemas.microsoft.com/office/drawing/2014/main" id="{F2BD3C90-5615-BC3C-2831-81262BD5AED4}"/>
                    </a:ext>
                  </a:extLst>
                </p:cNvPr>
                <p:cNvPicPr/>
                <p:nvPr/>
              </p:nvPicPr>
              <p:blipFill>
                <a:blip r:embed="rId41"/>
                <a:stretch>
                  <a:fillRect/>
                </a:stretch>
              </p:blipFill>
              <p:spPr>
                <a:xfrm>
                  <a:off x="8463762" y="2158510"/>
                  <a:ext cx="201240" cy="24300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23" name="Ink 22">
                  <a:extLst>
                    <a:ext uri="{FF2B5EF4-FFF2-40B4-BE49-F238E27FC236}">
                      <a16:creationId xmlns:a16="http://schemas.microsoft.com/office/drawing/2014/main" id="{EA819552-BC27-2887-7C61-DF82CFDB0468}"/>
                    </a:ext>
                  </a:extLst>
                </p14:cNvPr>
                <p14:cNvContentPartPr/>
                <p14:nvPr/>
              </p14:nvContentPartPr>
              <p14:xfrm>
                <a:off x="8752842" y="1730110"/>
                <a:ext cx="1459440" cy="1864080"/>
              </p14:xfrm>
            </p:contentPart>
          </mc:Choice>
          <mc:Fallback>
            <p:pic>
              <p:nvPicPr>
                <p:cNvPr id="23" name="Ink 22">
                  <a:extLst>
                    <a:ext uri="{FF2B5EF4-FFF2-40B4-BE49-F238E27FC236}">
                      <a16:creationId xmlns:a16="http://schemas.microsoft.com/office/drawing/2014/main" id="{EA819552-BC27-2887-7C61-DF82CFDB0468}"/>
                    </a:ext>
                  </a:extLst>
                </p:cNvPr>
                <p:cNvPicPr/>
                <p:nvPr/>
              </p:nvPicPr>
              <p:blipFill>
                <a:blip r:embed="rId43"/>
                <a:stretch>
                  <a:fillRect/>
                </a:stretch>
              </p:blipFill>
              <p:spPr>
                <a:xfrm>
                  <a:off x="8734842" y="1712110"/>
                  <a:ext cx="1495080" cy="189972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24" name="Ink 23">
                  <a:extLst>
                    <a:ext uri="{FF2B5EF4-FFF2-40B4-BE49-F238E27FC236}">
                      <a16:creationId xmlns:a16="http://schemas.microsoft.com/office/drawing/2014/main" id="{24B986CE-1C62-D97C-0A90-6FD72A71AA38}"/>
                    </a:ext>
                  </a:extLst>
                </p14:cNvPr>
                <p14:cNvContentPartPr/>
                <p14:nvPr/>
              </p14:nvContentPartPr>
              <p14:xfrm>
                <a:off x="8952282" y="3948070"/>
                <a:ext cx="210600" cy="197640"/>
              </p14:xfrm>
            </p:contentPart>
          </mc:Choice>
          <mc:Fallback>
            <p:pic>
              <p:nvPicPr>
                <p:cNvPr id="24" name="Ink 23">
                  <a:extLst>
                    <a:ext uri="{FF2B5EF4-FFF2-40B4-BE49-F238E27FC236}">
                      <a16:creationId xmlns:a16="http://schemas.microsoft.com/office/drawing/2014/main" id="{24B986CE-1C62-D97C-0A90-6FD72A71AA38}"/>
                    </a:ext>
                  </a:extLst>
                </p:cNvPr>
                <p:cNvPicPr/>
                <p:nvPr/>
              </p:nvPicPr>
              <p:blipFill>
                <a:blip r:embed="rId45"/>
                <a:stretch>
                  <a:fillRect/>
                </a:stretch>
              </p:blipFill>
              <p:spPr>
                <a:xfrm>
                  <a:off x="8934282" y="3930070"/>
                  <a:ext cx="246240" cy="23328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25" name="Ink 24">
                  <a:extLst>
                    <a:ext uri="{FF2B5EF4-FFF2-40B4-BE49-F238E27FC236}">
                      <a16:creationId xmlns:a16="http://schemas.microsoft.com/office/drawing/2014/main" id="{B5EBE335-D760-2B73-90F0-7CD3AAF45B31}"/>
                    </a:ext>
                  </a:extLst>
                </p14:cNvPr>
                <p14:cNvContentPartPr/>
                <p14:nvPr/>
              </p14:nvContentPartPr>
              <p14:xfrm>
                <a:off x="8488242" y="4063270"/>
                <a:ext cx="363240" cy="5400"/>
              </p14:xfrm>
            </p:contentPart>
          </mc:Choice>
          <mc:Fallback>
            <p:pic>
              <p:nvPicPr>
                <p:cNvPr id="25" name="Ink 24">
                  <a:extLst>
                    <a:ext uri="{FF2B5EF4-FFF2-40B4-BE49-F238E27FC236}">
                      <a16:creationId xmlns:a16="http://schemas.microsoft.com/office/drawing/2014/main" id="{B5EBE335-D760-2B73-90F0-7CD3AAF45B31}"/>
                    </a:ext>
                  </a:extLst>
                </p:cNvPr>
                <p:cNvPicPr/>
                <p:nvPr/>
              </p:nvPicPr>
              <p:blipFill>
                <a:blip r:embed="rId47"/>
                <a:stretch>
                  <a:fillRect/>
                </a:stretch>
              </p:blipFill>
              <p:spPr>
                <a:xfrm>
                  <a:off x="8470242" y="4045630"/>
                  <a:ext cx="398880" cy="41040"/>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26" name="Ink 25">
                  <a:extLst>
                    <a:ext uri="{FF2B5EF4-FFF2-40B4-BE49-F238E27FC236}">
                      <a16:creationId xmlns:a16="http://schemas.microsoft.com/office/drawing/2014/main" id="{00EC4059-0EF4-3827-AF69-8F06144DB8AB}"/>
                    </a:ext>
                  </a:extLst>
                </p14:cNvPr>
                <p14:cNvContentPartPr/>
                <p14:nvPr/>
              </p14:nvContentPartPr>
              <p14:xfrm>
                <a:off x="9111402" y="4035190"/>
                <a:ext cx="911520" cy="34920"/>
              </p14:xfrm>
            </p:contentPart>
          </mc:Choice>
          <mc:Fallback>
            <p:pic>
              <p:nvPicPr>
                <p:cNvPr id="26" name="Ink 25">
                  <a:extLst>
                    <a:ext uri="{FF2B5EF4-FFF2-40B4-BE49-F238E27FC236}">
                      <a16:creationId xmlns:a16="http://schemas.microsoft.com/office/drawing/2014/main" id="{00EC4059-0EF4-3827-AF69-8F06144DB8AB}"/>
                    </a:ext>
                  </a:extLst>
                </p:cNvPr>
                <p:cNvPicPr/>
                <p:nvPr/>
              </p:nvPicPr>
              <p:blipFill>
                <a:blip r:embed="rId49"/>
                <a:stretch>
                  <a:fillRect/>
                </a:stretch>
              </p:blipFill>
              <p:spPr>
                <a:xfrm>
                  <a:off x="9093402" y="4017190"/>
                  <a:ext cx="947160" cy="7056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27" name="Ink 26">
                  <a:extLst>
                    <a:ext uri="{FF2B5EF4-FFF2-40B4-BE49-F238E27FC236}">
                      <a16:creationId xmlns:a16="http://schemas.microsoft.com/office/drawing/2014/main" id="{AD85C3BE-12AC-0800-1994-6EEC50666FA7}"/>
                    </a:ext>
                  </a:extLst>
                </p14:cNvPr>
                <p14:cNvContentPartPr/>
                <p14:nvPr/>
              </p14:nvContentPartPr>
              <p14:xfrm>
                <a:off x="9003762" y="3509230"/>
                <a:ext cx="272880" cy="461880"/>
              </p14:xfrm>
            </p:contentPart>
          </mc:Choice>
          <mc:Fallback>
            <p:pic>
              <p:nvPicPr>
                <p:cNvPr id="27" name="Ink 26">
                  <a:extLst>
                    <a:ext uri="{FF2B5EF4-FFF2-40B4-BE49-F238E27FC236}">
                      <a16:creationId xmlns:a16="http://schemas.microsoft.com/office/drawing/2014/main" id="{AD85C3BE-12AC-0800-1994-6EEC50666FA7}"/>
                    </a:ext>
                  </a:extLst>
                </p:cNvPr>
                <p:cNvPicPr/>
                <p:nvPr/>
              </p:nvPicPr>
              <p:blipFill>
                <a:blip r:embed="rId51"/>
                <a:stretch>
                  <a:fillRect/>
                </a:stretch>
              </p:blipFill>
              <p:spPr>
                <a:xfrm>
                  <a:off x="8986122" y="3491590"/>
                  <a:ext cx="308520" cy="497520"/>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33" name="Ink 32">
                  <a:extLst>
                    <a:ext uri="{FF2B5EF4-FFF2-40B4-BE49-F238E27FC236}">
                      <a16:creationId xmlns:a16="http://schemas.microsoft.com/office/drawing/2014/main" id="{A64CE7B3-ED15-4E9D-A672-C5733F1DA579}"/>
                    </a:ext>
                  </a:extLst>
                </p14:cNvPr>
                <p14:cNvContentPartPr/>
                <p14:nvPr/>
              </p14:nvContentPartPr>
              <p14:xfrm>
                <a:off x="8788842" y="1727590"/>
                <a:ext cx="180360" cy="173880"/>
              </p14:xfrm>
            </p:contentPart>
          </mc:Choice>
          <mc:Fallback>
            <p:pic>
              <p:nvPicPr>
                <p:cNvPr id="33" name="Ink 32">
                  <a:extLst>
                    <a:ext uri="{FF2B5EF4-FFF2-40B4-BE49-F238E27FC236}">
                      <a16:creationId xmlns:a16="http://schemas.microsoft.com/office/drawing/2014/main" id="{A64CE7B3-ED15-4E9D-A672-C5733F1DA579}"/>
                    </a:ext>
                  </a:extLst>
                </p:cNvPr>
                <p:cNvPicPr/>
                <p:nvPr/>
              </p:nvPicPr>
              <p:blipFill>
                <a:blip r:embed="rId53"/>
                <a:stretch>
                  <a:fillRect/>
                </a:stretch>
              </p:blipFill>
              <p:spPr>
                <a:xfrm>
                  <a:off x="8771202" y="1709590"/>
                  <a:ext cx="216000" cy="209520"/>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34" name="Ink 33">
                  <a:extLst>
                    <a:ext uri="{FF2B5EF4-FFF2-40B4-BE49-F238E27FC236}">
                      <a16:creationId xmlns:a16="http://schemas.microsoft.com/office/drawing/2014/main" id="{BD171F33-8790-0A54-B4F5-D67A78FAD9D9}"/>
                    </a:ext>
                  </a:extLst>
                </p14:cNvPr>
                <p14:cNvContentPartPr/>
                <p14:nvPr/>
              </p14:nvContentPartPr>
              <p14:xfrm>
                <a:off x="9014562" y="2229430"/>
                <a:ext cx="883800" cy="591480"/>
              </p14:xfrm>
            </p:contentPart>
          </mc:Choice>
          <mc:Fallback>
            <p:pic>
              <p:nvPicPr>
                <p:cNvPr id="34" name="Ink 33">
                  <a:extLst>
                    <a:ext uri="{FF2B5EF4-FFF2-40B4-BE49-F238E27FC236}">
                      <a16:creationId xmlns:a16="http://schemas.microsoft.com/office/drawing/2014/main" id="{BD171F33-8790-0A54-B4F5-D67A78FAD9D9}"/>
                    </a:ext>
                  </a:extLst>
                </p:cNvPr>
                <p:cNvPicPr/>
                <p:nvPr/>
              </p:nvPicPr>
              <p:blipFill>
                <a:blip r:embed="rId55"/>
                <a:stretch>
                  <a:fillRect/>
                </a:stretch>
              </p:blipFill>
              <p:spPr>
                <a:xfrm>
                  <a:off x="8996922" y="2211430"/>
                  <a:ext cx="919440" cy="627120"/>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35" name="Ink 34">
                  <a:extLst>
                    <a:ext uri="{FF2B5EF4-FFF2-40B4-BE49-F238E27FC236}">
                      <a16:creationId xmlns:a16="http://schemas.microsoft.com/office/drawing/2014/main" id="{409AEB64-75A9-6884-6C90-0ACBF90667B7}"/>
                    </a:ext>
                  </a:extLst>
                </p14:cNvPr>
                <p14:cNvContentPartPr/>
                <p14:nvPr/>
              </p14:nvContentPartPr>
              <p14:xfrm>
                <a:off x="9122922" y="2272270"/>
                <a:ext cx="928080" cy="467280"/>
              </p14:xfrm>
            </p:contentPart>
          </mc:Choice>
          <mc:Fallback>
            <p:pic>
              <p:nvPicPr>
                <p:cNvPr id="35" name="Ink 34">
                  <a:extLst>
                    <a:ext uri="{FF2B5EF4-FFF2-40B4-BE49-F238E27FC236}">
                      <a16:creationId xmlns:a16="http://schemas.microsoft.com/office/drawing/2014/main" id="{409AEB64-75A9-6884-6C90-0ACBF90667B7}"/>
                    </a:ext>
                  </a:extLst>
                </p:cNvPr>
                <p:cNvPicPr/>
                <p:nvPr/>
              </p:nvPicPr>
              <p:blipFill>
                <a:blip r:embed="rId57"/>
                <a:stretch>
                  <a:fillRect/>
                </a:stretch>
              </p:blipFill>
              <p:spPr>
                <a:xfrm>
                  <a:off x="9104922" y="2254630"/>
                  <a:ext cx="963720" cy="502920"/>
                </a:xfrm>
                <a:prstGeom prst="rect">
                  <a:avLst/>
                </a:prstGeom>
              </p:spPr>
            </p:pic>
          </mc:Fallback>
        </mc:AlternateContent>
        <mc:AlternateContent xmlns:mc="http://schemas.openxmlformats.org/markup-compatibility/2006">
          <mc:Choice xmlns:p14="http://schemas.microsoft.com/office/powerpoint/2010/main" Requires="p14">
            <p:contentPart p14:bwMode="auto" r:id="rId58">
              <p14:nvContentPartPr>
                <p14:cNvPr id="37" name="Ink 36">
                  <a:extLst>
                    <a:ext uri="{FF2B5EF4-FFF2-40B4-BE49-F238E27FC236}">
                      <a16:creationId xmlns:a16="http://schemas.microsoft.com/office/drawing/2014/main" id="{5193A337-1CFB-4062-84E0-A67E39E16620}"/>
                    </a:ext>
                  </a:extLst>
                </p14:cNvPr>
                <p14:cNvContentPartPr/>
                <p14:nvPr/>
              </p14:nvContentPartPr>
              <p14:xfrm>
                <a:off x="9215802" y="2506630"/>
                <a:ext cx="2520" cy="6120"/>
              </p14:xfrm>
            </p:contentPart>
          </mc:Choice>
          <mc:Fallback>
            <p:pic>
              <p:nvPicPr>
                <p:cNvPr id="37" name="Ink 36">
                  <a:extLst>
                    <a:ext uri="{FF2B5EF4-FFF2-40B4-BE49-F238E27FC236}">
                      <a16:creationId xmlns:a16="http://schemas.microsoft.com/office/drawing/2014/main" id="{5193A337-1CFB-4062-84E0-A67E39E16620}"/>
                    </a:ext>
                  </a:extLst>
                </p:cNvPr>
                <p:cNvPicPr/>
                <p:nvPr/>
              </p:nvPicPr>
              <p:blipFill>
                <a:blip r:embed="rId59"/>
                <a:stretch>
                  <a:fillRect/>
                </a:stretch>
              </p:blipFill>
              <p:spPr>
                <a:xfrm>
                  <a:off x="9198162" y="2488630"/>
                  <a:ext cx="38160" cy="41760"/>
                </a:xfrm>
                <a:prstGeom prst="rect">
                  <a:avLst/>
                </a:prstGeom>
              </p:spPr>
            </p:pic>
          </mc:Fallback>
        </mc:AlternateContent>
        <mc:AlternateContent xmlns:mc="http://schemas.openxmlformats.org/markup-compatibility/2006">
          <mc:Choice xmlns:p14="http://schemas.microsoft.com/office/powerpoint/2010/main" Requires="p14">
            <p:contentPart p14:bwMode="auto" r:id="rId60">
              <p14:nvContentPartPr>
                <p14:cNvPr id="38" name="Ink 37">
                  <a:extLst>
                    <a:ext uri="{FF2B5EF4-FFF2-40B4-BE49-F238E27FC236}">
                      <a16:creationId xmlns:a16="http://schemas.microsoft.com/office/drawing/2014/main" id="{88CC5428-5C26-0D2E-5E43-CE41F97028ED}"/>
                    </a:ext>
                  </a:extLst>
                </p14:cNvPr>
                <p14:cNvContentPartPr/>
                <p14:nvPr/>
              </p14:nvContentPartPr>
              <p14:xfrm>
                <a:off x="9243162" y="2065630"/>
                <a:ext cx="187560" cy="186480"/>
              </p14:xfrm>
            </p:contentPart>
          </mc:Choice>
          <mc:Fallback>
            <p:pic>
              <p:nvPicPr>
                <p:cNvPr id="38" name="Ink 37">
                  <a:extLst>
                    <a:ext uri="{FF2B5EF4-FFF2-40B4-BE49-F238E27FC236}">
                      <a16:creationId xmlns:a16="http://schemas.microsoft.com/office/drawing/2014/main" id="{88CC5428-5C26-0D2E-5E43-CE41F97028ED}"/>
                    </a:ext>
                  </a:extLst>
                </p:cNvPr>
                <p:cNvPicPr/>
                <p:nvPr/>
              </p:nvPicPr>
              <p:blipFill>
                <a:blip r:embed="rId61"/>
                <a:stretch>
                  <a:fillRect/>
                </a:stretch>
              </p:blipFill>
              <p:spPr>
                <a:xfrm>
                  <a:off x="9225162" y="2047630"/>
                  <a:ext cx="223200" cy="222120"/>
                </a:xfrm>
                <a:prstGeom prst="rect">
                  <a:avLst/>
                </a:prstGeom>
              </p:spPr>
            </p:pic>
          </mc:Fallback>
        </mc:AlternateContent>
        <mc:AlternateContent xmlns:mc="http://schemas.openxmlformats.org/markup-compatibility/2006">
          <mc:Choice xmlns:p14="http://schemas.microsoft.com/office/powerpoint/2010/main" Requires="p14">
            <p:contentPart p14:bwMode="auto" r:id="rId62">
              <p14:nvContentPartPr>
                <p14:cNvPr id="39" name="Ink 38">
                  <a:extLst>
                    <a:ext uri="{FF2B5EF4-FFF2-40B4-BE49-F238E27FC236}">
                      <a16:creationId xmlns:a16="http://schemas.microsoft.com/office/drawing/2014/main" id="{2B8DD2BD-4EF8-9CD3-D346-E323D7309DCA}"/>
                    </a:ext>
                  </a:extLst>
                </p14:cNvPr>
                <p14:cNvContentPartPr/>
                <p14:nvPr/>
              </p14:nvContentPartPr>
              <p14:xfrm>
                <a:off x="9532242" y="2075710"/>
                <a:ext cx="351360" cy="162000"/>
              </p14:xfrm>
            </p:contentPart>
          </mc:Choice>
          <mc:Fallback>
            <p:pic>
              <p:nvPicPr>
                <p:cNvPr id="39" name="Ink 38">
                  <a:extLst>
                    <a:ext uri="{FF2B5EF4-FFF2-40B4-BE49-F238E27FC236}">
                      <a16:creationId xmlns:a16="http://schemas.microsoft.com/office/drawing/2014/main" id="{2B8DD2BD-4EF8-9CD3-D346-E323D7309DCA}"/>
                    </a:ext>
                  </a:extLst>
                </p:cNvPr>
                <p:cNvPicPr/>
                <p:nvPr/>
              </p:nvPicPr>
              <p:blipFill>
                <a:blip r:embed="rId63"/>
                <a:stretch>
                  <a:fillRect/>
                </a:stretch>
              </p:blipFill>
              <p:spPr>
                <a:xfrm>
                  <a:off x="9514602" y="2058070"/>
                  <a:ext cx="387000" cy="197640"/>
                </a:xfrm>
                <a:prstGeom prst="rect">
                  <a:avLst/>
                </a:prstGeom>
              </p:spPr>
            </p:pic>
          </mc:Fallback>
        </mc:AlternateContent>
        <mc:AlternateContent xmlns:mc="http://schemas.openxmlformats.org/markup-compatibility/2006">
          <mc:Choice xmlns:p14="http://schemas.microsoft.com/office/powerpoint/2010/main" Requires="p14">
            <p:contentPart p14:bwMode="auto" r:id="rId64">
              <p14:nvContentPartPr>
                <p14:cNvPr id="40" name="Ink 39">
                  <a:extLst>
                    <a:ext uri="{FF2B5EF4-FFF2-40B4-BE49-F238E27FC236}">
                      <a16:creationId xmlns:a16="http://schemas.microsoft.com/office/drawing/2014/main" id="{6B9D722D-36A6-44CB-2A49-407FCD38F620}"/>
                    </a:ext>
                  </a:extLst>
                </p14:cNvPr>
                <p14:cNvContentPartPr/>
                <p14:nvPr/>
              </p14:nvContentPartPr>
              <p14:xfrm>
                <a:off x="9427842" y="2155990"/>
                <a:ext cx="95040" cy="2880"/>
              </p14:xfrm>
            </p:contentPart>
          </mc:Choice>
          <mc:Fallback>
            <p:pic>
              <p:nvPicPr>
                <p:cNvPr id="40" name="Ink 39">
                  <a:extLst>
                    <a:ext uri="{FF2B5EF4-FFF2-40B4-BE49-F238E27FC236}">
                      <a16:creationId xmlns:a16="http://schemas.microsoft.com/office/drawing/2014/main" id="{6B9D722D-36A6-44CB-2A49-407FCD38F620}"/>
                    </a:ext>
                  </a:extLst>
                </p:cNvPr>
                <p:cNvPicPr/>
                <p:nvPr/>
              </p:nvPicPr>
              <p:blipFill>
                <a:blip r:embed="rId65"/>
                <a:stretch>
                  <a:fillRect/>
                </a:stretch>
              </p:blipFill>
              <p:spPr>
                <a:xfrm>
                  <a:off x="9410202" y="2138350"/>
                  <a:ext cx="130680" cy="38520"/>
                </a:xfrm>
                <a:prstGeom prst="rect">
                  <a:avLst/>
                </a:prstGeom>
              </p:spPr>
            </p:pic>
          </mc:Fallback>
        </mc:AlternateContent>
        <mc:AlternateContent xmlns:mc="http://schemas.openxmlformats.org/markup-compatibility/2006">
          <mc:Choice xmlns:p14="http://schemas.microsoft.com/office/powerpoint/2010/main" Requires="p14">
            <p:contentPart p14:bwMode="auto" r:id="rId66">
              <p14:nvContentPartPr>
                <p14:cNvPr id="42" name="Ink 41">
                  <a:extLst>
                    <a:ext uri="{FF2B5EF4-FFF2-40B4-BE49-F238E27FC236}">
                      <a16:creationId xmlns:a16="http://schemas.microsoft.com/office/drawing/2014/main" id="{AB638081-14C3-0A22-A079-3939231F6F55}"/>
                    </a:ext>
                  </a:extLst>
                </p14:cNvPr>
                <p14:cNvContentPartPr/>
                <p14:nvPr/>
              </p14:nvContentPartPr>
              <p14:xfrm>
                <a:off x="9267642" y="2475670"/>
                <a:ext cx="167400" cy="11160"/>
              </p14:xfrm>
            </p:contentPart>
          </mc:Choice>
          <mc:Fallback>
            <p:pic>
              <p:nvPicPr>
                <p:cNvPr id="42" name="Ink 41">
                  <a:extLst>
                    <a:ext uri="{FF2B5EF4-FFF2-40B4-BE49-F238E27FC236}">
                      <a16:creationId xmlns:a16="http://schemas.microsoft.com/office/drawing/2014/main" id="{AB638081-14C3-0A22-A079-3939231F6F55}"/>
                    </a:ext>
                  </a:extLst>
                </p:cNvPr>
                <p:cNvPicPr/>
                <p:nvPr/>
              </p:nvPicPr>
              <p:blipFill>
                <a:blip r:embed="rId67"/>
                <a:stretch>
                  <a:fillRect/>
                </a:stretch>
              </p:blipFill>
              <p:spPr>
                <a:xfrm>
                  <a:off x="9250002" y="2457670"/>
                  <a:ext cx="203040" cy="46800"/>
                </a:xfrm>
                <a:prstGeom prst="rect">
                  <a:avLst/>
                </a:prstGeom>
              </p:spPr>
            </p:pic>
          </mc:Fallback>
        </mc:AlternateContent>
        <mc:AlternateContent xmlns:mc="http://schemas.openxmlformats.org/markup-compatibility/2006">
          <mc:Choice xmlns:p14="http://schemas.microsoft.com/office/powerpoint/2010/main" Requires="p14">
            <p:contentPart p14:bwMode="auto" r:id="rId68">
              <p14:nvContentPartPr>
                <p14:cNvPr id="43" name="Ink 42">
                  <a:extLst>
                    <a:ext uri="{FF2B5EF4-FFF2-40B4-BE49-F238E27FC236}">
                      <a16:creationId xmlns:a16="http://schemas.microsoft.com/office/drawing/2014/main" id="{A5EDA9EF-BB0C-A7DC-9057-7ABEA086235F}"/>
                    </a:ext>
                  </a:extLst>
                </p14:cNvPr>
                <p14:cNvContentPartPr/>
                <p14:nvPr/>
              </p14:nvContentPartPr>
              <p14:xfrm>
                <a:off x="9241002" y="2595190"/>
                <a:ext cx="182520" cy="14760"/>
              </p14:xfrm>
            </p:contentPart>
          </mc:Choice>
          <mc:Fallback>
            <p:pic>
              <p:nvPicPr>
                <p:cNvPr id="43" name="Ink 42">
                  <a:extLst>
                    <a:ext uri="{FF2B5EF4-FFF2-40B4-BE49-F238E27FC236}">
                      <a16:creationId xmlns:a16="http://schemas.microsoft.com/office/drawing/2014/main" id="{A5EDA9EF-BB0C-A7DC-9057-7ABEA086235F}"/>
                    </a:ext>
                  </a:extLst>
                </p:cNvPr>
                <p:cNvPicPr/>
                <p:nvPr/>
              </p:nvPicPr>
              <p:blipFill>
                <a:blip r:embed="rId69"/>
                <a:stretch>
                  <a:fillRect/>
                </a:stretch>
              </p:blipFill>
              <p:spPr>
                <a:xfrm>
                  <a:off x="9223362" y="2577550"/>
                  <a:ext cx="218160" cy="50400"/>
                </a:xfrm>
                <a:prstGeom prst="rect">
                  <a:avLst/>
                </a:prstGeom>
              </p:spPr>
            </p:pic>
          </mc:Fallback>
        </mc:AlternateContent>
        <mc:AlternateContent xmlns:mc="http://schemas.openxmlformats.org/markup-compatibility/2006">
          <mc:Choice xmlns:p14="http://schemas.microsoft.com/office/powerpoint/2010/main" Requires="p14">
            <p:contentPart p14:bwMode="auto" r:id="rId70">
              <p14:nvContentPartPr>
                <p14:cNvPr id="44" name="Ink 43">
                  <a:extLst>
                    <a:ext uri="{FF2B5EF4-FFF2-40B4-BE49-F238E27FC236}">
                      <a16:creationId xmlns:a16="http://schemas.microsoft.com/office/drawing/2014/main" id="{2E304B36-2309-4A01-D520-A8F83A452CDF}"/>
                    </a:ext>
                  </a:extLst>
                </p14:cNvPr>
                <p14:cNvContentPartPr/>
                <p14:nvPr/>
              </p14:nvContentPartPr>
              <p14:xfrm>
                <a:off x="9222642" y="2722630"/>
                <a:ext cx="119520" cy="9720"/>
              </p14:xfrm>
            </p:contentPart>
          </mc:Choice>
          <mc:Fallback>
            <p:pic>
              <p:nvPicPr>
                <p:cNvPr id="44" name="Ink 43">
                  <a:extLst>
                    <a:ext uri="{FF2B5EF4-FFF2-40B4-BE49-F238E27FC236}">
                      <a16:creationId xmlns:a16="http://schemas.microsoft.com/office/drawing/2014/main" id="{2E304B36-2309-4A01-D520-A8F83A452CDF}"/>
                    </a:ext>
                  </a:extLst>
                </p:cNvPr>
                <p:cNvPicPr/>
                <p:nvPr/>
              </p:nvPicPr>
              <p:blipFill>
                <a:blip r:embed="rId71"/>
                <a:stretch>
                  <a:fillRect/>
                </a:stretch>
              </p:blipFill>
              <p:spPr>
                <a:xfrm>
                  <a:off x="9205002" y="2704630"/>
                  <a:ext cx="155160" cy="45360"/>
                </a:xfrm>
                <a:prstGeom prst="rect">
                  <a:avLst/>
                </a:prstGeom>
              </p:spPr>
            </p:pic>
          </mc:Fallback>
        </mc:AlternateContent>
        <mc:AlternateContent xmlns:mc="http://schemas.openxmlformats.org/markup-compatibility/2006">
          <mc:Choice xmlns:p14="http://schemas.microsoft.com/office/powerpoint/2010/main" Requires="p14">
            <p:contentPart p14:bwMode="auto" r:id="rId72">
              <p14:nvContentPartPr>
                <p14:cNvPr id="46" name="Ink 45">
                  <a:extLst>
                    <a:ext uri="{FF2B5EF4-FFF2-40B4-BE49-F238E27FC236}">
                      <a16:creationId xmlns:a16="http://schemas.microsoft.com/office/drawing/2014/main" id="{FEF02427-C12D-E8BE-5142-77AA2B2AE0A0}"/>
                    </a:ext>
                  </a:extLst>
                </p14:cNvPr>
                <p14:cNvContentPartPr/>
                <p14:nvPr/>
              </p14:nvContentPartPr>
              <p14:xfrm>
                <a:off x="5886882" y="1825870"/>
                <a:ext cx="126000" cy="342720"/>
              </p14:xfrm>
            </p:contentPart>
          </mc:Choice>
          <mc:Fallback>
            <p:pic>
              <p:nvPicPr>
                <p:cNvPr id="46" name="Ink 45">
                  <a:extLst>
                    <a:ext uri="{FF2B5EF4-FFF2-40B4-BE49-F238E27FC236}">
                      <a16:creationId xmlns:a16="http://schemas.microsoft.com/office/drawing/2014/main" id="{FEF02427-C12D-E8BE-5142-77AA2B2AE0A0}"/>
                    </a:ext>
                  </a:extLst>
                </p:cNvPr>
                <p:cNvPicPr/>
                <p:nvPr/>
              </p:nvPicPr>
              <p:blipFill>
                <a:blip r:embed="rId73"/>
                <a:stretch>
                  <a:fillRect/>
                </a:stretch>
              </p:blipFill>
              <p:spPr>
                <a:xfrm>
                  <a:off x="5869242" y="1807870"/>
                  <a:ext cx="161640" cy="378360"/>
                </a:xfrm>
                <a:prstGeom prst="rect">
                  <a:avLst/>
                </a:prstGeom>
              </p:spPr>
            </p:pic>
          </mc:Fallback>
        </mc:AlternateContent>
        <mc:AlternateContent xmlns:mc="http://schemas.openxmlformats.org/markup-compatibility/2006">
          <mc:Choice xmlns:p14="http://schemas.microsoft.com/office/powerpoint/2010/main" Requires="p14">
            <p:contentPart p14:bwMode="auto" r:id="rId74">
              <p14:nvContentPartPr>
                <p14:cNvPr id="47" name="Ink 46">
                  <a:extLst>
                    <a:ext uri="{FF2B5EF4-FFF2-40B4-BE49-F238E27FC236}">
                      <a16:creationId xmlns:a16="http://schemas.microsoft.com/office/drawing/2014/main" id="{CAFEAFB0-884E-4087-9455-5EFF47441062}"/>
                    </a:ext>
                  </a:extLst>
                </p14:cNvPr>
                <p14:cNvContentPartPr/>
                <p14:nvPr/>
              </p14:nvContentPartPr>
              <p14:xfrm>
                <a:off x="6033402" y="1995430"/>
                <a:ext cx="111240" cy="149400"/>
              </p14:xfrm>
            </p:contentPart>
          </mc:Choice>
          <mc:Fallback>
            <p:pic>
              <p:nvPicPr>
                <p:cNvPr id="47" name="Ink 46">
                  <a:extLst>
                    <a:ext uri="{FF2B5EF4-FFF2-40B4-BE49-F238E27FC236}">
                      <a16:creationId xmlns:a16="http://schemas.microsoft.com/office/drawing/2014/main" id="{CAFEAFB0-884E-4087-9455-5EFF47441062}"/>
                    </a:ext>
                  </a:extLst>
                </p:cNvPr>
                <p:cNvPicPr/>
                <p:nvPr/>
              </p:nvPicPr>
              <p:blipFill>
                <a:blip r:embed="rId75"/>
                <a:stretch>
                  <a:fillRect/>
                </a:stretch>
              </p:blipFill>
              <p:spPr>
                <a:xfrm>
                  <a:off x="6015762" y="1977790"/>
                  <a:ext cx="146880" cy="185040"/>
                </a:xfrm>
                <a:prstGeom prst="rect">
                  <a:avLst/>
                </a:prstGeom>
              </p:spPr>
            </p:pic>
          </mc:Fallback>
        </mc:AlternateContent>
        <mc:AlternateContent xmlns:mc="http://schemas.openxmlformats.org/markup-compatibility/2006">
          <mc:Choice xmlns:p14="http://schemas.microsoft.com/office/powerpoint/2010/main" Requires="p14">
            <p:contentPart p14:bwMode="auto" r:id="rId76">
              <p14:nvContentPartPr>
                <p14:cNvPr id="48" name="Ink 47">
                  <a:extLst>
                    <a:ext uri="{FF2B5EF4-FFF2-40B4-BE49-F238E27FC236}">
                      <a16:creationId xmlns:a16="http://schemas.microsoft.com/office/drawing/2014/main" id="{957E35FD-7285-B08F-CBB9-2EB8DCAFBBBE}"/>
                    </a:ext>
                  </a:extLst>
                </p14:cNvPr>
                <p14:cNvContentPartPr/>
                <p14:nvPr/>
              </p14:nvContentPartPr>
              <p14:xfrm>
                <a:off x="6192522" y="1979230"/>
                <a:ext cx="131760" cy="209880"/>
              </p14:xfrm>
            </p:contentPart>
          </mc:Choice>
          <mc:Fallback>
            <p:pic>
              <p:nvPicPr>
                <p:cNvPr id="48" name="Ink 47">
                  <a:extLst>
                    <a:ext uri="{FF2B5EF4-FFF2-40B4-BE49-F238E27FC236}">
                      <a16:creationId xmlns:a16="http://schemas.microsoft.com/office/drawing/2014/main" id="{957E35FD-7285-B08F-CBB9-2EB8DCAFBBBE}"/>
                    </a:ext>
                  </a:extLst>
                </p:cNvPr>
                <p:cNvPicPr/>
                <p:nvPr/>
              </p:nvPicPr>
              <p:blipFill>
                <a:blip r:embed="rId77"/>
                <a:stretch>
                  <a:fillRect/>
                </a:stretch>
              </p:blipFill>
              <p:spPr>
                <a:xfrm>
                  <a:off x="6174522" y="1961230"/>
                  <a:ext cx="167400" cy="245520"/>
                </a:xfrm>
                <a:prstGeom prst="rect">
                  <a:avLst/>
                </a:prstGeom>
              </p:spPr>
            </p:pic>
          </mc:Fallback>
        </mc:AlternateContent>
        <mc:AlternateContent xmlns:mc="http://schemas.openxmlformats.org/markup-compatibility/2006">
          <mc:Choice xmlns:p14="http://schemas.microsoft.com/office/powerpoint/2010/main" Requires="p14">
            <p:contentPart p14:bwMode="auto" r:id="rId78">
              <p14:nvContentPartPr>
                <p14:cNvPr id="49" name="Ink 48">
                  <a:extLst>
                    <a:ext uri="{FF2B5EF4-FFF2-40B4-BE49-F238E27FC236}">
                      <a16:creationId xmlns:a16="http://schemas.microsoft.com/office/drawing/2014/main" id="{51916D81-FD46-5B78-85BC-0B78BA06599C}"/>
                    </a:ext>
                  </a:extLst>
                </p14:cNvPr>
                <p14:cNvContentPartPr/>
                <p14:nvPr/>
              </p14:nvContentPartPr>
              <p14:xfrm>
                <a:off x="6403842" y="2045470"/>
                <a:ext cx="26280" cy="21960"/>
              </p14:xfrm>
            </p:contentPart>
          </mc:Choice>
          <mc:Fallback>
            <p:pic>
              <p:nvPicPr>
                <p:cNvPr id="49" name="Ink 48">
                  <a:extLst>
                    <a:ext uri="{FF2B5EF4-FFF2-40B4-BE49-F238E27FC236}">
                      <a16:creationId xmlns:a16="http://schemas.microsoft.com/office/drawing/2014/main" id="{51916D81-FD46-5B78-85BC-0B78BA06599C}"/>
                    </a:ext>
                  </a:extLst>
                </p:cNvPr>
                <p:cNvPicPr/>
                <p:nvPr/>
              </p:nvPicPr>
              <p:blipFill>
                <a:blip r:embed="rId79"/>
                <a:stretch>
                  <a:fillRect/>
                </a:stretch>
              </p:blipFill>
              <p:spPr>
                <a:xfrm>
                  <a:off x="6386202" y="2027830"/>
                  <a:ext cx="61920" cy="57600"/>
                </a:xfrm>
                <a:prstGeom prst="rect">
                  <a:avLst/>
                </a:prstGeom>
              </p:spPr>
            </p:pic>
          </mc:Fallback>
        </mc:AlternateContent>
        <mc:AlternateContent xmlns:mc="http://schemas.openxmlformats.org/markup-compatibility/2006">
          <mc:Choice xmlns:p14="http://schemas.microsoft.com/office/powerpoint/2010/main" Requires="p14">
            <p:contentPart p14:bwMode="auto" r:id="rId80">
              <p14:nvContentPartPr>
                <p14:cNvPr id="51" name="Ink 50">
                  <a:extLst>
                    <a:ext uri="{FF2B5EF4-FFF2-40B4-BE49-F238E27FC236}">
                      <a16:creationId xmlns:a16="http://schemas.microsoft.com/office/drawing/2014/main" id="{07ACCF0C-ECD2-F997-8ED3-C149E41F5D42}"/>
                    </a:ext>
                  </a:extLst>
                </p14:cNvPr>
                <p14:cNvContentPartPr/>
                <p14:nvPr/>
              </p14:nvContentPartPr>
              <p14:xfrm>
                <a:off x="9370242" y="2928190"/>
                <a:ext cx="212760" cy="149400"/>
              </p14:xfrm>
            </p:contentPart>
          </mc:Choice>
          <mc:Fallback>
            <p:pic>
              <p:nvPicPr>
                <p:cNvPr id="51" name="Ink 50">
                  <a:extLst>
                    <a:ext uri="{FF2B5EF4-FFF2-40B4-BE49-F238E27FC236}">
                      <a16:creationId xmlns:a16="http://schemas.microsoft.com/office/drawing/2014/main" id="{07ACCF0C-ECD2-F997-8ED3-C149E41F5D42}"/>
                    </a:ext>
                  </a:extLst>
                </p:cNvPr>
                <p:cNvPicPr/>
                <p:nvPr/>
              </p:nvPicPr>
              <p:blipFill>
                <a:blip r:embed="rId81"/>
                <a:stretch>
                  <a:fillRect/>
                </a:stretch>
              </p:blipFill>
              <p:spPr>
                <a:xfrm>
                  <a:off x="9352602" y="2910550"/>
                  <a:ext cx="248400" cy="185040"/>
                </a:xfrm>
                <a:prstGeom prst="rect">
                  <a:avLst/>
                </a:prstGeom>
              </p:spPr>
            </p:pic>
          </mc:Fallback>
        </mc:AlternateContent>
        <mc:AlternateContent xmlns:mc="http://schemas.openxmlformats.org/markup-compatibility/2006">
          <mc:Choice xmlns:p14="http://schemas.microsoft.com/office/powerpoint/2010/main" Requires="p14">
            <p:contentPart p14:bwMode="auto" r:id="rId82">
              <p14:nvContentPartPr>
                <p14:cNvPr id="52" name="Ink 51">
                  <a:extLst>
                    <a:ext uri="{FF2B5EF4-FFF2-40B4-BE49-F238E27FC236}">
                      <a16:creationId xmlns:a16="http://schemas.microsoft.com/office/drawing/2014/main" id="{862B3846-A836-94C3-003F-24EEEED96DB1}"/>
                    </a:ext>
                  </a:extLst>
                </p14:cNvPr>
                <p14:cNvContentPartPr/>
                <p14:nvPr/>
              </p14:nvContentPartPr>
              <p14:xfrm>
                <a:off x="9483642" y="3062470"/>
                <a:ext cx="153720" cy="99360"/>
              </p14:xfrm>
            </p:contentPart>
          </mc:Choice>
          <mc:Fallback>
            <p:pic>
              <p:nvPicPr>
                <p:cNvPr id="52" name="Ink 51">
                  <a:extLst>
                    <a:ext uri="{FF2B5EF4-FFF2-40B4-BE49-F238E27FC236}">
                      <a16:creationId xmlns:a16="http://schemas.microsoft.com/office/drawing/2014/main" id="{862B3846-A836-94C3-003F-24EEEED96DB1}"/>
                    </a:ext>
                  </a:extLst>
                </p:cNvPr>
                <p:cNvPicPr/>
                <p:nvPr/>
              </p:nvPicPr>
              <p:blipFill>
                <a:blip r:embed="rId83"/>
                <a:stretch>
                  <a:fillRect/>
                </a:stretch>
              </p:blipFill>
              <p:spPr>
                <a:xfrm>
                  <a:off x="9466002" y="3044830"/>
                  <a:ext cx="189360" cy="135000"/>
                </a:xfrm>
                <a:prstGeom prst="rect">
                  <a:avLst/>
                </a:prstGeom>
              </p:spPr>
            </p:pic>
          </mc:Fallback>
        </mc:AlternateContent>
        <mc:AlternateContent xmlns:mc="http://schemas.openxmlformats.org/markup-compatibility/2006">
          <mc:Choice xmlns:p14="http://schemas.microsoft.com/office/powerpoint/2010/main" Requires="p14">
            <p:contentPart p14:bwMode="auto" r:id="rId84">
              <p14:nvContentPartPr>
                <p14:cNvPr id="53" name="Ink 52">
                  <a:extLst>
                    <a:ext uri="{FF2B5EF4-FFF2-40B4-BE49-F238E27FC236}">
                      <a16:creationId xmlns:a16="http://schemas.microsoft.com/office/drawing/2014/main" id="{226BC119-5399-DF1B-8F70-C51552485783}"/>
                    </a:ext>
                  </a:extLst>
                </p14:cNvPr>
                <p14:cNvContentPartPr/>
                <p14:nvPr/>
              </p14:nvContentPartPr>
              <p14:xfrm>
                <a:off x="9337122" y="3158230"/>
                <a:ext cx="100440" cy="88560"/>
              </p14:xfrm>
            </p:contentPart>
          </mc:Choice>
          <mc:Fallback>
            <p:pic>
              <p:nvPicPr>
                <p:cNvPr id="53" name="Ink 52">
                  <a:extLst>
                    <a:ext uri="{FF2B5EF4-FFF2-40B4-BE49-F238E27FC236}">
                      <a16:creationId xmlns:a16="http://schemas.microsoft.com/office/drawing/2014/main" id="{226BC119-5399-DF1B-8F70-C51552485783}"/>
                    </a:ext>
                  </a:extLst>
                </p:cNvPr>
                <p:cNvPicPr/>
                <p:nvPr/>
              </p:nvPicPr>
              <p:blipFill>
                <a:blip r:embed="rId85"/>
                <a:stretch>
                  <a:fillRect/>
                </a:stretch>
              </p:blipFill>
              <p:spPr>
                <a:xfrm>
                  <a:off x="9319122" y="3140590"/>
                  <a:ext cx="136080" cy="124200"/>
                </a:xfrm>
                <a:prstGeom prst="rect">
                  <a:avLst/>
                </a:prstGeom>
              </p:spPr>
            </p:pic>
          </mc:Fallback>
        </mc:AlternateContent>
        <mc:AlternateContent xmlns:mc="http://schemas.openxmlformats.org/markup-compatibility/2006">
          <mc:Choice xmlns:p14="http://schemas.microsoft.com/office/powerpoint/2010/main" Requires="p14">
            <p:contentPart p14:bwMode="auto" r:id="rId86">
              <p14:nvContentPartPr>
                <p14:cNvPr id="54" name="Ink 53">
                  <a:extLst>
                    <a:ext uri="{FF2B5EF4-FFF2-40B4-BE49-F238E27FC236}">
                      <a16:creationId xmlns:a16="http://schemas.microsoft.com/office/drawing/2014/main" id="{3BD6C2B3-D977-EDBC-CF10-B94A0061E80B}"/>
                    </a:ext>
                  </a:extLst>
                </p14:cNvPr>
                <p14:cNvContentPartPr/>
                <p14:nvPr/>
              </p14:nvContentPartPr>
              <p14:xfrm>
                <a:off x="9376002" y="3174070"/>
                <a:ext cx="253440" cy="100080"/>
              </p14:xfrm>
            </p:contentPart>
          </mc:Choice>
          <mc:Fallback>
            <p:pic>
              <p:nvPicPr>
                <p:cNvPr id="54" name="Ink 53">
                  <a:extLst>
                    <a:ext uri="{FF2B5EF4-FFF2-40B4-BE49-F238E27FC236}">
                      <a16:creationId xmlns:a16="http://schemas.microsoft.com/office/drawing/2014/main" id="{3BD6C2B3-D977-EDBC-CF10-B94A0061E80B}"/>
                    </a:ext>
                  </a:extLst>
                </p:cNvPr>
                <p:cNvPicPr/>
                <p:nvPr/>
              </p:nvPicPr>
              <p:blipFill>
                <a:blip r:embed="rId87"/>
                <a:stretch>
                  <a:fillRect/>
                </a:stretch>
              </p:blipFill>
              <p:spPr>
                <a:xfrm>
                  <a:off x="9358362" y="3156070"/>
                  <a:ext cx="289080" cy="135720"/>
                </a:xfrm>
                <a:prstGeom prst="rect">
                  <a:avLst/>
                </a:prstGeom>
              </p:spPr>
            </p:pic>
          </mc:Fallback>
        </mc:AlternateContent>
        <mc:AlternateContent xmlns:mc="http://schemas.openxmlformats.org/markup-compatibility/2006">
          <mc:Choice xmlns:p14="http://schemas.microsoft.com/office/powerpoint/2010/main" Requires="p14">
            <p:contentPart p14:bwMode="auto" r:id="rId88">
              <p14:nvContentPartPr>
                <p14:cNvPr id="56" name="Ink 55">
                  <a:extLst>
                    <a:ext uri="{FF2B5EF4-FFF2-40B4-BE49-F238E27FC236}">
                      <a16:creationId xmlns:a16="http://schemas.microsoft.com/office/drawing/2014/main" id="{0E32B831-D6AA-D29B-2F48-72E24BEBEDEC}"/>
                    </a:ext>
                  </a:extLst>
                </p14:cNvPr>
                <p14:cNvContentPartPr/>
                <p14:nvPr/>
              </p14:nvContentPartPr>
              <p14:xfrm>
                <a:off x="2682162" y="2673670"/>
                <a:ext cx="6148080" cy="158760"/>
              </p14:xfrm>
            </p:contentPart>
          </mc:Choice>
          <mc:Fallback>
            <p:pic>
              <p:nvPicPr>
                <p:cNvPr id="56" name="Ink 55">
                  <a:extLst>
                    <a:ext uri="{FF2B5EF4-FFF2-40B4-BE49-F238E27FC236}">
                      <a16:creationId xmlns:a16="http://schemas.microsoft.com/office/drawing/2014/main" id="{0E32B831-D6AA-D29B-2F48-72E24BEBEDEC}"/>
                    </a:ext>
                  </a:extLst>
                </p:cNvPr>
                <p:cNvPicPr/>
                <p:nvPr/>
              </p:nvPicPr>
              <p:blipFill>
                <a:blip r:embed="rId89"/>
                <a:stretch>
                  <a:fillRect/>
                </a:stretch>
              </p:blipFill>
              <p:spPr>
                <a:xfrm>
                  <a:off x="2664162" y="2656030"/>
                  <a:ext cx="6183720" cy="194400"/>
                </a:xfrm>
                <a:prstGeom prst="rect">
                  <a:avLst/>
                </a:prstGeom>
              </p:spPr>
            </p:pic>
          </mc:Fallback>
        </mc:AlternateContent>
        <mc:AlternateContent xmlns:mc="http://schemas.openxmlformats.org/markup-compatibility/2006">
          <mc:Choice xmlns:p14="http://schemas.microsoft.com/office/powerpoint/2010/main" Requires="p14">
            <p:contentPart p14:bwMode="auto" r:id="rId90">
              <p14:nvContentPartPr>
                <p14:cNvPr id="57" name="Ink 56">
                  <a:extLst>
                    <a:ext uri="{FF2B5EF4-FFF2-40B4-BE49-F238E27FC236}">
                      <a16:creationId xmlns:a16="http://schemas.microsoft.com/office/drawing/2014/main" id="{E49A5F39-CA08-5346-EF7A-E8D8FE509CFB}"/>
                    </a:ext>
                  </a:extLst>
                </p14:cNvPr>
                <p14:cNvContentPartPr/>
                <p14:nvPr/>
              </p14:nvContentPartPr>
              <p14:xfrm>
                <a:off x="2637882" y="2757910"/>
                <a:ext cx="155160" cy="219600"/>
              </p14:xfrm>
            </p:contentPart>
          </mc:Choice>
          <mc:Fallback>
            <p:pic>
              <p:nvPicPr>
                <p:cNvPr id="57" name="Ink 56">
                  <a:extLst>
                    <a:ext uri="{FF2B5EF4-FFF2-40B4-BE49-F238E27FC236}">
                      <a16:creationId xmlns:a16="http://schemas.microsoft.com/office/drawing/2014/main" id="{E49A5F39-CA08-5346-EF7A-E8D8FE509CFB}"/>
                    </a:ext>
                  </a:extLst>
                </p:cNvPr>
                <p:cNvPicPr/>
                <p:nvPr/>
              </p:nvPicPr>
              <p:blipFill>
                <a:blip r:embed="rId91"/>
                <a:stretch>
                  <a:fillRect/>
                </a:stretch>
              </p:blipFill>
              <p:spPr>
                <a:xfrm>
                  <a:off x="2620242" y="2740270"/>
                  <a:ext cx="190800" cy="255240"/>
                </a:xfrm>
                <a:prstGeom prst="rect">
                  <a:avLst/>
                </a:prstGeom>
              </p:spPr>
            </p:pic>
          </mc:Fallback>
        </mc:AlternateContent>
        <mc:AlternateContent xmlns:mc="http://schemas.openxmlformats.org/markup-compatibility/2006">
          <mc:Choice xmlns:p14="http://schemas.microsoft.com/office/powerpoint/2010/main" Requires="p14">
            <p:contentPart p14:bwMode="auto" r:id="rId92">
              <p14:nvContentPartPr>
                <p14:cNvPr id="58" name="Ink 57">
                  <a:extLst>
                    <a:ext uri="{FF2B5EF4-FFF2-40B4-BE49-F238E27FC236}">
                      <a16:creationId xmlns:a16="http://schemas.microsoft.com/office/drawing/2014/main" id="{91D7DF75-8E7F-C231-FB21-024615393194}"/>
                    </a:ext>
                  </a:extLst>
                </p14:cNvPr>
                <p14:cNvContentPartPr/>
                <p14:nvPr/>
              </p14:nvContentPartPr>
              <p14:xfrm>
                <a:off x="5445162" y="2848990"/>
                <a:ext cx="230760" cy="299160"/>
              </p14:xfrm>
            </p:contentPart>
          </mc:Choice>
          <mc:Fallback>
            <p:pic>
              <p:nvPicPr>
                <p:cNvPr id="58" name="Ink 57">
                  <a:extLst>
                    <a:ext uri="{FF2B5EF4-FFF2-40B4-BE49-F238E27FC236}">
                      <a16:creationId xmlns:a16="http://schemas.microsoft.com/office/drawing/2014/main" id="{91D7DF75-8E7F-C231-FB21-024615393194}"/>
                    </a:ext>
                  </a:extLst>
                </p:cNvPr>
                <p:cNvPicPr/>
                <p:nvPr/>
              </p:nvPicPr>
              <p:blipFill>
                <a:blip r:embed="rId93"/>
                <a:stretch>
                  <a:fillRect/>
                </a:stretch>
              </p:blipFill>
              <p:spPr>
                <a:xfrm>
                  <a:off x="5427162" y="2831350"/>
                  <a:ext cx="266400" cy="334800"/>
                </a:xfrm>
                <a:prstGeom prst="rect">
                  <a:avLst/>
                </a:prstGeom>
              </p:spPr>
            </p:pic>
          </mc:Fallback>
        </mc:AlternateContent>
        <mc:AlternateContent xmlns:mc="http://schemas.openxmlformats.org/markup-compatibility/2006">
          <mc:Choice xmlns:p14="http://schemas.microsoft.com/office/powerpoint/2010/main" Requires="p14">
            <p:contentPart p14:bwMode="auto" r:id="rId94">
              <p14:nvContentPartPr>
                <p14:cNvPr id="59" name="Ink 58">
                  <a:extLst>
                    <a:ext uri="{FF2B5EF4-FFF2-40B4-BE49-F238E27FC236}">
                      <a16:creationId xmlns:a16="http://schemas.microsoft.com/office/drawing/2014/main" id="{BB4C117C-1C88-3EA4-546D-E3A4D9408C39}"/>
                    </a:ext>
                  </a:extLst>
                </p14:cNvPr>
                <p14:cNvContentPartPr/>
                <p14:nvPr/>
              </p14:nvContentPartPr>
              <p14:xfrm>
                <a:off x="5718402" y="2994790"/>
                <a:ext cx="117720" cy="111960"/>
              </p14:xfrm>
            </p:contentPart>
          </mc:Choice>
          <mc:Fallback>
            <p:pic>
              <p:nvPicPr>
                <p:cNvPr id="59" name="Ink 58">
                  <a:extLst>
                    <a:ext uri="{FF2B5EF4-FFF2-40B4-BE49-F238E27FC236}">
                      <a16:creationId xmlns:a16="http://schemas.microsoft.com/office/drawing/2014/main" id="{BB4C117C-1C88-3EA4-546D-E3A4D9408C39}"/>
                    </a:ext>
                  </a:extLst>
                </p:cNvPr>
                <p:cNvPicPr/>
                <p:nvPr/>
              </p:nvPicPr>
              <p:blipFill>
                <a:blip r:embed="rId95"/>
                <a:stretch>
                  <a:fillRect/>
                </a:stretch>
              </p:blipFill>
              <p:spPr>
                <a:xfrm>
                  <a:off x="5700402" y="2977150"/>
                  <a:ext cx="153360" cy="147600"/>
                </a:xfrm>
                <a:prstGeom prst="rect">
                  <a:avLst/>
                </a:prstGeom>
              </p:spPr>
            </p:pic>
          </mc:Fallback>
        </mc:AlternateContent>
        <mc:AlternateContent xmlns:mc="http://schemas.openxmlformats.org/markup-compatibility/2006">
          <mc:Choice xmlns:p14="http://schemas.microsoft.com/office/powerpoint/2010/main" Requires="p14">
            <p:contentPart p14:bwMode="auto" r:id="rId96">
              <p14:nvContentPartPr>
                <p14:cNvPr id="60" name="Ink 59">
                  <a:extLst>
                    <a:ext uri="{FF2B5EF4-FFF2-40B4-BE49-F238E27FC236}">
                      <a16:creationId xmlns:a16="http://schemas.microsoft.com/office/drawing/2014/main" id="{0F6007D8-B9C1-C13D-5449-449F3C01E60D}"/>
                    </a:ext>
                  </a:extLst>
                </p14:cNvPr>
                <p14:cNvContentPartPr/>
                <p14:nvPr/>
              </p14:nvContentPartPr>
              <p14:xfrm>
                <a:off x="5875002" y="2971390"/>
                <a:ext cx="89640" cy="115200"/>
              </p14:xfrm>
            </p:contentPart>
          </mc:Choice>
          <mc:Fallback>
            <p:pic>
              <p:nvPicPr>
                <p:cNvPr id="60" name="Ink 59">
                  <a:extLst>
                    <a:ext uri="{FF2B5EF4-FFF2-40B4-BE49-F238E27FC236}">
                      <a16:creationId xmlns:a16="http://schemas.microsoft.com/office/drawing/2014/main" id="{0F6007D8-B9C1-C13D-5449-449F3C01E60D}"/>
                    </a:ext>
                  </a:extLst>
                </p:cNvPr>
                <p:cNvPicPr/>
                <p:nvPr/>
              </p:nvPicPr>
              <p:blipFill>
                <a:blip r:embed="rId97"/>
                <a:stretch>
                  <a:fillRect/>
                </a:stretch>
              </p:blipFill>
              <p:spPr>
                <a:xfrm>
                  <a:off x="5857362" y="2953390"/>
                  <a:ext cx="125280" cy="150840"/>
                </a:xfrm>
                <a:prstGeom prst="rect">
                  <a:avLst/>
                </a:prstGeom>
              </p:spPr>
            </p:pic>
          </mc:Fallback>
        </mc:AlternateContent>
        <mc:AlternateContent xmlns:mc="http://schemas.openxmlformats.org/markup-compatibility/2006">
          <mc:Choice xmlns:p14="http://schemas.microsoft.com/office/powerpoint/2010/main" Requires="p14">
            <p:contentPart p14:bwMode="auto" r:id="rId98">
              <p14:nvContentPartPr>
                <p14:cNvPr id="61" name="Ink 60">
                  <a:extLst>
                    <a:ext uri="{FF2B5EF4-FFF2-40B4-BE49-F238E27FC236}">
                      <a16:creationId xmlns:a16="http://schemas.microsoft.com/office/drawing/2014/main" id="{55959206-F22C-374D-80CE-667E26838A80}"/>
                    </a:ext>
                  </a:extLst>
                </p14:cNvPr>
                <p14:cNvContentPartPr/>
                <p14:nvPr/>
              </p14:nvContentPartPr>
              <p14:xfrm>
                <a:off x="6006762" y="2941150"/>
                <a:ext cx="75240" cy="240840"/>
              </p14:xfrm>
            </p:contentPart>
          </mc:Choice>
          <mc:Fallback>
            <p:pic>
              <p:nvPicPr>
                <p:cNvPr id="61" name="Ink 60">
                  <a:extLst>
                    <a:ext uri="{FF2B5EF4-FFF2-40B4-BE49-F238E27FC236}">
                      <a16:creationId xmlns:a16="http://schemas.microsoft.com/office/drawing/2014/main" id="{55959206-F22C-374D-80CE-667E26838A80}"/>
                    </a:ext>
                  </a:extLst>
                </p:cNvPr>
                <p:cNvPicPr/>
                <p:nvPr/>
              </p:nvPicPr>
              <p:blipFill>
                <a:blip r:embed="rId99"/>
                <a:stretch>
                  <a:fillRect/>
                </a:stretch>
              </p:blipFill>
              <p:spPr>
                <a:xfrm>
                  <a:off x="5989122" y="2923150"/>
                  <a:ext cx="110880" cy="276480"/>
                </a:xfrm>
                <a:prstGeom prst="rect">
                  <a:avLst/>
                </a:prstGeom>
              </p:spPr>
            </p:pic>
          </mc:Fallback>
        </mc:AlternateContent>
        <mc:AlternateContent xmlns:mc="http://schemas.openxmlformats.org/markup-compatibility/2006">
          <mc:Choice xmlns:p14="http://schemas.microsoft.com/office/powerpoint/2010/main" Requires="p14">
            <p:contentPart p14:bwMode="auto" r:id="rId100">
              <p14:nvContentPartPr>
                <p14:cNvPr id="62" name="Ink 61">
                  <a:extLst>
                    <a:ext uri="{FF2B5EF4-FFF2-40B4-BE49-F238E27FC236}">
                      <a16:creationId xmlns:a16="http://schemas.microsoft.com/office/drawing/2014/main" id="{F7199D13-BB9E-802F-E19F-B52515EE8F56}"/>
                    </a:ext>
                  </a:extLst>
                </p14:cNvPr>
                <p14:cNvContentPartPr/>
                <p14:nvPr/>
              </p14:nvContentPartPr>
              <p14:xfrm>
                <a:off x="6128442" y="2924590"/>
                <a:ext cx="398160" cy="162360"/>
              </p14:xfrm>
            </p:contentPart>
          </mc:Choice>
          <mc:Fallback>
            <p:pic>
              <p:nvPicPr>
                <p:cNvPr id="62" name="Ink 61">
                  <a:extLst>
                    <a:ext uri="{FF2B5EF4-FFF2-40B4-BE49-F238E27FC236}">
                      <a16:creationId xmlns:a16="http://schemas.microsoft.com/office/drawing/2014/main" id="{F7199D13-BB9E-802F-E19F-B52515EE8F56}"/>
                    </a:ext>
                  </a:extLst>
                </p:cNvPr>
                <p:cNvPicPr/>
                <p:nvPr/>
              </p:nvPicPr>
              <p:blipFill>
                <a:blip r:embed="rId101"/>
                <a:stretch>
                  <a:fillRect/>
                </a:stretch>
              </p:blipFill>
              <p:spPr>
                <a:xfrm>
                  <a:off x="6110802" y="2906590"/>
                  <a:ext cx="433800" cy="198000"/>
                </a:xfrm>
                <a:prstGeom prst="rect">
                  <a:avLst/>
                </a:prstGeom>
              </p:spPr>
            </p:pic>
          </mc:Fallback>
        </mc:AlternateContent>
        <mc:AlternateContent xmlns:mc="http://schemas.openxmlformats.org/markup-compatibility/2006">
          <mc:Choice xmlns:p14="http://schemas.microsoft.com/office/powerpoint/2010/main" Requires="p14">
            <p:contentPart p14:bwMode="auto" r:id="rId102">
              <p14:nvContentPartPr>
                <p14:cNvPr id="63" name="Ink 62">
                  <a:extLst>
                    <a:ext uri="{FF2B5EF4-FFF2-40B4-BE49-F238E27FC236}">
                      <a16:creationId xmlns:a16="http://schemas.microsoft.com/office/drawing/2014/main" id="{802B9D6F-B25A-8B4F-8C7C-C6316B594685}"/>
                    </a:ext>
                  </a:extLst>
                </p14:cNvPr>
                <p14:cNvContentPartPr/>
                <p14:nvPr/>
              </p14:nvContentPartPr>
              <p14:xfrm>
                <a:off x="6543522" y="2925670"/>
                <a:ext cx="83520" cy="118440"/>
              </p14:xfrm>
            </p:contentPart>
          </mc:Choice>
          <mc:Fallback>
            <p:pic>
              <p:nvPicPr>
                <p:cNvPr id="63" name="Ink 62">
                  <a:extLst>
                    <a:ext uri="{FF2B5EF4-FFF2-40B4-BE49-F238E27FC236}">
                      <a16:creationId xmlns:a16="http://schemas.microsoft.com/office/drawing/2014/main" id="{802B9D6F-B25A-8B4F-8C7C-C6316B594685}"/>
                    </a:ext>
                  </a:extLst>
                </p:cNvPr>
                <p:cNvPicPr/>
                <p:nvPr/>
              </p:nvPicPr>
              <p:blipFill>
                <a:blip r:embed="rId103"/>
                <a:stretch>
                  <a:fillRect/>
                </a:stretch>
              </p:blipFill>
              <p:spPr>
                <a:xfrm>
                  <a:off x="6525882" y="2907670"/>
                  <a:ext cx="119160" cy="154080"/>
                </a:xfrm>
                <a:prstGeom prst="rect">
                  <a:avLst/>
                </a:prstGeom>
              </p:spPr>
            </p:pic>
          </mc:Fallback>
        </mc:AlternateContent>
        <mc:AlternateContent xmlns:mc="http://schemas.openxmlformats.org/markup-compatibility/2006">
          <mc:Choice xmlns:p14="http://schemas.microsoft.com/office/powerpoint/2010/main" Requires="p14">
            <p:contentPart p14:bwMode="auto" r:id="rId104">
              <p14:nvContentPartPr>
                <p14:cNvPr id="65" name="Ink 64">
                  <a:extLst>
                    <a:ext uri="{FF2B5EF4-FFF2-40B4-BE49-F238E27FC236}">
                      <a16:creationId xmlns:a16="http://schemas.microsoft.com/office/drawing/2014/main" id="{A948C7E6-F3DB-005E-C9BC-28B07F3A684E}"/>
                    </a:ext>
                  </a:extLst>
                </p14:cNvPr>
                <p14:cNvContentPartPr/>
                <p14:nvPr/>
              </p14:nvContentPartPr>
              <p14:xfrm>
                <a:off x="5605722" y="1640470"/>
                <a:ext cx="823320" cy="651960"/>
              </p14:xfrm>
            </p:contentPart>
          </mc:Choice>
          <mc:Fallback>
            <p:pic>
              <p:nvPicPr>
                <p:cNvPr id="65" name="Ink 64">
                  <a:extLst>
                    <a:ext uri="{FF2B5EF4-FFF2-40B4-BE49-F238E27FC236}">
                      <a16:creationId xmlns:a16="http://schemas.microsoft.com/office/drawing/2014/main" id="{A948C7E6-F3DB-005E-C9BC-28B07F3A684E}"/>
                    </a:ext>
                  </a:extLst>
                </p:cNvPr>
                <p:cNvPicPr/>
                <p:nvPr/>
              </p:nvPicPr>
              <p:blipFill>
                <a:blip r:embed="rId105"/>
                <a:stretch>
                  <a:fillRect/>
                </a:stretch>
              </p:blipFill>
              <p:spPr>
                <a:xfrm>
                  <a:off x="5587722" y="1622470"/>
                  <a:ext cx="858960" cy="687600"/>
                </a:xfrm>
                <a:prstGeom prst="rect">
                  <a:avLst/>
                </a:prstGeom>
              </p:spPr>
            </p:pic>
          </mc:Fallback>
        </mc:AlternateContent>
        <mc:AlternateContent xmlns:mc="http://schemas.openxmlformats.org/markup-compatibility/2006">
          <mc:Choice xmlns:p14="http://schemas.microsoft.com/office/powerpoint/2010/main" Requires="p14">
            <p:contentPart p14:bwMode="auto" r:id="rId106">
              <p14:nvContentPartPr>
                <p14:cNvPr id="66" name="Ink 65">
                  <a:extLst>
                    <a:ext uri="{FF2B5EF4-FFF2-40B4-BE49-F238E27FC236}">
                      <a16:creationId xmlns:a16="http://schemas.microsoft.com/office/drawing/2014/main" id="{6639B996-FD27-CCD2-A188-0F28F38C40FC}"/>
                    </a:ext>
                  </a:extLst>
                </p14:cNvPr>
                <p14:cNvContentPartPr/>
                <p14:nvPr/>
              </p14:nvContentPartPr>
              <p14:xfrm>
                <a:off x="5340762" y="2661430"/>
                <a:ext cx="1600920" cy="748080"/>
              </p14:xfrm>
            </p:contentPart>
          </mc:Choice>
          <mc:Fallback>
            <p:pic>
              <p:nvPicPr>
                <p:cNvPr id="66" name="Ink 65">
                  <a:extLst>
                    <a:ext uri="{FF2B5EF4-FFF2-40B4-BE49-F238E27FC236}">
                      <a16:creationId xmlns:a16="http://schemas.microsoft.com/office/drawing/2014/main" id="{6639B996-FD27-CCD2-A188-0F28F38C40FC}"/>
                    </a:ext>
                  </a:extLst>
                </p:cNvPr>
                <p:cNvPicPr/>
                <p:nvPr/>
              </p:nvPicPr>
              <p:blipFill>
                <a:blip r:embed="rId107"/>
                <a:stretch>
                  <a:fillRect/>
                </a:stretch>
              </p:blipFill>
              <p:spPr>
                <a:xfrm>
                  <a:off x="5323122" y="2643790"/>
                  <a:ext cx="1636560" cy="78372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08">
            <p14:nvContentPartPr>
              <p14:cNvPr id="68" name="Ink 67">
                <a:extLst>
                  <a:ext uri="{FF2B5EF4-FFF2-40B4-BE49-F238E27FC236}">
                    <a16:creationId xmlns:a16="http://schemas.microsoft.com/office/drawing/2014/main" id="{A92C39BA-0FB0-5BEC-7257-D83D52ABD3F7}"/>
                  </a:ext>
                </a:extLst>
              </p14:cNvPr>
              <p14:cNvContentPartPr/>
              <p14:nvPr/>
            </p14:nvContentPartPr>
            <p14:xfrm>
              <a:off x="7962642" y="1780150"/>
              <a:ext cx="146880" cy="294480"/>
            </p14:xfrm>
          </p:contentPart>
        </mc:Choice>
        <mc:Fallback>
          <p:pic>
            <p:nvPicPr>
              <p:cNvPr id="68" name="Ink 67">
                <a:extLst>
                  <a:ext uri="{FF2B5EF4-FFF2-40B4-BE49-F238E27FC236}">
                    <a16:creationId xmlns:a16="http://schemas.microsoft.com/office/drawing/2014/main" id="{A92C39BA-0FB0-5BEC-7257-D83D52ABD3F7}"/>
                  </a:ext>
                </a:extLst>
              </p:cNvPr>
              <p:cNvPicPr/>
              <p:nvPr/>
            </p:nvPicPr>
            <p:blipFill>
              <a:blip r:embed="rId109"/>
              <a:stretch>
                <a:fillRect/>
              </a:stretch>
            </p:blipFill>
            <p:spPr>
              <a:xfrm>
                <a:off x="7944642" y="1762510"/>
                <a:ext cx="182520" cy="330120"/>
              </a:xfrm>
              <a:prstGeom prst="rect">
                <a:avLst/>
              </a:prstGeom>
            </p:spPr>
          </p:pic>
        </mc:Fallback>
      </mc:AlternateContent>
      <p:sp>
        <p:nvSpPr>
          <p:cNvPr id="69" name="Rectangle 68">
            <a:extLst>
              <a:ext uri="{FF2B5EF4-FFF2-40B4-BE49-F238E27FC236}">
                <a16:creationId xmlns:a16="http://schemas.microsoft.com/office/drawing/2014/main" id="{5A51459F-6A1E-CEE7-DFFD-BEB43802070A}"/>
              </a:ext>
            </a:extLst>
          </p:cNvPr>
          <p:cNvSpPr/>
          <p:nvPr/>
        </p:nvSpPr>
        <p:spPr>
          <a:xfrm>
            <a:off x="8647362" y="2144830"/>
            <a:ext cx="367200" cy="272520"/>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7508099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6D0D1-C360-929C-6634-B73035BFFD79}"/>
              </a:ext>
            </a:extLst>
          </p:cNvPr>
          <p:cNvSpPr>
            <a:spLocks noGrp="1"/>
          </p:cNvSpPr>
          <p:nvPr>
            <p:ph type="title"/>
          </p:nvPr>
        </p:nvSpPr>
        <p:spPr/>
        <p:txBody>
          <a:bodyPr/>
          <a:lstStyle/>
          <a:p>
            <a:r>
              <a:rPr lang="en-US" sz="3600" dirty="0">
                <a:latin typeface="Cooper Black" panose="0208090404030B020404" pitchFamily="18" charset="0"/>
              </a:rPr>
              <a:t>Challenges of building Apps on BTP</a:t>
            </a:r>
            <a:endParaRPr lang="en-US" dirty="0"/>
          </a:p>
        </p:txBody>
      </p:sp>
      <p:sp>
        <p:nvSpPr>
          <p:cNvPr id="3" name="TextBox 2">
            <a:extLst>
              <a:ext uri="{FF2B5EF4-FFF2-40B4-BE49-F238E27FC236}">
                <a16:creationId xmlns:a16="http://schemas.microsoft.com/office/drawing/2014/main" id="{6148E66F-ABF6-0B15-CE8B-9C044524F705}"/>
              </a:ext>
            </a:extLst>
          </p:cNvPr>
          <p:cNvSpPr txBox="1"/>
          <p:nvPr/>
        </p:nvSpPr>
        <p:spPr>
          <a:xfrm>
            <a:off x="189756" y="787935"/>
            <a:ext cx="11809312" cy="5632311"/>
          </a:xfrm>
          <a:prstGeom prst="rect">
            <a:avLst/>
          </a:prstGeom>
          <a:noFill/>
        </p:spPr>
        <p:txBody>
          <a:bodyPr wrap="square" rtlCol="0">
            <a:spAutoFit/>
          </a:bodyPr>
          <a:lstStyle/>
          <a:p>
            <a:pPr marL="342900" marR="0" lvl="0" indent="-34290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white"/>
                </a:solidFill>
                <a:effectLst/>
                <a:uLnTx/>
                <a:uFillTx/>
                <a:latin typeface="Segoe UI"/>
                <a:ea typeface="+mn-ea"/>
                <a:cs typeface="+mn-cs"/>
                <a:sym typeface="Wingdings" panose="05000000000000000000" pitchFamily="2" charset="2"/>
              </a:rPr>
              <a:t>What is the best-practice/ gold-standard to build sap </a:t>
            </a:r>
            <a:r>
              <a:rPr kumimoji="0" lang="en-US" sz="1800" b="0" i="0" u="none" strike="noStrike" kern="1200" cap="none" spc="0" normalizeH="0" baseline="0" noProof="0" dirty="0" err="1">
                <a:ln>
                  <a:noFill/>
                </a:ln>
                <a:solidFill>
                  <a:prstClr val="white"/>
                </a:solidFill>
                <a:effectLst/>
                <a:uLnTx/>
                <a:uFillTx/>
                <a:latin typeface="Segoe UI"/>
                <a:ea typeface="+mn-ea"/>
                <a:cs typeface="+mn-cs"/>
                <a:sym typeface="Wingdings" panose="05000000000000000000" pitchFamily="2" charset="2"/>
              </a:rPr>
              <a:t>btp</a:t>
            </a:r>
            <a:r>
              <a:rPr kumimoji="0" lang="en-US" sz="1800" b="0" i="0" u="none" strike="noStrike" kern="1200" cap="none" spc="0" normalizeH="0" baseline="0" noProof="0" dirty="0">
                <a:ln>
                  <a:noFill/>
                </a:ln>
                <a:solidFill>
                  <a:prstClr val="white"/>
                </a:solidFill>
                <a:effectLst/>
                <a:uLnTx/>
                <a:uFillTx/>
                <a:latin typeface="Segoe UI"/>
                <a:ea typeface="+mn-ea"/>
                <a:cs typeface="+mn-cs"/>
                <a:sym typeface="Wingdings" panose="05000000000000000000" pitchFamily="2" charset="2"/>
              </a:rPr>
              <a:t> applications, recommendation by SAP</a:t>
            </a:r>
          </a:p>
          <a:p>
            <a:pPr marL="342900" marR="0" lvl="0" indent="-34290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white"/>
                </a:solidFill>
                <a:effectLst/>
                <a:uLnTx/>
                <a:uFillTx/>
                <a:latin typeface="Segoe UI"/>
                <a:ea typeface="+mn-ea"/>
                <a:cs typeface="+mn-cs"/>
                <a:sym typeface="Wingdings" panose="05000000000000000000" pitchFamily="2" charset="2"/>
              </a:rPr>
              <a:t>Are there any existing sample apps which we can follow to build our app</a:t>
            </a:r>
          </a:p>
          <a:p>
            <a:pPr marL="342900" marR="0" lvl="0" indent="-34290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white"/>
                </a:solidFill>
                <a:effectLst/>
                <a:uLnTx/>
                <a:uFillTx/>
                <a:latin typeface="Segoe UI"/>
                <a:ea typeface="+mn-ea"/>
                <a:cs typeface="+mn-cs"/>
                <a:sym typeface="Wingdings" panose="05000000000000000000" pitchFamily="2" charset="2"/>
              </a:rPr>
              <a:t>Many times, as a developer it is hard to add each part of app like files, dependencies, deploy descriptor, lots of code. Can this process be simplified?</a:t>
            </a:r>
          </a:p>
          <a:p>
            <a:pPr marL="342900" marR="0" lvl="0" indent="-34290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white"/>
                </a:solidFill>
                <a:effectLst/>
                <a:uLnTx/>
                <a:uFillTx/>
                <a:latin typeface="Segoe UI"/>
                <a:ea typeface="+mn-ea"/>
                <a:cs typeface="+mn-cs"/>
                <a:sym typeface="Wingdings" panose="05000000000000000000" pitchFamily="2" charset="2"/>
              </a:rPr>
              <a:t>How can we have reusability of the code to speed up my development and use sap provided tools to generate the skeleton of the apps</a:t>
            </a:r>
          </a:p>
          <a:p>
            <a:pPr marL="342900" marR="0" lvl="0" indent="-34290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white"/>
                </a:solidFill>
                <a:effectLst/>
                <a:uLnTx/>
                <a:uFillTx/>
                <a:latin typeface="Segoe UI"/>
                <a:ea typeface="+mn-ea"/>
                <a:cs typeface="+mn-cs"/>
                <a:sym typeface="Wingdings" panose="05000000000000000000" pitchFamily="2" charset="2"/>
              </a:rPr>
              <a:t>As a developer we want to focus more on functional aspect implementation rather initial project setup</a:t>
            </a:r>
          </a:p>
          <a:p>
            <a:pPr marL="342900" marR="0" lvl="0" indent="-34290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white"/>
                </a:solidFill>
                <a:effectLst/>
                <a:uLnTx/>
                <a:uFillTx/>
                <a:latin typeface="Segoe UI"/>
                <a:ea typeface="+mn-ea"/>
                <a:cs typeface="+mn-cs"/>
                <a:sym typeface="Wingdings" panose="05000000000000000000" pitchFamily="2" charset="2"/>
              </a:rPr>
              <a:t>Our apps are sometime tightly coupled with DB technology, develop DB agnostic apps</a:t>
            </a:r>
          </a:p>
          <a:p>
            <a:pPr marL="342900" marR="0" lvl="0" indent="-34290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white"/>
                </a:solidFill>
                <a:effectLst/>
                <a:uLnTx/>
                <a:uFillTx/>
                <a:latin typeface="Segoe UI"/>
                <a:ea typeface="+mn-ea"/>
                <a:cs typeface="+mn-cs"/>
                <a:sym typeface="Wingdings" panose="05000000000000000000" pitchFamily="2" charset="2"/>
              </a:rPr>
              <a:t>No matter what is the area we belong FIN, SD, MM, PP, PM, APO, CRM, HR etc. eventually as a developer we all do same work. Design tables, write logic, build UI</a:t>
            </a:r>
          </a:p>
          <a:p>
            <a:pPr marL="342900" marR="0" lvl="0" indent="-34290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white"/>
                </a:solidFill>
                <a:effectLst/>
                <a:uLnTx/>
                <a:uFillTx/>
                <a:latin typeface="Segoe UI"/>
                <a:ea typeface="+mn-ea"/>
                <a:cs typeface="+mn-cs"/>
                <a:sym typeface="Wingdings" panose="05000000000000000000" pitchFamily="2" charset="2"/>
              </a:rPr>
              <a:t>How to develop software in BTP, which does not require too much time in handovers</a:t>
            </a:r>
          </a:p>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white"/>
                </a:solidFill>
                <a:effectLst/>
                <a:uLnTx/>
                <a:uFillTx/>
                <a:latin typeface="Segoe UI"/>
                <a:ea typeface="+mn-ea"/>
                <a:cs typeface="+mn-cs"/>
                <a:sym typeface="Wingdings" panose="05000000000000000000" pitchFamily="2" charset="2"/>
              </a:rPr>
              <a:t>SAP CAPM – Cloud Application Programming Model</a:t>
            </a:r>
          </a:p>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Segoe UI"/>
                <a:ea typeface="+mn-ea"/>
                <a:cs typeface="+mn-cs"/>
                <a:sym typeface="Wingdings" panose="05000000000000000000" pitchFamily="2" charset="2"/>
              </a:rPr>
              <a:t>It’s a SAP provided framework to develop SaaS apps in BTP which is PaaS. If the developer wants to use open source technologies like Node and Java. Great cost saving and freedom of choice of technology and consultants available easily in market. </a:t>
            </a:r>
          </a:p>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white"/>
                </a:solidFill>
                <a:effectLst/>
                <a:uLnTx/>
                <a:uFillTx/>
                <a:latin typeface="Segoe UI"/>
                <a:ea typeface="+mn-ea"/>
                <a:cs typeface="+mn-cs"/>
                <a:sym typeface="Wingdings" panose="05000000000000000000" pitchFamily="2" charset="2"/>
              </a:rPr>
              <a:t>SAP RAP – Restful Application Programming Model</a:t>
            </a:r>
          </a:p>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Segoe UI"/>
                <a:ea typeface="+mn-ea"/>
                <a:cs typeface="+mn-cs"/>
                <a:sym typeface="Wingdings" panose="05000000000000000000" pitchFamily="2" charset="2"/>
              </a:rPr>
              <a:t>It is based on ABAP on Cloud. We can build extensions and SaaS application using this framework. The skill required will be ABAP and CDS knowledge. The deployment is very costly as compared to open-source technologies used in CAP.</a:t>
            </a:r>
          </a:p>
          <a:p>
            <a:pPr marL="0" marR="0" lvl="0" indent="0" algn="l" defTabSz="1218987"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white"/>
              </a:solidFill>
              <a:effectLst/>
              <a:uLnTx/>
              <a:uFillTx/>
              <a:latin typeface="Segoe UI"/>
              <a:ea typeface="+mn-ea"/>
              <a:cs typeface="+mn-cs"/>
            </a:endParaRPr>
          </a:p>
        </p:txBody>
      </p:sp>
    </p:spTree>
    <p:extLst>
      <p:ext uri="{BB962C8B-B14F-4D97-AF65-F5344CB8AC3E}">
        <p14:creationId xmlns:p14="http://schemas.microsoft.com/office/powerpoint/2010/main" val="32016630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14" presetClass="entr" presetSubtype="10" fill="hold"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Effect transition="in" filter="randombar(horizontal)">
                                      <p:cBhvr>
                                        <p:cTn id="55" dur="500"/>
                                        <p:tgtEl>
                                          <p:spTgt spid="3">
                                            <p:txEl>
                                              <p:pRg st="8" end="8"/>
                                            </p:txEl>
                                          </p:spTgt>
                                        </p:tgtEl>
                                      </p:cBhvr>
                                    </p:animEffect>
                                  </p:childTnLst>
                                </p:cTn>
                              </p:par>
                              <p:par>
                                <p:cTn id="56" presetID="14" presetClass="entr" presetSubtype="10" fill="hold" nodeType="withEffect">
                                  <p:stCondLst>
                                    <p:cond delay="0"/>
                                  </p:stCondLst>
                                  <p:childTnLst>
                                    <p:set>
                                      <p:cBhvr>
                                        <p:cTn id="57" dur="1" fill="hold">
                                          <p:stCondLst>
                                            <p:cond delay="0"/>
                                          </p:stCondLst>
                                        </p:cTn>
                                        <p:tgtEl>
                                          <p:spTgt spid="3">
                                            <p:txEl>
                                              <p:pRg st="9" end="9"/>
                                            </p:txEl>
                                          </p:spTgt>
                                        </p:tgtEl>
                                        <p:attrNameLst>
                                          <p:attrName>style.visibility</p:attrName>
                                        </p:attrNameLst>
                                      </p:cBhvr>
                                      <p:to>
                                        <p:strVal val="visible"/>
                                      </p:to>
                                    </p:set>
                                    <p:animEffect transition="in" filter="randombar(horizontal)">
                                      <p:cBhvr>
                                        <p:cTn id="58" dur="500"/>
                                        <p:tgtEl>
                                          <p:spTgt spid="3">
                                            <p:txEl>
                                              <p:pRg st="9" end="9"/>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14" presetClass="entr" presetSubtype="10" fill="hold" nodeType="clickEffect">
                                  <p:stCondLst>
                                    <p:cond delay="0"/>
                                  </p:stCondLst>
                                  <p:childTnLst>
                                    <p:set>
                                      <p:cBhvr>
                                        <p:cTn id="62" dur="1" fill="hold">
                                          <p:stCondLst>
                                            <p:cond delay="0"/>
                                          </p:stCondLst>
                                        </p:cTn>
                                        <p:tgtEl>
                                          <p:spTgt spid="3">
                                            <p:txEl>
                                              <p:pRg st="10" end="10"/>
                                            </p:txEl>
                                          </p:spTgt>
                                        </p:tgtEl>
                                        <p:attrNameLst>
                                          <p:attrName>style.visibility</p:attrName>
                                        </p:attrNameLst>
                                      </p:cBhvr>
                                      <p:to>
                                        <p:strVal val="visible"/>
                                      </p:to>
                                    </p:set>
                                    <p:animEffect transition="in" filter="randombar(horizontal)">
                                      <p:cBhvr>
                                        <p:cTn id="63" dur="500"/>
                                        <p:tgtEl>
                                          <p:spTgt spid="3">
                                            <p:txEl>
                                              <p:pRg st="10" end="10"/>
                                            </p:txEl>
                                          </p:spTgt>
                                        </p:tgtEl>
                                      </p:cBhvr>
                                    </p:animEffect>
                                  </p:childTnLst>
                                </p:cTn>
                              </p:par>
                              <p:par>
                                <p:cTn id="64" presetID="14" presetClass="entr" presetSubtype="10" fill="hold" nodeType="withEffect">
                                  <p:stCondLst>
                                    <p:cond delay="0"/>
                                  </p:stCondLst>
                                  <p:childTnLst>
                                    <p:set>
                                      <p:cBhvr>
                                        <p:cTn id="65" dur="1" fill="hold">
                                          <p:stCondLst>
                                            <p:cond delay="0"/>
                                          </p:stCondLst>
                                        </p:cTn>
                                        <p:tgtEl>
                                          <p:spTgt spid="3">
                                            <p:txEl>
                                              <p:pRg st="11" end="11"/>
                                            </p:txEl>
                                          </p:spTgt>
                                        </p:tgtEl>
                                        <p:attrNameLst>
                                          <p:attrName>style.visibility</p:attrName>
                                        </p:attrNameLst>
                                      </p:cBhvr>
                                      <p:to>
                                        <p:strVal val="visible"/>
                                      </p:to>
                                    </p:set>
                                    <p:animEffect transition="in" filter="randombar(horizontal)">
                                      <p:cBhvr>
                                        <p:cTn id="66"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6D0D1-C360-929C-6634-B73035BFFD79}"/>
              </a:ext>
            </a:extLst>
          </p:cNvPr>
          <p:cNvSpPr>
            <a:spLocks noGrp="1"/>
          </p:cNvSpPr>
          <p:nvPr>
            <p:ph type="title"/>
          </p:nvPr>
        </p:nvSpPr>
        <p:spPr/>
        <p:txBody>
          <a:bodyPr/>
          <a:lstStyle/>
          <a:p>
            <a:r>
              <a:rPr lang="en-US" sz="3600" dirty="0">
                <a:latin typeface="Cooper Black" panose="0208090404030B020404" pitchFamily="18" charset="0"/>
              </a:rPr>
              <a:t>Business Application Studio</a:t>
            </a:r>
            <a:endParaRPr lang="en-US" dirty="0"/>
          </a:p>
        </p:txBody>
      </p:sp>
      <p:sp>
        <p:nvSpPr>
          <p:cNvPr id="6" name="TextBox 5">
            <a:extLst>
              <a:ext uri="{FF2B5EF4-FFF2-40B4-BE49-F238E27FC236}">
                <a16:creationId xmlns:a16="http://schemas.microsoft.com/office/drawing/2014/main" id="{C594CE1D-B3DA-A62D-88CA-50DE7E765445}"/>
              </a:ext>
            </a:extLst>
          </p:cNvPr>
          <p:cNvSpPr txBox="1"/>
          <p:nvPr/>
        </p:nvSpPr>
        <p:spPr>
          <a:xfrm>
            <a:off x="94877" y="980728"/>
            <a:ext cx="11999069" cy="2554545"/>
          </a:xfrm>
          <a:prstGeom prst="rect">
            <a:avLst/>
          </a:prstGeom>
          <a:noFill/>
        </p:spPr>
        <p:txBody>
          <a:bodyPr wrap="square">
            <a:spAutoFit/>
          </a:bodyPr>
          <a:lstStyle/>
          <a:p>
            <a:pPr algn="l"/>
            <a:r>
              <a:rPr lang="en-US" sz="2000" b="0" i="0" dirty="0">
                <a:solidFill>
                  <a:schemeClr val="bg1"/>
                </a:solidFill>
                <a:effectLst/>
                <a:latin typeface="72-Regular"/>
              </a:rPr>
              <a:t>SAP Business Application Studio is a development environment available on SAP Business Technology Platform. Before you can start developing using SAP Business Application Studio, administrators must perform the required onboarding steps that are described in this tutorial.</a:t>
            </a:r>
          </a:p>
          <a:p>
            <a:pPr algn="l"/>
            <a:r>
              <a:rPr lang="en-US" sz="2000" b="0" i="0" dirty="0">
                <a:solidFill>
                  <a:schemeClr val="bg1"/>
                </a:solidFill>
                <a:effectLst/>
                <a:latin typeface="72-Regular"/>
              </a:rPr>
              <a:t>In an Enterprise Account you can set up SAP Business Application Studio as a Free-Tier service by checking its </a:t>
            </a:r>
            <a:r>
              <a:rPr lang="en-US" sz="2000" b="0" i="0" dirty="0">
                <a:solidFill>
                  <a:schemeClr val="bg1"/>
                </a:solidFill>
                <a:effectLst/>
                <a:latin typeface="72-Bold"/>
              </a:rPr>
              <a:t>free</a:t>
            </a:r>
            <a:r>
              <a:rPr lang="en-US" sz="2000" b="0" i="0" dirty="0">
                <a:solidFill>
                  <a:schemeClr val="bg1"/>
                </a:solidFill>
                <a:effectLst/>
                <a:latin typeface="72-Regular"/>
              </a:rPr>
              <a:t> plan during its entitlement configuration.</a:t>
            </a:r>
          </a:p>
          <a:p>
            <a:br>
              <a:rPr lang="en-US" sz="2000" dirty="0">
                <a:solidFill>
                  <a:schemeClr val="bg1"/>
                </a:solidFill>
              </a:rPr>
            </a:br>
            <a:br>
              <a:rPr lang="en-US" sz="2000" dirty="0">
                <a:solidFill>
                  <a:schemeClr val="bg1"/>
                </a:solidFill>
              </a:rPr>
            </a:br>
            <a:endParaRPr lang="en-US" sz="2000" dirty="0">
              <a:solidFill>
                <a:schemeClr val="bg1"/>
              </a:solidFill>
            </a:endParaRPr>
          </a:p>
        </p:txBody>
      </p:sp>
      <p:pic>
        <p:nvPicPr>
          <p:cNvPr id="1026" name="Picture 2" descr="launch sap business application studio">
            <a:extLst>
              <a:ext uri="{FF2B5EF4-FFF2-40B4-BE49-F238E27FC236}">
                <a16:creationId xmlns:a16="http://schemas.microsoft.com/office/drawing/2014/main" id="{45B63570-F26D-A3DA-B361-D7EDE2AAA578}"/>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22004" y="2852936"/>
            <a:ext cx="6696744" cy="3600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883883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6D0D1-C360-929C-6634-B73035BFFD79}"/>
              </a:ext>
            </a:extLst>
          </p:cNvPr>
          <p:cNvSpPr>
            <a:spLocks noGrp="1"/>
          </p:cNvSpPr>
          <p:nvPr>
            <p:ph type="title"/>
          </p:nvPr>
        </p:nvSpPr>
        <p:spPr/>
        <p:txBody>
          <a:bodyPr/>
          <a:lstStyle/>
          <a:p>
            <a:r>
              <a:rPr lang="en-US" dirty="0"/>
              <a:t>Dev Space in BAS</a:t>
            </a:r>
          </a:p>
        </p:txBody>
      </p:sp>
      <p:sp>
        <p:nvSpPr>
          <p:cNvPr id="17" name="Rectangle 16">
            <a:extLst>
              <a:ext uri="{FF2B5EF4-FFF2-40B4-BE49-F238E27FC236}">
                <a16:creationId xmlns:a16="http://schemas.microsoft.com/office/drawing/2014/main" id="{BDC1B650-F7AB-4DF4-479E-6E9EA76770BC}"/>
              </a:ext>
            </a:extLst>
          </p:cNvPr>
          <p:cNvSpPr/>
          <p:nvPr/>
        </p:nvSpPr>
        <p:spPr>
          <a:xfrm>
            <a:off x="981844" y="5805264"/>
            <a:ext cx="10009112" cy="711081"/>
          </a:xfrm>
          <a:prstGeom prst="rect">
            <a:avLst/>
          </a:prstGeom>
          <a:solidFill>
            <a:schemeClr val="accent4">
              <a:lumMod val="75000"/>
            </a:schemeClr>
          </a:solidFill>
        </p:spPr>
        <p:style>
          <a:lnRef idx="2">
            <a:schemeClr val="accent2"/>
          </a:lnRef>
          <a:fillRef idx="1">
            <a:schemeClr val="lt1"/>
          </a:fillRef>
          <a:effectRef idx="0">
            <a:schemeClr val="accent2"/>
          </a:effectRef>
          <a:fontRef idx="minor">
            <a:schemeClr val="dk1"/>
          </a:fontRef>
        </p:style>
        <p:txBody>
          <a:bodyPr rtlCol="0" anchor="ctr"/>
          <a:lstStyle/>
          <a:p>
            <a:pPr algn="ctr"/>
            <a:r>
              <a:rPr lang="en-US" b="1" dirty="0">
                <a:ln w="22225">
                  <a:solidFill>
                    <a:schemeClr val="accent2"/>
                  </a:solidFill>
                  <a:prstDash val="solid"/>
                </a:ln>
                <a:solidFill>
                  <a:schemeClr val="accent2">
                    <a:lumMod val="40000"/>
                    <a:lumOff val="60000"/>
                  </a:schemeClr>
                </a:solidFill>
              </a:rPr>
              <a:t>IaaS – Infrastructure as a Service</a:t>
            </a:r>
            <a:endParaRPr lang="en-US" dirty="0"/>
          </a:p>
        </p:txBody>
      </p:sp>
      <p:sp>
        <p:nvSpPr>
          <p:cNvPr id="18" name="Rectangle 17">
            <a:extLst>
              <a:ext uri="{FF2B5EF4-FFF2-40B4-BE49-F238E27FC236}">
                <a16:creationId xmlns:a16="http://schemas.microsoft.com/office/drawing/2014/main" id="{DD1DB476-E02C-82F6-8D1A-6016946C24F4}"/>
              </a:ext>
            </a:extLst>
          </p:cNvPr>
          <p:cNvSpPr/>
          <p:nvPr/>
        </p:nvSpPr>
        <p:spPr>
          <a:xfrm>
            <a:off x="986946" y="4437112"/>
            <a:ext cx="10009112" cy="1115319"/>
          </a:xfrm>
          <a:prstGeom prst="rect">
            <a:avLst/>
          </a:prstGeom>
          <a:solidFill>
            <a:schemeClr val="accent4">
              <a:lumMod val="75000"/>
            </a:schemeClr>
          </a:solidFill>
        </p:spPr>
        <p:style>
          <a:lnRef idx="2">
            <a:schemeClr val="accent2"/>
          </a:lnRef>
          <a:fillRef idx="1">
            <a:schemeClr val="lt1"/>
          </a:fillRef>
          <a:effectRef idx="0">
            <a:schemeClr val="accent2"/>
          </a:effectRef>
          <a:fontRef idx="minor">
            <a:schemeClr val="dk1"/>
          </a:fontRef>
        </p:style>
        <p:txBody>
          <a:bodyPr rtlCol="0" anchor="ctr"/>
          <a:lstStyle/>
          <a:p>
            <a:pPr algn="ctr"/>
            <a:r>
              <a:rPr lang="en-US" b="1" dirty="0">
                <a:ln w="22225">
                  <a:solidFill>
                    <a:schemeClr val="accent2"/>
                  </a:solidFill>
                  <a:prstDash val="solid"/>
                </a:ln>
                <a:solidFill>
                  <a:schemeClr val="accent2">
                    <a:lumMod val="40000"/>
                    <a:lumOff val="60000"/>
                  </a:schemeClr>
                </a:solidFill>
              </a:rPr>
              <a:t>SAP BTP – Platform as a Service</a:t>
            </a:r>
            <a:endParaRPr lang="en-US" dirty="0"/>
          </a:p>
        </p:txBody>
      </p:sp>
      <p:sp>
        <p:nvSpPr>
          <p:cNvPr id="19" name="Rectangle 18">
            <a:extLst>
              <a:ext uri="{FF2B5EF4-FFF2-40B4-BE49-F238E27FC236}">
                <a16:creationId xmlns:a16="http://schemas.microsoft.com/office/drawing/2014/main" id="{89EEE269-6CAC-FCAE-3101-01FB77B70447}"/>
              </a:ext>
            </a:extLst>
          </p:cNvPr>
          <p:cNvSpPr/>
          <p:nvPr/>
        </p:nvSpPr>
        <p:spPr>
          <a:xfrm>
            <a:off x="981844" y="3473198"/>
            <a:ext cx="10009112" cy="711081"/>
          </a:xfrm>
          <a:prstGeom prst="rect">
            <a:avLst/>
          </a:prstGeom>
          <a:solidFill>
            <a:schemeClr val="accent4">
              <a:lumMod val="75000"/>
            </a:schemeClr>
          </a:solidFill>
        </p:spPr>
        <p:style>
          <a:lnRef idx="2">
            <a:schemeClr val="accent2"/>
          </a:lnRef>
          <a:fillRef idx="1">
            <a:schemeClr val="lt1"/>
          </a:fillRef>
          <a:effectRef idx="0">
            <a:schemeClr val="accent2"/>
          </a:effectRef>
          <a:fontRef idx="minor">
            <a:schemeClr val="dk1"/>
          </a:fontRef>
        </p:style>
        <p:txBody>
          <a:bodyPr rtlCol="0" anchor="ctr"/>
          <a:lstStyle/>
          <a:p>
            <a:pPr algn="ctr"/>
            <a:r>
              <a:rPr lang="en-US" b="1" dirty="0">
                <a:ln w="22225">
                  <a:solidFill>
                    <a:schemeClr val="accent2"/>
                  </a:solidFill>
                  <a:prstDash val="solid"/>
                </a:ln>
                <a:solidFill>
                  <a:schemeClr val="accent2">
                    <a:lumMod val="40000"/>
                    <a:lumOff val="60000"/>
                  </a:schemeClr>
                </a:solidFill>
              </a:rPr>
              <a:t>SAP BAS – Business App Studio</a:t>
            </a:r>
            <a:endParaRPr lang="en-US" dirty="0"/>
          </a:p>
        </p:txBody>
      </p:sp>
      <p:sp>
        <p:nvSpPr>
          <p:cNvPr id="20" name="Smiley Face 19">
            <a:extLst>
              <a:ext uri="{FF2B5EF4-FFF2-40B4-BE49-F238E27FC236}">
                <a16:creationId xmlns:a16="http://schemas.microsoft.com/office/drawing/2014/main" id="{5939B698-1347-5870-D247-F9E45CA78A21}"/>
              </a:ext>
            </a:extLst>
          </p:cNvPr>
          <p:cNvSpPr/>
          <p:nvPr/>
        </p:nvSpPr>
        <p:spPr>
          <a:xfrm>
            <a:off x="1125860" y="784925"/>
            <a:ext cx="792088" cy="711081"/>
          </a:xfrm>
          <a:prstGeom prst="smileyFace">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Smiley Face 20">
            <a:extLst>
              <a:ext uri="{FF2B5EF4-FFF2-40B4-BE49-F238E27FC236}">
                <a16:creationId xmlns:a16="http://schemas.microsoft.com/office/drawing/2014/main" id="{C126ABD9-EFE0-A42A-B1F7-43C982841B4F}"/>
              </a:ext>
            </a:extLst>
          </p:cNvPr>
          <p:cNvSpPr/>
          <p:nvPr/>
        </p:nvSpPr>
        <p:spPr>
          <a:xfrm>
            <a:off x="2710036" y="784925"/>
            <a:ext cx="792088" cy="711081"/>
          </a:xfrm>
          <a:prstGeom prst="smileyFace">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Smiley Face 21">
            <a:extLst>
              <a:ext uri="{FF2B5EF4-FFF2-40B4-BE49-F238E27FC236}">
                <a16:creationId xmlns:a16="http://schemas.microsoft.com/office/drawing/2014/main" id="{38EFB29A-3506-2B63-2C81-189C0D48D09E}"/>
              </a:ext>
            </a:extLst>
          </p:cNvPr>
          <p:cNvSpPr/>
          <p:nvPr/>
        </p:nvSpPr>
        <p:spPr>
          <a:xfrm>
            <a:off x="4438228" y="784925"/>
            <a:ext cx="792088" cy="711081"/>
          </a:xfrm>
          <a:prstGeom prst="smileyFace">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Smiley Face 22">
            <a:extLst>
              <a:ext uri="{FF2B5EF4-FFF2-40B4-BE49-F238E27FC236}">
                <a16:creationId xmlns:a16="http://schemas.microsoft.com/office/drawing/2014/main" id="{806381B3-A5F3-9EEE-09FA-6C62C392C21A}"/>
              </a:ext>
            </a:extLst>
          </p:cNvPr>
          <p:cNvSpPr/>
          <p:nvPr/>
        </p:nvSpPr>
        <p:spPr>
          <a:xfrm>
            <a:off x="6241331" y="784923"/>
            <a:ext cx="792088" cy="711081"/>
          </a:xfrm>
          <a:prstGeom prst="smileyFace">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Smiley Face 23">
            <a:extLst>
              <a:ext uri="{FF2B5EF4-FFF2-40B4-BE49-F238E27FC236}">
                <a16:creationId xmlns:a16="http://schemas.microsoft.com/office/drawing/2014/main" id="{B1A74A0F-0775-3446-1858-4CEFA8F955A0}"/>
              </a:ext>
            </a:extLst>
          </p:cNvPr>
          <p:cNvSpPr/>
          <p:nvPr/>
        </p:nvSpPr>
        <p:spPr>
          <a:xfrm>
            <a:off x="8304471" y="784923"/>
            <a:ext cx="792088" cy="711081"/>
          </a:xfrm>
          <a:prstGeom prst="smileyFace">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16401AF4-348B-66F7-3106-0A6B01EAFF5E}"/>
              </a:ext>
            </a:extLst>
          </p:cNvPr>
          <p:cNvSpPr txBox="1"/>
          <p:nvPr/>
        </p:nvSpPr>
        <p:spPr>
          <a:xfrm>
            <a:off x="5734372" y="1628800"/>
            <a:ext cx="6264696" cy="1477328"/>
          </a:xfrm>
          <a:prstGeom prst="rect">
            <a:avLst/>
          </a:prstGeom>
          <a:noFill/>
        </p:spPr>
        <p:txBody>
          <a:bodyPr wrap="square" rtlCol="0">
            <a:spAutoFit/>
          </a:bodyPr>
          <a:lstStyle/>
          <a:p>
            <a:pPr marL="285750" indent="-285750">
              <a:buFont typeface="Arial" panose="020B0604020202020204" pitchFamily="34" charset="0"/>
              <a:buChar char="•"/>
            </a:pPr>
            <a:r>
              <a:rPr lang="en-US" sz="1800" dirty="0">
                <a:solidFill>
                  <a:srgbClr val="FF0000"/>
                </a:solidFill>
              </a:rPr>
              <a:t>We don’t want a single developer to consume all the available resources</a:t>
            </a:r>
          </a:p>
          <a:p>
            <a:pPr marL="285750" indent="-285750">
              <a:buFont typeface="Arial" panose="020B0604020202020204" pitchFamily="34" charset="0"/>
              <a:buChar char="•"/>
            </a:pPr>
            <a:r>
              <a:rPr lang="en-US" sz="1800" dirty="0">
                <a:solidFill>
                  <a:srgbClr val="FF0000"/>
                </a:solidFill>
              </a:rPr>
              <a:t>We want a clear isolation of one developer with another</a:t>
            </a:r>
          </a:p>
          <a:p>
            <a:pPr marL="285750" indent="-285750">
              <a:buFont typeface="Arial" panose="020B0604020202020204" pitchFamily="34" charset="0"/>
              <a:buChar char="•"/>
            </a:pPr>
            <a:r>
              <a:rPr lang="en-US" sz="1800" dirty="0">
                <a:solidFill>
                  <a:srgbClr val="FF0000"/>
                </a:solidFill>
              </a:rPr>
              <a:t>Pre-configured by sap for specific development</a:t>
            </a:r>
          </a:p>
          <a:p>
            <a:r>
              <a:rPr lang="en-US" sz="1800" dirty="0">
                <a:solidFill>
                  <a:srgbClr val="FF0000"/>
                </a:solidFill>
              </a:rPr>
              <a:t>Solution - Virtualize</a:t>
            </a:r>
          </a:p>
        </p:txBody>
      </p:sp>
      <p:sp>
        <p:nvSpPr>
          <p:cNvPr id="26" name="Rectangle 25">
            <a:extLst>
              <a:ext uri="{FF2B5EF4-FFF2-40B4-BE49-F238E27FC236}">
                <a16:creationId xmlns:a16="http://schemas.microsoft.com/office/drawing/2014/main" id="{7BA8F4EC-11B3-5EFF-EF93-2BA08C3E35A3}"/>
              </a:ext>
            </a:extLst>
          </p:cNvPr>
          <p:cNvSpPr/>
          <p:nvPr/>
        </p:nvSpPr>
        <p:spPr>
          <a:xfrm>
            <a:off x="981844" y="2060848"/>
            <a:ext cx="1296144" cy="1045280"/>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Dev Space</a:t>
            </a:r>
          </a:p>
        </p:txBody>
      </p:sp>
      <p:sp>
        <p:nvSpPr>
          <p:cNvPr id="27" name="Rectangle 26">
            <a:extLst>
              <a:ext uri="{FF2B5EF4-FFF2-40B4-BE49-F238E27FC236}">
                <a16:creationId xmlns:a16="http://schemas.microsoft.com/office/drawing/2014/main" id="{DBD2BB0E-599E-0962-4C77-91109A4D9C54}"/>
              </a:ext>
            </a:extLst>
          </p:cNvPr>
          <p:cNvSpPr/>
          <p:nvPr/>
        </p:nvSpPr>
        <p:spPr>
          <a:xfrm>
            <a:off x="2458008" y="2058700"/>
            <a:ext cx="1296144" cy="1045280"/>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Dev Space</a:t>
            </a:r>
          </a:p>
        </p:txBody>
      </p:sp>
      <p:sp>
        <p:nvSpPr>
          <p:cNvPr id="28" name="Rectangle 27">
            <a:extLst>
              <a:ext uri="{FF2B5EF4-FFF2-40B4-BE49-F238E27FC236}">
                <a16:creationId xmlns:a16="http://schemas.microsoft.com/office/drawing/2014/main" id="{FA7CD5C9-81B7-2433-A65B-748BA1E9CCAD}"/>
              </a:ext>
            </a:extLst>
          </p:cNvPr>
          <p:cNvSpPr/>
          <p:nvPr/>
        </p:nvSpPr>
        <p:spPr>
          <a:xfrm>
            <a:off x="3946987" y="2037670"/>
            <a:ext cx="1296144" cy="1045280"/>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Dev Space</a:t>
            </a:r>
          </a:p>
        </p:txBody>
      </p:sp>
      <p:sp>
        <p:nvSpPr>
          <p:cNvPr id="29" name="Explosion: 8 Points 28">
            <a:extLst>
              <a:ext uri="{FF2B5EF4-FFF2-40B4-BE49-F238E27FC236}">
                <a16:creationId xmlns:a16="http://schemas.microsoft.com/office/drawing/2014/main" id="{D2C17AAB-8CC5-373A-CEA9-A57771005ED2}"/>
              </a:ext>
            </a:extLst>
          </p:cNvPr>
          <p:cNvSpPr/>
          <p:nvPr/>
        </p:nvSpPr>
        <p:spPr>
          <a:xfrm>
            <a:off x="646896" y="1808015"/>
            <a:ext cx="839004" cy="597895"/>
          </a:xfrm>
          <a:prstGeom prst="irregularSeal1">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p14="http://schemas.microsoft.com/office/powerpoint/2010/main" Requires="p14">
          <p:contentPart p14:bwMode="auto" r:id="rId2">
            <p14:nvContentPartPr>
              <p14:cNvPr id="3" name="Ink 2">
                <a:extLst>
                  <a:ext uri="{FF2B5EF4-FFF2-40B4-BE49-F238E27FC236}">
                    <a16:creationId xmlns:a16="http://schemas.microsoft.com/office/drawing/2014/main" id="{8C591408-22E0-AF13-4BFD-811A500EACD4}"/>
                  </a:ext>
                </a:extLst>
              </p14:cNvPr>
              <p14:cNvContentPartPr/>
              <p14:nvPr/>
            </p14:nvContentPartPr>
            <p14:xfrm>
              <a:off x="649440" y="1434600"/>
              <a:ext cx="10819080" cy="4541040"/>
            </p14:xfrm>
          </p:contentPart>
        </mc:Choice>
        <mc:Fallback>
          <p:pic>
            <p:nvPicPr>
              <p:cNvPr id="3" name="Ink 2">
                <a:extLst>
                  <a:ext uri="{FF2B5EF4-FFF2-40B4-BE49-F238E27FC236}">
                    <a16:creationId xmlns:a16="http://schemas.microsoft.com/office/drawing/2014/main" id="{8C591408-22E0-AF13-4BFD-811A500EACD4}"/>
                  </a:ext>
                </a:extLst>
              </p:cNvPr>
              <p:cNvPicPr/>
              <p:nvPr/>
            </p:nvPicPr>
            <p:blipFill>
              <a:blip r:embed="rId3"/>
              <a:stretch>
                <a:fillRect/>
              </a:stretch>
            </p:blipFill>
            <p:spPr>
              <a:xfrm>
                <a:off x="640080" y="1425240"/>
                <a:ext cx="10837800" cy="4559760"/>
              </a:xfrm>
              <a:prstGeom prst="rect">
                <a:avLst/>
              </a:prstGeom>
            </p:spPr>
          </p:pic>
        </mc:Fallback>
      </mc:AlternateContent>
    </p:spTree>
    <p:extLst>
      <p:ext uri="{BB962C8B-B14F-4D97-AF65-F5344CB8AC3E}">
        <p14:creationId xmlns:p14="http://schemas.microsoft.com/office/powerpoint/2010/main" val="24744504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7FD31E-9BB7-DA4E-7D45-02FEB863B568}"/>
              </a:ext>
            </a:extLst>
          </p:cNvPr>
          <p:cNvSpPr>
            <a:spLocks noGrp="1"/>
          </p:cNvSpPr>
          <p:nvPr>
            <p:ph type="title"/>
          </p:nvPr>
        </p:nvSpPr>
        <p:spPr/>
        <p:txBody>
          <a:bodyPr/>
          <a:lstStyle/>
          <a:p>
            <a:r>
              <a:rPr lang="en-US" dirty="0"/>
              <a:t>Hands on: Move App to BAS</a:t>
            </a:r>
          </a:p>
        </p:txBody>
      </p:sp>
      <p:pic>
        <p:nvPicPr>
          <p:cNvPr id="4098" name="Picture 2" descr="sap-business-application-studio' tag wiki - Stack Overflow">
            <a:extLst>
              <a:ext uri="{FF2B5EF4-FFF2-40B4-BE49-F238E27FC236}">
                <a16:creationId xmlns:a16="http://schemas.microsoft.com/office/drawing/2014/main" id="{B628B1C7-35EE-AFDF-1D28-F19652D1D63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7692" r="25883"/>
          <a:stretch/>
        </p:blipFill>
        <p:spPr bwMode="auto">
          <a:xfrm>
            <a:off x="7534575" y="1268760"/>
            <a:ext cx="4104454" cy="5048710"/>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20100103-09DD-17DF-2B2B-43B045B7E9F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3812" y="1575477"/>
            <a:ext cx="3960440" cy="3960440"/>
          </a:xfrm>
          <a:prstGeom prst="rect">
            <a:avLst/>
          </a:prstGeom>
          <a:noFill/>
          <a:extLst>
            <a:ext uri="{909E8E84-426E-40DD-AFC4-6F175D3DCCD1}">
              <a14:hiddenFill xmlns:a14="http://schemas.microsoft.com/office/drawing/2010/main">
                <a:solidFill>
                  <a:srgbClr val="FFFFFF"/>
                </a:solidFill>
              </a14:hiddenFill>
            </a:ext>
          </a:extLst>
        </p:spPr>
      </p:pic>
      <p:sp>
        <p:nvSpPr>
          <p:cNvPr id="3" name="Arrow: Right 2">
            <a:extLst>
              <a:ext uri="{FF2B5EF4-FFF2-40B4-BE49-F238E27FC236}">
                <a16:creationId xmlns:a16="http://schemas.microsoft.com/office/drawing/2014/main" id="{CE8F1BB3-77BE-F84C-6C36-BF4AEBCF2142}"/>
              </a:ext>
            </a:extLst>
          </p:cNvPr>
          <p:cNvSpPr/>
          <p:nvPr/>
        </p:nvSpPr>
        <p:spPr>
          <a:xfrm>
            <a:off x="5590356" y="2780928"/>
            <a:ext cx="1800200" cy="1872208"/>
          </a:xfrm>
          <a:prstGeom prst="rightArrow">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451446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ED68A9-1CDA-0A93-9A26-4CC2B724FE54}"/>
              </a:ext>
            </a:extLst>
          </p:cNvPr>
          <p:cNvSpPr>
            <a:spLocks noGrp="1"/>
          </p:cNvSpPr>
          <p:nvPr>
            <p:ph type="title"/>
          </p:nvPr>
        </p:nvSpPr>
        <p:spPr/>
        <p:txBody>
          <a:bodyPr/>
          <a:lstStyle/>
          <a:p>
            <a:endParaRPr lang="en-IN"/>
          </a:p>
        </p:txBody>
      </p:sp>
      <mc:AlternateContent xmlns:mc="http://schemas.openxmlformats.org/markup-compatibility/2006">
        <mc:Choice xmlns:p14="http://schemas.microsoft.com/office/powerpoint/2010/main" Requires="p14">
          <p:contentPart p14:bwMode="auto" r:id="rId2">
            <p14:nvContentPartPr>
              <p14:cNvPr id="3" name="Ink 2">
                <a:extLst>
                  <a:ext uri="{FF2B5EF4-FFF2-40B4-BE49-F238E27FC236}">
                    <a16:creationId xmlns:a16="http://schemas.microsoft.com/office/drawing/2014/main" id="{90E46639-34F2-D5E2-D10A-DAE24221CC64}"/>
                  </a:ext>
                </a:extLst>
              </p14:cNvPr>
              <p14:cNvContentPartPr/>
              <p14:nvPr/>
            </p14:nvContentPartPr>
            <p14:xfrm>
              <a:off x="1634922" y="1780150"/>
              <a:ext cx="360" cy="360"/>
            </p14:xfrm>
          </p:contentPart>
        </mc:Choice>
        <mc:Fallback>
          <p:pic>
            <p:nvPicPr>
              <p:cNvPr id="3" name="Ink 2">
                <a:extLst>
                  <a:ext uri="{FF2B5EF4-FFF2-40B4-BE49-F238E27FC236}">
                    <a16:creationId xmlns:a16="http://schemas.microsoft.com/office/drawing/2014/main" id="{90E46639-34F2-D5E2-D10A-DAE24221CC64}"/>
                  </a:ext>
                </a:extLst>
              </p:cNvPr>
              <p:cNvPicPr/>
              <p:nvPr/>
            </p:nvPicPr>
            <p:blipFill>
              <a:blip r:embed="rId3"/>
              <a:stretch>
                <a:fillRect/>
              </a:stretch>
            </p:blipFill>
            <p:spPr>
              <a:xfrm>
                <a:off x="1616922" y="1762510"/>
                <a:ext cx="36000" cy="3600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35" name="Ink 34">
                <a:extLst>
                  <a:ext uri="{FF2B5EF4-FFF2-40B4-BE49-F238E27FC236}">
                    <a16:creationId xmlns:a16="http://schemas.microsoft.com/office/drawing/2014/main" id="{741BC0C1-F3B8-9492-5802-90E8399A545E}"/>
                  </a:ext>
                </a:extLst>
              </p14:cNvPr>
              <p14:cNvContentPartPr/>
              <p14:nvPr/>
            </p14:nvContentPartPr>
            <p14:xfrm>
              <a:off x="5841882" y="1757110"/>
              <a:ext cx="252000" cy="31680"/>
            </p14:xfrm>
          </p:contentPart>
        </mc:Choice>
        <mc:Fallback>
          <p:pic>
            <p:nvPicPr>
              <p:cNvPr id="35" name="Ink 34">
                <a:extLst>
                  <a:ext uri="{FF2B5EF4-FFF2-40B4-BE49-F238E27FC236}">
                    <a16:creationId xmlns:a16="http://schemas.microsoft.com/office/drawing/2014/main" id="{741BC0C1-F3B8-9492-5802-90E8399A545E}"/>
                  </a:ext>
                </a:extLst>
              </p:cNvPr>
              <p:cNvPicPr/>
              <p:nvPr/>
            </p:nvPicPr>
            <p:blipFill>
              <a:blip r:embed="rId5"/>
              <a:stretch>
                <a:fillRect/>
              </a:stretch>
            </p:blipFill>
            <p:spPr>
              <a:xfrm>
                <a:off x="5823882" y="1739470"/>
                <a:ext cx="287640" cy="6732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36" name="Ink 35">
                <a:extLst>
                  <a:ext uri="{FF2B5EF4-FFF2-40B4-BE49-F238E27FC236}">
                    <a16:creationId xmlns:a16="http://schemas.microsoft.com/office/drawing/2014/main" id="{3362EC93-AA86-06CD-8DDC-C235316DE47A}"/>
                  </a:ext>
                </a:extLst>
              </p14:cNvPr>
              <p14:cNvContentPartPr/>
              <p14:nvPr/>
            </p14:nvContentPartPr>
            <p14:xfrm>
              <a:off x="6618402" y="1738750"/>
              <a:ext cx="982800" cy="42840"/>
            </p14:xfrm>
          </p:contentPart>
        </mc:Choice>
        <mc:Fallback>
          <p:pic>
            <p:nvPicPr>
              <p:cNvPr id="36" name="Ink 35">
                <a:extLst>
                  <a:ext uri="{FF2B5EF4-FFF2-40B4-BE49-F238E27FC236}">
                    <a16:creationId xmlns:a16="http://schemas.microsoft.com/office/drawing/2014/main" id="{3362EC93-AA86-06CD-8DDC-C235316DE47A}"/>
                  </a:ext>
                </a:extLst>
              </p:cNvPr>
              <p:cNvPicPr/>
              <p:nvPr/>
            </p:nvPicPr>
            <p:blipFill>
              <a:blip r:embed="rId7"/>
              <a:stretch>
                <a:fillRect/>
              </a:stretch>
            </p:blipFill>
            <p:spPr>
              <a:xfrm>
                <a:off x="6600402" y="1721110"/>
                <a:ext cx="1018440" cy="7848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37" name="Ink 36">
                <a:extLst>
                  <a:ext uri="{FF2B5EF4-FFF2-40B4-BE49-F238E27FC236}">
                    <a16:creationId xmlns:a16="http://schemas.microsoft.com/office/drawing/2014/main" id="{ECD574FD-5CE9-63E8-3A30-895E3B487518}"/>
                  </a:ext>
                </a:extLst>
              </p14:cNvPr>
              <p14:cNvContentPartPr/>
              <p14:nvPr/>
            </p14:nvContentPartPr>
            <p14:xfrm>
              <a:off x="7925922" y="1744150"/>
              <a:ext cx="308520" cy="7920"/>
            </p14:xfrm>
          </p:contentPart>
        </mc:Choice>
        <mc:Fallback>
          <p:pic>
            <p:nvPicPr>
              <p:cNvPr id="37" name="Ink 36">
                <a:extLst>
                  <a:ext uri="{FF2B5EF4-FFF2-40B4-BE49-F238E27FC236}">
                    <a16:creationId xmlns:a16="http://schemas.microsoft.com/office/drawing/2014/main" id="{ECD574FD-5CE9-63E8-3A30-895E3B487518}"/>
                  </a:ext>
                </a:extLst>
              </p:cNvPr>
              <p:cNvPicPr/>
              <p:nvPr/>
            </p:nvPicPr>
            <p:blipFill>
              <a:blip r:embed="rId9"/>
              <a:stretch>
                <a:fillRect/>
              </a:stretch>
            </p:blipFill>
            <p:spPr>
              <a:xfrm>
                <a:off x="7907922" y="1726150"/>
                <a:ext cx="344160" cy="4356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38" name="Ink 37">
                <a:extLst>
                  <a:ext uri="{FF2B5EF4-FFF2-40B4-BE49-F238E27FC236}">
                    <a16:creationId xmlns:a16="http://schemas.microsoft.com/office/drawing/2014/main" id="{38F9DA57-CAE3-B40D-6494-51B70C0B3002}"/>
                  </a:ext>
                </a:extLst>
              </p14:cNvPr>
              <p14:cNvContentPartPr/>
              <p14:nvPr/>
            </p14:nvContentPartPr>
            <p14:xfrm>
              <a:off x="8362242" y="1132510"/>
              <a:ext cx="2870640" cy="1690560"/>
            </p14:xfrm>
          </p:contentPart>
        </mc:Choice>
        <mc:Fallback>
          <p:pic>
            <p:nvPicPr>
              <p:cNvPr id="38" name="Ink 37">
                <a:extLst>
                  <a:ext uri="{FF2B5EF4-FFF2-40B4-BE49-F238E27FC236}">
                    <a16:creationId xmlns:a16="http://schemas.microsoft.com/office/drawing/2014/main" id="{38F9DA57-CAE3-B40D-6494-51B70C0B3002}"/>
                  </a:ext>
                </a:extLst>
              </p:cNvPr>
              <p:cNvPicPr/>
              <p:nvPr/>
            </p:nvPicPr>
            <p:blipFill>
              <a:blip r:embed="rId11"/>
              <a:stretch>
                <a:fillRect/>
              </a:stretch>
            </p:blipFill>
            <p:spPr>
              <a:xfrm>
                <a:off x="8344242" y="1114870"/>
                <a:ext cx="2906280" cy="172620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39" name="Ink 38">
                <a:extLst>
                  <a:ext uri="{FF2B5EF4-FFF2-40B4-BE49-F238E27FC236}">
                    <a16:creationId xmlns:a16="http://schemas.microsoft.com/office/drawing/2014/main" id="{A8CAE0E1-1C6C-2435-5901-C282D5B0D353}"/>
                  </a:ext>
                </a:extLst>
              </p14:cNvPr>
              <p14:cNvContentPartPr/>
              <p14:nvPr/>
            </p14:nvContentPartPr>
            <p14:xfrm>
              <a:off x="9543042" y="1769350"/>
              <a:ext cx="823320" cy="176400"/>
            </p14:xfrm>
          </p:contentPart>
        </mc:Choice>
        <mc:Fallback>
          <p:pic>
            <p:nvPicPr>
              <p:cNvPr id="39" name="Ink 38">
                <a:extLst>
                  <a:ext uri="{FF2B5EF4-FFF2-40B4-BE49-F238E27FC236}">
                    <a16:creationId xmlns:a16="http://schemas.microsoft.com/office/drawing/2014/main" id="{A8CAE0E1-1C6C-2435-5901-C282D5B0D353}"/>
                  </a:ext>
                </a:extLst>
              </p:cNvPr>
              <p:cNvPicPr/>
              <p:nvPr/>
            </p:nvPicPr>
            <p:blipFill>
              <a:blip r:embed="rId13"/>
              <a:stretch>
                <a:fillRect/>
              </a:stretch>
            </p:blipFill>
            <p:spPr>
              <a:xfrm>
                <a:off x="9525042" y="1751350"/>
                <a:ext cx="858960" cy="21204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40" name="Ink 39">
                <a:extLst>
                  <a:ext uri="{FF2B5EF4-FFF2-40B4-BE49-F238E27FC236}">
                    <a16:creationId xmlns:a16="http://schemas.microsoft.com/office/drawing/2014/main" id="{C5628515-57C3-F237-A1CF-136D39277F34}"/>
                  </a:ext>
                </a:extLst>
              </p14:cNvPr>
              <p14:cNvContentPartPr/>
              <p14:nvPr/>
            </p14:nvContentPartPr>
            <p14:xfrm>
              <a:off x="9412002" y="1884190"/>
              <a:ext cx="1055160" cy="608760"/>
            </p14:xfrm>
          </p:contentPart>
        </mc:Choice>
        <mc:Fallback>
          <p:pic>
            <p:nvPicPr>
              <p:cNvPr id="40" name="Ink 39">
                <a:extLst>
                  <a:ext uri="{FF2B5EF4-FFF2-40B4-BE49-F238E27FC236}">
                    <a16:creationId xmlns:a16="http://schemas.microsoft.com/office/drawing/2014/main" id="{C5628515-57C3-F237-A1CF-136D39277F34}"/>
                  </a:ext>
                </a:extLst>
              </p:cNvPr>
              <p:cNvPicPr/>
              <p:nvPr/>
            </p:nvPicPr>
            <p:blipFill>
              <a:blip r:embed="rId15"/>
              <a:stretch>
                <a:fillRect/>
              </a:stretch>
            </p:blipFill>
            <p:spPr>
              <a:xfrm>
                <a:off x="9394362" y="1866550"/>
                <a:ext cx="1090800" cy="64440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41" name="Ink 40">
                <a:extLst>
                  <a:ext uri="{FF2B5EF4-FFF2-40B4-BE49-F238E27FC236}">
                    <a16:creationId xmlns:a16="http://schemas.microsoft.com/office/drawing/2014/main" id="{861F904C-4FFD-B713-6CE5-F9FE1795E6A7}"/>
                  </a:ext>
                </a:extLst>
              </p14:cNvPr>
              <p14:cNvContentPartPr/>
              <p14:nvPr/>
            </p14:nvContentPartPr>
            <p14:xfrm>
              <a:off x="10261962" y="1865470"/>
              <a:ext cx="78120" cy="542160"/>
            </p14:xfrm>
          </p:contentPart>
        </mc:Choice>
        <mc:Fallback>
          <p:pic>
            <p:nvPicPr>
              <p:cNvPr id="41" name="Ink 40">
                <a:extLst>
                  <a:ext uri="{FF2B5EF4-FFF2-40B4-BE49-F238E27FC236}">
                    <a16:creationId xmlns:a16="http://schemas.microsoft.com/office/drawing/2014/main" id="{861F904C-4FFD-B713-6CE5-F9FE1795E6A7}"/>
                  </a:ext>
                </a:extLst>
              </p:cNvPr>
              <p:cNvPicPr/>
              <p:nvPr/>
            </p:nvPicPr>
            <p:blipFill>
              <a:blip r:embed="rId17"/>
              <a:stretch>
                <a:fillRect/>
              </a:stretch>
            </p:blipFill>
            <p:spPr>
              <a:xfrm>
                <a:off x="10243962" y="1847470"/>
                <a:ext cx="113760" cy="57780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42" name="Ink 41">
                <a:extLst>
                  <a:ext uri="{FF2B5EF4-FFF2-40B4-BE49-F238E27FC236}">
                    <a16:creationId xmlns:a16="http://schemas.microsoft.com/office/drawing/2014/main" id="{F284DBD1-8724-E644-BD0B-D1793DD5DA6A}"/>
                  </a:ext>
                </a:extLst>
              </p14:cNvPr>
              <p14:cNvContentPartPr/>
              <p14:nvPr/>
            </p14:nvContentPartPr>
            <p14:xfrm>
              <a:off x="9148122" y="1397110"/>
              <a:ext cx="261720" cy="224280"/>
            </p14:xfrm>
          </p:contentPart>
        </mc:Choice>
        <mc:Fallback>
          <p:pic>
            <p:nvPicPr>
              <p:cNvPr id="42" name="Ink 41">
                <a:extLst>
                  <a:ext uri="{FF2B5EF4-FFF2-40B4-BE49-F238E27FC236}">
                    <a16:creationId xmlns:a16="http://schemas.microsoft.com/office/drawing/2014/main" id="{F284DBD1-8724-E644-BD0B-D1793DD5DA6A}"/>
                  </a:ext>
                </a:extLst>
              </p:cNvPr>
              <p:cNvPicPr/>
              <p:nvPr/>
            </p:nvPicPr>
            <p:blipFill>
              <a:blip r:embed="rId19"/>
              <a:stretch>
                <a:fillRect/>
              </a:stretch>
            </p:blipFill>
            <p:spPr>
              <a:xfrm>
                <a:off x="9130482" y="1379110"/>
                <a:ext cx="297360" cy="25992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43" name="Ink 42">
                <a:extLst>
                  <a:ext uri="{FF2B5EF4-FFF2-40B4-BE49-F238E27FC236}">
                    <a16:creationId xmlns:a16="http://schemas.microsoft.com/office/drawing/2014/main" id="{39E74A78-0195-0FB1-79C8-39004A23C634}"/>
                  </a:ext>
                </a:extLst>
              </p14:cNvPr>
              <p14:cNvContentPartPr/>
              <p14:nvPr/>
            </p14:nvContentPartPr>
            <p14:xfrm>
              <a:off x="9382122" y="1383070"/>
              <a:ext cx="185400" cy="216720"/>
            </p14:xfrm>
          </p:contentPart>
        </mc:Choice>
        <mc:Fallback>
          <p:pic>
            <p:nvPicPr>
              <p:cNvPr id="43" name="Ink 42">
                <a:extLst>
                  <a:ext uri="{FF2B5EF4-FFF2-40B4-BE49-F238E27FC236}">
                    <a16:creationId xmlns:a16="http://schemas.microsoft.com/office/drawing/2014/main" id="{39E74A78-0195-0FB1-79C8-39004A23C634}"/>
                  </a:ext>
                </a:extLst>
              </p:cNvPr>
              <p:cNvPicPr/>
              <p:nvPr/>
            </p:nvPicPr>
            <p:blipFill>
              <a:blip r:embed="rId21"/>
              <a:stretch>
                <a:fillRect/>
              </a:stretch>
            </p:blipFill>
            <p:spPr>
              <a:xfrm>
                <a:off x="9364482" y="1365070"/>
                <a:ext cx="221040" cy="25236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44" name="Ink 43">
                <a:extLst>
                  <a:ext uri="{FF2B5EF4-FFF2-40B4-BE49-F238E27FC236}">
                    <a16:creationId xmlns:a16="http://schemas.microsoft.com/office/drawing/2014/main" id="{CB545A28-9928-36B9-E4D3-A89CC94F7D56}"/>
                  </a:ext>
                </a:extLst>
              </p14:cNvPr>
              <p14:cNvContentPartPr/>
              <p14:nvPr/>
            </p14:nvContentPartPr>
            <p14:xfrm>
              <a:off x="9595962" y="1315390"/>
              <a:ext cx="161640" cy="303840"/>
            </p14:xfrm>
          </p:contentPart>
        </mc:Choice>
        <mc:Fallback>
          <p:pic>
            <p:nvPicPr>
              <p:cNvPr id="44" name="Ink 43">
                <a:extLst>
                  <a:ext uri="{FF2B5EF4-FFF2-40B4-BE49-F238E27FC236}">
                    <a16:creationId xmlns:a16="http://schemas.microsoft.com/office/drawing/2014/main" id="{CB545A28-9928-36B9-E4D3-A89CC94F7D56}"/>
                  </a:ext>
                </a:extLst>
              </p:cNvPr>
              <p:cNvPicPr/>
              <p:nvPr/>
            </p:nvPicPr>
            <p:blipFill>
              <a:blip r:embed="rId23"/>
              <a:stretch>
                <a:fillRect/>
              </a:stretch>
            </p:blipFill>
            <p:spPr>
              <a:xfrm>
                <a:off x="9577962" y="1297750"/>
                <a:ext cx="197280" cy="33948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45" name="Ink 44">
                <a:extLst>
                  <a:ext uri="{FF2B5EF4-FFF2-40B4-BE49-F238E27FC236}">
                    <a16:creationId xmlns:a16="http://schemas.microsoft.com/office/drawing/2014/main" id="{62358612-57A8-BBA8-4261-251AB6EBD582}"/>
                  </a:ext>
                </a:extLst>
              </p14:cNvPr>
              <p14:cNvContentPartPr/>
              <p14:nvPr/>
            </p14:nvContentPartPr>
            <p14:xfrm>
              <a:off x="9641682" y="2168590"/>
              <a:ext cx="25560" cy="160200"/>
            </p14:xfrm>
          </p:contentPart>
        </mc:Choice>
        <mc:Fallback>
          <p:pic>
            <p:nvPicPr>
              <p:cNvPr id="45" name="Ink 44">
                <a:extLst>
                  <a:ext uri="{FF2B5EF4-FFF2-40B4-BE49-F238E27FC236}">
                    <a16:creationId xmlns:a16="http://schemas.microsoft.com/office/drawing/2014/main" id="{62358612-57A8-BBA8-4261-251AB6EBD582}"/>
                  </a:ext>
                </a:extLst>
              </p:cNvPr>
              <p:cNvPicPr/>
              <p:nvPr/>
            </p:nvPicPr>
            <p:blipFill>
              <a:blip r:embed="rId25"/>
              <a:stretch>
                <a:fillRect/>
              </a:stretch>
            </p:blipFill>
            <p:spPr>
              <a:xfrm>
                <a:off x="9624042" y="2150950"/>
                <a:ext cx="61200" cy="19584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46" name="Ink 45">
                <a:extLst>
                  <a:ext uri="{FF2B5EF4-FFF2-40B4-BE49-F238E27FC236}">
                    <a16:creationId xmlns:a16="http://schemas.microsoft.com/office/drawing/2014/main" id="{9A932984-10CE-D697-7F9B-D4D7143E2514}"/>
                  </a:ext>
                </a:extLst>
              </p14:cNvPr>
              <p14:cNvContentPartPr/>
              <p14:nvPr/>
            </p14:nvContentPartPr>
            <p14:xfrm>
              <a:off x="9620082" y="2192350"/>
              <a:ext cx="160560" cy="103680"/>
            </p14:xfrm>
          </p:contentPart>
        </mc:Choice>
        <mc:Fallback>
          <p:pic>
            <p:nvPicPr>
              <p:cNvPr id="46" name="Ink 45">
                <a:extLst>
                  <a:ext uri="{FF2B5EF4-FFF2-40B4-BE49-F238E27FC236}">
                    <a16:creationId xmlns:a16="http://schemas.microsoft.com/office/drawing/2014/main" id="{9A932984-10CE-D697-7F9B-D4D7143E2514}"/>
                  </a:ext>
                </a:extLst>
              </p:cNvPr>
              <p:cNvPicPr/>
              <p:nvPr/>
            </p:nvPicPr>
            <p:blipFill>
              <a:blip r:embed="rId27"/>
              <a:stretch>
                <a:fillRect/>
              </a:stretch>
            </p:blipFill>
            <p:spPr>
              <a:xfrm>
                <a:off x="9602082" y="2174710"/>
                <a:ext cx="196200" cy="13932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47" name="Ink 46">
                <a:extLst>
                  <a:ext uri="{FF2B5EF4-FFF2-40B4-BE49-F238E27FC236}">
                    <a16:creationId xmlns:a16="http://schemas.microsoft.com/office/drawing/2014/main" id="{10A63B04-0952-683B-7144-184B836CC510}"/>
                  </a:ext>
                </a:extLst>
              </p14:cNvPr>
              <p14:cNvContentPartPr/>
              <p14:nvPr/>
            </p14:nvContentPartPr>
            <p14:xfrm>
              <a:off x="9823122" y="2148790"/>
              <a:ext cx="86400" cy="149400"/>
            </p14:xfrm>
          </p:contentPart>
        </mc:Choice>
        <mc:Fallback>
          <p:pic>
            <p:nvPicPr>
              <p:cNvPr id="47" name="Ink 46">
                <a:extLst>
                  <a:ext uri="{FF2B5EF4-FFF2-40B4-BE49-F238E27FC236}">
                    <a16:creationId xmlns:a16="http://schemas.microsoft.com/office/drawing/2014/main" id="{10A63B04-0952-683B-7144-184B836CC510}"/>
                  </a:ext>
                </a:extLst>
              </p:cNvPr>
              <p:cNvPicPr/>
              <p:nvPr/>
            </p:nvPicPr>
            <p:blipFill>
              <a:blip r:embed="rId29"/>
              <a:stretch>
                <a:fillRect/>
              </a:stretch>
            </p:blipFill>
            <p:spPr>
              <a:xfrm>
                <a:off x="9805482" y="2130790"/>
                <a:ext cx="122040" cy="18504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48" name="Ink 47">
                <a:extLst>
                  <a:ext uri="{FF2B5EF4-FFF2-40B4-BE49-F238E27FC236}">
                    <a16:creationId xmlns:a16="http://schemas.microsoft.com/office/drawing/2014/main" id="{984FEC31-3A82-050F-9690-F80111104CFE}"/>
                  </a:ext>
                </a:extLst>
              </p14:cNvPr>
              <p14:cNvContentPartPr/>
              <p14:nvPr/>
            </p14:nvContentPartPr>
            <p14:xfrm>
              <a:off x="9837522" y="2229070"/>
              <a:ext cx="65160" cy="20880"/>
            </p14:xfrm>
          </p:contentPart>
        </mc:Choice>
        <mc:Fallback>
          <p:pic>
            <p:nvPicPr>
              <p:cNvPr id="48" name="Ink 47">
                <a:extLst>
                  <a:ext uri="{FF2B5EF4-FFF2-40B4-BE49-F238E27FC236}">
                    <a16:creationId xmlns:a16="http://schemas.microsoft.com/office/drawing/2014/main" id="{984FEC31-3A82-050F-9690-F80111104CFE}"/>
                  </a:ext>
                </a:extLst>
              </p:cNvPr>
              <p:cNvPicPr/>
              <p:nvPr/>
            </p:nvPicPr>
            <p:blipFill>
              <a:blip r:embed="rId31"/>
              <a:stretch>
                <a:fillRect/>
              </a:stretch>
            </p:blipFill>
            <p:spPr>
              <a:xfrm>
                <a:off x="9819882" y="2211070"/>
                <a:ext cx="100800" cy="5652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49" name="Ink 48">
                <a:extLst>
                  <a:ext uri="{FF2B5EF4-FFF2-40B4-BE49-F238E27FC236}">
                    <a16:creationId xmlns:a16="http://schemas.microsoft.com/office/drawing/2014/main" id="{04CE5498-7F69-C397-C057-D2DBD99C5AC4}"/>
                  </a:ext>
                </a:extLst>
              </p14:cNvPr>
              <p14:cNvContentPartPr/>
              <p14:nvPr/>
            </p14:nvContentPartPr>
            <p14:xfrm>
              <a:off x="9956682" y="2145550"/>
              <a:ext cx="191160" cy="131760"/>
            </p14:xfrm>
          </p:contentPart>
        </mc:Choice>
        <mc:Fallback>
          <p:pic>
            <p:nvPicPr>
              <p:cNvPr id="49" name="Ink 48">
                <a:extLst>
                  <a:ext uri="{FF2B5EF4-FFF2-40B4-BE49-F238E27FC236}">
                    <a16:creationId xmlns:a16="http://schemas.microsoft.com/office/drawing/2014/main" id="{04CE5498-7F69-C397-C057-D2DBD99C5AC4}"/>
                  </a:ext>
                </a:extLst>
              </p:cNvPr>
              <p:cNvPicPr/>
              <p:nvPr/>
            </p:nvPicPr>
            <p:blipFill>
              <a:blip r:embed="rId33"/>
              <a:stretch>
                <a:fillRect/>
              </a:stretch>
            </p:blipFill>
            <p:spPr>
              <a:xfrm>
                <a:off x="9939042" y="2127910"/>
                <a:ext cx="226800" cy="16740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50" name="Ink 49">
                <a:extLst>
                  <a:ext uri="{FF2B5EF4-FFF2-40B4-BE49-F238E27FC236}">
                    <a16:creationId xmlns:a16="http://schemas.microsoft.com/office/drawing/2014/main" id="{47F9FC55-AB5E-C5E7-0DDF-CB5EF656CA2F}"/>
                  </a:ext>
                </a:extLst>
              </p14:cNvPr>
              <p14:cNvContentPartPr/>
              <p14:nvPr/>
            </p14:nvContentPartPr>
            <p14:xfrm>
              <a:off x="10178082" y="2127190"/>
              <a:ext cx="93240" cy="154080"/>
            </p14:xfrm>
          </p:contentPart>
        </mc:Choice>
        <mc:Fallback>
          <p:pic>
            <p:nvPicPr>
              <p:cNvPr id="50" name="Ink 49">
                <a:extLst>
                  <a:ext uri="{FF2B5EF4-FFF2-40B4-BE49-F238E27FC236}">
                    <a16:creationId xmlns:a16="http://schemas.microsoft.com/office/drawing/2014/main" id="{47F9FC55-AB5E-C5E7-0DDF-CB5EF656CA2F}"/>
                  </a:ext>
                </a:extLst>
              </p:cNvPr>
              <p:cNvPicPr/>
              <p:nvPr/>
            </p:nvPicPr>
            <p:blipFill>
              <a:blip r:embed="rId35"/>
              <a:stretch>
                <a:fillRect/>
              </a:stretch>
            </p:blipFill>
            <p:spPr>
              <a:xfrm>
                <a:off x="10160082" y="2109190"/>
                <a:ext cx="128880" cy="18972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51" name="Ink 50">
                <a:extLst>
                  <a:ext uri="{FF2B5EF4-FFF2-40B4-BE49-F238E27FC236}">
                    <a16:creationId xmlns:a16="http://schemas.microsoft.com/office/drawing/2014/main" id="{E3389FFD-0B63-A6C6-9473-5C0267459475}"/>
                  </a:ext>
                </a:extLst>
              </p14:cNvPr>
              <p14:cNvContentPartPr/>
              <p14:nvPr/>
            </p14:nvContentPartPr>
            <p14:xfrm>
              <a:off x="10174842" y="2215750"/>
              <a:ext cx="120960" cy="13320"/>
            </p14:xfrm>
          </p:contentPart>
        </mc:Choice>
        <mc:Fallback>
          <p:pic>
            <p:nvPicPr>
              <p:cNvPr id="51" name="Ink 50">
                <a:extLst>
                  <a:ext uri="{FF2B5EF4-FFF2-40B4-BE49-F238E27FC236}">
                    <a16:creationId xmlns:a16="http://schemas.microsoft.com/office/drawing/2014/main" id="{E3389FFD-0B63-A6C6-9473-5C0267459475}"/>
                  </a:ext>
                </a:extLst>
              </p:cNvPr>
              <p:cNvPicPr/>
              <p:nvPr/>
            </p:nvPicPr>
            <p:blipFill>
              <a:blip r:embed="rId37"/>
              <a:stretch>
                <a:fillRect/>
              </a:stretch>
            </p:blipFill>
            <p:spPr>
              <a:xfrm>
                <a:off x="10156842" y="2197750"/>
                <a:ext cx="156600" cy="48960"/>
              </a:xfrm>
              <a:prstGeom prst="rect">
                <a:avLst/>
              </a:prstGeom>
            </p:spPr>
          </p:pic>
        </mc:Fallback>
      </mc:AlternateContent>
      <p:grpSp>
        <p:nvGrpSpPr>
          <p:cNvPr id="76" name="Group 75">
            <a:extLst>
              <a:ext uri="{FF2B5EF4-FFF2-40B4-BE49-F238E27FC236}">
                <a16:creationId xmlns:a16="http://schemas.microsoft.com/office/drawing/2014/main" id="{F0E5F22F-7D24-B806-5A54-AE442B501EFF}"/>
              </a:ext>
            </a:extLst>
          </p:cNvPr>
          <p:cNvGrpSpPr/>
          <p:nvPr/>
        </p:nvGrpSpPr>
        <p:grpSpPr>
          <a:xfrm>
            <a:off x="76482" y="1357510"/>
            <a:ext cx="5140800" cy="2504880"/>
            <a:chOff x="76482" y="1357510"/>
            <a:chExt cx="5140800" cy="2504880"/>
          </a:xfrm>
        </p:grpSpPr>
        <mc:AlternateContent xmlns:mc="http://schemas.openxmlformats.org/markup-compatibility/2006">
          <mc:Choice xmlns:p14="http://schemas.microsoft.com/office/powerpoint/2010/main" Requires="p14">
            <p:contentPart p14:bwMode="auto" r:id="rId38">
              <p14:nvContentPartPr>
                <p14:cNvPr id="10" name="Ink 9">
                  <a:extLst>
                    <a:ext uri="{FF2B5EF4-FFF2-40B4-BE49-F238E27FC236}">
                      <a16:creationId xmlns:a16="http://schemas.microsoft.com/office/drawing/2014/main" id="{4F0FCBC8-00E7-31A8-64D8-F3A11DBC6475}"/>
                    </a:ext>
                  </a:extLst>
                </p14:cNvPr>
                <p14:cNvContentPartPr/>
                <p14:nvPr/>
              </p14:nvContentPartPr>
              <p14:xfrm>
                <a:off x="166842" y="2325550"/>
                <a:ext cx="274320" cy="317160"/>
              </p14:xfrm>
            </p:contentPart>
          </mc:Choice>
          <mc:Fallback>
            <p:pic>
              <p:nvPicPr>
                <p:cNvPr id="10" name="Ink 9">
                  <a:extLst>
                    <a:ext uri="{FF2B5EF4-FFF2-40B4-BE49-F238E27FC236}">
                      <a16:creationId xmlns:a16="http://schemas.microsoft.com/office/drawing/2014/main" id="{4F0FCBC8-00E7-31A8-64D8-F3A11DBC6475}"/>
                    </a:ext>
                  </a:extLst>
                </p:cNvPr>
                <p:cNvPicPr/>
                <p:nvPr/>
              </p:nvPicPr>
              <p:blipFill>
                <a:blip r:embed="rId39"/>
                <a:stretch>
                  <a:fillRect/>
                </a:stretch>
              </p:blipFill>
              <p:spPr>
                <a:xfrm>
                  <a:off x="148842" y="2307910"/>
                  <a:ext cx="309960" cy="35280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11" name="Ink 10">
                  <a:extLst>
                    <a:ext uri="{FF2B5EF4-FFF2-40B4-BE49-F238E27FC236}">
                      <a16:creationId xmlns:a16="http://schemas.microsoft.com/office/drawing/2014/main" id="{7D8E3412-330C-6815-D6BC-1E541A88B0C5}"/>
                    </a:ext>
                  </a:extLst>
                </p14:cNvPr>
                <p14:cNvContentPartPr/>
                <p14:nvPr/>
              </p14:nvContentPartPr>
              <p14:xfrm>
                <a:off x="76482" y="2627230"/>
                <a:ext cx="375480" cy="387360"/>
              </p14:xfrm>
            </p:contentPart>
          </mc:Choice>
          <mc:Fallback>
            <p:pic>
              <p:nvPicPr>
                <p:cNvPr id="11" name="Ink 10">
                  <a:extLst>
                    <a:ext uri="{FF2B5EF4-FFF2-40B4-BE49-F238E27FC236}">
                      <a16:creationId xmlns:a16="http://schemas.microsoft.com/office/drawing/2014/main" id="{7D8E3412-330C-6815-D6BC-1E541A88B0C5}"/>
                    </a:ext>
                  </a:extLst>
                </p:cNvPr>
                <p:cNvPicPr/>
                <p:nvPr/>
              </p:nvPicPr>
              <p:blipFill>
                <a:blip r:embed="rId41"/>
                <a:stretch>
                  <a:fillRect/>
                </a:stretch>
              </p:blipFill>
              <p:spPr>
                <a:xfrm>
                  <a:off x="58842" y="2609230"/>
                  <a:ext cx="411120" cy="42300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4" name="Ink 3">
                  <a:extLst>
                    <a:ext uri="{FF2B5EF4-FFF2-40B4-BE49-F238E27FC236}">
                      <a16:creationId xmlns:a16="http://schemas.microsoft.com/office/drawing/2014/main" id="{AA9C245A-0DF4-9304-E75A-926C92053A43}"/>
                    </a:ext>
                  </a:extLst>
                </p14:cNvPr>
                <p14:cNvContentPartPr/>
                <p14:nvPr/>
              </p14:nvContentPartPr>
              <p14:xfrm>
                <a:off x="1531602" y="1754590"/>
                <a:ext cx="1429200" cy="1020240"/>
              </p14:xfrm>
            </p:contentPart>
          </mc:Choice>
          <mc:Fallback>
            <p:pic>
              <p:nvPicPr>
                <p:cNvPr id="4" name="Ink 3">
                  <a:extLst>
                    <a:ext uri="{FF2B5EF4-FFF2-40B4-BE49-F238E27FC236}">
                      <a16:creationId xmlns:a16="http://schemas.microsoft.com/office/drawing/2014/main" id="{AA9C245A-0DF4-9304-E75A-926C92053A43}"/>
                    </a:ext>
                  </a:extLst>
                </p:cNvPr>
                <p:cNvPicPr/>
                <p:nvPr/>
              </p:nvPicPr>
              <p:blipFill>
                <a:blip r:embed="rId43"/>
                <a:stretch>
                  <a:fillRect/>
                </a:stretch>
              </p:blipFill>
              <p:spPr>
                <a:xfrm>
                  <a:off x="1513602" y="1736590"/>
                  <a:ext cx="1464840" cy="105588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5" name="Ink 4">
                  <a:extLst>
                    <a:ext uri="{FF2B5EF4-FFF2-40B4-BE49-F238E27FC236}">
                      <a16:creationId xmlns:a16="http://schemas.microsoft.com/office/drawing/2014/main" id="{EDC30F70-10C8-4D33-812C-065132BD0D6D}"/>
                    </a:ext>
                  </a:extLst>
                </p14:cNvPr>
                <p14:cNvContentPartPr/>
                <p14:nvPr/>
              </p14:nvContentPartPr>
              <p14:xfrm>
                <a:off x="1671282" y="1626430"/>
                <a:ext cx="2131920" cy="1071720"/>
              </p14:xfrm>
            </p:contentPart>
          </mc:Choice>
          <mc:Fallback>
            <p:pic>
              <p:nvPicPr>
                <p:cNvPr id="5" name="Ink 4">
                  <a:extLst>
                    <a:ext uri="{FF2B5EF4-FFF2-40B4-BE49-F238E27FC236}">
                      <a16:creationId xmlns:a16="http://schemas.microsoft.com/office/drawing/2014/main" id="{EDC30F70-10C8-4D33-812C-065132BD0D6D}"/>
                    </a:ext>
                  </a:extLst>
                </p:cNvPr>
                <p:cNvPicPr/>
                <p:nvPr/>
              </p:nvPicPr>
              <p:blipFill>
                <a:blip r:embed="rId45"/>
                <a:stretch>
                  <a:fillRect/>
                </a:stretch>
              </p:blipFill>
              <p:spPr>
                <a:xfrm>
                  <a:off x="1653282" y="1608790"/>
                  <a:ext cx="2167560" cy="110736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6" name="Ink 5">
                  <a:extLst>
                    <a:ext uri="{FF2B5EF4-FFF2-40B4-BE49-F238E27FC236}">
                      <a16:creationId xmlns:a16="http://schemas.microsoft.com/office/drawing/2014/main" id="{98F36C5A-EEC9-C81E-DC27-E462EB3B9255}"/>
                    </a:ext>
                  </a:extLst>
                </p14:cNvPr>
                <p14:cNvContentPartPr/>
                <p14:nvPr/>
              </p14:nvContentPartPr>
              <p14:xfrm>
                <a:off x="2182842" y="1978150"/>
                <a:ext cx="185040" cy="340920"/>
              </p14:xfrm>
            </p:contentPart>
          </mc:Choice>
          <mc:Fallback>
            <p:pic>
              <p:nvPicPr>
                <p:cNvPr id="6" name="Ink 5">
                  <a:extLst>
                    <a:ext uri="{FF2B5EF4-FFF2-40B4-BE49-F238E27FC236}">
                      <a16:creationId xmlns:a16="http://schemas.microsoft.com/office/drawing/2014/main" id="{98F36C5A-EEC9-C81E-DC27-E462EB3B9255}"/>
                    </a:ext>
                  </a:extLst>
                </p:cNvPr>
                <p:cNvPicPr/>
                <p:nvPr/>
              </p:nvPicPr>
              <p:blipFill>
                <a:blip r:embed="rId47"/>
                <a:stretch>
                  <a:fillRect/>
                </a:stretch>
              </p:blipFill>
              <p:spPr>
                <a:xfrm>
                  <a:off x="2165202" y="1960150"/>
                  <a:ext cx="220680" cy="376560"/>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7" name="Ink 6">
                  <a:extLst>
                    <a:ext uri="{FF2B5EF4-FFF2-40B4-BE49-F238E27FC236}">
                      <a16:creationId xmlns:a16="http://schemas.microsoft.com/office/drawing/2014/main" id="{8A661056-067E-0C27-AE35-DD8462A43AD7}"/>
                    </a:ext>
                  </a:extLst>
                </p14:cNvPr>
                <p14:cNvContentPartPr/>
                <p14:nvPr/>
              </p14:nvContentPartPr>
              <p14:xfrm>
                <a:off x="2269242" y="2051590"/>
                <a:ext cx="261360" cy="319680"/>
              </p14:xfrm>
            </p:contentPart>
          </mc:Choice>
          <mc:Fallback>
            <p:pic>
              <p:nvPicPr>
                <p:cNvPr id="7" name="Ink 6">
                  <a:extLst>
                    <a:ext uri="{FF2B5EF4-FFF2-40B4-BE49-F238E27FC236}">
                      <a16:creationId xmlns:a16="http://schemas.microsoft.com/office/drawing/2014/main" id="{8A661056-067E-0C27-AE35-DD8462A43AD7}"/>
                    </a:ext>
                  </a:extLst>
                </p:cNvPr>
                <p:cNvPicPr/>
                <p:nvPr/>
              </p:nvPicPr>
              <p:blipFill>
                <a:blip r:embed="rId49"/>
                <a:stretch>
                  <a:fillRect/>
                </a:stretch>
              </p:blipFill>
              <p:spPr>
                <a:xfrm>
                  <a:off x="2251242" y="2033950"/>
                  <a:ext cx="297000" cy="35532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8" name="Ink 7">
                  <a:extLst>
                    <a:ext uri="{FF2B5EF4-FFF2-40B4-BE49-F238E27FC236}">
                      <a16:creationId xmlns:a16="http://schemas.microsoft.com/office/drawing/2014/main" id="{2B713758-922C-9C6A-560D-4751B5C1A24D}"/>
                    </a:ext>
                  </a:extLst>
                </p14:cNvPr>
                <p14:cNvContentPartPr/>
                <p14:nvPr/>
              </p14:nvContentPartPr>
              <p14:xfrm>
                <a:off x="2614482" y="2063470"/>
                <a:ext cx="137880" cy="273600"/>
              </p14:xfrm>
            </p:contentPart>
          </mc:Choice>
          <mc:Fallback>
            <p:pic>
              <p:nvPicPr>
                <p:cNvPr id="8" name="Ink 7">
                  <a:extLst>
                    <a:ext uri="{FF2B5EF4-FFF2-40B4-BE49-F238E27FC236}">
                      <a16:creationId xmlns:a16="http://schemas.microsoft.com/office/drawing/2014/main" id="{2B713758-922C-9C6A-560D-4751B5C1A24D}"/>
                    </a:ext>
                  </a:extLst>
                </p:cNvPr>
                <p:cNvPicPr/>
                <p:nvPr/>
              </p:nvPicPr>
              <p:blipFill>
                <a:blip r:embed="rId51"/>
                <a:stretch>
                  <a:fillRect/>
                </a:stretch>
              </p:blipFill>
              <p:spPr>
                <a:xfrm>
                  <a:off x="2596842" y="2045830"/>
                  <a:ext cx="173520" cy="309240"/>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13" name="Ink 12">
                  <a:extLst>
                    <a:ext uri="{FF2B5EF4-FFF2-40B4-BE49-F238E27FC236}">
                      <a16:creationId xmlns:a16="http://schemas.microsoft.com/office/drawing/2014/main" id="{216F0D21-CAC0-82B0-A1A7-1F2DC1B339F5}"/>
                    </a:ext>
                  </a:extLst>
                </p14:cNvPr>
                <p14:cNvContentPartPr/>
                <p14:nvPr/>
              </p14:nvContentPartPr>
              <p14:xfrm>
                <a:off x="1237842" y="1508350"/>
                <a:ext cx="188640" cy="1618560"/>
              </p14:xfrm>
            </p:contentPart>
          </mc:Choice>
          <mc:Fallback>
            <p:pic>
              <p:nvPicPr>
                <p:cNvPr id="13" name="Ink 12">
                  <a:extLst>
                    <a:ext uri="{FF2B5EF4-FFF2-40B4-BE49-F238E27FC236}">
                      <a16:creationId xmlns:a16="http://schemas.microsoft.com/office/drawing/2014/main" id="{216F0D21-CAC0-82B0-A1A7-1F2DC1B339F5}"/>
                    </a:ext>
                  </a:extLst>
                </p:cNvPr>
                <p:cNvPicPr/>
                <p:nvPr/>
              </p:nvPicPr>
              <p:blipFill>
                <a:blip r:embed="rId53"/>
                <a:stretch>
                  <a:fillRect/>
                </a:stretch>
              </p:blipFill>
              <p:spPr>
                <a:xfrm>
                  <a:off x="1219842" y="1490710"/>
                  <a:ext cx="224280" cy="1654200"/>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14" name="Ink 13">
                  <a:extLst>
                    <a:ext uri="{FF2B5EF4-FFF2-40B4-BE49-F238E27FC236}">
                      <a16:creationId xmlns:a16="http://schemas.microsoft.com/office/drawing/2014/main" id="{CD66840C-01FC-C27D-9164-B157C0D8F631}"/>
                    </a:ext>
                  </a:extLst>
                </p14:cNvPr>
                <p14:cNvContentPartPr/>
                <p14:nvPr/>
              </p14:nvContentPartPr>
              <p14:xfrm>
                <a:off x="1211922" y="2940430"/>
                <a:ext cx="3313440" cy="182160"/>
              </p14:xfrm>
            </p:contentPart>
          </mc:Choice>
          <mc:Fallback>
            <p:pic>
              <p:nvPicPr>
                <p:cNvPr id="14" name="Ink 13">
                  <a:extLst>
                    <a:ext uri="{FF2B5EF4-FFF2-40B4-BE49-F238E27FC236}">
                      <a16:creationId xmlns:a16="http://schemas.microsoft.com/office/drawing/2014/main" id="{CD66840C-01FC-C27D-9164-B157C0D8F631}"/>
                    </a:ext>
                  </a:extLst>
                </p:cNvPr>
                <p:cNvPicPr/>
                <p:nvPr/>
              </p:nvPicPr>
              <p:blipFill>
                <a:blip r:embed="rId55"/>
                <a:stretch>
                  <a:fillRect/>
                </a:stretch>
              </p:blipFill>
              <p:spPr>
                <a:xfrm>
                  <a:off x="1193922" y="2922790"/>
                  <a:ext cx="3349080" cy="217800"/>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15" name="Ink 14">
                  <a:extLst>
                    <a:ext uri="{FF2B5EF4-FFF2-40B4-BE49-F238E27FC236}">
                      <a16:creationId xmlns:a16="http://schemas.microsoft.com/office/drawing/2014/main" id="{150FA69C-14A8-2C9F-847A-26AAF4B12102}"/>
                    </a:ext>
                  </a:extLst>
                </p14:cNvPr>
                <p14:cNvContentPartPr/>
                <p14:nvPr/>
              </p14:nvContentPartPr>
              <p14:xfrm>
                <a:off x="1389402" y="1357510"/>
                <a:ext cx="3314160" cy="145800"/>
              </p14:xfrm>
            </p:contentPart>
          </mc:Choice>
          <mc:Fallback>
            <p:pic>
              <p:nvPicPr>
                <p:cNvPr id="15" name="Ink 14">
                  <a:extLst>
                    <a:ext uri="{FF2B5EF4-FFF2-40B4-BE49-F238E27FC236}">
                      <a16:creationId xmlns:a16="http://schemas.microsoft.com/office/drawing/2014/main" id="{150FA69C-14A8-2C9F-847A-26AAF4B12102}"/>
                    </a:ext>
                  </a:extLst>
                </p:cNvPr>
                <p:cNvPicPr/>
                <p:nvPr/>
              </p:nvPicPr>
              <p:blipFill>
                <a:blip r:embed="rId57"/>
                <a:stretch>
                  <a:fillRect/>
                </a:stretch>
              </p:blipFill>
              <p:spPr>
                <a:xfrm>
                  <a:off x="1371402" y="1339510"/>
                  <a:ext cx="3349800" cy="181440"/>
                </a:xfrm>
                <a:prstGeom prst="rect">
                  <a:avLst/>
                </a:prstGeom>
              </p:spPr>
            </p:pic>
          </mc:Fallback>
        </mc:AlternateContent>
        <mc:AlternateContent xmlns:mc="http://schemas.openxmlformats.org/markup-compatibility/2006">
          <mc:Choice xmlns:p14="http://schemas.microsoft.com/office/powerpoint/2010/main" Requires="p14">
            <p:contentPart p14:bwMode="auto" r:id="rId58">
              <p14:nvContentPartPr>
                <p14:cNvPr id="16" name="Ink 15">
                  <a:extLst>
                    <a:ext uri="{FF2B5EF4-FFF2-40B4-BE49-F238E27FC236}">
                      <a16:creationId xmlns:a16="http://schemas.microsoft.com/office/drawing/2014/main" id="{6C01A1D3-F190-63B1-0749-BF9D8D0B924F}"/>
                    </a:ext>
                  </a:extLst>
                </p14:cNvPr>
                <p14:cNvContentPartPr/>
                <p14:nvPr/>
              </p14:nvContentPartPr>
              <p14:xfrm>
                <a:off x="1139922" y="3216550"/>
                <a:ext cx="501480" cy="621720"/>
              </p14:xfrm>
            </p:contentPart>
          </mc:Choice>
          <mc:Fallback>
            <p:pic>
              <p:nvPicPr>
                <p:cNvPr id="16" name="Ink 15">
                  <a:extLst>
                    <a:ext uri="{FF2B5EF4-FFF2-40B4-BE49-F238E27FC236}">
                      <a16:creationId xmlns:a16="http://schemas.microsoft.com/office/drawing/2014/main" id="{6C01A1D3-F190-63B1-0749-BF9D8D0B924F}"/>
                    </a:ext>
                  </a:extLst>
                </p:cNvPr>
                <p:cNvPicPr/>
                <p:nvPr/>
              </p:nvPicPr>
              <p:blipFill>
                <a:blip r:embed="rId59"/>
                <a:stretch>
                  <a:fillRect/>
                </a:stretch>
              </p:blipFill>
              <p:spPr>
                <a:xfrm>
                  <a:off x="1122282" y="3198550"/>
                  <a:ext cx="537120" cy="657360"/>
                </a:xfrm>
                <a:prstGeom prst="rect">
                  <a:avLst/>
                </a:prstGeom>
              </p:spPr>
            </p:pic>
          </mc:Fallback>
        </mc:AlternateContent>
        <mc:AlternateContent xmlns:mc="http://schemas.openxmlformats.org/markup-compatibility/2006">
          <mc:Choice xmlns:p14="http://schemas.microsoft.com/office/powerpoint/2010/main" Requires="p14">
            <p:contentPart p14:bwMode="auto" r:id="rId60">
              <p14:nvContentPartPr>
                <p14:cNvPr id="17" name="Ink 16">
                  <a:extLst>
                    <a:ext uri="{FF2B5EF4-FFF2-40B4-BE49-F238E27FC236}">
                      <a16:creationId xmlns:a16="http://schemas.microsoft.com/office/drawing/2014/main" id="{25294910-E74D-AFB3-A3AB-B623A0642ED7}"/>
                    </a:ext>
                  </a:extLst>
                </p14:cNvPr>
                <p14:cNvContentPartPr/>
                <p14:nvPr/>
              </p14:nvContentPartPr>
              <p14:xfrm>
                <a:off x="1149282" y="3727750"/>
                <a:ext cx="2631240" cy="134640"/>
              </p14:xfrm>
            </p:contentPart>
          </mc:Choice>
          <mc:Fallback>
            <p:pic>
              <p:nvPicPr>
                <p:cNvPr id="17" name="Ink 16">
                  <a:extLst>
                    <a:ext uri="{FF2B5EF4-FFF2-40B4-BE49-F238E27FC236}">
                      <a16:creationId xmlns:a16="http://schemas.microsoft.com/office/drawing/2014/main" id="{25294910-E74D-AFB3-A3AB-B623A0642ED7}"/>
                    </a:ext>
                  </a:extLst>
                </p:cNvPr>
                <p:cNvPicPr/>
                <p:nvPr/>
              </p:nvPicPr>
              <p:blipFill>
                <a:blip r:embed="rId61"/>
                <a:stretch>
                  <a:fillRect/>
                </a:stretch>
              </p:blipFill>
              <p:spPr>
                <a:xfrm>
                  <a:off x="1131642" y="3709750"/>
                  <a:ext cx="2666880" cy="170280"/>
                </a:xfrm>
                <a:prstGeom prst="rect">
                  <a:avLst/>
                </a:prstGeom>
              </p:spPr>
            </p:pic>
          </mc:Fallback>
        </mc:AlternateContent>
        <mc:AlternateContent xmlns:mc="http://schemas.openxmlformats.org/markup-compatibility/2006">
          <mc:Choice xmlns:p14="http://schemas.microsoft.com/office/powerpoint/2010/main" Requires="p14">
            <p:contentPart p14:bwMode="auto" r:id="rId62">
              <p14:nvContentPartPr>
                <p14:cNvPr id="18" name="Ink 17">
                  <a:extLst>
                    <a:ext uri="{FF2B5EF4-FFF2-40B4-BE49-F238E27FC236}">
                      <a16:creationId xmlns:a16="http://schemas.microsoft.com/office/drawing/2014/main" id="{E4626B84-24D7-AF3B-DC29-0D5BB5D8DCEB}"/>
                    </a:ext>
                  </a:extLst>
                </p14:cNvPr>
                <p14:cNvContentPartPr/>
                <p14:nvPr/>
              </p14:nvContentPartPr>
              <p14:xfrm>
                <a:off x="3808602" y="3188830"/>
                <a:ext cx="435600" cy="595080"/>
              </p14:xfrm>
            </p:contentPart>
          </mc:Choice>
          <mc:Fallback>
            <p:pic>
              <p:nvPicPr>
                <p:cNvPr id="18" name="Ink 17">
                  <a:extLst>
                    <a:ext uri="{FF2B5EF4-FFF2-40B4-BE49-F238E27FC236}">
                      <a16:creationId xmlns:a16="http://schemas.microsoft.com/office/drawing/2014/main" id="{E4626B84-24D7-AF3B-DC29-0D5BB5D8DCEB}"/>
                    </a:ext>
                  </a:extLst>
                </p:cNvPr>
                <p:cNvPicPr/>
                <p:nvPr/>
              </p:nvPicPr>
              <p:blipFill>
                <a:blip r:embed="rId63"/>
                <a:stretch>
                  <a:fillRect/>
                </a:stretch>
              </p:blipFill>
              <p:spPr>
                <a:xfrm>
                  <a:off x="3790962" y="3170830"/>
                  <a:ext cx="471240" cy="630720"/>
                </a:xfrm>
                <a:prstGeom prst="rect">
                  <a:avLst/>
                </a:prstGeom>
              </p:spPr>
            </p:pic>
          </mc:Fallback>
        </mc:AlternateContent>
        <mc:AlternateContent xmlns:mc="http://schemas.openxmlformats.org/markup-compatibility/2006">
          <mc:Choice xmlns:p14="http://schemas.microsoft.com/office/powerpoint/2010/main" Requires="p14">
            <p:contentPart p14:bwMode="auto" r:id="rId64">
              <p14:nvContentPartPr>
                <p14:cNvPr id="19" name="Ink 18">
                  <a:extLst>
                    <a:ext uri="{FF2B5EF4-FFF2-40B4-BE49-F238E27FC236}">
                      <a16:creationId xmlns:a16="http://schemas.microsoft.com/office/drawing/2014/main" id="{B2659DCD-2385-B48D-C691-9F73F0EF8017}"/>
                    </a:ext>
                  </a:extLst>
                </p14:cNvPr>
                <p14:cNvContentPartPr/>
                <p14:nvPr/>
              </p14:nvContentPartPr>
              <p14:xfrm>
                <a:off x="4534002" y="1547230"/>
                <a:ext cx="97200" cy="1326600"/>
              </p14:xfrm>
            </p:contentPart>
          </mc:Choice>
          <mc:Fallback>
            <p:pic>
              <p:nvPicPr>
                <p:cNvPr id="19" name="Ink 18">
                  <a:extLst>
                    <a:ext uri="{FF2B5EF4-FFF2-40B4-BE49-F238E27FC236}">
                      <a16:creationId xmlns:a16="http://schemas.microsoft.com/office/drawing/2014/main" id="{B2659DCD-2385-B48D-C691-9F73F0EF8017}"/>
                    </a:ext>
                  </a:extLst>
                </p:cNvPr>
                <p:cNvPicPr/>
                <p:nvPr/>
              </p:nvPicPr>
              <p:blipFill>
                <a:blip r:embed="rId65"/>
                <a:stretch>
                  <a:fillRect/>
                </a:stretch>
              </p:blipFill>
              <p:spPr>
                <a:xfrm>
                  <a:off x="4516362" y="1529590"/>
                  <a:ext cx="132840" cy="1362240"/>
                </a:xfrm>
                <a:prstGeom prst="rect">
                  <a:avLst/>
                </a:prstGeom>
              </p:spPr>
            </p:pic>
          </mc:Fallback>
        </mc:AlternateContent>
        <mc:AlternateContent xmlns:mc="http://schemas.openxmlformats.org/markup-compatibility/2006">
          <mc:Choice xmlns:p14="http://schemas.microsoft.com/office/powerpoint/2010/main" Requires="p14">
            <p:contentPart p14:bwMode="auto" r:id="rId66">
              <p14:nvContentPartPr>
                <p14:cNvPr id="21" name="Ink 20">
                  <a:extLst>
                    <a:ext uri="{FF2B5EF4-FFF2-40B4-BE49-F238E27FC236}">
                      <a16:creationId xmlns:a16="http://schemas.microsoft.com/office/drawing/2014/main" id="{D2CB1AE0-08FA-D6CE-B277-CF5431EC95FB}"/>
                    </a:ext>
                  </a:extLst>
                </p14:cNvPr>
                <p14:cNvContentPartPr/>
                <p14:nvPr/>
              </p14:nvContentPartPr>
              <p14:xfrm>
                <a:off x="4038282" y="2263630"/>
                <a:ext cx="447480" cy="131040"/>
              </p14:xfrm>
            </p:contentPart>
          </mc:Choice>
          <mc:Fallback>
            <p:pic>
              <p:nvPicPr>
                <p:cNvPr id="21" name="Ink 20">
                  <a:extLst>
                    <a:ext uri="{FF2B5EF4-FFF2-40B4-BE49-F238E27FC236}">
                      <a16:creationId xmlns:a16="http://schemas.microsoft.com/office/drawing/2014/main" id="{D2CB1AE0-08FA-D6CE-B277-CF5431EC95FB}"/>
                    </a:ext>
                  </a:extLst>
                </p:cNvPr>
                <p:cNvPicPr/>
                <p:nvPr/>
              </p:nvPicPr>
              <p:blipFill>
                <a:blip r:embed="rId67"/>
                <a:stretch>
                  <a:fillRect/>
                </a:stretch>
              </p:blipFill>
              <p:spPr>
                <a:xfrm>
                  <a:off x="4020282" y="2245990"/>
                  <a:ext cx="483120" cy="166680"/>
                </a:xfrm>
                <a:prstGeom prst="rect">
                  <a:avLst/>
                </a:prstGeom>
              </p:spPr>
            </p:pic>
          </mc:Fallback>
        </mc:AlternateContent>
        <mc:AlternateContent xmlns:mc="http://schemas.openxmlformats.org/markup-compatibility/2006">
          <mc:Choice xmlns:p14="http://schemas.microsoft.com/office/powerpoint/2010/main" Requires="p14">
            <p:contentPart p14:bwMode="auto" r:id="rId68">
              <p14:nvContentPartPr>
                <p14:cNvPr id="22" name="Ink 21">
                  <a:extLst>
                    <a:ext uri="{FF2B5EF4-FFF2-40B4-BE49-F238E27FC236}">
                      <a16:creationId xmlns:a16="http://schemas.microsoft.com/office/drawing/2014/main" id="{D439113C-94E6-B634-2A5E-DCDDF929299A}"/>
                    </a:ext>
                  </a:extLst>
                </p14:cNvPr>
                <p14:cNvContentPartPr/>
                <p14:nvPr/>
              </p14:nvContentPartPr>
              <p14:xfrm>
                <a:off x="4078962" y="2351470"/>
                <a:ext cx="22680" cy="390600"/>
              </p14:xfrm>
            </p:contentPart>
          </mc:Choice>
          <mc:Fallback>
            <p:pic>
              <p:nvPicPr>
                <p:cNvPr id="22" name="Ink 21">
                  <a:extLst>
                    <a:ext uri="{FF2B5EF4-FFF2-40B4-BE49-F238E27FC236}">
                      <a16:creationId xmlns:a16="http://schemas.microsoft.com/office/drawing/2014/main" id="{D439113C-94E6-B634-2A5E-DCDDF929299A}"/>
                    </a:ext>
                  </a:extLst>
                </p:cNvPr>
                <p:cNvPicPr/>
                <p:nvPr/>
              </p:nvPicPr>
              <p:blipFill>
                <a:blip r:embed="rId69"/>
                <a:stretch>
                  <a:fillRect/>
                </a:stretch>
              </p:blipFill>
              <p:spPr>
                <a:xfrm>
                  <a:off x="4061322" y="2333830"/>
                  <a:ext cx="58320" cy="426240"/>
                </a:xfrm>
                <a:prstGeom prst="rect">
                  <a:avLst/>
                </a:prstGeom>
              </p:spPr>
            </p:pic>
          </mc:Fallback>
        </mc:AlternateContent>
        <mc:AlternateContent xmlns:mc="http://schemas.openxmlformats.org/markup-compatibility/2006">
          <mc:Choice xmlns:p14="http://schemas.microsoft.com/office/powerpoint/2010/main" Requires="p14">
            <p:contentPart p14:bwMode="auto" r:id="rId70">
              <p14:nvContentPartPr>
                <p14:cNvPr id="23" name="Ink 22">
                  <a:extLst>
                    <a:ext uri="{FF2B5EF4-FFF2-40B4-BE49-F238E27FC236}">
                      <a16:creationId xmlns:a16="http://schemas.microsoft.com/office/drawing/2014/main" id="{F26E2036-7FB4-505A-059A-6DE934A06CF2}"/>
                    </a:ext>
                  </a:extLst>
                </p14:cNvPr>
                <p14:cNvContentPartPr/>
                <p14:nvPr/>
              </p14:nvContentPartPr>
              <p14:xfrm>
                <a:off x="4058082" y="2687350"/>
                <a:ext cx="415440" cy="38520"/>
              </p14:xfrm>
            </p:contentPart>
          </mc:Choice>
          <mc:Fallback>
            <p:pic>
              <p:nvPicPr>
                <p:cNvPr id="23" name="Ink 22">
                  <a:extLst>
                    <a:ext uri="{FF2B5EF4-FFF2-40B4-BE49-F238E27FC236}">
                      <a16:creationId xmlns:a16="http://schemas.microsoft.com/office/drawing/2014/main" id="{F26E2036-7FB4-505A-059A-6DE934A06CF2}"/>
                    </a:ext>
                  </a:extLst>
                </p:cNvPr>
                <p:cNvPicPr/>
                <p:nvPr/>
              </p:nvPicPr>
              <p:blipFill>
                <a:blip r:embed="rId71"/>
                <a:stretch>
                  <a:fillRect/>
                </a:stretch>
              </p:blipFill>
              <p:spPr>
                <a:xfrm>
                  <a:off x="4040442" y="2669350"/>
                  <a:ext cx="451080" cy="74160"/>
                </a:xfrm>
                <a:prstGeom prst="rect">
                  <a:avLst/>
                </a:prstGeom>
              </p:spPr>
            </p:pic>
          </mc:Fallback>
        </mc:AlternateContent>
        <mc:AlternateContent xmlns:mc="http://schemas.openxmlformats.org/markup-compatibility/2006">
          <mc:Choice xmlns:p14="http://schemas.microsoft.com/office/powerpoint/2010/main" Requires="p14">
            <p:contentPart p14:bwMode="auto" r:id="rId72">
              <p14:nvContentPartPr>
                <p14:cNvPr id="24" name="Ink 23">
                  <a:extLst>
                    <a:ext uri="{FF2B5EF4-FFF2-40B4-BE49-F238E27FC236}">
                      <a16:creationId xmlns:a16="http://schemas.microsoft.com/office/drawing/2014/main" id="{AA78FCB5-6654-2C1E-AEF3-0F9D1801D848}"/>
                    </a:ext>
                  </a:extLst>
                </p14:cNvPr>
                <p14:cNvContentPartPr/>
                <p14:nvPr/>
              </p14:nvContentPartPr>
              <p14:xfrm>
                <a:off x="4430322" y="2326630"/>
                <a:ext cx="32400" cy="390600"/>
              </p14:xfrm>
            </p:contentPart>
          </mc:Choice>
          <mc:Fallback>
            <p:pic>
              <p:nvPicPr>
                <p:cNvPr id="24" name="Ink 23">
                  <a:extLst>
                    <a:ext uri="{FF2B5EF4-FFF2-40B4-BE49-F238E27FC236}">
                      <a16:creationId xmlns:a16="http://schemas.microsoft.com/office/drawing/2014/main" id="{AA78FCB5-6654-2C1E-AEF3-0F9D1801D848}"/>
                    </a:ext>
                  </a:extLst>
                </p:cNvPr>
                <p:cNvPicPr/>
                <p:nvPr/>
              </p:nvPicPr>
              <p:blipFill>
                <a:blip r:embed="rId73"/>
                <a:stretch>
                  <a:fillRect/>
                </a:stretch>
              </p:blipFill>
              <p:spPr>
                <a:xfrm>
                  <a:off x="4412682" y="2308990"/>
                  <a:ext cx="68040" cy="426240"/>
                </a:xfrm>
                <a:prstGeom prst="rect">
                  <a:avLst/>
                </a:prstGeom>
              </p:spPr>
            </p:pic>
          </mc:Fallback>
        </mc:AlternateContent>
        <mc:AlternateContent xmlns:mc="http://schemas.openxmlformats.org/markup-compatibility/2006">
          <mc:Choice xmlns:p14="http://schemas.microsoft.com/office/powerpoint/2010/main" Requires="p14">
            <p:contentPart p14:bwMode="auto" r:id="rId74">
              <p14:nvContentPartPr>
                <p14:cNvPr id="25" name="Ink 24">
                  <a:extLst>
                    <a:ext uri="{FF2B5EF4-FFF2-40B4-BE49-F238E27FC236}">
                      <a16:creationId xmlns:a16="http://schemas.microsoft.com/office/drawing/2014/main" id="{348CF1EB-3F90-5E59-B0C7-381CCCF7B077}"/>
                    </a:ext>
                  </a:extLst>
                </p14:cNvPr>
                <p14:cNvContentPartPr/>
                <p14:nvPr/>
              </p14:nvContentPartPr>
              <p14:xfrm>
                <a:off x="3679002" y="1960870"/>
                <a:ext cx="494280" cy="369000"/>
              </p14:xfrm>
            </p:contentPart>
          </mc:Choice>
          <mc:Fallback>
            <p:pic>
              <p:nvPicPr>
                <p:cNvPr id="25" name="Ink 24">
                  <a:extLst>
                    <a:ext uri="{FF2B5EF4-FFF2-40B4-BE49-F238E27FC236}">
                      <a16:creationId xmlns:a16="http://schemas.microsoft.com/office/drawing/2014/main" id="{348CF1EB-3F90-5E59-B0C7-381CCCF7B077}"/>
                    </a:ext>
                  </a:extLst>
                </p:cNvPr>
                <p:cNvPicPr/>
                <p:nvPr/>
              </p:nvPicPr>
              <p:blipFill>
                <a:blip r:embed="rId75"/>
                <a:stretch>
                  <a:fillRect/>
                </a:stretch>
              </p:blipFill>
              <p:spPr>
                <a:xfrm>
                  <a:off x="3661002" y="1943230"/>
                  <a:ext cx="529920" cy="404640"/>
                </a:xfrm>
                <a:prstGeom prst="rect">
                  <a:avLst/>
                </a:prstGeom>
              </p:spPr>
            </p:pic>
          </mc:Fallback>
        </mc:AlternateContent>
        <mc:AlternateContent xmlns:mc="http://schemas.openxmlformats.org/markup-compatibility/2006">
          <mc:Choice xmlns:p14="http://schemas.microsoft.com/office/powerpoint/2010/main" Requires="p14">
            <p:contentPart p14:bwMode="auto" r:id="rId76">
              <p14:nvContentPartPr>
                <p14:cNvPr id="26" name="Ink 25">
                  <a:extLst>
                    <a:ext uri="{FF2B5EF4-FFF2-40B4-BE49-F238E27FC236}">
                      <a16:creationId xmlns:a16="http://schemas.microsoft.com/office/drawing/2014/main" id="{CAABD105-C2CD-61D6-F473-12F653AD770E}"/>
                    </a:ext>
                  </a:extLst>
                </p14:cNvPr>
                <p14:cNvContentPartPr/>
                <p14:nvPr/>
              </p14:nvContentPartPr>
              <p14:xfrm>
                <a:off x="4528962" y="2458390"/>
                <a:ext cx="130320" cy="119520"/>
              </p14:xfrm>
            </p:contentPart>
          </mc:Choice>
          <mc:Fallback>
            <p:pic>
              <p:nvPicPr>
                <p:cNvPr id="26" name="Ink 25">
                  <a:extLst>
                    <a:ext uri="{FF2B5EF4-FFF2-40B4-BE49-F238E27FC236}">
                      <a16:creationId xmlns:a16="http://schemas.microsoft.com/office/drawing/2014/main" id="{CAABD105-C2CD-61D6-F473-12F653AD770E}"/>
                    </a:ext>
                  </a:extLst>
                </p:cNvPr>
                <p:cNvPicPr/>
                <p:nvPr/>
              </p:nvPicPr>
              <p:blipFill>
                <a:blip r:embed="rId77"/>
                <a:stretch>
                  <a:fillRect/>
                </a:stretch>
              </p:blipFill>
              <p:spPr>
                <a:xfrm>
                  <a:off x="4510962" y="2440750"/>
                  <a:ext cx="165960" cy="155160"/>
                </a:xfrm>
                <a:prstGeom prst="rect">
                  <a:avLst/>
                </a:prstGeom>
              </p:spPr>
            </p:pic>
          </mc:Fallback>
        </mc:AlternateContent>
        <mc:AlternateContent xmlns:mc="http://schemas.openxmlformats.org/markup-compatibility/2006">
          <mc:Choice xmlns:p14="http://schemas.microsoft.com/office/powerpoint/2010/main" Requires="p14">
            <p:contentPart p14:bwMode="auto" r:id="rId78">
              <p14:nvContentPartPr>
                <p14:cNvPr id="27" name="Ink 26">
                  <a:extLst>
                    <a:ext uri="{FF2B5EF4-FFF2-40B4-BE49-F238E27FC236}">
                      <a16:creationId xmlns:a16="http://schemas.microsoft.com/office/drawing/2014/main" id="{E7FD8B9F-3150-6DB1-2003-CA2EC3911BCE}"/>
                    </a:ext>
                  </a:extLst>
                </p14:cNvPr>
                <p14:cNvContentPartPr/>
                <p14:nvPr/>
              </p14:nvContentPartPr>
              <p14:xfrm>
                <a:off x="4669002" y="2483950"/>
                <a:ext cx="99000" cy="176400"/>
              </p14:xfrm>
            </p:contentPart>
          </mc:Choice>
          <mc:Fallback>
            <p:pic>
              <p:nvPicPr>
                <p:cNvPr id="27" name="Ink 26">
                  <a:extLst>
                    <a:ext uri="{FF2B5EF4-FFF2-40B4-BE49-F238E27FC236}">
                      <a16:creationId xmlns:a16="http://schemas.microsoft.com/office/drawing/2014/main" id="{E7FD8B9F-3150-6DB1-2003-CA2EC3911BCE}"/>
                    </a:ext>
                  </a:extLst>
                </p:cNvPr>
                <p:cNvPicPr/>
                <p:nvPr/>
              </p:nvPicPr>
              <p:blipFill>
                <a:blip r:embed="rId79"/>
                <a:stretch>
                  <a:fillRect/>
                </a:stretch>
              </p:blipFill>
              <p:spPr>
                <a:xfrm>
                  <a:off x="4651362" y="2466310"/>
                  <a:ext cx="134640" cy="212040"/>
                </a:xfrm>
                <a:prstGeom prst="rect">
                  <a:avLst/>
                </a:prstGeom>
              </p:spPr>
            </p:pic>
          </mc:Fallback>
        </mc:AlternateContent>
        <mc:AlternateContent xmlns:mc="http://schemas.openxmlformats.org/markup-compatibility/2006">
          <mc:Choice xmlns:p14="http://schemas.microsoft.com/office/powerpoint/2010/main" Requires="p14">
            <p:contentPart p14:bwMode="auto" r:id="rId80">
              <p14:nvContentPartPr>
                <p14:cNvPr id="28" name="Ink 27">
                  <a:extLst>
                    <a:ext uri="{FF2B5EF4-FFF2-40B4-BE49-F238E27FC236}">
                      <a16:creationId xmlns:a16="http://schemas.microsoft.com/office/drawing/2014/main" id="{9D1D9A74-27B8-CA23-4521-2FCD1EF863F0}"/>
                    </a:ext>
                  </a:extLst>
                </p14:cNvPr>
                <p14:cNvContentPartPr/>
                <p14:nvPr/>
              </p14:nvContentPartPr>
              <p14:xfrm>
                <a:off x="4792482" y="2397550"/>
                <a:ext cx="37080" cy="158040"/>
              </p14:xfrm>
            </p:contentPart>
          </mc:Choice>
          <mc:Fallback>
            <p:pic>
              <p:nvPicPr>
                <p:cNvPr id="28" name="Ink 27">
                  <a:extLst>
                    <a:ext uri="{FF2B5EF4-FFF2-40B4-BE49-F238E27FC236}">
                      <a16:creationId xmlns:a16="http://schemas.microsoft.com/office/drawing/2014/main" id="{9D1D9A74-27B8-CA23-4521-2FCD1EF863F0}"/>
                    </a:ext>
                  </a:extLst>
                </p:cNvPr>
                <p:cNvPicPr/>
                <p:nvPr/>
              </p:nvPicPr>
              <p:blipFill>
                <a:blip r:embed="rId81"/>
                <a:stretch>
                  <a:fillRect/>
                </a:stretch>
              </p:blipFill>
              <p:spPr>
                <a:xfrm>
                  <a:off x="4774482" y="2379910"/>
                  <a:ext cx="72720" cy="193680"/>
                </a:xfrm>
                <a:prstGeom prst="rect">
                  <a:avLst/>
                </a:prstGeom>
              </p:spPr>
            </p:pic>
          </mc:Fallback>
        </mc:AlternateContent>
        <mc:AlternateContent xmlns:mc="http://schemas.openxmlformats.org/markup-compatibility/2006">
          <mc:Choice xmlns:p14="http://schemas.microsoft.com/office/powerpoint/2010/main" Requires="p14">
            <p:contentPart p14:bwMode="auto" r:id="rId82">
              <p14:nvContentPartPr>
                <p14:cNvPr id="29" name="Ink 28">
                  <a:extLst>
                    <a:ext uri="{FF2B5EF4-FFF2-40B4-BE49-F238E27FC236}">
                      <a16:creationId xmlns:a16="http://schemas.microsoft.com/office/drawing/2014/main" id="{13C8BB74-26BC-9090-76EE-B35041EC5B35}"/>
                    </a:ext>
                  </a:extLst>
                </p14:cNvPr>
                <p14:cNvContentPartPr/>
                <p14:nvPr/>
              </p14:nvContentPartPr>
              <p14:xfrm>
                <a:off x="4855482" y="2410870"/>
                <a:ext cx="33120" cy="136080"/>
              </p14:xfrm>
            </p:contentPart>
          </mc:Choice>
          <mc:Fallback>
            <p:pic>
              <p:nvPicPr>
                <p:cNvPr id="29" name="Ink 28">
                  <a:extLst>
                    <a:ext uri="{FF2B5EF4-FFF2-40B4-BE49-F238E27FC236}">
                      <a16:creationId xmlns:a16="http://schemas.microsoft.com/office/drawing/2014/main" id="{13C8BB74-26BC-9090-76EE-B35041EC5B35}"/>
                    </a:ext>
                  </a:extLst>
                </p:cNvPr>
                <p:cNvPicPr/>
                <p:nvPr/>
              </p:nvPicPr>
              <p:blipFill>
                <a:blip r:embed="rId83"/>
                <a:stretch>
                  <a:fillRect/>
                </a:stretch>
              </p:blipFill>
              <p:spPr>
                <a:xfrm>
                  <a:off x="4837482" y="2393230"/>
                  <a:ext cx="68760" cy="171720"/>
                </a:xfrm>
                <a:prstGeom prst="rect">
                  <a:avLst/>
                </a:prstGeom>
              </p:spPr>
            </p:pic>
          </mc:Fallback>
        </mc:AlternateContent>
        <mc:AlternateContent xmlns:mc="http://schemas.openxmlformats.org/markup-compatibility/2006">
          <mc:Choice xmlns:p14="http://schemas.microsoft.com/office/powerpoint/2010/main" Requires="p14">
            <p:contentPart p14:bwMode="auto" r:id="rId84">
              <p14:nvContentPartPr>
                <p14:cNvPr id="30" name="Ink 29">
                  <a:extLst>
                    <a:ext uri="{FF2B5EF4-FFF2-40B4-BE49-F238E27FC236}">
                      <a16:creationId xmlns:a16="http://schemas.microsoft.com/office/drawing/2014/main" id="{8F8EBDEC-C0B5-6092-5AAB-E74D80FB2AF2}"/>
                    </a:ext>
                  </a:extLst>
                </p14:cNvPr>
                <p14:cNvContentPartPr/>
                <p14:nvPr/>
              </p14:nvContentPartPr>
              <p14:xfrm>
                <a:off x="4923882" y="2422030"/>
                <a:ext cx="34560" cy="104760"/>
              </p14:xfrm>
            </p:contentPart>
          </mc:Choice>
          <mc:Fallback>
            <p:pic>
              <p:nvPicPr>
                <p:cNvPr id="30" name="Ink 29">
                  <a:extLst>
                    <a:ext uri="{FF2B5EF4-FFF2-40B4-BE49-F238E27FC236}">
                      <a16:creationId xmlns:a16="http://schemas.microsoft.com/office/drawing/2014/main" id="{8F8EBDEC-C0B5-6092-5AAB-E74D80FB2AF2}"/>
                    </a:ext>
                  </a:extLst>
                </p:cNvPr>
                <p:cNvPicPr/>
                <p:nvPr/>
              </p:nvPicPr>
              <p:blipFill>
                <a:blip r:embed="rId85"/>
                <a:stretch>
                  <a:fillRect/>
                </a:stretch>
              </p:blipFill>
              <p:spPr>
                <a:xfrm>
                  <a:off x="4906242" y="2404030"/>
                  <a:ext cx="70200" cy="140400"/>
                </a:xfrm>
                <a:prstGeom prst="rect">
                  <a:avLst/>
                </a:prstGeom>
              </p:spPr>
            </p:pic>
          </mc:Fallback>
        </mc:AlternateContent>
        <mc:AlternateContent xmlns:mc="http://schemas.openxmlformats.org/markup-compatibility/2006">
          <mc:Choice xmlns:p14="http://schemas.microsoft.com/office/powerpoint/2010/main" Requires="p14">
            <p:contentPart p14:bwMode="auto" r:id="rId86">
              <p14:nvContentPartPr>
                <p14:cNvPr id="31" name="Ink 30">
                  <a:extLst>
                    <a:ext uri="{FF2B5EF4-FFF2-40B4-BE49-F238E27FC236}">
                      <a16:creationId xmlns:a16="http://schemas.microsoft.com/office/drawing/2014/main" id="{C6B543C0-3580-FF39-B438-DA27B6335049}"/>
                    </a:ext>
                  </a:extLst>
                </p14:cNvPr>
                <p14:cNvContentPartPr/>
                <p14:nvPr/>
              </p14:nvContentPartPr>
              <p14:xfrm>
                <a:off x="4958442" y="2447590"/>
                <a:ext cx="220680" cy="106920"/>
              </p14:xfrm>
            </p:contentPart>
          </mc:Choice>
          <mc:Fallback>
            <p:pic>
              <p:nvPicPr>
                <p:cNvPr id="31" name="Ink 30">
                  <a:extLst>
                    <a:ext uri="{FF2B5EF4-FFF2-40B4-BE49-F238E27FC236}">
                      <a16:creationId xmlns:a16="http://schemas.microsoft.com/office/drawing/2014/main" id="{C6B543C0-3580-FF39-B438-DA27B6335049}"/>
                    </a:ext>
                  </a:extLst>
                </p:cNvPr>
                <p:cNvPicPr/>
                <p:nvPr/>
              </p:nvPicPr>
              <p:blipFill>
                <a:blip r:embed="rId87"/>
                <a:stretch>
                  <a:fillRect/>
                </a:stretch>
              </p:blipFill>
              <p:spPr>
                <a:xfrm>
                  <a:off x="4940442" y="2429590"/>
                  <a:ext cx="256320" cy="142560"/>
                </a:xfrm>
                <a:prstGeom prst="rect">
                  <a:avLst/>
                </a:prstGeom>
              </p:spPr>
            </p:pic>
          </mc:Fallback>
        </mc:AlternateContent>
        <mc:AlternateContent xmlns:mc="http://schemas.openxmlformats.org/markup-compatibility/2006">
          <mc:Choice xmlns:p14="http://schemas.microsoft.com/office/powerpoint/2010/main" Requires="p14">
            <p:contentPart p14:bwMode="auto" r:id="rId88">
              <p14:nvContentPartPr>
                <p14:cNvPr id="33" name="Ink 32">
                  <a:extLst>
                    <a:ext uri="{FF2B5EF4-FFF2-40B4-BE49-F238E27FC236}">
                      <a16:creationId xmlns:a16="http://schemas.microsoft.com/office/drawing/2014/main" id="{37386268-B3A9-3E1C-339C-37C88EA64582}"/>
                    </a:ext>
                  </a:extLst>
                </p14:cNvPr>
                <p14:cNvContentPartPr/>
                <p14:nvPr/>
              </p14:nvContentPartPr>
              <p14:xfrm>
                <a:off x="3733362" y="1791670"/>
                <a:ext cx="652320" cy="22320"/>
              </p14:xfrm>
            </p:contentPart>
          </mc:Choice>
          <mc:Fallback>
            <p:pic>
              <p:nvPicPr>
                <p:cNvPr id="33" name="Ink 32">
                  <a:extLst>
                    <a:ext uri="{FF2B5EF4-FFF2-40B4-BE49-F238E27FC236}">
                      <a16:creationId xmlns:a16="http://schemas.microsoft.com/office/drawing/2014/main" id="{37386268-B3A9-3E1C-339C-37C88EA64582}"/>
                    </a:ext>
                  </a:extLst>
                </p:cNvPr>
                <p:cNvPicPr/>
                <p:nvPr/>
              </p:nvPicPr>
              <p:blipFill>
                <a:blip r:embed="rId89"/>
                <a:stretch>
                  <a:fillRect/>
                </a:stretch>
              </p:blipFill>
              <p:spPr>
                <a:xfrm>
                  <a:off x="3715362" y="1773670"/>
                  <a:ext cx="687960" cy="57960"/>
                </a:xfrm>
                <a:prstGeom prst="rect">
                  <a:avLst/>
                </a:prstGeom>
              </p:spPr>
            </p:pic>
          </mc:Fallback>
        </mc:AlternateContent>
        <mc:AlternateContent xmlns:mc="http://schemas.openxmlformats.org/markup-compatibility/2006">
          <mc:Choice xmlns:p14="http://schemas.microsoft.com/office/powerpoint/2010/main" Requires="p14">
            <p:contentPart p14:bwMode="auto" r:id="rId90">
              <p14:nvContentPartPr>
                <p14:cNvPr id="34" name="Ink 33">
                  <a:extLst>
                    <a:ext uri="{FF2B5EF4-FFF2-40B4-BE49-F238E27FC236}">
                      <a16:creationId xmlns:a16="http://schemas.microsoft.com/office/drawing/2014/main" id="{067821BE-DFE4-B415-2288-839D7F12F831}"/>
                    </a:ext>
                  </a:extLst>
                </p14:cNvPr>
                <p14:cNvContentPartPr/>
                <p14:nvPr/>
              </p14:nvContentPartPr>
              <p14:xfrm>
                <a:off x="4743882" y="1788430"/>
                <a:ext cx="473400" cy="28440"/>
              </p14:xfrm>
            </p:contentPart>
          </mc:Choice>
          <mc:Fallback>
            <p:pic>
              <p:nvPicPr>
                <p:cNvPr id="34" name="Ink 33">
                  <a:extLst>
                    <a:ext uri="{FF2B5EF4-FFF2-40B4-BE49-F238E27FC236}">
                      <a16:creationId xmlns:a16="http://schemas.microsoft.com/office/drawing/2014/main" id="{067821BE-DFE4-B415-2288-839D7F12F831}"/>
                    </a:ext>
                  </a:extLst>
                </p:cNvPr>
                <p:cNvPicPr/>
                <p:nvPr/>
              </p:nvPicPr>
              <p:blipFill>
                <a:blip r:embed="rId91"/>
                <a:stretch>
                  <a:fillRect/>
                </a:stretch>
              </p:blipFill>
              <p:spPr>
                <a:xfrm>
                  <a:off x="4726242" y="1770790"/>
                  <a:ext cx="509040" cy="64080"/>
                </a:xfrm>
                <a:prstGeom prst="rect">
                  <a:avLst/>
                </a:prstGeom>
              </p:spPr>
            </p:pic>
          </mc:Fallback>
        </mc:AlternateContent>
        <mc:AlternateContent xmlns:mc="http://schemas.openxmlformats.org/markup-compatibility/2006">
          <mc:Choice xmlns:p14="http://schemas.microsoft.com/office/powerpoint/2010/main" Requires="p14">
            <p:contentPart p14:bwMode="auto" r:id="rId92">
              <p14:nvContentPartPr>
                <p14:cNvPr id="54" name="Ink 53">
                  <a:extLst>
                    <a:ext uri="{FF2B5EF4-FFF2-40B4-BE49-F238E27FC236}">
                      <a16:creationId xmlns:a16="http://schemas.microsoft.com/office/drawing/2014/main" id="{6E9B5232-0C75-BD79-A963-E5F447A919E8}"/>
                    </a:ext>
                  </a:extLst>
                </p14:cNvPr>
                <p14:cNvContentPartPr/>
                <p14:nvPr/>
              </p14:nvContentPartPr>
              <p14:xfrm>
                <a:off x="664722" y="2759350"/>
                <a:ext cx="542880" cy="351360"/>
              </p14:xfrm>
            </p:contentPart>
          </mc:Choice>
          <mc:Fallback>
            <p:pic>
              <p:nvPicPr>
                <p:cNvPr id="54" name="Ink 53">
                  <a:extLst>
                    <a:ext uri="{FF2B5EF4-FFF2-40B4-BE49-F238E27FC236}">
                      <a16:creationId xmlns:a16="http://schemas.microsoft.com/office/drawing/2014/main" id="{6E9B5232-0C75-BD79-A963-E5F447A919E8}"/>
                    </a:ext>
                  </a:extLst>
                </p:cNvPr>
                <p:cNvPicPr/>
                <p:nvPr/>
              </p:nvPicPr>
              <p:blipFill>
                <a:blip r:embed="rId93"/>
                <a:stretch>
                  <a:fillRect/>
                </a:stretch>
              </p:blipFill>
              <p:spPr>
                <a:xfrm>
                  <a:off x="647082" y="2741710"/>
                  <a:ext cx="578520" cy="387000"/>
                </a:xfrm>
                <a:prstGeom prst="rect">
                  <a:avLst/>
                </a:prstGeom>
              </p:spPr>
            </p:pic>
          </mc:Fallback>
        </mc:AlternateContent>
        <mc:AlternateContent xmlns:mc="http://schemas.openxmlformats.org/markup-compatibility/2006">
          <mc:Choice xmlns:p14="http://schemas.microsoft.com/office/powerpoint/2010/main" Requires="p14">
            <p:contentPart p14:bwMode="auto" r:id="rId94">
              <p14:nvContentPartPr>
                <p14:cNvPr id="55" name="Ink 54">
                  <a:extLst>
                    <a:ext uri="{FF2B5EF4-FFF2-40B4-BE49-F238E27FC236}">
                      <a16:creationId xmlns:a16="http://schemas.microsoft.com/office/drawing/2014/main" id="{0167EB3D-9939-E69B-4D6A-94CE6C190EB4}"/>
                    </a:ext>
                  </a:extLst>
                </p14:cNvPr>
                <p14:cNvContentPartPr/>
                <p14:nvPr/>
              </p14:nvContentPartPr>
              <p14:xfrm>
                <a:off x="1131642" y="3017830"/>
                <a:ext cx="75960" cy="142560"/>
              </p14:xfrm>
            </p:contentPart>
          </mc:Choice>
          <mc:Fallback>
            <p:pic>
              <p:nvPicPr>
                <p:cNvPr id="55" name="Ink 54">
                  <a:extLst>
                    <a:ext uri="{FF2B5EF4-FFF2-40B4-BE49-F238E27FC236}">
                      <a16:creationId xmlns:a16="http://schemas.microsoft.com/office/drawing/2014/main" id="{0167EB3D-9939-E69B-4D6A-94CE6C190EB4}"/>
                    </a:ext>
                  </a:extLst>
                </p:cNvPr>
                <p:cNvPicPr/>
                <p:nvPr/>
              </p:nvPicPr>
              <p:blipFill>
                <a:blip r:embed="rId95"/>
                <a:stretch>
                  <a:fillRect/>
                </a:stretch>
              </p:blipFill>
              <p:spPr>
                <a:xfrm>
                  <a:off x="1114002" y="3000190"/>
                  <a:ext cx="111600" cy="178200"/>
                </a:xfrm>
                <a:prstGeom prst="rect">
                  <a:avLst/>
                </a:prstGeom>
              </p:spPr>
            </p:pic>
          </mc:Fallback>
        </mc:AlternateContent>
        <mc:AlternateContent xmlns:mc="http://schemas.openxmlformats.org/markup-compatibility/2006">
          <mc:Choice xmlns:p14="http://schemas.microsoft.com/office/powerpoint/2010/main" Requires="p14">
            <p:contentPart p14:bwMode="auto" r:id="rId96">
              <p14:nvContentPartPr>
                <p14:cNvPr id="57" name="Ink 56">
                  <a:extLst>
                    <a:ext uri="{FF2B5EF4-FFF2-40B4-BE49-F238E27FC236}">
                      <a16:creationId xmlns:a16="http://schemas.microsoft.com/office/drawing/2014/main" id="{B275FCAD-DB0F-E757-506E-33469830C246}"/>
                    </a:ext>
                  </a:extLst>
                </p14:cNvPr>
                <p14:cNvContentPartPr/>
                <p14:nvPr/>
              </p14:nvContentPartPr>
              <p14:xfrm>
                <a:off x="3074922" y="2321590"/>
                <a:ext cx="237240" cy="221400"/>
              </p14:xfrm>
            </p:contentPart>
          </mc:Choice>
          <mc:Fallback>
            <p:pic>
              <p:nvPicPr>
                <p:cNvPr id="57" name="Ink 56">
                  <a:extLst>
                    <a:ext uri="{FF2B5EF4-FFF2-40B4-BE49-F238E27FC236}">
                      <a16:creationId xmlns:a16="http://schemas.microsoft.com/office/drawing/2014/main" id="{B275FCAD-DB0F-E757-506E-33469830C246}"/>
                    </a:ext>
                  </a:extLst>
                </p:cNvPr>
                <p:cNvPicPr/>
                <p:nvPr/>
              </p:nvPicPr>
              <p:blipFill>
                <a:blip r:embed="rId97"/>
                <a:stretch>
                  <a:fillRect/>
                </a:stretch>
              </p:blipFill>
              <p:spPr>
                <a:xfrm>
                  <a:off x="3056922" y="2303950"/>
                  <a:ext cx="272880" cy="257040"/>
                </a:xfrm>
                <a:prstGeom prst="rect">
                  <a:avLst/>
                </a:prstGeom>
              </p:spPr>
            </p:pic>
          </mc:Fallback>
        </mc:AlternateContent>
        <mc:AlternateContent xmlns:mc="http://schemas.openxmlformats.org/markup-compatibility/2006">
          <mc:Choice xmlns:p14="http://schemas.microsoft.com/office/powerpoint/2010/main" Requires="p14">
            <p:contentPart p14:bwMode="auto" r:id="rId98">
              <p14:nvContentPartPr>
                <p14:cNvPr id="59" name="Ink 58">
                  <a:extLst>
                    <a:ext uri="{FF2B5EF4-FFF2-40B4-BE49-F238E27FC236}">
                      <a16:creationId xmlns:a16="http://schemas.microsoft.com/office/drawing/2014/main" id="{CE39DF8D-5009-9A47-C807-2A3624E9A202}"/>
                    </a:ext>
                  </a:extLst>
                </p14:cNvPr>
                <p14:cNvContentPartPr/>
                <p14:nvPr/>
              </p14:nvContentPartPr>
              <p14:xfrm>
                <a:off x="3817962" y="1912630"/>
                <a:ext cx="154440" cy="99720"/>
              </p14:xfrm>
            </p:contentPart>
          </mc:Choice>
          <mc:Fallback>
            <p:pic>
              <p:nvPicPr>
                <p:cNvPr id="59" name="Ink 58">
                  <a:extLst>
                    <a:ext uri="{FF2B5EF4-FFF2-40B4-BE49-F238E27FC236}">
                      <a16:creationId xmlns:a16="http://schemas.microsoft.com/office/drawing/2014/main" id="{CE39DF8D-5009-9A47-C807-2A3624E9A202}"/>
                    </a:ext>
                  </a:extLst>
                </p:cNvPr>
                <p:cNvPicPr/>
                <p:nvPr/>
              </p:nvPicPr>
              <p:blipFill>
                <a:blip r:embed="rId99"/>
                <a:stretch>
                  <a:fillRect/>
                </a:stretch>
              </p:blipFill>
              <p:spPr>
                <a:xfrm>
                  <a:off x="3799962" y="1894630"/>
                  <a:ext cx="190080" cy="135360"/>
                </a:xfrm>
                <a:prstGeom prst="rect">
                  <a:avLst/>
                </a:prstGeom>
              </p:spPr>
            </p:pic>
          </mc:Fallback>
        </mc:AlternateContent>
        <mc:AlternateContent xmlns:mc="http://schemas.openxmlformats.org/markup-compatibility/2006">
          <mc:Choice xmlns:p14="http://schemas.microsoft.com/office/powerpoint/2010/main" Requires="p14">
            <p:contentPart p14:bwMode="auto" r:id="rId100">
              <p14:nvContentPartPr>
                <p14:cNvPr id="60" name="Ink 59">
                  <a:extLst>
                    <a:ext uri="{FF2B5EF4-FFF2-40B4-BE49-F238E27FC236}">
                      <a16:creationId xmlns:a16="http://schemas.microsoft.com/office/drawing/2014/main" id="{B3BF96A0-8DC2-E765-BADE-DE684E991300}"/>
                    </a:ext>
                  </a:extLst>
                </p14:cNvPr>
                <p14:cNvContentPartPr/>
                <p14:nvPr/>
              </p14:nvContentPartPr>
              <p14:xfrm>
                <a:off x="3820482" y="1894990"/>
                <a:ext cx="122760" cy="181800"/>
              </p14:xfrm>
            </p:contentPart>
          </mc:Choice>
          <mc:Fallback>
            <p:pic>
              <p:nvPicPr>
                <p:cNvPr id="60" name="Ink 59">
                  <a:extLst>
                    <a:ext uri="{FF2B5EF4-FFF2-40B4-BE49-F238E27FC236}">
                      <a16:creationId xmlns:a16="http://schemas.microsoft.com/office/drawing/2014/main" id="{B3BF96A0-8DC2-E765-BADE-DE684E991300}"/>
                    </a:ext>
                  </a:extLst>
                </p:cNvPr>
                <p:cNvPicPr/>
                <p:nvPr/>
              </p:nvPicPr>
              <p:blipFill>
                <a:blip r:embed="rId101"/>
                <a:stretch>
                  <a:fillRect/>
                </a:stretch>
              </p:blipFill>
              <p:spPr>
                <a:xfrm>
                  <a:off x="3802842" y="1876990"/>
                  <a:ext cx="158400" cy="217440"/>
                </a:xfrm>
                <a:prstGeom prst="rect">
                  <a:avLst/>
                </a:prstGeom>
              </p:spPr>
            </p:pic>
          </mc:Fallback>
        </mc:AlternateContent>
        <mc:AlternateContent xmlns:mc="http://schemas.openxmlformats.org/markup-compatibility/2006">
          <mc:Choice xmlns:p14="http://schemas.microsoft.com/office/powerpoint/2010/main" Requires="p14">
            <p:contentPart p14:bwMode="auto" r:id="rId102">
              <p14:nvContentPartPr>
                <p14:cNvPr id="61" name="Ink 60">
                  <a:extLst>
                    <a:ext uri="{FF2B5EF4-FFF2-40B4-BE49-F238E27FC236}">
                      <a16:creationId xmlns:a16="http://schemas.microsoft.com/office/drawing/2014/main" id="{FCF0FF97-595A-BD04-A2B6-B5C997CBC094}"/>
                    </a:ext>
                  </a:extLst>
                </p14:cNvPr>
                <p14:cNvContentPartPr/>
                <p14:nvPr/>
              </p14:nvContentPartPr>
              <p14:xfrm>
                <a:off x="4102362" y="1579990"/>
                <a:ext cx="154800" cy="142200"/>
              </p14:xfrm>
            </p:contentPart>
          </mc:Choice>
          <mc:Fallback>
            <p:pic>
              <p:nvPicPr>
                <p:cNvPr id="61" name="Ink 60">
                  <a:extLst>
                    <a:ext uri="{FF2B5EF4-FFF2-40B4-BE49-F238E27FC236}">
                      <a16:creationId xmlns:a16="http://schemas.microsoft.com/office/drawing/2014/main" id="{FCF0FF97-595A-BD04-A2B6-B5C997CBC094}"/>
                    </a:ext>
                  </a:extLst>
                </p:cNvPr>
                <p:cNvPicPr/>
                <p:nvPr/>
              </p:nvPicPr>
              <p:blipFill>
                <a:blip r:embed="rId103"/>
                <a:stretch>
                  <a:fillRect/>
                </a:stretch>
              </p:blipFill>
              <p:spPr>
                <a:xfrm>
                  <a:off x="4084362" y="1561990"/>
                  <a:ext cx="190440" cy="177840"/>
                </a:xfrm>
                <a:prstGeom prst="rect">
                  <a:avLst/>
                </a:prstGeom>
              </p:spPr>
            </p:pic>
          </mc:Fallback>
        </mc:AlternateContent>
        <mc:AlternateContent xmlns:mc="http://schemas.openxmlformats.org/markup-compatibility/2006">
          <mc:Choice xmlns:p14="http://schemas.microsoft.com/office/powerpoint/2010/main" Requires="p14">
            <p:contentPart p14:bwMode="auto" r:id="rId104">
              <p14:nvContentPartPr>
                <p14:cNvPr id="63" name="Ink 62">
                  <a:extLst>
                    <a:ext uri="{FF2B5EF4-FFF2-40B4-BE49-F238E27FC236}">
                      <a16:creationId xmlns:a16="http://schemas.microsoft.com/office/drawing/2014/main" id="{D70A687A-F914-95F2-E6B3-C6CD16F5F503}"/>
                    </a:ext>
                  </a:extLst>
                </p14:cNvPr>
                <p14:cNvContentPartPr/>
                <p14:nvPr/>
              </p14:nvContentPartPr>
              <p14:xfrm>
                <a:off x="2902122" y="1853950"/>
                <a:ext cx="118800" cy="147960"/>
              </p14:xfrm>
            </p:contentPart>
          </mc:Choice>
          <mc:Fallback>
            <p:pic>
              <p:nvPicPr>
                <p:cNvPr id="63" name="Ink 62">
                  <a:extLst>
                    <a:ext uri="{FF2B5EF4-FFF2-40B4-BE49-F238E27FC236}">
                      <a16:creationId xmlns:a16="http://schemas.microsoft.com/office/drawing/2014/main" id="{D70A687A-F914-95F2-E6B3-C6CD16F5F503}"/>
                    </a:ext>
                  </a:extLst>
                </p:cNvPr>
                <p:cNvPicPr/>
                <p:nvPr/>
              </p:nvPicPr>
              <p:blipFill>
                <a:blip r:embed="rId105"/>
                <a:stretch>
                  <a:fillRect/>
                </a:stretch>
              </p:blipFill>
              <p:spPr>
                <a:xfrm>
                  <a:off x="2884122" y="1836310"/>
                  <a:ext cx="154440" cy="183600"/>
                </a:xfrm>
                <a:prstGeom prst="rect">
                  <a:avLst/>
                </a:prstGeom>
              </p:spPr>
            </p:pic>
          </mc:Fallback>
        </mc:AlternateContent>
        <mc:AlternateContent xmlns:mc="http://schemas.openxmlformats.org/markup-compatibility/2006">
          <mc:Choice xmlns:p14="http://schemas.microsoft.com/office/powerpoint/2010/main" Requires="p14">
            <p:contentPart p14:bwMode="auto" r:id="rId106">
              <p14:nvContentPartPr>
                <p14:cNvPr id="64" name="Ink 63">
                  <a:extLst>
                    <a:ext uri="{FF2B5EF4-FFF2-40B4-BE49-F238E27FC236}">
                      <a16:creationId xmlns:a16="http://schemas.microsoft.com/office/drawing/2014/main" id="{9967C9ED-E5A3-5FC2-344F-E9C7DD7D47AC}"/>
                    </a:ext>
                  </a:extLst>
                </p14:cNvPr>
                <p14:cNvContentPartPr/>
                <p14:nvPr/>
              </p14:nvContentPartPr>
              <p14:xfrm>
                <a:off x="3103362" y="1869070"/>
                <a:ext cx="109800" cy="99000"/>
              </p14:xfrm>
            </p:contentPart>
          </mc:Choice>
          <mc:Fallback>
            <p:pic>
              <p:nvPicPr>
                <p:cNvPr id="64" name="Ink 63">
                  <a:extLst>
                    <a:ext uri="{FF2B5EF4-FFF2-40B4-BE49-F238E27FC236}">
                      <a16:creationId xmlns:a16="http://schemas.microsoft.com/office/drawing/2014/main" id="{9967C9ED-E5A3-5FC2-344F-E9C7DD7D47AC}"/>
                    </a:ext>
                  </a:extLst>
                </p:cNvPr>
                <p:cNvPicPr/>
                <p:nvPr/>
              </p:nvPicPr>
              <p:blipFill>
                <a:blip r:embed="rId107"/>
                <a:stretch>
                  <a:fillRect/>
                </a:stretch>
              </p:blipFill>
              <p:spPr>
                <a:xfrm>
                  <a:off x="3085722" y="1851070"/>
                  <a:ext cx="145440" cy="134640"/>
                </a:xfrm>
                <a:prstGeom prst="rect">
                  <a:avLst/>
                </a:prstGeom>
              </p:spPr>
            </p:pic>
          </mc:Fallback>
        </mc:AlternateContent>
        <mc:AlternateContent xmlns:mc="http://schemas.openxmlformats.org/markup-compatibility/2006">
          <mc:Choice xmlns:p14="http://schemas.microsoft.com/office/powerpoint/2010/main" Requires="p14">
            <p:contentPart p14:bwMode="auto" r:id="rId108">
              <p14:nvContentPartPr>
                <p14:cNvPr id="65" name="Ink 64">
                  <a:extLst>
                    <a:ext uri="{FF2B5EF4-FFF2-40B4-BE49-F238E27FC236}">
                      <a16:creationId xmlns:a16="http://schemas.microsoft.com/office/drawing/2014/main" id="{3E235C94-4C92-2E2A-F8C0-BEAA1B4B2148}"/>
                    </a:ext>
                  </a:extLst>
                </p14:cNvPr>
                <p14:cNvContentPartPr/>
                <p14:nvPr/>
              </p14:nvContentPartPr>
              <p14:xfrm>
                <a:off x="3220362" y="1805710"/>
                <a:ext cx="221040" cy="132840"/>
              </p14:xfrm>
            </p:contentPart>
          </mc:Choice>
          <mc:Fallback>
            <p:pic>
              <p:nvPicPr>
                <p:cNvPr id="65" name="Ink 64">
                  <a:extLst>
                    <a:ext uri="{FF2B5EF4-FFF2-40B4-BE49-F238E27FC236}">
                      <a16:creationId xmlns:a16="http://schemas.microsoft.com/office/drawing/2014/main" id="{3E235C94-4C92-2E2A-F8C0-BEAA1B4B2148}"/>
                    </a:ext>
                  </a:extLst>
                </p:cNvPr>
                <p:cNvPicPr/>
                <p:nvPr/>
              </p:nvPicPr>
              <p:blipFill>
                <a:blip r:embed="rId109"/>
                <a:stretch>
                  <a:fillRect/>
                </a:stretch>
              </p:blipFill>
              <p:spPr>
                <a:xfrm>
                  <a:off x="3202362" y="1788070"/>
                  <a:ext cx="256680" cy="168480"/>
                </a:xfrm>
                <a:prstGeom prst="rect">
                  <a:avLst/>
                </a:prstGeom>
              </p:spPr>
            </p:pic>
          </mc:Fallback>
        </mc:AlternateContent>
        <mc:AlternateContent xmlns:mc="http://schemas.openxmlformats.org/markup-compatibility/2006">
          <mc:Choice xmlns:p14="http://schemas.microsoft.com/office/powerpoint/2010/main" Requires="p14">
            <p:contentPart p14:bwMode="auto" r:id="rId110">
              <p14:nvContentPartPr>
                <p14:cNvPr id="66" name="Ink 65">
                  <a:extLst>
                    <a:ext uri="{FF2B5EF4-FFF2-40B4-BE49-F238E27FC236}">
                      <a16:creationId xmlns:a16="http://schemas.microsoft.com/office/drawing/2014/main" id="{4853DC16-4AD5-D67C-0DDF-5D4EDA2B0AC4}"/>
                    </a:ext>
                  </a:extLst>
                </p14:cNvPr>
                <p14:cNvContentPartPr/>
                <p14:nvPr/>
              </p14:nvContentPartPr>
              <p14:xfrm>
                <a:off x="3443922" y="1830190"/>
                <a:ext cx="69120" cy="102600"/>
              </p14:xfrm>
            </p:contentPart>
          </mc:Choice>
          <mc:Fallback>
            <p:pic>
              <p:nvPicPr>
                <p:cNvPr id="66" name="Ink 65">
                  <a:extLst>
                    <a:ext uri="{FF2B5EF4-FFF2-40B4-BE49-F238E27FC236}">
                      <a16:creationId xmlns:a16="http://schemas.microsoft.com/office/drawing/2014/main" id="{4853DC16-4AD5-D67C-0DDF-5D4EDA2B0AC4}"/>
                    </a:ext>
                  </a:extLst>
                </p:cNvPr>
                <p:cNvPicPr/>
                <p:nvPr/>
              </p:nvPicPr>
              <p:blipFill>
                <a:blip r:embed="rId111"/>
                <a:stretch>
                  <a:fillRect/>
                </a:stretch>
              </p:blipFill>
              <p:spPr>
                <a:xfrm>
                  <a:off x="3426282" y="1812550"/>
                  <a:ext cx="104760" cy="138240"/>
                </a:xfrm>
                <a:prstGeom prst="rect">
                  <a:avLst/>
                </a:prstGeom>
              </p:spPr>
            </p:pic>
          </mc:Fallback>
        </mc:AlternateContent>
        <mc:AlternateContent xmlns:mc="http://schemas.openxmlformats.org/markup-compatibility/2006">
          <mc:Choice xmlns:p14="http://schemas.microsoft.com/office/powerpoint/2010/main" Requires="p14">
            <p:contentPart p14:bwMode="auto" r:id="rId112">
              <p14:nvContentPartPr>
                <p14:cNvPr id="68" name="Ink 67">
                  <a:extLst>
                    <a:ext uri="{FF2B5EF4-FFF2-40B4-BE49-F238E27FC236}">
                      <a16:creationId xmlns:a16="http://schemas.microsoft.com/office/drawing/2014/main" id="{25C0BF1E-9389-F1B4-B72B-35D3E3CF5F94}"/>
                    </a:ext>
                  </a:extLst>
                </p14:cNvPr>
                <p14:cNvContentPartPr/>
                <p14:nvPr/>
              </p14:nvContentPartPr>
              <p14:xfrm>
                <a:off x="3361482" y="1415830"/>
                <a:ext cx="108720" cy="164160"/>
              </p14:xfrm>
            </p:contentPart>
          </mc:Choice>
          <mc:Fallback>
            <p:pic>
              <p:nvPicPr>
                <p:cNvPr id="68" name="Ink 67">
                  <a:extLst>
                    <a:ext uri="{FF2B5EF4-FFF2-40B4-BE49-F238E27FC236}">
                      <a16:creationId xmlns:a16="http://schemas.microsoft.com/office/drawing/2014/main" id="{25C0BF1E-9389-F1B4-B72B-35D3E3CF5F94}"/>
                    </a:ext>
                  </a:extLst>
                </p:cNvPr>
                <p:cNvPicPr/>
                <p:nvPr/>
              </p:nvPicPr>
              <p:blipFill>
                <a:blip r:embed="rId113"/>
                <a:stretch>
                  <a:fillRect/>
                </a:stretch>
              </p:blipFill>
              <p:spPr>
                <a:xfrm>
                  <a:off x="3343842" y="1397830"/>
                  <a:ext cx="144360" cy="199800"/>
                </a:xfrm>
                <a:prstGeom prst="rect">
                  <a:avLst/>
                </a:prstGeom>
              </p:spPr>
            </p:pic>
          </mc:Fallback>
        </mc:AlternateContent>
        <mc:AlternateContent xmlns:mc="http://schemas.openxmlformats.org/markup-compatibility/2006">
          <mc:Choice xmlns:p14="http://schemas.microsoft.com/office/powerpoint/2010/main" Requires="p14">
            <p:contentPart p14:bwMode="auto" r:id="rId114">
              <p14:nvContentPartPr>
                <p14:cNvPr id="69" name="Ink 68">
                  <a:extLst>
                    <a:ext uri="{FF2B5EF4-FFF2-40B4-BE49-F238E27FC236}">
                      <a16:creationId xmlns:a16="http://schemas.microsoft.com/office/drawing/2014/main" id="{9B4526A5-1826-824E-8FA2-B326E28A615C}"/>
                    </a:ext>
                  </a:extLst>
                </p14:cNvPr>
                <p14:cNvContentPartPr/>
                <p14:nvPr/>
              </p14:nvContentPartPr>
              <p14:xfrm>
                <a:off x="3524202" y="1503670"/>
                <a:ext cx="100080" cy="87480"/>
              </p14:xfrm>
            </p:contentPart>
          </mc:Choice>
          <mc:Fallback>
            <p:pic>
              <p:nvPicPr>
                <p:cNvPr id="69" name="Ink 68">
                  <a:extLst>
                    <a:ext uri="{FF2B5EF4-FFF2-40B4-BE49-F238E27FC236}">
                      <a16:creationId xmlns:a16="http://schemas.microsoft.com/office/drawing/2014/main" id="{9B4526A5-1826-824E-8FA2-B326E28A615C}"/>
                    </a:ext>
                  </a:extLst>
                </p:cNvPr>
                <p:cNvPicPr/>
                <p:nvPr/>
              </p:nvPicPr>
              <p:blipFill>
                <a:blip r:embed="rId115"/>
                <a:stretch>
                  <a:fillRect/>
                </a:stretch>
              </p:blipFill>
              <p:spPr>
                <a:xfrm>
                  <a:off x="3506562" y="1486030"/>
                  <a:ext cx="135720" cy="123120"/>
                </a:xfrm>
                <a:prstGeom prst="rect">
                  <a:avLst/>
                </a:prstGeom>
              </p:spPr>
            </p:pic>
          </mc:Fallback>
        </mc:AlternateContent>
        <mc:AlternateContent xmlns:mc="http://schemas.openxmlformats.org/markup-compatibility/2006">
          <mc:Choice xmlns:p14="http://schemas.microsoft.com/office/powerpoint/2010/main" Requires="p14">
            <p:contentPart p14:bwMode="auto" r:id="rId116">
              <p14:nvContentPartPr>
                <p14:cNvPr id="70" name="Ink 69">
                  <a:extLst>
                    <a:ext uri="{FF2B5EF4-FFF2-40B4-BE49-F238E27FC236}">
                      <a16:creationId xmlns:a16="http://schemas.microsoft.com/office/drawing/2014/main" id="{538A9B52-B361-00BA-1770-7D0A701E75B1}"/>
                    </a:ext>
                  </a:extLst>
                </p14:cNvPr>
                <p14:cNvContentPartPr/>
                <p14:nvPr/>
              </p14:nvContentPartPr>
              <p14:xfrm>
                <a:off x="3661002" y="1489270"/>
                <a:ext cx="120240" cy="96480"/>
              </p14:xfrm>
            </p:contentPart>
          </mc:Choice>
          <mc:Fallback>
            <p:pic>
              <p:nvPicPr>
                <p:cNvPr id="70" name="Ink 69">
                  <a:extLst>
                    <a:ext uri="{FF2B5EF4-FFF2-40B4-BE49-F238E27FC236}">
                      <a16:creationId xmlns:a16="http://schemas.microsoft.com/office/drawing/2014/main" id="{538A9B52-B361-00BA-1770-7D0A701E75B1}"/>
                    </a:ext>
                  </a:extLst>
                </p:cNvPr>
                <p:cNvPicPr/>
                <p:nvPr/>
              </p:nvPicPr>
              <p:blipFill>
                <a:blip r:embed="rId117"/>
                <a:stretch>
                  <a:fillRect/>
                </a:stretch>
              </p:blipFill>
              <p:spPr>
                <a:xfrm>
                  <a:off x="3643362" y="1471270"/>
                  <a:ext cx="155880" cy="132120"/>
                </a:xfrm>
                <a:prstGeom prst="rect">
                  <a:avLst/>
                </a:prstGeom>
              </p:spPr>
            </p:pic>
          </mc:Fallback>
        </mc:AlternateContent>
        <mc:AlternateContent xmlns:mc="http://schemas.openxmlformats.org/markup-compatibility/2006">
          <mc:Choice xmlns:p14="http://schemas.microsoft.com/office/powerpoint/2010/main" Requires="p14">
            <p:contentPart p14:bwMode="auto" r:id="rId118">
              <p14:nvContentPartPr>
                <p14:cNvPr id="71" name="Ink 70">
                  <a:extLst>
                    <a:ext uri="{FF2B5EF4-FFF2-40B4-BE49-F238E27FC236}">
                      <a16:creationId xmlns:a16="http://schemas.microsoft.com/office/drawing/2014/main" id="{0E75357D-97D8-EF38-C023-1EFBE26CFFC0}"/>
                    </a:ext>
                  </a:extLst>
                </p14:cNvPr>
                <p14:cNvContentPartPr/>
                <p14:nvPr/>
              </p14:nvContentPartPr>
              <p14:xfrm>
                <a:off x="3850722" y="1417990"/>
                <a:ext cx="37440" cy="236160"/>
              </p14:xfrm>
            </p:contentPart>
          </mc:Choice>
          <mc:Fallback>
            <p:pic>
              <p:nvPicPr>
                <p:cNvPr id="71" name="Ink 70">
                  <a:extLst>
                    <a:ext uri="{FF2B5EF4-FFF2-40B4-BE49-F238E27FC236}">
                      <a16:creationId xmlns:a16="http://schemas.microsoft.com/office/drawing/2014/main" id="{0E75357D-97D8-EF38-C023-1EFBE26CFFC0}"/>
                    </a:ext>
                  </a:extLst>
                </p:cNvPr>
                <p:cNvPicPr/>
                <p:nvPr/>
              </p:nvPicPr>
              <p:blipFill>
                <a:blip r:embed="rId119"/>
                <a:stretch>
                  <a:fillRect/>
                </a:stretch>
              </p:blipFill>
              <p:spPr>
                <a:xfrm>
                  <a:off x="3833082" y="1400350"/>
                  <a:ext cx="73080" cy="271800"/>
                </a:xfrm>
                <a:prstGeom prst="rect">
                  <a:avLst/>
                </a:prstGeom>
              </p:spPr>
            </p:pic>
          </mc:Fallback>
        </mc:AlternateContent>
        <mc:AlternateContent xmlns:mc="http://schemas.openxmlformats.org/markup-compatibility/2006">
          <mc:Choice xmlns:p14="http://schemas.microsoft.com/office/powerpoint/2010/main" Requires="p14">
            <p:contentPart p14:bwMode="auto" r:id="rId120">
              <p14:nvContentPartPr>
                <p14:cNvPr id="72" name="Ink 71">
                  <a:extLst>
                    <a:ext uri="{FF2B5EF4-FFF2-40B4-BE49-F238E27FC236}">
                      <a16:creationId xmlns:a16="http://schemas.microsoft.com/office/drawing/2014/main" id="{335CB9D5-9EAD-C13B-CC9F-377F8B32BFDC}"/>
                    </a:ext>
                  </a:extLst>
                </p14:cNvPr>
                <p14:cNvContentPartPr/>
                <p14:nvPr/>
              </p14:nvContentPartPr>
              <p14:xfrm>
                <a:off x="3869802" y="1527430"/>
                <a:ext cx="92880" cy="49680"/>
              </p14:xfrm>
            </p:contentPart>
          </mc:Choice>
          <mc:Fallback>
            <p:pic>
              <p:nvPicPr>
                <p:cNvPr id="72" name="Ink 71">
                  <a:extLst>
                    <a:ext uri="{FF2B5EF4-FFF2-40B4-BE49-F238E27FC236}">
                      <a16:creationId xmlns:a16="http://schemas.microsoft.com/office/drawing/2014/main" id="{335CB9D5-9EAD-C13B-CC9F-377F8B32BFDC}"/>
                    </a:ext>
                  </a:extLst>
                </p:cNvPr>
                <p:cNvPicPr/>
                <p:nvPr/>
              </p:nvPicPr>
              <p:blipFill>
                <a:blip r:embed="rId121"/>
                <a:stretch>
                  <a:fillRect/>
                </a:stretch>
              </p:blipFill>
              <p:spPr>
                <a:xfrm>
                  <a:off x="3851802" y="1509790"/>
                  <a:ext cx="128520" cy="85320"/>
                </a:xfrm>
                <a:prstGeom prst="rect">
                  <a:avLst/>
                </a:prstGeom>
              </p:spPr>
            </p:pic>
          </mc:Fallback>
        </mc:AlternateContent>
        <mc:AlternateContent xmlns:mc="http://schemas.openxmlformats.org/markup-compatibility/2006">
          <mc:Choice xmlns:p14="http://schemas.microsoft.com/office/powerpoint/2010/main" Requires="p14">
            <p:contentPart p14:bwMode="auto" r:id="rId122">
              <p14:nvContentPartPr>
                <p14:cNvPr id="73" name="Ink 72">
                  <a:extLst>
                    <a:ext uri="{FF2B5EF4-FFF2-40B4-BE49-F238E27FC236}">
                      <a16:creationId xmlns:a16="http://schemas.microsoft.com/office/drawing/2014/main" id="{F4C1D7F2-C1CD-119D-BADF-541BF7FCA035}"/>
                    </a:ext>
                  </a:extLst>
                </p14:cNvPr>
                <p14:cNvContentPartPr/>
                <p14:nvPr/>
              </p14:nvContentPartPr>
              <p14:xfrm>
                <a:off x="3965202" y="1448590"/>
                <a:ext cx="12600" cy="35640"/>
              </p14:xfrm>
            </p:contentPart>
          </mc:Choice>
          <mc:Fallback>
            <p:pic>
              <p:nvPicPr>
                <p:cNvPr id="73" name="Ink 72">
                  <a:extLst>
                    <a:ext uri="{FF2B5EF4-FFF2-40B4-BE49-F238E27FC236}">
                      <a16:creationId xmlns:a16="http://schemas.microsoft.com/office/drawing/2014/main" id="{F4C1D7F2-C1CD-119D-BADF-541BF7FCA035}"/>
                    </a:ext>
                  </a:extLst>
                </p:cNvPr>
                <p:cNvPicPr/>
                <p:nvPr/>
              </p:nvPicPr>
              <p:blipFill>
                <a:blip r:embed="rId123"/>
                <a:stretch>
                  <a:fillRect/>
                </a:stretch>
              </p:blipFill>
              <p:spPr>
                <a:xfrm>
                  <a:off x="3947202" y="1430950"/>
                  <a:ext cx="48240" cy="71280"/>
                </a:xfrm>
                <a:prstGeom prst="rect">
                  <a:avLst/>
                </a:prstGeom>
              </p:spPr>
            </p:pic>
          </mc:Fallback>
        </mc:AlternateContent>
        <mc:AlternateContent xmlns:mc="http://schemas.openxmlformats.org/markup-compatibility/2006">
          <mc:Choice xmlns:p14="http://schemas.microsoft.com/office/powerpoint/2010/main" Requires="p14">
            <p:contentPart p14:bwMode="auto" r:id="rId124">
              <p14:nvContentPartPr>
                <p14:cNvPr id="74" name="Ink 73">
                  <a:extLst>
                    <a:ext uri="{FF2B5EF4-FFF2-40B4-BE49-F238E27FC236}">
                      <a16:creationId xmlns:a16="http://schemas.microsoft.com/office/drawing/2014/main" id="{F8AFCD81-FB75-8160-47E3-37BD8E61E2F6}"/>
                    </a:ext>
                  </a:extLst>
                </p14:cNvPr>
                <p14:cNvContentPartPr/>
                <p14:nvPr/>
              </p14:nvContentPartPr>
              <p14:xfrm>
                <a:off x="3998322" y="1500790"/>
                <a:ext cx="75240" cy="137880"/>
              </p14:xfrm>
            </p:contentPart>
          </mc:Choice>
          <mc:Fallback>
            <p:pic>
              <p:nvPicPr>
                <p:cNvPr id="74" name="Ink 73">
                  <a:extLst>
                    <a:ext uri="{FF2B5EF4-FFF2-40B4-BE49-F238E27FC236}">
                      <a16:creationId xmlns:a16="http://schemas.microsoft.com/office/drawing/2014/main" id="{F8AFCD81-FB75-8160-47E3-37BD8E61E2F6}"/>
                    </a:ext>
                  </a:extLst>
                </p:cNvPr>
                <p:cNvPicPr/>
                <p:nvPr/>
              </p:nvPicPr>
              <p:blipFill>
                <a:blip r:embed="rId125"/>
                <a:stretch>
                  <a:fillRect/>
                </a:stretch>
              </p:blipFill>
              <p:spPr>
                <a:xfrm>
                  <a:off x="3980682" y="1482790"/>
                  <a:ext cx="110880" cy="173520"/>
                </a:xfrm>
                <a:prstGeom prst="rect">
                  <a:avLst/>
                </a:prstGeom>
              </p:spPr>
            </p:pic>
          </mc:Fallback>
        </mc:AlternateContent>
        <mc:AlternateContent xmlns:mc="http://schemas.openxmlformats.org/markup-compatibility/2006">
          <mc:Choice xmlns:p14="http://schemas.microsoft.com/office/powerpoint/2010/main" Requires="p14">
            <p:contentPart p14:bwMode="auto" r:id="rId126">
              <p14:nvContentPartPr>
                <p14:cNvPr id="75" name="Ink 74">
                  <a:extLst>
                    <a:ext uri="{FF2B5EF4-FFF2-40B4-BE49-F238E27FC236}">
                      <a16:creationId xmlns:a16="http://schemas.microsoft.com/office/drawing/2014/main" id="{B4261C52-4207-57BD-9C5C-68B9991F7B1B}"/>
                    </a:ext>
                  </a:extLst>
                </p14:cNvPr>
                <p14:cNvContentPartPr/>
                <p14:nvPr/>
              </p14:nvContentPartPr>
              <p14:xfrm>
                <a:off x="3269322" y="1624630"/>
                <a:ext cx="895320" cy="34200"/>
              </p14:xfrm>
            </p:contentPart>
          </mc:Choice>
          <mc:Fallback>
            <p:pic>
              <p:nvPicPr>
                <p:cNvPr id="75" name="Ink 74">
                  <a:extLst>
                    <a:ext uri="{FF2B5EF4-FFF2-40B4-BE49-F238E27FC236}">
                      <a16:creationId xmlns:a16="http://schemas.microsoft.com/office/drawing/2014/main" id="{B4261C52-4207-57BD-9C5C-68B9991F7B1B}"/>
                    </a:ext>
                  </a:extLst>
                </p:cNvPr>
                <p:cNvPicPr/>
                <p:nvPr/>
              </p:nvPicPr>
              <p:blipFill>
                <a:blip r:embed="rId127"/>
                <a:stretch>
                  <a:fillRect/>
                </a:stretch>
              </p:blipFill>
              <p:spPr>
                <a:xfrm>
                  <a:off x="3251322" y="1606630"/>
                  <a:ext cx="930960" cy="69840"/>
                </a:xfrm>
                <a:prstGeom prst="rect">
                  <a:avLst/>
                </a:prstGeom>
              </p:spPr>
            </p:pic>
          </mc:Fallback>
        </mc:AlternateContent>
      </p:grpSp>
    </p:spTree>
    <p:extLst>
      <p:ext uri="{BB962C8B-B14F-4D97-AF65-F5344CB8AC3E}">
        <p14:creationId xmlns:p14="http://schemas.microsoft.com/office/powerpoint/2010/main" val="3622434234"/>
      </p:ext>
    </p:extLst>
  </p:cSld>
  <p:clrMapOvr>
    <a:masterClrMapping/>
  </p:clrMapOvr>
</p:sld>
</file>

<file path=ppt/theme/theme1.xml><?xml version="1.0" encoding="utf-8"?>
<a:theme xmlns:a="http://schemas.openxmlformats.org/drawingml/2006/main" name="Office Theme">
  <a:themeElements>
    <a:clrScheme name="Custom 618">
      <a:dk1>
        <a:sysClr val="windowText" lastClr="000000"/>
      </a:dk1>
      <a:lt1>
        <a:sysClr val="window" lastClr="FFFFFF"/>
      </a:lt1>
      <a:dk2>
        <a:srgbClr val="1F497D"/>
      </a:dk2>
      <a:lt2>
        <a:srgbClr val="EEECE1"/>
      </a:lt2>
      <a:accent1>
        <a:srgbClr val="151C2B"/>
      </a:accent1>
      <a:accent2>
        <a:srgbClr val="CAC4F7"/>
      </a:accent2>
      <a:accent3>
        <a:srgbClr val="1C21E4"/>
      </a:accent3>
      <a:accent4>
        <a:srgbClr val="5FB7A2"/>
      </a:accent4>
      <a:accent5>
        <a:srgbClr val="3081AC"/>
      </a:accent5>
      <a:accent6>
        <a:srgbClr val="A5A5A5"/>
      </a:accent6>
      <a:hlink>
        <a:srgbClr val="0000FF"/>
      </a:hlink>
      <a:folHlink>
        <a:srgbClr val="800080"/>
      </a:folHlink>
    </a:clrScheme>
    <a:fontScheme name="Custom 2">
      <a:majorFont>
        <a:latin typeface="Calibr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7612</TotalTime>
  <Words>1463</Words>
  <Application>Microsoft Office PowerPoint</Application>
  <PresentationFormat>Custom</PresentationFormat>
  <Paragraphs>163</Paragraphs>
  <Slides>24</Slides>
  <Notes>1</Notes>
  <HiddenSlides>1</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24</vt:i4>
      </vt:variant>
    </vt:vector>
  </HeadingPairs>
  <TitlesOfParts>
    <vt:vector size="34" baseType="lpstr">
      <vt:lpstr>72-Bold</vt:lpstr>
      <vt:lpstr>72-Regular</vt:lpstr>
      <vt:lpstr>Amasis MT Pro Black</vt:lpstr>
      <vt:lpstr>Arial</vt:lpstr>
      <vt:lpstr>Arial Black</vt:lpstr>
      <vt:lpstr>Calibri</vt:lpstr>
      <vt:lpstr>Cooper Black</vt:lpstr>
      <vt:lpstr>Segoe UI</vt:lpstr>
      <vt:lpstr>Segoe UI Light</vt:lpstr>
      <vt:lpstr>Office Theme</vt:lpstr>
      <vt:lpstr>SAP BTP Architect Training</vt:lpstr>
      <vt:lpstr>PowerPoint Presentation</vt:lpstr>
      <vt:lpstr>Agenda – Day 3</vt:lpstr>
      <vt:lpstr>PowerPoint Presentation</vt:lpstr>
      <vt:lpstr>Challenges of building Apps on BTP</vt:lpstr>
      <vt:lpstr>Business Application Studio</vt:lpstr>
      <vt:lpstr>Dev Space in BAS</vt:lpstr>
      <vt:lpstr>Hands on: Move App to BAS</vt:lpstr>
      <vt:lpstr>PowerPoint Presentation</vt:lpstr>
      <vt:lpstr>CAPM Introduction</vt:lpstr>
      <vt:lpstr>CDS – Core Data and Services </vt:lpstr>
      <vt:lpstr>Solution – use CAP framework</vt:lpstr>
      <vt:lpstr>Hands on: Modules for using CAP</vt:lpstr>
      <vt:lpstr>PowerPoint Presentation</vt:lpstr>
      <vt:lpstr>DB Design</vt:lpstr>
      <vt:lpstr>Hands on: Create DB Module</vt:lpstr>
      <vt:lpstr>Reuse Types and aspects</vt:lpstr>
      <vt:lpstr>Hands on: Service creation</vt:lpstr>
      <vt:lpstr>Introduction to CDS Views</vt:lpstr>
      <vt:lpstr>Views – (CDS Views)</vt:lpstr>
      <vt:lpstr>PowerPoint Presentation</vt:lpstr>
      <vt:lpstr>PowerPoint Presentation</vt:lpstr>
      <vt:lpstr>PowerPoint Presentation</vt:lpstr>
      <vt:lpstr>Agenda – Day 3</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Julian</dc:creator>
  <cp:lastModifiedBy>Anubhav Oberoy</cp:lastModifiedBy>
  <cp:revision>227</cp:revision>
  <dcterms:created xsi:type="dcterms:W3CDTF">2013-09-12T13:05:01Z</dcterms:created>
  <dcterms:modified xsi:type="dcterms:W3CDTF">2024-06-20T12:34:52Z</dcterms:modified>
</cp:coreProperties>
</file>