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6" r:id="rId2"/>
    <p:sldId id="4122" r:id="rId3"/>
    <p:sldId id="277" r:id="rId4"/>
    <p:sldId id="4804" r:id="rId5"/>
    <p:sldId id="4805" r:id="rId6"/>
    <p:sldId id="4806" r:id="rId7"/>
    <p:sldId id="4802" r:id="rId8"/>
    <p:sldId id="4773" r:id="rId9"/>
    <p:sldId id="4774" r:id="rId10"/>
    <p:sldId id="4775" r:id="rId11"/>
    <p:sldId id="4807" r:id="rId12"/>
    <p:sldId id="4809" r:id="rId13"/>
    <p:sldId id="4808" r:id="rId14"/>
    <p:sldId id="4776" r:id="rId15"/>
    <p:sldId id="4754" r:id="rId16"/>
    <p:sldId id="282" r:id="rId17"/>
    <p:sldId id="280" r:id="rId18"/>
    <p:sldId id="471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5250" autoAdjust="0"/>
  </p:normalViewPr>
  <p:slideViewPr>
    <p:cSldViewPr>
      <p:cViewPr varScale="1">
        <p:scale>
          <a:sx n="105" d="100"/>
          <a:sy n="105" d="100"/>
        </p:scale>
        <p:origin x="508" y="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4-07-01T09:08:4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6096 2778 1539 0,'0'0'33'0,"0"0"-16"0,0 0 26 0,0 0 10 0,-20-3 20 16,20 3 20-16,0 0 24 0,0 0 20 0,0 0-16 0,0 0 23 15,0 0-7-15,0 0 9 0,0 0-15 0,0 0 0 16,0 0-9-16,0 0-19 0,0 0-5 0,0 0 3 16,0 0-14-16,0 0-9 0,0 0-2 0,0 0-19 15,0 0-9-15,0 0-3 0,0 0-13 0,0 0-4 0,0 0-5 16,0 0-1-16,0 0 1 0,0 0 1 0,0 0-5 15,0 0 4-15,0 0 4 0,0 0 1 0,0 0-2 0,0 0-4 16,-38 98-6-16,38-98 13 0,-55 157-6 16,41-124-17-16,1-2 0 0,-1 0-3 15,0-2 0-15,1 0 2 0,2-2-3 0,-3 1 3 0,2-3-1 16,2-3-3-16,0-1 0 0,0-1-1 0,0-2 3 16,3-2-6-16,1-5 5 0,6-11 22 31,0 0 1-31,21-24-26 15,-21 24-28 1,0 0 6-16,82-132-7 0,-68 98-12 0,2-1-2 0,-5-1-4 16,3-2 11-16,-3 3 0 0,-1-1 3 0,-1 0 11 15,-1 4 7-15,-1 1 11 0,-1 4 5 0,-2 0 4 16,0 7-3-16,-4 20 15 0,0 0 3 16,0 0-3-16,0 0 4 0,0 0-4 0,9-39 10 15,-9 39-3-15,0 0-3 0,0 0 4 0,0 0-6 16,24-22-7-16,14 7 0 15,-27 27 2-15,-2 4 2 0,1 4 8 0,0 4 2 16,0 3 8-16,-2 8 6 0,-1 3 5 0,-4 2-2 16,2-1 1-16,-2 0-2 0,-3 1-10 0,0-4-7 0,0 0-7 15,0-3-3-15,0-2-6 0,0-2-6 0,0-2-3 16,4-5 0-16,-4 1-1 0,4-4-8 0,-1-1-31 16,3-3-39-16,-4-1-50 0,3-2-53 0,-4-4-60 0,-1 2-63 15,-3-6-52-15,3-2-29 0,-3-4-32 0</inkml:trace>
  <inkml:trace contextRef="#ctx0" brushRef="#br0" timeOffset="216.54">5934 3236 1531 0,'-14'0'75'0,"0"0"-23"0,3-6 40 0,4 5 21 0,0-1 21 0,7-1 17 0,-2 0 10 0,2 0 1 15,2-1-67-15,5 0 36 0,0-1-31 0,6 0-14 16,-3-1-16-16,3 0-8 0,1 1-5 0,2-2 6 15,1 4-5-15,-1-4-14 0,6 2-1 0,-4 0-10 16,3-2-6-16,-1 2-7 0,-1-1-4 0,0 2-11 0,0-2-13 16,-3 1-19-16,-2 0-42 0,-3 4-25 0,-5-2-47 15,-2 2-40-15,-3 0-60 0,1-1-25 0,-4 0-61 16</inkml:trace>
  <inkml:trace contextRef="#ctx0" brushRef="#br0" timeOffset="1584.49">6287 3125 1294 0,'0'-3'21'0,"0"0"13"0,-3 2 27 0,6 0-32 0,-2-3 43 16,1 1-24-16,1 1-2 0,2 0 59 0,-3 1-44 16,-1-1-14-16,1 2-9 0,-5-4 45 0,4 4-36 0,-2 0 31 15,2-3 16-15,-2 2-57 0,2-1 31 0,1 2 4 16,1-3-12-16,0 0-8 0,-1 0 0 0,4 0-7 16,-5 1-8-16,4-1-5 0,-5 3-7 0,3-4-3 0,1 3-1 15,-1-2-3-15,0 2-11 0,0 0-1 0,-1-2-1 16,1 3-3-16,1 0 0 0,-2 0 3 0,1 0-7 0,0 4 2 15,-1 0 6-15,1 1-1 0,2 3 4 0,-2 1 2 16,1 1 0-16,0 5-2 0,-1 1 4 0,3-1-4 16,-4 4 1-16,1-2 1 0,-1 0-5 0,-2 1 3 0,0-1 2 15,3-2 0-15,-3 1-7 0,0-3 3 0,0 0 0 16,0-2-6-16,0-1 6 0,0-1-5 0,0 0 0 16,0-4-3-16,0 0 9 0,0-2-2 0,0-2 2 0,0 1 6 15,3 0-4-15,-3-2 4 0,0-4 0 0,2 2 1 16,1-3-3-16,-1-1-1 0,2-3-6 0,-1-2 1 15,2-2-5-15,1-3-3 0,-1 1 0 0,0-3 3 0,3 0-3 16,-2-1-2-16,1-2 8 0,-3 2-8 0,3 0 7 16,0 0 1-16,-2 1-3 0,2 2-3 0,-3 0 0 15,3 5-1-15,-1 3-1 0,-1 1-4 0,-1 3 2 0,3 1-2 16,-4 3 5-16,3 0-3 0,-1 3 2 0,0 3 3 16,1-1-4-16,-1 6 14 0,1 0-6 0,1 2 5 0,-4 3 4 15,4 1 4-15,-2-1-2 0,0 1 2 0,-3 1 1 16,-1-2-3-16,1 2-2 0,0-1-3 0,-2-1-2 15,1-2-2-15,-1 1 1 0,0-2 0 0,0 1-3 0,0-3-4 16,2 1 0-16,-2-4-29 0,0-2-38 0,-3 3-45 16,-1 0-64-16,3-4-47 0,-1-4-27 0,-1 1-64 15</inkml:trace>
  <inkml:trace contextRef="#ctx0" brushRef="#br0" timeOffset="2046.56">6704 3068 1485 0,'-6'-5'78'0,"-1"3"-19"0,3-4 30 0,4 3 17 0,0 0 17 15,0 1 5-15,0-1 20 0,0 1 12 0,0 0-72 16,0 2 21-16,0-1-25 0,3 1-14 0,-2 0-17 16,3 1-7-16,-3-1-15 0,1 2-12 0,-2 1 6 0,3 1 1 15,-3 6 3-15,3-3-4 0,-1 3 5 0,1 4 1 16,2-1-4-16,-2 5 5 0,5-1-14 0,-5 2 0 0,3-1-10 16,-2 0 7-16,2-1-7 0,-3 2 9 0,3-1-1 15,-3-2-8-15,2-3 1 0,-2 1-2 0,2-3 3 16,-3-2-8-16,4 0 4 0,-2-2-9 0,1 0 0 15,0-2 9-15,-2 0 4 0,2-4-1 0,0 0-2 0,-2-2 6 16,5-2-7-16,-2-2 1 0,2-2 1 0,0-4-6 16,3-1-2-16,-3 0 2 0,0-2-2 0,2-3-1 15,-3-1 2-15,1 0 2 0,-3-2-8 0,-2 0 5 0,2 0-5 16,0-1-4-16,-5 2 3 0,1 0 1 0,-1 1 0 16,0 4-2-16,0 1 5 0,0 4-8 0,-1 0-4 15,1 4 5-15,-3 2-8 0,3 1-2 0,-3 1-2 0,1 1-6 16,0 0-17-16,-1 1-7 0,0 3-8 0,-2-1-25 15,0 3-22-15,0-2-37 0,1 4-32 0,1-2-19 0,3-4 18 16,-2 4-28-16,2-1-28 0,5-3-8 0</inkml:trace>
  <inkml:trace contextRef="#ctx0" brushRef="#br0" timeOffset="2529.28">7006 2959 1625 0,'-3'-12'70'0,"0"-2"-19"15,-1-2 31-15,2 1 20 0,-1 3 5 0,1-3 8 16,1 3 17-16,-1-2 14 0,2 5-70 0,2 0 28 16,-1 4-24-16,1-2-18 0,1 2-7 0,0 2-9 0,1 3-17 0,-2 1-17 15,1 1 0-15,0 3-7 0,-1 4-10 16,0 0 4-16,1 7 5 0,-3 2-2 0,2 2-3 0,1 5 7 16,3 0 1-16,0 4 0 0,1 0 5 0,-1 3-6 15,-1-3-4-15,3 1 4 0,-1-2 2 0,-2-2-1 16,0-1-2-16,-5-1 2 0,0-3-2 0,0-3-5 0,0-1 8 15,-2-2-2-15,1-1-1 0,-2-1-5 0,1-2 5 16,-1-3-4-16,-3 0 1 0,1-2 9 0,3-1-5 0,-2-3-1 16,0 1 2-16,1-3 1 0,2-3 0 0,-1 1-3 15,0-5-4-15,2 0 0 0,0-3-4 0,0-1 1 16,2-2-3-16,1-4 2 0,2 1-5 0,0-3 2 16,7-2 3-16,-1 0-8 0,1 1 6 0,2 0-7 0,2 2 5 15,-1 4-6-15,-2 2 1 0,3 3 3 0,-5 2 1 16,0 6 4-16,0 1-3 0,-1 4 1 0,-1 2 4 15,-1 3 5-15,1 3-1 0,-4 1-1 0,3 4 2 0,-5 2-2 16,3-2 1-16,-4 2 8 0,-2 0-7 0,0 0 2 16,-2-1 0-16,-4-1 3 0,0-1-1 0,0-2 4 15,-4 0-1-15,-1-2-3 0,2-2 2 0,-1 0-3 0,-1-3 0 16,-2-1-1-16,2-4-1 0,-1 0 1 0,-1 0 1 16,2-6 0-16,1 1-3 0,1-4-23 0,-1-2-14 0,1-2-20 15,-1-1-23-15,2-2-22 0,-2-4-23 0,6 0-18 16,0-4-28-16,8-1 3 0,3-5 23 0,4 1-5 15,-5-1-17-15,11 1-16 0,-1 2-12 0</inkml:trace>
  <inkml:trace contextRef="#ctx0" brushRef="#br0" timeOffset="2953.66">7306 3006 1641 0,'-4'0'61'0,"-2"-3"-15"0,-1-3 35 0,1 2 19 0,-1 1 10 16,5-3 15-16,0 1 12 0,-1-4 12 0,3 2-58 15,3-1 33-15,6 3-31 0,-9 5-14 0,0 0-8 16,0 0-14-16,0 0-5 0,0 0-16 0,0 0-2 0,0 0-16 16,32-13-17-16,19 59-7 15,-46-25 9-15,-4 1 0 16,4 4 2-16,-4-2-3 0,-1 1-2 0,0 1 3 16,-1-3 4-16,-1 2-9 0,-2-3 2 0,1-1 7 15,-1-2-8-15,1-2 3 0,2-1-1 0,-3-1-3 0,-1-4-5 16,2 2 9-16,0-5-2 0,-1-1-5 0,1-2 8 15,-4-5 9 1,7-8-10 0,3-1-1-16,-1-1-4 0,3-1 4 0,-1-4 2 0,2 0-4 15,3-2-1-15,-3 0-1 0,6 0-1 0,0 0 5 16,-3 0-1-16,4 4-3 0,-1 0-1 0,1 4 4 16,-2 0-2-16,43 9 1 15,-45 9 3-15,-2 0 6 0,-1 7-6 16,0-3-1-16,0 5 4 0,-1-1-3 0,-3 1 6 15,1 1-1-15,0 0-6 0,-1-4-4 0,1 1 3 16,-1-2 2-16,1-3-8 0,1-1-36 0,-4-2-44 16,0-8-39-16,0 0-45 0,0 0-35 0,0 0-5 0,0 0-54 15,0 0-50-15</inkml:trace>
  <inkml:trace contextRef="#ctx0" brushRef="#br0" timeOffset="3412.66">7721 3148 1783 0,'0'0'-21'0,"0"0"64"0,0 0-22 0,0 0 29 0,0 0 12 0,38-43 13 16,-38 43 9-16,0 0 9 0,0 0 29 0,0 0-54 0,0 0 27 15,0 0-31-15,0 0-6 0,3-15-11 0,-3 15-13 16,0 0 0-16,0 0-16 0,0 0 10 0,0 0-10 16,-8-24-10-16,8 24 10 15,-23-12-17 1,23 12 17-16,0 0-2 15,0 0 15-15,-64 64-14 16,41-28-3-16,18-20 4 0,3 1-3 0,-1-2-3 16,3 1 3-16,0-4-7 0,0 2-3 0,3-2 1 0,-3-1-3 15,5-3-2-15,0 0-1 0,-2 0-3 0,5-3-2 16,-2 0-9-16,-3-3-6 0,4 0-5 0,-1-2-1 0,0-2-1 16,-3 0-2-16,2-3 0 0,2 0-1 0,-1-1 7 15,-3-1 6-15,6-1 3 0,-4-1 6 0,2 0-4 16,-1 0 6-16,-3-2 6 0,3-1-4 0,-1 0 9 15,-2-2-2-15,2 1 5 0,-2 0-1 0,2 1 9 0,-2 0-4 16,1 4 0-16,1 0 1 0,-3 2-5 0,1 3 2 16,1 2-4-16,-3 1-8 0,2 4 5 0,-1 2-6 0,-2 3 1 15,3 1 2-15,-1 0 3 0,-1 6-3 0,-1-1 1 16,2-1 6-16,-2 2-5 0,2-2 6 0,-1 1-10 16,2-4 4-16,0 1-7 0,0-2 9 0,-1-1-26 15,1-2-33-15,0 0-44 0,1-1-25 0,-1-3-23 0,3-1 10 16,3-4-68-16,-7 0-11 0,3 2-18 0,1-5-7 15</inkml:trace>
  <inkml:trace contextRef="#ctx0" brushRef="#br0" timeOffset="3686.84">7914 3110 1586 0,'-3'-16'27'0,"3"1"-15"0,-2 4 29 0,-1 2 7 16,3 2 9-16,-2 3 7 0,2 3 12 0,0-1-1 16,0 4-20-16,0-1 19 0,0 3-25 0,-1 4 2 15,2-2-5-15,-1 2-3 0,0 4-7 0,4 0 5 0,-1 2-3 16,0 1 5-16,0-1-2 0,1 2-1 0,0 0-1 15,4-1-1-15,-5-1 3 0,4 1-6 0,-3-2-5 16,3 2-4-16,-1-4-6 0,0 0-5 0,1 0-6 0,-1-2-1 16,0-1-5-16,2-2 4 0,-5-2 5 0,4 0 2 15,-1-3 19-15,-1-2-3 0,1-2 7 0,0-2-6 0,1-2-1 16,-1-4-4-16,2 0-3 0,1-5-8 0,-1 0-9 16,0-3-6-16,-1-4 2 0,0-1-1 0,-2-3 5 15,0-1 5-15,1 2 0 0,-1-1 4 0,0 3 1 16,-2 3 7-16,1 4-5 0,0 3 7 0,-1 4-10 0,-3 4-2 15,0 2-6-15,0 4-5 0,0-2-10 0,0 4-2 16,-2 2-11-16,1 2-38 0,-3 2-56 0,-3 2-59 0,1 2-78 16,-1 0-39-16</inkml:trace>
  <inkml:trace contextRef="#ctx0" brushRef="#br0" timeOffset="7282.73">8177 4754 1493 0,'-5'-1'11'0,"0"0"30"0,-3 1-25 0,5 1 50 0,-2 0-40 0,-4-2 2 16,7 2 11-16,-6 1 13 0,8-1-4 0,-6-1-29 0,6 0 38 16,-5 0-45-16,5-1 47 0,2 2-1 0,-2-2-1 0,3 1-10 15,0-2 0-15,2 4 16 0,1-2 0 0,5 1 5 0,0 0 4 16,2 1 2-16,8-1-6 0,2 3-2 15,2-2-2-15,4-2-16 0,6 2-4 0,1-2-14 0,4-2-10 16,7 0-1-16,4 1-9 0,7-2 0 16,4 0-6-16,6 2 1 0,6 0-6 0,7-2 4 0,6 3 1 15,3-1-1-15,5 0 13 0,0 1 4 0,3 0 0 0,4-2 1 16,1 4 4-16,-3-4-8 0,-2 2 3 0,8 0-5 16,-3 0-5-16,3-2-6 0,1 2 2 0,3 2-3 15,3-4-3-15,7 4 1 0,2-2 1 0,3 0 3 0,0 2-5 16,-2-1 2-16,2-1-1 0,0 1-1 0,-3-1-1 15,1 1 2-15,1-1-3 0,-4 0-3 0,-3-1 9 16,2 1-5-16,-2-1 0 0,-2 1-2 0,-6-1 2 16,-1-1 5-16,-9 0-1 0,-4-1 4 0,-5 2-1 0,-4-2 0 15,-9 1-2-15,-3 0 3 0,-7-1 1 0,-6 0-3 16,-1-1-4-16,-9 3 2 0,-5-4 5 0,-5 3 2 0,-6-2 5 16,-5 0 6-16,-5 3 5 0,-4-2 12 0,-8 2 7 15,-5-2 13-15,-1 3 2 0,-5-2 8 0,-2 1 0 16,-4 1-5-16,2-1-8 0,-3 1-8 0,3-2-3 0,-1 0-20 15,3 2-7-15,-1 0-8 0,-1 0-7 0,0 0-2 16,2 0-2-16,-1 2-2 0,1 0 3 0,0-2-3 16,0 1 0-16,0-1 1 0,0 1 0 0,0-1 2 0,1 0 1 15,-1 0 0-15,0 0-6 0,2-1 7 0,0 1-4 16,-2 0 2-16,1 0 0 0,-1 0 1 0,0-1-1 16,0 1 2-16,3 0 3 0,-3 0-9 0,0 0-3 0,4 0-3 15,-4-2-9-15,3 2-13 0,-1 0-5 0,2-2-31 16,-3-1-28-16,1 1-36 0,-2-1-43 0,0 0-42 15,0-2-37-15,2-1-12 0,-2 1-60 0</inkml:trace>
  <inkml:trace contextRef="#ctx0" brushRef="#br0" timeOffset="7610.1">13163 4497 1847 0,'-16'-7'22'0,"-5"0"51"0,4-2 30 15,12 3 17-15,-11-1 4 0,2 1-3 0,3 3 5 0,1 0 4 16,1 0-16-16,4 3-45 0,0-2-26 0,2 2-11 16,0-2 2-16,3 2 4 0,0 2 2 0,5 0-7 15,-2 0 0-15,2 0 0 0,7 3 5 0,-2 0-8 0,4 3-1 16,2 1 0-16,3 2-4 0,5 3 3 0,3 0-6 16,-1 0-8-16,4 4-9 0,-3 1 1 0,0-2 0 15,3 2 1-15,-6 1-3 0,-2 0 0 0,-1-1 3 16,-4 1 7-16,-3-2 6 0,-2 0 3 0,-8 1 7 0,0-2-1 15,-6 1 5-15,-4-2 5 0,-4 2-2 0,-6-2-3 16,-3-1-5-16,-3-1 0 0,-5 2-12 0,-3-2-5 0,0 0-2 16,-3 0-4-16,0-3-14 0,1 2-26 0,0-2-35 15,2 1-37-15,0-5-53 0,-5 5-66 0,4-5-89 16,1-1-66-16</inkml:trace>
  <inkml:trace contextRef="#ctx0" brushRef="#br0" timeOffset="8749.04">14916 5191 1189 0,'-4'-5'9'0,"-3"5"13"0,1-3 26 0,6 3 7 0,-7-2 4 0,4 2 19 0,3 2-37 15,-9-2 49-15,11 3-33 0,-7-3-6 0,8 6-22 0,-6-7 9 16,10 4 9-16,-5-3-21 0,1-2 45 0,2 4-45 0,3-4 32 16,6 4 7-16,2-5-1 0,11 3-13 0,6 0-11 15,7 1 2-15,7-1-5 0,13 2 4 0,8-4 2 16,8 6-5-16,6-4 23 0,7 3 8 0,7 1-1 0,7 1 15 16,6 1 15-16,1 1-4 0,3 4-5 0,3-6-6 15,2 8-17-15,-4-7-2 0,-2 2 11 0,-5-2-8 16,-8 2-16-16,-3-6-2 0,-12 4 7 0,-8-5 5 0,-14-1 7 15,-10 0-1-15,-6-4 8 0,-11 0 3 0,-5-3 2 16,-8 3 28-16,-6-5-1 0,-1 6 0 0,-3-3 10 16,-3 3 1-16,-7 1-12 0,2 2-6 0,-8 0-3 0,2-2-32 15,-4 4-11-15,-1-6-11 0,-2 3-28 0,-2-2-25 16,0-1-28-16,-1-1-15 0,2 0-18 0,-1 1-33 16,1 4-37-16,-1-1-36 0,3 0-67 0,-6 2-52 15,6 7-72-15,-2-6-72 0</inkml:trace>
  <inkml:trace contextRef="#ctx0" brushRef="#br0" timeOffset="10782.49">18433 4474 1570 0,'3'-14'16'0,"-3"-4"-14"0,4 2 74 0,-6 0-52 15,-1 1 3-15,-4-1 6 0,2-2 3 0,-7 3 15 0,-1-1-13 16,-4 1 24-16,-4-3-61 0,-6 5 63 0,-6 0 5 15,-6-3 14-15,-2 5 5 0,-5-1-14 0,-5 2 7 16,-6 1 8-16,-1 4-6 0,-5 0-6 0,-1 5 1 0,-1 5-4 16,-3 2 8-16,2 3 1 0,-5 2-2 0,6 8-3 15,-1 3 1-15,4 3 4 0,4 7-4 0,5 6-14 0,1-2-9 16,12 9 7-16,3 2-6 0,5 3-9 0,5 0 1 16,6 1-5-16,4 1 0 0,6-2 2 0,8 0 2 15,3-2-3-15,0-1-6 0,8-2-3 0,11-2 0 0,9-3-7 16,5-3-5-16,13-1-8 0,6-2-6 0,13-5-6 15,7-2 1-15,11-5-3 0,4-4-11 0,5-3-3 16,1-8 0-16,5-1 1 0,0-7-6 0,-1-3-5 0,-1-6-3 16,-5-1 1-16,-9-5-1 0,-9-5 0 0,-10-5-3 15,-6-5 3-15,-13-2 4 0,-3-5 6 0,-13-6 0 0,-7-5 2 16,0-3 1-16,-6-3 8 0,-4-3 3 0,-7 2 3 16,-8-1 4-16,-7 1 3 0,-4 4-1 0,-11 2 3 15,-7 5 0-15,-15 4-3 0,-10 5-3 0,-16 4-16 16,-5 3-26-16,-18 7-34 0,-7 4-51 0,-13 4-50 15,-7 6-59-15,3 4-69 0,0 3-28 0,1 5-75 0</inkml:trace>
  <inkml:trace contextRef="#ctx0" brushRef="#br0" timeOffset="16281.09">15387 5888 1470 0,'0'0'93'0,"0"0"-19"16,0 0 33-16,0 0 27 0,0 0 19 0,-12-27 24 0,12 27 1 16,0 0 27-16,0 0-81 0,0 0 23 0,0 0-18 15,0 0-8-15,0 0-3 0,0 0-3 0,0 0 23 16,0 0-8-16,0 0-2 0,0 0 24 0,0 0-6 0,0 0-9 16,214 40-11-16,-141-26-11 0,12 1-12 0,11 5-13 15,13-2-8-15,6 5-22 0,9-2-4 0,7 4-16 16,0-2 1-16,2 0-8 0,-8 1-14 0,-1-2-2 15,-4 0-5-15,-7-2-1 0,-8-2-10 0,-4-2 10 0,-12-2-4 16,-9 1-2-16,-4-4 6 0,-8-1 1 0,-11-1-5 16,-9-3 0-16,-12 0 4 0,-6-2-7 0,-6 0 1 15,-11-2 10-15,-4-1-7 0,-5-1 2 0,-7 0 5 0,2 0 0 16,-8-1 1-16,-1-1 7 0,-5 0-6 0,-3 0-13 16,-3 0-9-16,-1-1-17 0,-2-1-14 0,1 0-40 15,1 1-17-15,1-3-49 0,0 3-38 0,4-2-58 16,-7 0-399-16,5 2 238 0,8-3-33 0,-5 3-35 15</inkml:trace>
  <inkml:trace contextRef="#ctx0" brushRef="#br0" timeOffset="16595.34">17644 5995 1920 0,'5'-8'41'0,"-4"4"43"15,1-8 41-15,6 6 35 0,-10 2 17 0,-1-2 23 16,0 1 8-16,-5 3 17 0,-1-1-28 0,-4 0-27 0,-6 0-17 0,-6 0-24 16,-4 3 10-16,-7-2-8 0,-9 2 2 15,-3 4 5-15,-12 0 1 0,0 3-13 0,-12 1-23 0,-1 3-11 16,-10 2-27-16,-6-2-16 0,-1 3-3 0,-5 1-25 16,-1 0-12-16,-4 0-8 0,-6 0 0 0,3-1 2 15,0 0 2-15,4 2 2 0,0-2 0 0,2 0 0 16,14 1 2-16,3-1-2 0,10-1 0 0,7 1-7 15,8-1 0-15,9 0 1 0,5 1-10 0,11-2 4 0,3 0-6 0,4-2 6 16,10-3-5-16,0 0-15 0,9-2-22 16,-3-3-14-16,7-2-2 0,4 0-42 0,3-2-38 15,6-3-56-15,5-3-70 0,7 1-65 0,1 0-64 0,9-7-40 16</inkml:trace>
  <inkml:trace contextRef="#ctx0" brushRef="#br0" timeOffset="17548.43">18293 5974 1609 0,'0'-2'40'0,"1"2"-21"0,4-1 31 0,-4 1 23 0,-2-3 29 0,1 3 32 0,1 0 26 16,-1 0 34-16,0-1-25 0,-1 2 51 0,-4-1-17 15,5 0-5-15,0 0-16 0,2 3-24 0,1-2-23 16,-2-1-26-16,-1 0-14 0,0 0-30 0,3 0-11 0,1 2-21 16,-4 0-9-16,1 1-6 0,2 5-1 0,-1-1-2 15,4 4-2-15,-4 2 2 0,1 3 4 0,3 2-2 16,-3 2 2-16,1 1-4 0,-1 3 1 0,0-1-5 15,0 1-1-15,1-3-1 0,-3 1-5 0,1-3 4 0,-2 1-6 16,1-2 3-16,1-2-1 0,-2-2-3 0,0-2 2 16,2-2-3-16,-4 6 4 0,0-11 0 15,1-2 2-15,1-2 8 0,1-1-2 0,-1 0 3 0,2-4-2 16,0-1 0-16,0-1-4 0,1-4 0 0,1 0-8 16,-1-2-6-16,0-4 2 0,0-1-3 0,-3-1 3 15,4-2 1-15,-4 1 0 0,0-5 4 0,0 3-2 16,-4-4-2-16,4-2 6 0,-3 3-5 0,1-3 4 15,2 1-5-15,-3 2 4 0,3 3-2 0,-1 1 1 0,1 2 5 16,0 1-7-16,0 4 7 0,3 2-2 0,-3 3 2 16,3 3-1-16,-1-1-4 0,-1 2 4 0,-1 0-5 15,4 2-1-15,-3 0-3 0,-1 2 0 0,3 0-4 0,2 0-1 16,-1 2 2-16,0-2-2 0,2 2 3 0,1 3-3 16,2-1 7-16,4 2-3 0,-1 1 3 0,2 0 1 15,2 0-1-15,0 1 2 0,-3-1-3 0,-1 1 3 16,-2 1-3-16,-2-2 2 0,0 2 1 0,-2-4-6 0,-1 3 5 15,-2-3-1-15,0 1-2 0,0-1 4 0,2 1-1 16,-2-1-1-16,1-2-1 0,-3 3 6 0,-1-1-3 16,4 0-4-16,-4 2 3 0,0-4-1 0,0 3-4 0,-4 1 2 15,3-1 1-15,-4 0 3 0,-2 2-1 0,4-1 4 16,-2 1-5-16,-4-1 5 0,-2-1 2 0,1 1-2 16,0 0-2-16,-2 1-6 0,1-2 4 0,-3 0-5 0,4-1 1 15,2 1 1-15,3 0-1 0,3 1 0 0,0-2-1 16,6 1 8-16,0 1-4 0,2 0 3 0,2 0 4 0,5 1-5 15,-2-1 3-15,-2 1-2 0,2 0 3 0,-1 0-8 16,-1 3 8-16,1-3-6 0,1 1-1 0,-5 3 3 0,4-3-4 16,-3 2 6-16,3 1-2 0,-2-2 2 15,-1-1-5-15,-6 0 4 0,5-2 2 0,-4 1 0 0,-4-4 9 16,-4 3 0-16,3-3 3 0,-7 1 10 0,2-2-6 16,-2-3 3-16,-5 0-3 0,0 0-1 0,-5 0-6 15,0-3-6-15,2-2-15 0,-4 2-19 0,0-3-1 16,3 3-16-16,-2-5-18 0,6 5-23 0,2-4-24 0,3 1-42 15,1-1-27-15,5-1-37 0,0 1-48 0,4 0-34 16,4-5-28-16,2 1 6 0,5 0-29 0</inkml:trace>
  <inkml:trace contextRef="#ctx0" brushRef="#br0" timeOffset="17997.72">18741 6051 2148 0,'-3'-6'42'0,"3"4"44"0,0-5 32 15,8 3 18-15,-11 2 21 0,1 1 17 0,2 1 4 0,0 0 15 16,0 1-32-16,-4-1-44 0,4 2-27 0,-6 0-16 16,8 0-14-16,-4-1-14 0,4 3-1 0,-2 3-3 15,2 1-6-15,1 1 9 0,-3 2-5 0,5 5 2 0,-2 2-3 16,2-1-4-16,-5 0-2 0,7 3-9 0,-6-2-4 16,5 0-8-16,-6 0 1 0,2 0-4 0,-2-1-5 0,1-2 1 15,-1-1 0-15,0-1-1 0,-1-2 0 0,1-1-4 16,0-4 5-16,0 3-1 0,-2-5 0 0,2 1 1 15,-3-4 4-15,6-1-3 0,-3 0 6 0,0 0-1 0,2-3-4 16,-2-2-2-16,1 0 1 0,-1-3-5 16,3-3-2-16,-1-1-5 0,0-3-8 0,1-2 5 0,0-3-4 15,0-2 3-15,1-2-3 0,-4 0 2 0,3-3 0 16,1 0 10-16,-1-1-3 0,2 3 3 0,0 0-1 16,-2 4 3-16,4 2 1 0,-4 3-1 0,4 3 2 0,-3 3-6 15,2 3 4-15,-3 0-5 0,0 5 2 0,2 2-3 16,0 1 1-16,-1 2 1 0,3 2 2 0,-2 3 0 15,-1 3-2-15,6 0 10 0,-2 5-1 0,3 2-2 0,-3-1 7 16,3 6 1-16,-2-1 10 0,1 0 9 0,1 2 8 16,0 0-8-16,-5-2 6 0,4 1 3 0,-1-2-3 15,-1 1-6-15,-1-3-10 0,-1-1-6 0,2-2-9 0,-2-1-4 16,-3-3-30-16,0-1-19 0,2-2-43 0,-5-2-31 16,3 2-52-16,-1-6-64 0,-2 1-57 0,-6-4-59 15,2 0-47-15,0-2-2 0,-4 0-25 0</inkml:trace>
  <inkml:trace contextRef="#ctx0" brushRef="#br0" timeOffset="18187.77">18811 6180 1727 0,'-8'-4'27'0,"-3"1"28"0,10-2 36 0,1 1 24 0,-2 1 29 0,4 3 11 16,-2 1 27-16,0-1 7 0,1 0-18 0,5 2-7 0,-2 1-29 16,2-2-21-16,4 2-25 0,-4-2-8 0,10 2-27 15,-2-3-8-15,6 3-12 0,2-3-19 0,4 2-7 16,-2-2-20-16,-1-2-34 0,4 2-49 0,-2-3-63 0,-3 1-66 15,-2-2-52-15,3 2-33 0,-7-1-60 0</inkml:trace>
  <inkml:trace contextRef="#ctx0" brushRef="#br0" timeOffset="18467.98">19279 6048 1633 0,'5'-10'81'0,"0"1"-21"0,4-3 26 0,-4 0 20 16,1-1 18-16,1 2 27 0,0 1 31 0,-2 0 19 15,0 1-51-15,-2 2 32 0,-3 3-7 0,0-1-7 0,-1 1-16 16,-4-2-25-16,1 3-30 0,-5 0-21 0,1 0-28 16,-1 0-9-16,-4 0-21 0,0 3-3 0,-1 1 0 0,-3 2 2 15,-2-1 2-15,5 4 5 0,-4 1 3 0,2 1 3 16,2 1-1-16,2 1 3 0,0 0-8 0,3 2 3 16,3 0-4-16,3 0-4 0,-1 3 10 0,4 1-1 0,0-2 8 15,5 3-2-15,0 1 14 0,6-1-9 0,-2 1 13 16,4 2-6-16,4-2-8 0,-1 1-1 0,5 0-9 15,-1 0-5-15,0-3-6 0,0-2 3 0,-4 1-8 16,-2-4 11-16,-3 0 2 0,-2-4 5 0,-6 1 13 0,-3-4 0 16,-1 1-5-16,-10-3-2 0,-2 1 2 0,-5-5-12 0,-11 1-13 15,-3-3-42-15,-4-4-39 0,-7 1-58 16,-2-4-73-16,-5 0-106 0,-3 1-109 0,-3-2-118 0</inkml:trace>
  <inkml:trace contextRef="#ctx0" brushRef="#br0" timeOffset="58638.25">28263 4834 1656 0,'0'-2'36'0,"0"-2"-25"0,1 4 7 0,-1-1 29 0,3-1 10 16,-3 0 26-16,0-1 24 0,4 1 13 0,-1-2-5 15,0 3 35-15,0-3 25 0,1 3-11 0,-1 0 17 0,0 0-6 16,1 2-6-16,-2-2 9 0,-1 2-14 0,-1-2 2 16,4 0-8-16,-4-1-11 0,0-1-15 0,3 3-19 15,-3-2 4-15,1 2-11 0,1 1-9 0,0 0-11 0,3 2-16 16,1-1-4-16,5 0 0 0,2 0 6 0,4 4-18 16,4 1-3-16,7-2 23 0,2 2 5 0,8 1-3 15,-9 1 9-15,13-1-14 0,-2 0-2 0,7 0 1 0,-1 0-8 16,4-1-27-16,-4 0-7 0,5-2-3 0,-3 0-2 15,-1 0 4-15,-4-2 7 0,-8-3 6 0,0 0-40 16,-7 0 45-16,-3 0-27 0,-8-3 39 0,-2 3-39 0,-6-3 60 16,-1 1-72-16,-7 1 63 0,-1-3-31 0,-3 4-51 15,0-5 86-15,-5 1-97 0,2-1 24 0,-2 0-39 16,0 0 5-16,-4 0-51 0,-5-1 42 0,2 1-49 0,-1 2-100 16,-1 0 20-16,2 0-57 0,1 1-70 0,0 0-7 15,2 0-79-15,3 2-23 0,0 4-4 0,-4-2-17 16,7-1 18-16,-4 4-2 0,4 3-9 0</inkml:trace>
  <inkml:trace contextRef="#ctx0" brushRef="#br0" timeOffset="59358.88">28357 4968 1400 0,'0'0'32'0,"0"0"38"0,0 0-26 16,0 0 25-16,0 0 17 0,0 0 30 0,-60-8 27 16,60 8 22-16,-70-7-7 0,66 7-6 0,1 1 48 15,2-1 3-15,-3 3 4 0,4-3-13 0,0 2-2 0,0-1-10 16,4-1-1-16,-3-1-12 0,2-1-20 0,5 2-16 16,2-3-6-16,-1 5-5 0,7-2-13 0,2 0-7 15,2 4-28-15,3-3-18 0,4 2 1 0,2-3-12 0,1 4-11 16,5-4-19-16,-2 3-5 0,-2-3-2 0,-5 2 0 15,3-2 0-15,-6 2-2 0,-1-2-3 0,-6 0-2 16,-2 0 11-16,-2 0-14 0,-4-2 0 0,-1 2 1 16,-1 0-3-16,-4-2 2 0,0 2-2 0,-2-2-6 0,1 1-31 15,-1-1-14-15,0 0-44 0,-1-1-30 0,-3 1-53 16,1-1-70-16,2 1-69 0,-7 4-73 0,0-2-59 16,0 3-29-16</inkml:trace>
  <inkml:trace contextRef="#ctx0" brushRef="#br0" timeOffset="59967.22">28354 5828 1783 0,'0'0'46'0,"-30"-64"46"0,30 64 40 0,0 0 32 0,0 0 27 16,0 0 35-16,0 0 28 0,0 0 30 0,0 0-24 15,-17-24-25-15,17 24-18 0,0 0-32 0,0 0-25 0,0 0-32 16,0 0-26-16,0 0-23 0,0 0-22 0,16-19-20 15,-16 19-6-15,90-19-6 16,-65 21-18-16,2 1-14 0,2 1-8 0,-4 2-7 16,0-2-16-16,-4 1-29 0,-2 0-28 0,-5-1-43 0,0 1-42 15,-6-1-44-15,-1 2-57 0,-6-3-62 0,-1 1-47 16,0-2-8-16</inkml:trace>
  <inkml:trace contextRef="#ctx0" brushRef="#br0" timeOffset="60125.28">28290 5911 2844 0,'-3'3'48'0,"-4"0"35"0,11-5 28 0,-4 4 26 15,3-2 33-15,-2 3 27 0,7-3 20 0,-2 1 1 16,9-2-32-16,0 2-36 0,7-2-26 0,2-2-27 16,6 3-28-16,2-2-37 0,6 2-33 0,-5-1-51 15,3-2-91-15,-1 0-114 0,-6 6-144 0</inkml:trace>
  <inkml:trace contextRef="#ctx0" brushRef="#br0" timeOffset="66999.38">542 5525 1332 0,'0'0'43'16,"0"0"-5"-16,0 0 29 0,-1-17-41 0,1 17 50 0,0 0-30 15,0 0 7-15,0 0-5 0,0 0 2 0,0 0-3 0,0 0-28 16,0 0 53-16,0 0-44 0,0 0 40 0,0 0-1 0,0 0-5 16,0 0-14-16,0 0-3 0,0 0 9 0,4-19-6 0,-4 19-10 15,0 0-4-15,0 0-7 0,0 0-1 0,0 0-5 16,0 0 3-16,0 0 6 0,0 0-14 0,0 0 14 16,0 0-2-16,0 0-10 15,0 0-16-15,0 0 29 16,0 0-10-16,0 0 7 0,0 0 3 0,0 0 0 15,0 0 6-15,0 0 5 0,0 0-3 0,0 0-12 0,0 0 4 16,0 0-7-16,-9 36 3 0,-1 21 1 0,7-32 1 0,0-1-8 16,-2 1-4-16,3-1 2 0,-2 2-6 0,1-1 2 0,-1-3-5 15,3 3-5-15,-1-4-3 0,-1 1 2 0,3-2-1 0,0-1 1 16,-2-4 0-16,1 1 0 0,1-3-3 0,0 0 8 16,0-4 2-16,-2 1-3 0,2-1 4 0,0-2-4 15,-1 0 0-15,2-1 3 0,-1-3 1 0,0 3-4 0,0-4-2 16,2 0 3-16,-2-1 1 0,1-1 0 0,-1 0 3 0,2 0 2 0,1 0 4 15,0-1 0-15,1 1 1 0,1-2-1 0,2 0-5 0,1 0 1 16,2-2-3-16,2 3-7 0,1-2-3 0,4 0-3 16,1-1 1-16,1 4-2 0,0-3 2 0,3 3 1 0,19-2-1 15,-17 2-1-15,-4 0 3 0,2 0-3 16,-1 2 2-16,-4-1-1 0,2-1-1 0,-1 2-1 0,-1-2 1 16,-1 0 2-16,-3 0-1 0,1 2 3 0,0-2-2 0,-2 0 0 0,0-2 0 15,0 2-3-15,-1 0 6 0,-3 0-7 0,2 0 4 16,-2 0 1-16,-2 0-4 0,-3 0 2 0,4-2-3 0,-4 2 9 15,-2 0-6-15,1 0 7 0,1 0-6 0,-3 0-2 0,0 0 4 16,0 0 5-16,-3 0-1 0,3 0-4 0,0-1 7 0,-2 1-7 16,2-2 3-16,0 2 4 0,0-2-7 0,0 0-3 0,-1-1 6 15,1 0-5-15,0 0-4 0,-2 0 2 0,2-3 4 16,0-1-4-16,0 1 1 0,-1 1 3 0,1-3-3 0,0 0 0 16,0-1 2-16,0-3-4 0,0 1-4 0,0-3 4 0,0-2 4 15,0-3-5-15,-2 3 0 0,2-5 1 0,-2 0 0 0,1-1 2 16,-1 0 4-16,2-1-4 0,-3 1 0 0,1 0 1 0,-1 2 1 15,0-2-2-15,1 3 1 0,2 2 2 0,-4 2-5 0,2 5 0 16,1-2 2-16,-1 5 1 0,1 0-6 0,-1 1 5 0,0 2 0 16,1 0 2-16,-1 4-3 0,2-3 4 0,-1 1-3 15,-1-1-2-15,0 3 8 0,-1-1-6 0,1 1 0 0,-1 0-1 16,0-2 3-16,0 2-1 0,-1-1-2 0,-1 1 1 0,-2 0-4 16,-1 0 2-16,-4-2 3 0,1 2-6 0,-5 0 1 0,-3 0-4 15,-3 2 4-15,-2-2-2 0,0 1 2 0,-3-1 3 0,-1 0-8 16,-4 0 10-16,1 2-5 0,-1-2 6 0,2 0-4 15,0 0 5-15,1 1-4 0,1-1-2 0,1 0 9 0,5 0-4 16,0 0 2-16,3 0-4 0,0 0 1 0,5 0 0 0,1 0-1 16,2 0 0-16,1 0-1 0,4 0-2 0,1 0 4 0,3 0-1 15,0 0-4-15,4 0-5 0,0 0-7 0,3 0 2 0,-2 0 0 0,7 0-7 16,-2 0-13-16,6 0-5 0,-1 0-32 16,4-1-17-16,1 1-36 0,2 0-43 0,5 0-36 0,-3 0-33 15,-4 0-2-15,2 0-50 0,4 0-18 0</inkml:trace>
  <inkml:trace contextRef="#ctx0" brushRef="#br0" timeOffset="67857.53">1138 5503 1385 0,'-6'-8'20'0,"0"8"27"0,4 0-29 0,2 0 67 16,0 0-41-16,-3 0 0 0,4 1 11 0,-1-1 12 15,0 2-12-15,5-2-25 0,-3 2 33 0,5-2-67 0,-4 0 45 16,2 0 0-16,-3-2-2 0,4 2-8 0,-1-2 6 0,0 2 4 16,1 2 1-16,-1 3 3 0,-2 0 3 0,0 2 7 0,2 2-8 15,-5 4-4-15,2 1-7 0,-4 3-4 0,2 0 1 0,-3 0 3 16,1 2 1-16,-1 1-4 0,0-1-1 0,-2 1 6 0,3-1-9 16,-5-1 4-16,4 0-3 0,-1 0-5 0,1 1-11 0,3-4-6 15,-3-1 3-15,3-1-7 0,-2-1 4 0,1-1-4 0,1-1-8 16,-2-2 3-16,2 1 2 0,-2-2 3 0,2-1 0 15,0-3-2-15,2 2-3 0,-2 0-3 0,3-2 4 0,-1-2 0 16,-2 0 5-16,5 0-2 0,0 1-3 0,-2-4 2 16,4 2 7-16,0 0-2 0,1-1-2 0,7 0 1 0,-5 0-6 0,3-1 4 15,-2-1-3-15,1 0-1 0,-2 2-3 0,7-3 4 0,-4 1 1 16,1 3-4-16,-1-2 3 0,4 1-5 0,1-1 6 16,1 2-1-16,3-1-2 0,-5 1 1 0,0-2-3 0,1 4 4 15,1-4-3-15,0 2 4 0,-3-1-4 0,1 1-1 16,-4-2 4-16,4 2-1 0,-4-2 4 0,-2-1-5 0,1 3 1 15,-2-1-1-15,-4-2 3 0,1 1 2 0,-3 1 9 0,-1-1 6 16,1 0 7-16,-3 0 9 0,-1 1 1 0,-1-1 1 0,-1-1 0 16,-1-1 2-16,1 1-8 0,-2-1-7 0,-1-1-12 15,0 0-2-15,2-1-5 0,-3 1 4 0,1-2-5 16,0-1-1-16,-1 0 1 0,0 1-5 0,1-5 3 0,-2 3-2 16,1-4 4-16,2 0-8 0,-1-3-1 0,0-1 7 15,2 0-5-15,0-2 8 0,-1-1-5 0,3-2-6 0,-1 0 7 16,2 4-3-16,0-1 9 0,0 1-9 0,2 4 3 15,-1 2-3-15,-1 4 4 0,4 0 5 0,-4 7-6 0,1-3 9 16,-1 1-9-16,0 3 11 0,0 0-4 0,-1 0 5 0,1 0 1 16,0 0 4-16,-2 0 0 0,0 0 5 0,1 0 4 15,1 0-12-15,-2 0 10 0,0 0-6 0,1 0-2 0,1 0-1 16,0 0-3-16,0 0-5 0,-2 0 3 0,0 0 1 0,-2 0 2 16,3 0-3-16,-1 0 1 0,-3-1 0 0,2 1-1 15,-2-2 4-15,-1 2 0 0,-2 0-3 0,0 0-8 0,-5 0 4 16,0 0 2-16,-2 2-6 0,-4-2-1 0,2 1-2 15,-7-1-2-15,5 0 4 0,-2 1 1 0,3-1-3 0,-6 4 3 16,6-4-1-16,-4 3 2 0,5-3-7 0,-2 4-2 0,2-4-1 16,-3 4-2-16,3-4-6 0,4 1-11 0,-1 1 3 0,6-2-2 15,-1 0-14-15,7-3-13 0,-5 3-5 0,5-6-13 16,-3 8-22-16,5-7-26 0,2 5-35 0,6-4-33 0,4 4-27 16,-1 0-35-16,5 0-11 0,3 2-43 0</inkml:trace>
  <inkml:trace contextRef="#ctx0" brushRef="#br0" timeOffset="68918.27">1810 5522 1578 0,'0'0'27'0,"0"0"-10"0,0 0 31 0,0 0 15 15,0 0 25-15,0 0 10 0,0 0 16 0,0 0 11 16,0 0-6-16,14-17 16 0,-14 17-25 0,0 0-12 0,0 0-23 16,0 0-9-16,0 0-22 0,0 0-12 0,15-3-10 15,-15 3 9-15,0 0-2 0,0 0 6 16,0 0 10-16,0 0 1 0,0 0-2 0,12 31 0 0,1 21-7 15,-13-27-13-15,-2 1-9 0,2-1-8 0,-1-1-3 16,2 1 2-16,-1-2-1 0,2-3-2 0,0 2-1 0,-1-2 5 16,1-1-6-16,1-2 3 0,0-1-2 0,1-2 0 15,-2-1-3-15,1-3 6 0,1 0-4 0,-1-1-2 0,-2-2 1 16,4-2 0-16,-3-3 1 0,-1 2 8 0,4-3-4 0,-3 0 2 16,4-1 4-16,-1-1-7 0,1 0 6 0,2-3-2 15,3 4-4-15,0-5-7 0,2 1 5 0,4-1-2 0,-1-2-2 16,3 4 2-16,-2-3-3 0,2-1 2 0,2 2 2 0,-1 1 4 15,1-1-8-15,1 0 5 0,-2 5-8 0,1-4 11 16,1 2-4-16,0 1 2 0,-1 2-5 0,-2-2-5 16,0 2 11-16,-2-1-10 0,1 0 11 0,-4 2-4 0,2-2-2 15,-5 0 1-15,0 0-2 0,1 0 6 0,-2 0-5 0,-2 3 2 16,1-3 1-16,-4 0-1 0,0 0 5 0,0 0-5 16,-5 0 5-16,3-3 1 0,-1 3-6 0,-7-14 6 31,-27-57-15-16,27 60 5 1,0-2 6-16,2-1-4 0,3-3-4 0,-1-1 5 16,-1 2-2-16,-1-3 6 0,3-2-6 0,3 0 2 0,-3 1-1 15,2 0 0-15,-1 1 3 0,1 2-3 0,-2 17 21 47,11-24-16-47,-6 5 8 16,-5 19 6-1,0 0 10-15,0 0-8 0,0 0 1 16,0 0 0-16,0 0-2 0,0 0 11 0,0 0-14 16,-25-9-15-1,-37-2-1-15,41 11 4 0,-6 0-5 16,-3 1 0-16,-3-1-1 0,0 0 5 0,-4 0-4 0,-2 3 1 16,1-3 2-16,0 1-1 0,0-1 0 0,5 1 5 15,-2-1-6-15,8 2-12 0,2-2-18 0,3 1-22 0,9-4-39 16,-1 5-52-16,3-2-49 0,3 1-73 0,8-2-17 15,-6 1-77-15</inkml:trace>
  <inkml:trace contextRef="#ctx0" brushRef="#br0" timeOffset="70037.73">1296 6182 2099 0,'3'-2'-31'0,"-6"-2"37"15,0 1 27-15,9 1 17 0,-6-1 12 0,2 2 3 0,-4-2 3 16,2 3 7-16,2-2 31 0,3 2-35 0,-2-1-25 0,2 2-12 15,-4 1-8-15,5 1 6 0,-4 1 1 0,1 1 8 0,0 2 8 16,-1 4 8-16,0 0-4 0,-1 2-3 0,1 2-3 16,-2-2-9-16,-2 5 0 0,1-2-19 0,-1-1-4 15,0 1-10-15,-4-1 1 0,4 0-2 0,-2 1 0 0,1-2-2 16,1-1-3-16,-1 0 3 0,0 1-5 0,0-5 3 16,-1 2 2-16,4-1-4 0,-3-3 1 0,3-2 2 0,0 0 0 15,0-1 2-15,3 0 3 0,-3-3-7 0,2 3 0 16,1-4 4-16,2 1 3 0,-2-1-5 0,0-1 2 0,3-1-3 15,-1 0 2-15,5 0 1 0,-2-2-3 0,4 0 0 0,1 0-2 16,4-1 4-16,-1 2-4 0,5-1 2 0,-2 1-4 16,3 0 2-16,5 1 4 0,-2-1-6 0,3 3 3 0,1 0-1 15,1 0 1-15,1 0-2 0,3 1 1 0,-1 1-2 16,0 0 1-16,-1 0 4 0,1 0-2 0,-1 0 1 0,-4 1-1 16,1-2 2-16,-4-1 0 0,-4 0-1 0,-1 0 1 15,-1 0 1-15,-5-1-1 0,-4 1-1 0,-1-2 8 0,-1 2 6 16,-5 0 12-16,-1 0 17 0,-2 0-3 0,0 0 0 15,-2 0 2-15,-3-1-1 0,2 1-3 0,0-4-8 0,-4 0-16 16,2 1-12-16,-2-2-2 0,1 0 3 0,-2 0-2 16,0 1-5-16,2-3 0 0,-2 4 4 0,1-3 1 0,2-1-4 15,-2 1 3-15,2-2-1 0,0 1 1 0,1 0 3 0,0-4 0 16,1 3-4-16,0-1 2 0,2-1 0 0,1 1 1 16,0 0-2-16,0 0 0 0,1 1-2 0,4-1 1 0,-4 0 5 15,-1 2-7-15,4-2 1 0,-3 2 3 0,-1 2-2 0,2-2-1 16,-1 0 2-16,1 2 0 0,-2 1-4 0,2-1 8 15,-1-1 0-15,-1 3-4 0,0-2 2 0,2 2-1 0,-2 1 0 16,0-3-1-16,0 3 6 0,-2-2 2 0,2 1 3 16,0 1 0-16,0-1 3 0,2 0-1 0,-2 0 5 0,0 1-2 15,0-1-1-15,0 0-2 0,1 1-1 0,-1-3-1 16,0 4 1-16,0-1 5 0,2-1-5 0,-4 0 10 0,2 3 2 16,-1-1 1-16,1-1 0 0,-2 1 4 0,-1 0-5 0,1-1-7 15,-4 0 4-15,1 0-10 0,-6 2-7 0,3-2-7 16,-5 2 1-16,-2 0 0 0,-4 2 0 0,0 0 8 0,-3 2-5 15,-5-2 1-15,2 0 4 0,-5-1-1 0,-2 3 4 16,-4-2-4-16,1 0 1 0,-3 1-10 0,-2 0 4 0,-1-2 5 16,2 1-5-16,-3 0 3 0,11 1-6 0,-1-1 1 0,2 1-5 15,5 0 0-15,6 0-4 0,-3 1-14 0,8-1-1 16,-1 1-1-16,0-1-4 0,2 1-10 0,2-2-8 0,1 0 1 16,-1 0-24-16,8-2-7 0,-6 2-27 0,7-6-16 0,-1 4-28 15,8 0-23-15,2 0-40 0,-2 0-41 0,3 0 3 0,5 4-37 16</inkml:trace>
  <inkml:trace contextRef="#ctx0" brushRef="#br0" timeOffset="70857.21">2106 6138 1863 0,'0'-2'-17'0,"3"0"28"0,2 2 18 0,-7 0 20 16,2-2 15-16,2 1 15 0,-2 1 8 0,1-2 7 0,-2 0 32 16,2 2-23-16,1-2-17 0,0 4-17 0,-1-4-13 15,1 2-8-15,1 2-12 0,-3 2 2 0,4-1-6 0,-4 4 5 16,0 1 1-16,4 2 3 0,-3 2 3 0,1 0-9 16,-2 3 1-16,3-2-4 0,-3 2-11 0,3 0-9 0,-1-1-4 15,-1 0-2-15,3-1-7 0,-1 0 2 0,0-1 2 0,0 1-3 16,0-2 1-16,-1-1 0 0,1 1-2 0,-3-3 1 15,3 0-1-15,0-1 2 0,-3 0 0 0,2-2-2 0,-1-1 0 16,1-1 3-16,-2-1-2 0,2-1-4 0,-1 1 5 16,1 0 1-16,-2-2-3 0,5 0 3 0,-1 0-4 0,1-2-3 15,1 2 8-15,-1-2 3 0,3 1-5 0,3-1-5 16,-1 0 9-16,1-1-4 0,4 1 1 0,-2-1 0 0,4 1-1 16,1-1-4-16,1 1 6 0,1-1 0 0,0 0-5 15,3 0 2-15,-3-1 3 0,3 2 1 0,-1 0-2 0,-2-1-2 16,1-1 0-16,-2 0-2 0,-2 1 5 0,-1 0-1 15,-2 0-2-15,-4 0 0 0,0-2 0 0,0 2 1 0,-3 0-3 16,-1-2 4-16,-3 2-7 0,2-2 7 0,-3 1-3 16,-2 1 5-16,0-1-2 0,-2-1 6 0,1 3-2 0,-3-3-3 0,1 2 7 15,0-2-1-15,-2 3 3 0,0-4-4 0,-2 1-1 16,4 1-3-16,-4-1 5 0,1 0 1 0,-1-1 2 0,0 2-6 16,4 0 2-16,-1-1 3 0,-2 2-3 0,4-4 4 15,1 3 1-15,-1 0 4 0,0-1-4 0,2-1 2 0,-1 3 2 16,-1-3 0-16,2 2 5 0,0-3-5 0,2 3-3 15,-2-1-3-15,0-1-1 0,1 1-2 0,1-1-2 0,0-1-1 16,-1 2-2-16,-1-2-1 0,2-1 3 0,-2 3 1 16,0 0 3-16,3 0 6 0,-3 1 6 0,0 0-3 0,0 0 8 15,0-1 4-15,0 2 2 0,0 2 2 0,0-4 5 0,0 4-1 16,0-1 5-16,0 0 6 0,0-1-3 0,0 1-6 16,-3-1 5-16,3 3-9 0,0-4-8 0,-3 1-4 0,1 1-14 15,-3 1-2-15,-2-3-4 0,0 3 2 0,-2 0-9 16,-4-1 1-16,-1 1-1 0,1 1 2 0,-4 0 2 0,1 0-5 15,-3 1-1-15,-3-1 8 0,3 2-5 0,-5-1 0 16,0 0 5-16,-1 1-3 0,0 0 1 0,1 0-1 0,0-1 3 16,1 2-6-16,3-1 2 0,3 0 6 0,0 1-18 0,4-3-3 15,2 4-20-15,0-3-10 0,3 2-18 0,2-2-35 16,4 0-24-16,2-1-72 0,-3 4-47 0,-2-2-75 0,5-1-35 16</inkml:trace>
  <inkml:trace contextRef="#ctx0" brushRef="#br0" timeOffset="71828.06">550 6355 1555 0,'-2'-7'12'0,"0"5"29"0,2 5-22 0,4-3 28 0,-4-1 12 0,3 1 11 0,-2 0 16 0,3-2 11 16,-4 4 4-16,1-4-23 0,1-3 28 0,-2 5-15 0,2-3-6 15,-4 3-3-15,4-3-14 0,-4 1-6 0,2 2-16 0,0 0-9 16,0 0-4-16,0 0-12 0,2 4-3 0,-2-1-10 16,0 0 1-16,0 3-2 0,0 2 2 0,-4-1 7 0,3 4-1 15,-1 1 4-15,-3 0-3 0,0 3 1 0,0-1-1 0,-2 0-4 16,2 1 0-16,-1 0-3 0,1-1-4 0,0-1-2 0,1 0-1 15,1-1 1-15,1-2-2 0,0 0 4 0,2 0-3 0,2-4 1 16,0 3-2-16,1-3 3 0,1 0 3 0,-2-2-2 0,3-1 5 16,-1 1 3-16,1-1-3 0,3-1 1 0,1-2-1 15,3 2 0-15,-1-4-2 0,5 2 0 0,1-2-3 0,4-1-4 16,2-1 4-16,2 1-4 0,1-3 4 0,4 2-3 0,2 0-3 16,2-1 5-16,-2 1-7 0,4-1 3 0,-1 2 0 0,0 0-1 15,-2-2 3-15,0 5-3 0,-1-2 1 0,-4 2 0 0,-2-3 5 16,-6 3-6-16,-4 0 0 0,-3-2 4 0,-4 4-6 0,-4-2 6 15,-2 0 1-15,0 0 1 0,-3 0 2 0,2 0 14 16,-5 3-3-16,1-2 3 0,-1 0-4 0,-2-1 0 0,-7 3 2 16,4-1-7-16,-4-2-1 0,-3 0-11 0,2 0 3 0,-4 0-4 15,2-2 5-15,0-1 0 0,0 3-2 0,1 0 3 16,3-1 1-16,-2-3-2 0,3 0 4 0,2 1 7 0,-1-1-3 16,3-4-3-16,0 3 3 0,0-4 1 0,4 0 0 0,1 0 0 0,-1-4-7 15,0 2-6-15,4 0 1 0,0-2 2 0,-1 1 0 0,4 0-3 16,0-2-5-16,2 4 7 0,-2-1-4 0,2 0 4 15,-3 1-3-15,4 0 2 0,0-1-3 0,-2 3 0 0,1-3 2 16,-1 4-4-16,2-2 6 0,-5 2-5 0,3-2 3 16,1 3-2-16,-4 0 8 0,2-1 0 0,0 3-1 0,-3-1 2 15,2 3-1-15,-1-3 4 0,0 3 0 0,0-3 0 0,-1 0-6 0,-2 3 5 16,1-1 4-16,1 1-4 0,0 0 4 0,-1-1-2 16,-1 1 4-16,2 0 6 0,-4 1 4 0,4-2-1 0,-4 3 0 15,2-3-1-15,-3 2-1 0,0 0-1 0,0-2-5 0,-4 3-6 0,0 0-7 16,0 0 1-16,-2 0-3 0,-3 0 2 0,-2 3 0 15,0-2 0-15,-5 2-2 0,0 0 1 0,-2-1-2 0,-2 4-3 16,-4-3-2-16,0 2-19 0,-3 0-8 0,0-1-17 0,-3 1-15 16,0 0-15-16,-2-3-25 0,0 4-43 0,5-4-30 15,-3 6-29-15,4-2-43 0,-1-1-5 0,5 2-33 0</inkml:trace>
  <inkml:trace contextRef="#ctx0" brushRef="#br0" timeOffset="74436.25">1812 5207 1839 0,'3'0'-15'0,"1"0"37"0,3 3 8 0,-9-3 16 0,2-2 8 15,-3-1 4-15,3 3 12 0,0-4 11 0,-2-3 19 16,1 4-33-16,1-5-11 0,0 5-8 0,0-5 8 16,0 6 11-16,0-3-8 0,-3 2-1 0,2 0 14 0,-3 0 8 15,1 1 7-15,-5 0 8 0,0 4 0 0,-3-4-11 0,-3 3 2 16,-2-6-4-16,-3 5-7 0,-1-5-14 0,-4 2 10 16,1-3-18-16,-3 1-13 0,-1-5 0 0,0 2-5 0,-3 0-2 15,0-3-9-15,-3 1 4 0,3-4-3 0,-2-1 6 16,2-4 9-16,0 2-5 0,3-5 5 0,5 2 1 0,3-6 4 15,2 1 4-15,7-4-3 0,5 0-3 0,2-4-11 0,6-1 0 16,0-5-4-16,4-3-7 0,7 0-6 0,-1-4-12 16,7-1-7-16,-1-6-1 0,5 3 3 0,4-4-5 0,1 3-10 15,1-2 8-15,2 5 0 0,1 7 1 0,0 1 0 0,-1 7-1 16,-1 2-2-16,3 11 2 0,-6-2 6 0,0 6-4 16,-1 1-2-16,-3 0 2 0,-5 6-3 0,-2 0 4 0,-4 2-1 15,-2 3-5-15,-5 3 1 0,-3-1-1 0,-1 4-10 0,-2-2-7 16,-3 5-1-16,1-3-10 0,-1 5-10 0,0-5-4 15,-3 7-15-15,1-4-10 0,2 4-23 0,1-4-17 0,-1-4-29 16,-2 3-40-16,-1 0-33 0,-2 0-26 0,2-3-29 0,1 1-2 16,-6-1-13-16,0 1-26 0</inkml:trace>
  <inkml:trace contextRef="#ctx0" brushRef="#br0" timeOffset="74685.99">1551 4034 1696 0,'-3'-7'-25'0,"-1"5"90"0,4-5-32 0,-5 2 11 16,0-1 11-16,-2 1 15 0,4 4 9 0,0-5 15 0,0 0 27 16,1 2-80-16,4-7 40 0,4 8-7 0,-1-7-7 0,4 9-12 15,-3-7-2-15,1 7-12 0,2-2-2 0,-1 2-8 0,3-1-8 16,-1 0-1-16,2 2 0 0,1 2-1 0,0 0-8 16,4-1 1-16,-1 3-4 0,1 0 3 0,0 1-1 0,1 3-5 15,-1-1-4-15,-2 2 1 0,2 0-2 0,-1 3-7 0,-2 0 8 16,-3-1-5-16,-3 1 0 0,3 0 4 0,-6 3-1 0,0-5-2 15,-4 4 5-15,-1-5-1 0,-1-1-13 0,-3-2-22 16,-2-1-15-16,-1-2-35 0,-5 1-29 0,1-3-47 0,0-1-8 16,-2 1-52-16,-4-1-50 0</inkml:trace>
  <inkml:trace contextRef="#ctx0" brushRef="#br0" timeOffset="75531.39">1884 3611 1855 0,'-5'-1'-12'0,"0"1"33"16,-2-2 19-16,12 0 6 0,-8 2 0 0,0 0 0 0,-1 0 2 15,1 2 2-15,1 1 18 0,4 1-31 0,1 2-16 0,2 1-4 16,-2 0 10-16,4 5 9 0,0-2 0 0,3 4 1 15,-2-2 0-15,1 6 2 0,-1-2 1 0,0 2 2 0,-1 0-9 0,2 4-8 16,-4 0 1-16,-1-1-5 0,0 4-4 0,-1-4-7 16,-3 2 0-16,0 2-5 0,0-3 1 0,0 0-4 15,-3 0-4-15,-1-2 3 0,1 0 1 0,-2-1 0 0,4 1 0 16,-5-3 1-16,3-4-4 0,-1-1 3 0,3 0 2 0,-2-7 0 16,1 2-2-16,-1-3-2 0,3-4-1 0,-2 2-4 15,2 0 5-15,0 2 0 0,2-3-1 0,-1 3-1 0,3-2-1 16,-1 1 7-16,2-2-3 0,4 1 6 0,-1-2-5 15,1 4 0-15,7-1 0 0,-3-2 3 0,6 0-2 0,0 1-1 16,3 1-2-16,2-1-1 0,-1 1 3 0,3-3-2 0,-1 4-1 16,2-4 1-16,1 0-2 0,-1 1 1 0,0-1 3 15,1-1 6-15,-2 1-2 0,-1 0 5 0,2-2 2 0,-3-1-2 16,-1 1 4-16,-3-2 0 0,0 1-2 0,-2 1-5 16,-3-3 1-16,-2 0-6 0,-1 0-1 0,-2 1-2 0,-2 1-2 15,-2-1 10-15,-3 3 4 0,0 0 6 0,-1-1 4 0,-2 0 12 16,0 1 1-16,-2-2 6 0,-1-1-2 0,3 0 1 0,-3 1-2 15,3-3-1-15,-3 0-5 0,2-1-4 0,1 2-1 0,1-2 0 16,-1 2-1-16,3-3-10 0,-3 0-4 0,3-3-2 16,2-1 0-16,-2 1-9 0,2-2 9 0,-2-1-8 15,4 1-3-15,0-2 1 0,0-1 1 0,2-3 1 0,-2 1-6 16,2-1 9-16,2-3-10 0,-3-1 5 0,1-1-1 0,1 0 1 16,-2-3 1-16,-3 3-3 0,1-5 5 0,2 2-4 0,-5-4 6 15,-3 2-5-15,3 0 1 0,-6-2 5 0,1 4-2 16,-1-1 8-16,-3 0 0 0,3 3 5 0,-2 2-7 0,2 1 9 15,-2 2 6-15,2 5 0 0,0-1-3 0,-2 5-7 0,3 0 2 16,-5 5-9-16,2-1 10 0,0 0-11 0,2 3-4 16,-2 0-2-16,2 1-1 0,-3 2 3 0,3-2-6 0,0 3 3 15,-1-2-3-15,1 2 2 0,0 0 4 0,1 2-5 0,-1-2 7 16,-2 1-5-16,1 1-2 0,-4-2 4 0,0 2-6 16,-2 0 6-16,-4-1-8 0,-2 1 4 0,-1-1 1 0,-5 3-3 15,-1-2 3-15,2 0 1 0,-5 1-4 0,-2-1-5 0,0 1 1 16,-3 0 6-16,0-1-4 0,-1 1 7 0,-1 0-3 0,1 1-1 15,-3-2 8-15,2 1-2 0,0 0 1 0,-2-1-5 16,2 3 0-16,0-3 0 0,-2 2 4 0,3-1-1 0,0 1-6 16,2-1 8-16,2 1-4 0,1-1-2 0,7 1 2 0,2-2-8 15,3 2-4-15,5-3-5 0,3 1-2 0,3 0-9 0,4 2-3 16,2-2-6-16,2 0 0 0,1 3-2 0,-2-1 1 16,4 3 5-16,-1-2 2 0,3 1 5 0,-1 0 1 0,2 0-13 15,0-3-17-15,0 2-18 0,0-1-19 0,1 1-24 0,-2 1-25 16,1-2-26-16,-2 4-16 0,4-5-16 0,0-1 14 0,-4 1-33 15,2 4-19-15</inkml:trace>
  <inkml:trace contextRef="#ctx0" brushRef="#br0" timeOffset="76936.22">1907 2941 1362 0,'-2'-5'22'0,"2"2"15"0,8-4 30 16,-7 7-28-16,-1-3 4 0,2 3 5 0,0 0-2 0,1 0 0 0,-3 3-20 15,1 0-13-15,-1 1-19 0,2 3 43 0,-2 3 0 16,2 1 0-16,-1 3 0 0,1 2 2 0,-2 3-6 0,1-1 0 16,1 3-9-16,1 2-16 0,1-1-6 0,0-1-2 15,-3 1-1-15,4-2 1 0,-2 1 3 0,2-2-1 0,-3-1-2 0,3-3 2 16,-2 2-3-16,-1-3 0 0,2-1 0 0,-4-4-1 16,0 0 1-16,3-3-2 0,-3-1 1 0,-3-2 3 0,3 0 3 15,0-3-2-15,0 0 2 0,-4-4 0 0,0 0-1 16,-1-2-1-16,2-2 5 0,-2-1-9 0,-1-2-2 0,1-4 5 15,-1 1 0-15,3-3-2 0,0-2 1 0,3 0 1 0,0-1-5 16,0-3 5-16,3-2 3 0,2 1-1 0,1-1-2 0,0-2 7 16,2 0 2-16,0-2 4 0,3-2-1 0,-1 3 0 15,1 0 2-15,1-3 0 0,1 4 1 0,3 5-2 0,-2 1-3 16,3 8-6-16,-1 1 4 0,3 2 2 0,-1 5-2 0,-4 1-10 16,0 4 4-16,0 0-2 0,-4 0-2 0,-2 1 0 15,-1-1-3-15,-2 0 0 0,-3 5 0 0,1 1 8 0,-6 2-4 16,3 3-2-16,-5 2 6 0,-1 3 4 0,1 2-1 0,-3 4-1 15,0-1 3-15,-1 1-4 0,-2 0 6 0,0-2-3 0,-2-1-1 0,2-2-2 16,-2 1 2-16,1-2 1 0,2-5-2 16,-2 3 2-16,4-4-4 0,1 1 1 0,1-3-2 0,1-1 1 15,1-2-1-15,2-1-4 0,2 1 3 0,0 0 3 0,2-4-4 16,4 3 2-16,0-1 5 0,2 1 4 0,2-1 3 0,2 1 4 16,1 1-3-16,4 0-2 0,-1-1 4 0,3 4 1 15,-3-3-2-15,4 4-9 0,1-1 1 0,-2 0-4 0,-2 3 0 16,-2 0 1-16,0 3-4 0,-2-4-2 0,1 4-2 0,-4-2 4 15,-2-1-3-15,3 1 2 0,-5-1-11 0,0-3-15 16,1 2-20-16,-2-4-14 0,-1 1-33 0,-1-3-37 0,2-3-4 16,-3 1-60-16,-1-2-43 0</inkml:trace>
  <inkml:trace contextRef="#ctx0" brushRef="#br0" timeOffset="77282.08">2352 3091 1672 0,'-1'-1'-12'0,"1"2"84"0,1-6-29 0,3 5 10 0,-4 0 8 0,0-2 5 16,0 2 7-16,1-2 8 0,1 2 9 0,-1-3-80 16,3 3 29-16,-1-3-9 0,3 3-8 0,2-4-5 0,2 0-11 15,-2 3-7-15,4-3 4 0,-2 0-3 0,-1-3 0 0,2 2 0 16,0 0 0-16,-4 0-3 0,1 1 3 0,-1-3 1 16,-2 2-8-16,0 1-9 0,0-1-12 0,-2-1-8 0,-2-2-1 15,-1 3 2-15,-1-1-4 0,-1-1-10 0,-1 1 3 0,-2 0 9 16,-1 1 6-16,-3-1 11 0,-1-1 2 0,0 2 0 0,1-2 2 15,-5 2 11-15,1 0 4 0,-1 1 3 0,3 3 1 16,-2-1-1-16,2 2-2 0,1 2 5 0,2-1 5 0,1 3-3 16,0 4 7-16,3 0 1 0,-3 1 1 0,4 3 3 0,0 2 2 15,-2 0 8-15,4 3-4 0,-1-1 0 0,2 2-5 16,0-1 1-16,3 1 2 0,3-3-6 0,-1 3 0 0,3-5-8 16,2 3 0-16,2-3-2 0,-1-1-3 0,2-3-8 0,3-1-3 15,-2-2-15-15,4-1-8 0,-4 1-32 0,2-5-18 0,-2-1 9 16,0-4-23-16,-1 1-23 0,1-2-20 0,-3-1-5 15,3 1-22-15,-1-3-1 0</inkml:trace>
  <inkml:trace contextRef="#ctx0" brushRef="#br0" timeOffset="77656.35">2590 3017 1137 0,'0'-9'20'0,"-3"-1"15"0,3 0 22 16,-3 2 2-16,1 2 8 0,0 0-31 0,2 1 55 0,0 2-53 16,0 2 35-16,2-3-56 0,0 8 27 0,-1-3-29 15,1 3-4-15,5-1 29 0,-4 5-45 0,4 1 69 0,-4 0-50 16,4 2 45-16,-1 2-46 0,3 0 30 0,-1 1 6 0,-1 1 5 15,-1-2-8-15,3 1-19 0,-4-1-4 0,3 1 0 16,-3-4-4-16,-2 3-2 0,0-5-7 0,-3 2 0 0,0-1 0 16,0-2 4-16,0 1 1 0,0-1-2 0,-3-3 2 0,-2 1 1 15,2-1 0-15,1-1-3 0,-1-2 2 0,3 0-4 0,-5-1 1 16,2 0-1-16,0-1-3 0,0 0-2 0,0 0 0 16,-2-2 1-16,0-1-2 0,-1-1 0 0,3 0-2 0,-4-3 0 15,0 1-1-15,2-2 1 0,0 0-2 0,-1-1-2 0,-1-2-6 16,3-1 4-16,-1-1-1 0,0-1 4 0,2-3-2 0,-2 2-2 15,4-2-2-15,1-1 7 0,0 1-1 0,1-2-3 16,1 2 3-16,4-1-6 0,1 2 4 0,2 1 3 0,-1 0-3 16,-2 5-3-16,4 1 6 0,1 2 3 0,0 1-10 15,-3 3 4-15,4 2 0 0,-4 1-2 0,-1 2 7 0,-1 3-5 16,-1 0-2-16,-2 1 1 0,-3 1 5 0,3 1 5 0,-3 2 3 16,-3 1-2-16,3 0 3 0,-2 2 3 0,-4-2-5 15,3 0 3-15,-2-1 2 0,-1 1-11 0,-4 0-5 0,-2 0-9 16,2 1-16-16,-3-4-31 0,1 1-19 0,1-1-27 0,0-3 3 15,1-1-32-15,2 2-37 0,2-4-40 0</inkml:trace>
  <inkml:trace contextRef="#ctx0" brushRef="#br0" timeOffset="77952.28">2906 2904 1656 0,'0'0'33'0,"-3"1"-19"0,-2-4 27 0,4 2 9 0,-7 1-2 0,-5 1 9 15,-1 2 8-15,-1-1 10 0,1 1-30 0,-2-3 27 16,4 6-26-16,2-3-8 0,2 2 15 0,2-1-2 0,0 1 0 16,6 0-6-16,-2 1 1 0,8 2 1 0,-4 0 2 15,4 0 4-15,1 1-11 0,2 2-11 0,2-2-5 0,-1 0-5 16,3 2-3-16,2-3-9 0,0 0-3 0,2-1-5 0,2-3-5 16,-2 0 4-16,2-3 1 0,-3-1 1 0,-2-1-7 15,2-2-2-15,-2-2-9 0,-1-1-10 0,-2-3-3 0,-2-1-11 16,-2 1-15-16,-1-6-5 0,-1 3-2 0,-5-4-6 15,2 3 5-15,-4-4 0 0,-1 2-1 0,-5-1 10 0,3 0 14 16,-6 2 6-16,0 2 2 0,-5 0 4 0,0 2-6 16,-4 5-5-16,-1 1 0 0,2 6-33 0,-9 0 20 0,-2 5-38 0,-2 2-44 15,4 4-49-15</inkml:trace>
  <inkml:trace contextRef="#ctx0" brushRef="#br0" timeOffset="83405.3">26503 3034 1807 0,'0'0'28'0,"0"0"27"16,13-35 29-16,-13 35 30 0,0 0 22 0,0 0 30 0,0 0 22 15,0 0 2-15,0 0-1 0,0 0-13 0,0-27-19 16,0 27-26-16,0 0-18 0,0 0-33 0,0 0-10 16,0 0-20-16,0 0-26 0,1-15-7 15,-1 53-15 1,3 30 2-16,-3-52-10 15,0 1 6-15,5 0 0 0,-5-3-1 16,0 1-5-16,1 0-5 0,1-2-15 0,0 0-8 0,-1-2-13 16,2-2-21-16,1 0-16 0,-4-3-32 0,3 0-30 15,-3-3-16-15,0-1-11 0,0-1-14 0,-2-1 4 16,2 0-1-16,-1-3 16 0,1-3 28 0,-4-1 31 0,4-2 27 16,0-2 22-16,-1-2 23 0,1-1 11 0,-5-1 22 15,3 0-1-15,1-3 11 0,-7 0 0 0,7-2 2 16,-3-2 12-16,3-3 7 0,-2-1 13 0,-1-2-4 0,3 0 10 15,-1 0-1-15,-1 1 9 0,3-2 2 0,0 1-2 16,0 5-8-16,0 3-1 0,1-2 4 0,4 2 0 16,-1-2-3-16,-1 9-8 0,2-3 0 0,-1 3-9 0,4-2-5 15,-2 6-1-15,2 0-12 0,0 5-1 0,3 1-7 16,0 1 5-16,5 4-11 0,0 1 3 0,4 1 2 16,0 2-8-16,2 1 9 0,0 2-4 0,1-3 3 0,-2 5-3 15,4 1 3-15,-3-3-2 0,2 1-2 0,-3-2 4 16,1 2-2-16,-2-1-4 0,-4 1 7 0,1 0-7 15,-5-2 1-15,-4 1 2 0,-2 2 2 0,-1 2-2 0,-10 0-1 16,4-2-5-16,-7-2-1 0,-4 2 5 0,-2-3-1 16,-3 1 0-16,-4-2-4 0,-2 0 5 0,-1-1 4 15,-3-2 1-15,-2 0-1 0,1 0 1 0,1-3 3 0,2 2-5 16,1-2 6-16,3 1-3 0,4-1-2 0,8-1 1 16,-1 1-2-16,2-1 1 0,5 1-1 0,3 1 1 0,3 0 0 15,2 1-1-15,1 0 2 0,4 1 4 0,5 3 1 16,3 0-3-16,6 3 0 0,2-2-2 0,8 4-2 15,-1-1 3-15,5 0-4 0,-1 2 3 0,-1 0-2 16,1 1-1-16,-3-1-2 0,-7 1 6 0,-2-4-2 0,-4 4-3 16,-4-1 4-16,-4-2-4 0,-5-2 2 0,-3 4 1 15,-5-2 7-15,-5-1-5 0,-7 0 9 0,1-2 2 16,-8 0 0-16,-4 3 2 0,-4-5 4 0,-3 1-3 0,-2-4-5 16,1 2 8-16,-1-2-12 0,2-1 2 0,2-2-5 15,5 1-2-15,0-1-3 0,4 0-1 0,4-1-19 0,1-2-21 16,6 1-19-16,-1-3-24 0,5 3-40 0,1-4-30 15,5-2-9-15,-1 2-32 0,8-1-34 0</inkml:trace>
  <inkml:trace contextRef="#ctx0" brushRef="#br0" timeOffset="83844.32">27132 3106 1641 0,'8'0'33'0,"5"-5"-20"0,-5 0 2 0,0 3 13 0,-7-5 16 15,4 4 4-15,-5-5 21 0,3 0 8 0,-3 1-26 0,0 0 22 16,-6 0-3-16,4-3-13 0,1 3-19 0,-4-2 2 16,0 0-20-16,-1 3-9 0,2 1-7 0,-6-1-3 0,6 2 4 15,-2 3-3-15,0 1 4 0,-1 0-6 0,0 1-3 16,2 3 2-16,-3 0-2 0,1 3 0 0,1 1 2 16,-2 2 0-16,0 0-1 0,0 3 2 0,5 0 2 0,-4-2 1 15,3 2 2-15,1 1-2 0,0 0-2 0,1-4 5 16,2 2-3-16,0-2 1 0,4 2-4 0,-1-2-4 15,2-2 2-15,-1 1-3 0,2-3 3 0,1 2-8 0,-2-4 2 16,3 0-6-16,1 1-6 0,-1-3-1 0,1-2-6 16,2 0-3-16,-1-2-7 0,-1 0-8 0,4-3-5 15,-5 0 2-15,0-2 10 0,-3-1-1 0,2-1 5 0,0-2 4 16,-4-2 10-16,5 1 6 0,-3-1 7 0,2 1 9 16,1-2 8-16,0 1 6 0,-1 3 7 0,-4 1 3 15,-1 2-3-15,-1 2 0 0,2 2 3 0,-3 3-3 0,-3 0-14 16,3 2-3-16,0 3-3 0,-1-1 13 0,-1 1-2 15,2 6 7-15,-3-4-5 0,0 5-4 0,-1 0 9 16,-1 0-1-16,1 2-3 0,-1-2-12 0,-1 1 1 0,3 0-3 16,1-2-6-16,1 1 1 0,1-2-15 0,1-2-20 15,2 1-23-15,3-3-33 0,2 1 15 0,2-5-41 0,-4 4-36 16,7-4-31-16</inkml:trace>
  <inkml:trace contextRef="#ctx0" brushRef="#br0" timeOffset="85626.92">27497 3157 1839 0,'0'-5'-16'0,"4"1"17"0,-1 0 24 16,-6 1 2-16,3-1 13 0,0-3 11 0,-4 4 9 0,4-3 1 15,-1 0 19-15,-2 3-14 0,-1-4-20 0,3 3 2 16,-4-2-10-16,5 4-11 0,-6-4-9 0,0 5-4 16,-1-1 0-16,1-1 0 0,-5 3-6 0,1 0-1 0,1 1-8 15,-5 3 4-15,4-3 0 0,0 6 6 0,0 0-1 16,2 2-1-16,0-1 2 0,1 2 0 0,0 2 6 0,3-3-2 15,0 3 2-15,0-3 2 0,3 2-3 0,1-1 3 16,1-1 6-16,3-1-3 0,0 1 1 0,1-2 6 16,3-1-7-16,0 1-2 0,2-1-5 0,3-1-9 0,-1-1-21 15,1 0-8-15,1-2-19 0,-3-1-16 0,4-1-13 16,-3-1-20-16,0-1-3 0,-1-2-13 0,2 1 6 16,-1-3-2-16,1-3 7 0,3-1 44 0,-7-2-32 0,4 1 45 15,-2-3-28-15,-1 0 49 0,-4-3-22 0,1 1 42 16,-7-2-23-16,1 1 9 0,1-1 13 0,-2 2 26 15,-2 0-11-15,2 2 16 0,-1 1 5 0,-1 0-28 0,2 4 39 32,-3 0-34-32,1 2 48 0,-1 1-50 0,3 5 54 0,-3-3-49 0,3 0 31 0,-4 4-3 0,4 0 0 15,0-1-9-15,0 2-13 0,0-1-1 0,0 0-8 0,0 2 0 16,0-2-3-16,0 0-8 0,0 0-1 0,0 0-1 16,0 2-4-16,0-2-1 0,0 1 4 0,0 2-3 15,0 0 0-15,4-1 7 0,-4 3-4 0,0-1-2 0,0-2 3 16,0 5 1-16,1-5-4 0,-1 2 4 0,2 1 3 15,0-1-2-15,-2-1-1 0,1-1 1 0,-1 2 2 16,0-3-2-16,0 1 3 0,2-1-2 0,-4-1-4 0,2 0 3 16,0 0 0-16,0-1 0 0,0 1-4 0,0 0 0 15,0 0 4-15,0 0 3 0,0 0-2 0,0 0-1 0,-1 0 3 16,2 0 4-16,-2-2 12 0,1 2 8 0,0 0-3 16,0 0 3-16,1 0 3 0,1 0-4 0,-2-1 0 15,0-1-4-15,1 0-8 0,1 0-10 0,-2-1-2 0,0-1-4 16,-2-1 1-16,2 1 2 0,0-1-2 0,0 0 3 15,0 0-1-15,-1-2 7 0,1 0 4 0,1 0 2 16,-1 0-1-16,2 1 7 0,0-3 1 0,-2 1 5 0,0-1 5 16,1 4 3-16,-1 0 1 0,4 0-1 0,-2 3 2 15,0 0-8-15,-1 1 1 0,1 2-10 0,-2-1-7 16,2 2-6-16,-2 0-9 0,0 1-3 0,0 2 0 16,0 2 4-16,0 2 2 0,0 2 2 0,-2 6 6 0,2 1 6 15,-2 2 2-15,1 2-2 0,-3 0 0 0,-1-2-1 16,1 2-9-16,1-1 3 0,-2 0-2 0,4-3-9 15,-4-3 1-15,2 1 3 0,-1-1-3 0,3-5 2 0,1 1 3 16,0-3-4-16,0-1-2 0,0-4-5 0,0 2 3 16,0-4-14-16,0 1-4 0,0-2-9 0,0 0-5 0,0-2-10 15,1-3-3-15,1 2 2 0,1-2-5 0,0-2 17 16,2 0 0-16,0-1 6 0,2-2 7 0,2-2 12 16,-1 0 4-16,3 2 4 0,-2-2 1 0,2-1 0 0,1 0 3 15,-2 2 5-15,0 0-8 0,1 0 6 0,-3 3 4 16,0 2 1-16,-2 1 3 0,1 3-6 0,-6-1 0 0,1 0-6 15,0 3 8-15,-2 0-8 0,0 3-7 0,-2-2-1 16,0 3 1-16,-1-1 6 0,0 0-3 0,0 1-4 16,-2 3 5-16,2-2 1 0,-2 2 4 0,-3 0 0 15,5-1-1-15,-2-1-1 0,-1 1-4 0,1 1 9 0,-3-3-9 16,4-2 6-16,-1 3-4 0,-2-4 3 0,3 1-3 16,-1 2 3-16,0-1 4 0,1-3-1 0,4 2-2 15,-4 0-5-15,4-2 2 0,-1 2-6 0,2-2-1 0,-1 1 1 16,4 1-1-16,-3 0-3 0,2 0 9 0,5 3-2 15,-2-1 2-15,2 2 2 0,2 0 1 0,2 0-4 0,1-1 1 16,3 3 0-16,-2-3-8 0,3 1-12 0,-4 0-17 16,1-3-8-16,-2 3-21 0,-1-4-8 0,-1-1-25 15,2-1 17-15,-6 0-46 0,3 0 22 0,-2-1-3 0,-2 0-23 16,-1 0 2-16,1-1-2 0,0-2 6 0,-1 3-24 16,0-3 49-16,0 0-6 0,0 3 22 0,0-5 47 15,0 2 29-15,-3-1 23 0,1 1 39 0,-2-3 8 0,2 4 23 16,-4-5 7-16,4 1 12 0,-2 1 0 0,0-1 14 15,1-2-7-15,1-1 5 0,0 3-32 0,2-2 42 16,-1 0-46-16,-3 3-1 0,0-2 3 0,1 6-20 0,-2-3 5 16,2 2-17-16,-2 1 32 0,1 0-52 0,-3 2 37 15,3 0-11-15,-4 0-15 0,4 2-2 0,-4 0-9 16,1 2-2-16,0 2 2 0,-1 2-7 0,0 1 0 16,-1-1 5-16,-2 3-5 0,3-2 6 0,-1 4-5 0,4-6-2 15,-3 4-2-15,4-4-3 0,0 2-4 0,0-3-2 16,4 1 2-16,-4 1-11 0,3-2 6 0,0-1-1 0,1-2-4 15,0 2 0-15,0-3 5 0,1 2-6 0,2-3 1 16,-2-1-3-16,0 0-15 0,3-1-4 0,-3-2-7 16,3 1 3-16,0 0-12 0,0-4 1 0,-2 0-4 0,2 0 7 15,0-2 8-15,-2 0 5 0,2 0 6 0,-1-3-4 16,-1 2 7-16,2-1 8 0,-4 0 1 0,1 0 0 0,-1 2 0 16,0-1 4-16,1 1 3 0,-2 3-1 0,2 1 0 15,-5-1-3-15,1 3 4 0,1 2-1 0,0 0-1 16,-2 0 0-16,0 0-5 0,0 0 5 0,0 0-1 15,0 2 0-15,0-1-6 0,0 1 2 0,0 2 2 0,1-2 1 16,1 2 4-16,-1 0-3 0,3-1 0 0,-1 1-2 16,-2 1 7-16,4-2-3 0,-2 1 1 0,1-1-4 15,2 0 3-15,-2-2 0 0,0 1 0 0,2 0 1 0,1 2-4 16,-3-3 4-16,4-1-6 0,-3-1 2 0,3 1-5 16,-2-2 6-16,0 0-1 0,-1-1-1 0,0 1 2 0,-1-3 1 15,1 3-1-15,-1-2 4 0,-1-2-1 0,-2 3-2 16,1-5-2-16,2 3 5 0,-1 1 3 0,-1-3-3 15,0 2 4-15,-1 0 1 0,1-2 1 0,1 3-2 0,-1 1 0 16,-1 0-5-16,-1 3-1 0,2 0-6 0,0 0 1 16,-2 0-2-16,0 3-2 0,0 4 4 0,-2 0-1 15,2 1 2-15,-2 4-5 0,1 2 9 0,-1 3-3 0,-1 2 2 16,1-1-2-16,-1 2-2 0,-2 0 1 0,1 2 4 16,1-2-3-16,1-2 2 0,-1 0-1 0,0 0-1 15,1-1 3-15,0-4-2 0,1 1 2 0,-1-2-5 0,1 0 1 16,1-2 2-16,0 0-2 0,0-2 0 0,0-4 1 15,0 1 0-15,1-1 1 0,-1-1-1 0,-1-1 4 16,1-2-4-16,0 0 2 0,0 0-1 0,0-2-8 0,0-1 3 16,0-1-2-16,-2-3 1 0,2-1 0 0,-2-1-3 15,1-1 3-15,-1-3-3 0,1-1 7 0,-4-3-2 0,2-1 3 16,0 1-2-16,-2-3 1 0,0-2 2 0,2-1-1 16,0-1 1-16,-2-2 1 0,2 2 1 0,3 2-1 15,3-1 2-15,-1 3 0 0,2 2 2 0,0 2-1 0,2 2-5 16,2 2 5-16,1 4-7 0,-1 2 3 0,2 1-1 15,2 3 0-15,0 2-2 0,-1 2 1 0,4 3 3 16,-2 1-5-16,1 1 5 0,-1 1-5 0,-2 3 1 16,2 2 0-16,-4 1 3 0,4 1-3 0,-5 1 5 0,-2 0 2 15,-3-3 2-15,1 4 3 0,-4-6 6 0,-4 0 3 16,1 0 4-16,-7-4-3 0,-2-2-1 0,-2 0 3 0,-8-2-7 16,-2-5-4-16,-3 1-24 0,-8-2-36 0,2-1-48 15,-2-5-47-15,-1 1-37 0,-1-4-88 0</inkml:trace>
  <inkml:trace contextRef="#ctx0" brushRef="#br0" timeOffset="95269.17">19358 3264 1279 0,'0'0'25'0,"-32"-5"14"0,32 5 18 0,0 0-36 0,0 0 60 16,0 0-25-16,0 0 5 0,0 0 17 0,0 0-7 0,-30-5-8 15,30 5-8-15,0 0 51 0,0 0-55 0,0 0 37 16,0 0 0-16,0 0-7 0,0 0-14 0,-23-9 3 0,23 9 1 16,0 0-6-16,0 0 0 0,0 0-10 0,0 0-2 15,0 0-10-15,0 0 2 0,0 0 8 0,0 0-4 0,0 0-2 16,0 0-2-16,0 0-4 0,0 0-1 0,0 0 4 15,0 0-15-15,70 7-8 0,86-3-5 16,-131-4-14-16,1 0-2 0,-4 0-3 16,-6 0 7-16,1 0-6 0,-4 0 2 0,-4 0 2 0,2 0-6 15,-5-2 0-15,-2 2-29 0,-3-2-10 0,1 2-17 16,-4-1-22-16,-1 1-29 0,1 1-28 0,-2-2-38 0,-1 1-37 16,-3-3 26-16,5 3-31 0,-3-1-40 0</inkml:trace>
  <inkml:trace contextRef="#ctx0" brushRef="#br0" timeOffset="96079.14">19501 3087 1107 0,'-10'-1'14'0,"0"-3"22"0,1 1 20 0,1 3 10 15,2-3 12-15,1 3-30 0,0-2 56 0,4 0-27 0,-4 1-9 16,4-2-17-16,1 6 0 0,0-6-3 0,1 3-8 0,-2 0 33 16,2 3-50-16,-1-2 36 0,2-1-3 15,-2 0 2-15,3 0-19 0,-2 2-5 0,-1-2-1 0,0 0 2 16,2 0-8-16,-1 2-7 0,3 1 1 0,-1-1 0 16,0 1 4-16,0 3 2 0,2-2-5 0,3 3 3 15,-2 0-6-15,2 0 2 0,3 0 4 0,0 0-12 0,0 0-5 16,2-1-2-16,1 0-2 0,-1 2-4 0,4-3 7 15,-4 0-5-15,3-1-4 0,-2 1-1 0,0 1 4 0,1-2-4 16,-2 0 3-16,0 1 0 0,-1-2 0 0,2 0 0 16,-6-1-2-16,0-1 6 0,-1 1-6 0,-4 0 5 15,2-2-5-15,-3 1 5 0,1-1-7 0,-5 0 5 0,2 0 1 16,0 0-3-16,0 0 8 0,-1 0-2 0,-1 0 6 16,1 0-4-16,1 0 8 0,-4 2 0 0,4-2 0 15,0 0 1-15,0 0 1 0,-1 0-2 0,1 0-4 0,0 0 0 16,0 0-4-16,0 0-2 0,0 0-4 0,0 0 5 15,-2 0-8-15,2 0-1 0,0 0 2 0,0 0 1 0,-2 0 1 16,2 0-4-16,0 0-1 0,0 2-3 0,0-2 3 16,0 0 0-16,0 2 6 0,0-2-4 0,-2 1 2 15,0 2 4-15,1-3-2 0,1 2 0 0,0-1 5 16,-4 2-5-16,1-2-1 0,3 1-6 0,-1 0 9 0,1-2-4 16,0 0 3-16,-2 0-1 0,2 0-3 0,-2 0 2 0,2 0-3 15,0 1 5-15,0-1-5 0,0 0 0 0,0 0 2 16,0 2-1-16,0-2 1 0,-1 2 0 0,1 0 1 15,-2 0 2-15,1 0 1 0,1 2 3 0,-4 0 0 16,1 0 4-16,0 2 2 0,-1-1 2 0,0 2 1 16,1-2-2-16,-3 1 6 0,2 2-9 0,-4-2 6 0,3 1-5 15,-3 1-2-15,-1-1 1 0,3-2 0 0,-1 2 4 16,0 0-5-16,1-2 17 0,-1 1 1 0,4-1 3 16,-2 1 3-16,-1-1-1 0,1 0-3 0,1-2-2 0,0-1-3 15,1 3-14-15,3-3-3 0,-3 0-2 0,1 0-3 16,2-1 1-16,0-1-1 0,0 2 1 0,0-2-4 0,0 0 8 15,0 0-3-15,2 0-4 0,-2 0 2 0,2 0 3 16,-2 0 2-16,1 0-6 0,-1 0 11 0,0-2-7 16,0 2-2-16,0 2 8 0,3-2 2 0,-3 0-2 0,0 0 4 15,-3 0 5-15,3 1-11 0,0-1 7 0,0 0 0 16,0 0 10-16,0 0-9 0,0 0 0 16,0 0-17-16,0 0 7 31,0 0-10 0,0 0-31-15,0 0-31-16,0 0-51 0,0 0-77 15,0 0-92-15,0 0-95 0</inkml:trace>
  <inkml:trace contextRef="#ctx0" brushRef="#br0" timeOffset="105078.18">14144 1825 1720 0,'-7'-2'35'0,"2"-3"38"16,2 3 31-16,-4 0 28 0,-1 1 22 0,-1-2 26 0,3 4 22 0,-4-2 18 15,5 1-15-15,-4-1-18 0,4 1-8 0,2-1-15 0,0-1-1 16,1 2-12-16,2-4-17 0,2 4-11 0,0-1-17 16,1 1-4-16,0-2-13 0,0 0-4 0,5 1-22 0,3-1-14 15,5 0-4-15,1-1-12 0,2 1-3 0,6-2-21 16,-1 2-10-16,6-1-7 0,2 1 0 0,0 0-1 0,-4 2-11 15,2-2 6-15,-1 0-7 0,-4 2-3 0,-2 0-7 16,-10 0-34-16,1-1-28 0,-11-1-30 0,5 4-40 16,-6-4-49-16,-4 4-38 0,-6 1-37 0,-2 1-47 0,-2 1-23 15,-6 0 11-15,-2 3-29 0</inkml:trace>
  <inkml:trace contextRef="#ctx0" brushRef="#br0" timeOffset="105294.41">14102 2010 1633 0,'-1'3'36'16,"-1"-1"-16"-16,5 1 21 0,-3-3 19 0,0 0 22 0,0 0 21 16,3-1 13-16,-3 1 25 0,0-1-22 0,6 1 43 0,-3-3-11 15,-1 3-6-15,8 0-6 0,-1-2-8 0,5 4-12 16,2-4-21-16,-2 2-14 0,-1-1-26 0,8-2-9 0,-5 1-16 16,2-1-16-16,0 1-15 0,-2-1-2 15,2 1-8-15,-1 0-25 0,4 0-14 0,-6-2-36 0,1 4-25 16,-5-3-29-16,-2 5-29 0,-4-1-33 0,-2 1-31 15,0-5 17-15,-3 6-32 0,0-1 6 0,-6 2-11 0,4-1-6 16</inkml:trace>
  <inkml:trace contextRef="#ctx0" brushRef="#br0" timeOffset="105498.75">14036 2224 1594 0,'-13'5'35'0,"2"-4"-21"0,9-2 27 0,2 5 10 15,-1-4 17-15,1 1 17 0,0-2 16 0,3 1 11 16,1-1-29-16,3-3 35 0,-1 0-18 0,7-1-3 16,1 0-14-16,5 0-19 0,8-2-9 0,-2 3-13 0,4-1-3 15,-1-1-18-15,2 1-10 0,-1 1-12 0,-1-1-15 16,-3 3-18-16,-5-1-32 0,1 5-29 0,-6-4-30 16,1 5-16-16,-4-1-31 0,2-2 1 0,-9 3-23 0,0 3-5 15,0-3-9-15,-4 0 7 0</inkml:trace>
  <inkml:trace contextRef="#ctx0" brushRef="#br0" timeOffset="105711.17">14080 2387 1485 0,'-11'-3'17'16,"4"3"29"-16,4-1-18 0,6 1 29 0,-1 0 6 0,-2 0 15 15,2 1 19-15,2-2 7 0,1 2-3 0,0-2-29 16,4-5 25-16,-2 4-27 0,2-5-2 0,5 3-10 15,2-4-16-15,1 5-8 0,-2-2-15 0,2 0-3 0,0-1-6 16,-1 4-8-16,2-3-23 0,-7 3-23 0,2 2-35 16,-3 0-33-16,3-2-30 0,3 0-6 0,-8 4-43 15,-3-2-39-15</inkml:trace>
  <inkml:trace contextRef="#ctx0" brushRef="#br0" timeOffset="105862.23">14029 2521 1633 0,'-6'4'24'0,"6"-6"-14"16,3 2 33-16,0 2 23 0,-3-2 16 0,5 0 17 0,0-2 3 16,2 0 11-16,0-1-16 0,2-6 23 0,4 7-27 15,1-7-24-15,2 4-20 0,5-2-15 0,-1 2-11 16,-1 1-23-16,-1 1-37 0,-4 5-43 0,2-6-68 0,-2 3-23 0,-2-1-65 16</inkml:trace>
  <inkml:trace contextRef="#ctx0" brushRef="#br0" timeOffset="107243.99">14006 2755 1325 0,'1'0'22'0,"-1"0"12"0,0 0 13 0,-1 0-31 0,1 0 49 0,-2 0-35 0,2 0 36 16,-2 0-32-16,4 0 17 0,-2 0-46 0,0 0 54 15,2 3-23-15,-1 0-31 0,1 1 42 0,-2 1-33 16,1 3 32-16,-1 1-35 0,2 4 39 0,-2 1-62 0,0 1 53 16,0 0-19-16,4 4-8 0,-4-2 0 0,3 2-3 15,-3-2-5-15,2 0-7 0,0-3-9 0,-1 0-9 16,3 0-26-16,-4-2-39 0,1-4-8 0,-1 3-58 0,0-5-42 16</inkml:trace>
  <inkml:trace contextRef="#ctx0" brushRef="#br0" timeOffset="107911.58">13996 2733 1226 0,'-2'-4'9'16,"1"3"22"-16,1 1 6 0,-2-1 8 0,2 0 7 15,0 2 16-15,0-4-41 0,3 1 46 0,-1 4-44 0,4-2 14 16,4 4-38-16,4-3 28 0,6 3-42 0,9-6 28 15,1 2-8-15,9 0 4 0,9-2-15 0,11 0 11 16,6-1-20-16,8 1 17 0,5 1-17 0,4 1 5 0,10 0-3 16,4 1 1-16,3 1 4 0,0 1 4 0,0-2-1 15,-5 2 4-15,4-1-1 0,-3 2 4 0,-11-3 3 16,-5 2-1-16,-9-2-9 0,-4 1 5 0,-11 0-2 0,-1-2-7 16,-13 0 4-16,-6 0-6 0,-2 0-3 0,-6-2 5 15,-3 0 5-15,-5 2-6 0,-7 0 23 0,-4-2-41 0,-3 3 55 16,-5 0-46-16,0-1 54 0,-5-1-57 0,-1 4 51 15,-4-5-51-15,-2 1 37 0,-2 0-10 0,-4-1-2 16,2-3 2-16,-1 5-3 0,-1 0 4 0,1-2 3 0,3 0-2 16,0 2-1-16,1-1 0 0,4 1-7 0,4 0-2 15,-1 0 2-15,1 1-7 0,3-1-3 0,1 0-5 0,1-1-3 16,1 1-3-16,1 0-2 0,-1 0-1 16,3-1-1-16,-1 0 3 0,-2 2 0 0,1-1 2 0,0 1 7 15,-1-1-4-15,-1-1 8 0,0 0-1 0,2 1 3 16,-2-2-2-16,0 0 3 0,-2 2 3 0,2 0-6 0,-1 2 5 15,-1-2-1-15,2 0 1 0,0 2-4 0,0-2 4 0,0 1-1 16,0 0-2-16,0 0 4 0,2 1-3 16,-2 0 3-16,1 1-5 0,1-2 5 0,1 2 0 0,-3-3-19 31,0 0 17-31,0 0-18 31,0 0-53-31,19 9 3 0,-19-9-31 0,0 0-64 16</inkml:trace>
  <inkml:trace contextRef="#ctx0" brushRef="#br0" timeOffset="108577.31">14034 2975 745 0,'16'4'8'0,"4"-6"11"0,2 4 3 0,5-2-5 15,3 0 0-15,4 0 6 0,8 0 2 0,2 0-3 16,9 0-9-16,1 0-13 0,9 0 3 0,5 0 4 0,4 0 3 15,1 1 3-15,4-1-1 0,0 4 5 0,-1-2 1 16,-1 0 6-16,-2 0-4 0,3-2 0 0,-6 1 5 16,-1 1-9-16,-7-2 1 0,1 0 1 0,-3 0 1 0,-9 0 4 15,-5 0-1-15,-5 0 2 0,-5 0-2 0,-8 0-2 16,-3 0 2-16,-7-2 8 0,-5-1 16 0,0 3-2 0,-7-1 28 16,2 1-32-16,-6-1 56 0,1 1-40 0,-6 0-3 15,1 0-12-15,-1 0-14 0,-2-2-11 0,0 2-27 16,-1-1 33-16,1-2-64 0,-3 2 45 0,4 1-1 0,-1-2 2 15,2 2-7-15,-1-2 8 0,1 2-3 0,1 0-3 16,1-1 3-16,1 1-9 0,0-2-1 0,0 2-24 16,0 0 41-16,0 0-64 0,0-2 32 0,0 4-29 0,0-2-21 15,0 0-24-15,0 2-34 0,0-4-6 0</inkml:trace>
  <inkml:trace contextRef="#ctx0" brushRef="#br0" timeOffset="109202.69">15817 2756 1019 0,'7'0'19'0,"-1"0"21"0,-4 0 14 0,0 0 12 0,-4 0 2 16,0-1 5-16,2 1 1 0,0 0 5 0,0 0-21 0,0 0-21 15,4 0-14-15,-6 0-10 0,4 0 2 0,-4 0-34 16,4 0 50-16,-4 1-54 0,5 1 59 0,-4 4-44 16,2 1 46-16,-1 0-34 0,3 2 3 0,1 2 23 0,0 2-41 15,-1 4 47-15,0-5-60 0,1 3 49 0,-3 0-50 16,4 1 35-16,-3 0-9 0,-1-1 7 0,2-3-9 0,-1 1 1 15,0-3 3-15,-1 1-3 0,-1-4 7 0,2 0-9 16,0-1 2-16,-2-3-3 0,2 1 2 0,-2-3 4 16,0 1-3-16,-2-2-2 0,2 0 1 0,0 0 0 0,2 0 3 15,-2 0 3-15,-2 0-1 0,2 0-5 0,0-2 3 16,0 2 3-16,0 0 1 0,0 2 5 0,-2-2-1 16,0-2-2-16,2 4 0 0,0-2-1 0,0 0 0 15,0 0-3-15,2 0-6 0,-2 0 4 0,0 0-7 0,0 0 3 16,0 2 1-16,-2-2-1 0,4 2 5 0,-5-2 7 15,1 0 9-15,0 1 0 0,-2 0 6 0,-3 3-3 0,-3-3-3 16,-2 1 3-16,-7-2 0 0,-5 4-12 0,1-2-6 16,-3 0-4-16,0 1-13 0,-8-3-29 0,-2 3-5 15,-5-2-90-15</inkml:trace>
  <inkml:trace contextRef="#ctx0" brushRef="#br0" timeOffset="111235.38">14124 3188 1041 0,'3'0'16'0,"-1"0"14"0,1 1 13 0,-3-1 12 16,0-1 6-16,0 2 7 0,0-2 5 0,0 1 10 0,-1-1-56 15,1 1 38-15,-2 1-56 0,2-1 39 0,2 0-42 16,-1 1 45-16,-1 3-43 0,3 0-9 0,-1 0 44 15,2 2-34-15,-1 1 46 0,2 0-42 0,-2 4 41 0,-1 0-59 16,1 0 42-16,1-2 1 0,-3 2-11 0,2 0-12 16,-1 2-8-16,-2-2-5 0,4-1-5 0,-1 14 2 15,-1-15-1-15,1 2 6 0,-3-3-6 0,0 1 6 16,0 0-7-16,0 0-24 0,0-3-15 0,0-5-2 16,-3 3-43-16,3 0-43 0,-2-2-41 0</inkml:trace>
  <inkml:trace contextRef="#ctx0" brushRef="#br0" timeOffset="112390.05">14127 3198 895 0,'0'0'6'15,"0"0"18"-15,2 0 8 0,0 0-1 0,-1 0 7 16,2 0 2-16,2 0 3 0,1 0 6 0,2 2-6 16,3-2-15-16,0 1-10 0,-1 0 6 0,10 2-11 0,3-1 1 15,8 1-7-15,4 1-8 0,4-1-1 0,7 0-5 16,11 1 0-16,7 1-1 0,-1-2 5 0,3 2-10 0,-1-2 7 16,6 2 3-16,-5-1 5 0,1-1 1 0,-4 1-1 15,0 1-5-15,-2-3 1 0,-1 2 11 0,-5-1-1 16,-4-2-3-16,-2 2-5 0,-5-3 7 0,-5 1-2 0,-6-1 2 15,-3 0-1-15,-3-1-1 0,-7 1 6 0,-2-2 6 16,-5 1 16-16,0 1 4 0,-5-1 6 0,-4 1 16 16,-4-2-36-16,2 2 54 0,-4 2-42 0,-1-2-2 0,0 1-12 15,-2-2-9-15,-1 2-7 0,3-1-16 0,-2 0 32 16,0 0-51-16,2-1 31 0,-3-1-3 0,-2 1 0 16,5 1-4-16,0 0 8 0,-2 0-3 0,3 0 2 15,-1-3-3-15,3 6-2 0,0-3 37 0,0 0-38 0,0 0 36 16,0 0-37-16,0 0 39 0,3 1-35 0,-3-1 34 15,2 2-34-15,0-1 0 0,-1 0 2 0,-1 1 1 0,2-1 3 16,-1 0-38-16,1 1 30 0,-2 1 12 0,0-2-7 16,0 0 2-16,3 1-4 0,-3 0 7 0,0 0-6 15,0-1 2-15,0 1 1 0,0 1-7 0,0 0 9 0,0 2-37 16,0 2 36-16,4 0-41 0,-4 1 43 0,2 3-9 16,-2-4 50-16,2 2-82 0,1 3 36 0,0-1-1 15,0-1 4-15,-3 0 1 0,5 0-8 0,-2-1 10 0,-1 3-48 16,1-5 43-16,2 1-1 0,-2 1 2 0,0-3-9 15,-1 0 4-15,-1 1 0 0,2-3 3 0,-1 1-4 0,1-1 4 16,-1 1-3-16,-1-3 1 0,1 0 5 0,-2-1-5 16,0 1 5-16,0-2-7 0,0 1 9 0,0-1-10 15,0 0 7-15,0 0-3 0,0 0 0 0,0 0 3 0,0 1-3 16,0-1 3-16,0-1-6 0,-2 1 9 0,1 0-4 16,-1 0-4-16,-1-1 1 0,1-1-1 0,-2 2 3 15,-1-1 0-15,-6 1 3 0,3-2-8 0,-3 0-1 0,-6 2 5 16,0 0-6-16,-8 0 43 0,0 0-42 0,-2 0-7 15,-6-1 40-15,0 1-33 0,-7-4 32 0,2 4-47 16,-9-5 53-16,2 3-96 0,-3-2 97 0,-6 2-50 16,1 0 10-16,1-1-15 0,-3 1 17 0,2-1 1 0,2 0 4 15,-1 2 0-15,4-1 0 0,1 1 2 0,5 1-3 16,-2-1-1-16,6 1 8 0,2 0-7 0,3 0 2 16,4 0 2-16,2 0-7 0,2 1 5 0,6-1 4 0,3-1-3 15,3 1 4-15,3 0-11 0,3 0-2 0,4 0-4 16,0-1-11-16,3 1 6 0,1 0-23 0,-2 0 48 15,2 0-53-15,-1-2 54 0,4 4-54 0,-6-2 62 0,5 0-39 16,-4 0 40-16,4 0-26 0,-3 0 2 0,2-2-6 16,-4 2 11-16,2 0 1 0,-3 0-4 0,-2 0 1 0,0 0-2 15,2 0-2-15,-6-1 4 0,2-1-2 0,-1 2-4 16,-1-1 8-16,-1 1-7 0,1-3 1 0,2 3 3 16,1-1 10-16,0 1-3 0,6 0 11 31,0 0-5-31,0 0 21 0,0 0-63 15,0 0 5 1,0 0 38-16,0 0-37 0,0 0 46 0,0 0-19 31,0 0 15-15,0 0-8 15,0 0 8-15,0 0 1-1,0 0-28 1,0 0 1 15,0 0-8-15,0 0 13 0,0 0-17-1,0 0 45-15,-26-12-58 16,26 12-77-16,0 0 5 0</inkml:trace>
  <inkml:trace contextRef="#ctx0" brushRef="#br0" timeOffset="113265.94">16015 2835 1625 0,'-8'-2'39'0,"8"0"-22"0,-1 2 11 0,2 0 24 0,-4 0 5 16,6 2 16-16,-3-2 16 0,5 0 4 0,-2 2-23 0,-3-4 26 15,5 2-5-15,-5 2-16 0,5-2 4 0,-5 0-2 16,0 3-8-16,7 2-2 0,0 0-10 0,-4 4 5 16,8 1 1-16,-3 2-9 0,6-1-7 0,-1 4-16 0,3 1-7 15,-3-1-1-15,2 1-9 0,1-3-5 0,-2 2-6 16,1 0 1-16,-3-2-10 0,-1-1 7 0,-1-1-5 16,1-2-8-16,-5-1-11 0,1-1-15 0,-3-1-30 0,1-1-31 15,-5-3-30-15,0 1-46 0,2-6-53 0,-1 3-10 16,-2-2-41-16</inkml:trace>
  <inkml:trace contextRef="#ctx0" brushRef="#br0" timeOffset="113451.29">16216 2846 1586 0,'3'-2'22'0,"0"1"-18"16,2-2 60-16,-5 1-44 0,0 2 4 0,-3-1 20 15,1 1 13-15,-1 3 17 0,-3 1-10 0,3 1 27 0,-3 3-51 16,-1 0 57-16,-1 6 4 0,-3-2-6 0,0 6-6 15,-3-4-13-15,3 3-12 0,-4-2-7 0,1 2-9 0,-2 1-13 16,1 0-6-16,0-1-20 0,0 0-12 0,0 0-30 16,0-2-24-16,2 1-41 0,-3-3-39 0,5-1-54 15,1-2-21-15,3 1-49 0</inkml:trace>
  <inkml:trace contextRef="#ctx0" brushRef="#br0" timeOffset="113971.32">15685 3366 1547 0,'6'0'15'0,"-1"-1"-23"0,0 1 63 0,-5 0-32 0,0 0 18 0,0 0 16 0,1 0 12 0,1 1 16 15,-2-1 2-15,5 0 38 0,-4 0-46 0,2-1 63 16,2 4-11-16,3-3 6 0,0 3-7 0,0 3-8 0,7-1-14 16,-5 4-5-16,5-2-9 0,2 4-26 0,0-3-9 15,2 4-19-15,-2-1-8 0,3 0-3 0,-2-2-5 16,1 3-9-16,-3-2-11 0,-2 0-6 0,-1 0 5 0,-2-1-8 15,0 0-8-15,-3-3-14 0,2 1-22 0,0-3-25 16,-2 1-29-16,-3-2-30 0,-1 1-41 0,-1 0-33 16,-2-2-27-16,1-4-3 0,-4 4-26 0,2 0-29 0</inkml:trace>
  <inkml:trace contextRef="#ctx0" brushRef="#br0" timeOffset="114172.98">15972 3382 1839 0,'0'0'-14'16,"2"-2"12"-16,6 0 23 0,-8 4 3 0,0-2 11 16,-3 2 7-16,0-2 19 0,1 3 21 0,-4 1 32 0,3-2 11 15,-4 5-17-15,-1-1 35 0,0 3-2 0,-9 2 5 16,4 0-4-16,-7 4-18 0,1-5-17 0,2 5-22 16,-7-3-6-16,4 0-36 0,0 0-7 0,3-2-16 15,-1 0-16-15,3 0-17 0,2-2-27 0,1-4-32 0,5 3-33 16,2-1-45-16,-1-1-64 0,4-1-54 0,2 0-24 15</inkml:trace>
  <inkml:trace contextRef="#ctx0" brushRef="#br0" timeOffset="117003.32">15142 2086 1751 0,'4'-1'-5'0,"-8"-3"17"0,1 2 20 0,0 0 28 0,1-4 17 0,-2 2 22 0,4-1 16 15,0 2 17-15,-5-4 16 0,5 2-10 0,-3-1 1 0,3 2-19 16,0 0-12-16,0 0-27 0,3 0-11 0,-3-3-17 16,5 5-13-16,1-4-1 0,0 2-23 0,4 0-9 15,1-1-5-15,-2 3 5 0,4-2-5 0,3 4 0 0,-2 0-1 16,2 2-5-16,-3 2 3 0,2 1-4 0,-2 4 8 16,0 1-7-16,-2 2 3 0,0 2 1 0,-5 0 0 15,4 3-1-15,-6-4 1 0,1 3 2 0,-3-1-6 0,-1 0 2 0,-2-1 5 16,-1-5-5-16,-1 2 1 0,0 0 0 15,-2-3 1-15,-3-1 0 0,2-2 2 0,3-1 2 16,-4-1-10-16,2-2 6 0,1-1 2 0,-4 0-2 0,7-3 2 16,-3-2-2-16,1 0-4 0,0-2 4 0,1-4 1 15,1 2-8-15,1-3 2 0,1-4 1 0,1 2-1 16,1-5-1-16,2 1 0 0,-2-2 5 0,6 0-1 0,-1-4 6 16,0-1-2-16,0 2-1 0,3 1-1 0,0 1 2 15,-1 0 1-15,2 4-7 0,1 1 3 0,-2 5-1 0,0 0-1 16,1 6 1-16,-2 1 1 0,0 4-2 0,0 2 2 15,-4 4 0-15,1 2 2 0,2 4-1 0,-1 0 1 16,-4 3 1-16,2 1-4 0,1 2 1 0,-2 1 0 0,-1 0 3 16,0-1-2-16,-1 1 2 0,0-1-1 0,0 0-1 15,1-3-1-15,0 0 2 0,-3-1 2 0,1 0-5 16,-2-3-1-16,0 1 3 0,0-3-7 0,0-1-18 0,2-2-11 16,-2-1-35-16,1-2-29 0,2 0-24 0,-1 1-38 15,1-4-58-15,0-2-5 0,-1 0-31 0,6-4-53 0</inkml:trace>
  <inkml:trace contextRef="#ctx0" brushRef="#br0" timeOffset="117359.46">15679 1955 1680 0,'-5'-4'-24'0,"3"0"88"16,2-1-36-16,0 1 14 0,-5 2 5 0,2-2 17 0,0-1 11 15,0 3 9-15,0 0 25 0,3 1-85 0,-2-1 37 16,2 0-18-16,-1 0-1 0,-1 2-20 0,2 0-6 15,-1 2-8-15,-1 2-1 0,0 1-1 0,2 3-4 0,-1 1 8 16,1 2-1-16,-2 1 3 0,2 0-2 0,0 4-3 16,2-1-1-16,-1 0 4 0,-1-1-1 0,2 0-1 15,0-1-6-15,-1-1 4 0,2-2-5 0,-3 0 4 0,2-2-1 16,0-2-2-16,-1-1 8 0,3-2-10 0,1-1 3 16,-1-2-2-16,-1-2 3 0,5-3-5 0,-3-1 1 15,4 1-5-15,-3-1-7 0,1-6-1 0,-3 4-4 0,3-3 2 16,-3 0 0-16,-1-1-3 0,-1-2 1 0,-2 1 3 15,-2-2 2-15,1 2 9 0,-2-3 4 0,-3 2-3 0,1-1-2 16,-3 1 1-16,3 2 3 0,-3 0-8 0,0 4 0 16,4 1-14-16,0 1 0 0,0 4-8 0,0 2-7 15,3 1 1-15,-1 2-5 0,0 4-2 0,2-3-18 0,-1 1 2 16,1 1-11-16,0 0 40 0,0-1-66 0,0 0 15 16,3 2-32-16,4-2-28 0,-1 2-27 0</inkml:trace>
  <inkml:trace contextRef="#ctx0" brushRef="#br0" timeOffset="117847.22">16082 1978 1578 0,'-2'0'16'0,"5"-7"-26"16,2 3 57-16,-8 1-34 0,-2-4 5 0,0 3 1 0,-3-2 12 16,2 1 10-16,-3-1-5 0,2 0 29 0,-1 1-56 15,3-2 38-15,-7 2-7 0,4 0 0 0,2-1-7 16,-2 2-13-16,2 0-12 0,3 1-1 0,-4 3-3 0,2 0-2 15,0 3 1-15,0 1 0 0,-2 1-4 0,-1 1 2 16,3 3 4-16,0 2-4 0,-4 0 3 0,1 2-3 0,3-2 1 16,1 3-1-16,-3-1-2 0,3-2 7 0,1 3-6 15,-1-3 6-15,4 1-1 0,0-2 5 0,2 0 0 16,3-2 2-16,-1 0 1 0,3-2-4 0,-3-1 6 0,4 0-7 16,1-1 2-16,1-1-3 0,1-1-1 0,-1-2-6 15,4 0 3-15,1-2-4 0,0-1 1 0,-2-4-2 16,3 2-1-16,-4-3 2 0,2-1-9 0,-2-1 7 15,-3-2-9-15,4 1 0 0,-7-4-4 0,0 2 9 0,-1-5-6 16,0 0 1-16,-1-2 3 0,-2-4 2 0,0 0 3 16,-1-5 0-16,-2 0 6 0,1-3-10 0,-2-1 10 0,-1 0-5 15,0 0 5-15,2 3-3 0,-3 3 1 0,3 5 0 16,-1 3-4-16,2 6 5 0,-2 2-6 0,2 7 2 16,0 4-4-16,0 4 4 0,0 3 2 0,0 5-2 0,2 3 1 15,-2 2 0-15,2 5 4 0,-1 3 0 0,3 1-5 16,-3 3 6-16,3 2-4 0,1-4 0 0,-2 4-1 15,4-3 5-15,-1 1-6 0,2-2 3 0,0-3 6 0,-3 0-13 16,4-4 8-16,-2-2-5 0,3 0-30 0,-3-4-25 16,4-1 8-16,0-7-48 0,-3 3-46 0,0-4-47 0</inkml:trace>
  <inkml:trace contextRef="#ctx0" brushRef="#br0" timeOffset="118157.06">16330 1933 1594 0,'-2'-1'18'0,"2"2"-10"0,2-1 63 0,-2 2-45 0,-2 0 13 0,1-2 12 0,-1 5 6 0,-1-3-1 0,3-1-17 0,-2-1 11 16,2 2-64-16,0-2 51 0,2 0-9 0,0-2-9 15,1 2-5-15,-2 0 6 0,-1 0-2 0,0 0 2 0,0 0 0 16,0 0 2-16,35-7-18 16,5-9-10 15,-33-19 8-16,-7 35 14 17,-40-55-15-32,40 55 15 15,0 0 1-15,0 0 13 16,-32 12-11-16,32-12-2 0,0 0 6 0,0 0 6 16,-40 78-4-16,40-60-1 0,0-1 0 0,2 4-1 15,1-4-1-15,1 1-4 0,-1-2 0 0,4-1-7 0,0-3-3 16,2-1-2-16,2 0-17 0,2-3-31 0,0 1-44 15,2-4-48-15,3-3-25 0,2-2-66 0</inkml:trace>
  <inkml:trace contextRef="#ctx0" brushRef="#br0" timeOffset="118376.2">16662 2072 1823 0,'-17'5'-12'0,"6"-5"27"16,3-2 12-16,-3 2 28 0,0 2 16 0,6-2 21 0,-2 0 14 15,3 0 19-15,2 0 17 0,2-5-24 0,0 5 1 16,2-1-22-16,5 1-13 0,0-4-21 0,3 1-16 16,2 0-19-16,1 0-6 0,4-3-8 0,1 1-27 15,2-2-17-15,-4 3-29 0,3 0-28 0,-5-1-34 0,0 4-43 16,-2-1-36-16,-2-4-7 0,-5 4-37 0,2 2-33 16</inkml:trace>
  <inkml:trace contextRef="#ctx0" brushRef="#br0" timeOffset="118951.25">16901 1887 1688 0,'-5'-9'-9'0,"4"0"79"0,4-3-54 0,-3 6 4 0,3-4 17 16,-2 3 10-16,2 2 11 0,-1 3 2 0,1-2 16 15,2 1-76-15,-2 3 54 0,1-2-6 0,-3 2-18 0,1 2-3 16,-1-1-7-16,3 5-1 0,-2-1-7 0,1 2-1 15,1 3-2-15,2 1 4 0,-3 1 1 0,4 1-5 16,-4 3-5-16,4-4 2 0,-3 2-5 0,1 1 2 16,-1-2 1-16,0-1-4 0,-1-1 2 0,-2 1 0 0,1-2-4 15,0-1-2-15,-1-2 5 0,-1 1-1 0,0-3-1 16,0-1 3-16,0-1-4 0,-1 0-1 0,-1-2 5 0,0-1 1 16,-1-1-3-16,-2-2-1 0,2-1-1 0,-2-1 3 15,0-1 1-15,-2 0-1 0,2-3 1 0,0-1-1 16,2-2 1-16,3-1 0 0,-3 1-1 0,3-5-2 0,0 0 0 15,3-4 3-15,0 1-4 0,4 0 1 0,-1 0-1 16,3 1-1-16,3-2 5 0,-3 4-3 0,5 4 4 16,-3 1-6-16,3 3 1 0,-2 2 2 0,-3 2-1 0,2 5 0 15,-3 2 2-15,0 3-1 0,-1 0 0 0,-2 4 0 16,-1 1 4-16,-3 1-3 0,4 3 4 0,-5-1-1 0,0 4-5 16,0-3 3-16,0 2-1 0,0-1 1 0,0-2-1 15,2 1-1-15,-2-4-1 0,-2 3-2 0,2-5 3 16,0-2-1-16,0 2 1 0,0-5 2 0,0 1-4 15,0-2 3-15,0 0 1 0,0-2 4 0,0 0-2 0,0-4 1 16,0 2-5-16,0-2-2 0,0-3 5 0,0 1-1 0,0-1-2 16,2-3-1-16,-2-1-5 0,3 1 4 0,-1-3 2 15,6-1-2-15,-4-2 0 0,6-2-4 0,-2 1 3 16,3 0 1-16,3 0-2 0,0 2 1 0,0 1-3 16,-3 2 6-16,2 3-2 0,0 3 2 0,-4 3-4 0,2 3-2 15,-3 3 5-15,-1 3 0 0,1 1 4 0,-3 4-5 0,-3 2 3 16,1 2 0-16,0 4 4 0,-1-2 1 15,-2 3 0-15,2-1-3 0,-4 2-3 0,2-5 3 0,0 2-3 16,0-1 6-16,2-4-9 0,-1 0-2 0,3 0-7 16,-3-3-32-16,2-1-31 0,1-2-35 0,3-2 13 15,1-4-46-15,-1-1-45 0,1-3-52 0</inkml:trace>
  <inkml:trace contextRef="#ctx0" brushRef="#br0" timeOffset="119751.14">17524 1738 1625 0,'-8'-8'29'16,"0"3"-19"-16,2-6 8 0,-2 5 25 0,-5 3 9 0,4-3 0 16,-3 2 8-16,2 1 4 0,-2-2-27 0,4 4 20 0,-2 1-5 15,3 0-24-15,4 0-7 0,-2 4 3 0,0 1-6 16,1 1 3-16,4 0-3 0,-1 4 3 0,1 0-1 16,1 3 0-16,-1 2 0 0,4-1-2 0,3 0-5 15,-4 2-3-15,5-1 2 0,-1 0-4 0,2-1 1 0,-5-1-1 16,5-2 0-16,-3-2-8 0,1-1 11 0,0-1-4 15,-1 0-5-15,-1-3 0 0,2-2-3 0,-3 2 2 16,1-4 2-16,-1 0-9 0,0-2-10 0,-3-1-12 16,4-1 3-16,0-1-3 0,-2-2-4 0,0 1-10 0,2-3-11 15,-2-3 18-15,0 1-3 0,-1-1 15 0,-2 0-1 0,-2-3 7 16,1 2 3-16,-4-2 5 0,0 2 9 0,-1-1 0 16,0 0 5-16,-1 3-3 0,-1 0-1 0,2 4-3 15,0 0 0-15,-1 3 2 0,4 0 1 0,0 2-1 16,0 2-6-16,1 0 3 0,2 0 4 0,2 0 1 0,-1 0 1 15,4 0-2-15,2 2 0 0,2 0 3 0,2-2-2 16,3 2-1-16,5-1-4 0,0 0 2 0,3-1 2 16,2 2-3-16,1-2 2 0,-1 0-6 0,0 0 8 0,-4-2-3 15,2 1 2-15,-4 0-1 0,-1-1-1 0,-4 0 4 16,1 0-2-16,-4 1 3 0,-6-3-3 0,1 1 3 0,-1 0 13 16,-3-1 3-16,-1 2 1 0,-1-2-4 0,-3 0 3 15,-2 0 4-15,-1 1 3 0,-1 0 3 0,-4 2-9 16,2-2-4-16,1 3 0 0,-4-1 1 0,2-1 1 15,2 2-5-15,1 0-7 0,2 2 0 0,-1-1-5 0,5 2 2 0,-2-1-1 16,2 3 3-16,-1 3-2 0,0-2 5 16,2 4 5-16,-1 2 1 0,-1 0 0 0,1 3 0 15,1 2 5-15,-3 0-4 0,4 1-1 0,0-2-3 0,-3 1-4 16,6-1-1-16,-3 1-1 0,0-5 1 0,4 1-6 16,-1-2 5-16,0 0 0 0,0-3-3 0,5-1 1 0,-2 0 0 0,1-1-1 15,-3-3 0-15,1-1-2 0,4 0-2 16,-4-4 1-16,3 0-6 0,0-5-12 0,0 2-15 15,-2-4-5-15,2 1-14 0,-3-5-9 0,3 1-3 0,0-4-2 16,0 0 6-16,-4-3 16 0,1 0 12 0,-1-5 11 0,0 0 7 16,1-3 10-16,-4-2 4 0,-1-1 2 15,3-1-2-15,-6-1 1 0,3-1 0 0,0-2-4 0,0 4 12 16,-1 2 5-16,1 4 0 0,-5 3 5 0,4 4-1 16,-1 7 1-16,1 2 1 0,1 4 1 0,-4 2-9 15,4 3-6-15,0 0 1 0,0 0-5 0,0 3 2 0,0 2 1 16,0 1 8-16,4 6 3 0,-3 4-4 0,2 3 8 15,3 4-1-15,-3 7 11 0,5-1 5 0,1 3-1 16,-2 0-5-16,-1 0 2 0,3-2 4 0,-1 0-5 0,-4-4-1 16,5-2-12-16,-4 0-5 0,0-4-2 0,2-2-2 15,-3-2-3-15,2-3-4 0,-1 0-2 0,2-2-1 0,-3-2-8 16,0-2-28-16,0-1-34 0,1-1-34 0,1-3-34 16,2-4 12-16,0 0-40 0,0 1-34 0,1-7-27 15,-1 0 11-15,5 0 16 0</inkml:trace>
  <inkml:trace contextRef="#ctx0" brushRef="#br0" timeOffset="120296.16">18040 1712 1294 0,'-5'-9'29'0,"2"1"31"0,-4 1-12 0,1 4 15 0,-2-3 28 16,2 2 12-16,1-1 20 0,-2 1 11 0,3-1-14 15,1 4-21-15,-2 0 18 0,4-1-8 0,-1 2-22 16,2-1-10-16,2 1-21 0,-2 1-10 0,1 1-17 0,1-1-11 16,-1-1-6-16,-1 3-2 0,0 0-14 0,2 1 2 15,-2 4 3-15,0 0-2 0,0 1 4 0,0 1-1 0,0-1 1 16,0 4-7-16,0-1 11 0,3-1-6 0,-3-1 1 15,0 0 1-15,3-2-1 0,0 1-1 0,0-2 1 16,0 0 1-16,1 1-1 0,2-4-1 0,2 1 1 0,-2-3-5 16,2-1-17-16,-1 1-5 0,-1 0-2 0,5-4-4 15,-5-1-11-15,2 1-3 0,-3-3-10 0,4 1 5 16,-4-4 16-16,-2 3 6 0,0-2 1 0,1 0 5 0,-3-1 6 16,1-1 7-16,-2-3 6 0,0 2 1 0,0-1-3 15,0 0 5-15,0 1-2 0,0 0 2 0,-2-1-2 16,2 6 4-16,0-1-4 0,0 3 1 0,0 2 2 0,0 1-9 15,2 0 6-15,-2 1-5 0,0 2 5 0,1 0-7 16,-1 1 7-16,2 2 2 0,-2-1-2 0,3 1 8 16,0 3-5-16,-1-4 8 0,1 3 0 0,0-1 1 0,0-1-4 15,0-1-1-15,2 0 8 0,0-1-9 0,-2-1 6 16,3-1 0-16,1 0-9 0,-3-4 6 0,0 1-4 16,2-2 3-16,-3-2-7 0,5 0 4 0,-2-2-6 0,-3-2-14 15,2 1-9-15,0 0-20 0,2-4 10 0,-2-1-9 16,0 1-2-16,-1-3-7 0,0-1-1 0,1 1 8 15,-2-3 13-15,-3-2 18 0,4 1-8 0,-4-2 7 0,-4 0 0 16,4-2 6-16,-4 0 8 0,0 1 4 0,0 0 16 16,0 8-2-16,1 0 6 0,-2 8-2 0,3-2 0 0,-2 6 4 15,1-2 0-15,3 8-2 0,-3-2-17 0,1 2 1 16,-1 3-4-16,1 2-2 0,-1 3 8 0,0 1-2 16,1 6 5-16,1-1 2 0,1 5 5 0,0 1 5 0,1 0 7 15,4 0 5-15,-2 3-7 0,2-3 4 0,0 2-8 16,2-3-3-16,8 17 6 0,-7-24-22 15,-1 0-21-15,0-2-25 0,0-2-37 0,1-2-35 0,-2-3-4 16,1-2-52-16,-2-2-36 0</inkml:trace>
  <inkml:trace contextRef="#ctx0" brushRef="#br0" timeOffset="120655.31">18341 1675 1578 0,'-4'-1'30'0,"0"-1"-18"0,1-2 9 0,3 3 24 0,-1 0 9 15,-4-2 13-15,5 3 13 0,2-2 11 0,-4 4-29 16,2-4 21-16,2 1-3 0,-2 1-19 0,3 0-9 0,-2 0-15 16,-1-3-7-16,3 2-21 0,2 0 6 0,3-2-2 15,-3 3-11-15,4-1-5 0,1-2-1 0,0 3-4 16,-2 0-1-16,1-2 3 0,-1 2-7 0,-3-2-3 0,3 1 3 16,-3 1-1-16,-1-2-1 0,1 0-2 0,-2 0-4 15,2-1-2-15,-4 1-7 0,4-1 1 0,0-1 1 0,-3 1 2 16,0-2 0-16,0 0 7 0,-1-1-1 0,1 1 6 15,-4 1 9-15,-1-3-1 0,1 0 3 0,-3 3-2 16,0-2 3-16,2 4 0 0,-2-5 0 0,2 6 6 0,-2-2-6 16,1 2 2-16,0 1 3 0,1 0 0 0,0 4 3 15,0 1 1-15,-4 0 10 0,1 2 2 0,-2 3 5 16,2 1 1-16,-1 0 0 0,1 2 5 0,-1-1-6 0,4 3 5 16,-1-2-7-16,2 0-7 0,2 1-2 0,2-3-1 15,2 0-3-15,3 0-1 0,-1-4 0 0,2 2-5 16,4-2-4-16,-4 0-31 0,5-2-37 0,5-2-41 0,-4-4-11 15,5 1-57-15,-3-3-64 0</inkml:trace>
  <inkml:trace contextRef="#ctx0" brushRef="#br0" timeOffset="120968.14">18678 1470 1625 0,'-6'-9'19'0,"2"-1"-31"0,4 2 59 0,-9 2-35 0,1 1 5 16,-1 1 2-16,1 3 11 0,-5 1 5 15,2 1-14-15,-1 0 38 0,-1 4-55 0,2-2 36 0,0 3-10 16,4 2 6-16,3-2-12 0,-4 1 0 0,8 0 2 16,-3 0-3-16,3-1-4 0,0 5 1 0,0-3 10 0,0 2-5 15,0-1 4-15,2 2-5 0,-2 0-4 0,1-3-1 16,2 0 0-16,5 0-5 0,-5 1-3 0,7-3 1 16,0 1-6-16,0 0-1 0,5-3 0 0,0 1-5 15,-2-1 0-15,3 3 1 0,-2-4-1 0,0 2-6 0,-1 2 2 16,-3-2 0-16,0 4-3 0,-3-2 6 0,-3 1-4 15,-2 1 5-15,1 0-5 0,-6 0 4 0,1 0 2 0,-6 0-1 16,0-1 2-16,-4 1-2 0,-4-2 4 0,-3-1-5 16,0-1 5-16,-3 0-25 0,2-3-22 0,-1 3-32 15,5-3-33-15,-4-4 0 0,2 1-37 0,-2-1-40 0,5 0-52 16</inkml:trace>
  <inkml:trace contextRef="#ctx0" brushRef="#br0" timeOffset="121439.93">15302 2195 1211 0,'-36'6'17'0,"2"-6"31"0,4 1 34 0,0 4-28 0,0-1 55 0,5 1-38 0,3-2 10 16,9-1 20-16,4 1-16 0,1 2-17 0,8-4-17 15,8-2 39-15,1 0-35 0,13-5 40 0,2 5-3 0,14-7-19 16,5 4 3-16,14-4-12 0,11 0-14 0,6-2-16 16,13 1-21-16,16 0-1 0,9-3-6 0,18 0-2 15,12 0-5-15,11 0-2 0,12 2-2 0,7 1 6 0,4-1 1 16,1 3-5-16,0 4 1 0,-6 0-2 0,0 0 6 16,-12 6 8-16,-7-1 13 0,-2-1 8 0,-9-1 3 0,-11 1 14 15,-10-1 5-15,-17 0 6 0,-13-1 5 0,-13-2-10 16,-12-1-6-16,-16 0-3 0,-11-1 10 0,-11 2-6 15,-11-4-3-15,1 1-3 0,-14-1-12 0,-3-2-2 16,-8 0-12-16,-4-1-12 0,-6 1-27 0,-4-4-42 0,-6 2-35 16,-9 2-39-16,-4 0-40 0,-4 0-63 0,-6 3-35 15</inkml:trace>
  <inkml:trace contextRef="#ctx0" brushRef="#br0" timeOffset="125425.25">15331 842 1664 0,'-4'-4'30'0,"6"-2"-12"0,0 6 28 0,-4-4 18 16,-1-2 18-16,0 1 14 0,-2 0 17 0,2-2 16 0,1 2-14 15,-1 1 16-15,3-2-15 0,-3 3-1 0,1 2-10 0,2-3-9 16,0 4-21-16,0-1-9 0,2 1-21 0,1-4-2 0,-1 4-13 16,1 0-17-16,5 0-11 0,-4 0-1 0,4 0 0 15,0 4-4-15,3 1 3 0,-1-1-4 0,-1 2 2 16,2 3 2-16,-1 3 2 0,0 0-2 0,-1 2 3 0,-3 2-3 15,2-1-2-15,-1 2 6 0,-4 0-2 0,4 0 1 16,-4 1-3-16,-1-4 1 0,1 1 1 0,-1-1-1 0,0-1-1 16,-1 0 2-16,-1-3-3 0,3-1 0 0,-3-2 2 15,0-2-2-15,0-2-2 0,0 1 3 0,0-3 4 16,0-1-6-16,0 0 4 0,0-3 1 0,0-2-5 0,0 0-2 0,4-2-1 16,-4-2-5-16,3-4 2 0,-2 0-4 0,5 0 1 15,-3-4 1-15,4 2 0 0,-1-2 5 0,1-2 0 16,-1 1 3-16,7-4-3 0,-4 3 2 0,4 0 0 15,-1 1-6-15,1-1 6 0,1 1-8 0,2 4 1 0,-2 1 4 16,-1 5-6-16,-1 1 3 0,-2 0-6 0,0 5 5 0,-4 2-3 16,3 2 3-16,-4 1 0 0,3 3-10 0,-5 2 13 15,6 1-7-15,-2 0 9 0,-1 5-5 0,1-1 0 16,-4 2 6-16,0-1 5 0,-1 3 3 0,2-2-2 16,-2 2 0-16,-4-4 2 0,2 2 0 0,-1-1 0 0,-2-1-5 0,1-2 1 15,1 1 1-15,1-2-3 0,0-1-5 0,3-3-18 16,-3 1-27-16,6 2-44 0,-8-5-27 0,7 3-46 15,-3-4 6-15,2-3-47 0,-2 0-36 0,4 2-40 16</inkml:trace>
  <inkml:trace contextRef="#ctx0" brushRef="#br0" timeOffset="125858.57">15892 808 1617 0,'0'-2'18'0,"3"0"-13"0,10 0 74 0,-9 6-38 0,-7-4 10 0,2 4 1 0,-2-2-2 15,3 1 0-15,-3-1-17 0,3 0 17 0,-4 0-74 0,4-1 46 16,-3 4-1-16,6 0 5 0,-3 1 5 0,0 2 1 0,0 1-1 16,0 2-1-16,4 2 5 0,-4 2-10 0,1 1-6 15,-1-1-2-15,2 3-9 0,-2-2 1 0,3 1-2 16,-3 1 0-16,0-3-4 0,-3 2-2 0,3-2-1 0,0-1-1 16,0 0 6-16,-2-5-5 0,1 2 2 0,1-3-1 15,0-3-3-15,0 0 4 0,0 0-2 0,0-4-3 0,0 2 2 16,0-3 5-16,0 0-4 0,-2-3-2 0,2 2 4 15,-2-4-1-15,2 0 5 0,-3 0-4 0,3-3 1 0,-3-3-4 16,3-1 3-16,-3-2 1 0,0 0-4 0,-1-4 2 16,1-1-3-16,1-1 4 0,-2-2-4 0,1-1-2 0,1-1 1 15,-1 0 1-15,3-1 3 0,3 2-2 0,-3 0 3 16,4 2-7-16,-1 2 8 0,4 4 0 0,-3 3-4 0,2 2 4 16,0 5-3-16,1 1 2 0,4 3-2 0,-5-1 3 15,2 4-9-15,4 1 4 0,-2 0 7 0,1 3-6 0,2 2 0 16,-4 1-3-16,4 0-2 0,1 0 6 0,-4 4 2 15,0-2-4-15,-1 1-1 0,-1-2-1 0,-5 0 7 16,2 0-1-16,-5 1 1 0,-2-2-5 0,-1-1 6 0,0 0 1 16,-7-1-5-16,-1 0 4 0,-2-2-7 0,-4-1 0 0,4 0-11 15,-4 0-19-15,1-1-15 0,1 1-31 0,3-4-6 16,3-4-32-16,2 1 14 0,3-1-30 0,1-2-18 16,3-1-16-16,7-3-25 0</inkml:trace>
  <inkml:trace contextRef="#ctx0" brushRef="#br0" timeOffset="126393.55">16148 786 1751 0,'4'-4'-4'0,"1"4"7"15,0 4 26-15,-11-4 6 0,2 0 10 0,-1-2 16 0,-2 0 10 0,2 2 7 16,2-3 13-16,-2 3 0 0,1-2-31 0,4 2-1 16,-1-2-9-16,2 2-19 0,2 0-8 0,-2 2-11 15,3 0-3-15,-1 1-8 0,-2 1 5 0,6 3-8 0,-2 0 0 16,0 1 3-16,2 3 3 0,-1-2-2 0,1 3-5 15,1-1 4-15,-3-1-2 0,1 2 6 0,-2-2-1 0,-2 17-11 32,-2-27 2-1,0 0-11-31,0 0-4 16,0 0 2-16,-2-22 5 15,2 22-6-15,0 0 0 16,34-107 11-16,-25 94 5 0,-1 4 1 0,3 0 0 0,-11 9-16 31,0 0 0-15,84 51 23-16,-81-39-6 15,-3-2 2-15,3 2 1 0,-3 0-3 0,0-4 4 16,3 8-3 15,-3-16 17-15,0 0-19-1,60-78-4 1,-51 67 10-16,-1 3-5 0,2 0 0 16,3 1 0-16,-3 0-4 0,2 5 7 0,1-1-5 15,3 4 0-15,-7 1-2 0,4 1 3 0,1 3 1 0,-4 1 0 16,-1 2 3-16,0 2-2 0,0-2 3 0,-5 2-3 0,1 2 5 16,-2 0-3-16,2-2-2 0,-4 1 2 0,2-1-2 15,-1-2-2-15,-2 2-11 0,2 0-22 0,-4-6-30 16,2 3-31-16,2-5 6 0,-2-1-38 0,-2 0-47 0,2-2-43 15</inkml:trace>
  <inkml:trace contextRef="#ctx0" brushRef="#br0" timeOffset="126633.23">16871 784 1531 0,'-3'0'88'0,"3"-2"-33"0,4 6 9 0,-4-3 1 0,0 2 2 16,0-2 8-16,0 3 2 0,0-3 3 0,3 3-90 15,-3-3 35-15,0-1 7 0,0 3 14 0,-3-1 10 16,3 4-7-16,0-3 0 0,0 4-2 0,-1-1 2 16,-2 4 1-16,3-1-20 0,-3-1-14 0,1 3-11 0,2-3-1 15,0 1-3-15,-2-1 1 0,2 1-3 0,0-3-2 0,-3 1-10 16,3 0-19-16,0 1-34 0,-3-6-35 0,3 2-34 16,0-4 17-16,0 1-57 0,0-6-59 0</inkml:trace>
  <inkml:trace contextRef="#ctx0" brushRef="#br0" timeOffset="126786.31">16850 507 1641 0,'-5'-7'35'0,"2"1"-25"16,3 3 7-16,-6 3-8 0,3 0 1 0,1 3 3 0,-1-2 0 16,0 2 2-16,1 1-41 0,1 1 30 0,1-1-11 15,-2 1 8-15,4 0-5 0,-2 1-31 0,1-2 10 16,1 5-40-16,1-2-41 0,2 0-58 0</inkml:trace>
  <inkml:trace contextRef="#ctx0" brushRef="#br0" timeOffset="127187.69">17043 795 1696 0,'-3'-4'-1'0,"1"4"8"0,4-1 10 16,-2-2 10-16,0 2 13 0,0 1 9 0,-2 0 12 0,4-4 5 15,0 4 5-15,1 0-11 0,0-1 0 0,-1 1-16 0,-1 0-13 16,-1 1-8-16,5 1-15 0,-4 0-2 0,-1-1-3 16,0 5 4-16,2-1-7 0,-2 1 4 0,1 3 2 15,1-3-2-15,0 4 1 0,-1-1-1 0,-1 1 0 16,0-2-3-16,0 2-2 0,0-3 0 0,0-1 1 0,-1 1 1 0,-3 0-1 16,3-2 1-16,-1-1-6 0,2-1 4 0,-1 0 1 15,1-1 0-15,0-2 2 0,0 0-1 0,0 0 1 16,0 0 0-16,1-2 5 0,-1 0-2 0,2-2-10 15,-1 0 1-15,3 0-4 0,0-4 0 0,0 1 1 0,-1-3-1 16,2 0 0-16,0-3 1 0,0-1 9 0,-1 1 4 0,0 0 1 16,-2 1 5-16,5-1-2 0,-1 3 7 0,1-1 11 15,0 3 1-15,-1 1 4 0,2 2-7 0,-3 4 1 16,4-2-4-16,-5 0-1 0,-3 5-1 0,2-1-10 16,1 3 1-16,-1 0-9 0,0 3 7 0,0 1 0 0,5 0-4 15,-2 2 4-15,-1 0-6 0,0 4 2 0,-2-2-6 16,2 2 1-16,1 0 1 0,-1-1-2 0,-4-1 1 0,2 0-1 15,-1-2-9-15,0 2-28 0,-4-4-18 0,4 4-24 16,-2-7-35-16,0 0-41 0,3-1-1 0,-2-1-35 0,-2-1-35 16,4-2-19-16</inkml:trace>
  <inkml:trace contextRef="#ctx0" brushRef="#br0" timeOffset="127544.39">17413 768 1279 0,'0'-9'14'0,"5"-2"24"15,-2 2 30-15,-1 0-19 0,1 4 9 0,-4 1 8 0,1-2 23 16,-2 2 8-16,2-1 6 0,-2 3-16 0,2 0-21 16,-5-2 22-16,2 4-8 0,0-1-7 0,1-2-27 0,-1 3-6 15,-2 0-18-15,0 3-12 0,-2-3-10 0,1 1-1 16,-2 3 0-16,-3 0-3 0,1-1 6 0,2 1-2 0,0 3-5 16,-1-2 8-16,4 3-3 0,0-1-1 0,0-2-3 15,5 2 2-15,0 0 0 0,0 1 3 0,2-3 0 0,3 2-7 16,1 0 5-16,-1 0 4 0,1 0 0 0,4-2 0 15,-1 2-5-15,17 3-3 0,-15-5 7 0,1 0-2 16,1 1-3-16,3-1 2 0,-7 1 2 0,1-1 2 16,-3 0-1-16,0-1-5 0,-2-1-2 0,-4-1 4 0,-1 1-3 15,0 1-1-15,-1-4 3 0,-3 4-1 0,-2 0 0 16,-1-1 2-16,-1-1 0 0,-2 1-7 0,-2-1-6 16,0-1-15-16,-5 2-9 0,4-2-13 0,4-1-19 0,-4 0-3 15,4-4-24-15,1-1 41 0,1 2-53 0,0-5 42 0,-6-4-120 16,6 5 83-16,0 2-31 0,4-3-4 15</inkml:trace>
  <inkml:trace contextRef="#ctx0" brushRef="#br0" timeOffset="127774.38">17560 540 1385 0,'-3'0'26'0,"3"-5"24"16,3 5-36-16,-3 0 56 0,-1 1-30 0,1 1 3 0,1-2 0 15,-1 2-1-15,2-2-24 0,-2 4-27 0,-2-1 42 16,4 3-58-16,-2-1 36 0,3 4 1 0,-1 1 5 0,-1 3 2 16,1 1 3-16,1 5 5 0,-1 0-5 0,-1 1 4 15,3 2-8-15,-4 0-5 0,1 2-1 0,-1-1 0 0,0-1-4 16,0 1-7-16,0-2 3 0,0-2-2 0,0-1 4 16,3 0-2-16,-2-4-27 0,1-1-12 0,3-1-33 15,-2-8 21-15,0 5-42 0,0-3-44 0,1-1-34 0</inkml:trace>
  <inkml:trace contextRef="#ctx0" brushRef="#br0" timeOffset="128704.45">17502 764 1431 0,'-4'-4'21'0,"6"3"19"0,0 1-36 0,-2 0 58 0,0-2-51 16,6 0 47-16,-1 0-44 0,4 1 44 0,2 2-66 0,2-2 26 15,1 0-13-15,2-2-5 0,3 0 3 0,1 2-4 16,0-1-4-16,3 0 7 0,-2 1-5 0,0-2 5 16,1 2 4-16,-2-1-10 0,-1 2 2 0,-2 0 6 15,0-3 1-15,-4 3-2 0,0-2-1 0,-2-1 0 0,-5 3 13 0,1-1-35 16,-4 2 52-16,-3-2-31 0,3 1 63 0,-6 0-51 16,3 0 68-16,-3 0-49 0,0 0 38 0,-1 0 1 15,1-1-5-15,-3 1-15 0,2-2-20 0,0 2 4 16,-2 0-16-16,-1 0 2 0,-3 0-9 0,0 2-8 0,0-1-4 0,0 0-3 15,0 0 6-15,0 1-2 0,2 3-1 0,-1-3-1 16,4 3 3-16,1 2-2 0,0-2 2 0,1 2 6 16,2 2-6-16,-1 0 0 0,0 0 3 0,2 0-3 15,2 0 1-15,0 0 5 0,-1-1-4 0,2-1 0 0,2 0 1 16,0-1 3-16,1 0-7 0,2-1 6 0,-2-2 1 0,4 1-4 16,-4 0 3-16,5-3-2 0,0 1 0 0,-1-2-2 15,-1 0 3-15,2 0-5 0,-2 0 3 0,1-2-2 16,-5 1-4-16,2-3-4 0,-3 4-1 0,1-5-2 15,-2 2-2-15,-1 0 0 0,2-2-1 0,-1 2-2 0,-3-4 3 0,0 2 5 16,0-1 2-16,0 1 1 0,-3-2 3 0,3-1-4 16,-4 1 2-16,2-1 3 0,1 3 0 0,-1 0 0 15,2 0-3-15,0 1 1 0,-1 4 1 0,1-1 2 16,1 1-8-16,-1 0 2 0,0 1-1 0,2 3 2 0,-2 1-1 0,1 2 1 16,-1 2-2-16,2 0 1 0,-2 2 7 0,0-1-1 15,0 2 1-15,4-1-6 0,-1-1 6 0,-3 0 0 16,5-1 4-16,0-1-2 0,-2 0-5 0,4-2 4 15,0 0-3-15,1-1 5 0,0-3-1 0,0 1 0 0,2-1 0 16,1-2 2-16,-2-2 1 0,4-1-7 0,-2-1 2 0,0-1-6 16,2-2-16-16,-4-1-12 0,4 0-13 0,-2-2 0 15,-1 1-1-15,-2-3 1 0,2 2 0 0,-2-5 1 16,-1 5 18-16,-1-6 8 0,-2 1 5 0,0 0 4 16,-3-3-1-16,1 0-1 0,-4-3 3 0,-1 1 4 0,0 1-5 0,-3-1 4 15,3-1 3-15,-4 5-7 0,3 0 6 0,-3 3-3 16,0 1 1-16,2 5-4 0,0 1-2 0,2 3-3 15,1 1 2-15,-1 2 0 0,1 2 0 0,1 4 6 16,1-3 4-16,-2 3 2 0,0 2 12 0,2 3 5 0,2 1 5 0,-4 4 0 16,4 3 3-16,0-1 1 0,1 2 9 0,0-1 10 15,0 2 3-15,4-1-4 0,-2 0 0 0,2-1 8 16,0-3-5-16,-1 0-3 0,0-3-17 0,2 1-4 16,-2-4-13-16,1-1 4 0,-1-2-5 0,2 0-4 0,1-4 3 0,-1 1 0 15,-3-3 4-15,3-1-6 0,-2-1-3 0,2-3-15 16,0 1-15-16,0-2-23 0,1-1-5 0,-1-2-12 15,5 2-8-15,1-6-2 0,-2 4-5 0,0-5 11 16,-2 0 13-16,2-1 16 0,-1-1 9 0,-1-1 4 0,-4-3 14 16,2 0-3-16,-2 0 13 0,27-3 10 0,-26 1-2 0,-4-1 11 15,-3 3 5-15,3-1 12 0,1 1-3 0,-8 3 10 16,4 2 0-16,-27 7-1 0,24-1 0 0,0 4-9 16,1 3-14-16,-2 2-3 0,0 2-5 0,4 1 0 15,-3 3-3-15,-3 2-1 0,3 1 5 0,1 4 4 0,-1 0 13 0,3 4 2 16,0 0 10-16,0 4 4 0,0-4 11 0,3 3-7 15,1-2 5-15,2 3 4 0,-2-3-9 0,1-1-5 16,0-3-7-16,1 3-6 0,1-4-13 0,0-1 3 16,0-2-3-16,-1-1-18 0,-1-1-33 0,0-2-44 0,-1 2-61 0,-1-6-23 15,1 2-71-15</inkml:trace>
  <inkml:trace contextRef="#ctx0" brushRef="#br0" timeOffset="129143.21">15065 1128 1688 0,'-1'3'-23'0,"2"-3"49"0,13-2-34 0,-6-1 36 0,8 2-30 0,6 4 3 0,8-6 3 16,11 6 2-16,7-6 22 0,12 3-37 0,6-3 55 16,15 2-31-16,1-4 40 0,21-4 4 0,4 4 13 0,14-5 7 0,7 5 14 15,11-5-2-15,6 4-19 0,12-4 1 16,1 5-1-16,1-3 4 0,1 5-10 0,-2-1-5 0,-1 1-12 15,-5 1-5-15,-5 2-2 0,-8 0-3 0,-4 0 6 16,-12 3-1-16,-11-1-3 0,-11 0 2 0,-14-2-2 0,-14 2 0 16,-14-2 22-16,-12 3 11 0,-12-5-8 0,-12 6-2 15,-7-6 13-15,-5 4-1 0,-9-6-9 0,-4 3-19 16,-2-3-37-16,-6-3-48 0,-4-1-44 0,-8-4-53 0,-7 4-62 16,-4 3-66-16,-10-1-49 0,-4 1-27 0,-7 0-52 0</inkml:trace>
  <inkml:trace contextRef="#ctx0" brushRef="#br0" timeOffset="131453.84">14965 1657 1920 0,'0'-9'-22'0,"4"0"29"0,-11-2 12 0,4 2 5 16,-2-1 10-16,4 2 12 0,-3 2 4 0,8 1 1 15,-8 2 22-15,1 2-29 0,3 0-12 0,-3 1-11 16,3 1-7-16,0 5-13 0,0 6 0 0,0 3 3 0,0 7 8 16,3 7 19-16,0 7 11 0,-3 4 22 0,7 6 3 15,-1 3 5-15,2 4-2 0,1-5-7 0,4 1-5 16,-3-3-20-16,2-2-8 0,-1-3-13 0,-2-3-8 0,0-3-5 15,-3-6-2-15,0-4-1 0,-2-1 2 0,-1-7-4 16,0-1 0-16,-3-6-4 0,3-2-4 0,-3-4-22 16,0 0-23-16,3 1-37 0,-6-5-36 0,6-1-57 0,-1-5-20 15,-1-1-48-15,1-5-47 0</inkml:trace>
  <inkml:trace contextRef="#ctx0" brushRef="#br0" timeOffset="132202.99">14946 1605 1664 0,'-6'-4'30'16,"1"0"-12"-16,5-3 25 0,-3 3 9 0,2 4 1 16,-3-1 8-16,3 1 7 0,-1-2 8 0,4 2-26 15,-2 0 13-15,3 0-22 0,0 0-8 0,2-1 2 0,7 1-9 16,9-2-7-16,8 2-3 0,11-1-5 0,8 0 3 15,19 1-4-15,11 0 3 0,9-1-8 0,8 1-1 0,18 0-2 16,10 1-1-16,14 1-5 0,8 0-2 0,11 1 4 16,8-1-6-16,14 1 5 0,-6-1-2 0,-3 0 3 15,2-1-2-15,-6-1 3 0,-6 0 0 0,-9-1-4 0,-3-3 2 16,-9 1 0-16,3 1 7 0,-10-4-2 0,-3 1-1 16,-19 0 3-16,-6 0-3 0,-10 1 2 0,-7-1-1 15,-13 3 2-15,-9-1-6 0,-8-1 9 0,-12 2 17 0,-2-5 11 16,-5 5 28-16,-13-1 4 0,-4 2 31 0,-10-3 5 15,-2 3 10-15,-8-1 0 0,-2-1-10 0,-4 0-14 16,-2 0-24-16,2 0-9 0,-2-1-32 0,0-2-5 0,0 2-5 16,2-1-12-16,-1 2-5 0,1 1-1 0,3 2-2 15,-1-2 6-15,1 0 5 0,0 1-3 0,2 1-3 16,1 0 3-16,0 0 0 0,0 0 2 0,1 0-1 0,-1 1-2 16,3 1-1-16,-3 0-3 0,3-2 3 0,1 0-1 15,-3 2 1-15,1-2-2 0,-1 0 3 0,3 0 1 16,-3 3-3-16,2 2 2 0,-3-1 3 0,4 2-4 0,-3-1 2 15,2 3-4-15,2-2 3 0,-4 3-3 0,4-1 0 16,-3 0 1-16,3-1 0 0,-4 3 0 0,2 0-1 16,-3 1 2-16,2 0-3 0,1 2 3 0,-1 2-2 0,-1 2 2 15,-1 0-5-15,0 4 10 0,0 0-3 0,0 3 3 16,-1 3-3-16,-2 3 1 0,-1 2 5 0,1 1-6 0,0-1 5 16,-2 3-8-16,0-2 4 0,1 2-2 0,-1-4 1 15,4-1 0-15,-3 0 1 0,1-3 2 0,3-2-7 0,0-1 6 16,0-3-6-16,0 0 0 0,0-5 1 15,0 2 4-15,0-4-8 0,0-2 7 0,0-1 1 0,0-2-6 16,0-3 8-16,0-1 2 0,0 0-3 0,0-2-4 16,0-2 7-16,0 1-10 0,0 0 9 0,0-2 16 15,0 0 10 1,0 0-5-16,0 0-4 0,0 0 7 16,0 0-2-16,0 0 5 0,0 0-7 0,0 0 1 0,0 0 5 15,0 0-13-15,0 0 1 16,-57-13-15-1,57 13-47 1,0 0-5-16,-517-24-23 0,403 18-42 0,-17 3-49 16,-14-2-57-16,-10 0-43 0,-5-5-19 15,-12 3-48-15</inkml:trace>
  <inkml:trace contextRef="#ctx0" brushRef="#br0" timeOffset="135395.25">19399 1622 1903 0,'0'-3'8'0,"4"1"32"0,-1-1 33 0,-2 1 18 0,1 2 29 0,-2 0 3 0,0 0 15 16,-2-2 20-16,1 2-3 0,-2 0-33 0,3-1-25 15,-4 1-21-15,1 0-25 0,0-3-7 0,1 3-13 16,-1 0-21-16,2 4-1 0,-1 0 0 0,-4-1-11 16,0 5-1-16,-1 3-3 0,-3 1 11 0,1 5-9 0,0 2 5 15,-3 2-3-15,0 0-1 0,2 1 7 0,2 0-1 16,-1 0 3-16,5-1-6 0,0 0 5 0,1-2-6 0,1 0 7 15,1-4-1-15,2 1-3 0,3-1 6 0,-3-3-5 16,4 0 0-16,3-1 6 0,-2-2 0 0,4-2-8 16,-2-3 0-16,2 1 8 0,2-4-5 0,-3-1 0 15,4-1-1-15,0-1-8 0,-1-3-6 0,-2 0 4 0,1-2 1 16,1-1-9-16,-1 1-3 0,-3-2 5 0,3-3 0 16,-4 2 1-16,-3-2 9 0,1 0-4 0,-1-3 0 15,-1 3 4-15,0-2 2 0,0-1-1 0,-2 2-1 0,2 2 6 16,-3 3-6-16,2 1 4 0,0 0 0 0,-1 3 2 15,-1 4-3-15,2 0-6 0,-2 3 5 0,3 1-3 0,-3 3 4 16,3 2-4-16,-1 1-2 0,1 4-3 0,2 0 7 16,-1 4 0-16,-1-1-1 0,2-2 0 0,0 0 2 15,2 1-1-15,-6-1-3 0,4-4-18 0,2 0-19 16,-3-2-27-16,1-4-28 0,-1 1-35 0,0-2-45 0,-1-3-36 16,3-5-6-16,0-1-23 0,2 1-28 0,-1-6-10 15</inkml:trace>
  <inkml:trace contextRef="#ctx0" brushRef="#br0" timeOffset="135936">19666 1725 1325 0,'0'-19'33'0,"2"0"32"16,1 2-18-16,0 3 8 0,-3 4 16 0,2 3 13 0,0 1-3 15,-1 5 5-15,1 0-37 0,0 2-30 0,-2 1 21 16,0 5-8-16,1 0-12 0,-1 0-14 0,0 3 6 0,3 3 1 16,-3-1 14-16,4 5 5 0,0 2 8 0,-1-2 5 15,0 3 3-15,1-1 2 0,-3 0 5 0,1 0 0 16,-1 0-16-16,3-2-3 0,-4 1-10 0,1-5-4 0,-1 1-12 15,3-2 3-15,-3-2-11 0,0-3-4 0,4-1 6 16,-4 0-6-16,0-3 3 0,0-3 1 0,0 0 4 0,0 0-5 16,1 0 7-16,-2-3 2 0,2 1-6 0,-2-2 1 15,1-3-5-15,0 0-4 0,0-4 4 0,-4-2 0 16,1-2-1-16,2-1-6 0,-3-4 3 0,0-2 4 0,0-1 4 16,1-1-2-16,-3 1 0 0,5-2-2 15,-6-2-1-15,7 2 2 0,-1-2 1 0,-1 1-1 0,2 2-1 0,0 6 2 16,2-1 4-16,-1 5 9 0,-1 1 2 15,3 3 3-15,1 4 0 0,-4 2 4 0,4 0-3 0,-3 3-9 16,1-1 0-16,1 2-7 0,2 2-4 0,3-1 0 16,-1 3-1-16,7 0-5 0,-2 1 3 0,6 2 3 15,-4 1 0-15,6 1-1 0,-3 1-2 0,0 1-4 0,-3-3 1 16,-2 3 0-16,-2-2 1 0,-2-2 1 0,0 1-8 16,-8 2 2-16,0-2 2 0,-2 1 2 0,-4-2 0 0,0 1 1 15,-1 2 1-15,-2 0 4 0,-4 0 1 0,2-2 3 16,0 0 1-16,-2-2 1 0,1 2-7 0,-1-3 4 15,5 0-2-15,-1-2-4 0,4 0 2 0,0-3-1 0,2 4-4 16,2-2 1-16,1-2 9 0,1 0-6 0,1 1 3 16,-1-1 3-16,4 0 2 0,0 2 1 0,-2 0 4 15,3 1 2-15,2 1-2 0,5 2 7 0,-2 0-3 0,4 1 2 16,0 1 3-16,2-2-8 0,-1 5 3 0,0-3 0 16,-2 1 1-16,0 0 3 0,-3 0 19 0,-3 1 6 0,-1-1-3 15,-3 2 10-15,1-3 3 0,-3 3 4 16,-2-2 7-16,-7 3 2 0,-4-2-18 0,2 1-7 0,-10-1-3 15,0-2-6-15,-11 1-4 0,-4-1-9 0,-6-1-15 16,0-2-43-16,-5-1-60 0,-5-4-71 0,-2 3-72 0,3-6-52 16,-2 3-101-16</inkml:trace>
  <inkml:trace contextRef="#ctx0" brushRef="#br0" timeOffset="150883.84">19339 3844 1385 0,'-3'-3'23'0,"6"3"2"0,-4-4 8 0,1 3 20 0,0 1-34 16,0 0 69-16,0 0-40 0,0 0 10 0,0 0-4 16,0 0 3-16,0 0 14 0,0 0-5 0,-16-2 45 0,16 2-51 15,0 0 44-15,0 0-2 0,0 0-6 0,0 0 1 0,0 0-13 16,0 0-10-16,0 0-7 0,0 0-3 16,0 0 5-16,0 0-5 0,0 0-9 0,0 0-5 0,0 0-11 15,0 0 1-15,0 0-8 0,0 0-9 16,172-17-22-1,-145 16 1-15,-5 1 2 0,-1 0-3 0,-1-3 0 16,-1 3-1-16,-3 0 1 0,-2-1-3 0,-1-1 7 16,-2 2-7-16,-11 0-11 15,0 0-23 1,0 0-16-16,0 0-37 0,0 0-36 0,0 0-33 16,0 0-38-16,0 0 3 0,0 0-43 0,0 0-10 15,0 0-32-15</inkml:trace>
  <inkml:trace contextRef="#ctx0" brushRef="#br0" timeOffset="151337.67">19524 3730 1347 0,'0'0'32'16,"0"0"36"-16,0 0-21 0,0 0 8 0,0 0 25 0,0 0 6 15,0 0 28-15,-58-47 12 0,58 47-17 0,0 0-21 16,0 0 25-16,0 0 7 0,0 0-16 0,0 0 0 0,0 0-24 15,-16-19-10-15,16 19-19 0,0 0-12 0,0 0-7 16,0 0-14-16,0 0-5 16,0 0 4-1,22 11-12-15,64 22 11 16,-72-27-9 0,-2-3-2-16,1 1-3 0,1-1 3 15,-1 1-1-15,4-2 0 0,-4 3 2 0,4-3-3 0,-4 2 1 16,1-2 0-16,-3 1-3 0,1-1-2 0,-5 1 3 0,0-2-3 15,-3 0 0-15,0 1-3 0,-3-1-3 0,-1-1 2 16,0 1 0-16,-1-1 8 0,1 2 5 0,-4 1 10 16,1 0 5-16,-2 2 7 0,2 0 2 0,-4-1 2 15,-3 5 3-15,0-3-1 0,0 5-11 0,-3-4-7 0,1 2 6 16,-1-3-8-16,0 4 5 0,-3-2-4 0,6 0-1 16,-2-1 0-16,-1 1 3 0,4-1-1 0,-4-1-6 0,5 0 3 15,0 1-2-15,2-3 5 0,-2-1-3 0,3 1-1 16,1 0-1-16,0-3 0 0,4 3 0 0,-3-4-1 15,3 3-3-15,0-2-6 0,0 0 1 0,0-1-1 0,0-1 0 16,0 2 0-16,0-2-5 0,3 1-3 0,-3-1-33 16,4-2-39-16,-4-2-51 0,0 5-76 0,1-4-108 15,2 0-84-15</inkml:trace>
  <inkml:trace contextRef="#ctx0" brushRef="#br0" timeOffset="155099.07">12329 3185 445 0,'0'0'0'0,"0"0"1"0,0 0-2 16,0 0 0-16,0 0-3 0,0 0-2 0,0 0-1 0</inkml:trace>
  <inkml:trace contextRef="#ctx0" brushRef="#br0" timeOffset="156281.7">13365 3812 1524 0,'-2'-2'28'16,"4"-1"-6"-16,-1 2 36 0,1 0-1 0,-2-2 5 16,0-1 5-16,0 0 22 0,2 0 22 0,-2-1-18 0,-2-1 17 15,4-5-18-15,-1 2 11 0,1-2 6 0,1 6 16 16,-3-4-14-16,5 3-19 0,-5 0-9 0,1 1-8 15,-2 2-16-15,1-1-10 0,-3 0-10 0,-1-1-23 0,0 2-13 16,-1 0-1-16,-4 2 0 0,2-1-5 0,-4 1-1 16,-3 1-2-16,0 1 3 0,-4 2-1 0,2 0 8 15,-4 2-4-15,4 2 1 0,-5 1 0 0,4 0 4 0,4 3-3 16,-4 0-1-16,4 3 15 0,2 2 0 0,-1-2 6 16,2 4-3-16,2-3 10 0,-1 4-2 0,4-5 9 0,0 3 0 15,2-2-7-15,3-4-4 0,3 2-7 0,-1-1 1 16,1-4-5-16,2 3 5 0,6-5 2 0,-2-1 0 15,1-1 4-15,7-1-3 0,-6-1 8 0,8-6-5 0,-3 3 2 16,5-7-8-16,-1 3-9 0,-1-6-4 0,2 0-5 16,-1-2 4-16,-1-1-8 0,-1-3 3 0,-4 3-2 15,2-5-5-15,-2 0-6 0,-2-4 4 0,0 0-7 16,-4-1-3-16,-2-1 2 0,0-6-5 0,0 1 3 0,-2-2 8 16,-1 4 0-16,-1-1 1 0,-2 2 6 0,0 3 2 15,0 6-2-15,0 4 3 0,0 2 1 0,0 5-6 0,0 3 1 16,-2 3 2-16,2 2-8 0,0 3-1 0,0 3 9 15,-3 3 1-15,-1 4-8 0,0 1 6 0,2 4 8 16,-5 2-7-16,2 1 5 0,2 1 2 0,-2 0-5 0,1 0-4 16,1 1 9-16,2-4-4 0,-1 3-4 0,4-3 3 15,-1-1 5-15,1-1-6 0,-1-3 0 0,3-1 1 0,-1-2-2 16,0-2 2-16,2-1 0 0,-2-3-19 0,3-3-27 16,-1-3-37-16,-2 2-28 0,0-3-46 0,1 0-49 15,-1-3-50-15,3-1-1 0,2-4-17 0,-2 0-12 0,4 1-15 16</inkml:trace>
  <inkml:trace contextRef="#ctx0" brushRef="#br0" timeOffset="156654.19">13581 3542 1531 0,'0'-2'37'0,"2"-4"-15"0,1 5 27 0,0 1 19 0,-6 0 15 0,3 0 14 16,-1 0 12-16,-1 1 7 0,0-1-30 16,2 0 12-16,-4 3-25 0,3-6-22 0,1 8-17 0,-2-4-11 15,0 2-9-15,1 3-6 0,-1 4-4 0,0-3 5 16,2 6 0-16,-3 2 7 0,0 1 0 0,1 1 1 0,1 0-3 15,-1 1 3-15,1-1-2 0,-3 2-4 0,4-2-2 0,-4 0-4 16,4-1 3-16,-1 0-4 0,-1-2-2 16,2-1-6-16,-2-2 4 0,2-1 0 0,0-1 2 0,0-3-1 15,0-1 0-15,0-1 2 0,0-3 1 0,0 1 7 16,0-2-4-16,0 0 2 0,2-3-3 0,-2-1 2 16,2-2-5-16,-1-3 3 0,3-1-1 0,-2 0-4 0,3-4 0 15,1-1-3-15,1-1 4 0,3 1-1 0,-2-1 4 16,4 3-7-16,0 0 5 0,3 2-3 0,-3 5-1 15,2 0 1-15,2 2-5 0,-2 4 5 0,2 1-6 0,-2 3 7 16,-1 2-5-16,-2 2 4 0,2 4 3 0,-3-1 3 16,0 3 1-16,-2 1-3 0,0 1 2 0,-4 0 1 15,0-1 1-15,-1-2 3 0,-3 4-3 0,-3-4 4 0,-1-1 11 16,-3 0 4-16,1-1-1 0,-4 0 5 0,-1-3-1 16,-2 1-2-16,0-2-5 0,-4-1-4 0,0-2-13 15,1-1 0-15,-1-3-9 0,1-2-25 0,-3-2-24 0,5-1-28 16,-3-1-21-16,4 1-29 0,-1-6-31 0,4-1-47 15,5-5-3-15,4 3-27 0,1-5-13 0</inkml:trace>
  <inkml:trace contextRef="#ctx0" brushRef="#br0" timeOffset="157000.21">13884 3772 1393 0,'0'-2'17'16,"1"0"22"-16,3 4-37 0,-4-2 59 0,2-4-34 0,0 6 37 0,0 0-37 0,-1-2 50 0,1 5-62 16,-1-5 30-16,1 8-10 0,1-6-61 0,-1 4 38 15,-1 0-36-15,1-1 36 0,-2-1-54 0,0 2 51 16,2-1-54-16,-2 2 47 0,-2-2 0 0,2-2-2 0,0 1-2 16,-2-1 2-16,1 1 0 0,-2-3 0 0,-1-1 2 0,3 0 2 15,-2 1 8-15,-1-2-4 0,-3 1 7 16,2-3 9-16,2 1 13 0,-4-1-6 0,3 1 4 0,2-3 13 15,-4 1 6-15,3-4 11 0,1 3-1 0,2-2-1 16,0 1-7-16,0-2 11 0,2 3-8 0,1-3-13 16,1 3-10-16,0 0-9 0,0 3-4 0,3 0-9 0,-2 0 2 0,3 1-15 15,-2 2 6-15,-2 1-1 0,3-1-3 16,-4 2 1-16,2 0-2 0,-3-1-3 0,1 0-4 0,-2 3-11 16,2-2-46-16,-3 5-52 0,3-5-40 15,-3 2-93-15</inkml:trace>
  <inkml:trace contextRef="#ctx0" brushRef="#br0" timeOffset="157538.38">14255 3759 1791 0,'0'0'-21'0,"0"0"76"0,0 0-29 0,-20-18 5 0,20 18-10 15,0 0 1-15,0 0 22 0,0 0-78 0,0 0 50 16,-19-19 2-16,19 19-1 15,-32-8-26 1,-36 11 5 0,60 1 4-16,2-1 5 0,0 2-2 0,6-5 13 15,0 0 2 1,0 0-1-16,0 0 10 0,-2 19 6 0,2-19 3 16,0 0 0-16,0 0 5 0,0 0-7 0,0 0-1 15,0 0-6-15,43 27-1 0,29 14-8 16,-67-39-15-16,3 33-14 31,-8-30 13-31,-1 0 5 0,-1 1-5 0,-4 0-1 16,-1-1 2-16,-4 2-2 0,2-4-4 0,-6 2-1 15,-2-1-3-15,-2-2 3 0,-2-2-5 0,1 3 3 0,-2-3-10 16,4-3-20-16,0 2 0 0,1-1-12 0,2-1-7 16,4-5-23-16,0 4-6 0,5-4 13 0,2-6-52 15,1 5 33-15,3-6-16 0,0 4-12 0,7 1-14 0,-1-1-7 16</inkml:trace>
  <inkml:trace contextRef="#ctx0" brushRef="#br0" timeOffset="157983.59">14404 3780 1234 0,'0'0'22'0,"6"-5"27"0,-1 5 16 16,-2-2-37-16,0 1 58 0,-3-3-35 0,7 2 51 0,-6 0-38 15,4-1-21-15,-2 1-21 0,-3-2-11 0,2 1 52 16,-4-3-49-16,2 1 39 0,-6-2-52 0,4-1 38 0,-3 1 7 16,2 2-9-16,-6-1-3 0,4-1-13 0,-1 3-15 15,-1 1 1-15,-2 1-1 0,0 1 0 0,-1 1-12 16,0 1 8-16,-2 2-4 0,-1 0-7 0,-1 2 13 0,3 2-9 16,0 0 7-16,-2 2-1 0,7 2 4 0,-1-2-5 15,1 2 0-15,0 3 12 0,4-2-5 0,2 2 5 16,0-1-8-16,2-2 5 0,4 0-4 0,0 0 8 15,-2-2-4-15,4-1-8 0,-2-1 6 0,5-1-5 0,-2-1 7 0,1-2-6 16,2 1 4-16,0-2-5 0,-1-2 4 16,1 0-2-16,0 0-5 0,0 0 1 0,-2-2-4 0,-1-2-12 15,-2 0-4-15,0 0-7 0,-2-2 7 0,0-1-1 16,-2-1 2-16,2 1-2 0,-2-2 3 0,-1-1 13 16,-1 1 1-16,-1-3 10 0,2 1-7 0,-2 0 2 0,0 0-2 15,-2 1 2-15,2 1 1 0,0 4 0 0,-1 0-1 16,1 5-2-16,0-2 1 0,0 4-2 0,0 3 4 0,-2 2-4 15,2 0 2-15,0 4-2 0,0 2 6 0,0 4-2 16,0 1 3-16,2 2 4 0,-1-1-6 0,1 1 9 16,1 1-6-16,-2 0 3 0,2-2-4 0,2 0 4 15,0-1-8-15,-2-2 5 0,0 1-2 0,2-3-5 0,1-2-4 16,-1 1-17-16,0-3-26 0,-2-2-40 0,4-2 12 16,-3-5-42-16,-2-1-31 0,2 0-57 0</inkml:trace>
  <inkml:trace contextRef="#ctx0" brushRef="#br0" timeOffset="158221.2">14578 3628 1400 0,'0'-8'33'0,"-2"1"32"0,5 2-25 0,2 3 4 0,-5-1 3 0,0 6-1 0,-1-1 1 16,1-2-1-16,0 5-29 0,-4-3-15 0,3 0 40 15,-3 3 8-15,4 0 10 0,-4-1 11 0,4 5 4 16,-3-1 9-16,1 1 5 0,1 5-11 0,-1-2-18 0,2 3-12 15,0-2-9-15,2 5-13 0,-4-4-1 0,4 18-1 16,-1-15-19-16,1-3-1 0,-2 2 0 0,3-4-4 16,1 0 6-16,-4 0-21 0,2-3-22 0,1 2-30 15,-3-6-34-15,4 4-35 0,0-6 6 0,0 0-35 16,0-3-42-16,1 2-20 0</inkml:trace>
  <inkml:trace contextRef="#ctx0" brushRef="#br0" timeOffset="158545.35">14699 3734 1641 0,'4'-2'30'0,"0"0"-19"0,0 2 3 0,-4 2 6 16,0 0 3-16,0 1 11 0,-2-3 7 0,0 6 6 0,-1-3-27 15,2 2 27-15,-3-1-4 0,3 0 1 0,-3 2-2 16,4 0-5-16,-4 1-6 0,4 0-3 0,-3 0-1 16,6 0-6-16,-3 4 2 0,0-4-8 0,4 1 1 0,1 1-7 15,0-2 1-15,0 1-7 0,2-1 2 0,-3 0 0 0,5 1-6 16,-1-2 3-16,-1-2-15 0,-1 2-2 15,1-3-20-15,0 2 4 0,-3-3-8 0,-1 0-28 0,3-3 0 16,-3-2-16-16,2-2 49 0,-3-2-51 0,4 2 51 16,-5-4-46-16,3 0 39 0,-4-5 20 0,0 4 5 0,0-2 16 15,-4 4-38-15,1-9 58 0,-3 9-36 0,1-4 48 16,4 4-28-16,-6 2-25 0,4 0 54 0,2 3-50 16,-3 0 58-16,3 5-57 0,-1-2 47 0,-1 2-49 15,3-2 43-15,0 2-23 0,0 0 5 0,-1-1-5 0,1 2-8 16,-2-2 2-16,2 4 7 0,0-1-5 0,0 0-36 15,0 0 26-15,-1-1-96 0,2 5 9 0,1-5-90 16</inkml:trace>
  <inkml:trace contextRef="#ctx0" brushRef="#br0" timeOffset="158717.35">14766 3617 1182 0,'-3'-7'24'0,"-5"0"25"0,8-3 6 16,2 5 8-16,-5 1-32 0,1 2 45 0,0-1-42 16,2 3 57-16,0 0-82 0,0 0 30 0,0 1-59 0,0-1 39 15,2 0-23-15,-2 0-22 0,3 0 0 0,-4 0-96 16,4 2 4-16</inkml:trace>
  <inkml:trace contextRef="#ctx0" brushRef="#br0" timeOffset="158971.15">14849 3606 1211 0,'0'0'21'0,"-2"-3"30"0,5 2 2 16,-3 1 15-16,-1-1-35 0,1 1 53 0,-4 1-48 0,6 0 53 15,-2 2-74-15,2-1 25 0,-2 5-27 0,0-1-15 16,1 3 37-16,2 2-52 0,-2 3 50 0,-1 0-37 15,2 4 57-15,1 1-52 0,-1-1 24 0,-1 3 1 16,4-2 2-16,0-3-4 0,-2 2 1 0,2-4-18 16,1 1-4-16,-1-1-3 0,0-2 0 0,0-2-1 0,-4 0-9 15,2-2-18-15,-3 1-35 0,4-4 12 0,-4-6-33 16,0 4-29-16,1-2-27 0,-1-1-31 0,0-3-26 0</inkml:trace>
  <inkml:trace contextRef="#ctx0" brushRef="#br0" timeOffset="159313.48">14884 3798 1196 0,'2'-4'23'16,"1"2"32"-16,0 1 20 0,1 1-35 0,-4-3 49 0,1 3-27 15,1 0 5-15,1-2-4 0,0 2-19 0,2-1-36 16,4 1-17-16,-1-2 34 0,2 2-45 0,6-3 25 0,-4-2-5 16,6 3 1-16,-2 0 0 0,2-1 2 0,0 1-5 15,-1 0 2-15,-1 0-6 0,2 1 6 0,-6-3 0 16,2 3 1-16,-4 0-7 0,-2 1 8 0,0-2-3 15,-4 1 6-15,-4 2 8 0,0-2 16 0,0 2 2 0,-3-2 6 16,3 1 4-16,-5-1-1 0,-1-2 3 0,0-2-4 16,0 1-6-16,-4-1-16 0,-1-3-2 0,-2 4-1 15,2-3 1-15,-1 2 2 0,-1 0-1 0,1 1 0 0,3 2 4 16,-2 1-8-16,6 2-1 0,-2 1 8 0,4 0 5 16,-1 5 3-16,4-2 10 0,0 4 9 0,0 1-1 15,4 2 12-15,1-1 18 0,0 4-5 0,2-1-6 0,4-1-7 16,1 4-3-16,4-6-15 0,-3 3-1 0,8-3-10 15,-1 0-15-15,-1-2-3 0,5-2-3 0,-2-3-4 16,2 0-27-16,-3-1-35 0,0-1-50 0,1-4-39 0,-5-1-52 16,0-4-13-16,-1 4-53 0,-1-6-45 0</inkml:trace>
  <inkml:trace contextRef="#ctx0" brushRef="#br0" timeOffset="159732.96">12653 4125 2033 0,'-33'4'-46'0,"5"-2"7"16,7 0 14-16,12-2 6 0,1 3 5 0,5-3 0 0,10 2 0 15,8-2 6-15,10 4 40 0,5-4-2 0,6 2-14 16,9-2-3-16,13 0 8 0,10 0 9 0,10-4 15 16,5 4 4-16,12-4 18 0,12 3 4 0,13-5 10 0,6 6 10 15,13-2 1-15,2 2-12 0,6 0-13 0,8 0-6 16,2 0-7-16,-1 0-11 0,-1 0-6 0,-5 0-6 15,-6 0 5-15,0-2 7 0,-12 2 7 0,-11 0-6 0,-12 0 4 16,-12 0 3-16,-20 0-1 0,-12 0-7 0,-11 0-20 16,-12-3-4-16,-13 3-2 0,-7-3 12 0,-11 3-12 15,-8-1 0-15,-3-1-13 0,-6-1-15 0,1-2-30 0,1 1-42 16,-11 1-48-16,-5 1-73 0,-9-1-50 0,-2-1-29 16,-7 4-68-16</inkml:trace>
  <inkml:trace contextRef="#ctx0" brushRef="#br0" timeOffset="163498.79">12748 3757 1791 0,'-3'-4'-21'0,"5"-4"81"0,-1 4-37 15,-2-2 18-15,1 0 20 0,-2-1 23 0,2 2 23 16,0-2 20-16,3 0 45 0,-3 3-63 0,0-1 42 16,3 2 13-16,-6-1-15 0,3 4-11 0,0-1-13 0,3 5-15 15,-3-4-19-15,0 1-20 0,0-2-5 0,0 2-32 16,0 0-7-16,2-1-9 0,-2 3-7 0,2 3 1 0,-1 3-1 16,1 0 0-16,-1 1 7 0,1 4 1 0,1-1 3 15,0 3-2-15,-1-2-2 0,2-1 2 0,-2 0-3 16,0-1 1-16,-1-2-3 0,-1-1 3 0,0-3-1 0,0-2 8 15,3-1 5-15,-3-3-5 0,0 3 20 0,0-8 20 16,0 4-4-16,4-6 2 0,2 0-3 0,0-6-6 16,8 0-7-16,-1-3-6 0,6-3-23 0,5-4-21 15,0-2 1-15,6-2-3 0,5-1 4 0,2-2-8 0,6-2 5 16,0 1-4-16,7-2 3 0,-1 4 2 0,1-2-18 16,2 6-36-16,-8 1-48 0,0 5-68 0,-4 5-107 15,-12 5-125-15</inkml:trace>
  <inkml:trace contextRef="#ctx0" brushRef="#br0" timeOffset="185325.71">19528 4547 946 0,'-17'-18'1'16,"17"18"20"-16,0 0-1 15,0 0 1-15,0 0 4 0,0 0 11 0,0 0-7 0,0 0 1 16,0 0 5-16,0 0 4 0,0 0-7 0,0 0 1 0,0 0 3 15,0 0 0-15,-12-15 10 0,12 15 4 0,0 0-8 16,0 0 0-16,0 0 16 0,0 0-24 16,0 0-45-16,0 0 48 0,0 0-56 0,0 0 43 0,0 0 6 15,0 0-1-15,0 0-20 0,0 0 14 16,0 0 19-16,0 0-68 0,0 0 58 16,0 0-54-16,0 0 49 0,0 0-48 0,0 0 44 0,0 0-45 15,0 0 57-15,0 0-11 0,0 0 9 16,-21-5 2-16,21 5 3 0,0 0-3 0,0 0 14 0,0 0-1 15,0 0-4-15,0 0-1 0,0 0-6 0,0 0 4 16,0 0-4-16,0 0 6 0,0 0-9 0,0 0 3 16,0 0-2-16,0 0-7 0,0 0-4 0,23-3-1 15,-23 3-4-15,0 0 6 0,147 5-10 16,-125-2-11-16,-1-3-3 0,-4 0 3 0,1 0 2 16,-3 0-11-16,-1 0 5 0,-1 0 3 0,-4 0-3 15,2 0 0-15,-4 0-2 0,-3-3 0 0,0 3 7 16,-3 0 3-16,-1 0 2 0,0 0-2 0,-3 0 1 0,-2-1-1 15,0 0 0-15,0 1 0 0,-4-3-5 0,1 3-3 16,0-2-9-16,-6 0-25 0,5 2-26 0,1-3-25 16,-1 3-27-16,1-2-43 0,3 1-12 0,2-3-41 15,-1 0-54-15</inkml:trace>
  <inkml:trace contextRef="#ctx0" brushRef="#br0" timeOffset="185875.12">19691 4352 968 0,'-4'-1'20'0,"4"-2"19"16,0 3 10-16,0-2 10 0,0 4 15 0,0-2 10 15,0-2 8-15,-3 4-27 0,3-4 35 0,3 2-68 0,-3 0 45 16,0 0-43-16,0 0-16 0,0 0-9 0,4 2-6 15,-4-4 28-15,0 4-54 0,0-2 52 0,0 0-57 16,0 3 36-16,0-2 1 0,0 0 2 0,0-1-4 16,0 3 6-16,0-1 1 0,0 1 8 0,0-2 7 0,1 3-3 15,2 1 8-15,-2-1-1 0,4 0-2 0,-1 0-5 16,-1 1-1-16,0 2-9 0,3-2-4 0,-1 1 0 0,3-2-10 16,-2 1-2-16,-1 3 7 0,1-1 1 0,1-1 1 0,0-1-4 15,0 3-5-15,-2-2 2 0,1 0 4 16,1-1 1-16,-2 3-4 0,3-3-2 0,-3 0-1 0,0 1-1 15,2-1 6-15,-2 1-1 0,-1-3-5 0,-1 3 0 16,2-2 2-16,-2 1 1 0,-1-1-6 0,1-2 8 0,0 2-4 16,-1 0-2-16,2-1 0 0,-4-2 6 0,0 3 2 15,1-4-4-15,-2 2 13 0,-2-1-4 0,2 3 1 16,-1-4 7-16,-1 1 9 0,1 3-1 0,1 0-3 0,-4-1 4 16,0 4-3-16,2-4 4 0,-2 2 4 0,-4 1 0 15,2-2-1-15,-1 3-5 0,0-1 5 0,-1-1 1 0,1 1 4 16,-2 1-2-16,0-2 0 0,3 4-2 15,-1-2 0-15,2 1 0 0,-3-2-6 0,2 3 0 0,1-2-7 16,3 0-1-16,-4 1-6 0,1-3-2 0,1 0-5 16,2 1-3-16,2-2 4 0,-1-1-1 0,0-1-4 15,2 0-1-15,0-1-1 0,0-1 3 0,0 0-3 0,2 0 8 16,-2 0-8-16,0 0 2 0,2-1 0 0,-1 1-4 16,-1-2-12-16,3 1-34 0,-3 2-47 0,0-1-66 0,4-2-41 15,-4-1-96-15</inkml:trace>
  <inkml:trace contextRef="#ctx0" brushRef="#br0" timeOffset="200781.62">21017 633 1602 0,'0'-4'21'0,"0"3"-22"0,-1-1 60 16,1 0-31-16,0 1 27 0,0-1 15 0,0 0 21 15,0 0 20-15,0 1-9 0,1-1 38 0,-1-3-43 16,2 5 40-16,-2-3-21 0,1 3 0 0,-1 0-13 0,0 0-13 15,0 3-14-15,2-3-17 0,-2 1-11 0,2-1-10 0,-2 4-5 16,-2-2-13-16,4 0-10 0,-4-1-6 0,2 4 21 16,-2 4 17-16,1 1 2 0,1 4-3 0,0 1 8 15,-2 2 3-15,4 5 6 0,-4-2-1 0,5 2-15 0,-1 0-16 16,0 1-4-16,-1-2 0 0,3 0-7 0,-2-2-5 16,3-3-8-16,-2 3 5 0,0-3-7 0,4-2-7 0,-2-1 4 15,1-1-8-15,-2-2-13 0,1-3-31 0,-2-2-45 16,2-1-41-16,-2-2-44 0,-1 2-36 0,-2-2-64 15,3-4-20-15,1-2-54 0</inkml:trace>
  <inkml:trace contextRef="#ctx0" brushRef="#br0" timeOffset="201156.21">21239 677 1688 0,'0'-11'-1'15,"3"2"11"-15,4-1 28 0,-7 4 16 0,0 1 19 0,0-2 19 16,2 2 13-16,-2 4 6 0,-2-1-1 0,1-1-10 15,1 3-28-15,-3-1-16 0,3 2-17 0,-1 0-20 0,1 3-12 16,-2-1 2-16,4 4 11 0,-1 2 13 0,2 1 5 16,-3 4 3-16,3-1-1 0,-1 5 3 0,-1-2 3 15,2 2 2-15,-1-1-3 0,1 1-14 0,0-2-4 0,-1 0 4 16,0-1-1-16,3-4 1 0,-4 2-8 0,5-2-5 16,-3 0-6-16,2-4 0 0,0 1 0 0,1-3-4 0,-2-1-1 15,3 2-4-15,-1-2 3 0,-1-3-5 0,0-1 3 16,-2 3-1-16,4-6-4 0,-1 3 0 0,-2-3 0 0,1-2 0 15,0 0-1-15,2-2 0 0,-3-1-13 0,2-6-11 16,-2 3-6-16,0-3-3 0,-2 0-2 0,0-5 2 0,-4 2-2 16,-1 0-1-16,0 2 12 0,-2 0 9 0,-3 0 5 15,0 4 4-15,3 1 1 0,0 3-9 0,-4 0 4 0,3 5 2 16,1-1-6-16,-3 5 6 0,2-1 2 0,-3 1 0 16,0 5-5-16,1-3 9 0,2 2-13 0,-5-2-10 0,6 1-5 15,-1 1-23-15,1-1-17 0,5 2-22 0,-1-5-15 16,2 5-22-16,2-7-13 0,5 2 18 0,-1-2-33 15,5 1-10-15,1-2-7 0,6-1-18 0</inkml:trace>
  <inkml:trace contextRef="#ctx0" brushRef="#br0" timeOffset="201452.23">21634 558 1570 0,'0'-9'14'0,"3"-4"-10"15,5 2 60-15,-8 3-38 0,-1-2 16 0,-1 1 15 0,-1 0 3 16,1-2 18-16,-4 1-14 0,2 0 25 0,0-1-58 15,0 3 47-15,-2 0-11 0,3-1-5 0,3 3 0 0,-3 0-14 16,5 1-1-16,-4 1-18 0,2 3-2 0,-2 1-7 16,4 0-6-16,-2 1-12 0,0 3-2 0,0 3-1 0,0 1-1 15,0 1 4-15,0 4 1 0,2 3 6 0,-1 2 10 16,1 6 11-16,1 0 11 0,1 1 1 0,1 3 2 16,-2 1 25-16,2 1 10 0,-2 4-6 0,2-2-4 0,-3 2-6 15,0-2-1-15,-1 0-8 0,-1-4-2 0,2 3-18 0,-2-7-13 16,1-1-2-16,-1-1-2 0,3-2-10 0,0-5-8 15,-1 3 4-15,1-4 1 0,-1-3-11 0,1 0-13 0,0-6-38 16,2 1-28-16,-3-6-27 0,-2 4-34 0,-2 0-37 16,0-6-21-16,-1-4-60 0,0 2 10 0,0-1 7 15,-2-4-8-15,0 0 14 0,5-6 13 0</inkml:trace>
  <inkml:trace contextRef="#ctx0" brushRef="#br0" timeOffset="201766.05">21537 768 1034 0,'-6'-2'24'0,"3"-2"14"16,-5 1 13-16,5 3 20 0,0 0 2 0,1-4 6 0,7 2 12 15,-2 1-37-15,6 1 16 0,-1 0-52 0,5-1 25 16,1 1-59-16,2-1 39 0,5-1-52 0,2 1 30 0,4-1-4 16,-1-1 0-16,2 1-1 0,1-2-1 0,-3 1-2 15,1 0 1-15,-2-1 11 0,-5 2-9 0,-2-1 4 0,0-1-1 16,-7 2 4-16,-1-1 5 0,-6 0-1 0,2 0 14 16,-3 1 9-16,-3-1-26 0,-3 0 34 0,-1-1-31 15,1 4 52-15,-4-5-33 0,1 4 42 0,-4-3-42 0,3 0 35 16,-1 2 1-16,1-1 12 0,-1 0-7 0,5 1-16 0,-3 2-7 15,5-4 1-15,1 6-16 0,0-2-10 0,0 0-3 16,0 2-8-16,1 3 14 0,1-1 3 0,2 5 10 16,-2 0 16-16,-1 2 12 0,2 2 2 0,1 1-1 0,-3 2-3 15,4 1-10-15,-3-1-2 0,3 0-9 0,-4-1-13 16,2-2-11-16,2 1-2 0,-4-2-3 0,2 0 5 0,1-3-6 16,-1-1-5-16,0 0-3 0,4-2-13 0,-4-1-14 15,3-2-29-15,-5 2-31 0,2-2-38 0,-6-1-35 0,10 0-37 16,-7-4-14-16,5-1-39 0,-4-3-24 0</inkml:trace>
  <inkml:trace contextRef="#ctx0" brushRef="#br0" timeOffset="202452.08">21932 509 1056 0,'-3'2'11'0,"-3"3"1"0,2-1-1 0,-3 3 0 15,1 0 6-15,2-1-1 0,1 2 0 0,-1-2-1 16,4 4-10-16,0-2 1 0,3 2 0 0,1-1-6 15,0-1-16-15,2 2-14 0,1 0-9 0,-1 2-22 16,5-3-4-16,-2 1-11 0,1 0-3 0,1 0-7 0,2-2 11 16,-5 1 15-16,4-2 4 0,-2 3 23 0,-1-2 7 0,-1 1 8 15,-2 0 25-15,1 0 19 0,-4-3 19 0,0 2 11 16,-3-1 11-16,2 1 15 0,-4-2 10 0,4-3 9 16,-4 2-4-16,2-3 2 0,0 0-8 0,-1-2-5 0,2 1-5 0,-1-2-9 15,3 2 11-15,-3 2-52 0,4-3 33 16,-4 1-35-16,2-1-7 0,1 2-3 0,-1-2-1 0,1 1-5 15,0-1-19-15,2 0 43 0,2-1-50 0,-1-1 30 16,3 1-5-16,-2-2 1 0,2 2-3 0,0 1 0 0,0-2-4 16,-5 0 7-16,3 2 7 0,-2-1 1 0,-2-1 7 0,3 0 0 15,-3 2 8-15,-1-3 10 0,-1 1 0 0,-1-2-5 16,2 2-7-16,-1-2-1 0,-1 1-3 0,0-4 4 16,-1 2-9-16,-1-2-8 0,2 0 1 0,-3-2-6 15,-2 0 5-15,-1 0-1 0,1 0-4 0,-1-1-2 0,0 2 6 0,2 0-3 16,-2 3 2-16,2 1 0 0,0 2-1 0,1 0-2 15,2 2-2-15,-1 2-2 0,0 0-7 0,-1 2 1 16,0 2-2-16,-2 2 2 0,-2 3-3 0,2 0 4 16,-2 2 3-16,2 2 4 0,1 0 0 0,-1 0 4 0,3 2-1 15,0-3 2-15,6 0 4 0,-3-2-1 0,4 0 3 0,-2 0-7 16,2-2 4-16,2 0-4 0,-1-3 0 0,3 0 1 16,-2 1-5-16,2-3-1 0,2 0-4 0,-1-4 4 15,3 3-7-15,-1-4-16 0,-2 0-21 0,1 0-25 0,1-4-21 16,1 3-13-16,-2-6-24 0,2 0-11 0,-2-3-10 0,1 0 52 15,1-3-36-15,-2-4 52 0,-1 1-10 0,-1-6 41 16,-2 3 15-16,-4-5 10 0,1 0 14 0,-4 1-33 16,0-4 49-16,-4 0-25 0,1 1 33 0,-1 1-30 15,1-1 10-15,-2 1 4 0,2 2 12 0,-2 6-38 0,5 1 61 16,-3 3-55-16,3 3 49 0,-2 7-48 0,2-2 46 0,0 5-58 16,0 2 40-16,2 1-13 0,0 2-5 0,-1 2 5 15,-1 3-3-15,4 2 22 0,-1 2-16 0,2 4 24 16,-1 1-46-16,0 3 50 0,-1-1-50 0,4 4 53 0,-2-3-46 15,3 2 31-15,-1-2-31 0,0 0 24 0,0-2-4 0,2 1 1 16,-2-6-3-16,3 2-3 0,-3-2-6 0,2-3-22 16,1-1 4-16,2-5-69 0,-3 3-4 0,0-4-41 15,3 0-38-15</inkml:trace>
  <inkml:trace contextRef="#ctx0" brushRef="#br0" timeOffset="202952.43">22551 640 1144 0,'-4'0'16'0,"2"-2"14"16,2 1 11-16,-3 1 1 0,-1-4 11 0,3 4 0 0,-1-2 3 15,1 2 5-15,1-3-20 0,0 3-14 0,1-2-10 16,1 2-3-16,-1 0-11 0,1 0-1 0,0 0-9 0,-1 0-18 16,-1 0-1-16,0 0-4 0,2 2-2 0,0-1 2 15,-2 1-1-15,1 0-2 0,2 1 0 0,-2-1 13 0,1 2 5 16,0-1 2-16,1 2 3 0,-2-3-4 0,-1 3 3 15,4-2 2-15,-4 3 8 0,0-2-2 0,3-2 0 0,-2 3-1 16,1-3 1-16,0 1 8 0,1-1 0 0,-1 1 1 16,-1-2 9-16,3 0 6 0,0-2 14 0,-3 2 9 15,1-2 4-15,1 1 10 0,-1 0-35 0,-1-1 56 0,3 2-33 16,-3-2-2-16,1 2-13 0,-2-2-5 0,1 0 0 0,3-3-4 16,-4 1 38-16,1-2-49 0,1 1 28 0,0-4-9 15,0 3 5-15,1-2 2 0,-1-1-5 0,-4 3-7 16,-1-4 4-16,1 4-11 0,-3-2-3 0,1 0 6 0,-2 2-8 15,1 0-4-15,-1 3-5 0,1-1-1 0,-1 3-6 0,-1 0-3 16,3 3-1-16,-3-2-1 0,2 3 4 0,0 0-2 0,0 4 5 16,0-1-5-16,2 0 3 0,-1 2 0 0,3 1 3 15,1 0-1-15,0 1 4 0,1 1 3 0,3 2-2 16,0-2 7-16,3 2-2 0,0-1 4 0,1 1 1 16,4-1-1-16,-2-1 0 0,2 2 2 0,-1-4 3 0,0 4-4 15,-2-5-1-15,1-1 2 0,-1-2-5 0,-1 2 4 0,-5-2-6 16,2-2-6-16,-3 0 0 0,-1 0-1 0,-1-2-1 15,0 0 2-15,-3-1-1 0,-2 1 0 0,2-2-1 16,-3 2-1-16,-3-1-5 0,-3 1-24 0,3 0-16 0,-4-2-28 16,4 0-13-16,-1-5 19 0,-1 0-67 0,2-2 10 0,2 0-32 15,2-2-5-15,1-3-23 0</inkml:trace>
  <inkml:trace contextRef="#ctx0" brushRef="#br0" timeOffset="203123.18">22644 621 1547 0,'-3'0'29'0,"0"2"-12"0,2-1 7 0,-6 3 7 0,-1-1 20 0,-2-1 10 0,-2 3 13 16,1-1 12-16,-3 1-20 0,-2 0 18 0,0 1-3 0,-1 2 3 15,-1-2-8-15,2 6-7 0,1-2-17 0,0 4-14 16,3-1-8-16,2 2 2 0,2 2-7 0,3 2-7 16,1 2-14-16,4-1 2 0,4-1-1 0,0 3-5 0,-1-1-49 15,2 2-61-15,1-6-78 0,2 0-50 0</inkml:trace>
  <inkml:trace contextRef="#ctx0" brushRef="#br0" timeOffset="204343.28">21634 1692 1703 0,'0'0'22'0,"5"-22"25"0,-5 22 28 0,0 0 21 15,0 0 17-15,8-41 30 0,-8 41 7 0,0 0 25 16,0 0-7-16,0 0-28 0,0 0-13 0,0 0-12 16,0 0-7-16,0 0-30 0,0 0-8 0,0 0-28 0,0 0-15 15,0 0-3-15,0 0-41 16,-21 19 15-1,-12 28 9-15,29-30 4 0,3-3-5 16,1 1 5-16,0 1-1 0,1-3 5 0,6 0-6 0,-2 0 3 16,4-1 1-16,2-2-6 0,0-1 4 0,1-3-3 15,5 0 2-15,-4-1-3 0,0-1 0 0,0-3 2 16,0 1-5-16,-4-2 4 0,1-2-7 0,-4 0 4 0,3-4-1 16,-4 2-2-16,0-1 7 0,0-2-4 0,-3-2 0 15,-2-1-8-15,-2-2 8 0,-3 0-6 0,-3-3 0 16,-1-2-2-16,-2-1-5 0,-5 0 3 0,-6-2 0 15,0-2 2-15,-3 1 0 0,0-1 4 0,-1-1-3 0,-3 2-1 16,6-1 9-16,-1 3 0 0,6 0-4 0,3 0 7 16,2 3-8-16,2-3-2 0,5 3 10 0,2 1 0 0,1 4-8 15,3 1-2-15,3 0 1 0,2 2-2 0,4 4 3 16,1 0-2-16,0 2-6 0,4 0 2 0,-1-1 1 16,4 3-2-16,-1 2 1 0,1-2 2 0,-1 3-1 0,1-1 4 15,-2 8 0-15,0-3-1 0,-2 2-1 0,-2 1-4 16,2 3 9-16,-5 2-6 0,-3-1 1 0,2 3-1 15,-2-6-1-15,-2 7-2 0,-1-2 6 0,-2 1 5 0,0-3-8 16,-2 1 5-16,0 1-3 0,1-2 2 0,-1 1-7 16,-1-5-19-16,0 2-18 0,3-2-43 0,-3-1-37 0,2 1-53 15,-1-3-42-15,0-2-42 0,4-4-5 0,-4 3-25 16,6-2-30-16</inkml:trace>
  <inkml:trace contextRef="#ctx0" brushRef="#br0" timeOffset="204639.4">22078 1536 1570 0,'4'-9'13'0,"3"3"-8"0,-2-5 60 0,0 0-44 15,-2-2 4-15,0 2 3 0,-1-7 4 0,-1 3 4 0,-1 2-10 16,-1 1 13-16,2 0-59 0,-2-2 54 0,1 4 1 16,-3-4-2-16,3 2 10 0,-4 3 10 0,3-6 3 0,-2 6-1 15,1-3 1-15,-1 10-13 0,-1-5-6 0,0 8 0 16,-1 0-15-16,2 5-13 0,-5 3-5 0,2 2 5 15,-7 0 7-15,4 4 12 0,-3 3 3 0,0 6 14 0,2 1 13 0,1 5 8 16,0 1-4-16,2 3-1 0,2 4-9 16,2 2 3-16,3-2 5 0,-1 1-7 0,2-3-8 15,2 1-8-15,1-4 5 0,0-1-10 0,1-2 5 0,3-1-16 16,-2-4-6-16,2-1-7 0,0-5-6 0,-2-1 0 0,1-2-4 16,-3-3-11-16,0-2-35 0,-1-4-33 15,0 1-46-15,-4-3-40 0,1-4-50 0,0-2-11 0,-2-4-38 16,-5-3-34-16,4 1-5 0</inkml:trace>
  <inkml:trace contextRef="#ctx0" brushRef="#br0" timeOffset="204936.22">21912 1745 1393 0,'-1'-5'25'0,"2"-3"1"16,2 5 9-16,-3-1-34 0,5 0 38 0,0-3-31 16,6 4 41-16,-2-2-43 0,3 0 25 0,2-1-49 15,2 1 36-15,-1 0-10 0,6 0 0 0,-4 3-5 16,4-2-20-16,-4-2 18 0,2 5-67 0,1-1 32 0,-3 2-59 15,0-2 37-15,-3 0-45 0,2 1 35 0,-5 1-17 16,0 0 22-16,-2 0 16 0,-2 0 30 0,-2-1 28 0,0-1 29 16,-4 2 23-16,-1-1 17 0,0 0 22 0,0-2-14 15,-1 2 14-15,-1-2 11 0,0 1-7 0,1 2-3 16,-3-3-4-16,3 3-10 0,-1 0-22 0,2 0 19 16,-1 1-16-16,-1 1-27 0,4 0-4 0,-2 1-22 0,0 1-7 15,1 0-9-15,-1 2-2 0,0 3-4 0,2-1 6 16,-2 2 6-16,1 1-3 0,1 2 2 0,0 1-5 0,-1-1 5 15,3 0-2-15,-3 0 3 0,2 0-5 0,-1-1-25 16,1-4-26-16,1 3-42 0,0-4-33 0,0-2-20 16,-2-2-48-16,3-3-70 0</inkml:trace>
  <inkml:trace contextRef="#ctx0" brushRef="#br0" timeOffset="205094.27">22362 1488 1783 0,'-4'-5'-7'0,"3"2"17"16,1 1 11-16,1 2 7 0,-2 0-3 0,-3 0 3 16,1 0 1-16,2 1-1 0,-1 2 8 0,-1-3-18 15,1 1-11-15,2 0-4 0,0 3-17 0,0-2-23 0,0 1-53 16,2 1-17-16,-2-2-63 0</inkml:trace>
  <inkml:trace contextRef="#ctx0" brushRef="#br0" timeOffset="206311.03">22392 1464 1664 0,'-2'-3'33'0,"2"-4"-24"16,3 4 5-16,-3 0 26 0,0 3 8 0,0 0 9 0,4 0 9 16,-4 0-2-16,0 0-34 0,4 4 29 0,-4-4-3 15,0 3-12-15,3-2 8 0,0 4 7 0,0 0-3 16,1 0 10-16,-1 2 11 0,2-1 10 0,0 3-2 0,0 3-12 15,2 0-9-15,-6-2-7 0,4 2 0 0,0 1-3 16,-2-2-10-16,1 3-10 0,0-4 0 0,-3 4 0 16,3-3-13-16,-3 1-6 0,2-3-2 0,1 1-8 0,-4 2 1 15,3-2-2-15,-2 0 1 0,3 1-8 0,-3-2 9 0,2 4-1 16,-3 0-2-16,5-2 0 0,-4 3-5 0,1 0 2 16,0 0-3-16,1-1 7 0,-2 1-6 0,3-2 4 15,-4 0-5-15,1-3 3 0,1 1 3 0,-1-2-6 16,1-3 5-16,0 0-5 0,-2-4 4 0,1 3-3 15,-1-4 1-15,0 0 7 0,0-3-5 0,3 3 7 0,-3-1-1 16,0-2 2-16,3-1-3 0,-1 0 2 0,-1 0 0 16,3-1-7-16,-3-1 1 0,1 1-5 0,-1 0-1 0,3-1 5 15,-4 3-2-15,0-1 1 0,0 1-2 0,1 1 2 16,-2 1 5-16,1-1-2 0,0 0 3 0,0 4-7 16,0-2 8-16,0 0-10 0,0 0 5 0,0 0-1 15,0 0-5-15,0 0 9 0,0 0-4 0,1 0 5 0,-1 2-6 16,0-2 5-16,0-2 1 0,2 2-8 0,-2 0 10 15,0 0-7-15,0-2 1 0,1 0 0 0,1 1-3 0,0-3 1 16,-1 1-4-16,12-22 20 31,21-49-24 1,-12 15 17-32,-18 48-6 0,-1 3 0 15,-3 0 0-15,1 0-2 0,-1 1 0 0,0 0-3 16,-1 2 2-16,1 1 11 0,0 4 6 0,0 0 10 15,0 0 6-15,0 0-13 0,-29-12-26 32,-39-4-5-17,59 18 9-15,4-1 0 0,5-1-14 32,-25 48 12-32,16 14 10 15,10-49 0 1,1-1-1-16,1 2-3 0,0-2 8 0,0 0-4 0,3 0-2 15,-1-2 0-15,2-1 2 0,2 1 3 0,2-1-4 16,-1-2 1-16,3 0-4 0,4-1 3 0,-3-1-5 16,3-2-6-16,2-3-6 0,-1 0-13 0,0-2-6 0,0 1 0 15,-1-3-11-15,1-1-9 0,-1-4-1 0,0 2 4 16,-4-4-3-16,2 1 4 0,-1-5 7 0,-5 0 2 0,4-3 0 16,-5-1 9-16,-2-2 0 0,1-2 2 0,-1-2 2 0,-2-4 8 15,-4-1 0-15,3 1-1 0,-3-3 10 16,0 4 0-16,0-3 2 0,-3 2-3 0,2 1 10 0,1 5-5 15,-5-1 3-15,2 6 0 0,3-1 3 0,-1 5 1 16,1 3 5-16,0 3-2 0,-4 2 0 0,4 4-5 0,0 2-1 16,0 2-1-16,-3 4-1 0,2 2-3 0,-3 3-2 15,3 2 5-15,-3 4-3 0,1-3 11 0,2 3-3 0,-1 1 4 16,2 7-5-16,3-4 7 0,4 6-5 0,-4-3 2 16,0 3 1-16,5 2-4 0,0 4 1 0,-4-6 2 15,5 0 1-15,-5-3-1 0,0-4 3 0,0 2-1 0,1-5-4 16,-4-1 3-16,3-2-4 0,4-2 2 0,-4-2-3 0,6-1-5 15,-1-4-13-15,2-2-21 0,-1 0-19 16,1-5-22-16,2 1-18 0,-7-7-5 0,10 1-7 0,-5-2-10 16,4-2 2-16,-3-3 22 0,6-3 17 0,0-1 22 15,1-3 24-15,-3-1 3 0,0-1 6 0,-4-1 11 0,2-3 16 16,-2 3 16-16,-3 1 9 0,2 1 11 0,-5 6 17 16,1 1 7-16,-4 3 21 0,0 4 9 0,-3 2 0 15,5 5-6-15,-10 1-5 0,5 0-12 0,-3 1-23 0,-2-1-2 16,-3 0-21-16,0 3-6 0,-2-1-12 0,-2 1-4 15,-2-3-3-15,3 5-2 0,1-1 3 0,0 1-3 0,0 0 2 16,4 3-5-16,1-2 9 0,0 2-4 16,3 2 4-16,0-1 4 0,2 2 3 0,4-2-1 0,-1 1-1 15,4 2 2-15,-1-1 3 0,4-1-6 0,2 2-2 16,-1-1-2-16,5 0-2 0,2 0 0 0,-1 1 1 0,0-1 0 16,-3-2-6-16,-1 0 1 0,3 1 0 0,-7-1 2 0,-1-2-1 15,-3 0 1-15,-1-1 0 0,-2-1 0 16,-2 0 0-16,-2 1 5 0,-3-1-1 0,-2 0 0 15,-1-2-3-15,-3 2-11 0,-3-1-26 0,-4 0-26 0,-1 1-37 16,-2-1-46-16,3-1-45 0,-3-3-18 0,3 0-61 16,0-3-45-16</inkml:trace>
  <inkml:trace contextRef="#ctx0" brushRef="#br0" timeOffset="206751.33">21427 2188 1048 0,'-27'9'17'0,"6"1"15"0,6-7 0 0,0 1 12 0,0 1 29 0,2-7 33 16,3 6-18-16,-1-4 28 0,6 0 3 0,5 0 17 15,0 0 26-15,0 0 18 0,0 0-22 0,0 0-27 16,0 0 18-16,0 0-30 0,0 0-20 0,0 0-27 16,0 0-29-16,0 0-24 0,234-115-20 15,-166 97 5-15,10 2-5 0,12 2 11 0,8 0 13 16,14 0 10-16,4 4 7 0,10 3 21 0,2 1 19 0,-3 5 5 15,-1 1 18-15,-6 3-8 0,-5 1-3 0,-9 0-8 16,-13 0-8-16,-10 1-21 0,-14-2-9 0,-4-2-6 0,-11 1-14 16,-9-2 5-16,-12 0-8 0,-31 0 8 0,0 0 9 15,0 0 2-15,0 0-1 0,0 0-11 0,0 0-3 16,0 0-9-16,0 0-74 0,0 0-22 0,0 0-40 16,0 0-35-16,-40-48-49 0,-3 21-45 0,13 21-56 0,0-5-26 15,0 0-11-15,1 0-41 0</inkml:trace>
  <inkml:trace contextRef="#ctx0" brushRef="#br0" timeOffset="207157.77">23467 1503 1895 0,'-13'-8'36'0,"0"1"22"0,10-3 20 16,-5 3 29-16,2 0 18 0,2 4 36 0,0-2 5 16,3 3 11-16,-1 0-29 0,4 1-17 0,-1 1-13 0,3 0-27 15,0 1-11-15,-1 2-33 0,3-1-2 0,2 5-10 16,2 0-6-16,1 4-4 0,-2 0-4 0,2 4-2 16,2-1-1-16,-5 1 1 0,3 1-2 0,-3 2 1 15,-2-3-1-15,1 0 6 0,-1 1-6 0,-2-4-1 0,3 0 0 16,-4-1 0-16,-1-3-3 0,1-1 0 0,0 0 0 15,0-3-2-15,-1-2 7 0,-2 0 23 0,0-2 2 16,2 0 2-16,-2-2 19 0,1 1 22 0,-1-2 0 0,6-1-4 16,-3-3-5-16,5-1-19 0,-1-3-5 0,1-2-6 15,4-3-21-15,3-4-21 0,0 0-2 0,1-5 0 0,6-1 1 16,0-2-3-16,3 0-3 0,1 0 2 0,3-3 4 16,1 8-6-16,0-6 7 0,0 6-1 0,-3 2-3 15,-2 5-3-15,-2 1 7 0,-3 0-5 0,-3 6 0 0,-4 2 3 16,-3 2-31-16,-2 5-26 0,-3 3-60 0,-2-3-42 15,-1 4-72-15,-4 5-82 0,-1 3-112 0,-5-1-68 0</inkml:trace>
  <inkml:trace contextRef="#ctx0" brushRef="#br0" timeOffset="208264.08">21537 2729 1189 0,'-14'-1'16'16,"6"-3"25"-16,0 2 18 0,0-6 16 0,7 3-19 0,-7 0 74 15,7 1-33-15,-3 2 16 0,1-1-2 0,3 1-7 16,-2-1 5-16,-1-1-9 0,3 1 31 0,3-6-57 0,1 3 44 16,-1-6-10-16,8 3 3 0,-5-1-11 0,5 0-18 15,-3 1-7-15,6 0-6 0,-2 0-19 0,0-1-9 16,4 2-11-16,1-4-14 0,1 5-4 0,-3-4-5 0,3 4-1 16,1 1-6-16,1-1 7 0,0 3-4 0,-3 1 7 15,-1 3-9-15,1-2-2 0,-1 4 7 0,0 0-4 16,-4 3 2-16,2 2-7 0,-2 1 7 0,-3 4 1 0,0 0 5 15,-2 5 8-15,-1 2-8 0,-2 1 0 0,-4 2 1 16,0 0 4-16,-4 0-2 0,1-2-5 0,-3-4 1 16,-1-1-8-16,-3 2 6 0,0-3 1 0,-3 0 3 0,-1-1-6 15,0-1 1-15,-2 0-1 0,-2 0 5 0,0 1-4 0,-3-2-3 16,3-5 1-16,0-1 0 0,2-1 1 16,-2-1 0-16,4-1 1 0,-2-4-7 0,7-3-1 0,-4-2-4 15,5-1-2-15,4-1-2 0,-3-4-2 0,4-1-6 16,1-1 1-16,2-1 4 0,5 3-4 0,2-4 5 15,1 1 0-15,2-3 1 0,5 5 0 0,2 0 3 0,1 0-1 16,0 2 2-16,0 2 2 0,3 6 1 0,-3 0-1 16,0 4 2-16,-1 5 1 0,-4 1 7 0,1 3 1 0,-1 3-1 15,-4 0 4-15,2 1-1 0,-4 0 4 0,1-1-4 16,-2-1 4-16,2 4-8 0,-4-4 3 0,3 4-4 16,-1-3 1-16,-1 3-2 0,4-3 2 0,-2 3-5 0,2-4-17 15,-1-3-9-15,5-1-42 0,-4-2-53 0,5-3-78 16,-1-4-48-16,8-2-36 0,-5-4-59 0</inkml:trace>
  <inkml:trace contextRef="#ctx0" brushRef="#br0" timeOffset="208609.27">22341 2556 1799 0,'0'-5'-18'0,"1"-2"58"0,4-5-45 0,-2 3 4 16,-3-1 1-16,3-4 14 0,-3 5-1 0,4-7 4 0,-4 0 13 15,1-4-54-15,1 0 48 0,0 0 6 16,-2-1 3-16,0 3-2 0,0-1 8 0,-2 3 6 0,-1 2 11 16,-1 7-3-16,1-1-4 0,0 6-12 0,-3 2-4 15,-1 4-11-15,-4 2-5 0,2 5-8 0,-3 3-6 16,-1 3 10-16,-2 3 12 0,1 6 6 0,1 1 13 0,-1 5 11 16,5-1 7-16,2 5 3 0,2-2 2 0,2 3-7 15,3 0-6-15,2-6 2 0,3-1-7 0,-1-1-8 16,5 0-8-16,-1-3-4 0,2-1-3 0,0-3-1 0,-2-2-7 15,3 2-6-15,-3-1-5 0,-2-2-7 0,1-5 0 16,-4-1-1-16,3-6-5 0,-5 1-26 0,-1-4-26 0,0 1-37 16,-3-3-45-16,-4-2-31 0,3-4-53 0,-4-2-4 15,0-3-38-15,-2 0-19 0,2-5-6 0</inkml:trace>
  <inkml:trace contextRef="#ctx0" brushRef="#br0" timeOffset="208876.18">22157 2710 1309 0,'0'0'22'0,"0"-8"11"15,5 8 8-15,-3 0 1 0,2 0 6 0,1-4-27 0,6 4 38 16,0-1-43-16,5-1 21 0,2 4-49 0,0-4 31 16,6 0-38-16,-2-1 29 0,4-1-11 0,-1 0-4 0,-2-2 10 15,2 4-7-15,-3-4-3 0,1 4-16 0,-3-4 38 16,-3 2-35-16,-5-3 38 0,1 4-33 0,-4-3 33 16,-1 3-37-16,0-2 46 0,-5 0-47 0,0 3 59 0,1-3-32 15,-3 6 7-15,1-7 4 0,-2 7 25 0,0-5 5 16,-2 4 14-16,1-7 39 0,1 7-50 0,-4-5 47 15,4-4 1-15,-1 8-1 0,1-6-28 0,0 7-5 0,0-4-15 16,0 5-17-16,0-1-5 0,1 4-9 0,-1 2 4 16,0-1 2-16,0 5 2 0,4 0 2 0,-4 5-1 15,1-3 2-15,1 4-3 0,-1 0-4 0,1 3-16 0,0-7-4 16,-1 3 0-16,1-6-2 0,0 2-4 0,-1-4-22 16,3 2-22-16,-2-5-41 0,1-1-36 0,0-2-41 15,1-1-9-15,-1 0-63 0,2 1-58 0</inkml:trace>
  <inkml:trace contextRef="#ctx0" brushRef="#br0" timeOffset="209030.29">22565 2348 1408 0,'-6'5'24'0,"1"-5"3"0,2 2-1 0,-5 2 3 0,0 2 3 15,3-3 4-15,-1 4-29 0,1-3 39 0,2 4-66 16,0-3 37-16,6 1-36 0,-3-1 21 0,3 1-25 15,2 0-37-15,0-2-9 0,1 3-95 0</inkml:trace>
  <inkml:trace contextRef="#ctx0" brushRef="#br0" timeOffset="209218.05">22709 2405 1976 0,'-6'-6'-31'0,"4"5"29"0,2-1 8 0,0 4 3 15,-3-2 6-15,3 3 2 0,0-1-3 0,0 4 15 0,0-2 47 16,0-2-12-16,0 4 2 0,-1-1 5 15,1 7 2-15,0-2 16 0,0 8 9 0,0-3-15 0,0 5-17 16,1-1-17-16,-1 2-9 0,0-1-6 0,3-1-8 16,-3-1-19-16,2 0-15 0,2-1-31 0,0-1-41 0,-3 6-44 15,2-9-43-15,2-2 0 0,2-1-55 0,-2 2-55 16,4-7-29-16</inkml:trace>
  <inkml:trace contextRef="#ctx0" brushRef="#br0" timeOffset="209763.62">22942 2618 1594 0,'0'2'35'16,"0"-6"-23"-16,5 4 8 0,-7 4 4 0,2-4 24 0,2 2 9 0,-4-2 10 15,2 3 7-15,-3-3-35 0,3 0 30 0,-4-3-1 16,4-1 1-16,0 4-22 0,0-5-11 0,4 4-8 16,-3-2-8-16,4-1-2 0,-2 1-6 0,6-1-9 15,-4-1-6-15,3 0 1 0,13-19 4 31,-21 24 21-15,13-57-6-16,-18 51 7 0,5 6 0 0,0 0-1 16,0 0-3-16,0 0 6 0,0 0-10 15,-116 12-13-15,108-4-2 16,2 3 5-16,6-11 10 0,0 0 3 0,0 0 4 0,0 0 9 16,0 0 8-16,0 0 0 0,0 0-2 0,0 0 1 15,0 0-5-15,0 0-4 0,0 0-8 0,0 0-1 16,24 121-15-16,-24-121-43 15,0 0-18-15,0 0-28 0,0 0-18 16,136 27-3-16,-114-31-19 0,-6-4-11 0,4 4-1 0,-1-9 31 16,2 6 20-16,-1-5 27 0,-2 0 19 0,1-1 8 15,-19 13 13-15,0 0 39 0,0 0 13 16,0 0 3-16,0 0 16 0,0 0 10 0,63-114 9 16,-63 114 11-16,0 0 8 0,0 0-22 0,0 0-12 15,0 0-1-15,0 0-13 0,0 0-16 0,-11-49-9 0,11 49 0 16,-32-14-10-1,32 14 16 1,0 0-2-16,0 0 12 0,0 0 4 0,0 0-1 16,0 0 0-16,3 36-3 0,-3-36 1 0,0 0-10 0,0 0-8 15,0 0-2-15,0 0 2 16,67 102-1-16,-67-102 1 0,0 0 9 0,0 0 2 16,0 0 1-16,0 0-4 0,0 0-1 0,-27 88-27 15,27-88-67-15,0 0-71 0,0 0-73 0,0 0-49 0,0 0-81 16</inkml:trace>
  <inkml:trace contextRef="#ctx0" brushRef="#br0" timeOffset="210326.68">21661 2993 1609 0,'-17'0'24'0,"0"0"-14"0,3-2 13 16,2 2 25-16,-6 0 10 0,6 2 20 0,2-2 14 16,-1 0 20-16,5 0-11 0,3 2 30 0,3-2 4 15,8 2-8-15,4-1 15 0,7 0-22 0,8-1-6 0,8 0-10 16,12 0-11-16,10-1-10 0,11-2-7 0,10-2-8 16,15-1-21-16,8-1 13 0,11 0 3 0,5 1-2 15,2-3-3-15,-5 4-3 0,5-3-7 0,-7 3-9 0,-5-3-4 16,-6 3-10-16,-12-2-12 0,-7 0-7 0,-9 1-1 15,-4 1-2-15,-14-3-1 0,-10 3 2 0,-8 1 0 16,-11 1 1-16,-4-1 3 0,-9 1 0 0,-5 1-8 0,-4-3-20 0,-6 2-37 16,-1-4-45-16,-10 1-65 0,-6 1-69 15,-8-1-78-15,1 1-20 0,-11 1-62 0</inkml:trace>
  <inkml:trace contextRef="#ctx0" brushRef="#br0" timeOffset="-197027.85">23846 1473 1439 0,'2'-6'25'0,"0"3"33"15,-1-6-32-15,3 2 50 0,-4-1-36 0,0 2 10 0,0-1 16 16,-4-2 9-16,4 4-25 0,-1-2-28 0,-3 4 45 16,3-3-51-16,-6 4 42 0,4-2 2 0,-2 2-16 0,0 2-4 15,0-5 2-15,0 5-9 0,-2 0-12 0,-1 0 2 0,3-1-8 16,-4 1-11-16,1 0 2 0,-1 0-7 0,2 0-2 15,-4 1 3-15,3 1 5 0,-1 1-5 0,0 1 5 16,2 3-1-16,1-1 3 0,-1 3 7 0,6 1 5 16,-1 2 9-16,2-3-4 0,2 4 5 0,-1-1 4 15,6 1 10-15,-1 1 2 0,2 0-2 0,4-1 2 0,1 1-4 16,0 0-6-16,1-1 3 0,0 0-10 0,1 2-6 16,-4-3-8-16,1-1-3 0,-1 1-7 0,-4-2-1 15,0-1 3-15,-3 0-2 0,-4-1 8 0,0-3 3 0,-8 3 1 16,2-2 3-16,-7-2 5 0,-3 3-4 0,-1-3 4 15,-9 0-2-15,0 0-10 0,-6 0-2 0,-1-3 2 16,-1-2-8-16,1-2-3 0,3 0 2 0,2 0-3 0,3-2-6 16,5 0-17-16,5-1-21 0,3 0-26 0,3 0-26 15,6-2-27-15,-2 1-28 0,8-1-33 0,7-2 0 16,2-2-11-16,1 0-14 0,8 0-21 0,4 2-15 0</inkml:trace>
  <inkml:trace contextRef="#ctx0" brushRef="#br0" timeOffset="-195902.47">23267 2221 1129 0,'-7'-5'21'0,"-3"-2"16"0,0 0 11 0,-4 0 14 0,-2-3 3 15,2 3 19-15,-2-3-25 0,2 2 48 0,-7 3-49 16,1-2-6-16,-2 1 6 0,-5 0-8 0,2 1 1 15,-9-4-10-15,3 4 37 0,-4-3-39 0,1 1 34 16,-8 0-7-16,-5-2-9 0,-6 6 4 0,-5-3 4 0,-4 1-2 16,-7 4 12-16,-12 1-6 0,-2 1-2 0,-2 6 3 15,-5 0 6-15,0 2 6 0,-2 3-1 0,2 3-8 16,0 3-21-16,3 1 4 0,5 5-4 0,5-1 2 16,5 5-13-16,6 2-8 0,7 3-9 0,4 2 5 0,9 1 5 15,2 3-5-15,9 1 4 0,0-1-7 0,10 2 2 16,2-1-3-16,11 0 15 0,6-1-2 0,6-3-1 0,8-1 2 15,9-3-2-15,9 3 5 0,11-5 0 0,0 0-6 16,14-6-14-16,6 4-1 0,13-7-8 0,7 0-7 16,9-7-2-16,11-2-4 0,12-6-4 0,13-6 7 0,9 0-6 15,8-6 8-15,-2-5-7 0,1-1 0 0,0-5 1 16,-4-5 4-16,-4-5-3 0,-7 3-6 0,-10-3 8 0,-6-4-8 16,-5 1 6-16,-9-5 1 0,-10 4 4 0,-8 0-8 15,-12 2 5-15,-9-3 3 0,-13-1-4 0,-8 4-1 16,-11 0-1-16,-8 1 0 0,-14-2-8 0,-10 2 8 0,-16-2-5 15,-8 0-3-15,-16-1-7 0,-15 2 0 0,-17-2-4 16,-9 0 0-16,-19 2-12 0,-2-1-11 0,-13 3-3 16,-9 4-10-16,-12-1-12 0,1 4-4 0,-5-1-27 0,2 5-14 15,1 1-21-15,-3 6-24 0,14 3-47 0,5 4-34 16,22-2 0-16,11 9-55 0</inkml:trace>
  <inkml:trace contextRef="#ctx0" brushRef="#br0" timeOffset="-192561.62">24990 971 1696 0,'-7'0'31'16,"4"0"23"-16,4 0 24 0,-2-1 23 0,-2 1 14 15,3 0 29-15,0-2 6 0,-2-2 1 0,7 3-32 0,-5-5-16 16,3 4-13-16,-3-1-10 0,2-2-14 0,-4 2-23 16,2-4-9-16,0 4 2 0,-3-5 6 0,3 3-5 0,-5-3-6 15,3 1-12-15,-5 1-1 0,-1-3-6 0,0 1 3 16,-4 0-3-16,-1 2-9 0,-8 1 4 0,2 0-9 0,-5 2-1 15,-1 3 0-15,-2 0 0 0,-1 3-1 0,1 4 0 16,0-2 2-16,-2 3-1 0,7 2 2 0,0 1 2 16,6-1-3-16,-1 4 5 0,7-3-5 0,1 2 2 0,1 0 10 15,5 0 2-15,0-4 3 0,5 3-2 0,-1-2 11 16,7 0-4-16,-2 0 8 0,4-1 2 0,3-2-13 0,4 0-4 16,0-3 2-16,2 0-2 0,2-1-6 0,1-1-2 0,-2-2 1 15,2-2-3-15,0-1 2 0,-2-1 2 0,-5 0-7 16,0-1 3-16,0-2-1 0,-2-1 3 0,-1 0-8 15,-2 0 2-15,-2-1 4 0,0 0-8 0,0-2 6 16,0-1 2-16,-2 0 0 0,-1 1-6 0,2-1 5 0,-2 2-2 16,2 1-5-16,-2 0 6 0,-2 3-4 0,0 2-7 0,0 0 1 15,-1 4-1-15,0 3 1 0,-1 1-6 0,-1 3 7 16,0 2-3-16,4 3 1 0,-4 3 4 0,2 4 2 16,0 1 1-16,-1 3 4 0,-1 2 5 0,3 2-5 0,1-2 2 15,-3 2 6-15,3 3-3 0,2-5 0 0,-3 1 1 0,5-3-1 16,-2-1 0-16,1-2-2 0,-4 0 0 0,2-3-2 15,-4-4 3-15,3 1 1 0,-4-5 2 0,0 2-7 16,-4-4 1-16,1-2 5 0,-3 0 0 0,-1-3-5 0,-3 1 5 16,-3-3-3-16,-4-2 1 0,0-1 2 0,-3-4-4 15,-1 1-1-15,-1-5-1 0,-2-1 3 0,7-3-7 0,-4-2 3 16,7-1-1-16,-2 0 1 0,7 0 1 0,2-3-1 16,5 4 1-16,0 2-1 0,4 1 4 0,3 2-4 15,0 1 0-15,3 2-1 0,5 4-2 0,-1 0 2 0,1 1 1 16,3 1-2-16,0 2-2 0,1 0-2 0,1 0-7 15,1 1-12-15,-2-4-15 0,2 2-41 0,-2-3-40 0,1 5-37 16,-1 0-63-16,3-3-38 0,-3-2-16 0,1 2-38 16,2-2-44-16</inkml:trace>
  <inkml:trace contextRef="#ctx0" brushRef="#br0" timeOffset="-192357.64">25196 957 1927 0,'-3'-9'2'0,"2"-2"36"0,-1 0 28 0,2 2 23 16,-4 2 24-16,1 0 25 0,3 2 20 0,0 4 7 15,-4-2 2-15,4 3-41 0,0 0-26 0,0 4-26 16,0-2-26-16,0 0-23 0,0 1-18 0,4 2-7 0,-4 2-2 16,1 4 8-16,1 2 4 0,2 1 10 0,-1 2 1 0,4 3-5 15,-4-3 2-15,2 4 1 0,0-3-1 0,-1 1-6 16,2-2-6-16,1-1-1 0,-4-2-5 0,0 0 1 16,4-2-24-16,-1-4-35 0,2 0-27 0,-5-3-32 0,-2 1-47 15,3 1-47-15,-1-4-38 0,-2-8-35 0,-1 4-38 16</inkml:trace>
  <inkml:trace contextRef="#ctx0" brushRef="#br0" timeOffset="-192045.02">25196 631 1839 0,'-4'-13'-16'0,"-2"1"11"0,4 4 6 0,-3 6 2 16,1 0-1-16,0 2-7 0,3-3-2 0,1 8-2 15,-4-4 7-15,4 0-25 0,5 1 34 0,-3 0-56 0,3 2 23 16,0-1 0-16,4 4-16 0,-1-2-8 0,1 2 3 0,4-2 13 15,-2 4-44-15,5-1 59 0,1-3-23 0,0 4 6 16,-2-3 20-16,0-1 6 0,-2 0 8 0,-1-1 16 16,0 0 20-16,-3-3 8 0,-4 3 23 0,2-3-23 0,-1 2 62 0,-5-2-35 15,2-1 17-15,-3 4-8 0,0-4-14 16,-1 4 7-16,1-4-13 0,0 2 39 0,0 2-54 0,1-1 51 16,3 5-4-16,1 0 7 0,-1 3 4 0,3 2-22 15,0 6 0-15,1 0-15 0,0 1 1 0,0 5-3 0,2 0-13 16,-4 0-11-16,0-1-10 0,1 1 5 0,-2 1-6 15,1-3 1-15,-5-1-15 0,2-4-9 0,-1 1-5 16,0-3-23-16,-1-2-24 0,-1 0-44 0,0-5-44 0,0 3-41 16,0-5-35-16,0-5-7 0,0 1-29 0,0 1-17 15,-1-5-23-15</inkml:trace>
  <inkml:trace contextRef="#ctx0" brushRef="#br0" timeOffset="-191903.52">25438 893 1531 0,'-4'-7'37'0,"1"0"-11"0,3 2 8 15,0 4 19-15,-2 1 9 0,1 0 6 0,1 1-1 0,0 0 5 16,1 2-41-16,1-2 11 0,1-1-12 0,1 0-19 16,0 2-14-16,5-2-31 0,1 2-13 0,5-2-38 0,3 0 17 15,2 0-28-15,7 3-34 0,3-1-20 0,0-1-22 0,0 3 1 16</inkml:trace>
  <inkml:trace contextRef="#ctx0" brushRef="#br0" timeOffset="-191482.73">26022 981 1100 0,'14'2'28'0,"2"1"32"15,-2 1 32-15,1-2-18 0,-6 0 16 0,-3-1 27 16,1-2 32-16,-1 1 22 0,-3-2-7 0,2 2-2 16,1 0-24-16,-4 0 27 0,-1-6 0 0,2 3-23 0,-3 1-27 15,4-3-24-15,-4 4-16 0,0-4-32 0,0-1-4 16,-4-1-10-16,4 4-12 0,-3-4 0 0,0-1-3 0,-3-1-4 16,1 3-2-16,-1-3 0 0,-4 0-6 0,4 3 5 15,-3-3-6-15,1 4-7 0,-2-2-2 0,-1 3 7 0,2 3-5 16,-1 0 2-16,-1 2 1 0,2 0-4 0,-3 5 2 15,2 1 2-15,-2 2 1 0,3 0 0 0,-5 2 4 0,1 2 1 16,3 2 2-16,-4 1 2 0,6-2 2 0,0 1 2 16,-1 0 4-16,4 0-1 0,0 1-3 0,4-4 2 15,1 1-2-15,0-3-2 0,3 2 1 0,0 1-3 0,2-4 0 16,3-1-3-16,-2 1 5 0,2-3-7 0,2-1 5 0,0 2-1 16,0-4-5-16,-2-1 0 0,4-2-10 0,-2 0-2 15,0-2-14-15,0 0 3 0,0-5-5 0,3 4 3 16,-2-6 1-16,2 3-3 0,-4-5 7 0,4 2 7 0,-4-4 6 15,-1 3 4-15,1-2-1 0,-1-1 0 0,-1-1 3 16,-1 2 2-16,-1 0 2 0,1 3-7 0,-3 3 6 0,0 1-5 16,1 1 1-16,-4 3-3 0,1 1-3 0,-1 1 0 15,0 3-2-15,0 0 1 0,0 1 3 0,-1 4-2 16,1 0 1-16,0 3 0 0,0 0 7 0,0-1-1 0,0 3 1 16,0 0 2-16,1-2-6 0,3 1-1 0,0-5-27 0,3 3-20 15,0-4-36-15,1 2-43 0,5 1-47 0,3-7-39 16,2-2-20-16,-1 1-40 0,5 2-27 0</inkml:trace>
  <inkml:trace contextRef="#ctx0" brushRef="#br0" timeOffset="-191044.58">26490 1025 1927 0,'0'-8'-14'0,"0"1"30"0,5-2 24 0,-5 4 14 0,-5-1 21 0,2-1 20 16,3 0 16-16,-1 2 8 0,-1-3 21 0,-1 0-10 15,0 1-13-15,-1 2-10 0,4-2-20 0,-3 5-17 0,-2-3-17 16,4 4-4-16,-5-2-9 0,3 3-22 0,-1 0-11 15,3 0-3-15,-3 1-6 0,-2 1 4 0,0 0-1 0,-3 3-5 16,0 3 4-16,-3-2-2 0,-2 2 3 0,-1 3-2 16,0 0 4-16,0 0-4 0,1 2 2 0,3 1-1 0,1 0 3 15,0 0 3-15,3-3-5 0,1 3 1 0,-1-4-1 16,6 2 0-16,-1-2-1 0,2 0 5 0,2-1-3 0,1-1 0 16,2-1 4-16,3 0 2 0,6 1 2 0,-1-5-2 15,5 3-2-15,0-5-14 0,4 1-11 0,2-5-25 16,-2 3-9-16,2-8-17 0,-2 3-19 0,0-6-7 0,-6 3-5 15,1-4 4-15,-4-1 1 0,2 0 21 0,-7-2 0 16,4 1 18-16,-3-6 13 0,-4-1 9 0,-1-1 6 0,-4-1 4 16,4-1 12-16,-8-2 3 0,3-1 5 0,-4 0 6 15,2 2 6-15,-5 0 3 0,7 2 5 0,-4 2 9 0,2 3 0 16,3 3 6-16,-4 4 0 0,3 2-9 0,1 2-4 16,-2 7-4-16,1-2-11 0,1 4-2 0,0 2-6 0,0 1-4 15,0 2 2-15,0 4 9 0,1 0-1 0,-1 2 5 16,2 5 6-16,-1-2-3 0,3 3 3 0,-3 1 4 15,4 3 5-15,-2-1 0 0,5 2 4 0,-7-2 0 0,6 2 3 16,-6-1-4-16,4-1-1 0,-2-1 1 0,2 0-8 0,-1-3-10 16,-1-1-22-16,-1 3-48 0,0-5-53 0,0 3-41 15,2-6-13-15,0 5-57 0,0-7-36 0</inkml:trace>
  <inkml:trace contextRef="#ctx0" brushRef="#br0" timeOffset="-190545.34">26976 1070 1204 0,'-7'-7'14'0,"2"2"10"0,4-7 26 0,1 7 3 0,-3-5 14 16,-3 4-23-16,1-4 71 0,2 4-40 0,-1 3 13 0,4-2-7 15,-3 2-12-15,3-3 10 0,-3 2 3 0,0-1 38 16,3-1-64-16,-8 1 42 0,7-4-17 0,-4 5-1 0,2-3-11 15,-2 4-13-15,0-1-18 0,2 2-16 0,-4-2-8 16,0 2 0-16,0 1-14 0,1 0-1 0,-4 2-5 0,0 0 2 16,-2 3 0-16,-2 0 3 0,1 0 0 0,-1 2 1 15,0 2 0-15,1-1-2 0,-1 0 2 0,1 2 2 0,5 0-1 16,-2-1 0-16,5-1 5 0,0 2-1 0,2-2 4 16,1 1 8-16,1-1 1 0,2 0-1 0,1-3 3 0,-1 3-1 15,3-1 3-15,2 0-7 0,-1-2 2 0,4 0-4 16,1-1-4-16,1 2 4 0,3-3-6 0,0-2-1 15,3 0-8-15,0-2 5 0,1-2-1 0,3 0-12 0,-4-2-21 16,0-1-11-16,1-1-2 0,-2 0-4 0,0-3-6 0,-2 0-9 16,-5 0-2-16,3-5 2 0,-3 3 23 0,-3-4 2 15,1 0 6-15,-4-5 2 0,-1 2 11 0,-1-3 8 16,-1 0 0-16,0-1 8 0,-1 1 5 0,-3 0 5 0,3 4 4 16,-3 2 5-16,1 4-3 0,2 5 0 0,-1 0-1 15,-1 7-4-15,1 1-1 0,1 3 0 0,-4 4-6 0,4 3-1 16,-2 2 1-16,-2 3 0 0,1 4 6 0,1 4 1 15,3-1-1-15,-1 3 4 0,2 3 4 0,2-1-1 0,1 0 5 16,4 1-6-16,1 1 2 0,0-2-3 0,3-1-2 16,0-2-6-16,3 1-42 0,2-3-56 0,-3-3-71 0,7-2-22 15,-4 0-85-15</inkml:trace>
  <inkml:trace contextRef="#ctx0" brushRef="#br0" timeOffset="-190198.71">27618 744 1617 0,'-5'-11'41'0,"-1"-1"-23"0,4 3 33 16,-3-1 12-16,1 1 26 0,0 0 12 0,3 3 9 0,-3 0 6 15,1 2-43-15,-2 2 24 0,4 0-35 0,-3 2-13 0,0 2-25 16,3 2-12-16,-4 1-9 0,-2 4-4 0,1 1 3 16,-5 2 0-16,3 3-1 0,0 4 5 0,-2 0-4 0,0 4 4 15,2 0 4-15,3 4-6 0,-3 0 7 0,5 3 11 16,3 1 10-16,-1-2-2 0,1 3 3 0,1-1 3 0,2 0-3 16,2-1 7-16,-4-1-12 0,4 0-10 0,-2-4-12 15,1 3 6-15,0-5-5 0,1-1-5 0,-1-3-1 16,0-1-2-16,-1-2 0 0,-1-2 1 0,-1-4 4 0,2 0-27 15,-3-4-24-15,-3 2-36 0,3-2-32 0,-1-6-32 16,-1 0-61-16,-1-5-27 0,3 4-52 0</inkml:trace>
  <inkml:trace contextRef="#ctx0" brushRef="#br0" timeOffset="-190044.66">27466 1003 1664 0,'-2'0'28'15,"4"-2"-30"-15,-1 2 40 0,3 0-35 0,0 0 1 0,4 0-1 16,2 2 2-16,1 0 1 0,4 2-31 0,0-5 33 16,4 3-44-16,-2 0 9 0,7-6-2 0,-4 5-35 0,1-1-37 15,0-1-36-15</inkml:trace>
  <inkml:trace contextRef="#ctx0" brushRef="#br0" timeOffset="-189828.13">27859 900 1831 0,'-7'-6'-10'0,"4"3"22"0,-1-2 10 0,4 2 3 16,-3 3 1-16,2 0 4 0,-1 3 2 0,-1-1-6 0,3 1 23 15,0 0-7-15,0 1 7 0,3 3 17 0,-1 1 13 16,1 5 15-16,-2-2 7 0,4 8 2 0,-2-1-2 16,3 3-17-16,-2 1-14 0,0-1-19 0,0 2-12 0,-3-4-21 15,2 2-10-15,1-3 4 0,-3-3-14 0,1 2-10 16,1-5-51-16,-4 3-52 0,2-1-66 0,3-5-22 0,-4 3-84 15</inkml:trace>
  <inkml:trace contextRef="#ctx0" brushRef="#br0" timeOffset="-189495.69">28478 888 1767 0,'-5'-13'-22'0,"4"2"77"0,1-6-39 15,-3 3 16-15,-2 2 10 0,1-1 21 0,0 0 11 0,-1 2 18 16,-3-1 26-16,2 4-74 0,-1-1 42 0,-1 1-14 16,-1 1-12-16,3 2-23 0,-1 3-8 0,3 2-20 0,-1 0-4 15,-3 2-4-15,2 2 0 0,-1 1 1 0,4 2 4 16,-3 2 9-16,-1 3 6 0,1 2 11 0,2 1-1 0,-1 3 3 15,0 3 3-15,2 0 2 0,-1 4-3 0,1-1-2 16,2 2 2-16,-2 2-2 0,3 0 5 0,0 2-1 0,3 0-2 16,-2 0-1-16,2-2-1 0,1 3-6 0,1-2-8 15,-2-3-7-15,2-2-8 0,-2 1 2 0,0-4-6 0,1 0-3 16,3-2 2-16,-6-3-1 0,4-2-6 0,-3-1-27 16,-1-2-16-16,3-4-43 0,-4-1-37 0,0-1-49 15,0-2-35-15,0-6-17 0,0 1-49 0,0-1-38 0</inkml:trace>
  <inkml:trace contextRef="#ctx0" brushRef="#br0" timeOffset="-189341.33">28271 1071 1602 0,'-4'0'27'0,"4"0"-15"0,4-2 8 0,-3 4-1 16,2-2 0-16,2 0-2 0,2-1 2 0,0 2 3 15,3-2-31-15,3 0 17 0,2-2-9 0,3 2 3 0,2-1 0 16,4 2-13-16,0-2 0 0,1-3-37 0,-3 5-26 0,3 0-40 15,-1-1-30-15</inkml:trace>
  <inkml:trace contextRef="#ctx0" brushRef="#br0" timeOffset="-189028.61">28620 1059 1470 0,'0'-7'31'16,"0"1"-24"-16,-1 3 74 0,-3-2-49 0,3-1 28 15,-1 0 14-15,-1 0 15 0,1 3 14 0,1-2-21 0,-2 1 38 16,3-1-68-16,0 0 54 0,3-3-27 0,-2 4-16 0,3-1-14 15,-1 1-16-15,-3 1-9 0,5 1-16 0,1 1-4 16,-1 1-6-16,2 1 1 0,1 1 3 0,2 1 2 0,1 3 3 16,0-1 3-16,0 2 1 0,0-1 4 0,-3 3 8 15,-1 1-5-15,-3 1 5 0,1 1-4 0,-3-3 2 0,-4 2 0 16,1 1 1-16,-3 0-9 0,-2-1-2 0,-4 0 0 16,0-1 1-16,-2 0-3 0,-1-1-1 0,3 0-5 0,-2-4 1 15,6 3 4-15,-5-3-1 0,8 0 1 0,-3-2-6 16,4 2 8-16,0-3-5 0,1 2-3 0,-2-3 3 0,1 1 0 15,0-2-1-15,2 2 8 0,0-2 7 0,2 2 8 16,0-4 9-16,1 4 6 0,-2-4-8 0,1 2 4 0,6 0-7 16,-3-2-4-16,7 2-9 0,3-2-17 0,3 1-38 15,3-3-28-15,1 2-25 0,4 1-47 0,-4-1-37 0,3-1-43 16,-1-1-14-16,3 3-54 0,-5-6-20 0</inkml:trace>
  <inkml:trace contextRef="#ctx0" brushRef="#br0" timeOffset="-188652.6">29460 852 1903 0,'-2'-14'-20'0,"1"5"6"0,2-7 8 0,-2 4 23 0,-2-2 4 15,3 4 18-15,-2 0 16 0,2 0 8 0,-3 1 37 0,3 0-3 16,-2 1-1-16,0 0-20 0,1 5 0 0,-2-2-16 0,0 3-13 16,0 0-12-16,1 0-12 0,-1 2-7 0,0 0-5 15,0 0-6-15,-1 0-3 0,1 2 1 0,0-1-9 0,-5 2 5 16,5-1-2-16,-3 5 4 0,-1-1 2 0,1 3 12 16,-2 0 1-16,0 2 1 0,0 4 9 0,2 1 1 0,-2 0-5 15,3 6 7-15,1 1 2 0,0 1-6 0,1 3 6 16,2 3-1-16,-1 1-5 0,2 0 2 0,0 1 3 0,2 3-3 15,-2-2-9-15,1-1-1 0,2 0-8 0,-3-1-3 0,4-2 4 16,-3-4-3-16,1-1-4 0,-1-1 0 0,-1-3-2 16,0-1 0-16,-1-4-1 0,-1-4 1 0,2 1-10 0,-1-6-24 15,-3-1-31-15,1-1-38 0,-2-3-35 0,1-1-48 16,0-1-52-16,-3-3-17 0,-1-1-53 0,1-1-23 0</inkml:trace>
  <inkml:trace contextRef="#ctx0" brushRef="#br0" timeOffset="-188495.5">29207 1112 1617 0,'-2'-9'26'0,"4"-4"-17"0,3 5 8 0,-4 1 4 16,3 2 8-16,-1 0 14 0,4-1 8 0,-4 5 1 15,4-5-31-15,3 6 25 0,-3-4-9 0,4 2-8 0,4-1-12 16,0 3-8-16,3-2-11 0,1 0-34 0,3 2-13 16,-1-5-1-16,4 5-37 0,-1-2-26 0,1 2-25 0,-2 0-35 15,5 0-31-15</inkml:trace>
  <inkml:trace contextRef="#ctx0" brushRef="#br0" timeOffset="-188137.34">29627 1036 1325 0,'-10'-7'33'0,"1"3"29"0,-2-4-14 0,4 3 9 15,-3-1 32-15,2 1 14 0,-3-2 20 0,8 3 20 16,-2-1-23-16,2-1-19 0,1 1 30 0,1 1-4 0,2-3-25 16,4 3-14-16,-1-1-16 0,0 0-22 0,4 3-11 15,1-1-13-15,0 0-10 0,1 1-7 0,1 0-9 0,2 2 1 16,1 0-2-16,-1 2-1 0,1 0 5 0,-3 1-1 0,1 1-5 15,-2 0 1-15,0 0-2 0,0 3 5 0,0-2-2 16,-3 1-1-16,-1 1 0 0,2-2 3 0,-2 1 1 0,-3 0-3 16,1-1 7-16,-1 0-9 0,-2 1 6 0,-1-1 1 15,-1 0-4-15,-2-1-3 0,3 0 4 0,-4 0 4 0,0 1-2 16,-2-1 2-16,-1-1-6 0,4 1-1 0,-3-1 5 16,1 1 3-16,-3 0-4 0,3-2-4 0,2 2 3 0,-3-2-1 15,3 0 2-15,3 0 1 0,-4 1-2 0,4-1 0 0,0 1 5 16,4 1 3-16,-1-2 0 0,-2 3 5 0,4 0 5 15,2-1 10-15,2 3-3 0,0 0 2 0,3-2-6 0,-2 2 1 16,3 0-4-16,-1 0 0 0,-2 0-3 0,-2-1-5 16,-1 1 2-16,-2 0-3 0,-4 1 6 0,-1-2 8 0,-5 2 3 15,-3-3-2-15,-5 3 0 0,-5-4 1 0,-7 3-1 16,-6-3-1-16,-5-2-5 0,-5 0-38 0,-8-6-72 0,-5 4-80 16,0-6-105-16,-6 5-94 0</inkml:trace>
  <inkml:trace contextRef="#ctx0" brushRef="#br0" timeOffset="-173076.71">19494 5223 1340 0,'0'-4'14'15,"0"6"20"-15,0-5 6 0,0 4 11 0,2 1-27 0,-4-2 60 16,2 3-32-16,-3-3 4 0,3 4-11 0,-3-4-9 0,3 5 9 15,-2-5-7-15,2 1 28 0,0-1-59 0,-1 1 38 16,2 1 4-16,-1-2 0 0,0 0-4 0,2 0-5 16,-2 0-2-16,0-2 4 0,0 4 8 0,0-2 3 15,0 0-3-15,0 0 2 0,0 0 3 0,0 0 4 0,0 0 3 16,0 0 4-16,0 0-9 0,0 0-10 0,0 0 5 16,0 0 3-16,0 0-3 0,0 0-1 0,0 0-6 0,0 0-6 15,0 0 5-15,0 0-7 0,0 0-2 0,0 0-6 16,0 0-8-16,0 0 0 0,0 0 0 0,0 0-1 15,0 0-3-15,66 8 6 0,21-1-3 0,-63-6-6 0,-5-1 2 16,5 1-7-16,-4-1-5 0,-1 0 6 0,0-1-3 16,-3 1-4-16,3-1 2 0,-3-1 1 0,0-1 2 15,-3 1-3-15,-1 0 2 0,-1 0-5 0,-4 1 2 0,-7 1 22 16,0 0-1 0,0 0 3-16,0 0-3 15,0 0-48 1,-23-7-8-16,23 7-14 0,0 0-14 15,-54-16-29-15,46 12-51 0,3 2-42 0,0 1-43 16,5 1-37-16,0 0-1 0,0 0-52 0</inkml:trace>
  <inkml:trace contextRef="#ctx0" brushRef="#br0" timeOffset="-172435.5">19777 5146 1431 0,'-16'-13'27'0,"16"13"42"0,0 0-28 0,0 0 6 16,0 0 16-16,0 0 11 0,0 0 1 0,0 0 19 16,-17-12-12-16,17 12-37 0,0 0 44 0,0 0-1 15,0 0-8-15,0 0-10 0,0 0 11 0,0 0-9 0,0 0-15 16,0 0-1-16,0 0-12 0,0 0-8 0,0 0-1 16,0 0-4-16,0 0-7 0,0 0 4 0,0 0-2 15,0 0-9-15,0 0-1 0,0 0 14 16,0 0 8-16,0 0 8 0,0 0-2 0,0 0-3 0,0 0 4 15,0 0 0-15,0 0-6 0,0 0-7 0,0 0-10 16,0 0-1-16,0 0-1 0,0 0-2 0,0 0 1 16,0 0-3-16,0 0 2 0,0 0-2 0,0 0 3 15,0 0-8-15,0 0 12 16,47 51-10 0,-18-24-3-1,-7-10 2 16,-22-17 12-15,0 0-4-16,0 0 8 16,0 0-5-16,0 0 10 0,0 0-6 15,0 0 1-15,0 0 0 0,0 0-3 0,0 0 6 0,0 0-8 16,0 0-4-16,0 0 2 0,0 0-3 16,0 0-2-16,0 0-11 15,0 0 13 1,0 0 3-16,0 0 7 0,0 0 4 15,0 0 6-15,0 0-3 0,0 0 11 0,-30 40 9 0,22-37 3 16,-1 5-5-16,-2-1-6 0,1-1 1 0,1 3-2 16,-1 1 1-16,-1 1-7 0,2-1-8 0,-2 0-9 0,1-1 3 0,1-1-13 15,2 1-5-15,0-3-6 0,0 3-1 16,4-4 2-16,-2 1-1 0,3 0-1 0,-1-1-7 16,3-2 7-16,-1 1-1 0,1-1 4 0,0-3-1 0,1 2-2 15,-1-2-1-15,0 0 4 0,0 0-1 0,0 0 2 16,3-2 0-16,-3 2-1 0,0 0 3 0,0 0-3 15,0 0-1-15,2 2 5 0,0-4-3 0,-1 2-9 0,-1-2 0 16,2-1-43-16,1-2-49 0,4 3-72 0,-3-5-79 16,-1 4-107-16,0-4-98 0</inkml:trace>
  <inkml:trace contextRef="#ctx0" brushRef="#br0" timeOffset="-134395.02">32116 7230 1400 0,'4'-6'13'16,"0"3"18"-16,-2-1 3 0,-2 0-24 0,2-1 59 0,-6 1-41 15,6 2 60-15,-5-3-42 0,3 5-11 0,-3-4-1 0,6 3 12 16,-3-3 27-16,1 2-45 0,4 0 49 0,-5-1-44 0,4 1 55 15,-1-1 7-15,-2 2-11 0,-1-2 3 0,2 1 10 0,-2 2-5 16,-2-1-9-16,2 0-4 0,0 1 5 0,0 0-2 16,0 0 0-16,0 1-20 0,-1-1-14 0,1 0-3 0,0 0 4 15,-3 1-15-15,3-2-15 0,0 2-10 0,-4-1-2 0,4 2 0 16,-1-1 1-16,1-1-3 0,-2 2-4 0,0 0 1 0,-2 2 12 16,0 3 16-16,-5 2 5 0,1 1 5 0,-5 2 21 15,-1 2-2-15,-2 2 11 0,-1-2 10 0,-2 3-5 0,-1-2-8 16,1 2-2-16,-2-1 3 0,0 2-17 0,-1-1 5 15,2-1-15-15,-2 3 7 0,1-3 1 0,2 0 7 0,-1 0-2 16,-1 1-5-16,3-1-5 0,0-3-4 0,5 3 6 16,-4-3-9-16,5 0-13 0,-2-2-15 0,5 3-5 0,-2-4 7 15,1 0 3-15,6 0-1 0,-3-3 1 0,1 2-1 0,2-3 5 16,0 1 12-16,-1-1 0 0,4-1-3 0,1-1-4 16,-3-2 7-16,3 3-6 0,-4-3 17 0,4-2-27 15,0 0 4-15,0 0-5 0,0 0 3 0,-1 0-3 16,1 0-1-16,0 0 1 0,-2 0 0 0,2 0-4 0,0 0-7 0,2-2 7 15,-1 2-10-15,-1 0 4 0,0 0-2 16,4-3-8-16,-4 1-28 0,3-1-20 0,1 0-41 0,-2-2-40 16,-2-1-34-16,3 2-45 0,-2-3-46 0,-1 2-41 15,0-1-36-15,0 1-27 0,4-2 32 0,-4 2-16 0,-4-2-5 16</inkml:trace>
  <inkml:trace contextRef="#ctx0" brushRef="#br0" timeOffset="-133936.27">31638 7387 1249 0,'-4'-4'25'0,"4"0"20"16,0 0 14-16,0 1-31 0,-1-1 66 0,-2 2-32 16,3 1 6-16,-2 1 23 0,0 0-19 0,1 0-15 0,-3 0-4 15,3 0 40-15,-4 0-56 0,5 0 40 0,-2 0 3 16,0 0-9-16,4 0-5 0,-2 0 1 0,4 0 3 0,-6 0 1 15,7 0-4-15,-5 1-3 0,1-1-1 0,-1 2-3 0,4 2 21 16,-8-1-2-16,4 1 4 0,0 1 8 0,-1 0-1 16,-1 2 2-16,-3 0 6 0,3 2-6 0,-5 0-15 0,6 0 6 15,-7 2-6-15,4 1-11 0,-2 0 4 0,-1 0-7 16,2 2-6-16,-3-2-8 0,3 3-3 0,-3-3-7 0,0 3-13 16,2-4 1-16,-1 5-7 0,1-4 16 0,3 2 0 15,-5-2-2-15,3 0 4 0,4-2-1 0,-2 0 3 0,-1-1-7 16,4 1-1-16,0-3-14 0,0 2-5 0,0-2 7 15,0 0-10-15,0 0 2 0,0-1 4 0,0-2 16 0,4 1 2 16,-4 0 7-16,3 0 10 0,0-1 0 0,3-1 4 0,0 0-5 16,2 1-6-16,5 1-11 0,1-5-5 0,1 2-5 0,2-2-8 15,1 0-2-15,-1-2 3 0,3 0 5 0,-1-1 3 16,-1-1 1-16,-2 0-2 0,1 1 4 0,-4-1 0 16,-1 0 28-16,-2 1 4 0,-2-1 2 0,-3 1 10 0,-1 0-1 15,-1 1-1-15,0 0-5 0,-3 2-1 0,-1-1-33 0,1 1-9 16,-2 0-2-16,2-2-15 0,-3 2-1 0,3-2-3 15,-1 2 3-15,1 0-22 0,0 0-42 0,1 0-36 0,-1 0-35 16,6 0-54-16,-4-3-48 0,-2 3-60 0,0-4-70 16,3 6-86-16,-3-2-30 0,3-2-53 0</inkml:trace>
  <inkml:trace contextRef="#ctx0" brushRef="#br0" timeOffset="-132793.86">32145 7927 1196 0,'1'0'21'0,"-1"0"30"0,4-3 13 15,-1 3-26-15,-3-1 64 0,0 1-30 0,1 0 20 0,3 0 19 16,-3 0-9-16,-1 0-6 0,2 0-4 0,-4 0 43 15,4-1-55-15,-2 1 54 0,-2-5-13 0,2 4-16 0,-1-3 2 16,2 6-5-16,-2-2-9 0,1 0-12 0,-4 2-8 0,3-2-13 16,-2 1-8-16,-1-1 2 0,4 2-18 0,-4-4-18 15,-1 2-3-15,4-3-1 0,-6 3-4 0,2-4-8 0,-3 4-2 16,4-3-4-16,-6 2-1 0,2-1 3 0,0 2 2 16,2-1 0-16,-2 1 0 0,2 0-4 0,0 0 3 0,1 0-1 15,0 1 5-15,-4 1 4 0,2-1-5 0,3 2 7 0,-5 1 5 16,0 1 7-16,3 2 4 0,-4-2 8 0,4 3-3 15,-3-1 3-15,1 4 4 0,1-4-2 0,1 3-1 0,-2-4 0 16,5 6-2-16,-3-5-3 0,6 1 5 0,-4 1 2 16,4 0 2-16,0 0 1 0,4-2 6 0,-1 4 0 0,2-4 3 15,1 2-5-15,2-4 0 0,0 6-7 0,0-6-1 16,4 2-4-16,-2 0-7 0,7 0-7 0,-7-3-3 0,2 0 4 16,2-1-2-16,2-1-4 0,-2 2 3 0,-2-2-4 15,0-2-3-15,-2 0 3 0,-1 0 2 0,-1 0-1 0,0 0 3 16,-3-2 4-16,-2 1-8 0,0-2 5 0,-1 0-1 0,-1-1 0 15,-1 2-6-15,0-2-20 0,0 1-16 0,0-3-28 0,0 4-26 16,-1-5-41-16,1 6-32 0,-2-6-51 0,0 1-51 16,-2 0-40-16,0 4-45 0,8-6 8 0,-8 3-17 0,8 0-32 15</inkml:trace>
  <inkml:trace contextRef="#ctx0" brushRef="#br0" timeOffset="-131787.14">32172 7928 1085 0,'0'0'25'0,"0"0"20"0,0 0 27 15,0 0 12-15,0 0-26 0,0 0 67 0,0 0-37 0,-19-11 25 16,19 11-16-16,0 0-8 0,0 0-13 0,0 0-2 16,0 0 35-16,0 0-59 0,0 0 49 0,0 0-16 0,0 0 3 15,0 0-1-15,0 0-11 0,0 0-7 0,0 0-8 0,0 0-5 16,0 0-15-16,-17-7-5 0,17 7-7 0,0 0 3 16,0 0 11-16,0 0 2 0,0 0 6 0,0 0 3 15,0 0 17-15,-10 18 13 0,10-18-1 0,0 0-6 0,0 0 0 16,0 0 1-16,0 0-4 0,0 0-2 0,0 0-9 0,0 66-13 15,0-66 0-15,0 0-10 0,0 0-11 0,0 0-4 16,0 0 7-16,0 0-4 0,0 0-2 0,24 148-5 0,-11-75 8 16,-10-65-9-16,-3 0-7 0,0 0-7 0,0 0 2 15,-3-3 1-15,1 1 0 0,-1 1 5 0,-2 1-1 16,-2 1-3-16,-3-4 7 0,2 1-6 0,-4-1 0 0,-2 0-5 16,-2-2 7-16,-1 1-7 0,-1-4 2 0,0-1-2 15,-4-2 0-15,1 0 4 0,-1-2-5 0,-2-1 1 0,2-1-4 16,3 0 7-16,-1 2-2 0,4 1-3 0,-2-4 2 15,7 2-4-15,2 1 0 0,1 2-5 0,5 0-8 0,-2 0-25 16,7 1-23-16,-4-1-24 0,5 3-33 0,0 0-33 0,4-5-43 16,0 3-52-16,0-2-52 0,4-1-35 0,5-1-6 15</inkml:trace>
  <inkml:trace contextRef="#ctx0" brushRef="#br0" timeOffset="-130761.03">32434 7975 1355 0,'0'-1'20'0,"0"-2"19"0,4 0-24 0,-4 0 66 16,0 2-30-16,0-2 15 0,-4 3 16 0,4-1 4 0,-1 1-17 15,-2-3-2-15,-1 3 30 0,-1-3-60 0,0-1 36 16,0 0-12-16,-2-4-13 0,1 5 4 0,-1-1-3 0,0 2-11 16,1 0-4-16,-1 2-5 0,1-1-1 0,1 3-3 15,-1-1 4-15,1 3 2 0,0 0 16 0,4 2 1 0,-6-1 0 16,4 2 8-16,0 2 11 0,-5 0 12 0,4 2-3 0,-1-1-7 16,-2 3-14-16,2-4-2 0,1 5 1 0,-4-6-5 15,5 4-15-15,0-3-9 0,-1 0 1 0,3 0 1 0,-1 0 1 16,2-4 1-16,0 3 1 0,0-1-5 0,2 0 0 0,1-2 0 15,0 0-6-15,-1-1-1 0,3 0-6 0,1-1 1 16,-2 1-3-16,3-2-5 0,-1 0 2 0,2-1-7 0,3 1-5 16,0 0-16-16,5-4-20 0,-2 2-28 0,7-4-27 15,-4 4-31-15,2-6-19 0,2 6-37 0,-5-1-14 0,4-2-17 16,-2 1-7-16,0 0 37 0,-1-2-9 0,-4 1 2 16,4 3-11-16,-3-6-2 0</inkml:trace>
  <inkml:trace contextRef="#ctx0" brushRef="#br0" timeOffset="-130429.73">32645 7914 1594 0,'-2'0'31'0,"2"-2"-25"0,0 0 77 16,2 9-45-16,-2-7 19 0,0 2 1 0,0-2 16 15,0 3 3-15,0-2-23 0,-2-1 35 0,2 1-69 0,0-3 61 16,0 3-15-16,0-1 11 0,2 1 1 0,-4 1 3 16,4 1-2-16,-2 1-7 0,0 2 8 0,0 1 3 0,0 2-4 15,0 1-6-15,0-1-15 0,0 5 1 0,-2-3 2 0,2 1-2 16,0-1-9-16,-2 4-16 0,1-4-1 0,1 3 1 0,-2-4-2 16,2 2-7-16,0-2-11 0,0 2 0 0,2-4-5 15,-1 1 1-15,1-3-4 0,0 0-5 0,1 0-4 0,0-2-2 16,0-2-20-16,2-1-14 0,0-1-43 0,2-5-44 15,0 5-53-15,-1-1-46 0,2-3-55 0,5-3-23 0,-2-1-51 16</inkml:trace>
  <inkml:trace contextRef="#ctx0" brushRef="#br0" timeOffset="-130243.02">32604 7660 1477 0,'-3'1'25'0,"3"-2"-22"0,3-1 62 16,-3 6-31-16,0 1 77 0,4 0-40 0,-2 0 5 16,1-1-25-16,-1 3 27 0,1-2-60 0,0-2 32 15,2 4-14-15,-4-5-19 0,6 3-5 0,-1 0-10 0,-1-2-11 16,-1 2-43-16,3-1-56 0,-2-1-19 0,0 0-59 0</inkml:trace>
  <inkml:trace contextRef="#ctx0" brushRef="#br0" timeOffset="-129686.53">32937 7992 1454 0,'2'0'32'16,"-2"0"-40"-16,0-3 58 0,2 8-42 0,-2-5 60 0,0-2-30 15,1 2-1-15,-1 3 5 0,0-4-18 0,0 6 51 0,0-5-48 16,0 2 47-16,0-4-56 0,0 2 34 0,0-2 4 0,0-1-1 16,0 1-14-16,0-4-16 0,-1 0-8 0,1 1-3 0,-2 1-7 15,2-2-4-15,-3 2-5 0,0-2-5 0,-2 1 0 16,3-1 3-16,-4 3-1 0,1-1 8 0,-1 0 7 0,3 2 8 16,0-1 3-16,-1 3 1 0,3 0-4 0,-3-1 7 0,6 2 1 15,-5 0 4-15,0 3 4 0,3-4-5 0,-4 5 2 16,-1 0 6-16,1 2 9 0,-1-2 6 0,1 4 3 0,0-2-8 15,3 2-10-15,-2 3 2 0,3-1-1 0,0 0-5 16,0 1-5-16,3-1-14 0,-2 0-5 0,1 0 0 0,1 2 0 16,0-5-10-16,2 0 0 0,0 3-1 0,-1-4 2 0,0-3 2 15,0 1-2-15,1-2-2 0,-1 0 3 0,-1-1 2 16,0-2 4-16,-1 0-1 0,-1 0-1 0,2-2-1 16,2-1 0-16,-2 0 0 0,-2-2-2 0,4 1-3 0,-1-3-3 15,-1-1 0-15,-2-2-10 0,3-1 1 0,-1 0-2 0,3-3-3 16,-3 0-10-16,0-2-1 0,4 0-4 0,-3-3 1 0,3 3 4 15,-1-2-2-15,-1-4 3 0,-1 2 0 0,-4-2 11 0,4-1 7 16,-1 1 1-16,-3 2 2 0,0-3 1 0,0 4 0 16,0 1 5-16,-3 1-2 0,3 3 3 0,-4 1-2 0,1 3 3 15,0 2-6-15,0 1 6 0,-2 5-3 0,4-2-1 16,-1 4-1-16,1 2-3 0,-1 2 7 0,2 3 9 0,2-1 22 16,-2 3 11-16,0 3 7 0,1 3 23 0,-2 3 10 15,4 0 10-15,-2 6 16 0,-1-1 4 0,5 3-9 0,-5 1 5 0,1 1 6 0,-1-1-14 16,5 0 5-16,-3-2-10 0,-1-2-21 0,3 0-14 15,0-4-11-15,1 0-17 0,-2-2-8 0,3-2-10 0,-1-1-23 16,-2-1-32-16,4 1-37 0,1-4-69 0,-6-3-73 16,1 3-104-16,-1-5-66 0</inkml:trace>
  <inkml:trace contextRef="#ctx0" brushRef="#br0" timeOffset="-126495.52">32086 8908 1129 0,'0'-1'9'0,"4"1"17"0,-4-2 6 0,-14 0 641 15,14 1-589-15,4 1 47 16,-2-2-50-16,2 2 53 0,-4-2 6 0,4 2-20 0,-4-2 14 15,3 2-6-15,-3 0-12 0,0 0-10 0,0 2 7 16,1-4-22-16,-1 4-3 0,-1-4-2 0,2 2-16 0,-2 0-4 16,2 0-5-16,-2 0-7 0,1 0-8 0,0 0-10 0,0 0-3 15,-3 0-7-15,3 0-5 0,0 0 7 16,0 0-11-16,0 0 12 0,0 0-3 16,0 0 3-16,0 0 7 0,0 0 0 0,0 0 4 0,0 0 2 15,0 0-2-15,0 0 7 0,0 0 4 0,-112 94-3 16,112-94 0-16,0 0-3 0,0 0-3 0,0 0 2 0,0 0-3 15,0 0-6-15,0 0-15 0,-116 119 1 0,45-39 16 16,63-69-24-16,8-11 3 16,-17 37-38 15,17-37-32-31,0 0-18 0,0 0-40 0,0 0-27 0,0 0-44 16,0 0-59-16,0 0-55 0,0 0-48 0,0 0-31 15,0 0 7-15,0 0-21 0</inkml:trace>
  <inkml:trace contextRef="#ctx0" brushRef="#br0" timeOffset="-126186.39">31794 9169 1340 0,'0'0'38'15,"0"0"17"-15,0 0-25 0,0 0 69 0,0 0-42 0,0 0 15 16,0 0 16-16,-22-21 5 0,22 21-23 0,0 0-4 16,0 0 30-16,0 0-56 0,0 0 56 0,0 0-7 0,0 0 8 15,-32-7 6-15,32 7-19 0,0 0-1 0,0 0 8 0,0 0-5 16,0 0-5-16,0 0-12 0,0 0-19 0,-38 25-9 15,38-25 10-15,0 0-4 0,0 0-11 0,0 0 5 0,-57 91-1 16,54-75 5-16,-1-5 3 0,4 4-1 0,-4-6-12 16,4 3-3-16,0-2 4 0,0 1-10 0,0-5 6 0,0 0-6 15,0 3-1-15,4-5 9 0,-1 1 12 0,1-4 8 0,-1 3-2 16,0-6 6-16,2 7-5 0,2-12 8 0,1 9 16 16,3-5-6-16,0 1 1 0,0-2-8 0,5 2-4 0,-5-2-4 15,4 2-11-15,-3-2-1 0,3 4-14 0,-5-1-2 16,0-4-4-16,0 5-6 0,-3-1-3 0,-1-1-2 0,-3 2-1 15,2-2-8-15,-2 1-3 0,-1 1 1 0,-2 0-13 0,3-2-9 16,-3 1-42-16,1 2-57 0,-2-2-63 0,-2 1-79 16,-2 1-104-16,4-1-102 0</inkml:trace>
  <inkml:trace contextRef="#ctx0" brushRef="#br0" timeOffset="-125512.48">31867 10380 1332 0,'-18'-18'21'16,"18"18"21"-16,0 0-23 0,0 0 65 0,0 0-31 0,0 0 15 15,0 0 20-15,0 0 5 0,0 0-9 0,0 0-15 0,0 0 30 16,0 0-54-16,0 0 45 0,0 0 3 0,0 0 16 16,0 0 18-16,0 0 4 0,0 0 15 0,0 0 9 0,0 0-2 15,0 0-4-15,0 0-8 0,0 0-33 0,0 0-14 0,-76 81-12 16,76-81-12-16,0 0-12 0,0 0 0 0,0 0-6 16,0 0-7-16,0 0 0 0,0 0-4 0,-128 130-6 0,128-130-6 15,0 0 0-15,-84 100-12 0,71-82-2 0,4-1-2 16,1 0-3-16,2-1-7 0,-2-2 3 0,8-14 13 31,-8 40-15-31,16 3-62 16,-3-48-21-16,4 1-41 15,1-4-51-15,1-3-39 0,-5 2-50 0,4 0-36 0,0-5-23 16,-1-3 49-16,3 2-43 0,-7 0 54 0,-6 1 15 0,2 4 20 16,6-4 17-16</inkml:trace>
  <inkml:trace contextRef="#ctx0" brushRef="#br0" timeOffset="-125154.39">31514 10612 1340 0,'-1'0'39'0,"1"-2"6"0,4 0-29 0,-4 0 66 0,-1 4-35 15,2-2 5-15,4 0 5 0,-5 0 23 0,0 0-29 16,0 0 11-16,0 0 50 0,0 0-49 0,0 0 45 0,0 0 5 16,0 0 15-16,0 0-12 0,0 0-4 0,0 0-2 15,0 0-6-15,0 0-12 0,0 0-11 0,0 0-1 0,0 0-9 16,17 26-6-16,-17-26-4 0,0 0-8 0,0 0-10 0,0 0-5 15,0 0 1-15,0 0-7 0,0 0-10 0,-4 56-2 16,4-56 5-16,-27 116-14 16,20-70-6 15,7-46 12-15,0 21-4-1,8-6-6-15,0-20-1 0,5 0 5 0,1-3 8 0,3 3 0 16,5-3 10-16,-1 1-1 0,1 0 4 0,0 0 6 15,-2 0 17-15,0 4 3 0,-4-8 0 0,1 10-1 0,-7-7-7 16,4 6 8-16,-9-2-8 0,3 3-12 0,-7-3-17 0,3 4-5 16,-4 0-7-16,1 2-8 0,-1 1-4 0,0 0-26 15,2 3-37-15,-2-1-64 0,0 2-77 0,-3 3-106 0,1-3-93 16</inkml:trace>
  <inkml:trace contextRef="#ctx0" brushRef="#br0" timeOffset="-124506.4">31982 11796 1672 0,'21'-12'66'0,"-21"12"-22"0,0 0 27 0,0 0 28 15,0 0 17-15,0 0 31 0,0 0 7 0,0 0 38 0,0 0-70 16,0 0 48-16,0 0-12 0,0 0-18 0,0 0-8 16,0 0-15-16,0 0-5 0,0 0-17 0,0 0 3 0,0 0-4 15,0 0-10-15,0 0 1 0,0 0-1 0,0 0 2 0,0 0 0 16,0 0-13-16,-67 69-9 0,67-69-14 0,-57 60-1 16,41-40-10-16,-1 0-13 0,-2 0-7 0,3-1-10 0,-1 0 3 15,1-2-4-15,1 1-2 0,2-1-3 0,3 0 0 16,-1-2 5-16,11-15-30 31,0 0-24-31,0 0-26 0,-31 102-35 0,31-102-36 0,0 0-38 16,0 0-66-16,0 0-44 0,0 0-44 0,0 0-10 15,0 0 22-15,0 0-9 0,0 0-10 0,0 0 11 0</inkml:trace>
  <inkml:trace contextRef="#ctx0" brushRef="#br0" timeOffset="-124182.71">31728 12108 1272 0,'0'0'22'16,"0"0"28"-16,0 0-24 0,0 0 64 0,0 0-33 0,0 0 6 0,0 0 21 15,-12-26 15-15,12 26-22 0,0 0-12 16,0 0 40-16,0 0-61 0,0 0 48 0,0 0 2 0,0 0-17 16,-18-13-6-16,18 13 19 0,0 0 0 0,0 0 4 0,0 0 9 15,0 0-11-15,0 0-4 0,0 0 3 0,0 0-8 16,0 0-17-16,0 0-5 0,0 0-17 0,0 0-7 0,0 0-4 16,0 0 0-16,0 0-7 0,-4 40 2 0,4-40 1 15,0 0-9-15,0 0 11 0,0 0-6 16,-4 52-11-16,-4 2 1 31,8-54 3-31,0 0 1 0,0 0 3 16,0 0 8-16,0 0 3 0,0 0 2 0,0 37 1 0,0-37-1 15,0 0 5-15,0 0-1 0,0 0 7 0,0 0-1 0,0 0-5 16,0 0 1-16,46 5 13 0,-46-5 14 0,0 0 0 16,0 0-6-16,0 0-1 0,0 0 0 0,0 0 15 0,0 0-7 15,85-3-11-15,-85 3-15 0,0 0-7 0,0 0-4 0,0 0-12 16,0 0-1-16,0 0-43 0,63-5-49 15,-63 5-66-15,0 0-65 0,0 0-84 0,0 0-87 0,0 0-104 16</inkml:trace>
  <inkml:trace contextRef="#ctx0" brushRef="#br0" timeOffset="-122824.56">31440 8320 1048 0,'0'0'2'0,"0"0"19"0,0 0 11 16,0 0 16-16,0 0 11 0,0 0 24 0,0 0-37 0,0 0 59 16,0 0-45-16,0 0 49 0,0 0-52 0,0 0-12 0,0 0 6 15,0 0-10-15,0 0 43 0,0 0-38 0,0 0 54 16,0 0-54-16,0 0 54 0,0 0 11 0,0 0 2 16,0 0-7-16,0 0-1 0,0 0-8 0,-7 46 6 0,7-46-5 0,-5 83-9 15,7-63 2-15,-2 3-2 0,2-1-2 0,-1 2-4 16,1 0-11-16,1 1-12 0,-1-1 1 0,3 2 7 0,-4-3-15 15,2 2-11-15,2 1 1 0,-1-1 11 0,0-2 8 16,0 2 4-16,0 0-9 0,1-2-10 0,-2-1 2 0,0 2 3 16,2-2-8-16,-4-3-6 0,4 1-1 0,-2-1 0 15,-1 1 7-15,-1-3 2 0,2 2-4 0,-3-4-7 0,0 2-5 16,0 1 1-16,0-5-7 0,0 4-9 0,0-2-8 16,0-1 5-16,0 1 2 0,0 0 1 0,0-2 15 0,0 1-2 15,0 1 2-15,0-2 6 0,0-1 7 0,0-1-6 16,0 2 2-16,0-2-4 0,0-1-3 0,0-1-9 0,0 1 0 15,0-1-3-15,0-1 4 0,0 3 1 0,0-3 1 0,0-8 9 16,0 0-9-16,0 0 6 0,0 0-4 0,0 0-2 16,0 0-6-16,0 0 2 0,0 0-6 0,0 0 3 15,0 0 0-15,0 33-8 0,0-7 2 32,0-26 5-17,0 0 16-15,0 0-1 0,0 0-21 16,0 0-31-16,0 0-22 0,0 0-49 0,0 0-25 15,0 0-97-15,0 0-40 0,0 0-30 0,0-20-65 0,0 20-46 16,0 0-22-16,0 0-25 0,0 0 11 0</inkml:trace>
  <inkml:trace contextRef="#ctx0" brushRef="#br0" timeOffset="-122408.14">31427 9281 1696 0,'0'0'-23'0,"0"0"78"0,0 0-28 0,0 0 18 0,0 0 4 0,0 0 4 16,-34-10 13-16,34 10 33 0,0 0-70 0,0 0 60 0,0 0-2 16,0 0-24-16,0 0-3 0,0 0-1 0,-21-15-10 15,21 15-9-15,0 0-10 0,0 0-10 0,0 0 12 16,0 0 1-16,0 0-1 0,0 0 1 0,0 0 2 16,0 0 3-16,0 0-2 0,0 0 2 0,0 0-5 0,0 0-12 15,0 0-1-15,9 37 4 0,-9-37-3 0,0 0 4 0,0 0-6 16,0 0-1-16,0 0 3 0,0 0-3 0,0 0 0 15,42 64-5-15,-20-40 0 0,-21-21-3 0,6-1 4 0,-2 1-5 16,-1-3 3-16,0 1-4 0,1-2-1 0,-1 1 0 16,-1-3-5-16,3 1 3 0,-3-3 1 0,2 0 0 0,0 2-5 15,-2-3-1-15,2-2 4 0,-2 3-1 0,2-5 3 0,-1 1-6 16,2 1 1-16,1-1 5 0,-2-3 6 0,3 4 10 16,-3-1 9-16,0 1 11 0,-3 0 5 0,3 1 13 0,-5-1 6 15,1 5 4-15,-1 0-3 0,0-1-6 0,-3 3-15 0,3 0-11 16,-3-1-4-16,1 2-13 0,1 0-6 0,1 2-7 15,-4 0-5-15,0 3 3 0,3 5 1 0,-4-2-3 0,2 4 2 16,-2 0-2-16,0 2-5 0,2 4-8 0,3-1-34 16,-5-2-48-16,11 4-73 0,-7 3-63 0,4-3-85 0,2 0-27 15</inkml:trace>
  <inkml:trace contextRef="#ctx0" brushRef="#br0" timeOffset="-121870.81">31433 9988 1129 0,'-1'-7'24'0,"1"-1"14"0,0 2 16 0,-2-2 15 16,0-1-31-16,1 2 80 0,-2-1-43 0,3 3 8 0,0-4-3 15,0 3-2-15,0 2 7 0,3-3 4 0,-3 5 49 16,1-1-68-16,-1-1 64 0,0 2 3 0,0-2-15 0,0 4 9 15,-1 0-16-15,-2 0-11 0,3 0-10 0,-1 0-4 16,1 0-11-16,-2 0 2 0,2 0-2 0,0 0-18 0,0 2-11 16,0-2-4-16,0 2-8 0,-2-2-4 0,2 3-5 15,0 0 11-15,-1 4 17 0,1 2 15 0,0 0 7 0,0 6-1 16,-2 0 26-16,2 6 14 0,0 0-2 0,2 4-20 16,-1-3-4-16,1 4-9 0,1 0 3 0,0-1 8 0,-2 2-22 15,3-1-20-15,-3 0 6 0,2-2 1 0,-1 3-4 16,1-4-15-16,-3 1 1 0,4-2-12 0,-3 0-4 0,2-3 3 15,-1 1-7-15,0-4-7 0,-1-1-10 0,1-2 5 16,0 3-10-16,-2-4 11 0,4 0-5 0,-4-1-1 0,1-1-2 16,1 1 4-16,-1-2-2 0,1 1-7 0,0-3 6 15,-1 0-32-15,3-2-6 0,-1-1-26 0,-2-3-24 16,4 5-45-16,-2-6-22 0,2 2-38 0,-4 0-33 0,3-2-18 16,-3-2-30-16,1 5-27 0,-4 1-20 0,1-4-19 15,1-4 36-15,-2 4-18 0,-1-3-10 0</inkml:trace>
  <inkml:trace contextRef="#ctx0" brushRef="#br0" timeOffset="-121495.39">31397 10445 1447 0,'-4'-5'33'0,"0"0"-23"0,1 1 85 16,1 0-38-16,1 1 18 0,-1 1 26 0,-1-2 13 16,1 1 25-16,1 2-24 0,-1 1 48 0,2-3-77 0,0 5 50 15,-1-5 0-15,-1 3-15 0,0 0-13 0,2 0-22 0,2 1-12 16,-2-1-23-16,2 3-3 0,-2-2-10 0,0 4-16 15,1-2 5-15,1 3 3 0,1-1 2 0,0 4 1 16,-1-2 6-16,3 1-8 0,0 1 1 0,0 1-5 0,2 0-11 16,-1-1-6-16,2-1-4 0,0 1 0 0,-2 0-8 0,2-2 7 15,-1-2-5-15,-1 0 0 0,2 1 2 0,-7-2-2 16,4-3 1-16,-2 3 1 0,1-1 2 0,-1-2-7 16,-2-1 5-16,1 1-1 0,1-1-4 0,-1 0 8 0,-1-1-3 15,4 1 0-15,-4-2-2 0,1-1 5 0,0-1-5 16,1-3 2-16,-2 0 2 0,-1 1-8 0,4-3 4 0,-1-1-1 0,2-1 2 15,-1 1-3-15,2 1 4 0,1 2-1 16,1-2 4-16,-3 2 17 0,-4 0 16 0,3 0 9 0,0 6 21 16,-4-4 11-16,0 2 4 0,1 0 11 0,-1 1 9 0,0 0-10 15,2-1-11-15,-4 3-9 0,6 0-20 0,-6 3-8 16,-1 1-6-16,-5 0-10 0,2 4-15 0,-1 0-1 0,1 3-10 16,-2 0 1-16,2 0 0 0,0 1-42 0,2 2-52 15,1 2-73-15,-2-3-91 0,-4 9-108 0,3-7-115 0</inkml:trace>
  <inkml:trace contextRef="#ctx0" brushRef="#br0" timeOffset="-120904.47">31307 11292 1960 0,'0'-2'-25'0,"3"-1"38"0,0 0 19 0,-1 3 19 0,-2 0 21 0,0-3 14 0,1 3 24 0,-1 0 8 15,0 3 42-15,-1-2-15 0,1 1-11 0,-2-1 10 0,2 0-4 16,-1 5 17-16,1-1 0 0,0 2 8 0,0 1 25 15,1 1-16-15,-1 5 10 0,3-1-5 0,1 6-14 0,-1-1-9 16,-2 6-18-16,6 2-4 0,-1 0-4 0,-3 4 4 16,3-3-6-16,1 6-26 0,-2-4 7 0,4 2-14 0,-3-2-5 15,4 0-3-15,-4-1-19 0,3-1-56 0,1 0 37 16,-3-3-28-16,1 1 27 0,1-4-38 0,-3 4 37 0,1-5-47 16,-3 2 22-16,3-4 12 0,-1 0-8 0,-3 0-15 15,2-5 9-15,-4 1-11 0,3-4 5 0,-4 0-5 0,3-2 3 16,-3-1-12-16,0-2 8 0,0-1-4 0,1 0-2 15,-1-1-10-15,2 2-12 0,-2-5-8 0,2 2-7 0,-1 2-16 16,-1-3-31-16,2 6 31 0,-4-5-101 0,4 1 22 16,-1 0-75-16,-1 0 37 0,5-3-87 0,-5 2 20 0,3 1-71 0,-1-7-37 15,1 5-8-15,-3 3-26 0,-2-4-27 16,1 3-10-16,-1-5-27 0</inkml:trace>
  <inkml:trace contextRef="#ctx0" brushRef="#br0" timeOffset="-120542.56">31350 11929 1735 0,'-10'6'15'0,"5"-8"27"16,1 6 12-16,-3-4 18 0,4 0 17 0,-2 0 16 15,4 2 23-15,-2 1 15 0,1-5-4 0,0 4 5 16,1 2-4-16,-1 1-3 0,2 2-1 0,0-1-9 0,0 3-18 16,0-2-11-16,2 5-5 0,-2-5-30 0,5 3-9 0,-1-1-12 15,3-1-17-15,-1 1-7 0,5 0-6 0,0 0-2 16,-1 1-9-16,4-2 0 0,-3-2 6 0,3 2-19 15,1-4-11-15,-2 2-11 0,-1-3-17 0,-1-2-17 16,0-2 1-16,-2 1-12 0,1-5-13 0,-4 2 1 0,-1-5 12 16,1 3 8-16,-3-3 19 0,5 1 17 0,-4-2-4 15,5 0 13-15,-6 0 10 0,7 0 12 0,-4-5 0 0,5 6 3 16,-6-3 1-16,-1 2 1 0,3 2 24 0,-2-3 13 0,0 4 3 16,-1 1 23-16,-4 4 18 0,0-3 3 0,3 4 14 15,-6-2 10-15,3 4-8 0,-8-4-3 0,8 2 10 0,-1 0-8 16,1-3-9-16,-2 4 33 0,-1-1-7 0,4 6 28 0,-5 1-6 15,0 2 3-15,-2 2 1 0,-1 2-16 0,-3 3-8 16,3-2-35-16,-2 3-7 0,0-3-42 0,4 1-8 0,-2-2-41 16,4-2-66-16,-2 0-75 0,4-1-92 0,-4 2-125 15,-4-2-130-15</inkml:trace>
  <inkml:trace contextRef="#ctx0" brushRef="#br0" timeOffset="-119904.33">31367 12918 1393 0,'-2'-10'33'0,"2"2"43"0,0 2-36 0,-2 4 9 15,0 1 28-15,2-2 3 0,0 6 18 0,-2-2 9 16,2-1-21-16,2 0-36 0,-2 0 53 0,-2 0 11 0,2 0-6 16,0 0 5-16,0 2 12 0,0 0-2 0,0 1 11 0,0 1 10 15,0-2-10-15,2 3 0 0,-2-1-6 0,0 1 21 16,2-1-21-16,0 0 23 0,0 1-5 0,-1 2-17 16,-1 4 19-16,4 0-1 0,0 5-11 0,1 3-14 0,-3 1 6 15,3 5-20-15,1 1 19 0,0 2 11 0,-1-1-19 16,0 2-17-16,0-1-4 0,-2 1-13 0,0-4-17 0,0 4-8 15,1-6-38-15,0 2-4 0,-1-4-14 0,2-1-1 16,-4-2 0-16,3-1-9 0,0 1-52 0,0-4-33 0,-1-1-34 16,-1-5-45-16,2 1-46 0,-1 1-61 0,0-4-55 15,-1-8-63-15,-4 2-21 0,2-2-33 0,0-4 5 0,-3 2-29 16</inkml:trace>
  <inkml:trace contextRef="#ctx0" brushRef="#br0" timeOffset="-119559.2">31299 13353 1831 0,'-5'1'-16'16,"4"-5"8"-16,-2 2 21 0,3 2 14 0,-2 2 16 0,0-2 17 15,2 1 15-15,0-1 24 0,0 0 46 0,0 4 25 16,0 3-6-16,0-2 19 0,0 6-2 0,0-3 3 0,0 5-5 16,2-3-14-16,0 3-20 0,-2-4-26 0,3-1-5 15,2-1-36-15,0-5-10 0,2 5-22 0,1-2-4 0,-2 1-12 16,2 1-13-16,3 0-8 0,-1-2-6 0,2 0 1 15,-2 1-2-15,-1-1 2 0,4 0-4 0,-4-3 2 0,3-1-3 16,-2 1 1-16,3 2-10 0,-3-4-20 0,1 2-18 16,-2-3-4-16,-1 5-16 0,0-7-11 0,-2 3 9 0,-1-1-5 15,-3 0 5-15,-1-5 25 0,3 3 12 0,-4-3 9 16,4-2 14-16,-2-1 12 0,4 3-8 0,-1-2 8 16,0 0 2-16,-1 0-4 0,0 1 3 0,0 0 15 0,1 3 10 15,-5 0 10-15,0-1 28 0,0 1 5 0,4-1 11 0,0 3 19 16,-4-5 16-16,0 6-12 0,0-5-7 0,6 4-6 0,-6 0-12 15,2 4 7-15,-5-2-7 0,1 3-18 0,-1 4-17 16,-8-3-2-16,5 7-3 0,-2-3-38 0,-2 1-71 16,-2 0-132-16,-6-4-129 0,-7 4-181 0</inkml:trace>
  <inkml:trace contextRef="#ctx0" brushRef="#br0" timeOffset="-117558.79">30140 7491 1743 0,'-2'0'-27'0,"1"-2"80"0,-16 0-50 0,10-1 14 15,1 3 18-15,2 0 12 0,-5 0 2 0,7 0 11 0,5-1 41 16,-1-1-69-16,4 2 63 0,-6-1-9 0,12 1-5 0,-14-1 9 16,9 1 7-16,-3-2-10 0,-3 4 5 0,1-2 4 0,0 1-7 15,1 0-2-15,-3-1-16 0,5 2-18 0,-5-2 1 0,6 4-3 16,-3-7-16-16,10 6-13 0,-5-6-8 0,8 3 0 0,-2-1 4 15,3-2-6-15,2 2-5 0,2-2-2 0,-4-1-1 16,2 2 0-16,-1 0 1 0,-3-1-8 0,-2 3 1 0,-2-2 5 0,-1 0-6 16,-2 2 5-16,-4 0 1 0,1 0 3 0,-5 0 12 15,0 0 9-15,0 0-2 0,-2 0-3 0,-4 2 5 0,5-2-4 16,-4 2-3-16,2-2-5 0,-1 2-9 0,3 1-5 0,-4 1 1 16,2 3 1-16,-2 1-2 0,4 2 6 0,-2 1-2 0,-1 2 1 15,3 2 1-15,1-1-2 0,-3-1-3 0,3 3 2 0,0-1-3 16,3 3 5-16,0-2-2 0,2 1 1 0,-4-2-3 0,7 0 3 15,0 3-4-15,0-5-1 0,3 1-28 0,-2-3-21 0,4 0-23 16,0-3-30-16,4 3-36 0,-8-5-35 0,3 0-30 0,-6 2-31 16,-3-3-22-16,4-5 19 0,0 1-16 0</inkml:trace>
  <inkml:trace contextRef="#ctx0" brushRef="#br0" timeOffset="-116980.39">30258 7616 1562 0,'5'-2'92'0,"-5"-2"-32"15,-5 1 14-15,5 2 13 0,-1 0 7 0,6-1 5 16,-4 1-5-16,2-1 4 0,7-2-95 0,-2 1 34 0,4-1-15 16,2 1-14-16,-1-2-8 0,3 2-1 0,2-2-9 0,-1 2-16 15,-4 0-7-15,4 0-21 0,-6 0-18 0,5-2-11 0,-2 3 34 16,-3-1-66-16,5-3 39 0,-5 1-6 0,5 0-5 0,-7 0 20 16,7-1 16-16,-8 1 16 0,2 2-31 0,-6-2 62 0,1 2-25 0,-2 0 32 15,-3-2 33-15,0 1 11 0,-3-1-31 0,2 1 57 16,-7 0-34-16,8 0 11 0,-9-3 15 0,8 5 0 0,-7-3-12 15,8 0 2-15,0-1 43 0,-1 1-48 0,7 2 39 0,-11-3-2 16,13 4-13-16,-8-2-14 0,5 3-4 0,-4-2-9 0,3 6-13 16,-4-3-17-16,1 1-10 0,2 3-5 0,-1-2-4 0,1 3 0 15,0 2 1-15,2-1-6 0,-2 1 4 0,2 4 4 0,-4 0 5 16,6 2-4-16,-2 0 3 0,-1 0-2 0,1-1 1 16,0 2 1-16,-1-2-6 0,0-1 5 0,-1 0-3 0,2-1 4 0,-4 0 0 15,2-2-4-15,1 0-3 0,-2-1 5 0,0-1 2 16,1 1-3-16,-1-4 0 0,-2 1-8 0,1 0 2 0,-1-1 9 15,-1-2-1-15,1 0-6 0,-2 1 3 0,1-2-7 0,-1 1 9 16,0-2 4-16,0 1-6 0,2 0 0 0,0-2 4 0,-4 1 5 16,4 0 3-16,-3-1 19 0,3-1 0 0,0 1 1 0,-1 0 2 15,-1-3-7-15,0 0-2 0,1 0 1 0,1-3-5 0,-3-1-17 16,-1 0-6-16,4-3 1 0,-1-2-5 0,-1 1 10 0,1-1-1 16,-1-1-5-16,2 0-4 0,0-1 3 0,0 0 2 0,2 1-2 15,-1-1 6-15,-1 2-7 0,2-2-2 0,-1 3 2 0,3 2 4 16,-1 1-3-16,-3-1 1 0,3 5 2 0,0 2-2 0,-3-1 0 15,3 3 4-15,1 0-2 0,-4 2-4 0,2 0 4 0,0 2-2 16,0 0-7-16,-1 0 4 0,1 2-1 0,-1-1 1 16,3 3 3-16,-4 1-3 0,3-1 1 0,-3 2 1 0,0-2 1 0,3 3-3 15,-1 0 5-15,-2-1-1 0,-2-3-1 0,0 1 5 0,1 1-1 16,-2-2-2-16,-2 1 5 0,-2-1-4 0,-2-1-4 0,3-1-8 16,-2 1-10-16,0 0-8 0,-3-2-13 0,1 0-16 15,1-1-20-15,-4-1-17 0,9 4-27 0,-14-4-27 0,18-2 25 16,-1 0-29-16,1 2-27 0</inkml:trace>
  <inkml:trace contextRef="#ctx0" brushRef="#br0" timeOffset="-116449.41">30755 7419 1783 0,'-2'0'-25'0,"1"-2"61"0,-6 1-38 0,6 2 0 0,-4-1 15 0,5 0 13 16,-1 2 11-16,1-2-4 0,1 0 26 0,4 2-58 0,-1 0 42 15,-4 1 0-15,4-2-14 0,-4-1 2 0,0 0 0 0,0 0 9 16,0 0 1-16,0 0 1 0,0 0-2 0,13 33-7 0,-10-25 7 16,-3 1-18-16,0 1-14 0,1-1 0 0,-1 0-2 15,0 2-4-15,2-3-1 0,-2 2 8 0,2-2-8 0,-2 1 3 0,2-4 4 16,-2 1-11-16,0-6 26 16,0 0-4-1,0 0-3 1,0 0 1-16,0 0-10 15,-20-97-5 1,20 81-1-16,-2 3-4 16,4-2-1-16,0 1-2 0,-1-1 7 0,1 5-4 0,-1 0 3 15,-1 10 16-15,0 0-32 16,0 0 9 0,40 64 12-1,-38-53-3-15,-1-1-1 0,-1 0 2 0,0 14 8 47,0-24 9-31,0 0-21-1,68-62 24 1,-60 52-17 0,-2 2 13-16,2 0 3 0,0 3-2 0,-2-1 0 0,-1 4 0 0,-2 1-8 15,2-1-1-15,-2 5 7 0,1-1-4 0,1 4-2 0,-1 3-1 16,1 1 4-16,-1 3 3 0,6 4 7 0,-1 3-6 15,1 4-7-15,-2-1-3 0,3 3-33 0,0 1-28 0,-5 0-45 16,7 3-65-16,-4-5-37 0</inkml:trace>
  <inkml:trace contextRef="#ctx0" brushRef="#br0" timeOffset="-115654.14">32150 9291 1703 0,'0'-3'18'0,"-8"-1"28"0,5-1 25 0,7 3 24 0,-5-1 17 16,1 1 33-16,0 1 7 0,4-1 29 0,-5 1-8 0,2 1-10 15,-1 1-8-15,-4 1-16 0,5 1-14 0,-8-1-25 0,8 1-9 16,-2-1-26-16,2 1-9 0,-2 0-18 0,4-2-18 0,0 4-7 15,-3 1 7-15,1 2 0 0,2 3 3 0,-3-1-2 16,4 3-2-16,-4-1-1 0,3 4 2 0,-2-1-2 0,1-1-7 0,1-2-8 16,-3 3-1-16,2-3 1 0,-2 0-5 0,2-2-29 15,1 1-16-15,-2 0-33 0,1-4-37 0,5 0-54 0,-7 1-54 0,4-3-61 16,-1-3-17-16,-3 2-60 0</inkml:trace>
  <inkml:trace contextRef="#ctx0" brushRef="#br0" timeOffset="-115433.89">32361 9284 2190 0,'-7'-2'46'0,"2"1"23"0,4-6 12 16,1 6 10-16,0 2 0 0,0-1 9 0,-4 3 6 16,4-3 18-16,0 5-42 0,0 4-8 0,-1-4 0 0,-1 5-4 15,-1-1 7-15,0 2-5 0,-1-2-4 0,4 5-18 0,-3-6-4 16,2 4-12-16,1-2-14 0,0 1-8 0,0-2-9 0,1 2 3 15,-1-2-7-15,3 2-29 0,-1-4-27 0,0-3-43 16,1 4-54-16,-3-3-40 0,1 3-72 0,1-8-29 16,0 5-63-16</inkml:trace>
  <inkml:trace contextRef="#ctx0" brushRef="#br0" timeOffset="-114959.71">32545 9316 1775 0,'-8'2'32'16,"7"-5"12"-16,1-4 19 0,1 6 2 0,-1 1 4 0,0 1 1 16,0 5-3-16,0-4 5 0,0-2-30 0,0 3-2 15,4-1-9-15,-4 3 4 0,0-1 0 0,4 1 2 0,-4 2 14 16,1 3 5-16,1-1 2 0,0 2-8 0,-1-2-11 0,1 5-2 16,-1-1-4-16,3-1-3 0,-3 3-11 0,4-2-6 0,-2 1-8 15,1-2-1-15,-1 2 1 0,3-5 0 0,-5 1-2 16,3-1-2-16,-4-2 3 0,0-1-4 0,0-1 3 0,0-2 2 15,0-3-2-15,-4 1-5 0,4-2 1 0,-1-2 3 16,-1 3-3-16,2-5 3 0,-2 0 0 0,2 0-2 0,-2-4 1 16,-1 1 6-16,3-4-7 0,-4-1 0 0,1-2 0 15,-2-3 1-15,0 0-4 0,2-2 2 0,-2 0-2 16,4-1 3-16,-7 0 3 0,5-2-7 0,0 3 5 0,0 0-3 16,-1 0 4-16,3 1-3 0,-1 3 3 0,1 1-4 0,1 3 3 15,1 2 3-15,-1 1-4 0,2 4-1 0,-1 2 2 0,-1 0 2 16,4 2-6-16,-3-1 4 0,1 2-4 0,1 0 3 15,0 2-4-15,1-1 6 0,1 0-3 0,2 2-3 0,-1 1 3 16,2 3-5-16,1-3 9 0,0 3-1 0,3 2 3 16,-1 0-8-16,-1 1 4 0,-1 0 4 0,-2 1-2 0,0-2-1 15,0 2-5-15,-6-2 3 0,-1 2 0 0,0-3 2 16,-1-1-4-16,-2 1-6 0,-2-1 0 0,-1-2-16 0,-1-1-20 16,1 0-23-16,0 4-30 0,-4-5-27 0,6 3-26 15,-3-4-29-15,2-1 4 0,1-1-21 0,0 5-26 0,4-5-17 16</inkml:trace>
  <inkml:trace contextRef="#ctx0" brushRef="#br0" timeOffset="-114451.52">32778 9274 1688 0,'0'2'-23'0,"1"-4"67"0,2 2-37 0,-1 2 4 0,-2-1 4 0,0-1 6 15,0 5 7-15,0-3 10 0,2 2 30 0,-2-1-52 16,1 1 41-16,-2-2-2 0,2 2 8 0,-1 1 2 0,0-3 0 15,-1 5-10-15,1-3-6 0,-2 2-3 0,4-4-2 0,-2 6 5 16,1-5-14-16,-1 5-9 0,2-2-3 0,-1-3-3 16,2 4-1-16,-1-3-10 0,-2 2-2 0,1-4-8 0,-1 3 2 15,0-3 2-15,0-2-3 0,0 3 1 0,0-3 0 16,-1 0 3-16,1 0 0 0,0 0 0 0,-2 0 3 0,2-3-1 16,0 3 5-16,-3-2 11 0,3-1 5 0,0-1 3 0,0 1-2 15,0-1-4-15,-1-2-3 0,1-1 2 0,0-1-4 16,1-1-10-16,-1-1-11 0,0-3-4 0,3 0 2 0,0 1 7 15,-3-2-2-15,4 0 0 0,0 1 0 0,-2 0-1 16,3 2 0-16,0 0 1 0,-4 4 1 0,4-2 0 0,-2 3 1 16,-2 2-3-16,3 1 1 0,-3 1 2 0,1 2 3 0,-1 0-2 15,-1 0-4-15,2 2-1 0,1 0-3 0,-1 0 2 16,-1 2 2-16,3 1-5 0,-3 4 4 0,4-2 7 16,-1 1-3-16,3 1 3 0,-2 0-2 0,-1 0 2 0,0 1-4 15,1-1 1-15,0-1 1 0,-1 0-5 0,-1-2 3 0,0-2 2 16,0 1 0-16,1-2-2 0,-4-1 1 0,3-1-3 15,-3-1 0-15,1 0 5 0,-1 0-4 0,2-1-3 0,-2 1 5 16,-2 0-2-16,2-4-2 0,0 2 4 0,0-1-3 16,2-1-3-16,-2-2 4 0,2-2-1 0,-2-1 1 0,3 1 0 15,-2-3 2-15,7 4-4 0,-7-2 2 0,3-2 0 0,1 3-1 16,-2 1 1-16,-2 2-2 0,1-2-3 0,0 4 2 0,-1-1 3 16,-1 3 0-16,0 1-2 0,0 1-2 0,3 2 2 15,-3 1 1-15,0 3 9 0,5 0 0 0,-2 4 5 0,-2 3 8 16,4 0 2-16,-1 5 6 0,-1-2-4 0,2 3 3 0,-1 0-7 15,1 3-1-15,-4-4-34 0,3-1-36 0,-3 4-62 16,1 2-65-16,-2-5-81 0,1 4-68 0</inkml:trace>
  <inkml:trace contextRef="#ctx0" brushRef="#br0" timeOffset="-113763.83">32199 10895 1711 0,'-3'-6'41'0,"6"1"39"0,3-1 29 15,-8 1 25-15,4 5 17 0,-1-3 30 0,-1 3 12 0,0 0 17 16,0 0-21-16,0 0-32 0,0 0-22 0,0 6-23 0,0-4-15 15,2 3-26-15,-2-5-21 0,2 2-14 0,-2 1-23 16,1 1 6-16,-1 1 4 0,0 2 7 0,-1 3 0 0,1 0-3 16,0 2 12-16,-2-3-3 0,0 4 2 0,2-2-8 15,0 1-13-15,-1-1-9 0,1 1 4 0,0-1-6 0,1 2-27 16,3-1-30-16,-3 4-43 0,1-5-43 0,3 2-62 16,-4 0-52-16,1-5-86 0,0-1-35 0</inkml:trace>
  <inkml:trace contextRef="#ctx0" brushRef="#br0" timeOffset="-113347.93">32421 10860 2091 0,'-5'-3'40'0,"1"3"27"0,3-5 25 16,2 4 8-16,-2 2 5 0,1-1-8 15,0 1 1-15,0-3 4 0,3 4-43 0,-3 0-24 0,3 3-25 0,0 0 0 16,-3 0 12-16,0 5 19 0,0-2 2 0,0 5-6 15,0-2 10-15,0 4-4 0,-3-4 4 0,2 1-5 16,-1-3-15-16,2 1-15 0,-2-1 0 0,2-2 2 16,-1 0-3-16,1 1-1 0,-3-1-2 0,3 1-2 0,0 0-6 15,-4-2 7-15,4-1-2 0,-1-1 3 0,1-2-5 0,-2-2 4 16,1 0 2-16,-1-1-3 0,2-1 7 0,-2-1-2 16,2-2 0-16,-1-1-6 0,1-1-1 0,0 1-4 0,0-1-3 15,1 0 3-15,-1-3 1 0,2 2-8 0,1-3 4 0,-1 0 1 16,3-2 1-16,-2 0 2 0,2-5-1 0,0 1 0 15,2 0-6-15,-1 0 5 0,2 2-5 0,2 3 1 0,-4 1 1 16,4 3-5-16,-6 2-1 0,6 3 0 0,-6 3-6 16,1 0 11-16,-2 0-5 0,4 4 1 0,-4 1 1 0,4 3 2 15,-2 2 5-15,2 0-3 0,-1 2 8 0,1 3-7 16,2 3 3-16,-3-1 0 0,1 1 5 0,2-3-2 0,-2 3-3 16,4-5-7-16,-3 1-5 0,0 2-40 0,2-4-32 15,-3 0-29-15,-1 2-50 0,1-4-40 0,-2 2-61 0,0-2-13 16,-3-5-58-16</inkml:trace>
  <inkml:trace contextRef="#ctx0" brushRef="#br0" timeOffset="-113213.4">32403 10974 2074 0,'-3'-2'21'0,"4"0"11"0,6 1 0 0,-3 1-2 15,1 0-1-15,4-2-2 0,3-1-7 0,2 1-22 0,2 1-28 16,1 1-39-16,4-3-17 0,1-5 14 0,3 6-74 15,-2-3 12-15,2 1-28 0,-2-1-4 0</inkml:trace>
  <inkml:trace contextRef="#ctx0" brushRef="#br0" timeOffset="-112665.72">32795 10843 1625 0,'-5'-9'30'0,"4"8"-16"0,-2 2 13 0,1-4 25 0,0 1 11 0,-1 2 14 16,0-1 14-16,1 1 9 0,2 1-19 0,2 1 21 15,-2-6-8-15,0 6-22 0,2-5-13 0,-2 4-14 0,3-1-14 16,-2 2-7-16,1 0-13 0,0 1-1 0,1 1 9 15,1 1 7-15,-2 2 7 0,-1 0-1 0,-1 2 2 16,4 1 1-16,-4 3 11 0,1-1-3 0,-2-1-5 0,1 2-14 16,0 1-4-16,0-5 5 0,0 2-2 0,-4-5-6 15,4-1-9-15,-1 1 3 0,-4-4-10 0,4 0 5 0,-1 1 2 16,-1-3-8-16,1 3 1 0,2 0 6 0,-1-1-9 0,1-1 5 16,0 3 2-16,0-4-1 0,0-2-1 0,0 2 6 15,0-2 1-15,0-1-2 0,1 0 7 0,-2 2-7 0,1-1-4 16,0 2 0-16,1-3-5 0,1 0 6 0,0-4-8 15,1 1 3-15,1-4-1 0,-1 1 2 0,2-5 0 0,2-1-2 16,-3-2 5-16,4-1-7 0,2 2 4 0,-1-3 5 16,-1 4 6-16,1-1-2 0,-2 4 12 0,-1-1 13 0,1 6 9 15,-2 1 4-15,0 3 5 0,-1 1-9 0,-1 2-5 0,0 0 0 0,0 1-8 16,-3 0-17-16,2 3-9 0,0 0-6 16,1 2-2-16,-3 1 1 0,1 4 4 0,4-2 1 0,-2 5-1 15,5 0 4-15,-7 0 1 0,4 2 0 0,-1-2-2 16,-1 2 2-16,-2-3-6 0,1 1-2 0,0-3 4 0,-2 0-2 15,1-4 0-15,-1 1-1 0,0-5 0 0,0 3-2 16,0-5 3-16,0 0 0 0,0-1-2 0,0 0 4 0,2 0-2 0,-2 0 1 16,1 0 0-16,-1 0 4 0,0 0-6 0,0-1 3 15,0 1-1-15,5-3-7 0,-5-1 1 0,4-2-7 0,0 0-2 16,1-6-11-16,-1 1 5 0,1-3-2 0,3-2-2 0,-5 0 5 16,3-3 1-16,-2 4 6 0,-1-2-1 0,2 2 8 0,-1 0 6 15,1 2 2-15,-2 3 9 0,2 3 6 0,-4 3 1 0,3 2-1 16,-4-1 5-16,3 3-6 0,-3 4-2 0,0-1-2 0,0 2 2 15,0 2 7-15,0 5 1 0,-3-2-1 0,6 7 0 0,-3 2 6 16,0 0-5-16,0 3 3 0,3-2-11 0,2 0-14 16,0-2-24-16,1-1-43 0,-2-2-50 0,3 4-83 0,-6-2-88 15,8-1-74-15</inkml:trace>
  <inkml:trace contextRef="#ctx0" brushRef="#br0" timeOffset="-111651.42">32268 12350 1903 0,'2'0'-20'0,"-1"-3"31"0,4 3 9 0,-2 0 11 15,-3-2 13-15,2 0 9 0,1-1 2 0,-1 1 8 0,-1-4 32 16,3-3-27-16,2 0-4 0,-3-2-3 0,0 1-9 0,-1-6 7 16,1 7 7-16,-5-5-1 0,4 2-12 0,-5 0-4 0,-1 2-5 15,0 2-9-15,-4-1-4 0,2 2-11 16,-4 3-14-16,2 1-7 0,-3 1 2 0,-2 2-4 0,-1 2 1 0,0 1 0 16,-2 2 1-16,2 1 1 0,-3 3 4 15,1 0 19-15,2 4 1 0,1-1 6 0,-3 1 4 0,7 0 4 16,-3 0-2-16,6 0-5 0,-2 1 1 0,4-4-16 15,0-2-2-15,3 0-5 0,1-4-3 0,0 0-1 0,1-1 0 16,4-2 4-16,-2 0-3 0,5 2-1 0,-2 1-1 0,4-3 2 16,0 4 0-16,4-3 0 0,-5 1-3 0,5-3-1 0,-1-2 0 15,0 0-1-15,1-2 1 0,-1 2-5 0,1-1 3 16,-3 1 0-16,-1-1-1 0,2 2 0 0,-2-2 1 0,-1 2-2 16,0-2 1-16,-1 0 8 0,-1-1-8 0,-2 0 0 15,2 0 4-15,-4 3-5 0,1-2 2 0,-1 3 0 0,-2 0-1 16,1 3-4-16,0-3 2 0,-2 3-2 0,0 2 2 15,0-2 5-15,0 1-6 0,-2-1 8 0,-1 2-2 0,1 3 1 16,-1 1 2-16,1 2 0 0,-2 0 0 0,1 5-2 16,0-1 4-16,1 3-11 0,0-3-6 0,4 1-22 0,0-2-27 15,1-3-35-15,0 2-42 0,0-2-34 0,0-2-60 16,5-3-10-16,-1 1-68 0</inkml:trace>
  <inkml:trace contextRef="#ctx0" brushRef="#br0" timeOffset="-111251.68">32523 12327 2050 0,'0'-5'36'0,"-2"-4"32"0,5-1 24 0,1 3 14 0,-4 0 0 15,-4 4 3-15,4-2 4 0,4 5-3 0,-4 0-37 16,0 3-33-16,0-1-25 0,0 2-15 0,-4 2 14 0,4 3 18 16,0 0 3-16,-3-4 10 0,3 8 1 0,-3-3 7 15,1 4 3-15,1-3 3 0,-3 1-12 0,0 2-23 0,4-2 0 16,-1 3-10-16,-1-1 0 0,0-1-7 0,2 1 1 15,0-5-3-15,0 1-5 0,0-5 4 0,0 1 0 0,0-1-2 16,-1-2 1-16,1-2-1 0,0-1 6 0,0 0-1 16,0-4 3-16,-3 2 1 0,3-1-8 0,0-3 4 0,0-2-1 15,-4 0-1-15,4-3-9 0,0-4 2 0,4-1 0 0,-4 1-6 16,0-1 3-16,3 1-4 0,0 3 0 0,0-6 3 16,5 5 1-16,-5-2 2 0,3 0-2 0,3 3 2 0,-1-3 0 0,2 0 2 15,-3 3 0-15,2 2 0 0,-2 4-6 16,4 2-1-16,-7 0 2 0,1 4 4 0,2 4 2 0,-4-3 5 0,3 6 10 15,-1 1-1-15,-1 3 12 0,3-1 4 0,-2 4-5 16,2-1-2-16,0 1-2 0,-4-2-2 0,2 4-7 16,1-2-1-16,-4-1-6 0,1 4-4 0,4-4 4 15,-3 2-7-15,2 2-32 0,2 1-23 0,-3-4-37 0,4 2-47 16,-4-2-38-16,0-1-54 0,0-3-53 0,-2-1-25 16,-2-1-20-16</inkml:trace>
  <inkml:trace contextRef="#ctx0" brushRef="#br0" timeOffset="-110622.58">32501 12397 2257 0,'-3'-1'-29'0,"3"-2"22"0,3-1 21 0,-2 4 10 15,1 0 5-15,1 0-5 0,1-2 0 0,5 1 0 16,-5-2 28-16,8 3-23 0,-2-4-21 0,3 3-13 16,2-3-1-16,-1 2 2 0,2-3-1 0,1 3-4 0,2-2-4 15,-3 1-10-15,1 1-17 0,-3 2-4 0,0-2-6 16,1 2-1-16,-2 0-3 0,-3 0 0 0,0-3 3 0,-2 3 11 15,0 0 21-15,-5-2 8 0,3-1 1 0,-2 3 9 0,0-6 16 16,-2 2 13-16,0-2 20 0,1-2 7 0,-2-1 15 16,4-1 4-16,-4 0 16 0,3-2 5 0,-4 7-4 0,3-6-2 15,0 7-10-15,0-3 1 0,0 7-11 0,2 0-3 16,-2 0-18-16,2 0-10 0,-4 3-10 0,-1-1-6 0,4 0-9 16,-4 2-5-16,1 0-3 0,-1 3-1 0,0-2 4 15,0 3 8-15,0 1-2 0,0 3 6 0,0-3-5 0,0-1 0 16,0 1-3-16,0 0-4 0,2 0 5 0,-2 1-11 15,1-5 3-15,1 2-3 0,0 0 4 0,-1 2-2 0,1-1-2 16,-1-3-1-16,3 2-2 0,-4-3 5 0,1 1 1 0,-1-2-3 16,2 0 2-16,-2-1-2 0,0-1 4 0,0-2-2 15,-2 1-1-15,1-2-2 0,1 1 7 0,-4-1 5 0,4 1 15 16,0-2 1-16,0-1 3 0,0 0 0 0,4-3-1 16,-4-1 0-16,5 0-6 0,0-3-4 0,2 5-18 0,-1-1-4 0,1-4-4 15,3 2 1-15,-2-4 7 0,4 5 7 0,-4-3 2 16,1 3 0-16,-3-4 6 0,-2 3 6 0,0 1 6 15,0 2 3-15,-3 1-5 0,-1 3-7 0,0 1-6 0,0 1 1 16,0-1-3-16,0 1-3 0,0 1-8 0,0 0-3 0,0 1-6 16,0 2 3-16,0-2 4 0,0 4 1 0,0 2-2 0,0 0 1 15,0 2 2-15,0-1-2 0,0 1 8 0,0-5-5 0,0 4 2 16,2-5-4-16,-2 2 2 0,1-5-4 0,-1 2 2 0,5 1 6 16,-5-4-7-16,3 5 4 0,-3-5-6 0,1 0 8 15,1 0-9-15,0 2 7 0,-1-2-4 0,3-2-3 0,-4 2 10 16,3-3-5-16,-2 3 5 0,1-2-9 0,3 2 8 15,-4-4 0-15,4 1 3 0,0 1-6 0,-1-3 1 0,0 1 6 0,0-5 7 16,1 1 5-16,-2-1 8 0,5 2 7 0,-3-1 1 16,-4-2 9-16,6 2 0 0,-6 2-7 0,4 5-8 0,-3-3-5 15,0 4-10-15,1 0-8 0,-1 2 2 0,-2 2-6 0,0 5-5 16,2 3 2-16,-2 0 0 0,0-3 1 0,0 5 4 0,0 5-9 16,0 0-53-16,2-1-67 0,2 3-106 0,-5 1-115 0,2 2-130 15</inkml:trace>
  <inkml:trace contextRef="#ctx0" brushRef="#br0" timeOffset="-107748.16">30873 14100 2050 0,'-1'-5'32'0,"1"-2"26"0,1-4 8 0,-1 12-1 16,4-1 3-16,0 0-1 0,0 1 0 0,1 4-3 16,-1-3-33-16,2 5-23 0,-1-2-11 0,2 1 4 15,-3 1 0-15,4 3 5 0,0-1 2 0,-2 5 6 0,2 0 10 16,-1 0-2-16,-1 0 6 0,0 2-1 0,-1 1 0 0,0-3-7 15,-4 0 2-15,3 0-6 0,-1-2-5 0,0 1-1 16,0-2-5-16,-3-1-2 0,5-2-4 0,-5 1 8 16,0-4-7-16,0 0 5 0,0-4-5 0,0 3 4 0,0-3 3 15,0-1 12-15,-5 0 21 0,5 0 4 0,-1-1 5 16,-1-3-6-16,0 1-2 0,-1-3 2 0,-2-2-6 16,4-3-8-16,-2-3-22 0,-4 2-6 0,1-5-1 0,-2-1 1 15,2 0 6-15,-1 0-7 0,1-3 3 0,-3 2 0 16,2-5-2-16,1 3 4 0,-1 0-8 0,4-2 5 0,-3 0-1 15,3 0 1-15,0 2 1 0,1 0 2 0,1 2 3 16,1 0 0-16,0 3 10 0,0 2 1 0,3 2 3 0,-1 4 0 0,1 3 4 16,0-2-6-16,3 3 0 0,-3 3-10 15,5-1-3-15,0 1-4 0,4 4-2 0,3-2-2 0,2 3-6 16,1 3 4-16,4 0 0 0,0 1 2 0,0 2-1 16,2 1 5-16,0 3-6 0,-1-2 5 0,-4 2 0 0,2 0 0 15,-7 0 1-15,2-2 0 0,-7-1-3 0,-2 0 0 16,-1-3 1-16,-5 1 3 0,-1-2-3 0,-1-1 5 0,-7-1 0 15,3 0 2-15,-4 1 4 0,-1-1 0 0,-2 1-2 16,-3-1-3-16,0 0 3 0,0 1-6 0,0-2-1 0,-1 0-2 16,2-1 2-16,1 2-6 0,1-2 3 0,2-1 3 15,3-1-2-15,4 1-1 0,0-2-2 0,3 3-2 0,2-2-3 16,-1-1-3-16,2 0 3 0,2 1-3 0,2-1-1 16,2 2 1-16,-1 0 3 0,3 0 3 0,5 3 0 15,0-1 5-15,3 3 4 0,4 1 6 0,0 0 2 0,0 0 0 16,2 6 1-16,1-3-2 0,-7 1 6 0,3 2-1 15,-3-1-2-15,-5-1-6 0,-3-1-3 0,-1 1 2 0,-4-4 1 16,-1 3-1-16,-5-3 1 0,0 1-3 0,-7-1 2 16,1-2 5-16,-5 2 1 0,2-5-2 0,-4 4-4 0,-1-5 5 15,-2 1-7-15,-3 0 3 0,0-2-13 0,1-2-12 0,0-2-8 16,2 0-23-16,-2-4-13 0,2-1-39 0,2-3-29 16,2 0-40-16,-2 0-29 0,4-4-47 0,0-2 3 15,4 1-54-15,-2-1-43 0</inkml:trace>
  <inkml:trace contextRef="#ctx0" brushRef="#br0" timeOffset="-107435.28">31328 14077 1927 0,'1'-4'38'0,"1"-3"33"0,4 1 24 16,-5 8 23-16,-1-1 10 0,2 1 19 0,1 1 10 0,-1-2 1 16,1 3-33-16,2 1-24 0,0-1-20 0,4 0-13 15,-3-1-1-15,4 3-13 0,4-3-8 0,0 3 2 16,-1 1-7-16,4-1-8 0,-2 4-2 0,-1-2-7 0,-5 1-10 15,4 4-9-15,-8-2 2 0,-1-1-6 0,0 1 5 16,-4 0-1-16,0-1-4 0,3-1 0 0,-3 0 0 0,-3 0 5 16,3 0-6-16,0-4 5 0,0 2-6 0,-4-3 0 0,4 0 1 15,0 0-1-15,0-2-1 0,0-1 1 0,0-1-2 0,-1-1-1 16,-1-1-2-16,-1-1 1 0,0 0 0 16,-2-3-2-16,4 0 0 0,-2 0 2 0,1-3-4 0,0 0-4 15,2-3-3-15,0 0-12 0,4 0-12 0,-1-2-3 16,-2-1 2-16,4 1-3 0,0-3 4 0,-2 1 3 0,2 0 0 15,1 2 4-15,0 1-1 0,4 2-1 0,-2 0-13 16,1 2-9-16,-1 1-21 0,1 1-23 0,-5 0-34 0,4 3-28 16,-3 2-32-16,2-1-12 0,-2-1-61 0</inkml:trace>
  <inkml:trace contextRef="#ctx0" brushRef="#br0" timeOffset="-107026.39">31841 14042 1735 0,'2'-4'-6'0,"0"-3"15"15,1-2 25-15,-3 7 6 0,-3-2 4 0,1 0 9 16,-1-1 6-16,1-4 7 0,-4 0 6 0,1 2-11 16,-1-1-27-16,3 0 1 0,-2 0-4 0,0 1-12 0,2-1-7 15,-5 4-5-15,4-1-2 0,-1 3-4 0,-2 1 3 0,1 1-3 16,-3 1-4-16,1 3 4 0,0 2 10 0,-2 2 2 16,-1 3 7-16,2 2 4 0,-1 1 2 0,-2 2-3 0,4 0 9 15,0 2-2-15,1-1-9 0,0-2-2 0,3 3-2 16,3-4-3-16,1 0-1 0,0 0 0 0,1-2-4 0,3-3 1 15,3 2 4-15,-4-3-5 0,4 0 3 0,1-2-4 0,0-4-1 16,-1 3-2-16,0-4 4 0,1 0-1 0,-3-2-2 16,1-2 3-16,2-1-8 0,-2 0 3 0,0 0-3 0,1-3 6 15,-1-1-7-15,2-1 0 0,-5 2 0 0,2-1 1 16,0 0 3-16,-2-3-5 0,0 1 5 0,0-1-4 0,2 1 1 16,-4 0 2-16,1-2-3 0,1 3 2 0,0-1-2 15,-1 1 5-15,0 2-2 0,-1 3-6 0,1 0-3 0,-1 3-1 16,-1 1 1-16,0 1-6 0,0 3 1 0,0 0-1 0,0 1 2 15,0 3 6-15,0-1 8 0,0 5 13 0,2-2 6 16,0 3 10-16,-1-1 3 0,1 1-6 0,4-2 1 0,-3 0-1 16,-2 0-7-16,3-4-14 0,1 2-1 0,-2 1-13 0,0-3-4 15,0-3-28-15,-1 0-31 0,-1 2-42 0,-1-4-38 16,5 2-52-16,-4-4-31 0,-1 0-60 0</inkml:trace>
  <inkml:trace contextRef="#ctx0" brushRef="#br0" timeOffset="-106634.77">31906 13963 1992 0,'-1'-10'26'0,"-4"-1"29"0,10-3 10 0,-5 9 7 0,-2-2 12 0,2 3 18 0,2 2 2 0,1 2 5 16,-2 3-30-16,4 0-25 0,-2 1-14 0,2-1-3 0,0 3-8 16,1 1-12-16,0 2 5 0,1 2 6 0,-1 2 3 0,2 1 6 15,1 3 5-15,0 3-1 0,0-2-4 0,0-1-6 16,-2 1-9-16,-1-1-7 0,2-1-4 0,-4-1-4 0,1-1-3 15,-1-3-3-15,-1 0 0 0,-2-3-1 0,1-1 1 16,-2-2-3-16,0-3 0 0,0 0-3 0,-2-2-2 0,2 0 0 16,-1-3 1-16,1 1-2 0,0-2-3 0,0-2-14 0,-3 0 0 15,6-1-5-15,-3-2 3 0,0 0-8 0,1-1 0 16,1-4 5-16,1 1-4 0,0-1 15 0,1-2-3 16,1-1 1-16,4 2-5 0,-5-1 12 0,4 3-6 0,0 1-3 15,2 2 6-15,-4 1-5 0,0 5 10 0,4 1 1 16,-6 3 3-16,3 0-5 0,-4 3 6 0,0 3 6 0,1 1 5 15,-1 3-2-15,0 2 5 0,0 1 4 0,-2 1 1 0,-1 1-2 16,0 1-2-16,2 0-1 0,-4-2-5 0,2 0 7 16,0-1-7-16,0-3-1 0,0 0-13 0,0-1-14 0,0-3-15 15,-1-1-17-15,2-2-25 0,-2-2-29 0,2 3-20 0,-1-4-32 16,3-2 17-16,-3-3-30 0,7 2-15 0,1-2-14 16,-2-1-2-16</inkml:trace>
  <inkml:trace contextRef="#ctx0" brushRef="#br0" timeOffset="-106089.61">32294 14028 1272 0,'6'-13'29'15,"-3"0"21"-15,2 1-9 0,-2 3 71 0,-1-3-29 16,-1-1 15-16,-1 2 16 0,0-2 16 0,0 1-19 0,0-1-12 16,-3-1 20-16,0 1-69 0,-2 0 29 0,2 5-16 15,-3 2-14-15,1-1-21 0,2 4-9 0,-4 0-8 0,3 3-11 16,-3 0-2-16,0 5 4 0,0 3 7 0,-1 1 6 16,0 6 20-16,-1 0 8 0,1 3 0 0,0 1 8 0,1 3 11 15,0 1 7-15,4-2-4 0,0 0-5 0,1-1-14 0,2-1-4 16,2-1-5-16,2-2-3 0,4 0-12 0,-3-4-10 15,4 1-4-15,1-3-5 0,2 1 3 0,3-5-5 0,-1-1-1 16,0-2-1-16,2-3-2 0,-2-2-23 0,3-2-16 0,0-4 3 16,0-1-14-16,-3-1-2 0,2-5-6 0,0 2-8 15,-2-3 0-15,-5-2 19 0,3 2 14 0,-3-4-2 0,-1 0 10 16,0-1 0-16,-5-3 12 0,0-2 6 0,2-1 3 16,-5 0-1-16,0-1 6 0,0-1 3 0,-6 4 1 0,2 1 4 15,0 2-4-15,-3 7-1 0,2 1 1 0,1 5 0 16,-4-2-2-16,5 7-1 0,0 4 0 0,-1-2-3 0,1 0-1 15,2 2-1-15,1 1 3 0,1 0-4 0,-1 4 4 0,2-2 2 16,-1-3 3-16,-1 5 17 0,4 4 17 0,-4 1 8 16,3 5-2-16,-3 2 23 0,1 5 14 0,3 2 2 0,-3 6 0 15,4-2-17-15,-5 0-16 0,3-2-6 0,-2-1 1 16,1-4-19-16,0 1-15 0,1-2-4 0,-2-2-4 0,3-3-1 16,0-2 2-16,-2 1 1 0,1-5-2 0,2-1 3 0,-5-3-5 15,3 1 4-15,-2-2-3 0,1-3 5 0,0-1-2 16,1 0 0-16,-3-1-1 0,1-1-4 0,3-2 0 0,-1 0-6 15,0-4-1-15,0 0-2 0,5-3 1 0,-2 0 0 16,1-2-2-16,2 1-2 0,0-1 8 0,3 0-3 0,-4 2 1 16,0 2-5-16,3 2 5 0,-3 3-2 0,0 2-1 15,1 2 4-15,-1 2-2 0,-2 1 6 0,4 3 4 0,-3 0 1 16,0-1 1-16,1 1 7 0,0 2 2 0,3 0 1 16,-5-1 1-16,2 1-3 0,0-1-2 0,1-2 2 0,-2 2 1 15,-1-2-6-15,-1-1-2 0,2-1-1 0,-2 0-3 0,-2-2 4 16,2-1-3-16,-1-1-39 0,-1-2-23 0,-3-1-52 15,0 0-45-15,-2-3-88 0,2 2-68 0</inkml:trace>
  <inkml:trace contextRef="#ctx0" brushRef="#br0" timeOffset="-103635.64">30230 15017 1555 0,'-3'-2'86'0,"4"-4"-22"16,1 1 27-16,-2 2 23 0,0 3 20 0,-2-4 26 0,6 2 11 16,-4 2 34-16,0 0-75 0,0 0 47 0,0 0-13 15,0 0-8-15,0 0-4 0,0 0-11 0,0 0 1 0,0 0-21 16,0 0-7-16,0 0-19 0,0 0-6 0,0 0-12 16,0 0-5-16,0 0-18 0,0 0-12 0,9-18-12 0,-9 18-13 15,0 0-1-15,0 0-34 16,0 0 5-16,0 0 41 15,0 0-9-15,0 0 3 0,0 0-4 0,0 0 0 16,16 61 3-16,-16-61-1 0,0 0 6 0,30 103-18 16,-30-93-3-16,3-2-3 0,-1-3 1 15,-2-5 15 1,0 0-2 0,8-19-8-1,31-96-12 1,29-31-9 15,-68 146-3-15,0 0-2-1,44-53 11-15,-44 53-10 0,30 49 20 32,-3 49 9-17,-15-59 1 16,-12-39 4-15,0 0-21 0,55-55-1-1,48-57-3 17,-96 108 6-32,0 0-3 0,-4 4 0 0,0 2 5 15,-1 2-5-15,-1 4 1 0,-1 2 2 0,0 1 5 16,0 3 2-16,0 4 3 0,-1 1-1 0,-1 3-1 0,0-2-5 15,1 0 7-15,-1 3-4 0,2-6 0 0,2 2-2 16,-2-8-5-16,1 3-17 0,4-9-27 0,-1 5-25 0,-1-6-42 16,4-1-36-16,0-2-38 0,-4-1-52 0,3 1-56 15,1 1-38-15,0-2-33 0,3-2 9 0,0 1-16 16</inkml:trace>
  <inkml:trace contextRef="#ctx0" brushRef="#br0" timeOffset="-102919.31">30975 15019 1539 0,'1'4'44'0,"4"-4"-19"0,3-4 25 0,-3 13 16 0,-4-9 21 0,4-4 17 0,-2 4 12 0,0 4 10 0,1-8-36 16,-1 3 32-16,2 1-13 0,1-8-14 0,-2 5-17 15,1-3-12-15,2 1-13 0,-2 1-5 0,-1 0 7 0,4 1 0 16,-3-5-4-16,-1 7-4 0,0-7-2 0,-1 3-3 16,0-1 3-16,0-1-7 0,1-1-8 0,-4 2-5 0,0-4 0 15,0 3 7-15,0 0-2 0,0 2 3 0,-4-3-8 16,1 5 2-16,-3-1-7 0,2 1-7 0,-2 0-8 15,-1 1-11-15,0 1-1 0,1 1 0 0,-2 0 5 0,0 0 3 16,0 2-4-16,-2 1 2 0,4 3-2 0,-5 2 9 0,3-3 1 16,0 6-2-16,-1-1 0 0,-1 1 4 0,2-1 1 15,-1 4 2-15,1-1 4 0,0-2-6 0,3 1 0 16,2-1-2-16,0-2 1 0,0 2-6 0,1-3 1 0,4 1-4 16,-1-2 1-16,1 0 0 0,1-3 4 0,0 0-2 0,2 1 1 15,2-5-3-15,-2 2 1 0,4-2 4 0,-5 0-4 16,6 0 0-16,-1-2-4 0,2 2-1 0,-3-4-2 0,5 3 8 15,-4-4-2-15,-1 1-3 0,2-4 3 0,-2 3 0 16,0-4 3-16,-3 1-6 0,-1-3 5 0,4 3-3 0,-3 1-3 16,-1-1 3-16,0 0-1 0,-1 2 0 0,0 1 0 15,-1 4 6-15,-1-2-7 0,-1 3 5 0,4 0-3 0,-4 0 1 16,0 0 4-16,4 3-6 0,-4-2-2 0,0 1 2 16,0 1 4-16,0 3-9 0,1-2 2 0,1 3 0 15,0 1 2-15,-1-1 2 0,3 2 1 0,-4 1 0 0,4-5-5 16,0 4 6-16,0-4 3 0,4 1-6 0,-2 0-3 0,2-1 4 15,0-2 1-15,6-1-12 0,-2-2-11 0,3 0-17 16,0 0-6-16,0-4 2 0,1 3-12 0,1-7-18 0,0 3-3 16,0-4 9-16,-1 4 14 0,-2-4 15 0,2 3 2 15,-4-3 3-15,-1 1 11 0,-1-3 17 0,1 0 4 16,-3 0 1-16,0 1 5 0,-3-1 1 0,1 0 13 0,0-4 10 16,-1 4 3-16,0 2 4 0,-4-3 1 0,-1 6 9 0,4-3 6 15,-4 3 10-15,0 1-9 0,-4 3-9 0,3-3-5 16,-3 4-3-16,1-2-3 0,-2 0-9 0,1 1-13 15,-1 0-7-15,0 2-8 0,2 0 0 0,-2 2 0 0,1-2 2 16,0 3-4-16,3 2 1 0,-3-1 3 0,2 3-7 16,2 1 8-16,2-2-2 0,2 4 0 0,1 1 1 0,3 0 3 15,0-1 1-15,2 4 1 0,3-3 5 0,-1 0-2 16,3 1 6-16,0 1-4 0,-5-1 1 0,2-2-3 0,-3 3-4 16,-1-2 5-16,-2-2-7 0,-3 2 1 0,-3-5-7 0,0 2 7 15,0-4-4-15,0 1 5 0,0-5 2 0,0 3-3 16,0-3 6-16,-1 0-1 0,-2 3 0 0,-2-3-1 0,-4 0 1 15,1 0-1-15,-5 1-4 0,-1-1 0 0,1 0-15 16,1 0-25-16,0 0-13 0,3 0-38 0,0-4-39 0,0 4-53 16,3 0-42-16,0-4-45 0,2-2 2 0,1 1-24 15,1 1-18-15</inkml:trace>
  <inkml:trace contextRef="#ctx0" brushRef="#br0" timeOffset="-102690.56">31638 14762 1831 0,'-4'-8'38'0,"4"7"27"16,-1-5 24-16,2 4 6 0,-1 3 14 0,-3-1 3 0,2 0-5 16,-1-3-1-16,4 6-34 0,-4-2-16 0,4 3-12 15,-2 3-1-15,-2 1 2 0,0 3 14 0,1 2 8 0,1 5 12 16,-4 0 7-16,3 3 0 0,-1 1-10 0,2 3 1 16,-1-2-15-16,4 3-17 0,-3-1-3 0,5 0-10 0,-4-2-8 15,4-4-11-15,-2-2-6 0,4 0-2 0,-3-7-29 0,1 0-19 16,0-2-43-16,-2-4-26 0,2 3-40 0,-5-3-36 0,-2 1-38 15,1-5-44-15,2 4 20 0,-4-5-12 0,-4 2-9 16,6-5-6-16</inkml:trace>
  <inkml:trace contextRef="#ctx0" brushRef="#br0" timeOffset="-102381.21">31617 15028 1951 0,'1'0'-15'16,"-1"-9"27"-16,3 5 16 0,1 1 18 0,-1-1 6 15,3 2 3-15,-2 4 5 0,0-4 1 0,5-6 17 0,0 7-26 16,-1-4-15-16,2 0-23 0,0 2-1 0,0 0-6 15,0-1 1-15,0-1-3 0,0 1-3 0,-2 2-2 0,1-2-2 16,-1 1 5-16,0-2-6 0,3 3 2 0,-3 0 0 0,0-4-6 16,0 4 3-16,1-1 1 0,-1-1 4 0,-2 0-1 15,2 1 4-15,0-2 3 0,-3-1 6 0,3 4 12 0,-5-3 12 16,2 3 12-16,-4-3 6 0,5 2 6 0,-6 3 20 16,0-3 9-16,0 6-11 0,-1-6-7 0,-4 6-8 0,1-3-12 15,0 3-6-15,0-3-10 0,-3 1-20 0,2-1-12 16,-5 4 1-16,2 0 0 0,-2 0-1 0,-2 2-3 0,2 3-5 15,0-1 9-15,0 3 1 0,3 2 1 0,-1 1-2 0,5-1 0 16,0 3 2-16,3 1 0 0,0-5 7 0,0 3-9 16,4-4-1-16,1-2-1 0,2 0-2 0,2-2-11 0,0-4-24 15,4 2-27-15,1-2-36 0,-2 1-30 0,0 1-36 16,2 0-44-16,2-5-7 0,2 1-43 0,0-1-27 0,-3-1-33 16</inkml:trace>
  <inkml:trace contextRef="#ctx0" brushRef="#br0" timeOffset="-102102.7">31961 14974 1911 0,'-4'-11'-12'16,"-1"-2"27"-16,5 2 29 0,0 3 17 0,0 3 20 0,0-4 10 16,5 4 20-16,-2 1 2 0,0 0 14 0,0-4-25 0,4 6-27 15,-2-2-18-15,4 4-17 0,-1 0-10 0,0 3-18 16,0 0-5-16,1 1 0 0,1 4-3 0,2-4 1 0,-3 8 3 16,0-1 6-16,-1 1 3 0,0 0 4 0,-7 2 7 15,4-1 9-15,-5 2-2 0,-5-1 5 0,4-1-5 0,-6-3-12 16,1 4 2-16,-2-6-6 0,-1 1-4 0,-3-3-10 0,4 0 4 15,-1-2-4-15,0-3 1 0,1-1 7 0,1 0-7 0,1 0 3 16,-2 0 4-16,3-5-1 0,0 1 2 0,4-3-5 16,-1 3 8-16,1-5 5 0,1 2 12 0,1-3-4 0,2 0 1 15,1-1 3-15,1 1-6 0,4-3 5 0,0-1-12 16,4 0-5-16,4-1-15 0,-1 1 1 0,5 1-7 0,1-1-11 16,-5 5-14-16,5 2-11 0,-4 0-5 0,-2 4-37 15,-5-3-23-15,0 8-45 0,-6 0-31 0,-4 3-40 0,1-4 0 16,-4 6-53-16,-1 4-45 0</inkml:trace>
  <inkml:trace contextRef="#ctx0" brushRef="#br0" timeOffset="-101823.5">32243 14682 2366 0,'3'-9'41'0,"2"5"26"0,-2 0 20 0,5 4 8 0,0 4 3 16,-3 0 5-16,-1 1 0 0,1 4 5 0,-2 4-39 0,4 5-17 16,-1-1-12-16,-3 7-11 0,2 5 2 0,1 3-7 15,-2 3 1-15,2 4-4 0,0 0-2 0,-3-2-6 0,0-3-7 16,-1 0 4-16,-2-2-16 0,-2-4-8 0,-3-1-21 0,-5-5-26 15,-3-1-35-15,-9-2-39 0,-5 2-43 0,-6-10-61 0,-4-1-24 16,-7-5-64-16</inkml:trace>
  <inkml:trace contextRef="#ctx0" brushRef="#br0" timeOffset="-101292.02">30061 14700 2307 0,'0'-4'-26'0,"0"-3"33"0,1 2 20 0,-1 5 10 0,0-3 6 0,0 6-1 15,0-1 17-15,0 3 27 0,0 4 50 0,0 4-18 16,-1 6 0-16,1 2 2 0,0 8 14 0,0 2 21 0,0 4 2 15,-5 3-21-15,5 0-20 0,0 0-9 0,0-5-17 16,0 0-14-16,6-2-17 0,2-1-21 0,3 0-22 16,5-2-5-16,3-2-7 0,7-4-43 0,7 2-41 0,3-5-45 15,7-1-77-15,-4-2-70 0,4-10-95 0,3-3-75 0</inkml:trace>
  <inkml:trace contextRef="#ctx0" brushRef="#br0" timeOffset="-90245.63">19573 5854 1122 0,'0'-2'6'0,"2"2"6"0,-4-2 1 0,4 2 8 0,-4 0 7 15,1-2 5-15,1 1 6 0,-5-1 8 0,5 2 6 0,-3-2 0 16,1 2 3-16,-1 0-35 0,2 0 36 0,-6-1-42 0,7 1 50 15,-5 1-54-15,4-1 38 0,-3-1-42 0,4 1-2 16,-4-1 28-16,4 1-41 0,-1 0 38 0,1 0-53 0,-2-1 52 16,2 2-39-16,0-1 50 0,0-1 1 0,2 2 3 0,-1-2 18 15,3-1 9-15,-4 1 4 0,5 1-1 0,-1-2-9 16,0 1-6-16,0-2 0 0,2 1 0 0,3-1-16 0,2 0-8 16,-1-5-3-16,7 3 0 0,-4-1-1 0,4-2-7 15,3 3 0-15,-3-2-3 0,-3 1 1 0,3 1-5 16,-4 0-3-16,0 2-6 0,-4-1 2 0,1 2-1 15,-3-2 1-15,0 2-5 0,-1 2-6 0,-3-2 1 0,1 1 1 16,-1-1-1-16,-1 2 0 0,0 0-1 0,-2-2 1 0,2 2 0 16,-2 0 2-16,0 0-1 0,-2 0 2 0,2 0 2 15,-2 0-3-15,0 0-1 0,0 2-2 0,2-2 3 16,-1-2-4-16,-1 4 2 0,0-4-1 0,2 4 2 16,-1-4-16-16,-1 2-12 0,1 2-22 0,-1-4-30 0,-1 4-27 15,1-5-51-15,1 0-19 0,-3 1-56 0</inkml:trace>
  <inkml:trace contextRef="#ctx0" brushRef="#br0" timeOffset="-89717.05">19665 5568 1107 0,'-3'-2'19'0,"3"0"16"0,-1 1 6 0,1 2 15 0,-4-1 15 16,1 1-33-16,3-1 60 0,-3 0-33 0,0 0 36 15,-1 1-49-15,4-1-3 0,-3-1 0 0,2 1-3 16,1 1 32-16,0-2-55 0,0 2 38 0,0-1-46 0,1 0 36 16,-1 2 4-16,3-2-6 0,-3 0-12 0,4 0 3 15,-3 0-6-15,1 0-6 0,1 0-10 0,0 2 0 16,1-2-11-16,-3 1-7 0,5 1 2 0,0-2 0 0,-1 3 0 16,3-1 0-16,1 2 1 0,1-2-1 0,1-1 1 15,0 3-2-15,-1-2-2 0,-1 4 1 0,2-3 2 16,-3 3-6-16,2-2 3 0,-2 1 0 0,-1-1 6 0,1 3 1 15,-1-4-6-15,-2 1 1 0,0 1-4 0,0 0 5 16,-1 0 1-16,-3 0-2 0,2 1-4 0,-1-2 0 16,-2 1 4-16,2 0-2 0,-1 2 10 0,-2-3 10 0,-1 2 5 15,0-1-1-15,1 2 3 0,-2-1 5 0,1 1 4 16,-1-1 1-16,-3 0 0 0,3 1 3 0,-1-1-2 16,0-1 1-16,-1 1-1 0,2 0-2 0,-2-2-6 0,1-1-1 0,-1 1-4 15,1 0-14-15,4-3-5 0,-1 3-1 16,1-3-2-16,-2 1 0 0,2-1 0 0,0 0 0 15,0 1-4-15,0-2-2 0,0 0 5 0,0 2-4 0,0-1 2 16,0-1 0-16,-1 2 0 0,1-2 0 0,0 0 3 0,0 0 7 16,0 2 8-16,0-2 12 0,0 0 6 0,-2 0-2 15,4 0 2-15,-2 1 0 0,0-1 3 0,0 0-3 16,0 0-11-16,0 0-8 0,1 0-6 0,-1-1-6 16,-1 1 7-16,1-2 1 0,0 0-5 0,0 2-4 15,-2 0-3-15,2-1-2 0,0 1 5 0,0-2 0 0,2 2-4 0,-2-2-18 16,1 2-49-16,-1 0-59 0,0 0-67 15,0 0-83-15,2 0-79 0</inkml:trace>
  <inkml:trace contextRef="#ctx0" brushRef="#br0" timeOffset="-85371.86">19453 6690 1182 0,'0'0'25'0,"0"0"6"0,0 0 10 0,0 0 15 0,0 0 6 15,-22 9-25-15,22-9 53 0,0 0-56 0,0 0 49 16,0 0-46-16,0 0-5 0,0 0-12 0,0 0-4 0,-20 11 38 16,20-11 29-16,0 0-12 0,0 0-1 15,0 0 1-15,0 0 12 0,0 0-3 0,0 0-7 16,0 0 0-16,0 0 11 0,0 0 1 0,0 0-13 15,0 0 0-15,0 0 2 0,0 0 0 0,0 0 3 16,0 0-7-16,0 0-9 0,0 0-10 0,0 0-3 0,0 0-4 16,0 0-21-16,0 0-10 0,0 0 3 15,72-51-17 1,-56 44 2-16,3-1 2 0,0-1-4 0,2 3 1 16,-1-2-1-16,20-5 1 0,-22 7-1 15,0 1 4-15,2 0-4 0,-3 1 3 0,0-1 2 0,-3 1 0 16,0 1-3-16,1 0 4 0,-1-1 0 0,-2 1-8 0,-1 1 5 15,-3-2 0-15,-1 3-3 0,-7 1 17 16,0 0 2 0,0 0 4-16,0 0 3 0,0 0-3 0,0 0 4 0,0 0-4 15,0 0-5-15,0 0-11 0,0 0-39 16,0 0 2-16,0 0-9 0,0 0-26 0,0 0-11 16,-60-10-27-16,52 6-22 0,1 4-29 0,0 0-32 15,0 0-32-15,2-4 9 0,5 4-19 0,0 0-36 0</inkml:trace>
  <inkml:trace contextRef="#ctx0" brushRef="#br0" timeOffset="-84638.94">19684 6482 1152 0,'-18'-25'59'0,"18"25"10"15,0 0-30-15,0 0 67 0,0 0-29 0,0 0 23 16,0 0 15-16,0 0-4 0,-20-16-12 0,20 16-14 0,0 0 39 16,0 0-59-16,0 0 34 0,0 0-20 0,0 0-10 15,0 0-14-15,0 0-11 0,0 0-9 0,0 0-3 16,0 0-9-16,0 0-7 0,0 0 8 0,0 0-3 16,0 0 3-16,0 0-1 0,0 0-2 0,0 0-4 15,0 0 0-15,59-6 1 0,-47 9-10 0,6 0-4 0,-6 1 0 0,6-3-4 16,-4 1-3-16,2 0 3 0,-4 1 0 15,4-1-1-15,-6 0 4 0,1-2 0 0,0 0-2 0,-3 1 5 16,-2-1-3-16,1 3-2 0,-7-3 16 31,0 0 1-31,0 0 19 16,0 0 6-16,0 0 6 0,0 0 1 0,0 0 2 16,0 0-7-16,0 0-1 0,0 0-7 0,0 0-12 0,0 0-2 15,0 0-13-15,0 0 10 16,0 0-9-1,0 0-3 17,0 0 18-32,0 0 4 0,0 0-13 15,0 0 6-15,0 0-1 0,0 0-4 0,0 0 12 16,0 0-14-16,0 0 1 16,-8 21 0-16,8-21 2 15,0 0 0-15,-29 82-16 16,2 26 7 15,27-108 7-31,0 0 5 0,0 0 0 16,-13 54 2-16,13-54-7 15,0 0 3 1,-8 32 6-16,8-32-6 0,0 0 2 16,0 0 8-16,0 0 11 0,0 0 3 0,0 0 7 15,0 0-1-15,0 0-4 0,0 0 1 0,0 0-7 0,0 0-6 16,0 0-4-16,0 0 2 0,0 0-11 0,0 0 0 15,0 0 5-15,0 0-1 0,0 0-1 0,0 0 2 0,0 0 4 16,0 0-14-16,0 0-13 16,0 0-19-16,0 0-6 15,0 0 2-15,0 0-7 0,0 0-19 0,0 0-31 16,0 0-45-16,0 0-63 0,0 0-90 0,0 0-98 0,0 0-85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4:07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3197 24575,'-1'0'0,"1"0"0,0 0 0,-1 0 0,1 0 0,0 0 0,0 0 0,-1 0 0,1 0 0,0-1 0,0 1 0,0 0 0,-1 0 0,1 0 0,0 0 0,0 0 0,-1-1 0,1 1 0,0 0 0,0 0 0,0 0 0,0-1 0,0 1 0,-1 0 0,1 0 0,0 0 0,0-1 0,0 1 0,0 0 0,0 0 0,0-1 0,0 1 0,0 0 0,0 0 0,0-1 0,0 1 0,0 0 0,0 0 0,0-1 0,0 1 0,0 0 0,0 0 0,0-1 0,0 1 0,0 0 0,0 0 0,0-1 0,8-14 0,-2 8 0,1 0 0,1 0 0,-1 1 0,1 0 0,0 0 0,1 1 0,-1 0 0,17-7 0,-1 0 0,580-259-889,-525 239 741,387-151 79,8 21 0,863-175 0,-1197 310-11,845-134-59,569-50-906,143-31-719,-718 104 996,101-2 782,124-18-217,-164 13-740,-1018 142 943,1262-180 0,323-71 1335,-1140 188 2110,1 24-1955,-353 32-1607,647-86 131,-384 43-9,-377 53-5,429-63 0,-117 20 0,-133 20 0,-123 15 0,181-29 0,-180 28-1365,-37 6-5461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7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 4488 0 0,'0'0'415'0'0,"-6"0"-158"0"0,-17 0 42 0 0,18 0 1187 0 0,-11 0-1461 0 0,16 0-13 0 0,0 0 0 0 0,0 0 0 0 0,0 1 0 0 0,0-1 0 0 0,0 0 0 0 0,0 0 0 0 0,0 0 1 0 0,0 0-1 0 0,0 0 0 0 0,0 0 0 0 0,0 0 0 0 0,0 0 0 0 0,0 0 0 0 0,0 0 0 0 0,0 0 0 0 0,0 0 0 0 0,0 0 1 0 0,0 0-1 0 0,0 0 0 0 0,0 0 0 0 0,0 0 0 0 0,0 0 0 0 0,0 0 0 0 0,0 1 0 0 0,0-1 0 0 0,23 2 1984 0 0,169 15-1958 0 0,89 2-7 0 0,-82-9 2 0 0,359 32-7 0 0,-547-41-27 0 0,0-1 0 0 0,0 0 0 0 0,-1 0 0 0 0,1-1 0 0 0,13-4 0 0 0,-21 2 5 0 0,-8 0-54 0 0,-5 0-335 0 0,-1-6-983 0 0,7 5 574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8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1669 3124 0 0,'4'-1'61'0'0,"-3"0"200"0"0,-5-12 254 0 0,16-96 1217 0 0,1-168-708 0 0,-13 195-831 0 0,-1-99 26 0 0,-1-297 698 0 0,5 230-417 0 0,-10 60-432 0 0,7 186-73 0 0,-8-48-17 0 0,7 47 11 0 0,1 1-1 0 0,-1 0 1 0 0,0-1 0 0 0,1 1 0 0 0,-1 0 0 0 0,-1 0 0 0 0,1 0 0 0 0,0 0 0 0 0,0 0 0 0 0,-1 0 0 0 0,1 0 0 0 0,-1 0 0 0 0,1 1 0 0 0,-1-1 0 0 0,0 1 0 0 0,0-1 0 0 0,0 1 0 0 0,-2-2 0 0 0,-25 13-1087 0 0,12-2-449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8.6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12 4312 0 0,'-5'-11'139'0'0,"5"11"-131"0"0,0 0 0 0 0,0 0 0 0 0,0 0 0 0 0,-1 0 0 0 0,1 0 0 0 0,0 0 0 0 0,0 0 0 0 0,0 0 0 0 0,0 0 0 0 0,0 0 0 0 0,-1 0 0 0 0,1 0 0 0 0,0 0 0 0 0,0 0 0 0 0,0 0 0 0 0,0 0 0 0 0,-1 0 0 0 0,1 0 0 0 0,0 0 0 0 0,0 0 0 0 0,0 0 0 0 0,0 0 0 0 0,0 0 0 0 0,-1 0 0 0 0,1 0 0 0 0,0 0 0 0 0,0 0 0 0 0,0 0 0 0 0,0 0 0 0 0,0 0 0 0 0,0 0 0 0 0,-1 0 0 0 0,1 0 0 0 0,0 1 0 0 0,0-1 0 0 0,0 0 0 0 0,0 0 0 0 0,0 0 0 0 0,0 0 0 0 0,0 0 0 0 0,0 0 0 0 0,-1 1 0 0 0,1-1 0 0 0,0 0 0 0 0,0 0 0 0 0,0 0 0 0 0,0 0 0 0 0,0 0 0 0 0,0 1 0 0 0,0-1 0 0 0,0 0 0 0 0,0 0 0 0 0,0 0 0 0 0,0 0 0 0 0,0 1 0 0 0,0-1-1 0 0,0 0 1 0 0,0 0 0 0 0,0 0 0 0 0,0 0 0 0 0,0 0 0 0 0,1 1 0 0 0,-1-1 0 0 0,1 1 6 0 0,0 0-1 0 0,0 0 1 0 0,0 0-1 0 0,0 0 1 0 0,0 0-1 0 0,0 0 1 0 0,0 0-1 0 0,1-1 1 0 0,-1 1-1 0 0,0 0 1 0 0,1-1-1 0 0,-1 1 1 0 0,0-1-1 0 0,1 1 1 0 0,-1-1-1 0 0,1 0 1 0 0,-1 1-1 0 0,0-1 1 0 0,3 0-1 0 0,-2 0 0 0 0,47 7-10 0 0,0-2 0 0 0,74-1 0 0 0,-37-3-111 0 0,1252 12-1717 0 0,-880-24 544 0 0,-369 7 921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9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436 326 2360 0 0,'0'-6'0'0'0,"-7"0"0"0"0,-5 1 8 0 0,-7 2 12 0 0,-9-2 8 0 0,-6 3-8 0 0,-2 0-12 0 0,-4 1 20 0 0,-3 1 0 0 0,1 0-16 0 0,4 1-48 0 0,4-1-132 0 0</inkml:trace>
  <inkml:trace contextRef="#ctx0" brushRef="#br0" timeOffset="1">162 20 5789 0 0,'-12'-1'93'0'0,"0"0"1"0"0,0-1-1 0 0,1 0 1 0 0,-18-7 0 0 0,24 8-13 0 0,0 0 1 0 0,0 0-1 0 0,0 0 1 0 0,0 1 0 0 0,0 0-1 0 0,0 0 1 0 0,0 0-1 0 0,0 1 1 0 0,0-1 0 0 0,0 1-1 0 0,0 0 1 0 0,-9 3-1 0 0,13-3-56 0 0,1-1 0 0 0,-1 0 0 0 0,0 1 0 0 0,1-1 0 0 0,-1 1 0 0 0,1-1 0 0 0,-1 1 0 0 0,0-1 0 0 0,1 1 0 0 0,-1-1 0 0 0,1 1 0 0 0,-1-1 0 0 0,1 1 0 0 0,-1 0 0 0 0,1-1 0 0 0,0 1 0 0 0,-1 0 0 0 0,1-1 0 0 0,0 1 0 0 0,0 0 0 0 0,-1-1 0 0 0,1 1 0 0 0,0 0 0 0 0,0 0 0 0 0,0-1 0 0 0,0 1 0 0 0,0 1 0 0 0,0 0 22 0 0,1 0-1 0 0,-1 0 0 0 0,1 0 1 0 0,0-1-1 0 0,0 1 1 0 0,0 0-1 0 0,0-1 1 0 0,0 1-1 0 0,0-1 0 0 0,0 1 1 0 0,2 1-1 0 0,4 4 145 0 0,0 0 0 0 0,1-1 0 0 0,10 7 0 0 0,111 63 998 0 0,-94-58-1096 0 0,-1 1 0 0 0,0 2 0 0 0,-2 1 0 0 0,37 33 0 0 0,-66-52-126 0 0,-1 0 0 0 0,1 0 0 0 0,0 0 0 0 0,-1 0 0 0 0,1 0 0 0 0,-1 0 0 0 0,0 1 0 0 0,0-1 0 0 0,0 1 0 0 0,-1 0-1 0 0,1-1 1 0 0,-1 1 0 0 0,0 0 0 0 0,0 0 0 0 0,0 0 0 0 0,-1 0 0 0 0,1 0 0 0 0,-1 0 0 0 0,0 0 0 0 0,0 0 0 0 0,-1 5 0 0 0,0-4-114 0 0,-1 0 1 0 0,0 0-1 0 0,0-1 1 0 0,0 1-1 0 0,0 0 1 0 0,-1-1-1 0 0,1 1 1 0 0,-1-1 0 0 0,0 0-1 0 0,-1 0 1 0 0,1 0-1 0 0,-1 0 1 0 0,1 0-1 0 0,-1-1 1 0 0,-9 6-1 0 0,-15 9-743 0 0,-2-2-136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0.6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13 152 7453 0 0,'-4'-15'295'0'0,"1"0"0"0"0,1 0 0 0 0,0 0 0 0 0,1 0 0 0 0,1-1 0 0 0,0 1 0 0 0,4-22 1 0 0,-4 37-230 0 0,0 0 0 0 0,0-1 0 0 0,0 1 0 0 0,-1 0 0 0 0,1 0 0 0 0,0-1 0 0 0,0 1 0 0 0,0 0 0 0 0,0-1 0 0 0,1 1 1 0 0,-1 0-1 0 0,0 0 0 0 0,0-1 0 0 0,0 1 0 0 0,0 0 0 0 0,0 0 0 0 0,0-1 0 0 0,0 1 0 0 0,0 0 0 0 0,0 0 0 0 0,1 0 1 0 0,-1-1-1 0 0,0 1 0 0 0,0 0 0 0 0,0 0 0 0 0,0 0 0 0 0,1-1 0 0 0,-1 1 0 0 0,0 0 0 0 0,0 0 0 0 0,1 0 0 0 0,-1 0 1 0 0,0-1-1 0 0,0 1 0 0 0,0 0 0 0 0,1 0 0 0 0,-1 0 0 0 0,0 0 0 0 0,1 0 0 0 0,-1 0 0 0 0,0 0 0 0 0,0 0 0 0 0,1 0 1 0 0,-1 0-1 0 0,7 13 1004 0 0,2 26-693 0 0,55 501 1353 0 0,-60-304-1631 0 0,-4-176-80 0 0,0-61-19 0 0,0 1 0 0 0,0 0 0 0 0,0 0 0 0 0,0 0 0 0 0,1 0 0 0 0,-1 0 0 0 0,0 0 0 0 0,0 0 0 0 0,0 0 0 0 0,0 0 0 0 0,0 0 0 0 0,0 0-1 0 0,0 0 1 0 0,0 0 0 0 0,0 0 0 0 0,0 0 0 0 0,0 0 0 0 0,0 0 0 0 0,0 0 0 0 0,0 0 0 0 0,0 0 0 0 0,1 0 0 0 0,-1 0 0 0 0,0 0-1 0 0,0 0 1 0 0,0 0 0 0 0,0 0 0 0 0,0 0 0 0 0,0 1 0 0 0,0-1 0 0 0,0 0 0 0 0,0 0 0 0 0,0 0 0 0 0,0 0 0 0 0,0 0 0 0 0,0 0 0 0 0,0 0-1 0 0,0 0 1 0 0,0 0 0 0 0,0 0 0 0 0,0 0 0 0 0,0 0 0 0 0,0 0 0 0 0,0 0 0 0 0,0 0 0 0 0,0 0 0 0 0,0 0 0 0 0,0 0 0 0 0,0 1 0 0 0,0-1-1 0 0,0 0 1 0 0,0 0 0 0 0,0 0 0 0 0,0 0 0 0 0,0 0 0 0 0,0 0 0 0 0,0 0 0 0 0,0 0 0 0 0,5-8-15 0 0,3-12 8 0 0,-1-9-10 0 0,2 0 0 0 0,1 1 0 0 0,2 0 0 0 0,0 1 0 0 0,26-41 0 0 0,-22 42 18 0 0,21-24 0 0 0,-30 41-5 0 0,1 1 0 0 0,0 0 0 0 0,0 1 0 0 0,0 0 0 0 0,1 0 0 0 0,13-8 0 0 0,-21 14 7 0 0,1 0 1 0 0,0-1 0 0 0,0 1-1 0 0,0 0 1 0 0,0 0-1 0 0,0 1 1 0 0,0-1-1 0 0,0 0 1 0 0,1 1 0 0 0,-1-1-1 0 0,0 1 1 0 0,0 0-1 0 0,0 0 1 0 0,1 0-1 0 0,-1 0 1 0 0,0 0 0 0 0,0 0-1 0 0,0 0 1 0 0,1 1-1 0 0,-1-1 1 0 0,0 1-1 0 0,0 0 1 0 0,0 0 0 0 0,0-1-1 0 0,0 1 1 0 0,0 0-1 0 0,0 1 1 0 0,0-1-1 0 0,-1 0 1 0 0,1 1 0 0 0,0-1-1 0 0,-1 1 1 0 0,1-1-1 0 0,-1 1 1 0 0,1 0-1 0 0,-1-1 1 0 0,0 1 0 0 0,1 0-1 0 0,-1 0 1 0 0,0 0-1 0 0,1 3 1 0 0,3 9 29 0 0,0-1 0 0 0,-1 1 1 0 0,0 1-1 0 0,3 27 0 0 0,-6-38-31 0 0,5 62 66 0 0,-6-50-268 0 0,1-1 0 0 0,1 0 1 0 0,0 0-1 0 0,1 0 1 0 0,0-1-1 0 0,1 1 0 0 0,1-1 1 0 0,8 19-1 0 0,-7-22-678 0 0,-5-9 550 0 0,0 0 0 0 0,0 0 0 0 0,0 0-1 0 0,0 0 1 0 0,0-1 0 0 0,0 1 0 0 0,1 0-1 0 0,-1 0 1 0 0,0-1 0 0 0,1 1-1 0 0,0-1 1 0 0,-1 1 0 0 0,1-1 0 0 0,0 0-1 0 0,2 1 1 0 0,1-1-1175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1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189 514 8165 0 0,'0'-1'27'0'0,"0"0"-1"0"0,1 0 1 0 0,-1 0 0 0 0,0 0 0 0 0,0 1-1 0 0,0-1 1 0 0,-1 0 0 0 0,1 0 0 0 0,0 0 0 0 0,0 0-1 0 0,0 0 1 0 0,-1 0 0 0 0,1 0 0 0 0,-1-1 0 0 0,1 1-4 0 0,-1 0 0 0 0,1 1 0 0 0,0-1 0 0 0,-1 0 1 0 0,1 0-1 0 0,0 1 0 0 0,0-1 0 0 0,0 0 1 0 0,-1 0-1 0 0,1 1 0 0 0,0-1 0 0 0,0 0 0 0 0,0 0 1 0 0,1 0-1 0 0,-1-1 0 0 0,1 1 56 0 0,-1 0 1 0 0,1 0-1 0 0,-1-1 0 0 0,0 1 1 0 0,1 0-1 0 0,-1 0 0 0 0,0-1 1 0 0,0 1-1 0 0,1 0 0 0 0,-1-1 0 0 0,0 1 1 0 0,0 0-1 0 0,-1-1 0 0 0,1 1 1 0 0,0 0-1 0 0,0-1 0 0 0,-1 1 0 0 0,1 0 1 0 0,0 0-1 0 0,-1-1 0 0 0,0 1 1 0 0,1 0-1 0 0,-1 0 0 0 0,0 0 1 0 0,1 0-1 0 0,-1 0 0 0 0,0 0 0 0 0,0 0 1 0 0,-1-1-1 0 0,-2-3 64 0 0,0 1 0 0 0,0 0-1 0 0,0 0 1 0 0,-1 0 0 0 0,1 0 0 0 0,-1 1-1 0 0,0 0 1 0 0,0 0 0 0 0,-1 0 0 0 0,1 0-1 0 0,0 1 1 0 0,-1 0 0 0 0,-6-2 0 0 0,9 4-114 0 0,0-1 1 0 0,0 1-1 0 0,0-1 0 0 0,0 1 1 0 0,1 0-1 0 0,-1 1 1 0 0,0-1-1 0 0,0 0 0 0 0,0 1 1 0 0,0-1-1 0 0,1 1 1 0 0,-1 0-1 0 0,0 0 0 0 0,1 0 1 0 0,-1 0-1 0 0,1 0 1 0 0,-1 1-1 0 0,1-1 0 0 0,-1 1 1 0 0,1 0-1 0 0,0 0 1 0 0,0 0-1 0 0,0 0 1 0 0,0 0-1 0 0,0 0 0 0 0,0 0 1 0 0,1 1-1 0 0,-1-1 1 0 0,-2 5-1 0 0,0 4-17 0 0,-1-1 1 0 0,1 1-1 0 0,1 0 0 0 0,0 1 1 0 0,0-1-1 0 0,1 1 0 0 0,-1 15 1 0 0,3-20-7 0 0,-1 0 0 0 0,1 0 0 0 0,0 0 0 0 0,1 0 0 0 0,0 0 0 0 0,0 0 0 0 0,1 0 0 0 0,-1-1 0 0 0,1 1 0 0 0,1 0 0 0 0,0-1 0 0 0,-1 1 0 0 0,7 8 0 0 0,-8-13-7 0 0,0-1 1 0 0,1 1 0 0 0,-1-1 0 0 0,1 1-1 0 0,-1-1 1 0 0,1 1 0 0 0,-1-1 0 0 0,1 0 0 0 0,0 0-1 0 0,0 0 1 0 0,0 0 0 0 0,0 0 0 0 0,-1 0-1 0 0,1 0 1 0 0,0-1 0 0 0,1 1 0 0 0,-1-1-1 0 0,4 1 1 0 0,-3-1-15 0 0,1 0 0 0 0,-1 0-1 0 0,0-1 1 0 0,1 0 0 0 0,-1 1-1 0 0,1-1 1 0 0,-1-1 0 0 0,0 1-1 0 0,0 0 1 0 0,5-3 0 0 0,3-3-134 0 0,-1 0 1 0 0,0 0-1 0 0,-1-1 1 0 0,1-1 0 0 0,8-10-1 0 0,-7 6-39 0 0,-2 1 1 0 0,0-2-1 0 0,0 1 0 0 0,-2-1 0 0 0,1 0 1 0 0,-2-1-1 0 0,0 0 0 0 0,-1 0 0 0 0,0 0 1 0 0,-1-1-1 0 0,-1 0 0 0 0,2-20 0 0 0,-1-20 35 0 0,-2-1 0 0 0,-7-62 0 0 0,4 103 164 0 0,-10-118 397 0 0,11 125-200 0 0,2 14 30 0 0,2 18 82 0 0,-2 97 499 0 0,-2-71-426 0 0,1 0 1 0 0,12 71 0 0 0,-7-87-175 0 0,2 0-1 0 0,18 47 1 0 0,-19-64-544 0 0,1 0-1 0 0,0 0 1 0 0,1-1 0 0 0,1 0-1 0 0,0-1 1 0 0,20 22-1 0 0,-16-24-823 0 0,-1-4-161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1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69 10289 0 0,'8'-11'197'0'0,"24"-35"91"0"0,-23 34 3008 0 0,-8 23-3224 0 0,0 2-57 0 0,3 28-265 0 0,8-19-120 0 0,34 63-209 0 0,-34-63-183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1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9 7613 0 0,'0'0'388'0'0,"-34"-9"-380"0"0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2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793 44 8329 0 0,'9'-20'319'0'0,"-9"18"-264"0"0,0 1 0 0 0,1-1 1 0 0,-1 1-1 0 0,1-1 0 0 0,-1 1 0 0 0,1 0 1 0 0,0-1-1 0 0,-1 1 0 0 0,1 0 1 0 0,0-1-1 0 0,0 1 0 0 0,0 0 0 0 0,0 0 1 0 0,0-2 794 0 0,-1 3-824 0 0,0 0 0 0 0,0 0 0 0 0,0 0 0 0 0,0 0-1 0 0,0 0 1 0 0,-1 0 0 0 0,1-1 0 0 0,0 1-1 0 0,0 0 1 0 0,0 0 0 0 0,0 0 0 0 0,0 0-1 0 0,-1 0 1 0 0,1 0 0 0 0,0 0 0 0 0,0 0-1 0 0,0 0 1 0 0,-1 0 0 0 0,1 0 0 0 0,0 0-1 0 0,0 0 1 0 0,0 0 0 0 0,0 0 0 0 0,-1 0 0 0 0,1 0-1 0 0,0 0 1 0 0,0 0 0 0 0,0 0 0 0 0,0 0-1 0 0,-1 0 1 0 0,1 1 0 0 0,0-1 0 0 0,0 0-1 0 0,0 0 1 0 0,0 0 0 0 0,0 0 0 0 0,-1 0-1 0 0,1 0 1 0 0,0 0 0 0 0,0 1 0 0 0,0-1-1 0 0,0 0 1 0 0,0 0 0 0 0,0 0 0 0 0,0 0 0 0 0,0 1-1 0 0,-1-1 1 0 0,1 0 0 0 0,0 0 0 0 0,0 0-1 0 0,0 0 1 0 0,0 1 0 0 0,0-1 0 0 0,0 0-1 0 0,0 0 1 0 0,0 0 0 0 0,0 0 0 0 0,0 1-1 0 0,-27 39 1539 0 0,-61 67 0 0 0,-4 5-671 0 0,-81 161-265 0 0,-43 58-781 0 0,55-123-2992 0 0,128-164 605 0 0,18-27 1002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2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6065 0 0,'0'0'3737'0'0,"11"13"-3477"0"0,33 39-60 0 0,-33-39 102 0 0,4 10-186 0 0,47 78-27 0 0,176 298 85 0 0,-214-359-570 0 0,-1 0-1 0 0,-2 2 1 0 0,-3 0 0 0 0,15 47-1 0 0,-31-79-1246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4:08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0 24575,'-1'0'0,"1"1"0,0-1 0,-1 1 0,1-1 0,-1 0 0,1 1 0,0-1 0,-1 1 0,1-1 0,0 1 0,-1-1 0,1 1 0,0-1 0,0 1 0,-1-1 0,1 1 0,0-1 0,0 1 0,0 0 0,0-1 0,0 1 0,0-1 0,0 1 0,0-1 0,0 1 0,0 0 0,0-1 0,1 2 0,0-1 0,-1 0 0,2 0 0,-1 0 0,0 0 0,0 0 0,0 0 0,0 0 0,0 0 0,1-1 0,-1 1 0,0 0 0,3 0 0,24 9 0,0-2 0,0 0 0,56 6 0,-40-6 0,186 27 0,363 10 0,-565-46 0,-14 1 0,0 0 0,23 4 0,-29-1 0,-9 1 0,-14 5 0,-51 18 0,-129 35 0,28-11 0,-5 13-1365,137-50-5461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2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5360 0 0,'0'0'683'0'0,"3"3"-652"0"0,-1-2-32 0 0,0 1 0 0 0,-1-1 1 0 0,1 0-1 0 0,0 1 0 0 0,0-1 1 0 0,0 0-1 0 0,0 0 0 0 0,0-1 1 0 0,0 1-1 0 0,0 0 0 0 0,1-1 0 0 0,-1 1 1 0 0,0-1-1 0 0,0 0 0 0 0,0 0 1 0 0,1 1-1 0 0,-1-2 0 0 0,4 1 1 0 0,16-6 48 0 0,-18 4 74 0 0,1 0-132 0 0,1-1 34 0 0,23-6 160 0 0,-19 6-179 0 0,-5 0 1 0 0,0 2 0 0 0,1-1 1 0 0,-1 1-1 0 0,1-1 0 0 0,0 2 0 0 0,-1-1 1 0 0,1 1-1 0 0,0-1 0 0 0,10 2 1 0 0,325 33 582 0 0,3-24-609 0 0,-50-2-55 0 0,-210-4 110 0 0,595 0 50 0 0,-654-8-85 0 0,-13 1-47 0 0,-12 3 45 0 0,0 0-1 0 0,0-1 1 0 0,0 1-1 0 0,0 0 1 0 0,0 0-1 0 0,0 0 1 0 0,0 0-1 0 0,0 0 1 0 0,0 0-1 0 0,0 0 1 0 0,0 0-1 0 0,-1 0 1 0 0,1 0-1 0 0,0 0 1 0 0,0 0-1 0 0,0 0 1 0 0,0 0-1 0 0,0 0 1 0 0,0-1-1 0 0,0 1 1 0 0,0 0-1 0 0,0 0 1 0 0,0 0 0 0 0,0 0-1 0 0,0 0 1 0 0,0 0-1 0 0,0 0 1 0 0,0 0-1 0 0,0 0 1 0 0,0 0-1 0 0,0 0 1 0 0,0 0-1 0 0,0-1 1 0 0,0 1-1 0 0,0 0 1 0 0,0 0-1 0 0,0 0 1 0 0,0 0-1 0 0,0 0 1 0 0,1 0-1 0 0,-1 0 1 0 0,0 0-1 0 0,0 0 1 0 0,0 0-1 0 0,0 0 1 0 0,0 0 0 0 0,0 0-1 0 0,0 0 1 0 0,0 0-1 0 0,0 0 1 0 0,0-1-1 0 0,0 1 1 0 0,0 0-1 0 0,0 0 1 0 0,0 0-1 0 0,1 0 1 0 0,-1 0-1 0 0,0 0 1 0 0,0 0-1 0 0,0 0 1 0 0,0 0-1 0 0,0 0 1 0 0,0 0-1 0 0,0 0 1 0 0,0 0-1 0 0,0 0 1 0 0,-4-1-80 0 0,-1 0 1 0 0,0 1-1 0 0,1-1 0 0 0,-1 1 1 0 0,0 0-1 0 0,0 0 0 0 0,-6 1 1 0 0,-17 0-341 0 0,-3-3-160 0 0,-3 4-23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3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1090 4696 0 0,'68'-72'914'0'0,"17"-17"749"0"0,-32 36-1064 0 0,11-21 203 0 0,101-154 1 0 0,-86 112-555 0 0,157-238 18 0 0,-232 347-273 0 0,1 0-14 0 0,-1 0 1 0 0,1-1-1 0 0,-1 1 0 0 0,0-1 0 0 0,-1 0 0 0 0,0-1 0 0 0,0 1 0 0 0,-1 0 0 0 0,1-11 1 0 0,-2 18 6 0 0,-1 1 1 0 0,0 0 0 0 0,0 0 0 0 0,0 0 0 0 0,0-1 0 0 0,0 1 0 0 0,0 0 0 0 0,0 0 0 0 0,0-1 0 0 0,0 1-1 0 0,0 0 1 0 0,-1 0 0 0 0,1-1 0 0 0,0 1 0 0 0,0 0 0 0 0,0 0 0 0 0,0 0 0 0 0,0-1 0 0 0,0 1 0 0 0,0 0-1 0 0,-1 0 1 0 0,1 0 0 0 0,0-1 0 0 0,0 1 0 0 0,0 0 0 0 0,0 0 0 0 0,-1 0 0 0 0,1 0 0 0 0,0 0-1 0 0,0-1 1 0 0,0 1 0 0 0,-1 0 0 0 0,1 0 0 0 0,0 0 0 0 0,0 0 0 0 0,-1 0 0 0 0,1 0 0 0 0,-11 4-407 0 0,-11 13-388 0 0,21-16 709 0 0,-24 24-1168 0 0,12-12 416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3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995 1318 6813 0 0,'-3'-54'224'0'0,"3"39"-84"0"0,-1-1 0 0 0,0 1 0 0 0,-1-1 1 0 0,-8-27-1 0 0,2 17 123 0 0,-2-8 40 0 0,-2 0 0 0 0,-1 0 0 0 0,-25-44 1 0 0,9 32-110 0 0,-2 2 0 0 0,-2 1 0 0 0,-69-69 1 0 0,-131-97-157 0 0,184 168-59 0 0,2-3 1 0 0,-66-78 0 0 0,-14-51-204 0 0,101 139-252 0 0,16 19-317 0 0,-2 0-1 0 0,-23-24 0 0 0,30 35 698 0 0,5 3 50 0 0,-1 0 1 0 0,1 1-1 0 0,-1-1 0 0 0,0 0 0 0 0,1 0 1 0 0,-1 1-1 0 0,0-1 0 0 0,1 1 1 0 0,-1-1-1 0 0,0 0 0 0 0,0 1 1 0 0,0-1-1 0 0,1 1 0 0 0,-1 0 0 0 0,0-1 1 0 0,0 1-1 0 0,0 0 0 0 0,0-1 1 0 0,0 1-1 0 0,0 0 0 0 0,0 0 1 0 0,0 0-1 0 0,0 0 0 0 0,0 0 0 0 0,0 0 1 0 0,0 0-1 0 0,0 0 0 0 0,0 0 1 0 0,1 1-1 0 0,-1-1 0 0 0,-2 1 0 0 0,-8 2-1151 0 0,6-3 666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4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1753 108 4728 0 0,'0'0'1181'0'0,"5"-1"-892"0"0,0-1-218 0 0,-3 2-36 0 0,0-1 0 0 0,0 1 0 0 0,-1-1-1 0 0,1 1 1 0 0,0-1 0 0 0,0 1-1 0 0,0 0 1 0 0,0 0 0 0 0,3 0 400 0 0,-11 1-461 0 0,-122 7-60 0 0,-179-11 0 0 0,185-1 126 0 0,-839-67-179 0 0,868 62 146 0 0,-75-6-5 0 0,259 7 74 0 0,-52 7-2530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4.4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16 2028 0 0,'8'-14'91'0'0,"-8"13"-73"0"0,0 1 1 0 0,0 0-1 0 0,1 0 0 0 0,-1 0 1 0 0,0 0-1 0 0,1 0 1 0 0,-1 0-1 0 0,0 0 0 0 0,1 0 1 0 0,-1 0-1 0 0,0 0 1 0 0,1 0-1 0 0,-1 0 0 0 0,0 0 1 0 0,1 0-1 0 0,-1 0 1 0 0,0 0-1 0 0,1 0 0 0 0,-1 0 1 0 0,0 0-1 0 0,0 1 0 0 0,1-1 1 0 0,-1 0-1 0 0,0 0 1 0 0,1 0-1 0 0,-1 0 0 0 0,0 1 1 0 0,0-1-1 0 0,1 0 1 0 0,-1 0-1 0 0,0 1 0 0 0,0-1 1 0 0,0 0-1 0 0,1 0 1 0 0,-1 1-1 0 0,0-1 0 0 0,0 0 1 0 0,0 1-1 0 0,0-1 0 0 0,0 0 1 0 0,0 1-1 0 0,1-1 1 0 0,6 2 1937 0 0,-6-2-1931 0 0,-1 0 0 0 0,0 0 0 0 0,1 0 1 0 0,-1-1-1 0 0,0 1 0 0 0,1 0 0 0 0,-1 0 0 0 0,0 0 0 0 0,1 0 0 0 0,-1 0 0 0 0,0 0 0 0 0,1 0 0 0 0,-1 0 0 0 0,0 0 0 0 0,1 1 0 0 0,-1-1 0 0 0,0 0 0 0 0,1 0 0 0 0,-1 0 0 0 0,0 0 0 0 0,1 0 0 0 0,-1 0 0 0 0,0 1 1 0 0,0-1-1 0 0,1 0 0 0 0,-1 0 0 0 0,0 1 0 0 0,0-1 0 0 0,1 0 0 0 0,-1 0 0 0 0,0 1 0 0 0,0-1 0 0 0,0 0 0 0 0,1 1 0 0 0,-1-1 0 0 0,0 0 0 0 0,0 0 0 0 0,0 1 0 0 0,0-1 0 0 0,0 0 0 0 0,0 1 0 0 0,1-1 1 0 0,-1 1-1 0 0,0 6 76 0 0,1-1 0 0 0,-1 1 1 0 0,0 0-1 0 0,0-1 1 0 0,-1 1-1 0 0,0-1 0 0 0,0 1 1 0 0,-1-1-1 0 0,0 1 1 0 0,-4 9-1 0 0,-3 4-220 0 0,-23 36 1 0 0,-4 9 66 0 0,30-51 94 0 0,-7 14-45 0 0,1 0 0 0 0,-13 50-1 0 0,21-61-194 0 0,-2 18-1279 0 0,6-26 689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4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149 1 4844 0 0,'-11'4'8'0'0,"0"-1"8"0"0,1-1-8 0 0,-1 7-16 0 0,-6 2 32 0 0,5 2-20 0 0,-5 2 12 0 0,2 3-48 0 0,0-2-80 0 0,-2 3-180 0 0,4-3-200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6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4076 0 0,'0'0'3842'0'0,"10"3"-3690"0"0,29 9 31 0 0,-29-9-83 0 0,67 1-14 0 0,362 18-4 0 0,201 11-24 0 0,-361-18-42 0 0,443 38-58 0 0,424 23-16 0 0,-918-73 12 0 0,-144-4-1333 0 0,-118-2 918 0 0,-109-10-131 0 0,79 11-149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7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76 7969 0 0,'0'0'-128'0'0,"-27"-11"8"0"0,-5-1 78 0 0,1 1-203 0 0,-38-21 0 0 0,56 30 154 0 0,-40-6 97 0 0,54 8-5 0 0,-1 0 1 0 0,0 1-1 0 0,0-1 1 0 0,0 0-1 0 0,0 0 1 0 0,0 0-1 0 0,0 0 1 0 0,0 0-1 0 0,0 1 1 0 0,0-1-1 0 0,0 0 0 0 0,0 0 1 0 0,0 0-1 0 0,0 0 1 0 0,0 0-1 0 0,0 1 1 0 0,0-1-1 0 0,0 0 1 0 0,0 0-1 0 0,0 0 1 0 0,0 0-1 0 0,0 1 1 0 0,0-1-1 0 0,0 0 0 0 0,0 0 1 0 0,0 0-1 0 0,0 0 1 0 0,0 0-1 0 0,0 1 1 0 0,0-1-1 0 0,-1 0 1 0 0,1 0-1 0 0,0 0 1 0 0,0 0-1 0 0,0 0 0 0 0,0 0 1 0 0,0 1-1 0 0,0-1 1 0 0,-1 0-1 0 0,1 0 1 0 0,0 0-1 0 0,0 0 1 0 0,0 0-1 0 0,0 0 1 0 0,0 0-1 0 0,-1 0 1 0 0,1 0-1 0 0,0 0 0 0 0,0 0 1 0 0,0 0-1 0 0,0 0 1 0 0,-1 0-1 0 0,1 0 1 0 0,0 0-1 0 0,0 0 1 0 0,0 0-1 0 0,0 0 1 0 0,-1 0-1 0 0,8 6 13 0 0,15 6 47 0 0,125 54-7 0 0,-145-65-52 0 0,25 11-9 0 0,38 26 0 0 0,-59-34 15 0 0,0 1 0 0 0,0-1 0 0 0,0 1 0 0 0,0 0 0 0 0,-1 1 0 0 0,0-1 0 0 0,0 1 0 0 0,0 0 0 0 0,-1 1 0 0 0,0-1 0 0 0,6 12 0 0 0,-9-14 14 0 0,-1 0-1 0 0,1 0 1 0 0,-1 0-1 0 0,0 1 1 0 0,0-1-1 0 0,0 0 1 0 0,0 0-1 0 0,-1 0 1 0 0,1 0-1 0 0,-1 0 1 0 0,0 0-1 0 0,0-1 1 0 0,-1 1-1 0 0,1 0 0 0 0,-1 0 1 0 0,0-1-1 0 0,0 1 1 0 0,0-1-1 0 0,-1 1 1 0 0,-3 3-1 0 0,-5 8 89 0 0,-2-1 0 0 0,-27 25-1 0 0,16-20-281 0 0,-2-1-1 0 0,0-1 0 0 0,0 0 0 0 0,-2-3 0 0 0,-29 13 1 0 0,22-10-594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7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96 5360 0 0,'-4'-5'41'0'0,"0"0"0"0"0,0 0 0 0 0,0 0 0 0 0,1-1 0 0 0,0 1 0 0 0,0-1 0 0 0,1 0 0 0 0,-3-9 0 0 0,-3-5 202 0 0,8 20-223 0 0,0-1-1 0 0,-1 0 1 0 0,1 1 0 0 0,0-1-1 0 0,-1 0 1 0 0,1 0 0 0 0,0 0-1 0 0,0 1 1 0 0,0-1 0 0 0,0 0-1 0 0,0 0 1 0 0,0 0 0 0 0,0 1-1 0 0,0-1 1 0 0,0 0 0 0 0,0 0-1 0 0,0 1 1 0 0,1-1 0 0 0,-1-1-1 0 0,1 2-4 0 0,-1-1-1 0 0,1 1 0 0 0,-1 0 0 0 0,1 0 0 0 0,-1 0 0 0 0,1 0 0 0 0,-1-1 0 0 0,0 1 1 0 0,1 0-1 0 0,-1 0 0 0 0,1 0 0 0 0,-1 0 0 0 0,1 0 0 0 0,-1 0 0 0 0,1 0 1 0 0,-1 0-1 0 0,1 1 0 0 0,-1-1 0 0 0,1 0 0 0 0,-1 0 0 0 0,1 0 0 0 0,-1 0 1 0 0,1 1-1 0 0,-1-1 0 0 0,0 0 0 0 0,1 0 0 0 0,-1 1 0 0 0,1-1 0 0 0,-1 0 1 0 0,0 1-1 0 0,1-1 0 0 0,-1 1 0 0 0,9 6 37 0 0,-1 1 1 0 0,0-1-1 0 0,0 2 1 0 0,-1-1-1 0 0,0 1 0 0 0,0 0 1 0 0,-1 1-1 0 0,0-1 1 0 0,-1 1-1 0 0,0 0 0 0 0,-1 1 1 0 0,5 14-1 0 0,2 15 110 0 0,-2 0 1 0 0,4 42-1 0 0,-10-57-117 0 0,11 130 194 0 0,-6-43-151 0 0,32 578 414 0 0,-33-506-352 0 0,-13 253 108 0 0,-1-250-183 0 0,-38 848-5 0 0,38-920-91 0 0,-42 222 0 0 0,43-314-192 0 0,-12 31 0 0 0,23-75 35 0 0,0 0 1 0 0,-1 0-1 0 0,1-32 0 0 0,-4 35 141 0 0,0 13 40 0 0,-1 2-1 0 0,0-1 0 0 0,0 0 1 0 0,1 1-1 0 0,0-1 0 0 0,0 0 0 0 0,0 1 0 0 0,0-1 0 0 0,2-3 0 0 0,-2 5-1 0 0,0 1 0 0 0,0 0-1 0 0,1 0 1 0 0,-1 0-1 0 0,0 0 1 0 0,1 0 0 0 0,-1 0-1 0 0,1 0 1 0 0,-1 0 0 0 0,1 0-1 0 0,-1 1 1 0 0,1-1-1 0 0,-1 0 1 0 0,1 1 0 0 0,0 0-1 0 0,-1-1 1 0 0,1 1 0 0 0,0 0-1 0 0,0 0 1 0 0,-1 0-1 0 0,3 0 1 0 0,152 1-202 0 0,31-2-157 0 0,102-23-279 0 0,633-28-786 0 0,-285 49 810 0 0,1307-22 1503 0 0,-1287-23-340 0 0,-647 47-547 0 0,29-4-12 0 0,-1-1 0 0 0,1-1 0 0 0,-2-3 0 0 0,52-19 0 0 0,-80 25-39 0 0,-1 0 0 0 0,1 0 0 0 0,14-11 0 0 0,-21 13 14 0 0,0 1 0 0 0,0-1 0 0 0,0 0-1 0 0,0 0 1 0 0,0 0 0 0 0,0 0 0 0 0,-1 0 0 0 0,1 0 0 0 0,-1-1 0 0 0,0 1-1 0 0,1 0 1 0 0,-1-1 0 0 0,0 1 0 0 0,0-1 0 0 0,-1 1 0 0 0,1-1-1 0 0,-1 0 1 0 0,1-3 0 0 0,-3-24-536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8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107 207 4844 0 0,'-41'-30'166'0'0,"20"16"256"0"0,-23-22 0 0 0,56 35-301 0 0,0-1 1 0 0,0 2-1 0 0,12 0 1 0 0,945 29-99 0 0,-99-2 93 0 0,-648-22-98 0 0,1009 15-54 0 0,-5-59 216 0 0,-1153 34 21 0 0,111-23 0 0 0,-136 15 157 0 0,-44 11-301 0 0,-1 1-1 0 0,0 0 1 0 0,1-1-1 0 0,-1 0 1 0 0,0 0-1 0 0,0 0 1 0 0,-1 0-1 0 0,1 0 1 0 0,0-1-1 0 0,3-3 1 0 0,-5 5-36 0 0,-1 0 0 0 0,1 0 0 0 0,-1 1 0 0 0,1-1 1 0 0,-1 0-1 0 0,0 0 0 0 0,1 0 0 0 0,-1 0 0 0 0,0 1 1 0 0,0-1-1 0 0,0 0 0 0 0,1 0 0 0 0,-1 0 0 0 0,0 0 0 0 0,0 0 1 0 0,0 0-1 0 0,0 0 0 0 0,-1 1 0 0 0,1-1 0 0 0,0 0 1 0 0,0 0-1 0 0,0 0 0 0 0,-1-1 0 0 0,0 0 29 0 0,0 0-1 0 0,-1 0 1 0 0,1 0 0 0 0,-1 0 0 0 0,1 0-1 0 0,-1 1 1 0 0,1-1 0 0 0,-4-2-1 0 0,-4-2 119 0 0,1 0 0 0 0,-1 1 0 0 0,-10-5 0 0 0,18 9-142 0 0,-7-3 44 0 0,1 0-1 0 0,-1 1 0 0 0,0 0 1 0 0,-1 0-1 0 0,1 1 1 0 0,0 0-1 0 0,-1 0 0 0 0,1 1 1 0 0,-1 0-1 0 0,1 1 1 0 0,-1 0-1 0 0,-16 2 0 0 0,23-2-59 0 0,1 1 0 0 0,-1-1 1 0 0,1 1-1 0 0,-1-1 0 0 0,1 1 0 0 0,-1 0 0 0 0,1 0 0 0 0,0-1 0 0 0,-1 1 0 0 0,1 0 0 0 0,0 0 0 0 0,0 1 0 0 0,0-1 0 0 0,0 0 0 0 0,0 0 1 0 0,0 0-1 0 0,0 1 0 0 0,0-1 0 0 0,0 0 0 0 0,1 1 0 0 0,-1-1 0 0 0,0 1 0 0 0,1-1 0 0 0,-1 1 0 0 0,1-1 0 0 0,0 1 0 0 0,-1-1 1 0 0,1 1-1 0 0,0 0 0 0 0,0-1 0 0 0,0 1 0 0 0,0-1 0 0 0,0 1 0 0 0,1-1 0 0 0,0 3 0 0 0,1 7 43 0 0,0 0-1 0 0,1 0 1 0 0,8 19-1 0 0,-9-24-32 0 0,35 87 152 0 0,-7-19-106 0 0,27 99-1 0 0,-35-73-32 0 0,11 133 0 0 0,-10 105 35 0 0,-31 331 297 0 0,-48 0 122 0 0,44-552-443 0 0,-12 122 16 0 0,-24 329-137 0 0,47-539-426 0 0,0 0 0 0 0,-3-1 1 0 0,0 1-1 0 0,-2-1 0 0 0,-11 37 0 0 0,8-44-826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27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2719 894 3640 0 0,'-10'-18'69'0'0,"0"1"-1"0"0,-1 0 0 0 0,0 0 0 0 0,-1 1 1 0 0,-1 0-1 0 0,-1 1 0 0 0,-24-20 0 0 0,1 7 164 0 0,-1 1-1 0 0,-1 3 0 0 0,-1 0 0 0 0,-72-28 0 0 0,54 30 7 0 0,0 3 0 0 0,-1 3-1 0 0,-66-10 1 0 0,31 13 93 0 0,0 5 0 0 0,0 4 0 0 0,-1 4 0 0 0,-151 20-1 0 0,154-7-122 0 0,1 4 0 0 0,1 4 0 0 0,1 4 0 0 0,1 3 0 0 0,-84 41 0 0 0,111-40-153 0 0,2 3 0 0 0,2 2 1 0 0,0 3-1 0 0,3 2 0 0 0,1 2 1 0 0,2 3-1 0 0,-74 82 1 0 0,90-86-43 0 0,3 2 0 0 0,1 2 0 0 0,2 0 0 0 0,-28 60 0 0 0,41-69-7 0 0,2 0 0 0 0,1 1-1 0 0,2 0 1 0 0,1 1 0 0 0,2 1 0 0 0,-6 63 0 0 0,12-54 1 0 0,2 0-1 0 0,2-1 1 0 0,2 1-1 0 0,2-1 1 0 0,2 1-1 0 0,2-2 1 0 0,2 1-1 0 0,2-2 1 0 0,2 0-1 0 0,2-1 1 0 0,2 0-1 0 0,1-2 1 0 0,3 0-1 0 0,50 67 1 0 0,-23-46-17 0 0,2-3 0 0 0,3-2 1 0 0,2-3-1 0 0,3-2 0 0 0,1-3 0 0 0,112 66 1 0 0,-61-51 8 0 0,3-6 1 0 0,2-5 0 0 0,162 50-1 0 0,-119-57-118 0 0,2-6 0 0 0,2-7 0 0 0,310 20 0 0 0,-278-47-332 0 0,0-9 0 0 0,387-57 0 0 0,-457 36 333 0 0,0-5-1 0 0,-2-6 0 0 0,-2-5 0 0 0,-2-6 0 0 0,-1-5 1 0 0,-3-5-1 0 0,-3-5 0 0 0,-2-5 0 0 0,155-121 0 0 0,-216 147 110 0 0,-3-3-1 0 0,-2-2 1 0 0,-1-2-1 0 0,-3-1 0 0 0,68-102 1 0 0,-89 115 14 0 0,-2 0 1 0 0,-1-1-1 0 0,-2-1 0 0 0,-1 0 1 0 0,-2-1-1 0 0,-2-1 1 0 0,-1 0-1 0 0,-3 0 0 0 0,0-1 1 0 0,0-64-1 0 0,-7 68 2 0 0,-2 1-1 0 0,-2 0 0 0 0,-1 0 1 0 0,-2 0-1 0 0,-1 0 0 0 0,-2 1 1 0 0,-1 0-1 0 0,-2 1 0 0 0,-25-47 1 0 0,12 35 2 0 0,-2 1 0 0 0,-2 1 0 0 0,-1 2 0 0 0,-3 2 0 0 0,-73-69 0 0 0,13 28 6 0 0,-3 4-1 0 0,-132-77 1 0 0,-234-92-85 0 0,236 147-108 0 0,-4 10 0 0 0,-4 11 0 0 0,-3 9 1 0 0,-2 12-1 0 0,-3 9 0 0 0,-252-14 1 0 0,218 46-316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9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27 7969 0 0,'-1'-1'23'0'0,"0"1"0"0"0,-1-1 1 0 0,1 1-1 0 0,0-1 0 0 0,0 1 0 0 0,1-1 1 0 0,-1 0-1 0 0,0 0 0 0 0,0 1 1 0 0,0-1-1 0 0,0 0 0 0 0,1 0 0 0 0,-1 0 1 0 0,0 0-1 0 0,1 0 0 0 0,-1 0 0 0 0,1 0 1 0 0,-1 0-1 0 0,1 0 0 0 0,-1 0 1 0 0,1-1-1 0 0,-1-1 0 0 0,1 3-7 0 0,0 0 0 0 0,0 0 0 0 0,1 0 1 0 0,-1-1-1 0 0,0 1 0 0 0,0 0 0 0 0,0 0 0 0 0,0 0 0 0 0,0 0 0 0 0,0 0 0 0 0,-1-1 0 0 0,1 1 1 0 0,0 0-1 0 0,0 0 0 0 0,0 0 0 0 0,0 0 0 0 0,0-1 0 0 0,0 1 0 0 0,0 0 0 0 0,0 0 0 0 0,0 0 0 0 0,0 0 1 0 0,0 0-1 0 0,-1 0 0 0 0,1-1 0 0 0,0 1 0 0 0,0 0 0 0 0,0 0 0 0 0,0 0 0 0 0,0 0 0 0 0,0 0 1 0 0,-1 0-1 0 0,1 0 0 0 0,0 0 0 0 0,0 0 0 0 0,0 0 0 0 0,0 0 0 0 0,0-1 0 0 0,-1 1 0 0 0,1 0 1 0 0,0 0-1 0 0,0 0 0 0 0,0 0 0 0 0,0 0 0 0 0,-1 0 0 0 0,1 0 0 0 0,0 1 0 0 0,0-1 0 0 0,0 0 0 0 0,-3 8 551 0 0,16 90-369 0 0,14 82 170 0 0,0 6-2595 0 0,-23-162 1273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9.4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2 253 6565 0 0,'-1'-11'328'0'0,"2"2"-61"0"0,13 3 77 0 0,15 2-474 0 0,40-2 0 0 0,16-1-89 0 0,-69 4 168 0 0,51-10 14 0 0,-61 11 42 0 0,0 1-1 0 0,0-1 0 0 0,-1-1 1 0 0,1 1-1 0 0,-1-1 0 0 0,1 0 0 0 0,-1 0 1 0 0,8-7-1 0 0,-11 8 38 0 0,-1 0 0 0 0,0 0 0 0 0,1 0 0 0 0,-1 0 0 0 0,0 0 0 0 0,0-1 0 0 0,0 1 0 0 0,-1 0 0 0 0,1 0 0 0 0,-1-1 0 0 0,1 1 0 0 0,-1 0 0 0 0,0-1 0 0 0,0 1 0 0 0,0-1 0 0 0,0 1 0 0 0,0 0 0 0 0,0-1 0 0 0,-1 1 0 0 0,1 0 0 0 0,-1-1 0 0 0,1 1 0 0 0,-2-3 0 0 0,-3-9 489 0 0,0 1 0 0 0,-12-21 1 0 0,13 26-210 0 0,-14-31 947 0 0,15 67-1148 0 0,-1 22-154 0 0,-1 14-80 0 0,5 116 0 0 0,1-175 67 0 0,-1 1-198 0 0,0 0 0 0 0,0 0 0 0 0,1 0 1 0 0,0-1-1 0 0,0 1 0 0 0,1 0 0 0 0,-1 0 0 0 0,1-1 0 0 0,1 1 0 0 0,-1-1 0 0 0,1 0 0 0 0,0 0 0 0 0,0 0 0 0 0,4 5 0 0 0,-2-3-865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19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20 128 8329 0 0,'0'-1'4'0'0,"0"1"1"0"0,0 0 0 0 0,0-1-1 0 0,0 1 1 0 0,-1 0 0 0 0,1 0-1 0 0,0-1 1 0 0,0 1 0 0 0,0 0-1 0 0,0 0 1 0 0,-1-1 0 0 0,1 1-1 0 0,0 0 1 0 0,0 0 0 0 0,-1-1-1 0 0,1 1 1 0 0,0 0 0 0 0,0 0-1 0 0,-1 0 1 0 0,1 0 0 0 0,0 0-1 0 0,0-1 1 0 0,-1 1 0 0 0,1 0-1 0 0,0 0 1 0 0,-1 0 0 0 0,1 0-1 0 0,0 0 1 0 0,-1 0 0 0 0,1 0-1 0 0,0 0 1 0 0,-1 0 0 0 0,1 0-1 0 0,-3 12 106 0 0,1-4-76 0 0,-1 20 87 0 0,0-1 0 0 0,2 1 0 0 0,1 0 0 0 0,2 0 0 0 0,0-1 0 0 0,9 40 0 0 0,-10-47-93 0 0,-1-17-36 0 0,0-13-42 0 0,-2-19-23 0 0,0-14 18 0 0,7 5 130 0 0,2 1 0 0 0,14-44 0 0 0,-16 66 42 0 0,0 0-1 0 0,1 1 0 0 0,1 0 1 0 0,0 0-1 0 0,1 1 1 0 0,0 0-1 0 0,1 0 1 0 0,13-14-1 0 0,-21 25-88 0 0,1 0 1 0 0,0 0-1 0 0,0 0 0 0 0,0 1 1 0 0,0-1-1 0 0,0 1 1 0 0,0-1-1 0 0,0 1 0 0 0,0 0 1 0 0,1 0-1 0 0,-1-1 1 0 0,0 2-1 0 0,5-2 0 0 0,-6 2-21 0 0,0 0-1 0 0,1 0 1 0 0,-1 1-1 0 0,0-1 1 0 0,0 1-1 0 0,1-1 1 0 0,-1 1-1 0 0,0-1 1 0 0,0 1-1 0 0,0 0 1 0 0,0-1-1 0 0,0 1 1 0 0,0 0-1 0 0,0 0 1 0 0,0 0-1 0 0,0 0 1 0 0,0 0-1 0 0,0 0 1 0 0,0 0-1 0 0,-1 0 1 0 0,1 0-1 0 0,-1 1 1 0 0,1-1-1 0 0,-1 0 1 0 0,1 0-1 0 0,-1 1 1 0 0,1-1 0 0 0,-1 2-1 0 0,7 19 18 0 0,-2 0 0 0 0,0 1 0 0 0,2 35 0 0 0,-3-24 7 0 0,3 32-59 0 0,0-5-1875 0 0,16 65 1 0 0,-22-114 870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0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34 6409 0 0,'-1'-1'26'0'0,"0"1"1"0"0,1-1-1 0 0,-1 1 1 0 0,0-1-1 0 0,1 0 1 0 0,-1 1-1 0 0,0-1 1 0 0,1 0-1 0 0,-1 0 1 0 0,1 1-1 0 0,-1-1 0 0 0,1 0 1 0 0,0 0-1 0 0,-1 0 1 0 0,1 1-1 0 0,0-1 1 0 0,0 0-1 0 0,-1 0 1 0 0,1 0-1 0 0,0 0 1 0 0,0 0-1 0 0,0 0 1 0 0,0 0-1 0 0,0 1 1 0 0,0-1-1 0 0,1-2 1 0 0,-1-7 434 0 0,35 12 233 0 0,-10 1-1494 0 0,0 0-1 0 0,45-2 1 0 0,-49-1 30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0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37 247 6689 0 0,'0'0'503'0'0,"-6"-29"-287"0"0,-24-130 333 0 0,36 181 634 0 0,1 5-1124 0 0,0 0-1 0 0,-1 0 0 0 0,-2 0 0 0 0,-1 1 0 0 0,-1 46 1 0 0,-3-61-76 0 0,-1 0 0 0 0,0 1 0 0 0,-1-1 0 0 0,0 0 0 0 0,-1 0 0 0 0,-11 22 1 0 0,14-33-78 0 0,1-36-2043 0 0,7-58 2111 0 0,-5 76 20 0 0,0 2 83 0 0,0 0 0 0 0,1 0 0 0 0,0 0 0 0 0,1 0 0 0 0,1 1 0 0 0,0-1 0 0 0,11-19 1 0 0,-4 11 185 0 0,-11 20 297 0 0,7 11-413 0 0,26 27-28 0 0,-30-33-97 0 0,-1 1 0 0 0,1-1 0 0 0,-1 1-1 0 0,0 0 1 0 0,0 0 0 0 0,0 0 0 0 0,-1 0-1 0 0,4 8 1 0 0,-1 0 14 0 0,12 17 106 0 0,-13-22-97 0 0,-1 0 1 0 0,2 1-1 0 0,-1-2 0 0 0,1 1 1 0 0,0-1-1 0 0,0 1 1 0 0,9 6-1 0 0,-12-12 120 0 0,6-2-93 0 0,29-3-32 0 0,-35 3-36 0 0,0-1 0 0 0,1 1 0 0 0,-1 0 0 0 0,0-1 1 0 0,0 1-1 0 0,0-1 0 0 0,0 1 0 0 0,0-1 0 0 0,0 0 0 0 0,-1 0 0 0 0,1 0 0 0 0,-1 0 0 0 0,1 0 1 0 0,-1 0-1 0 0,0 0 0 0 0,1-1 0 0 0,-1 1 0 0 0,-1 0 0 0 0,1-1 0 0 0,0 1 0 0 0,0-1 1 0 0,0-4-1 0 0,1-1-2 0 0,3-10-21 0 0,-2 1 0 0 0,0-1 0 0 0,-1 1 0 0 0,-1-1 0 0 0,0 0 0 0 0,-1 0 0 0 0,-4-23 1 0 0,1-26-232 0 0,2 61-220 0 0,0 12-129 0 0,-2 11-444 0 0,-1 7-292 0 0,2-13 565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0.8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0 195 6157 0 0,'2'-7'286'0'0,"1"0"0"0"0,0 1 0 0 0,0-1 0 0 0,0 1 0 0 0,1-1 0 0 0,0 1 0 0 0,6-7 0 0 0,-10 13-280 0 0,0 0 0 0 0,1 0 0 0 0,-1 0 0 0 0,0 0 0 0 0,1 0-1 0 0,-1 0 1 0 0,0 0 0 0 0,1 0 0 0 0,-1 0 0 0 0,0 0 0 0 0,1 0-1 0 0,-1 1 1 0 0,0-1 0 0 0,1 0 0 0 0,-1 0 0 0 0,0 0 0 0 0,0 1 0 0 0,1-1-1 0 0,-1 0 1 0 0,0 0 0 0 0,0 1 0 0 0,0-1 0 0 0,1 0 0 0 0,-1 0-1 0 0,0 1 1 0 0,0-1 0 0 0,0 0 0 0 0,0 1 0 0 0,0-1 0 0 0,0 0-1 0 0,1 1 1 0 0,-1-1 0 0 0,0 0 0 0 0,0 1 0 0 0,0-1 0 0 0,0 1-1 0 0,6 19 106 0 0,-5-16-80 0 0,11 36 69 0 0,-2 0 0 0 0,-2 1 0 0 0,-1 0 0 0 0,0 48 0 0 0,-7-88-122 0 0,0 1 0 0 0,0 0 1 0 0,0 0-1 0 0,0 0 0 0 0,-1 0 0 0 0,1-1 1 0 0,-1 1-1 0 0,1 0 0 0 0,-1 0 0 0 0,0-1 1 0 0,1 1-1 0 0,-1 0 0 0 0,-2 2 0 0 0,3-4 8 0 0,0 0 0 0 0,-1 0 0 0 0,1 0 0 0 0,0 1 0 0 0,0-1 0 0 0,0 0 0 0 0,-1 0-1 0 0,1 0 1 0 0,0 0 0 0 0,0 0 0 0 0,0 0 0 0 0,-1 1 0 0 0,1-1 0 0 0,0 0 0 0 0,0 0 0 0 0,0 0-1 0 0,-1 0 1 0 0,1 0 0 0 0,0 0 0 0 0,0 0 0 0 0,-1 0 0 0 0,1 0 0 0 0,0 0 0 0 0,0 0-1 0 0,-1 0 1 0 0,1 0 0 0 0,0 0 0 0 0,0 0 0 0 0,-1-1 0 0 0,1 1 0 0 0,0 0 0 0 0,0 0 0 0 0,0 0-1 0 0,-1 0 1 0 0,-6-15-481 0 0,5 2 334 0 0,1 0 0 0 0,0 0 0 0 0,1 0 0 0 0,1 0 0 0 0,0 1 0 0 0,4-20 0 0 0,-2 9 135 0 0,5-54 68 0 0,8-52 393 0 0,-15 124-394 0 0,9-40 264 0 0,-9 41-260 0 0,1 1 0 0 0,-1-1 0 0 0,0 0 0 0 0,1 1 0 0 0,0-1 0 0 0,0 1 0 0 0,0-1 0 0 0,0 1 0 0 0,4-3 0 0 0,-6 5-40 0 0,0 1 0 0 0,1-1 0 0 0,-1 1-1 0 0,0 0 1 0 0,1-1 0 0 0,-1 1-1 0 0,0 0 1 0 0,1 0 0 0 0,-1-1-1 0 0,1 1 1 0 0,-1 0 0 0 0,1 0 0 0 0,-1-1-1 0 0,0 1 1 0 0,1 0 0 0 0,-1 0-1 0 0,1 0 1 0 0,-1 0 0 0 0,1 0 0 0 0,-1 0-1 0 0,1 0 1 0 0,-1 0 0 0 0,1 0-1 0 0,-1 0 1 0 0,1 0 0 0 0,-1 0-1 0 0,1 0 1 0 0,-1 0 0 0 0,1 1 0 0 0,0-1-1 0 0,8 14 64 0 0,-1 24 0 0 0,-7-35-53 0 0,8 82 129 0 0,-7-50-111 0 0,2 0-1 0 0,14 55 1 0 0,-14-75-30 0 0,1 6-164 0 0,1-1 0 0 0,1 0 0 0 0,1-1 0 0 0,1 1 0 0 0,0-1 1 0 0,14 20-1 0 0,16 25-1752 0 0,-26-48 1093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1.1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5 220 5757 0 0,'-4'-23'68'0'0,"8"-1"44"0"0,2 7 4 0 0,5 4-148 0 0,-5 5 152 0 0,5 0-176 0 0,-5 4 168 0 0,3 3-24 0 0,1 1-188 0 0,7 0-180 0 0,4 1-209 0 0,5 2-63 0 0</inkml:trace>
  <inkml:trace contextRef="#ctx0" brushRef="#br0" timeOffset="1">1031 103 7101 0 0,'-75'-60'796'0'0,"71"56"-694"0"0,-1-1 1 0 0,0 1 0 0 0,0 1-1 0 0,0-1 1 0 0,-1 1-1 0 0,1-1 1 0 0,-1 2 0 0 0,1-1-1 0 0,-1 1 1 0 0,0-1-1 0 0,0 2 1 0 0,-8-3 0 0 0,11 4-60 0 0,0 0 0 0 0,-1 0 0 0 0,1 0 0 0 0,0 0 1 0 0,0 1-1 0 0,0-1 0 0 0,0 1 0 0 0,0-1 0 0 0,0 1 1 0 0,0 0-1 0 0,0 0 0 0 0,0 1 0 0 0,0-1 0 0 0,0 1 1 0 0,1-1-1 0 0,-1 1 0 0 0,1 0 0 0 0,-1 0 0 0 0,1 0 1 0 0,0 0-1 0 0,-1 0 0 0 0,1 1 0 0 0,0-1 0 0 0,1 1 1 0 0,-1-1-1 0 0,-2 5 0 0 0,-3 6 46 0 0,1 1-1 0 0,0 0 1 0 0,1 0-1 0 0,1 0 1 0 0,0 1 0 0 0,1 0-1 0 0,0-1 1 0 0,1 1 0 0 0,0 24-1 0 0,2-16-17 0 0,1-1-1 0 0,1 1 0 0 0,1 0 1 0 0,1-1-1 0 0,12 38 1 0 0,-14-53-69 0 0,1-1 1 0 0,0 1-1 0 0,0-1 1 0 0,1 0-1 0 0,-1 1 0 0 0,1-2 1 0 0,1 1-1 0 0,-1 0 1 0 0,1-1-1 0 0,0 0 1 0 0,0 0-1 0 0,1 0 1 0 0,-1-1-1 0 0,1 0 0 0 0,11 6 1 0 0,-7-5-265 0 0,0-1 1 0 0,0 0-1 0 0,0-1 1 0 0,1 0-1 0 0,-1 0 1 0 0,1-1-1 0 0,0-1 1 0 0,-1 0-1 0 0,19 0 0 0 0,1-2-834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1.5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8 7261 0 0,'-12'-8'391'0'0,"11"9"-363"0"0,1-1 1 0 0,0 1-1 0 0,-1 0 1 0 0,1-1-1 0 0,0 1 1 0 0,-1 0 0 0 0,1 0-1 0 0,0-1 1 0 0,0 1-1 0 0,0 0 1 0 0,0 0 0 0 0,-1-1-1 0 0,1 1 1 0 0,0 0-1 0 0,0 0 1 0 0,0-1 0 0 0,1 1-1 0 0,-1 1 1 0 0,1 9 367 0 0,1 1-1 0 0,0-1 1 0 0,1-1 0 0 0,0 1 0 0 0,8 19 0 0 0,-3-9 136 0 0,108 261 838 0 0,-116-281-1550 0 0,0 0 0 0 0,1-1 0 0 0,-1 1 0 0 0,0 0 0 0 0,1-1 0 0 0,-1 1 0 0 0,0-1 0 0 0,1 1 0 0 0,-1 0 0 0 0,1-1 0 0 0,-1 1 0 0 0,1-1 0 0 0,-1 1 0 0 0,1-1 0 0 0,0 1 0 0 0,-1-1 0 0 0,1 0 0 0 0,0 1-1 0 0,-1-1 1 0 0,1 0 0 0 0,1 1 0 0 0,3-2-1230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2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31 128 6845 0 0,'-9'-17'345'0'0,"5"11"827"0"0,-5 20-454 0 0,8-12-722 0 0,-1 3 93 0 0,1 1 0 0 0,-1 0 1 0 0,1-1-1 0 0,1 1 0 0 0,-1 0 0 0 0,1-1 0 0 0,0 1 0 0 0,0 0 1 0 0,1-1-1 0 0,-1 1 0 0 0,1 0 0 0 0,1-1 0 0 0,2 10 0 0 0,1 7 21 0 0,-5-19-92 0 0,1-1-1 0 0,-1 0 1 0 0,1 0-1 0 0,0 1 1 0 0,0-1-1 0 0,0 0 1 0 0,0 0-1 0 0,0 0 0 0 0,0 0 1 0 0,1 0-1 0 0,-1 0 1 0 0,1 0-1 0 0,-1 0 1 0 0,1-1-1 0 0,0 1 1 0 0,0 0-1 0 0,-1-1 1 0 0,4 2-1 0 0,-1-1-53 0 0,0 0-1 0 0,0 0 1 0 0,0-1-1 0 0,1 1 0 0 0,-1-1 1 0 0,0 0-1 0 0,1-1 1 0 0,-1 1-1 0 0,7-1 1 0 0,-1 0-218 0 0,0 0 1 0 0,0-1-1 0 0,0-1 1 0 0,0 1-1 0 0,0-2 0 0 0,-1 1 1 0 0,1-2-1 0 0,10-4 1 0 0,-16 6 181 0 0,-1 0-1 0 0,1 0 1 0 0,-1 0 0 0 0,0 0 0 0 0,1-1-1 0 0,-1 0 1 0 0,0 0 0 0 0,0 0 0 0 0,-1 0-1 0 0,1 0 1 0 0,-1 0 0 0 0,0-1 0 0 0,1 1 0 0 0,-2-1-1 0 0,1 1 1 0 0,0-1 0 0 0,-1 0 0 0 0,1 0-1 0 0,-1 0 1 0 0,0 0 0 0 0,0 0 0 0 0,-1 0-1 0 0,1 0 1 0 0,-1 0 0 0 0,0 0 0 0 0,-1-6 0 0 0,0 2 119 0 0,-1 1 0 0 0,0-1 0 0 0,0 1 0 0 0,-1-1 0 0 0,0 1 0 0 0,0 0 0 0 0,-1 0 1 0 0,1 0-1 0 0,-2 1 0 0 0,1-1 0 0 0,-1 1 0 0 0,0 0 0 0 0,0 0 0 0 0,-1 1 0 0 0,1-1 1 0 0,-1 1-1 0 0,-1 1 0 0 0,1-1 0 0 0,-1 1 0 0 0,1 0 0 0 0,-1 0 0 0 0,0 1 0 0 0,0 0 1 0 0,-1 0-1 0 0,1 1 0 0 0,-1 0 0 0 0,-13-2 0 0 0,119 39 756 0 0,-87-33-793 0 0,7 3-32 0 0,0-2 0 0 0,30 3-1 0 0,-42-5 22 0 0,-1-1 0 0 0,0 0 0 0 0,0-1 0 0 0,0 0 0 0 0,1 1 0 0 0,-1-1-1 0 0,0-1 1 0 0,0 1 0 0 0,0-1 0 0 0,0 0 0 0 0,-1 0 0 0 0,1-1 0 0 0,0 1 0 0 0,4-5-1 0 0,-9 7 14 0 0,0 0 0 0 0,0 0-1 0 0,-1 0 1 0 0,1 0-1 0 0,0 0 1 0 0,0 0-1 0 0,0 0 1 0 0,-1 0-1 0 0,1 0 1 0 0,0 0 0 0 0,0 0-1 0 0,-1 0 1 0 0,1-1-1 0 0,0 1 1 0 0,0 0-1 0 0,0 0 1 0 0,0 0 0 0 0,-1 0-1 0 0,1 0 1 0 0,0-1-1 0 0,0 1 1 0 0,0 0-1 0 0,0 0 1 0 0,0 0 0 0 0,-1-1-1 0 0,1 1 1 0 0,0 0-1 0 0,0 0 1 0 0,0 0-1 0 0,0-1 1 0 0,0 1-1 0 0,0 0 1 0 0,0 0 0 0 0,0-1-1 0 0,0 1 1 0 0,0 0-1 0 0,0 0 1 0 0,0-1-1 0 0,0 1 1 0 0,0 0 0 0 0,0 0-1 0 0,0 0 1 0 0,0-1-1 0 0,0 1 1 0 0,0 0-1 0 0,0 0 1 0 0,0-1-1 0 0,1 1 1 0 0,-1 0 0 0 0,0 0-1 0 0,0 0 1 0 0,0-1-1 0 0,0 1 1 0 0,0 0-1 0 0,1 0 1 0 0,-1 0 0 0 0,0 0-1 0 0,0 0 1 0 0,0-1-1 0 0,1 1 1 0 0,-1 0-1 0 0,0 0 1 0 0,0 0 0 0 0,0 0-1 0 0,1 0 1 0 0,-1 0-1 0 0,0 0 1 0 0,0 0-1 0 0,1 0 1 0 0,-1 0-2 0 0,-1-1 0 0 0,1 1 0 0 0,-1 0 0 0 0,1 0 0 0 0,-1 0 0 0 0,1 0 0 0 0,0 0 0 0 0,-1 0 1 0 0,1 0-1 0 0,-1 0 0 0 0,1 0 0 0 0,-1 1 0 0 0,1-1 0 0 0,0 0 0 0 0,-1 0 0 0 0,1 0 0 0 0,0 0 0 0 0,-1 1 0 0 0,1-1 0 0 0,-1 0 0 0 0,1 0 1 0 0,0 1-1 0 0,-1-1 0 0 0,1 0 0 0 0,0 0 0 0 0,0 1 0 0 0,-1-1 0 0 0,1 0 0 0 0,0 1 0 0 0,0-1 0 0 0,-1 1 0 0 0,1-1 0 0 0,0 0 0 0 0,0 1 1 0 0,-2 20 62 0 0,0 12 148 0 0,4-20-82 0 0,1 0 1 0 0,0 0-1 0 0,1 0 0 0 0,1-1 0 0 0,8 19 0 0 0,-11-28-122 0 0,-1 0-1 0 0,1 1 0 0 0,0-1 0 0 0,0 0 0 0 0,0 0 0 0 0,0-1 0 0 0,1 1 0 0 0,-1 0 0 0 0,1-1 0 0 0,0 1 0 0 0,-1-1 0 0 0,1 0 0 0 0,0 0 0 0 0,0 0 0 0 0,1 0 0 0 0,-1-1 0 0 0,0 1 1 0 0,1-1-1 0 0,-1 0 0 0 0,1 0 0 0 0,-1 0 0 0 0,1 0 0 0 0,-1-1 0 0 0,1 1 0 0 0,3-1 0 0 0,-4 0-56 0 0,0-1-1 0 0,-1 1 1 0 0,1 0-1 0 0,-1-1 1 0 0,1 0-1 0 0,-1 0 1 0 0,1 0-1 0 0,-1 0 1 0 0,0 0-1 0 0,1 0 1 0 0,-1 0-1 0 0,0-1 1 0 0,0 1-1 0 0,0-1 1 0 0,0 0-1 0 0,0 1 1 0 0,0-1-1 0 0,-1 0 1 0 0,1 0-1 0 0,0 0 1 0 0,-1 0-1 0 0,0-1 1 0 0,1 1-1 0 0,-1 0 1 0 0,1-5-1 0 0,2-5 50 0 0,-1 1-1 0 0,0-1 0 0 0,-1 0 0 0 0,1-17 1 0 0,1-6 269 0 0,-1 18-192 0 0,-3 10-40 0 0,1 0-1 0 0,1 0 0 0 0,-1 0 0 0 0,1 0 1 0 0,0 1-1 0 0,1-1 0 0 0,-1 0 0 0 0,5-5 1 0 0,-7 11-47 0 0,0 1 0 0 0,0 0 1 0 0,0 0-1 0 0,0 0 1 0 0,0 0-1 0 0,0 0 0 0 0,0-1 1 0 0,1 1-1 0 0,-1 0 1 0 0,0 0-1 0 0,0 0 0 0 0,0 0 1 0 0,0 0-1 0 0,0 0 1 0 0,0 0-1 0 0,1-1 0 0 0,-1 1 1 0 0,0 0-1 0 0,0 0 1 0 0,0 0-1 0 0,0 0 0 0 0,0 0 1 0 0,1 0-1 0 0,-1 0 0 0 0,0 0 1 0 0,0 0-1 0 0,0 0 1 0 0,0 0-1 0 0,1 0 0 0 0,-1 0 1 0 0,0 0-1 0 0,0 0 1 0 0,0 0-1 0 0,0 0 0 0 0,1 0 1 0 0,-1 0-1 0 0,0 0 1 0 0,0 0-1 0 0,0 1 0 0 0,0-1 1 0 0,0 0-1 0 0,0 0 1 0 0,1 0-1 0 0,-1 0 0 0 0,0 0 1 0 0,0 0-1 0 0,0 0 1 0 0,0 0-1 0 0,0 1 0 0 0,5 10-68 0 0,-2 16-51 0 0,-1 32-5 0 0,-2-37-565 0 0,0 0 0 0 0,2 0 0 0 0,5 26 0 0 0,-3-31-232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2.3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159 443 7581 0 0,'-1'-13'-29'0'0,"0"8"-15"0"0,1-1 1 0 0,-1 1-1 0 0,0-1 0 0 0,-1 1 1 0 0,1-1-1 0 0,-1 1 1 0 0,-4-8-1 0 0,5 11 36 0 0,0 1 1 0 0,0 0-1 0 0,0-1 0 0 0,-1 1 1 0 0,1 0-1 0 0,-1 0 1 0 0,1 0-1 0 0,-1 0 0 0 0,1 0 1 0 0,-1 0-1 0 0,1 1 0 0 0,-1-1 1 0 0,0 0-1 0 0,1 1 0 0 0,-1-1 1 0 0,0 1-1 0 0,0 0 0 0 0,1 0 1 0 0,-1-1-1 0 0,0 1 0 0 0,0 0 1 0 0,1 0-1 0 0,-1 1 1 0 0,0-1-1 0 0,0 0 0 0 0,1 1 1 0 0,-1-1-1 0 0,-3 2 0 0 0,0-1 17 0 0,-1 1 1 0 0,0 0-1 0 0,0 0 0 0 0,1 1 0 0 0,-1 0 0 0 0,1 0 0 0 0,0 0 1 0 0,0 1-1 0 0,0-1 0 0 0,1 1 0 0 0,-6 5 0 0 0,7-6 19 0 0,1 0 0 0 0,-1 0 0 0 0,1 0 0 0 0,0 0 0 0 0,0 1 1 0 0,0-1-1 0 0,0 0 0 0 0,0 1 0 0 0,1 0 0 0 0,0-1 0 0 0,0 1 0 0 0,0 0 0 0 0,0 0 0 0 0,0-1 0 0 0,1 1 0 0 0,-1 0 0 0 0,1 0 0 0 0,1 7 0 0 0,-1-10-5 0 0,0 0 0 0 0,0 0 0 0 0,1 0 0 0 0,-1 0 0 0 0,0 0 0 0 0,1 0 1 0 0,-1 0-1 0 0,1 0 0 0 0,-1 0 0 0 0,1 0 0 0 0,0 0 0 0 0,-1 0 0 0 0,1 0 0 0 0,0-1 0 0 0,0 1 0 0 0,-1 0 0 0 0,1 0 0 0 0,0-1 0 0 0,0 1 1 0 0,0-1-1 0 0,2 2 0 0 0,-1-1 4 0 0,1 0 1 0 0,0-1-1 0 0,0 1 0 0 0,-1 0 1 0 0,1-1-1 0 0,0 0 1 0 0,0 1-1 0 0,4-2 1 0 0,2 1-23 0 0,-1-1 0 0 0,1-1 1 0 0,0 1-1 0 0,13-6 0 0 0,-14 4-13 0 0,0-1 0 0 0,-1-1 0 0 0,1 1 0 0 0,-1-1 0 0 0,0 0-1 0 0,0-1 1 0 0,-1 1 0 0 0,0-2 0 0 0,0 1 0 0 0,0 0 0 0 0,-1-1 0 0 0,0 0-1 0 0,0 0 1 0 0,-1-1 0 0 0,1 0 0 0 0,-2 1 0 0 0,5-13 0 0 0,3-13 306 0 0,-1 0 1 0 0,11-67-1 0 0,-19 90-200 0 0,23-175 2349 0 0,-21 175-1923 0 0,-2 20-248 0 0,-2 21-73 0 0,-19 104-498 0 0,-5-1 1 0 0,-45 134-1 0 0,50-208-810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5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276 717 7937 0 0,'-2'-1'62'0'0,"0"0"0"0"0,0-1 0 0 0,1 0 1 0 0,-1 1-1 0 0,1-1 0 0 0,-1 0 1 0 0,1 0-1 0 0,0 0 0 0 0,-1 0 0 0 0,1 0 1 0 0,0 0-1 0 0,0 0 0 0 0,1 0 0 0 0,-1-1 1 0 0,-1-3 233 0 0,-2 31 700 0 0,-65 354 2184 0 0,41-205-2623 0 0,-11 46 192 0 0,-51 318 171 0 0,79-469-885 0 0,3 1-1 0 0,4 0 0 0 0,3 72 0 0 0,2-135-16 0 0,-1 1-22 0 0,1 0 0 0 0,0 0 0 0 0,0 0 0 0 0,3 8 1 0 0,-3-15 7 0 0,-1 0 1 0 0,0 1 0 0 0,1-1 0 0 0,-1 0-1 0 0,1 0 1 0 0,-1 0 0 0 0,1 0 0 0 0,0 0-1 0 0,-1 0 1 0 0,1 0 0 0 0,0 0 0 0 0,0 0-1 0 0,0 0 1 0 0,0 0 0 0 0,0 0 0 0 0,0 0-1 0 0,0-1 1 0 0,0 1 0 0 0,0 0 0 0 0,0-1-1 0 0,0 1 1 0 0,0-1 0 0 0,0 1 0 0 0,1-1-1 0 0,-1 0 1 0 0,0 1 0 0 0,0-1 0 0 0,1 0-1 0 0,-1 0 1 0 0,0 0 0 0 0,0 0 0 0 0,1 0-1 0 0,0 0 1 0 0,26-6 123 0 0,1-2 1 0 0,45-18-1 0 0,-1 0-76 0 0,37-5-48 0 0,2 6 1 0 0,118-12 0 0 0,232-4 3 0 0,-457 40-7 0 0,1064-46 180 0 0,-750 37-72 0 0,-230 5-115 0 0,33-2 496 0 0,-117 7 489 0 0,-25-8 89 0 0,9 1-1048 0 0,1 0 0 0 0,0 0 0 0 0,1-1 0 0 0,0 0 0 0 0,0-1 0 0 0,1 0 0 0 0,0 0 0 0 0,0-1 0 0 0,1 0 0 0 0,0-1 0 0 0,1 1 0 0 0,0-1 0 0 0,1 0 0 0 0,0-1 0 0 0,1 1 0 0 0,0-1-1 0 0,-3-18 1 0 0,1-1-144 0 0,2 0 0 0 0,1-1-1 0 0,2 1 1 0 0,2-40-1 0 0,22-127-520 0 0,-6 67 410 0 0,24-400 41 0 0,-24 272 130 0 0,-11 177 61 0 0,6-179-13 0 0,-13 229 28 0 0,-1 0 0 0 0,-2 0 0 0 0,-1 0 0 0 0,-2 1 0 0 0,-1 0-1 0 0,-13-33 1 0 0,19 59 40 0 0,0-1 0 0 0,0 0 1 0 0,1 0-1 0 0,0-1 0 0 0,0 1 0 0 0,0 0 0 0 0,1 0 0 0 0,0-8 0 0 0,-2 13-53 0 0,1 1 0 0 0,0-1 0 0 0,-1 1 0 0 0,1 0 0 0 0,0-1 0 0 0,-1 1 0 0 0,1 0 0 0 0,0 0 0 0 0,-1 0 0 0 0,1 0 0 0 0,0 0 0 0 0,-1 0 0 0 0,1 0 0 0 0,0 1 0 0 0,-3 0 0 0 0,-93 26-92 0 0,-404 101 32 0 0,81-17 26 0 0,-177 8-203 0 0,61-13-73 0 0,414-83-237 0 0,-27 7-4176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3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82 4460 0 0,'-4'-4'75'0'0,"-2"-3"538"0"0,11 6 234 0 0,18-3-55 0 0,2-2-728 0 0,1 2 1 0 0,-1 1-1 0 0,1 1 0 0 0,51 2 0 0 0,-39 0-48 0 0,223 2-209 0 0,414-12-243 0 0,-597-3 417 0 0,-56 9 32 0 0,-21 4-15 0 0,-1 0 1 0 0,1 0 0 0 0,-1 0-1 0 0,1 0 1 0 0,-1 0 0 0 0,1 0 0 0 0,-1 0-1 0 0,1 0 1 0 0,-1-1 0 0 0,1 1-1 0 0,-1 0 1 0 0,1 0 0 0 0,-1-1-1 0 0,1 1 1 0 0,-1 0 0 0 0,0-1 0 0 0,1 1-1 0 0,-1 0 1 0 0,1-1 0 0 0,-1 1-1 0 0,0 0 1 0 0,1-1 0 0 0,-1 1-1 0 0,0-1 1 0 0,-5-8 81 0 0,3 8-52 0 0,-1 0 0 0 0,1-1 0 0 0,0 1-1 0 0,0 0 1 0 0,-1 0 0 0 0,1 0 0 0 0,0 1-1 0 0,-1-1 1 0 0,-2 0 0 0 0,4 1-26 0 0,0 0 0 0 0,0-1-1 0 0,0 1 1 0 0,1 0 0 0 0,-1 0 0 0 0,0 0 0 0 0,0 1-1 0 0,1-1 1 0 0,-1 0 0 0 0,0 0 0 0 0,0 0 0 0 0,1 1-1 0 0,-1-1 1 0 0,0 0 0 0 0,1 0 0 0 0,-1 1 0 0 0,0-1-1 0 0,1 1 1 0 0,-1-1 0 0 0,0 1 0 0 0,1-1 0 0 0,-1 1-1 0 0,1-1 1 0 0,-1 1 0 0 0,1-1 0 0 0,-1 1 0 0 0,1 0-1 0 0,-1-1 1 0 0,1 1 0 0 0,0 0 0 0 0,-1-1 0 0 0,1 1-1 0 0,0 0 1 0 0,0 0 0 0 0,0-1 0 0 0,-1 1 0 0 0,1 0-1 0 0,0 0 1 0 0,0 0 0 0 0,0-1 0 0 0,0 1 0 0 0,0 0-1 0 0,0 0 1 0 0,1 1 0 0 0,0 4 1 0 0,1 0 1 0 0,0 1-1 0 0,0-1 1 0 0,5 10-1 0 0,0 1 2 0 0,-4-4-6 0 0,0 0 1 0 0,-1 0-1 0 0,0 1 0 0 0,-1-1 0 0 0,-1 22 0 0 0,-11 69 28 0 0,1-24-31 0 0,-32 325-192 0 0,41-398 134 0 0,0 0 1 0 0,-1 0 0 0 0,0 0-1 0 0,0 0 1 0 0,0-1 0 0 0,-5 9-1 0 0,12-23 98 0 0,-1 1-1 0 0,2-1 0 0 0,-1 1 0 0 0,1 0 1 0 0,0 1-1 0 0,1 0 0 0 0,-1 0 0 0 0,1 0 1 0 0,0 0-1 0 0,14-7 0 0 0,-1 5-4 0 0,0 1-1 0 0,0 1 1 0 0,1 0-1 0 0,0 1 0 0 0,0 2 1 0 0,35-2-1 0 0,131 8 54 0 0,-185-3-83 0 0,154 13 24 0 0,-68-4-26 0 0,98-3 1 0 0,-140-5-65 0 0,-63-7-50 0 0,10 5 78 0 0,1 0 1 0 0,-1 0 0 0 0,1-1 0 0 0,-13-5-1 0 0,12 4-53 0 0,0 0 0 0 0,0 1-1 0 0,0 0 1 0 0,-10-1 0 0 0,-5 0-270 0 0,-3-1-118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4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248 116 3552 0 0,'17'-22'1931'0'0,"-8"12"-1448"0"0,25-32-86 0 0,-26 32 803 0 0,-8 10-1195 0 0,0 0 1 0 0,0 0 0 0 0,0 0-1 0 0,0 0 1 0 0,0 0 0 0 0,-1 0-1 0 0,1-1 1 0 0,0 1-1 0 0,0 0 1 0 0,0 0 0 0 0,0 0-1 0 0,0 0 1 0 0,0 0 0 0 0,0 0-1 0 0,0 0 1 0 0,-1 0 0 0 0,1 0-1 0 0,0 0 1 0 0,0 0-1 0 0,0 0 1 0 0,0-1 0 0 0,0 1-1 0 0,0 0 1 0 0,0 0 0 0 0,0 0-1 0 0,0 0 1 0 0,0 0 0 0 0,0 0-1 0 0,0 0 1 0 0,0-1-1 0 0,0 1 1 0 0,0 0 0 0 0,0 0-1 0 0,0 0 1 0 0,0 0 0 0 0,0 0-1 0 0,0 0 1 0 0,0 0 0 0 0,0-1-1 0 0,0 1 1 0 0,0 0-1 0 0,0 0 1 0 0,0 0 0 0 0,0 0-1 0 0,0 0 1 0 0,0 0 0 0 0,0 0-1 0 0,0-1 1 0 0,0 1 0 0 0,0 0-1 0 0,0 0 1 0 0,0 0 0 0 0,1 0-1 0 0,-2-8-6 0 0,1 7 67 0 0,-1 1 1 0 0,0-1-1 0 0,0 1 0 0 0,0-1 1 0 0,0 1-1 0 0,0 0 0 0 0,0-1 1 0 0,1 1-1 0 0,-1 0 0 0 0,0 0 1 0 0,0 0-1 0 0,0-1 0 0 0,0 1 1 0 0,0 0-1 0 0,0 0 0 0 0,0 1 1 0 0,-1-1-1 0 0,-170 14 292 0 0,163-12-312 0 0,0-1 1 0 0,1 1 0 0 0,-1 1-1 0 0,1 0 1 0 0,-1 0 0 0 0,1 0 0 0 0,-11 7-1 0 0,14-7-7 0 0,0 1 0 0 0,1-1 0 0 0,-1 1 0 0 0,1 0 0 0 0,0 1 0 0 0,0-1 0 0 0,1 1 0 0 0,-1 0-1 0 0,-3 7 782 0 0,11-2-572 0 0,16 33 22 0 0,-19-41-239 0 0,1 0-1 0 0,1 0 0 0 0,-1 1 1 0 0,0-1-1 0 0,0 0 1 0 0,1-1-1 0 0,0 1 1 0 0,-1 0-1 0 0,1-1 1 0 0,0 1-1 0 0,-1-1 1 0 0,1 0-1 0 0,0 0 1 0 0,0 0-1 0 0,0 0 1 0 0,0-1-1 0 0,0 1 1 0 0,0-1-1 0 0,6 0 1 0 0,-1 1 20 0 0,23 2-28 0 0,0-1 0 0 0,1-1 0 0 0,-1-2-1 0 0,0-2 1 0 0,0-1 0 0 0,0-1 0 0 0,0-1-1 0 0,0-2 1 0 0,-1-1 0 0 0,41-18-1 0 0,-12-5-296 0 0,-54 30 231 0 0,-1-1 1 0 0,0 0 0 0 0,0-1 0 0 0,0 1 0 0 0,0-1 0 0 0,0 0-1 0 0,-1 0 1 0 0,1 0 0 0 0,-1 0 0 0 0,3-6 0 0 0,-6 9 23 0 0,1 0 0 0 0,-1 0 1 0 0,1 0-1 0 0,-1 0 0 0 0,1 0 0 0 0,-1-1 1 0 0,0 1-1 0 0,0 0 0 0 0,1 0 0 0 0,-1 0 1 0 0,0 0-1 0 0,0 0 0 0 0,0 0 0 0 0,0-1 1 0 0,-1 1-1 0 0,1 0 0 0 0,0 0 0 0 0,0 0 1 0 0,-1 0-1 0 0,1 0 0 0 0,0 0 0 0 0,-1 0 1 0 0,0-2-1 0 0,-1 2-11 0 0,1-1 0 0 0,0 1 0 0 0,-1 0 0 0 0,1 0 0 0 0,-1-1 0 0 0,1 1 0 0 0,-1 0 0 0 0,0 0 0 0 0,0 0 0 0 0,1 1 0 0 0,-1-1 0 0 0,-3-1-1 0 0,-5 0-153 0 0,-1 0 0 0 0,0 0-1 0 0,-19 0 1 0 0,25 1 94 0 0,-50 1-1410 0 0,-67 8 1 0 0,72 1-31 0 0,32-5 647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5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20 3292 0 0,'-6'-20'1763'0'0,"16"67"-532"0"0,-9-11-1192 0 0,-2 1 0 0 0,-2 0 0 0 0,-1-1 0 0 0,-12 51 0 0 0,0-1-21 0 0,11-26-20 0 0,4-54 4 0 0,1 0 0 0 0,1 1 0 0 0,-1-1-1 0 0,1 0 1 0 0,1 0 0 0 0,-1 0 0 0 0,4 10 0 0 0,-5-16-14 0 0,0 0 1 0 0,0 0 0 0 0,0 0-1 0 0,0 1 1 0 0,0-1-1 0 0,0 0 1 0 0,0 0-1 0 0,1 0 1 0 0,-1 1-1 0 0,0-1 1 0 0,0 0-1 0 0,0 0 1 0 0,0 0-1 0 0,0 0 1 0 0,0 0-1 0 0,1 1 1 0 0,-1-1-1 0 0,0 0 1 0 0,0 0-1 0 0,0 0 1 0 0,0 0 0 0 0,1 0-1 0 0,-1 0 1 0 0,0 0-1 0 0,0 1 1 0 0,0-1-1 0 0,1 0 1 0 0,-1 0-1 0 0,0 0 1 0 0,0 0-1 0 0,0 0 1 0 0,1 0-1 0 0,-1 0 1 0 0,0 0-1 0 0,0 0 1 0 0,0 0-1 0 0,1 0 1 0 0,-1 0 0 0 0,0 0-1 0 0,0 0 1 0 0,0 0-1 0 0,1-1 1 0 0,-1 1-1 0 0,0 0 1 0 0,0 0-1 0 0,0 0 1 0 0,0 0-1 0 0,1 0 1 0 0,-1 0-1 0 0,0 0 1 0 0,0-1-1 0 0,0 1 1 0 0,0 0-1 0 0,1 0 1 0 0,-1 0-1 0 0,0 0 1 0 0,0-1 0 0 0,0 1-1 0 0,0 0 1 0 0,0 0-1 0 0,0 0 1 0 0,0-1-1 0 0,0 1 1 0 0,0 0-1 0 0,0 0 1 0 0,10-23-1469 0 0,-3 5 395 0 0,-3 12 603 0 0,-3 4 387 0 0,1 0 0 0 0,-1 0 1 0 0,0 0-1 0 0,1 0 0 0 0,-1 0 0 0 0,1 0 0 0 0,0 0 0 0 0,0 1 0 0 0,-1-1 1 0 0,4-1 85 0 0,-15 10 2212 0 0,21-11-1754 0 0,-3 1-362 0 0,-1 1-83 0 0,0-1 0 0 0,0 1-1 0 0,1 1 1 0 0,-1-1-1 0 0,0 1 1 0 0,1 1 0 0 0,-1-1-1 0 0,12 2 1 0 0,58-4-163 0 0,-28 1-57 0 0,71-3-46 0 0,-36-1-418 0 0,-55 3 226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5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84 116 4636 0 0,'0'0'1154'0'0,"-1"-17"-849"0"0,-2-50-16 0 0,2 50 784 0 0,0 13-873 0 0,-3-4-291 0 0,-1 6 539 0 0,-2 13 2031 0 0,-20 60-2172 0 0,20-53 150 0 0,4 6-300 0 0,-9 77-46 0 0,9-75-93 0 0,2 29 0 0 0,1-45-212 0 0,0 0 0 0 0,-1-1 0 0 0,-3 20 0 0 0,1 12-1413 0 0,3-21 418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5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93 5541 0 0,'3'-5'150'0'0,"0"0"1"0"0,-1 0 0 0 0,0 0 0 0 0,0-1-1 0 0,2-10 1 0 0,-3 15-82 0 0,-1-1 0 0 0,0 1-1 0 0,0-1 1 0 0,0 1 0 0 0,0 0 0 0 0,0-1 0 0 0,0 1 0 0 0,-1-1-1 0 0,1 1 1 0 0,0-1 0 0 0,-1 1 0 0 0,1 0 0 0 0,-1-1-1 0 0,1 1 1 0 0,-1 0 0 0 0,0 0 0 0 0,0-1 0 0 0,1 1 0 0 0,-1 0-1 0 0,0 0 1 0 0,0 0 0 0 0,0 0 0 0 0,0 0 0 0 0,0 0-1 0 0,-1 0 1 0 0,1 0 0 0 0,0 1 0 0 0,-2-2 0 0 0,-1 0 10 0 0,1 0 0 0 0,-1 0 0 0 0,0 0 1 0 0,0 1-1 0 0,0-1 0 0 0,0 1 0 0 0,0 0 0 0 0,-1 0 0 0 0,1 1 1 0 0,0-1-1 0 0,0 1 0 0 0,-5 0 0 0 0,6 0-48 0 0,0 1 103 0 0,10 1-31 0 0,-7-1-100 0 0,0-1 0 0 0,0 0 0 0 0,1 1 1 0 0,-1-1-1 0 0,0 0 0 0 0,-1 0 0 0 0,1 1 0 0 0,0-1 0 0 0,0 0 1 0 0,0 1-1 0 0,0-1 0 0 0,0 0 0 0 0,0 1 0 0 0,0-1 1 0 0,0 0-1 0 0,0 0 0 0 0,-1 1 0 0 0,1-1 0 0 0,0 0 1 0 0,0 0-1 0 0,0 1 0 0 0,-1-1 0 0 0,1 0 0 0 0,0 0 1 0 0,0 1-1 0 0,0-1 0 0 0,-1 0 0 0 0,1 0 0 0 0,0 0 1 0 0,-1 0-1 0 0,1 0 0 0 0,0 1 0 0 0,0-1 0 0 0,-1 0 0 0 0,1 0 1 0 0,0 0-1 0 0,-1 0 0 0 0,0 0 0 0 0,-5 4 62 0 0,0 1 0 0 0,1 0 0 0 0,-1 0 0 0 0,1 0-1 0 0,0 1 1 0 0,0 0 0 0 0,0 0 0 0 0,1 0 0 0 0,0 0 0 0 0,0 1-1 0 0,-5 12 1 0 0,8-16-40 0 0,0 0 0 0 0,-1 0 0 0 0,0 0 0 0 0,0 0-1 0 0,0 0 1 0 0,0 0 0 0 0,-1 0 0 0 0,1-1 0 0 0,-1 1-1 0 0,1-1 1 0 0,-1 1 0 0 0,-4 2 0 0 0,4-4-4 0 0,1 1 1 0 0,0 0-1 0 0,-1-1 1 0 0,1 1-1 0 0,0 0 0 0 0,0 1 1 0 0,0-1-1 0 0,1 0 1 0 0,-1 0-1 0 0,0 1 1 0 0,1-1-1 0 0,-1 1 0 0 0,1 0 1 0 0,0-1-1 0 0,0 1 1 0 0,-1 4-1 0 0,-2 8 177 0 0,1 1 1 0 0,0-1-1 0 0,1 0 1 0 0,1 1-1 0 0,0 27 0 0 0,2-38-189 0 0,-1 0 1 0 0,1 0-1 0 0,0 0 0 0 0,0 0 0 0 0,0-1 0 0 0,1 1 0 0 0,0 0 1 0 0,0-1-1 0 0,0 1 0 0 0,0-1 0 0 0,1 0 0 0 0,0 1 1 0 0,0-1-1 0 0,0-1 0 0 0,0 1 0 0 0,0 0 0 0 0,1-1 0 0 0,0 0 1 0 0,0 1-1 0 0,0-1 0 0 0,8 4 0 0 0,-6-4-211 0 0,0-1 0 0 0,0 1-1 0 0,0-1 1 0 0,1-1 0 0 0,-1 1-1 0 0,1-1 1 0 0,-1 0 0 0 0,1 0 0 0 0,-1-1-1 0 0,1 0 1 0 0,-1 0 0 0 0,1-1-1 0 0,0 0 1 0 0,-1 0 0 0 0,0 0-1 0 0,8-3 1 0 0,11-5-1033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6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51 6125 0 0,'-2'-1'17'0'0,"0"1"0"0"0,1-1 0 0 0,-1 0 0 0 0,1 0 0 0 0,-1 0 0 0 0,1 0 0 0 0,-1 0 1 0 0,1 0-1 0 0,-1-1 0 0 0,0-1 0 0 0,1 2 0 0 0,-1 0-1 0 0,1 0 1 0 0,0-1 0 0 0,0 1-1 0 0,-1 0 1 0 0,1 0 0 0 0,-1 0-1 0 0,1 1 1 0 0,-1-1 0 0 0,1 0 0 0 0,-4-1-1 0 0,0 1 117 0 0,4 1-125 0 0,1 0 1 0 0,0-1 0 0 0,0 1 0 0 0,0 0-1 0 0,-1 0 1 0 0,1 0 0 0 0,0 0 0 0 0,0 0-1 0 0,-1-1 1 0 0,1 1 0 0 0,0 0 0 0 0,0 0 0 0 0,-1 0-1 0 0,1 0 1 0 0,0 0 0 0 0,-1 0 0 0 0,1 0-1 0 0,0 0 1 0 0,0 0 0 0 0,-1 0 0 0 0,1 0-1 0 0,0 0 1 0 0,0 0 0 0 0,-1 0 0 0 0,1 0-1 0 0,0 0 1 0 0,0 1 0 0 0,-1-1 0 0 0,1 0-1 0 0,0 0 1 0 0,0 0 0 0 0,-1 0 0 0 0,1 0-1 0 0,0 1 1 0 0,0-1 0 0 0,0 0 0 0 0,-1 0-1 0 0,1 0 1 0 0,0 1 0 0 0,0-1 0 0 0,0 0-1 0 0,0 0 1 0 0,-1 0 0 0 0,1 1 0 0 0,0-1-1 0 0,0 0 1 0 0,0 0 0 0 0,0 1 0 0 0,0-1-1 0 0,0 0 1 0 0,0 1 0 0 0,0-1 0 0 0,0 0-1 0 0,0 0 1 0 0,0 1 0 0 0,-3 8 24 0 0,1 1 99 0 0,0 1-1 0 0,1-1 0 0 0,0 1 1 0 0,0-1-1 0 0,3 20 1 0 0,-2-6 201 0 0,0-22-318 0 0,0 0 14 0 0,0 1 0 0 0,0 0 1 0 0,0 0-1 0 0,0-1 0 0 0,0 1 0 0 0,1 0 1 0 0,-1 0-1 0 0,1-1 0 0 0,-1 1 0 0 0,3 4 1 0 0,-2-6-23 0 0,1 0 0 0 0,-1 0 0 0 0,0 0 1 0 0,1-1-1 0 0,-1 1 0 0 0,1 0 0 0 0,-1-1 0 0 0,1 1 1 0 0,0-1-1 0 0,-1 0 0 0 0,1 1 0 0 0,0-1 0 0 0,-1 0 1 0 0,1 0-1 0 0,-1 0 0 0 0,1 0 0 0 0,0 0 1 0 0,1-1-1 0 0,11 2 6 0 0,-7-1-105 0 0,-1 0-1 0 0,1 0 1 0 0,-1-1-1 0 0,1 1 1 0 0,8-3-1 0 0,-13 2 45 0 0,0 1 0 0 0,-1-1 0 0 0,1 0 0 0 0,0 0 0 0 0,0 0-1 0 0,0 0 1 0 0,-1 0 0 0 0,1-1 0 0 0,0 1 0 0 0,-1 0 0 0 0,1-1 0 0 0,-1 1-1 0 0,0-1 1 0 0,0 0 0 0 0,1 1 0 0 0,-1-1 0 0 0,0 0 0 0 0,0 0-1 0 0,0 0 1 0 0,-1 1 0 0 0,2-4 0 0 0,1-6-12 0 0,-1 0 0 0 0,0 0 0 0 0,0 0 0 0 0,0-20-1 0 0,-2 27 63 0 0,0 0-1 0 0,0 0 0 0 0,0 1 0 0 0,-1-1 0 0 0,1 0 0 0 0,-1 0 0 0 0,0 0 1 0 0,0 1-1 0 0,0-1 0 0 0,0 1 0 0 0,-1-1 0 0 0,0 1 0 0 0,0-1 0 0 0,1 1 1 0 0,-2 0-1 0 0,1 0 0 0 0,-4-5 0 0 0,4 7-1 0 0,1 1-1 0 0,-1-1 1 0 0,1 0-1 0 0,-1 0 1 0 0,0 1 0 0 0,0-1-1 0 0,1 1 1 0 0,-1 0-1 0 0,0-1 1 0 0,0 1-1 0 0,1 0 1 0 0,-1 0 0 0 0,0 0-1 0 0,0 0 1 0 0,0 0-1 0 0,1 1 1 0 0,-1-1 0 0 0,0 0-1 0 0,0 1 1 0 0,1 0-1 0 0,-1-1 1 0 0,0 1 0 0 0,1 0-1 0 0,-1 0 1 0 0,1 0-1 0 0,-1 0 1 0 0,1 0 0 0 0,-1 0-1 0 0,1 0 1 0 0,0 0-1 0 0,0 1 1 0 0,-1-1 0 0 0,1 0-1 0 0,0 1 1 0 0,0-1-1 0 0,0 1 1 0 0,0-1 0 0 0,1 1-1 0 0,-1 0 1 0 0,-1 2-1 0 0,2-3-29 0 0,0 0-1 0 0,-1 0 1 0 0,1 0 0 0 0,0-1-1 0 0,0 1 1 0 0,-1 0-1 0 0,1 0 1 0 0,0 0 0 0 0,0 0-1 0 0,0 0 1 0 0,0 0-1 0 0,0 0 1 0 0,0 0-1 0 0,1 0 1 0 0,-1 0 0 0 0,0 0-1 0 0,0 0 1 0 0,1 0-1 0 0,-1 0 1 0 0,0 0-1 0 0,1-1 1 0 0,-1 1 0 0 0,2 2-1 0 0,2 1-553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6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 6501 0 0,'0'-1'16'0'0,"0"1"1"0"0,0-1-1 0 0,0 1 1 0 0,0-1-1 0 0,0 1 1 0 0,0-1 0 0 0,0 1-1 0 0,0-1 1 0 0,0 1-1 0 0,0-1 1 0 0,0 1-1 0 0,0-1 1 0 0,1 1 0 0 0,-1-1-1 0 0,0 1 1 0 0,0 0-1 0 0,0-1 1 0 0,1 1-1 0 0,-1-1 1 0 0,0 1 0 0 0,0-1-1 0 0,1 1 1 0 0,-1 0-1 0 0,0-1 1 0 0,1 1-1 0 0,-1 0 1 0 0,1-1 0 0 0,-1 1-1 0 0,0 0 1 0 0,1 0-1 0 0,-1-1 1 0 0,1 1-1 0 0,-1 0 1 0 0,1 0 0 0 0,-1 0-1 0 0,1 0 1 0 0,-1-1-1 0 0,1 1 1 0 0,-1 0-1 0 0,1 0 1 0 0,-1 0 0 0 0,1 0-1 0 0,-1 0 1 0 0,1 0-1 0 0,-1 0 1 0 0,1 0-1 0 0,-1 1 1 0 0,1-1 0 0 0,-1 0-1 0 0,1 0 1 0 0,1 1 48 0 0,0 0-1 0 0,0 0 1 0 0,0 0 0 0 0,-1 0 0 0 0,1 0 0 0 0,0 0 0 0 0,-1 0 0 0 0,1 1-1 0 0,0-1 1 0 0,-1 0 0 0 0,3 4 0 0 0,1 3 1 0 0,-1 0 0 0 0,1 0 0 0 0,-1 0 1 0 0,-1 1-1 0 0,0 0 0 0 0,0 0 0 0 0,0 0 0 0 0,-1 0 0 0 0,-1 0 0 0 0,0 1 0 0 0,0-1 0 0 0,0 0 1 0 0,-1 1-1 0 0,-1-1 0 0 0,0 1 0 0 0,0-1 0 0 0,-1 0 0 0 0,-4 15 0 0 0,5-20-118 0 0,0-1-533 0 0,10-12-655 0 0,89-80 893 0 0,-66 59 368 0 0,-32 29-8 0 0,1 1 1 0 0,-1 0-1 0 0,0 0 1 0 0,1-1-1 0 0,-1 1 1 0 0,0 0-1 0 0,1 0 1 0 0,-1-1-1 0 0,0 1 1 0 0,1 0-1 0 0,-1 0 1 0 0,1 0-1 0 0,-1 0 1 0 0,1 0-1 0 0,-1 0 1 0 0,0-1-1 0 0,1 1 1 0 0,-1 0-1 0 0,1 0 1 0 0,-1 0-1 0 0,1 0 1 0 0,-1 1-1 0 0,0-1 1 0 0,1 0-1 0 0,-1 0 1 0 0,1 0-1 0 0,-1 0 1 0 0,0 0-1 0 0,1 0 1 0 0,-1 1-1 0 0,1-1 1 0 0,-1 0-1 0 0,0 0 1 0 0,1 1-1 0 0,-1-1 1 0 0,0 0-1 0 0,1 1 1 0 0,12 20 447 0 0,-10-13-343 0 0,0 1 0 0 0,-1-1 0 0 0,3 17 0 0 0,-1 30 18 0 0,-4-54-171 0 0,0-1 0 0 0,1 1 0 0 0,-1-1 0 0 0,0 0 1 0 0,0 1-1 0 0,0-1 0 0 0,0 1 0 0 0,1-1 0 0 0,-1 1 0 0 0,0-1 1 0 0,0 0-1 0 0,1 1 0 0 0,-1-1 0 0 0,0 1 0 0 0,1-1 0 0 0,-1 0 0 0 0,0 1 1 0 0,1-1-1 0 0,-1 0 0 0 0,1 0 0 0 0,-1 1 0 0 0,1-1 0 0 0,-1 0 1 0 0,0 0-1 0 0,1 0 0 0 0,-1 0 0 0 0,1 1 0 0 0,-1-1 0 0 0,1 0 0 0 0,-1 0 1 0 0,1 0-1 0 0,-1 0 0 0 0,1 0 0 0 0,-1 0 0 0 0,1 0 0 0 0,4 0-572 0 0,-2 1-241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6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27 7261 0 0,'2'-23'-72'0'0,"-1"20"16"0"0,0 14-80 0 0,-11 150 716 0 0,9-139-520 0 0,-1 1 196 0 0,4 46-1 0 0,-2-64-341 0 0,1 0 0 0 0,0-1 0 0 0,0 1 0 0 0,0 0-1 0 0,0 0 1 0 0,1-1 0 0 0,-1 1 0 0 0,1-1 0 0 0,0 1-1 0 0,1-1 1 0 0,-1 0 0 0 0,1 0 0 0 0,0 0 0 0 0,0 0-1 0 0,5 5 1 0 0,0-5-606 0 0,2 3-177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7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0 133 7037 0 0,'6'2'5'0'0,"0"0"0"0"0,0 0 0 0 0,0-1 1 0 0,1 0-1 0 0,-1 0 0 0 0,0 0 0 0 0,0-1 1 0 0,1 0-1 0 0,-1 0 0 0 0,0-1 0 0 0,12-2 1 0 0,94-19-61 0 0,-64 11 51 0 0,-32 7 3 0 0,-1-1 0 0 0,0 0 0 0 0,0-1 0 0 0,23-13 1 0 0,-35 17 0 0 0,-1 1-78 0 0,-6-3-6 0 0,2-1 109 0 0,1 3-18 0 0,0 0 0 0 0,0 1 0 0 0,1-1 0 0 0,-1 1 0 0 0,-1-1 0 0 0,1 1 0 0 0,0 0 0 0 0,0-1 0 0 0,0 1 0 0 0,-1 0 0 0 0,1 0 0 0 0,-1 0 1 0 0,1 0-1 0 0,-1 0 0 0 0,1 0 0 0 0,-1 0 0 0 0,-3-1 0 0 0,-37-22 37 0 0,31 17 218 0 0,10 8-247 0 0,0 0 1 0 0,0 0-1 0 0,0 0 1 0 0,0 0-1 0 0,0 0 1 0 0,0 0-1 0 0,1 0 0 0 0,-1 1 1 0 0,0-1-1 0 0,1 0 1 0 0,-1 0-1 0 0,0 3 1 0 0,0-2 17 0 0,-2 2 513 0 0,0 7-475 0 0,-10 35-28 0 0,13-45-40 0 0,-1 0-1 0 0,1 1 1 0 0,0-1 0 0 0,0 0 0 0 0,-1 0 0 0 0,1 0 0 0 0,0 0 0 0 0,0 0-1 0 0,0 0 1 0 0,0 1 0 0 0,0-1 0 0 0,0 0 0 0 0,0 0 0 0 0,1 0 0 0 0,-1 0-1 0 0,0 0 1 0 0,1 2 0 0 0,10 35-10 0 0,-8-28-152 0 0,7-7-866 0 0,1 1 933 0 0,-6-2 14 0 0,0 0-1 0 0,0 0 0 0 0,1-1 0 0 0,-1 0 0 0 0,7 1 1 0 0,4-13-11 0 0,44-33 125 0 0,-44 33 107 0 0,-14 5-163 0 0,8-19 75 0 0,-8 19 748 0 0,-2 18-685 0 0,0 46 163 0 0,9-47-236 0 0,25 33-171 0 0,-26-33-44 0 0,-1-11-1373 0 0,22-4 1336 0 0,-22 3 18 0 0,3-10 4 0 0,33-35 154 0 0,-33 34 398 0 0,-5 1-279 0 0,15-36-16 0 0,-15 35-108 0 0,-6 20-128 0 0,-3 24-158 0 0,3-24-179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7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37 6097 0 0,'-2'-3'98'0'0,"1"0"1"0"0,0 0 0 0 0,0 0 0 0 0,0-1-1 0 0,0 1 1 0 0,0 0 0 0 0,1-1-1 0 0,-1 1 1 0 0,1-4 0 0 0,-3 10 347 0 0,3-3-468 0 0,0 1-1 0 0,0 0 0 0 0,0 0 1 0 0,0 0-1 0 0,0-1 1 0 0,0 1-1 0 0,0 0 0 0 0,0 0 1 0 0,0-1-1 0 0,0 1 1 0 0,0 0-1 0 0,1 0 0 0 0,-1-1 1 0 0,0 1-1 0 0,0 0 1 0 0,1 0-1 0 0,0 0 0 0 0,5 25-1808 0 0,-3-17 1031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6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497 239 8561 0 0,'-7'-51'766'0'0,"7"50"-747"0"0,0 1 0 0 0,0-1-1 0 0,0 1 1 0 0,0-1 0 0 0,0 1 0 0 0,0-1 0 0 0,0 1 0 0 0,0-1-1 0 0,-1 1 1 0 0,1-1 0 0 0,0 1 0 0 0,0-1 0 0 0,-1 1 0 0 0,1 0 0 0 0,0-1-1 0 0,-1 1 1 0 0,1-1 0 0 0,0 1 0 0 0,-1 0 0 0 0,1-1 0 0 0,-1 1-1 0 0,1 0 1 0 0,0-1 0 0 0,-1 1 0 0 0,1 0 0 0 0,-1-1 0 0 0,1 1-1 0 0,-1 0 1 0 0,1 0 0 0 0,-1 0 0 0 0,0-1 0 0 0,-1 2 1 0 0,1-1-1 0 0,-1 0 1 0 0,1 0-1 0 0,-1 0 1 0 0,1 1 0 0 0,-1-1-1 0 0,1 1 1 0 0,-1-1 0 0 0,1 1-1 0 0,-1 0 1 0 0,0 0 0 0 0,-36 28-13 0 0,35-26 0 0 0,-36 33-1 0 0,1 1-1 0 0,2 2 1 0 0,2 2 0 0 0,1 1 0 0 0,2 1 0 0 0,3 2 0 0 0,1 1 0 0 0,2 1 0 0 0,-22 61 0 0 0,20-41 14 0 0,11-30 8 0 0,2 1-1 0 0,-9 41 1 0 0,22-78-16 0 0,1 1 1 0 0,0-1 0 0 0,0 0-1 0 0,-1 1 1 0 0,1-1 0 0 0,0 0-1 0 0,0 1 1 0 0,0-1 0 0 0,1 0-1 0 0,-1 0 1 0 0,0 1 0 0 0,0-1-1 0 0,1 0 1 0 0,-1 0 0 0 0,1 1-1 0 0,-1-1 1 0 0,1 0 0 0 0,-1 0-1 0 0,1 0 1 0 0,0 0 0 0 0,-1 0-1 0 0,1 0 1 0 0,0 0 0 0 0,0 0 0 0 0,0 0-1 0 0,0 0 1 0 0,0 0 0 0 0,0 0-1 0 0,0 0 1 0 0,0-1 0 0 0,0 1-1 0 0,0-1 1 0 0,1 1 0 0 0,-1-1-1 0 0,0 1 1 0 0,0-1 0 0 0,3 1-1 0 0,4 1 115 0 0,1-1-1 0 0,0 0 0 0 0,0 0 1 0 0,15-2-1 0 0,-5 1-73 0 0,272-10 362 0 0,-210 5-260 0 0,82-3 119 0 0,609-57 100 0 0,-740 60-339 0 0,17-1 368 0 0,76-21 0 0 0,-124 27-356 0 0,0-1 0 0 0,0 1 0 0 0,0 0 0 0 0,0-1-1 0 0,0 1 1 0 0,1-1 0 0 0,-1 1 0 0 0,0-1 0 0 0,0 0-1 0 0,0 0 1 0 0,0 1 0 0 0,0-1 0 0 0,-1 0 0 0 0,3-1 0 0 0,-3 1-10 0 0,0 1 0 0 0,0-1 1 0 0,0 1-1 0 0,0 0 1 0 0,0-1-1 0 0,0 1 1 0 0,0-1-1 0 0,0 1 1 0 0,0 0-1 0 0,0-1 0 0 0,0 1 1 0 0,0-1-1 0 0,0 1 1 0 0,0 0-1 0 0,0-1 1 0 0,0 1-1 0 0,-1-1 1 0 0,1 1-1 0 0,0 0 0 0 0,0-1 1 0 0,0 1-1 0 0,-1 0 1 0 0,1-1-1 0 0,0 1 1 0 0,0 0-1 0 0,-1-1 1 0 0,1 1-1 0 0,-1 0 0 0 0,-3-4 123 0 0,0 2 0 0 0,0-1 0 0 0,-1 0 0 0 0,1 1-1 0 0,-8-3 1 0 0,11 4-159 0 0,-1 1 0 0 0,1-1-1 0 0,0 1 1 0 0,0-1 0 0 0,0 0-1 0 0,0 1 1 0 0,0-1 0 0 0,0 0-1 0 0,0 0 1 0 0,0 0 0 0 0,0 0-1 0 0,0 0 1 0 0,0 0 0 0 0,0 0-1 0 0,1 0 1 0 0,-1 0 0 0 0,0 0-1 0 0,1-1 1 0 0,-1 1 0 0 0,1 0-1 0 0,-1 0 1 0 0,1-1 0 0 0,0 1-1 0 0,0 0 1 0 0,-1-1 0 0 0,1 1-1 0 0,0-3 1 0 0,1-2 1 0 0,0 0-1 0 0,0 0 1 0 0,0 0 0 0 0,5-12-1 0 0,-5 17-1 0 0,33-119-5 0 0,-4-2 0 0 0,19-171 0 0 0,-34 144 238 0 0,-13 137-170 0 0,1-11 130 0 0,-5 21-163 0 0,-3 13-110 0 0,-5 14-1264 0 0,-7 39 0 0 0,10-39 236 0 0,-1 2-404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7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6097 0 0,'0'-1'5'0'0,"0"0"0"0"0,0 1 0 0 0,0-1 0 0 0,0 0 0 0 0,0 0 0 0 0,1 0 1 0 0,-1 1-1 0 0,0-1 0 0 0,1 0 0 0 0,-1 0 0 0 0,1 1 0 0 0,-1-1 1 0 0,1 0-1 0 0,-1 0 0 0 0,1 1 0 0 0,0-1 0 0 0,-1 0 12 0 0,1 1 0 0 0,-1 0-1 0 0,0 0 1 0 0,1 0 0 0 0,-1 0-1 0 0,0 0 1 0 0,1 0 0 0 0,-1 0-1 0 0,1 0 1 0 0,-1 0 0 0 0,0 0-1 0 0,1 0 1 0 0,-1 0 0 0 0,1 0-1 0 0,-1 0 1 0 0,0 0 0 0 0,1 0-1 0 0,-1 0 1 0 0,0 0 0 0 0,1 0-1 0 0,-1 1 1 0 0,0-1 0 0 0,1 0-1 0 0,20 21 1753 0 0,-21-15-1687 0 0,-2 66 36 0 0,1-64-181 0 0,3-3-232 0 0,7 17-745 0 0,-2-24 966 0 0,9-3 65 0 0,1-1 0 0 0,-1-1 0 0 0,28-17 0 0 0,-44 24 9 0 0,12-7 778 0 0,-9 11-682 0 0,9 10-5 0 0,-10-10 528 0 0,4-2-527 0 0,15 10-2 0 0,6-6-22 0 0,64 7-17 0 0,-87-12-46 0 0,1 0-1 0 0,-1-1 1 0 0,0 1-1 0 0,0-1 1 0 0,1 0-1 0 0,-1 0 1 0 0,0 0-1 0 0,5-1 1 0 0,-1-1 19 0 0,-7 2 109 0 0,8-15-41 0 0,27-43 20 0 0,-28 43 1327 0 0,-5 6-1189 0 0,7-27-42 0 0,-8 27 53 0 0,-1 22-1317 0 0,2 37 273 0 0,-3-38-179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8.3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 58 7709 0 0,'-4'-6'-62'0'0,"-10"-17"82"0"0,10 17 1192 0 0,4 5-1144 0 0,0-1 0 0 0,0 0 0 0 0,0 1 0 0 0,0-1-1 0 0,-1 1 1 0 0,1-1 0 0 0,-1 1 0 0 0,1-1-1 0 0,-1 1 1 0 0,-2-6 2099 0 0,4 15-1846 0 0,5 28-44 0 0,-5-27-55 0 0,2 13-37 0 0,16 142 104 0 0,-13-97-446 0 0,-6-64-138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8.7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7 170 6813 0 0,'0'0'164'0'0,"-1"-3"-54"0"0,-4-11 35 0 0,25 6-82 0 0,62-24-16 0 0,-13 11-66 0 0,-60 19 2 0 0,0 0 0 0 0,0-1 0 0 0,0 0 0 0 0,-1 0 0 0 0,1-1 0 0 0,-1 0 0 0 0,0-1 0 0 0,0 0 0 0 0,10-8 0 0 0,-17 12 194 0 0,2-2-430 0 0,-1-6 3060 0 0,-1-19-2592 0 0,-1 21 1042 0 0,2 34-1187 0 0,5 82-32 0 0,1-19-665 0 0,-5-74-171 0 0,2-7-926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9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39 7613 0 0,'-1'-2'45'0'0,"0"0"1"0"0,0 0-1 0 0,1 0 1 0 0,-1-1-1 0 0,1 1 1 0 0,-1 0 0 0 0,1 0-1 0 0,0-1 1 0 0,0 1-1 0 0,0 0 1 0 0,0-1-1 0 0,0 1 1 0 0,1 0-1 0 0,-1-1 1 0 0,2-1 487 0 0,-2 3-533 0 0,0 1 0 0 0,0 0-1 0 0,1 0 1 0 0,-1 0-1 0 0,0 0 1 0 0,0 1 0 0 0,0-1-1 0 0,1 0 1 0 0,-1 0-1 0 0,0 0 1 0 0,0 0 0 0 0,1 0-1 0 0,-1 0 1 0 0,0 0-1 0 0,0 0 1 0 0,1 0 0 0 0,-1 1-1 0 0,0-1 1 0 0,0 0-1 0 0,0 0 1 0 0,0 0 0 0 0,1 0-1 0 0,-1 1 1 0 0,0-1-1 0 0,0 0 1 0 0,0 0 0 0 0,0 0-1 0 0,0 1 1 0 0,1-1-1 0 0,-1 0 1 0 0,0 0 0 0 0,0 1-1 0 0,0-1 1 0 0,0 0-1 0 0,2 7-34 0 0,-1-1 0 0 0,0 1 0 0 0,-1-1-1 0 0,1 1 1 0 0,-1 0 0 0 0,0-1-1 0 0,-2 11 1 0 0,1 1-11 0 0,-3 22-57 0 0,3-34 3 0 0,0 0 0 0 0,0 1 0 0 0,1-1 0 0 0,0 0 0 0 0,0 1-1 0 0,2 9 1 0 0,-1-11-251 0 0,0 1-1 0 0,0-1 1 0 0,-1 1-1 0 0,1 0 1 0 0,-1-1-1 0 0,-1 1 0 0 0,1-1 1 0 0,-1 1-1 0 0,-2 7 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29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25 156 4280 0 0,'-3'-10'46'0'0,"-14"-49"361"0"0,16 53-273 0 0,0 0 0 0 0,0 0 0 0 0,0 0 0 0 0,1 0 1 0 0,0 0-1 0 0,0 0 0 0 0,2-10 0 0 0,-2 15-115 0 0,1 0 0 0 0,-1 0 1 0 0,1 0-1 0 0,0 1 0 0 0,0-1 1 0 0,-1 0-1 0 0,1 0 0 0 0,0 0 0 0 0,0 1 1 0 0,0-1-1 0 0,0 0 0 0 0,0 1 1 0 0,0-1-1 0 0,0 1 0 0 0,0-1 0 0 0,0 1 1 0 0,0-1-1 0 0,0 1 0 0 0,0 0 1 0 0,0-1-1 0 0,0 1 0 0 0,0 0 0 0 0,0 0 1 0 0,0 0-1 0 0,1 0 0 0 0,-1 0 1 0 0,0 0-1 0 0,0 0 0 0 0,0 1 0 0 0,0-1 1 0 0,1 0-1 0 0,37 9 85 0 0,-13-1-137 0 0,0 1 0 0 0,28 15 0 0 0,-47-20 38 0 0,1 0 1 0 0,-1 0-1 0 0,0 1 1 0 0,0 0-1 0 0,0 1 1 0 0,-1 0-1 0 0,0 0 0 0 0,0 0 1 0 0,0 0-1 0 0,-1 1 1 0 0,6 9-1 0 0,-10-14 10 0 0,1 1 0 0 0,-1-1 0 0 0,0 0 0 0 0,0 1-1 0 0,-1-1 1 0 0,1 1 0 0 0,0-1 0 0 0,-1 1 0 0 0,1-1 0 0 0,-1 1-1 0 0,0-1 1 0 0,0 1 0 0 0,0 0 0 0 0,0-1 0 0 0,-1 1 0 0 0,1-1-1 0 0,-1 1 1 0 0,1-1 0 0 0,-3 5 0 0 0,1-3-1 0 0,0 0 0 0 0,0 0-1 0 0,-1 0 1 0 0,0 0 0 0 0,0-1 0 0 0,0 0 0 0 0,0 1 0 0 0,0-1 0 0 0,-1 0-1 0 0,-5 4 1 0 0,-2-1-33 0 0,0 0 0 0 0,1 0-1 0 0,-2-1 1 0 0,1 0 0 0 0,0-1 0 0 0,-1-1-1 0 0,-20 4 1 0 0,-25-1-937 0 0,44-5 392 0 0</inkml:trace>
  <inkml:trace contextRef="#ctx0" brushRef="#br0" timeOffset="1">458 1 9977 0 0,'0'35'1649'0'0,"9"128"663"0"0,-7-140-2233 0 0,-1-12-331 0 0,0 0 0 0 0,0 0 0 0 0,-1 0 1 0 0,-1 0-1 0 0,0 0 0 0 0,0 0 0 0 0,-6 18 0 0 0,-2 1-1009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0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21 3696 0 0,'-1'-1'13'0'0,"1"1"-1"0"0,-1-1 0 0 0,1 1 0 0 0,0-1 0 0 0,0-16 7581 0 0,-13 47-7383 0 0,-36 91-6 0 0,37-91-23 0 0,0 4-7 0 0,-36 111-9 0 0,37-113-43 0 0,3 0 1 0 0,-8 50 0 0 0,14-61-48 0 0,1 1 1 0 0,2-1 0 0 0,3 33 0 0 0,-2-40-9 0 0,1 1 0 0 0,0-1 0 0 0,1 0 0 0 0,0 0 0 0 0,2-1 0 0 0,-1 1-1 0 0,1-1 1 0 0,1 0 0 0 0,1-1 0 0 0,-1 0 0 0 0,2 0 0 0 0,0 0 0 0 0,0-1 0 0 0,1-1 0 0 0,0 1-1 0 0,15 10 1 0 0,-3-6 23 0 0,0 0 1 0 0,0-1-1 0 0,2-2 0 0 0,0 0 0 0 0,0-2 0 0 0,1 0 0 0 0,0-2 0 0 0,27 5 0 0 0,4 0-204 0 0,1-4 0 0 0,0-1 0 0 0,0-4 0 0 0,0-2 0 0 0,1-2 0 0 0,104-14 0 0 0,-151 12-5 0 0,0 1 0 0 0,0-2 0 0 0,0 1 0 0 0,0-1 1 0 0,0-1-1 0 0,-1 0 0 0 0,1-1 0 0 0,-1 0 0 0 0,10-6 1 0 0,-20 10 79 0 0,1 1 0 0 0,0 0 0 0 0,-1-1 0 0 0,1 1 0 0 0,-1-1 1 0 0,1 1-1 0 0,-1-1 0 0 0,1 1 0 0 0,-1-1 0 0 0,1 0 0 0 0,-1 1 1 0 0,1-1-1 0 0,-1 0 0 0 0,0 1 0 0 0,1-1 0 0 0,-1 0 0 0 0,0 1 1 0 0,1-1-1 0 0,-1 0 0 0 0,0 0 0 0 0,0 1 0 0 0,0-1 1 0 0,0 0-1 0 0,0 0 0 0 0,0 1 0 0 0,0-1 0 0 0,0 0 0 0 0,0 0 1 0 0,0 0-1 0 0,-1 0-40 0 0,0-1 0 0 0,0 1 0 0 0,0 0 0 0 0,0 0 0 0 0,0 0 0 0 0,0 0 1 0 0,0 0-1 0 0,0 1 0 0 0,0-1 0 0 0,-1 0 0 0 0,1 0 0 0 0,0 1 0 0 0,0-1 0 0 0,-3 0 0 0 0,-4-2-413 0 0,-1 1 1 0 0,0 0-1 0 0,-17-2 0 0 0,-9 3-672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1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156 123 3928 0 0,'-1'-5'174'0'0,"1"0"0"0"0,-1 0 0 0 0,0 0 0 0 0,0 0 0 0 0,-1 0 0 0 0,1 0-1 0 0,-1 1 1 0 0,0-1 0 0 0,-1 1 0 0 0,1-1 0 0 0,-1 1 0 0 0,1 0 0 0 0,-7-7 0 0 0,8 11-134 0 0,-1-1 0 0 0,1 1 0 0 0,0 0 0 0 0,-1-1 0 0 0,1 1 0 0 0,0 0 0 0 0,0 0 0 0 0,-1 0 0 0 0,1 0 0 0 0,0 0 0 0 0,-1 0 0 0 0,1 1 0 0 0,0-1 0 0 0,-1 0 0 0 0,1 1 0 0 0,0-1 0 0 0,0 1 1 0 0,-1-1-1 0 0,1 1 0 0 0,0-1 0 0 0,0 1 0 0 0,0 0 0 0 0,0 0 0 0 0,0-1 0 0 0,0 1 0 0 0,0 0 0 0 0,-2 2 0 0 0,-29 32 996 0 0,28-31-823 0 0,-3 4-16 0 0,1 0-1 0 0,0 0 1 0 0,0 1 0 0 0,1 0 0 0 0,0 0-1 0 0,0 0 1 0 0,-4 14 0 0 0,8-20-156 0 0,0 0 1 0 0,0 0-1 0 0,1 0 1 0 0,-1 0-1 0 0,1 0 1 0 0,0 1-1 0 0,0-1 1 0 0,0 0-1 0 0,0 0 1 0 0,1 0-1 0 0,-1 0 1 0 0,1 0 0 0 0,-1 0-1 0 0,1 0 1 0 0,0 0-1 0 0,1 0 1 0 0,-1 0-1 0 0,0-1 1 0 0,1 1-1 0 0,-1 0 1 0 0,1-1-1 0 0,0 1 1 0 0,0-1-1 0 0,0 1 1 0 0,0-1-1 0 0,1 0 1 0 0,-1 0-1 0 0,0 0 1 0 0,4 2-1 0 0,0-1-19 0 0,0 0 0 0 0,0 0 0 0 0,0-1-1 0 0,0 0 1 0 0,0 0 0 0 0,0 0 0 0 0,1-1 0 0 0,-1 0-1 0 0,1 0 1 0 0,9-1 0 0 0,9 0-21 0 0,31-4 1 0 0,-45 3-10 0 0,-1-1-1 0 0,1 0 1 0 0,-1 0 0 0 0,0-1 0 0 0,0 0-1 0 0,0-1 1 0 0,14-7 0 0 0,-21 9 2 0 0,1 0 0 0 0,-1 0 0 0 0,0 0 0 0 0,0-1 0 0 0,0 1 0 0 0,0-1 0 0 0,0 0 0 0 0,-1 0 1 0 0,1 0-1 0 0,-1 0 0 0 0,0 0 0 0 0,0 0 0 0 0,0-1 0 0 0,0 1 0 0 0,-1-1 0 0 0,1 1 0 0 0,-1-1 0 0 0,0 0 1 0 0,0 0-1 0 0,0 1 0 0 0,-1-1 0 0 0,1 0 0 0 0,-1-5 0 0 0,0-2 0 0 0,0 1 1 0 0,-1-1-1 0 0,0 1 1 0 0,-1 0-1 0 0,0-1 0 0 0,-1 1 1 0 0,0 0-1 0 0,-8-19 0 0 0,8 25-18 0 0,1 0 0 0 0,-1-1 0 0 0,0 1 0 0 0,0 1 0 0 0,0-1 0 0 0,-1 0 0 0 0,1 1-1 0 0,-1-1 1 0 0,0 1 0 0 0,0 0 0 0 0,0 1 0 0 0,0-1 0 0 0,0 0 0 0 0,-1 1 0 0 0,1 0-1 0 0,-1 0 1 0 0,1 1 0 0 0,-1-1 0 0 0,0 1 0 0 0,0 0 0 0 0,-6 0 0 0 0,1-1-302 0 0,0 2 1 0 0,0-1-1 0 0,0 2 1 0 0,0-1-1 0 0,0 1 1 0 0,0 1-1 0 0,0-1 1 0 0,0 2-1 0 0,0-1 1 0 0,1 2-1 0 0,-1-1 1 0 0,1 1-1 0 0,-16 10 1 0 0,18-8-704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1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 37 7645 0 0,'0'0'1'0'0,"0"0"1"0"0,-1-1-1 0 0,1 1 1 0 0,0 0-1 0 0,0-1 1 0 0,-1 1-1 0 0,1-1 1 0 0,0 1-1 0 0,0 0 1 0 0,0-1-1 0 0,0 1 1 0 0,0-1-1 0 0,0 1 1 0 0,0-1-1 0 0,0 1 1 0 0,0 0-1 0 0,0-1 1 0 0,0 1-1 0 0,0-1 1 0 0,0 1-1 0 0,0-1 1 0 0,0 1-1 0 0,0 0 1 0 0,1-2-1 0 0,-1 2 12 0 0,0 0-1 0 0,0-1 0 0 0,0 1 1 0 0,0 0-1 0 0,0-1 1 0 0,0 1-1 0 0,0 0 1 0 0,1-1-1 0 0,-1 1 1 0 0,0 0-1 0 0,0-1 1 0 0,0 1-1 0 0,0 0 0 0 0,-1-1 1 0 0,1 1-1 0 0,0 0 1 0 0,0-1-1 0 0,0 1 1 0 0,0 0-1 0 0,0-1 1 0 0,0 1-1 0 0,0 0 1 0 0,-1-1-1 0 0,1 1 1 0 0,0 0-1 0 0,0 0 0 0 0,0-1 1 0 0,-1 1-1 0 0,1 0 1 0 0,0-1-1 0 0,-1 1 1 0 0,0-1 42 0 0,0-1 0 0 0,-1 1 0 0 0,1 0-1 0 0,-1 0 1 0 0,1-1 0 0 0,-1 1 0 0 0,1 0 0 0 0,-1 1 0 0 0,0-1 0 0 0,1 0 0 0 0,-1 0 0 0 0,0 1 0 0 0,0-1 0 0 0,0 1 0 0 0,1-1 0 0 0,-1 1 0 0 0,0 0 0 0 0,0 0 0 0 0,0 0-1 0 0,0 0 1 0 0,0 0 0 0 0,0 0 0 0 0,1 1 0 0 0,-1-1 0 0 0,-2 1 0 0 0,-1 2-16 0 0,0 0 1 0 0,1 0-1 0 0,-1 0 1 0 0,1 0-1 0 0,0 1 0 0 0,0 0 1 0 0,-6 8-1 0 0,2-4 65 0 0,1 1 0 0 0,1 1 1 0 0,-1-1-1 0 0,2 1 0 0 0,-1 0 0 0 0,1 0 0 0 0,-5 15 0 0 0,8-20-60 0 0,1 1 0 0 0,-1-1 0 0 0,1 1 0 0 0,0 0-1 0 0,1-1 1 0 0,-1 1 0 0 0,1 0 0 0 0,0 0 0 0 0,1-1 0 0 0,-1 1 0 0 0,1 0 0 0 0,0-1 0 0 0,1 1-1 0 0,-1 0 1 0 0,1-1 0 0 0,3 7 0 0 0,-3-9-37 0 0,1 0 1 0 0,-1 0-1 0 0,1 0 0 0 0,0 0 0 0 0,0 0 1 0 0,0 0-1 0 0,0-1 0 0 0,0 1 0 0 0,0-1 1 0 0,1 0-1 0 0,-1 0 0 0 0,1 0 0 0 0,-1-1 1 0 0,1 1-1 0 0,0-1 0 0 0,0 0 0 0 0,0 0 1 0 0,0 0-1 0 0,6 0 0 0 0,4 1-27 0 0,1-1 0 0 0,0-1 0 0 0,28-2 0 0 0,-32 1-165 0 0,1-1-1 0 0,-1 0 1 0 0,0-1 0 0 0,0 0 0 0 0,0-1 0 0 0,0 0-1 0 0,-1-1 1 0 0,0 0 0 0 0,0 0 0 0 0,0-1-1 0 0,11-9 1 0 0,-15 11 66 0 0,-1-1-1 0 0,0 0 1 0 0,0 0-1 0 0,0-1 1 0 0,-1 1-1 0 0,0-1 1 0 0,0 0-1 0 0,0 0 1 0 0,-1-1-1 0 0,0 1 1 0 0,0-1-1 0 0,0 1 1 0 0,-1-1-1 0 0,0 0 1 0 0,0 0-1 0 0,-1 0 1 0 0,0 0-1 0 0,0-13 1 0 0,-1 16 108 0 0,0 1 0 0 0,0 0 0 0 0,-1 0 0 0 0,1 0 0 0 0,-1 0 0 0 0,0 0 0 0 0,0 0 0 0 0,0 0 0 0 0,0 0 0 0 0,0 0 0 0 0,-1 0 0 0 0,0 0 0 0 0,1 0 0 0 0,-1 1 0 0 0,0-1 0 0 0,0 1 0 0 0,0 0 0 0 0,-1-1 0 0 0,1 1 0 0 0,0 0 0 0 0,-1 0 0 0 0,1 0 0 0 0,-1 1 0 0 0,0-1 0 0 0,0 1 0 0 0,0-1 0 0 0,0 1 0 0 0,-5-1 0 0 0,1 0-36 0 0,0 0 0 0 0,0 0-1 0 0,0 1 1 0 0,-1 1 0 0 0,1-1-1 0 0,-1 1 1 0 0,1 0-1 0 0,0 1 1 0 0,-1 0 0 0 0,1 0-1 0 0,-10 3 1 0 0,-47 22-1098 0 0,46-18 526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2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48 5448 0 0,'-1'-1'15'0'0,"1"1"0"0"0,-1-1 0 0 0,1 1 0 0 0,0-1 0 0 0,-1 0 0 0 0,1 1 0 0 0,0-1 0 0 0,0 1 0 0 0,-1-1 0 0 0,1 0 0 0 0,0 1 0 0 0,0-1 0 0 0,0 0 0 0 0,0 1 0 0 0,0-1 0 0 0,0 1 0 0 0,0-1 0 0 0,0 0 0 0 0,0 1 0 0 0,0-1 0 0 0,0 0 0 0 0,0 0 0 0 0,1 0 15 0 0,-1 0 1 0 0,0 0-1 0 0,0 0 0 0 0,0 0 0 0 0,0 0 0 0 0,0 0 0 0 0,0 1 1 0 0,0-1-1 0 0,0 0 0 0 0,0 0 0 0 0,0 0 0 0 0,-1 0 0 0 0,1 0 1 0 0,0 0-1 0 0,-1 0 0 0 0,1 0 0 0 0,-1 1 0 0 0,1-1 0 0 0,-1 0 0 0 0,0-1 1 0 0,-1 1-7 0 0,1 0 1 0 0,-1 0 0 0 0,0 0-1 0 0,1 1 1 0 0,-1-1 0 0 0,0 0-1 0 0,0 1 1 0 0,0-1 0 0 0,1 1-1 0 0,-1 0 1 0 0,0-1 0 0 0,0 1-1 0 0,0 0 1 0 0,0 0 0 0 0,0 0-1 0 0,0 1 1 0 0,1-1 0 0 0,-1 0-1 0 0,0 1 1 0 0,0-1 0 0 0,0 1-1 0 0,1 0 1 0 0,-1-1 0 0 0,-2 2-1 0 0,-4 2-5 0 0,1-1-1 0 0,-1 1 0 0 0,1 0 0 0 0,-9 7 1 0 0,8-4 71 0 0,-1 1 1 0 0,1 0-1 0 0,0 0 1 0 0,1 1 0 0 0,0 0-1 0 0,0 0 1 0 0,1 1 0 0 0,0 0-1 0 0,-7 19 1 0 0,10-24-25 0 0,1 0 0 0 0,1 0 0 0 0,-1 1 0 0 0,1-1 0 0 0,0 1 0 0 0,0-1 0 0 0,0 1 0 0 0,1-1 0 0 0,0 1 0 0 0,0 0 0 0 0,0-1 1 0 0,1 1-1 0 0,0-1 0 0 0,0 1 0 0 0,0-1 0 0 0,1 1 0 0 0,-1-1 0 0 0,1 0 0 0 0,1 0 0 0 0,-1 0 0 0 0,6 9 0 0 0,-5-11-51 0 0,0 0 0 0 0,1 0 0 0 0,-1 0 0 0 0,0-1 0 0 0,1 1 1 0 0,0-1-1 0 0,-1 0 0 0 0,1 0 0 0 0,0 0 0 0 0,0-1 0 0 0,0 1 0 0 0,0-1 0 0 0,0 0 0 0 0,1 0 0 0 0,-1-1 0 0 0,0 1 0 0 0,0-1 0 0 0,6 0 0 0 0,1 0-115 0 0,1 0-1 0 0,-1-1 1 0 0,0-1-1 0 0,0 0 1 0 0,20-5 0 0 0,-25 5 38 0 0,0-1 0 0 0,-1 1 1 0 0,1-1-1 0 0,-1 0 0 0 0,1 0 1 0 0,-1 0-1 0 0,0-1 1 0 0,0 0-1 0 0,0 0 0 0 0,-1 0 1 0 0,0-1-1 0 0,1 1 1 0 0,-1-1-1 0 0,-1 0 0 0 0,1 0 1 0 0,-1-1-1 0 0,0 1 1 0 0,0-1-1 0 0,-1 1 0 0 0,1-1 1 0 0,-1 0-1 0 0,-1 0 1 0 0,1 0-1 0 0,-1 0 0 0 0,0 0 1 0 0,0 0-1 0 0,-1 0 1 0 0,0-1-1 0 0,0 1 0 0 0,0 0 1 0 0,-1 0-1 0 0,0 0 1 0 0,0-1-1 0 0,-3-7 0 0 0,1 4 70 0 0,0 1-1 0 0,-1 0 1 0 0,0 1 0 0 0,-1-1-1 0 0,0 1 1 0 0,0-1-1 0 0,-11-11 1 0 0,14 17-19 0 0,1 1 0 0 0,-1 0 1 0 0,-1 0-1 0 0,1 0 0 0 0,0 0 0 0 0,0 0 1 0 0,-1 1-1 0 0,1-1 0 0 0,-1 1 0 0 0,1-1 0 0 0,-1 1 1 0 0,0 0-1 0 0,0 0 0 0 0,1 0 0 0 0,-1 0 1 0 0,0 1-1 0 0,0-1 0 0 0,0 1 0 0 0,0 0 0 0 0,0 0 1 0 0,0 0-1 0 0,0 0 0 0 0,1 0 0 0 0,-1 0 1 0 0,0 1-1 0 0,0 0 0 0 0,0-1 0 0 0,0 1 0 0 0,-3 2 1 0 0,5-2-47 0 0,0 0 0 0 0,-1 0 0 0 0,1 0 0 0 0,-1 0 1 0 0,1 0-1 0 0,0 1 0 0 0,0-1 0 0 0,0 0 0 0 0,0 1 0 0 0,0-1 1 0 0,0 1-1 0 0,-1 2 0 0 0,-2 3-291 0 0,-1 2-440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2.8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56 6625 0 0,'0'-8'80'0'0,"0"7"-35"0"0,0 0 1 0 0,0 0-1 0 0,0 1 1 0 0,0-1-1 0 0,0 0 1 0 0,0 0-1 0 0,0 0 0 0 0,0 0 1 0 0,0 0-1 0 0,-1 0 1 0 0,1 0-1 0 0,0 0 1 0 0,-1 0-1 0 0,1 0 1 0 0,0 0-1 0 0,-1 0 1 0 0,1 0-1 0 0,-1 1 1 0 0,0-1-1 0 0,1 0 1 0 0,-1 0-1 0 0,0 1 0 0 0,1-1 1 0 0,-1 0-1 0 0,0 1 1 0 0,0-1-1 0 0,1 1 1 0 0,-1-1-1 0 0,0 1 1 0 0,0-1-1 0 0,0 1 1 0 0,0-1-1 0 0,0 1 1 0 0,-1 0-1 0 0,-4-4 92 0 0,1 1-1 0 0,-1 1 1 0 0,0-1 0 0 0,0 1-1 0 0,0 0 1 0 0,-1 1 0 0 0,1-1-1 0 0,0 1 1 0 0,-1 0 0 0 0,1 1-1 0 0,-9 0 1 0 0,11 0-109 0 0,1 1 0 0 0,0-1-1 0 0,0 1 1 0 0,0 0 0 0 0,0 0 0 0 0,0 0 0 0 0,0 1-1 0 0,0-1 1 0 0,1 1 0 0 0,-1-1 0 0 0,0 1 0 0 0,1 0 0 0 0,-1 0-1 0 0,1 0 1 0 0,0 0 0 0 0,-1 0 0 0 0,1 1 0 0 0,0-1-1 0 0,1 1 1 0 0,-1 0 0 0 0,0-1 0 0 0,1 1 0 0 0,-1 0-1 0 0,1 0 1 0 0,-1 3 0 0 0,-1 3 51 0 0,0 0 0 0 0,0 0 0 0 0,1 1 0 0 0,1-1 0 0 0,-1 1 0 0 0,2-1 0 0 0,-1 1 0 0 0,1-1 0 0 0,1 1 0 0 0,2 16 0 0 0,-2-21-56 0 0,0-1 1 0 0,0 0-1 0 0,0 0 0 0 0,1 0 0 0 0,0 0 0 0 0,0 0 0 0 0,0 0 0 0 0,0 0 1 0 0,0 0-1 0 0,1-1 0 0 0,-1 1 0 0 0,1-1 0 0 0,0 0 0 0 0,0 0 0 0 0,1 0 0 0 0,-1 0 1 0 0,1 0-1 0 0,-1-1 0 0 0,1 1 0 0 0,0-1 0 0 0,0 0 0 0 0,0-1 0 0 0,0 1 1 0 0,0 0-1 0 0,7 0 0 0 0,-1 1-36 0 0,0-2 0 0 0,0 0 1 0 0,1 0-1 0 0,-1-1 1 0 0,1 0-1 0 0,-1 0 0 0 0,0-2 1 0 0,1 1-1 0 0,-1-1 0 0 0,16-5 1 0 0,-20 5-96 0 0,0-1 0 0 0,-1 1 0 0 0,1-1 0 0 0,-1 0 1 0 0,1 0-1 0 0,-1-1 0 0 0,0 1 0 0 0,-1-1 0 0 0,1 0 0 0 0,-1-1 1 0 0,1 1-1 0 0,-1-1 0 0 0,-1 0 0 0 0,1 0 0 0 0,-1 0 1 0 0,0 0-1 0 0,0 0 0 0 0,0-1 0 0 0,2-6 0 0 0,-4 9 17 0 0,0 0-1 0 0,0 0 0 0 0,-1 0 1 0 0,1 0-1 0 0,-1 0 0 0 0,0 0 1 0 0,1-1-1 0 0,-1 1 0 0 0,-1 0 1 0 0,1 0-1 0 0,0 0 0 0 0,-1 0 1 0 0,0 0-1 0 0,1 0 0 0 0,-1 0 1 0 0,-3-5-1 0 0,2 4-1 0 0,-1 0 0 0 0,0 0 0 0 0,1 0 0 0 0,-1 1-1 0 0,-1-1 1 0 0,1 1 0 0 0,0 0 0 0 0,-1 0 0 0 0,0 0 0 0 0,-5-3 0 0 0,0 1-55 0 0,0 1 1 0 0,0 0-1 0 0,0 0 1 0 0,-1 1-1 0 0,1 0 0 0 0,-1 0 1 0 0,0 1-1 0 0,0 0 0 0 0,-16 0 1 0 0,-41 8-975 0 0,34-2 308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7.4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225 160 8761 0 0,'0'-7'21'0'0,"1"4"168"0"0,-1 0 1 0 0,0 1-1 0 0,0-1 0 0 0,-1 0 1 0 0,1 1-1 0 0,0-1 1 0 0,-2-4-1 0 0,2 6-135 0 0,-1 1 0 0 0,1-1 0 0 0,-1 1 0 0 0,1-1 0 0 0,-1 0 0 0 0,1 1 0 0 0,-1-1 0 0 0,1 1 0 0 0,-1-1 0 0 0,0 1 0 0 0,1 0 0 0 0,-1-1 0 0 0,0 1 0 0 0,1-1 0 0 0,-1 1 0 0 0,0 0 0 0 0,0 0 1 0 0,1-1-1 0 0,-1 1 0 0 0,0 0 0 0 0,0 0 0 0 0,1 0 0 0 0,-1 0 0 0 0,0 0 0 0 0,0 0 0 0 0,1 0 0 0 0,-1 0 0 0 0,0 0 0 0 0,0 0 0 0 0,1 1 0 0 0,-1-1 0 0 0,-1 1 0 0 0,-4 0-3 0 0,0 2 1 0 0,1-1 0 0 0,-1 1-1 0 0,0-1 1 0 0,1 2-1 0 0,0-1 1 0 0,-1 0 0 0 0,2 1-1 0 0,-1 0 1 0 0,0 0-1 0 0,1 1 1 0 0,-5 4 0 0 0,-2 5 66 0 0,0 0 1 0 0,-17 30 0 0 0,15-19 24 0 0,2 0 0 0 0,0 0 0 0 0,2 1 0 0 0,1 0 0 0 0,1 1 0 0 0,1 0 0 0 0,-3 41 0 0 0,7-44-80 0 0,0 1 0 0 0,3 0 0 0 0,0 0 0 0 0,1 0 0 0 0,1-1 0 0 0,2 1 1 0 0,0-1-1 0 0,13 35 0 0 0,-14-49-1 0 0,1 0 0 0 0,0 0 1 0 0,1 0-1 0 0,-1-1 1 0 0,2 0-1 0 0,0 0 0 0 0,0 0 1 0 0,0-1-1 0 0,1 0 1 0 0,0 0-1 0 0,17 11 0 0 0,-19-15-27 0 0,-1-1 1 0 0,0 0-1 0 0,1 0 0 0 0,0-1 0 0 0,0 1 0 0 0,-1-1 0 0 0,1-1 0 0 0,0 1 0 0 0,1-1 0 0 0,-1 0 1 0 0,0 0-1 0 0,0-1 0 0 0,0 0 0 0 0,1 0 0 0 0,-1 0 0 0 0,0-1 0 0 0,0 0 0 0 0,0 0 0 0 0,1-1 1 0 0,-1 1-1 0 0,-1-1 0 0 0,9-4 0 0 0,7-6-29 0 0,0-1-1 0 0,0-1 1 0 0,-1 0 0 0 0,-1-2 0 0 0,-1 0-1 0 0,0-1 1 0 0,-1-1 0 0 0,-1 0-1 0 0,16-24 1 0 0,-21 24-14 0 0,0 1 0 0 0,-1-2-1 0 0,-2 1 1 0 0,0-1 0 0 0,0-1-1 0 0,-2 1 1 0 0,0-1 0 0 0,-2 0-1 0 0,0 0 1 0 0,-1-1 0 0 0,-1 1 0 0 0,-1-1-1 0 0,-2-24 1 0 0,-1 18-1 0 0,-1 1-1 0 0,-1-1 1 0 0,-1 0-1 0 0,-1 1 1 0 0,-2 0-1 0 0,-1 1 1 0 0,0 0-1 0 0,-2 0 1 0 0,-23-37-1 0 0,29 54 2 0 0,-1 0-1 0 0,0 0 0 0 0,-1 0 0 0 0,1 1 0 0 0,-2 0 1 0 0,1 0-1 0 0,-1 1 0 0 0,0 0 0 0 0,0 0 0 0 0,0 1 0 0 0,-1 0 1 0 0,0 1-1 0 0,-10-4 0 0 0,13 6-77 0 0,1 0 1 0 0,0 1-1 0 0,0 0 1 0 0,-1 0-1 0 0,1 0 0 0 0,-1 1 1 0 0,1-1-1 0 0,-1 1 0 0 0,1 1 1 0 0,0-1-1 0 0,-1 1 1 0 0,1 0-1 0 0,-1 0 0 0 0,1 1 1 0 0,0-1-1 0 0,0 1 0 0 0,0 0 1 0 0,0 1-1 0 0,0-1 1 0 0,0 1-1 0 0,1 0 0 0 0,-1 0 1 0 0,1 0-1 0 0,0 1 1 0 0,-7 6-1 0 0,1 4-780 0 0,0-1 0 0 0,1 2 0 0 0,-15 27 0 0 0,16-26 235 0 0,-9 14-653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3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45 4936 0 0,'10'-10'230'0'0,"5"-5"250"0"0,-15 14-450 0 0,1 1 0 0 0,-1-1 0 0 0,0 1 0 0 0,1-1-1 0 0,-1 1 1 0 0,0-1 0 0 0,0 1 0 0 0,0-1-1 0 0,1 1 1 0 0,-1-1 0 0 0,0 1 0 0 0,0-1 0 0 0,0 0-1 0 0,0 1 1 0 0,0-1 0 0 0,0 1 0 0 0,0-1 0 0 0,0 0-1 0 0,0 1 1 0 0,0-1 0 0 0,-1 1 0 0 0,1-1-1 0 0,0 1 1 0 0,0-1 0 0 0,0 1 0 0 0,-1-1 0 0 0,1 1-1 0 0,0-1 1 0 0,-1 0 0 0 0,0 1 0 0 0,0-1 0 0 0,0 1 0 0 0,0 0 0 0 0,0-1 0 0 0,0 1 0 0 0,1 0 0 0 0,-1 0 0 0 0,0 0 0 0 0,0 0 0 0 0,0 0 0 0 0,0 0 0 0 0,0 0 0 0 0,0 0 0 0 0,0 0 0 0 0,0 1 0 0 0,0-1 0 0 0,1 0 0 0 0,-1 1 0 0 0,0-1 0 0 0,0 0 0 0 0,0 1 0 0 0,-1 0 0 0 0,-6 2 100 0 0,-32 6 335 0 0,23-6 4 0 0,-29 10-1 0 0,39-11-330 0 0,0 1-1 0 0,1 0 1 0 0,-1 0-1 0 0,1 0 1 0 0,0 1-1 0 0,-7 5 1 0 0,11-8-90 0 0,0 1 0 0 0,1 0-1 0 0,-1-1 1 0 0,1 1 0 0 0,-1 0 0 0 0,1 0 0 0 0,0 0 0 0 0,0 0 0 0 0,0 0 0 0 0,0 0 0 0 0,0 0 0 0 0,0 1-1 0 0,1-1 1 0 0,-1 0 0 0 0,1 0 0 0 0,-1 1 0 0 0,1-1 0 0 0,0 0 0 0 0,0 1 0 0 0,0-1 0 0 0,0 0 0 0 0,0 1-1 0 0,2 3 1 0 0,-1 0 71 0 0,0 1-1 0 0,1-1 0 0 0,-1 0 0 0 0,1 0 1 0 0,5 11-1 0 0,-4-15-95 0 0,-1 1 1 0 0,0 0 0 0 0,0 0-1 0 0,1-1 1 0 0,0 1 0 0 0,-1-1-1 0 0,1 0 1 0 0,0 0 0 0 0,0 0-1 0 0,0 0 1 0 0,0 0-1 0 0,6 1 1 0 0,5 2-44 0 0,0-1 0 0 0,0 0 0 0 0,1-1 0 0 0,0-1 0 0 0,-1 0 0 0 0,1-1 0 0 0,0-1 0 0 0,0 0 1 0 0,-1-1-1 0 0,1 0 0 0 0,0-2 0 0 0,-1 1 0 0 0,22-8 0 0 0,-34 9-25 0 0,1 0 1 0 0,-1 0 0 0 0,1 0-1 0 0,-1 0 1 0 0,1-1 0 0 0,-1 1-1 0 0,0-1 1 0 0,0 1-1 0 0,0-1 1 0 0,0 0 0 0 0,0 0-1 0 0,0 0 1 0 0,0 0 0 0 0,-1 0-1 0 0,1 0 1 0 0,-1 0 0 0 0,2-4-1 0 0,-2 5 12 0 0,-1 0 0 0 0,0-1-1 0 0,1 1 1 0 0,-1 0 0 0 0,0 0-1 0 0,0-1 1 0 0,0 1 0 0 0,0 0-1 0 0,0-1 1 0 0,0 1-1 0 0,-1 0 1 0 0,1-1 0 0 0,0 1-1 0 0,-1 0 1 0 0,1 0 0 0 0,-1-1-1 0 0,1 1 1 0 0,-1 0 0 0 0,1 0-1 0 0,-1 0 1 0 0,0 0 0 0 0,0-1-1 0 0,0 1 1 0 0,1 0 0 0 0,-1 1-1 0 0,0-1 1 0 0,0 0 0 0 0,0 0-1 0 0,0 0 1 0 0,-1 1 0 0 0,1-1-1 0 0,0 0 1 0 0,0 1 0 0 0,0-1-1 0 0,-2 0 1 0 0,-10-5-212 0 0,-1 0 0 0 0,0 0 0 0 0,0 1 0 0 0,-20-4 0 0 0,27 8 76 0 0,0 0 0 0 0,0 0 0 0 0,0 1 0 0 0,0 0 0 0 0,0 0 0 0 0,0 1 0 0 0,0-1 0 0 0,1 2 0 0 0,-1-1 0 0 0,-12 5 0 0 0,18-6 105 0 0,0 1 0 0 0,1-1 0 0 0,-1 0 1 0 0,0 1-1 0 0,1 0 0 0 0,-1-1 0 0 0,0 1 0 0 0,1-1 0 0 0,-1 1 0 0 0,1-1 0 0 0,-1 1 0 0 0,1 0 0 0 0,0-1 0 0 0,-1 1 0 0 0,1 0 0 0 0,0 0 0 0 0,-1-1 0 0 0,1 1 0 0 0,0 1 0 0 0,3 3-574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3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263 43 5300 0 0,'1'-10'283'0'0,"-1"10"-258"0"0,1-1 0 0 0,-1 0 0 0 0,0 1 0 0 0,0-1 0 0 0,0 0 0 0 0,0 1 0 0 0,0-1 0 0 0,0 0 0 0 0,0 1 0 0 0,0-1 0 0 0,0 0 0 0 0,0 0 0 0 0,0 1 0 0 0,0-1 0 0 0,-1 0-1 0 0,1 1 1 0 0,0-1 0 0 0,0 0 0 0 0,-1 1 0 0 0,1-1 0 0 0,0 1 0 0 0,-1-1 0 0 0,1 0 0 0 0,-1 1 0 0 0,1-1 0 0 0,-1 1 0 0 0,1-1 0 0 0,-1 1 0 0 0,1-1 0 0 0,-1 1 0 0 0,1 0 0 0 0,-1-1 0 0 0,0 1 0 0 0,1 0 0 0 0,-1-1 0 0 0,1 1 0 0 0,-1 0 0 0 0,0 0 0 0 0,1 0 0 0 0,-1-1 0 0 0,0 1 0 0 0,-1 0 0 0 0,-7-2 49 0 0,-1 0 1 0 0,0 0 0 0 0,-1 1 0 0 0,1 0 0 0 0,0 1-1 0 0,0 0 1 0 0,0 1 0 0 0,-13 2 0 0 0,1-1 110 0 0,13-1-80 0 0,1 0 1 0 0,-1 1-1 0 0,0 0 1 0 0,0 0 0 0 0,1 1-1 0 0,-1 1 1 0 0,-14 7-1 0 0,20-10-57 0 0,1 1-1 0 0,-1-1 1 0 0,1 0-1 0 0,0 1 1 0 0,-1 0-1 0 0,1-1 1 0 0,0 1-1 0 0,0 0 1 0 0,0 0-1 0 0,0 1 1 0 0,1-1-1 0 0,-1 0 1 0 0,0 0-1 0 0,1 1 0 0 0,0-1 1 0 0,-1 1-1 0 0,1-1 1 0 0,0 1-1 0 0,1 0 1 0 0,-1-1-1 0 0,0 1 1 0 0,1 0-1 0 0,-1 0 1 0 0,1-1-1 0 0,0 1 1 0 0,0 0-1 0 0,0 0 1 0 0,1 5-1 0 0,0-6-3 0 0,-1 1 1 0 0,1-1-1 0 0,0 1 0 0 0,1-1 0 0 0,-1 1 0 0 0,0-1 0 0 0,1 0 1 0 0,-1 0-1 0 0,1 0 0 0 0,0 0 0 0 0,-1 0 0 0 0,1 0 0 0 0,0 0 0 0 0,4 2 1 0 0,-1-1 2 0 0,0 0 1 0 0,0 0 0 0 0,1-1 0 0 0,-1 1 0 0 0,1-1 0 0 0,6 1 0 0 0,5 1-31 0 0,0-2 0 0 0,0 0 0 0 0,27 0 0 0 0,-11-1-189 0 0,-23 0-67 0 0,-1 0 1 0 0,1-1 0 0 0,-1 0 0 0 0,1 0-1 0 0,-1-1 1 0 0,1-1 0 0 0,-1 0 0 0 0,1 0 0 0 0,10-4-1 0 0,-18 5 202 0 0,0 0-1 0 0,0 0 1 0 0,0 0-1 0 0,0 0 1 0 0,-1 0-1 0 0,1-1 1 0 0,0 1-1 0 0,0-1 1 0 0,-1 1-1 0 0,1-1 1 0 0,-1 0-1 0 0,0 1 1 0 0,1-1-1 0 0,-1 0 1 0 0,0 0-1 0 0,0 0 1 0 0,0 0-1 0 0,0 0 1 0 0,-1 0-1 0 0,1 0 1 0 0,0 0-1 0 0,-1 0 1 0 0,0-1-1 0 0,1 1 1 0 0,-1 0-1 0 0,0 0 1 0 0,0 0-1 0 0,0 0 1 0 0,0-1-1 0 0,-1 1 1 0 0,1 0-1 0 0,0 0 1 0 0,-1 0-1 0 0,0 0 1 0 0,1 0-1 0 0,-1-1 1 0 0,-2-2-1 0 0,0-1 34 0 0,0 1 0 0 0,-1 0 0 0 0,1-1-1 0 0,-1 1 1 0 0,0 0 0 0 0,0 1 0 0 0,-1-1-1 0 0,1 1 1 0 0,-1 0 0 0 0,0 0 0 0 0,0 0 0 0 0,-7-3-1 0 0,3 3-30 0 0,1 0 0 0 0,-1 1-1 0 0,1 0 1 0 0,-1 1 0 0 0,-14-3 0 0 0,20 4-35 0 0,0 1 0 0 0,1 0-1 0 0,-1-1 1 0 0,1 1 0 0 0,-1 0 0 0 0,0 1 0 0 0,1-1 0 0 0,-1 0 0 0 0,1 1 0 0 0,-1-1 0 0 0,1 1 0 0 0,-1 0 0 0 0,1 0 0 0 0,-1 0 0 0 0,1 0 0 0 0,0 0 0 0 0,0 1 0 0 0,-1-1 0 0 0,1 1 0 0 0,0-1 0 0 0,0 1 0 0 0,1 0 0 0 0,-1 0-1 0 0,-2 2 1 0 0,0 3-510 0 0,4-3-116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4.1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17 5513 0 0,'-6'-1'100'0'0,"1"1"1"0"0,-1 0-1 0 0,1 1 0 0 0,0-1 1 0 0,-1 1-1 0 0,1 0 1 0 0,0 0-1 0 0,0 1 1 0 0,0 0-1 0 0,0 0 1 0 0,0 0-1 0 0,0 0 1 0 0,0 1-1 0 0,-7 5 1 0 0,5-3 2 0 0,1-1 0 0 0,0 1 1 0 0,0 0-1 0 0,0 0 0 0 0,1 1 0 0 0,-1 0 1 0 0,1 0-1 0 0,-6 10 0 0 0,10-14-69 0 0,0 0 0 0 0,0 0-1 0 0,1 0 1 0 0,-1 0 0 0 0,0 0 0 0 0,1 0 0 0 0,-1 0 0 0 0,1 1-1 0 0,0-1 1 0 0,-1 0 0 0 0,1 0 0 0 0,0 0 0 0 0,1 1 0 0 0,-1-1-1 0 0,0 0 1 0 0,1 0 0 0 0,-1 0 0 0 0,1 0 0 0 0,-1 1-1 0 0,1-1 1 0 0,0 0 0 0 0,0 0 0 0 0,0 0 0 0 0,0-1 0 0 0,0 1-1 0 0,1 0 1 0 0,-1 0 0 0 0,1 0 0 0 0,-1-1 0 0 0,1 1 0 0 0,-1-1-1 0 0,1 1 1 0 0,0-1 0 0 0,3 2 0 0 0,2 1-15 0 0,-1 0-1 0 0,1-1 1 0 0,1 0 0 0 0,-1 0 0 0 0,0 0 0 0 0,0-1-1 0 0,1 0 1 0 0,0-1 0 0 0,-1 1 0 0 0,1-1 0 0 0,0-1-1 0 0,-1 0 1 0 0,13-1 0 0 0,-5 0-69 0 0,1-1-1 0 0,-1 0 1 0 0,0-2 0 0 0,0 0-1 0 0,25-10 1 0 0,-38 13 20 0 0,1 0-1 0 0,-1 0 1 0 0,0 0-1 0 0,0 0 1 0 0,0 0-1 0 0,0 0 1 0 0,0-1 0 0 0,0 1-1 0 0,-1-1 1 0 0,1 0-1 0 0,0 1 1 0 0,-1-1-1 0 0,1 0 1 0 0,-1 0-1 0 0,0 0 1 0 0,2-4 0 0 0,-2 4 0 0 0,-1 0-1 0 0,1 1 1 0 0,-1-1 0 0 0,0 0 0 0 0,1 0 0 0 0,-1 0 0 0 0,0 0 0 0 0,-1 0 0 0 0,1 0 0 0 0,0 0 0 0 0,0 0 0 0 0,-1 0 0 0 0,1 0 0 0 0,-1 0 0 0 0,0 0 0 0 0,-1-1 0 0 0,-1-4-64 0 0,-1 1 0 0 0,-1-1 0 0 0,1 1-1 0 0,-1 0 1 0 0,0 1 0 0 0,-1-1 0 0 0,1 1 0 0 0,-11-7 0 0 0,8 6-61 0 0,0 1 0 0 0,-1 0 0 0 0,1 1 0 0 0,-1-1 0 0 0,0 2 0 0 0,-1-1-1 0 0,1 1 1 0 0,-19-3 0 0 0,-5 2-512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34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234 0 3752 0 0,'-101'17'818'0'0,"82"-15"-305"0"0,0 0 0 0 0,-28 8 0 0 0,44-9-455 0 0,0 0 0 0 0,0 1 0 0 0,1-1 0 0 0,-1 1 0 0 0,1 0 0 0 0,-1-1 0 0 0,1 1 0 0 0,-1 0 0 0 0,1 1 0 0 0,0-1 0 0 0,0 0 0 0 0,0 0 0 0 0,0 1 0 0 0,1-1 0 0 0,-1 1 0 0 0,1 0 0 0 0,-1-1 0 0 0,1 1 0 0 0,-2 6 0 0 0,3-8-15 0 0,-1 1-1 0 0,0 0 1 0 0,1 0 0 0 0,-1 0 0 0 0,1 0 0 0 0,0 0 0 0 0,0 0-1 0 0,0 1 1 0 0,0-1 0 0 0,0 0 0 0 0,0 0 0 0 0,0 0 0 0 0,1 0-1 0 0,-1 0 1 0 0,1 0 0 0 0,-1 0 0 0 0,1 0 0 0 0,0-1 0 0 0,0 1 0 0 0,0 0-1 0 0,0 0 1 0 0,0 0 0 0 0,0-1 0 0 0,1 1 0 0 0,-1-1 0 0 0,0 1-1 0 0,1-1 1 0 0,-1 1 0 0 0,1-1 0 0 0,2 2 0 0 0,12 5 56 0 0,0-1-1 0 0,1 0 1 0 0,0-1 0 0 0,0-1 0 0 0,30 5 0 0 0,89 6-499 0 0,-136-16 399 0 0,8 1-95 0 0,0-1 0 0 0,0 0 0 0 0,0 0 0 0 0,0 0 0 0 0,0-1 0 0 0,0 0 0 0 0,0-1 1 0 0,14-4-1 0 0,-20 5 63 0 0,0 0 0 0 0,0 0 1 0 0,0-1-1 0 0,0 1 0 0 0,0-1 0 0 0,0 1 1 0 0,0-1-1 0 0,0 0 0 0 0,0 1 1 0 0,-1-1-1 0 0,1 0 0 0 0,-1 0 1 0 0,1 0-1 0 0,-1 0 0 0 0,0-1 0 0 0,0 1 1 0 0,0 0-1 0 0,0 0 0 0 0,0-1 1 0 0,0 1-1 0 0,-1-1 0 0 0,1 1 1 0 0,-1-1-1 0 0,0 1 0 0 0,1-1 0 0 0,-1 1 1 0 0,0-1-1 0 0,-1 1 0 0 0,1 0 1 0 0,0-1-1 0 0,-2-3 0 0 0,2 1 28 0 0,-1 0 0 0 0,-1 0 0 0 0,1 0-1 0 0,-1 1 1 0 0,1-1 0 0 0,-1 0-1 0 0,-1 1 1 0 0,-3-7 0 0 0,5 9 3 0 0,-1 0 1 0 0,1 1-1 0 0,-1-1 0 0 0,1 0 0 0 0,-1 1 1 0 0,0-1-1 0 0,0 1 0 0 0,0-1 1 0 0,0 1-1 0 0,0 0 0 0 0,0 0 1 0 0,0 0-1 0 0,0 0 0 0 0,0 0 0 0 0,-1 1 1 0 0,1-1-1 0 0,0 0 0 0 0,0 1 1 0 0,-5-1-1 0 0,-7 1-93 0 0,0 0 0 0 0,-1 0 1 0 0,1 2-1 0 0,0-1 0 0 0,0 2 0 0 0,-22 6 1 0 0,9 1-436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45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14 7873 0 0,'0'-13'669'0'0,"0"32"-136"0"0,0 32 238 0 0,-11 236 1817 0 0,4-223-2286 0 0,-3 0 0 0 0,-25 90 1 0 0,-60 169-3118 0 0,86-291 1574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46.1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1 522 6125 0 0,'0'0'20'0'0,"0"-1"0"0"0,0 0 0 0 0,0 1 0 0 0,0-1 0 0 0,1 1 1 0 0,-1-1-1 0 0,0 0 0 0 0,0 1 0 0 0,1-1 0 0 0,-1 1 1 0 0,0-1-1 0 0,1 1 0 0 0,-1-1 0 0 0,0 1 0 0 0,1-1 0 0 0,-1 1 1 0 0,1 0-1 0 0,-1-1 0 0 0,1 1 0 0 0,0-1 0 0 0,0 1 1 0 0,-1-1 0 0 0,1 1 0 0 0,-1-1 0 0 0,1 1 0 0 0,-1 0 0 0 0,1-1 0 0 0,-1 1 0 0 0,0-1 0 0 0,1 1 0 0 0,-1-1 0 0 0,1 1 0 0 0,-1-1 1 0 0,0 0-1 0 0,0 1 0 0 0,1-1 0 0 0,-1 1 0 0 0,0-1 0 0 0,0 0 0 0 0,0 1 0 0 0,0-1 0 0 0,1 0 0 0 0,-1-2-23 0 0,0 1 0 0 0,1 0 1 0 0,0 0-1 0 0,-1-1 0 0 0,1 1 0 0 0,0 0 1 0 0,0 0-1 0 0,0 0 0 0 0,1 0 0 0 0,-1 0 1 0 0,0 0-1 0 0,1 0 0 0 0,2-2 1 0 0,-3 4-63 0 0,-4-15 31 0 0,3 15 37 0 0,0-1 1 0 0,0 1-1 0 0,-1 0 0 0 0,1 0 1 0 0,0-1-1 0 0,0 1 1 0 0,-1 0-1 0 0,1-1 0 0 0,0 1 1 0 0,0 0-1 0 0,0-1 0 0 0,0 1 1 0 0,0-1-1 0 0,-1 1 0 0 0,1 0 1 0 0,0-1-1 0 0,0 1 1 0 0,0-1-1 0 0,0 1 0 0 0,0 0 1 0 0,0-1-1 0 0,0 1 0 0 0,0-1 1 0 0,0 1-1 0 0,1 0 0 0 0,-1-1 1 0 0,0 1-1 0 0,0 0 1 0 0,0-1-1 0 0,0 1 0 0 0,1 0 1 0 0,-1-1-1 0 0,0 1 0 0 0,1-1 1 0 0,2-18 247 0 0,11-15 757 0 0,-6 10-583 0 0,1 0-1 0 0,0 1 1 0 0,2-1 0 0 0,24-38-1 0 0,-6 20 333 0 0,47-55-1 0 0,-50 69-244 0 0,-17 20-108 0 0,-2 0 0 0 0,1-1 0 0 0,-1 1 0 0 0,11-19 0 0 0,-15 27-374 0 0,-1-1 1 0 0,1 1 0 0 0,-1 0 0 0 0,1 0 0 0 0,-1 0-1 0 0,1 0 1 0 0,-1 1 0 0 0,1-1 0 0 0,-1 1 0 0 0,1 0-1 0 0,-1-1 1 0 0,3 3 0 0 0,-3-3-21 0 0,4 2 9 0 0,-1 1 1 0 0,1-1-1 0 0,0 1 0 0 0,-1 0 1 0 0,0 1-1 0 0,1-1 1 0 0,4 6-1 0 0,-7-7-11 0 0,-1 0-1 0 0,0 0 1 0 0,0 0 0 0 0,0 0-1 0 0,0 0 1 0 0,0 1-1 0 0,-1-1 1 0 0,1 1-1 0 0,-1-1 1 0 0,1 1 0 0 0,-1 0-1 0 0,0 0 1 0 0,0-1-1 0 0,0 1 1 0 0,0 0-1 0 0,0 5 1 0 0,0-1 40 0 0,1-9 18 0 0,-2 2-61 0 0,0 0-1 0 0,0 0 1 0 0,0 0-1 0 0,0 0 1 0 0,-1 1 0 0 0,1-1-1 0 0,0 0 1 0 0,0 0 0 0 0,0 0-1 0 0,0 0 1 0 0,0 0-1 0 0,0 0 1 0 0,0 0 0 0 0,0 0-1 0 0,-1 0 1 0 0,1 0 0 0 0,0 0-1 0 0,0-1 1 0 0,0 1-1 0 0,0 0 1 0 0,0 0 0 0 0,0 0-1 0 0,0 0 1 0 0,0 0 0 0 0,0 0-1 0 0,0 0 1 0 0,-1 0-1 0 0,1 0 1 0 0,0 0 0 0 0,0 0-1 0 0,0 0 1 0 0,0 0-1 0 0,0 0 1 0 0,0 0 0 0 0,0-1-1 0 0,0 1 1 0 0,0 0 0 0 0,0 0-1 0 0,0 0 1 0 0,0 0-1 0 0,0 0 1 0 0,0 0 0 0 0,0 0-1 0 0,0 0 1 0 0,0 0 0 0 0,0-1-1 0 0,0 1 1 0 0,0 0-1 0 0,0 0 1 0 0,0 0 0 0 0,0 0-1 0 0,0 0 1 0 0,0 0 0 0 0,0 0-1 0 0,0 0 1 0 0,0 0-1 0 0,0-1 1 0 0,0 1 0 0 0,0 0-1 0 0,0 0 1 0 0,0 0-1 0 0,0 0 1 0 0,2-2 56 0 0,0 1 0 0 0,1 0 0 0 0,-1-1 0 0 0,0 1 0 0 0,1 0 0 0 0,-1 0 0 0 0,0 1 0 0 0,4-2 0 0 0,-5 2-55 0 0,0 0 1 0 0,0 0-1 0 0,0 0 1 0 0,0 1-1 0 0,0-1 1 0 0,0 0 0 0 0,0 1-1 0 0,0-1 1 0 0,-1 0-1 0 0,1 1 1 0 0,0-1-1 0 0,0 1 1 0 0,0-1 0 0 0,-1 1-1 0 0,1-1 1 0 0,0 1-1 0 0,0 0 1 0 0,-1-1 0 0 0,1 1-1 0 0,-1 0 1 0 0,1 0-1 0 0,0 0 1 0 0,-1-1-1 0 0,0 1 1 0 0,1 0 0 0 0,0 1-1 0 0,24 50 343 0 0,-3 0 0 0 0,-1 2 0 0 0,23 99 0 0 0,32 207-3693 0 0,-68-304 1529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47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3 8893 0 0,'-7'2'49'0'0,"6"-2"-37"0"0,1 0 0 0 0,0 1 0 0 0,0-1 0 0 0,-1 0 0 0 0,1 0 0 0 0,0 0 0 0 0,-1 0 0 0 0,1 0 0 0 0,0 0-1 0 0,-1 0 1 0 0,1 0 0 0 0,0 1 0 0 0,-1-1 0 0 0,1 0 0 0 0,0 0 0 0 0,-1-1 0 0 0,1 1 0 0 0,0 0 0 0 0,-1 0 0 0 0,1 0 0 0 0,0 0 0 0 0,-1 0 0 0 0,1 0-1 0 0,0 0 1 0 0,0 0 0 0 0,-1-1 0 0 0,1 1 0 0 0,0 0 0 0 0,-1 0 0 0 0,1 0 0 0 0,0-1 0 0 0,0 1 0 0 0,0 0 0 0 0,-1 0 0 0 0,1-1 0 0 0,0 1-1 0 0,0 0 1 0 0,0 0 0 0 0,-1-1 0 0 0,1 1 0 0 0,0 0 0 0 0,0-1 0 0 0,0 1 0 0 0,0-1 0 0 0,-8 44 641 0 0,-2 513 1112 0 0,10-419-3876 0 0,-1-106 1001 0 0,1-4-197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48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0 331 3580 0 0,'7'8'109'0'0,"1"3"418"0"0,-5-12-181 0 0,-4-9 5 0 0,-3 0-145 0 0,0-5 2755 0 0,10 5-2891 0 0,20-31-10 0 0,-20 31 539 0 0,-3 3-488 0 0,16-38 793 0 0,-1-7-814 0 0,-13 39 210 0 0,-3 8-202 0 0,25-42 57 0 0,-25 44 130 0 0,0 0-209 0 0,3-6 309 0 0,0 0-1 0 0,-1-1 1 0 0,5-17-1 0 0,-5 14-343 0 0,-3 9 1183 0 0,3 3-1107 0 0,8-1-78 0 0,-1 1 0 0 0,1 0 0 0 0,0 0 0 0 0,13 2 0 0 0,-19 0-38 0 0,0 0 1 0 0,-1 0 0 0 0,1 1-1 0 0,-1-1 1 0 0,0 2 0 0 0,1-1-1 0 0,-1 0 1 0 0,0 1 0 0 0,8 6 0 0 0,0 1-5 0 0,21 21 1 0 0,-30-27-1 0 0,20 20-243 0 0,0 2 1 0 0,-2 0-1 0 0,-1 1 1 0 0,-1 2-1 0 0,-2 0 1 0 0,17 34-1 0 0,-13-10-1070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50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53 5420 0 0,'0'-2'67'0'0,"1"-1"0"0"0,-1 0 0 0 0,0 1 0 0 0,1-1 0 0 0,-1 1 0 0 0,1-1 0 0 0,0 1 0 0 0,0 0 0 0 0,0-1 0 0 0,0 1 0 0 0,0 0 0 0 0,1-1 0 0 0,-1 1 0 0 0,1 0 0 0 0,-1 0 0 0 0,1 0 0 0 0,0 0 0 0 0,0 1 0 0 0,0-1 0 0 0,0 0-1 0 0,0 1 1 0 0,0-1 0 0 0,4-1 0 0 0,5 34 679 0 0,3 61 171 0 0,5 131-1 0 0,-10-91-678 0 0,0 91-2752 0 0,-7-202 1525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50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39 4252 0 0,'0'-1'28'0'0,"-1"0"0"0"0,1 1-1 0 0,0-1 1 0 0,-1 0-1 0 0,1 0 1 0 0,0 0 0 0 0,0 0-1 0 0,0 0 1 0 0,0 0 0 0 0,0 0-1 0 0,0 0 1 0 0,0 0-1 0 0,0 0 1 0 0,0 0 0 0 0,0 0-1 0 0,0 1 1 0 0,1-1 0 0 0,-1 0-1 0 0,0 0 1 0 0,1 0-1 0 0,-1 0 1 0 0,1 0 0 0 0,-1 0-1 0 0,1 1 1 0 0,-1-1-1 0 0,1 0 1 0 0,-1 0 0 0 0,1 1-1 0 0,0-1 1 0 0,-1 0 0 0 0,1 1-1 0 0,0-1 1 0 0,0 1-1 0 0,1-1 1 0 0,-1 0 33 0 0,0 0 0 0 0,0 0 0 0 0,0 0-1 0 0,0 0 1 0 0,0 1 0 0 0,1-1 0 0 0,-1 0 0 0 0,0 1 0 0 0,0-1 0 0 0,1 1-1 0 0,-1 0 1 0 0,0-1 0 0 0,1 1 0 0 0,-1 0 0 0 0,0 0 0 0 0,1 0 0 0 0,-1 0-1 0 0,0 0 1 0 0,1 0 0 0 0,-1 0 0 0 0,0 0 0 0 0,1 0 0 0 0,-1 1 0 0 0,0-1-1 0 0,2 1 1 0 0,8 8 193 0 0,-1 1 0 0 0,0 0 0 0 0,10 14 0 0 0,12 12-23 0 0,-20-25-235 0 0,0 0-1 0 0,0-1 1 0 0,1 0 0 0 0,15 8 0 0 0,-22-14-110 0 0,0-1 0 0 0,1 0 0 0 0,-1-1 1 0 0,1 1-1 0 0,-1-1 0 0 0,1 0 0 0 0,-1-1 0 0 0,1 0 1 0 0,0 0-1 0 0,0 0 0 0 0,13-1 0 0 0,19-4-1727 0 0,-26-1 1069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7.9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0 7841 0 0,'0'1'12'0'0,"-1"0"1"0"0,1-1-1 0 0,0 1 0 0 0,0 0 1 0 0,0-1-1 0 0,0 1 1 0 0,0 0-1 0 0,0-1 1 0 0,1 1-1 0 0,-1 0 0 0 0,0-1 1 0 0,0 1-1 0 0,0-1 1 0 0,1 1-1 0 0,-1 0 1 0 0,0-1-1 0 0,1 1 0 0 0,-1 0 1 0 0,6 20 1282 0 0,-7 4-992 0 0,-1-1 0 0 0,-2 0-1 0 0,0 1 1 0 0,-2-1 0 0 0,0-1-1 0 0,-12 29 1 0 0,-69 134-131 0 0,80-170-94 0 0,-14 21-68 0 0,12-22-10 0 0,1 0-1 0 0,1 0 1 0 0,0 1 0 0 0,-9 31 0 0 0,16-46 4 0 0,0 1 0 0 0,-1 0 1 0 0,1 0-1 0 0,0 0 0 0 0,0-1 0 0 0,0 1 1 0 0,0 0-1 0 0,1 0 0 0 0,-1 0 0 0 0,0-1 1 0 0,1 1-1 0 0,-1 0 0 0 0,1-1 1 0 0,-1 1-1 0 0,1 0 0 0 0,0-1 0 0 0,0 1 1 0 0,0 0-1 0 0,1 1 0 0 0,1-1 18 0 0,-1 1-1 0 0,0-1 1 0 0,1 0 0 0 0,0 0-1 0 0,-1-1 1 0 0,1 1-1 0 0,0 0 1 0 0,0-1-1 0 0,0 0 1 0 0,4 2 0 0 0,8 1 84 0 0,0-1 0 0 0,1 0 1 0 0,27 1-1 0 0,-26-3-103 0 0,316 28 489 0 0,-257-24 108 0 0,-76-8-397 0 0,1-1-1 0 0,-1 0 1 0 0,0 1-1 0 0,0-1 1 0 0,-1 1-1 0 0,1-1 0 0 0,-3-6 1 0 0,-1-20-69 0 0,-21-141-121 0 0,15 121 79 0 0,2 0 1 0 0,-1-67-1 0 0,9 106-45 0 0,0 4 16 0 0,1 0 0 0 0,-2-1 1 0 0,1 1-1 0 0,-1 0 0 0 0,0 0 0 0 0,0 0 0 0 0,-1 0 0 0 0,-3-10 0 0 0,5 17-102 0 0,-1 0 1 0 0,1 0-1 0 0,0 0 0 0 0,0-1 1 0 0,0 1-1 0 0,0 0 0 0 0,0 0 1 0 0,-1 0-1 0 0,1 0 0 0 0,0 0 1 0 0,0-1-1 0 0,0 1 0 0 0,0 0 1 0 0,0 0-1 0 0,0 0 0 0 0,0 0 1 0 0,-1-1-1 0 0,1 1 0 0 0,0 0 1 0 0,0 0-1 0 0,0 0 0 0 0,0 0 1 0 0,0-1-1 0 0,0 1 0 0 0,0 0 0 0 0,0 0 1 0 0,0 0-1 0 0,0-1 0 0 0,0 1 1 0 0,0 0-1 0 0,0 0 0 0 0,0 0 1 0 0,0-1-1 0 0,1 1 0 0 0,-1 0 1 0 0,0 0-1 0 0,0 0 0 0 0,0 0 1 0 0,0-1-1 0 0,0 1 0 0 0,0 0 1 0 0,0 0-1 0 0,0 0 0 0 0,1 0 1 0 0,-1 0-1 0 0,0-1 0 0 0,0 1 0 0 0,0 0 1 0 0,0 0-1 0 0,1 0 0 0 0,-1 0 1 0 0,0 0-1 0 0,0 0 0 0 0,0 0 1 0 0,0 0-1 0 0,1 0 0 0 0,-1 0 1 0 0,0-1-1 0 0,0 1 0 0 0,0 0 1 0 0,1 0-1 0 0,-1 0 0 0 0,0 0 1 0 0,0 0-1 0 0,0 0 0 0 0,0 1 1 0 0,1-1-1 0 0,-1 0-28 0 0,0 0-1 0 0,1 0 1 0 0,-1 0 0 0 0,0 0 0 0 0,0 0 0 0 0,1 0-1 0 0,-1 0 1 0 0,0 0 0 0 0,0 0 0 0 0,0 0 0 0 0,1 0-1 0 0,-1 0 1 0 0,0 0 0 0 0,0 0 0 0 0,1-1 0 0 0,-1 1-1 0 0,0 0 1 0 0,0 0 0 0 0,0 0 0 0 0,1 0 0 0 0,-1 0-1 0 0,0 0 1 0 0,0-1 0 0 0,0 1 0 0 0,0 0 0 0 0,1 0-1 0 0,-1 0 1 0 0,0 0 0 0 0,0-1 0 0 0,0 1 0 0 0,0 0-1 0 0,0 0 1 0 0,0 0 0 0 0,0-1 0 0 0,1 1 0 0 0,-1 0-1 0 0,0 0 1 0 0,0-1 0 0 0,0 1 0 0 0,0-4-1630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50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29 6249 0 0,'7'-12'113'0'0,"-6"11"-25"0"0,0 1-1 0 0,-1-1 1 0 0,1 0-1 0 0,0 0 1 0 0,-1 0 0 0 0,1 0-1 0 0,-1 0 1 0 0,1 0-1 0 0,-1 0 1 0 0,0 0-1 0 0,1 0 1 0 0,-1 0-1 0 0,0 0 1 0 0,0 0-1 0 0,1-2 1 0 0,-59 65 3338 0 0,32-38-3734 0 0,-1-1 0 0 0,-59 36 1 0 0,48-35-654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02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458 307 6845 0 0,'-7'-10'9'0'0,"3"3"6"0"0,-1 0 0 0 0,0 1 0 0 0,0 0 0 0 0,-1 0 0 0 0,-10-9-1 0 0,14 14-5 0 0,0 0-1 0 0,0 0 0 0 0,0 0 0 0 0,0 0 0 0 0,0 0 0 0 0,0 0 1 0 0,0 0-1 0 0,0 1 0 0 0,-1-1 0 0 0,1 1 0 0 0,0 0 0 0 0,-1-1 0 0 0,1 1 1 0 0,0 0-1 0 0,-1 0 0 0 0,1 1 0 0 0,0-1 0 0 0,0 0 0 0 0,-1 1 1 0 0,1 0-1 0 0,0-1 0 0 0,0 1 0 0 0,0 0 0 0 0,-4 2 0 0 0,-5 3 68 0 0,0 2-1 0 0,0-1 0 0 0,1 1 1 0 0,-1 1-1 0 0,2-1 0 0 0,0 2 1 0 0,0 0-1 0 0,-9 12 0 0 0,-5 11 252 0 0,-26 48 0 0 0,19-22-131 0 0,2 2-1 0 0,4 0 1 0 0,2 1-1 0 0,2 2 1 0 0,4 0-1 0 0,2 1 1 0 0,3 0-1 0 0,-4 108 1 0 0,15-137-36 0 0,1-1-1 0 0,2 0 1 0 0,1 0 0 0 0,1 0 0 0 0,2-1-1 0 0,2 0 1 0 0,1 0 0 0 0,20 44 0 0 0,-17-51-69 0 0,1 0 1 0 0,1 0 0 0 0,2-2-1 0 0,0 0 1 0 0,2-1 0 0 0,1 0-1 0 0,1-2 1 0 0,0-1 0 0 0,48 37-1 0 0,-27-29-50 0 0,1-2 0 0 0,1-3-1 0 0,1-1 1 0 0,70 25 0 0 0,-45-25-18 0 0,0-3 0 0 0,110 16 0 0 0,151-8-26 0 0,-5-28-11 0 0,22-20 4 0 0,-270 11 12 0 0,0-3 0 0 0,105-31 0 0 0,-157 35-5 0 0,0-1 0 0 0,-1-1 0 0 0,0-1 0 0 0,0-1 1 0 0,-1-2-1 0 0,-1 0 0 0 0,-1-1 0 0 0,0-1 1 0 0,-1-2-1 0 0,0 0 0 0 0,-2-1 0 0 0,0-1 0 0 0,-1 0 1 0 0,-1-2-1 0 0,-1 0 0 0 0,-1 0 0 0 0,-1-2 1 0 0,17-37-1 0 0,-13 17-136 0 0,-1-1 1 0 0,-3 0-1 0 0,-1-2 1 0 0,-3 1 0 0 0,-1-1-1 0 0,-3 0 1 0 0,-1-1-1 0 0,-3 0 1 0 0,-2 0-1 0 0,-2 1 1 0 0,-2-1-1 0 0,-2 1 1 0 0,-2 0-1 0 0,-18-59 1 0 0,14 68 103 0 0,-2 0-1 0 0,-1 1 1 0 0,-2 1 0 0 0,-2 1 0 0 0,-1 1 0 0 0,-1 0-1 0 0,-2 2 1 0 0,-2 0 0 0 0,0 2 0 0 0,-3 0-1 0 0,0 2 1 0 0,-1 1 0 0 0,-42-28 0 0 0,14 16-19 0 0,-3 3 0 0 0,-1 2 0 0 0,-1 3 0 0 0,-1 3 0 0 0,-2 3 0 0 0,-114-29 0 0 0,55 27-271 0 0,-1 5-1 0 0,-226-10 0 0 0,213 28-274 0 0,0 6 0 0 0,0 6 0 0 0,-222 42 0 0 0,221-19-102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1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555 208 6721 0 0,'6'-12'229'0'0,"-1"0"0"0"0,-1 0 1 0 0,5-20-1 0 0,-9 27-167 0 0,1-1-1 0 0,-2 1 1 0 0,1 0 0 0 0,-1 0-1 0 0,0 0 1 0 0,0-1 0 0 0,0 1 0 0 0,0 0-1 0 0,-1 1 1 0 0,0-1 0 0 0,0 0-1 0 0,-1 0 1 0 0,1 1 0 0 0,-1-1-1 0 0,0 1 1 0 0,0 0 0 0 0,0 0-1 0 0,-1 0 1 0 0,1 0 0 0 0,-1 1-1 0 0,0-1 1 0 0,0 1 0 0 0,0 0-1 0 0,-7-4 1 0 0,4 6-11 0 0,0-1 0 0 0,0 1-1 0 0,0 1 1 0 0,0-1 0 0 0,0 1 0 0 0,0 1 0 0 0,0-1-1 0 0,0 1 1 0 0,0 0 0 0 0,0 1 0 0 0,0-1-1 0 0,0 1 1 0 0,-12 6 0 0 0,5-2 64 0 0,0 1 0 0 0,0 0-1 0 0,1 1 1 0 0,0 1 0 0 0,-16 13 0 0 0,9-3 72 0 0,0 1 0 0 0,1 1 1 0 0,2 1-1 0 0,0 0 0 0 0,1 2 1 0 0,1 0-1 0 0,-17 38 0 0 0,-2 18 249 0 0,-24 90 0 0 0,54-160-405 0 0,-11 42 139 0 0,1 0 0 0 0,-10 81 0 0 0,21-104-88 0 0,2-1 0 0 0,0 0 0 0 0,2 1 1 0 0,1-1-1 0 0,1 1 0 0 0,10 41 0 0 0,-10-59-42 0 0,0 0 1 0 0,1 0-1 0 0,1 0 1 0 0,0-1-1 0 0,0 1 1 0 0,1-1-1 0 0,0 0 1 0 0,1-1-1 0 0,0 1 1 0 0,0-2-1 0 0,1 1 1 0 0,0-1-1 0 0,1 0 0 0 0,-1 0 1 0 0,2-1-1 0 0,-1-1 1 0 0,1 1-1 0 0,0-1 1 0 0,0-1-1 0 0,1 0 1 0 0,-1-1-1 0 0,1 0 1 0 0,0 0-1 0 0,1-1 1 0 0,21 3-1 0 0,-6-3-19 0 0,1-2-1 0 0,0-1 1 0 0,0-1 0 0 0,-1-1-1 0 0,49-11 1 0 0,-22 0-28 0 0,98-38 0 0 0,-107 32 2 0 0,0-2 0 0 0,-2-1-1 0 0,-1-2 1 0 0,-1-3 0 0 0,-1-1 0 0 0,66-60-1 0 0,-79 61-29 0 0,-2 0 0 0 0,-1-1-1 0 0,-1-2 1 0 0,-1 0-1 0 0,-2-2 1 0 0,-1 0 0 0 0,-1-1-1 0 0,-2-1 1 0 0,17-53-1 0 0,-22 51-39 0 0,-2 1-1 0 0,-2-1 0 0 0,-1 0 1 0 0,2-60-1 0 0,-7 77 47 0 0,-2 0-1 0 0,0 0 1 0 0,-1 0 0 0 0,-1 0-1 0 0,-1 1 1 0 0,-1-1-1 0 0,0 1 1 0 0,-1 0 0 0 0,-1 0-1 0 0,-16-28 1 0 0,17 37-47 0 0,-1 0-1 0 0,1 1 1 0 0,-2 0 0 0 0,1 0-1 0 0,-1 1 1 0 0,0 0 0 0 0,-1 0-1 0 0,1 1 1 0 0,-1 0 0 0 0,-1 0-1 0 0,1 1 1 0 0,-1 1 0 0 0,0-1-1 0 0,0 1 1 0 0,0 1 0 0 0,-1 0-1 0 0,1 1 1 0 0,-1 0 0 0 0,1 0-1 0 0,-1 1 1 0 0,0 1 0 0 0,0-1-1 0 0,1 2 1 0 0,-1 0 0 0 0,0 0-1 0 0,1 1 1 0 0,-1 0 0 0 0,-19 7-1 0 0,-1 3-976 0 0,-42 21 0 0 0,20-1-270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2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99 8201 0 0,'-7'-20'186'0'0,"5"17"-143"0"0,1 0 0 0 0,0 0 0 0 0,0 0-1 0 0,0 0 1 0 0,0 0 0 0 0,1 0 0 0 0,-1 0 0 0 0,1 0 0 0 0,0-1 0 0 0,0 1 0 0 0,0 0 0 0 0,0 0 0 0 0,0 0 0 0 0,2-4 0 0 0,-2 5 12 0 0,0 0 1 0 0,0 0-1 0 0,-1 0 1 0 0,1 1 0 0 0,0-1-1 0 0,-1 0 1 0 0,1 0-1 0 0,-1 0 1 0 0,-1-2-1 0 0,-1-3 475 0 0,4 12-531 0 0,-1 1 0 0 0,0 0 1 0 0,0-1-1 0 0,0 1 0 0 0,-1 0 0 0 0,0-1 0 0 0,-2 9 0 0 0,-2 12-3 0 0,-4 28 31 0 0,-3 0 0 0 0,-33 96 0 0 0,4-20 13 0 0,23-66-15 0 0,2 1 1 0 0,4 1-1 0 0,2 0 0 0 0,0 79 0 0 0,10-81 87 0 0,1-65-89 0 0,0-1 0 0 0,1 1 0 0 0,-1 0 0 0 0,1-1 0 0 0,-1 1-1 0 0,1 0 1 0 0,0 0 0 0 0,-1 0 0 0 0,1 0 0 0 0,0 0 0 0 0,2 0 0 0 0,0-1 12 0 0,9-4-23 0 0,1 0 1 0 0,-1 1-1 0 0,1 0 0 0 0,0 1 0 0 0,0 1 0 0 0,0 0 0 0 0,1 1 0 0 0,-1 0 0 0 0,1 1 0 0 0,-1 1 0 0 0,1 0 1 0 0,-1 1-1 0 0,23 5 0 0 0,7 4 57 0 0,-1 3 1 0 0,83 35-1 0 0,-21-7-31 0 0,-85-34 10 0 0,-1-1-1 0 0,1-1 1 0 0,0-1-1 0 0,0 0 1 0 0,0-2-1 0 0,31 1 1 0 0,-39-4-20 0 0,0 0 0 0 0,0 0 0 0 0,0-2 0 0 0,-1 1 0 0 0,1-1 1 0 0,-1-1-1 0 0,0 0 0 0 0,0-1 0 0 0,0 0 0 0 0,0-1 0 0 0,-1 0 0 0 0,15-11 0 0 0,-5 0-24 0 0,0-1-1 0 0,-1-1 1 0 0,-1 0-1 0 0,-1-2 0 0 0,-1 0 1 0 0,0-1-1 0 0,-2 0 1 0 0,-1-1-1 0 0,0-1 0 0 0,-2 0 1 0 0,-1-1-1 0 0,-1 0 1 0 0,-1 0-1 0 0,8-44 0 0 0,-11 41 166 0 0,-1-1 0 0 0,-1 1 0 0 0,-2-1 0 0 0,-1 0 0 0 0,-1 0 0 0 0,-1 1 0 0 0,-2-1 0 0 0,-1 1 0 0 0,-1-1 0 0 0,-1 1 0 0 0,-2 1 0 0 0,-1 0 0 0 0,-17-35 0 0 0,22 53-21 0 0,-1-1-1 0 0,0 2 0 0 0,0-1 1 0 0,-1 1-1 0 0,0 0 0 0 0,-11-10 1 0 0,16 16-155 0 0,-1 0-1 0 0,1 0 1 0 0,-1 0 0 0 0,1 1-1 0 0,-1-1 1 0 0,0 1 0 0 0,0 0-1 0 0,0 0 1 0 0,0 0 0 0 0,0 0-1 0 0,-5-1 1 0 0,6 2-78 0 0,0 0 1 0 0,0 1-1 0 0,0-1 0 0 0,0 0 0 0 0,0 0 0 0 0,0 1 0 0 0,0 0 1 0 0,0-1-1 0 0,0 1 0 0 0,1 0 0 0 0,-1 0 0 0 0,0 0 0 0 0,0 0 1 0 0,1 0-1 0 0,-1 0 0 0 0,0 0 0 0 0,1 1 0 0 0,-1-1 0 0 0,-1 2 1 0 0,-8 10-995 0 0,2-1-274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2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204 229 8201 0 0,'-12'16'220'0'0,"1"1"0"0"0,1-1 0 0 0,-14 30 0 0 0,-45 156-57 0 0,5-12-49 0 0,61-183-97 0 0,1-5 10 0 0,1 1-1 0 0,0 1 1 0 0,-1-1-1 0 0,1 0 1 0 0,0 0 0 0 0,0 0-1 0 0,1 1 1 0 0,-1-1-1 0 0,1 0 1 0 0,-1 1-1 0 0,1-1 1 0 0,0 4-1 0 0,20-48 1135 0 0,94-231-1044 0 0,-65 156-125 0 0,-25 55 43 0 0,3 1-1 0 0,63-105 1 0 0,-64 132 30 0 0,-24 31-57 0 0,-1 0-1 0 0,1 1 0 0 0,-1-1 0 0 0,1 1 0 0 0,0-1 0 0 0,0 1 0 0 0,0 0 0 0 0,-1 0 0 0 0,1 0 0 0 0,0 0 1 0 0,0 0-1 0 0,0 0 0 0 0,1 0 0 0 0,-1 1 0 0 0,4-1 0 0 0,-5 1 1 0 0,0 0 0 0 0,1 1 0 0 0,-1-1-1 0 0,0 0 1 0 0,1 1 0 0 0,-1 0 0 0 0,0-1 0 0 0,0 1 0 0 0,0 0-1 0 0,1-1 1 0 0,-1 1 0 0 0,0 0 0 0 0,0 0 0 0 0,0 0 0 0 0,0 0-1 0 0,-1 0 1 0 0,1 0 0 0 0,0 0 0 0 0,0 1 0 0 0,0-1 0 0 0,0 1-1 0 0,13 29 148 0 0,-14-29-147 0 0,19 61 206 0 0,-2 1 1 0 0,-4 1-1 0 0,7 82 1 0 0,23 109-393 0 0,-21-166-3407 0 0,-22-85 2263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3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8001 0 0,'0'-1'13'0'0,"0"0"1"0"0,0 1 0 0 0,0-1-1 0 0,0 0 1 0 0,0 0-1 0 0,0 0 1 0 0,0 1-1 0 0,0-1 1 0 0,1 0 0 0 0,-1 0-1 0 0,0 1 1 0 0,0-1-1 0 0,1 0 1 0 0,-1 1 0 0 0,0-1-1 0 0,1 0 1 0 0,-1 1-1 0 0,1-1 1 0 0,-1 0 0 0 0,1 1-1 0 0,-1-1 1 0 0,1 1-1 0 0,-1-1 1 0 0,1 1-1 0 0,0-1 1 0 0,-1 1 0 0 0,1-1-1 0 0,0 1 1 0 0,-1 0-1 0 0,1-1 1 0 0,0 1 0 0 0,0 0-1 0 0,-1 0 1 0 0,1 0-1 0 0,0-1 1 0 0,0 1 0 0 0,-1 0-1 0 0,1 0 1 0 0,0 0-1 0 0,0 0 1 0 0,1 0-1 0 0,19-5 261 0 0,-4-2-423 0 0,1 1 0 0 0,0 1 0 0 0,30-4 0 0 0,-26 5-276 0 0,0-1 0 0 0,24-8 1 0 0,-39 10 467 0 0,0 0 0 0 0,0 1 0 0 0,0-1 0 0 0,0 2 0 0 0,0-1 0 0 0,0 1 0 0 0,1 0 0 0 0,-1 0 0 0 0,1 1 0 0 0,-1 0 0 0 0,9 1 0 0 0,-15-1 45 0 0,-1 0 1 0 0,1 0 0 0 0,-1 0 0 0 0,0 1 0 0 0,1-1 0 0 0,-1 0-1 0 0,1 0 1 0 0,-1 0 0 0 0,0-1 0 0 0,1 1 0 0 0,-1 0-1 0 0,1 0 1 0 0,-1 0 0 0 0,1 0 0 0 0,-1 0 0 0 0,0 0-1 0 0,1-1 1 0 0,-1 1 0 0 0,0 0 0 0 0,1 0 0 0 0,-1 0-1 0 0,1-1 1 0 0,-1 0-57 0 0,1 1-1 0 0,-1 0 0 0 0,0 0 1 0 0,1 0-1 0 0,-1-1 0 0 0,1 1 1 0 0,-1 0-1 0 0,0 0 0 0 0,1 0 1 0 0,-1 0-1 0 0,1 0 1 0 0,-1 0-1 0 0,1 0 0 0 0,-1 0 1 0 0,0 0-1 0 0,1 0 0 0 0,-1 0 1 0 0,1 0-1 0 0,-1 0 0 0 0,1 0 1 0 0,-1 0-1 0 0,0 0 1 0 0,1 0-1 0 0,-1 0 0 0 0,1 1 1 0 0,-1-1-1 0 0,0 0 0 0 0,1 0 1 0 0,-1 1-1 0 0,0-1 0 0 0,1 0 1 0 0,-1 0-1 0 0,0 1 0 0 0,1-1 1 0 0,-1 0-1 0 0,0 1 1 0 0,0-1-1 0 0,1 0 0 0 0,-1 1 1 0 0,4 4 38 0 0,1-1 1 0 0,-1 1-1 0 0,0 0 1 0 0,-1 0 0 0 0,1 0-1 0 0,-1 0 1 0 0,0 0-1 0 0,-1 1 1 0 0,4 9 0 0 0,16 61 135 0 0,-16-53-148 0 0,6 17-11 0 0,9 41 43 0 0,-21-80-84 0 0,0 1 0 0 0,0 0-1 0 0,0-1 1 0 0,0 1 0 0 0,0-1-1 0 0,-1 1 1 0 0,1 0 0 0 0,0-1 0 0 0,-1 1-1 0 0,1-1 1 0 0,-1 1 0 0 0,1-1-1 0 0,-1 0 1 0 0,0 1 0 0 0,0-1 0 0 0,0 1-1 0 0,0-1 1 0 0,1 0 0 0 0,-3 2-1 0 0,3-3-3 0 0,-1 1 0 0 0,1-1 0 0 0,-1 0 0 0 0,1 1-1 0 0,-1-1 1 0 0,0 1 0 0 0,1-1 0 0 0,-1 0 0 0 0,1 0-1 0 0,-1 1 1 0 0,0-1 0 0 0,1 0 0 0 0,-1 0 0 0 0,0 0-1 0 0,1 0 1 0 0,-1 1 0 0 0,0-1 0 0 0,1 0 0 0 0,-1 0-1 0 0,0-1 1 0 0,0 1 0 0 0,1 0 0 0 0,-1 0 0 0 0,0 0-1 0 0,1 0 1 0 0,-1 0 0 0 0,0-1 0 0 0,1 1 0 0 0,-1 0-1 0 0,1-1 1 0 0,-1 1 0 0 0,1 0 0 0 0,-1-1-1 0 0,0 1 1 0 0,1-1 0 0 0,-1 1 0 0 0,1-1 0 0 0,0 1-1 0 0,-1-1 1 0 0,1 1 0 0 0,-1-1 0 0 0,1 1 0 0 0,-1-2-1 0 0,-1-4-54 0 0,-1 1 0 0 0,1-1 1 0 0,1 0-1 0 0,-1 1 0 0 0,1-1 0 0 0,0 0 0 0 0,0 0 0 0 0,1 0 0 0 0,-1 0 0 0 0,2-7 0 0 0,3-13-1 0 0,1 1 0 0 0,2-1 0 0 0,16-42 1 0 0,-17 54 71 0 0,0 1 0 0 0,1 0 1 0 0,0 1-1 0 0,1-1 0 0 0,1 1 1 0 0,0 1-1 0 0,0 0 0 0 0,15-14 1 0 0,-21 22 8 0 0,0 1 0 0 0,1-1 0 0 0,0 0 0 0 0,-1 1 0 0 0,1 0 0 0 0,0 0 0 0 0,0 0 0 0 0,0 0 0 0 0,0 1 0 0 0,1 0 0 0 0,-1-1 0 0 0,0 2 1 0 0,8-2-1 0 0,-10 2-14 0 0,1 0 1 0 0,0 0 0 0 0,-1 1 0 0 0,1-1 0 0 0,-1 1 0 0 0,1 0 0 0 0,0-1-1 0 0,-1 1 1 0 0,0 0 0 0 0,1 1 0 0 0,-1-1 0 0 0,1 0 0 0 0,-1 1 0 0 0,0-1-1 0 0,0 1 1 0 0,0 0 0 0 0,0-1 0 0 0,0 1 0 0 0,0 0 0 0 0,-1 0 0 0 0,1 1-1 0 0,-1-1 1 0 0,3 3 0 0 0,2 6-3 0 0,-1 1 0 0 0,0-1 0 0 0,-1 1 0 0 0,0-1 0 0 0,-1 1 0 0 0,3 17 0 0 0,5 77-24 0 0,-8-69-91 0 0,-2-14-199 0 0,-2-17-11 0 0,1 0 0 0 0,1-1-1 0 0,-1 1 1 0 0,1 0 0 0 0,0 0 0 0 0,0-1 0 0 0,1 1-1 0 0,3 8 1 0 0,-4-10-757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3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202 240 6721 0 0,'5'-3'154'0'0,"-1"-1"-1"0"0,1 0 1 0 0,-1 0 0 0 0,0 0 0 0 0,5-6 0 0 0,-8 6-56 0 0,1 0 0 0 0,-1 0-1 0 0,0 0 1 0 0,0 0 0 0 0,0-1 0 0 0,0 1-1 0 0,-1 0 1 0 0,0-1 0 0 0,0 1 0 0 0,0 0-1 0 0,0-1 1 0 0,-1 1 0 0 0,-1-7 0 0 0,-1-2 10 0 0,0-1 1 0 0,-1 1-1 0 0,-6-14 1 0 0,6 17 53 0 0,-1 0 1 0 0,-11-16-1 0 0,14 23-124 0 0,1 1 0 0 0,-1-1 0 0 0,0 1 0 0 0,0 0 0 0 0,-1-1 0 0 0,1 1 0 0 0,0 0 1 0 0,-1 1-1 0 0,1-1 0 0 0,-1 0 0 0 0,0 1 0 0 0,1-1 0 0 0,-1 1 0 0 0,0 0 0 0 0,-3-1 0 0 0,4 2-24 0 0,0 0 0 0 0,0 0 0 0 0,1 1 0 0 0,-1-1 0 0 0,0 0 0 0 0,0 1 1 0 0,0-1-1 0 0,0 1 0 0 0,1 0 0 0 0,-1 0 0 0 0,0 0 0 0 0,1 0 0 0 0,-1 0 0 0 0,1 0 0 0 0,-1 0 0 0 0,1 0 0 0 0,-1 0 1 0 0,1 1-1 0 0,-2 1 0 0 0,-21 30 133 0 0,20-27-115 0 0,-55 104 471 0 0,54-98-448 0 0,0 1 0 0 0,0-1 0 0 0,2 1-1 0 0,-1 0 1 0 0,2 0 0 0 0,0 0 0 0 0,-1 18 0 0 0,3-29-43 0 0,0 0 1 0 0,-1 0 0 0 0,2 0-1 0 0,-1 0 1 0 0,0 0 0 0 0,0-1-1 0 0,1 1 1 0 0,-1 0 0 0 0,1 0-1 0 0,-1 0 1 0 0,1-1-1 0 0,0 1 1 0 0,-1 0 0 0 0,1-1-1 0 0,0 1 1 0 0,0-1 0 0 0,0 1-1 0 0,1-1 1 0 0,-1 1 0 0 0,0-1-1 0 0,0 0 1 0 0,4 3 0 0 0,-3-3-3 0 0,1 0 1 0 0,-1 0 0 0 0,1-1 0 0 0,0 1-1 0 0,-1 0 1 0 0,1-1 0 0 0,0 0 0 0 0,-1 1-1 0 0,1-1 1 0 0,0 0 0 0 0,-1-1 0 0 0,1 1 0 0 0,5-1-1 0 0,4-2-6 0 0,0-1-1 0 0,0 0 0 0 0,-1-1 0 0 0,1 0 0 0 0,17-11 0 0 0,-22 11-1 0 0,0-1 0 0 0,0 0 0 0 0,10-11 0 0 0,-13 11 70 0 0,1 2-1 0 0,-1-1 0 0 0,1 0 0 0 0,0 1 1 0 0,1 0-1 0 0,-1 0 0 0 0,8-4 1 0 0,-12 8-61 0 0,-1 0 1 0 0,1 0 0 0 0,0-1-1 0 0,-1 1 1 0 0,1 0 0 0 0,0 0-1 0 0,-1 0 1 0 0,1 0 0 0 0,0-1-1 0 0,-1 1 1 0 0,1 0 0 0 0,0 0-1 0 0,0 1 1 0 0,-1-1 0 0 0,1 0 0 0 0,0 0-1 0 0,-1 0 1 0 0,1 0 0 0 0,0 1-1 0 0,0-1 1 0 0,-1 0 0 0 0,1 0-1 0 0,-1 1 1 0 0,1-1 0 0 0,0 1-1 0 0,-1-1 1 0 0,1 0 0 0 0,-1 1 0 0 0,1-1-1 0 0,-1 1 1 0 0,1 0 0 0 0,-1-1-1 0 0,1 1 1 0 0,-1-1 0 0 0,0 1-1 0 0,1 0 1 0 0,-1-1 0 0 0,0 1-1 0 0,1 0 1 0 0,-1-1 0 0 0,0 1-1 0 0,0 0 1 0 0,0-1 0 0 0,0 2 0 0 0,2 5-28 0 0,-1 0 1 0 0,-1 0 0 0 0,1 13-1 0 0,-2-14 60 0 0,0 20-22 0 0,0-19-77 0 0,1 0 1 0 0,-1 0-1 0 0,2-1 1 0 0,-1 1-1 0 0,1 0 1 0 0,1 9-1 0 0,-1-10-471 0 0,-1-6 446 0 0,0 1 1 0 0,0-1-1 0 0,0 0 1 0 0,0 1-1 0 0,0-1 1 0 0,0 0 0 0 0,0 1-1 0 0,0-1 1 0 0,0 0-1 0 0,0 1 1 0 0,0-1 0 0 0,0 0-1 0 0,1 1 1 0 0,-1-1-1 0 0,0 0 1 0 0,0 0 0 0 0,0 1-1 0 0,0-1 1 0 0,0 0-1 0 0,1 1 1 0 0,-1-1 0 0 0,0 0-1 0 0,0 0 1 0 0,1 1-1 0 0,-1-1 1 0 0,0 0 0 0 0,0 0-1 0 0,1 0 1 0 0,-1 0-1 0 0,0 1 1 0 0,1-1 0 0 0,-1 0-1 0 0,0 0 1 0 0,1 0-1 0 0,-1 0 1 0 0,0 0 0 0 0,1 0-1 0 0,-1 0 1 0 0,0 0-1 0 0,1 0 1 0 0,-1 0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4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86 8265 0 0,'-1'-4'130'0'0,"-1"1"-1"0"0,1 0 1 0 0,0 0 0 0 0,0-1 0 0 0,1 1 0 0 0,-1-7 0 0 0,1 10-93 0 0,0 0 1 0 0,-1-1-1 0 0,1 1 0 0 0,0 0 1 0 0,0 0-1 0 0,0-1 1 0 0,0 1-1 0 0,0 0 1 0 0,0 0-1 0 0,0 0 1 0 0,0-1-1 0 0,0 1 1 0 0,0 0-1 0 0,0 0 1 0 0,1 0-1 0 0,-1-1 1 0 0,0 1-1 0 0,0 0 1 0 0,0 0-1 0 0,0 0 1 0 0,0-1-1 0 0,0 1 1 0 0,0 0-1 0 0,0 0 1 0 0,1 0-1 0 0,-1 0 0 0 0,0-1 1 0 0,0 1-1 0 0,0 0 1 0 0,0 0-1 0 0,1 0 1 0 0,-1 0-1 0 0,0 0 1 0 0,0 0-1 0 0,1-1 1 0 0,9 13 874 0 0,-3 2-648 0 0,0 0-1 0 0,-1 0 1 0 0,5 22-1 0 0,9 19 185 0 0,-14-44-417 0 0,-1 0 0 0 0,0 0 1 0 0,-1 1-1 0 0,0 0 0 0 0,-1 0 1 0 0,-1 0-1 0 0,3 23 0 0 0,-6-35-126 0 0,0-8-71 0 0,-1-10-72 0 0,2-1 52 0 0,2 0 1 0 0,0 0-1 0 0,1 0 1 0 0,1 1-1 0 0,10-32 0 0 0,-9 37 167 0 0,0 0 0 0 0,1 1-1 0 0,0 0 1 0 0,1 0-1 0 0,0 1 1 0 0,1-1 0 0 0,0 2-1 0 0,17-18 1 0 0,-24 27 17 0 0,0-1 1 0 0,1 1-1 0 0,-1-1 1 0 0,1 1-1 0 0,-1 0 1 0 0,1 0-1 0 0,-1 0 1 0 0,1 0-1 0 0,0 0 1 0 0,0 0-1 0 0,-1 0 1 0 0,1 1-1 0 0,0-1 1 0 0,0 0-1 0 0,0 1 0 0 0,0 0 1 0 0,0-1-1 0 0,0 1 1 0 0,0 0-1 0 0,0 0 1 0 0,0 0-1 0 0,3 1 1 0 0,-3 0-1 0 0,0 0 0 0 0,0 0 0 0 0,-1 0 0 0 0,1 0 0 0 0,0 1 0 0 0,-1-1 0 0 0,1 1 0 0 0,-1-1 0 0 0,0 1 0 0 0,0 0 0 0 0,1-1 0 0 0,-1 1 0 0 0,0 0 0 0 0,0 0 0 0 0,0 0 0 0 0,-1-1 1 0 0,1 1-1 0 0,0 0 0 0 0,-1 0 0 0 0,1 0 0 0 0,-1 3 0 0 0,2 6 9 0 0,-1 0 0 0 0,-1 0 1 0 0,1 0-1 0 0,-4 21 0 0 0,2-23 25 0 0,0 0-1 0 0,1-1 1 0 0,0 1 0 0 0,0 0-1 0 0,1 0 1 0 0,0 0 0 0 0,0-1-1 0 0,4 11 1 0 0,-5-18-23 0 0,0 1 0 0 0,1-1 1 0 0,-1 0-1 0 0,1 0 0 0 0,0 0 0 0 0,-1 0 0 0 0,1 0 0 0 0,0 0 0 0 0,0 0 1 0 0,-1 0-1 0 0,1 0 0 0 0,0 0 0 0 0,0 0 0 0 0,0-1 0 0 0,0 1 1 0 0,0 0-1 0 0,0-1 0 0 0,0 1 0 0 0,1-1 0 0 0,-1 1 0 0 0,0-1 0 0 0,2 1 1 0 0,0 0 0 0 0,0-1 0 0 0,0 0 1 0 0,-1 0-1 0 0,1 0 0 0 0,0-1 1 0 0,0 1-1 0 0,-1-1 0 0 0,1 1 1 0 0,0-1-1 0 0,2-1 1 0 0,6-3-3 0 0,0 0 0 0 0,-1-1 0 0 0,17-12 0 0 0,73-63 190 0 0,-100 82-193 0 0,0-1 1 0 0,0 0-1 0 0,0 0 1 0 0,0 1-1 0 0,0-1 1 0 0,0 0 0 0 0,0 0-1 0 0,0 1 1 0 0,0-1-1 0 0,0 0 1 0 0,0 0-1 0 0,0 0 1 0 0,0 1-1 0 0,0-1 1 0 0,0 0-1 0 0,0 0 1 0 0,1 1-1 0 0,-1-1 1 0 0,0 0 0 0 0,0 0-1 0 0,0 0 1 0 0,0 1-1 0 0,0-1 1 0 0,1 0-1 0 0,-1 0 1 0 0,0 0-1 0 0,0 0 1 0 0,0 1-1 0 0,1-1 1 0 0,-1 0-1 0 0,0 0 1 0 0,0 0 0 0 0,1 0-1 0 0,-1 0 1 0 0,0 0-1 0 0,0 0 1 0 0,1 0-1 0 0,-1 0 1 0 0,0 0-1 0 0,0 0 1 0 0,1 0-1 0 0,-1 0 1 0 0,0 0-1 0 0,0 0 1 0 0,0 0 0 0 0,1 0-1 0 0,-1 0 1 0 0,0 0-1 0 0,0 0 1 0 0,1 0-1 0 0,-1 0 1 0 0,0 0-1 0 0,0 0 1 0 0,1-1-1 0 0,-1 1 1 0 0,0 0 0 0 0,0 0-1 0 0,0 0 1 0 0,1 0-1 0 0,-1 0 1 0 0,0-1-1 0 0,0 1 1 0 0,0 0-1 0 0,0 0 1 0 0,1-1-1 0 0,-5 26 106 0 0,3-19-48 0 0,0-4-43 0 0,1 0-1 0 0,-1-1 1 0 0,1 1-1 0 0,0 0 1 0 0,0 0-1 0 0,0 0 1 0 0,0 0-1 0 0,0-1 1 0 0,0 1-1 0 0,1 0 1 0 0,-1 0 0 0 0,1 0-1 0 0,-1-1 1 0 0,1 1-1 0 0,0 0 1 0 0,-1-1-1 0 0,1 1 1 0 0,0 0-1 0 0,0-1 1 0 0,0 1-1 0 0,0-1 1 0 0,1 0-1 0 0,-1 1 1 0 0,0-1-1 0 0,1 0 1 0 0,-1 1-1 0 0,0-1 1 0 0,1 0 0 0 0,-1 0-1 0 0,1 0 1 0 0,0-1-1 0 0,-1 1 1 0 0,1 0-1 0 0,0-1 1 0 0,0 1-1 0 0,-1-1 1 0 0,1 1-1 0 0,0-1 1 0 0,0 0-1 0 0,0 1 1 0 0,-1-1-1 0 0,5-1 1 0 0,7 1 41 0 0,1-1 0 0 0,-1 0 0 0 0,0-2 0 0 0,22-5-1 0 0,-24 5-92 0 0,3 0 47 0 0,53-16-20 0 0,-61 17 16 0 0,0 0-1 0 0,0-1 1 0 0,0 0 0 0 0,0 0 0 0 0,0 0-1 0 0,-1-1 1 0 0,0 0 0 0 0,6-5-1 0 0,-10 7 24 0 0,0 1-1 0 0,0 0 1 0 0,-1-1-1 0 0,1 0 1 0 0,-1 1-1 0 0,1-1 1 0 0,-1 1-1 0 0,0-1 1 0 0,1 1-1 0 0,-1-1 1 0 0,0 0-1 0 0,0 1 1 0 0,0-1-1 0 0,0 0 1 0 0,-1 1-1 0 0,1-1 1 0 0,0 1-1 0 0,-1-1 1 0 0,1 0-1 0 0,-1 1 1 0 0,1-1-1 0 0,-1 1 1 0 0,0 0-1 0 0,-1-3 1 0 0,-22-35 822 0 0,23 38-835 0 0,1 0-6 0 0,-1 1 0 0 0,1-1 1 0 0,0 1-1 0 0,0-1 0 0 0,-1 1 0 0 0,1-1 0 0 0,-1 1 1 0 0,1-1-1 0 0,0 1 0 0 0,-1-1 0 0 0,1 1 0 0 0,-1-1 1 0 0,1 1-1 0 0,-1 0 0 0 0,1-1 0 0 0,-1 1 0 0 0,1 0 1 0 0,-1 0-1 0 0,0-1 0 0 0,1 1 0 0 0,-1 0 0 0 0,1 0 1 0 0,-1 0-1 0 0,0 0 0 0 0,0 0 0 0 0,0 0-5 0 0,1 1 0 0 0,-1-1 0 0 0,1 0 0 0 0,-1 1 0 0 0,1-1-1 0 0,-1 1 1 0 0,1 0 0 0 0,0-1 0 0 0,-1 1 0 0 0,1-1 0 0 0,0 1 0 0 0,-1 0-1 0 0,1-1 1 0 0,0 1 0 0 0,0 0 0 0 0,0-1 0 0 0,0 1 0 0 0,-1 1 0 0 0,-1 41 164 0 0,2-38-113 0 0,2 33 263 0 0,1 0 1 0 0,1 0-1 0 0,2-1 0 0 0,12 39 0 0 0,54 140 943 0 0,-45-145-1017 0 0,-3 1 1 0 0,18 98-1 0 0,-39-152-230 0 0,-1 0 0 0 0,-1 0 1 0 0,-2 31-1 0 0,1-42-13 0 0,-1 1 1 0 0,0-1 0 0 0,-1 0-1 0 0,1-1 1 0 0,-1 1 0 0 0,-1 0-1 0 0,1 0 1 0 0,-1-1 0 0 0,0 1-1 0 0,-1-1 1 0 0,1 0 0 0 0,-6 6-1 0 0,7-10-3 0 0,1 0 1 0 0,-1-1-1 0 0,0 1 0 0 0,0 0 0 0 0,0-1 0 0 0,0 0 1 0 0,0 1-1 0 0,0-1 0 0 0,-1 0 0 0 0,1 0 0 0 0,0 0 1 0 0,0 0-1 0 0,-1-1 0 0 0,1 1 0 0 0,-1-1 0 0 0,-2 1 1 0 0,0-1-2 0 0,0 0 1 0 0,1 0-1 0 0,-1-1 1 0 0,0 1 0 0 0,1-1-1 0 0,-1 0 1 0 0,1-1-1 0 0,-6-1 1 0 0,-3-4-9 0 0,-1 0 1 0 0,1 0-1 0 0,0-1 0 0 0,-15-13 1 0 0,15 10-29 0 0,1 0 1 0 0,0-1 0 0 0,1-1-1 0 0,1 0 1 0 0,0 0 0 0 0,0-1-1 0 0,2 0 1 0 0,0-1-1 0 0,0 0 1 0 0,1 0 0 0 0,1-1-1 0 0,1 0 1 0 0,0 0-1 0 0,-3-22 1 0 0,3 13-36 0 0,2-1 0 0 0,0 0 0 0 0,2 0 0 0 0,1 1 0 0 0,1-1 0 0 0,2 0 0 0 0,0 0 0 0 0,11-40 0 0 0,-11 56-19 0 0,0 0 0 0 0,1 0 0 0 0,0 0 0 0 0,0 1 0 0 0,1 0 0 0 0,0 0 0 0 0,1 0 0 0 0,9-12 0 0 0,-11 17-34 0 0,0 0-1 0 0,1 0 1 0 0,-1 0-1 0 0,1 1 1 0 0,-1 0-1 0 0,1 0 1 0 0,0 0-1 0 0,0 0 1 0 0,0 1 0 0 0,1 0-1 0 0,-1 0 1 0 0,1 0-1 0 0,-1 1 1 0 0,1 0-1 0 0,-1 0 1 0 0,10 0-1 0 0,109-6-5256 0 0,-99 5 3819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4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299 341 9061 0 0,'-1'-1'5'0'0,"1"-1"1"0"0,-1 1-1 0 0,1-1 0 0 0,-1 1 1 0 0,1-1-1 0 0,0 0 0 0 0,-1 1 1 0 0,1-1-1 0 0,0 1 0 0 0,0-1 1 0 0,0 0-1 0 0,1 1 0 0 0,-1-1 1 0 0,0 0-1 0 0,1 1 0 0 0,0-3 1 0 0,2-18 215 0 0,5-231 1040 0 0,-7 251-1217 0 0,-1 1-1 0 0,0-1 0 0 0,0 0 0 0 0,0 0 0 0 0,0 1 1 0 0,0-1-1 0 0,0 0 0 0 0,-1 0 0 0 0,1 1 0 0 0,0-1 1 0 0,-1 0-1 0 0,1 1 0 0 0,-1-1 0 0 0,0 0 1 0 0,0 1-1 0 0,1-1 0 0 0,-1 1 0 0 0,-2-3 0 0 0,2 4-17 0 0,0-1 0 0 0,0 1-1 0 0,0 0 1 0 0,-1-1-1 0 0,1 1 1 0 0,0 0-1 0 0,0 0 1 0 0,-1-1 0 0 0,1 1-1 0 0,0 0 1 0 0,0 0-1 0 0,-1 0 1 0 0,1 1-1 0 0,0-1 1 0 0,0 0 0 0 0,-1 0-1 0 0,1 1 1 0 0,0-1-1 0 0,0 1 1 0 0,0-1 0 0 0,0 1-1 0 0,-1-1 1 0 0,1 1-1 0 0,0 0 1 0 0,-1 1-1 0 0,-34 19 280 0 0,2 1-1 0 0,-52 43 0 0 0,75-55-224 0 0,0 0 0 0 0,1 1 0 0 0,0 0 0 0 0,0 1 0 0 0,1 0 0 0 0,1 1 0 0 0,0 0 0 0 0,0 0 0 0 0,2 0 0 0 0,-8 22 0 0 0,12-29-48 0 0,0 0 0 0 0,1 1 0 0 0,0-1 0 0 0,0 1 0 0 0,1-1 0 0 0,0 1 0 0 0,0-1 0 0 0,0 0 0 0 0,1 1 0 0 0,0-1 0 0 0,0 1 0 0 0,1-1 0 0 0,2 7 0 0 0,-3-10-16 0 0,0 0-1 0 0,1 0 0 0 0,-1-1 1 0 0,1 1-1 0 0,0 0 1 0 0,0 0-1 0 0,0-1 1 0 0,0 1-1 0 0,0-1 1 0 0,0 0-1 0 0,1 0 0 0 0,-1 0 1 0 0,1 0-1 0 0,0 0 1 0 0,-1 0-1 0 0,1-1 1 0 0,0 1-1 0 0,0-1 0 0 0,0 0 1 0 0,0 0-1 0 0,0 0 1 0 0,1 0-1 0 0,-1 0 1 0 0,0-1-1 0 0,0 1 1 0 0,6-1-1 0 0,4-1-57 0 0,-1-1 0 0 0,0 0 0 0 0,-1-1 0 0 0,1 0 0 0 0,0 0 0 0 0,-1-2 0 0 0,0 1 0 0 0,0-1 0 0 0,0-1 0 0 0,0 0 0 0 0,-1-1 0 0 0,0 0 0 0 0,0 0 0 0 0,-1-1 1 0 0,0 0-1 0 0,-1-1 0 0 0,10-12 0 0 0,-12 13 40 0 0,-2 0 0 0 0,1-1 1 0 0,-1 0-1 0 0,0 0 0 0 0,-1 0 1 0 0,0 0-1 0 0,-1-1 0 0 0,0 1 1 0 0,2-15-1 0 0,5-22 509 0 0,-9 46-497 0 0,0 0 0 0 0,0 0 0 0 0,0-1 0 0 0,0 1 0 0 0,0 0 0 0 0,0 0 0 0 0,1 0 0 0 0,-1 0 0 0 0,0 0 0 0 0,0 0-1 0 0,0 0 1 0 0,0-1 0 0 0,0 1 0 0 0,0 0 0 0 0,0 0 0 0 0,0 0 0 0 0,1 0 0 0 0,-1 0 0 0 0,0 0 0 0 0,0 0 0 0 0,0 0 0 0 0,0 0 0 0 0,0 0 0 0 0,1 0-1 0 0,-1 0 1 0 0,0 0 0 0 0,0 0 0 0 0,0 0 0 0 0,0 0 0 0 0,0 0 0 0 0,1 0 0 0 0,-1 0 0 0 0,0 0 0 0 0,0 0 0 0 0,0 0 0 0 0,0 0 0 0 0,0 0-1 0 0,0 0 1 0 0,1 0 0 0 0,-1 0 0 0 0,0 0 0 0 0,0 0 0 0 0,0 0 0 0 0,0 1 0 0 0,0-1 0 0 0,0 0 0 0 0,0 0 0 0 0,1 0 0 0 0,-1 0 0 0 0,0 0-1 0 0,0 0 1 0 0,0 0 0 0 0,0 1 0 0 0,0-1 0 0 0,0 0 0 0 0,8 9 319 0 0,-5-6-150 0 0,0 0-83 0 0,98 101 2230 0 0,-79-84-2333 0 0,1-1-1 0 0,48 31 0 0 0,-66-47-413 0 0,1 0 0 0 0,-1-1 0 0 0,0 1 0 0 0,1-1-1 0 0,-1 0 1 0 0,12 2 0 0 0,-7-5-1502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7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391 128 7613 0 0,'-2'-3'94'0'0,"0"0"1"0"0,0 0 0 0 0,1 0 0 0 0,-1 0-1 0 0,1 0 1 0 0,0 0 0 0 0,0-1-1 0 0,0 1 1 0 0,1 0 0 0 0,-1-1 0 0 0,1 1-1 0 0,-1-1 1 0 0,1 1 0 0 0,0 0-1 0 0,1-1 1 0 0,-1 1 0 0 0,1 0 0 0 0,-1-1-1 0 0,1 1 1 0 0,0 0 0 0 0,0-1-1 0 0,0 1 1 0 0,1 0 0 0 0,-1 0 0 0 0,1 0-1 0 0,0 0 1 0 0,-1 0 0 0 0,1 1-1 0 0,1-1 1 0 0,-1 0 0 0 0,4-3 0 0 0,-5 6-19 0 0,-1 0 1 0 0,1-1-1 0 0,-1 1 1 0 0,1-1-1 0 0,-1 1 0 0 0,1 0 1 0 0,-1-1-1 0 0,1 1 1 0 0,-1-1-1 0 0,1 1 1 0 0,-1-1-1 0 0,0 0 1 0 0,1 1-1 0 0,-1-1 1 0 0,0 1-1 0 0,1-1 1 0 0,-1 0-1 0 0,0 0 1 0 0,-7-4 975 0 0,-26 3 271 0 0,18 2-759 0 0,13 0-550 0 0,1 0 0 0 0,-1 0-1 0 0,1 0 1 0 0,-1 0 0 0 0,1 1 0 0 0,-1-1 0 0 0,1 1-1 0 0,-1-1 1 0 0,1 1 0 0 0,-1-1 0 0 0,1 1 0 0 0,0 0-1 0 0,-1 0 1 0 0,1 0 0 0 0,0 0 0 0 0,-1 0 0 0 0,1 0 0 0 0,0 0-1 0 0,0 0 1 0 0,0 0 0 0 0,-1 2 0 0 0,-23 36-132 0 0,11-17 132 0 0,-29 40-28 0 0,3 2-1 0 0,3 2 0 0 0,2 1 1 0 0,-43 125-1 0 0,65-150 28 0 0,1 1-1 0 0,3 1 0 0 0,2 0 0 0 0,-4 66 0 0 0,11-88 0 0 0,0 0 1 0 0,1-1-1 0 0,1 1 0 0 0,1 0 1 0 0,1 0-1 0 0,13 38 0 0 0,-12-47 3 0 0,0 0-1 0 0,1-1 1 0 0,1 1-1 0 0,0-1 0 0 0,1 0 1 0 0,0-1-1 0 0,0 0 1 0 0,1 0-1 0 0,1-1 1 0 0,0 0-1 0 0,20 15 0 0 0,-19-16 12 0 0,1-1 0 0 0,0-1 0 0 0,0 0 0 0 0,1 0 0 0 0,0-2 0 0 0,0 1-1 0 0,1-1 1 0 0,-1-1 0 0 0,1-1 0 0 0,0 0 0 0 0,0 0 0 0 0,0-2 0 0 0,26 1-1 0 0,10-5-13 0 0,0-2-1 0 0,0-2 1 0 0,-1-2-1 0 0,0-3 0 0 0,-1-1 1 0 0,0-3-1 0 0,-2-1 1 0 0,1-3-1 0 0,43-26 0 0 0,-66 33-13 0 0,-2-2 0 0 0,0 0 0 0 0,-1-1-1 0 0,0-1 1 0 0,-1-1 0 0 0,-1-1-1 0 0,-1-1 1 0 0,-1 0 0 0 0,0-1 0 0 0,-2-1-1 0 0,0 0 1 0 0,-2-1 0 0 0,0-1-1 0 0,-2 0 1 0 0,-1-1 0 0 0,0 0 0 0 0,-2-1-1 0 0,-1 1 1 0 0,-1-1 0 0 0,3-35-1 0 0,-6 26 3 0 0,-1 1-1 0 0,-2-1 1 0 0,-1 1-1 0 0,-2-1 1 0 0,-2 1-1 0 0,-1 0 1 0 0,-1 0-1 0 0,-2 1 1 0 0,-1 0-1 0 0,-2 0 1 0 0,-20-39-1 0 0,25 60 4 0 0,1 1-1 0 0,-2 1 1 0 0,1-1-1 0 0,-1 1 1 0 0,-1 0-1 0 0,0 1 1 0 0,0 0-1 0 0,-1 1 1 0 0,0 0-1 0 0,-1 0 1 0 0,1 1-1 0 0,-20-10 1 0 0,16 11-35 0 0,1 1 0 0 0,-1 0-1 0 0,0 1 1 0 0,0 1 0 0 0,-1 0 0 0 0,1 1 0 0 0,-1 1 0 0 0,1 0 0 0 0,-1 1 0 0 0,-28 3 0 0 0,34-2-54 0 0,1 0 1 0 0,-1 0 0 0 0,1 1-1 0 0,0 0 1 0 0,0 1 0 0 0,0 0-1 0 0,-15 7 1 0 0,19-7-36 0 0,-1 0-1 0 0,1 1 1 0 0,0-1-1 0 0,0 1 1 0 0,1 0-1 0 0,-1 0 1 0 0,1 1-1 0 0,0-1 1 0 0,0 0 0 0 0,0 1-1 0 0,1 0 1 0 0,-1 0-1 0 0,-1 6 1 0 0,-1 2-257 0 0,-1 1-134 0 0,0 0-1 0 0,1 0 1 0 0,1 1 0 0 0,0-1 0 0 0,1 1 0 0 0,-2 29 0 0 0,9-3-574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8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1148 7261 0 0,'-8'3'349'0'0,"8"-3"-328"0"0,0 0-1 0 0,1 0 1 0 0,-1 0 0 0 0,0 0 0 0 0,0 0-1 0 0,1 0 1 0 0,-1 0 0 0 0,0 0-1 0 0,0 0 1 0 0,1 0 0 0 0,-1 0 0 0 0,0 0-1 0 0,0 0 1 0 0,1 0 0 0 0,-1 0 0 0 0,0 1-1 0 0,0-1 1 0 0,0 0 0 0 0,1 0 0 0 0,-1 0-1 0 0,0 0 1 0 0,0 0 0 0 0,0 1-1 0 0,0-1 1 0 0,1 0 0 0 0,-1 0 0 0 0,0 0-1 0 0,0 1 1 0 0,0-1 0 0 0,0 0 0 0 0,0 0-1 0 0,0 1 1 0 0,1-1 0 0 0,-1 0 0 0 0,0 0-1 0 0,0 1 1 0 0,0-1 0 0 0,0 0 0 0 0,0 0-1 0 0,0 1 1 0 0,0-1 0 0 0,0 0-1 0 0,2 4 135 0 0,0-1 0 0 0,0-1 0 0 0,0 1 0 0 0,1 0 0 0 0,0 0 0 0 0,-1-1-1 0 0,1 0 1 0 0,0 1 0 0 0,0-1 0 0 0,6 3 0 0 0,7 6 324 0 0,57 38 1751 0 0,-58-39-1629 0 0,-13-9-506 0 0,0 0-1 0 0,0 0 1 0 0,1 0-1 0 0,-1 0 1 0 0,0 0-1 0 0,0 0 1 0 0,1-1-1 0 0,-1 1 1 0 0,0-1-1 0 0,1 1 1 0 0,-1-1-1 0 0,1 0 0 0 0,-1 0 1 0 0,0 0-1 0 0,1 0 1 0 0,-1-1-1 0 0,5 0 1 0 0,-2-1 5 0 0,-1 0 1 0 0,0 1-1 0 0,0-2 0 0 0,0 1 1 0 0,0 0-1 0 0,0-1 1 0 0,0 0-1 0 0,6-6 0 0 0,3-5 20 0 0,-1-1-1 0 0,0 0 1 0 0,15-27-1 0 0,-21 33-102 0 0,8-16-6 0 0,-1 0 0 0 0,-1-1 0 0 0,-1 0 0 0 0,-1-1 0 0 0,7-33 0 0 0,19-141 33 0 0,-2-187-101 0 0,-22 217 34 0 0,-10 143 15 0 0,1-3-11 0 0,-1 0 0 0 0,-4-58 0 0 0,2 88 14 0 0,0 1 1 0 0,0-1-1 0 0,0 0 1 0 0,0 1-1 0 0,0-1 1 0 0,0 1-1 0 0,0-1 1 0 0,0 0-1 0 0,-1 1 1 0 0,1-1-1 0 0,0 1 1 0 0,0-1-1 0 0,-1 1 1 0 0,1-1-1 0 0,0 0 1 0 0,0 1-1 0 0,-1-1 1 0 0,1 1-1 0 0,-1 0 1 0 0,1-1-1 0 0,0 1 1 0 0,-1-1-1 0 0,1 1 1 0 0,-1 0-1 0 0,1-1 1 0 0,-1 1-1 0 0,1 0 1 0 0,-1-1-1 0 0,0 1 1 0 0,1 0-1 0 0,-1 0 1 0 0,1 0-1 0 0,-1-1 1 0 0,1 1-1 0 0,-1 0 1 0 0,0 0-1 0 0,1 0 1 0 0,-1 0-1 0 0,0 0 1 0 0,1 0-1 0 0,-1 0 1 0 0,1 0-1 0 0,-1 0 1 0 0,-1 1-1 0 0,1-1-8 0 0,0 1-1 0 0,0-1 1 0 0,0 1 0 0 0,1 0-1 0 0,-1-1 1 0 0,0 1-1 0 0,0 0 1 0 0,0-1 0 0 0,0 1-1 0 0,1 0 1 0 0,-1 0-1 0 0,0 0 1 0 0,1 0-1 0 0,-1 0 1 0 0,1 0 0 0 0,-1 0-1 0 0,1 0 1 0 0,-1 0-1 0 0,1 0 1 0 0,0 0-1 0 0,-1 0 1 0 0,1 0 0 0 0,0 0-1 0 0,0 2 1 0 0,1 1-591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7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14 9877 0 0,'-9'-14'1148'0'0,"17"22"1174"0"0,-6-6-2314 0 0,-1 1 0 0 0,1-1 0 0 0,-1 1 1 0 0,0-1-1 0 0,0 1 0 0 0,0 0 1 0 0,-1 0-1 0 0,1 0 0 0 0,-1-1 1 0 0,1 1-1 0 0,-1 0 0 0 0,0 0 1 0 0,0 5-1 0 0,-7 42-16 0 0,4-32 33 0 0,-6 41 6 0 0,-2 0 0 0 0,-37 110 0 0 0,10-69-18 0 0,-9 22 13 0 0,-42 174 1 0 0,87-288-22 0 0,-6 43 31 0 0,8-48-25 0 0,0 0 0 0 0,0 0-1 0 0,0 0 1 0 0,0 0 0 0 0,0 0-1 0 0,1 0 1 0 0,0 0-1 0 0,-1 0 1 0 0,1 0 0 0 0,0 0-1 0 0,1 0 1 0 0,-1 0 0 0 0,3 4-1 0 0,-3-6-2 0 0,0 0 1 0 0,1 1-1 0 0,-1-1 0 0 0,1 0 0 0 0,-1-1 0 0 0,1 1 0 0 0,-1 0 1 0 0,1 0-1 0 0,-1-1 0 0 0,1 1 0 0 0,0 0 0 0 0,0-1 0 0 0,-1 0 1 0 0,1 1-1 0 0,0-1 0 0 0,0 0 0 0 0,-1 0 0 0 0,1 0 0 0 0,0 0 1 0 0,0 0-1 0 0,-1-1 0 0 0,4 0 0 0 0,42-12 48 0 0,-39 11-51 0 0,100-38 54 0 0,54-15-35 0 0,-116 45-28 0 0,0 2 0 0 0,73-3 0 0 0,94 11 131 0 0,-96 1 114 0 0,-107 0-204 0 0,0-2 1 0 0,0 1 0 0 0,1-1 0 0 0,-1-1 0 0 0,0 1-1 0 0,0-2 1 0 0,-1 0 0 0 0,1 0 0 0 0,0 0 0 0 0,-1-1-1 0 0,0-1 1 0 0,0 0 0 0 0,0 0 0 0 0,0 0 0 0 0,-1-1-1 0 0,0-1 1 0 0,0 1 0 0 0,-1-1 0 0 0,0-1-1 0 0,0 1 1 0 0,7-11 0 0 0,-6 6-37 0 0,-1 1 1 0 0,0-1-1 0 0,-1-1 0 0 0,0 1 1 0 0,-1-1-1 0 0,0 0 0 0 0,-1 0 1 0 0,-1-1-1 0 0,0 1 0 0 0,0-1 1 0 0,-2 0-1 0 0,0 1 0 0 0,0-1 1 0 0,-1 0-1 0 0,-1 0 0 0 0,0 0 1 0 0,-1 1-1 0 0,-1-1 0 0 0,0 1 1 0 0,0-1-1 0 0,-2 1 0 0 0,1 0 1 0 0,-2 0-1 0 0,0 1 0 0 0,0 0 1 0 0,-1 0-1 0 0,-17-22 0 0 0,11 19 57 0 0,-1 1-1 0 0,-1 0 0 0 0,0 0 0 0 0,-1 2 0 0 0,0 0 0 0 0,-1 0 0 0 0,0 2 0 0 0,-31-14 0 0 0,-185-91 443 0 0,231 113-518 0 0,8 1-61 0 0,9 2-410 0 0,25 14-1725 0 0,-28-9 932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8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87 195 8037 0 0,'0'-1'15'0'0,"-1"1"0"0"0,1 0 0 0 0,0 0 0 0 0,-1 0-1 0 0,1 0 1 0 0,0 0 0 0 0,0 0 0 0 0,-1 0 0 0 0,1 0 0 0 0,0-1 0 0 0,0 1 0 0 0,-1 0 0 0 0,1 0 0 0 0,0 0 0 0 0,0 0 0 0 0,0-1 0 0 0,-1 1 0 0 0,1 0 0 0 0,0 0 0 0 0,0-1 0 0 0,0 1 0 0 0,0 0 0 0 0,-1 0 0 0 0,1-1 0 0 0,0 1-1 0 0,0 0 1 0 0,0 0 0 0 0,0-1 0 0 0,0 1 0 0 0,0 0 0 0 0,0-1 0 0 0,0 1 0 0 0,0 0 0 0 0,0 0 0 0 0,0-1 0 0 0,0 1 0 0 0,0 0 0 0 0,0 0 0 0 0,0-1 0 0 0,0 1 0 0 0,0 0 0 0 0,0-1 0 0 0,0 1 0 0 0,1 0 0 0 0,-1 0 0 0 0,0-1-1 0 0,0 1 1 0 0,0 0 0 0 0,0 0 0 0 0,1-1 0 0 0,-1 1 0 0 0,0 0 0 0 0,0 0 0 0 0,0 0 0 0 0,1 0 0 0 0,-1-1 0 0 0,0 1 0 0 0,0 0 0 0 0,1 0 0 0 0,0-1 70 0 0,1 1 1 0 0,-1-1-1 0 0,0 1 0 0 0,0-1 1 0 0,1 1-1 0 0,-1 0 0 0 0,0 0 1 0 0,1-1-1 0 0,-1 1 1 0 0,0 0-1 0 0,3 0 0 0 0,-3 20 138 0 0,-3 39-92 0 0,-3 0 0 0 0,-2 1 1 0 0,-3-2-1 0 0,-2 1 0 0 0,-32 89 0 0 0,37-127-153 0 0,-5 18 64 0 0,8-30-104 0 0,3-15-125 0 0,10-44-197 0 0,2 1 1 0 0,2 1-1 0 0,22-53 0 0 0,-10 29 361 0 0,-7 15 4 0 0,38-100 127 0 0,-48 138-9 0 0,1 1 1 0 0,1 0-1 0 0,0 0 1 0 0,1 1-1 0 0,26-30 0 0 0,-34 44-62 0 0,0 0-1 0 0,0 0 0 0 0,0 0 1 0 0,1 1-1 0 0,-1-1 1 0 0,1 1-1 0 0,0-1 0 0 0,-1 1 1 0 0,1 0-1 0 0,0 1 0 0 0,0-1 1 0 0,5-1-1 0 0,-7 3-22 0 0,1 0 0 0 0,-1 0 0 0 0,0 0 0 0 0,0 0 0 0 0,0 0 0 0 0,0 0 0 0 0,1 1 0 0 0,-1-1 0 0 0,0 1 0 0 0,0-1 0 0 0,0 1-1 0 0,0 0 1 0 0,0 0 0 0 0,0 0 0 0 0,0 0 0 0 0,0 0 0 0 0,0 0 0 0 0,-1 0 0 0 0,1 1 0 0 0,0-1 0 0 0,-1 1 0 0 0,1-1 0 0 0,-1 1 0 0 0,0 0 0 0 0,2 2 0 0 0,7 10 31 0 0,-1 1 1 0 0,-1 0-1 0 0,0 0 1 0 0,9 29 0 0 0,17 71 169 0 0,-20-64-153 0 0,66 300-1106 0 0,-79-319-590 0 0,-4-18 578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9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6 131 7709 0 0,'-1'0'11'0'0,"1"0"1"0"0,0 0 0 0 0,0 0 0 0 0,-1 0 0 0 0,1 0-1 0 0,0 0 1 0 0,0 0 0 0 0,0 0 0 0 0,-1 0-1 0 0,1-1 1 0 0,0 1 0 0 0,0 0 0 0 0,0 0-1 0 0,-1 0 1 0 0,1 0 0 0 0,0 0 0 0 0,0-1 0 0 0,0 1-1 0 0,0 0 1 0 0,-1 0 0 0 0,1 0 0 0 0,0-1-1 0 0,0 1 1 0 0,0 0 0 0 0,0 0 0 0 0,0-1-1 0 0,0 1 1 0 0,0 0 0 0 0,0 0 0 0 0,0-1 0 0 0,0 1-1 0 0,0 0 1 0 0,0 0 0 0 0,0 0 0 0 0,0-1-1 0 0,0 1 1 0 0,0 0 0 0 0,0 0 0 0 0,0-1-1 0 0,0 1 1 0 0,10-10 450 0 0,23-6 154 0 0,-28 14-573 0 0,18-6-142 0 0,0 0-1 0 0,0 2 1 0 0,1 1-1 0 0,25-3 1 0 0,21-5-527 0 0,-3-4-345 0 0,-37 8 53 0 0,52-8-1 0 0,-17 13 6641 0 0,-66 4-5661 0 0,2 0-26 0 0,0-1-1 0 0,-1 1 0 0 0,1 0 1 0 0,0 0-1 0 0,0 0 0 0 0,-1 0 0 0 0,1 0 1 0 0,0 1-1 0 0,-1-1 0 0 0,1 0 1 0 0,0 0-1 0 0,-1 0 0 0 0,1 1 0 0 0,0-1 1 0 0,-1 0-1 0 0,1 0 0 0 0,0 1 1 0 0,-1-1-1 0 0,1 1 0 0 0,-1-1 0 0 0,1 1 1 0 0,-1-1-1 0 0,1 1 0 0 0,-1-1 1 0 0,1 1-1 0 0,-1-1 0 0 0,1 2 0 0 0,17 20-14 0 0,-14-15 32 0 0,5 6-38 0 0,0 0-1 0 0,-1 0 0 0 0,-1 1 0 0 0,0 0 0 0 0,-1 1 0 0 0,0 0 0 0 0,-1-1 0 0 0,-1 2 0 0 0,-1-1 1 0 0,0 0-1 0 0,0 1 0 0 0,-2-1 0 0 0,0 1 0 0 0,-1 0 0 0 0,0-1 0 0 0,-2 1 0 0 0,-3 20 0 0 0,5-35-16 0 0,0-1 0 0 0,-1 1 0 0 0,1-1 0 0 0,0 0-1 0 0,0 1 1 0 0,0-1 0 0 0,-1 1 0 0 0,1-1-1 0 0,0 0 1 0 0,-1 1 0 0 0,1-1 0 0 0,0 0-1 0 0,-1 1 1 0 0,1-1 0 0 0,0 0 0 0 0,-1 0 0 0 0,1 1-1 0 0,-1-1 1 0 0,1 0 0 0 0,0 0 0 0 0,-1 0-1 0 0,1 0 1 0 0,-1 0 0 0 0,1 1 0 0 0,-1-1-1 0 0,1 0 1 0 0,-1 0 0 0 0,1 0 0 0 0,0 0 0 0 0,-1 0-1 0 0,1 0 1 0 0,-1 0 0 0 0,1 0 0 0 0,-1-1-1 0 0,1 1 1 0 0,-1 0 0 0 0,0 0 0 0 0,1 0-1 0 0,-1-1 1 0 0,0 1 0 0 0,1 0-1 0 0,-1 0 1 0 0,0-1-1 0 0,1 1 1 0 0,-1 0 0 0 0,0-1-1 0 0,1 1 1 0 0,-1 0-1 0 0,1-1 1 0 0,-1 1 0 0 0,1-1-1 0 0,-1 1 1 0 0,1-1-1 0 0,-1 1 1 0 0,1-1 0 0 0,0 1-1 0 0,-1-1 1 0 0,1 1 0 0 0,-1-2-1 0 0,1 1-98 0 0,11-35-239 0 0,33-105 292 0 0,-33 106-32 0 0,1 18 3 0 0,41-50 28 0 0,-52 65 48 0 0,-1 2 0 0 0,1-1 0 0 0,0 0 1 0 0,-1 0-1 0 0,1 0 0 0 0,0 0 0 0 0,0 0 0 0 0,0 1 0 0 0,0-1 0 0 0,0 0 0 0 0,0 1 0 0 0,0-1 0 0 0,0 0 0 0 0,0 1 0 0 0,0-1 0 0 0,0 1 0 0 0,0 0 0 0 0,0-1 0 0 0,0 1 0 0 0,1 0 0 0 0,-1 0 0 0 0,0 0 0 0 0,0 0 0 0 0,0 0 0 0 0,0 0 0 0 0,1 0 0 0 0,-1 0 0 0 0,0 0 0 0 0,0 0 0 0 0,2 1 0 0 0,-2 0 1 0 0,1 1-1 0 0,0-1 0 0 0,-1 0 1 0 0,1 1-1 0 0,-1-1 0 0 0,1 1 1 0 0,-1-1-1 0 0,0 1 0 0 0,1 0 1 0 0,0 2-1 0 0,-1-2 3 0 0,20 39 18 0 0,-13-22-38 0 0,-7-16-167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9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9061 0 0,'1'-7'-113'0'0,"3"-21"142"0"0,-3 21 2015 0 0,2 22-1929 0 0,6 44-25 0 0,-8-56-84 0 0,-1-1 1 0 0,1 1 0 0 0,0 0-1 0 0,0 0 1 0 0,0-1-1 0 0,0 1 1 0 0,0-1 0 0 0,0 1-1 0 0,1-1 1 0 0,-1 1-1 0 0,4 3 1 0 0,1 4 1 0 0,0 0-2 0 0,1 0 1 0 0,-1 0 0 0 0,16 15-1 0 0,-20-22-7 0 0,0-1-1 0 0,1 0 0 0 0,-1 0 0 0 0,1 0 0 0 0,-1 0 1 0 0,1 0-1 0 0,0 0 0 0 0,0-1 0 0 0,0 0 0 0 0,0 1 1 0 0,0-1-1 0 0,0 0 0 0 0,0 0 0 0 0,0-1 0 0 0,0 1 1 0 0,1-1-1 0 0,-1 1 0 0 0,0-1 0 0 0,0 0 0 0 0,6-1 1 0 0,1-1-75 0 0,1-22-444 0 0,34-73 431 0 0,-34 73 20 0 0,-11-53-570 0 0,0 62 360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39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64 7969 0 0,'0'0'1323'0'0,"-1"-10"-963"0"0,0-43 825 0 0,14 81-1131 0 0,41 89-19 0 0,-37-72-22 0 0,-15-24 0 0 0,-2-10-5 0 0,1 10 1 0 0,-1-1 0 0 0,-2 1 0 0 0,0-1 1 0 0,-1 1-1 0 0,0-1 0 0 0,-2 0 0 0 0,-1 0 1 0 0,-14 34-1 0 0,20-53-5 0 0,0 0-1 0 0,-1 0 1 0 0,1 0-1 0 0,-1 0 1 0 0,1-1 0 0 0,-1 1-1 0 0,0 0 1 0 0,1 0 0 0 0,-1 0-1 0 0,0-1 1 0 0,1 1-1 0 0,-1 0 1 0 0,0 0 0 0 0,0-1-1 0 0,0 1 1 0 0,-1 0-1 0 0,1-1-1 0 0,1 0-1 0 0,0-1 0 0 0,-1 1 0 0 0,1 0 0 0 0,0 0 1 0 0,-1-1-1 0 0,1 1 0 0 0,-1 0 0 0 0,1 0 0 0 0,0-1 1 0 0,0 1-1 0 0,-1 0 0 0 0,1-1 0 0 0,0 1 0 0 0,-1 0 1 0 0,1-1-1 0 0,0 1 0 0 0,0-1 0 0 0,0 1 0 0 0,0 0 1 0 0,-1-1-1 0 0,1 1 0 0 0,0-1 0 0 0,0 1 0 0 0,0-1 1 0 0,0 1-1 0 0,0-1 0 0 0,0 1 0 0 0,0 0 0 0 0,0-1 1 0 0,0 1-1 0 0,0-1 0 0 0,0 1 0 0 0,0-1 0 0 0,1 0 1 0 0,0-14-7 0 0,0 1 0 0 0,1-1 0 0 0,1 1 0 0 0,0-1 0 0 0,1 1 0 0 0,7-17 0 0 0,1 3 0 0 0,1 1 1 0 0,17-26-1 0 0,-24 42 29 0 0,2 0 1 0 0,-1 1-1 0 0,2 0 0 0 0,-1 0 1 0 0,1 1-1 0 0,1 0 0 0 0,16-12 1 0 0,-23 19-12 0 0,0 0 1 0 0,0 0-1 0 0,1 0 1 0 0,-1 0-1 0 0,0 1 1 0 0,0-1 0 0 0,1 1-1 0 0,-1 0 1 0 0,1 0-1 0 0,0 0 1 0 0,-1 0-1 0 0,1 1 1 0 0,-1-1-1 0 0,1 1 1 0 0,0 0-1 0 0,0 0 1 0 0,-1 1-1 0 0,1-1 1 0 0,-1 1-1 0 0,1 0 1 0 0,0-1-1 0 0,-1 2 1 0 0,1-1-1 0 0,-1 0 1 0 0,0 1-1 0 0,1-1 1 0 0,-1 1 0 0 0,0 0-1 0 0,0 0 1 0 0,5 5-1 0 0,0 1 2 0 0,-1 0-1 0 0,0 0 1 0 0,-1 0 0 0 0,0 1-1 0 0,0 0 1 0 0,-1 0-1 0 0,0 1 1 0 0,0 0 0 0 0,-1-1-1 0 0,-1 1 1 0 0,0 1-1 0 0,0-1 1 0 0,-1 0 0 0 0,0 1-1 0 0,1 14 1 0 0,-3-18 5 0 0,0 0-1 0 0,0-1 1 0 0,0 1 0 0 0,-1 0 0 0 0,0-1 0 0 0,0 1-1 0 0,-1-1 1 0 0,1 1 0 0 0,-1-1 0 0 0,-1 0-1 0 0,1 0 1 0 0,-1 0 0 0 0,-1 0 0 0 0,1 0 0 0 0,-1-1-1 0 0,1 1 1 0 0,-2-1 0 0 0,1 0 0 0 0,-1 0-1 0 0,1 0 1 0 0,-1-1 0 0 0,0 0 0 0 0,-1 0 0 0 0,1 0-1 0 0,-11 5 1 0 0,12-8-32 0 0,0 1-1 0 0,0-1 1 0 0,0 0-1 0 0,0 0 1 0 0,0-1-1 0 0,0 1 1 0 0,0-1-1 0 0,0 0 1 0 0,0 0-1 0 0,0 0 1 0 0,0-1-1 0 0,0 0 1 0 0,0 1-1 0 0,0-1 1 0 0,0 0-1 0 0,0-1 1 0 0,0 1-1 0 0,-3-3 1 0 0,-2 0-238 0 0,1-1 1 0 0,0 0-1 0 0,0 0 1 0 0,0 0-1 0 0,1-1 1 0 0,-11-11 0 0 0,16 15 115 0 0,1 0 1 0 0,-1 0 0 0 0,0-1-1 0 0,1 1 1 0 0,-1-1 0 0 0,1 1 0 0 0,0-1-1 0 0,0 0 1 0 0,0 1 0 0 0,0-1-1 0 0,0 0 1 0 0,1 0 0 0 0,-1 0 0 0 0,1-3-1 0 0,-1-2-331 0 0,-3-12-567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0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21 116 8365 0 0,'-3'-6'131'0'0,"0"1"1"0"0,0-1-1 0 0,1 1 0 0 0,0-1 1 0 0,0 0-1 0 0,0 0 1 0 0,1 0-1 0 0,0 0 1 0 0,0 0-1 0 0,0 0 0 0 0,1 0 1 0 0,0 0-1 0 0,0 0 1 0 0,1-1-1 0 0,0 1 0 0 0,0 0 1 0 0,2-6-1 0 0,-3 12-126 0 0,0 0 0 0 0,0 0 0 0 0,0 0 0 0 0,0 0-1 0 0,0-1 1 0 0,0 1 0 0 0,0 0 0 0 0,0 0 0 0 0,0 0-1 0 0,0 0 1 0 0,0 0 0 0 0,0 0 0 0 0,0 0 0 0 0,0-1-1 0 0,0 1 1 0 0,0 0 0 0 0,1 0 0 0 0,-1 0 0 0 0,0 0 0 0 0,0 0-1 0 0,0 0 1 0 0,0 0 0 0 0,0 0 0 0 0,0 0 0 0 0,0 0-1 0 0,0 0 1 0 0,1 0 0 0 0,-1 0 0 0 0,0 0 0 0 0,0 0-1 0 0,0 0 1 0 0,0-1 0 0 0,0 1 0 0 0,0 0 0 0 0,1 0-1 0 0,-1 1 1 0 0,0-1 0 0 0,0 0 0 0 0,0 0 0 0 0,0 0 0 0 0,0 0-1 0 0,0 0 1 0 0,1 0 0 0 0,-1 0 0 0 0,0 0 0 0 0,6 7 52 0 0,3 11-77 0 0,-9-17 38 0 0,7 17-14 0 0,-1 0-1 0 0,0-1 1 0 0,-2 2-1 0 0,0-1 1 0 0,-1 0 0 0 0,-1 1-1 0 0,0 27 1 0 0,-16 131 26 0 0,7-118-36 0 0,8-42 10 0 0,-1-17-3 0 0,0 0 0 0 0,0 0 0 0 0,0 0 0 0 0,1 0 0 0 0,-1 0 0 0 0,0 0 0 0 0,0 1 0 0 0,0-1 0 0 0,0 0-1 0 0,1 0 1 0 0,-1 0 0 0 0,0 0 0 0 0,0 0 0 0 0,0 0 0 0 0,0 0 0 0 0,1 0 0 0 0,-1 0 0 0 0,0 0 0 0 0,0 0 0 0 0,0 0-1 0 0,0 0 1 0 0,1 0 0 0 0,-1 0 0 0 0,0 0 0 0 0,0 0 0 0 0,0 0 0 0 0,1 0 0 0 0,-1 0 0 0 0,0 0 0 0 0,0 0 0 0 0,0 0 0 0 0,0 0-1 0 0,1 0 1 0 0,-1-1 0 0 0,0 1 0 0 0,0 0 0 0 0,0 0 0 0 0,0 0 0 0 0,0 0 0 0 0,1-1 0 0 0,20-24 86 0 0,-9 11-87 0 0,13-12 68 0 0,50-38-1 0 0,-67 58-12 0 0,1 0 0 0 0,0 0 1 0 0,0 1-1 0 0,1 0 0 0 0,-1 1 0 0 0,1 0 0 0 0,0 0 1 0 0,0 1-1 0 0,1 0 0 0 0,15-1 0 0 0,-23 3-33 0 0,1 1 0 0 0,0 0 1 0 0,-1 0-1 0 0,1 1 0 0 0,0-1 0 0 0,-1 1 0 0 0,1 0 1 0 0,-1 0-1 0 0,1 0 0 0 0,-1 0 0 0 0,5 3 0 0 0,-6-3-39 0 0,-1 0-1 0 0,1 0 0 0 0,0 0 1 0 0,-1 0-1 0 0,0 1 0 0 0,1-1 1 0 0,-1 1-1 0 0,0-1 1 0 0,1 1-1 0 0,-1-1 0 0 0,0 1 1 0 0,0-1-1 0 0,0 1 0 0 0,-1 0 1 0 0,1 0-1 0 0,0-1 0 0 0,0 1 1 0 0,-1 0-1 0 0,0 0 0 0 0,1 0 1 0 0,-1 0-1 0 0,0 0 0 0 0,0 2 1 0 0,0 53-2639 0 0,0-41 1627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0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51 7741 0 0,'-12'-19'-12'0'0,"11"17"41"0"0,0 1 1 0 0,0-1-1 0 0,0 0 1 0 0,0 0-1 0 0,0 0 1 0 0,0 1-1 0 0,-1-1 0 0 0,1 1 1 0 0,-1-1-1 0 0,1 1 1 0 0,-1-1-1 0 0,1 1 1 0 0,-1 0-1 0 0,0 0 1 0 0,1 0-1 0 0,-1 0 1 0 0,0 0-1 0 0,0 0 1 0 0,0 0-1 0 0,0 1 0 0 0,0-1 1 0 0,0 1-1 0 0,0-1 1 0 0,0 1-1 0 0,-3 0 1 0 0,-3-1 19 0 0,-1 1 0 0 0,0 0 0 0 0,1 1 0 0 0,-1-1 1 0 0,1 2-1 0 0,-1-1 0 0 0,1 1 0 0 0,0 1 0 0 0,-1-1 0 0 0,-13 8 1 0 0,18-8-43 0 0,1 0 1 0 0,-1 1 0 0 0,1-1-1 0 0,-1 1 1 0 0,1 0 0 0 0,0 0-1 0 0,0 0 1 0 0,1 1 0 0 0,-1-1 0 0 0,1 0-1 0 0,-1 1 1 0 0,1 0 0 0 0,0-1-1 0 0,0 1 1 0 0,1 0 0 0 0,-1 0-1 0 0,1 0 1 0 0,0 1 0 0 0,0-1-1 0 0,0 0 1 0 0,0 0 0 0 0,1 0-1 0 0,0 8 1 0 0,0-7-6 0 0,0 0 0 0 0,0-1-1 0 0,1 1 1 0 0,0 0 0 0 0,0-1-1 0 0,0 1 1 0 0,0-1 0 0 0,1 1 0 0 0,-1-1-1 0 0,1 1 1 0 0,1-1 0 0 0,-1 0-1 0 0,0 0 1 0 0,4 4 0 0 0,-4-5-1 0 0,1-1 0 0 0,-1 0 0 0 0,1 0 0 0 0,-1 0 0 0 0,1 0 0 0 0,0 0 0 0 0,0 0 0 0 0,0-1 0 0 0,0 1 0 0 0,0-1 0 0 0,0 0 0 0 0,0 0 0 0 0,1 0 0 0 0,-1 0 0 0 0,0-1 0 0 0,0 1 0 0 0,1-1 0 0 0,-1 0 0 0 0,0 0 0 0 0,6 0 1 0 0,-2-1 4 0 0,-1 0 0 0 0,0 0 0 0 0,1-1 0 0 0,-1 1 0 0 0,0-1 0 0 0,0-1 1 0 0,0 1-1 0 0,0-1 0 0 0,-1 0 0 0 0,1 0 0 0 0,7-7 0 0 0,-3 2 34 0 0,0-1 0 0 0,-1-1 0 0 0,-1 1-1 0 0,13-19 1 0 0,-21 27-35 0 0,0 1 0 0 0,1 0 0 0 0,-1-1 0 0 0,0 1-1 0 0,0-1 1 0 0,1 1 0 0 0,-1 0 0 0 0,0-1 0 0 0,1 1 0 0 0,-1 0-1 0 0,1-1 1 0 0,-1 1 0 0 0,1 0 0 0 0,-1-1 0 0 0,0 1 0 0 0,1 0-1 0 0,-1 0 1 0 0,1 0 0 0 0,-1-1 0 0 0,1 1 0 0 0,-1 0 0 0 0,1 0-1 0 0,-1 0 1 0 0,1 0 0 0 0,-1 0 0 0 0,1 0 0 0 0,-1 0 0 0 0,1 0-1 0 0,-1 0 1 0 0,1 0 0 0 0,-1 0 0 0 0,1 0 0 0 0,-1 1 0 0 0,1-1-1 0 0,-1 0 1 0 0,1 0 0 0 0,0 1 0 0 0,1 0-7 0 0,0 1-1 0 0,0 0 1 0 0,-1 0 0 0 0,1-1-1 0 0,-1 1 1 0 0,1 0-1 0 0,-1 0 1 0 0,3 4 0 0 0,17 46-62 0 0,-18-40-111 0 0,0 1 0 0 0,0 0 0 0 0,-2 0-1 0 0,1 0 1 0 0,-1 14 0 0 0,0-13-409 0 0,6-1-151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40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1 132 5236 0 0,'2'17'351'0'0,"1"-1"-1"0"0,0 0 0 0 0,2 0 1 0 0,0 0-1 0 0,0-1 0 0 0,1 0 1 0 0,1 0-1 0 0,1 0 0 0 0,0-1 1 0 0,17 23-1 0 0,-22-35-278 0 0,-1 1 0 0 0,1-1 0 0 0,-1 0 0 0 0,1 0-1 0 0,0 0 1 0 0,0 0 0 0 0,0 0 0 0 0,0-1 0 0 0,0 1 0 0 0,0-1 0 0 0,0 0-1 0 0,0 0 1 0 0,1 0 0 0 0,-1 0 0 0 0,1-1 0 0 0,-1 1 0 0 0,0-1 0 0 0,1 0-1 0 0,-1 0 1 0 0,1 0 0 0 0,4-1 0 0 0,-1 0-3 0 0,-1 0-1 0 0,0-1 1 0 0,1 1-1 0 0,-1-1 1 0 0,0-1-1 0 0,0 1 1 0 0,0-1-1 0 0,0 0 1 0 0,-1 0-1 0 0,9-7 1 0 0,-5 3 114 0 0,-1 0-1 0 0,0 0 1 0 0,0-1-1 0 0,-1 0 1 0 0,0 0-1 0 0,-1-1 1 0 0,1 0-1 0 0,-2 0 1 0 0,1-1-1 0 0,-1 0 1 0 0,-1 0 0 0 0,0 0-1 0 0,6-20 1 0 0,3-22 296 0 0,19-58-618 0 0,-27 96-2252 0 0,-3 18 1150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9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35 160 6313 0 0,'-13'-17'1605'0'0,"10"13"-1199"0"0,1 1 0 0 0,-1-1 0 0 0,1 1 0 0 0,0-1 0 0 0,0 0 0 0 0,0 0 0 0 0,1 0-1 0 0,-1 0 1 0 0,1 0 0 0 0,-1-5 0 0 0,2 6-308 0 0,0 1 0 0 0,1 0 0 0 0,-1 0 0 0 0,1 0 0 0 0,-1 0 0 0 0,1-1 0 0 0,0 1 1 0 0,-1 0-1 0 0,1 0 0 0 0,0 0 0 0 0,1 0 0 0 0,-1 1 0 0 0,0-1 0 0 0,0 0 0 0 0,1 0 0 0 0,-1 1 0 0 0,1-1 0 0 0,0 1 0 0 0,-1-1 0 0 0,1 1 0 0 0,0-1 0 0 0,2 0 0 0 0,6-5-91 0 0,1 1-1 0 0,0 0 1 0 0,0 0 0 0 0,1 1-1 0 0,0 1 1 0 0,0 0 0 0 0,0 0-1 0 0,0 1 1 0 0,0 1 0 0 0,1 0-1 0 0,0 0 1 0 0,-1 2 0 0 0,20 0-1 0 0,-30 0-6 0 0,0 0-1 0 0,-1 0 0 0 0,1 1 1 0 0,-1-1-1 0 0,1 0 0 0 0,-1 1 1 0 0,1-1-1 0 0,-1 0 0 0 0,1 1 0 0 0,-1 0 1 0 0,0-1-1 0 0,1 1 0 0 0,-1 0 1 0 0,0 0-1 0 0,0 0 0 0 0,1 0 1 0 0,-1 0-1 0 0,0 0 0 0 0,0 0 1 0 0,0 0-1 0 0,0 0 0 0 0,0 1 0 0 0,0-1 1 0 0,1 3-1 0 0,-2-1 3 0 0,1-1-1 0 0,0 1 1 0 0,-1 0-1 0 0,0 0 1 0 0,0 0-1 0 0,0 0 1 0 0,0 0-1 0 0,0-1 1 0 0,-1 1-1 0 0,1 0 1 0 0,-1 0-1 0 0,-1 4 1 0 0,-3 6 14 0 0,0 0 1 0 0,-1 0 0 0 0,0 0 0 0 0,-12 15 0 0 0,8-12-70 0 0,-9 11 156 0 0,-25 52 1 0 0,39-69-229 0 0,1 0 1 0 0,1 0-1 0 0,0 0 0 0 0,0 1 1 0 0,1-1-1 0 0,0 1 0 0 0,1-1 1 0 0,0 1-1 0 0,1 16 0 0 0,0-25 19 0 0,1 6-542 0 0,-1 0 1 0 0,1 0-1 0 0,1-1 1 0 0,-1 1-1 0 0,4 10 1 0 0,0-7-658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9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8893 0 0,'0'1'-44'0'0,"4"-2"204"0"0,1 2 1312 0 0,-5 4-148 0 0,0 2-620 0 0,0-10 56 0 0,0 6-216 0 0,0-8-24 0 0,4-2-616 0 0,0 0-148 0 0,0 2-260 0 0,-4 1-324 0 0,0 1-328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8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9 377 6189 0 0,'-5'-11'202'0'0,"5"10"-174"0"0,-1 0 0 0 0,1 0 0 0 0,-1 0 1 0 0,1 0-1 0 0,-1 0 0 0 0,1-1 0 0 0,0 1 1 0 0,-1 0-1 0 0,1 0 0 0 0,0 0 1 0 0,0-1-1 0 0,0 1 0 0 0,0 0 0 0 0,0 0 1 0 0,0 0-1 0 0,0-1 0 0 0,1 1 1 0 0,-1 0-1 0 0,0 0 0 0 0,1 0 0 0 0,0-2 1 0 0,0 1 108 0 0,-1-1 0 0 0,1 1 0 0 0,-1 0 0 0 0,0-1 0 0 0,1 1 0 0 0,-1 0 0 0 0,0-1 0 0 0,0 1 0 0 0,-1-1 0 0 0,0-3 0 0 0,1 3-80 0 0,-1 1 1 0 0,1-1-1 0 0,0 0 0 0 0,0 1 0 0 0,0-1 0 0 0,0 0 1 0 0,0 1-1 0 0,1-1 0 0 0,-1 1 0 0 0,1-1 1 0 0,1-3-1 0 0,13-22 94 0 0,2 1-1 0 0,0 1 1 0 0,25-28 0 0 0,-2 2 484 0 0,-26 31-282 0 0,-10 14-175 0 0,0 1 0 0 0,1-1-1 0 0,0 1 1 0 0,0 0 0 0 0,0 0 0 0 0,1 0-1 0 0,-1 1 1 0 0,1 0 0 0 0,9-6 0 0 0,-14 11-163 0 0,1 0 0 0 0,-1-1 0 0 0,1 1 0 0 0,-1 0 0 0 0,1 0 0 0 0,-1 0 0 0 0,1 0 0 0 0,-1 0 0 0 0,1 0 0 0 0,-1 1 0 0 0,1-1 0 0 0,-1 1 0 0 0,1-1 0 0 0,-1 1 0 0 0,0-1 0 0 0,1 1 0 0 0,-1-1 0 0 0,0 1 0 0 0,1 0 0 0 0,0 1 0 0 0,28 21-19 0 0,-25-19 10 0 0,5 5-35 0 0,33 27-819 0 0,57 62 0 0 0,-82-78-283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1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18 216 3524 0 0,'15'-2'838'0'0,"-11"3"436"0"0,-8 4-565 0 0,-18 2 191 0 0,11-3-1063 0 0,32 1-102 0 0,24 1 426 0 0,1-2 0 0 0,65-4 1 0 0,93-17 32 0 0,-84 6-150 0 0,172-12-17 0 0,838-57-123 0 0,790 12-385 0 0,-1667 61 416 0 0,1778-33 33 0 0,-1 53-7 0 0,14 27 404 0 0,-2023-39-335 0 0,255-8-68 0 0,11-4-19 0 0,-185 19 36 0 0,-102-8 28 0 0,0 0 0 0 0,0 0 0 0 0,0 0 0 0 0,0 0 0 0 0,0 0 1 0 0,0 0-1 0 0,0 0 0 0 0,0 0 0 0 0,-1 0 0 0 0,1 0 0 0 0,0 0 0 0 0,0 0 0 0 0,0 0 0 0 0,0 0 0 0 0,0-1 1 0 0,0 1-1 0 0,0 0 0 0 0,0 0 0 0 0,0 0 0 0 0,0 0 0 0 0,0 0 0 0 0,0 0 0 0 0,0 0 0 0 0,0 0 0 0 0,0 0 1 0 0,0 0-1 0 0,0 0 0 0 0,1 0 0 0 0,-1 0 0 0 0,0 0 0 0 0,0 0 0 0 0,0 0 0 0 0,0-1 0 0 0,0 1 0 0 0,0 0 1 0 0,0 0-1 0 0,0 0 0 0 0,0 0 0 0 0,0 0 0 0 0,0 0 0 0 0,0 0 0 0 0,0 0 0 0 0,0 0 0 0 0,0 0 0 0 0,0 0 1 0 0,0 0-1 0 0,0 0 0 0 0,0 0 0 0 0,0 0 0 0 0,1 0 0 0 0,-1 0 0 0 0,0 0 0 0 0,0 0 0 0 0,0 0 0 0 0,0 0 1 0 0,0 0-1 0 0,0 0 0 0 0,0 0 0 0 0,0 0 0 0 0,0 0 0 0 0,0 0 0 0 0,0 0 0 0 0,0 0 0 0 0,0-4 808 0 0,12 0-486 0 0,-1 2-273 0 0,-11 2-63 0 0,-1 0 7 0 0,-19 1-140 0 0,17 60-84 0 0,-10 97 387 0 0,1-53-29 0 0,17 538 1053 0 0,5-396-1136 0 0,-6-106 79 0 0,7 0 0 0 0,35 173 0 0 0,-25-219-29 0 0,109 609 70 0 0,-105-538-133 0 0,-24-155 32 0 0,-5-13 224 0 0,4 1-276 0 0,-1 0 1 0 0,0 0-1 0 0,1 0 1 0 0,-1 0 0 0 0,0 0-1 0 0,0 0 1 0 0,0 1-1 0 0,0-1 1 0 0,0 0-1 0 0,0 1 1 0 0,0-1-1 0 0,0 0 1 0 0,0 1 0 0 0,0 0-1 0 0,0-1 1 0 0,0 1-1 0 0,0-1 1 0 0,-2 1-1 0 0,3 0-20 0 0,0 0 1 0 0,0 0-1 0 0,-1 0 0 0 0,1 0 0 0 0,0 0 0 0 0,0 0 0 0 0,0 1 0 0 0,-1-1 0 0 0,1 0 0 0 0,0 0 0 0 0,0 0 0 0 0,-1 0 0 0 0,1 0 0 0 0,0 1 1 0 0,0-1-1 0 0,0 0 0 0 0,0 0 0 0 0,-1 0 0 0 0,1 1 0 0 0,0-1 0 0 0,0 0 0 0 0,0 0 0 0 0,0 0 0 0 0,0 1 0 0 0,0-1 0 0 0,0 0 0 0 0,0 0 1 0 0,0 1-1 0 0,0-1 0 0 0,-1 0 0 0 0,1 0 0 0 0,0 1 0 0 0,0-1 0 0 0,0 0 0 0 0,0 0 0 0 0,1 1 0 0 0,-1-1 0 0 0,0 0 0 0 0,0 0 0 0 0,0 0 1 0 0,0 1-1 0 0,0-1 0 0 0,0 0 0 0 0,0 0 0 0 0,0 1 0 0 0,0 3-11 0 0,1-4 11 0 0,0 1-1 0 0,-1 0 1 0 0,1-1-1 0 0,-1 1 1 0 0,1-1-1 0 0,0 1 1 0 0,-1-1-1 0 0,1 1 1 0 0,0-1-1 0 0,0 0 1 0 0,-1 1-1 0 0,1-1 1 0 0,0 0-1 0 0,0 0 1 0 0,0 1-1 0 0,-1-1 1 0 0,1 0-1 0 0,0 0 1 0 0,1 0-1 0 0,22 3-2 0 0,-21-2 1 0 0,231 16-41 0 0,-120-10-77 0 0,656 19-678 0 0,-1-37 815 0 0,-758 11-14 0 0,400-26 42 0 0,-390 23-38 0 0,-8 2 1 0 0,1 0 0 0 0,-1-2 0 0 0,0 1 0 0 0,1-2 0 0 0,-1 0 1 0 0,17-7-1 0 0,-30 11-6 0 0,1-1 1 0 0,0 1-1 0 0,-1 0 1 0 0,1 0-1 0 0,0-1 1 0 0,-1 1-1 0 0,1 0 1 0 0,0-1-1 0 0,-1 1 1 0 0,1-1 0 0 0,-1 1-1 0 0,1-1 1 0 0,0 1-1 0 0,-1-1 1 0 0,0 1-1 0 0,1-1 1 0 0,-1 1-1 0 0,1-1 1 0 0,-1 0-1 0 0,0 1 1 0 0,1-1-1 0 0,-1 0 1 0 0,0 1 0 0 0,1-1-1 0 0,-1 0 1 0 0,0 1-1 0 0,0-1 1 0 0,0 0-1 0 0,0 0 1 0 0,0 1-1 0 0,0-1 1 0 0,0 0-1 0 0,0 1 1 0 0,0-1-1 0 0,0 0 1 0 0,0 0-1 0 0,0 1 1 0 0,-1-1 0 0 0,1 0-1 0 0,0 1 1 0 0,0-1-1 0 0,-1 0 1 0 0,1 1-1 0 0,-1-1 1 0 0,1 0-1 0 0,0 1 1 0 0,-1-1-1 0 0,1 1 1 0 0,-1-1-1 0 0,1 1 1 0 0,-1-1 0 0 0,0 1-1 0 0,0-1 1 0 0,-3-2-4 0 0,1 1 0 0 0,-1-1 0 0 0,0 1 0 0 0,-1 0 1 0 0,1 0-1 0 0,-8-3 0 0 0,3 3-88 0 0,0 1 0 0 0,-1 0 0 0 0,1 0 0 0 0,0 0 0 0 0,-11 2 0 0 0,-28-3-1167 0 0,29 1 507 0 0,4 3-180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1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27 7581 0 0,'-9'-2'93'0'0,"-4"-4"453"0"0,13 6-510 0 0,-1-1 0 0 0,1 1-1 0 0,0-1 1 0 0,0 1 0 0 0,0-1 0 0 0,-1 1 0 0 0,1-1 0 0 0,0 1 0 0 0,0-1 0 0 0,0 0 0 0 0,0 1-1 0 0,0-1 1 0 0,0 1 0 0 0,0-1 0 0 0,0 1 0 0 0,0-1 0 0 0,0 1 0 0 0,0-1 0 0 0,1 1 0 0 0,-1-2-1 0 0,0 2-19 0 0,0-1-1 0 0,1 1 0 0 0,-1 0 0 0 0,0-1 1 0 0,0 1-1 0 0,1-1 0 0 0,-1 1 0 0 0,0 0 1 0 0,0-1-1 0 0,1 1 0 0 0,-1 0 0 0 0,0-1 0 0 0,1 1 1 0 0,-1 0-1 0 0,0 0 0 0 0,1-1 0 0 0,-1 1 1 0 0,1 0-1 0 0,-1 0 0 0 0,1 0 0 0 0,-1 0 1 0 0,0-1-1 0 0,1 1 0 0 0,-1 0 0 0 0,1 0 0 0 0,-1 0 1 0 0,1 0-1 0 0,-1 0 0 0 0,0 0 0 0 0,1 0 1 0 0,-1 0-1 0 0,1 0 0 0 0,-1 0 0 0 0,1 1 1 0 0,-1-1-1 0 0,1 0 0 0 0,-1 0 0 0 0,0 0 0 0 0,1 0 1 0 0,-1 1-1 0 0,1-1 0 0 0,20 12-36 0 0,-18-10 71 0 0,12 7 141 0 0,0 2 1 0 0,0 0 0 0 0,-1 0 0 0 0,-1 1 0 0 0,0 1 0 0 0,-1 1 0 0 0,0-1 0 0 0,18 30 0 0 0,-23-32-82 0 0,0 1 1 0 0,0 1-1 0 0,-1-1 1 0 0,-1 1-1 0 0,0 0 0 0 0,-1 0 1 0 0,-1 1-1 0 0,0-1 0 0 0,0 1 1 0 0,-2-1-1 0 0,1 1 0 0 0,-2 16 1 0 0,-1-22-145 0 0,0 0 1 0 0,0 1-1 0 0,-1-1 1 0 0,0 0 0 0 0,-1 0-1 0 0,0-1 1 0 0,0 1-1 0 0,-1 0 1 0 0,0-1-1 0 0,0 0 1 0 0,-1 0-1 0 0,-8 11 1 0 0,2-7-320 0 0,1 0 0 0 0,-2 0 0 0 0,0-1 0 0 0,0-1-1 0 0,-25 15 1 0 0,-17 4-1032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2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8 135 9265 0 0,'2'-73'1462'0'0,"-2"401"1849"0"0,0-130-4761 0 0,-8-226-1679 0 0,6-30 2786 0 0,3 1 0 0 0,2-1 1 0 0,14-75-1 0 0,-13 112 508 0 0,1 0 0 0 0,1 1-1 0 0,0-1 1 0 0,15-29 0 0 0,-15 37 20 0 0,1 1 0 0 0,0 1 0 0 0,0-1 0 0 0,1 1 1 0 0,0 1-1 0 0,1-1 0 0 0,0 1 0 0 0,14-11 0 0 0,-22 20-163 0 0,0 0 0 0 0,0 0 0 0 0,1 1 0 0 0,-1-1 0 0 0,0 0 0 0 0,0 0 0 0 0,1 1 0 0 0,-1-1 0 0 0,1 1 0 0 0,-1-1 0 0 0,1 1 1 0 0,-1-1-1 0 0,1 1 0 0 0,-1 0 0 0 0,1 0 0 0 0,-1 0 0 0 0,1 0 0 0 0,-1 0 0 0 0,1 0 0 0 0,-1 0 0 0 0,1 0 0 0 0,-1 1 0 0 0,1-1 0 0 0,-1 1 0 0 0,0-1 0 0 0,1 1 0 0 0,-1-1 0 0 0,1 1 0 0 0,-1 0 0 0 0,0 0 0 0 0,0-1 0 0 0,1 1 0 0 0,-1 0 0 0 0,0 0 0 0 0,0 0 0 0 0,0 1 0 0 0,0-1 0 0 0,0 0 0 0 0,0 0 0 0 0,0 2 0 0 0,5 6-11 0 0,0 1 1 0 0,-1-1-1 0 0,0 1 1 0 0,5 16-1 0 0,-6-15 28 0 0,10 30-13 0 0,-3 1-1 0 0,-1-1 1 0 0,7 75-1 0 0,-9-62-270 0 0,5 70-2405 0 0,-10-99 1615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3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6 335 7841 0 0,'-1'-1'-18'0'0,"1"0"1"0"0,-1 0 0 0 0,0-1 0 0 0,1 1 0 0 0,-1 0-1 0 0,1-1 1 0 0,0 1 0 0 0,-1 0 0 0 0,1-1-1 0 0,0 1 1 0 0,0 0 0 0 0,0-1 0 0 0,0 1-1 0 0,0 0 1 0 0,0-1 0 0 0,0 1 0 0 0,0 0-1 0 0,1-1 1 0 0,-1 1 0 0 0,1 0 0 0 0,0-2-1 0 0,0 0-15 0 0,1-1-1 0 0,0 1 0 0 0,0 0 0 0 0,0 0 0 0 0,1 1 1 0 0,-1-1-1 0 0,6-5 0 0 0,3 0-42 0 0,0-1 1 0 0,1 1-1 0 0,15-7 0 0 0,-12 8-11 0 0,1 0 0 0 0,0 1 1 0 0,0 0-1 0 0,33-5 0 0 0,71-4 6 0 0,-58 8 226 0 0,-16 2-135 0 0,-44 5 115 0 0,1-1-1 0 0,-1 1 1 0 0,1 0 0 0 0,-1 0 0 0 0,1 0 0 0 0,-1 0-1 0 0,1 0 1 0 0,-1 1 0 0 0,1-1 0 0 0,4 2 0 0 0,-19 3 1047 0 0,18 27-687 0 0,1 24-368 0 0,-3 0 1 0 0,-2 0-1 0 0,-6 67 0 0 0,4-29-35 0 0,-7-126 13 0 0,6-49-120 0 0,4-126-4 0 0,0 174 30 0 0,1 0-1 0 0,1 1 0 0 0,2-1 1 0 0,13-37-1 0 0,-18 66-2 0 0,0-1 0 0 0,0 0 0 0 0,0 1 0 0 0,0-1 0 0 0,1 1 0 0 0,-1 0 0 0 0,1 0 0 0 0,0 0 0 0 0,1 0 0 0 0,-1 0 0 0 0,1 1 0 0 0,0-1 0 0 0,7-5 0 0 0,-7 7 5 0 0,-1 1 1 0 0,1-1-1 0 0,0 1 0 0 0,0-1 0 0 0,0 1 1 0 0,0 0-1 0 0,1 0 0 0 0,-1 1 0 0 0,0-1 1 0 0,0 1-1 0 0,0 0 0 0 0,0 0 1 0 0,1 1-1 0 0,-1-1 0 0 0,0 1 0 0 0,0 0 1 0 0,5 1-1 0 0,4 2 1 0 0,0 0-1 0 0,-1 0 1 0 0,1 1 0 0 0,-1 1 0 0 0,0 0 0 0 0,0 1-1 0 0,-1 0 1 0 0,0 1 0 0 0,0 0 0 0 0,-1 1-1 0 0,0 0 1 0 0,0 1 0 0 0,-1 0 0 0 0,11 15 0 0 0,-18-22-6 0 0,-1 0 1 0 0,1 0 0 0 0,-1 0 0 0 0,0 0-1 0 0,0 0 1 0 0,0 0 0 0 0,0 0-1 0 0,-1 0 1 0 0,1 7 0 0 0,-1-9 4 0 0,0 0-1 0 0,0 0 1 0 0,0 0-1 0 0,0 0 1 0 0,0 0-1 0 0,0-1 1 0 0,0 1 0 0 0,-1 0-1 0 0,1 0 1 0 0,0 0-1 0 0,-1 0 1 0 0,1 0-1 0 0,-1 0 1 0 0,1 0 0 0 0,-1-1-1 0 0,1 1 1 0 0,-1 0-1 0 0,1 0 1 0 0,-1-1-1 0 0,0 1 1 0 0,1 0 0 0 0,-1-1-1 0 0,0 1 1 0 0,0 0-1 0 0,1-1 1 0 0,-1 1 0 0 0,0-1-1 0 0,0 0 1 0 0,0 1-1 0 0,0-1 1 0 0,0 0-1 0 0,0 1 1 0 0,0-1 0 0 0,0 0-1 0 0,0 0 1 0 0,-1 0-1 0 0,-52 9 76 0 0,42-6-57 0 0,0-1-1 0 0,0 0 1 0 0,-1-1-1 0 0,-22-1 1 0 0,73 18-108 0 0,57 34 0 0 0,-70-36 93 0 0,-1 0 0 0 0,27 25 0 0 0,-45-36-4 0 0,0 0 0 0 0,-1 1-1 0 0,0 0 1 0 0,0 0 0 0 0,0 0 0 0 0,-1 0-1 0 0,1 1 1 0 0,-2 0 0 0 0,1 0 0 0 0,-1 0-1 0 0,0 0 1 0 0,0 0 0 0 0,2 15 0 0 0,-5-20-1 0 0,1 1 0 0 0,-1 0 0 0 0,0 0 1 0 0,-1 0-1 0 0,1 0 0 0 0,0 0 0 0 0,-1 0 1 0 0,0 0-1 0 0,1-1 0 0 0,-1 1 1 0 0,0 0-1 0 0,-1-1 0 0 0,1 1 0 0 0,-3 4 1 0 0,0-2 4 0 0,0 0 0 0 0,0-1 0 0 0,0 0 0 0 0,0 0 0 0 0,0 0 0 0 0,-11 6 0 0 0,2-1 7 0 0,-1-2 0 0 0,0 0 0 0 0,-1-1 1 0 0,-24 8-1 0 0,21-9-71 0 0,0-1-1 0 0,-1 0 1 0 0,1-1 0 0 0,-22 0 0 0 0,33-3-60 0 0,1 0 0 0 0,0-1 0 0 0,0 1 0 0 0,0-1 0 0 0,-1-1 0 0 0,1 1-1 0 0,-6-4 1 0 0,9 4-19 0 0,0 0-1 0 0,0-1 0 0 0,0 0 1 0 0,0 1-1 0 0,0-1 0 0 0,1 0 1 0 0,-1-1-1 0 0,1 1 0 0 0,0 0 0 0 0,-1-1 1 0 0,1 1-1 0 0,0-1 0 0 0,1 0 1 0 0,-3-4-1 0 0,-3-9-650 0 0,8-4-89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3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25 114 5693 0 0,'13'2'332'0'0,"-8"0"-150"0"0,-6 0 138 0 0,-1 0-116 0 0,-1 1-1 0 0,1-1 1 0 0,0 1 0 0 0,-1 0-1 0 0,1 0 1 0 0,0 0-1 0 0,1 0 1 0 0,-1 0-1 0 0,-2 5 1 0 0,2-3 84 0 0,-1 2-137 0 0,0 0-1 0 0,1 0 0 0 0,0 1 0 0 0,0-1 0 0 0,0 0 0 0 0,1 1 0 0 0,0-1 0 0 0,1 1 0 0 0,0 10 0 0 0,10 73 274 0 0,-6-68-338 0 0,2 66-134 0 0,-6-89 44 0 0,0-1 0 0 0,0 1 0 0 0,0-1 0 0 0,1 1 0 0 0,-1-1 0 0 0,0 1 0 0 0,0-1 0 0 0,0 1 0 0 0,0-1 0 0 0,0 1 0 0 0,-1-1 0 0 0,1 1 0 0 0,0-1 0 0 0,0 1 0 0 0,0-1 1 0 0,0 1-1 0 0,0-1 0 0 0,-1 1 0 0 0,1-1 0 0 0,0 1 0 0 0,0 0 0 0 0,-1-1 0 0 0,1 1 0 0 0,0-1 0 0 0,-1 1 0 0 0,1 0 0 0 0,-1-1 0 0 0,-4-6-17 0 0,0-22-83 0 0,-1-47 60 0 0,6 61 40 0 0,1 0 0 0 0,0 0 0 0 0,1 0 1 0 0,1 1-1 0 0,0-1 0 0 0,1 1 0 0 0,1-1 0 0 0,0 1 0 0 0,0 0 0 0 0,14-22 0 0 0,-9 16 19 0 0,-4 8-3 0 0,0 1 1 0 0,1 1-1 0 0,0-1 1 0 0,1 1-1 0 0,0 0 1 0 0,14-13-1 0 0,-19 20-13 0 0,0 1-1 0 0,0-1 1 0 0,0 0-1 0 0,0 1 0 0 0,0 0 1 0 0,1-1-1 0 0,-1 1 1 0 0,1 1-1 0 0,0-1 1 0 0,0 0-1 0 0,-1 1 1 0 0,1 0-1 0 0,0 0 1 0 0,0 0-1 0 0,0 0 1 0 0,0 1-1 0 0,0 0 1 0 0,0 0-1 0 0,0 0 1 0 0,0 0-1 0 0,1 0 1 0 0,-1 1-1 0 0,0 0 1 0 0,4 1-1 0 0,-4 0 1 0 0,-1 0-1 0 0,1 0 1 0 0,-1 1-1 0 0,0 0 1 0 0,0-1-1 0 0,0 1 1 0 0,0 0 0 0 0,0 0-1 0 0,-1 1 1 0 0,1-1-1 0 0,-1 1 1 0 0,0-1-1 0 0,0 1 1 0 0,0 0-1 0 0,2 5 1 0 0,1 6 24 0 0,0 0 0 0 0,5 24 0 0 0,-5-3-1 0 0,-2-1-1 0 0,-1 1 1 0 0,-6 66-1 0 0,2-62-293 0 0,-3 8-913 0 0,4-45 979 0 0,1 0 0 0 0,-1 0 1 0 0,0 0-1 0 0,0 0 0 0 0,-1 0 0 0 0,1-1 0 0 0,0 1 0 0 0,-1 0 1 0 0,0-1-1 0 0,0 1 0 0 0,1-1 0 0 0,-1 0 0 0 0,-4 4 1 0 0,-4 0-828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4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1 378 5300 0 0,'4'-8'69'0'0,"0"-1"0"0"0,0 1 0 0 0,1 1 0 0 0,1-1 0 0 0,-1 1 0 0 0,1 0-1 0 0,1 0 1 0 0,-1 0 0 0 0,1 1 0 0 0,0 0 0 0 0,0 0 0 0 0,1 1 0 0 0,0 0-1 0 0,0 1 1 0 0,0-1 0 0 0,0 1 0 0 0,10-2 0 0 0,15-5-148 0 0,0 1 1 0 0,0 2-1 0 0,40-4 1 0 0,94-1-1439 0 0,-114 11 1432 0 0,-51 2 178 0 0,0-1-1 0 0,0 1 1 0 0,0 0 0 0 0,0-1 0 0 0,0 1-1 0 0,0-1 1 0 0,-1 0 0 0 0,1 1 0 0 0,0-1 0 0 0,-1 0-1 0 0,1 0 1 0 0,0 0 0 0 0,-1 0 0 0 0,1-1-1 0 0,-1 1 1 0 0,1 0 0 0 0,-1-1 0 0 0,0 1 0 0 0,0-1-1 0 0,0 1 1 0 0,0-1 0 0 0,0 1 0 0 0,0-1-1 0 0,1-2 1 0 0,-1 1 102 0 0,0 1 0 0 0,0-1 0 0 0,0 1 0 0 0,-1-1 0 0 0,1 0 0 0 0,-1 1 0 0 0,0-1 0 0 0,1 0 0 0 0,-1 1 0 0 0,0-1 0 0 0,-1 0 0 0 0,1 1 0 0 0,0-1 0 0 0,-1 0 0 0 0,-1-3 0 0 0,0 4 56 0 0,1 10-187 0 0,2 13-84 0 0,7 35 20 0 0,-2 1 0 0 0,-2 69 0 0 0,-1 3 60 0 0,-1-119-55 0 0,-2-9-5 0 0,1 0-1 0 0,-1 1 1 0 0,0-1-1 0 0,1 0 1 0 0,-1 1-1 0 0,0-1 1 0 0,0 0-1 0 0,0 1 1 0 0,0-1-1 0 0,0 1 0 0 0,0-1 1 0 0,0 0-1 0 0,-1 1 1 0 0,1-1-1 0 0,0 0 1 0 0,-1 1-1 0 0,1-1 1 0 0,-1 0-1 0 0,1 0 1 0 0,-1 0-1 0 0,-1 2 1 0 0,2-4-19 0 0,-1 1 1 0 0,0-1-1 0 0,0 0 1 0 0,1 1-1 0 0,-1-1 1 0 0,0 0-1 0 0,1 0 1 0 0,-1 0-1 0 0,1 1 1 0 0,-1-1-1 0 0,1 0 1 0 0,-1 0-1 0 0,1 0 1 0 0,0 0-1 0 0,0 0 1 0 0,-1 0-1 0 0,1 0 1 0 0,0 0-1 0 0,0-2 1 0 0,-2-2-104 0 0,-9-35-95 0 0,1 0 0 0 0,2 0 0 0 0,2-1-1 0 0,2 0 1 0 0,1-65 0 0 0,3 83 312 0 0,1 0 0 0 0,1 0 1 0 0,8-40-1 0 0,-8 58-75 0 0,-1-1 1 0 0,1 0-1 0 0,-1 0 1 0 0,2 1 0 0 0,-1-1-1 0 0,1 1 1 0 0,-1 0-1 0 0,2-1 1 0 0,-1 1-1 0 0,0 0 1 0 0,1 1-1 0 0,0-1 1 0 0,0 1 0 0 0,0 0-1 0 0,1 0 1 0 0,0 0-1 0 0,-1 0 1 0 0,1 1-1 0 0,9-5 1 0 0,-11 7-17 0 0,-1 0 0 0 0,1 1 0 0 0,-1-1 1 0 0,1 1-1 0 0,0-1 0 0 0,-1 1 0 0 0,1 0 0 0 0,0 0 1 0 0,-1 0-1 0 0,1 1 0 0 0,0-1 0 0 0,-1 0 0 0 0,1 1 1 0 0,-1 0-1 0 0,1-1 0 0 0,-1 1 0 0 0,1 0 0 0 0,-1 1 1 0 0,1-1-1 0 0,-1 0 0 0 0,0 1 0 0 0,0-1 1 0 0,0 1-1 0 0,0-1 0 0 0,2 3 0 0 0,5 5 35 0 0,0 1-1 0 0,-1 0 0 0 0,-1 0 1 0 0,7 11-1 0 0,-2-3 58 0 0,-9-14-70 0 0,0 0 0 0 0,-1 0 0 0 0,1 0 0 0 0,-1 0 0 0 0,0 0 1 0 0,0 1-1 0 0,-1-1 0 0 0,1 1 0 0 0,-1-1 0 0 0,0 1 1 0 0,0 0-1 0 0,-1-1 0 0 0,1 9 0 0 0,-2-10-10 0 0,1 1 0 0 0,-1-1 0 0 0,0 0 0 0 0,0 1 0 0 0,0-1 1 0 0,0 0-1 0 0,-1 0 0 0 0,1 0 0 0 0,-1 0 0 0 0,0 0 0 0 0,0 0 0 0 0,0 0 0 0 0,0 0 0 0 0,0-1 0 0 0,-1 1 0 0 0,1-1 0 0 0,-1 0 0 0 0,0 0 1 0 0,-2 2-1 0 0,-10 6-306 0 0,0-1 0 0 0,-1-1 1 0 0,1-1-1 0 0,-1 0 0 0 0,-1-1 0 0 0,1 0 1 0 0,-1-2-1 0 0,0 0 0 0 0,-26 3 1 0 0,22-6-735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4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7709 0 0,'13'-23'302'0'0,"-1"5"2835"0"0,-13 26-3022 0 0,0 1 0 0 0,0-1 0 0 0,1 1 0 0 0,0 0 0 0 0,3 12 0 0 0,-2-3-14 0 0,3 63 176 0 0,4 163-741 0 0,-7-232-282 0 0,-1-1 0 0 0,2 1 0 0 0,3 16 0 0 0,-4-20-349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4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1 6813 0 0,'-2'0'24'0'0,"1"0"-1"0"0,0 1 1 0 0,0-1 0 0 0,-1 0 0 0 0,1 1 0 0 0,0-1 0 0 0,0 1 0 0 0,0-1 0 0 0,0 1-1 0 0,0 0 1 0 0,-1-1 0 0 0,1 1 0 0 0,0 0 0 0 0,1 0 0 0 0,-1 0 0 0 0,0 0 0 0 0,0 0 0 0 0,0 0-1 0 0,0 1 1 0 0,-3 2 102 0 0,2 1-1 0 0,-1 0 0 0 0,0 0 1 0 0,-2 9-1 0 0,1-2 205 0 0,0 1 0 0 0,1-1-1 0 0,-2 26 1 0 0,5-30-195 0 0,0 1 0 0 0,1-1 0 0 0,0 0 1 0 0,0 1-1 0 0,1-1 0 0 0,0 0 0 0 0,1 0 0 0 0,0 0 0 0 0,0 0 0 0 0,0-1 0 0 0,1 1 0 0 0,0-1 0 0 0,1 0 0 0 0,0 0 1 0 0,7 9-1 0 0,-7-11-112 0 0,-1 0 1 0 0,1-1-1 0 0,0 1 0 0 0,0-1 1 0 0,0 0-1 0 0,0 0 1 0 0,1-1-1 0 0,-1 0 1 0 0,1 0-1 0 0,0 0 0 0 0,0-1 1 0 0,0 1-1 0 0,0-1 1 0 0,1-1-1 0 0,-1 1 1 0 0,1-1-1 0 0,-1-1 0 0 0,1 1 1 0 0,-1-1-1 0 0,10 0 1 0 0,-11-1-28 0 0,0 0-1 0 0,0 0 1 0 0,0 0 0 0 0,-1-1 0 0 0,1 1 0 0 0,-1-1 0 0 0,1 0-1 0 0,-1-1 1 0 0,0 1 0 0 0,0-1 0 0 0,0 1 0 0 0,0-1-1 0 0,0-1 1 0 0,5-4 0 0 0,-5 2-18 0 0,1 1 0 0 0,-1-1-1 0 0,-1 0 1 0 0,1 0 0 0 0,-1 0 0 0 0,0-1-1 0 0,0 1 1 0 0,-1-1 0 0 0,3-10-1 0 0,-3 7-26 0 0,-1 0-1 0 0,1-1 0 0 0,-1 1 1 0 0,-1-1-1 0 0,0 1 0 0 0,-1-1 1 0 0,0 1-1 0 0,0-1 0 0 0,-1 1 1 0 0,0 0-1 0 0,-1 0 0 0 0,0 0 1 0 0,-8-15-1 0 0,10 22 24 0 0,-1 0 1 0 0,0 0-1 0 0,0 0 1 0 0,0 0-1 0 0,0 1 1 0 0,-1-1-1 0 0,1 1 1 0 0,-1 0-1 0 0,1-1 1 0 0,-1 1-1 0 0,0 0 1 0 0,0 0-1 0 0,0 1 0 0 0,0-1 1 0 0,0 1-1 0 0,0-1 1 0 0,-4 0-1 0 0,2 1-29 0 0,-1 0-1 0 0,1 0 1 0 0,-1 1-1 0 0,1 0 1 0 0,-1 0-1 0 0,0 0 0 0 0,1 0 1 0 0,-1 1-1 0 0,1 0 1 0 0,-6 1-1 0 0,2 1-206 0 0,0 0 0 0 0,1 0 0 0 0,-1 1 0 0 0,1 0 0 0 0,0 0 0 0 0,0 1 0 0 0,0 0 0 0 0,0 0 0 0 0,1 1-1 0 0,0 0 1 0 0,0 0 0 0 0,-9 13 0 0 0,10-8-483 0 0,5-2-53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5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54 115 7325 0 0,'-2'-2'21'0'0,"0"0"0"0"0,0-1 0 0 0,1 1 1 0 0,-1 0-1 0 0,0-1 0 0 0,1 1 0 0 0,0-1 1 0 0,0 0-1 0 0,0 1 0 0 0,0-1 1 0 0,0 0-1 0 0,0 0 0 0 0,1 0 0 0 0,-1 1 1 0 0,1-6-1 0 0,-4-10 961 0 0,6 13 386 0 0,-1 5-1353 0 0,-1 0-1 0 0,0 0 1 0 0,0 0 0 0 0,0 0-1 0 0,1 0 1 0 0,-1 0-1 0 0,0 0 1 0 0,0 1 0 0 0,0-1-1 0 0,1 0 1 0 0,-1 0 0 0 0,0 0-1 0 0,0 1 1 0 0,0-1 0 0 0,0 0-1 0 0,1 0 1 0 0,-1 0 0 0 0,0 1-1 0 0,0-1 1 0 0,0 0 0 0 0,0 0-1 0 0,0 0 1 0 0,0 1 0 0 0,0-1-1 0 0,0 0 1 0 0,0 0-1 0 0,0 1 1 0 0,0-1 0 0 0,0 0-1 0 0,0 0 1 0 0,0 1 0 0 0,0-1-1 0 0,0 0 1 0 0,0 1 0 0 0,-1 5 18 0 0,0 0 0 0 0,0-1 0 0 0,0 1 0 0 0,-1 0 0 0 0,-3 8 0 0 0,-3 8 33 0 0,3-3-12 0 0,1 0-1 0 0,1 0 1 0 0,0 1 0 0 0,2-1 0 0 0,0 1 0 0 0,1 0 0 0 0,3 22 0 0 0,-2-36-43 0 0,0 1 0 0 0,0-1-1 0 0,1 0 1 0 0,0 0 0 0 0,0 0 0 0 0,0 0 0 0 0,1 0 0 0 0,0 0 0 0 0,0 0-1 0 0,0-1 1 0 0,1 0 0 0 0,0 0 0 0 0,0 0 0 0 0,0 0 0 0 0,0 0-1 0 0,1-1 1 0 0,0 0 0 0 0,0 0 0 0 0,0 0 0 0 0,1 0 0 0 0,-1-1 0 0 0,1 0-1 0 0,0 0 1 0 0,-1-1 0 0 0,11 4 0 0 0,-12-5-8 0 0,0 0 0 0 0,1-1 0 0 0,-1 1 0 0 0,0-1-1 0 0,0 1 1 0 0,1-1 0 0 0,-1-1 0 0 0,1 1 0 0 0,-1-1 0 0 0,0 1 0 0 0,0-1 0 0 0,1 0-1 0 0,-1-1 1 0 0,0 1 0 0 0,0-1 0 0 0,0 0 0 0 0,0 0 0 0 0,-1 0 0 0 0,1 0 0 0 0,0-1 0 0 0,-1 1-1 0 0,0-1 1 0 0,1 0 0 0 0,-1 0 0 0 0,0 0 0 0 0,-1-1 0 0 0,1 1 0 0 0,2-4 0 0 0,0-1-2 0 0,0-1 0 0 0,0 1 1 0 0,-1-1-1 0 0,0 0 1 0 0,0 0-1 0 0,-1-1 1 0 0,-1 1-1 0 0,1-1 0 0 0,-1 1 1 0 0,-1-1-1 0 0,1-15 1 0 0,-2-13-2 0 0,2 18-12 0 0,-2 0-1 0 0,-1 0 1 0 0,0 0-1 0 0,-1-1 1 0 0,-10-35 0 0 0,11 52-37 0 0,-1 1 1 0 0,0-1 0 0 0,0 1 0 0 0,0-1 0 0 0,0 1-1 0 0,0 0 1 0 0,-1 0 0 0 0,1 0 0 0 0,-1 0-1 0 0,0 0 1 0 0,0 1 0 0 0,0-1 0 0 0,0 1 0 0 0,-1 0-1 0 0,1 0 1 0 0,0 0 0 0 0,-1 0 0 0 0,0 1-1 0 0,1 0 1 0 0,-1-1 0 0 0,0 1 0 0 0,0 0-1 0 0,0 1 1 0 0,-4-1 0 0 0,-2 0-350 0 0,1 0-1 0 0,-1 1 1 0 0,0 1 0 0 0,0-1-1 0 0,1 2 1 0 0,-1-1 0 0 0,1 1 0 0 0,-17 6-1 0 0,15-4-493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5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6469 0 0,'13'-10'8375'0'0,"-8"8"-8297"0"0,0 1 0 0 0,0 0 0 0 0,0 0 0 0 0,0 1 1 0 0,8-1-1 0 0,0 14-124 0 0,-3-3 35 0 0,8 9 1 0 0,0 1 0 0 0,20 32 1 0 0,-35-46 11 0 0,0 0-1 0 0,0-1 1 0 0,-1 1 0 0 0,0 0 0 0 0,-1 0 0 0 0,1 1 0 0 0,-1-1-1 0 0,1 12 1 0 0,4 19-28 0 0,-5-35-40 0 0,-4-10-649 0 0,-9-25 628 0 0,10 26 80 0 0,1 0-1 0 0,0 1 0 0 0,0-1 0 0 0,1 0 0 0 0,0 0 0 0 0,0 0 1 0 0,0 0-1 0 0,1 0 0 0 0,0 1 0 0 0,1-1 0 0 0,-1 0 1 0 0,1 1-1 0 0,5-12 0 0 0,-2 8-65 0 0,2-7 55 0 0,1 0 0 0 0,2 0-1 0 0,13-20 1 0 0,-20 33-129 0 0,1 0-1 0 0,-1 0 1 0 0,1 0-1 0 0,0 0 1 0 0,0 1-1 0 0,0-1 1 0 0,0 1-1 0 0,1 0 1 0 0,-1 1-1 0 0,1-1 1 0 0,0 1-1 0 0,-1 0 1 0 0,1 0-1 0 0,0 0 0 0 0,0 1 1 0 0,9-2-1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1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422 164 7741 0 0,'-1'-1'57'0'0,"1"-1"0"0"0,-1 0 0 0 0,1 0 0 0 0,0 0 0 0 0,0 1 0 0 0,0-1 0 0 0,0 0 1 0 0,0 0-1 0 0,0 0 0 0 0,0 0 0 0 0,0 1 0 0 0,1-1 0 0 0,-1 0 0 0 0,1 0 0 0 0,0 1 0 0 0,-1-1 1 0 0,1 0-1 0 0,0 1 0 0 0,0-1 0 0 0,0 1 0 0 0,0-1 0 0 0,0 1 0 0 0,2-3 0 0 0,8-14 724 0 0,-5 8-450 0 0,1-5 495 0 0,-7 15-771 0 0,-1-1 1 0 0,1 1-1 0 0,0-1 1 0 0,-1 1-1 0 0,1-1 0 0 0,0 1 1 0 0,-1-1-1 0 0,1 1 1 0 0,-1-1-1 0 0,1 1 1 0 0,-1 0-1 0 0,1-1 1 0 0,-1 1-1 0 0,1 0 1 0 0,-1-1-1 0 0,1 1 0 0 0,-1 0 1 0 0,1 0-1 0 0,-1 0 1 0 0,0-1-1 0 0,1 1 1 0 0,-1 0-1 0 0,1 0 1 0 0,-1 0-1 0 0,0 0 1 0 0,1 0-1 0 0,-1 0 0 0 0,1 0 1 0 0,-1 0-1 0 0,0 0 1 0 0,-7 1 84 0 0,0-1-1 0 0,1 1 1 0 0,-1 0 0 0 0,1 0 0 0 0,0 1-1 0 0,-1 0 1 0 0,1 0 0 0 0,0 1 0 0 0,0 0 0 0 0,-8 5-1 0 0,-12 7-1 0 0,-28 20-1 0 0,47-29-69 0 0,-15 11-8 0 0,0 0 1 0 0,1 2-1 0 0,1 1 0 0 0,1 0 1 0 0,1 2-1 0 0,0 0 0 0 0,2 1 1 0 0,0 0-1 0 0,-13 28 0 0 0,22-36-41 0 0,1 1 0 0 0,0 0 0 0 0,1 0 0 0 0,1 0 0 0 0,0 0 0 0 0,2 1 0 0 0,-1 0 0 0 0,2-1 0 0 0,0 1 0 0 0,2 0 0 0 0,-1 0 0 0 0,2 1 0 0 0,0-1 0 0 0,1-1 0 0 0,1 1 0 0 0,8 26 0 0 0,-6-30-4 0 0,1 0 1 0 0,0 0-1 0 0,1 0 1 0 0,0-1-1 0 0,1 0 0 0 0,1-1 1 0 0,0 1-1 0 0,0-2 1 0 0,1 1-1 0 0,1-1 0 0 0,-1-1 1 0 0,2 0-1 0 0,11 8 1 0 0,-1-3 11 0 0,0-2 0 0 0,1 0 0 0 0,0-1 0 0 0,1-1 0 0 0,0-2 0 0 0,35 9 0 0 0,-40-13-20 0 0,0-1-1 0 0,0-1 1 0 0,1-1 0 0 0,-1-1 0 0 0,0 0 0 0 0,1-1 0 0 0,-1-1-1 0 0,0-1 1 0 0,23-6 0 0 0,-28 5-10 0 0,-1 0-1 0 0,0-1 1 0 0,1-1 0 0 0,-2 0-1 0 0,1-1 1 0 0,-1 0 0 0 0,0 0-1 0 0,0-2 1 0 0,-1 1 0 0 0,0-1-1 0 0,-1-1 1 0 0,0 0-1 0 0,11-14 1 0 0,-15 15-5 0 0,-1-1-1 0 0,0 0 1 0 0,0 0-1 0 0,-1-1 1 0 0,0 1-1 0 0,-1-1 1 0 0,0 0 0 0 0,-1 0-1 0 0,0 0 1 0 0,0 0-1 0 0,-2 0 1 0 0,1 0-1 0 0,-1-1 1 0 0,-2-14 0 0 0,-4-17-47 0 0,-1-1 1 0 0,-17-52-1 0 0,23 90 51 0 0,-12-39-24 0 0,-3 0-1 0 0,0 1 1 0 0,-3 0 0 0 0,-2 2-1 0 0,-48-73 1 0 0,58 99-58 0 0,-2 2-1 0 0,1-1 1 0 0,-2 2-1 0 0,0 0 1 0 0,-28-20-1 0 0,40 31 35 0 0,1 0-1 0 0,-2 1 0 0 0,1 0 1 0 0,0-1-1 0 0,0 1 0 0 0,0 0 1 0 0,0 0-1 0 0,-1 0 0 0 0,1 0 1 0 0,0 1-1 0 0,-1-1 0 0 0,1 0 1 0 0,-1 1-1 0 0,1 0 0 0 0,-1 0 1 0 0,1 0-1 0 0,-1 0 0 0 0,1 0 1 0 0,-1 0-1 0 0,-4 1 0 0 0,5 1-27 0 0,1-1-1 0 0,-1 0 0 0 0,0 0 1 0 0,1 1-1 0 0,-1-1 1 0 0,1 1-1 0 0,0 0 1 0 0,-1-1-1 0 0,1 1 0 0 0,0 0 1 0 0,0 0-1 0 0,0 0 1 0 0,0-1-1 0 0,1 1 0 0 0,-1 0 1 0 0,0 0-1 0 0,1 1 1 0 0,-1-1-1 0 0,1 0 0 0 0,0 0 1 0 0,0 0-1 0 0,-1 0 1 0 0,2 3-1 0 0,-2 12-435 0 0,0 4-878 0 0,2 42-1 0 0,0-33 448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6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71 120 6753 0 0,'0'0'790'0'0,"-6"3"-444"0"0,-24 10 5736 0 0,53-16-6248 0 0,8 1 137 0 0,1-1-62 0 0,34-8 0 0 0,-65 12 73 0 0,0-1 0 0 0,0 0 0 0 0,-1 0 0 0 0,1-1 0 0 0,0 1 0 0 0,0 0 0 0 0,0 0 0 0 0,-1 0 0 0 0,1 0 0 0 0,0-1 0 0 0,-1 1 0 0 0,1 0 0 0 0,0-1 0 0 0,0 1 0 0 0,-1-1 0 0 0,1 1 0 0 0,0-1 0 0 0,-1 1 0 0 0,1-1 0 0 0,-1 1 0 0 0,1-1 0 0 0,-1 1 0 0 0,1-1 0 0 0,-1 0 0 0 0,1 1 0 0 0,-1-1 0 0 0,0 0 0 0 0,1 1 0 0 0,-1-1 0 0 0,0 0 0 0 0,0 0 0 0 0,1 1 1 0 0,-1-1-1 0 0,0-1 0 0 0,-1-2-31 0 0,1 1 0 0 0,-1 0 1 0 0,-1 0-1 0 0,1-1 0 0 0,0 1 1 0 0,-1 0-1 0 0,-2-4 0 0 0,3 6 44 0 0,-3-5-48 0 0,0 1-1 0 0,0 0 1 0 0,0 0 0 0 0,0 0 0 0 0,-1 0-1 0 0,0 1 1 0 0,0-1 0 0 0,0 1 0 0 0,-8-4-1 0 0,9 6 37 0 0,0-1 0 0 0,0 1 0 0 0,-1 0 0 0 0,1 1 0 0 0,0-1-1 0 0,-1 1 1 0 0,1-1 0 0 0,-1 1 0 0 0,0 1 0 0 0,1-1-1 0 0,-1 1 1 0 0,1 0 0 0 0,-1 0 0 0 0,-5 0 0 0 0,7 1 12 0 0,0 1-1 0 0,0-1 1 0 0,0 0 0 0 0,0 1 0 0 0,1 0-1 0 0,-1 0 1 0 0,1-1 0 0 0,-1 2 0 0 0,1-1 0 0 0,0 0-1 0 0,0 0 1 0 0,0 1 0 0 0,0-1 0 0 0,0 1 0 0 0,0-1-1 0 0,1 1 1 0 0,-1 0 0 0 0,1 0 0 0 0,0 0-1 0 0,0 0 1 0 0,-2 5 0 0 0,-1 8 27 0 0,-1 1 0 0 0,-2 27 0 0 0,5-29 17 0 0,0 0 1 0 0,2 0-1 0 0,-1 0 0 0 0,2 0 0 0 0,3 27 1 0 0,-3-37-90 0 0,0-1 0 0 0,0 1-1 0 0,1-1 1 0 0,0 0 0 0 0,-1 1 0 0 0,1-1 0 0 0,1 0 0 0 0,-1 0 0 0 0,1 0 0 0 0,-1-1 0 0 0,1 1 0 0 0,0 0 0 0 0,1-1 0 0 0,-1 0 0 0 0,0 0 0 0 0,1 0-1 0 0,0 0 1 0 0,0-1 0 0 0,-1 1 0 0 0,2-1 0 0 0,-1 0 0 0 0,0 0 0 0 0,8 2 0 0 0,0-1-374 0 0,1-1 1 0 0,-1 0-1 0 0,1-1 1 0 0,0 0-1 0 0,0-1 1 0 0,-1 0-1 0 0,18-4 1 0 0,7 0-753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6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92 7485 0 0,'0'0'-1'0'0,"-1"-7"19"0"0,0 0 0 0 0,-1 0-1 0 0,0 0 1 0 0,0 1 0 0 0,-3-8 0 0 0,3 11 36 0 0,0 0 0 0 0,1 1 0 0 0,-1 0 0 0 0,0-1 0 0 0,0 1 0 0 0,-1 0 0 0 0,1 0 0 0 0,0 0 0 0 0,-1 0 0 0 0,1 1 0 0 0,-1-1 0 0 0,0 1 0 0 0,1-1 0 0 0,-5 0 0 0 0,1-1 116 0 0,0 1-1 0 0,0 0 0 0 0,0 1 0 0 0,0-1 0 0 0,0 1 0 0 0,0 0 1 0 0,0 1-1 0 0,0 0 0 0 0,0 0 0 0 0,0 0 0 0 0,-7 1 0 0 0,9 0-56 0 0,0 0-1 0 0,0 0 0 0 0,1 0 1 0 0,-1 1-1 0 0,1-1 0 0 0,-1 1 1 0 0,1 0-1 0 0,-1 0 0 0 0,1 0 1 0 0,0 0-1 0 0,0 1 0 0 0,0-1 1 0 0,0 1-1 0 0,0 0 0 0 0,1 0 1 0 0,-1 0-1 0 0,1 0 0 0 0,-3 5 1 0 0,-5 10 402 0 0,1 0-1 0 0,0 1 1 0 0,-6 24 0 0 0,12-36-421 0 0,1 0 1 0 0,1 0-1 0 0,-1 0 1 0 0,1 0-1 0 0,0 0 1 0 0,1 0-1 0 0,0 0 1 0 0,0 0-1 0 0,1 1 1 0 0,-1-1-1 0 0,2 0 1 0 0,3 13-1 0 0,-4-16-133 0 0,1-1 0 0 0,1 1-1 0 0,-1-1 1 0 0,1 0-1 0 0,-1 0 1 0 0,1 1-1 0 0,0-2 1 0 0,0 1-1 0 0,0 0 1 0 0,0-1-1 0 0,1 1 1 0 0,-1-1-1 0 0,1 0 1 0 0,-1 0-1 0 0,1 0 1 0 0,0-1 0 0 0,0 1-1 0 0,0-1 1 0 0,7 2-1 0 0,3 0-544 0 0,0-1 1 0 0,0 0-1 0 0,1-1 0 0 0,20-1 1 0 0,6-2-946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7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1732 176 6753 0 0,'8'-23'8'0'0,"-7"21"24"0"0,0 0 1 0 0,0 1 0 0 0,0-1 0 0 0,0 0 0 0 0,0 1-1 0 0,-1-1 1 0 0,1 0 0 0 0,-1 0 0 0 0,0 0-1 0 0,1 0 1 0 0,-1 1 0 0 0,0-1 0 0 0,0 0-1 0 0,0 0 1 0 0,0 0 0 0 0,0 0 0 0 0,-1 0 0 0 0,1 0-1 0 0,0 1 1 0 0,-1-1 0 0 0,0 0 0 0 0,1 0-1 0 0,-1 0 1 0 0,-2-2 0 0 0,0-2 88 0 0,-1 1 1 0 0,0 0-1 0 0,0 0 0 0 0,-1 0 1 0 0,0 0-1 0 0,0 1 0 0 0,0 0 1 0 0,-11-8-1 0 0,-3 3 15 0 0,0 1 1 0 0,-1 0-1 0 0,0 1 0 0 0,0 2 0 0 0,0 0 1 0 0,-1 0-1 0 0,0 2 0 0 0,-39-1 0 0 0,-14 5 181 0 0,-86 11-1 0 0,108-7-207 0 0,-386 42 458 0 0,3 29-221 0 0,391-65-195 0 0,-62 23 1 0 0,92-29-80 0 0,1 1-1 0 0,0 1 1 0 0,0 0 0 0 0,0 1 0 0 0,1 0-1 0 0,0 1 1 0 0,0 0 0 0 0,-15 16 0 0 0,24-21-46 0 0,0 0 0 0 0,0-1 0 0 0,0 1 0 0 0,0 1 0 0 0,1-1 0 0 0,-1 0 1 0 0,1 0-1 0 0,0 1 0 0 0,0 0 0 0 0,1-1 0 0 0,0 1 0 0 0,0 0 0 0 0,0-1 0 0 0,0 1 0 0 0,1 0 0 0 0,-1 6 0 0 0,2-5-10 0 0,0 1-1 0 0,0-1 1 0 0,1 0-1 0 0,-1 0 0 0 0,1 0 1 0 0,1 0-1 0 0,-1 0 1 0 0,1 0-1 0 0,0 0 0 0 0,0-1 1 0 0,5 6-1 0 0,5 5 3 0 0,0-1 0 0 0,2 0-1 0 0,0-1 1 0 0,0-1 0 0 0,2 0-1 0 0,27 17 1 0 0,10 1 8 0 0,1-3 0 0 0,1-2 0 0 0,1-3 1 0 0,120 32-1 0 0,250 23 24 0 0,-10-41-197 0 0,-312-36 46 0 0,206-22 1 0 0,-287 17 91 0 0,0 0 1 0 0,0-2-1 0 0,43-16 1 0 0,-60 19 6 0 0,0 0 0 0 0,0 0-1 0 0,0 0 1 0 0,-1-1 0 0 0,0 0 0 0 0,0-1-1 0 0,0 1 1 0 0,0-1 0 0 0,-1 0 0 0 0,0 0-1 0 0,0-1 1 0 0,0 0 0 0 0,0 0 0 0 0,-1 0-1 0 0,0 0 1 0 0,0-1 0 0 0,2-7 0 0 0,-4 10 0 0 0,-1 1 0 0 0,0-1 0 0 0,-1 0 0 0 0,1 1 1 0 0,-1-1-1 0 0,1 0 0 0 0,-1 0 0 0 0,0 0 0 0 0,-1 1 0 0 0,1-1 1 0 0,-1 0-1 0 0,1 0 0 0 0,-1 1 0 0 0,-2-6 0 0 0,0 3-6 0 0,1 1 0 0 0,-1 0 0 0 0,-1-1 0 0 0,1 1 0 0 0,-1 0 0 0 0,1 1 0 0 0,-1-1 0 0 0,-7-5 0 0 0,-1 0-57 0 0,-1 0 0 0 0,0 1 0 0 0,-1 1 0 0 0,0 0 0 0 0,0 1 0 0 0,-17-7 0 0 0,-25-4-863 0 0,-1 3 0 0 0,-116-17 0 0 0,105 21 119 0 0,-116-5-1614 0 0,100 12 1384 0 0,17-1 232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7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5849 0 0,'12'-9'413'0'0,"-11"8"-310"0"0,1-1 1 0 0,0 1-1 0 0,0-1 0 0 0,0 1 1 0 0,0 0-1 0 0,1 0 0 0 0,-1 0 1 0 0,3-1-1 0 0,-4 2-59 0 0,0 0-1 0 0,0 0 1 0 0,0 0-1 0 0,-1 0 1 0 0,1 1-1 0 0,0-1 1 0 0,0 0-1 0 0,0 0 1 0 0,0 1-1 0 0,-1-1 1 0 0,1 0-1 0 0,0 1 1 0 0,0-1-1 0 0,0 1 1 0 0,-1-1-1 0 0,1 1 1 0 0,0-1 0 0 0,-1 1-1 0 0,1-1 1 0 0,-1 1-1 0 0,1 0 1 0 0,0 0-1 0 0,-1-1 1 0 0,1 1-1 0 0,-1 0 1 0 0,0 0-1 0 0,1 1 1 0 0,6 10 226 0 0,-1 0 0 0 0,-1 1 0 0 0,0 0 0 0 0,-1 0 1 0 0,0 0-1 0 0,-1 0 0 0 0,-1 1 0 0 0,2 21 0 0 0,-2 13 137 0 0,-6 54-1 0 0,2-50-194 0 0,-20 288 745 0 0,5-103-308 0 0,-15 350-1201 0 0,31-567-988 0 0,-8 37-1 0 0,3-41 118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8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84 8069 0 0,'2'0'-6'0'0,"0"0"1"0"0,-1 0 0 0 0,1-1 0 0 0,0 1-1 0 0,-1-1 1 0 0,1 1 0 0 0,-1-1-1 0 0,1 1 1 0 0,-1-1 0 0 0,1 0 0 0 0,-1 0-1 0 0,3-2 1 0 0,17-7 46 0 0,7 5 23 0 0,1 1-1 0 0,0 1 1 0 0,47 1-1 0 0,-47 2-43 0 0,1411 74 2419 0 0,-1369-67-2398 0 0,456 29 192 0 0,-519-37-212 0 0,3 2 74 0 0,-1-1 0 0 0,1-1 0 0 0,-1 0 0 0 0,1 0 0 0 0,-1-1 0 0 0,20-6 0 0 0,-30 8-81 0 0,1 0 0 0 0,-1-1 1 0 0,0 1-1 0 0,1 0 0 0 0,-1 0 0 0 0,0 0 1 0 0,1 0-1 0 0,-1-1 0 0 0,0 1 1 0 0,0 0-1 0 0,1 0 0 0 0,-1-1 0 0 0,0 1 1 0 0,0 0-1 0 0,1 0 0 0 0,-1-1 1 0 0,0 1-1 0 0,0 0 0 0 0,0-1 0 0 0,1 1 1 0 0,-1 0-1 0 0,0-1 0 0 0,0 1 1 0 0,0 0-1 0 0,0-1 0 0 0,0 1 0 0 0,0 0 1 0 0,0-1-1 0 0,0 1 0 0 0,0-1 1 0 0,0 1-1 0 0,0-1 0 0 0,-8-10 295 0 0,-17-4-44 0 0,-29-12-987 0 0,-1 4 0 0 0,-62-19 1 0 0,74 25-1321 0 0,25 8 723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0:58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 8365 0 0,'2'-15'225'0'0,"-2"11"-88"0"0,0 0 1 0 0,1 1-1 0 0,-1-1 0 0 0,1 0 1 0 0,0 1-1 0 0,0-1 1 0 0,3-4-1 0 0,-4 6-95 0 0,4-4 896 0 0,-4 11 176 0 0,1 9-929 0 0,54 559 6588 0 0,-13-172-8033 0 0,-38-330-129 0 0,-5-1-418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06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2584 0 0,'0'0'335'0'0,"-6"1"-250"0"0,-17 5 19 0 0,18-4 2331 0 0,154 31-2074 0 0,-116-27-258 0 0,-1-1-1 0 0,55 1 1 0 0,-31-3-23 0 0,1335 44-168 0 0,-994-40 136 0 0,1747 42 47 0 0,1233 23-211 0 0,-2944-66 106 0 0,1040 7 311 0 0,-1157-30 141 0 0,-292 12-245 0 0,-21 1-80 0 0,-14 0-95 0 0,5 3-89 0 0,1-1 1 0 0,0 0-1 0 0,0 1 1 0 0,0-1-1 0 0,0-1 1 0 0,1 1-1 0 0,-9-7 1 0 0,2 6-668 0 0,7 3 152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07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3521 1860 0 0,'0'0'942'0'0,"1"-6"-742"0"0,0 0-110 0 0,11-26 1276 0 0,11-20-1236 0 0,-18 39 461 0 0,6-14-478 0 0,47-130 190 0 0,86-238 945 0 0,94-290-974 0 0,-8-43-320 0 0,-164 490 74 0 0,67-262 60 0 0,-119 435-98 0 0,-4 0-1 0 0,4-106 1 0 0,-22-132 17 0 0,7 285 8 0 0,1 13-14 0 0,0 0 0 0 0,0 0 0 0 0,-1 0 0 0 0,0 0-1 0 0,0 0 1 0 0,-2-7 0 0 0,0 10-180 0 0,7-4 57 0 0,0-3-693 0 0,-4 9 785 0 0,0 0 0 0 0,0 0 1 0 0,0 0-1 0 0,0 0 0 0 0,-1 1 1 0 0,1-1-1 0 0,0 0 0 0 0,0 0 1 0 0,0 0-1 0 0,0 0 0 0 0,0 0 1 0 0,0 0-1 0 0,0 1 0 0 0,0-1 1 0 0,0 0-1 0 0,0 0 0 0 0,0 0 1 0 0,-1 0-1 0 0,1 0 0 0 0,0 0 1 0 0,0 0-1 0 0,0 0 0 0 0,0 1 1 0 0,0-1-1 0 0,0 0 0 0 0,-1 0 1 0 0,1 0-1 0 0,0 0 1 0 0,0 0-1 0 0,0 0 0 0 0,0 0 1 0 0,0 0-1 0 0,-1 0 0 0 0,1 0 1 0 0,0 0-1 0 0,0 0 0 0 0,0 0 1 0 0,0 0-1 0 0,-1 0 0 0 0,1 0 1 0 0,0 0-1 0 0,0 0 0 0 0,0 0 1 0 0,0-1-1 0 0,0 1 0 0 0,0 0 1 0 0,-1 0-1 0 0,1 0 0 0 0,0 0 1 0 0,0 0-1 0 0,0 0 0 0 0,0 0 1 0 0,0 0-1 0 0,0 0 0 0 0,0-1 1 0 0,-1 1-1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08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2724 0 0,'0'0'3085'0'0,"10"-4"-2996"0"0,11-3-71 0 0,1 0 0 0 0,1 2 1 0 0,-1 0-1 0 0,1 2 0 0 0,34-2 0 0 0,-37 4-8 0 0,21-1-11 0 0,-1 1 0 0 0,64 8 0 0 0,-45-2-50 0 0,2367 37-1940 0 0,-2407-43 2011 0 0,612-36 688 0 0,-630 37-707 0 0,40-4 105 0 0,0-2 0 0 0,-1-1 0 0 0,55-17-1 0 0,-90 22-80 0 0,-1 1-1 0 0,0-1 0 0 0,0 0 0 0 0,0 0 0 0 0,0-1 0 0 0,0 1 0 0 0,6-7 1 0 0,-9 9-19 0 0,0-1 1 0 0,0 0 0 0 0,-1 0-1 0 0,1 0 1 0 0,-1 0 0 0 0,1 0-1 0 0,-1 0 1 0 0,1 0-1 0 0,-1 0 1 0 0,1 0 0 0 0,-1 0-1 0 0,0 0 1 0 0,0 0 0 0 0,0 0-1 0 0,1 0 1 0 0,-1 0 0 0 0,0-1-1 0 0,0 1 1 0 0,0 0 0 0 0,-1 0-1 0 0,1 0 1 0 0,0 0 0 0 0,0 0-1 0 0,-1 0 1 0 0,1 0 0 0 0,0 0-1 0 0,-1 0 1 0 0,1 0 0 0 0,-1 0-1 0 0,1 0 1 0 0,-1 0 0 0 0,0 0-1 0 0,1 0 1 0 0,-1 0 0 0 0,0 0-1 0 0,-1-1 1 0 0,-3-1-2 0 0,1-1-1 0 0,0 1 1 0 0,-1-1 0 0 0,0 1 0 0 0,0 1-1 0 0,0-1 1 0 0,0 1 0 0 0,0 0-1 0 0,0 0 1 0 0,-11-2 0 0 0,-57-9-41 0 0,67 12 31 0 0,-18-1-177 0 0,0 1 0 0 0,-1 1 1 0 0,-27 4-1 0 0,20 0-270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08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29 5148 0 0,'-7'-2'19'0'0,"5"2"-4"0"0,0 0 1 0 0,1-1-1 0 0,-1 1 1 0 0,0-1-1 0 0,0 1 1 0 0,0-1-1 0 0,0 0 0 0 0,0 0 1 0 0,1 0-1 0 0,-1 0 1 0 0,0 0-1 0 0,1 0 0 0 0,-1 0 1 0 0,1 0-1 0 0,-1-1 1 0 0,-1-1-1 0 0,-1-7 568 0 0,19 12-151 0 0,-12-1-446 0 0,54 14 391 0 0,0 3 0 0 0,62 29 0 0 0,-87-32-240 0 0,0 1-1 0 0,-1 2 0 0 0,-1 1 0 0 0,53 45 1 0 0,-75-57-130 0 0,0 1 1 0 0,0 0-1 0 0,-1 0 1 0 0,0 1-1 0 0,-1 0 0 0 0,0 0 1 0 0,0 0-1 0 0,-1 1 1 0 0,7 16-1 0 0,-10-21-6 0 0,-1 1 0 0 0,1 0 0 0 0,-1 0-1 0 0,-1 0 1 0 0,1-1 0 0 0,-1 1-1 0 0,1 0 1 0 0,-2 0 0 0 0,1 0 0 0 0,-1 0-1 0 0,0 0 1 0 0,0 0 0 0 0,0 0 0 0 0,-1-1-1 0 0,0 1 1 0 0,0 0 0 0 0,-1-1 0 0 0,1 0-1 0 0,-6 8 1 0 0,1-3 2 0 0,-1 0 0 0 0,0 0 0 0 0,-1-1-1 0 0,0 0 1 0 0,-1-1 0 0 0,1 0 0 0 0,-2 0 0 0 0,-14 8 0 0 0,-15 6-13 0 0,-42 16 0 0 0,76-35 7 0 0,-78 30-307 0 0,-121 30 0 0 0,98-32-216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5" units="1/in"/>
          <inkml:channelProperty channel="T" name="resolution" value="1" units="1/dev"/>
        </inkml:channelProperties>
      </inkml:inkSource>
      <inkml:timestamp xml:id="ts0" timeString="2024-07-01T09:56:41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4462 12472 1625 0,'-19'-3'33'0,"6"-5"-19"0,-9 0 23 0,11 3 14 0,-6 2 15 15,9-2 22-15,-6 2 12 0,9-3 13 0,-1 1-12 16,-1 0 33-16,12 4-14 0,-10-3 8 0,8 0 3 15,-6 4-16-15,3 0-4 0,0 0 0 0,0 0-18 16,-3 2-12-16,1 0-12 0,2 1-13 0,-4 2-10 0,4 3-3 16,-6 6 2-16,4 3-11 0,-1 5 3 0,1 3-3 0,-3 5 1 15,2 3-7-15,0 0-6 0,3 1-5 0,-3 2-6 16,1-2-2-16,0-1-10 0,0-1 7 0,0 1 0 16,-1-4 0-16,3-2-2 0,-3-3 2 0,3-2-3 15,-2-2-2-15,-1-3 0 0,1-3 0 0,-1-2-1 0,2-4 0 16,-1-1 5-16,0-1-3 0,1-4 2 0,-1-2 1 15,2-3 3-15,-2-5-8 0,1-2-3 0,-2-4-4 16,0-5-6-16,1-5-1 0,1-8-5 0,-2-4 4 0,-1-3 0 16,0-7 1-16,2-4 3 0,-1-7 4 0,-2-3 1 15,-1 4 3-15,3-3 1 0,-2 3-4 0,0-5 0 16,0 5 1-16,4 0-2 0,1 6-1 0,1 3-2 0,4 1-4 16,5 6 3-16,0 3 2 0,7 5-4 0,3 7 4 15,1 6 0-15,6 7 3 0,1 5 3 0,-1 5 2 16,3 5-2-16,0 8 1 0,0 3 6 0,-3 7-8 0,-2 2 8 15,-4 7-9-15,-1 2 6 0,-3 3-1 0,-2 1 3 16,-5 5-3-16,-3-1 1 0,-4 0 2 0,-3 2-1 16,-5-5 1-16,-4 5-4 0,-4-2 1 0,-4 3-1 0,-2-3 0 15,-3 0 0-15,-5 0 2 0,-1 1-1 0,1-1 6 16,0-7-1-16,0-1-2 0,3-4-1 0,2-5-2 16,2-3-3-16,4-2 0 0,2-5 1 0,1-6-6 0,5 0-1 15,-3-6-4-15,5-1-7 0,-1-1-8 0,4-3-5 16,0-1-5-16,3 0-4 0,0 0 2 0,3 1 3 15,0 1 2-15,5 3 10 0,5 1 12 0,0 4 4 0,0 1 1 16,4 4 5-16,3 2 7 0,-1 3-3 0,2 1 3 16,-1 1-3-16,-1 2 2 0,0 0 4 0,-1-1-3 15,2 0-1-15,1-3-5 0,-4-1-2 0,2-1 1 0,1-3-21 16,-4-5-26-16,2 2-39 0,-4-6-26 0,0-1-37 16,-1-3-36-16,0-2-31 0,2-5 2 0,-2-1-18 15,4-2-5-15,-4-1 13 0,3-1 12 0,0-3 8 0</inkml:trace>
  <inkml:trace contextRef="#ctx0" brushRef="#br0" timeOffset="297.52">4785 12689 1664 0,'3'-12'28'0,"-3"-1"-16"0,0 4 28 0,-2 7 5 0,-2-2 13 15,0 2 6-15,1 2 7 0,0 2 1 0,-4-2-24 0,3 6 19 16,1 1-24-16,0 2-4 0,-1 4-2 0,0 0 3 16,2 3-4-16,2 1 8 0,0 2 2 0,-3-2 10 15,6 3 0-15,-3-2 8 0,5 2-10 0,-2-2-3 16,2-1-8-16,-2 1-6 0,3-1-6 0,-1-3-16 0,1-2-3 15,1 0-9-15,-1-1 2 0,5-3-4 0,-3-2 4 16,3-1-3-16,0-1-7 0,2-4 11 0,2-4-6 16,0-1-4-16,2-1-14 0,-1-6-23 0,-2 1-8 0,2-3-8 15,-5-1-4-15,2-1-11 0,-4-3 5 0,-2 4-2 16,-4-4 10-16,1 2 22 0,-8 0 0 0,1 1 14 0,-4-5 8 16,-4 5 2-16,-3-4-1 0,-2 1 8 0,-3 1 2 15,0 0 0-15,-3 5 11 0,0 0-4 0,1 4 1 16,-1 3 7-16,3 5-2 0,0 3 2 0,-1 6 0 0,1 0-1 15,4 3-3-15,2 2-3 0,1 1 3 0,4 1-6 16,3-1-3-16,2-1-16 0,0-2-24 0,9 1-25 0,1-2-34 16,2-6 8-16,7 0-32 0,0-4-32 0,3-3-36 15,0-2-29-15</inkml:trace>
  <inkml:trace contextRef="#ctx0" brushRef="#br0" timeOffset="673.05">5022 12454 1847 0,'-7'-15'-17'0,"-2"0"17"0,4-4 22 0,-1 7 8 16,-2 0 9-16,2 3-2 0,1 2 0 0,0 1 2 16,5 3 17-16,-3 1-19 0,3 2-20 0,3 4-8 0,-1-1-2 15,3 3 11-15,2 3 3 0,1 2 2 0,0 5 0 16,6 4 10-16,-4 2-1 0,3 3 5 0,-1 1-3 0,-1 4-5 16,-1-2-4-16,2 2-1 0,-5 0-1 0,3-2-9 15,-3-2 3-15,-1 1-6 0,-1-3-5 0,-2-1-2 0,1-3-1 16,-1 2 0-16,0-6-4 0,-1 1 1 0,-1-2-3 15,-1-2 2-15,0-5-1 0,0 0 0 0,0-3 0 16,0-2 5-16,0 0 19 0,2-3 9 0,-2-3-2 0,3 1 2 16,-2-6 0-16,1 2 2 0,1-6-7 0,0 0-2 0,-1-4-13 15,3-3-11-15,1 0 3 0,2-2-6 0,1 2 1 16,1 1-1-16,2 1 5 0,1 3-3 0,0 1-3 16,4 6 3-16,-4 1 2 0,4 3 4 0,-4 4 9 0,1 3-6 15,-1 4 8-15,1 2 16 0,-3 2 19 0,-3 4 1 16,1 3 6-16,-4 1 5 0,-2 4 9 0,-6 1 11 15,-2 1-1-15,-4-1-20 0,-4 1-13 0,-1 0-4 0,-5-1-6 16,-3-3-9-16,-3-2-18 0,-2-1-6 0,-3-2-6 16,-3 0-1-16,3-7-29 0,-2 0-21 0,-1-10-56 0,1 5-55 15,-3-5-62-15,5-1-61 0,-3-6-48 0</inkml:trace>
  <inkml:trace contextRef="#ctx0" brushRef="#br0" timeOffset="10156.46">14544 15038 3309 0,'-9'0'46'0,"-5"-3"31"0,9 0 28 0,-4-6 5 0,16-5 24 0,-10 13 24 0,11 2 24 0,7 3 23 0,8 2-27 0,12 3-12 16,7 5 14-16,10-4 15 0,11 12-7 0,5 0 6 0,11 3-37 15,4 5 25-15,3-3-63 0,7 7 46 0,2 4-76 16,1 4-18-16,-10-3-17 0,3 1-26 0,-3-2 7 16,-4 0-43-16,-4-1 46 0,1-4-69 0,-6 0 40 0,-2-4-6 0,2 0-1 15,-8-5-7-15,-4-1 8 0,-4-1-14 0,-8-5-3 16,-7-3-13-16,-8-2-16 0,-8-4 31 0,-6-4-29 15,-7 3 15-15,-5-11-70 0,-7 4-31 0,-2-8-66 0,-3-4-54 16,-6-4-75-16,-2-1-109 0,-6-1-62 0,-5-7-88 16,-1-1 23-16,-4-6-43 0</inkml:trace>
  <inkml:trace contextRef="#ctx0" brushRef="#br0" timeOffset="10359.16">16072 15040 2392 0,'0'-10'38'0,"-1"-4"31"0,-6 8 34 0,9 4 8 0,-16 0 23 16,-1 5 13-16,-3 3 25 0,-6 3 23 0,-4 5-14 16,0-2-12-16,1 7-8 0,-6 4 21 0,3 5 4 0,-33 43 197 15,33-28-184-15,1 6-6 0,-4 8-13 16,-4-1-25-16,0 6-25 0,-3-3-30 0,6 1-20 16,-5-2-19-16,-1-1-43 0,-2-5-20 0,4 1-32 0,0-6-43 15,-1-1-38-15,4-6-66 0,-1-7-82 0,1-4-96 16,0 2-95-16,4-4-91 0,0-4-69 0</inkml:trace>
  <inkml:trace contextRef="#ctx0" brushRef="#br0" timeOffset="10858.48">14820 16385 2057 0,'8'-13'40'0,"-4"6"33"0,3-14 35 15,-1 12 13-15,-6 2 21 0,2 0 11 0,-2 0 21 0,0 2 15 16,0 6-20-16,0-1-16 0,2 7-13 0,2-3-3 16,2 3-12-16,2 4 3 0,4 0 0 0,3 9-7 0,3-6-11 15,2 6-12-15,1 4 4 0,1 5-1 0,-2 0-3 16,4 4-17-16,0-1-15 0,-2-1-10 0,0 3-6 16,0-3-4-16,-1-2-25 0,-1-5-10 0,2 1-7 0,-4-3 11 0,1-6-9 15,-2-1-2-15,-1-4-3 0,0-2 4 16,-3-3 2-16,-1-4-1 0,1-4 3 0,-2-4-8 0,3-6 6 15,-3 0 6-15,0-7-5 0,3-2-5 0,-1-5-1 16,0-2-3-16,-4-4 2 0,3-3-8 0,-2 3 3 0,-2-1-6 16,0-1 2-16,-1-1 1 0,0 0-4 0,-4 3 4 15,2 2-4-15,0 5 3 0,-2 2-3 0,-3 1 10 16,4 8-7-16,-4 4-3 0,0 3 0 0,0 4-12 0,-4 2-18 16,1 4-11-16,-2-5-30 0,0 5-41 0,-2 4-50 15,2-2-51-15,0 3-76 0,2 6-51 0,0 2-54 16,1-3-22-16,5 8-47 0</inkml:trace>
  <inkml:trace contextRef="#ctx0" brushRef="#br0" timeOffset="11209.02">15775 16317 2041 0,'17'-7'33'0,"3"-3"30"0,-5 0 32 15,5 0 16-15,-11-3 28 0,-5 2 10 0,0-3 20 16,-8-1 24-16,3 4-17 0,-6 3-13 0,-2-1-18 15,1 1-2-15,-8 1-15 0,5-1-7 0,-5 6-24 0,-1-3-20 16,-1 5-11-16,-4-2-6 0,5 8-11 0,0-3-8 16,-1 7-12-16,2-1 6 0,2 3 4 0,1-1-7 0,4 3-4 15,1 2 1-15,0 0-8 0,3 1-4 0,5 0-2 16,4 2-7-16,1 1 9 0,1 1-1 0,6-1 8 16,0 0-7-16,6-3 11 0,0-2-3 0,9 1 4 0,-4-2-1 15,7-2-8-15,0 1 8 0,2-4-13 0,0 1 1 16,-5 0-9-16,-1 1 2 0,-6 0-1 0,0-4-4 15,-7 1 1-15,-2 0 1 0,-5 1 5 0,-3 1-2 0,-6 0 3 16,-5 0-2-16,-4-1-2 0,-4 5 6 0,-5-3-2 0,-4 0-4 16,-3 0-1-16,-4-3-9 0,2 0-14 0,-2-3-16 15,2-3-12-15,8-3-18 0,-3-3-28 0,6-5-32 16,1-3-26-16,6-1-50 0,0-1-31 0,9-1-40 0,2 3-44 16,1-3-38-16,1 0 7 0,2 3-42 0,4-2-41 15</inkml:trace>
  <inkml:trace contextRef="#ctx0" brushRef="#br0" timeOffset="11481.27">16267 16264 1927 0,'23'-13'29'16,"-5"-3"26"-16,-2 1 25 0,1-1 21 0,-11 0 18 0,-3 2 15 16,-1-1 22-16,-4 2 12 0,-1 2-12 0,-4 7-8 15,-3 0-10-15,-3 8 2 0,-7-3 1 0,1 7 6 16,-2 0-15-16,1 0 11 0,-1 8 2 0,0-2-13 0,4 8 1 15,0 1-10-15,3 4-11 0,-1 5-12 0,5-2-11 16,-3 2-19-16,5-3-16 0,-1 2-2 0,-3 15 10 16,9-23-44-16,5-4-6 0,-2 0-3 0,4-1 6 15,1 0-4-15,6-5-13 0,0 1-6 0,2-2-20 0,4-4-37 16,2-5-40-16,2-5-34 0,4-1-74 0,2-5-69 16,3 4-67-16,-2-1-63 0,6-5-47 0,-3-1 4 0,4-3-52 15</inkml:trace>
  <inkml:trace contextRef="#ctx0" brushRef="#br0" timeOffset="12175.59">16670 16307 1903 0,'3'-6'30'16,"-1"-5"40"-16,0 4 24 0,-1 1 28 0,-2-2 9 15,-6 0 30-15,2 0 7 0,0-5 4 0,-1 8-27 16,-3-1-28-16,-1 3-16 0,2 4-20 0,-3-2-7 0,3 3-22 16,-1-1 8-16,-2 2 6 0,3 2 7 0,-2-3 8 15,4 6-4-15,-2-4 3 0,2 9 1 0,1-6 6 0,0 10 2 16,5-5 0-16,-1 8-10 0,-1-3-13 0,4 5-7 15,-2 0-9-15,1-5-6 0,3 5-6 0,2-10-24 16,0 2-10-16,5-5 3 0,-1 2-10 0,4-6 3 0,2-4-6 16,3 2 3-16,0-1-9 0,0-2-5 0,3-2-12 0,-1-1-17 15,-1-2 2-15,0 1-13 0,0-4-4 16,-5 1-11-16,1-2-4 0,-2-2 2 0,-3-1 6 0,-3-3 14 16,2 0-10-16,-6-2 14 0,0 3 5 0,-4-4 10 15,-4 4 7-15,1-2 8 0,-4 2 5 0,0 2 2 0,-2 3 13 16,-4 1 0-16,0 3 13 0,-1 1 4 0,-3 2 5 0,1 0 4 15,0 2 1-15,3 2-3 0,-1-2 1 16,3 2-8-16,5-1-4 0,0 1-4 0,6 1-4 0,1-2-2 16,4 1 2-16,1-2 0 0,7 0-2 0,2 0 3 15,3 0-3-15,4-2-2 0,3-2 1 0,2-1-2 16,2 0-2-16,-2-3-1 0,3 3 4 0,-2-3-1 0,-1 1 0 16,3-3-2-16,-5 4 2 0,-1-3-2 0,-5 2 2 15,-2 1 4-15,0-1-6 0,-4-1 4 0,-3 3-3 0,-5 2 7 16,1-2 2-16,-3 2 6 0,2-2 5 0,-3 2 10 15,-1-2 7-15,-1 2-5 0,-1-1 6 0,1 2-3 16,-4-2-3-16,1 4-12 0,-4-1-1 0,7 4-7 0,-5-3-8 16,2 5 2-16,-1 3 2 0,1 0 0 0,1 2 3 15,1 4 13-15,-1-2-5 0,-1 5 6 0,0 0 8 16,-1 2 2-16,2 0-4 0,0 3 5 0,2 0-6 0,0-1-2 16,4 0-4-16,-4-1-10 0,5 3-2 0,2-7-2 0,-4-2-4 15,7-3 2-15,-4 2-5 0,7-6-3 16,-5-4-1-16,7-1 1 0,-2-4-4 0,0-3-7 0,2-4-14 15,-2-2-15-15,1-5-1 0,-3 1-3 0,2-4-1 16,-7 0-5-16,2-5 5 0,-3 1 1 0,2 3 11 16,-7-7 4-16,1 3-4 0,-2-5-1 0,1 1 2 0,-4-4 2 15,1 0-1-15,-2 0 4 0,0-1 7 0,2 2 4 16,-3 5 10-16,2 1 4 0,0 6 2 0,-1 5-1 0,2 3 4 16,2 6-3-16,-1 5 2 0,0 3 0 0,2 1 4 0,-3 8 6 15,2-1 9-15,-1 2 8 0,2 2 3 0,0 4 9 16,0 0-4-16,2 3 5 0,-1-5 1 0,2 4 8 15,1-3-4-15,0 4-5 0,-2-3-4 0,1 2-5 0,1-2 0 16,1 1-3-16,-1-2-12 0,0-2-33 0,0-1-21 16,-1-3-30-16,3 7-43 0,2-6-51 0,1 1-76 15,-4 2-72-15,3-2-87 0,3 0-40 0</inkml:trace>
  <inkml:trace contextRef="#ctx0" brushRef="#br0" timeOffset="12546.48">17551 16301 2025 0,'-10'-1'16'0,"6"-4"21"0,-4 0 15 0,3-4 15 0,0 3 7 0,1 3 18 0,2-2 10 15,0-7 6-15,6 7-8 0,-4-1-3 0,3 2-5 0,-3 3-9 16,4-1-3-16,-1 2-8 0,1-2 2 0,2 4 3 16,-1-4-3-16,4 2-16 0,2-4-10 0,2 2-5 15,-2-1-4-15,3 0-12 0,-1-4-9 0,4 0-12 16,-4 0-4-16,1 0-3 0,1 0 5 0,-3-1-7 0,-2 0 3 15,-1-2 0-15,2-1-1 0,-5 0 1 0,-1 2 0 16,-2-1 0-16,-1-2-1 0,1 1 2 0,-6-1 2 0,3 2 0 16,-3-1 4-16,-4 1 4 0,3-2 4 0,-4 5 2 15,-2-4-2-15,2 5 9 0,-6-1 1 0,0 4 0 0,-2 0 3 16,0 3 0-16,-2 3 5 0,-2-1 5 0,1 6 9 0,2-2 4 16,0 5 3-16,-1-1 19 0,9 4 8 0,-3 0 7 15,6 6 3-15,-1 2 27 0,5 0-4 0,0 7-8 16,6-5 4-16,0 8-11 0,2-5-2 0,6 3-13 0,-1-8-8 15,8 3-29-15,-2-8-8 0,4 1 0 0,2-6-10 16,2-2-13-16,1-4-12 0,-1-3-9 0,2-3-29 16,-2-8-20-16,2 0-39 0,-5-14-67 0,2 2-84 0,-5-5-105 15,-5 12-127-15,-6-7-127 0</inkml:trace>
  <inkml:trace contextRef="#ctx0" brushRef="#br0" timeOffset="30798.47">7354 14935 1524 0,'-5'-7'31'0,"-15"2"-18"0,20 2 65 0,-8 0-33 0,3 2 9 15,-7-3 11-15,10 4 16 0,-11-4 9 0,10 0-29 16,8 0 26-16,-7-2-48 0,9 3 39 0,-4-2 8 16,0 3 5-16,1-2-11 0,3 4 8 0,-1-3 12 0,2-1-1 15,-3 4-14-15,2-1-4 0,0 4-12 0,-2-5-9 0,0 6 1 16,-2-6-9-16,4 4-10 0,-3-2-1 0,2 3-1 16,1-3 6-16,-1 2 0 0,2 0 1 0,5 0 1 15,-2 0 3-15,4-2 2 0,1 1 1 0,5-2 3 0,1-1 1 16,7-4 0-16,2 6-3 0,1-8-4 0,9 5-11 0,-2-5-5 15,4 3-4-15,3-3 3 0,2 4-6 0,0-1-6 16,3 1 1-16,-2-2 5 0,3 3 3 0,0-3 6 16,4 5 1-16,1-3-6 0,3 1-2 0,0 0 7 15,3 1-4-15,2-4-15 0,9 4 8 0,-1-3-6 0,6 2 3 0,3 1 7 16,2-2-1-16,8 1-2 0,1-1-5 0,0 1 18 16,-1 1-19-16,1-1 8 0,-1 0-7 0,1 1-9 15,-3-4 0-15,-4 5-2 0,1-4 2 0,0 3-14 16,1-3 13-16,-1 1-13 0,2 0-1 0,1 1 2 0,4-1 0 0,3-1-2 15,-2 3 3-15,0-3 6 0,-3 0-6 0,1 2 6 16,-4-3 5-16,0 3-1 0,-3 1-4 0,-3-4 5 16,-6 3-4-16,-3-2-4 0,-1 3 2 0,-8-1-1 15,3-2-4-15,-6 2-5 0,-4-1 8 0,-1 2-4 0,0-2 4 16,-3 1-4-16,-5 1 6 0,-2-2-6 0,-4 1 0 0,0 1 7 16,-4-1-1-16,-1 1-2 0,-5 0-1 0,1 2 8 15,-3-2-8-15,-2 1 2 0,-1 0-1 0,-4-1 1 16,-5 1-6-16,3-1 4 0,-3 2 1 0,-5 0-1 15,-2-1 1-15,-2 1 5 0,-2 0-2 0,-3 0 3 0,-2 0 3 0,-1 0 7 16,0 0-5-16,-2 0 3 0,-2 0 5 0,2 1-1 16,-2-1 24-16,2 2-6 0,0-2-1 0,0 0 2 15,0 0-3-15,0 0 0 0,0 0-6 0,0 0-4 16,0 0-19-16,0 0 1 0,0 0 4 0,0 0-11 0,0 0 5 16,0 0-5-16,0 0 4 0,0 0-1 0,0 0-3 0,0 0-3 15,2 0 1-15,-2 0 4 0,0-2-5 0,2 2 1 16,-1 0-10-16,-1-1 2 0,0 1-33 0,0-1-22 15,0 1-29-15,0-4-46 0,0 1-56 0,-1 1-63 0,-1-3-68 16,-3 0-72-16,-1 1-29 0,-1-4-24 0,1 1-8 0,-2 4-23 16</inkml:trace>
  <inkml:trace contextRef="#ctx0" brushRef="#br0" timeOffset="31173.46">12005 14304 1578 0,'-17'-7'30'0,"2"3"-23"0,3-3 66 0,2 5-34 0,-6 0 12 15,6 1 16-15,-3 2 16 0,2-1 11 0,15 2-17 16,-13 0 32-16,4-2-46 0,2 6 50 0,1-6-7 16,4 5 7-16,1 0-2 0,2 0 8 0,-13 4 8 0,19-1-2 15,0 2-10-15,4-4-10 0,2 7 5 0,0-5-20 16,7 0-7-16,3 0-21 0,3 0-15 0,1-1-7 15,3 0-10-15,2 2-5 0,-1-3-9 0,6 3-2 0,-5 0-7 16,4 0 3-16,-4 0-6 0,2 2 7 0,-2-2-6 0,-2 0 2 16,-3 2 1-16,-1 0 6 0,-6-2 2 0,0 1 1 15,-4 0 7-15,-2 2-5 0,-4-4 11 0,-1 4 3 16,-6-3 19-16,0 4 6 0,-6-4 10 0,-2 3 7 16,-4 2 22-16,-4 2 4 0,-4 0-2 0,-3 3 13 0,-3 3-9 15,-3-3-4-15,-3 5 13 0,0-6-2 0,-3 6-29 0,0-4 9 16,3 0-9-16,-2-1-17 0,3 0-9 0,-1-1-10 15,4-1-22-15,1 1-8 0,1-2-1 0,5-1-15 0,-2 1-4 16,5-1-12-16,1-1-47 0,4-2-22 0,-2-7-60 16,8 6-59-16,0-4-86 0,0-2-79 0,-3 4-84 0,6-4-87 15,-3 0-62-15</inkml:trace>
  <inkml:trace contextRef="#ctx0" brushRef="#br0" timeOffset="35468.22">20769 13499 1609 0,'2'-11'76'0,"1"-3"-15"0,0 0 22 0,4 0 18 16,-3 0 16-16,-3 4 21 0,1 1 23 0,1 0 8 16,0 4-51-16,1-1 25 0,-3 6-2 0,1-2-1 15,-1 7-9-15,-1-5-6 0,2 3-8 0,-2-3 0 16,2 0-18-16,-1 2 6 0,2-4-16 0,-3 2-7 0,1-6-5 16,1 6-13-16,-2 0 1 0,0 3 12 0,3 0 1 15,-1 5-11-15,-2 3 6 0,3 3 2 0,-1 7 8 0,-1 0 12 16,1 7-18-16,-2-1-11 0,0 6-7 0,-2 0 5 15,1-1-8-15,-1-2 0 0,1 1-16 0,-3 0-8 16,4 0 4-16,-3-2-10 0,1-4-2 0,1 5-3 16,-2-3-9-16,2 1-12 0,-1-2 4 0,-1-2-2 0,1-2-11 15,2-2 2-15,0-3-22 0,-1-1-14 0,1-5-33 16,1 0-30-16,-1-3-55 0,0-1-55 0,2-3-69 16,-1-1-63-16,-2-3-57 0,-1-3-34 0,2-1 10 0,-3-5-34 15,0-1-1-15</inkml:trace>
  <inkml:trace contextRef="#ctx0" brushRef="#br0" timeOffset="35829.66">20658 13905 1743 0,'0'-6'-5'0,"3"-2"8"15,-1 0 17-15,-2 7 18 0,1 0 4 0,-1 1 16 0,4-1 15 16,-3-2 11-16,2 4 26 0,2 2 17 0,-2 4-3 16,5 1-14-16,-2 3 22 0,4 0-3 0,-2 0-8 0,4 3-2 15,-4 3-11-15,2-3-11 0,2 5-14 0,-4-5 0 16,1 1-27-16,1 1-14 0,-3-3-4 0,2 4-8 0,-2-4-14 15,2 1-12-15,-3-3 2 0,1 0-8 0,-1 0 0 16,1-4 4-16,0 2-5 0,0-4-1 0,-1-1 6 16,0 0-6-16,1-4-4 0,0 0 3 0,1-2-5 0,-3-2-4 15,3-1-6-15,1-1-1 0,-2-2-8 0,-1-2 5 16,-1-1 4-16,4-2-1 0,-2 0 5 0,-3-3 0 0,1 1 11 16,2-4 0-16,-1 0 2 0,2-1-1 0,-2 0-2 15,2 2 6-15,0-1 2 0,0 3 4 0,-2 2 11 0,2 1 6 16,0 3 5-16,-2 5 5 0,1-2-5 0,-3 7 9 15,1 0 6-15,0 3 11 0,-2 2 1 0,2 4 3 0,-4 1 5 16,1 2 2-16,-1 3 7 0,1 2-12 0,-2 1-4 16,0 1-16-16,-2-1-12 0,2 2-18 0,-1-1-33 0,1-1-44 15,0-2-66-15,-2-1-79 0,1 1-118 0,-4-4-74 16</inkml:trace>
  <inkml:trace contextRef="#ctx0" brushRef="#br0" timeOffset="36343.17">19899 15001 2190 0,'-10'-3'31'0,"2"2"17"0,-1-9 17 0,9 7 10 0,-3 1 5 0,0 2 6 0,3-8 4 16,2 7-1-16,1-2-28 0,5 1-22 0,2 0-12 15,2-2 1-15,3 3 10 0,0-5-2 0,2 6 2 0,4-3 1 16,-1 4-4-16,5-4 3 0,-3 3 2 0,-1 0-15 16,1 2-14-16,2-2-4 0,-5 1-4 0,2 0-5 0,-8-1 2 15,0 1-1-15,-3 2-6 0,-3-3 8 0,0 1-1 16,-1-1-5-16,-2 0-4 0,-3 0-17 0,1-4-17 16,-1 4-31-16,-2 0-49 0,-2-1-57 0,3 0-59 0,-4-2-29 15,8 3-72-15</inkml:trace>
  <inkml:trace contextRef="#ctx0" brushRef="#br0" timeOffset="36672.48">20644 14882 1903 0,'0'0'23'0,"0"0"28"0,0 0 18 0,0 0 15 15,0 0 11-15,0 0 26 0,0 0 4 0,14-18 18 0,-14 18-4 16,0 0 86-16,0 0-114 0,0 0 1 16,0 0-24-16,0 0 8 0,158-12-5 0,-134 12-15 0,3 0-1 15,-2 0-13-15,4-4-12 0,-4 4-14 0,2-2-1 16,-5 2-7-16,0-4-14 0,0 4-3 0,-6-2-4 16,5 2 3-16,-8-1-2 0,4-1 2 0,-8 2-3 0,2-1-2 15,-1 0 4-15,-4 1-1 0,1 0 6 0,-7 0 11 16,0 0 2-16,0 0-2 15,0 0-7-15,0 0-35 16,0 0-34-16,0 0-40 0,0 0-55 16,0 0-70-16,0 0-83 0,0 0-77 0,0 0-75 0</inkml:trace>
  <inkml:trace contextRef="#ctx0" brushRef="#br0" timeOffset="38330.67">21942 14799 1019 0,'-6'-3'17'0,"2"1"17"0,-1 1 16 0,1-1 20 0,1 4 6 0,-2-6 22 0,5 4-33 16,0-3 47-16,0 5-43 0,-3 1-11 0,3-3-12 16,-3 6-7-16,0-4 7 0,3 1-15 0,-4-3 35 0,4 6-35 15,-3-7 28-15,3-2 3 0,-1 3 7 0,2-4-14 16,-1 3-6-16,3-2-9 0,-3 3 4 0,4-3-2 0,1 4 4 15,-1-4-7-15,3 5-1 0,0-1 1 0,6 1 5 16,2-1 4-16,3 3-1 0,8-1-12 0,2 1 0 0,5-2 0 16,5 3-3-16,7-1 0 0,5-2 0 0,5 5 5 15,1-4 7-15,2 5 8 0,1-5 1 0,4 7 0 0,-1-4 2 16,0 2 3-16,-4-4-10 0,-6 3-16 0,-6-4-3 16,-2 1-1-16,-6 0-11 0,-3-3-2 0,-5-1-2 15,-5 1 0-15,-6 0 9 0,4 1 6 0,-6-4 3 0,-4 4 7 16,-3-4 15-16,-1 2 6 0,-5-1 12 0,1-3 6 15,-2 2 6-15,-1-5-2 0,0 5-8 0,-2-7-13 0,0 7-12 16,-5-6-6-16,2 7-17 0,-4-6-12 0,4 3-11 16,-5 2 2-16,0 0-1 0,4-1-2 0,-3 3 1 0,4-1 0 15,-2 0-2-15,2 1 6 0,0-2-7 0,-2 2-2 16,5 0 2-16,0-2 1 0,-1 2 5 0,1-2-3 0,0 2 1 16,0 0-4-16,1-1 3 0,-1-1 2 0,0-4-2 15,0 2 7-15,0-2-11 0,0-2 1 0,-1 0 5 0,-2 0-8 16,1-3 5-16,-1-1-7 0,-1 0 1 0,4-4-9 15,-4 1 6-15,0 0-1 0,0-4-5 0,-1 0 5 0,1-2-8 16,0-1 5-16,-1-2 2 0,1 0 3 0,-1-2-12 16,2-1 9-16,-2 0 1 0,2-4 0 0,0 3 5 15,0 0-4-15,3 1 0 0,-4 3 3 0,1 1 10 0,3 3-6 16,-3 2-2-16,3 3 2 0,-2 3-1 0,1 3 4 0,-1 0 1 16,1 3-5-16,1 2 0 0,-4-1 1 0,0 3-1 15,2-1 2-15,1 2-1 0,-2-2-1 0,3 2-2 16,-4-2 5-16,4 3-3 0,-3-1 0 0,3-1 1 0,-1 2 1 15,-1-2 3-15,2 2 0 0,-2 0-3 16,4-3 4-16,-2 3-5 0,-2-2 5 0,2 1-6 16,0 0 6-16,-1 0-4 0,1 0 0 0,-2-1 1 0,1-2-1 15,1 4 3-15,0-4-3 0,-4 1 1 0,4 1-3 0,-4-1 2 16,1 0-4-16,-4 0 0 0,-2 1-1 0,-7-1 3 16,-2 1-6-16,-7 1 0 0,-3 1 1 0,-5 0-3 0,-5 0 2 15,-6 1-2-15,-6 1 4 0,-3 1-5 0,-3-2 2 16,-4 0 2-16,-1 4-1 0,-6-4 1 0,1 2 1 0,-1-1-2 15,-1 1-2-15,5-1 1 0,0 0 6 0,7-1-1 16,4 4 0-16,6-3 1 0,2 0 0 0,13 3 4 16,-1-5-1-16,7 2 5 0,5 1-4 0,3 0-1 0,3-2-1 15,3 1 2-15,5-1-1 0,1 0-2 0,2-1 1 16,3 0-2-16,0 0-3 0,0 0 0 0,3-1 1 0,-2 1-3 16,1 0 0-16,3-1-4 0,-4-1 1 0,-1 2-3 15,4 0 7-15,-2 0 3 0,2 0-5 0,-3 0 5 0,-1 0-2 16,0 0 6-16,0 2 0 0,0-2 2 0,0 0-6 15,-1 1 4-15,1 0 2 0,0-1-18 16,-8 27 25 0,0 86-10-1,10-95 1-15,-1 4 0 16,1 1 4-16,-1 0 1 0,-1 3 0 0,2 2 5 0,0 1-4 16,0-1 2-16,0 1 1 0,1 0 0 0,0 0 0 15,-3-1 1-15,4-1-3 0,-3-3-1 0,2 0 0 16,-1-1-3-16,1-3 0 0,1 2 2 0,-1-6 0 0,4 0-1 15,-2-2 4-15,1-2 1 0,3-1 1 0,-9-11 7 16,0 0-1-16,0 0 13 0,0 0-1 16,0 0-12-16,113 8-31 15,-113-8-9-15,185-1-20 0,-148-6-36 0,-1 0-59 16,2 1-44-16,-4 1-69 0,1-1-72 0,0 0-54 0,0 1-83 16</inkml:trace>
  <inkml:trace contextRef="#ctx0" brushRef="#br0" timeOffset="39984.04">2977 7195 2107 0,'-5'-16'-17'0,"-1"1"36"0,-2-3 24 0,5 6 10 0,-7 0 5 0,1 0 2 0,0 1 8 15,-3 3 11-15,1-2 25 0,-1 1-34 0,-6 6-18 0,1-2-13 16,-7 4 3-16,-1 1 11 0,1 5 8 0,-1-1-4 15,0 7-5-15,-5 1 7 0,1 6 11 0,-4 2 19 0,3 4-10 16,-2 5-5-16,-4 4-8 0,-4 4 3 0,1 2 0 0,-2 5 1 16,-2 4-12-16,-1 3-2 0,3 2 7 0,-2 1 1 0,-1 4-7 15,1 0-3-15,-1 1-4 0,1 4-3 0,3-2 6 16,1 5-3-16,3 4-2 0,1-5-2 0,5 4 3 0,1 1-8 16,4 5 2-16,4 2-3 0,1 0-14 0,2-1-2 15,3-1-9-15,2 4-2 0,2-3-3 0,1-3 3 0,4-6 1 16,1-1 1-16,3-5 9 0,-2-2 1 0,6-2 12 15,2-9-2-15,-1 4 9 0,4-8-3 0,-1 3-4 0,2-7 1 16,0-1-6-16,3-3-6 0,-3 0-10 0,3-6 5 16,0-1-7-16,-3-3 1 0,4-6-4 0,-4-2 0 0,2-5-1 15,-2-2-5-15,1-3-3 0,-4-3-2 0,2-4-1 0,-4 1 2 16,2-2 9-16,-4 0-3 0,1 0-6 0,0 0-4 16,0 0-9-16,1-3-38 0,-1-5-16 0,1 1-55 0,-1 1-57 15,3-7-64-15,-2 1-72 0,-2 3-62 0,-1 3-54 16,5-3 1-16,-6 12-45 0</inkml:trace>
  <inkml:trace contextRef="#ctx0" brushRef="#br0" timeOffset="41750.36">1608 10120 1078 0,'0'0'38'0,"0"0"1"0,0 0 27 0,0 0 8 0,0 0-22 15,0 0 59-15,0 0-26 0,13-45 13 0,-13 45-3 16,0 0 6-16,0 0-9 0,0 0 12 0,0 0 37 0,0 0-39 16,0 0 35-16,23-80-11 0,-23 80 10 0,0 0-12 0,0 0-14 15,0 0-17-15,0 0-6 0,0 0-16 0,0 0 4 16,10-14-4-16,-10 14-18 0,0 0-2 0,0 0-4 0,0 0 8 15,0 0-3-15,0 0-2 0,0 0-6 0,0 69-9 16,0-69-2-16,-7 135-6 0,7-101 4 0,-3 2-7 0,0 1-3 16,3 1 1-16,-2 1 0 0,-1-3 0 0,0 2-2 15,1-1 4-15,-5 0-8 0,5-1 1 0,-3-1 2 0,2-3-8 16,-2 0-1-16,0-2-1 0,2 2-3 0,-4-5-2 0,3 1 10 16,1-2-4-16,0 0-10 0,0-4 0 0,3 0 4 15,0-3-1-15,0 0-3 0,3-3 5 0,-1-1-5 0,2-4-5 16,3 0 7-16,2-3 3 0,-1-3-8 0,2 0-1 15,7-2 9-15,-1-3-3 0,3 0-7 0,4-1 6 0,4-1 3 16,3-3-4-16,5 0 3 0,1-2-1 0,6-2-4 16,3 2-1-16,0-3 4 0,4 0 1 0,2-1-4 0,2-2 2 15,1 4-4-15,-3-1 8 0,4 0-2 0,2-1 6 0,-4 0-3 16,4 1-3-16,-4 0 7 0,-3-1 1 0,-5 2-1 16,2 2 0-16,-1-4 0 0,-2 1-4 0,-1 1 6 15,-2-2 3-15,-2 5-4 0,-1-5-1 0,-1 3 13 0,-7 0 3 16,0 0 9-16,-10 3 8 0,-4 0 5 0,-5 0 3 15,-1 2 10-15,-7 3 11 0,2 0-2 0,-5 0-1 0,0 0-6 16,0 0-12-16,-2 0-1 0,-1 0-12 0,0 0-6 16,1-1-16-16,1-4-6 0,-3 5-4 0,1-5-4 0,-1-1 6 15,1 0-10-15,-1 1 0 0,1-4-1 0,-3-1 6 16,4 0-5-16,-3-3 0 0,2 1-2 0,-3-4-5 0,3-1-6 16,0-3-3-16,1-3-12 0,-3-3-8 0,4-1-4 15,-2-4-3-15,-1-2 4 0,1-2-1 0,0-1 9 0,-1-3 6 16,-1 2 12-16,0-2 7 0,0 1 5 0,-1 1 5 15,1 0-1-15,1 3 3 0,-3-1 0 0,4 2 2 0,-2 3-6 16,2 0-2-16,0 1 6 0,1 5-13 0,-1 1 5 16,-3 1 0-16,4-2 5 0,1 5-4 0,-1-1 6 15,0 3 0-15,1-2-2 0,-1 4 5 0,1-3-4 0,-1 3 2 16,0 0-6-16,-1 2 3 0,0-2-2 0,0 2 0 16,1 2-3-16,-2-1 5 0,1 3-1 0,-1 0 2 0,3 5 1 15,-4-2-5-15,2 4 0 0,-4-3 5 0,3 4-1 16,-6 1-5-16,2 0 2 0,-3-1-2 0,-3 1 5 0,-2 0 1 15,-3 0 0-15,3 2-2 0,-6 2-6 0,-1-1 6 16,-6 3 0-16,1 4-9 0,-9-2-1 0,4 3-6 0,-7 0-6 16,-5 4-8-16,-3-1-5 0,-1 2-3 0,-2-1-2 15,-4-2 6-15,3 0-2 0,-3 1 9 0,4 0 5 0,-1-2 6 16,5 0 14-16,5-1-2 0,4 1 3 0,4-3 1 0,4 1 2 16,3-1-4-16,3-1-1 0,6-1-3 0,1 0-7 15,3-2 2-15,3-2-6 0,1 0-9 0,4-2-11 0,3 2-3 16,3-3 0-16,-2 0-2 0,2-3-1 0,0 2 0 15,2 1 5-15,-2 0 4 0,0-1 5 0,0-1 5 0,3 2 0 16,-3-2 2-16,0 1 0 0,0 1 3 0,3-1-3 16,-3 0 3-16,0-1-5 0,0 1-8 0,2 1-10 0,-2 0-5 15,1 0-1-15,1-1-14 0,-2 2-22 0,0-1 1 0,0 1-3 16,0-1-8-16,-2 0-3 0,1 0-4 0,-1 3-6 16,-4-3 7-16,3 1 16 0,-2 0-10 0,2-1 2 0,0 2 16 15,3 0 16-15,-2-1 11 0,2-2 11 0,0 2 7 16,0-1 4-16,2 0 16 0,-2 1 4 0,3 2 3 0,-3-3 1 15,0 2 3-15,0 0-3 0,0-1-1 0,3-1 6 16,-3 2-4-16,0-2 4 0,0 0-3 0,0 0 0 0,0 0-5 16,-3 0 4-16,3 0 2 0,0 0 0 0,0 0-1 0,0 0-2 15,-3 0 3-15,3 2 1 0,0 0 1 0,-2-2 2 16,1 0-5-16,1 2 0 0,-2-2 4 0,2 2-3 0,2-2-2 16,-2 1 1-16,0-1 4 0,0 2-3 0,0-2 2 15,1 0 0-15,-1 0-2 0,0-2 6 0,0 2-1 0,2 0 1 16,-2-1-2-16,0 1 6 0,0 0 8 0,0 0-1 15,0 1 9-15,3-1 8 0,-3 2 3 0,3-2 4 0,-1 0 9 16,2 1 0-16,-4-1-4 0,0 0 3 0,0 0-6 0,0 0-10 16,0 0 3-16,0 0-5 0,0 0-8 0,0 0-1 15,0 0-4-15,0 0 0 0,0 0 1 0,0 0 4 0,0 0 0 16,0 0 4-16,0 0-1 0,0 0 0 0,18 0-1 16,-18 0 2-16,0 0-2 0,0 0 7 0,41 1 7 0,-35 1 2 15,-1 0 3-15,0-2-4 0,1 3 1 0,-3 1-1 0,5 0-6 16,-2-2-11-16,1 3-7 0,-1-1-2 0,1 1-7 15,3 0 4-15,-3-1-1 0,2 2 3 0,2 1 7 0,-1 0 3 16,-1 0 2-16,4 3-1 0,-2 0 6 0,0 1-3 16,2 2 6-16,-1-1-4 0,4 4-4 0,-3-1-2 0,0 4 1 15,2-1 2-15,0 2-1 0,-1-1 4 0,2 1-6 16,-2 2 3-16,2-2 0 0,-2-1 0 0,0 0-3 0,2-1-8 16,-2 0 2-16,2-3-5 0,-3-2 4 0,4 0-4 15,-4-3 4-15,2 1 2 0,-2-5 1 0,0 1 9 0,1-2-4 16,-3-1 7-16,3-4-1 0,-4 3-1 0,1-3-3 0,0-3 2 15,2 2-10-15,-1-3-4 0,1-4 0 0,-2 1-4 16,1-1-4-16,3-2 1 0,-1 0 0 0,-3-4-5 0,0 2 3 16,0-3-4-16,-1 0 0 0,1-1-4 0,-2 0 3 15,1-3 0-15,-2-1-3 0,1-1-1 0,-3 0 3 0,1-1 3 16,1 0 2-16,-3-1-3 0,4 0-2 0,-3-2-3 16,2-1 7-16,-1 0 1 0,0-1-6 0,3-1 4 0,-5-3-5 15,3 0 0-15,-1 1 5 0,0-2 0 0,-1 3-4 0,2 0 2 16,-3 2-1-16,6 3-7 0,-5 3 5 0,-1 5 6 15,0 2-4-15,1 3 5 0,-1 5 2 0,-2 1-4 16,0-1 5-16,-3 5 0 0,0-4-2 0,3 4 3 0,-3-5 3 16,2 5-7-16,-2-3 3 0,0 4 3 0,0-5 0 0,0 5 4 15,0 0-1-15,0-2-2 0,0 1 2 0,0 0 0 16,0-3-2-16,0 2-1 0,0 2 1 0,0 0-2 16,0-4-3-16,0 4-3 0,0 4-10 0,0-2 2 0,0-2-5 15,0 3-4-15,0 5-7 0,0-6-2 0,0 4-17 0,-2-2-35 16,2 3-38-16,0-2-71 0,-3 10-74 0,-2-4-88 15,-1 3-24-15</inkml:trace>
  <inkml:trace contextRef="#ctx0" brushRef="#br0" timeOffset="42625.36">2206 11350 1439 0,'3'-14'18'0,"3"2"23"0,-3 3-21 15,2-2 62-15,-2 2-32 0,0 1 24 0,0 2 9 16,-3-2 25-16,2 4-1 0,0 0-8 0,-2 1 35 0,0 2-49 16,0 0 39-16,0-1-23 0,1 2-8 0,1 2-25 15,-2-2-15-15,0 2-15 0,3 2-14 0,-3 3 5 0,3 4 6 16,-3 2 7-16,0 2 4 0,2 4-1 0,-1 7 8 0,4 0 10 15,-4 3 7-15,1 2-9 0,1 6-12 0,0-4-7 16,-1 8-1-16,1-2-1 0,0 4-4 0,5 46 35 16,-3-45-40-16,1 3 0 0,-1-1-1 0,1-1 0 0,2-1 4 15,2-3-3-15,-2 1-8 0,1-4-7 0,4 1-3 16,-4-3-1-16,1 0 2 0,2-2-2 0,1-1-3 16,1-6-3-16,-3-1 2 0,4-5-1 0,0 4-1 0,0-7 2 15,2 4 0-15,1-6-2 0,-1 2 0 0,3 4 1 0,-4-1-3 16,5-2 2-16,-2-2-2 0,-2 2-1 0,2-2-2 15,-3-2 1-15,-2-2 1 0,-1 3 2 0,-5-3-3 0,1-1-2 16,-4 0 8-16,1-3-4 0,-6 1-1 0,2-1-4 16,1-1 6-16,0-1-7 0,-3-1 8 0,5-3-2 0,-5-1-1 15,5 1 5-15,-2-3 2 0,0 0 2 0,-2 0 0 0,4-3 1 16,-2 1-8-16,2-1 2 0,0-3-4 0,-2-1-1 16,5 1-19-16,0-1-16 0,0-4-24 0,-5 3-19 15,6-1-31-15,-4-4-36 0,2 5-52 0,-7-3-31 0,-2 3-23 16,-3 0-14-16,10 0 10 0,-10 0-17 0,-2 3-6 15,0-2 6-15,-3 0 4 0</inkml:trace>
  <inkml:trace contextRef="#ctx0" brushRef="#br0" timeOffset="43062.57">2585 12595 1159 0,'-5'2'2'0,"-1"-1"10"0,3 2 4 0,-2 0 5 16,-1 0 9-16,1-1 0 0,4 3 15 0,-3-4 8 0,4 0 3 15,0 3 19-15,0-2-40 0,2 0 55 0,1 0-45 16,2-1 24-16,-1 2-11 0,1-2 4 0,3 4 6 0,-1-5-15 16,-1 6 40-16,1-4-55 0,3 3 42 0,-2 1-17 15,1-1-3-15,4 1-12 0,-3 1-10 0,1-2-11 0,-2 3-5 16,1-2-4-16,-4 2-5 0,2 0-6 0,-2-3-8 16,1 1 7-16,-4-1-5 0,3 1 1 0,-1-1-5 0,1-2 2 15,0-1-2-15,-1 1 3 0,0-3 4 0,-2 0-4 16,2 0-1-16,-2 0 0 0,0-1 5 0,0-3-5 0,-1 1 2 15,3-2-6-15,-2-2 0 0,0-1 2 0,2-1 1 16,1-2-3-16,-3-2-1 0,2-1 2 0,0-1-6 0,0-2-2 16,-4 1 3-16,2-1 0 0,1-2 0 0,0 0 2 15,-3 0 1-15,3-1 1 0,-4 1 2 0,1 1 9 0,-1 1-2 16,2-2-4-16,0 3 7 0,-1-1 6 0,-1 2 13 16,3 3 25-16,-3 0 12 0,4 4 27 0,-6 2 9 0,5 3 13 15,-3 0 9-15,-1 1 0 0,-3 2-4 0,1 0-23 16,2 7-9-16,-4-6-12 0,3 8 2 0,-4-4-7 15,9 3-8-15,-6 0-1 0,7 5-2 0,-4 1 5 0,4-6 1 16,-3 7-18-16,4-4-3 0,0 3-9 0,-2-1-1 0,0 2-10 16,1-2-6-16,0 0-6 0,-1-1-4 0,0-3-16 15,-1 4-33-15,-2-7-65 0,3 5-71 0,-3-1-106 16,-1 0-99-16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1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370 1 6881 0 0,'-11'3'216'0'0,"11"-3"-185"0"0,0 0-1 0 0,-1 0 1 0 0,1 0-1 0 0,0 0 1 0 0,-1 0-1 0 0,1 0 1 0 0,0 0-1 0 0,-1 0 1 0 0,1 0-1 0 0,0 0 1 0 0,0 0 0 0 0,-1 0-1 0 0,1 1 1 0 0,0-1-1 0 0,-1 0 1 0 0,1 0-1 0 0,0 0 1 0 0,0 0-1 0 0,-1 1 1 0 0,1-1-1 0 0,0 0 1 0 0,0 0-1 0 0,-1 0 1 0 0,1 1-1 0 0,0-1 1 0 0,0 0 0 0 0,0 0-1 0 0,0 1 1 0 0,-1-1-1 0 0,1 0 1 0 0,0 1-1 0 0,0-1 1 0 0,0 0-1 0 0,0 0 1 0 0,0 1-1 0 0,0-1 1 0 0,0 0-1 0 0,0 1 1 0 0,0-1-1 0 0,0 0 1 0 0,0 1-1 0 0,0-1 1 0 0,0 0 0 0 0,0 1-1 0 0,0-1 1 0 0,0 1-1 0 0,-2 20 497 0 0,-2 1 1 0 0,0-1-1 0 0,-1 1 0 0 0,-1-1 0 0 0,-14 32 1 0 0,13-35-394 0 0,-97 227 670 0 0,65-158-631 0 0,-38 60 13 0 0,25-53-181 0 0,30-44 12 0 0,20-46-9 0 0,1 1 0 0 0,0-1-1 0 0,-1 0 1 0 0,2 1 0 0 0,-1-1 0 0 0,0 1-1 0 0,1 0 1 0 0,0-1 0 0 0,1 10 0 0 0,-1-14-1 0 0,0 1 1 0 0,1-1 0 0 0,-1 1 0 0 0,0-1 0 0 0,1 0 0 0 0,-1 1 0 0 0,0-1 0 0 0,1 1-1 0 0,-1-1 1 0 0,1 0 0 0 0,-1 1 0 0 0,1-1 0 0 0,-1 0 0 0 0,1 0 0 0 0,-1 1-1 0 0,1-1 1 0 0,-1 0 0 0 0,1 0 0 0 0,-1 0 0 0 0,1 1 0 0 0,-1-1 0 0 0,1 0 0 0 0,-1 0-1 0 0,1 0 1 0 0,-1 0 0 0 0,1 0 0 0 0,0 0 0 0 0,-1 0 0 0 0,1-1 0 0 0,-1 1 0 0 0,1 0-1 0 0,-1 0 1 0 0,1 0 0 0 0,22-7 169 0 0,-19 6-149 0 0,16-5 39 0 0,0 2 1 0 0,0 0-1 0 0,0 2 1 0 0,0 0 0 0 0,30 1-1 0 0,100 19-6 0 0,-71-6-38 0 0,-57-9-22 0 0,-1 0 0 0 0,1-2 0 0 0,-1-1 0 0 0,1-1 0 0 0,-1-1 0 0 0,0 0 1 0 0,31-9-1 0 0,-24 2 9 0 0,38-18 0 0 0,-63 26-9 0 0,-1 0 0 0 0,0 0 0 0 0,0 0 1 0 0,0 0-1 0 0,0 0 0 0 0,0-1 0 0 0,-1 1 0 0 0,1-1 1 0 0,0 0-1 0 0,-1 1 0 0 0,3-4 0 0 0,-3 4 0 0 0,-1 0 0 0 0,1 0-1 0 0,-1 0 1 0 0,0 0 0 0 0,0 0 0 0 0,1 0-1 0 0,-1 0 1 0 0,0 0 0 0 0,0-1 0 0 0,0 1-1 0 0,0 0 1 0 0,0 0 0 0 0,-1-1 0 0 0,1-6 7 0 0,0-9-8 0 0,0 0 0 0 0,-1 0 0 0 0,-1 0 0 0 0,-5-27 1 0 0,-24-66-8 0 0,21 79 6 0 0,0 7 12 0 0,0 0 0 0 0,-1 2-1 0 0,-2-1 1 0 0,0 2 0 0 0,-27-34-1 0 0,15 24 59 0 0,-47-45 0 0 0,72 76-68 0 0,0-1 1 0 0,0 1-1 0 0,-1 0 1 0 0,1 0-1 0 0,0 0 1 0 0,0 0-1 0 0,0 0 1 0 0,0-1 0 0 0,-1 1-1 0 0,1 0 1 0 0,0 0-1 0 0,0 0 1 0 0,0 0-1 0 0,0-1 1 0 0,0 1-1 0 0,0 0 1 0 0,0 0-1 0 0,0 0 1 0 0,-1-1 0 0 0,1 1-1 0 0,0 0 1 0 0,0 0-1 0 0,0 0 1 0 0,0-1-1 0 0,0 1 1 0 0,0 0-1 0 0,0 0 1 0 0,0 0-1 0 0,0-1 1 0 0,0 1-1 0 0,0 0 1 0 0,1 0 0 0 0,-1 0-1 0 0,0-1 1 0 0,0 1-1 0 0,0 0 1 0 0,0-1-1 0 0,10-2-147 0 0,19 1-395 0 0,-21 2 356 0 0,79-4-3289 0 0,-63 2 2240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1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147 241 8001 0 0,'-2'-5'204'0'0,"0"1"0"0"0,1-1 0 0 0,0 0 0 0 0,0 0-1 0 0,0 1 1 0 0,0-1 0 0 0,1 0 0 0 0,0 0 0 0 0,0 0 0 0 0,0 0 0 0 0,0 0 0 0 0,1 0 0 0 0,0 1 0 0 0,0-1 0 0 0,0 0 0 0 0,1 0 0 0 0,-1 1 0 0 0,3-6 0 0 0,-4 10-175 0 0,0 0 0 0 0,0 0 1 0 0,0-1-1 0 0,0 1 0 0 0,0 0 0 0 0,1 0 1 0 0,-1 0-1 0 0,0-1 0 0 0,0 1 1 0 0,0 0-1 0 0,0 0 0 0 0,0-1 0 0 0,0 1 1 0 0,0 0-1 0 0,0 0 0 0 0,0 0 1 0 0,1-1-1 0 0,-1 1 0 0 0,0 0 0 0 0,0 0 1 0 0,0 0-1 0 0,0-1 0 0 0,1 1 1 0 0,-1 0-1 0 0,0 0 0 0 0,0 0 0 0 0,0 0 1 0 0,1 0-1 0 0,-1 0 0 0 0,0-1 1 0 0,0 1-1 0 0,1 0 0 0 0,-1 0 0 0 0,0 0 1 0 0,0 0-1 0 0,1 0 0 0 0,-1 0 1 0 0,0 0-1 0 0,0 0 0 0 0,1 0 0 0 0,-1 0 1 0 0,0 0-1 0 0,0 0 0 0 0,1 0 1 0 0,-1 0-1 0 0,0 0 0 0 0,0 1 0 0 0,1-1 1 0 0,4 15 492 0 0,0 22-363 0 0,-5-22-31 0 0,0-1 0 0 0,-3 19-1 0 0,2-29 514 0 0,-8 14-568 0 0,-2 5-62 0 0,-1-1 0 0 0,-2-1 0 0 0,0 0 0 0 0,-1-1 0 0 0,-25 27 0 0 0,37-45-11 0 0,1 0 0 0 0,-1 0-1 0 0,1 0 1 0 0,-1-1 0 0 0,0 1 0 0 0,0 0-1 0 0,-5 1 1 0 0,7-3-2 0 0,1 0 1 0 0,-1 1 0 0 0,1-1-1 0 0,-1 0 1 0 0,1 0-1 0 0,-1 0 1 0 0,1 0-1 0 0,-1 0 1 0 0,0 0-1 0 0,1 0 1 0 0,-1 0-1 0 0,1 0 1 0 0,-1-1-1 0 0,1 1 1 0 0,-1 0-1 0 0,1 0 1 0 0,-1 0-1 0 0,1-1 1 0 0,-1 1 0 0 0,1 0-1 0 0,-1 0 1 0 0,1-1-1 0 0,-1 1 1 0 0,1 0-1 0 0,-1-1 1 0 0,1 0-1 0 0,-2-2-21 0 0,1 1 0 0 0,0-1 0 0 0,0 0 0 0 0,0 0 0 0 0,1 0-1 0 0,-1 0 1 0 0,1-1 0 0 0,-1 1 0 0 0,1 0 0 0 0,1-6 0 0 0,-1 7-109 0 0,13-28-546 0 0,60-118 636 0 0,-44 99 45 0 0,42-54 0 0 0,-62 91-4 0 0,0 0 0 0 0,1 1 0 0 0,22-19 0 0 0,-32 30 1 0 0,1-1 1 0 0,-1 1-1 0 0,1-1 1 0 0,-1 1 0 0 0,1 0-1 0 0,-1-1 1 0 0,1 1 0 0 0,0 0-1 0 0,-1-1 1 0 0,1 1-1 0 0,-1 0 1 0 0,1 0 0 0 0,0-1-1 0 0,-1 1 1 0 0,1 0-1 0 0,0 0 1 0 0,-1 0 0 0 0,1 0-1 0 0,0 0 1 0 0,-1 0 0 0 0,1 0-1 0 0,0 0 1 0 0,-1 0-1 0 0,1 0 1 0 0,0 1 0 0 0,-1-1-1 0 0,1 0 1 0 0,0 0-1 0 0,-1 0 1 0 0,1 1 0 0 0,-1-1-1 0 0,1 0 1 0 0,-1 1 0 0 0,1-1-1 0 0,0 1 1 0 0,9 18 2 0 0,-8-13-7 0 0,8 19 17 0 0,-1 0 1 0 0,0 1-1 0 0,8 50 0 0 0,10 33-29 0 0,-12-67-1821 0 0,36 63 0 0 0,-50-102 601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1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2 269 6689 0 0,'0'-1'6'0'0,"0"1"1"0"0,0 0 0 0 0,0 0 0 0 0,-1 0-1 0 0,1 0 1 0 0,0-1 0 0 0,0 1 0 0 0,0 0 0 0 0,0 0-1 0 0,0 0 1 0 0,0 0 0 0 0,0-1 0 0 0,0 1-1 0 0,0 0 1 0 0,0 0 0 0 0,0 0 0 0 0,0-1 0 0 0,0 1-1 0 0,0 0 1 0 0,0 0 0 0 0,0 0 0 0 0,0-1-1 0 0,0 1 1 0 0,0 0 0 0 0,0 0 0 0 0,0 0 0 0 0,0 0-1 0 0,0-1 1 0 0,0 1 0 0 0,0 0 0 0 0,0 0-1 0 0,0 0 1 0 0,0-1 0 0 0,1 1 0 0 0,-1 0 0 0 0,9-5 185 0 0,22 0 70 0 0,-15 3-161 0 0,122-22-23 0 0,-73 14 405 0 0,70-20 1 0 0,-109 21-159 0 0,-18 5-134 0 0,0 2 0 0 0,0-1 0 0 0,0 1 0 0 0,0 0 0 0 0,12-1 0 0 0,-22 8-86 0 0,0 0 0 0 0,0 0 0 0 0,0 0 0 0 0,0 0 0 0 0,-1 9 0 0 0,3-11-67 0 0,-9 28 91 0 0,-1 0 0 0 0,-1 0 0 0 0,-1-1 0 0 0,-29 49 0 0 0,40-77-130 0 0,-1 2 0 0 0,1-1 0 0 0,0 0 0 0 0,0 0 1 0 0,0 0-1 0 0,0 0 0 0 0,0 1 0 0 0,1-1 0 0 0,-1 1 0 0 0,1-1 0 0 0,0 0 0 0 0,0 1 0 0 0,0-1 1 0 0,1 6-1 0 0,3-43 50 0 0,-2-24-35 0 0,2 0 1 0 0,13-64-1 0 0,-14 106-14 0 0,0 1 0 0 0,1 0 1 0 0,1-1-1 0 0,1 2 0 0 0,0-1 0 0 0,15-25 0 0 0,-19 36 5 0 0,1 0 1 0 0,0 0-1 0 0,0 0 1 0 0,0 1-1 0 0,0-1 1 0 0,1 1-1 0 0,-1 0 0 0 0,1 0 1 0 0,0 0-1 0 0,0 0 1 0 0,0 0-1 0 0,0 1 1 0 0,0 0-1 0 0,1 0 1 0 0,-1 0-1 0 0,1 1 1 0 0,-1-1-1 0 0,1 1 1 0 0,0 0-1 0 0,-1 0 1 0 0,1 1-1 0 0,0-1 1 0 0,0 1-1 0 0,0 0 0 0 0,-1 0 1 0 0,8 2-1 0 0,0 0 52 0 0,-1 1-1 0 0,0 1 0 0 0,0 0 0 0 0,0 1 0 0 0,0 0 0 0 0,-1 0 0 0 0,0 1 1 0 0,0 0-1 0 0,0 1 0 0 0,11 10 0 0 0,-16-13-40 0 0,-1 0 0 0 0,1 0 0 0 0,-1 1 0 0 0,-1-1 0 0 0,1 1 0 0 0,-1 0 0 0 0,1 0 0 0 0,-1 0 0 0 0,-1 0 0 0 0,1 0 0 0 0,-1 1 0 0 0,0-1 0 0 0,0 1-1 0 0,0 0 1 0 0,-1 0 0 0 0,0-1 0 0 0,0 1 0 0 0,-1 0 0 0 0,0 0 0 0 0,0 0 0 0 0,0 0 0 0 0,-1 9 0 0 0,-1-10-8 0 0,0 0 0 0 0,0 0 0 0 0,-1 1 0 0 0,1-1 0 0 0,-1-1 0 0 0,0 1 1 0 0,0 0-1 0 0,0-1 0 0 0,-1 0 0 0 0,0 1 0 0 0,0-1 0 0 0,0-1 0 0 0,0 1 0 0 0,-1-1 0 0 0,1 1 0 0 0,-1-1 0 0 0,-8 4 0 0 0,-3 1 13 0 0,-1-1 0 0 0,0 0 1 0 0,0-1-1 0 0,-20 3 0 0 0,35-8-15 0 0,0-1 0 0 0,0 1 0 0 0,0-1 0 0 0,0 1 0 0 0,0-1 0 0 0,0 0 0 0 0,0 0 0 0 0,-1 0 0 0 0,1 0 0 0 0,0-1 0 0 0,0 1 0 0 0,0-1 0 0 0,0 1 0 0 0,-2-2 0 0 0,3 2-2 0 0,1 0-1 0 0,-1 0 0 0 0,1-1 1 0 0,-1 1-1 0 0,1-1 0 0 0,0 1 1 0 0,-1 0-1 0 0,1-1 0 0 0,0 1 1 0 0,-1-1-1 0 0,1 1 0 0 0,0 0 1 0 0,0-1-1 0 0,-1 1 0 0 0,1-1 1 0 0,0 1-1 0 0,0-1 0 0 0,0 1 1 0 0,0-1-1 0 0,0 1 0 0 0,0-2 0 0 0,6-17 35 0 0,-2 14-41 0 0,0-1-1 0 0,0 0 1 0 0,1 1 0 0 0,0 0-1 0 0,0 0 1 0 0,1 0 0 0 0,-1 1-1 0 0,1 0 1 0 0,0 0-1 0 0,0 0 1 0 0,0 1 0 0 0,1-1-1 0 0,-1 2 1 0 0,1-1 0 0 0,0 1-1 0 0,0 0 1 0 0,8-1-1 0 0,-8 1 4 0 0,-1 1-1 0 0,1 0 0 0 0,0 1 1 0 0,0-1-1 0 0,0 1 0 0 0,0 1 1 0 0,0-1-1 0 0,0 1 0 0 0,0 1 0 0 0,-1-1 1 0 0,1 1-1 0 0,0 0 0 0 0,-1 0 1 0 0,1 1-1 0 0,-1 0 0 0 0,0 0 1 0 0,9 7-1 0 0,-11-7 18 0 0,0 1 1 0 0,-1 0 0 0 0,0-1-1 0 0,1 2 1 0 0,-1-1-1 0 0,-1 0 1 0 0,1 0-1 0 0,-1 1 1 0 0,1 0 0 0 0,-1-1-1 0 0,0 1 1 0 0,-1 0-1 0 0,0 0 1 0 0,1 0-1 0 0,-1 0 1 0 0,-1 0 0 0 0,1 0-1 0 0,-1 1 1 0 0,0-1-1 0 0,0 0 1 0 0,0 0-1 0 0,-1 0 1 0 0,0 0 0 0 0,0 0-1 0 0,0 0 1 0 0,-1 0-1 0 0,1 0 1 0 0,-1 0-1 0 0,-1-1 1 0 0,1 1-1 0 0,0 0 1 0 0,-1-1 0 0 0,0 0-1 0 0,0 0 1 0 0,0 0-1 0 0,-8 7 1 0 0,-1-2-39 0 0,0 0-1 0 0,0-1 1 0 0,-1-1 0 0 0,0 0 0 0 0,0-1 0 0 0,-1 0-1 0 0,1-1 1 0 0,-21 4 0 0 0,22-6-220 0 0,-1-1 1 0 0,1 0 0 0 0,0-1-1 0 0,-1 0 1 0 0,1-1-1 0 0,0 0 1 0 0,-1-1-1 0 0,1-1 1 0 0,0 0-1 0 0,-16-4 1 0 0,21 3-68 0 0,0 0 1 0 0,1 0 0 0 0,-1 0 0 0 0,1-1-1 0 0,0 0 1 0 0,0 0 0 0 0,0 0 0 0 0,0-1-1 0 0,1 0 1 0 0,-1 0 0 0 0,1 0-1 0 0,1-1 1 0 0,-5-6 0 0 0,5 0-564 0 0,7-2 18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2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32 113 6469 0 0,'2'1'79'0'0,"0"0"0"0"0,0 0 1 0 0,-1 1-1 0 0,1-1 1 0 0,0 0-1 0 0,-1 1 0 0 0,1-1 1 0 0,-1 1-1 0 0,1-1 1 0 0,-1 1-1 0 0,0 0 0 0 0,0-1 1 0 0,0 1-1 0 0,0 0 1 0 0,0 0-1 0 0,0 0 0 0 0,0 0 1 0 0,0 0-1 0 0,-1 0 0 0 0,1 0 1 0 0,-1 0-1 0 0,0 0 1 0 0,0 0-1 0 0,1 0 0 0 0,-1 0 1 0 0,0 1-1 0 0,-1-1 1 0 0,1 0-1 0 0,0 0 0 0 0,-1 0 1 0 0,1 0-1 0 0,-1 0 1 0 0,0 0-1 0 0,1 0 0 0 0,-1 0 1 0 0,0 0-1 0 0,0 0 1 0 0,0-1-1 0 0,0 1 0 0 0,-1 0 1 0 0,1-1-1 0 0,0 1 1 0 0,-1 0-1 0 0,1-1 0 0 0,-1 0 1 0 0,0 1-1 0 0,1-1 1 0 0,-3 1-1 0 0,2 1 24 0 0,0-1 0 0 0,0 0 1 0 0,1 1-1 0 0,-1-1 0 0 0,1 1 0 0 0,-1-1 0 0 0,1 1 1 0 0,0 0-1 0 0,0-1 0 0 0,1 1 0 0 0,-1 0 0 0 0,0 0 1 0 0,1 4-1 0 0,-3 41 697 0 0,15 14-151 0 0,-4-26-620 0 0,-14-46-120 0 0,0 0 0 0 0,1 0-1 0 0,1 0 1 0 0,0-1 0 0 0,0 1 0 0 0,-1-12 0 0 0,4 9 78 0 0,2 0 1 0 0,0 0-1 0 0,0 0 1 0 0,1 0-1 0 0,1 0 1 0 0,6-20-1 0 0,34-69-3 0 0,-38 93 13 0 0,-1 0-1 0 0,2 1 0 0 0,-1 0 0 0 0,1 0 0 0 0,14-14 0 0 0,-18 19 3 0 0,0 1 0 0 0,1 0 0 0 0,-1 0 1 0 0,1 0-1 0 0,-1 0 0 0 0,1 0 1 0 0,-1 1-1 0 0,1-1 0 0 0,0 1 0 0 0,0 0 1 0 0,0-1-1 0 0,0 1 0 0 0,0 1 0 0 0,0-1 1 0 0,0 0-1 0 0,0 1 0 0 0,0-1 0 0 0,1 1 1 0 0,-1 0-1 0 0,0 0 0 0 0,0 0 1 0 0,4 2-1 0 0,-4-1 1 0 0,-1 0 0 0 0,1 0 0 0 0,-1 1 0 0 0,0-1 0 0 0,0 1 0 0 0,0 0 0 0 0,0-1 0 0 0,0 1 0 0 0,0 0 0 0 0,-1 0 0 0 0,1 0 0 0 0,0 0 0 0 0,-1 1 0 0 0,0-1 0 0 0,1 0 0 0 0,-1 1 0 0 0,0-1 0 0 0,0 1 0 0 0,0-1 0 0 0,-1 1 1 0 0,1-1-1 0 0,-1 1 0 0 0,1 3 0 0 0,0 6 1 0 0,0 0 0 0 0,0 0 0 0 0,-2 21-1 0 0,-5 10 70 0 0,-19 75 0 0 0,3-23-1416 0 0,22-90 1024 0 0,0-4 175 0 0,0-1 0 0 0,0 1 1 0 0,0 0-1 0 0,0 0 0 0 0,0 0 1 0 0,0-1-1 0 0,-1 1 0 0 0,1 0 1 0 0,0 0-1 0 0,0-1 0 0 0,-1 1 1 0 0,1 0-1 0 0,0 0 0 0 0,-1-1 0 0 0,1 1 1 0 0,-1 0-1 0 0,1-1 0 0 0,-1 1 1 0 0,1-1-1 0 0,-1 2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2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22 123 9773 0 0,'0'-1'70'0'0,"0"0"0"0"0,-1 1 0 0 0,1-1 1 0 0,0 1-1 0 0,-1-1 0 0 0,1 0 0 0 0,0 0 0 0 0,0 1 0 0 0,-1-1 1 0 0,1 0-1 0 0,0 1 0 0 0,0-1 0 0 0,0 0 0 0 0,0 0 0 0 0,0 1 0 0 0,0-1 1 0 0,0 0-1 0 0,0 0 0 0 0,1 0 0 0 0,0-2 983 0 0,0 13-673 0 0,-1 6-141 0 0,1 0 0 0 0,0 0 0 0 0,0 0 1 0 0,2 0-1 0 0,0-1 0 0 0,1 1 0 0 0,10 26 0 0 0,-12-38-249 0 0,0 1 0 0 0,0 0 0 0 0,0 0 0 0 0,-1 0 0 0 0,0 0 0 0 0,0 0 0 0 0,0 0 0 0 0,-1 1 0 0 0,0-1 0 0 0,0 0 0 0 0,0 0 0 0 0,0 0 0 0 0,-1 1 0 0 0,0-1 0 0 0,0 0 0 0 0,0 0 1 0 0,-1 0-1 0 0,1 0 0 0 0,-1 0 0 0 0,-5 7 0 0 0,7-12-18 0 0,0 0-1 0 0,0 1 1 0 0,0-1 0 0 0,0 0 0 0 0,0 1 0 0 0,0-1 0 0 0,0 0 0 0 0,0 1 0 0 0,-1-1 0 0 0,1 0 0 0 0,0 1-1 0 0,0-1 1 0 0,0 0 0 0 0,-1 0 0 0 0,1 1 0 0 0,0-1 0 0 0,0 0 0 0 0,-1 0 0 0 0,1 1 0 0 0,0-1 0 0 0,0 0-1 0 0,-1 0 1 0 0,1 0 0 0 0,0 0 0 0 0,-1 1 0 0 0,1-1 0 0 0,0 0 0 0 0,-1 0 0 0 0,1 0 0 0 0,0 0 0 0 0,-1 0-1 0 0,1 0 1 0 0,0 0 0 0 0,-1 0 0 0 0,1 0 0 0 0,0 0 0 0 0,-1 0 0 0 0,1 0 0 0 0,-7-14-713 0 0,-1-34 21 0 0,7 40 633 0 0,-2-30 46 0 0,1 0 1 0 0,2 0-1 0 0,10-73 0 0 0,-9 106 52 0 0,-1 1-1 0 0,1-1 0 0 0,1 1 0 0 0,-1-1 0 0 0,1 1 1 0 0,-1 0-1 0 0,1-1 0 0 0,0 1 0 0 0,1 0 0 0 0,-1 0 0 0 0,1 0 1 0 0,0 1-1 0 0,0-1 0 0 0,0 1 0 0 0,0-1 0 0 0,1 1 1 0 0,-1 0-1 0 0,1 0 0 0 0,0 1 0 0 0,0-1 0 0 0,7-3 0 0 0,-8 5 14 0 0,1-1-1 0 0,0 1 1 0 0,0 0-1 0 0,-1 1 0 0 0,1-1 1 0 0,0 0-1 0 0,0 1 1 0 0,0 0-1 0 0,0 0 0 0 0,0 0 1 0 0,0 1-1 0 0,0-1 0 0 0,0 1 1 0 0,-1 0-1 0 0,1 0 1 0 0,0 0-1 0 0,0 1 0 0 0,-1-1 1 0 0,1 1-1 0 0,-1 0 1 0 0,1 0-1 0 0,-1 0 0 0 0,0 0 1 0 0,0 1-1 0 0,5 4 0 0 0,-2 0 15 0 0,0-1 0 0 0,-1 1 0 0 0,0 0 0 0 0,-1 1 0 0 0,1-1 0 0 0,-1 1-1 0 0,-1 0 1 0 0,1 0 0 0 0,-2 0 0 0 0,5 16 0 0 0,-5-17-26 0 0,-1-1 1 0 0,0 1-1 0 0,-1-1 1 0 0,1 1 0 0 0,-1-1-1 0 0,0 1 1 0 0,-1-1-1 0 0,1 1 1 0 0,-1-1-1 0 0,-1 1 1 0 0,1-1 0 0 0,-1 0-1 0 0,0 0 1 0 0,0 0-1 0 0,-4 7 1 0 0,3-10-12 0 0,1 0 0 0 0,0-1 0 0 0,0 1 1 0 0,-1-1-1 0 0,1 0 0 0 0,-1 1 0 0 0,0-1 1 0 0,0 0-1 0 0,0-1 0 0 0,0 1 0 0 0,0-1 0 0 0,0 1 1 0 0,-6 1-1 0 0,-49 9-149 0 0,32-7-127 0 0,21-4 72 0 0,0-1 0 0 0,0 0-1 0 0,1 0 1 0 0,-1 0-1 0 0,0 0 1 0 0,0-1-1 0 0,0 1 1 0 0,0-1-1 0 0,1-1 1 0 0,-1 1-1 0 0,0-1 1 0 0,1 0-1 0 0,-1 0 1 0 0,1 0 0 0 0,0 0-1 0 0,-1-1 1 0 0,-5-5-1 0 0,9 7 100 0 0,0 0 0 0 0,0 0 0 0 0,0 0 0 0 0,1-1 0 0 0,-1 1 0 0 0,1 0-1 0 0,-1-1 1 0 0,1 1 0 0 0,-1 0 0 0 0,1-1 0 0 0,0 1 0 0 0,0 0 0 0 0,-1-1 0 0 0,1 1 0 0 0,0-3 0 0 0,1-22-1335 0 0,-1 15 715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3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1660 279 5056 0 0,'-142'-54'242'0'0,"-81"-26"419"0"0,147 59-267 0 0,-2 3 0 0 0,0 4 1 0 0,-1 3-1 0 0,-91 0 1 0 0,100 10-17 0 0,0 4 0 0 0,0 3 0 0 0,0 2 0 0 0,-131 36 1 0 0,176-37-288 0 0,1 1 0 0 0,1 2 0 0 0,-1 0 0 0 0,2 1 0 0 0,0 2 0 0 0,0 0 1 0 0,1 1-1 0 0,0 1 0 0 0,-24 25 0 0 0,37-32-55 0 0,0 0 0 0 0,1 1 0 0 0,-1 0 0 0 0,2 0 0 0 0,-1 1 0 0 0,1 0 0 0 0,1 0 0 0 0,0 0 0 0 0,0 1 0 0 0,1-1 0 0 0,1 1 0 0 0,0 0 0 0 0,0 1 0 0 0,1-1 0 0 0,0 0 0 0 0,1 1 0 0 0,0-1 0 0 0,1 1 0 0 0,0-1-1 0 0,1 1 1 0 0,1-1 0 0 0,4 21 0 0 0,-1-15 22 0 0,2 0-1 0 0,-1 0 0 0 0,2-1 1 0 0,0 0-1 0 0,1-1 1 0 0,1 0-1 0 0,0 0 0 0 0,1-1 1 0 0,1 0-1 0 0,0-1 0 0 0,0 0 1 0 0,25 18-1 0 0,10 3 105 0 0,2-1-1 0 0,81 40 1 0 0,-54-36-90 0 0,1-3 1 0 0,2-4 0 0 0,108 27 0 0 0,-73-31-18 0 0,214 21 1 0 0,-242-41-167 0 0,0-4 1 0 0,0-4 0 0 0,111-16 0 0 0,-147 10-196 0 0,1-2 1 0 0,-2-2-1 0 0,0-3 0 0 0,0-1 1 0 0,-2-3-1 0 0,84-45 0 0 0,-107 48 41 0 0,0 0-1 0 0,0-2 0 0 0,-2 0 1 0 0,22-23-1 0 0,-31 27 107 0 0,-1-1 0 0 0,0 1-1 0 0,0-2 1 0 0,-2 0 0 0 0,0 0 0 0 0,-1-1 0 0 0,8-21 0 0 0,-9 18 107 0 0,-2-1 0 0 0,-1 0 0 0 0,0 0 0 0 0,-2-1 0 0 0,0 1 0 0 0,-1-1-1 0 0,-2 0 1 0 0,0 1 0 0 0,-1-1 0 0 0,-1 0 0 0 0,-1 1 0 0 0,-1-1 0 0 0,-1 1 0 0 0,-1 0 0 0 0,-1 1 0 0 0,0-1 0 0 0,-2 1 0 0 0,0 1 0 0 0,-1-1 0 0 0,-17-22 0 0 0,15 26 52 0 0,-1 1-1 0 0,0 0 1 0 0,0 1-1 0 0,-2 0 1 0 0,0 1 0 0 0,-29-19-1 0 0,20 17 0 0 0,-1 1 0 0 0,0 2 0 0 0,-1 0 0 0 0,-32-9 0 0 0,8 7 1 0 0,0 3 0 0 0,0 2 0 0 0,-1 2-1 0 0,-93-1 1 0 0,74 8-53 0 0,0 3 0 0 0,1 3 0 0 0,0 4 0 0 0,0 2 0 0 0,-115 37 0 0 0,167-43-99 0 0,0 1 0 0 0,0 1 0 0 0,0 1 0 0 0,-25 18 0 0 0,5 0-443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3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151 238 9945 0 0,'1'-1'37'0'0,"6"-16"894"0"0,-8 16-878 0 0,1 1 0 0 0,0-1 0 0 0,0 0 0 0 0,-1 1 1 0 0,1-1-1 0 0,0 1 0 0 0,0-1 0 0 0,-1 0 1 0 0,1 1-1 0 0,-1-1 0 0 0,1 1 0 0 0,-1-1 0 0 0,1 1 1 0 0,-1-1-1 0 0,1 1 0 0 0,-1-1 0 0 0,1 1 0 0 0,-1 0 1 0 0,1-1-1 0 0,-1 1 0 0 0,0 0 0 0 0,1-1 1 0 0,-2 1-1 0 0,0-2 92 0 0,-1 0 1 0 0,1 0-1 0 0,-1 0 0 0 0,1 0 1 0 0,0 0-1 0 0,0-1 1 0 0,0 1-1 0 0,0-1 1 0 0,0 1-1 0 0,1-1 0 0 0,-1 0 1 0 0,1 0-1 0 0,0 1 1 0 0,0-1-1 0 0,0 0 0 0 0,0 0 1 0 0,0 0-1 0 0,1 0 1 0 0,-1-1-1 0 0,1 1 1 0 0,0 0-1 0 0,0 0 0 0 0,0 0 1 0 0,0 0-1 0 0,1 0 1 0 0,-1 0-1 0 0,2-4 0 0 0,1-2-29 0 0,0 0 0 0 0,0 0-1 0 0,1 0 1 0 0,1 1-1 0 0,-1-1 1 0 0,1 1-1 0 0,1 0 1 0 0,-1 1-1 0 0,2-1 1 0 0,12-12-1 0 0,-16 18-122 0 0,0-1-1 0 0,0 1 0 0 0,0 0 1 0 0,0 0-1 0 0,1 0 0 0 0,-1 0 1 0 0,1 1-1 0 0,-1-1 1 0 0,1 1-1 0 0,0 0 0 0 0,-1 0 1 0 0,1 0-1 0 0,0 1 0 0 0,0-1 1 0 0,0 1-1 0 0,0 0 0 0 0,-1 0 1 0 0,1 0-1 0 0,0 1 0 0 0,0-1 1 0 0,0 1-1 0 0,0 0 0 0 0,-1 0 1 0 0,1 0-1 0 0,-1 0 1 0 0,1 1-1 0 0,0 0 0 0 0,-1-1 1 0 0,4 4-1 0 0,-3-3-6 0 0,0 1-1 0 0,-1 0 1 0 0,1 1 0 0 0,0-1 0 0 0,-1 0 0 0 0,0 1-1 0 0,0 0 1 0 0,0 0 0 0 0,0 0 0 0 0,0 0 0 0 0,-1 0-1 0 0,0 1 1 0 0,2 4 0 0 0,-1-1-3 0 0,-1-1 1 0 0,0 1-1 0 0,-1 0 0 0 0,0-1 1 0 0,0 1-1 0 0,0 0 1 0 0,-2 13-1 0 0,0-9-10 0 0,0-1-1 0 0,-1 1 1 0 0,0-1-1 0 0,-1 0 1 0 0,-1 0-1 0 0,0 0 1 0 0,0-1-1 0 0,-1 1 1 0 0,0-1-1 0 0,-1 0 1 0 0,-8 11 0 0 0,6-10-68 0 0,0-1 0 0 0,-1 0 1 0 0,0 0-1 0 0,-1-1 0 0 0,0 0 1 0 0,-1-1-1 0 0,1 0 1 0 0,-2 0-1 0 0,1-2 0 0 0,-1 1 1 0 0,-22 8-1 0 0,24-12-4 0 0,-6 3-67 0 0,0-1 1 0 0,-18 3-1 0 0,30-7 133 0 0,0-1-1 0 0,0 1 1 0 0,-1-1-1 0 0,1 0 1 0 0,0 0-1 0 0,-1 0 0 0 0,1-1 1 0 0,0 0-1 0 0,0 0 1 0 0,-1 0-1 0 0,1 0 1 0 0,0 0-1 0 0,-4-3 1 0 0,7 4 29 0 0,0-1 1 0 0,0 1-1 0 0,1 0 0 0 0,-1-1 1 0 0,0 1-1 0 0,1 0 1 0 0,-1-1-1 0 0,1 1 0 0 0,-1-1 1 0 0,0 1-1 0 0,1-1 1 0 0,-1 1-1 0 0,1-1 1 0 0,-1 1-1 0 0,1-1 0 0 0,0 1 1 0 0,-1-1-1 0 0,1 0 1 0 0,0 1-1 0 0,-1-1 1 0 0,1 0-1 0 0,0 1 0 0 0,0-1 1 0 0,-1 0-1 0 0,1 0 1 0 0,0 1-1 0 0,0-1 1 0 0,0 0-1 0 0,0 0 0 0 0,0 1 1 0 0,0-1-1 0 0,0 0 1 0 0,0 0-1 0 0,0 1 1 0 0,1-1-1 0 0,-1 0 0 0 0,0 1 1 0 0,0-1-1 0 0,1 0 1 0 0,-1 1-1 0 0,0-1 1 0 0,1 0-1 0 0,-1 1 0 0 0,0-1 1 0 0,1 0-1 0 0,-1 1 1 0 0,1-1-1 0 0,-1 1 0 0 0,2-1 1 0 0,1-2-2 0 0,-1 1 0 0 0,1 0 0 0 0,0 0 0 0 0,0 0 1 0 0,0 0-1 0 0,0 0 0 0 0,1 1 0 0 0,-1-1 0 0 0,7-1 0 0 0,9-1 31 0 0,1 0 0 0 0,30-1-1 0 0,-43 5 37 0 0,1-1 0 0 0,-1 2-1 0 0,0-1 1 0 0,1 1-1 0 0,-1 0 1 0 0,0 1-1 0 0,0 0 1 0 0,0 0-1 0 0,0 0 1 0 0,9 5-1 0 0,-1 2 122 0 0,87 43-1281 0 0,-89-46 462 0 0,0-2 0 0 0,0 0 0 0 0,0 0 0 0 0,1-1 1 0 0,-1-1-1 0 0,21 1 0 0 0,-6-3-736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3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164 103 7517 0 0,'-4'-54'-17'0'0,"4"53"27"0"0,-1 0 0 0 0,1 0 1 0 0,0 0-1 0 0,0 0 0 0 0,-1 0 0 0 0,1 1 0 0 0,0-1 0 0 0,-1 0 1 0 0,1 0-1 0 0,-1 0 0 0 0,1 0 0 0 0,-1 0 0 0 0,1 1 0 0 0,-1-1 1 0 0,0 0-1 0 0,1 0 0 0 0,-1 1 0 0 0,0-1 0 0 0,0 0 1 0 0,1 1-1 0 0,-1-1 0 0 0,-2 0 0 0 0,1 0 40 0 0,0 0 1 0 0,-1 0-1 0 0,0 1 0 0 0,1-1 0 0 0,-1 1 1 0 0,1-1-1 0 0,-1 1 0 0 0,-4 0 1 0 0,1 0 124 0 0,-1 1 0 0 0,1-1 0 0 0,0 1 0 0 0,-1 1 0 0 0,1-1 0 0 0,-9 5 0 0 0,11-4-87 0 0,0 1 0 0 0,1-1 0 0 0,-1 1 0 0 0,1 0 0 0 0,-1 1 0 0 0,1-1 1 0 0,0 0-1 0 0,0 1 0 0 0,1 0 0 0 0,-1 0 0 0 0,1-1 0 0 0,-1 2 0 0 0,1-1 1 0 0,1 0-1 0 0,-3 5 0 0 0,0 3 217 0 0,1 0 1 0 0,0 0-1 0 0,0 0 1 0 0,-1 20-1 0 0,4-30-255 0 0,0 0-1 0 0,0 0 0 0 0,0 1 1 0 0,0-1-1 0 0,0 0 1 0 0,1 0-1 0 0,-1 0 1 0 0,1 0-1 0 0,-1 0 0 0 0,1 1 1 0 0,0-1-1 0 0,0 0 1 0 0,0 0-1 0 0,0-1 1 0 0,0 1-1 0 0,0 0 0 0 0,1 0 1 0 0,-1 0-1 0 0,0-1 1 0 0,1 1-1 0 0,0-1 1 0 0,-1 1-1 0 0,1-1 1 0 0,0 0-1 0 0,-1 1 0 0 0,1-1 1 0 0,0 0-1 0 0,3 1 1 0 0,4 1 9 0 0,1 0 0 0 0,-1 0 0 0 0,1-1 0 0 0,0 0 0 0 0,10 0 1 0 0,-20-2-61 0 0,14 1 17 0 0,-1 0 0 0 0,0-1-1 0 0,24-3 1 0 0,-31 2-40 0 0,1 0 0 0 0,-1-1-1 0 0,0 1 1 0 0,0-1 0 0 0,0 0-1 0 0,0-1 1 0 0,-1 1 0 0 0,1-1-1 0 0,0 0 1 0 0,5-5 0 0 0,-10 7 2 0 0,0 0 0 0 0,-1 0 1 0 0,1 0-1 0 0,0 0 0 0 0,0-1 1 0 0,-1 1-1 0 0,1 0 0 0 0,-1 0 1 0 0,1-1-1 0 0,-1 1 0 0 0,0 0 1 0 0,1 0-1 0 0,-1-1 0 0 0,0 1 1 0 0,0-1-1 0 0,0 1 1 0 0,0 0-1 0 0,0-1 0 0 0,0 1 1 0 0,-1 0-1 0 0,1-1 0 0 0,0 1 1 0 0,0 0-1 0 0,-1 0 0 0 0,1-1 1 0 0,-1 1-1 0 0,0-1 0 0 0,-21-38-377 0 0,18 33 322 0 0,1 3 17 0 0,-12-21-344 0 0,-20-24 1 0 0,31 44 250 0 0,-1 0 1 0 0,1 0-1 0 0,-1 0 1 0 0,1 1-1 0 0,-1-1 1 0 0,-1 1-1 0 0,1 1 1 0 0,-1-1-1 0 0,1 1 1 0 0,-1 0-1 0 0,-7-3 1 0 0,-12 5-1615 0 0,33 6-1625 0 0,-1-5 2930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4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1528 173 5573 0 0,'-87'-27'213'0'0,"42"12"101"0"0,-84-17 0 0 0,65 24 192 0 0,-1 3 1 0 0,1 3-1 0 0,-1 3 1 0 0,1 2-1 0 0,-77 14 1 0 0,67-2 31 0 0,1 2 0 0 0,1 3 0 0 0,1 4 0 0 0,-81 38 0 0 0,116-44-339 0 0,1 2-1 0 0,1 0 0 0 0,1 3 1 0 0,1 1-1 0 0,1 1 1 0 0,-35 36-1 0 0,56-50-119 0 0,0 0 0 0 0,0 0-1 0 0,1 1 1 0 0,1 0 0 0 0,0 1 0 0 0,1-1 0 0 0,0 2-1 0 0,-10 26 1 0 0,15-33-38 0 0,0 1-1 0 0,0 0 0 0 0,1 0 1 0 0,0 0-1 0 0,1 1 1 0 0,0-1-1 0 0,0 0 1 0 0,0 0-1 0 0,1 0 1 0 0,0 0-1 0 0,1 0 1 0 0,0 0-1 0 0,0 0 1 0 0,1 0-1 0 0,-1-1 0 0 0,2 1 1 0 0,6 10-1 0 0,0-2 26 0 0,1 0 0 0 0,1-1-1 0 0,1-1 1 0 0,0 0-1 0 0,1-1 1 0 0,1 0-1 0 0,0-1 1 0 0,0-1 0 0 0,1 0-1 0 0,20 10 1 0 0,16 5 88 0 0,112 39 0 0 0,-91-42-406 0 0,1-4-1 0 0,0-3 1 0 0,2-3 0 0 0,-1-3 0 0 0,1-4-1 0 0,0-3 1 0 0,1-3 0 0 0,-1-4 0 0 0,0-3 0 0 0,-1-3-1 0 0,0-4 1 0 0,104-32 0 0 0,-139 33-45 0 0,-1-2 0 0 0,-1-1 1 0 0,0-2-1 0 0,-1-2 0 0 0,-1-1 1 0 0,39-32-1 0 0,-60 42 194 0 0,-1-1 0 0 0,-1 0-1 0 0,0-1 1 0 0,-1-1 0 0 0,0 0 0 0 0,-1-1 0 0 0,0 0 0 0 0,-2 0 0 0 0,0-1-1 0 0,0-1 1 0 0,-2 1 0 0 0,0-1 0 0 0,-1-1 0 0 0,0 1 0 0 0,-2-1 0 0 0,4-28-1 0 0,-6 26 76 0 0,-1-1-1 0 0,-1 1 0 0 0,-1-1 0 0 0,-1 1 0 0 0,0-1 1 0 0,-2 1-1 0 0,-1 0 0 0 0,0 0 0 0 0,-1 0 0 0 0,-1 1 1 0 0,-1 0-1 0 0,-1 1 0 0 0,0-1 0 0 0,-2 1 0 0 0,0 1 1 0 0,-1 0-1 0 0,0 1 0 0 0,-1 0 0 0 0,-1 1 0 0 0,-1 1 1 0 0,0 0-1 0 0,-1 0 0 0 0,0 2 0 0 0,-1 0 0 0 0,-1 1 1 0 0,1 1-1 0 0,-2 0 0 0 0,1 2 0 0 0,-29-10 0 0 0,5 7 43 0 0,-1 2 0 0 0,-1 2 0 0 0,1 1 0 0 0,-1 3 0 0 0,-58 2 1 0 0,-3 8-211 0 0,-110 20 0 0 0,91-3-205 0 0,-5 6-223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6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6689 0 0,'0'-6'421'0'0,"-1"-1"1"0"0,1 1 0 0 0,1 0 0 0 0,-1-1-1 0 0,1 1 1 0 0,0 0 0 0 0,0 0 0 0 0,1 0-1 0 0,0 0 1 0 0,3-7 0 0 0,-4 24 3233 0 0,6 26-2654 0 0,3 16-1008 0 0,-4 19 110 0 0,8 51-564 0 0,9-30-2853 0 0,-23-91 3006 0 0,0 0 0 0 0,1 0 0 0 0,0 0 0 0 0,-1 0 1 0 0,1 0-1 0 0,0 0 0 0 0,0-1 0 0 0,0 1 0 0 0,0 0 0 0 0,0 0 0 0 0,3 2 0 0 0,2-3-1081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6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25 7037 0 0,'20'-25'1379'0'0,"-21"27"-1079"0"0,0-1-1 0 0,-1 0 1 0 0,1 0 0 0 0,-1 0 0 0 0,1-1-1 0 0,-1 1 1 0 0,1 0 0 0 0,-1 0-1 0 0,0-1 1 0 0,-1 1 0 0 0,1 0-322 0 0,-1 0 0 0 0,1-1 0 0 0,0 1 0 0 0,0 0 0 0 0,0 0 0 0 0,0 0 0 0 0,0 1 0 0 0,0-1 0 0 0,0 0 0 0 0,-3 4 0 0 0,1 2 50 0 0,-1 0 0 0 0,1 0 0 0 0,0 0 0 0 0,1 1 0 0 0,0 0-1 0 0,0-1 1 0 0,1 1 0 0 0,0 0 0 0 0,0 0 0 0 0,1 1 0 0 0,0-1 0 0 0,0 0 0 0 0,1 0 0 0 0,0 11 0 0 0,1-10 6 0 0,-1-1 1 0 0,2 1 0 0 0,-1-1 0 0 0,1 1 0 0 0,0-1 0 0 0,1 0 0 0 0,0 0 0 0 0,0 0 0 0 0,1 0 0 0 0,0 0 0 0 0,0-1 0 0 0,1 1 0 0 0,9 10-1 0 0,-11-15-31 0 0,0 0-1 0 0,0-1 0 0 0,1 1 0 0 0,-1-1 0 0 0,0 0 1 0 0,1 0-1 0 0,0 0 0 0 0,-1-1 0 0 0,1 1 0 0 0,0-1 0 0 0,0 1 1 0 0,0-1-1 0 0,0-1 0 0 0,0 1 0 0 0,0-1 0 0 0,0 1 0 0 0,0-1 1 0 0,0 0-1 0 0,0 0 0 0 0,0-1 0 0 0,0 1 0 0 0,0-1 1 0 0,0 0-1 0 0,0 0 0 0 0,0-1 0 0 0,0 1 0 0 0,6-4 0 0 0,-5 3-7 0 0,1-1-1 0 0,-1 0 0 0 0,1-1 1 0 0,-1 1-1 0 0,0-1 0 0 0,-1 0 1 0 0,1 0-1 0 0,-1-1 0 0 0,1 1 1 0 0,-1-1-1 0 0,-1 0 0 0 0,1 0 1 0 0,-1 0-1 0 0,0-1 0 0 0,0 1 0 0 0,0-1 1 0 0,3-9-1 0 0,-4 6-5 0 0,-1-1 0 0 0,1 1 0 0 0,-1-1 0 0 0,-1 0 0 0 0,0 1 0 0 0,0-1-1 0 0,-1 0 1 0 0,0 1 0 0 0,-1-1 0 0 0,-5-17 0 0 0,6 23 1 0 0,-1 0 1 0 0,1 0-1 0 0,-1 0 1 0 0,0 0-1 0 0,0 1 0 0 0,-1-1 1 0 0,1 0-1 0 0,0 1 0 0 0,-1 0 1 0 0,0 0-1 0 0,0 0 1 0 0,0 0-1 0 0,0 0 0 0 0,-1 0 1 0 0,1 1-1 0 0,-1 0 0 0 0,1-1 1 0 0,-1 2-1 0 0,0-1 0 0 0,0 0 1 0 0,0 1-1 0 0,0-1 1 0 0,0 1-1 0 0,0 0 0 0 0,0 0 1 0 0,-8 0-1 0 0,-7 0-133 0 0,7 0-88 0 0,1 0 0 0 0,-1 1 0 0 0,1 1 0 0 0,-1-1 0 0 0,1 2-1 0 0,0-1 1 0 0,-17 6 0 0 0,24-1-1423 0 0,5-3 606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2.1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344 243 6689 0 0,'4'-12'146'0'0,"0"-1"0"0"0,0 1 0 0 0,-2-1 0 0 0,0 1 0 0 0,0-1 0 0 0,-1 0 0 0 0,-1 0 0 0 0,0 0 0 0 0,0 0 0 0 0,-1 0 0 0 0,-1 0 0 0 0,-1 1 0 0 0,1-1 0 0 0,-8-18 0 0 0,9 29-65 0 0,0 0-1 0 0,0 0 1 0 0,0 0 0 0 0,-1 0 0 0 0,1 0 0 0 0,-1 0 0 0 0,1 0-1 0 0,-1 0 1 0 0,0 0 0 0 0,1 1 0 0 0,-1-1 0 0 0,0 1 0 0 0,0 0-1 0 0,0-1 1 0 0,0 1 0 0 0,0 0 0 0 0,-1 0 0 0 0,1 0 0 0 0,-3-1-1 0 0,1 2 8 0 0,0-1-1 0 0,0 1 0 0 0,1 0 0 0 0,-1 0 0 0 0,0 0 0 0 0,0 1 0 0 0,1-1 0 0 0,-1 1 0 0 0,0 0 0 0 0,1 0 1 0 0,-5 2-1 0 0,-4 2 69 0 0,1 1 0 0 0,-1 0 0 0 0,2 1 0 0 0,-1 0 0 0 0,1 1 0 0 0,-12 11-1 0 0,6-3-35 0 0,1 1-1 0 0,1 1 1 0 0,0 0-1 0 0,1 1 0 0 0,1 1 1 0 0,1 0-1 0 0,1 0 0 0 0,-12 35 1 0 0,12-26-41 0 0,1 1 1 0 0,2 0 0 0 0,1 0 0 0 0,1 1 0 0 0,-1 56 0 0 0,6-71-67 0 0,1 0-1 0 0,0-1 1 0 0,1 1 0 0 0,1-1-1 0 0,1 0 1 0 0,0 1 0 0 0,1-2-1 0 0,0 1 1 0 0,1 0 0 0 0,1-1-1 0 0,17 26 1 0 0,-18-31-7 0 0,1-1 1 0 0,0 0-1 0 0,0 0 0 0 0,1-1 1 0 0,0 0-1 0 0,0 0 0 0 0,1 0 0 0 0,-1-1 1 0 0,2-1-1 0 0,-1 0 0 0 0,0 0 1 0 0,1-1-1 0 0,0 0 0 0 0,0 0 1 0 0,1-1-1 0 0,-1 0 0 0 0,0-1 1 0 0,17 1-1 0 0,-15-3-1 0 0,-1 0-1 0 0,1-1 1 0 0,-1 0-1 0 0,1-1 1 0 0,-1 0 0 0 0,0-1-1 0 0,1-1 1 0 0,-1 1-1 0 0,-1-2 1 0 0,1 1 0 0 0,-1-2-1 0 0,0 1 1 0 0,0-1-1 0 0,0-1 1 0 0,10-9 0 0 0,-6 5-25 0 0,-1 0 0 0 0,-1-2 1 0 0,0 0-1 0 0,-1 0 0 0 0,0-1 1 0 0,-1 0-1 0 0,-1-1 1 0 0,0 0-1 0 0,10-24 0 0 0,-11 16-7 0 0,-1-1-1 0 0,-2 0 1 0 0,0-1-1 0 0,-1 1 1 0 0,-2-1-1 0 0,0 0 1 0 0,-2 1-1 0 0,0-1 1 0 0,-2 0-1 0 0,-1 0 1 0 0,-1 1-1 0 0,-1-1 1 0 0,-1 1-1 0 0,-1 0 1 0 0,-15-34-1 0 0,19 52-24 0 0,0 0 0 0 0,0 0 0 0 0,0 1-1 0 0,-1-1 1 0 0,1 1 0 0 0,-1 0 0 0 0,-1 0-1 0 0,1 0 1 0 0,-1 1 0 0 0,0 0 0 0 0,-10-7 0 0 0,11 8-62 0 0,0 2 0 0 0,0-1 1 0 0,0 0-1 0 0,0 1 0 0 0,0-1 1 0 0,-1 1-1 0 0,1 1 0 0 0,0-1 1 0 0,-1 0-1 0 0,1 1 1 0 0,-1 0-1 0 0,1 0 0 0 0,-1 0 1 0 0,1 1-1 0 0,-1 0 0 0 0,1-1 1 0 0,-8 4-1 0 0,6-2-156 0 0,0 0-1 0 0,0 1 1 0 0,0-1-1 0 0,0 1 1 0 0,0 1 0 0 0,1-1-1 0 0,-1 1 1 0 0,1 0-1 0 0,0 0 1 0 0,1 1-1 0 0,-8 6 1 0 0,-2 6-651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7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71 8529 0 0,'-1'-5'863'0'0,"1"5"-840"0"0,0 0 0 0 0,0 0 1 0 0,0 0-1 0 0,0 0 1 0 0,0 0-1 0 0,0 0 1 0 0,0 0-1 0 0,0 0 0 0 0,0-1 1 0 0,0 1-1 0 0,0 0 1 0 0,0 0-1 0 0,0 0 0 0 0,0 0 1 0 0,0 0-1 0 0,0 0 1 0 0,0 0-1 0 0,0 0 1 0 0,0 0-1 0 0,0 0 0 0 0,0 0 1 0 0,0-1-1 0 0,0 1 1 0 0,0 0-1 0 0,0 0 1 0 0,0 0-1 0 0,0 0 0 0 0,0 0 1 0 0,0 0-1 0 0,-1 0 1 0 0,1 0-1 0 0,0 0 0 0 0,0 0 1 0 0,0 0-1 0 0,0 0 1 0 0,0 0-1 0 0,0 0 1 0 0,0 0-1 0 0,0-1 0 0 0,0 1 1 0 0,0 0-1 0 0,0 0 1 0 0,0 0-1 0 0,-1 0 1 0 0,1 0-1 0 0,0 0 0 0 0,0 0 1 0 0,0 0-1 0 0,0 0 1 0 0,0 0-1 0 0,0 0 0 0 0,0 0 1 0 0,0 0-1 0 0,0 0 1 0 0,0 0-1 0 0,0 0 1 0 0,-1 0-1 0 0,1 0 0 0 0,0 1 1 0 0,0-1-1 0 0,0 0 1 0 0,0 0-1 0 0,0 0 1 0 0,0 0-1 0 0,0 0 0 0 0,0 0 1 0 0,0 0-1 0 0,0 0 1 0 0,0 1-309 0 0,1 0 0 0 0,0-1 0 0 0,-1 1 0 0 0,1 0 0 0 0,-1 0 0 0 0,0 0 0 0 0,1 0 0 0 0,-1 0 0 0 0,1-1 0 0 0,-1 1 1 0 0,0 0-1 0 0,0 0 0 0 0,0 0 0 0 0,1 0 0 0 0,-1 0 0 0 0,0 0 0 0 0,0 0 0 0 0,0 0 0 0 0,-1 0 0 0 0,1 0 0 0 0,0 0 0 0 0,0 0 1 0 0,0 0-1 0 0,-1 1 0 0 0,0 1 335 0 0,1 1-1 0 0,-1-1 1 0 0,1 0 0 0 0,-1 1 0 0 0,0-1 0 0 0,-1 0 0 0 0,1 0 0 0 0,-3 5 0 0 0,4-8-25 0 0,0 0-1 0 0,0 0 1 0 0,0 0 0 0 0,0 0 0 0 0,0 1-1 0 0,-1-1 1 0 0,1 0 0 0 0,0 0 0 0 0,0 0-1 0 0,0 0 1 0 0,0 0 0 0 0,0 0 0 0 0,0 0 0 0 0,0 0-1 0 0,0 0 1 0 0,-1 0 0 0 0,1 0 0 0 0,0 0-1 0 0,0 0 1 0 0,0 0 0 0 0,0 1 0 0 0,0-1 0 0 0,0 0-1 0 0,-1 0 1 0 0,1 0 0 0 0,0 0 0 0 0,0 0-1 0 0,0 0 1 0 0,0 0 0 0 0,0 0 0 0 0,0-1 0 0 0,-1 1-1 0 0,1 0 1 0 0,0 0 0 0 0,0 0 0 0 0,0 0-1 0 0,0 0 1 0 0,0 0 0 0 0,0 0 0 0 0,0 0 0 0 0,-1 0-1 0 0,1 0 1 0 0,0 0 0 0 0,0 0 0 0 0,0 0-1 0 0,0-1 1 0 0,0 1 0 0 0,0 0 0 0 0,0 0 0 0 0,0 0-1 0 0,0 0 1 0 0,0 0 0 0 0,0 0 0 0 0,0 0-1 0 0,0-1 1 0 0,0 1 0 0 0,-1 0 0 0 0,1 0 0 0 0,0 0-1 0 0,0 0 1 0 0,0 0 0 0 0,0 0 0 0 0,0-1-1 0 0,0 1 1 0 0,0 0 0 0 0,0 0 0 0 0,1 0 0 0 0,1-8 1839 0 0,2 7-1231 0 0,4 3 1521 0 0,-6-2-1934 0 0,-4 12 570 0 0,-5 27-686 0 0,5-29 79 0 0,-4 19-104 0 0,-21 90 4 0 0,-7 19 9 0 0,33-137 62 0 0,3-5-72 0 0,4-10-69 0 0,0 0 0 0 0,-1-1 1 0 0,-1 1-1 0 0,4-22 0 0 0,-2 4-15 0 0,15-51-2 0 0,-10 33 4 0 0,3 0 1 0 0,22-54-1 0 0,-34 100 0 0 0,0-1 0 0 0,1 0 0 0 0,0 1 0 0 0,-1 0 0 0 0,2-1 0 0 0,-1 1-1 0 0,0 0 1 0 0,8-6 0 0 0,1 21 43 0 0,34 38-22 0 0,-41-43-17 0 0,0 1 0 0 0,-1-1 1 0 0,0 1-1 0 0,0 0 0 0 0,0 0 0 0 0,-1 1 0 0 0,0-1 0 0 0,0 1 0 0 0,3 15 0 0 0,0-1-2 0 0,3 5-127 0 0,38 137 171 0 0,-25-55-2995 0 0,-22-106 1945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17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7 306 8529 0 0,'0'0'-4'0'0,"0"0"1"0"0,0 0-1 0 0,-1 0 0 0 0,1 0 1 0 0,0 0-1 0 0,0 1 0 0 0,0-1 1 0 0,0 0-1 0 0,-1 0 0 0 0,1 0 1 0 0,0 0-1 0 0,0 0 1 0 0,0 0-1 0 0,0 0 0 0 0,-1 0 1 0 0,1 0-1 0 0,0 0 0 0 0,0 0 1 0 0,0 0-1 0 0,-1 0 0 0 0,1 0 1 0 0,0 0-1 0 0,0 0 1 0 0,0 0-1 0 0,0-1 0 0 0,-1 1 1 0 0,1 0-1 0 0,0 0 0 0 0,0 0 1 0 0,0 0-1 0 0,0 0 1 0 0,0 0-1 0 0,-1 0 0 0 0,1 0 1 0 0,0-1-1 0 0,0 1 0 0 0,0 0 1 0 0,0 0-1 0 0,0 0 0 0 0,0 0 1 0 0,0-1-1 0 0,0 1 1 0 0,-1 0-1 0 0,1 0 0 0 0,0 0 1 0 0,0 0-1 0 0,0-1 0 0 0,0 1 1 0 0,0 0-1 0 0,0 0 0 0 0,0 0 1 0 0,0 0-1 0 0,0-1 1 0 0,0 1-1 0 0,0 0 0 0 0,11-9-174 0 0,17-7-29 0 0,-5 7 139 0 0,1 2 0 0 0,0 0 1 0 0,0 1-1 0 0,35-3 0 0 0,-29 4-170 0 0,0 0 0 0 0,39-14 0 0 0,-44 10 145 0 0,-2 0 1 0 0,1-2-1 0 0,21-14 1 0 0,-43 24 124 0 0,0 0 0 0 0,-1-1 1 0 0,1 1-1 0 0,-1-1 1 0 0,0 0-1 0 0,1 1 1 0 0,-1-1-1 0 0,0 0 1 0 0,0 0-1 0 0,0 1 1 0 0,0-1-1 0 0,0 0 0 0 0,-1 0 1 0 0,1 0-1 0 0,0 0 1 0 0,-1 0-1 0 0,0 0 1 0 0,1 0-1 0 0,-1-1 1 0 0,0 1-1 0 0,0 0 0 0 0,0 0 1 0 0,0 0-1 0 0,-1 0 1 0 0,1 0-1 0 0,0 0 1 0 0,-1 0-1 0 0,-1-3 1 0 0,1 0 170 0 0,-1 0 0 0 0,0 0 0 0 0,0-1 0 0 0,0 1 1 0 0,-1 1-1 0 0,0-1 0 0 0,0 0 0 0 0,0 1 0 0 0,-8-9 1 0 0,11 13-159 0 0,-1 0 1 0 0,1-1 0 0 0,-1 1-1 0 0,1 0 1 0 0,-1-1 0 0 0,1 1 0 0 0,-1-1-1 0 0,1 1 1 0 0,0-1 0 0 0,-1 1 0 0 0,1-1-1 0 0,0 1 1 0 0,0-1 0 0 0,-1 1-1 0 0,1-1 1 0 0,0 0 0 0 0,0 1 0 0 0,0-1-1 0 0,0 1 1 0 0,0-1 0 0 0,0 1 0 0 0,0-1-1 0 0,0 0 1 0 0,0 0 0 0 0,0 0-15 0 0,0 1 0 0 0,0 0 0 0 0,1-1 0 0 0,-1 1 0 0 0,0 0 1 0 0,0-1-1 0 0,1 1 0 0 0,-1 0 0 0 0,0 0 0 0 0,1-1 0 0 0,-1 1 0 0 0,0 0 1 0 0,1 0-1 0 0,-1 0 0 0 0,1-1 0 0 0,-1 1 0 0 0,0 0 0 0 0,1 0 0 0 0,-1 0 1 0 0,1 0-1 0 0,-1 0 0 0 0,0 0 0 0 0,1 0 0 0 0,-1 0 0 0 0,1 0 0 0 0,0 0-10 0 0,-12 339-43 0 0,11-308 59 0 0,0-32-37 0 0,0 1 1 0 0,0 0-1 0 0,0 0 0 0 0,0 0 0 0 0,0 0 0 0 0,0 0 1 0 0,0 0-1 0 0,0 0 0 0 0,0 0 0 0 0,0 0 1 0 0,1 0-1 0 0,-1 0 0 0 0,0 0 0 0 0,0 0 0 0 0,0 0 1 0 0,0 1-1 0 0,0-1 0 0 0,0 0 0 0 0,0 0 1 0 0,0 0-1 0 0,0 0 0 0 0,0 0 0 0 0,0 0 1 0 0,0 0-1 0 0,0 0 0 0 0,0 0 0 0 0,0 0 0 0 0,0 0 1 0 0,1 0-1 0 0,-1 0 0 0 0,0 0 0 0 0,0 0 1 0 0,0 0-1 0 0,0 0 0 0 0,0 0 0 0 0,0 0 0 0 0,0 0 1 0 0,0 1-1 0 0,0-1 0 0 0,0 0 0 0 0,0 0 1 0 0,0 0-1 0 0,0 0 0 0 0,0 0 0 0 0,0 0 0 0 0,0 0 1 0 0,0 0-1 0 0,0 0 0 0 0,0 0 0 0 0,0 0 1 0 0,0 0-1 0 0,0 0 0 0 0,0 1 0 0 0,0-1 1 0 0,4-17-76 0 0,4-29-116 0 0,3-15 102 0 0,2 0 0 0 0,27-77 0 0 0,-38 133 83 0 0,0 0 0 0 0,1-1 0 0 0,-1 1 1 0 0,1 0-1 0 0,0 0 0 0 0,0 1 0 0 0,1-1 0 0 0,-1 1 0 0 0,1-1 0 0 0,0 1 0 0 0,0 0 0 0 0,10-6 0 0 0,-13 9 5 0 0,0 1 0 0 0,0-1 0 0 0,0 0 0 0 0,0 1 1 0 0,0 0-1 0 0,0-1 0 0 0,0 1 0 0 0,1-1 0 0 0,-1 1 0 0 0,0 0 0 0 0,0 0 0 0 0,0 0 0 0 0,1 0 1 0 0,-1 0-1 0 0,0 0 0 0 0,0 0 0 0 0,0 0 0 0 0,1 1 0 0 0,-1-1 0 0 0,0 0 0 0 0,0 1 0 0 0,0-1 1 0 0,0 0-1 0 0,0 1 0 0 0,1 0 0 0 0,-1-1 0 0 0,0 1 0 0 0,0 0 0 0 0,-1-1 0 0 0,1 1 0 0 0,0 0 0 0 0,0 0 1 0 0,0 0-1 0 0,0 0 0 0 0,-1 0 0 0 0,1 0 0 0 0,0 0 0 0 0,-1 0 0 0 0,1 0 0 0 0,-1 0 0 0 0,1 0 1 0 0,-1 0-1 0 0,0 1 0 0 0,1 1 0 0 0,2 7 36 0 0,0 1 0 0 0,-1-1 0 0 0,0 1 0 0 0,-1 11 0 0 0,0-12-3 0 0,2 18 17 0 0,-2-13-24 0 0,0 0 0 0 0,1 0 0 0 0,1-1 1 0 0,0 1-1 0 0,1-1 0 0 0,7 16 1 0 0,-11-30-25 0 0,0 1 0 0 0,0-1 1 0 0,0 0-1 0 0,0 0 0 0 0,0 1 0 0 0,0-1 1 0 0,0 0-1 0 0,1 0 0 0 0,-1 1 1 0 0,0-1-1 0 0,0 0 0 0 0,0 0 1 0 0,1 1-1 0 0,-1-1 0 0 0,0 0 0 0 0,0 0 1 0 0,1 0-1 0 0,-1 0 0 0 0,0 1 1 0 0,0-1-1 0 0,1 0 0 0 0,-1 0 0 0 0,0 0 1 0 0,1 0-1 0 0,-1 0 0 0 0,0 0 1 0 0,0 0-1 0 0,1 0 0 0 0,-1 0 1 0 0,0 0-1 0 0,1 0 0 0 0,-1 0 0 0 0,0 0 1 0 0,1 0-1 0 0,-1 0 0 0 0,0 0 1 0 0,0 0-1 0 0,1 0 0 0 0,-1 0 0 0 0,0 0 1 0 0,1-1-1 0 0,12-12 30 0 0,11-31-5 0 0,-20 37-20 0 0,10-23-19 0 0,-4 10 54 0 0,0 0 0 0 0,1 1 0 0 0,1 0 0 0 0,22-26 1 0 0,-33 44-39 0 0,0 0 0 0 0,0 0 1 0 0,0 0-1 0 0,0 0 0 0 0,1 0 1 0 0,-1 1-1 0 0,0-1 0 0 0,1 0 1 0 0,-1 1-1 0 0,0-1 0 0 0,1 1 1 0 0,-1-1-1 0 0,1 1 0 0 0,-1 0 1 0 0,0-1-1 0 0,1 1 0 0 0,-1 0 1 0 0,1 0-1 0 0,-1 0 0 0 0,1 0 1 0 0,-1 0-1 0 0,1 1 0 0 0,-1-1 1 0 0,1 0-1 0 0,-1 1 0 0 0,0-1 1 0 0,1 1-1 0 0,-1-1 0 0 0,0 1 1 0 0,1 0-1 0 0,-1 0 0 0 0,0-1 1 0 0,0 1-1 0 0,0 0 0 0 0,1 0 1 0 0,-1 0-1 0 0,0 0 0 0 0,0 0 1 0 0,-1 1-1 0 0,1-1 0 0 0,0 0 1 0 0,0 0-1 0 0,0 1 0 0 0,-1-1 1 0 0,1 0-1 0 0,-1 1 0 0 0,1 2 1 0 0,5 17-90 0 0,-1 1 0 0 0,-1 0 1 0 0,-2 0-1 0 0,0 0 0 0 0,-1 0 0 0 0,-2 27 1 0 0,0-14-381 0 0,4 13-427 0 0,-3 1-263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0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172 123 6973 0 0,'2'-18'481'0'0,"1"0"0"0"0,1 0 0 0 0,0 1 0 0 0,11-25 0 0 0,-9 33 619 0 0,-4 14-250 0 0,-6 20-56 0 0,4-21-837 0 0,-13 87 530 0 0,-3-1 0 0 0,-4-1 0 0 0,-4-1 1 0 0,-66 157-1 0 0,87-239-487 0 0,-5 11 10 0 0,0 1 1 0 0,1 0-1 0 0,-5 24 1 0 0,12-41 6 0 0,-1 0 0 0 0,1 0 0 0 0,0 0 0 0 0,-1 1 0 0 0,1-1 0 0 0,0 0 1 0 0,0 0-1 0 0,0 0 0 0 0,0 0 0 0 0,0 0 0 0 0,0 0 0 0 0,0 0 0 0 0,0 1 0 0 0,0-1 0 0 0,1 0 1 0 0,-1 0-1 0 0,0 0 0 0 0,1 0 0 0 0,-1 0 0 0 0,1 0 0 0 0,-1 0 0 0 0,1 0 0 0 0,0 0 1 0 0,-1 0-1 0 0,1-1 0 0 0,0 1 0 0 0,0 0 0 0 0,-1 0 0 0 0,1 0 0 0 0,0-1 0 0 0,2 2 1 0 0,1-1 64 0 0,0 0 0 0 0,0 0 0 0 0,0-1 0 0 0,0 1 0 0 0,0-1 0 0 0,0 0 0 0 0,6-1 0 0 0,-3 1-72 0 0,167-7 495 0 0,196 0-385 0 0,-258 14-35 0 0,-46-1 478 0 0,123-7-1 0 0,-187 1-525 0 0,0 0 1 0 0,0-1-1 0 0,0 1 0 0 0,0 0 0 0 0,0-1 0 0 0,-1 1 1 0 0,1-1-1 0 0,0 0 0 0 0,0 0 0 0 0,-1 0 0 0 0,3-1 0 0 0,-3 2-28 0 0,-1-1 0 0 0,1 1-1 0 0,-1-1 1 0 0,1 0-1 0 0,-1 1 1 0 0,1-1 0 0 0,-1 1-1 0 0,1-1 1 0 0,-1 0-1 0 0,0 0 1 0 0,1 1 0 0 0,-1-1-1 0 0,0 0 1 0 0,0 1-1 0 0,0-1 1 0 0,1 0 0 0 0,-1 0-1 0 0,0 0 1 0 0,0-1-1 0 0,-1 0-86 0 0,1 0 0 0 0,-1-1 0 0 0,1 1 0 0 0,-1 0 0 0 0,0 0 0 0 0,0-1 0 0 0,0 1 0 0 0,-1 0 0 0 0,1 0 0 0 0,0 0 0 0 0,-1 0 0 0 0,1 0 0 0 0,-1 1 0 0 0,0-1 0 0 0,1 0 0 0 0,-4-1 0 0 0,-4-5-1035 0 0,-1 2 0 0 0,-1-1 0 0 0,-13-6 0 0 0,9 4-464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61 111 8365 0 0,'-2'-2'-5'0'0,"-8"-8"50"0"0,0 0-1 0 0,1-1 1 0 0,0 0-1 0 0,-9-15 1 0 0,18 25-34 0 0,-1 1-1 0 0,1-1 1 0 0,0 1 0 0 0,0-1 0 0 0,-1 1 0 0 0,1-1 0 0 0,0 1-1 0 0,0-1 1 0 0,0 1 0 0 0,0-1 0 0 0,0 1 0 0 0,0-1-1 0 0,0 1 1 0 0,0-1 0 0 0,0 1 0 0 0,0-1 0 0 0,0 0 0 0 0,0 1-1 0 0,0-1 1 0 0,0 1 0 0 0,0-1 0 0 0,0 1 0 0 0,1-1-1 0 0,-1 1 1 0 0,0-1 0 0 0,0 1 0 0 0,1-1 0 0 0,-1 1 0 0 0,0 0-1 0 0,1-1 1 0 0,-1 1 0 0 0,0-1 0 0 0,1 1 0 0 0,-1 0-1 0 0,1-1 1 0 0,-1 1 0 0 0,1 0 0 0 0,-1-1 0 0 0,0 1 0 0 0,1 0-1 0 0,-1 0 1 0 0,1-1 0 0 0,0 1 0 0 0,-1 0 0 0 0,1 0-1 0 0,30-6 171 0 0,-23 5-164 0 0,52-7 156 0 0,1 4 0 0 0,66 2 0 0 0,123 17 77 0 0,-250-15-249 0 0,118 12-21 0 0,-2 6 0 0 0,145 39 0 0 0,-235-52 201 0 0,-20-3 1042 0 0,-20 3-266 0 0,9-4-902 0 0,0 0-4 0 0,0 1 1 0 0,0-1-1 0 0,1 1 1 0 0,-1 0-1 0 0,0 0 1 0 0,1 1-1 0 0,-1-1 1 0 0,1 1-1 0 0,0 0 1 0 0,0 0-1 0 0,0 1 0 0 0,0-1 1 0 0,0 1-1 0 0,1 0 1 0 0,0 0-1 0 0,0 0 1 0 0,0 0-1 0 0,0 1 1 0 0,1-1-1 0 0,-1 1 1 0 0,1-1-1 0 0,0 1 1 0 0,1 0-1 0 0,-3 6 1 0 0,-3 22 203 0 0,1 0 1 0 0,-4 58 0 0 0,9 69 109 0 0,1-35-3 0 0,-1-41-78 0 0,2-36 161 0 0,-10 83 1 0 0,3-105-366 0 0,-1 12-605 0 0,7-38 398 0 0,0 1 1 0 0,0 0 0 0 0,-1 0-1 0 0,1 0 1 0 0,0-1 0 0 0,-1 1-1 0 0,1 0 1 0 0,0 0 0 0 0,-1-1-1 0 0,1 1 1 0 0,-1 0 0 0 0,1-1-1 0 0,-1 1 1 0 0,0 0 0 0 0,1-1-1 0 0,-1 1 1 0 0,0-1 0 0 0,1 1-1 0 0,-1-1 1 0 0,0 1 0 0 0,1-1-1 0 0,-1 0 1 0 0,0 1 0 0 0,0-1-1 0 0,0 0 1 0 0,1 0-1 0 0,-2 1 1 0 0,-3-1-1506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1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37 158 5388 0 0,'9'-47'312'0'0,"1"-11"538"0"0,-10 52-615 0 0,1 1 0 0 0,1-1 0 0 0,-1 1 0 0 0,4-10 0 0 0,1 0 781 0 0,-9 30-115 0 0,2 0 1 0 0,0 0-1 0 0,2 22 1 0 0,-1 25-228 0 0,-59 400 1574 0 0,56-449-2341 0 0,1-1 0 0 0,1 1 0 0 0,0-1 1 0 0,1 1-1 0 0,0 0 0 0 0,1 0 0 0 0,2 15 1 0 0,-2-24 21 0 0,13-7-5288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1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2 7325 0 0,'0'0'15'0'0,"0"0"-1"0"0,0 0 1 0 0,0 0 0 0 0,0 0 0 0 0,0 0 0 0 0,-1 0 0 0 0,1-1 0 0 0,0 1-1 0 0,0 0 1 0 0,0 0 0 0 0,0 0 0 0 0,-1 0 0 0 0,1 0 0 0 0,0 0-1 0 0,0 0 1 0 0,0 0 0 0 0,-1 0 0 0 0,1 0 0 0 0,0 0 0 0 0,0 0 0 0 0,0 0-1 0 0,-1 0 1 0 0,1 0 0 0 0,0 0 0 0 0,0 0 0 0 0,0 0 0 0 0,0 0 0 0 0,-1 0-1 0 0,1 0 1 0 0,0 0 0 0 0,0 0 0 0 0,0 0 0 0 0,0 0 0 0 0,-1 1 0 0 0,1-1-1 0 0,0 0 1 0 0,-3 10 633 0 0,1 1-320 0 0,1-4-109 0 0,0 0 0 0 0,0 0-1 0 0,1 0 1 0 0,1 11 0 0 0,-1 12 405 0 0,-4 48 740 0 0,2-35-489 0 0,-9 56 0 0 0,-12 81-52 0 0,11-74-793 0 0,9-85-155 0 0,-1 7-1707 0 0,0 31 0 0 0,4-54 479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1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8929 0 0,'54'2'108'0'0,"483"27"1442"0"0,-56-7-683 0 0,-462-20-889 0 0,-9-1-61 0 0,0-1-1 0 0,0 2 1 0 0,-1-1 0 0 0,1 1 0 0 0,13 5-1 0 0,-23-7 61 0 0,1 0-1 0 0,-1 0 0 0 0,0 1 1 0 0,0-1-1 0 0,0 0 0 0 0,1 0 0 0 0,-1 0 1 0 0,0 0-1 0 0,0 0 0 0 0,0 0 1 0 0,1 0-1 0 0,-1 0 0 0 0,0 0 1 0 0,0 1-1 0 0,0-1 0 0 0,0 0 0 0 0,1 0 1 0 0,-1 0-1 0 0,0 0 0 0 0,0 1 1 0 0,0-1-1 0 0,0 0 0 0 0,0 0 1 0 0,0 0-1 0 0,0 1 0 0 0,0-1 1 0 0,1 0-1 0 0,-1 0 0 0 0,0 0 0 0 0,0 1 1 0 0,0-1-1 0 0,0 0 0 0 0,0 0 1 0 0,0 0-1 0 0,0 1 0 0 0,0-1 1 0 0,0 0-1 0 0,0 0 0 0 0,0 0 0 0 0,-1 1 1 0 0,-8 6-802 0 0,-16 1-457 0 0,2-3 283 0 0,-6-1-51 0 0</inkml:trace>
  <inkml:trace contextRef="#ctx0" brushRef="#br0" timeOffset="1">132 263 4516 0 0,'-14'8'100'0'0,"13"-8"-78"0"0,1 0 0 0 0,0 1 0 0 0,0-1 0 0 0,0 0 1 0 0,0 0-1 0 0,0 0 0 0 0,-1 0 0 0 0,1 1 0 0 0,0-1 1 0 0,0 0-1 0 0,0 0 0 0 0,0 0 0 0 0,0 0 0 0 0,0 1 1 0 0,0-1-1 0 0,-1 0 0 0 0,1 0 0 0 0,0 1 0 0 0,0-1 1 0 0,0 0-1 0 0,0 0 0 0 0,0 0 0 0 0,0 1 0 0 0,0-1 1 0 0,0 0-1 0 0,0 0 0 0 0,0 1 0 0 0,0-1 0 0 0,0 0 1 0 0,1 0-1 0 0,-1 0 0 0 0,0 1 0 0 0,1 0 93 0 0,1 0 0 0 0,0 1-1 0 0,0-1 1 0 0,0 0-1 0 0,0 0 1 0 0,-1 0 0 0 0,1-1-1 0 0,0 1 1 0 0,1 0 0 0 0,-1-1-1 0 0,2 1 1 0 0,68 15 1472 0 0,97 9 0 0 0,76-6-611 0 0,-103-10-568 0 0,-67-4-304 0 0,-19-3-707 0 0,95 18 1 0 0,-135-17-218 0 0,-8-2-176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7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6785 0 0,'0'-1'97'0'0,"0"0"0"0"0,0-1 1 0 0,1 1-1 0 0,-1-1 1 0 0,0 1-1 0 0,0 0 0 0 0,1-1 1 0 0,-1 1-1 0 0,1 0 0 0 0,-1 0 1 0 0,1-1-1 0 0,0 1 1 0 0,-1 0-1 0 0,2-2 0 0 0,13-8 5214 0 0,-17 21-3272 0 0,12 231 232 0 0,-11-191-2175 0 0,0-16-94 0 0,7 65 0 0 0,-6-94-207 0 0,1 0-283 0 0,0 0 1 0 0,0 0-1 0 0,-1 0 1 0 0,1 0-1 0 0,-2 0 1 0 0,1 6-1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7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29 7805 0 0,'3'-7'112'0'0,"-3"5"-1"0"0,1 0 0 0 0,0-1 1 0 0,0 1-1 0 0,0 0 0 0 0,1 0 1 0 0,-1 0-1 0 0,0 1 0 0 0,3-4 1 0 0,-6 8 350 0 0,0 0 0 0 0,-1 0 1 0 0,1 0-1 0 0,0 1 0 0 0,0-1 0 0 0,1 1 1 0 0,-1 0-1 0 0,-1 6 0 0 0,-11 42-565 0 0,10-37 530 0 0,-2 8-301 0 0,2-1-1 0 0,0 1 0 0 0,2 0 1 0 0,0 28-1 0 0,2-41-105 0 0,1 0 1 0 0,-1 0-1 0 0,2 1 0 0 0,0-1 1 0 0,0 0-1 0 0,1 0 0 0 0,0-1 1 0 0,0 1-1 0 0,1-1 0 0 0,1 1 1 0 0,10 16-1 0 0,-14-25-15 0 0,0 1-1 0 0,0 0 1 0 0,1-1-1 0 0,-1 1 1 0 0,0-1-1 0 0,1 1 1 0 0,0-1-1 0 0,-1 0 1 0 0,1 0-1 0 0,0 0 1 0 0,0 0 0 0 0,-1 0-1 0 0,1 0 1 0 0,0 0-1 0 0,0 0 1 0 0,0-1-1 0 0,0 1 1 0 0,0-1-1 0 0,0 0 1 0 0,0 1-1 0 0,0-1 1 0 0,0 0 0 0 0,1 0-1 0 0,-1 0 1 0 0,0 0-1 0 0,0-1 1 0 0,0 1-1 0 0,0-1 1 0 0,0 1-1 0 0,0-1 1 0 0,0 0-1 0 0,0 1 1 0 0,0-1 0 0 0,-1 0-1 0 0,3-2 1 0 0,0 1-11 0 0,0-1 1 0 0,-1 0 0 0 0,1 0 0 0 0,-1 0 0 0 0,1 0 0 0 0,-1-1 0 0 0,0 1 0 0 0,0-1 0 0 0,-1 0 0 0 0,1 0 0 0 0,-1 0 0 0 0,0 0-1 0 0,0 0 1 0 0,3-8 0 0 0,-2-4-30 0 0,0 1 0 0 0,-1 0 0 0 0,-1-1-1 0 0,0 1 1 0 0,-1-1 0 0 0,-1 1 0 0 0,-3-19 0 0 0,2 24 27 0 0,0 0 1 0 0,0-1 0 0 0,-1 1 0 0 0,0 0 0 0 0,-1 0-1 0 0,0 0 1 0 0,0 1 0 0 0,-1 0 0 0 0,-1 0 0 0 0,0 0-1 0 0,-9-12 1 0 0,13 19 8 0 0,-1 1 1 0 0,1-1-1 0 0,0 1 0 0 0,-1-1 0 0 0,1 1 1 0 0,-1 0-1 0 0,1 0 0 0 0,-1 0 0 0 0,0 0 0 0 0,1 0 1 0 0,-1 1-1 0 0,0-1 0 0 0,0 1 0 0 0,1 0 0 0 0,-1 0 1 0 0,0 0-1 0 0,0 0 0 0 0,0 0 0 0 0,1 1 0 0 0,-1-1 1 0 0,0 1-1 0 0,1 0 0 0 0,-1 0 0 0 0,0 0 0 0 0,1 0 1 0 0,-1 0-1 0 0,1 0 0 0 0,-4 3 0 0 0,2-2-22 0 0,1 0-1 0 0,0-1 1 0 0,1 1-1 0 0,-1 0 1 0 0,0 1-1 0 0,1-1 0 0 0,-1 0 1 0 0,1 1-1 0 0,-1 0 1 0 0,1-1-1 0 0,0 1 1 0 0,0 0-1 0 0,1 0 1 0 0,-1 0-1 0 0,0 0 0 0 0,1 1 1 0 0,0-1-1 0 0,0 0 1 0 0,0 1-1 0 0,0-1 1 0 0,0 0-1 0 0,0 7 1 0 0,1-7-172 0 0,0 0 0 0 0,1 0 0 0 0,-1 0 1 0 0,0-1-1 0 0,1 1 0 0 0,-1 0 1 0 0,1 0-1 0 0,0 0 0 0 0,0 0 0 0 0,0-1 1 0 0,1 1-1 0 0,-1-1 0 0 0,1 1 1 0 0,-1-1-1 0 0,1 1 0 0 0,0-1 0 0 0,0 0 1 0 0,0 0-1 0 0,2 3 0 0 0,10 4-1084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8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8 9977 0 0,'-1'-1'-20'0'0,"-11"-4"1467"0"0,7 4-309 0 0,4 4-103 0 0,18 8 3691 0 0,-2-4-4046 0 0,-11-4-219 0 0,1 2-365 0 0,13 13-21 0 0,-14-13 125 0 0,1-7-231 0 0,15-4 20 0 0,-15 4-8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2.6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418 1 7197 0 0,'-11'9'268'0'0,"0"1"1"0"0,0 0 0 0 0,1 0 0 0 0,1 1 0 0 0,-1 0 0 0 0,2 1 0 0 0,0 0-1 0 0,-12 23 1 0 0,-14 45 1386 0 0,-76 166 231 0 0,30-102-1664 0 0,54-107-185 0 0,17-25-15 0 0,0 1-1 0 0,0-1 0 0 0,1 1 0 0 0,1 0 0 0 0,1 1 0 0 0,0 0 0 0 0,0 0 0 0 0,-3 16 1 0 0,9-30-11 0 0,0 0 1 0 0,0 1 0 0 0,0-1 0 0 0,0 1-1 0 0,0-1 1 0 0,0 0 0 0 0,0 1 0 0 0,0-1 0 0 0,0 1-1 0 0,1-1 1 0 0,-1 0 0 0 0,0 1 0 0 0,0-1-1 0 0,0 0 1 0 0,1 1 0 0 0,-1-1 0 0 0,0 0-1 0 0,0 1 1 0 0,1-1 0 0 0,-1 0 0 0 0,0 0 0 0 0,0 1-1 0 0,1-1 1 0 0,-1 0 0 0 0,0 0 0 0 0,1 1-1 0 0,-1-1 1 0 0,1 0 0 0 0,-1 0 0 0 0,0 0 0 0 0,1 0-1 0 0,-1 1 1 0 0,1-1 0 0 0,-1 0 0 0 0,0 0-1 0 0,1 0 1 0 0,-1 0 0 0 0,1 0 0 0 0,-1 0 0 0 0,0 0-1 0 0,1 0 1 0 0,-1 0 0 0 0,1-1 0 0 0,-1 1-1 0 0,0 0 1 0 0,1 0 0 0 0,-1 0 0 0 0,0 0-1 0 0,1-1 1 0 0,34-9 74 0 0,-5 2-81 0 0,-21 7 0 0 0,1 2 0 0 0,0-1 0 0 0,0 1 0 0 0,-1 0 0 0 0,1 1 0 0 0,-1 0 0 0 0,18 7 0 0 0,66 34 61 0 0,-43-19-41 0 0,-14-8 32 0 0,1-1 0 0 0,0-2 1 0 0,58 12-1 0 0,-80-22-23 0 0,-1-1 0 0 0,1 0-1 0 0,0-1 1 0 0,0 0 0 0 0,0-2 0 0 0,0 0 0 0 0,0 0 0 0 0,0-1 0 0 0,0-1-1 0 0,-1-1 1 0 0,1 0 0 0 0,18-8 0 0 0,-27 9-26 0 0,-1-1 1 0 0,1 0-1 0 0,-1 1 1 0 0,0-2-1 0 0,-1 1 1 0 0,1 0-1 0 0,-1-1 0 0 0,0 0 1 0 0,0 0-1 0 0,0 0 1 0 0,-1-1-1 0 0,1 1 1 0 0,-1-1-1 0 0,-1 0 1 0 0,1 0-1 0 0,-1 0 0 0 0,0 0 1 0 0,0 0-1 0 0,1-13 1 0 0,1-8 40 0 0,-2-1 0 0 0,-1 1 0 0 0,-2-36 0 0 0,-1 28 13 0 0,-1 0-1 0 0,-1 1 1 0 0,-2 0-1 0 0,-1 0 1 0 0,-2 0-1 0 0,-1 1 1 0 0,-2 1-1 0 0,-16-33 1 0 0,15 37 479 0 0,13 22-372 0 0,13 14-807 0 0,-13-7 555 0 0,1-1-1 0 0,-1 1 0 0 0,1-1 0 0 0,-1 1 0 0 0,1 0 0 0 0,-1-1 0 0 0,0 1 0 0 0,1-1 0 0 0,-1 1 0 0 0,0 0 0 0 0,1-1 0 0 0,-1 1 0 0 0,0 0 0 0 0,0-1 0 0 0,0 1 0 0 0,0 0 0 0 0,0-1 0 0 0,1 1 1 0 0,-1 0-1 0 0,-1 1 0 0 0,0 5-1366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8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53 4756 0 0,'1'0'434'0'0,"0"-1"-1"0"0,0-1 0 0 0,0 1 0 0 0,0 0 0 0 0,0 0 0 0 0,-1 0 0 0 0,1 0 1 0 0,0 0-1 0 0,-1-1 0 0 0,1 1 0 0 0,3-9 3856 0 0,-18 21-4078 0 0,-40 33-21 0 0,41-33 297 0 0,2 10-313 0 0,-34 64-3 0 0,42-80-145 0 0,1-1 1 0 0,0 1 0 0 0,1 0-1 0 0,-1 0 1 0 0,1 0-1 0 0,-1 7 1 0 0,5 12 148 0 0,0-15-108 0 0,-1-3-36 0 0,1 1-1 0 0,-1-1 0 0 0,1 0 0 0 0,0 0 0 0 0,1 0 0 0 0,-1-1 0 0 0,1 1 0 0 0,1-1 0 0 0,-1 0 0 0 0,1 0 0 0 0,-1 0 1 0 0,1-1-1 0 0,1 1 0 0 0,-1-1 0 0 0,1-1 0 0 0,-1 1 0 0 0,9 3 0 0 0,-10-5-24 0 0,0 1-1 0 0,1-1 1 0 0,0-1-1 0 0,0 1 1 0 0,-1-1-1 0 0,1 1 1 0 0,0-2-1 0 0,0 1 1 0 0,0 0-1 0 0,0-1 1 0 0,0 0-1 0 0,0 0 1 0 0,0 0-1 0 0,0-1 1 0 0,0 0-1 0 0,0 0 1 0 0,0 0-1 0 0,0 0 1 0 0,0-1-1 0 0,0 0 1 0 0,-1 0-1 0 0,1 0 1 0 0,6-5-1 0 0,-8 4-6 0 0,0 1 0 0 0,0-1 0 0 0,0 0 0 0 0,0 0-1 0 0,-1 0 1 0 0,1 0 0 0 0,-1 0 0 0 0,0-1 0 0 0,0 1-1 0 0,0-1 1 0 0,-1 0 0 0 0,1 1 0 0 0,1-7 0 0 0,-1-2-16 0 0,1 0 1 0 0,-2 0-1 0 0,1-13 1 0 0,0-5-50 0 0,-2 15 29 0 0,0 0-1 0 0,-1 1 1 0 0,0-1-1 0 0,-2 0 0 0 0,1 1 1 0 0,-2 0-1 0 0,0-1 0 0 0,-9-19 1 0 0,10 28 19 0 0,0 1 0 0 0,0 0-1 0 0,0 0 1 0 0,-1 0 0 0 0,0 0 0 0 0,0 1 0 0 0,-1-1 0 0 0,1 1 0 0 0,-1 0 0 0 0,0 1-1 0 0,0-1 1 0 0,0 1 0 0 0,0 0 0 0 0,-8-3 0 0 0,11 5-32 0 0,0 0 0 0 0,0 0 0 0 0,-1 0-1 0 0,1 0 1 0 0,0 1 0 0 0,-1-1 0 0 0,1 1 0 0 0,0 0 0 0 0,-1-1 0 0 0,1 1 0 0 0,-1 0 0 0 0,1 0-1 0 0,-1 1 1 0 0,1-1 0 0 0,0 1 0 0 0,-1-1 0 0 0,1 1 0 0 0,0 0 0 0 0,-1-1 0 0 0,1 1 0 0 0,0 0-1 0 0,0 1 1 0 0,0-1 0 0 0,0 0 0 0 0,0 1 0 0 0,0-1 0 0 0,0 1 0 0 0,0-1 0 0 0,1 1 0 0 0,-1 0-1 0 0,1 0 1 0 0,-1 0 0 0 0,1 0 0 0 0,-1 0 0 0 0,1 0 0 0 0,0 0 0 0 0,0 0 0 0 0,0 3 0 0 0,0-4-120 0 0,0 1 1 0 0,0-1-1 0 0,1 0 1 0 0,-1 1-1 0 0,1-1 1 0 0,0 1-1 0 0,-1-1 1 0 0,1 1-1 0 0,0-1 1 0 0,0 0-1 0 0,0 1 1 0 0,0-1-1 0 0,0 1 1 0 0,0-1 0 0 0,0 1-1 0 0,0-1 1 0 0,1 1-1 0 0,-1-1 1 0 0,0 1-1 0 0,1-1 1 0 0,0 2-1 0 0,5 4-1169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29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6597 0 0,'1'-1'88'0'0,"-1"-1"0"0"0,0 1 0 0 0,0 0 0 0 0,1 0 0 0 0,-1-1 0 0 0,1 1 0 0 0,-1 0 0 0 0,1 0 0 0 0,0 0 0 0 0,-1 0 0 0 0,1 0 0 0 0,0 0 0 0 0,0 0 0 0 0,1-1 0 0 0,3-12 5351 0 0,-5 14-5348 0 0,0 0 1 0 0,-1 0 0 0 0,1 0-1 0 0,0 0 1 0 0,-1 0 0 0 0,1-1-1 0 0,0 1 1 0 0,-1 0-1 0 0,1 0 1 0 0,-1 0 0 0 0,1 0-1 0 0,0 0 1 0 0,-1 1 0 0 0,1-1-1 0 0,0 0 1 0 0,-1 0 0 0 0,1 0-1 0 0,0 0 1 0 0,-1 0-1 0 0,1 0 1 0 0,0 1 0 0 0,-1-1-1 0 0,1 0 1 0 0,0 0 0 0 0,-1 0-1 0 0,1 1 1 0 0,0-1 0 0 0,0 0-1 0 0,-1 1 1 0 0,1 2 21 0 0,1-1 0 0 0,-1 1 0 0 0,1 0 0 0 0,0-1-1 0 0,0 1 1 0 0,0-1 0 0 0,2 5 0 0 0,2 5 83 0 0,8 44 725 0 0,8 91 1 0 0,1 6-1542 0 0,-18-111-1617 0 0,-7-23 480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154 364 7709 0 0,'-12'-24'23'0'0,"-10"-22"2795"0"0,22 46-2790 0 0,0 0 1 0 0,0 0-1 0 0,0 0 0 0 0,0 0 0 0 0,0-1 0 0 0,0 1 0 0 0,0 0 1 0 0,0 0-1 0 0,-1 0 0 0 0,1 0 0 0 0,0 0 0 0 0,0 0 0 0 0,0 0 1 0 0,0 0-1 0 0,0-1 0 0 0,0 1 0 0 0,0 0 0 0 0,0 0 0 0 0,0 0 1 0 0,0 0-1 0 0,0 0 0 0 0,0 0 0 0 0,0 0 0 0 0,-1 0 0 0 0,1 0 1 0 0,0 0-1 0 0,0 0 0 0 0,0-1 0 0 0,0 1 0 0 0,0 0 0 0 0,0 0 1 0 0,0 0-1 0 0,0 0 0 0 0,-1 0 0 0 0,1 0 0 0 0,0 0 0 0 0,0 0 1 0 0,0 0-1 0 0,0 0 0 0 0,0 0 0 0 0,0 0 0 0 0,0 0 0 0 0,-1 0 1 0 0,1 0-1 0 0,0 0 0 0 0,0 0 0 0 0,0 0 0 0 0,0 0 0 0 0,0 1 1 0 0,0-1-1 0 0,0 0 0 0 0,-1 0 0 0 0,1 0 0 0 0,0 0 0 0 0,0 0 1 0 0,0 0-1 0 0,0 0 0 0 0,0 0 0 0 0,0 0 0 0 0,0 0 0 0 0,0 0 1 0 0,0 1-1 0 0,0-1 0 0 0,0 0 0 0 0,-1 0 0 0 0,-3 14 558 0 0,-2 33-949 0 0,4-29 548 0 0,1-9-182 0 0,0 1 0 0 0,-1-1 1 0 0,-1 1-1 0 0,0-1 0 0 0,0 0 0 0 0,-9 17 0 0 0,0 3 8 0 0,7-19-4 0 0,0 0 0 0 0,-1 0-1 0 0,0-1 1 0 0,0 1 0 0 0,-1-1 0 0 0,0-1 0 0 0,-13 12 0 0 0,20-20-7 0 0,1 0 0 0 0,-1 0 1 0 0,0 0-1 0 0,0 0 0 0 0,0 0 1 0 0,0 0-1 0 0,0 0 0 0 0,0 0 1 0 0,0 0-1 0 0,0 0 0 0 0,0 0 1 0 0,0 0-1 0 0,0 0 0 0 0,0-1 1 0 0,0 1-1 0 0,0 0 0 0 0,0 0 1 0 0,0 0-1 0 0,0 0 0 0 0,0 0 1 0 0,0 0-1 0 0,0 0 0 0 0,0 0 1 0 0,0 0-1 0 0,0 0 0 0 0,0 0 1 0 0,0 0-1 0 0,0-1 0 0 0,0 1 1 0 0,0 0-1 0 0,-1 0 0 0 0,1 0 1 0 0,0 0-1 0 0,0 0 0 0 0,0 0 1 0 0,0 0-1 0 0,0 0 0 0 0,0 0 1 0 0,0 0-1 0 0,0 0 0 0 0,0 0 1 0 0,0 0-1 0 0,0 0 0 0 0,0 0 1 0 0,0 0-1 0 0,0 0 0 0 0,0 0 1 0 0,-1 0-1 0 0,1 0 1 0 0,0 0-1 0 0,0 0 0 0 0,0 0 1 0 0,0 0-1 0 0,0 0 0 0 0,0 0 1 0 0,0 0-1 0 0,0 0 0 0 0,0 0 1 0 0,0 0-1 0 0,0 0 0 0 0,0 0 1 0 0,-1 0-1 0 0,1 0 0 0 0,0 0 1 0 0,0 0-1 0 0,0 0 0 0 0,0 0 1 0 0,0 0-1 0 0,0 0 0 0 0,1-11-18 0 0,3-13-47 0 0,21-59-247 0 0,39-88 1 0 0,-20 59 235 0 0,-39 98 70 0 0,2-7-3 0 0,1-1 0 0 0,2 1-1 0 0,0 1 1 0 0,24-38 0 0 0,-34 58 9 0 0,0-1 1 0 0,1 0-1 0 0,-1 1 0 0 0,1-1 1 0 0,-1 1-1 0 0,1-1 0 0 0,-1 0 1 0 0,1 1-1 0 0,-1-1 0 0 0,1 1 1 0 0,-1 0-1 0 0,1-1 1 0 0,0 1-1 0 0,-1-1 0 0 0,1 1 1 0 0,-1 0-1 0 0,1-1 0 0 0,0 1 1 0 0,0 0-1 0 0,-1 0 1 0 0,1 0-1 0 0,0-1 0 0 0,-1 1 1 0 0,1 0-1 0 0,0 0 0 0 0,0 0 1 0 0,-1 0-1 0 0,2 1 0 0 0,-1-1 3 0 0,0 1-1 0 0,0 0 0 0 0,0 0 1 0 0,0-1-1 0 0,-1 1 0 0 0,1 0 1 0 0,0 0-1 0 0,0 0 0 0 0,-1 0 1 0 0,1 0-1 0 0,-1 0 0 0 0,1 1 0 0 0,-1-1 1 0 0,0 0-1 0 0,1 2 0 0 0,2 10 36 0 0,-1 0-1 0 0,2 19 0 0 0,-4-23-8 0 0,8 82 67 0 0,10 74 412 0 0,-13-141-886 0 0,0 1 1 0 0,1-2-1 0 0,2 1 1 0 0,17 36-1 0 0,-5-27-1597 0 0,-13-20 749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0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9 256 7261 0 0,'0'0'-5'0'0,"-1"0"0"0"0,1 0 0 0 0,0 0 0 0 0,-1 0 0 0 0,1 0 0 0 0,0 0 0 0 0,-1-1 0 0 0,1 1 0 0 0,-1 0 1 0 0,1 0-1 0 0,0 0 0 0 0,-1-1 0 0 0,1 1 0 0 0,0 0 0 0 0,0 0 0 0 0,-1-1 0 0 0,1 1 0 0 0,0 0 0 0 0,-1-1 1 0 0,1 1-1 0 0,0 0 0 0 0,0-1 0 0 0,0 1 0 0 0,-1 0 0 0 0,1-1 0 0 0,0 1 0 0 0,0 0 0 0 0,0-1 0 0 0,0 1 0 0 0,0-1 1 0 0,0 1-1 0 0,0 0 0 0 0,0-1 0 0 0,0 0 0 0 0,12-9-137 0 0,36-8-1 0 0,-35 14 153 0 0,8-4 38 0 0,-1 2-68 0 0,0-2 1 0 0,25-13-1 0 0,-39 18 108 0 0,-1 0 0 0 0,0-1 0 0 0,1 0 0 0 0,-2 0 0 0 0,1 0 0 0 0,0 0 0 0 0,-1-1 0 0 0,0 1-1 0 0,0-1 1 0 0,0 0 0 0 0,-1-1 0 0 0,5-8 0 0 0,-4 6 412 0 0,0-1 0 0 0,0 1 1 0 0,1 0-1 0 0,0 0 0 0 0,11-12 0 0 0,-15 20-492 0 0,-1 0 0 0 0,1 0 0 0 0,-1 0-1 0 0,0 0 1 0 0,1 0 0 0 0,-1 0 0 0 0,1 0 0 0 0,-1 0 0 0 0,1 0 0 0 0,-1 0-1 0 0,1 0 1 0 0,-1 1 0 0 0,0-1 0 0 0,1 0 0 0 0,-1 0 0 0 0,1 1-1 0 0,-1-1 1 0 0,0 0 0 0 0,1 0 0 0 0,-1 1 0 0 0,0-1 0 0 0,1 0 0 0 0,-1 1-1 0 0,0-1 1 0 0,1 0 0 0 0,-1 1 0 0 0,0-1 0 0 0,0 1 0 0 0,0-1 0 0 0,1 0-1 0 0,-1 1 1 0 0,0-1 0 0 0,0 1 0 0 0,0-1 0 0 0,0 1 0 0 0,8 18 27 0 0,-1 28 85 0 0,-2 0-1 0 0,-3 1 1 0 0,-3 60-1 0 0,0-96-95 0 0,1-4-10 0 0,0 1 1 0 0,-1-1-1 0 0,0 0 1 0 0,-1 0-1 0 0,-5 16 1 0 0,7-24-10 0 0,0 1 0 0 0,0-1 1 0 0,0 0-1 0 0,0 0 0 0 0,0 0 1 0 0,0 0-1 0 0,0 1 0 0 0,0-1 1 0 0,0 0-1 0 0,0 0 0 0 0,0 0 0 0 0,0 0 1 0 0,0 1-1 0 0,0-1 0 0 0,0 0 1 0 0,0 0-1 0 0,-1 0 0 0 0,1 0 1 0 0,0 0-1 0 0,0 0 0 0 0,0 1 1 0 0,0-1-1 0 0,0 0 0 0 0,-1 0 0 0 0,1 0 1 0 0,0 0-1 0 0,0 0 0 0 0,0 0 1 0 0,0 0-1 0 0,0 0 0 0 0,-1 0 1 0 0,1 0-1 0 0,0 0 0 0 0,0 0 1 0 0,0 0-1 0 0,0 0 0 0 0,-1 0 0 0 0,1 0 1 0 0,0 0-1 0 0,0 0 0 0 0,0 0 1 0 0,0 0-1 0 0,-1 0 0 0 0,1 0 1 0 0,0 0-1 0 0,0 0 0 0 0,0 0 1 0 0,0 0-1 0 0,-1 0 0 0 0,1 0 0 0 0,0 0 1 0 0,0 0-1 0 0,0-1 0 0 0,0 1 1 0 0,0 0-1 0 0,0 0 0 0 0,-1 0 1 0 0,1 0-1 0 0,0 0 0 0 0,0 0 1 0 0,0-1-1 0 0,0 1 0 0 0,0 0 1 0 0,-7-19 88 0 0,-1-29-116 0 0,9 23 5 0 0,0 0-1 0 0,2 1 1 0 0,0-1-1 0 0,2 1 1 0 0,1-1-1 0 0,0 2 1 0 0,2-1-1 0 0,19-39 0 0 0,-15 47-19 0 0,-12 16 34 0 0,0 0 0 0 0,1 0 0 0 0,-1-1 0 0 0,0 1 0 0 0,1 0 0 0 0,-1 0 0 0 0,1-1 0 0 0,-1 1 0 0 0,0 0 0 0 0,1 0 0 0 0,-1 0 0 0 0,1 0-1 0 0,-1 0 1 0 0,0 0 0 0 0,1 0 0 0 0,-1 0 0 0 0,1 0 0 0 0,-1 0 0 0 0,1 0 0 0 0,-1 0 0 0 0,0 0 0 0 0,1 0 0 0 0,0 0 0 0 0,0 1 0 0 0,0 0 0 0 0,0 0 0 0 0,0 0 0 0 0,0 1 0 0 0,0-1 0 0 0,-1 0 0 0 0,1 0-1 0 0,0 0 1 0 0,-1 1 0 0 0,1-1 0 0 0,0 0 0 0 0,-1 1 0 0 0,0-1 0 0 0,1 1 0 0 0,-1-1 0 0 0,0 0 0 0 0,0 1 0 0 0,0-1 0 0 0,0 3-1 0 0,2 56 78 0 0,-2-36-16 0 0,1-1-1 0 0,5 28 0 0 0,-5-47-42 0 0,0 0-1 0 0,0 0 0 0 0,0 0 0 0 0,1 0 0 0 0,3 7 0 0 0,-5-11-12 0 0,0 0 1 0 0,0 0-1 0 0,0 1 1 0 0,0-1-1 0 0,1 0 1 0 0,-1 1-1 0 0,0-1 1 0 0,0 0-1 0 0,1 0 1 0 0,-1 1-1 0 0,0-1 1 0 0,1 0-1 0 0,-1 0 1 0 0,0 0-1 0 0,0 1 1 0 0,1-1-1 0 0,-1 0 1 0 0,0 0-1 0 0,1 0 1 0 0,-1 0-1 0 0,1 0 1 0 0,-1 0-1 0 0,0 0 0 0 0,1 0 1 0 0,-1 0-1 0 0,0 0 1 0 0,1 0-1 0 0,0 0 1 0 0,0-1 0 0 0,0 1 0 0 0,-1-1 0 0 0,1 1 0 0 0,0-1-1 0 0,-1 1 1 0 0,1-1 0 0 0,0 0 0 0 0,-1 0 0 0 0,1 1-1 0 0,-1-1 1 0 0,1 0 0 0 0,-1 0 0 0 0,1 0 0 0 0,-1 1 0 0 0,1-2-1 0 0,30-62-6 0 0,57-84 0 0 0,-83 141-4 0 0,0 0-1 0 0,1 0 1 0 0,0 1 0 0 0,12-12-1 0 0,-17 17 8 0 0,0 0 0 0 0,0 0 0 0 0,1 0 0 0 0,-1 0 0 0 0,0 1 0 0 0,0-1 0 0 0,1 0 0 0 0,-1 1 0 0 0,0-1-1 0 0,1 1 1 0 0,-1-1 0 0 0,0 1 0 0 0,1-1 0 0 0,-1 1 0 0 0,1 0 0 0 0,-1 0 0 0 0,1 0 0 0 0,-1 0 0 0 0,1 0 0 0 0,-1 0-1 0 0,1 0 1 0 0,-1 1 0 0 0,0-1 0 0 0,1 0 0 0 0,-1 1 0 0 0,1-1 0 0 0,-1 1 0 0 0,0-1 0 0 0,1 1 0 0 0,-1 0 0 0 0,0 0-1 0 0,0-1 1 0 0,0 1 0 0 0,1 0 0 0 0,-1 0 0 0 0,0 0 0 0 0,0 0 0 0 0,1 3 0 0 0,2 1 5 0 0,0 1 1 0 0,-1 1-1 0 0,0-1 1 0 0,0 0-1 0 0,-1 1 0 0 0,0-1 1 0 0,3 14-1 0 0,6 49 28 0 0,-3 65-397 0 0,-5-70-835 0 0,1-25 71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2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 8365 0 0,'9'-10'182'0'0,"1"-1"100"0"0,0 0-1 0 0,1 0 0 0 0,19-14 0 0 0,-25 22-191 0 0,0 0 0 0 0,0 0 0 0 0,0 1 0 0 0,0 0 0 0 0,1 0 0 0 0,-1 0 0 0 0,0 0 0 0 0,1 1 0 0 0,0 0 0 0 0,-1 0 0 0 0,1 1 0 0 0,-1-1 0 0 0,9 2 0 0 0,24 5 561 0 0,-37-6-638 0 0,1 1 0 0 0,-1-1 0 0 0,0 0 0 0 0,0 1 0 0 0,1-1 0 0 0,-1 1 1 0 0,0-1-1 0 0,0 1 0 0 0,0 0 0 0 0,0-1 0 0 0,0 1 0 0 0,0 0 0 0 0,0 0 0 0 0,0 0 1 0 0,0 0-1 0 0,0 0 0 0 0,0 0 0 0 0,0 0 0 0 0,-1 0 0 0 0,1 0 0 0 0,0 0 0 0 0,-1 0 1 0 0,1 0-1 0 0,-1 1 0 0 0,1-1 0 0 0,0 2 0 0 0,-2-2 0 0 0,1-1 0 0 0,0 0-1 0 0,0 1 1 0 0,0-1 0 0 0,0 0 0 0 0,-1 0-1 0 0,1 1 1 0 0,0-1 0 0 0,0 0 0 0 0,0 0-1 0 0,-1 1 1 0 0,1-1 0 0 0,0 0 0 0 0,-1 0-1 0 0,1 0 1 0 0,0 1 0 0 0,0-1 0 0 0,-1 0-1 0 0,1 0 1 0 0,0 0 0 0 0,-1 0 0 0 0,1 0-1 0 0,0 0 1 0 0,-1 0 0 0 0,1 1 0 0 0,0-1-1 0 0,-1 0 1 0 0,1 0 0 0 0,0 0 0 0 0,-1-1-1 0 0,1 1 1 0 0,0 0 0 0 0,-1 0 0 0 0,1 0-1 0 0,0 0 1 0 0,-1 0 0 0 0,1 0 0 0 0,0 0-1 0 0,-1-1 1 0 0,0 1 1 0 0,1 0-1 0 0,-1 0 1 0 0,1 0 0 0 0,-1-1-1 0 0,0 1 1 0 0,1 0 0 0 0,-1 0-1 0 0,1-1 1 0 0,-1 1 0 0 0,1 0-1 0 0,-1-1 1 0 0,1 1 0 0 0,-1 0-1 0 0,1-1 1 0 0,0 1 0 0 0,-1-1-1 0 0,1 1 1 0 0,-1-1 0 0 0,1 1-1 0 0,0-1 1 0 0,0 1 0 0 0,-1-1-1 0 0,1 1 1 0 0,0-1 0 0 0,-1 0 0 0 0,1 0-14 0 0,0 1 0 0 0,0 0 0 0 0,0-1 0 0 0,0 1 1 0 0,0 0-1 0 0,0 0 0 0 0,0-1 0 0 0,0 1 0 0 0,0 0 1 0 0,-1 0-1 0 0,1-1 0 0 0,0 1 0 0 0,0 0 0 0 0,0 0 1 0 0,-1 0-1 0 0,1-1 0 0 0,0 1 0 0 0,0 0 1 0 0,0 0-1 0 0,-1 0 0 0 0,1 0 0 0 0,0-1 0 0 0,0 1 1 0 0,-1 0-1 0 0,1 0 0 0 0,0 0 0 0 0,0 0 0 0 0,-1 0 1 0 0,1 0-1 0 0,0 0 0 0 0,0 0 0 0 0,-1 0 1 0 0,-5-3 26 0 0,6 2-26 0 0,0 1 0 0 0,0-2-10 0 0,0 1 1 0 0,3 1 14 0 0,-5 0 14 0 0,-3 0 8 0 0,-2 0 59 0 0,7 4-72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3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23 8861 0 0,'-15'-16'1255'0'0,"15"16"-1181"0"0,0-1 0 0 0,0 1-1 0 0,0 0 1 0 0,-1-1 0 0 0,1 1 0 0 0,0 0-1 0 0,0-1 1 0 0,-1 1 0 0 0,1 0 0 0 0,0-1 0 0 0,0 1-1 0 0,-1 0 1 0 0,1 0 0 0 0,0-1 0 0 0,-1 1-1 0 0,1 0 1 0 0,0 0 0 0 0,-1 0 0 0 0,1 0-1 0 0,-1-1 1 0 0,1 1 0 0 0,0 0 0 0 0,-1 0 0 0 0,1 0-1 0 0,-1 0 1 0 0,1 0 0 0 0,0 0 0 0 0,-1 0-1 0 0,1 0 1 0 0,-1 0 0 0 0,1 0 0 0 0,0 0-1 0 0,-1 0 1 0 0,1 0 0 0 0,-1 1 0 0 0,1-1 0 0 0,0 0-1 0 0,-1 0 1 0 0,1 0 0 0 0,0 0 0 0 0,-1 1-1 0 0,1-1 1 0 0,-1 1 0 0 0,1-1 22 0 0,0 1 0 0 0,0 0 0 0 0,0-1 0 0 0,0 1 0 0 0,0 0 0 0 0,0-1 0 0 0,0 1 0 0 0,1 0 0 0 0,-1-1 0 0 0,0 1 1 0 0,0 0-1 0 0,0-1 0 0 0,1 1 0 0 0,-1-1 0 0 0,0 1 0 0 0,1 0 0 0 0,-1-1 0 0 0,1 1 0 0 0,-1-1 0 0 0,0 1 0 0 0,1-1 0 0 0,0 1 0 0 0,7 14 985 0 0,-3 141 381 0 0,-6-116-1864 0 0,2-1 0 0 0,1 0 0 0 0,2 1 1 0 0,10 43-1 0 0,-9-65-482 0 0,-4-11 213 0 0,0-1 0 0 0,1 0 0 0 0,0 0 0 0 0,5 11 0 0 0,2-4-1202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3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94 10217 0 0,'0'-11'27'0'0,"-1"-4"947"0"0,1 15-922 0 0,-1 0-1 0 0,0 1 1 0 0,1-1-1 0 0,-1 0 1 0 0,1 1-1 0 0,-1-1 1 0 0,1 1-1 0 0,-1-1 1 0 0,1 1 0 0 0,-1-1-1 0 0,1 1 1 0 0,-1-1-1 0 0,1 1 1 0 0,0 0-1 0 0,-1-1 1 0 0,1 1-1 0 0,0 0 1 0 0,0-1 0 0 0,-1 1-1 0 0,1 0 1 0 0,0-1-1 0 0,0 2 1 0 0,-7 12 452 0 0,0 0 43 0 0,0 0 0 0 0,2 1 0 0 0,-6 17 0 0 0,10-26-453 0 0,0-1 0 0 0,0 1 0 0 0,0-1 0 0 0,1 1 0 0 0,0 0 0 0 0,0-1 1 0 0,1 1-1 0 0,0-1 0 0 0,0 1 0 0 0,0-1 0 0 0,0 1 0 0 0,4 8 0 0 0,-1-3-39 0 0,1-1 1 0 0,0 0 0 0 0,0 0-1 0 0,0-1 1 0 0,2 1-1 0 0,6 8 1 0 0,-11-16-79 0 0,0 0-1 0 0,-1-1 1 0 0,1 1-1 0 0,0-1 1 0 0,0 0 0 0 0,0 1-1 0 0,0-1 1 0 0,0 0-1 0 0,0 0 1 0 0,0 0-1 0 0,0 0 1 0 0,0-1 0 0 0,1 1-1 0 0,-1-1 1 0 0,0 1-1 0 0,0-1 1 0 0,1 0-1 0 0,-1 0 1 0 0,0 0 0 0 0,1 0-1 0 0,-1 0 1 0 0,0 0-1 0 0,0-1 1 0 0,1 1-1 0 0,-1-1 1 0 0,0 1 0 0 0,0-1-1 0 0,0 0 1 0 0,1 0-1 0 0,-1 0 1 0 0,0 0-1 0 0,0 0 1 0 0,-1-1 0 0 0,1 1-1 0 0,3-3 1 0 0,1-2-86 0 0,1 0 1 0 0,-1 0 0 0 0,-1 0-1 0 0,1 0 1 0 0,-1-1-1 0 0,0 0 1 0 0,-1 0 0 0 0,1 0-1 0 0,-2-1 1 0 0,1 0 0 0 0,-1 1-1 0 0,0-1 1 0 0,0 0-1 0 0,-1-1 1 0 0,0 1 0 0 0,-1 0-1 0 0,0-1 1 0 0,0 1-1 0 0,-1 0 1 0 0,0-1 0 0 0,-1-9-1 0 0,1 11 91 0 0,-1-1-1 0 0,0 1 0 0 0,-1-1 1 0 0,0 1-1 0 0,0-1 1 0 0,0 1-1 0 0,-1 0 0 0 0,0 0 1 0 0,-1 0-1 0 0,1 1 1 0 0,-1-1-1 0 0,-1 1 0 0 0,1 0 1 0 0,-1 0-1 0 0,0 0 1 0 0,0 1-1 0 0,-1 0 0 0 0,1 0 1 0 0,-1 0-1 0 0,-1 0 1 0 0,1 1-1 0 0,0 0 0 0 0,-14-5 1 0 0,19 8-3 0 0,-1 0 0 0 0,1 0 1 0 0,0 1-1 0 0,-1-1 0 0 0,1 1 0 0 0,0-1 1 0 0,-1 1-1 0 0,1 0 0 0 0,-1-1 0 0 0,1 1 1 0 0,-1 0-1 0 0,1 0 0 0 0,-1 0 0 0 0,1 0 1 0 0,-1 0-1 0 0,1 0 0 0 0,0 1 0 0 0,-1-1 1 0 0,1 0-1 0 0,-1 1 0 0 0,1-1 0 0 0,0 1 0 0 0,-1 0 1 0 0,1-1-1 0 0,0 1 0 0 0,-1 0 0 0 0,1 0 1 0 0,0 0-1 0 0,0 0 0 0 0,0 0 0 0 0,0 0 1 0 0,0 0-1 0 0,0 0 0 0 0,0 0 0 0 0,0 0 1 0 0,0 0-1 0 0,1 1 0 0 0,-1-1 0 0 0,0 0 1 0 0,1 1-1 0 0,-1 1 0 0 0,-1 5-453 0 0,0 1 0 0 0,1 0 0 0 0,0-1 0 0 0,0 1 0 0 0,1 14 0 0 0,0-14-125 0 0,0 9-431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4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58 174 9401 0 0,'-15'-16'-51'0'0,"11"9"589"0"0,10 9 478 0 0,-6-1-975 0 0,0-1 0 0 0,0 0-1 0 0,0 0 1 0 0,0 0 0 0 0,1 1 244 0 0,-1-1-245 0 0,0 0 1 0 0,0 0 0 0 0,0 0-1 0 0,0 0 1 0 0,0 0 0 0 0,1 0-1 0 0,-1 0 1 0 0,0 0 0 0 0,0 0-1 0 0,0 0 1 0 0,0 0 0 0 0,0 0-1 0 0,0 0 1 0 0,1 0 0 0 0,-1 0-1 0 0,0 0 1 0 0,0 0 0 0 0,0 0 0 0 0,0 0-1 0 0,0 0 1 0 0,0 0 0 0 0,1 0-1 0 0,-1 0 1 0 0,0 0 0 0 0,0 0-1 0 0,0 0 1 0 0,0 0 0 0 0,0 0-1 0 0,1-1 245 0 0,-1 1-244 0 0,0 0 0 0 0,0 0-1 0 0,0 0 1 0 0,0 0 0 0 0,0 0-1 0 0,0-1 1 0 0,-1-7 1690 0 0,0 4-1857 0 0,-8-5 190 0 0,8 6-66 0 0,1 1 0 0 0,-1 0-1 0 0,1-1 1 0 0,0 1-1 0 0,0-1 1 0 0,0 1 0 0 0,0-1-1 0 0,1-2 1 0 0,0-7 4 0 0,-6 35 557 0 0,-4 32-1 0 0,8-52-524 0 0,-1 32 345 0 0,4 53 0 0 0,-1-78-356 0 0,0 0-1 0 0,1 1 0 0 0,0-1 0 0 0,1 0 0 0 0,0-1 0 0 0,1 1 0 0 0,-1 0 1 0 0,2-1-1 0 0,9 16 0 0 0,-13-24-21 0 0,0 0 1 0 0,-1 1-1 0 0,1-1 1 0 0,0 0-1 0 0,0 0 0 0 0,0 0 1 0 0,1 0-1 0 0,-1 0 1 0 0,0 0-1 0 0,0 0 1 0 0,0 0-1 0 0,1 0 0 0 0,-1 0 1 0 0,0-1-1 0 0,1 1 1 0 0,-1-1-1 0 0,1 1 1 0 0,-1-1-1 0 0,1 1 0 0 0,-1-1 1 0 0,1 0-1 0 0,-1 0 1 0 0,3 0-1 0 0,-2 0-3 0 0,1-1-1 0 0,-1 1 1 0 0,0-1-1 0 0,0 0 1 0 0,1 0-1 0 0,-1 0 1 0 0,0 0-1 0 0,0-1 1 0 0,0 1-1 0 0,0 0 1 0 0,0-1 0 0 0,0 1-1 0 0,1-3 1 0 0,5-5-76 0 0,-1 1 1 0 0,-1-1 0 0 0,1 0 0 0 0,-2-1 0 0 0,7-11 0 0 0,-4 2-111 0 0,0 0 1 0 0,-2 0 0 0 0,0-1 0 0 0,-1 0 0 0 0,3-26 0 0 0,-6 36 161 0 0,-1 0 0 0 0,-1 0 0 0 0,0-1 0 0 0,0 1 0 0 0,-1 0 0 0 0,0-1 0 0 0,-1 1 0 0 0,0 0 0 0 0,-1 0 0 0 0,0 0 0 0 0,0 1 0 0 0,-7-13 0 0 0,7 17 17 0 0,0 1 1 0 0,0-1 0 0 0,-1 1 0 0 0,1 0 0 0 0,-1 0-1 0 0,0 0 1 0 0,-1 1 0 0 0,1-1 0 0 0,0 1-1 0 0,-1 0 1 0 0,0 0 0 0 0,0 1 0 0 0,0-1 0 0 0,0 1-1 0 0,0 0 1 0 0,0 1 0 0 0,0-1 0 0 0,-1 1-1 0 0,1 0 1 0 0,-1 0 0 0 0,1 1 0 0 0,-1-1 0 0 0,1 1-1 0 0,-1 1 1 0 0,1-1 0 0 0,-1 1 0 0 0,1 0-1 0 0,-1 0 1 0 0,-8 3 0 0 0,12-3-78 0 0,0 0 0 0 0,0 0 0 0 0,-1 0 1 0 0,1 0-1 0 0,0 1 0 0 0,0-1 0 0 0,1 1 0 0 0,-1-1 0 0 0,0 1 0 0 0,0 0 0 0 0,1 0 0 0 0,-1 0 1 0 0,1 0-1 0 0,0 0 0 0 0,-1 0 0 0 0,1 0 0 0 0,0 0 0 0 0,0 0 0 0 0,0 1 0 0 0,0-1 1 0 0,1 0-1 0 0,-1 1 0 0 0,1-1 0 0 0,-1 5 0 0 0,1-3-206 0 0,0 0 0 0 0,0 0-1 0 0,0 0 1 0 0,1 0 0 0 0,0 0 0 0 0,-1 0-1 0 0,1 0 1 0 0,1 0 0 0 0,-1 0-1 0 0,1 0 1 0 0,-1 0 0 0 0,1-1 0 0 0,4 7-1 0 0,4 3-995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4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32 100 12569 0 0,'-4'-3'204'0'0,"0"0"-1"0"0,0 0 1 0 0,1-1 0 0 0,-1 1-1 0 0,1-1 1 0 0,0 0-1 0 0,-3-5 1 0 0,5 8-152 0 0,1 1 0 0 0,0 0 0 0 0,0-1 0 0 0,0 1 0 0 0,0 0 0 0 0,1-1 0 0 0,-1 1 0 0 0,0-1 0 0 0,0 1 0 0 0,0 0 0 0 0,0-1 0 0 0,0 1 0 0 0,0 0 0 0 0,1-1 0 0 0,-1 1 0 0 0,0 0 0 0 0,0-1 0 0 0,0 1 0 0 0,1 0 0 0 0,-1-1 0 0 0,0 1 0 0 0,0 0 0 0 0,1 0 0 0 0,-1-1 0 0 0,0 1 0 0 0,1 0 0 0 0,-1 0 0 0 0,0-1 0 0 0,1 1 0 0 0,-1 0 0 0 0,1 0 0 0 0,14-7 222 0 0,-11 6-98 0 0,21-8-199 0 0,-1 1-1 0 0,1 1 0 0 0,36-5 1 0 0,32 1-3619 0 0,-71 10 2071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4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38 170 10461 0 0,'-1'-9'95'0'0,"0"-1"-1"0"0,0 1 1 0 0,2-1-1 0 0,-1 1 1 0 0,1 0 0 0 0,0-1-1 0 0,1 1 1 0 0,4-15 0 0 0,-4 20-33 0 0,0 0 1 0 0,0 0-1 0 0,0 1 1 0 0,0-1 0 0 0,1 0-1 0 0,-1 1 1 0 0,1-1-1 0 0,0 1 1 0 0,0 0 0 0 0,1 0-1 0 0,-1 0 1 0 0,1 0-1 0 0,-1 1 1 0 0,1-1 0 0 0,0 1-1 0 0,0 0 1 0 0,0 0-1 0 0,0 0 1 0 0,0 1 0 0 0,7-2-1 0 0,-2 1 8 0 0,0 0 0 0 0,0 0-1 0 0,0 1 1 0 0,0 0 0 0 0,1 1 0 0 0,-1 0-1 0 0,0 0 1 0 0,0 1 0 0 0,14 3 0 0 0,-19-3-46 0 0,0-1 0 0 0,-1 2 0 0 0,1-1 0 0 0,0 0 1 0 0,-1 1-1 0 0,0 0 0 0 0,1 0 0 0 0,-1 0 0 0 0,0 0 0 0 0,0 0 1 0 0,0 1-1 0 0,0-1 0 0 0,-1 1 0 0 0,1 0 0 0 0,0 0 0 0 0,-1 0 1 0 0,0 0-1 0 0,0 0 0 0 0,0 0 0 0 0,0 1 0 0 0,-1-1 1 0 0,1 1-1 0 0,-1-1 0 0 0,0 1 0 0 0,2 5 0 0 0,-2 1 3 0 0,-1 0-1 0 0,1 0 0 0 0,-1 0 1 0 0,-1 0-1 0 0,0 0 0 0 0,0 0 1 0 0,-1 0-1 0 0,0-1 0 0 0,-1 1 1 0 0,0-1-1 0 0,-1 1 0 0 0,0-1 1 0 0,0 0-1 0 0,-7 10 0 0 0,-1 0-11 0 0,-1 0 0 0 0,-1-1-1 0 0,0 0 1 0 0,-1-1-1 0 0,-21 17 1 0 0,12-15 4 0 0,0-1 0 0 0,-2-1-1 0 0,0-2 1 0 0,-29 14 0 0 0,73-38-8 0 0,0 2 0 0 0,0 0-1 0 0,1 1 1 0 0,0 1 0 0 0,1 0 0 0 0,-1 2 0 0 0,1 0-1 0 0,0 1 1 0 0,-1 2 0 0 0,33 1 0 0 0,-32 2-246 0 0,-10-1-607 0 0,0-1 0 0 0,1 0-1 0 0,-1 0 1 0 0,1-1 0 0 0,-1-1-1 0 0,0 1 1 0 0,19-5-1 0 0,-16 1-415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4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21 6813 0 0,'-5'-5'-38'0'0,"-11"-11"40"0"0,8 16 67 0 0,3 12 44 0 0,-5 93 721 0 0,7 203 0 0 0,4-253-660 0 0,8 276 742 0 0,-1 476 459 0 0,-33-120-569 0 0,-4 168 70 0 0,4-57-673 0 0,22-561-193 0 0,3-155-24 0 0,0-81 14 0 0,0-1 0 0 0,1 0 0 0 0,-1 0 1 0 0,0 1-1 0 0,0-1 0 0 0,0 0 0 0 0,0 0 1 0 0,0 1-1 0 0,0-1 0 0 0,0 0 1 0 0,0 0-1 0 0,0 0 0 0 0,0 1 0 0 0,1-1 1 0 0,-1 0-1 0 0,0 0 0 0 0,0 0 0 0 0,0 1 1 0 0,0-1-1 0 0,1 0 0 0 0,-1 0 1 0 0,0 0-1 0 0,0 0 0 0 0,0 1 0 0 0,1-1 1 0 0,-1 0-1 0 0,0 0 0 0 0,0 0 1 0 0,1 0-1 0 0,-1 0 0 0 0,0 0 0 0 0,0 0 1 0 0,1 0-1 0 0,-1 0 0 0 0,0 0 0 0 0,0 0 1 0 0,1 0-1 0 0,-1 0 0 0 0,0 0 1 0 0,0 0-1 0 0,1 0 0 0 0,-1 0 0 0 0,0 0 1 0 0,0 0-1 0 0,1 0 0 0 0,-1 0 0 0 0,0-1 1 0 0,0 1-1 0 0,0 0 0 0 0,1 0 1 0 0,-1 0-1 0 0,0 0 0 0 0,0 0 0 0 0,0-1 1 0 0,1 1-1 0 0,-1 0 0 0 0,0 0 0 0 0,0 0 1 0 0,0-1-1 0 0,0 1 0 0 0,23-18-15 0 0,-4 3 19 0 0,5 3-2 0 0,0 0 0 0 0,1 1 0 0 0,47-13-1 0 0,83-11 29 0 0,225-19-12 0 0,3 23 1 0 0,-354 29-15 0 0,2267-100 69 0 0,8 87 1876 0 0,-476-5-338 0 0,-1240-27-1535 0 0,-579 46-79 0 0,90-17-53 0 0,-86 15-1 0 0,0-1 1 0 0,-1 0-1 0 0,1-1 0 0 0,-1-1 0 0 0,15-8 0 0 0,-25 12 8 0 0,1 1 0 0 0,0-1 0 0 0,-1 0 0 0 0,0 0 0 0 0,1 0 0 0 0,-1 0 1 0 0,0-1-1 0 0,0 1 0 0 0,0 0 0 0 0,0-1 0 0 0,0 0 0 0 0,1-4 0 0 0,-2 6 3 0 0,-1-1 0 0 0,1 1-1 0 0,-1-1 1 0 0,0 1 0 0 0,0-1-1 0 0,0 0 1 0 0,0 1 0 0 0,0-1 0 0 0,0 0-1 0 0,0 1 1 0 0,0-1 0 0 0,-1 1-1 0 0,1-1 1 0 0,0 0 0 0 0,-1 1 0 0 0,0-1-1 0 0,1 1 1 0 0,-1-1 0 0 0,0 1-1 0 0,0 0 1 0 0,0-1 0 0 0,0 1 0 0 0,0 0-1 0 0,-1-2 1 0 0,-6-5-251 0 0,0 1 0 0 0,0 0 0 0 0,0 0 0 0 0,-1 1-1 0 0,0 0 1 0 0,-13-6 0 0 0,-64-26-1457 0 0,-7 6 157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5.1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64 186 6689 0 0,'2'-16'-71'0'0,"1"-1"507"0"0,0 0 3132 0 0,4-12-3165 0 0,-5 21 1971 0 0,-7 18-1904 0 0,-8 12-120 0 0,2 1 1 0 0,1 0-1 0 0,0 1 1 0 0,2 0-1 0 0,-8 38 0 0 0,13-46-173 0 0,1 1 0 0 0,0-1 0 0 0,2 1 0 0 0,2 29 0 0 0,-2-41-163 0 0,1-1-1 0 0,0 0 1 0 0,0 0 0 0 0,0 0-1 0 0,1 0 1 0 0,-1-1-1 0 0,1 1 1 0 0,0 0-1 0 0,0 0 1 0 0,5 5-1 0 0,-5-7-9 0 0,0 0-1 0 0,0 0 0 0 0,0 0 0 0 0,0-1 0 0 0,1 1 1 0 0,-1-1-1 0 0,0 1 0 0 0,1-1 0 0 0,-1 0 0 0 0,1 0 1 0 0,-1 0-1 0 0,1-1 0 0 0,0 1 0 0 0,-1 0 0 0 0,1-1 1 0 0,0 0-1 0 0,0 1 0 0 0,3-2 0 0 0,-1 2-9 0 0,0-2 0 0 0,0 1 0 0 0,-1-1 0 0 0,1 1-1 0 0,0-1 1 0 0,0-1 0 0 0,0 1 0 0 0,-1-1 0 0 0,1 1 0 0 0,-1-1-1 0 0,1-1 1 0 0,-1 1 0 0 0,0-1 0 0 0,1 0 0 0 0,3-3 0 0 0,-3 1-11 0 0,-1 0 0 0 0,1 0 1 0 0,-1-1-1 0 0,0 1 0 0 0,0-1 1 0 0,-1 0-1 0 0,0 0 0 0 0,0 0 1 0 0,4-12-1 0 0,-1-5-23 0 0,-1 0-1 0 0,-2 0 1 0 0,0-1 0 0 0,-1 1-1 0 0,-1-28 1 0 0,-5-39-48 0 0,3 80 80 0 0,-1-1 1 0 0,0 1-1 0 0,-1-1 0 0 0,0 1 1 0 0,0 0-1 0 0,-7-14 0 0 0,9 22 6 0 0,0 0-1 0 0,0 0 0 0 0,0 0 0 0 0,-1 1 0 0 0,1-1 0 0 0,0 0 0 0 0,-1 1 0 0 0,1-1 0 0 0,-1 1 0 0 0,0-1 0 0 0,1 1 0 0 0,-1 0 0 0 0,0 0 0 0 0,0 0 1 0 0,0 0-1 0 0,0 0 0 0 0,0 0 0 0 0,0 0 0 0 0,0 1 0 0 0,0-1 0 0 0,0 1 0 0 0,0-1 0 0 0,0 1 0 0 0,0 0 0 0 0,0 0 0 0 0,0 0 0 0 0,-1 0 0 0 0,1 0 1 0 0,0 1-1 0 0,0-1 0 0 0,0 0 0 0 0,0 1 0 0 0,0 0 0 0 0,0-1 0 0 0,0 1 0 0 0,0 0 0 0 0,0 0 0 0 0,0 0 0 0 0,-3 3 0 0 0,-1-1-15 0 0,1 1 0 0 0,-1 0 0 0 0,1 1 0 0 0,0-1 0 0 0,0 1 0 0 0,0 0 0 0 0,1 0 0 0 0,0 1 0 0 0,0-1 0 0 0,0 1 0 0 0,-4 8 0 0 0,6-9-262 0 0,1 0 0 0 0,-1 0-1 0 0,1 0 1 0 0,0 0 0 0 0,1 0-1 0 0,-1 0 1 0 0,1 0 0 0 0,0 0-1 0 0,0 0 1 0 0,0 0 0 0 0,1 0-1 0 0,0 0 1 0 0,0 0 0 0 0,0 0-1 0 0,3 7 1 0 0,4 3-1294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5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138 101 13125 0 0,'-19'-9'213'0'0,"0"-1"-1"0"0,-28-19 1 0 0,25 18 97 0 0,19 10-191 0 0,-1-1 0 0 0,1 0 0 0 0,0 1 0 0 0,0-1 0 0 0,0 0 0 0 0,0 0 0 0 0,-4-4 0 0 0,7 6-107 0 0,0-1 0 0 0,0 1 0 0 0,-1 0 0 0 0,1 0-1 0 0,0 0 1 0 0,0 0 0 0 0,0-1 0 0 0,0 1 0 0 0,0 0-1 0 0,0 0 1 0 0,0 0 0 0 0,0 0 0 0 0,-1-1 0 0 0,1 1-1 0 0,0 0 1 0 0,0 0 0 0 0,0-1 0 0 0,0 1 0 0 0,0 0-1 0 0,0 0 1 0 0,0 0 0 0 0,0-1 0 0 0,0 1-1 0 0,0 0 1 0 0,0 0 0 0 0,1 0 0 0 0,-1-1 0 0 0,0 1-1 0 0,0 0 1 0 0,0 0 0 0 0,0 0 0 0 0,0-1 0 0 0,0 1-1 0 0,0 0 1 0 0,0 0 0 0 0,1 0 0 0 0,-1 0 0 0 0,0 0-1 0 0,0-1 1 0 0,0 1 0 0 0,0 0 0 0 0,1 0 0 0 0,13-6 148 0 0,20-1-241 0 0,-31 7 85 0 0,27-2-734 0 0,1 1-1 0 0,0 2 1 0 0,-1 1-1 0 0,1 1 1 0 0,56 14-1 0 0,-45-4-1589 0 0,-31-8 1044 0 0</inkml:trace>
  <inkml:trace contextRef="#ctx0" brushRef="#br0" timeOffset="1">121 235 6597 0 0,'-11'8'360'0'0,"3"-6"-148"0"0,5-7 1864 0 0,6 8-1480 0 0,1-6-356 0 0,2 3 148 0 0,5 0-68 0 0,4 0-76 0 0,2-1-64 0 0,4-1-100 0 0,-2 0-236 0 0,0 0-276 0 0,6 1-288 0 0,1-3-208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5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125 389 9705 0 0,'-6'-17'315'0'0,"5"16"-246"0"0,1 0-1 0 0,0-1 0 0 0,-1 1 1 0 0,1 0-1 0 0,-1 0 0 0 0,1 0 1 0 0,-1 0-1 0 0,1-1 0 0 0,-1 1 1 0 0,0 0-1 0 0,0 0 0 0 0,0 0 1 0 0,-1 0 43 0 0,1 0 0 0 0,-1 0 0 0 0,1 1 0 0 0,-1-1 0 0 0,0 1 1 0 0,1-1-1 0 0,-1 1 0 0 0,0 0 0 0 0,1 0 0 0 0,-1 0 0 0 0,0 0 0 0 0,-2 0 0 0 0,3 0-43 0 0,-1 0 0 0 0,1 0 1 0 0,-1 0-1 0 0,1 1 0 0 0,-1-1 0 0 0,1 0 0 0 0,0 1 0 0 0,-1-1 0 0 0,1 1 0 0 0,0-1 0 0 0,-1 1 0 0 0,1 0 0 0 0,0 0 0 0 0,0 0 0 0 0,-1-1 0 0 0,1 1 0 0 0,0 0 0 0 0,0 0 0 0 0,0 0 0 0 0,-1 2 0 0 0,0 0 41 0 0,0 0 1 0 0,1 1-1 0 0,-1-1 0 0 0,1 0 1 0 0,-1 1-1 0 0,1-1 1 0 0,0 1-1 0 0,0 3 0 0 0,-1 4 50 0 0,1-1 0 0 0,1 1 0 0 0,-1-1 0 0 0,2 1 0 0 0,1 12 0 0 0,1-8-102 0 0,0-1 0 0 0,1 1 1 0 0,1-1-1 0 0,0 0 1 0 0,1 0-1 0 0,0-1 0 0 0,1 0 1 0 0,13 19-1 0 0,-16-26-55 0 0,1 0-1 0 0,-1 0 1 0 0,1-1-1 0 0,0 0 1 0 0,0 0-1 0 0,0 0 1 0 0,1-1 0 0 0,0 0-1 0 0,0 0 1 0 0,0 0-1 0 0,0 0 1 0 0,1-1-1 0 0,-1 0 1 0 0,1-1 0 0 0,0 0-1 0 0,-1 0 1 0 0,1 0-1 0 0,0 0 1 0 0,14 0-1 0 0,-16-3-94 0 0,1 0 0 0 0,-1 1 0 0 0,1-2 0 0 0,-1 1 0 0 0,0-1 0 0 0,0 0 0 0 0,1 0-1 0 0,-1 0 1 0 0,0-1 0 0 0,-1 0 0 0 0,1 0 0 0 0,0 0 0 0 0,-1 0 0 0 0,0-1 0 0 0,0 0-1 0 0,0 0 1 0 0,6-7 0 0 0,-5 5-12 0 0,-1 0 0 0 0,1 0 0 0 0,-1-1 0 0 0,0 1 0 0 0,-1-1 1 0 0,1 0-1 0 0,-2 0 0 0 0,1 0 0 0 0,-1-1 0 0 0,0 1 0 0 0,0-1 0 0 0,1-8 0 0 0,-4 4 80 0 0,1 0-1 0 0,-2 0 1 0 0,1 0 0 0 0,-2 0 0 0 0,0 1 0 0 0,0-1-1 0 0,-1 1 1 0 0,0-1 0 0 0,-1 1 0 0 0,0 1 0 0 0,-10-16-1 0 0,0 3 14 0 0,-2 0 1 0 0,0 1-1 0 0,-37-36 0 0 0,30 37 4 0 0,-1 1 0 0 0,-33-20 0 0 0,-31-25 10 0 0,87 63-2 0 0,0 1 0 0 0,0-1-1 0 0,0 0 1 0 0,0 0 0 0 0,1 0 0 0 0,-1 0 0 0 0,0 0 0 0 0,1 0 0 0 0,0-1 0 0 0,-1 1 0 0 0,1 0-1 0 0,0-1 1 0 0,0 1 0 0 0,0-1 0 0 0,0 1 0 0 0,1-1 0 0 0,-1 1 0 0 0,1-1 0 0 0,0 0-1 0 0,-1 1 1 0 0,1-1 0 0 0,1-2 0 0 0,-1 2-1 0 0,1 0-1 0 0,0 0 1 0 0,0 1-1 0 0,1-1 1 0 0,-1 0-1 0 0,1 1 1 0 0,-1-1 0 0 0,1 1-1 0 0,0 0 1 0 0,0-1-1 0 0,0 1 1 0 0,0 0-1 0 0,0 0 1 0 0,0 0-1 0 0,0 0 1 0 0,1 1 0 0 0,-1-1-1 0 0,1 1 1 0 0,4-3-1 0 0,2 0-1 0 0,1 1-1 0 0,-1 0 0 0 0,1 0 1 0 0,0 1-1 0 0,-1 1 1 0 0,1-1-1 0 0,0 1 0 0 0,0 1 1 0 0,0 0-1 0 0,0 0 1 0 0,13 3-1 0 0,-4 0-1 0 0,0 1 1 0 0,0 1-1 0 0,-1 0 1 0 0,35 15-1 0 0,-36-11 3 0 0,0 0-1 0 0,29 21 1 0 0,-39-25 34 0 0,0 1 0 0 0,0 0 0 0 0,0 1 0 0 0,-1-1 0 0 0,0 1 0 0 0,0 0 0 0 0,-1 1 0 0 0,6 8 0 0 0,-11-13-1 0 0,1-1 0 0 0,0 1 1 0 0,0-1-1 0 0,-1 1 0 0 0,1 0 1 0 0,-1-1-1 0 0,0 1 1 0 0,0-1-1 0 0,0 1 0 0 0,0 0 1 0 0,-1-1-1 0 0,1 1 0 0 0,-1 0 1 0 0,1-1-1 0 0,-1 1 1 0 0,0-1-1 0 0,0 1 0 0 0,0-1 1 0 0,0 1-1 0 0,0-1 0 0 0,-1 0 1 0 0,1 0-1 0 0,-1 0 0 0 0,-2 4 1 0 0,-7 6 57 0 0,0-1-1 0 0,0 0 1 0 0,-14 11 0 0 0,9-8-77 0 0,-31 24-3 0 0,33-28-418 0 0,1 1 0 0 0,0 0 1 0 0,1 1-1 0 0,-20 23 0 0 0,27-29-38 0 0,4-5 232 0 0,0 1 0 0 0,0-1 0 0 0,0 1 0 0 0,0-1 0 0 0,0 1 0 0 0,0-1 0 0 0,0 1 0 0 0,0-1 0 0 0,1 1 0 0 0,-1 0 0 0 0,0 0 0 0 0,0 3 0 0 0,3 4-1076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6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39 9097 0 0,'-5'2'1'0'0,"-1"0"0"0"0,0 0 0 0 0,1 1-1 0 0,0 0 1 0 0,0 0 0 0 0,0 0 0 0 0,0 1 0 0 0,0-1 0 0 0,1 1 0 0 0,-1 0 0 0 0,1 1 0 0 0,-6 7 0 0 0,4-4 310 0 0,0 0 1 0 0,0 1 0 0 0,0 0-1 0 0,1 0 1 0 0,1 0 0 0 0,-6 15-1 0 0,9-19-176 0 0,0 0 0 0 0,0 0 0 0 0,0 1 0 0 0,0-1 0 0 0,1 0 0 0 0,0 1 0 0 0,0-1 0 0 0,0 0 0 0 0,1 1 0 0 0,0-1 0 0 0,0 0 0 0 0,0 0 0 0 0,1 1 0 0 0,0-1 0 0 0,0 0 0 0 0,0-1 0 0 0,0 1 0 0 0,1 0 0 0 0,0-1 0 0 0,0 1 0 0 0,0-1 0 0 0,0 0 0 0 0,1 0 0 0 0,0 0 0 0 0,0 0 0 0 0,4 3 0 0 0,-1-2-81 0 0,1 1 1 0 0,-1-1-1 0 0,1-1 1 0 0,0 0-1 0 0,0 0 1 0 0,0 0 0 0 0,1-1-1 0 0,-1 0 1 0 0,1-1-1 0 0,0 0 1 0 0,0 0 0 0 0,0-1-1 0 0,0 0 1 0 0,17 0-1 0 0,-20-2-53 0 0,1-1 0 0 0,-1 1 0 0 0,0-1 0 0 0,1 0 0 0 0,-1 0 0 0 0,0-1 0 0 0,0 0 0 0 0,-1 0-1 0 0,1 0 1 0 0,-1-1 0 0 0,1 1 0 0 0,-1-2 0 0 0,0 1 0 0 0,0 0 0 0 0,-1-1 0 0 0,0 0-1 0 0,1 0 1 0 0,3-7 0 0 0,-2 4-6 0 0,-1-1 0 0 0,0 1 0 0 0,-1-1-1 0 0,0 0 1 0 0,0-1 0 0 0,-1 1 0 0 0,0 0-1 0 0,0-1 1 0 0,-1 0 0 0 0,-1 1 0 0 0,1-17-1 0 0,-2 20-3 0 0,0 0 0 0 0,0 0 0 0 0,-1 0 0 0 0,0-1 0 0 0,-1 1 0 0 0,1 1 0 0 0,-1-1 0 0 0,0 0 0 0 0,-1 0 0 0 0,1 1 0 0 0,-1-1-1 0 0,0 1 1 0 0,-1 0 0 0 0,1 0 0 0 0,-1 0 0 0 0,0 0 0 0 0,0 1 0 0 0,-1-1 0 0 0,-5-4 0 0 0,4 5-23 0 0,-1-1 1 0 0,0 1-1 0 0,0 0 1 0 0,0 1-1 0 0,0 0 1 0 0,-1 0-1 0 0,1 0 1 0 0,-1 1-1 0 0,0 0 1 0 0,0 1-1 0 0,1 0 1 0 0,-1 0-1 0 0,0 0 1 0 0,-11 2-1 0 0,-1 0-252 0 0,0 2 0 0 0,1 1 0 0 0,-1 0 0 0 0,-23 9 0 0 0,-73 35-2337 0 0,61-22 1042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7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6785 0 0,'21'-35'576'0'0,"-11"17"1274"0"0,18-24 0 0 0,-32 89-26 0 0,-6 81-1156 0 0,-5 78-490 0 0,14-185-295 0 0,0-7-459 0 0,0 1 1 0 0,2-1 0 0 0,1 18 0 0 0,-2-31 445 0 0,1 0 1 0 0,-1 1-1 0 0,0-1 0 0 0,1 0 1 0 0,-1 0-1 0 0,1 0 1 0 0,-1 0-1 0 0,1 0 0 0 0,-1 0 1 0 0,1 0-1 0 0,0 0 0 0 0,0 0 1 0 0,-1 0-1 0 0,1 0 0 0 0,1 1 1 0 0,5 3-1109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7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51 8793 0 0,'0'-1'13'0'0,"-1"0"0"0"0,1 0 0 0 0,0 0 0 0 0,-1 0 0 0 0,1 0 0 0 0,0 0-1 0 0,-1 0 1 0 0,1 0 0 0 0,-1 0 0 0 0,0 0 0 0 0,1 0 0 0 0,-1 1 0 0 0,0-1 0 0 0,1 0 0 0 0,-1 0 0 0 0,0 1 0 0 0,0-1 0 0 0,-1-1 0 0 0,0 2 20 0 0,0-1 1 0 0,1 1-1 0 0,-1 0 1 0 0,1 0-1 0 0,-1 0 0 0 0,0 0 1 0 0,1 0-1 0 0,-1 0 1 0 0,1 0-1 0 0,-1 0 1 0 0,0 0-1 0 0,1 1 0 0 0,-1-1 1 0 0,-1 2-1 0 0,-2-1 11 0 0,1 1 0 0 0,0-1 0 0 0,0 1 0 0 0,0 0 0 0 0,0 0 0 0 0,0 1 1 0 0,0-1-1 0 0,0 1 0 0 0,1 0 0 0 0,-1 0 0 0 0,1 0 0 0 0,0 1 0 0 0,0-1 0 0 0,0 1 0 0 0,0-1 0 0 0,1 1 0 0 0,0 0 0 0 0,-1 0 0 0 0,1 0 0 0 0,1 1 0 0 0,-1-1 0 0 0,1 0 0 0 0,-1 1 0 0 0,1-1 0 0 0,0 1 0 0 0,1-1 0 0 0,-1 1 0 0 0,1-1 0 0 0,0 1 1 0 0,0-1-1 0 0,1 1 0 0 0,1 7 0 0 0,-2-5-13 0 0,1 1 1 0 0,0-1 0 0 0,1 0-1 0 0,0 0 1 0 0,0 0 0 0 0,0 0-1 0 0,1 0 1 0 0,0-1 0 0 0,0 1 0 0 0,1-1-1 0 0,0 0 1 0 0,0 0 0 0 0,0 0-1 0 0,1 0 1 0 0,0-1 0 0 0,0 0-1 0 0,0 0 1 0 0,7 5 0 0 0,-10-9-29 0 0,-1-1 1 0 0,0 1 0 0 0,1-1 0 0 0,-1 0-1 0 0,1 1 1 0 0,-1-1 0 0 0,0 0 0 0 0,1 0-1 0 0,-1 0 1 0 0,1 0 0 0 0,-1 0-1 0 0,1 0 1 0 0,-1 0 0 0 0,0-1 0 0 0,1 1-1 0 0,-1-1 1 0 0,1 1 0 0 0,-1-1 0 0 0,0 1-1 0 0,0-1 1 0 0,1 1 0 0 0,-1-1 0 0 0,0 0-1 0 0,0 0 1 0 0,0 0 0 0 0,0 0-1 0 0,0 0 1 0 0,0 0 0 0 0,0 0 0 0 0,0 0-1 0 0,0 0 1 0 0,1-2 0 0 0,3-4 2 0 0,0 0 0 0 0,-1 0 0 0 0,0 0 0 0 0,5-9 0 0 0,-6 6-5 0 0,0 0 1 0 0,0-1-1 0 0,-1 1 1 0 0,0 0-1 0 0,0-1 1 0 0,-1 1-1 0 0,-1-1 0 0 0,0 1 1 0 0,-1-13-1 0 0,0 16-16 0 0,0 0 0 0 0,0 0-1 0 0,0 0 1 0 0,-1-1 0 0 0,0 1-1 0 0,-1 1 1 0 0,1-1 0 0 0,-1 0 0 0 0,0 1-1 0 0,-1-1 1 0 0,0 1 0 0 0,0 0-1 0 0,-9-11 1 0 0,12 17 5 0 0,0-1 1 0 0,1 1-1 0 0,-1 0 1 0 0,1-1-1 0 0,-1 1 1 0 0,0 0-1 0 0,1-1 1 0 0,-1 1-1 0 0,0 0 0 0 0,0 0 1 0 0,1 0-1 0 0,-1-1 1 0 0,0 1-1 0 0,0 0 1 0 0,1 0-1 0 0,-1 0 0 0 0,0 0 1 0 0,1 0-1 0 0,-1 1 1 0 0,0-1-1 0 0,0 0 1 0 0,1 0-1 0 0,-1 0 0 0 0,0 1 1 0 0,1-1-1 0 0,-1 0 1 0 0,0 1-1 0 0,1-1 1 0 0,-1 0-1 0 0,1 1 1 0 0,-1-1-1 0 0,0 1 0 0 0,1-1 1 0 0,-1 1-1 0 0,1-1 1 0 0,-1 1-1 0 0,1 0 1 0 0,0-1-1 0 0,-1 1 0 0 0,0 1 1 0 0,-14 27-932 0 0,14-29 936 0 0,0 3-170 0 0,0 0 0 0 0,0 0 0 0 0,0 0 0 0 0,0 0 0 0 0,0 1 1 0 0,1-1-1 0 0,0 0 0 0 0,-1 0 0 0 0,1 1 0 0 0,0-1 0 0 0,0 0 0 0 0,1 0 0 0 0,-1 1 0 0 0,2 5 0 0 0,4 7-687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8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80 8133 0 0,'-1'-1'91'0'0,"-1"-1"0"0"0,0 1 0 0 0,1-1 0 0 0,-1 1 1 0 0,1-1-1 0 0,0 0 0 0 0,0 0 0 0 0,-1 0 0 0 0,1 0 0 0 0,0 0 0 0 0,1 0 1 0 0,-1 0-1 0 0,0 0 0 0 0,1 0 0 0 0,-1 0 0 0 0,1 0 0 0 0,-1-4 1 0 0,-3-13 724 0 0,6 2-195 0 0,0 11-701 0 0,-5 8-604 0 0,3 0 521 0 0,-1 0-1 0 0,1-1 1 0 0,0 1-1 0 0,0 0 1 0 0,0-1-1 0 0,0 1 1 0 0,0 0-1 0 0,0-1 1 0 0,0 1 0 0 0,1 0-1 0 0,-1-1 1 0 0,0 1-1 0 0,2 2 1 0 0,1 12-1064 0 0,-2 26-791 0 0,0-26 1400 0 0</inkml:trace>
  <inkml:trace contextRef="#ctx0" brushRef="#br0" timeOffset="1">18 246 4044 0 0,'0'0'13'0'0,"0"1"0"0"0,0 0-1 0 0,0-1 1 0 0,0 1 0 0 0,0 0-1 0 0,0-1 1 0 0,0 1-1 0 0,-1-1 1 0 0,1 1 0 0 0,0 0-1 0 0,0-1 1 0 0,0 1 0 0 0,-1-1-1 0 0,1 1 1 0 0,0-1-1 0 0,-1 1 1 0 0,1-1 0 0 0,0 1-1 0 0,-1-1 1 0 0,1 1 0 0 0,-1-1-1 0 0,0 1 1 0 0,-3 0 1437 0 0,4-1-1411 0 0,1 0-1 0 0,-1 0 0 0 0,1 0 1 0 0,-1 0-1 0 0,1 1 1 0 0,-1-1-1 0 0,1 0 0 0 0,-1 0 1 0 0,1 1-1 0 0,-1-1 0 0 0,0 0 1 0 0,1 1-1 0 0,-1-1 1 0 0,1 1-1 0 0,-1-1 0 0 0,0 0 1 0 0,1 1-1 0 0,-1-1 1 0 0,0 1-1 0 0,0-1 0 0 0,1 1 1 0 0,-1-1-1 0 0,0 1 1 0 0,0-1-1 0 0,0 1 0 0 0,0-1 1 0 0,1 1-1 0 0,-1-1 1 0 0,0 1-1 0 0,0-1 0 0 0,0 2 1 0 0,2 4-143 0 0,0-7-161 0 0,-1-1 11 0 0,-4 1-152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8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94 107 6941 0 0,'0'0'1407'0'0,"0"-7"-832"0"0,-2-24 79 0 0,2 23 2127 0 0,-1 4-2649 0 0,-2-1-98 0 0,3 5-33 0 0,0 0-1 0 0,-1 0 1 0 0,1 0 0 0 0,-1 0-1 0 0,1 0 1 0 0,0 0 0 0 0,-1 0-1 0 0,1 0 1 0 0,-1 0-1 0 0,1 0 1 0 0,0 0 0 0 0,-1 0-1 0 0,1 0 1 0 0,-1 1 0 0 0,1-1-1 0 0,0 0 1 0 0,-1 0-1 0 0,1 0 1 0 0,0 1 0 0 0,-1-1-1 0 0,1 0 1 0 0,0 0 0 0 0,-1 1-1 0 0,1-1 1 0 0,-1 1-1 0 0,-6 7 4 0 0,-1 0-1 0 0,1 0 0 0 0,1 0 0 0 0,-1 1 0 0 0,2 0 0 0 0,-1 1 0 0 0,1-1 0 0 0,-6 18 1 0 0,8-20 5 0 0,0 1 0 0 0,1 0 0 0 0,0 0 0 0 0,0 0 1 0 0,1 0-1 0 0,0 1 0 0 0,0-1 0 0 0,1 0 0 0 0,0 0 1 0 0,0 1-1 0 0,1-1 0 0 0,0 0 0 0 0,1 0 0 0 0,5 16 1 0 0,-6-19-6 0 0,2-1 1 0 0,-1 1-1 0 0,0 0 1 0 0,1-1-1 0 0,0 0 1 0 0,0 1 0 0 0,0-1-1 0 0,0 0 1 0 0,1-1-1 0 0,-1 1 1 0 0,1 0-1 0 0,0-1 1 0 0,0 0 0 0 0,1 0-1 0 0,-1 0 1 0 0,1-1-1 0 0,-1 1 1 0 0,1-1 0 0 0,0 0-1 0 0,0-1 1 0 0,0 1-1 0 0,0-1 1 0 0,0 0-1 0 0,0 0 1 0 0,0 0 0 0 0,0-1-1 0 0,0 0 1 0 0,1 0-1 0 0,-1 0 1 0 0,0-1-1 0 0,0 1 1 0 0,0-1 0 0 0,0 0-1 0 0,0-1 1 0 0,0 1-1 0 0,0-1 1 0 0,8-5 0 0 0,-3 2-78 0 0,-1-2 0 0 0,0 0 0 0 0,0 0 1 0 0,0 0-1 0 0,-1-1 0 0 0,0 0 1 0 0,-1-1-1 0 0,0 0 0 0 0,0 0 1 0 0,-1-1-1 0 0,0 1 0 0 0,-1-1 1 0 0,6-13-1 0 0,-10 19-73 0 0,-24-31-316 0 0,-74-108 431 0 0,93 137 27 0 0,0 0 0 0 0,-1 0 0 0 0,0 0 0 0 0,0 1 1 0 0,-6-5-1 0 0,10 9 1 0 0,1 1 1 0 0,-1-1 0 0 0,1 1-1 0 0,-1 0 1 0 0,0-1-1 0 0,1 1 1 0 0,-1 0 0 0 0,0 0-1 0 0,1 0 1 0 0,-1-1-1 0 0,0 1 1 0 0,1 0 0 0 0,-1 0-1 0 0,0 0 1 0 0,1 0-1 0 0,-1 0 1 0 0,0 0 0 0 0,1 0-1 0 0,-1 0 1 0 0,0 1-1 0 0,1-1 1 0 0,-2 0 0 0 0,-6 2-44 0 0,4-2-58 0 0,-1 0 0 0 0,0 1-1 0 0,0 0 1 0 0,0 0-1 0 0,0 0 1 0 0,0 0-1 0 0,-6 4 1 0 0,10-5 32 0 0,0 0 1 0 0,0 1-1 0 0,0-1 0 0 0,0 1 1 0 0,0-1-1 0 0,1 1 0 0 0,-1-1 1 0 0,0 1-1 0 0,0-1 0 0 0,1 1 1 0 0,-1 0-1 0 0,0-1 0 0 0,1 1 1 0 0,-1 0-1 0 0,0 0 0 0 0,1-1 1 0 0,-1 1-1 0 0,1 0 0 0 0,-1 0 0 0 0,1 0 1 0 0,0 0-1 0 0,-1-1 0 0 0,1 1 1 0 0,0 0-1 0 0,0 0 0 0 0,0 0 1 0 0,-1 0-1 0 0,1 0 0 0 0,0 0 1 0 0,0 0-1 0 0,0 0 0 0 0,0 0 1 0 0,1 0-1 0 0,-1 0 0 0 0,0 0 1 0 0,0 0-1 0 0,1 0 0 0 0,-1 0 1 0 0,0-1-1 0 0,1 1 0 0 0,-1 0 1 0 0,1 0-1 0 0,0 1 0 0 0,5 4-786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9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95 6657 0 0,'0'-4'173'0'0,"0"1"0"0"0,1-1 0 0 0,-1 0 0 0 0,1 1 0 0 0,-1-1 0 0 0,1 1 1 0 0,0-1-1 0 0,0 1 0 0 0,1 0 0 0 0,-1-1 0 0 0,1 1 0 0 0,-1 0 0 0 0,1 0 1 0 0,0 0-1 0 0,0 0 0 0 0,5-5 0 0 0,-3 5-49 0 0,0 0 0 0 0,0 0 0 0 0,0 0-1 0 0,0 1 1 0 0,1-1 0 0 0,-1 1 0 0 0,1 0 0 0 0,-1 0 0 0 0,1 1 0 0 0,9-3-1 0 0,-1 2-37 0 0,-1 1-1 0 0,1 0 1 0 0,-1 1-1 0 0,1 0 1 0 0,-1 1-1 0 0,1 0 1 0 0,-1 1-1 0 0,23 6 1 0 0,-33-7-83 0 0,0-1 0 0 0,0 1 0 0 0,0 0 1 0 0,0 0-1 0 0,0-1 0 0 0,0 1 0 0 0,0 1 1 0 0,0-1-1 0 0,0 0 0 0 0,0 0 0 0 0,0 1 1 0 0,-1-1-1 0 0,1 1 0 0 0,-1-1 0 0 0,1 1 0 0 0,-1 0 1 0 0,1 0-1 0 0,-1 0 0 0 0,0-1 0 0 0,0 1 1 0 0,0 0-1 0 0,0 0 0 0 0,0 1 0 0 0,-1-1 1 0 0,1 0-1 0 0,0 0 0 0 0,-1 0 0 0 0,0 0 0 0 0,1 1 1 0 0,-1-1-1 0 0,0 0 0 0 0,0 0 0 0 0,-1 5 1 0 0,0-2-2 0 0,-1 1 1 0 0,1-1 0 0 0,-1 0 0 0 0,0 0 0 0 0,-1 0-1 0 0,1 0 1 0 0,-1 0 0 0 0,0 0 0 0 0,0-1-1 0 0,-1 1 1 0 0,1-1 0 0 0,-7 6 0 0 0,-6 4 17 0 0,-1-1 1 0 0,0-1-1 0 0,0 0 1 0 0,-22 10-1 0 0,-79 32 185 0 0,78-37-75 0 0,40-17-121 0 0,-1 1-1 0 0,0-1 1 0 0,1 0-1 0 0,-1 0 1 0 0,0 0 0 0 0,1 1-1 0 0,-1-1 1 0 0,0 0-1 0 0,1 1 1 0 0,-1-1 0 0 0,0 1-1 0 0,1-1 1 0 0,-1 1-1 0 0,1-1 1 0 0,-1 1-1 0 0,1-1 1 0 0,-1 1 0 0 0,1 0-1 0 0,0-1 1 0 0,-1 2-1 0 0,11 2 200 0 0,24-3 10 0 0,-6-5-142 0 0,155-22-636 0 0,-121 20-499 0 0,-16 3-195 0 0,-16-1 167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39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142 165 6437 0 0,'6'-18'5056'0'0,"-20"58"-4844"0"0,3-20-188 0 0,-1-1-1 0 0,0 0 0 0 0,-1 0 1 0 0,-2-2-1 0 0,1 1 1 0 0,-24 19-1 0 0,38-37-17 0 0,0 0 1 0 0,0 1-1 0 0,-1-1 0 0 0,1 0 0 0 0,0 1 1 0 0,0-1-1 0 0,-1 0 0 0 0,1 0 0 0 0,0 1 1 0 0,0-1-1 0 0,-1 0 0 0 0,1 0 0 0 0,0 1 1 0 0,-1-1-1 0 0,1 0 0 0 0,-1 0 0 0 0,1 0 1 0 0,0 0-1 0 0,-1 0 0 0 0,1 0 0 0 0,0 1 1 0 0,-1-1-1 0 0,1 0 0 0 0,-1 0 0 0 0,1 0 1 0 0,0 0-1 0 0,-1 0 0 0 0,1 0 0 0 0,0-1 1 0 0,-1 1-1 0 0,1 0 0 0 0,-1 0 0 0 0,1 0 1 0 0,0 0-1 0 0,-1 0 0 0 0,1-1 0 0 0,0 1 1 0 0,-1 0-1 0 0,-4-18 109 0 0,5 12-114 0 0,0-1 0 0 0,0 1 0 0 0,1 0 0 0 0,2-11-1 0 0,6-5 12 0 0,0 0-1 0 0,2 1 0 0 0,0 0 0 0 0,2 1 1 0 0,0 0-1 0 0,1 1 0 0 0,1 0 0 0 0,1 1 1 0 0,0 1-1 0 0,2 0 0 0 0,0 2 0 0 0,33-23 0 0 0,-50 37-2 0 0,0 0 0 0 0,0 0 0 0 0,1 0 0 0 0,-1 0 0 0 0,0 1 0 0 0,0-1-1 0 0,1 0 1 0 0,-1 1 0 0 0,1-1 0 0 0,-1 1 0 0 0,1 0 0 0 0,-1-1-1 0 0,0 1 1 0 0,1 0 0 0 0,-1 0 0 0 0,1 0 0 0 0,-1 0 0 0 0,1 0 0 0 0,-1 0-1 0 0,1 0 1 0 0,-1 1 0 0 0,3 0 0 0 0,-2 0 2 0 0,0 1 0 0 0,-1-1 0 0 0,1 1 0 0 0,0 0 0 0 0,-1 0 0 0 0,1 0 0 0 0,-1 0 0 0 0,0 0 0 0 0,1 0 0 0 0,-1 0 0 0 0,0 1 0 0 0,0-1 0 0 0,1 3 1 0 0,10 32 28 0 0,-2-1 0 0 0,12 74 0 0 0,-3-7-1569 0 0,-4-60-495 0 0,-13-24 737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4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82 5633 0 0,'1'0'18'0'0,"0"1"1"0"0,0-1-1 0 0,0 0 1 0 0,0 1-1 0 0,-1-1 1 0 0,1 0-1 0 0,0 0 1 0 0,0 0 0 0 0,0 0-1 0 0,0 0 1 0 0,0 0-1 0 0,0 0 1 0 0,0 0-1 0 0,0 0 1 0 0,0 0 0 0 0,0 0-1 0 0,0 0 1 0 0,0-1-1 0 0,1 0 1 0 0,3 1 49 0 0,26-2 143 0 0,0 1-1 0 0,57 7 1 0 0,-23-1-105 0 0,690 1 253 0 0,-578-9-213 0 0,1050-24 976 0 0,-730 14-873 0 0,2182-25 451 0 0,-2105 31-211 0 0,163-1 1425 0 0,-731 8-1897 0 0,14 3 232 0 0,-19-3-235 0 0,-1 1 0 0 0,1-1 0 0 0,-1 1-1 0 0,0-1 1 0 0,0 1 0 0 0,1-1-1 0 0,-1 1 1 0 0,0 0 0 0 0,0-1-1 0 0,1 1 1 0 0,-1-1 0 0 0,0 1-1 0 0,0 0 1 0 0,0-1 0 0 0,0 1-1 0 0,0-1 1 0 0,0 1 0 0 0,0 0 0 0 0,0-1-1 0 0,0 1 1 0 0,0-1 0 0 0,0 1-1 0 0,-1 0 1 0 0,1-1 0 0 0,0 1-1 0 0,0-1 1 0 0,0 1 0 0 0,-1-1-1 0 0,1 1 1 0 0,0-1 0 0 0,-1 1-1 0 0,0 0 1 0 0,-60 120 1296 0 0,27-56-843 0 0,2 2 0 0 0,-27 86 0 0 0,34-62-133 0 0,5 2 0 0 0,3 0 0 0 0,-7 162 0 0 0,22-100 136 0 0,25 232 0 0 0,1-217-49 0 0,81 294-1 0 0,92 153 249 0 0,-160-509-528 0 0,1 4-1 0 0,77 241 232 0 0,-82-236-255 0 0,18 125 0 0 0,-46-211-103 0 0,-2 0 0 0 0,-1 0-1 0 0,-2 45 1 0 0,0-67-22 0 0,-1-1-1 0 0,0 1 0 0 0,-1 0 1 0 0,1-1-1 0 0,-2 1 1 0 0,1-1-1 0 0,-1 0 1 0 0,-1 0-1 0 0,1 0 0 0 0,-1 0 1 0 0,-1 0-1 0 0,1-1 1 0 0,-1 0-1 0 0,-1 0 1 0 0,1 0-1 0 0,-1-1 0 0 0,-7 7 1 0 0,10-11-79 0 0,0 0-1 0 0,0-1 1 0 0,0 1 0 0 0,0-1 0 0 0,-1 1 0 0 0,1-1-1 0 0,0 0 1 0 0,-1 0 0 0 0,1-1 0 0 0,0 1-1 0 0,-1-1 1 0 0,1 1 0 0 0,-1-1 0 0 0,-3-1 0 0 0,-3 1-536 0 0,-1-2 0 0 0,1 1 1 0 0,-14-5-1 0 0,-10-7-1469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0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0 212 6689 0 0,'0'-2'1'0'0,"0"1"1"0"0,0-1 0 0 0,0 1-1 0 0,1-1 1 0 0,-1 1 0 0 0,0-1-1 0 0,1 1 1 0 0,-1 0 0 0 0,1-1 0 0 0,-1 1-1 0 0,1 0 1 0 0,0-1 0 0 0,0 1-1 0 0,-1 0 1 0 0,1 0 0 0 0,0-1-1 0 0,0 1 1 0 0,0 0 0 0 0,0 0-1 0 0,0 0 1 0 0,1 0 0 0 0,1-1-1 0 0,30-20 96 0 0,19 1-72 0 0,104-25 0 0 0,-107 33-34 0 0,-40 11 47 0 0,-1-1 0 0 0,1 1 0 0 0,0 1 0 0 0,0 0 0 0 0,0 0 1 0 0,0 1-1 0 0,15 1 0 0 0,-24-2-31 0 0,0 1-1 0 0,1 0 1 0 0,-1 0 0 0 0,0 0-1 0 0,0 0 1 0 0,0 0 0 0 0,0 0-1 0 0,0 1 1 0 0,0-1 0 0 0,0 0-1 0 0,1 0 1 0 0,-1 0 0 0 0,0 0-1 0 0,0 0 1 0 0,0 0 0 0 0,0 0-1 0 0,0 0 1 0 0,0 0 0 0 0,0 0 0 0 0,0 0-1 0 0,0 0 1 0 0,0 0 0 0 0,1 0-1 0 0,-1 0 1 0 0,0 0 0 0 0,0 1-1 0 0,0-1 1 0 0,0 0 0 0 0,0 0-1 0 0,0 0 1 0 0,0 0 0 0 0,0 0-1 0 0,0 0 1 0 0,0 0 0 0 0,0 0-1 0 0,0 0 1 0 0,0 1 0 0 0,0-1-1 0 0,0 0 1 0 0,0 0 0 0 0,0 0-1 0 0,0 0 1 0 0,0 0 0 0 0,0 0-1 0 0,0 0 1 0 0,0 1 0 0 0,0-1-1 0 0,0 0 1 0 0,0 0 0 0 0,0 0-1 0 0,0 0 1 0 0,-7 5 233 0 0,-10 3 252 0 0,16-7-443 0 0,-1 0 1 0 0,0 0-1 0 0,0 0 1 0 0,1 1 0 0 0,-1-1-1 0 0,1 0 1 0 0,-1 1-1 0 0,1-1 1 0 0,-1 1 0 0 0,1-1-1 0 0,0 1 1 0 0,0 0-1 0 0,0 0 1 0 0,0-1-1 0 0,0 1 1 0 0,0 0 0 0 0,0 0-1 0 0,1 0 1 0 0,-1 0-1 0 0,1 0 1 0 0,-1 0 0 0 0,1 3-1 0 0,-2 11-27 0 0,0-1-1 0 0,2 17 1 0 0,-1-5 29 0 0,1 4-22 0 0,1-24-27 0 0,-1 0 0 0 0,0-1 0 0 0,0 1 0 0 0,-1 0 0 0 0,0-1 0 0 0,0 1 0 0 0,-3 7 0 0 0,1-17 141 0 0,-1-13-76 0 0,-2-19-51 0 0,7 22-20 0 0,0 1 0 0 0,1-1-1 0 0,0 1 1 0 0,1-1 0 0 0,0 1 0 0 0,1 0-1 0 0,0 0 1 0 0,1 0 0 0 0,0 1 0 0 0,9-13-1 0 0,-9 15-4 0 0,1 0 0 0 0,0 1 0 0 0,0 0 0 0 0,1 0 0 0 0,0 1 0 0 0,0 0 0 0 0,1 0 0 0 0,0 0 0 0 0,0 1 0 0 0,0 1 0 0 0,1-1 0 0 0,0 1 0 0 0,10-4 0 0 0,-13 8 5 0 0,0-1 1 0 0,1 1-1 0 0,0 0 0 0 0,-1 0 1 0 0,1 0-1 0 0,-1 1 0 0 0,1 0 1 0 0,0 1-1 0 0,-1-1 1 0 0,1 1-1 0 0,-1 0 0 0 0,1 1 1 0 0,-1 0-1 0 0,12 4 0 0 0,-15-5 5 0 0,-1 1-1 0 0,1-1 0 0 0,-1 0 0 0 0,1 1 1 0 0,-1-1-1 0 0,1 1 0 0 0,-1 0 0 0 0,0-1 0 0 0,0 1 1 0 0,0 0-1 0 0,0 1 0 0 0,0-1 0 0 0,-1 0 1 0 0,1 0-1 0 0,-1 1 0 0 0,1-1 0 0 0,-1 1 1 0 0,0-1-1 0 0,0 1 0 0 0,0 0 0 0 0,0-1 0 0 0,0 1 1 0 0,-1 0-1 0 0,1 0 0 0 0,-1-1 0 0 0,0 1 1 0 0,0 0-1 0 0,0 0 0 0 0,0 0 0 0 0,0-1 0 0 0,-1 1 1 0 0,1 0-1 0 0,-1 0 0 0 0,0 0 0 0 0,0-1 1 0 0,-1 5-1 0 0,0-3 4 0 0,0 0 1 0 0,-1 0-1 0 0,1 0 0 0 0,-1 0 0 0 0,0-1 1 0 0,0 1-1 0 0,0-1 0 0 0,0 0 1 0 0,0 0-1 0 0,-1 0 0 0 0,1 0 1 0 0,-8 4-1 0 0,-4 1-3 0 0,0-1-1 0 0,-18 7 0 0 0,12-6 14 0 0,29-9-11 0 0,-1 0 0 0 0,1 0 0 0 0,0 1 0 0 0,-1 1 0 0 0,1-1 0 0 0,8 3 0 0 0,7-1 18 0 0,-3-1 53 0 0,1 2 0 0 0,-1 0 0 0 0,0 2 1 0 0,36 12-1 0 0,-55-17-52 0 0,1 1 1 0 0,-1-1-1 0 0,1 0 1 0 0,-1 1-1 0 0,0-1 1 0 0,1 1-1 0 0,-1 0 1 0 0,0-1-1 0 0,0 1 1 0 0,1 0-1 0 0,-1 0 1 0 0,0 0-1 0 0,0 0 1 0 0,0 0-1 0 0,0 0 1 0 0,0 0-1 0 0,0 0 1 0 0,0 1-1 0 0,-1-1 1 0 0,1 0-1 0 0,0 0 1 0 0,0 1-1 0 0,-1-1 1 0 0,1 1-1 0 0,-1-1 1 0 0,0 0-1 0 0,1 1 1 0 0,-1-1-1 0 0,0 1 1 0 0,0-1-1 0 0,0 1 1 0 0,0 1-1 0 0,-1 0 18 0 0,0 0-1 0 0,0-1 1 0 0,0 1-1 0 0,-1-1 1 0 0,1 1-1 0 0,-1-1 1 0 0,1 0-1 0 0,-1 1 1 0 0,0-1-1 0 0,0 0 1 0 0,0 0-1 0 0,0-1 1 0 0,0 1-1 0 0,-1 0 1 0 0,1-1 0 0 0,-3 2-1 0 0,-11 6 14 0 0,0-2-1 0 0,0 0 1 0 0,-1-1-1 0 0,0 0 0 0 0,-35 6 1 0 0,-93 5-1224 0 0,86-12-102 0 0,20 2 128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0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1 121 6281 0 0,'60'5'542'0'0,"440"-18"491"0"0,-369 6-844 0 0,178-10 219 0 0,464-19 1226 0 0,86 25 251 0 0,130-3-1061 0 0,-227-12-4781 0 0,-695 24 2643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3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5183 1510 5725 0 0,'11'-16'7183'0'0,"12"-31"-6130"0"0,-22 40-1046 0 0,1-1 0 0 0,-1 1 0 0 0,0-1 0 0 0,-1 0 0 0 0,0 1 0 0 0,0-1 0 0 0,0 0 0 0 0,-1 1 1 0 0,-1-1-1 0 0,1 1 0 0 0,-1-1 0 0 0,0 1 0 0 0,-1-1 0 0 0,0 1 0 0 0,0 0 0 0 0,-7-12 0 0 0,-6-6-54 0 0,-1 1-1 0 0,0 1 1 0 0,-22-22-1 0 0,-4 1-54 0 0,-2 1-1 0 0,-2 2 1 0 0,-72-49 0 0 0,-168-86-143 0 0,152 101 189 0 0,-3 7 0 0 0,-3 5 0 0 0,-213-64 0 0 0,-476-54-127 0 0,-12 61 112 0 0,814 116 73 0 0,-802-73-21 0 0,0 39 48 0 0,728 35-21 0 0,-221-12-31 0 0,311 12-128 0 0,18 0-304 0 0,21-2-474 0 0,-15 5 391 0 0,1 0 0 0 0,0-2 0 0 0,15-2 0 0 0,-11 1-116 0 0,13-3-640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3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331 42 6689 0 0,'0'-2'44'0'0,"1"0"0"0"0,-1 0 0 0 0,0 0 0 0 0,1 0 0 0 0,-1 1 1 0 0,1-1-1 0 0,-1 0 0 0 0,1 0 0 0 0,0 0 0 0 0,0 1 0 0 0,0-1 1 0 0,0 1-1 0 0,0-1 0 0 0,0 1 0 0 0,0-1 0 0 0,3-1 1 0 0,4-7 499 0 0,-103 80 101 0 0,87-64-639 0 0,-41 28-4 0 0,2 1 0 0 0,-43 43 0 0 0,85-73 1 0 0,-3 2 5 0 0,1 0 0 0 0,0 1 1 0 0,0-1-1 0 0,1 1 1 0 0,0 1-1 0 0,0-1 0 0 0,-7 16 1 0 0,13-22 13 0 0,0-1 1 0 0,0 0-1 0 0,1 1 1 0 0,-1-1 0 0 0,0 0-1 0 0,1 0 1 0 0,-1 1-1 0 0,0-1 1 0 0,1 0-1 0 0,0 0 1 0 0,-1 0 0 0 0,1 0-1 0 0,0 1 1 0 0,-1-1-1 0 0,1 0 1 0 0,0 0-1 0 0,0-1 1 0 0,0 1-1 0 0,0 0 1 0 0,1 1 0 0 0,28 23 531 0 0,-22-18-417 0 0,22 19 134 0 0,-19-15-209 0 0,2 0 1 0 0,0-1-1 0 0,15 10 0 0 0,83 37-809 0 0,-93-48 500 0 0,32 18-542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4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181 465 8861 0 0,'18'-12'-55'0'0,"-15"11"120"0"0,0-1 1 0 0,0 1 0 0 0,-1-1-1 0 0,1 0 1 0 0,-1 0 0 0 0,1 0 0 0 0,-1 0-1 0 0,0-1 1 0 0,0 1 0 0 0,0-1-1 0 0,0 1 1 0 0,2-4 0 0 0,-3 5 41 0 0,-1 0 1 0 0,1 0 0 0 0,0 0 0 0 0,-1-1-1 0 0,1 1 1 0 0,-1 0 0 0 0,1 0-1 0 0,-1-1 1 0 0,0 1 0 0 0,0 0 0 0 0,1 0-1 0 0,-1-1 1 0 0,0 1 0 0 0,0 0 0 0 0,0-1-1 0 0,0 1 1 0 0,0 0 0 0 0,-1-2 0 0 0,0 2-68 0 0,1 1 1 0 0,-1-1-1 0 0,0 0 0 0 0,0 1 1 0 0,1-1-1 0 0,-1 1 1 0 0,0-1-1 0 0,0 1 1 0 0,0 0-1 0 0,0-1 1 0 0,1 1-1 0 0,-1 0 1 0 0,0-1-1 0 0,0 1 1 0 0,0 0-1 0 0,0 0 1 0 0,0 0-1 0 0,0 0 0 0 0,0 0 1 0 0,0 0-1 0 0,0 0 1 0 0,0 0-1 0 0,0 0 1 0 0,0 1-1 0 0,0-1 1 0 0,-1 1-1 0 0,-10 2-24 0 0,0 0 0 0 0,0 1 0 0 0,0 0 0 0 0,1 1 0 0 0,-1 0 0 0 0,1 1 0 0 0,0 0 0 0 0,1 1 0 0 0,0 0 0 0 0,-13 11 0 0 0,16-12 27 0 0,0 1 0 0 0,1-1 0 0 0,0 1 0 0 0,0 0 0 0 0,0 0 0 0 0,1 1 0 0 0,0-1 0 0 0,1 1 0 0 0,0 1 0 0 0,0-1 0 0 0,1 0 0 0 0,0 1 1 0 0,0 0-1 0 0,-3 16 0 0 0,6-21-11 0 0,0 0 0 0 0,0 0 0 0 0,0 0 0 0 0,0 0 0 0 0,1-1 0 0 0,0 1 0 0 0,0 0 0 0 0,0 0 0 0 0,0 0 0 0 0,0 0 0 0 0,1-1 1 0 0,-1 1-1 0 0,1-1 0 0 0,0 1 0 0 0,3 3 0 0 0,-1-2-8 0 0,1 0 0 0 0,-1 0 1 0 0,1 0-1 0 0,0-1 0 0 0,0 0 1 0 0,1 0-1 0 0,-1 0 0 0 0,10 4 1 0 0,-3-2-8 0 0,0-1-1 0 0,1-1 1 0 0,-1 0 0 0 0,1-1 0 0 0,0 0 0 0 0,0 0 0 0 0,0-2 0 0 0,23 1 0 0 0,-30-2-13 0 0,0-1 0 0 0,-1 0 0 0 0,1 0 0 0 0,-1 0 0 0 0,1 0 0 0 0,-1-1 0 0 0,1 0 0 0 0,-1 0 0 0 0,0-1 0 0 0,0 0 0 0 0,0 1 0 0 0,9-8 0 0 0,-11 8-6 0 0,-1-1-1 0 0,1 1 1 0 0,-1-1 0 0 0,0 0-1 0 0,0 1 1 0 0,1-1 0 0 0,-2 0-1 0 0,1 0 1 0 0,0 0 0 0 0,-1 0-1 0 0,1-1 1 0 0,-1 1-1 0 0,0 0 1 0 0,0-1 0 0 0,0 1-1 0 0,-1-1 1 0 0,1 1 0 0 0,-1-1-1 0 0,0 1 1 0 0,0-1-1 0 0,0 1 1 0 0,-1-5 0 0 0,-1-4-16 0 0,-1-1 0 0 0,-1 1 1 0 0,0 0-1 0 0,-1 0 0 0 0,-10-20 1 0 0,-39-54-54 0 0,31 51 62 0 0,-45-78-13 0 0,58 92 21 0 0,1 1-1 0 0,0-1 1 0 0,-10-40-1 0 0,18 54-11 0 0,0 0 0 0 0,0-1-1 0 0,1 1 1 0 0,0-1 0 0 0,0 1 0 0 0,1-1-1 0 0,0 1 1 0 0,0 0 0 0 0,1-1 0 0 0,0 1-1 0 0,0 0 1 0 0,1 0 0 0 0,0 0-1 0 0,4-6 1 0 0,-5 9 3 0 0,0 0 0 0 0,0 0 0 0 0,1 0-1 0 0,-1 0 1 0 0,1 1 0 0 0,0-1 0 0 0,0 1-1 0 0,0 0 1 0 0,1 0 0 0 0,-1 0 0 0 0,1 0-1 0 0,-1 1 1 0 0,1 0 0 0 0,0-1 0 0 0,0 1 0 0 0,0 0-1 0 0,1 1 1 0 0,-1-1 0 0 0,0 1 0 0 0,1 0-1 0 0,-1 0 1 0 0,0 0 0 0 0,1 1 0 0 0,5-1 0 0 0,-7 2 8 0 0,-1-1 0 0 0,1 1 0 0 0,-1 0 0 0 0,1 0 0 0 0,-1 0 0 0 0,1 0 0 0 0,-1 0-1 0 0,1 1 1 0 0,-1-1 0 0 0,0 1 0 0 0,0-1 0 0 0,0 1 0 0 0,0 0 0 0 0,0 0 0 0 0,0 0 0 0 0,0 0 0 0 0,-1 0 0 0 0,1 0 0 0 0,-1 0 0 0 0,0 1 0 0 0,1-1 0 0 0,-1 1 0 0 0,0-1 0 0 0,0 1 0 0 0,1 4 0 0 0,2 8 15 0 0,0 0 0 0 0,-1 1-1 0 0,1 16 1 0 0,-4-30-11 0 0,2 25 81 0 0,-2 1-1 0 0,-2-1 1 0 0,0 1-1 0 0,-9 42 1 0 0,4-35-1218 0 0,-3 70 0 0 0,10-71-2086 0 0,0-26 1921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4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32 7873 0 0,'-4'-1'54'0'0,"0"1"0"0"0,0-1 1 0 0,0 1-1 0 0,0 0 1 0 0,0 0-1 0 0,0 0 0 0 0,0 1 1 0 0,0-1-1 0 0,0 1 0 0 0,1 0 1 0 0,-1 0-1 0 0,0 0 1 0 0,0 1-1 0 0,1-1 0 0 0,-1 1 1 0 0,0 0-1 0 0,1 0 1 0 0,0 0-1 0 0,0 1 0 0 0,-1-1 1 0 0,1 1-1 0 0,0 0 0 0 0,1 0 1 0 0,-1 0-1 0 0,1 0 1 0 0,-1 0-1 0 0,1 0 0 0 0,0 1 1 0 0,0-1-1 0 0,0 1 0 0 0,1-1 1 0 0,-1 1-1 0 0,1 0 1 0 0,0 0-1 0 0,0 0 0 0 0,0-1 1 0 0,0 1-1 0 0,1 0 0 0 0,0 0 1 0 0,-1 0-1 0 0,2 0 1 0 0,-1 5-1 0 0,2 5 200 0 0,1 0 0 0 0,0 0-1 0 0,1-1 1 0 0,0 1 0 0 0,1-1 0 0 0,1 0 0 0 0,0 0 0 0 0,10 17 0 0 0,-13-26-239 0 0,0 1 1 0 0,1 0-1 0 0,-1-1 1 0 0,1 0-1 0 0,0 0 1 0 0,0 0-1 0 0,0 0 1 0 0,0 0-1 0 0,1-1 1 0 0,0 0-1 0 0,-1 0 1 0 0,1 0-1 0 0,0-1 1 0 0,1 1-1 0 0,-1-1 1 0 0,0 0-1 0 0,1-1 1 0 0,-1 1-1 0 0,1-1 1 0 0,-1 0-1 0 0,1-1 1 0 0,-1 1-1 0 0,1-1 1 0 0,8-1-1 0 0,-11 1-14 0 0,0-1 0 0 0,0 0 0 0 0,0 1 0 0 0,0-1 0 0 0,0 0 0 0 0,0-1-1 0 0,0 1 1 0 0,0 0 0 0 0,-1-1 0 0 0,1 0 0 0 0,-1 1 0 0 0,1-1 0 0 0,-1 0 0 0 0,1 0 0 0 0,2-4-1 0 0,-2 1 2 0 0,0 1-1 0 0,0-1 0 0 0,0 0 0 0 0,-1 0 0 0 0,1 1 0 0 0,-1-2 0 0 0,0 1 1 0 0,1-7-1 0 0,-1 1-9 0 0,0-1 0 0 0,-1 1 0 0 0,0 0 0 0 0,-1 0 0 0 0,0 0 0 0 0,0-1 0 0 0,-2 1 0 0 0,-2-13 0 0 0,1 12-65 0 0,0 1 0 0 0,-1 0 0 0 0,-1-1-1 0 0,0 2 1 0 0,0-1 0 0 0,-1 0 0 0 0,-9-10 0 0 0,13 17-43 0 0,-1 0-1 0 0,0 1 1 0 0,0 0-1 0 0,0 0 1 0 0,0 0 0 0 0,-1 0-1 0 0,1 0 1 0 0,-1 0-1 0 0,1 1 1 0 0,-1 0 0 0 0,0 0-1 0 0,0 0 1 0 0,0 0-1 0 0,0 0 1 0 0,-1 1 0 0 0,1 0-1 0 0,0 0 1 0 0,-1 0-1 0 0,1 0 1 0 0,0 1 0 0 0,-9 0-1 0 0,11 0-5 0 0,1 0-1 0 0,-1 1 1 0 0,0-1-1 0 0,0 1 1 0 0,1-1-1 0 0,-1 1 1 0 0,0 0-1 0 0,1 0 1 0 0,-1 0-1 0 0,1 0 1 0 0,-1 0-1 0 0,1 0 1 0 0,-1 0-1 0 0,1 0 1 0 0,0 0-1 0 0,-1 1 1 0 0,1-1 0 0 0,0 1-1 0 0,0-1 1 0 0,0 1-1 0 0,0-1 1 0 0,0 1-1 0 0,0 2 1 0 0,-2 7-680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4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6097 0 0,'4'-14'460'0'0,"-3"11"-354"0"0,0 1 0 0 0,0-1 0 0 0,0 0 0 0 0,0 0 0 0 0,-1 0 0 0 0,0 0 0 0 0,1 0 0 0 0,-1-5 0 0 0,-1 8-80 0 0,1-1 0 0 0,0 1 1 0 0,0-1-1 0 0,-1 1 1 0 0,1-1-1 0 0,0 1 0 0 0,0-1 1 0 0,0 1-1 0 0,0-1 0 0 0,0 1 1 0 0,0-1-1 0 0,0 0 1 0 0,0 1-1 0 0,0-1 0 0 0,0 1 1 0 0,0-1-1 0 0,0 1 0 0 0,0-1 1 0 0,1 1-1 0 0,-1-1 0 0 0,0 1 1 0 0,0-1-1 0 0,0 1 1 0 0,1-1-1 0 0,-1 1 0 0 0,0-1 1 0 0,1 1-1 0 0,-1-1 0 0 0,0 1 1 0 0,1 0-1 0 0,-1-1 1 0 0,1 1-1 0 0,-1-1 0 0 0,1 1 1 0 0,-1 0-1 0 0,1 0 0 0 0,-1-1 1 0 0,1 1-1 0 0,-1 0 1 0 0,1 0-1 0 0,-1 0 0 0 0,1-1 1 0 0,-1 1-1 0 0,1 0 0 0 0,-1 0 1 0 0,2 0-1 0 0,0 0 10 0 0,0 0-1 0 0,0 0 0 0 0,0 0 1 0 0,0 1-1 0 0,0-1 1 0 0,0 0-1 0 0,0 1 1 0 0,0 0-1 0 0,-1-1 1 0 0,1 1-1 0 0,3 1 1 0 0,4 4-1 0 0,0 1 1 0 0,0-1 0 0 0,-1 2 0 0 0,0-1 0 0 0,0 1-1 0 0,-1 0 1 0 0,0 1 0 0 0,0 0 0 0 0,-1 0 0 0 0,0 0-1 0 0,-1 1 1 0 0,0 0 0 0 0,0 0 0 0 0,-1 0 0 0 0,0 0-1 0 0,3 17 1 0 0,-7-26-32 0 0,0-1 0 0 0,1 1 0 0 0,-1-1 0 0 0,0 1 0 0 0,0-1 0 0 0,0 1 0 0 0,0-1 0 0 0,0 1-1 0 0,0-1 1 0 0,0 1 0 0 0,0-1 0 0 0,0 1 0 0 0,0-1 0 0 0,0 1 0 0 0,0-1 0 0 0,-1 1 0 0 0,1-1 0 0 0,0 1 0 0 0,0-1-1 0 0,0 1 1 0 0,-1-1 0 0 0,1 1 0 0 0,0-1 0 0 0,-1 1 0 0 0,1-1 0 0 0,0 0 0 0 0,-1 1 0 0 0,1-1 0 0 0,0 0 0 0 0,-1 1-1 0 0,1-1 1 0 0,-1 1 0 0 0,0-1 6 0 0,-1 0 0 0 0,1 0-1 0 0,0 0 1 0 0,0 0 0 0 0,0 0 0 0 0,0 0-1 0 0,-1-1 1 0 0,1 1 0 0 0,0 0-1 0 0,0-1 1 0 0,0 1 0 0 0,0 0 0 0 0,-2-2-1 0 0,-31-21 106 0 0,32 21-111 0 0,-1 0 0 0 0,1 0-1 0 0,1 0 1 0 0,-1 0 0 0 0,0 0-1 0 0,0-1 1 0 0,1 1 0 0 0,-1-1-1 0 0,1 1 1 0 0,0-1 0 0 0,0 0-1 0 0,0 1 1 0 0,0-1 0 0 0,0 0-1 0 0,0 0 1 0 0,1 0 0 0 0,0 1-1 0 0,-1-5 1 0 0,2 3 5 0 0,-1-1 1 0 0,1 1-1 0 0,0 0 0 0 0,0-1 1 0 0,0 1-1 0 0,1 0 0 0 0,-1 0 0 0 0,1 0 1 0 0,0 0-1 0 0,5-7 0 0 0,3-2-27 0 0,1 0-1 0 0,0 0 1 0 0,1 1-1 0 0,1 1 1 0 0,15-12-1 0 0,-18 15-303 0 0,1 0 0 0 0,0 0 0 0 0,1 1 0 0 0,0 1-1 0 0,0 0 1 0 0,0 0 0 0 0,1 2 0 0 0,24-7 0 0 0,-19 9-591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5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9 175 6881 0 0,'-8'1'1261'0'0,"20"-4"586"0"0,26-4-511 0 0,31 0-1231 0 0,-54 7-112 0 0,0-1-1 0 0,0-1 1 0 0,0 0-1 0 0,0-1 1 0 0,-1 0-1 0 0,27-11 1 0 0,-39 14 3 0 0,-1-1 1 0 0,0 0-1 0 0,1 0 0 0 0,-1 0 1 0 0,1 0-1 0 0,-1 0 1 0 0,0 0-1 0 0,0 0 1 0 0,0-1-1 0 0,0 1 0 0 0,0 0 1 0 0,0-1-1 0 0,0 1 1 0 0,0 0-1 0 0,0-1 0 0 0,-1 1 1 0 0,1-1-1 0 0,0 1 1 0 0,-1-1-1 0 0,0 0 1 0 0,1 1-1 0 0,-1-1 0 0 0,0 0 1 0 0,0 1-1 0 0,0-1 1 0 0,0 1-1 0 0,0-1 1 0 0,0 0-1 0 0,0 1 0 0 0,0-1 1 0 0,-1 0-1 0 0,1 1 1 0 0,-1-1-1 0 0,1 1 0 0 0,-1-1 1 0 0,0 1-1 0 0,1-1 1 0 0,-2-1-1 0 0,-1-2-13 0 0,1 1 0 0 0,-1-1 0 0 0,0 0 0 0 0,-1 1 0 0 0,1 0 0 0 0,-1 0 0 0 0,0 0 0 0 0,0 0 0 0 0,0 1 0 0 0,-7-6 0 0 0,4 5 3 0 0,0 1 1 0 0,0-1-1 0 0,0 1 1 0 0,0 0-1 0 0,0 1 1 0 0,-1 0-1 0 0,1 0 1 0 0,-12-1-1 0 0,16 3 9 0 0,0 0 0 0 0,0 0 0 0 0,0 0-1 0 0,-1 0 1 0 0,1 1 0 0 0,0-1-1 0 0,0 1 1 0 0,0 0 0 0 0,0 0 0 0 0,0 0-1 0 0,0 0 1 0 0,1 1 0 0 0,-1-1 0 0 0,0 1-1 0 0,1 0 1 0 0,-1 0 0 0 0,1 0 0 0 0,-1 0-1 0 0,1 0 1 0 0,0 0 0 0 0,0 1 0 0 0,0-1-1 0 0,-3 5 1 0 0,0 2 8 0 0,0 0 0 0 0,0 0 0 0 0,1 0 0 0 0,0 1-1 0 0,1 0 1 0 0,0 0 0 0 0,0 0 0 0 0,1 0 0 0 0,0 0 0 0 0,1 0 0 0 0,0 15 0 0 0,1-19 1 0 0,0-1-1 0 0,1 1 1 0 0,0-1 0 0 0,-1 0 0 0 0,2 1 0 0 0,-1-1 0 0 0,1 0 0 0 0,0 0-1 0 0,0 0 1 0 0,0 0 0 0 0,0 0 0 0 0,1 0 0 0 0,0-1 0 0 0,0 1 0 0 0,0-1-1 0 0,1 0 1 0 0,0 0 0 0 0,-1 0 0 0 0,1 0 0 0 0,1-1 0 0 0,-1 1 0 0 0,0-1-1 0 0,7 3 1 0 0,-1-1-191 0 0,1-1-1 0 0,0 0 1 0 0,0-1-1 0 0,0 0 0 0 0,0-1 1 0 0,0 0-1 0 0,1-1 1 0 0,-1 0-1 0 0,1-1 0 0 0,-1 0 1 0 0,0-1-1 0 0,15-2 1 0 0,6-3-707 0 0,-1-1 0 0 0,0-2 0 0 0,32-13 0 0 0,32-18-744 0 0,-83 34 1790 0 0,0-1 0 0 0,0 0 0 0 0,0 0 0 0 0,-1-2 0 0 0,13-12 0 0 0,-20 17 81 0 0,0-1 0 0 0,-1 1 0 0 0,0-1 0 0 0,0 0 0 0 0,-1 0 1 0 0,1 0-1 0 0,-1 0 0 0 0,0-1 0 0 0,-1 1 0 0 0,1-1 0 0 0,-1 1 0 0 0,0-1 0 0 0,1-11 1 0 0,-2 15-185 0 0,0-1 0 0 0,0 0 0 0 0,0 1 0 0 0,0-1 1 0 0,0 0-1 0 0,-1 1 0 0 0,1-1 0 0 0,-1 1 1 0 0,1-1-1 0 0,-1 1 0 0 0,0-1 0 0 0,0 1 1 0 0,0-1-1 0 0,0 1 0 0 0,-1 0 0 0 0,1-1 0 0 0,-1 1 1 0 0,1 0-1 0 0,-1 0 0 0 0,0 0 0 0 0,0 0 1 0 0,0 1-1 0 0,0-1 0 0 0,0 0 0 0 0,0 1 0 0 0,0-1 1 0 0,0 1-1 0 0,-1 0 0 0 0,1 0 0 0 0,-1 0 1 0 0,-3-1-1 0 0,3 1-24 0 0,0 1 1 0 0,0 0-1 0 0,0 0 0 0 0,0 0 1 0 0,0 1-1 0 0,0-1 0 0 0,0 1 1 0 0,0-1-1 0 0,0 1 0 0 0,0 0 1 0 0,0 0-1 0 0,0 0 0 0 0,0 1 1 0 0,0-1-1 0 0,1 1 0 0 0,-1-1 1 0 0,-4 5-1 0 0,-3 2 143 0 0,0 1 0 0 0,-14 16 0 0 0,24-25-163 0 0,-5 5 91 0 0,1 0 0 0 0,-1 1-1 0 0,1 0 1 0 0,1-1 0 0 0,-1 1-1 0 0,1 1 1 0 0,0-1-1 0 0,1 0 1 0 0,-1 1 0 0 0,1-1-1 0 0,0 1 1 0 0,1 0 0 0 0,-2 11-1 0 0,3-15-45 0 0,0 1 0 0 0,1 0 0 0 0,-1 0 0 0 0,0-1 1 0 0,1 1-1 0 0,0 0 0 0 0,0-1 0 0 0,0 1 0 0 0,0 0 0 0 0,1-1 0 0 0,-1 1 0 0 0,1-1 0 0 0,0 0 0 0 0,0 0 0 0 0,0 0 0 0 0,1 0 0 0 0,-1 0 0 0 0,1 0 0 0 0,-1 0 0 0 0,1-1 0 0 0,0 1 0 0 0,0-1 0 0 0,0 0 0 0 0,0 0 0 0 0,1 0 0 0 0,3 1 0 0 0,0 0-291 0 0,0 0 0 0 0,0-1 0 0 0,0 0 1 0 0,0 0-1 0 0,1-1 0 0 0,-1 0 0 0 0,0 0 0 0 0,1-1 0 0 0,7 0 1 0 0,2 0-807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5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 8133 0 0,'0'0'16'0'0,"6"-9"175"0"0,20-36 5730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1:45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 8861 0 0,'48'-2'522'0'0,"78"-15"1"0"0,11-1-91 0 0,424 17-315 0 0,-433 5-96 0 0,777 29 1523 0 0,-655-22-840 0 0,-224-10-590 0 0,39 3 281 0 0,1-4 0 0 0,79-9 0 0 0,-141 9-335 0 0,-1 0 0 0 0,1-1 0 0 0,-1 0 0 0 0,1 0 0 0 0,-1 0 0 0 0,1 0 0 0 0,3-2 0 0 0,-7 2-51 0 0,1 1 0 0 0,-1-1 0 0 0,1 1 0 0 0,-1-1 0 0 0,1 1 0 0 0,-1-1 0 0 0,1 1-1 0 0,-1-1 1 0 0,0 0 0 0 0,1 1 0 0 0,-1-1 0 0 0,0 1 0 0 0,1-1 0 0 0,-1 0 0 0 0,0 1 0 0 0,0-1 0 0 0,0 0 0 0 0,0 0-1 0 0,0 1 1 0 0,0-1 0 0 0,0 0 0 0 0,0 1 0 0 0,0-1 0 0 0,0 0 0 0 0,0 0 0 0 0,0 1 0 0 0,0-1 0 0 0,0 0-1 0 0,-1 1 1 0 0,1-1 0 0 0,0 0 0 0 0,-1 1 0 0 0,1-1 0 0 0,0 1 0 0 0,-1-1 0 0 0,1 0 0 0 0,-1 1 0 0 0,1-1-1 0 0,-1 0 1 0 0,-1-1-128 0 0,1 0-1 0 0,-1 0 1 0 0,1 0-1 0 0,-1 0 1 0 0,0 0-1 0 0,1 1 1 0 0,-1-1-1 0 0,0 1 1 0 0,0-1-1 0 0,-1 1 1 0 0,1-1-1 0 0,0 1 1 0 0,0 0-1 0 0,0 0 0 0 0,-1 0 1 0 0,1 1-1 0 0,-1-1 1 0 0,1 0-1 0 0,-1 1 1 0 0,1 0-1 0 0,-4-1 1 0 0,-15-3-1158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5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44 264 9333 0 0,'-8'1'368'0'0,"5"0"330"0"0,2 14-219 0 0,0 53 391 0 0,2 68 157 0 0,1-114-949 0 0,0 1 1 0 0,2-1-1 0 0,0 0 1 0 0,9 23-1 0 0,14 40 43 0 0,-50-165-159 0 0,-19-119 1 0 0,33 141 11 0 0,3-2 1 0 0,3 1 0 0 0,4-60-1 0 0,-1 107 22 0 0,1 1 1 0 0,1 0-1 0 0,0 0 0 0 0,6-20 0 0 0,-7 28 4 0 0,0 0 0 0 0,1 0 0 0 0,-1 0 0 0 0,1 1 1 0 0,-1-1-1 0 0,1 0 0 0 0,0 1 0 0 0,0-1 0 0 0,1 1 0 0 0,-1 0 0 0 0,0-1 0 0 0,1 1 0 0 0,-1 0 0 0 0,1 0 0 0 0,-1 1 0 0 0,1-1 0 0 0,0 1 0 0 0,0-1 0 0 0,0 1 0 0 0,0 0 0 0 0,4-1 0 0 0,5 0 12 0 0,-1 1-1 0 0,1 0 0 0 0,0 1 1 0 0,-1 0-1 0 0,1 1 1 0 0,0 0-1 0 0,21 5 1 0 0,79 27 50 0 0,-83-23-63 0 0,61 23-16 0 0,-78-29 8 0 0,-2 2 0 0 0,1 0 0 0 0,-1 0 0 0 0,0 0 0 0 0,16 14 0 0 0,-25-19 8 0 0,0 0-1 0 0,0 0 1 0 0,0 0 0 0 0,0 1 0 0 0,0-1 0 0 0,0 0 0 0 0,0 0 0 0 0,0 0 0 0 0,0 1 0 0 0,-1-1 0 0 0,1 0 0 0 0,0 1 0 0 0,-1-1 0 0 0,0 1 0 0 0,1-1 0 0 0,-1 1 0 0 0,0-1 0 0 0,1 1 0 0 0,-1-1 0 0 0,0 1 0 0 0,0 2 0 0 0,-1-2 2 0 0,0 0 0 0 0,1 0 1 0 0,-1 0-1 0 0,0 0 0 0 0,0 0 0 0 0,0 0 1 0 0,-1 0-1 0 0,1-1 0 0 0,0 1 0 0 0,-1 0 0 0 0,1-1 1 0 0,-1 1-1 0 0,-2 1 0 0 0,-6 4 13 0 0,0 0 0 0 0,-1-1 0 0 0,0 0 1 0 0,-14 6-1 0 0,21-11-11 0 0,-55 20 40 0 0,44-17-42 0 0,1 1 0 0 0,-1 0 1 0 0,1 1-1 0 0,1 1 0 0 0,-16 9 0 0 0,28-16 0 0 0,1 0 0 0 0,-1 1 0 0 0,0-1 0 0 0,1 1 0 0 0,-1-1 0 0 0,0 1 0 0 0,1-1 0 0 0,-1 1-1 0 0,1 0 1 0 0,-1-1 0 0 0,1 1 0 0 0,-1 0 0 0 0,1-1 0 0 0,-1 1 0 0 0,1 0 0 0 0,0 0 0 0 0,-1-1 0 0 0,1 1 0 0 0,0 0 0 0 0,0 0-1 0 0,0-1 1 0 0,0 1 0 0 0,0 0 0 0 0,-1 0 0 0 0,2 1 0 0 0,-1 0 3 0 0,1-1 0 0 0,-1 0-1 0 0,1 0 1 0 0,-1 0 0 0 0,1 1-1 0 0,0-1 1 0 0,0 0 0 0 0,0 0 0 0 0,0 0-1 0 0,0 0 1 0 0,0 0 0 0 0,0 0 0 0 0,0 0-1 0 0,1 0 1 0 0,8 5 25 0 0,-1-1-1 0 0,1 0 1 0 0,13 4 0 0 0,-15-6-17 0 0,62 25 86 0 0,47 20 100 0 0,-99-39-139 0 0,0 1 0 0 0,0 1-1 0 0,-1 0 1 0 0,18 16-1 0 0,-32-24-40 0 0,1 1 1 0 0,0-1-1 0 0,-1 1 0 0 0,0 0 0 0 0,0 0 0 0 0,0 0 0 0 0,0 0 1 0 0,-1 1-1 0 0,1-1 0 0 0,-1 1 0 0 0,3 8 0 0 0,-5-10-4 0 0,1-1 0 0 0,-1 1 0 0 0,0-1 0 0 0,0 1 0 0 0,0-1 0 0 0,0 0 0 0 0,0 1 0 0 0,-1-1 1 0 0,1 1-1 0 0,-1-1 0 0 0,1 1 0 0 0,-1-1 0 0 0,0 0 0 0 0,0 1 0 0 0,0-1 0 0 0,0 0 0 0 0,-1 0 0 0 0,1 0 0 0 0,0 0 0 0 0,-1 0 0 0 0,1 0 0 0 0,-1 0 0 0 0,0-1 0 0 0,0 1 0 0 0,-3 2 0 0 0,-7 5 41 0 0,-1-1 0 0 0,0-1 0 0 0,0 0 0 0 0,0-1 0 0 0,-1 0 0 0 0,-23 6-1 0 0,7-4-32 0 0,0-2 0 0 0,-37 3 0 0 0,55-8-234 0 0,1 0 0 0 0,-1-1-1 0 0,0 0 1 0 0,1-1 0 0 0,-1 0 0 0 0,1-1-1 0 0,-1 0 1 0 0,1-1 0 0 0,0 0 0 0 0,0-1-1 0 0,-19-9 1 0 0,28 12 43 0 0,0-1 0 0 0,0 0-1 0 0,0 1 1 0 0,0-1 0 0 0,0 0-1 0 0,1 0 1 0 0,-1 0 0 0 0,1 0 0 0 0,0 0-1 0 0,-1 0 1 0 0,1-1 0 0 0,0 1-1 0 0,0 0 1 0 0,0-1 0 0 0,1 1 0 0 0,-1-1-1 0 0,0 1 1 0 0,1-1 0 0 0,0 1-1 0 0,0-1 1 0 0,0-3 0 0 0,2-12-1361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24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25 5973 0 0,'-18'-10'169'0'0,"16"8"-122"0"0,-1 1 0 0 0,1-1 0 0 0,-1 0-1 0 0,0 1 1 0 0,1 0 0 0 0,-1 0 0 0 0,0 0 0 0 0,0 0 0 0 0,0 0 0 0 0,0 0 0 0 0,0 1 0 0 0,0-1-1 0 0,1 1 1 0 0,-7 0 0 0 0,9 0-38 0 0,0 0 0 0 0,-1 0 0 0 0,1 0 0 0 0,0 0 0 0 0,-1 0 0 0 0,1 0 0 0 0,0 0 0 0 0,0 1 0 0 0,-1-1 0 0 0,1 0 0 0 0,0 0 1 0 0,0 0-1 0 0,-1 0 0 0 0,1 0 0 0 0,0 1 0 0 0,0-1 0 0 0,0 0 0 0 0,-1 0 0 0 0,1 0 0 0 0,0 1 0 0 0,0-1 0 0 0,0 0 0 0 0,-1 0 0 0 0,1 0 0 0 0,0 1 0 0 0,0-1 0 0 0,0 0 0 0 0,0 0 0 0 0,0 1 0 0 0,0-1 0 0 0,0 0 0 0 0,0 1 0 0 0,0-1 0 0 0,0 0 0 0 0,0 0 0 0 0,0 1 0 0 0,0-1 0 0 0,6 14 281 0 0,18 10 32 0 0,133 94 960 0 0,18 15 31 0 0,44 47 139 0 0,183 143 680 0 0,-46-40-294 0 0,425 434 0 0 0,-14-16-570 0 0,-9-79-113 0 0,19-26 473 0 0,-249-242-135 0 0,-526-352-1493 0 0,2 0-6 0 0,-1 0 0 0 0,1 0 0 0 0,0 0 0 0 0,0 0 0 0 0,0-1 0 0 0,5 2 0 0 0,-9-3-10 0 0,1 0 1 0 0,-1-1-1 0 0,0 1 1 0 0,0 0 0 0 0,1 0-1 0 0,-1-1 1 0 0,0 1-1 0 0,0 0 1 0 0,0 0-1 0 0,0-1 1 0 0,1 1-1 0 0,-1 0 1 0 0,0 0-1 0 0,0-1 1 0 0,0 1-1 0 0,0 0 1 0 0,0-1 0 0 0,0 1-1 0 0,0 0 1 0 0,0-1-1 0 0,0 1 1 0 0,0 0-1 0 0,0 0 1 0 0,0-1-1 0 0,0 1 1 0 0,0 0-1 0 0,0-1 1 0 0,0 1 0 0 0,0 0-1 0 0,0-1 1 0 0,0 1-1 0 0,-1 0 1 0 0,1 0-1 0 0,0-1 1 0 0,0 1-1 0 0,0 0 1 0 0,0 0-1 0 0,-1-1 1 0 0,1 1 0 0 0,0 0-1 0 0,0 0 1 0 0,-1-1-1 0 0,-7-14-472 0 0,8 15 475 0 0,-128-206-6936 0 0,89 150 4968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24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3742 152 6125 0 0,'-4'-16'78'0'0,"-1"1"1"0"0,-1-1 0 0 0,0 1 0 0 0,-2 0 0 0 0,1 0 0 0 0,-2 1 0 0 0,-10-14 0 0 0,18 27-66 0 0,-1-1-1 0 0,0 0 1 0 0,0 1-1 0 0,-1-1 1 0 0,1 1 0 0 0,0 0-1 0 0,0 0 1 0 0,-1-1 0 0 0,1 2-1 0 0,-1-1 1 0 0,1 0-1 0 0,-1 0 1 0 0,1 1 0 0 0,-1-1-1 0 0,1 1 1 0 0,-1 0 0 0 0,1 0-1 0 0,-1 0 1 0 0,0 0-1 0 0,1 0 1 0 0,-1 1 0 0 0,1-1-1 0 0,-4 2 1 0 0,-4 1 51 0 0,0 0 0 0 0,0 1-1 0 0,0 0 1 0 0,-11 7 0 0 0,-49 32 683 0 0,-124 100 0 0 0,180-132-649 0 0,-153 130 1113 0 0,81-66-618 0 0,-46 45 737 0 0,6 4 1 0 0,-183 235 0 0 0,-162 325 1938 0 0,242-332-2454 0 0,-16-11 0 0 0,-344 370 1 0 0,-5-86-1215 0 0,338-361-2643 0 0,181-189 967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27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9197 0 0,'1'-5'46'0'0,"-1"0"1"0"0,1 1 0 0 0,1-1-1 0 0,-1 0 1 0 0,1 1-1 0 0,-1-1 1 0 0,5-7-1 0 0,-5 10 70 0 0,0 1-1 0 0,-1-1 0 0 0,1 1 0 0 0,0-1 1 0 0,0 1-1 0 0,0-1 0 0 0,0 1 0 0 0,0 0 1 0 0,1-1-1 0 0,-1 1 0 0 0,0 0 0 0 0,0 0 1 0 0,1 0-1 0 0,-1 0 0 0 0,1 0 0 0 0,-1 0 1 0 0,1 0-1 0 0,-1 0 0 0 0,1 1 0 0 0,0-1 1 0 0,-1 1-1 0 0,1-1 0 0 0,0 1 0 0 0,2-1 0 0 0,-3 2-57 0 0,-1-1-1 0 0,1 1 1 0 0,0-1-1 0 0,0 1 0 0 0,-1 0 1 0 0,1-1-1 0 0,0 1 0 0 0,-1 0 1 0 0,1-1-1 0 0,0 1 0 0 0,-1 0 1 0 0,1 0-1 0 0,-1 0 1 0 0,0 0-1 0 0,1 0 0 0 0,-1-1 1 0 0,0 1-1 0 0,1 0 0 0 0,-1 0 1 0 0,0 0-1 0 0,0 0 0 0 0,0 2 1 0 0,4 30-116 0 0,-2-17 133 0 0,9 70 88 0 0,2 104-1 0 0,-10-117-114 0 0,1 9-7 0 0,10 141 37 0 0,-14-223-80 0 0,2 22 56 0 0,-2-22-51 0 0,0 0 1 0 0,0 0-1 0 0,0 0 0 0 0,0 0 0 0 0,0 0 0 0 0,1 0 0 0 0,-1-1 0 0 0,0 1 0 0 0,0 0 0 0 0,0 0 0 0 0,0 0 0 0 0,0 0 0 0 0,0 0 0 0 0,0 0 0 0 0,0 0 0 0 0,0 0 0 0 0,0 0 0 0 0,0 0 0 0 0,0 0 0 0 0,0 0 0 0 0,0 0 1 0 0,0 0-1 0 0,0 0 0 0 0,0 0 0 0 0,0 0 0 0 0,0 0 0 0 0,0 0 0 0 0,0 0 0 0 0,0 0 0 0 0,0 0 0 0 0,1 0 0 0 0,-1 0 0 0 0,0 0 0 0 0,0 0 0 0 0,0 0 0 0 0,0 0 0 0 0,0 0 0 0 0,0 0 0 0 0,0 0 0 0 0,0 0 0 0 0,0 0 0 0 0,0 0 1 0 0,0 0-1 0 0,0 0 0 0 0,0 0 0 0 0,0 0 0 0 0,0 0 0 0 0,0 0 0 0 0,0 0 0 0 0,0 0 0 0 0,0 0 0 0 0,0 0 0 0 0,0 0 0 0 0,0 0 0 0 0,0 1 0 0 0,0-1 0 0 0,1 0 0 0 0,-1 0 0 0 0,0 0 0 0 0,0 0 0 0 0,3-13 211 0 0,2-6-88 0 0,1 0-1 0 0,0 1 0 0 0,19-36 0 0 0,-12 26-131 0 0,8-15 45 0 0,2 0-1 0 0,39-54 0 0 0,-61 94-33 0 0,1 0-1 0 0,0 1 1 0 0,0-1-1 0 0,1 1 0 0 0,-1 0 1 0 0,0 0-1 0 0,1 0 1 0 0,-1 0-1 0 0,1 0 1 0 0,0 0-1 0 0,0 1 0 0 0,0-1 1 0 0,3 0-1 0 0,-6 1-2 0 0,1 1-1 0 0,0 0 0 0 0,0 0 1 0 0,0 0-1 0 0,0 0 0 0 0,0 0 1 0 0,0 0-1 0 0,0 0 1 0 0,-1 0-1 0 0,1 0 0 0 0,0 1 1 0 0,0-1-1 0 0,0 0 0 0 0,0 0 1 0 0,0 1-1 0 0,-1-1 1 0 0,1 1-1 0 0,1 0 0 0 0,0 0-1 0 0,-1 1-1 0 0,0-1 1 0 0,1 0-1 0 0,-1 1 1 0 0,0 0-1 0 0,0-1 0 0 0,0 1 1 0 0,0 0-1 0 0,-1-1 1 0 0,1 1-1 0 0,1 3 1 0 0,5 25 26 0 0,-1 0 0 0 0,-1 0 1 0 0,1 41-1 0 0,5 34-95 0 0,-8-90-91 0 0,0 0-1 0 0,1 0 0 0 0,1-1 0 0 0,11 25 0 0 0,-13-31-214 0 0,1-1 0 0 0,1 0 0 0 0,-1 0-1 0 0,1 0 1 0 0,10 9 0 0 0,-13-13 135 0 0,1-1 0 0 0,0 1 0 0 0,0-1 1 0 0,0 0-1 0 0,0 0 0 0 0,0 0 0 0 0,0-1 1 0 0,0 1-1 0 0,1-1 0 0 0,-1 1 0 0 0,0-1 1 0 0,1 0-1 0 0,-1-1 0 0 0,1 1 0 0 0,3 0 0 0 0,30 2-1953 0 0,-14-7 1155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28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93 509 7681 0 0,'10'-11'334'0'0,"1"-1"0"0"0,0 1 1 0 0,19-14-1 0 0,-25 22 54 0 0,-1-1 885 0 0,-11 0 226 0 0,-13 10 143 0 0,16-6-1622 0 0,-1 0 1 0 0,1 0 0 0 0,-1 1-1 0 0,1 0 1 0 0,-1 0-1 0 0,1 0 1 0 0,0 1-1 0 0,0-1 1 0 0,-1 1-1 0 0,1 0 1 0 0,0 0-1 0 0,0 1 1 0 0,1-1 0 0 0,-1 1-1 0 0,0 0 1 0 0,1 0-1 0 0,-5 4 1 0 0,0 3-23 0 0,0 1 0 0 0,1-1-1 0 0,0 1 1 0 0,-10 22 0 0 0,15-27 8 0 0,0 0-1 0 0,0 0 0 0 0,0 0 0 0 0,1 0 1 0 0,0 0-1 0 0,0 1 0 0 0,1-1 0 0 0,0 0 1 0 0,0 1-1 0 0,0-1 0 0 0,1 0 0 0 0,0 1 1 0 0,0-1-1 0 0,1 0 0 0 0,-1 0 1 0 0,2 0-1 0 0,-1 0 0 0 0,0 0 0 0 0,1 0 1 0 0,0-1-1 0 0,1 1 0 0 0,-1-1 0 0 0,1 0 1 0 0,0 0-1 0 0,0 0 0 0 0,0 0 0 0 0,1-1 1 0 0,6 5-1 0 0,-8-6-2 0 0,1-1 0 0 0,0 1-1 0 0,0-1 1 0 0,0 0 0 0 0,0 0 0 0 0,1-1 0 0 0,-1 1-1 0 0,0-1 1 0 0,1 0 0 0 0,-1 0 0 0 0,1 0 0 0 0,-1-1 0 0 0,1 0-1 0 0,-1 0 1 0 0,1 0 0 0 0,0 0 0 0 0,-1-1 0 0 0,1 1-1 0 0,-1-1 1 0 0,1 0 0 0 0,5-3 0 0 0,-4 2-12 0 0,0-1 0 0 0,0 0 0 0 0,0 0 1 0 0,-1 0-1 0 0,1-1 0 0 0,-1 1 0 0 0,0-1 0 0 0,0-1 1 0 0,0 1-1 0 0,-1-1 0 0 0,1 1 0 0 0,-1-2 1 0 0,0 1-1 0 0,5-9 0 0 0,2-10-96 0 0,-1 0-1 0 0,-1-1 1 0 0,-1-1 0 0 0,-1 1-1 0 0,-1-1 1 0 0,4-42 0 0 0,-1-160-244 0 0,-9 222 346 0 0,0-13-13 0 0,0-39-39 0 0,-9-71 0 0 0,9 128 52 0 0,1 1 1 0 0,-1-1 0 0 0,0 1-1 0 0,0-1 1 0 0,0 1 0 0 0,0-1-1 0 0,0 1 1 0 0,0-1 0 0 0,0 1 0 0 0,0-1-1 0 0,-1 1 1 0 0,1-1 0 0 0,0 1-1 0 0,0-1 1 0 0,0 1 0 0 0,0 0 0 0 0,-1-1-1 0 0,1 1 1 0 0,0-1 0 0 0,0 1-1 0 0,-1 0 1 0 0,1-1 0 0 0,0 1-1 0 0,-1-1 1 0 0,1 1 0 0 0,-1 0 0 0 0,1 0-1 0 0,0-1 1 0 0,-1 1 0 0 0,-7 13-30 0 0,-5 36 28 0 0,12-42 5 0 0,-11 48 37 0 0,3-1 0 0 0,2 2 0 0 0,2-1-1 0 0,3 1 1 0 0,10 100 0 0 0,-7-146-41 0 0,0 0 0 0 0,1 0 0 0 0,0-1 0 0 0,1 1 0 0 0,0-1 0 0 0,0 0 0 0 0,1 0 0 0 0,1 0 0 0 0,6 10 0 0 0,-9-16-118 0 0,0 0 0 0 0,0 0 0 0 0,1-1-1 0 0,-1 1 1 0 0,1-1 0 0 0,-1 1 0 0 0,1-1 0 0 0,0 0 0 0 0,0 0 0 0 0,0-1 0 0 0,0 1-1 0 0,1 0 1 0 0,-1-1 0 0 0,0 0 0 0 0,1 0 0 0 0,-1 0 0 0 0,1 0 0 0 0,-1 0 0 0 0,1-1 0 0 0,-1 0-1 0 0,1 0 1 0 0,-1 0 0 0 0,1 0 0 0 0,-1 0 0 0 0,1-1 0 0 0,-1 1 0 0 0,1-1 0 0 0,6-2 0 0 0,4-2-315 0 0,-1 0 1 0 0,1-1 0 0 0,-1 0 0 0 0,0-1-1 0 0,0-1 1 0 0,-1 0 0 0 0,0-1 0 0 0,14-13-1 0 0,3-6 204 0 0,44-57 0 0 0,-71 82 288 0 0,16-18 279 0 0,-17 20-270 0 0,-1 0 1 0 0,1 0 0 0 0,0 0 0 0 0,0 1-1 0 0,-1-1 1 0 0,1 0 0 0 0,0 0 0 0 0,0 1-1 0 0,0-1 1 0 0,0 0 0 0 0,0 1 0 0 0,0-1 0 0 0,0 1-1 0 0,0 0 1 0 0,0-1 0 0 0,2 1 0 0 0,-2 1 45 0 0,-1 1 0 0 0,0 0 0 0 0,0 0 0 0 0,0-1 0 0 0,0 1 0 0 0,0 0 0 0 0,0 0 0 0 0,-1 0 0 0 0,1-1 0 0 0,0 1 0 0 0,-1 0 0 0 0,0 2 0 0 0,0-3-52 0 0,1 6 197 0 0,-1 1 1 0 0,1 0-1 0 0,0 0 0 0 0,1-1 1 0 0,0 1-1 0 0,0-1 1 0 0,1 1-1 0 0,0-1 0 0 0,0 1 1 0 0,1-1-1 0 0,4 9 1 0 0,0 6 188 0 0,-4-14-317 0 0,0-1 0 0 0,1 1 1 0 0,-1 0-1 0 0,1-1 0 0 0,10 13 0 0 0,-12-17-162 0 0,0-1-1 0 0,0 1 0 0 0,1-1 0 0 0,-1 1 0 0 0,1-1 1 0 0,-1 0-1 0 0,1 0 0 0 0,0 0 0 0 0,0 0 1 0 0,0-1-1 0 0,0 1 0 0 0,0-1 0 0 0,0 0 0 0 0,1 0 1 0 0,-1 0-1 0 0,7 1 0 0 0,-7-2-204 0 0,1-1 1 0 0,-1 1-1 0 0,0-1 1 0 0,0 0-1 0 0,1 0 0 0 0,-1 0 1 0 0,0 0-1 0 0,0-1 0 0 0,0 1 1 0 0,0-1-1 0 0,0 0 1 0 0,-1 0-1 0 0,1 0 0 0 0,0 0 1 0 0,-1 0-1 0 0,0-1 0 0 0,1 1 1 0 0,-1-1-1 0 0,0 1 0 0 0,0-1 1 0 0,0 0-1 0 0,1-4 1 0 0,4-5-485 0 0,0-1 1 0 0,0 0-1 0 0,8-27 1 0 0,-12 26 651 0 0,1 0 0 0 0,-2 0 0 0 0,0-1 0 0 0,-1 1-1 0 0,0 0 1 0 0,-1-1 0 0 0,-1 1 0 0 0,0-1 0 0 0,-4-14 0 0 0,-5-16 1898 0 0,-23-64-1 0 0,24 82-816 0 0,-2-10 1717 0 0,11 40-2713 0 0,0 0-1 0 0,0 0 1 0 0,0 0 0 0 0,0 0-1 0 0,0 0 1 0 0,-1 0-1 0 0,1-1 1 0 0,-1 1-1 0 0,0 0 1 0 0,0 0-1 0 0,0 0 1 0 0,0-1 0 0 0,-2 5-1 0 0,-3 7-456 0 0,-1 7-381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35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63 4996 0 0,'-3'-4'162'0'0,"-1"1"-1"0"0,1 1 1 0 0,-1-1-1 0 0,0 0 0 0 0,0 1 1 0 0,0 0-1 0 0,-1 0 1 0 0,1 0-1 0 0,0 0 0 0 0,-1 1 1 0 0,1 0-1 0 0,-1 0 1 0 0,1 0-1 0 0,-1 0 0 0 0,-5 1 1 0 0,4-1 172 0 0,8 6 66 0 0,32-2 3874 0 0,-7-12-2484 0 0,-6 1-1571 0 0,10 1-110 0 0,1 1 0 0 0,-1 1 0 0 0,41 1 0 0 0,100 6 36 0 0,-131 0-107 0 0,522 35 174 0 0,2 20-208 0 0,-201-19-2 0 0,552 51 60 0 0,1070 112-212 0 0,-1111-95 89 0 0,4 0 121 0 0,-2-26 1 0 0,-380-69 61 0 0,-491-11-118 0 0,15-1 23 0 0,1 0 1 0 0,0-2-1 0 0,28-6 1 0 0,-49 9-20 0 0,1-1 1 0 0,-1 1-1 0 0,0 0 0 0 0,1-1 1 0 0,-1 1-1 0 0,1-1 1 0 0,-1 0-1 0 0,0 1 1 0 0,1-1-1 0 0,-1 0 0 0 0,0 0 1 0 0,0 0-1 0 0,0 0 1 0 0,0 0-1 0 0,0 0 1 0 0,0 0-1 0 0,0 0 0 0 0,0 0 1 0 0,0 0-1 0 0,0-1 1 0 0,0 0-1 0 0,-1 0 1 0 0,1 1 1 0 0,-1 0-1 0 0,0-1 0 0 0,0 1 0 0 0,0-1 1 0 0,0 1-1 0 0,-1 0 0 0 0,1-1 0 0 0,0 1 1 0 0,-1 0-1 0 0,1 0 0 0 0,0-1 1 0 0,-1 1-1 0 0,0 0 0 0 0,1 0 0 0 0,-1 0 1 0 0,0-1-1 0 0,-1 0 0 0 0,-2-3 5 0 0,0 0-1 0 0,0 0 0 0 0,-1 1 1 0 0,0 0-1 0 0,0 0 0 0 0,0 0 0 0 0,0 0 1 0 0,-7-2-1 0 0,-4-1-27 0 0,1 1 1 0 0,0 1-1 0 0,-1 1 0 0 0,0 0 0 0 0,0 1 1 0 0,-1 1-1 0 0,1 0 0 0 0,0 1 1 0 0,-30 2-1 0 0,36 2-13 0 0,10-3 26 0 0,1 0 0 0 0,-1 0 0 0 0,0 0 0 0 0,0 1-1 0 0,0-1 1 0 0,0 0 0 0 0,0 0 0 0 0,0 0 0 0 0,0 0 0 0 0,1 0 0 0 0,-1 0 0 0 0,0 0 0 0 0,0 0 0 0 0,0 0 0 0 0,0 1 0 0 0,0-1 0 0 0,0 0 0 0 0,0 0 0 0 0,0 0 0 0 0,0 0 0 0 0,0 0 0 0 0,0 0 0 0 0,0 1 0 0 0,0-1 0 0 0,0 0 0 0 0,0 0 0 0 0,0 0 0 0 0,0 0 0 0 0,0 0 0 0 0,0 0 0 0 0,0 1 0 0 0,0-1 0 0 0,0 0 0 0 0,0 0-1 0 0,0 0 1 0 0,0 0 0 0 0,0 0 0 0 0,0 0 0 0 0,0 1 0 0 0,0-1 0 0 0,0 0 0 0 0,-1 0 0 0 0,1 0 0 0 0,0 0 0 0 0,0 0 0 0 0,0 0 0 0 0,0 0 0 0 0,0 0 0 0 0,0 0 0 0 0,0 0 0 0 0,0 1 0 0 0,-1-1 0 0 0,1 0 0 0 0,0 0 0 0 0,0 0 0 0 0,0 0 0 0 0,2 0-8 0 0,12 5-49 0 0,-14-5 58 0 0,1-1 0 0 0,-1 1 0 0 0,0 0 0 0 0,0 0-1 0 0,0 0 1 0 0,0 0 0 0 0,1 0 0 0 0,-1 0 0 0 0,0 0-1 0 0,0 0 1 0 0,0 1 0 0 0,0-1 0 0 0,1 0-1 0 0,-1 0 1 0 0,0 0 0 0 0,0 0 0 0 0,0 0 0 0 0,0 0-1 0 0,1 0 1 0 0,-1 0 0 0 0,0 0 0 0 0,0 0 0 0 0,0 1-1 0 0,0-1 1 0 0,0 0 0 0 0,0 0 0 0 0,1 0 0 0 0,-1 0-1 0 0,0 0 1 0 0,0 0 0 0 0,0 1 0 0 0,0-1 0 0 0,0 0-1 0 0,0 0 1 0 0,0 0 0 0 0,0 0 0 0 0,0 1 0 0 0,0-1-1 0 0,0 0 1 0 0,0 0 0 0 0,0 0 0 0 0,0 0 0 0 0,0 1-1 0 0,0-1 1 0 0,0 0 0 0 0,0 0 0 0 0,0 0 0 0 0,0 0-1 0 0,0 1 1 0 0,0-1 0 0 0,0 0 0 0 0,0 0 0 0 0,0 0-1 0 0,0 0 1 0 0,0 0 0 0 0,-1 1 0 0 0,1-1 0 0 0,0 0-1 0 0,0 0 1 0 0,0 0 0 0 0,0 0 0 0 0,0 1-1 0 0,-2 0 4 0 0,1 1 0 0 0,0 0 0 0 0,0 0 0 0 0,0 1-1 0 0,0-1 1 0 0,0 0 0 0 0,0 0 0 0 0,0 0-1 0 0,0 5 1 0 0,-2 4-2 0 0,-24 55-9 0 0,3 2 1 0 0,-17 79-1 0 0,30-104 21 0 0,-67 275 4 0 0,28 4-55 0 0,46-284 38 0 0,2 0-1 0 0,1 0 1 0 0,2 0-1 0 0,11 65 1 0 0,-8-88 67 0 0,0-7-13 0 0,-4-8-53 0 0,0 0 0 0 0,0 0 0 0 0,0 0-1 0 0,0 0 1 0 0,0 0 0 0 0,0 1 0 0 0,0-1-1 0 0,0 0 1 0 0,0 0 0 0 0,0 0 0 0 0,0 0-1 0 0,0 0 1 0 0,0 0 0 0 0,1 0 0 0 0,-1 0-1 0 0,0 0 1 0 0,0 0 0 0 0,0 0-1 0 0,0 0 1 0 0,0 0 0 0 0,0 0 0 0 0,0 0-1 0 0,0 0 1 0 0,0 0 0 0 0,1 0 0 0 0,-1 0-1 0 0,0 0 1 0 0,0 0 0 0 0,0 0 0 0 0,0 0-1 0 0,0 0 1 0 0,0 0 0 0 0,0 0 0 0 0,0 0-1 0 0,0 0 1 0 0,0 0 0 0 0,1 0 0 0 0,-1 0-1 0 0,0 0 1 0 0,0 0 0 0 0,0 0 0 0 0,0 0-1 0 0,0-1 1 0 0,0 1 0 0 0,0 0 0 0 0,0 0-1 0 0,0 0 1 0 0,0 0 0 0 0,0 0 0 0 0,0 0-1 0 0,0 0 1 0 0,0 0 0 0 0,0 0 0 0 0,0 0-1 0 0,0-1 1 0 0,2-2 202 0 0,3-6-61 0 0,0 0-1 0 0,-1 0 0 0 0,3-11 1 0 0,-6 18-138 0 0,-1 0 1 0 0,1 0-1 0 0,0-1 1 0 0,0 1-1 0 0,0 0 1 0 0,0 0-1 0 0,0 0 0 0 0,1 1 1 0 0,-1-1-1 0 0,1 0 1 0 0,-1 0-1 0 0,1 1 1 0 0,-1-1-1 0 0,1 1 1 0 0,2-2-1 0 0,1 0-3 0 0,0 0 0 0 0,0 1-1 0 0,0-1 1 0 0,0 1 0 0 0,1 0 0 0 0,5-1-1 0 0,7 0 3 0 0,2 0 0 0 0,31-1 0 0 0,540 22-40 0 0,-86 3 153 0 0,-477-21 12 0 0,-10 1 78 0 0,-1-1 0 0 0,1-1 0 0 0,-1 0 0 0 0,1-1 0 0 0,-1-1 0 0 0,30-9 0 0 0,-46 11-193 0 0,0 1 0 0 0,-1 0 0 0 0,1 0 0 0 0,0-1 0 0 0,-1 1 1 0 0,1-1-1 0 0,0 1 0 0 0,-1-1 0 0 0,1 1 0 0 0,-1-1 0 0 0,1 1 0 0 0,-1-1 0 0 0,1 1 0 0 0,-1-1 0 0 0,1 1 0 0 0,-1-1 1 0 0,1 0-1 0 0,-1 1 0 0 0,0-1 0 0 0,0 0 0 0 0,1 1 0 0 0,-1-1 0 0 0,0 0 0 0 0,0 0 0 0 0,1-1 0 0 0,-2 1 29 0 0,1-1 0 0 0,0 0-1 0 0,0 1 1 0 0,-1-1 0 0 0,1 1-1 0 0,-1-1 1 0 0,1 1 0 0 0,-1-1 0 0 0,0 1-1 0 0,0-1 1 0 0,-1-1 0 0 0,-3-3 120 0 0,1 0 0 0 0,-1 1 1 0 0,-12-11-1 0 0,10 11-413 0 0,-1 0 1 0 0,1 1-1 0 0,-1-1 0 0 0,0 2 0 0 0,-1-1 0 0 0,1 1 1 0 0,-1 0-1 0 0,1 1 0 0 0,-1 0 0 0 0,0 0 0 0 0,0 1 1 0 0,-10-1-1 0 0,2 7-4044 0 0,12-3 2556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3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92 6533 0 0,'-6'-5'138'0'0,"0"-1"0"0"0,0 1 0 0 0,1-1 0 0 0,0 0 1 0 0,-6-9-1 0 0,7 9 113 0 0,0 1-1 0 0,0-1 1 0 0,-1 1 0 0 0,0 0 0 0 0,0 0 0 0 0,-10-7 0 0 0,15 12-202 0 0,0-1 0 0 0,0 1 0 0 0,-1 0 0 0 0,1-1 0 0 0,0 1 0 0 0,0 0 0 0 0,-1 0 0 0 0,1-1 0 0 0,0 1 0 0 0,-1 0 0 0 0,1 0 0 0 0,0 0 0 0 0,-1-1 0 0 0,1 1 0 0 0,0 0 0 0 0,-1 0 0 0 0,1 0 0 0 0,-1 0 0 0 0,1 0 0 0 0,0 0 0 0 0,-1 0 0 0 0,1 0 0 0 0,-1 0 0 0 0,1 0 0 0 0,0 0 0 0 0,-1 0 0 0 0,1 0 0 0 0,0 0 0 0 0,-1 0 0 0 0,1 0 0 0 0,-1 0 0 0 0,1 1 0 0 0,0-1 0 0 0,-1 0 0 0 0,1 0 0 0 0,0 0 0 0 0,-1 1 0 0 0,1-1 0 0 0,0 0 0 0 0,0 0 1 0 0,-1 1-1 0 0,2 19 517 0 0,17 26-153 0 0,-12-35-301 0 0,0 0 0 0 0,1-1-1 0 0,0 0 1 0 0,1 0 0 0 0,1 0-1 0 0,-1-1 1 0 0,1 0 0 0 0,1-1-1 0 0,0 0 1 0 0,13 9 0 0 0,16 7 30 0 0,60 28 1 0 0,-95-50-137 0 0,278 113 32 0 0,-251-104 36 0 0,-35-7 74 0 0,0 0 1 0 0,0 0-1 0 0,0 1 1 0 0,-4 6-1 0 0,-97 154 2165 0 0,89-140-2105 0 0,-33 69 314 0 0,10-19-1988 0 0,31-64 300 0 0,0-4-426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39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713 57 6625 0 0,'1'-1'19'0'0,"-1"-1"1"0"0,1 1-1 0 0,-1 0 1 0 0,1-1 0 0 0,-1 1-1 0 0,1 0 1 0 0,0-1 0 0 0,0 1-1 0 0,0 0 1 0 0,0 0 0 0 0,0 0-1 0 0,0 0 1 0 0,0 0-1 0 0,0 0 1 0 0,0 0 0 0 0,0 0-1 0 0,0 0 1 0 0,1 0 0 0 0,-1 0-1 0 0,0 1 1 0 0,1-1-1 0 0,-1 1 1 0 0,1-1 0 0 0,1 0-1 0 0,17-11 1123 0 0,-19 11-1105 0 0,20-16 2534 0 0,-21 16-2538 0 0,0 1-1 0 0,0 0 1 0 0,0 0 0 0 0,0 0 0 0 0,1 0-1 0 0,-1 0 1 0 0,0 0 0 0 0,0 0 0 0 0,0 0-1 0 0,0 0 1 0 0,0 0 0 0 0,0 0 0 0 0,1 0-1 0 0,-1 0 1 0 0,0 0 0 0 0,0 0 0 0 0,0 0-1 0 0,0 0 1 0 0,0 0 0 0 0,0 0 0 0 0,0 0-1 0 0,1 0 1 0 0,-1 0 0 0 0,0 0 0 0 0,0 1-1 0 0,0-1 1 0 0,0 0 0 0 0,0 0 0 0 0,0 0-1 0 0,0 0 1 0 0,0 0 0 0 0,1 0 0 0 0,-1 0-1 0 0,0 0 1 0 0,0 0 0 0 0,0 1 0 0 0,0-1-1 0 0,0 0 1 0 0,0 0 0 0 0,0 0 0 0 0,0 0-1 0 0,0 0 1 0 0,0 0 0 0 0,0 0 0 0 0,0 1-1 0 0,-1 13 792 0 0,0-11-727 0 0,0 0 0 0 0,0 0 0 0 0,-1 0 0 0 0,1 0 0 0 0,-1-1 0 0 0,1 1 0 0 0,-1 0 0 0 0,0-1 0 0 0,0 1 0 0 0,-1-1 0 0 0,-3 4 0 0 0,-33 25 907 0 0,26-22-704 0 0,-133 108 1294 0 0,-131 135-1 0 0,200-174-1104 0 0,30-29-158 0 0,-102 83-1 0 0,136-125-324 0 0,20-10 69 0 0,-6 3-30 0 0,20 0 897 0 0,13 6-803 0 0,-16 2-137 0 0,0 0 0 0 0,-1 1 1 0 0,0 1-1 0 0,-1 1 0 0 0,0 0 0 0 0,0 1 0 0 0,25 25 0 0 0,44 54 55 0 0,148 141 71 0 0,-99-114 95 0 0,-112-92-91 0 0,-20-23-127 0 0,1 1 0 0 0,0-1 0 0 0,0 1 1 0 0,0-1-1 0 0,0 0 0 0 0,6 5 0 0 0,14 4 580 0 0,-18-10-413 0 0,-7-2-185 0 0,1 0 26 0 0,-2-2 159 0 0,4 2-165 0 0,1-1 7 0 0,96-33 513 0 0,-61 20-644 0 0,0 1 0 0 0,1 2 1 0 0,0 1-1 0 0,52-5 0 0 0,-31 13-15 0 0,0 4-1 0 0,-1 2 1 0 0,66 12-1 0 0,-50-9 127 0 0,-72-7 13 0 0,6-2 79 0 0,-6 2-42 0 0,-5-1-22 0 0,3 1 2 0 0,0-6 515 0 0,2 2-502 0 0,0 0-1 0 0,0 0 0 0 0,0 0 0 0 0,1 0 0 0 0,0 0 0 0 0,0 1 1 0 0,3-5-1 0 0,109-113-33 0 0,-71 72-42 0 0,-1-1-37 0 0,-15 17-19 0 0,1 2 0 0 0,1 0 0 0 0,58-44 0 0 0,-39 45 1 0 0,-47 29 89 0 0,0-4 75 0 0,6-6-36 0 0,-6 10-34 0 0,-1 0 1 0 0,0 0 0 0 0,0 0 0 0 0,0 0 0 0 0,0 0-1 0 0,0-1 1 0 0,0 1 0 0 0,0-1 0 0 0,0 1 0 0 0,0 0-1 0 0,-1-1 1 0 0,1-2 0 0 0,1-2 24 0 0,-2 6-27 0 0,1 0 1 0 0,-1-1-1 0 0,0 1 1 0 0,0 0-1 0 0,0 0 1 0 0,1-1-1 0 0,-1 1 1 0 0,0 0 0 0 0,0-1-1 0 0,0 1 1 0 0,0 0-1 0 0,0-1 1 0 0,0 1-1 0 0,1 0 1 0 0,-1-1-1 0 0,0 1 1 0 0,0-1 0 0 0,0 1-1 0 0,0 0 1 0 0,0-1-1 0 0,0 1 1 0 0,0 0-1 0 0,-1-1 1 0 0,1 1 0 0 0,0 0-1 0 0,0-1 1 0 0,0 1-1 0 0,0 0 1 0 0,0-1-1 0 0,0 1 1 0 0,-1 0-1 0 0,1-1 1 0 0,0 1 0 0 0,0 0-1 0 0,-1 0 1 0 0,1-1-1 0 0,0 1 1 0 0,0 0-1 0 0,-1 0 1 0 0,1-1-1 0 0,-1 1 1 0 0,1 0 14 0 0,0 0-13 0 0,0 0 1 0 0,0 0-1 0 0,-1 0 0 0 0,1 0 1 0 0,0 0-1 0 0,0-1 0 0 0,0 1 1 0 0,-1 0-1 0 0,1 0 1 0 0,0 0-1 0 0,0 0 0 0 0,0 0 1 0 0,-1 0-1 0 0,1-1 0 0 0,0 1 1 0 0,0 0-1 0 0,0 0 1 0 0,0 0-1 0 0,0-1 0 0 0,-1 1 1 0 0,1 0-1 0 0,0 0 0 0 0,0 0 1 0 0,0-1-1 0 0,0 1 1 0 0,0 0-1 0 0,0 0 0 0 0,0-1 1 0 0,0 1-1 0 0,0 0 0 0 0,0 0 1 0 0,0-1-1 0 0,0 1 1 0 0,0 0-1 0 0,0 0 0 0 0,0 0 1 0 0,0-1-1 0 0,0 1 0 0 0,0 0 1 0 0,0-1-1 0 0,-3-5-9 0 0,0-1-1 0 0,-1 1 1 0 0,1 0 0 0 0,-6-5-1 0 0,-21-26-148 0 0,-45-42-1 0 0,-116-74-371 0 0,35 32 381 0 0,149 114 225 0 0,0 1 0 0 0,0-1 0 0 0,-10-12 0 0 0,15 16-41 0 0,0-1-1 0 0,0 1 1 0 0,1 0-1 0 0,-1-1 1 0 0,1 1-1 0 0,-1 0 1 0 0,1-1-1 0 0,1 0 1 0 0,-1 1-1 0 0,0-1 0 0 0,1 0 1 0 0,0-5-1 0 0,-1 5-106 0 0,0 0-1 0 0,0 0 0 0 0,0 0 0 0 0,0 0 0 0 0,-1 0 1 0 0,1 0-1 0 0,-1 0 0 0 0,0 0 0 0 0,-5-6 0 0 0,0-2 234 0 0,-4-32-716 0 0,9 41 501 0 0,-9 0-172 0 0,-177-29 251 0 0,178 31-24 0 0,-163-12 69 0 0,92 9-23 0 0,55 6 635 0 0,11 0-2604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0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18 299 7005 0 0,'0'0'276'0'0,"3"-3"-10"0"0,15-13 3087 0 0,-19 10-2865 0 0,0 1-340 0 0,0 4-82 0 0,1-1 0 0 0,-1 0-1 0 0,1 0 1 0 0,-1 0 0 0 0,1 0 0 0 0,0 1-1 0 0,0-1 1 0 0,0 0 0 0 0,0 0 0 0 0,1-4 2115 0 0,-7-5-1837 0 0,-16-30-28 0 0,16 30 914 0 0,6 11-1225 0 0,0-1 0 0 0,0 1 0 0 0,0-1 0 0 0,0 1 0 0 0,0-1 0 0 0,1 1 0 0 0,-1-1 0 0 0,0 1 0 0 0,0-1 0 0 0,0 1 0 0 0,1-1 0 0 0,-1 1 0 0 0,0-1 0 0 0,1 1 0 0 0,-1 0 0 0 0,0-1 0 0 0,1 1 0 0 0,-1-1 0 0 0,0 1 0 0 0,1 0 0 0 0,-1-1 0 0 0,1 1 0 0 0,-1 0 0 0 0,1-1 0 0 0,29-12 24 0 0,96-21 24 0 0,-105 29-50 0 0,1 1 0 0 0,23-1 0 0 0,-10 1-6 0 0,135-18 61 0 0,112-23 1706 0 0,-279 45-1689 0 0,-1-1 1 0 0,1 0-1 0 0,0 0 1 0 0,0 0 0 0 0,-1 0-1 0 0,1-1 1 0 0,-1 1-1 0 0,5-4 1 0 0,-6 5-68 0 0,-1-1 0 0 0,0 1 0 0 0,0 0 0 0 0,0 0 0 0 0,1 0 1 0 0,-1-1-1 0 0,0 1 0 0 0,0 0 0 0 0,0 0 0 0 0,0-1 0 0 0,1 1 0 0 0,-1 0 0 0 0,0 0 0 0 0,0-1 0 0 0,0 1 0 0 0,0 0 0 0 0,0 0 0 0 0,0-1 1 0 0,0 1-1 0 0,0 0 0 0 0,0-1 0 0 0,0 1 0 0 0,0 0 0 0 0,0 0 0 0 0,0-1 0 0 0,0 1 0 0 0,0 0 0 0 0,0-1 0 0 0,0 1 0 0 0,0 0 1 0 0,-1-1-1 0 0,-13-6-495 0 0,-38 0-2351 0 0,1 5-3619 0 0,44 2 5205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1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25 7005 0 0,'-23'-14'15'0'0,"2"3"842"0"0,26 11-682 0 0,0 0-1 0 0,0 0 1 0 0,0 1 0 0 0,0 0 0 0 0,0 0 0 0 0,0 0-1 0 0,-1 0 1 0 0,1 1 0 0 0,4 2 0 0 0,44 21 795 0 0,-43-19-811 0 0,33 16 271 0 0,101 59 656 0 0,-124-68-958 0 0,0 1 0 0 0,0 1 0 0 0,-2 1 0 0 0,28 29 1 0 0,-43-41-119 0 0,0-1 0 0 0,-1 0 0 0 0,1 1 1 0 0,-1 0-1 0 0,0-1 0 0 0,1 1 1 0 0,-2 0-1 0 0,1 0 0 0 0,0 0 0 0 0,-1 0 1 0 0,0 0-1 0 0,0 1 0 0 0,0-1 1 0 0,0 0-1 0 0,-1 1 0 0 0,0-1 1 0 0,0 5-1 0 0,-1-4 22 0 0,0 0 0 0 0,0 0 0 0 0,0 0 0 0 0,-1-1 0 0 0,0 1 0 0 0,0 0 1 0 0,0-1-1 0 0,-1 0 0 0 0,1 1 0 0 0,-1-1 0 0 0,0 0 0 0 0,-6 6 0 0 0,-4 2 29 0 0,0-1 0 0 0,-1 0 0 0 0,0-1 0 0 0,0 0 0 0 0,-1-1 0 0 0,-1-1 0 0 0,-18 8 0 0 0,-70 32-2586 0 0,92-42 1427 0 0,13-1-83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1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449 285 4076 0 0,'10'-3'273'0'0,"1"-1"-1"0"0,-1 0 1 0 0,0 0 0 0 0,0-1-1 0 0,0 0 1 0 0,0-1-1 0 0,-1 0 1 0 0,14-13-1 0 0,0 2 82 0 0,-18 14-262 0 0,0 0-1 0 0,0-1 1 0 0,-1 1-1 0 0,1-1 1 0 0,-1 0-1 0 0,6-8 1 0 0,-9 11-67 0 0,-1 0-1 0 0,1-1 1 0 0,0 1 0 0 0,-1 0-1 0 0,1-1 1 0 0,-1 1 0 0 0,0 0-1 0 0,1-1 1 0 0,-1 1 0 0 0,0-1 0 0 0,0 1-1 0 0,0-1 1 0 0,0 1 0 0 0,0 0-1 0 0,0-1 1 0 0,0 1 0 0 0,-1-1-1 0 0,1 1 1 0 0,0 0 0 0 0,-1-1-1 0 0,1 1 1 0 0,-1 0 0 0 0,0-1 0 0 0,1 1-1 0 0,-1 0 1 0 0,0 0 0 0 0,0-1-1 0 0,0 1 1 0 0,0 0 0 0 0,1 0-1 0 0,-2 0 1 0 0,0-1 0 0 0,-4-3 11 0 0,0 0 1 0 0,-1 1 0 0 0,1 0-1 0 0,-1 0 1 0 0,1 0 0 0 0,-1 1-1 0 0,0 0 1 0 0,-1 0-1 0 0,1 1 1 0 0,0 0 0 0 0,-16-2-1 0 0,-4 0 310 0 0,-54 0-1 0 0,48 4-50 0 0,-1 2 0 0 0,1 1 0 0 0,-1 2 1 0 0,-35 9-1 0 0,56-11-210 0 0,0 1-1 0 0,1 1 1 0 0,0-1 0 0 0,0 2-1 0 0,0 0 1 0 0,1 0 0 0 0,-1 1 0 0 0,2 0-1 0 0,-1 1 1 0 0,1 0 0 0 0,0 1 0 0 0,1 0-1 0 0,-13 16 1 0 0,18-20-27 0 0,1 0 0 0 0,0 0 0 0 0,0 0 0 0 0,1 0 0 0 0,-1 0-1 0 0,1 1 1 0 0,1-1 0 0 0,-1 1 0 0 0,1-1 0 0 0,-1 1 0 0 0,1 0 0 0 0,1 0 0 0 0,-1-1 0 0 0,1 1-1 0 0,0 0 1 0 0,1 0 0 0 0,-1 0 0 0 0,1-1 0 0 0,2 8 0 0 0,0-5 1 0 0,0 0 1 0 0,0-1-1 0 0,1 1 1 0 0,0-1-1 0 0,1 1 0 0 0,-1-1 1 0 0,1 0-1 0 0,1-1 1 0 0,-1 1-1 0 0,1-1 0 0 0,0 0 1 0 0,11 7-1 0 0,-1-2-36 0 0,0-1-1 0 0,1 0 1 0 0,0-1-1 0 0,0-1 0 0 0,1-1 1 0 0,0-1-1 0 0,0 0 1 0 0,1-1-1 0 0,-1-2 0 0 0,37 4 1 0 0,-22-5-12 0 0,0-1 1 0 0,1-2 0 0 0,-1-1 0 0 0,0-2-1 0 0,46-10 1 0 0,-63 10-9 0 0,0-1-1 0 0,0 0 1 0 0,0-1 0 0 0,0-1-1 0 0,26-16 1 0 0,-34 18-22 0 0,0-1 0 0 0,-1 0 0 0 0,0 0 0 0 0,0 0 0 0 0,-1-1 1 0 0,1 0-1 0 0,-1-1 0 0 0,-1 1 0 0 0,0-1 0 0 0,0 0 0 0 0,0 0 0 0 0,3-10 0 0 0,-3 6-67 0 0,0 0 1 0 0,-1-1-1 0 0,-1 0 0 0 0,0 0 0 0 0,-1 0 1 0 0,0 0-1 0 0,-1 0 0 0 0,0 0 0 0 0,-2-19 1 0 0,0 25 23 0 0,0-1 0 0 0,0 1 0 0 0,-1 0 0 0 0,0 0 0 0 0,-1 0 0 0 0,0 0 0 0 0,0 0 0 0 0,0 1 0 0 0,-1-1 0 0 0,1 1 0 0 0,-2 0 0 0 0,1 0 0 0 0,-1 0 0 0 0,0 1 0 0 0,0-1 0 0 0,0 1 0 0 0,-1 1 0 0 0,-8-7 0 0 0,-2 1-140 0 0,-1 0-1 0 0,-1 2 1 0 0,1 0-1 0 0,-1 0 1 0 0,-1 2-1 0 0,1 0 1 0 0,-1 2-1 0 0,0 0 1 0 0,0 1-1 0 0,-1 0 1 0 0,1 2-1 0 0,0 0 1 0 0,-1 1-1 0 0,1 1 1 0 0,0 1-1 0 0,-1 1 1 0 0,1 1-1 0 0,0 0 1 0 0,1 1-1 0 0,-28 12 1 0 0,36-11-51 0 0,-1 1-1 0 0,2 0 1 0 0,-1 1 0 0 0,1-1 0 0 0,0 2 0 0 0,1-1 0 0 0,0 1-1 0 0,0 1 1 0 0,-8 13 0 0 0,8-10-404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5.8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89 8165 0 0,'0'0'131'0'0,"8"-7"382"0"0,1 3-227 0 0,1 1-1 0 0,0 1 0 0 0,0-1 0 0 0,0 2 0 0 0,0-1 0 0 0,20 1 0 0 0,-1 0 56 0 0,113-7 106 0 0,115-15-1064 0 0,-249 21-127 0 0,-7 0 177 0 0,-14-3-168 0 0,-26-2-48 0 0,-4 2 402 0 0,6-1 555 0 0,0 2 0 0 0,-74 2-1 0 0,109 2-122 0 0,0 0-1 0 0,0 0 0 0 0,0 0 0 0 0,0 1 0 0 0,0-1 0 0 0,0 1 0 0 0,0-1 1 0 0,0 1-1 0 0,0 0 0 0 0,0 0 0 0 0,0 0 0 0 0,0 0 0 0 0,0 0 0 0 0,1 0 1 0 0,-1 0-1 0 0,0 1 0 0 0,1-1 0 0 0,-1 1 0 0 0,-2 2 0 0 0,3-1 15 0 0,0-1 0 0 0,0 1-1 0 0,0-1 1 0 0,1 1 0 0 0,-1-1-1 0 0,0 1 1 0 0,1 0 0 0 0,0-1-1 0 0,0 1 1 0 0,-1 0 0 0 0,2-1-1 0 0,-1 1 1 0 0,0 0 0 0 0,0-1-1 0 0,1 1 1 0 0,0 2 0 0 0,14 45 366 0 0,2-1 1 0 0,40 83-1 0 0,0-2-1199 0 0,-53-121 291 0 0,1 1 1 0 0,0-1 0 0 0,7 10 0 0 0,-3-6-565 0 0,0 2-104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2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70 5088 0 0,'-1'6'157'0'0,"-1"-1"-1"0"0,1 0 0 0 0,0 0 1 0 0,1 1-1 0 0,-1-1 0 0 0,1 0 1 0 0,0 1-1 0 0,1 6 0 0 0,0 4 195 0 0,-6 128 1813 0 0,0 37-316 0 0,8-117-1489 0 0,3 0 0 0 0,3-1 0 0 0,2 0 0 0 0,34 101 0 0 0,-43-155-329 0 0,-1-5-18 0 0,0-1 1 0 0,0 1-1 0 0,0-1 1 0 0,0 0-1 0 0,1 0 0 0 0,-1 1 1 0 0,1-1-1 0 0,0 0 1 0 0,2 3-1 0 0,-2-2 542 0 0,0-2 318 0 0,6-4-828 0 0,0-2-26 0 0,2 0 0 0 0,-1 1 0 0 0,0 1-1 0 0,1-1 1 0 0,-1 1 0 0 0,1 1 0 0 0,9-1-1 0 0,73 3-66 0 0,-56 0 86 0 0,-4 0-16 0 0,341-5-74 0 0,-358 3 65 0 0,0-1-1 0 0,0 0 1 0 0,23-7-1 0 0,-32 6-8 0 0,0 1-1 0 0,0-1 1 0 0,0 0-1 0 0,-1 0 1 0 0,1-1-1 0 0,-1 0 1 0 0,0 0-1 0 0,0 0 1 0 0,0 0-1 0 0,0-1 1 0 0,5-7-1 0 0,-8 8-60 0 0,0 1-1 0 0,0-1 1 0 0,-1 1 0 0 0,1-1-1 0 0,-1 0 1 0 0,0 0-1 0 0,0 1 1 0 0,0-1-1 0 0,-1 0 1 0 0,1 0 0 0 0,-1 0-1 0 0,0 0 1 0 0,0 0-1 0 0,0 0 1 0 0,-1-5-1 0 0,-3-13-306 0 0,-8-34 0 0 0,5 30 312 0 0,2-2 30 0 0,0-1-1 0 0,3 0 1 0 0,0 0 0 0 0,2 0-1 0 0,4-41 1 0 0,32-144-94 0 0,-18 122 69 0 0,-9 55 36 0 0,-6 28 29 0 0,0 0 1 0 0,-1-1-1 0 0,0 1 1 0 0,-1-1-1 0 0,0 0 1 0 0,-1 1-1 0 0,1-1 1 0 0,-2 0-1 0 0,-1-13 0 0 0,2 23-12 0 0,0-1-1 0 0,-1 1 0 0 0,1-1 0 0 0,0 1 0 0 0,0-1 0 0 0,-1 1 0 0 0,1-1 1 0 0,0 1-1 0 0,-1-1 0 0 0,1 1 0 0 0,0-1 0 0 0,-1 1 0 0 0,1 0 0 0 0,-1-1 1 0 0,1 1-1 0 0,0 0 0 0 0,-1-1 0 0 0,1 1 0 0 0,-1 0 0 0 0,1-1 0 0 0,-1 1 1 0 0,1 0-1 0 0,-1 0 0 0 0,1 0 0 0 0,-1 0 0 0 0,0-1 0 0 0,1 1 0 0 0,-1 0 1 0 0,-20 5 59 0 0,16-3-56 0 0,0 1 1 0 0,-1 0-1 0 0,1 0 1 0 0,0 1-1 0 0,-4 4 1 0 0,-7 8-297 0 0,1 1 0 0 0,1 1 0 0 0,1 0 0 0 0,-22 38 0 0 0,16-21-797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3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240 185 5420 0 0,'2'-2'11'0'0,"-1"-1"-1"0"0,1 1 0 0 0,-1 0 0 0 0,1 0 0 0 0,0 0 0 0 0,0 0 0 0 0,0 1 0 0 0,0-1 0 0 0,0 0 0 0 0,1 1 0 0 0,3-3 0 0 0,-2 2 24 0 0,-1 0 0 0 0,1 0 0 0 0,-1-1 0 0 0,0 0-1 0 0,0 0 1 0 0,0 1 0 0 0,4-6 0 0 0,-7 8-32 0 0,5-7 101 0 0,-1-1 0 0 0,0 1 1 0 0,0-1-1 0 0,-1 0 0 0 0,4-12 0 0 0,-7 18-75 0 0,1 0 0 0 0,-1-1 0 0 0,0 1-1 0 0,0 0 1 0 0,0 0 0 0 0,0 0-1 0 0,0 0 1 0 0,0 0 0 0 0,-1 0-1 0 0,1-1 1 0 0,0 1 0 0 0,-1 0-1 0 0,0 0 1 0 0,0 0 0 0 0,1 0 0 0 0,-1 0-1 0 0,0 1 1 0 0,-1-1 0 0 0,1 0-1 0 0,0 0 1 0 0,0 1 0 0 0,-1-1-1 0 0,1 0 1 0 0,-1 1 0 0 0,1 0 0 0 0,-1-1-1 0 0,0 1 1 0 0,-3-2 0 0 0,0 0 49 0 0,0 0 1 0 0,0 1 0 0 0,-1-1 0 0 0,0 1-1 0 0,1 0 1 0 0,-1 1 0 0 0,0-1 0 0 0,0 1-1 0 0,0 1 1 0 0,0-1 0 0 0,0 1-1 0 0,0 0 1 0 0,0 0 0 0 0,0 0 0 0 0,0 1-1 0 0,0 0 1 0 0,1 0 0 0 0,-1 1 0 0 0,0-1-1 0 0,0 1 1 0 0,1 1 0 0 0,-1-1 0 0 0,1 1-1 0 0,0 0 1 0 0,0 0 0 0 0,-7 6 0 0 0,-6 5 409 0 0,1 0 1 0 0,1 2 0 0 0,0 0 0 0 0,1 0-1 0 0,1 2 1 0 0,-23 36 0 0 0,36-52-458 0 0,0 1 0 0 0,0-1 0 0 0,0 0 0 0 0,0 1 0 0 0,1-1 0 0 0,-1 0 0 0 0,1 1 0 0 0,0-1 0 0 0,-1 1 0 0 0,1-1 0 0 0,1 1 0 0 0,-1-1 0 0 0,0 1 0 0 0,0-1-1 0 0,1 0 1 0 0,-1 1 0 0 0,1-1 0 0 0,0 1 0 0 0,0-1 0 0 0,0 0 0 0 0,0 0 0 0 0,0 0 0 0 0,1 1 0 0 0,-1-1 0 0 0,0 0 0 0 0,1-1 0 0 0,2 4 0 0 0,-2-3-21 0 0,0 0 0 0 0,0 0 0 0 0,1-1 1 0 0,-1 1-1 0 0,1 0 0 0 0,-1-1 0 0 0,1 0 0 0 0,-1 1 0 0 0,1-1 0 0 0,0 0 0 0 0,0 0 0 0 0,0-1 0 0 0,-1 1 0 0 0,1-1 0 0 0,0 1 1 0 0,0-1-1 0 0,0 0 0 0 0,0 0 0 0 0,0 0 0 0 0,0 0 0 0 0,0-1 0 0 0,0 1 0 0 0,2-2 0 0 0,7-3-21 0 0,0-1 0 0 0,0 0-1 0 0,-1-1 1 0 0,0-1-1 0 0,-1 0 1 0 0,1 0 0 0 0,-1-1-1 0 0,13-15 1 0 0,-8 9-19 0 0,12-14-35 0 0,14-13 6 0 0,-37 38 47 0 0,0 1 0 0 0,0 0-1 0 0,0 0 1 0 0,0 1 0 0 0,0-1 0 0 0,1 1-1 0 0,-1 0 1 0 0,9-3 0 0 0,-13 5 10 0 0,1 0 1 0 0,-1 0-1 0 0,0 0 0 0 0,1 0 1 0 0,-1 0-1 0 0,1 1 0 0 0,-1-1 1 0 0,0 0-1 0 0,1 0 1 0 0,-1 0-1 0 0,0 0 0 0 0,1 1 1 0 0,-1-1-1 0 0,0 0 0 0 0,0 0 1 0 0,1 1-1 0 0,-1-1 0 0 0,0 0 1 0 0,1 0-1 0 0,-1 1 1 0 0,0-1-1 0 0,0 0 0 0 0,0 1 1 0 0,1-1-1 0 0,-1 0 0 0 0,0 1 1 0 0,0-1-1 0 0,0 0 1 0 0,0 1-1 0 0,0-1 0 0 0,0 1 1 0 0,0-1-1 0 0,0 0 0 0 0,0 1 1 0 0,0-1-1 0 0,0 0 0 0 0,0 1 1 0 0,0-1-1 0 0,0 1 1 0 0,0-1-1 0 0,0 0 0 0 0,0 1 1 0 0,0-1-1 0 0,0 0 0 0 0,-1 1 1 0 0,-2 21-20 0 0,2-20 26 0 0,-9 38-27 0 0,6-27 52 0 0,1 1 0 0 0,0 0-1 0 0,0 0 1 0 0,1 17-1 0 0,2-27-49 0 0,0 1-1 0 0,0-1 1 0 0,1 0-1 0 0,-1 0 0 0 0,1 0 1 0 0,0 0-1 0 0,1 0 1 0 0,-1 0-1 0 0,1 0 1 0 0,0 0-1 0 0,0 0 0 0 0,0 0 1 0 0,0-1-1 0 0,0 1 1 0 0,1-1-1 0 0,0 0 0 0 0,0 0 1 0 0,5 5-1 0 0,49 37-2313 0 0,-56-44 2226 0 0,0 0 0 0 0,-1 0 0 0 0,1-1 0 0 0,0 1 0 0 0,0-1 0 0 0,0 1 0 0 0,0-1 0 0 0,0 1 0 0 0,0-1 1 0 0,0 1-1 0 0,1-1 0 0 0,-1 0 0 0 0,0 0 0 0 0,0 0 0 0 0,2 1 0 0 0,0-1-78 0 0,17 3-846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3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94 5448 0 0,'3'-25'112'0'0,"-3"21"-75"0"0,1 0 0 0 0,-1 0 0 0 0,1 0 0 0 0,0 0 1 0 0,0 0-1 0 0,2-5 0 0 0,-2 7 49 0 0,0 0 1 0 0,0-1 0 0 0,0 1-1 0 0,0-1 1 0 0,-1 1 0 0 0,1-1-1 0 0,-1 1 1 0 0,0-1-1 0 0,1 0 1 0 0,-1 1 0 0 0,-1-1-1 0 0,1-3 1 0 0,4 72 1298 0 0,-2-49-931 0 0,-1 1 0 0 0,-2 26 0 0 0,0-8-153 0 0,1-28-256 0 0,-1-3-34 0 0,1 0 0 0 0,0-1 0 0 0,0 1 0 0 0,0 0 0 0 0,1 0 0 0 0,0 0 0 0 0,0 0 0 0 0,0-1 1 0 0,0 1-1 0 0,1 0 0 0 0,0-1 0 0 0,3 7 0 0 0,14-37-971 0 0,-9 16 568 0 0,-1-1-1 0 0,17-11 1 0 0,7-7 169 0 0,-26 22 173 0 0,38-37-62 0 0,-41 40 102 0 0,1 1 0 0 0,0-1 1 0 0,0 1-1 0 0,0 0 0 0 0,1 0 1 0 0,-1 0-1 0 0,12-3 0 0 0,-17 6 9 0 0,0 0 0 0 0,1 0 0 0 0,-1 0 0 0 0,1 0 0 0 0,-1 0-1 0 0,1 0 1 0 0,-1 1 0 0 0,0-1 0 0 0,1 0 0 0 0,-1 0 0 0 0,1 0-1 0 0,-1 1 1 0 0,0-1 0 0 0,1 0 0 0 0,-1 0 0 0 0,0 1 0 0 0,1-1 0 0 0,-1 0-1 0 0,0 1 1 0 0,1-1 0 0 0,-1 0 0 0 0,0 1 0 0 0,0-1 0 0 0,0 1-1 0 0,1-1 1 0 0,-1 0 0 0 0,0 1 0 0 0,0-1 0 0 0,0 1 0 0 0,0-1 0 0 0,0 1-1 0 0,0-1 1 0 0,0 0 0 0 0,0 1 0 0 0,0-1 0 0 0,0 1 0 0 0,0-1-1 0 0,0 1 1 0 0,0-1 0 0 0,0 0 0 0 0,0 1 0 0 0,0-1 0 0 0,0 1-1 0 0,0-1 1 0 0,-1 1 0 0 0,-3 22 243 0 0,4-23-241 0 0,-6 20 531 0 0,2 0 1 0 0,-4 36-1 0 0,7-49-484 0 0,1 0 0 0 0,0 0 0 0 0,1 0 1 0 0,-1 0-1 0 0,2 0 0 0 0,-1 0 1 0 0,1 0-1 0 0,0 0 0 0 0,0 0 0 0 0,0-1 1 0 0,7 11-1 0 0,-6-10-260 0 0,-3-7 158 0 0,0 1 0 0 0,1 0-1 0 0,-1-1 1 0 0,0 1 0 0 0,1 0-1 0 0,-1-1 1 0 0,1 1 0 0 0,-1-1-1 0 0,1 1 1 0 0,-1-1 0 0 0,1 1 0 0 0,-1-1-1 0 0,1 1 1 0 0,-1-1 0 0 0,1 1-1 0 0,-1-1 1 0 0,1 0 0 0 0,1 1-1 0 0,4 2-669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4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4 106 6001 0 0,'-3'2'14'0'0,"3"-1"265"0"0,0-1-240 0 0,1 0 0 0 0,0 1-1 0 0,-1-1 1 0 0,1 1-1 0 0,-1-1 1 0 0,1 1-1 0 0,-1-1 1 0 0,1 1-1 0 0,-1-1 1 0 0,1 1-1 0 0,-1 0 1 0 0,1-1 0 0 0,-1 1-1 0 0,0 0 1 0 0,1-1-1 0 0,-1 1 1 0 0,0 0-1 0 0,0-1 1 0 0,1 1-1 0 0,-1 1 1 0 0,14 67 1852 0 0,-13-55-1736 0 0,2-1 1 0 0,-1 1-1 0 0,1 0 1 0 0,1-1-1 0 0,1 0 1 0 0,0 0-1 0 0,11 21 1 0 0,-15-33-155 0 0,-1-1-1 0 0,1 1 1 0 0,0-1 0 0 0,-1 0 0 0 0,1 1-1 0 0,-1-1 1 0 0,1 1 0 0 0,0-1 0 0 0,0 0-1 0 0,-1 1 1 0 0,1-1 0 0 0,0 0 0 0 0,-1 0-1 0 0,1 0 1 0 0,0 0 0 0 0,0 1 0 0 0,-1-1-1 0 0,1 0 1 0 0,0 0 0 0 0,0-1 0 0 0,0 1-1 0 0,-1 0 1 0 0,1 0 0 0 0,0 0 0 0 0,-1 0-1 0 0,1-1 1 0 0,0 1 0 0 0,0 0 0 0 0,-1 0-1 0 0,1-1 1 0 0,0 1 0 0 0,0-1 0 0 0,28-18-3 0 0,-17 11-14 0 0,4-3 50 0 0,0-1 1 0 0,-1 0-1 0 0,0-1 1 0 0,-1-1-1 0 0,-1 0 1 0 0,0-1-1 0 0,-1 0 1 0 0,-1-1-1 0 0,0 0 1 0 0,-1-1-1 0 0,-1 0 1 0 0,0-1-1 0 0,-1 0 1 0 0,-1 0-1 0 0,7-32 1 0 0,-13 49-36 0 0,-1 1 0 0 0,0-1 0 0 0,0 1 0 0 0,0-1 0 0 0,1 1 0 0 0,-1-1 0 0 0,0 1 0 0 0,0-1 0 0 0,0 1 1 0 0,0-1-1 0 0,0 1 0 0 0,0-1 0 0 0,0 1 0 0 0,0-1 0 0 0,0 1 0 0 0,0-1 0 0 0,-1 1 0 0 0,1-1 0 0 0,0 1 0 0 0,0-1 1 0 0,0 1-1 0 0,-1-1 0 0 0,1 1 0 0 0,0 0 0 0 0,0-1 0 0 0,-1 1 0 0 0,1-1 0 0 0,0 1 0 0 0,-1 0 0 0 0,1-1 0 0 0,-1 1 0 0 0,1 0 1 0 0,0-1-1 0 0,-1 1 0 0 0,1 0 0 0 0,-1 0 0 0 0,1-1 0 0 0,-1 1 0 0 0,1 0 0 0 0,-1 0 0 0 0,1 0 0 0 0,-1 0 0 0 0,1-1 1 0 0,-1 1-1 0 0,1 0 0 0 0,-1 0 0 0 0,1 0 0 0 0,-1 0 0 0 0,1 0 0 0 0,-1 1 0 0 0,1-1 0 0 0,-1 0 0 0 0,1 0 0 0 0,-1 0 0 0 0,-26 9-929 0 0,12-2 94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7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55 173 4104 0 0,'-3'1'108'0'0,"1"0"0"0"0,0 0 0 0 0,-1-1 0 0 0,1 1 0 0 0,0-1 0 0 0,-1 0 0 0 0,1 0-1 0 0,-1 1 1 0 0,1-1 0 0 0,-1-1 0 0 0,1 1 0 0 0,-1 0 0 0 0,1-1 0 0 0,0 1 0 0 0,-5-2 0 0 0,7 1-90 0 0,0 1 0 0 0,-1 0 0 0 0,1 0 0 0 0,0 0 1 0 0,0-1-1 0 0,-1 1 0 0 0,1 0 0 0 0,0 0 0 0 0,0 0 1 0 0,-1 0-1 0 0,1 0 0 0 0,0 0 0 0 0,0-1 0 0 0,-1 1 1 0 0,1 0-1 0 0,0 0 0 0 0,-1 0 0 0 0,1 0 0 0 0,0 0 1 0 0,0 0-1 0 0,-1 0 0 0 0,1 0 0 0 0,0 0 1 0 0,-1 0-1 0 0,1 0 0 0 0,0 0 0 0 0,0 1 0 0 0,-1-1 1 0 0,1 0-1 0 0,0 0 0 0 0,0 0 0 0 0,-1 0 0 0 0,1 0 1 0 0,0 1-1 0 0,0-1 0 0 0,-1 0 0 0 0,1 0 0 0 0,0 0 1 0 0,0 1-1 0 0,0-1 0 0 0,0 0 0 0 0,-1 0 0 0 0,1 0 1 0 0,0 1-1 0 0,0-1 0 0 0,0 1 4 0 0,0 0 0 0 0,1-1 0 0 0,-1 1-1 0 0,0 0 1 0 0,1-1 0 0 0,-1 1 0 0 0,1 0 0 0 0,-1-1 0 0 0,0 1 0 0 0,1-1-1 0 0,0 1 1 0 0,-1-1 0 0 0,1 1 0 0 0,-1-1 0 0 0,1 1 0 0 0,0-1-1 0 0,-1 0 1 0 0,1 1 0 0 0,0-1 0 0 0,-1 0 0 0 0,2 1 0 0 0,8 2 92 0 0,0 1 0 0 0,0-2 1 0 0,0 1-1 0 0,1-2 0 0 0,20 2 1 0 0,57-5 275 0 0,-41 0-258 0 0,1107 13-118 0 0,-1144-11-14 0 0,396 11-42 0 0,2254 65-175 0 0,-601-49 314 0 0,-997-68 27 0 0,-765 7 0 0 0,-240 23 93 0 0,-1-2 0 0 0,-1-2 1 0 0,61-26-1 0 0,-94 32 52 0 0,-1-1 1 0 0,-1-1-1 0 0,30-20 0 0 0,-41 24-140 0 0,-1 0-1 0 0,1 0 1 0 0,-1-1-1 0 0,0-1 0 0 0,-1 1 1 0 0,0-1-1 0 0,-1 0 1 0 0,1-1-1 0 0,5-11 1 0 0,-12 20-128 0 0,1 0 1 0 0,0 0-1 0 0,0 0 1 0 0,-1 0-1 0 0,1 0 1 0 0,0 0-1 0 0,0 1 1 0 0,0-1-1 0 0,0 0 1 0 0,0 1-1 0 0,0-1 1 0 0,1 1 0 0 0,-1-1-1 0 0,0 1 1 0 0,0-1-1 0 0,0 1 1 0 0,0 0-1 0 0,1-1 1 0 0,-1 1-1 0 0,0 0 1 0 0,0 0-1 0 0,1 0 1 0 0,-1 0-1 0 0,0 0 1 0 0,0 0-1 0 0,1 1 1 0 0,-1-1-1 0 0,0 0 1 0 0,0 1-1 0 0,2 0 1 0 0,8 2 0 0 0,-1 1 0 0 0,17 8 1 0 0,-13-6 3 0 0,21 8-13 0 0,0-3-1 0 0,53 11 1 0 0,-109-59 800 0 0,23 36-801 0 0,-1 1-1 0 0,1-1 1 0 0,0 1-1 0 0,-1 0 1 0 0,1-1-1 0 0,-1 1 1 0 0,1 0 0 0 0,-1 0-1 0 0,1 0 1 0 0,0 0-1 0 0,-1 0 1 0 0,1 1-1 0 0,-1-1 1 0 0,1 1-1 0 0,2 0 1 0 0,7 0-31 0 0,139-12 55 0 0,-137 10-43 0 0,22-1 10 0 0,0 2-1 0 0,1 1 0 0 0,49 9 0 0 0,-17-1 39 0 0,66 5 50 0 0,308 18 132 0 0,-433-32-166 0 0,-1 0-1 0 0,0-1 0 0 0,1 0 1 0 0,-1 0-1 0 0,16-5 1 0 0,-24 5-30 0 0,1 1 0 0 0,-1 0 1 0 0,0 0-1 0 0,0-1 0 0 0,1 1 1 0 0,-1-1-1 0 0,0 1 0 0 0,0 0 1 0 0,0-1-1 0 0,0 1 0 0 0,0 0 1 0 0,1-1-1 0 0,-1 1 0 0 0,0-1 1 0 0,0 1-1 0 0,0 0 0 0 0,0-1 1 0 0,0 1-1 0 0,0-1 0 0 0,0 1 1 0 0,0 0-1 0 0,0-1 0 0 0,0 1 1 0 0,-1-1-1 0 0,1 1 1 0 0,0 0-1 0 0,0-1 0 0 0,0 1 1 0 0,0 0-1 0 0,-1-1 0 0 0,1 1 1 0 0,0-1-1 0 0,0 1 0 0 0,-1 0 1 0 0,1 0-1 0 0,0-1 0 0 0,0 1 1 0 0,-1 0-1 0 0,1 0 0 0 0,0-1 1 0 0,-1 1-1 0 0,0 0 0 0 0,-14-16 115 0 0,14 15-110 0 0,-5-3-14 0 0,0-1-1 0 0,0 1 1 0 0,0 0 0 0 0,0 1-1 0 0,-1-1 1 0 0,1 1 0 0 0,-1 0 0 0 0,0 1-1 0 0,0 0 1 0 0,0 0 0 0 0,-12-2 0 0 0,49 24-174 0 0,-25-17 148 0 0,8 2 81 0 0,-12-5-70 0 0,-1 0 1 0 0,0 0-1 0 0,0 1 1 0 0,0-1-1 0 0,0 0 0 0 0,1 0 1 0 0,-1 0-1 0 0,0 0 1 0 0,0 0-1 0 0,0 0 0 0 0,1 0 1 0 0,-1 0-1 0 0,0 0 1 0 0,0 0-1 0 0,0 0 0 0 0,1 0 1 0 0,-1 0-1 0 0,0 0 1 0 0,0 0-1 0 0,0 0 1 0 0,1 0-1 0 0,-1-1 0 0 0,0 1 1 0 0,0 0-1 0 0,0 0 1 0 0,0 0-1 0 0,1 0 0 0 0,-1 0 1 0 0,0 0-1 0 0,0 0 1 0 0,0-1-1 0 0,0 1 1 0 0,0 0-1 0 0,1 0 0 0 0,-1 0 1 0 0,0 0-1 0 0,0-1 1 0 0,0 1-1 0 0,0 0 0 0 0,0 0 1 0 0,0 0-1 0 0,0 0 1 0 0,0-1-1 0 0,0 1 1 0 0,0 0-1 0 0,0 0 0 0 0,0-1 1 0 0,-7 3-1619 0 0,7-2 1564 0 0,-1 0 0 0 0,1 0 1 0 0,0 0-1 0 0,0 1 0 0 0,0-1 0 0 0,0 0 1 0 0,-1 0-1 0 0,1 0 0 0 0,0 0 1 0 0,0 0-1 0 0,-1 0 0 0 0,1 1 1 0 0,0-1-1 0 0,0 0 0 0 0,0 0 0 0 0,-1 0 1 0 0,1 0-1 0 0,0 0 0 0 0,0 0 1 0 0,-1 0-1 0 0,1 0 0 0 0,0 0 1 0 0,0 0-1 0 0,-1 0 0 0 0,1 0 0 0 0,0 0 1 0 0,0 0-1 0 0,-1 0 0 0 0,1 0 1 0 0,0 0-1 0 0,0 0 0 0 0,-1-1 1 0 0,1 1-1 0 0,0 0 0 0 0,0 0 1 0 0,0 0-1 0 0,-1 0 0 0 0,1 0 0 0 0,0-1 1 0 0,0 1-1 0 0,-1 3-833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48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35 6941 0 0,'-33'-16'6'0'0,"30"14"1"0"0,0 0 1 0 0,0 0 0 0 0,0 0-1 0 0,0 0 1 0 0,0 1 0 0 0,0-1-1 0 0,0 1 1 0 0,-1 0 0 0 0,1 0 0 0 0,0 0-1 0 0,-1 0 1 0 0,1 1 0 0 0,-1-1-1 0 0,1 1 1 0 0,-1 0 0 0 0,-5 1-1 0 0,11 1 106 0 0,-1 1-1 0 0,1-1 1 0 0,-1 0-1 0 0,1 1 1 0 0,0-1 0 0 0,-1 0-1 0 0,1 0 1 0 0,0 0-1 0 0,4 3 1 0 0,30 20 917 0 0,-1 2 1 0 0,37 38 0 0 0,-63-56-1011 0 0,0 0-1 0 0,-1 1 1 0 0,-1-1 0 0 0,1 2-1 0 0,-1-1 1 0 0,-1 1 0 0 0,0 0 0 0 0,-1 0-1 0 0,0 1 1 0 0,0 0 0 0 0,-1 0-1 0 0,3 19 1 0 0,-7-25 10 0 0,0 0 0 0 0,0 1 1 0 0,-1-1-1 0 0,1 0 0 0 0,-1 0 0 0 0,-1 0 0 0 0,1 0 1 0 0,-1 0-1 0 0,-1-1 0 0 0,1 1 0 0 0,-1 0 0 0 0,1-1 1 0 0,-2 0-1 0 0,1 1 0 0 0,-1-1 0 0 0,-5 6 0 0 0,1-2 19 0 0,0 0-1 0 0,-1 0 1 0 0,0-1-1 0 0,-1 0 1 0 0,0 0-1 0 0,0-1 1 0 0,-13 6-1 0 0,2-2-625 0 0,0-1-1 0 0,-1-1 0 0 0,-1-1 0 0 0,-26 6 0 0 0,21-9-732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0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876 59 6281 0 0,'4'-5'427'0'0,"0"0"0"0"0,1 1 1 0 0,-1-1-1 0 0,1 1 0 0 0,0 0 1 0 0,0 0-1 0 0,1 0 0 0 0,10-4 1 0 0,-4 0 925 0 0,-12 8-1276 0 0,0 0 0 0 0,1 0 1 0 0,-1 0-1 0 0,0 0 0 0 0,0 0 0 0 0,1 0 1 0 0,-1 0-1 0 0,0 0 0 0 0,1 0 1 0 0,-1 0-1 0 0,0-1 0 0 0,0 1 1 0 0,1 0-1 0 0,-1 0 0 0 0,0 0 0 0 0,0-1 1 0 0,1 1-1 0 0,-1 0 0 0 0,0 0 1 0 0,0-1-1 0 0,0 1 0 0 0,0 0 0 0 0,1 0 1 0 0,-1-1-1 0 0,0 1 0 0 0,0 0 1 0 0,0 0-1 0 0,0-1 0 0 0,0 1 1 0 0,0 0-1 0 0,0-1 0 0 0,0 1 0 0 0,0 0 1 0 0,0-1-1 0 0,0 1 0 0 0,-13 3 1436 0 0,-16 10-800 0 0,-47 32 0 0 0,24-13-305 0 0,-250 127 533 0 0,41-24-839 0 0,231-119-71 0 0,0 2 0 0 0,1 0 0 0 0,0 2 0 0 0,-45 42 0 0 0,68-56-6 0 0,5-5-14 0 0,-1 1 1 0 0,1-1-1 0 0,0 0 1 0 0,-1 1-1 0 0,1-1 0 0 0,0 0 1 0 0,0 1-1 0 0,0 0 1 0 0,0-1-1 0 0,0 1 0 0 0,0-1 1 0 0,1 1-1 0 0,-1 0 1 0 0,0 2-1 0 0,7-1 692 0 0,-4-1-322 0 0,-8-1-147 0 0,12 1-94 0 0,-1-1-1 0 0,1 1 1 0 0,-1-1 0 0 0,0 1-1 0 0,0 1 1 0 0,9 5 0 0 0,7 3-135 0 0,0 2 0 0 0,-1 0 1 0 0,-1 1-1 0 0,27 26 1 0 0,62 74 55 0 0,-103-109-55 0 0,67 84 57 0 0,117 190 0 0 0,-108-152 93 0 0,16 5 354 0 0,-93-124-400 0 0,-9-9 203 0 0,-9-9 163 0 0,14 9-465 0 0,91-23-59 0 0,14-8-147 0 0,163-40-786 0 0,-229 64 869 0 0,1 2-1 0 0,1 2 1 0 0,-1 1-1 0 0,72 5 1 0 0,-97 0 109 0 0,0 0 0 0 0,0 1 0 0 0,0 1 1 0 0,-1 0-1 0 0,15 7 0 0 0,64 37-27 0 0,-86-45 29 0 0,4 10 57 0 0,-8-8 244 0 0,-4-6 331 0 0,-3 0 233 0 0,18-14-841 0 0,165-189 0 0 0,-78 84-138 0 0,-34 39-52 0 0,-55 69 144 0 0,1-4-1 0 0,1 0 0 0 0,1 1 1 0 0,1 0-1 0 0,0 2 0 0 0,34-23 1 0 0,-48 35-38 0 0,18-4 49 0 0,-17 5 119 0 0,3-6-58 0 0,10-15-60 0 0,-1 0 1 0 0,17-31-1 0 0,-31 51 8 0 0,0 0 0 0 0,0 0 0 0 0,-1 0 0 0 0,1 0 0 0 0,-1 0 0 0 0,1-1 0 0 0,-1 1-1 0 0,1 0 1 0 0,-1 0 0 0 0,0 0 0 0 0,1-1 0 0 0,-1 1 0 0 0,0 0 0 0 0,0 0 0 0 0,0-1 0 0 0,0 1 0 0 0,0 0 0 0 0,0 0 0 0 0,0-1-1 0 0,-1-1 1 0 0,-2-13-13 0 0,1 8-2 0 0,0-1 0 0 0,1 0 1 0 0,0 1-1 0 0,1-10 0 0 0,-32-17-51 0 0,-128-128 29 0 0,4 36 56 0 0,139 115-10 0 0,1 0 0 0 0,-2 1 0 0 0,-30-14 0 0 0,21 13 16 0 0,16 7 1 0 0,9 4-14 0 0,-1 0 0 0 0,1 0 1 0 0,0 0-1 0 0,0 0 0 0 0,-1 0 1 0 0,1-1-1 0 0,0 1 0 0 0,-3-4 0 0 0,40 10 283 0 0,-34-5-309 0 0,6-2 88 0 0,-47-4-221 0 0,-131-11 80 0 0,-34-2 18 0 0,163 16-10 0 0,-73 3 0 0 0,79 2 24 0 0,20-1 1 0 0,-23-1-88 0 0,-1 3 0 0 0,0 1 0 0 0,-69 17-1 0 0,107-21 18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0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0 281 7937 0 0,'0'1'-3'0'0,"1"-1"1"0"0,-1 1-1 0 0,1-1 1 0 0,-1 0-1 0 0,1 1 1 0 0,-1-1-1 0 0,1 0 1 0 0,-1 0-1 0 0,1 1 1 0 0,-1-1-1 0 0,1 0 1 0 0,-1 0-1 0 0,1 0 1 0 0,-1 0-1 0 0,1 1 0 0 0,0-1 1 0 0,-1 0-1 0 0,1 0 1 0 0,-1 0-1 0 0,1 0 1 0 0,-1 0-1 0 0,1-1 1 0 0,0 1-1 0 0,-1 0 1 0 0,1 0-1 0 0,-1 0 1 0 0,1 0-1 0 0,0-1 1 0 0,16-15 6415 0 0,-17 15-6343 0 0,3-8 1533 0 0,6-8-790 0 0,-6 13-718 0 0,0 0 0 0 0,1 0 1 0 0,0 0-1 0 0,0 0 0 0 0,0 0 1 0 0,0 1-1 0 0,1 0 0 0 0,-1 0 1 0 0,1 0-1 0 0,0 0 0 0 0,0 1 0 0 0,0 0 1 0 0,7-2-1 0 0,8-2-60 0 0,45-7 0 0 0,-39 8 13 0 0,87-13-70 0 0,0 6 0 0 0,126 1-1 0 0,226 27 216 0 0,-407-12 7 0 0,46 2 866 0 0,-103-6-1045 0 0,-1 0 0 0 0,0 0-1 0 0,0 0 1 0 0,0 0 0 0 0,1 0-1 0 0,-1 0 1 0 0,0 0 0 0 0,0 0 0 0 0,0 0-1 0 0,1 0 1 0 0,-1 0 0 0 0,0 0 0 0 0,0 0-1 0 0,0 0 1 0 0,1 0 0 0 0,-1 0-1 0 0,0 0 1 0 0,0 0 0 0 0,0 0 0 0 0,1-1-1 0 0,-1 1 1 0 0,0 0 0 0 0,0 0 0 0 0,0 0-1 0 0,1 0 1 0 0,-1 0 0 0 0,0 0-1 0 0,0-1 1 0 0,0 1 0 0 0,0 0 0 0 0,0 0-1 0 0,1 0 1 0 0,-1 0 0 0 0,0-1 0 0 0,0 1-1 0 0,0 0 1 0 0,0 0 0 0 0,0 0-1 0 0,0-1 1 0 0,0 1 0 0 0,0 0 0 0 0,0 0-1 0 0,0-1 1 0 0,-7-9 411 0 0,-21-14-254 0 0,23 19-124 0 0,-10-5-70 0 0,1 0 0 0 0,-2 1 0 0 0,-18-9 0 0 0,21 12-366 0 0,-1-1 0 0 0,2 0 1 0 0,-1-1-1 0 0,1 0 0 0 0,-13-12 0 0 0,24 20 313 0 0,1 0 0 0 0,0 0 0 0 0,0-1 0 0 0,0 1 1 0 0,0 0-1 0 0,-1 0 0 0 0,1 0 0 0 0,-1-6-2759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1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25 7841 0 0,'-5'-5'-71'0'0,"-9"-10"28"0"0,14 15 52 0 0,-1 0-1 0 0,1-1 0 0 0,0 1 0 0 0,0 0 0 0 0,0-1 1 0 0,0 1-1 0 0,-1 0 0 0 0,1 0 0 0 0,0-1 1 0 0,0 1-1 0 0,-1 0 0 0 0,1 0 0 0 0,0 0 1 0 0,-1-1-1 0 0,1 1 0 0 0,0 0 0 0 0,-1 0 0 0 0,1 0 1 0 0,0 0-1 0 0,-1 0 0 0 0,1 0 0 0 0,0-1 1 0 0,-1 1-1 0 0,1 0 0 0 0,0 0 0 0 0,-1 0 1 0 0,1 0-1 0 0,0 0 0 0 0,-1 0 0 0 0,1 1 0 0 0,0-1 1 0 0,-1 0-1 0 0,1 0 0 0 0,-1 0 0 0 0,1 0 20 0 0,0 1-1 0 0,0-1 0 0 0,0 0 1 0 0,0 1-1 0 0,0-1 0 0 0,0 0 1 0 0,0 1-1 0 0,0-1 0 0 0,0 0 1 0 0,0 1-1 0 0,0-1 0 0 0,0 0 1 0 0,1 1-1 0 0,-1-1 0 0 0,0 0 1 0 0,0 0-1 0 0,0 1 0 0 0,0-1 1 0 0,0 0-1 0 0,1 0 0 0 0,-1 1 1 0 0,0-1-1 0 0,0 0 0 0 0,1 0 1 0 0,-1 1-1 0 0,0-1 0 0 0,0 0 1 0 0,1 0-1 0 0,-1 0 0 0 0,0 1 1 0 0,0-1-1 0 0,1 0 0 0 0,14 7 371 0 0,-9-4-140 0 0,33 18 883 0 0,53 38 0 0 0,-78-49-939 0 0,0 1-1 0 0,-1 1 1 0 0,-1 0-1 0 0,0 0 1 0 0,0 2-1 0 0,18 28 1 0 0,-28-40-179 0 0,0 1 1 0 0,-1 0-1 0 0,0 0 0 0 0,1 0 1 0 0,-1 1-1 0 0,0-1 0 0 0,0 0 1 0 0,-1 0-1 0 0,1 0 0 0 0,-1 1 1 0 0,1-1-1 0 0,-1 0 0 0 0,0 1 1 0 0,0-1-1 0 0,-1 0 0 0 0,1 1 1 0 0,-1-1-1 0 0,1 0 0 0 0,-1 1 1 0 0,0-1-1 0 0,0 0 0 0 0,-1 0 1 0 0,1 0-1 0 0,-1 0 0 0 0,1 0 1 0 0,-1 0-1 0 0,-4 4 0 0 0,1-1-66 0 0,0-1 0 0 0,-1 1-1 0 0,0-1 1 0 0,-1 0 0 0 0,1 0-1 0 0,-1-1 1 0 0,0 0 0 0 0,0 0-1 0 0,0-1 1 0 0,-12 5 0 0 0,-7 1-573 0 0,11-3-354 0 0,0-1 1 0 0,-23 4-1 0 0,15-5-571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1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425 58 5941 0 0,'0'0'1103'0'0,"4"0"-682"0"0,18 3 4432 0 0,-29-12-4714 0 0,3 3-111 0 0,2 3-20 0 0,1 0-1 0 0,-1 0 1 0 0,0 0 0 0 0,0 1 0 0 0,0-1-1 0 0,-1 0 1 0 0,1 1 0 0 0,-1 0 0 0 0,1 0-1 0 0,-1 0 1 0 0,0 0 0 0 0,0 0 0 0 0,0 0-1 0 0,0 1 1 0 0,0-1 0 0 0,0 1 0 0 0,0 0-1 0 0,0 0 1 0 0,-5-1 0 0 0,-19 0 44 0 0,0 0 0 0 0,0 2 0 0 0,0 1 0 0 0,0 1 0 0 0,0 2-1 0 0,0 0 1 0 0,1 2 0 0 0,0 1 0 0 0,0 1 0 0 0,-32 14 0 0 0,54-20-32 0 0,-1 0 0 0 0,0 1 1 0 0,1 0-1 0 0,0 0 0 0 0,-1 0 0 0 0,1 1 0 0 0,0-1 0 0 0,1 1 1 0 0,-1 0-1 0 0,-5 7 0 0 0,8-8-1 0 0,0-1 1 0 0,0 0-1 0 0,0 0 1 0 0,0 0-1 0 0,0 1 0 0 0,1-1 1 0 0,-1 1-1 0 0,1-1 1 0 0,0 0-1 0 0,-1 1 1 0 0,1-1-1 0 0,0 1 0 0 0,0-1 1 0 0,1 1-1 0 0,-1-1 1 0 0,0 0-1 0 0,1 1 1 0 0,-1-1-1 0 0,1 1 0 0 0,0-1 1 0 0,0 0-1 0 0,0 0 1 0 0,0 0-1 0 0,0 1 1 0 0,2 1-1 0 0,4 6 34 0 0,1-1 0 0 0,0 0 0 0 0,0-1-1 0 0,1 0 1 0 0,0 0 0 0 0,1-1 0 0 0,-1 0 0 0 0,1 0 0 0 0,0-1 0 0 0,18 8-1 0 0,7 0-8 0 0,0-1 0 0 0,38 9 0 0 0,-26-9-25 0 0,1-3 0 0 0,0-2 0 0 0,56 2 0 0 0,-77-9-32 0 0,1-1 0 0 0,-1-2 0 0 0,1-1 0 0 0,-1-1 0 0 0,0-1 1 0 0,0-1-1 0 0,26-10 0 0 0,-46 14 7 0 0,-1-1-1 0 0,0 0 1 0 0,0 0-1 0 0,0 0 1 0 0,0-1-1 0 0,-1 0 1 0 0,1 0-1 0 0,-1 0 1 0 0,0-1-1 0 0,9-10 1 0 0,-12 12-12 0 0,-1 0 0 0 0,1 0 1 0 0,0 0-1 0 0,-1 0 0 0 0,1 0 1 0 0,-1 0-1 0 0,0-1 0 0 0,0 1 1 0 0,0 0-1 0 0,0-1 0 0 0,-1 1 1 0 0,1-1-1 0 0,-1 1 0 0 0,0-1 1 0 0,0 1-1 0 0,0 0 0 0 0,-1-1 1 0 0,1 1-1 0 0,-1-1 0 0 0,0 1 1 0 0,0 0-1 0 0,0-1 0 0 0,-2-3 1 0 0,-2-3-103 0 0,-1 1 1 0 0,0 0 0 0 0,0 0 0 0 0,-1 0 0 0 0,0 1 0 0 0,-1 0-1 0 0,0 0 1 0 0,0 1 0 0 0,-1 0 0 0 0,1 1 0 0 0,-1 0 0 0 0,-1 0-1 0 0,1 1 1 0 0,-11-5 0 0 0,-3 0-257 0 0,0 1 0 0 0,0 1-1 0 0,-1 1 1 0 0,0 1 0 0 0,-30-3 0 0 0,22 5-328 0 0,-1 1 0 0 0,-47 3 0 0 0,66 1 388 0 0,1 1 0 0 0,-1 0-1 0 0,1 0 1 0 0,0 2 0 0 0,0 0 0 0 0,0 0-1 0 0,0 1 1 0 0,-20 11 0 0 0,12-2-330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6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108 160 8529 0 0,'0'0'-11'0'0,"0"0"1"0"0,0 0 0 0 0,0 0-1 0 0,0 0 1 0 0,-1 0-1 0 0,1-1 1 0 0,0 1-1 0 0,0 0 1 0 0,0 0 0 0 0,0 0-1 0 0,0 0 1 0 0,0 0-1 0 0,-1 0 1 0 0,1 0-1 0 0,0 0 1 0 0,0 0 0 0 0,0-1-1 0 0,0 1 1 0 0,0 0-1 0 0,-1 0 1 0 0,1 0 0 0 0,0 0-1 0 0,0 0 1 0 0,0 0-1 0 0,0 0 1 0 0,0 0-1 0 0,-1 0 1 0 0,1 0 0 0 0,0 0-1 0 0,0 0 1 0 0,0 0-1 0 0,0 0 1 0 0,-1 0-1 0 0,1 1 1 0 0,0-1 0 0 0,0 0-1 0 0,0 0 1 0 0,0 0-1 0 0,0 0 1 0 0,-1 0 0 0 0,1 0-1 0 0,0 0 1 0 0,0 0-1 0 0,0 0 1 0 0,0 1-1 0 0,0-1 1 0 0,0 0 0 0 0,0 0-1 0 0,0 0 1 0 0,0 0-1 0 0,-1 0 1 0 0,1 1-1 0 0,0-1 1 0 0,-8 15-218 0 0,-8 24 290 0 0,14-35-36 0 0,-6 19 210 0 0,1 0 1 0 0,1 1-1 0 0,1 0 1 0 0,-3 38-1 0 0,7-49-165 0 0,1 0 0 0 0,0 0 0 0 0,1 0 0 0 0,0-1 0 0 0,1 1 0 0 0,1 0 0 0 0,0-1 0 0 0,0 1 0 0 0,1-1 1 0 0,9 18-1 0 0,-4-16-40 0 0,-9-24 20 0 0,-12-27-31 0 0,11 34-22 0 0,-16-47-24 0 0,1 0 0 0 0,-10-62-1 0 0,23 97 22 0 0,1-1-1 0 0,1 0 0 0 0,1 0 1 0 0,0 1-1 0 0,1-1 0 0 0,0 0 1 0 0,1 1-1 0 0,1-1 1 0 0,1 1-1 0 0,0 0 0 0 0,12-28 1 0 0,-14 38 24 0 0,0 1 1 0 0,0 0-1 0 0,1-1 1 0 0,0 1-1 0 0,0 0 1 0 0,0 0-1 0 0,0 1 1 0 0,0-1-1 0 0,1 1 1 0 0,-1-1-1 0 0,1 1 1 0 0,0 0-1 0 0,0 1 1 0 0,1-1 0 0 0,-1 1-1 0 0,0-1 1 0 0,1 1-1 0 0,-1 1 1 0 0,1-1-1 0 0,9-2 1 0 0,-7 4 52 0 0,1-1 1 0 0,-1 1-1 0 0,0 0 1 0 0,1 1 0 0 0,-1 0-1 0 0,0 0 1 0 0,1 1-1 0 0,-1-1 1 0 0,0 2-1 0 0,0-1 1 0 0,0 1 0 0 0,-1 0-1 0 0,9 5 1 0 0,0 1 78 0 0,-1 0 0 0 0,0 1 0 0 0,-1 0 0 0 0,-1 1 0 0 0,1 1 0 0 0,15 19 0 0 0,-21-23-92 0 0,-1 0 0 0 0,-1 0 1 0 0,1 1-1 0 0,-1 0 0 0 0,0-1 0 0 0,-1 2 1 0 0,0-1-1 0 0,-1 0 0 0 0,0 1 0 0 0,0 0 1 0 0,-1 0-1 0 0,1 11 0 0 0,-2-17-43 0 0,-1 0-1 0 0,-1-1 0 0 0,1 1 1 0 0,0 0-1 0 0,-1-1 1 0 0,0 1-1 0 0,0-1 0 0 0,0 1 1 0 0,0-1-1 0 0,-1 1 1 0 0,1-1-1 0 0,-1 0 0 0 0,0 0 1 0 0,0 1-1 0 0,0-1 1 0 0,0-1-1 0 0,-1 1 0 0 0,1 0 1 0 0,-1 0-1 0 0,1-1 1 0 0,-1 0-1 0 0,0 1 0 0 0,0-1 1 0 0,0 0-1 0 0,0 0 1 0 0,-1-1-1 0 0,1 1 0 0 0,-7 1 1 0 0,-7 3-127 0 0,0-2 1 0 0,0 0-1 0 0,-1 0 1 0 0,-27 0-1 0 0,39-3 40 0 0,-104 4-1614 0 0,47-6 463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2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5268 0 0,'0'0'20'0'0,"-1"0"-1"0"0,1 0 1 0 0,0 0-1 0 0,0 1 1 0 0,0-1-1 0 0,0 0 1 0 0,0 0-1 0 0,0 0 1 0 0,0 1-1 0 0,0-1 1 0 0,0 0-1 0 0,0 0 1 0 0,0 0-1 0 0,0 1 1 0 0,0-1-1 0 0,0 0 1 0 0,0 0-1 0 0,0 0 1 0 0,0 1-1 0 0,0-1 1 0 0,0 0-1 0 0,0 0 1 0 0,0 0-1 0 0,1 1 1 0 0,-1-1-1 0 0,0 0 1 0 0,0 0-1 0 0,0 0 1 0 0,0 0-1 0 0,0 1 1 0 0,0-1-1 0 0,1 0 1 0 0,-1 0-1 0 0,0 0 1 0 0,0 0-1 0 0,0 0 1 0 0,1 1-1 0 0,-1-1 1 0 0,0 0-1 0 0,0 0 1 0 0,0 0-1 0 0,1 0 0 0 0,-1 0 1 0 0,0 0-1 0 0,0 0 1 0 0,0 0-1 0 0,1 0 1 0 0,-1 0-1 0 0,0 0 1 0 0,1 0-1 0 0,0 1 35 0 0,0-1 0 0 0,0 1 0 0 0,1 0 0 0 0,-1-1 0 0 0,0 1 0 0 0,0 0-1 0 0,0 0 1 0 0,0 0 0 0 0,0 0 0 0 0,0 0 0 0 0,0 0 0 0 0,0 0 0 0 0,-1 1 0 0 0,1-1-1 0 0,0 0 1 0 0,-1 0 0 0 0,2 3 0 0 0,1 15 183 0 0,-1-1 0 0 0,-1 1 0 0 0,0 0 1 0 0,-2-1-1 0 0,0 1 0 0 0,-5 25 0 0 0,-2 26 92 0 0,0 218-93 0 0,10-223-233 0 0,3 1 1 0 0,18 90-1 0 0,-19-136 3 0 0,2 0 0 0 0,0-1 0 0 0,1 0 0 0 0,1 0 0 0 0,14 22 0 0 0,-22-41-42 0 0,1 1 0 0 0,-1 0-1 0 0,1-1 1 0 0,-1 1 0 0 0,1-1 0 0 0,-1 1 0 0 0,1-1 0 0 0,-1 1-1 0 0,1-1 1 0 0,0 0 0 0 0,-1 1 0 0 0,1-1 0 0 0,0 0-1 0 0,-1 1 1 0 0,1-1 0 0 0,0 0 0 0 0,0 0 0 0 0,-1 0 0 0 0,1 0-1 0 0,0 0 1 0 0,0 0 0 0 0,-1 0 0 0 0,1 0 0 0 0,0 0 0 0 0,0 0-1 0 0,-1 0 1 0 0,1 0 0 0 0,0 0 0 0 0,0 0 0 0 0,-1-1 0 0 0,1 1-1 0 0,0 0 1 0 0,-1-1 0 0 0,1 1 0 0 0,0 0 0 0 0,-1-1 0 0 0,2 0-1 0 0,25-20-2185 0 0,-25 19 1939 0 0,13-11-604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2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474 124 6845 0 0,'11'-111'2359'0'0,"-11"111"-2292"0"0,0-1-1 0 0,0 1 0 0 0,0-1 1 0 0,0 0-1 0 0,0 1 0 0 0,0-1 1 0 0,0 1-1 0 0,0-1 1 0 0,0 0-1 0 0,0 1 0 0 0,1-1 1 0 0,-1 1-1 0 0,0-1 1 0 0,0 0-1 0 0,1 1 0 0 0,-1-1 1 0 0,0 1-1 0 0,1-1 0 0 0,-1 1 1 0 0,1 0-1 0 0,0-1 1 0 0,6 7 564 0 0,2 23-479 0 0,13 417 414 0 0,-20-378-517 0 0,-9 85 0 0 0,6-145-64 0 0,-3 6 46 0 0,4-14-34 0 0,-1 1-1 0 0,0-1 1 0 0,0 0-1 0 0,0 0 1 0 0,0 0-1 0 0,0 0 0 0 0,1 0 1 0 0,-1 0-1 0 0,0 0 1 0 0,0-1-1 0 0,0 1 1 0 0,0 0-1 0 0,1 0 1 0 0,-1-1-1 0 0,0 1 0 0 0,0 0 1 0 0,1-1-1 0 0,-1 1 1 0 0,-1-1-1 0 0,-7-2-18 0 0,0 0-1 0 0,-1 1 0 0 0,1 0 1 0 0,-1 1-1 0 0,1 0 1 0 0,-17 1-1 0 0,8-1 30 0 0,-353-1-50 0 0,360 5-229 0 0,-7-1-1849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3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21 260 8297 0 0,'0'0'78'0'0,"0"0"0"0"0,0-1 0 0 0,0 1 0 0 0,0-1 0 0 0,0 1 0 0 0,0-1 0 0 0,1 1 0 0 0,-1-1 0 0 0,0 1 0 0 0,0-1 0 0 0,0 1 0 0 0,0-1 0 0 0,1 1 0 0 0,-1 0 0 0 0,0-1 0 0 0,0 1 0 0 0,1-1 0 0 0,-1 1 0 0 0,0 0 0 0 0,1-1 0 0 0,-1 1 0 0 0,0 0 0 0 0,1-1 0 0 0,0 1 0 0 0,4-1 1126 0 0,-5 14-1253 0 0,-11 57 154 0 0,3-28-52 0 0,2-1 0 0 0,2 1 0 0 0,2 1 0 0 0,4 61 0 0 0,0-94 75 0 0,2-9-37 0 0,7-18-1 0 0,7-31-160 0 0,25-110-248 0 0,-4 13 309 0 0,-29 113 16 0 0,1 1 0 0 0,2 0 0 0 0,1 0 0 0 0,1 1 0 0 0,29-41 0 0 0,-43 69-9 0 0,1 0 1 0 0,0 0-1 0 0,0 0 1 0 0,0 0-1 0 0,0 0 1 0 0,0 0-1 0 0,0 0 1 0 0,3-1-1 0 0,-4 3 2 0 0,-1 0-1 0 0,1-1 1 0 0,-1 1-1 0 0,1 0 1 0 0,-1 0-1 0 0,1 0 1 0 0,-1 0-1 0 0,1 0 1 0 0,-1 0-1 0 0,1 0 1 0 0,-1 0-1 0 0,1 0 1 0 0,-1 0 0 0 0,1 0-1 0 0,-1 0 1 0 0,1 0-1 0 0,-1 0 1 0 0,1 0-1 0 0,-1 0 1 0 0,1 1-1 0 0,-1-1 1 0 0,1 0-1 0 0,-1 0 1 0 0,1 1-1 0 0,-1-1 1 0 0,1 0-1 0 0,-1 1 1 0 0,0-1-1 0 0,1 0 1 0 0,-1 1-1 0 0,0-1 1 0 0,1 1 0 0 0,-1-1-1 0 0,0 0 1 0 0,1 1-1 0 0,-1-1 1 0 0,0 1-1 0 0,0-1 1 0 0,0 1-1 0 0,1-1 1 0 0,-1 1-1 0 0,0-1 1 0 0,0 1-1 0 0,0-1 1 0 0,0 1-1 0 0,0-1 1 0 0,0 1-1 0 0,0-1 1 0 0,0 2-1 0 0,3 14 36 0 0,66 280 851 0 0,-55-250-865 0 0,2 0-1 0 0,2-1 1 0 0,2-1 0 0 0,33 53 0 0 0,14 23-2777 0 0,-59-106 1953 0 0,-1 3-510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4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4 137 8297 0 0,'-4'3'139'0'0,"6"-4"-54"0"0,12-3-9 0 0,24 6 46 0 0,185 1-1801 0 0,-24-8-954 0 0,-196 5 2661 0 0,1 1-1 0 0,-1-1 1 0 0,0 0-1 0 0,0-1 1 0 0,0 1-1 0 0,0 0 0 0 0,0-1 1 0 0,0 0-1 0 0,0 1 1 0 0,-1-1-1 0 0,1 0 1 0 0,0-1-1 0 0,0 1 1 0 0,0 0-1 0 0,-1-1 1 0 0,1 0-1 0 0,-1 1 1 0 0,1-1-1 0 0,-1 0 1 0 0,0 0-1 0 0,0 0 1 0 0,0-1-1 0 0,0 1 1 0 0,0-1-1 0 0,0 1 1 0 0,-1-1-1 0 0,1 1 1 0 0,-1-1-1 0 0,0 0 1 0 0,2-5-1 0 0,-2 6 85 0 0,0 0 0 0 0,0 1-1 0 0,-1-1 1 0 0,1 1 0 0 0,0-1 0 0 0,1 1-1 0 0,-1-1 1 0 0,0 1 0 0 0,0-1 0 0 0,0 1-1 0 0,1 0 1 0 0,-1 0 0 0 0,1 0-1 0 0,-1 0 1 0 0,1 0 0 0 0,-1 0 0 0 0,1 0-1 0 0,0 0 1 0 0,-1 1 0 0 0,4-2 0 0 0,-1 1-39 0 0,0 1-1 0 0,0 0 1 0 0,-1-1 0 0 0,1 1 0 0 0,0 1 0 0 0,0-1 0 0 0,0 0 0 0 0,0 1-1 0 0,5 2 1 0 0,1 0-77 0 0,-1 0 0 0 0,0 1 0 0 0,0 0 0 0 0,-1 0 0 0 0,1 1 0 0 0,-1 1 0 0 0,10 7-1 0 0,-12-7 46 0 0,-1-1-1 0 0,0 1 0 0 0,0 1 0 0 0,0-1 0 0 0,-1 1 1 0 0,0-1-1 0 0,0 1 0 0 0,-1 0 0 0 0,1 1 0 0 0,-2-1 1 0 0,1 0-1 0 0,2 12 0 0 0,-2 2 119 0 0,0 1 0 0 0,-1 0 0 0 0,-1 26 0 0 0,-3-32-13 0 0,0-30 708 0 0,4 9-775 0 0,0-1 0 0 0,1 1 0 0 0,0 0-1 0 0,0-1 1 0 0,0 1 0 0 0,0 1-1 0 0,1-1 1 0 0,-1 0 0 0 0,10-7 0 0 0,-5 3-38 0 0,0 1 1 0 0,1 0 0 0 0,0 0-1 0 0,1 1 1 0 0,19-11-1 0 0,-26 17-42 0 0,-1 0-1 0 0,1-1 1 0 0,-1 2-1 0 0,1-1 1 0 0,0 0-1 0 0,-1 0 0 0 0,1 1 1 0 0,0 0-1 0 0,0-1 1 0 0,0 1-1 0 0,-1 0 0 0 0,1 0 1 0 0,0 1-1 0 0,0-1 1 0 0,-1 0-1 0 0,1 1 1 0 0,0 0-1 0 0,-1 0 0 0 0,1 0 1 0 0,0 0-1 0 0,-1 0 1 0 0,1 0-1 0 0,-1 1 0 0 0,0-1 1 0 0,1 1-1 0 0,-1-1 1 0 0,0 1-1 0 0,0 0 1 0 0,0 0-1 0 0,3 4 0 0 0,26 31-35 0 0,-18-19-193 0 0,2 0-1 0 0,1-1 0 0 0,0-1 0 0 0,34 27 1 0 0,-47-41 42 0 0,0-1 0 0 0,0 1 1 0 0,1 0-1 0 0,-1-1 1 0 0,0 0-1 0 0,1 0 0 0 0,-1 0 1 0 0,1 0-1 0 0,-1 0 0 0 0,1-1 1 0 0,0 0-1 0 0,-1 0 1 0 0,1 0-1 0 0,-1 0 0 0 0,1 0 1 0 0,-1-1-1 0 0,1 1 1 0 0,0-1-1 0 0,4-2 0 0 0,5-2-630 0 0,0 0 0 0 0,0-2 0 0 0,20-12 0 0 0,-12 6 225 0 0,-15 10 745 0 0,0-1 0 0 0,-1 0-1 0 0,0 0 1 0 0,1-1 0 0 0,-1 1-1 0 0,-1-1 1 0 0,1 0 0 0 0,-1-1-1 0 0,0 1 1 0 0,0-1 0 0 0,0 0-1 0 0,-1 0 1 0 0,0 0 0 0 0,0 0-1 0 0,-1 0 1 0 0,1-1 0 0 0,-1 1-1 0 0,-1-1 1 0 0,1 0 0 0 0,-1 1-1 0 0,-1-1 1 0 0,1-10 0 0 0,0 6 68 0 0,0-3-84 0 0,0 0 1 0 0,0 0-1 0 0,-2 0 0 0 0,-3-28 1 0 0,3 40-130 0 0,1-1-1 0 0,-1 1 1 0 0,0-1 0 0 0,0 1 0 0 0,1 0 0 0 0,-2-1 0 0 0,1 1 0 0 0,0 0-1 0 0,0-1 1 0 0,-1 1 0 0 0,1 0 0 0 0,-1 0 0 0 0,0 0 0 0 0,1 0 0 0 0,-1 1-1 0 0,0-1 1 0 0,0 0 0 0 0,0 1 0 0 0,0-1 0 0 0,-1 1 0 0 0,1 0 0 0 0,0 0 0 0 0,-1 0-1 0 0,1 0 1 0 0,-1 0 0 0 0,1 0 0 0 0,0 1 0 0 0,-1-1 0 0 0,0 1 0 0 0,1 0-1 0 0,-1 0 1 0 0,1-1 0 0 0,-6 2 0 0 0,6-1 39 0 0,0 0-1 0 0,0 0 1 0 0,0 0 0 0 0,0 1 0 0 0,0-1-1 0 0,0 1 1 0 0,0-1 0 0 0,0 1 0 0 0,0 0-1 0 0,0 0 1 0 0,0 0 0 0 0,0 0 0 0 0,0 0-1 0 0,1 0 1 0 0,-1 0 0 0 0,0 0-1 0 0,1 1 1 0 0,-1-1 0 0 0,1 1 0 0 0,-1-1-1 0 0,1 1 1 0 0,0 0 0 0 0,0 0 0 0 0,0-1-1 0 0,0 1 1 0 0,0 0 0 0 0,0 0 0 0 0,0 0-1 0 0,0 0 1 0 0,1 0 0 0 0,-1 0-1 0 0,1 0 1 0 0,0 0 0 0 0,-1 0 0 0 0,1 0-1 0 0,0 0 1 0 0,1 5 0 0 0,-1-3 26 0 0,1 1 0 0 0,-1-1 1 0 0,1 1-1 0 0,0-1 0 0 0,1 1 0 0 0,-1-1 1 0 0,1 0-1 0 0,0 0 0 0 0,0 1 0 0 0,0-1 1 0 0,1-1-1 0 0,-1 1 0 0 0,1 0 0 0 0,0 0 1 0 0,0-1-1 0 0,6 5 0 0 0,-5-4-64 0 0,1-1-1 0 0,0-1 1 0 0,0 1-1 0 0,0-1 1 0 0,9 4-1 0 0,-12-6-4 0 0,0 1-1 0 0,0 0 1 0 0,0-1-1 0 0,-1 0 1 0 0,1 1-1 0 0,0-1 1 0 0,0 0-1 0 0,0 0 1 0 0,0 0-1 0 0,0 0 1 0 0,-1 0-1 0 0,1 0 1 0 0,0-1-1 0 0,0 1 1 0 0,0-1-1 0 0,0 1 1 0 0,-1-1-1 0 0,1 1 0 0 0,2-3 1 0 0,-3 0-37 0 0,0 0 0 0 0,0 0 0 0 0,0 0 0 0 0,-1 0 0 0 0,0 0 0 0 0,1 0 0 0 0,-1-1 0 0 0,0 1 0 0 0,-1 0 0 0 0,0-5 0 0 0,1-1-115 0 0,0-7 77 0 0,2 0 1 0 0,0 1-1 0 0,0-1 1 0 0,8-22-1 0 0,-10 37 94 0 0,0 0 0 0 0,1-1-1 0 0,-1 1 1 0 0,1-1 0 0 0,-1 1 0 0 0,1 0-1 0 0,-1 0 1 0 0,1-1 0 0 0,0 1-1 0 0,0 0 1 0 0,0 0 0 0 0,0 0 0 0 0,0 0-1 0 0,0 0 1 0 0,0 0 0 0 0,0 0-1 0 0,0 0 1 0 0,0 0 0 0 0,0 1 0 0 0,1-1-1 0 0,-1 0 1 0 0,3 0 0 0 0,-3 1 8 0 0,0 0 0 0 0,0 0 0 0 0,0 0 0 0 0,1 0 0 0 0,-1 0 0 0 0,0 0 0 0 0,0 0 0 0 0,0 1 0 0 0,1-1 0 0 0,-1 0 0 0 0,0 1 0 0 0,0-1 0 0 0,0 1 0 0 0,0 0 0 0 0,0-1 0 0 0,0 1 0 0 0,0 0 0 0 0,0-1 0 0 0,0 1 0 0 0,0 0 0 0 0,0 0 0 0 0,-1 0 0 0 0,1 0 0 0 0,0 0 0 0 0,-1 0 0 0 0,2 1 0 0 0,3 9 109 0 0,0 0 0 0 0,0 0 0 0 0,-2 0 1 0 0,6 24-1 0 0,-4-18-55 0 0,-2-2-41 0 0,52 175-1038 0 0,-40-154 130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8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5881 0 0,'6'-18'133'0'0,"-5"16"-102"0"0,0 1 0 0 0,0-1 0 0 0,0 0 0 0 0,-1 0 1 0 0,1 0-1 0 0,0 0 0 0 0,-1 0 0 0 0,0 0 0 0 0,1 0 1 0 0,-1 0-1 0 0,0 0 0 0 0,0 0 0 0 0,0 0 0 0 0,0 0 1 0 0,-1 0-1 0 0,0-3 0 0 0,0-1 104 0 0,0 0 0 0 0,0 0 1 0 0,1 0-1 0 0,-1 0 0 0 0,1 0 0 0 0,1 0 0 0 0,-1 0 1 0 0,1 0-1 0 0,0 0 0 0 0,1 0 0 0 0,1-7 0 0 0,3-3 589 0 0,0 1 0 0 0,15-27 0 0 0,-15 26 892 0 0,-7 28-954 0 0,-11 271 1324 0 0,29 283-1431 0 0,-15-533-695 0 0,-3-23-17 0 0,1-1 1 0 0,1 1 0 0 0,0 0-1 0 0,0-1 1 0 0,1 1-1 0 0,0 0 1 0 0,1-1 0 0 0,0 0-1 0 0,0 0 1 0 0,6 11 0 0 0,-9-19 67 0 0,1 0 1 0 0,-1-1-1 0 0,0 1 1 0 0,1 0 0 0 0,-1-1-1 0 0,0 1 1 0 0,0 0 0 0 0,0-1-1 0 0,0 1 1 0 0,0 0-1 0 0,0 0 1 0 0,0-1 0 0 0,0 1-1 0 0,0 0 1 0 0,0-1 0 0 0,0 3-1 0 0,-1 0-645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9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1 480 8133 0 0,'0'-2'-28'0'0,"0"0"1"0"0,0 1 0 0 0,0-1 0 0 0,0 1-1 0 0,0-1 1 0 0,0 0 0 0 0,0 1 0 0 0,1-1-1 0 0,-1 1 1 0 0,1-1 0 0 0,-1 1 0 0 0,1-1-1 0 0,0 1 1 0 0,0-1 0 0 0,-1 1-1 0 0,1 0 1 0 0,0-1 0 0 0,0 1 0 0 0,0 0-1 0 0,0 0 1 0 0,1-1 0 0 0,-1 1 0 0 0,2-1-1 0 0,0 1-3 0 0,1-1 0 0 0,0 1-1 0 0,-1 0 1 0 0,1 0-1 0 0,0 0 1 0 0,0 1 0 0 0,0-1-1 0 0,0 1 1 0 0,6 0 0 0 0,136 11-129 0 0,15-1-158 0 0,-136-10 268 0 0,-7 0 17 0 0,35-4-1 0 0,-48 4 36 0 0,-1-1-1 0 0,0 0 1 0 0,1 0-1 0 0,-1-1 1 0 0,0 1-1 0 0,0-1 1 0 0,0 0-1 0 0,0 0 0 0 0,0 0 1 0 0,0-1-1 0 0,0 1 1 0 0,6-7-1 0 0,-8 6-2 0 0,-1 1 0 0 0,1-1-1 0 0,0 0 1 0 0,-1 0 0 0 0,0 0-1 0 0,1 0 1 0 0,-1 0 0 0 0,0 0-1 0 0,-1-1 1 0 0,1 1 0 0 0,0 0-1 0 0,-1 0 1 0 0,0-1-1 0 0,0 1 1 0 0,0 0 0 0 0,0-1-1 0 0,-1 1 1 0 0,1 0 0 0 0,-1 0-1 0 0,-1-6 1 0 0,-2-6 23 0 0,-1 1-1 0 0,-1-1 1 0 0,-7-14-1 0 0,-4 0 98 0 0,-33-48 0 0 0,30 50 328 0 0,-30-57 0 0 0,49 81-358 0 0,-1-1 1 0 0,1 0 0 0 0,-1 0-1 0 0,1 0 1 0 0,0-1-1 0 0,1 1 1 0 0,-1 0 0 0 0,1 0-1 0 0,0 0 1 0 0,0-1 0 0 0,0 1-1 0 0,0 0 1 0 0,2-7-1 0 0,-1 12-49 0 0,0-1-1 0 0,0 1 0 0 0,0 0 0 0 0,0 0 0 0 0,0 0 0 0 0,0-1 1 0 0,0 1-1 0 0,0 0 0 0 0,-1 0 0 0 0,1 0 0 0 0,0 0 0 0 0,-1 1 0 0 0,1-1 1 0 0,-1 0-1 0 0,1 0 0 0 0,-1 2 0 0 0,15 31 154 0 0,0 23 126 0 0,-2 1-1 0 0,9 105 1 0 0,-13 120 271 0 0,-10-193-558 0 0,3 94-1380 0 0,0-169 520 0 0,2-2-149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9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20 7069 0 0,'-2'-3'73'0'0,"-1"1"0"0"0,0 0 0 0 0,0 0 0 0 0,-1 0 0 0 0,1 1 0 0 0,0-1 0 0 0,0 1 0 0 0,-1-1 0 0 0,-6 0 0 0 0,7 7-25 0 0,1 1 1 0 0,0-1 0 0 0,0 1-1 0 0,0 0 1 0 0,1 0-1 0 0,-1 0 1 0 0,2 0 0 0 0,-1 0-1 0 0,0 9 1 0 0,1-10-51 0 0,-32 436 98 0 0,19-311-1432 0 0,9-112 682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2:59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31 120 5448 0 0,'-4'-7'41'0'0,"0"0"-1"0"0,0-1 0 0 0,0 0 0 0 0,1 0 0 0 0,0 0 0 0 0,1-1 0 0 0,0 1 0 0 0,0 0 0 0 0,1-1 0 0 0,0 0 0 0 0,0-11 0 0 0,1 20-31 0 0,1-1 0 0 0,-1 0-1 0 0,0 1 1 0 0,1-1-1 0 0,-1 0 1 0 0,1 1 0 0 0,-1-1-1 0 0,1 1 1 0 0,-1-1 0 0 0,1 1-1 0 0,-1-1 1 0 0,1 1 0 0 0,0-1-1 0 0,-1 1 1 0 0,1-1 0 0 0,0 1-1 0 0,-1 0 1 0 0,1 0-1 0 0,0-1 1 0 0,-1 1 0 0 0,1 0-1 0 0,0 0 1 0 0,0 0 0 0 0,-1-1-1 0 0,1 1 1 0 0,0 0 0 0 0,0 0-1 0 0,0 1 1 0 0,29-1-1 0 0,-20 0-12 0 0,11 1-4 0 0,-1 1 0 0 0,1 1 0 0 0,-1 1 0 0 0,0 0 0 0 0,33 13 0 0 0,-13-2 4 0 0,66 37 1 0 0,-50-19 48 0 0,102 77 0 0 0,-124-82 56 0 0,-1 2 1 0 0,-1 1 0 0 0,49 64-1 0 0,-70-81-11 0 0,-1 1 0 0 0,-1 0-1 0 0,0 0 1 0 0,10 26 0 0 0,-17-36-65 0 0,0-1 1 0 0,-1 0-1 0 0,0 1 1 0 0,0-1 0 0 0,0 1-1 0 0,0 0 1 0 0,-1-1-1 0 0,1 1 1 0 0,-1-1-1 0 0,0 1 1 0 0,-1 0-1 0 0,1-1 1 0 0,-1 1-1 0 0,0-1 1 0 0,0 1 0 0 0,0-1-1 0 0,-1 1 1 0 0,0-1-1 0 0,0 0 1 0 0,0 0-1 0 0,0 0 1 0 0,-5 7-1 0 0,0-3 15 0 0,-1-1 0 0 0,0 0 0 0 0,-1 0 0 0 0,0 0 0 0 0,0-1 0 0 0,0 0 0 0 0,-1-1 0 0 0,1 0-1 0 0,-2 0 1 0 0,1-1 0 0 0,0-1 0 0 0,-1 0 0 0 0,-12 3 0 0 0,-16 1 26 0 0,-1-2 1 0 0,-48 0-1 0 0,-269-14-210 0 0,347 8 5 0 0,5 1 6 0 0,0 0 1 0 0,0 0-1 0 0,0-1 1 0 0,0 0-1 0 0,1 1 1 0 0,-1-2-1 0 0,0 1 1 0 0,0-1-1 0 0,1 1 0 0 0,-6-4 1 0 0,5-1-649 0 0</inkml:trace>
  <inkml:trace contextRef="#ctx0" brushRef="#br0" timeOffset="1">994 123 8829 0 0,'2'-8'-88'0'0,"3"-5"-61"0"0,-5 13 145 0 0,0 0 0 0 0,0 0 0 0 0,0 0 0 0 0,0 0 0 0 0,0-1 0 0 0,0 1 0 0 0,1 0 0 0 0,-1 0-1 0 0,0 0 1 0 0,0 0 0 0 0,0 0 0 0 0,0 0 0 0 0,0 0 0 0 0,0 0 0 0 0,1 0 0 0 0,-1 0 0 0 0,0 0-1 0 0,0 0 1 0 0,0 0 0 0 0,0 0 0 0 0,1 0 0 0 0,-1 0 0 0 0,0 0 0 0 0,0 0 0 0 0,0 0 0 0 0,0 0-1 0 0,0 0 1 0 0,1 0 0 0 0,-1 0 0 0 0,0 0 0 0 0,0 0 0 0 0,0 0 0 0 0,0 0 0 0 0,0 0 0 0 0,1 0-1 0 0,-1 0 1 0 0,0 0 0 0 0,0 0 0 0 0,0 1 0 0 0,0-1 0 0 0,0 0 0 0 0,0 0 0 0 0,0 0 0 0 0,1 0-1 0 0,-1 0 1 0 0,0 0 0 0 0,0 1 0 0 0,0-1 0 0 0,0 0 0 0 0,0 0 0 0 0,0 0 0 0 0,0 0 0 0 0,0 0-1 0 0,0 1 1 0 0,0-1 0 0 0,0 0 0 0 0,0 0 0 0 0,0 0 0 0 0,0 0 0 0 0,0 0 0 0 0,0 1 0 0 0,0-1-1 0 0,0 0 1 0 0,0 0 0 0 0,0 0 0 0 0,0 0 0 0 0,0 0 0 0 0,0 1 0 0 0,2 28-31 0 0,0-4 134 0 0,10 52 317 0 0,10 60 363 0 0,9 229-1 0 0,-32-342-1252 0 0,-7 39 0 0 0,7-52 211 0 0,-4 14-551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0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372 230 6881 0 0,'33'-197'433'0'0,"-33"196"-434"0"0,1-1-1 0 0,-1 1 1 0 0,0 0-1 0 0,0-1 1 0 0,0 1-1 0 0,0 0 1 0 0,0 0-1 0 0,0-1 1 0 0,0 1 0 0 0,0 0-1 0 0,0 0 1 0 0,0-1-1 0 0,-1 1 1 0 0,1 0-1 0 0,-1 0 1 0 0,1-1-1 0 0,-1 1 1 0 0,1 0-1 0 0,-1 0 1 0 0,0 0 0 0 0,-1-2-1 0 0,1 2 5 0 0,0 1 0 0 0,0-1 0 0 0,-1 1 0 0 0,1-1-1 0 0,0 1 1 0 0,0 0 0 0 0,0 0 0 0 0,-1-1 0 0 0,1 1 0 0 0,0 0 0 0 0,0 0-1 0 0,-1 0 1 0 0,1 0 0 0 0,0 0 0 0 0,0 0 0 0 0,0 1 0 0 0,-1-1 0 0 0,0 1-1 0 0,-8 2 50 0 0,0 1-1 0 0,0 0 1 0 0,1 1-1 0 0,-10 6 0 0 0,13-8-7 0 0,-17 12 131 0 0,1 0 1 0 0,1 2-1 0 0,0 0 1 0 0,1 1-1 0 0,1 1 1 0 0,-25 32-1 0 0,24-24 109 0 0,0 0 1 0 0,3 1-1 0 0,0 1 0 0 0,-24 60 0 0 0,35-74-185 0 0,1 0 1 0 0,1 0-1 0 0,1 0 0 0 0,0 0 0 0 0,1 0 0 0 0,0 1 0 0 0,2-1 0 0 0,-1 1 0 0 0,4 21 0 0 0,-1-26-74 0 0,0-1 0 0 0,0 0 0 0 0,1 0 0 0 0,0 1 0 0 0,1-2 0 0 0,0 1-1 0 0,1 0 1 0 0,0-1 0 0 0,1 0 0 0 0,-1 0 0 0 0,2-1 0 0 0,-1 1 0 0 0,1-1 0 0 0,14 12-1 0 0,-3-5-306 0 0,1-1 0 0 0,1-1 0 0 0,0-1 0 0 0,0-1-1 0 0,1-1 1 0 0,0 0 0 0 0,1-2 0 0 0,0 0 0 0 0,1-2-1 0 0,0 0 1 0 0,35 4 0 0 0,-12-6-925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0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98 135 5693 0 0,'-17'-27'165'0'0,"-14"-22"464"0"0,30 48-604 0 0,1 0 0 0 0,-1 1 0 0 0,1-1 0 0 0,-1 0 0 0 0,0 1 0 0 0,1-1 0 0 0,-1 0 0 0 0,0 1 0 0 0,1-1 0 0 0,-1 1 1 0 0,0-1-1 0 0,0 1 0 0 0,0 0 0 0 0,0-1 0 0 0,-1 0 0 0 0,2 1-15 0 0,-1 0-1 0 0,1 1 1 0 0,-1-1 0 0 0,1 0 0 0 0,0 0 0 0 0,-1 0 0 0 0,1 0 0 0 0,0 0 0 0 0,-1 0 0 0 0,1 1 0 0 0,0-1 0 0 0,-1 0-1 0 0,1 0 1 0 0,0 1 0 0 0,-1-1 0 0 0,1 0 0 0 0,0 0 0 0 0,0 1 0 0 0,-1-1 0 0 0,1 0 0 0 0,0 1 0 0 0,0-1-1 0 0,0 0 1 0 0,-1 1 0 0 0,1 0 0 0 0,-7 33 326 0 0,4-19-105 0 0,-2 8-13 0 0,0-1 1 0 0,1 1-1 0 0,1 0 0 0 0,1-1 1 0 0,2 44-1 0 0,1-56-206 0 0,0-1 0 0 0,0 0 1 0 0,1 1-1 0 0,0-1 0 0 0,1 0 0 0 0,0 0 0 0 0,1 0 1 0 0,-1 0-1 0 0,2 0 0 0 0,-1-1 0 0 0,1 0 0 0 0,1 0 1 0 0,-1 0-1 0 0,1-1 0 0 0,0 0 0 0 0,14 12 1 0 0,-16-16-28 0 0,0 1 0 0 0,0-1 0 0 0,1-1 0 0 0,0 1 1 0 0,-1-1-1 0 0,1 1 0 0 0,0-1 0 0 0,0-1 1 0 0,0 1-1 0 0,1-1 0 0 0,-1 1 0 0 0,0-2 1 0 0,1 1-1 0 0,-1-1 0 0 0,0 1 0 0 0,1-1 1 0 0,-1-1-1 0 0,0 1 0 0 0,1-1 0 0 0,-1 0 1 0 0,0 0-1 0 0,0-1 0 0 0,0 1 0 0 0,0-1 1 0 0,0 0-1 0 0,0-1 0 0 0,5-2 0 0 0,-4 1-30 0 0,0 0-1 0 0,0 0 1 0 0,-1-1-1 0 0,1 0 0 0 0,-1 0 1 0 0,0-1-1 0 0,-1 1 1 0 0,1-1-1 0 0,-1 0 1 0 0,0 0-1 0 0,-1-1 0 0 0,1 1 1 0 0,-1-1-1 0 0,0 1 1 0 0,-1-1-1 0 0,0 0 0 0 0,0 0 1 0 0,0 0-1 0 0,0-11 1 0 0,0-6 9 0 0,-2-1 1 0 0,0 0-1 0 0,-2 0 1 0 0,-7-37-1 0 0,7 50 26 0 0,-1 0-1 0 0,0 0 1 0 0,-1 0 0 0 0,-1 0-1 0 0,0 1 1 0 0,0-1 0 0 0,-1 1-1 0 0,-1 1 1 0 0,0-1 0 0 0,-14-16-1 0 0,19 25 3 0 0,1 0 0 0 0,-1 1 0 0 0,0-1 1 0 0,0 1-1 0 0,1-1 0 0 0,-1 1 0 0 0,0 0 0 0 0,0-1 0 0 0,0 1 0 0 0,0 0 0 0 0,0 0 0 0 0,-1 1 0 0 0,1-1 0 0 0,0 0 0 0 0,0 1 0 0 0,-1-1 0 0 0,1 1 0 0 0,0 0 0 0 0,0 0 0 0 0,-1 0 0 0 0,1 0 0 0 0,0 0 0 0 0,-4 1 0 0 0,3 0 0 0 0,-1 1-1 0 0,0-1 1 0 0,1 1-1 0 0,-1 0 0 0 0,1 0 1 0 0,0 0-1 0 0,-1 1 1 0 0,1-1-1 0 0,0 1 0 0 0,1 0 1 0 0,-1 0-1 0 0,-4 5 1 0 0,3-2 5 0 0,0 0 1 0 0,0 0 0 0 0,0 0-1 0 0,1 0 1 0 0,0 1 0 0 0,0 0-1 0 0,1-1 1 0 0,0 1 0 0 0,0 0-1 0 0,0 0 1 0 0,1 1 0 0 0,0-1-1 0 0,0 0 1 0 0,1 0 0 0 0,0 0 0 0 0,0 1-1 0 0,1-1 1 0 0,0 0 0 0 0,0 0-1 0 0,1 0 1 0 0,0 0 0 0 0,0 0-1 0 0,0 0 1 0 0,1-1 0 0 0,0 1-1 0 0,0-1 1 0 0,1 1 0 0 0,0-1-1 0 0,0 0 1 0 0,9 10 0 0 0,26 24-736 0 0,-15-24 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8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121 479 6881 0 0,'-30'-3'22'0'0,"25"2"55"0"0,1 0 0 0 0,-1 0 1 0 0,1 1-1 0 0,-1 0 0 0 0,1 0 1 0 0,-1 0-1 0 0,-7 2 0 0 0,-19 0 873 0 0,18-7-184 0 0,13 5-728 0 0,-1 0 0 0 0,1-1 1 0 0,0 1-1 0 0,0 0 0 0 0,-1-1 1 0 0,1 1-1 0 0,0 0 0 0 0,0-1 1 0 0,0 1-1 0 0,0-1 0 0 0,0 1 1 0 0,-1-1-1 0 0,1 1 0 0 0,0 0 1 0 0,0-1-1 0 0,0 1 0 0 0,0-1 1 0 0,0 1-1 0 0,0 0 0 0 0,1-1 1 0 0,-1 1-1 0 0,0-1 0 0 0,0 1 1 0 0,0-1-1 0 0,0 1 0 0 0,0 0 1 0 0,1-1-1 0 0,-1 1 0 0 0,0 0 1 0 0,1-1-1 0 0,2-1 41 0 0,1 0-1 0 0,0 0 1 0 0,-1 0-1 0 0,1 1 1 0 0,0-1-1 0 0,0 1 1 0 0,0 0-1 0 0,0 0 1 0 0,1 1-1 0 0,5-1 1 0 0,1157-77 808 0 0,-882 65-1003 0 0,237-11 62 0 0,530-28 56 0 0,918-72-325 0 0,-1180 73 244 0 0,199-36 106 0 0,-952 83-20 0 0,110-7-2 0 0,-125 11-7 0 0,-1 0 0 0 0,1 2 0 0 0,-1 0-1 0 0,36 9 1 0 0,-53-10 1 0 0,0 0 0 0 0,0 1-1 0 0,-1-1 1 0 0,1 1 0 0 0,0-1-1 0 0,-1 1 1 0 0,1 0 0 0 0,-1 1-1 0 0,1-1 1 0 0,-1 1-1 0 0,0-1 1 0 0,0 1 0 0 0,0 0-1 0 0,0 0 1 0 0,-1 0 0 0 0,1 0-1 0 0,-1 1 1 0 0,3 5 0 0 0,-2-2 12 0 0,-1-1 0 0 0,-1 0 0 0 0,1 0 0 0 0,-1 1 0 0 0,0-1 0 0 0,-1 0-1 0 0,0 1 1 0 0,0-1 0 0 0,0 1 0 0 0,0-1 0 0 0,-2 7 0 0 0,-27 153 686 0 0,-4 31-327 0 0,28-146-341 0 0,1 100 0 0 0,16 3-12 0 0,41 189 0 0 0,-47-310-18 0 0,66 308-10 0 0,-53-269 8 0 0,4-1 0 0 0,51 113 1 0 0,-64-165 8 0 0,0 0 0 0 0,1-1 0 0 0,0 0 0 0 0,2 0 0 0 0,15 15 0 0 0,-21-26-4 0 0,0 0-1 0 0,1 0 0 0 0,0-1 1 0 0,0 1-1 0 0,1-2 0 0 0,0 1 1 0 0,0-2-1 0 0,0 1 0 0 0,0-1 1 0 0,1 0-1 0 0,-1-1 0 0 0,16 3 1 0 0,2-2-1 0 0,1-1 1 0 0,-1-1 0 0 0,0-1 0 0 0,44-5 0 0 0,109-25 14 0 0,-73 10-1 0 0,931-100-33 0 0,250 53-48 0 0,960-37 60 0 0,-685-39 314 0 0,-513-1 960 0 0,-1030 138-1013 0 0,-16 3 32 0 0,-12 0-59 0 0,-9 2-663 0 0,0-1-1 0 0,-32-7 0 0 0,29 3-1201 0 0,1-1 0 0 0,-20-8-1 0 0,23 7 213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0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6437 0 0,'0'-8'26'0'0,"-1"0"0"0"0,1-1 0 0 0,1 1 0 0 0,0 0 0 0 0,0 0 0 0 0,4-15 0 0 0,-2 22 13 0 0,1 6-23 0 0,1 8 102 0 0,1 70 374 0 0,7 51 397 0 0,-12-130-879 0 0,1 17 17 0 0,2 0 0 0 0,1-1 0 0 0,9 26 0 0 0,-14-46-26 0 0,0 0-1 0 0,0 0 1 0 0,0 0-1 0 0,0 0 1 0 0,0 1-1 0 0,0-1 0 0 0,0 0 1 0 0,0 0-1 0 0,0 0 1 0 0,0 0-1 0 0,1 0 0 0 0,-1 0 1 0 0,0 0-1 0 0,0 1 1 0 0,0-1-1 0 0,0 0 1 0 0,0 0-1 0 0,0 0 0 0 0,0 0 1 0 0,0 0-1 0 0,1 0 1 0 0,-1 0-1 0 0,0 0 0 0 0,0 0 1 0 0,0 0-1 0 0,0 0 1 0 0,0 0-1 0 0,1 0 0 0 0,-1 0 1 0 0,0 0-1 0 0,0 0 1 0 0,0 0-1 0 0,0 0 1 0 0,0 0-1 0 0,0 0 0 0 0,1 0 1 0 0,-1 0-1 0 0,0 0 1 0 0,0 0-1 0 0,0 0 0 0 0,0 0 1 0 0,0 0-1 0 0,0 0 1 0 0,1 0-1 0 0,-1 0 1 0 0,0 0-1 0 0,0 0 0 0 0,0 0 1 0 0,0-1-1 0 0,0 1 1 0 0,0 0-1 0 0,0 0 0 0 0,0 0 1 0 0,1 0-1 0 0,-1 0 1 0 0,8-13 11 0 0,11-28-2 0 0,-11 25-3 0 0,12-21-32 0 0,30-42 0 0 0,-7 12 32 0 0,-41 64-7 0 0,0 0-1 0 0,0 0 0 0 0,0 0 1 0 0,0 0-1 0 0,0 0 0 0 0,1 1 1 0 0,3-4-1 0 0,-6 6 1 0 0,1 0-1 0 0,-1-1 1 0 0,0 1-1 0 0,1 0 1 0 0,-1 0-1 0 0,0 0 1 0 0,1 0 0 0 0,-1 0-1 0 0,0-1 1 0 0,0 1-1 0 0,1 0 1 0 0,-1 0 0 0 0,0 0-1 0 0,1 0 1 0 0,-1 0-1 0 0,0 0 1 0 0,1 0-1 0 0,-1 0 1 0 0,0 0 0 0 0,1 0-1 0 0,-1 1 1 0 0,0-1-1 0 0,1 0 1 0 0,-1 0-1 0 0,0 0 1 0 0,1 0 0 0 0,-1 0-1 0 0,0 0 1 0 0,1 1-1 0 0,0 0 2 0 0,-1 0-1 0 0,1 0 1 0 0,0 0-1 0 0,-1 0 1 0 0,1 0-1 0 0,-1 0 1 0 0,1 0 0 0 0,-1 0-1 0 0,0 1 1 0 0,1-1-1 0 0,-1 0 1 0 0,0 2-1 0 0,2 17 120 0 0,-1-1 0 0 0,-1 0 0 0 0,-1 1 1 0 0,-7 37-1 0 0,4-28-11 0 0,-1 35 1 0 0,4-23-89 0 0,0-20-135 0 0,0-1 0 0 0,4 24-1 0 0,-3-43 68 0 0,1 0-1 0 0,-1-1 0 0 0,0 1 1 0 0,1 0-1 0 0,-1-1 1 0 0,0 1-1 0 0,1-1 1 0 0,-1 1-1 0 0,1-1 0 0 0,-1 1 1 0 0,1-1-1 0 0,-1 1 1 0 0,1-1-1 0 0,-1 1 1 0 0,1-1-1 0 0,0 1 0 0 0,-1-1 1 0 0,1 0-1 0 0,0 0 1 0 0,-1 1-1 0 0,1-1 1 0 0,0 0-1 0 0,-1 0 0 0 0,1 0 1 0 0,0 1-1 0 0,-1-1 1 0 0,1 0-1 0 0,0 0 1 0 0,0 0-1 0 0,-1 0 0 0 0,1-1 1 0 0,0 1-1 0 0,-1 0 1 0 0,1 0-1 0 0,0 0 1 0 0,-1 0-1 0 0,1-1 0 0 0,0 1 1 0 0,-1 0-1 0 0,1-1 1 0 0,0 1-1 0 0,0-1 1 0 0,11-5-835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1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31 125 4044 0 0,'11'-111'648'0'0,"-11"97"64"0"0,-1 31 197 0 0,-1-3-763 0 0,-13 104 828 0 0,5-50-483 0 0,2 1 1 0 0,3 89 0 0 0,7-100-307 0 0,-1-14-237 0 0,1 1 0 0 0,3-1 0 0 0,16 72 0 0 0,-1-64-1040 0 0,-11-32 332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1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6909 0 0,'0'-2'-13'0'0,"0"0"1"0"0,0 0 0 0 0,0-1-1 0 0,0 1 1 0 0,1 0-1 0 0,-1 0 1 0 0,1 0 0 0 0,-1 0-1 0 0,1 0 1 0 0,0 0 0 0 0,-1 0-1 0 0,1 0 1 0 0,0 0 0 0 0,0 0-1 0 0,1 1 1 0 0,-1-1 0 0 0,0 0-1 0 0,1 1 1 0 0,-1-1-1 0 0,3-2 1 0 0,-1 3 0 0 0,-1 0 0 0 0,1-1 1 0 0,-1 1-1 0 0,1 0 0 0 0,0 0 0 0 0,0 1 0 0 0,0-1 1 0 0,-1 0-1 0 0,1 1 0 0 0,0 0 0 0 0,0 0 0 0 0,0 0 0 0 0,4 0 1 0 0,8 2 2 0 0,-1 1 1 0 0,1 0 0 0 0,-1 1 0 0 0,25 11 0 0 0,0 0 32 0 0,32 14-1725 0 0,93 24 1 0 0,-156-50 1560 0 0,0-2-1 0 0,0 1 1 0 0,0-1 0 0 0,0-1 0 0 0,0 1 0 0 0,10-2 0 0 0,-18 1 158 0 0,0 0 0 0 0,0-1 0 0 0,1 1 0 0 0,-1 0 0 0 0,0 0 0 0 0,0 0 0 0 0,0-1 0 0 0,0 1 0 0 0,0 0 0 0 0,1-1 0 0 0,-1 1 0 0 0,0 0 0 0 0,0 0 0 0 0,0-1 0 0 0,0 1 0 0 0,0 0 0 0 0,0-1 0 0 0,0 1 0 0 0,0 0 0 0 0,0-1 0 0 0,0 1 0 0 0,0 0 0 0 0,0 0 0 0 0,0-1 0 0 0,0 1 0 0 0,0 0 0 0 0,0-1 0 0 0,0 1 0 0 0,-1 0 0 0 0,1 0 0 0 0,0-1 0 0 0,0 1 0 0 0,0 0 0 0 0,0 0 1 0 0,0-1-1 0 0,-1 1 0 0 0,1 0 0 0 0,-9-16 569 0 0,7 13-335 0 0,-1-4 59 0 0,-1 1 32 0 0,0-1 0 0 0,1 0 1 0 0,0 0-1 0 0,0 0 0 0 0,0 0 0 0 0,1 0 0 0 0,-1-9 0 0 0,9 58 75 0 0,-1-14-437 0 0,2 42 0 0 0,-13 136 39 0 0,6-204-27 0 0,2 33 51 0 0,-2-33-52 0 0,0-1 1 0 0,0 1-1 0 0,0-1 0 0 0,0 0 0 0 0,1 1 0 0 0,-1-1 1 0 0,0 1-1 0 0,1-1 0 0 0,-1 0 0 0 0,1 1 0 0 0,0-1 0 0 0,-1 0 1 0 0,1 0-1 0 0,0 0 0 0 0,0 1 0 0 0,0-1 0 0 0,0 0 1 0 0,0 0-1 0 0,1 1 0 0 0,-1-2-46 0 0,0 0 1 0 0,0 0-1 0 0,0 0 1 0 0,0 0-1 0 0,0 0 1 0 0,-1-1-1 0 0,1 1 0 0 0,0 0 1 0 0,0 0-1 0 0,0-1 1 0 0,0 1-1 0 0,-1 0 1 0 0,1-1-1 0 0,0 1 0 0 0,0-1 1 0 0,-1 1-1 0 0,1-1 1 0 0,0 1-1 0 0,-1-1 1 0 0,1 1-1 0 0,0-1 1 0 0,-1 0-1 0 0,1 0 0 0 0,-1 1 1 0 0,1-2-1 0 0,16-24-1116 0 0,-13 20 839 0 0,1-3 206 0 0,0 0 1 0 0,-1-1 0 0 0,0 1-1 0 0,0-1 1 0 0,-1 0 0 0 0,-1 0-1 0 0,0 0 1 0 0,2-20-1 0 0,-2 4 245 0 0,-2-1-1 0 0,-4-34 0 0 0,3 53-13 0 0,0 0-1 0 0,-1 0 1 0 0,0 1-1 0 0,0-1 1 0 0,-1 0-1 0 0,0 1 1 0 0,0-1-1 0 0,-1 1 1 0 0,-6-11-1 0 0,8 17-50 0 0,1-1-1 0 0,0 0 1 0 0,-1 1-1 0 0,1-1 0 0 0,-1 1 1 0 0,1 0-1 0 0,-1 0 1 0 0,0-1-1 0 0,1 1 1 0 0,-1 0-1 0 0,0 0 0 0 0,0 0 1 0 0,0 1-1 0 0,0-1 1 0 0,0 0-1 0 0,0 1 1 0 0,-2-1-1 0 0,1 1 3 0 0,1 0-1 0 0,0 0 1 0 0,-1 1-1 0 0,1-1 1 0 0,-1 1-1 0 0,1 0 1 0 0,0 0 0 0 0,0-1-1 0 0,-1 1 1 0 0,1 1-1 0 0,0-1 1 0 0,0 0-1 0 0,0 0 1 0 0,0 1 0 0 0,0 0-1 0 0,0-1 1 0 0,1 1-1 0 0,-3 2 1 0 0,-1 2 14 0 0,0 0 0 0 0,1 1-1 0 0,-1-1 1 0 0,1 1 0 0 0,1 0 0 0 0,-1 0 0 0 0,1 0-1 0 0,1 0 1 0 0,-1 1 0 0 0,1-1 0 0 0,-2 12 0 0 0,2-1 117 0 0,0-1 0 0 0,1 0 1 0 0,1 0-1 0 0,2 21 0 0 0,-1-28-104 0 0,1 0-1 0 0,0-1 0 0 0,0 1 0 0 0,1 0 0 0 0,0-1 0 0 0,0 1 0 0 0,1-1 0 0 0,1 0 0 0 0,0-1 1 0 0,9 15-1 0 0,-11-19-91 0 0,1 0 0 0 0,-1-1 0 0 0,1 1 0 0 0,-1 0 0 0 0,1-1 0 0 0,0 0 1 0 0,0 0-1 0 0,1 0 0 0 0,-1-1 0 0 0,0 1 0 0 0,1-1 0 0 0,0 0 0 0 0,0-1 1 0 0,-1 1-1 0 0,1-1 0 0 0,0 0 0 0 0,0 0 0 0 0,0 0 0 0 0,0 0 0 0 0,0-1 1 0 0,0 0-1 0 0,9-1 0 0 0,-7 0-129 0 0,0 0 1 0 0,-1-1-1 0 0,1 0 1 0 0,-1 0 0 0 0,1 0-1 0 0,-1-1 1 0 0,0 0-1 0 0,0 0 1 0 0,0-1-1 0 0,0 0 1 0 0,7-6-1 0 0,-5 3 71 0 0,-1 0-1 0 0,0-1 0 0 0,0 0 0 0 0,-1 0 0 0 0,0-1 0 0 0,9-17 0 0 0,-4 3 69 0 0,-2 0 1 0 0,-1-1-1 0 0,0 0 1 0 0,-2 0-1 0 0,4-36 0 0 0,-5 30-60 0 0,-5 26 12 0 0,-2 20 260 0 0,0 0-171 0 0,0 1 0 0 0,2-1-1 0 0,0 1 1 0 0,3 24 0 0 0,-2-35-37 0 0,0 0 0 0 0,0 0 0 0 0,0-1 1 0 0,1 1-1 0 0,0 0 0 0 0,0-1 0 0 0,0 0 1 0 0,1 1-1 0 0,-1-1 0 0 0,1 0 0 0 0,1 0 1 0 0,-1-1-1 0 0,1 1 0 0 0,-1-1 0 0 0,10 9 1 0 0,-9-11-12 0 0,1 1 1 0 0,-1-1-1 0 0,1 0 1 0 0,0-1-1 0 0,0 1 1 0 0,0-1 0 0 0,0 1-1 0 0,0-2 1 0 0,0 1-1 0 0,0 0 1 0 0,0-1-1 0 0,6 0 1 0 0,-1-1-36 0 0,-1 0 0 0 0,1 0 0 0 0,0 0 0 0 0,0-1 0 0 0,11-5 0 0 0,2-4 97 0 0,-21 9-57 0 0,0 1 0 0 0,1-1 0 0 0,-1 1 0 0 0,1 0 0 0 0,0-1 0 0 0,-1 1 0 0 0,1 1 0 0 0,0-1 0 0 0,3 0 0 0 0,10-3-18 0 0,11-2-12 0 0,-26 6 30 0 0,0 0-1 0 0,-1 0 1 0 0,1 0-1 0 0,-1 0 0 0 0,1 0 1 0 0,-1 1-1 0 0,1-1 1 0 0,-1 0-1 0 0,1 0 0 0 0,0 0 1 0 0,-1 1-1 0 0,1-1 0 0 0,-1 0 1 0 0,1 0-1 0 0,-1 1 1 0 0,0-1-1 0 0,1 0 0 0 0,-1 1 1 0 0,1-1-1 0 0,-1 1 1 0 0,0-1-1 0 0,1 0 0 0 0,-1 1 1 0 0,0-1-1 0 0,1 1 1 0 0,-1-1-1 0 0,0 1 0 0 0,0-1 1 0 0,1 1-1 0 0,-1 0 0 0 0,0-1 1 0 0,0 1-1 0 0,0-1 1 0 0,0 1-1 0 0,0-1 0 0 0,0 1 1 0 0,0-1-1 0 0,0 1 1 0 0,0 0-1 0 0,0 10 3 0 0,1-1-1 0 0,-1 0 1 0 0,2 0 0 0 0,0 1-1 0 0,0-1 1 0 0,6 16 0 0 0,-7-24-5 0 0,-1 0 0 0 0,1 0 1 0 0,0 0-1 0 0,0 0 0 0 0,0 0 0 0 0,0 0 1 0 0,0-1-1 0 0,1 1 0 0 0,-1 0 1 0 0,0-1-1 0 0,1 1 0 0 0,-1-1 0 0 0,1 1 1 0 0,0-1-1 0 0,-1 0 0 0 0,1 0 1 0 0,0 0-1 0 0,0 0 0 0 0,0 0 1 0 0,0 0-1 0 0,0 0 0 0 0,0-1 0 0 0,0 1 1 0 0,0-1-1 0 0,0 1 0 0 0,0-1 1 0 0,0 0-1 0 0,0 0 0 0 0,0 0 0 0 0,1 0 1 0 0,-1 0-1 0 0,0 0 0 0 0,0 0 1 0 0,0-1-1 0 0,0 1 0 0 0,0-1 0 0 0,0 0 1 0 0,0 0-1 0 0,3-1 0 0 0,65-26-1764 0 0,-54 21 1131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02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17 10321 0 0,'-16'3'1027'0'0,"16"-3"-1005"0"0,0 0 1 0 0,0 0 0 0 0,0 0 0 0 0,-1 0 0 0 0,1 0 0 0 0,0 0-1 0 0,0 0 1 0 0,-1 0 0 0 0,1 0 0 0 0,0 0 0 0 0,0 0 0 0 0,0 0-1 0 0,-1 0 1 0 0,1 0 0 0 0,0 0 0 0 0,0 0 0 0 0,0 0 0 0 0,-1 0-1 0 0,1-1 1 0 0,0 1 0 0 0,0 0 0 0 0,0 0 0 0 0,0 0 0 0 0,-1 0-1 0 0,1-1 1 0 0,0 1 0 0 0,0 0 0 0 0,0 0 0 0 0,0 0 0 0 0,0 0-1 0 0,0-1 1 0 0,0 1 0 0 0,0 0 0 0 0,-1 0 0 0 0,1 0 0 0 0,0-1-1 0 0,0 1 1 0 0,0 0 0 0 0,0 0 0 0 0,0-1 0 0 0,0 1 0 0 0,0 0-1 0 0,0 0 1 0 0,0 0 0 0 0,0-1 0 0 0,0 1 0 0 0,0 0 0 0 0,1 0-1 0 0,-1-1 1 0 0,0 1 0 0 0,0 0 0 0 0,0 0 0 0 0,0 0 0 0 0,0 0-1 0 0,0-1 1 0 0,0 1 0 0 0,1 0 0 0 0,-1 0 0 0 0,0 0 0 0 0,0 0-1 0 0,0-1 1 0 0,0 1 0 0 0,1 0 0 0 0,-1 0 0 0 0,1-1 54 0 0,0 0 1 0 0,0 0-1 0 0,0 0 0 0 0,0 0 1 0 0,1 0-1 0 0,-1 1 0 0 0,0-1 1 0 0,0 0-1 0 0,1 1 0 0 0,-1-1 1 0 0,0 1-1 0 0,1-1 0 0 0,-1 1 1 0 0,1-1-1 0 0,-1 1 0 0 0,1 0 1 0 0,-1 0-1 0 0,2 0 0 0 0,34 1 221 0 0,-21 0-185 0 0,530 43-220 0 0,-308-18 100 0 0,768 46 62 0 0,-991-71-62 0 0,1378 86-1308 0 0,-1214-65-462 0 0,-117-15 644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12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85 110 4844 0 0,'3'3'163'0'0,"-8"0"215"0"0,1-2-222 0 0,1 0-1 0 0,-1 0 0 0 0,1 0 1 0 0,-1-1-1 0 0,1 1 0 0 0,-6-1 1 0 0,-37 2 798 0 0,39-1 4 0 0,32-2-250 0 0,17-3-373 0 0,54-11 0 0 0,-14 0-247 0 0,393-44 83 0 0,4 32-46 0 0,-125 24-94 0 0,-432 9-2892 0 0,57-6 2057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13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76 181 5148 0 0,'-13'-1'267'0'0,"0"-1"-1"0"0,-18-5 0 0 0,13-1 429 0 0,18 7-684 0 0,0 1 1 0 0,-1 0 0 0 0,1 0-1 0 0,0-1 1 0 0,0 1 0 0 0,0 0-1 0 0,0 0 1 0 0,0-1 0 0 0,0 1-1 0 0,0 0 1 0 0,0-1 0 0 0,0 1-1 0 0,0 0 1 0 0,0 0 0 0 0,0-1-1 0 0,0 1 1 0 0,0 0-1 0 0,1 0 1 0 0,-1-1 0 0 0,0 1-1 0 0,0 0 1 0 0,0 0 0 0 0,0-1-1 0 0,0 1 1 0 0,1 0 0 0 0,-1 0-1 0 0,0-1 1 0 0,0 1 0 0 0,0 0-1 0 0,1 0 1 0 0,-1 0 0 0 0,0 0-1 0 0,0-1 1 0 0,1 1 0 0 0,-1 0-1 0 0,0 0 1 0 0,0 0 0 0 0,1 0-1 0 0,-1 0 1 0 0,0 0-1 0 0,0 0 1 0 0,1 0 0 0 0,-1-1-1 0 0,0 1 1 0 0,1 0 0 0 0,-1 0-1 0 0,0 0 1 0 0,1 1 0 0 0,19-7 288 0 0,0 0-1 0 0,1 2 1 0 0,36-3 0 0 0,-8 1 36 0 0,968-92 2232 0 0,-707 74-2558 0 0,-287 21-340 0 0,-37 3-956 0 0,1 3 381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4:56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24575,'3'3'0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59.1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2498 714 6753 0 0,'13'-12'-49'0'0,"36"-38"182"0"0,-36 38 349 0 0,-9-2-229 0 0,12-46 31 0 0,-15 58-245 0 0,-1 0-1 0 0,1-1 1 0 0,-1 1-1 0 0,0 0 1 0 0,0-1-1 0 0,0 1 1 0 0,0 0-1 0 0,0-1 1 0 0,0 1 0 0 0,-1 0-1 0 0,1 0 1 0 0,-1-1-1 0 0,1 1 1 0 0,-1 0-1 0 0,0 0 1 0 0,0 0-1 0 0,0 0 1 0 0,0 0 0 0 0,-1 0-1 0 0,1 0 1 0 0,-2-2-1 0 0,-2-4 79 0 0,-4-5 40 0 0,1 1-1 0 0,-2 0 0 0 0,1 0 0 0 0,-2 1 0 0 0,1 1 0 0 0,-1-1 0 0 0,-1 2 0 0 0,0 0 0 0 0,0 0 0 0 0,-17-8 1 0 0,-1 1 61 0 0,-2 1 0 0 0,0 1 0 0 0,-46-13 0 0 0,51 19-107 0 0,-2 1 0 0 0,1 2-1 0 0,-1 1 1 0 0,0 1 0 0 0,0 1 0 0 0,0 1-1 0 0,0 2 1 0 0,0 1 0 0 0,1 1 0 0 0,-1 2 0 0 0,1 1-1 0 0,-1 1 1 0 0,-45 18 0 0 0,-66 35 229 0 0,4 6-1 0 0,2 6 1 0 0,-164 118 0 0 0,192-112-231 0 0,4 4 0 0 0,-95 101 1 0 0,164-148-7 0 0,2 2 1 0 0,2 1 0 0 0,1 1-1 0 0,2 1 1 0 0,1 2 0 0 0,3 0-1 0 0,1 1 1 0 0,3 1 0 0 0,-18 62-1 0 0,17-35 77 0 0,3 0-1 0 0,3 2 0 0 0,4-1 0 0 0,2 2 1 0 0,5 103-1 0 0,4-123-58 0 0,3 0 0 0 0,2-1 1 0 0,2 1-1 0 0,3-1 0 0 0,19 53 1 0 0,-17-69-11 0 0,1-1 0 0 0,2-1 1 0 0,1-1-1 0 0,2 0 0 0 0,1-1 0 0 0,1-2 1 0 0,47 52-1 0 0,-44-59-65 0 0,1-1 1 0 0,0-1-1 0 0,2-2 0 0 0,41 24 1 0 0,-18-16 100 0 0,97 38 1 0 0,-10-18-54 0 0,2-6 0 0 0,1-6 0 0 0,277 32 0 0 0,-323-59-134 0 0,-1-5 0 0 0,113-9 1 0 0,-148 0 4 0 0,0-3 0 0 0,-1-2 0 0 0,0-3 1 0 0,94-35-1 0 0,-72 17 42 0 0,0-5-1 0 0,100-61 1 0 0,-148 77 7 0 0,-1-1 0 0 0,-1-2 1 0 0,-1-1-1 0 0,-1-2 0 0 0,-1 0 0 0 0,-2-2 1 0 0,-1-1-1 0 0,22-33 0 0 0,-11 3-27 0 0,-2-1-1 0 0,-3-2 1 0 0,-3-1 0 0 0,27-93-1 0 0,40-273-334 0 0,-81 351 257 0 0,-3 0-1 0 0,-5 0 0 0 0,-5-126 0 0 0,-3 170 57 0 0,-1 0 0 0 0,-2 0-1 0 0,-1 1 1 0 0,-1 0-1 0 0,-2 0 1 0 0,-2 1 0 0 0,-1 0-1 0 0,-1 1 1 0 0,-1 1 0 0 0,-37-53-1 0 0,12 31-27 0 0,-2 3 0 0 0,-2 1-1 0 0,-2 2 1 0 0,-103-78 0 0 0,-26 5 54 0 0,-5 7 0 0 0,-269-122 0 0 0,382 204 62 0 0,-1 2 0 0 0,-119-31 0 0 0,141 49-36 0 0,-1 1-1 0 0,0 3 0 0 0,0 1 0 0 0,0 3 0 0 0,-58 4 1 0 0,46 5-6 0 0,0 2 0 0 0,0 2 0 0 0,1 3 0 0 0,1 3 0 0 0,0 2 0 0 0,1 2 1 0 0,-65 37-1 0 0,49-19 36 0 0,3 4 1 0 0,1 2-1 0 0,3 4 1 0 0,-106 100-1 0 0,71-50-23 0 0,4 4 0 0 0,-85 119 0 0 0,145-169-2 0 0,1 2-1 0 0,-36 81 0 0 0,52-93-5 0 0,2 1 0 0 0,2 0-1 0 0,2 1 1 0 0,-7 49-1 0 0,1 22 227 0 0,6 2-1 0 0,5 0 0 0 0,7 142 0 0 0,4-233-194 0 0,1 0 1 0 0,0 0-1 0 0,2-1 1 0 0,1 0-1 0 0,2 0 0 0 0,17 38 1 0 0,-10-32-18 0 0,1-1 0 0 0,1-1 0 0 0,2-1 1 0 0,37 41-1 0 0,209 208 56 0 0,-192-211-35 0 0,152 105-1 0 0,-156-126 61 0 0,1-4 0 0 0,2-3 0 0 0,2-3 0 0 0,1-3 0 0 0,149 42 0 0 0,-124-51-1 0 0,180 18-1 0 0,-223-37-114 0 0,1-4 1 0 0,0-2-1 0 0,0-2 0 0 0,94-18 1 0 0,-107 9-6 0 0,-1-2 1 0 0,0-1 0 0 0,-1-3-1 0 0,-1-1 1 0 0,71-44 0 0 0,-22 2-28 0 0,112-96 0 0 0,76-95-52 0 0,-239 208 48 0 0,66-94 1 0 0,-92 116 23 0 0,24-35-72 0 0,-2-1 0 0 0,-3-3 0 0 0,41-102 0 0 0,-33 48-87 0 0,33-138 0 0 0,-20-17-282 0 0,-47 204 247 0 0,-2 0 0 0 0,-4-77-1 0 0,-3 120 176 0 0,-1 0 0 0 0,-1 0 0 0 0,-2 1 0 0 0,0-1 0 0 0,-1 1 0 0 0,-1 0 0 0 0,-1 1 0 0 0,-1 0 0 0 0,-1 0-1 0 0,-1 1 1 0 0,-1 0 0 0 0,0 1 0 0 0,-18-21 0 0 0,-3 2-31 0 0,0 2-1 0 0,-3 1 1 0 0,-1 1-1 0 0,-59-40 1 0 0,-177-99-166 0 0,179 118 194 0 0,-390-216 29 0 0,380 221 102 0 0,-152-51 0 0 0,176 76-55 0 0,-2 3 0 0 0,-135-17 1 0 0,-28 21-58 0 0,203 19 26 0 0,1 1-1 0 0,0 1 0 0 0,-78 19 1 0 0,101-17-5 0 0,0 1 0 0 0,0 1 0 0 0,0 1 0 0 0,1 0 0 0 0,0 1 0 0 0,1 1 0 0 0,0 1 1 0 0,0 0-1 0 0,1 1 0 0 0,1 1 0 0 0,0 0 0 0 0,-15 20 0 0 0,9-8-18 0 0,1 1-1 0 0,2 1 1 0 0,1 0-1 0 0,1 1 1 0 0,1 1-1 0 0,-15 48 1 0 0,22-56 0 0 0,2-6-3 0 0,0 0 0 0 0,-14 28 1 0 0,10-33 66 0 0,7-16 179 0 0,2 5-258 0 0,0 1 1 0 0,0 0-1 0 0,0 0 1 0 0,0 0-1 0 0,0-1 1 0 0,0 1-1 0 0,0 0 1 0 0,0 0-1 0 0,1 0 0 0 0,-1-1 1 0 0,0 1-1 0 0,0 0 1 0 0,0 0-1 0 0,0 0 1 0 0,0 0-1 0 0,1-1 1 0 0,-1 1-1 0 0,0 0 0 0 0,0 0 1 0 0,0 0-1 0 0,1 0 1 0 0,-1 0-1 0 0,0 0 1 0 0,0 0-1 0 0,0 0 1 0 0,1-1-1 0 0,-1 1 0 0 0,0 0 1 0 0,0 0-1 0 0,0 0 1 0 0,1 0-1 0 0,-1 0 1 0 0,0 0-1 0 0,0 0 1 0 0,1 0-1 0 0,-1 0 0 0 0,0 1 1 0 0,0-1-1 0 0,0 0 1 0 0,1 0-1 0 0,-1 0 1 0 0,0 0-1 0 0,10-1-3468 0 0,-4-1 1567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4:59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0 891 6689 0 0,'6'-3'539'0'0,"-1"0"1"0"0,1 1 0 0 0,-1-1-1 0 0,1 1 1 0 0,0 0 0 0 0,11 3 1966 0 0,-17-1-2416 0 0,0 1-1 0 0,0 0 1 0 0,0-1-1 0 0,0 1 0 0 0,0 0 1 0 0,1-1-1 0 0,-1 1 0 0 0,0 0 1 0 0,0-1-1 0 0,1 1 0 0 0,-1 0 1 0 0,1-1-1 0 0,-1 1 0 0 0,0-1 1 0 0,1 1-1 0 0,-1-1 0 0 0,1 1 1 0 0,-1-1-1 0 0,1 1 1 0 0,0-1-1 0 0,-1 0 0 0 0,1 1 1 0 0,-1-1-1 0 0,1 0 0 0 0,1 1 1 0 0,-2-1-54 0 0,1 0 0 0 0,0 0 0 0 0,-1 0 0 0 0,1 0 1 0 0,0 0-1 0 0,-1 0 0 0 0,1 1 0 0 0,0-1 0 0 0,-1 0 0 0 0,1 0 1 0 0,-1 1-1 0 0,1-1 0 0 0,0 0 0 0 0,-1 0 0 0 0,1 1 0 0 0,-1-1 1 0 0,1 1-1 0 0,-1-1 0 0 0,1 1 0 0 0,-1-1 0 0 0,0 1 0 0 0,2 0 1 0 0,-3 2 142 0 0,-6-5 28 0 0,7 1-136 0 0,-1 0-1 0 0,0 0 0 0 0,0 0 1 0 0,0 0-1 0 0,0 0 0 0 0,1 0 1 0 0,-1-1-1 0 0,1 1 0 0 0,-1 0 1 0 0,1 0-1 0 0,-1-1 0 0 0,1 1 1 0 0,0 0-1 0 0,-1-1 0 0 0,1 1 1 0 0,0-1-1 0 0,0 1 0 0 0,0 0 1 0 0,0-1-1 0 0,0 1 0 0 0,0 0 0 0 0,1-1 1 0 0,-1 1-1 0 0,0 0 0 0 0,1-2 1 0 0,13-35 220 0 0,172-386-1449 0 0,-177 399 1132 0 0,16-44-17 0 0,-2 0 0 0 0,21-121 0 0 0,-43 187 44 0 0,0-1 0 0 0,-1-1 0 0 0,1 0 0 0 0,-1 1 0 0 0,0-1 0 0 0,0 0-1 0 0,0 1 1 0 0,-2-9 0 0 0,2 13-2 0 0,0 0 0 0 0,0 0 0 0 0,0 0 0 0 0,0 0 0 0 0,0-1 0 0 0,0 1 0 0 0,-1 0 0 0 0,1 0 0 0 0,0 0 0 0 0,0 0 0 0 0,0 0 0 0 0,0 0 0 0 0,0 0 0 0 0,0 0 0 0 0,0 0 0 0 0,-1 0 0 0 0,1 0 0 0 0,0 0 0 0 0,0 0 0 0 0,0 0 0 0 0,0 0 1 0 0,0-1-1 0 0,0 1 0 0 0,-1 0 0 0 0,1 0 0 0 0,0 0 0 0 0,0 1 0 0 0,0-1 0 0 0,0 0 0 0 0,0 0 0 0 0,0 0 0 0 0,-1 0 0 0 0,1 0 0 0 0,0 0 0 0 0,0 0 0 0 0,0 0 0 0 0,0 0 0 0 0,0 0 0 0 0,0 0 0 0 0,0 0 0 0 0,-1 0 0 0 0,1 0 0 0 0,0 0 0 0 0,0 1 0 0 0,0-1 0 0 0,0 0 0 0 0,0 0 0 0 0,0 0 0 0 0,0 0 0 0 0,0 0 0 0 0,0 0 0 0 0,-5 6-7 0 0,5-6 9 0 0,-6 12-26 0 0,1 0 0 0 0,1 0 0 0 0,0 1 0 0 0,-4 19 0 0 0,0 2 11 0 0,-6 13 14 0 0,3 2 1 0 0,1-1-1 0 0,3 2 1 0 0,2-1-1 0 0,2 0 1 0 0,5 78-1 0 0,2-103 3 0 0,9 31 0 0 0,-13-55-3 0 0,0 1 4 0 0,0 0 0 0 0,1 0 0 0 0,-1 0 0 0 0,0 0 0 0 0,0 0 0 0 0,1 0 0 0 0,-1 0 0 0 0,1-1 0 0 0,-1 1 0 0 0,1 0 0 0 0,-1 0 0 0 0,1 0 0 0 0,-1-1 0 0 0,1 1 0 0 0,0 0 0 0 0,-1-1 0 0 0,2 2 0 0 0,-1-2-4 0 0,-1 0-1 0 0,1 0 1 0 0,-1 0-1 0 0,1 0 1 0 0,-1 0-1 0 0,1 0 0 0 0,-1 0 1 0 0,1 0-1 0 0,-1 0 1 0 0,0 0-1 0 0,1 0 1 0 0,-1-1-1 0 0,1 1 0 0 0,-1 0 1 0 0,1 0-1 0 0,-1 0 1 0 0,0-1-1 0 0,1 1 0 0 0,-1 0 1 0 0,1 0-1 0 0,-1-1 1 0 0,0 1-1 0 0,1 0 1 0 0,-1-1-1 0 0,0 0 0 0 0,5-5-47 0 0,-1 0 0 0 0,1 0 0 0 0,4-12 0 0 0,0 2-75 0 0,-7 12 110 0 0,-1-1 1 0 0,1 0-1 0 0,-1 0 1 0 0,0-1-1 0 0,0 1 1 0 0,0 0 0 0 0,-1 0-1 0 0,1 0 1 0 0,-1-1-1 0 0,-1 1 1 0 0,1 0-1 0 0,-2-6 1 0 0,0-18-4 0 0,3 4-42 0 0,6-38 0 0 0,-5 60-93 0 0,-1 14 103 0 0,0 17 66 0 0,-26 218 588 0 0,24-236-614 0 0,-1 4-46 0 0,1 0 0 0 0,0 0 1 0 0,1 0-1 0 0,1 1 0 0 0,3 17 0 0 0,-4-31-43 0 0,0 0 0 0 0,1 0 0 0 0,-1 0 0 0 0,1 0 0 0 0,-1 0 1 0 0,1 0-1 0 0,-1 0 0 0 0,1-1 0 0 0,-1 1 0 0 0,1 0 0 0 0,0 0 0 0 0,-1-1 0 0 0,1 1 0 0 0,0 0 0 0 0,0-1 0 0 0,-1 1 0 0 0,1-1 0 0 0,0 1 0 0 0,0-1 1 0 0,0 1-1 0 0,0-1 0 0 0,0 0 0 0 0,0 1 0 0 0,0-1 0 0 0,0 0 0 0 0,0 0 0 0 0,0 0 0 0 0,0 0 0 0 0,0 0 0 0 0,0 0 0 0 0,0 0 0 0 0,-1 0 0 0 0,1 0 0 0 0,0 0 1 0 0,0 0-1 0 0,0 0 0 0 0,0-1 0 0 0,1 0 0 0 0,9-3-1402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00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195 116 8165 0 0,'2'-2'96'0'0,"0"-1"0"0"0,0 1 0 0 0,1 0 1 0 0,-1 0-1 0 0,1 0 0 0 0,-1 0 0 0 0,1 0 0 0 0,-1 1 1 0 0,7-3 2296 0 0,-7-3-2209 0 0,2 0-127 0 0,-2 4-27 0 0,-1 0-1 0 0,1 0 1 0 0,-1-1-1 0 0,0 1 1 0 0,0-1 0 0 0,0 1-1 0 0,0-1 1 0 0,0-3-1 0 0,6-29 132 0 0,-6 27 415 0 0,-13 19-490 0 0,3-3-71 0 0,-2 1-2 0 0,0 0-1 0 0,1 1 1 0 0,-16 18-1 0 0,23-24-9 0 0,0 1 0 0 0,1 0 0 0 0,-1 0 0 0 0,1 0 0 0 0,-1 0 0 0 0,1 0 0 0 0,1 0 0 0 0,-1 0 0 0 0,1 1 0 0 0,-1-1 0 0 0,1 1 0 0 0,0-1 0 0 0,1 1 0 0 0,-1-1 0 0 0,1 1 0 0 0,0 0 0 0 0,1 7 0 0 0,2 0 4 0 0,0 1 0 0 0,1-1 0 0 0,1 0 0 0 0,0 0 0 0 0,1-1 0 0 0,0 1 0 0 0,0-1 1 0 0,14 16-1 0 0,18 35-24 0 0,-37-60 22 0 0,0-1 1 0 0,0 1 0 0 0,0 0-1 0 0,0 0 1 0 0,0 0 0 0 0,-1 0-1 0 0,1 0 1 0 0,-1-1-1 0 0,1 1 1 0 0,-1 0 0 0 0,0 0-1 0 0,0 0 1 0 0,0 0-1 0 0,0 0 1 0 0,0 0 0 0 0,0 0-1 0 0,-1 0 1 0 0,1 0 0 0 0,-1 0-1 0 0,1 0 1 0 0,-1 0-1 0 0,0 0 1 0 0,1 0 0 0 0,-1-1-1 0 0,-2 4 1 0 0,2-3 296 0 0,-27 3-268 0 0,-87 15-188 0 0,69-17-111 0 0,27-10-186 0 0,7 2 31 0 0,-8-3-3156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8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67 7937 0 0,'-2'-2'-34'0'0,"-2"-1"211"0"0,1-1 1 0 0,-1 1-1 0 0,1-1 1 0 0,0 0-1 0 0,0 0 1 0 0,0 0-1 0 0,0 0 1 0 0,1-1-1 0 0,0 1 0 0 0,-2-6 1 0 0,4 9-144 0 0,1 0 0 0 0,-1 1 1 0 0,0-1-1 0 0,1 0 0 0 0,0 0 0 0 0,-1 0 0 0 0,1 0 1 0 0,-1 1-1 0 0,1-1 0 0 0,0 0 0 0 0,-1 1 1 0 0,1-1-1 0 0,0 0 0 0 0,0 1 0 0 0,0-1 1 0 0,0 1-1 0 0,-1-1 0 0 0,1 1 0 0 0,0 0 0 0 0,0-1 1 0 0,0 1-1 0 0,0 0 0 0 0,0 0 0 0 0,0-1 1 0 0,0 1-1 0 0,0 0 0 0 0,0 0 0 0 0,2 0 0 0 0,29 0 149 0 0,-6 3-45 0 0,1 2-1 0 0,-1 1 0 0 0,0 1 0 0 0,0 2 0 0 0,-1 0 1 0 0,0 2-1 0 0,0 0 0 0 0,44 30 0 0 0,-58-34-71 0 0,-1 0-1 0 0,-1 1 1 0 0,0-1-1 0 0,0 2 1 0 0,0 0-1 0 0,-1 0 1 0 0,8 12-1 0 0,-13-18-57 0 0,-1 0 0 0 0,-1 0 0 0 0,1 1-1 0 0,0-1 1 0 0,-1 1 0 0 0,0-1 0 0 0,0 1-1 0 0,0-1 1 0 0,0 1 0 0 0,0-1-1 0 0,-1 1 1 0 0,1 0 0 0 0,-1 0 0 0 0,0-1-1 0 0,0 1 1 0 0,-1 0 0 0 0,1-1 0 0 0,-1 1-1 0 0,0 0 1 0 0,0-1 0 0 0,0 1-1 0 0,0-1 1 0 0,0 1 0 0 0,-1-1 0 0 0,0 1-1 0 0,0-1 1 0 0,-2 3 0 0 0,-3 3-20 0 0,0-1-1 0 0,-1-1 1 0 0,0 1 0 0 0,0-1-1 0 0,0-1 1 0 0,-1 1 0 0 0,0-2-1 0 0,-1 1 1 0 0,1-1 0 0 0,-1 0-1 0 0,-19 5 1 0 0,-10 2-622 0 0,-69 13-1 0 0,100-24 515 0 0,-110 18-1837 0 0,61-11 646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02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2331 299 3900 0 0,'-9'-22'5'0'0,"-2"-1"326"0"0,-19-34 1 0 0,25 49-203 0 0,-1 1 0 0 0,0-1 0 0 0,0 1 0 0 0,0 0 0 0 0,-1 1 0 0 0,0-1 0 0 0,-14-8 0 0 0,-3 0 68 0 0,-1 2 1 0 0,0 1 0 0 0,-1 1-1 0 0,-1 1 1 0 0,1 1-1 0 0,-43-7 1 0 0,7 5-163 0 0,-114-5 0 0 0,-226 18 270 0 0,288 6 180 0 0,-168 34 1 0 0,235-32-320 0 0,0 3 1 0 0,1 1-1 0 0,1 3 0 0 0,-56 29 0 0 0,66-27-79 0 0,0 1 0 0 0,2 3 0 0 0,1 0 0 0 0,1 2 0 0 0,-45 47 0 0 0,30-21-40 0 0,2 2 1 0 0,3 3-1 0 0,2 0 1 0 0,2 3-1 0 0,3 1 1 0 0,3 2-1 0 0,3 1 1 0 0,2 1-1 0 0,-20 76 1 0 0,29-76-35 0 0,3 1 1 0 0,3 1-1 0 0,3 0 1 0 0,2 0-1 0 0,4 1 1 0 0,2-1-1 0 0,3 1 1 0 0,4-1-1 0 0,22 102 1 0 0,-18-122 5 0 0,2 0 0 0 0,3-1 0 0 0,1-1 1 0 0,2-1-1 0 0,2 0 0 0 0,2-2 1 0 0,2 0-1 0 0,1-2 0 0 0,3-1 0 0 0,64 68 1 0 0,-48-64-6 0 0,3-3 1 0 0,1-1 0 0 0,1-3 0 0 0,2-2 0 0 0,2-2 0 0 0,1-3-1 0 0,1-2 1 0 0,1-3 0 0 0,1-2 0 0 0,1-2 0 0 0,118 20 0 0 0,-101-28-37 0 0,1-4 1 0 0,0-3-1 0 0,-1-3 1 0 0,1-4 0 0 0,0-3-1 0 0,-1-3 1 0 0,0-3-1 0 0,-1-4 1 0 0,90-32 0 0 0,-103 27 6 0 0,-1-4 0 0 0,-1-2-1 0 0,-1-2 1 0 0,-2-3 0 0 0,-1-3 0 0 0,78-63 0 0 0,-86 58 12 0 0,-2-3-1 0 0,-2-1 1 0 0,-2-2-1 0 0,-3-2 1 0 0,-1-2-1 0 0,-2-1 1 0 0,-3-2-1 0 0,-2-1 1 0 0,-3-2-1 0 0,35-95 1 0 0,-42 84-2 0 0,-3-1-1 0 0,-3-1 1 0 0,-3 0 0 0 0,-3-1 0 0 0,-3 0 0 0 0,-3 0 0 0 0,-4-1 0 0 0,-2 1 0 0 0,-3 0 0 0 0,-4 0-1 0 0,-33-122 1 0 0,30 151-4 0 0,-2 0 0 0 0,-1 1 0 0 0,-3 1 0 0 0,-1 1 0 0 0,-2 1 0 0 0,-1 0 0 0 0,-2 2 0 0 0,-1 1 0 0 0,-2 1 0 0 0,-2 1 0 0 0,0 1 0 0 0,-2 2 0 0 0,-2 2 0 0 0,0 0 0 0 0,-1 3 0 0 0,-2 1 0 0 0,-63-30 0 0 0,42 28-232 0 0,-1 2 1 0 0,0 3 0 0 0,-2 3 0 0 0,-1 3-1 0 0,-83-10 1 0 0,24 15-549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09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2126 515 4252 0 0,'0'-4'13'0'0,"0"0"0"0"0,0 1 0 0 0,0-1-1 0 0,-1 0 1 0 0,0 1 0 0 0,1-1-1 0 0,-1 1 1 0 0,0-1 0 0 0,-1 1 0 0 0,1-1-1 0 0,-2-2 1 0 0,-25-41 400 0 0,19 32-227 0 0,1 4-66 0 0,-1 0 0 0 0,0 0-1 0 0,0 1 1 0 0,-1 1 0 0 0,0-1 0 0 0,0 1-1 0 0,-1 1 1 0 0,0 0 0 0 0,-14-7-1 0 0,-20-8 182 0 0,-52-21-1 0 0,69 33-215 0 0,-18-7-13 0 0,-1 3-1 0 0,-1 2 1 0 0,0 1-1 0 0,-1 3 1 0 0,0 2-1 0 0,0 2 1 0 0,-69 2 0 0 0,44 6 25 0 0,1 3 0 0 0,0 3 0 0 0,1 4 0 0 0,-94 28 0 0 0,132-30 29 0 0,0 2 0 0 0,1 2 0 0 0,0 0 1 0 0,1 3-1 0 0,-42 29 0 0 0,-132 124 600 0 0,165-132-651 0 0,2 1 1 0 0,1 3-1 0 0,2 0 0 0 0,2 3 1 0 0,3 0-1 0 0,1 3 0 0 0,2 0 0 0 0,3 1 1 0 0,-35 99-1 0 0,41-88-28 0 0,2 1 0 0 0,3 0 0 0 0,3 1 0 0 0,2 0 1 0 0,3 1-1 0 0,5 117 0 0 0,5-135-41 0 0,1 0 0 0 0,3 0 0 0 0,1 0 0 0 0,3-1 1 0 0,2-1-1 0 0,1 0 0 0 0,2-1 0 0 0,3 0 0 0 0,1-2 0 0 0,29 43 0 0 0,-16-33-10 0 0,4-2-1 0 0,1-1 1 0 0,2-3-1 0 0,2-1 1 0 0,2-2-1 0 0,67 48 1 0 0,-79-67-5 0 0,1-1-1 0 0,1-2 1 0 0,0-2 0 0 0,1-1 0 0 0,1-2-1 0 0,1-1 1 0 0,0-2 0 0 0,1-2-1 0 0,0-1 1 0 0,71 6 0 0 0,-73-14-47 0 0,1-1 0 0 0,-1-2 0 0 0,1-2-1 0 0,-1-1 1 0 0,0-2 0 0 0,-1-1 0 0 0,71-26 0 0 0,-62 15-40 0 0,-1-2 1 0 0,-1-2 0 0 0,-1-2-1 0 0,-2-2 1 0 0,65-53 0 0 0,-56 35-11 0 0,62-72-1 0 0,32-61-31 0 0,-118 146 122 0 0,47-61-48 0 0,-5-3 0 0 0,-3-3-1 0 0,83-178 1 0 0,-122 219 38 0 0,-2-1 0 0 0,-2-1 0 0 0,-3-1 0 0 0,-3 0-1 0 0,-3-2 1 0 0,-2 1 0 0 0,-4-1 0 0 0,0-94 0 0 0,-8 125 10 0 0,-1 0 0 0 0,-1 1-1 0 0,-1-1 1 0 0,-2 1 0 0 0,-2 0 0 0 0,0 1 0 0 0,-2 0 0 0 0,-1 0 0 0 0,-2 1 0 0 0,-1 1 0 0 0,-33-48-1 0 0,12 30 19 0 0,-2 2-1 0 0,-2 1 0 0 0,-86-71 0 0 0,89 86-97 0 0,-1 1-1 0 0,-1 3 0 0 0,-1 1 0 0 0,-1 1 1 0 0,-65-23-1 0 0,89 39-153 0 0,-1 1 0 0 0,-28-5-1 0 0,4 6-373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2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195 235 5789 0 0,'3'-32'779'0'0,"0"-10"1253"0"0,-3 40-1866 0 0,1 1 1 0 0,-1-1-1 0 0,0 0 1 0 0,1 0 0 0 0,-1 1-1 0 0,1-1 1 0 0,0 0-1 0 0,-1 1 1 0 0,1-1-1 0 0,0 1 1 0 0,0-1-1 0 0,0 1 1 0 0,0-1-1 0 0,1 1 1 0 0,-1 0 0 0 0,2-2-1 0 0,-7 29 1164 0 0,-114 233-1124 0 0,67-139-216 0 0,11-20-16 0 0,37-98 147 0 0,4-11-56 0 0,3-12 5 0 0,18-48-26 0 0,3 1 0 0 0,35-68 0 0 0,84-119 170 0 0,-136 242-153 0 0,19-28 156 0 0,-25 39-188 0 0,1-1 1 0 0,-1 1-1 0 0,0-1 0 0 0,1 1 0 0 0,0 0 0 0 0,-1 0 0 0 0,1 0 1 0 0,0 0-1 0 0,0 0 0 0 0,0 1 0 0 0,6-3 0 0 0,-8 4-23 0 0,0 0-1 0 0,0 0 1 0 0,0 0-1 0 0,0 0 1 0 0,0 0 0 0 0,0 0-1 0 0,1 1 1 0 0,-1-1-1 0 0,0 0 1 0 0,0 0-1 0 0,0 1 1 0 0,0-1-1 0 0,0 1 1 0 0,0-1-1 0 0,0 1 1 0 0,0-1-1 0 0,0 1 1 0 0,0 0-1 0 0,0 0 1 0 0,-1-1 0 0 0,1 1-1 0 0,0 0 1 0 0,0 0-1 0 0,-1 0 1 0 0,1 0-1 0 0,-1 0 1 0 0,1 0-1 0 0,0 0 1 0 0,0 2-1 0 0,13 34-31 0 0,-14-35 31 0 0,53 203 98 0 0,12 41 61 0 0,-39-143-1104 0 0,-14-47-2127 0 0,-11-56 2969 0 0,-1 1 0 0 0,0-1 0 0 0,0 1 1 0 0,0-1-1 0 0,0 1 0 0 0,0-1 1 0 0,0 1-1 0 0,-1-1 0 0 0,1 1 0 0 0,0-1 1 0 0,0 1-1 0 0,0-1 0 0 0,0 0 0 0 0,0 1 1 0 0,-1-1-1 0 0,1 1 0 0 0,0-1 1 0 0,0 0-1 0 0,-1 1 0 0 0,1-1 0 0 0,0 0 1 0 0,-1 1-1 0 0,1-1 0 0 0,0 0 0 0 0,-1 1 1 0 0,1-1-1 0 0,0 0 0 0 0,-1 0 1 0 0,1 1-1 0 0,-1-1 0 0 0,1 0 0 0 0,-1 0 1 0 0,-4 1-1063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2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24 254 6221 0 0,'-7'-7'131'0'0,"-7"-8"-22"0"0,14 15-85 0 0,0 0-1 0 0,0 0 0 0 0,-1 0 1 0 0,1 0-1 0 0,0-1 0 0 0,0 1 0 0 0,0 0 1 0 0,0 0-1 0 0,0 0 0 0 0,0 0 1 0 0,-1 0-1 0 0,1 0 0 0 0,0-1 1 0 0,0 1-1 0 0,0 0 0 0 0,0 0 0 0 0,0 0 1 0 0,0 0-1 0 0,0-1 0 0 0,0 1 1 0 0,0 0-1 0 0,0 0 0 0 0,0 0 1 0 0,0 0-1 0 0,0-1 0 0 0,0 1 1 0 0,0 0-1 0 0,0 0 0 0 0,0 0 0 0 0,0-1 1 0 0,0 1-1 0 0,0 0 0 0 0,0 0 1 0 0,0 0-1 0 0,0 0 0 0 0,0-1 1 0 0,0 1-1 0 0,0 0 0 0 0,0 0 1 0 0,0 0-1 0 0,0 0 0 0 0,1-1 0 0 0,-1 1 1 0 0,0 0-1 0 0,0 0 0 0 0,0 0 1 0 0,0 0-1 0 0,0 0 0 0 0,1 0 1 0 0,-1 0-1 0 0,0-1 0 0 0,0 1 0 0 0,0 0 1 0 0,0 0-1 0 0,1 0 0 0 0,-1 0 1 0 0,0 0-1 0 0,0 0 0 0 0,0 0 1 0 0,0 0-1 0 0,1 0 0 0 0,-1 0 1 0 0,0 0-1 0 0,0 0 0 0 0,0 0 0 0 0,1 0 1 0 0,19-1 223 0 0,0-1 0 0 0,22-5 1 0 0,-19 3-267 0 0,31-2 0 0 0,21 2 8 0 0,135 0-888 0 0,-190 4 581 0 0,30-2 0 0 0,-50 2 353 0 0,1 0-1 0 0,-1 0 1 0 0,1 0-1 0 0,0 0 1 0 0,-1-1-1 0 0,1 1 1 0 0,-1 0-1 0 0,1 0 1 0 0,-1-1-1 0 0,1 1 1 0 0,-1 0-1 0 0,1-1 1 0 0,-1 1-1 0 0,1 0 1 0 0,-1-1-1 0 0,0 1 1 0 0,1-1-1 0 0,-1 1 1 0 0,0-1-1 0 0,1 1 1 0 0,-1-1-1 0 0,0 1 1 0 0,0-1-1 0 0,1 1 1 0 0,-1-1-1 0 0,0 0 1 0 0,0 1-1 0 0,0-1 1 0 0,0 1-1 0 0,0-1 0 0 0,1-1 1 0 0,-3-21 1306 0 0,1 14-989 0 0,1 8-254 0 0,4 23 43 0 0,23 97-2 0 0,-22-67-88 0 0,-3 0-1 0 0,-2 0 1 0 0,-14 98 0 0 0,8-92-8 0 0,2-41-42 0 0,3-16 9 0 0,1-1-1 0 0,0 1 1 0 0,0-1 0 0 0,0 1 0 0 0,0-1-1 0 0,0 1 1 0 0,-1-1 0 0 0,1 1 0 0 0,0-1-1 0 0,0 0 1 0 0,-1 1 0 0 0,1-1 0 0 0,0 1-1 0 0,-1-1 1 0 0,1 0 0 0 0,0 1 0 0 0,-1-1-1 0 0,1 0 1 0 0,-1 0 0 0 0,1 1 0 0 0,0-1-1 0 0,-1 0 1 0 0,1 0 0 0 0,-1 1 0 0 0,1-1-1 0 0,-1 0 1 0 0,1 0 0 0 0,-1 0 0 0 0,0-2 38 0 0,0 0-1 0 0,0 0 1 0 0,0-1 0 0 0,1 1 0 0 0,-1 0 0 0 0,1 0 0 0 0,-1-1 0 0 0,1 1-1 0 0,0-5 1 0 0,-1-3 38 0 0,-3-13-38 0 0,2 0 0 0 0,-1-33 0 0 0,2 8-60 0 0,-1-210 53 0 0,3 239-38 0 0,1-1 0 0 0,1 2-1 0 0,0-1 1 0 0,2 0 0 0 0,0 1 0 0 0,1-1-1 0 0,11-24 1 0 0,-14 39-2 0 0,-1 0 0 0 0,1 0 0 0 0,-1 0 0 0 0,1 0 0 0 0,0 1 0 0 0,0 0 0 0 0,1-1 0 0 0,-1 1 0 0 0,1 0 0 0 0,0 0 0 0 0,0 1 0 0 0,0-1 0 0 0,0 1 0 0 0,0 0 0 0 0,0 0 0 0 0,0 0 0 0 0,1 1 0 0 0,-1 0 0 0 0,1-1 0 0 0,-1 1 0 0 0,9 0 0 0 0,-7 1 0 0 0,0 0 1 0 0,0 0-1 0 0,0 1 0 0 0,0-1 0 0 0,0 2 1 0 0,0-1-1 0 0,0 1 0 0 0,0-1 1 0 0,-1 1-1 0 0,1 1 0 0 0,-1-1 1 0 0,1 1-1 0 0,-1 0 0 0 0,0 1 0 0 0,0-1 1 0 0,6 7-1 0 0,-3-4-2 0 0,0 1 1 0 0,0 1-1 0 0,-1-1 1 0 0,0 2-1 0 0,-1-1 0 0 0,1 0 1 0 0,-2 1-1 0 0,1 0 1 0 0,6 16-1 0 0,-4-5 21 0 0,-7-18-12 0 0,1 0-1 0 0,-1 1 1 0 0,0-1 0 0 0,1 1-1 0 0,-1-1 1 0 0,-1 1 0 0 0,1-1-1 0 0,0 1 1 0 0,-1 0 0 0 0,1 0-1 0 0,-1-1 1 0 0,0 1 0 0 0,0 0-1 0 0,0 0 1 0 0,0-1 0 0 0,0 1-1 0 0,0 0 1 0 0,-1-1 0 0 0,0 1-1 0 0,1 0 1 0 0,-3 3 0 0 0,0 0 16 0 0,-1 0 1 0 0,-1 0 0 0 0,1-1-1 0 0,-1 1 1 0 0,0-1 0 0 0,-1 0-1 0 0,1-1 1 0 0,-1 1 0 0 0,0-1-1 0 0,0 0 1 0 0,-12 6 0 0 0,-5 2-663 0 0,0-1 1 0 0,0-1-1 0 0,-1-1 1 0 0,-37 9-1 0 0,73-34-2661 0 0,-2 3 2470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3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1 170 5448 0 0,'8'-2'93'0'0,"0"0"-1"0"0,0 1 1 0 0,1-1-1 0 0,-1 2 1 0 0,12-1-1 0 0,-18 1-46 0 0,-1 0 0 0 0,0 0-1 0 0,1 1 1 0 0,-1-1 0 0 0,0 0 0 0 0,1 1-1 0 0,-1-1 1 0 0,0 1 0 0 0,1-1-1 0 0,-1 1 1 0 0,0-1 0 0 0,0 1 0 0 0,0 0-1 0 0,0 0 1 0 0,1 0 0 0 0,1 1-1 0 0,-3-1 3 0 0,1 1 0 0 0,-1-1 0 0 0,1 0-1 0 0,-1 0 1 0 0,0 0 0 0 0,1 1 0 0 0,-1-1-1 0 0,0 0 1 0 0,0 1 0 0 0,0-1 0 0 0,0 0-1 0 0,0 0 1 0 0,0 1 0 0 0,0-1 0 0 0,0 0-1 0 0,-1 0 1 0 0,1 1 0 0 0,-1-1 0 0 0,1 0-1 0 0,0 0 1 0 0,-1 0 0 0 0,0 2 0 0 0,-2 3 160 0 0,2 0 1 0 0,-1 0 0 0 0,1 0 0 0 0,-1 0-1 0 0,2 1 1 0 0,-1-1 0 0 0,1 0-1 0 0,0 8 1 0 0,9 55 407 0 0,-1-7-292 0 0,-1 35 30 0 0,-2-55-291 0 0,-3 1-1 0 0,-4 67 1 0 0,2-109-60 0 0,0 0-1 0 0,0 0 1 0 0,0 0 0 0 0,-1 0-1 0 0,1 0 1 0 0,0 0 0 0 0,-1 0-1 0 0,1 0 1 0 0,0 0 0 0 0,-1 0-1 0 0,1 0 1 0 0,-1 0 0 0 0,-1 2-1 0 0,2-3 4 0 0,-1 0-1 0 0,1 1 1 0 0,0-1-1 0 0,0 0 0 0 0,-1 0 1 0 0,1 0-1 0 0,0 0 1 0 0,-1 1-1 0 0,1-1 0 0 0,-1 0 1 0 0,1 0-1 0 0,0 0 0 0 0,-1 0 1 0 0,1 0-1 0 0,0 0 1 0 0,-1 0-1 0 0,1 0 0 0 0,0 0 1 0 0,-1 0-1 0 0,1 0 0 0 0,0 0 1 0 0,-1 0-1 0 0,1-1 1 0 0,0 1-1 0 0,-1 0 0 0 0,0 0 1 0 0,0-1 6 0 0,-1 0 0 0 0,1 0 0 0 0,0 0 0 0 0,0-1 0 0 0,-1 1 1 0 0,1 0-1 0 0,0-1 0 0 0,0 1 0 0 0,0 0 0 0 0,0-1 0 0 0,1 1 0 0 0,-1-1 0 0 0,0 1 0 0 0,1-1 1 0 0,-1-1-1 0 0,-5-24-3 0 0,1 0 0 0 0,1 0 1 0 0,2 0-1 0 0,1-1 1 0 0,1 1-1 0 0,1 0 0 0 0,5-30 1 0 0,1 13-5 0 0,3-1 1 0 0,1 2 0 0 0,26-64 0 0 0,8 11 15 0 0,-39 85-17 0 0,0 0 1 0 0,1 1 0 0 0,0 0 0 0 0,1 0 0 0 0,0 1 0 0 0,15-13 0 0 0,-20 20-7 0 0,1 0 0 0 0,-1 0 0 0 0,1 0-1 0 0,-1 1 1 0 0,1-1 0 0 0,0 1 0 0 0,0 0 0 0 0,0 0 0 0 0,-1 0 0 0 0,1 1-1 0 0,0-1 1 0 0,0 1 0 0 0,0 0 0 0 0,0 0 0 0 0,0 0 0 0 0,0 1-1 0 0,0-1 1 0 0,0 1 0 0 0,0 0 0 0 0,0 0 0 0 0,0 1 0 0 0,-1-1 0 0 0,1 1-1 0 0,4 2 1 0 0,4 2 0 0 0,0 1 0 0 0,0 1 0 0 0,0 0 0 0 0,-1 0 0 0 0,18 18-1 0 0,-14-11 7 0 0,-1 0-1 0 0,0 1 1 0 0,-1 0-1 0 0,20 33 0 0 0,-31-45-3 0 0,0 0 0 0 0,0 0-1 0 0,0 0 1 0 0,0 1-1 0 0,-1-1 1 0 0,1 1 0 0 0,-1-1-1 0 0,0 1 1 0 0,-1 0 0 0 0,1-1-1 0 0,-1 1 1 0 0,0 0 0 0 0,0-1-1 0 0,0 1 1 0 0,-1 0-1 0 0,1-1 1 0 0,-1 1 0 0 0,0-1-1 0 0,-1 1 1 0 0,1-1 0 0 0,-1 1-1 0 0,0-1 1 0 0,0 0 0 0 0,0 0-1 0 0,-1 0 1 0 0,1 0-1 0 0,-7 7 1 0 0,1-3 6 0 0,-1 1 0 0 0,0-1 0 0 0,-1 0-1 0 0,0-1 1 0 0,0 0 0 0 0,0-1 0 0 0,-1 0 0 0 0,0 0 0 0 0,0-1 0 0 0,-1-1-1 0 0,1 0 1 0 0,-15 3 0 0 0,5-3-181 0 0,0-1-1 0 0,0 0 0 0 0,-1-2 1 0 0,1 0-1 0 0,-1-1 0 0 0,-23-4 1 0 0,39 3-17 0 0,0 0 0 0 0,1 0 0 0 0,-1-1 0 0 0,0 0 0 0 0,1 0 0 0 0,-8-4 1 0 0,11 5 63 0 0,0 0 1 0 0,0 0 0 0 0,0 0 0 0 0,0-1 0 0 0,0 1 0 0 0,0-1 0 0 0,1 0 0 0 0,-1 1 0 0 0,0-1 0 0 0,1 0 0 0 0,-1 0 0 0 0,1 0-1 0 0,0 0 1 0 0,0 0 0 0 0,0 0 0 0 0,0-1 0 0 0,0 1 0 0 0,-1-4 0 0 0,2-12-854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3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2629 279 5116 0 0,'-11'-16'94'0'0,"-1"1"0"0"0,0 0 0 0 0,-2 1 0 0 0,1 1 0 0 0,-2 0 0 0 0,-29-21 0 0 0,21 19 38 0 0,-2 1 1 0 0,0 2 0 0 0,0 0 0 0 0,-29-9-1 0 0,-18 1 223 0 0,0 3-1 0 0,-119-13 1 0 0,73 19 118 0 0,-1 4 0 0 0,-173 13 0 0 0,145 8 70 0 0,-228 50 0 0 0,292-44-367 0 0,2 2 0 0 0,1 4 0 0 0,-120 57 0 0 0,168-67-105 0 0,-1 2 0 0 0,2 2 0 0 0,0 0-1 0 0,2 2 1 0 0,0 1 0 0 0,2 2 0 0 0,0 0 0 0 0,2 2 0 0 0,1 1 0 0 0,-35 52 0 0 0,32-33 82 0 0,3 0 1 0 0,1 1 0 0 0,3 2-1 0 0,2 0 1 0 0,2 1 0 0 0,-15 89-1 0 0,22-83-3 0 0,3 1-1 0 0,2 0 0 0 0,3 0 0 0 0,3 0 0 0 0,17 114 1 0 0,-11-132-117 0 0,1-1 1 0 0,3 1-1 0 0,1-2 1 0 0,1 0-1 0 0,2-1 0 0 0,2 0 1 0 0,2-1-1 0 0,1-1 1 0 0,1-1-1 0 0,2-2 1 0 0,1 0-1 0 0,2-1 1 0 0,1-1-1 0 0,1-2 1 0 0,2-1-1 0 0,0-2 1 0 0,60 37-1 0 0,-44-36-32 0 0,2-3 0 0 0,0-1 1 0 0,1-3-1 0 0,1-2 0 0 0,1-3 0 0 0,0-1 0 0 0,1-3 0 0 0,99 6 0 0 0,-66-13-34 0 0,1-4 0 0 0,-1-4 1 0 0,0-4-1 0 0,148-34 0 0 0,-161 24-53 0 0,-1-4-1 0 0,-1-3 0 0 0,-2-2 0 0 0,0-4 0 0 0,-3-3 1 0 0,65-44-1 0 0,-62 30 23 0 0,-2-2 0 0 0,-2-3 0 0 0,-3-3-1 0 0,-2-3 1 0 0,60-77 0 0 0,-51 48 39 0 0,109-186-1 0 0,-152 226 17 0 0,-1-1 0 0 0,-3-2-1 0 0,-2 0 1 0 0,-2-1 0 0 0,19-102 0 0 0,-34 135 3 0 0,-1-1 0 0 0,0 0 1 0 0,-2 1-1 0 0,-1-1 1 0 0,0 0-1 0 0,-1 1 1 0 0,-11-40-1 0 0,8 44 0 0 0,0 0-1 0 0,-1 0 1 0 0,-1 1-1 0 0,-1 0 1 0 0,0 1-1 0 0,-1-1 1 0 0,-1 2-1 0 0,0-1 1 0 0,0 1-1 0 0,-17-15 0 0 0,0 5-4 0 0,-1 1 0 0 0,0 1 0 0 0,-2 2 0 0 0,0 1 0 0 0,-1 1-1 0 0,-59-22 1 0 0,11 11-5 0 0,-140-30 0 0 0,214 56 14 0 0,-223-40 28 0 0,193 38-112 0 0,0 1 0 0 0,1 2 0 0 0,-1 2 0 0 0,-57 7 0 0 0,83-6-34 0 0,0-1 1 0 0,0 2-1 0 0,0-1 1 0 0,0 1-1 0 0,0 1 1 0 0,1 0-1 0 0,0 0 1 0 0,0 0-1 0 0,0 1 1 0 0,0 0 0 0 0,0 1-1 0 0,-8 8 1 0 0,12-10-35 0 0,1 0 0 0 0,-1 1 0 0 0,1-1 0 0 0,0 1 0 0 0,0 0 1 0 0,0 0-1 0 0,1 1 0 0 0,-1-1 0 0 0,1 0 0 0 0,1 1 0 0 0,-1-1 1 0 0,1 1-1 0 0,0 0 0 0 0,0-1 0 0 0,0 1 0 0 0,1 0 0 0 0,0 0 1 0 0,0-1-1 0 0,1 1 0 0 0,1 10 0 0 0,9 20-815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4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42 7293 0 0,'-1'0'32'0'0,"1"0"0"0"0,-1 0 0 0 0,0 0 0 0 0,0 0 0 0 0,0 0 0 0 0,1 0 0 0 0,-1 0 0 0 0,0-1 0 0 0,0 1 0 0 0,1 0 1 0 0,-1 0-1 0 0,0-1 0 0 0,1 1 0 0 0,-1-1 0 0 0,0 1 0 0 0,1 0 0 0 0,-1-1 0 0 0,0 1 0 0 0,1-1 0 0 0,-1 1 0 0 0,1-1 0 0 0,-1 0 1 0 0,1 1-1 0 0,-1-1 0 0 0,1 1 0 0 0,0-1 0 0 0,-1 0 0 0 0,1 0 0 0 0,0 1 0 0 0,-1-1 0 0 0,1-1 0 0 0,0 1 29 0 0,1 0-1 0 0,-1 1 0 0 0,0-1 0 0 0,1 0 1 0 0,0 0-1 0 0,-1 0 0 0 0,1 0 1 0 0,-1 1-1 0 0,1-1 0 0 0,0 0 0 0 0,-1 1 1 0 0,1-1-1 0 0,0 0 0 0 0,0 1 1 0 0,-1-1-1 0 0,1 1 0 0 0,0-1 1 0 0,0 1-1 0 0,0 0 0 0 0,0-1 0 0 0,0 1 1 0 0,0 0-1 0 0,0 0 0 0 0,0-1 1 0 0,1 1-1 0 0,25-5 100 0 0,0 1 1 0 0,0 2-1 0 0,38 0 1 0 0,84 11 130 0 0,-103-5-156 0 0,583 79 596 0 0,-565-73-712 0 0,1114 214 957 0 0,-17 93-622 0 0,-6 21 6 0 0,9-47 734 0 0,-715-196 609 0 0,-437-93-1564 0 0,-6 0-17 0 0,-1-1-1 0 0,1 0 0 0 0,0 0 0 0 0,0-1 0 0 0,0 0 0 0 0,0 0 0 0 0,0 0 0 0 0,7-2 0 0 0,-13 2-110 0 0,0 0 0 0 0,1 0 0 0 0,-1-1 0 0 0,0 1 0 0 0,0 0 0 0 0,0 0 0 0 0,1 0 1 0 0,-1 0-1 0 0,0-1 0 0 0,0 1 0 0 0,0 0 0 0 0,0 0 0 0 0,1-1 0 0 0,-1 1 0 0 0,0 0 0 0 0,0 0 0 0 0,0-1 0 0 0,0 1 0 0 0,0 0 0 0 0,0 0 1 0 0,0-1-1 0 0,0 1 0 0 0,0 0 0 0 0,0 0 0 0 0,0-1 0 0 0,0 1 0 0 0,0 0 0 0 0,0-1 0 0 0,0 1 0 0 0,0 0 0 0 0,0 0 0 0 0,0-1 0 0 0,0 1 1 0 0,0 0-1 0 0,-1 0 0 0 0,1-1 0 0 0,0 1 0 0 0,0 0 0 0 0,0 0 0 0 0,0 0 0 0 0,0-1 0 0 0,-1 1 0 0 0,1 0 0 0 0,0 0 0 0 0,0 0 1 0 0,-1-1-1 0 0,1 1 0 0 0,0 0 0 0 0,0 0 0 0 0,-1 0 0 0 0,-13-14 175 0 0,12 13-150 0 0,-23-19 36 0 0,0 2 0 0 0,-1 0 0 0 0,-48-22 0 0 0,-92-32-377 0 0,128 57 118 0 0,9 2-306 0 0,-18-6-1076 0 0,15 10-3116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4.5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24 9977 0 0,'29'-18'1028'0'0,"-22"16"-890"0"0,1 1 0 0 0,0-1 0 0 0,0 2 0 0 0,0-1 0 0 0,0 1 0 0 0,0 1 0 0 0,0-1 0 0 0,0 1-1 0 0,0 0 1 0 0,12 4 0 0 0,-10-3 41 0 0,9 2 108 0 0,0 0 0 0 0,0 1 0 0 0,-1 1 0 0 0,30 13 0 0 0,-41-15-206 0 0,-1-1 0 0 0,0 2 0 0 0,1-1 0 0 0,-1 1 0 0 0,-1 0 0 0 0,1 0 0 0 0,-1 0 0 0 0,0 1 0 0 0,0 0 0 0 0,0 0 0 0 0,-1 0 0 0 0,0 0 0 0 0,0 1 0 0 0,5 13 0 0 0,-4-7-17 0 0,-1 0-1 0 0,0 0 0 0 0,-1 1 1 0 0,-1-1-1 0 0,0 1 0 0 0,-1-1 1 0 0,0 1-1 0 0,-1 0 0 0 0,-1-1 0 0 0,0 1 1 0 0,0 0-1 0 0,-2-1 0 0 0,-4 18 1 0 0,1-16-114 0 0,1 1 1 0 0,-2-1 0 0 0,0-1 0 0 0,-1 1 0 0 0,0-1-1 0 0,-1 0 1 0 0,-1-1 0 0 0,0 0 0 0 0,0-1-1 0 0,-25 22 1 0 0,7-11-469 0 0,-1-2 0 0 0,-1 0 0 0 0,-50 25 1 0 0,-28 3-1071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8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734 0 5633 0 0,'4'2'15'0'0,"1"1"1"0"0,-1 0-1 0 0,0 0 1 0 0,0 0 0 0 0,0 0-1 0 0,0 0 1 0 0,-1 1-1 0 0,1 0 1 0 0,-1 0 0 0 0,0 0-1 0 0,0 0 1 0 0,0 0 0 0 0,-1 0-1 0 0,0 1 1 0 0,1-1-1 0 0,-2 1 1 0 0,1 0 0 0 0,2 8-1 0 0,17 65 155 0 0,-4 1 0 0 0,14 148 0 0 0,-22-96-17 0 0,-5-1 0 0 0,-21 195 0 0 0,-62 264 318 0 0,39-329-145 0 0,-119 1075 2712 0 0,46 4-946 0 0,66-298-1772 0 0,38-2 198 0 0,18-103-35 0 0,-6 550-260 0 0,-24-1047-175 0 0,-118 670-1 0 0,-91 28-1441 0 0,205-1010-909 0 0,15-81 741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9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0 289 9401 0 0,'1'-4'54'0'0,"-1"0"0"0"0,1 1 0 0 0,0-1 1 0 0,0 0-1 0 0,0 0 0 0 0,0 0 0 0 0,1 1 0 0 0,-1-1 0 0 0,1 1 1 0 0,0-1-1 0 0,0 1 0 0 0,0 0 0 0 0,0-1 0 0 0,4-2 1 0 0,0-1 20 0 0,1 1 1 0 0,0-1-1 0 0,0 1 0 0 0,15-9 1 0 0,-4 5 32 0 0,1 0-1 0 0,0 2 1 0 0,0 0-1 0 0,0 1 1 0 0,1 1-1 0 0,28-5 1 0 0,128-10 73 0 0,-140 18-194 0 0,536-26 19 0 0,4 25 10 0 0,-407 3-14 0 0,1598 12 858 0 0,-1533-9-713 0 0,696-20 123 0 0,-898 16-273 0 0,-6 1-26 0 0,-1-1 1 0 0,1-2 0 0 0,34-8 0 0 0,-59 12 9 0 0,0 0 1 0 0,0-1 0 0 0,0 1 0 0 0,0 0-1 0 0,0-1 1 0 0,0 1 0 0 0,0 0-1 0 0,0-1 1 0 0,0 1 0 0 0,-1-1 0 0 0,1 0-1 0 0,0 1 1 0 0,0-1 0 0 0,0 0 0 0 0,-1 1-1 0 0,1-1 1 0 0,0 0 0 0 0,0-1 0 0 0,-1 2-14 0 0,0 0 1 0 0,0-1-1 0 0,0 1 1 0 0,0-1-1 0 0,0 1 1 0 0,0-1-1 0 0,-1 1 1 0 0,1-1 0 0 0,0 1-1 0 0,0-1 1 0 0,0 1-1 0 0,0 0 1 0 0,-1-1-1 0 0,1 1 1 0 0,0-1-1 0 0,-1 1 1 0 0,1 0-1 0 0,0-1 1 0 0,0 1-1 0 0,-1 0 1 0 0,1-1-1 0 0,-1 1 1 0 0,1 0 0 0 0,0 0-1 0 0,-2-1 1 0 0,-34-15-1672 0 0,6 7 551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1:45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1335 409 24575,'1'-25'0,"-1"11"0,0 0 0,0 0 0,-1-1 0,-6-24 0,6 35 0,-1-1 0,1 1 0,-1 0 0,0 0 0,0 0 0,-1 0 0,1 0 0,-1 1 0,0-1 0,0 1 0,0 0 0,0 0 0,-1 0 0,1 0 0,-1 0 0,0 1 0,1-1 0,-1 1 0,-7-3 0,-21-5 0,0 1 0,-1 2 0,0 1 0,-41-2 0,32 3 0,-495-13 0,406 19 0,121 0 0,1 0 0,-1 0 0,1 1 0,0 0 0,0 0 0,0 1 0,0 0 0,0 1 0,0 0 0,1 1 0,0-1 0,0 2 0,0-1 0,0 1 0,1 0 0,-9 10 0,8-8 0,1 1 0,0 0 0,0 0 0,1 1 0,0 0 0,1 0 0,0 0 0,0 1 0,1-1 0,1 1 0,0 0 0,0 0 0,-1 15 0,1 26 0,7 79 0,-3-123 0,0 0 0,0 1 0,1-1 0,0 0 0,0 1 0,1-1 0,0 0 0,0-1 0,1 1 0,0-1 0,1 1 0,0-1 0,0 0 0,0-1 0,8 8 0,-2-5 0,-1 0 0,1-2 0,0 1 0,0-1 0,1-1 0,0 0 0,1 0 0,-1-2 0,14 5 0,137 40 0,234 63 0,-328-98 0,0-3 0,0-2 0,135-2 0,-194-8 0,-1-1 0,1 1 0,0-2 0,-1 1 0,1-1 0,-1-1 0,0 0 0,0 0 0,-1-1 0,1 0 0,-1 0 0,10-8 0,0-3 0,1-1 0,-2-1 0,26-32 0,-25 26 0,0-2 0,-2 0 0,-1 0 0,-1-1 0,-1-1 0,-1-1 0,-2 1 0,-1-2 0,-1 1 0,-2-1 0,-1 0 0,-1-1 0,-1 1 0,-3-49 0,0 74 0,-1 0 0,1 1 0,-1-1 0,0 1 0,-1-1 0,1 1 0,-1-1 0,0 1 0,0 0 0,0 0 0,0 0 0,-1 0 0,0 0 0,0 1 0,0-1 0,0 1 0,0-1 0,-1 1 0,1 0 0,-1 1 0,0-1 0,0 1 0,0-1 0,-9-2 0,-43-18 0,-1 3 0,0 2 0,-2 2 0,0 3 0,-89-7 0,-305 6 0,357 15 0,87-1 0,0 0 0,0 1 0,0 0 0,1 1 0,-1 0 0,0 0 0,1 1 0,0 0 0,-1 1 0,1 0 0,0 0 0,1 0 0,-1 1 0,1 0 0,-12 12 0,8-6 0,1 0 0,1 1 0,0 0 0,1 1 0,0 0 0,1 0 0,0 1 0,-8 23 0,7-13 0,1 0 0,0 0 0,2 1 0,1 0 0,1 0 0,1 0 0,1 0 0,1 0 0,2 0 0,7 41 0,-8-61 0,1 1 0,0-1 0,0 0 0,1 0 0,0 0 0,-1-1 0,2 1 0,-1-1 0,0 1 0,1-1 0,0 0 0,0 0 0,0-1 0,7 5 0,6 4 0,1-2 0,28 14 0,-1-5 0,1-3 0,0-1 0,1-2 0,1-2 0,93 8 0,250-8 0,-369-11 0,57 0 0,-19 1 0,116-12 0,-168 9 0,-1 1 0,1-1 0,0 0 0,0 0 0,-1-1 0,1 0 0,-1-1 0,0 0 0,12-8 0,-15 8 0,0 0 0,0 0 0,0 0 0,-1 0 0,1-1 0,-1 0 0,0 0 0,0 0 0,-1 0 0,0 0 0,0 0 0,0-1 0,0 1 0,1-10 0,2-22 0,-2 0 0,-3-71 0,-2 52 0,3 45 0,-2 1 0,0-1 0,0 1 0,-1-1 0,0 1 0,0 0 0,-2 0 0,1 0 0,-1 0 0,0 0 0,-1 1 0,0-1 0,-1 1 0,0 1 0,0-1 0,-1 1 0,-13-13 0,-5-2 0,-1 1 0,-1 1 0,-1 1 0,0 2 0,-1 1 0,-2 1 0,1 1 0,-35-11 0,-23-3 0,-156-29 0,171 45 0,0 2 0,-1 4 0,0 4 0,-114 8 0,159-2 0,0 2 0,0 1 0,1 1 0,0 1 0,1 2 0,0 1 0,0 0 0,1 3 0,0 0 0,2 1 0,-45 36 0,53-38 0,1 1 0,1 1 0,1 0 0,0 1 0,0 0 0,2 1 0,0 0 0,1 1 0,1 0 0,0 1 0,2 0 0,0 0 0,1 0 0,1 1 0,1 0 0,0 0 0,0 38 0,4-42 0,0 1 0,1-1 0,1 1 0,1-1 0,5 16 0,-5-22 0,0-1 0,1 0 0,0-1 0,1 1 0,0-1 0,0 0 0,1 0 0,0 0 0,13 13 0,-2-6 0,1-1 0,1-1 0,0 0 0,1-1 0,0-2 0,1 0 0,0-1 0,0-1 0,1-1 0,0 0 0,45 5 0,15-3 0,0-3 0,83-6 0,-103-1 0,76 1 0,175-4 0,-4-26 0,-291 27 0,17-3 0,40-12 0,-67 16 0,0 0 0,0-1 0,0-1 0,0 1 0,-1-1 0,0-1 0,0 1 0,0-1 0,0-1 0,9-9 0,-13 11 0,0 0 0,-1 0 0,1-1 0,-1 1 0,0-1 0,0 0 0,-1 1 0,1-1 0,-1 0 0,0 0 0,0 0 0,0-10 0,-1-5 0,-5-39 0,2 32 0,2 8 0,-2-1 0,0 1 0,-1 0 0,-1 0 0,-9-22 0,9 28 0,-2 0 0,0 0 0,0 1 0,-1 0 0,-1 1 0,0-1 0,-18-17 0,7 12 0,-1-1 0,-1 2 0,0 1 0,-1 1 0,0 1 0,-1 1 0,-1 1 0,-46-15 0,26 15 0,1 1 0,-1 3 0,-1 1 0,-64 1 0,92 4 0,-38 0 0,1 2 0,-1 2 0,-80 16 0,119-15 0,0 1 0,0 0 0,0 2 0,1 0 0,0 1 0,-20 12 0,26-12 0,0-1 0,0 1 0,1 1 0,0 0 0,1 0 0,0 0 0,0 1 0,1 1 0,1-1 0,-7 13 0,6-7 0,1 0 0,1 0 0,0 1 0,2-1 0,0 1 0,-2 24 0,3 3 0,4 55 0,-1-94 0,-1 0 0,1-1 0,0 0 0,0 1 0,1-1 0,-1 0 0,1 1 0,0-1 0,0 0 0,0 0 0,1 0 0,-1-1 0,1 1 0,0-1 0,0 1 0,0-1 0,1 0 0,-1 0 0,1 0 0,4 2 0,7 4 0,0-1 0,1-1 0,0 0 0,18 4 0,23 6 0,1-3 0,0-3 0,77 6 0,179-4 0,-309-13 0,57 2 0,126-1 0,-149-3 0,0-2 0,64-13 0,-93 14 0,-1 1 0,0-1 0,0 0 0,0-1 0,0 0 0,-1 0 0,12-9 0,-16 10 0,0 0 0,-1-1 0,0 1 0,1-1 0,-2 0 0,1 1 0,0-1 0,-1 0 0,1-1 0,-1 1 0,0 0 0,-1-1 0,1 1 0,-1-1 0,0 1 0,1-8 0,-1 0 0,0-1 0,0 1 0,-1-1 0,-1 1 0,0-1 0,-1 1 0,0 0 0,-1 0 0,0 0 0,-1 0 0,0 0 0,-10-17 0,9 20 0,0 1 0,0 0 0,-1 0 0,-1 0 0,1 1 0,-1 0 0,0 0 0,-1 1 0,0 0 0,0 0 0,0 0 0,0 1 0,-1 1 0,0-1 0,0 1 0,-12-3 0,1 2-227,0 2-1,0 0 1,0 1-1,0 1 1,-29 2-1,24 0-6598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49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114 308 6469 0 0,'0'-3'34'0'0,"0"-1"1"0"0,0 0 0 0 0,0 0 0 0 0,0 0-1 0 0,1 0 1 0 0,0 0 0 0 0,0 0 0 0 0,1-4 0 0 0,4-26 1615 0 0,25 118 1021 0 0,-24-54-2377 0 0,-1 1 1 0 0,-1 0-1 0 0,0 54 0 0 0,-10 96 232 0 0,3-137-426 0 0,-24 364-11 0 0,21-365-74 0 0,0 24 16 0 0,6-67-27 0 0,0 0 0 0 0,0 0 1 0 0,0 0-1 0 0,0 0 1 0 0,0 0-1 0 0,0 0 1 0 0,0 0-1 0 0,0-1 1 0 0,0 1-1 0 0,0 0 1 0 0,0-1-1 0 0,0 1 1 0 0,1-2-1 0 0,1 1 8 0 0,30-7-17 0 0,1 0-1 0 0,0 3 1 0 0,0 0-1 0 0,1 2 1 0 0,-1 2 0 0 0,1 1-1 0 0,34 5 1 0 0,243 49-73 0 0,-219-35 73 0 0,111 24 4 0 0,370 62 313 0 0,-550-102-219 0 0,-12 0 37 0 0,1-1 0 0 0,-1-1 1 0 0,0 0-1 0 0,0-1 0 0 0,0 0 0 0 0,19-4 1 0 0,-30 4-102 0 0,-1 0 0 0 0,1 0 1 0 0,0 0-1 0 0,-1 0 0 0 0,1 0 0 0 0,0-1 1 0 0,-1 1-1 0 0,1 0 0 0 0,0 0 1 0 0,-1-1-1 0 0,1 1 0 0 0,-1 0 1 0 0,1-1-1 0 0,-1 1 0 0 0,1-1 0 0 0,-1 1 1 0 0,1-1-1 0 0,-1 1 0 0 0,1-1 1 0 0,-1 1-1 0 0,1-1 0 0 0,-1 0 1 0 0,0 1-1 0 0,1-1 0 0 0,-1 1 0 0 0,0-1 1 0 0,0 0-1 0 0,0 1 0 0 0,1-1 1 0 0,-1 0-1 0 0,0 1 0 0 0,0-2 1 0 0,0 0 21 0 0,-1 0 0 0 0,1 0 0 0 0,-1 0 0 0 0,0 0 0 0 0,1 0 0 0 0,-1 0 0 0 0,0 0 0 0 0,0 0 0 0 0,0 0-1 0 0,-3-3 1 0 0,-4-4 78 0 0,0 1 0 0 0,-15-15 0 0 0,-5 2-6 0 0,20 15-76 0 0,0 0 0 0 0,0 0 0 0 0,1-1 0 0 0,-11-11 0 0 0,16 15-40 0 0,0 0 1 0 0,0 0 0 0 0,1 0 0 0 0,-1 0-1 0 0,0-1 1 0 0,1 1 0 0 0,0 0 0 0 0,0-1 0 0 0,0 1-1 0 0,0-1 1 0 0,1 0 0 0 0,-1 1 0 0 0,1-1 0 0 0,0 1-1 0 0,0-1 1 0 0,1-5 0 0 0,8-42 25 0 0,22-71 1 0 0,-6 27-57 0 0,95-509-183 0 0,-111 554 199 0 0,-3-1-1 0 0,-1 0 1 0 0,-3 0 0 0 0,-6-67-1 0 0,4 118 8 0 0,0-3-3 0 0,0 0 0 0 0,0 1 0 0 0,-1-1 0 0 0,1 0-1 0 0,-1 1 1 0 0,0-1 0 0 0,0 0 0 0 0,0 1 0 0 0,0-1 0 0 0,0 1-1 0 0,-2-3 1 0 0,3 5 3 0 0,0-1-1 0 0,0 1 1 0 0,0 0-1 0 0,0 0 1 0 0,-1 0 0 0 0,1 0-1 0 0,0 0 1 0 0,0 0-1 0 0,0 0 1 0 0,0 0-1 0 0,0 0 1 0 0,0 0 0 0 0,0 0-1 0 0,0-1 1 0 0,0 1-1 0 0,-1 0 1 0 0,1 0-1 0 0,0 0 1 0 0,0 0-1 0 0,0 0 1 0 0,0 0 0 0 0,0 0-1 0 0,0 0 1 0 0,0 0-1 0 0,-1 0 1 0 0,1 0-1 0 0,0 0 1 0 0,0 0 0 0 0,0 0-1 0 0,0 0 1 0 0,0 0-1 0 0,0 0 1 0 0,0 0-1 0 0,-1 0 1 0 0,1 0 0 0 0,0 1-1 0 0,0-1 1 0 0,0 0-1 0 0,0 0 1 0 0,0 0-1 0 0,0 0 1 0 0,0 0-1 0 0,0 0 1 0 0,0 0 0 0 0,0 0-1 0 0,-1 0 1 0 0,1 0-1 0 0,0 0 1 0 0,0 1-1 0 0,0-1 1 0 0,0 0 0 0 0,0 0-1 0 0,0 0 1 0 0,0 0-1 0 0,0 0 1 0 0,0 0-1 0 0,0 0 1 0 0,0 1-1 0 0,0-1 1 0 0,-17 15-8 0 0,0-7-4 0 0,0 0 0 0 0,0-2-1 0 0,0 0 1 0 0,-1-1 0 0 0,0 0 0 0 0,0-2-1 0 0,-30 3 1 0 0,13-1-3 0 0,-129 12-67 0 0,-206-5-1 0 0,351-12 76 0 0,-408-2-1 0 0,-138 2 221 0 0,546 0-201 0 0,12-1-17 0 0,1 1 1 0 0,-1 0-1 0 0,1 1 0 0 0,-1 0 1 0 0,-6 1-1 0 0,38 3-130 0 0,111-2 10 0 0,-48 0 62 0 0,100-10 1 0 0,-183 6-111 0 0,-11 0-235 0 0,-23-1-1353 0 0,-4-1-2430 0 0,29 3 2884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9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42 6973 0 0,'-4'-6'108'0'0,"2"4"-14"0"0,1-1 1 0 0,-1 1-1 0 0,1 0 0 0 0,-1-1 0 0 0,1 1 1 0 0,0-1-1 0 0,0 1 0 0 0,0-1 0 0 0,0 0 1 0 0,1 1-1 0 0,-1-5 0 0 0,1 7-73 0 0,0 0 0 0 0,0 0 1 0 0,0 0-1 0 0,0 0 0 0 0,0 0 0 0 0,0 0 0 0 0,0 0 1 0 0,0-1-1 0 0,0 1 0 0 0,0 0 0 0 0,0 0 0 0 0,0 0 1 0 0,0 0-1 0 0,0 0 0 0 0,0 0 0 0 0,0 0 0 0 0,0 0 1 0 0,0 0-1 0 0,0 0 0 0 0,0 0 0 0 0,1 0 0 0 0,-1 0 0 0 0,0 0 1 0 0,0 0-1 0 0,0-1 0 0 0,0 1 0 0 0,0 0 0 0 0,0 0 1 0 0,0 0-1 0 0,0 0 0 0 0,0 0 0 0 0,0 0 0 0 0,0 0 1 0 0,1 0-1 0 0,-1 0 0 0 0,0 0 0 0 0,0 0 0 0 0,0 0 1 0 0,0 0-1 0 0,0 0 0 0 0,0 0 0 0 0,0 0 0 0 0,0 0 0 0 0,0 1 1 0 0,0-1-1 0 0,1 0 0 0 0,-1 0 0 0 0,0 0 0 0 0,0 0 1 0 0,0 0-1 0 0,0 0 0 0 0,0 0 0 0 0,0 0 0 0 0,0 0 1 0 0,0 0-1 0 0,0 0 0 0 0,0 0 0 0 0,0 0 0 0 0,9 7 499 0 0,7 9-74 0 0,-3 3-301 0 0,-1-1-1 0 0,-1 2 1 0 0,0 0-1 0 0,-1 0 0 0 0,-2 0 1 0 0,0 1-1 0 0,6 25 1 0 0,26 158-65 0 0,-21-88-831 0 0,5 180 0 0 0,-21-236-789 0 0,-4-36 575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19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16 527 6501 0 0,'-2'-3'0'0'0,"0"0"1"0"0,0 0 0 0 0,1 0 0 0 0,-1 0 0 0 0,1-1 0 0 0,0 1-1 0 0,0 0 1 0 0,0-1 0 0 0,0 1 0 0 0,0-1 0 0 0,1 1 0 0 0,0-1 0 0 0,-1 1-1 0 0,2-1 1 0 0,-1 1 0 0 0,0-1 0 0 0,2-6 0 0 0,-1 6-3 0 0,1-1 1 0 0,0 1-1 0 0,0-1 1 0 0,0 1-1 0 0,1 0 1 0 0,-1 0-1 0 0,1 0 1 0 0,0 1 0 0 0,0-1-1 0 0,0 1 1 0 0,1-1-1 0 0,-1 1 1 0 0,5-3-1 0 0,3-2-17 0 0,0 1 0 0 0,1 0 0 0 0,0 0 0 0 0,1 1 0 0 0,-1 1 0 0 0,25-8 0 0 0,82-10-101 0 0,-90 20 116 0 0,0-2-1 0 0,0-2 1 0 0,46-16 0 0 0,-70 21-1 0 0,0 0 1 0 0,0-1 0 0 0,0 1-1 0 0,0-1 1 0 0,0-1 0 0 0,-1 1-1 0 0,0-1 1 0 0,1 1 0 0 0,-1-1-1 0 0,0-1 1 0 0,-1 1-1 0 0,1 0 1 0 0,-1-1 0 0 0,0 0-1 0 0,0 0 1 0 0,-1 0 0 0 0,1 0-1 0 0,2-9 1 0 0,-2 2 50 0 0,0 1 1 0 0,-2-1-1 0 0,1 0 0 0 0,-1 1 0 0 0,-1-1 0 0 0,0 0 1 0 0,-4-22-1 0 0,2 18 45 0 0,2 8 49 0 0,-1 0-1 0 0,0 1 1 0 0,0-1-1 0 0,-1 0 0 0 0,0 1 1 0 0,0-1-1 0 0,-7-12 1 0 0,9 20-134 0 0,0 0-1 0 0,0 0 1 0 0,0 0 0 0 0,0 0 0 0 0,0 0 0 0 0,0 0 0 0 0,0 1-1 0 0,0-1 1 0 0,0 0 0 0 0,0 0 0 0 0,0 0 0 0 0,0 0 0 0 0,0 0-1 0 0,0 0 1 0 0,0 0 0 0 0,0 0 0 0 0,0 0 0 0 0,0 0 0 0 0,0 0 0 0 0,0 0-1 0 0,0 1 1 0 0,0-1 0 0 0,0 0 0 0 0,0 0 0 0 0,0 0 0 0 0,0 0-1 0 0,0 0 1 0 0,0 0 0 0 0,0 0 0 0 0,0 0 0 0 0,0 0 0 0 0,0 0-1 0 0,-1 0 1 0 0,1 0 0 0 0,0 0 0 0 0,0 0 0 0 0,0 0 0 0 0,0 0-1 0 0,0 0 1 0 0,0 0 0 0 0,0 0 0 0 0,0 0 0 0 0,0 0 0 0 0,0 0 0 0 0,0 0-1 0 0,-1 0 1 0 0,1 0 0 0 0,0 0 0 0 0,0 0 0 0 0,0 0 0 0 0,0 0-1 0 0,0 0 1 0 0,0 0 0 0 0,0 0 0 0 0,0 0 0 0 0,0 0 0 0 0,0 0-1 0 0,0 0 1 0 0,0 0 0 0 0,-1 0 0 0 0,1 14 266 0 0,3 17 40 0 0,79 424 1219 0 0,-49-288-1788 0 0,-28-138-112 0 0,10 38-1597 0 0,-9-52 957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20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435 197 6881 0 0,'12'-40'1'0'0,"-8"29"28"0"0,0-1-1 0 0,-1 1 1 0 0,0-1 0 0 0,-1 1 0 0 0,-1-1 0 0 0,1 0 0 0 0,-2-21 0 0 0,0 31-14 0 0,-1 0-1 0 0,1 0 1 0 0,0 1-1 0 0,-1-1 1 0 0,0 0-1 0 0,1 0 1 0 0,-1 0-1 0 0,0 0 1 0 0,0 1-1 0 0,0-1 1 0 0,0 0-1 0 0,0 1 0 0 0,-1-1 1 0 0,1 1-1 0 0,0-1 1 0 0,-1 1-1 0 0,1-1 1 0 0,-1 1-1 0 0,1 0 1 0 0,-3-1-1 0 0,1 0 10 0 0,-1 1-1 0 0,1 0 1 0 0,0 0-1 0 0,-1 0 1 0 0,1 0-1 0 0,-1 1 1 0 0,1-1-1 0 0,-1 1 1 0 0,1 0 0 0 0,-6 0-1 0 0,-7 2 42 0 0,1 1 0 0 0,0 0 0 0 0,1 1 0 0 0,-16 7 0 0 0,12-5 50 0 0,0 1 1 0 0,0 1-1 0 0,0 1 0 0 0,1 0 0 0 0,1 2 0 0 0,0 0 0 0 0,0 0 0 0 0,1 1 0 0 0,1 1 0 0 0,0 1 0 0 0,1 0 0 0 0,0 1 0 0 0,1 0 0 0 0,0 1 0 0 0,2 0 1 0 0,0 1-1 0 0,1 0 0 0 0,0 0 0 0 0,2 1 0 0 0,0 0 0 0 0,-6 26 0 0 0,8-20 103 0 0,1 0 1 0 0,1 0-1 0 0,1 1 0 0 0,2-1 1 0 0,0 1-1 0 0,2-1 0 0 0,0 1 1 0 0,2-1-1 0 0,8 33 1 0 0,-7-41-123 0 0,1 1 0 0 0,0-1 1 0 0,1-1-1 0 0,1 1 1 0 0,0-1-1 0 0,1 0 1 0 0,1-1-1 0 0,0 0 1 0 0,1-1-1 0 0,1 0 0 0 0,0 0 1 0 0,0-1-1 0 0,1-1 1 0 0,17 11-1 0 0,-14-11-103 0 0,2-2 0 0 0,-1 1-1 0 0,1-2 1 0 0,1-1-1 0 0,-1 0 1 0 0,1-1 0 0 0,1-1-1 0 0,34 5 1 0 0,-40-9-257 0 0,-1 0 1 0 0,1 0-1 0 0,0-1 1 0 0,-1-1-1 0 0,1 0 0 0 0,-1-1 1 0 0,1-1-1 0 0,-1 0 1 0 0,0-1-1 0 0,0 0 1 0 0,0-1-1 0 0,-1 0 1 0 0,20-12-1 0 0,-3-4-1106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29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11057 0 0,'4'-3'68'0'0,"0"0"0"0"0,0 0 1 0 0,-1 1-1 0 0,2-1 0 0 0,-1 1 0 0 0,0 0 0 0 0,0 1 0 0 0,1-1 1 0 0,-1 0-1 0 0,1 1 0 0 0,-1 0 0 0 0,1 0 0 0 0,6 0 0 0 0,67-4 705 0 0,583-12 4236 0 0,-640 17-4679 0 0,-1 0 1 0 0,1 1-1 0 0,0 1 1 0 0,27 6-1 0 0,-47-7-293 0 0,0-1-1 0 0,1 0 0 0 0,-1 1 1 0 0,0-1-1 0 0,0 1 1 0 0,0-1-1 0 0,0 1 0 0 0,0 0 1 0 0,0-1-1 0 0,-1 1 1 0 0,1 0-1 0 0,0 0 0 0 0,0 0 1 0 0,0-1-1 0 0,-1 1 1 0 0,1 0-1 0 0,1 2 1 0 0,-6-2-16 0 0,4-8-390 0 0,0 2-157 0 0,-7 1-94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0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27 9637 0 0,'-20'-15'-91'0'0,"7"3"886"0"0,39 21 2254 0 0,23-3-2675 0 0,-36-5-88 0 0,116 9 1030 0 0,157-7 0 0 0,-210-6-1717 0 0,-95 5-1993 0 0,0-2 824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1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493 252 6437 0 0,'7'-2'193'0'0,"0"0"0"0"0,0-1 1 0 0,0 1-1 0 0,-1-1 0 0 0,1 0 1 0 0,-1-1-1 0 0,0 0 0 0 0,0 0 1 0 0,9-7-1 0 0,-12 8-58 0 0,0 0 1 0 0,0 0-1 0 0,-1-1 1 0 0,1 1-1 0 0,-1-1 1 0 0,0 1-1 0 0,0-1 1 0 0,0 0-1 0 0,0 0 1 0 0,0 0-1 0 0,-1 0 1 0 0,0 0-1 0 0,0 0 1 0 0,0 0-1 0 0,0 0 1 0 0,-1 0-1 0 0,1-6 1 0 0,-1-11 200 0 0,1 13-255 0 0,-1 1 1 0 0,0 0-1 0 0,0 0 1 0 0,-3-13 0 0 0,2 17-79 0 0,1 1 0 0 0,-1 0 1 0 0,0-1-1 0 0,0 1 1 0 0,-1 0-1 0 0,1 0 1 0 0,0-1-1 0 0,-1 1 0 0 0,0 0 1 0 0,1 0-1 0 0,-1 0 1 0 0,0 1-1 0 0,0-1 1 0 0,0 0-1 0 0,0 1 1 0 0,0-1-1 0 0,-4-1 0 0 0,-7-3 12 0 0,1 1 0 0 0,-1 0 0 0 0,-1 1 0 0 0,1 1 1 0 0,-1 0-1 0 0,1 0 0 0 0,-1 2 0 0 0,-18-1 0 0 0,0 2 127 0 0,-1 1 1 0 0,-44 8-1 0 0,51-5-9 0 0,0 2 0 0 0,1 0 0 0 0,-44 18-1 0 0,58-19-108 0 0,-1 0 0 0 0,2 1 0 0 0,-1 0-1 0 0,1 1 1 0 0,0 0 0 0 0,0 0-1 0 0,1 1 1 0 0,0 1 0 0 0,0-1-1 0 0,-9 14 1 0 0,16-19-4 0 0,-1 0 0 0 0,1 1 0 0 0,0-1 0 0 0,0 1 0 0 0,0-1 0 0 0,1 1 0 0 0,-1 0 0 0 0,1 0 0 0 0,0 0 0 0 0,0 0 0 0 0,0 0 0 0 0,1 0 0 0 0,-1 0 0 0 0,1 0 0 0 0,0 0 0 0 0,0 0 0 0 0,1 0 0 0 0,-1 0 0 0 0,1 0 0 0 0,2 7 0 0 0,-1-4 25 0 0,2-1-1 0 0,-1 0 1 0 0,1 0 0 0 0,0 0-1 0 0,0 0 1 0 0,0-1-1 0 0,1 1 1 0 0,0-1 0 0 0,0 0-1 0 0,0-1 1 0 0,9 7 0 0 0,12 7 45 0 0,1-2 0 0 0,0 0 0 0 0,52 20 1 0 0,95 24-69 0 0,-161-56-19 0 0,113 37-11 0 0,-125-41-5 0 0,-4 0-3 0 0,-28-2-21 0 0,-121-12-49 0 0,129 12 1 0 0,-1-1 0 0 0,1-2 0 0 0,-24-6 0 0 0,16 2-89 0 0,25 8 113 0 0,-18-4-604 0 0,1-1 0 0 0,0-2-1 0 0,1 0 1 0 0,-36-18 0 0 0,46 17-337 0 0,4 0-221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1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78 9297 0 0,'-19'-77'297'0'0,"22"110"1468"0"0,17 90-291 0 0,3 21-902 0 0,-21-118-585 0 0,-1 0 0 0 0,-1 0-1 0 0,-5 42 1 0 0,-3-39-638 0 0,7-28 459 0 0,1 1 0 0 0,-1-1 0 0 0,1 1 0 0 0,-1-1 0 0 0,0 0-1 0 0,1 1 1 0 0,-1-1 0 0 0,0 0 0 0 0,0 1 0 0 0,0-1 0 0 0,0 0 0 0 0,0 0 0 0 0,-1 0 0 0 0,1 0 0 0 0,0 0 0 0 0,-3 2 0 0 0,-1-3-1031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1.8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55 6721 0 0,'0'0'352'0'0,"17"-9"-149"0"0,50-27-138 0 0,-50 27 661 0 0,-39 18-652 0 0,-95 38 34 0 0,107-42-78 0 0,-23 7 722 0 0,33 6 1331 0 0,35-4-1967 0 0,109 43-48 0 0,-77-28-10 0 0,-55-22-47 0 0,-4-3-83 0 0,-1 0 0 0 0,0 0 0 0 0,0 0 0 0 0,0 1 0 0 0,0 0 0 0 0,-1 1 0 0 0,0-1 0 0 0,0 1 0 0 0,0 1 0 0 0,-1-1-1 0 0,0 1 1 0 0,0 0 0 0 0,7 14 0 0 0,0 3-1415 0 0,-7-13 477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2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1667 236 7905 0 0,'-7'-14'30'0'0,"0"0"0"0"0,-1 1 0 0 0,0 0 0 0 0,-1 0 0 0 0,-1 1 0 0 0,0 0 0 0 0,0 1 0 0 0,-1 0 0 0 0,-1 0 0 0 0,0 1 0 0 0,0 1 0 0 0,-1 0 0 0 0,-25-13 0 0 0,9 10 209 0 0,1 1 0 0 0,-2 2 0 0 0,1 1 0 0 0,-1 1 0 0 0,-1 1 0 0 0,-48-2 0 0 0,-188 11 919 0 0,-48 35-706 0 0,244-23-331 0 0,2 2 0 0 0,-96 39 0 0 0,137-45-45 0 0,2 2-1 0 0,0 1 1 0 0,0 0-1 0 0,1 2 1 0 0,1 1-1 0 0,1 1 1 0 0,0 1-1 0 0,2 1 1 0 0,-32 37-1 0 0,43-44 0 0 0,0 1 0 0 0,1 0-1 0 0,1 1 1 0 0,0-1 0 0 0,1 1 0 0 0,1 1-1 0 0,-9 31 1 0 0,12-34-15 0 0,1 1 0 0 0,0-1-1 0 0,1 1 1 0 0,1 0 0 0 0,0 0-1 0 0,1-1 1 0 0,0 1 0 0 0,1-1-1 0 0,1 1 1 0 0,7 21 0 0 0,-3-15 2 0 0,2 0 0 0 0,1-1 0 0 0,0 0 0 0 0,2 0 0 0 0,0-2 1 0 0,1 1-1 0 0,0-1 0 0 0,2-1 0 0 0,0-1 0 0 0,1 0 0 0 0,27 20 1 0 0,0-4-22 0 0,1-2 1 0 0,2-2 0 0 0,78 33-1 0 0,-52-29-116 0 0,1-4-1 0 0,1-2 0 0 0,2-4 0 0 0,0-4 1 0 0,1-2-1 0 0,0-4 0 0 0,121 1 0 0 0,-166-12-79 0 0,0-2 0 0 0,0-2 0 0 0,0-1-1 0 0,0-1 1 0 0,0-1 0 0 0,-1-2 0 0 0,45-19 0 0 0,-54 17-84 0 0,-1 0 1 0 0,0-1 0 0 0,-1-1 0 0 0,0-1-1 0 0,-1 0 1 0 0,-1-2 0 0 0,0 0 0 0 0,-1-1-1 0 0,0-1 1 0 0,23-34 0 0 0,-26 30-11 0 0,0-1 0 0 0,-2 0 0 0 0,0-1 0 0 0,-2 0 0 0 0,0 0 0 0 0,-2-1 0 0 0,-1 0 0 0 0,-1-1 0 0 0,5-40-1 0 0,-10 50 199 0 0,0 0-1 0 0,-1 0 0 0 0,-1-1 0 0 0,0 1 0 0 0,-1 0 0 0 0,-1 0 0 0 0,0 0 0 0 0,-2 0 0 0 0,1 1 0 0 0,-2 0 0 0 0,0 0 0 0 0,-1 0 0 0 0,0 0 0 0 0,-1 1 0 0 0,-1 0 0 0 0,-16-19 0 0 0,10 17 35 0 0,-1 0 0 0 0,-1 0-1 0 0,-1 2 1 0 0,0 0 0 0 0,-1 2-1 0 0,-30-17 1 0 0,3 7-213 0 0,-90-30-1 0 0,17 16-137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5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17416 3283 4164 0 0,'0'0'25'0'0,"0"0"0"0"0,0 0 0 0 0,1 0 0 0 0,-1 0-1 0 0,0-1 1 0 0,0 1 0 0 0,0 0 0 0 0,1 0 0 0 0,-1 0-1 0 0,0-1 1 0 0,0 1 0 0 0,0 0 0 0 0,0 0 0 0 0,1-1-1 0 0,-1 1 1 0 0,0 0 0 0 0,0 0 0 0 0,0-1 0 0 0,0 1-1 0 0,0 0 1 0 0,0 0 0 0 0,0-1 0 0 0,0 1 0 0 0,0 0 0 0 0,0-1-1 0 0,0 1 1 0 0,0 0 0 0 0,0 0 0 0 0,0-1 0 0 0,0 1-1 0 0,0 0 1 0 0,0-1 0 0 0,0 1 0 0 0,0 0 0 0 0,-1 0-1 0 0,1-1 1 0 0,-10 1 1019 0 0,0 4 159 0 0,12-3-438 0 0,-2-1-738 0 0,0 0 0 0 0,0 0 1 0 0,0 0-1 0 0,0 0 0 0 0,0 0 1 0 0,0 0-1 0 0,0 0 0 0 0,0 0 1 0 0,0 0-1 0 0,0 0 0 0 0,0 0 1 0 0,0 1-1 0 0,0-1 0 0 0,0 0 1 0 0,0 0-1 0 0,0 0 0 0 0,0 0 1 0 0,0 0-1 0 0,0 0 0 0 0,0 0 0 0 0,0 0 1 0 0,0 0-1 0 0,3 0 823 0 0,3-2-520 0 0,-16 3 2052 0 0,-58 7-1897 0 0,-86 10-273 0 0,64-9 588 0 0,-1-4 0 0 0,-118-8 0 0 0,61-3-724 0 0,111 5 171 0 0,-41-1-173 0 0,-242-7-11 0 0,137 6 53 0 0,-860-19 469 0 0,523 7-482 0 0,-1852-56 173 0 0,661-1-249 0 0,7-100-4 0 0,637 2 214 0 0,4-21 57 0 0,922 165-284 0 0,-615-130 34 0 0,226 43-141 0 0,-161-18 72 0 0,498 93 65 0 0,-374-85 104 0 0,119 13-104 0 0,-566-153 234 0 0,163-19-293 0 0,699 221 23 0 0,4-6-1 0 0,3-7 1 0 0,-201-137-1 0 0,287 169 37 0 0,3-2 0 0 0,1-3 0 0 0,3-2 0 0 0,-50-61 0 0 0,38 20 124 0 0,46 61-79 0 0,6 10 23 0 0,1-2 0 0 0,1 0 1 0 0,0 0-1 0 0,-11-43 1 0 0,-14-93 319 0 0,29 124-345 0 0,2 0 1 0 0,-1-48-1 0 0,5 79-80 0 0,0-1-1 0 0,-1 0 0 0 0,1 1 0 0 0,-1-1 0 0 0,0 0 1 0 0,1 1-1 0 0,-1-1 0 0 0,0 0 0 0 0,0 1 0 0 0,-1 0 0 0 0,1-1 1 0 0,-1 1-1 0 0,1 0 0 0 0,-3-3 0 0 0,1-2-35 0 0,2 6 63 0 0,0 4-15 0 0,7-11-1280 0 0,-6 7 1170 0 0,0 1-1 0 0,1 0 1 0 0,-1 0 0 0 0,0-1 0 0 0,0 1-1 0 0,0 0 1 0 0,0 0 0 0 0,0-1-1 0 0,0 1 1 0 0,0 0 0 0 0,0 0-1 0 0,0-1 1 0 0,0 1 0 0 0,0 0-1 0 0,0-1 1 0 0,0 1 0 0 0,0 0-1 0 0,0 0 1 0 0,0-1 0 0 0,0 1-1 0 0,0 0 1 0 0,0-1 0 0 0,0 1-1 0 0,0 0 1 0 0,0 0 0 0 0,0-1-1 0 0,-1 1 1 0 0,1 0 0 0 0,0 0-1 0 0,0 0 1 0 0,-2-2-763 0 0,2 2 763 0 0,-1 0-1 0 0,1 0 1 0 0,0 0 0 0 0,0-1-1 0 0,-1 1 1 0 0,1 0 0 0 0,0 0 0 0 0,0 0-1 0 0,-1 0 1 0 0,1 0 0 0 0,0 0-1 0 0,-1 0 1 0 0,1 0 0 0 0,-9 0-1440 0 0,1-2-18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0.8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442 387 4876 0 0,'20'-44'504'0'0,"-16"37"-223"0"0,0 0 0 0 0,-1-1 0 0 0,0 0 0 0 0,0 0 0 0 0,0 0 0 0 0,-1 0 0 0 0,-1 0 0 0 0,2-10 0 0 0,-3 18-257 0 0,0 0 0 0 0,0 0 0 0 0,0 0 0 0 0,0 0 0 0 0,0 0 0 0 0,0 0 0 0 0,0 0 0 0 0,-1 0 0 0 0,1 0 0 0 0,0 0 0 0 0,0 0 0 0 0,0 0 0 0 0,0 0 0 0 0,0 0 0 0 0,0 0 0 0 0,0 0 0 0 0,0 0 0 0 0,0 0 0 0 0,0 0 0 0 0,0 0-1 0 0,0 0 1 0 0,-1 0 0 0 0,1 0 0 0 0,0 0 0 0 0,0 0 0 0 0,0 0 0 0 0,0 0 0 0 0,0 0 0 0 0,0 0 24 0 0,0 0-24 0 0,0 0 0 0 0,0 0 0 0 0,0 0 0 0 0,0 0 0 0 0,0-1 0 0 0,0 1 0 0 0,0 0 0 0 0,0 0 0 0 0,0 0 0 0 0,0 0 0 0 0,0 0 0 0 0,-1 0 0 0 0,1 0-1 0 0,0 0 1 0 0,0 0 0 0 0,0 0 0 0 0,0 0 0 0 0,0 0 0 0 0,0-1 0 0 0,0 1 0 0 0,0 0 0 0 0,0 0 0 0 0,1 0 0 0 0,-1 0 0 0 0,0 0 0 0 0,0 0 0 0 0,0 0 0 0 0,0 0 0 0 0,0 0 0 0 0,0 0 0 0 0,0 0 0 0 0,0 0 0 0 0,0-1 0 0 0,0 1 0 0 0,0 0 0 0 0,-5 8 562 0 0,-2 14-242 0 0,-6 65 461 0 0,-6 53 1 0 0,14 316 307 0 0,10-112-808 0 0,-5-320-290 0 0,3-5 7 0 0,-3-19-19 0 0,1 1 1 0 0,-1-1-1 0 0,0 0 1 0 0,0 1-1 0 0,0-1 1 0 0,1 0-1 0 0,-1 1 1 0 0,0-1-1 0 0,0 0 1 0 0,1 0 0 0 0,-1 1-1 0 0,0-1 1 0 0,0 0-1 0 0,1 0 1 0 0,-1 0-1 0 0,0 0 1 0 0,1 1-1 0 0,-1-1 1 0 0,0 0-1 0 0,1 0 1 0 0,-1 0 0 0 0,0 0-1 0 0,1 0 1 0 0,-1 0-1 0 0,1 0 1 0 0,-1 0-1 0 0,3-1 21 0 0,0 0 0 0 0,0 0-1 0 0,-1 0 1 0 0,1 0-1 0 0,-1 0 1 0 0,1-1 0 0 0,-1 0-1 0 0,4-2 1 0 0,14-9-22 0 0,3 1-8 0 0,1 1 1 0 0,0 2-1 0 0,1 0 1 0 0,0 2-1 0 0,27-5 1 0 0,-9 5 6 0 0,0 2 0 0 0,56 2 0 0 0,981 37 748 0 0,-998-30-702 0 0,215 0 695 0 0,-297-4-739 0 0,9 0 117 0 0,1-1-1 0 0,-1 0 0 0 0,12-3 0 0 0,-20 3-75 0 0,1 1-1 0 0,-1 0 1 0 0,0-1-1 0 0,1 1 1 0 0,-1-1-1 0 0,0 0 1 0 0,0 1 0 0 0,0-1-1 0 0,0 0 1 0 0,0 0-1 0 0,0 0 1 0 0,0 0-1 0 0,2-1 1 0 0,-3 1-5 0 0,0 1 0 0 0,0-1-1 0 0,1 0 1 0 0,-1 1 0 0 0,0-1 0 0 0,0 0-1 0 0,0 0 1 0 0,0 1 0 0 0,0-1 0 0 0,0 0 0 0 0,0 1-1 0 0,0-1 1 0 0,0 0 0 0 0,0 0 0 0 0,0 1 0 0 0,0-1-1 0 0,0 0 1 0 0,-1 1 0 0 0,1-1 0 0 0,0 0 0 0 0,0 1-1 0 0,-1-1 1 0 0,1 0 0 0 0,-1 1 0 0 0,1-1-1 0 0,-1 0 1 0 0,-3-4 83 0 0,0 0 0 0 0,-1 0 0 0 0,0 1 0 0 0,-6-6-1 0 0,6 7-107 0 0,1 0 0 0 0,0 0 0 0 0,1-1-1 0 0,-1 0 1 0 0,1 1 0 0 0,-6-8 0 0 0,9 7-9 0 0,-1 1 0 0 0,0-1 0 0 0,1 1 1 0 0,0-1-1 0 0,0 1 0 0 0,0 0 0 0 0,0-1 1 0 0,0 1-1 0 0,1-1 0 0 0,-1 1 1 0 0,1-1-1 0 0,0 1 0 0 0,0 0 0 0 0,0 0 1 0 0,2-4-1 0 0,6-23-4 0 0,-3-43 0 0 0,-5-103 0 0 0,0 6-1 0 0,6 72-14 0 0,5 0 0 0 0,4 1 0 0 0,44-152 1 0 0,-24 123 16 0 0,-32 107 13 0 0,-4 18-19 0 0,0 1 0 0 0,0-1 0 0 0,0 1 0 0 0,1-1 0 0 0,-1 1 0 0 0,0-1 0 0 0,0 1-1 0 0,0-1 1 0 0,0 1 0 0 0,0-1 0 0 0,0 0 0 0 0,0 1 0 0 0,0-1 0 0 0,0 1 0 0 0,-1-1 0 0 0,1 1 0 0 0,0-1 0 0 0,0 1 0 0 0,0-1 0 0 0,-1 1 0 0 0,1 0-1 0 0,0-1 1 0 0,0 1 0 0 0,-1-1 0 0 0,1 1 0 0 0,0-1 0 0 0,-1 1 0 0 0,-6 34-74 0 0,7-33 78 0 0,0-1-1 0 0,0 1 1 0 0,0 0-1 0 0,0-1 1 0 0,0 1-1 0 0,-1-1 1 0 0,1 1-1 0 0,0-1 1 0 0,0 1-1 0 0,0-1 1 0 0,-1 1-1 0 0,1-1 1 0 0,0 1-1 0 0,-1-1 0 0 0,1 1 1 0 0,0-1-1 0 0,-1 1 1 0 0,1-1-1 0 0,-1 0 1 0 0,1 1-1 0 0,0-1 1 0 0,-1 0-1 0 0,1 1 1 0 0,-1-1-1 0 0,1 0 1 0 0,-1 0-1 0 0,0 1 1 0 0,1-1-1 0 0,-1 0 1 0 0,1 0-1 0 0,-1 0 1 0 0,1 0-1 0 0,-1 0 1 0 0,1 0-1 0 0,-1 1 0 0 0,0-2 1 0 0,1 1-1 0 0,-2 0 1 0 0,-28-5 26 0 0,18 3-25 0 0,-69-3-26 0 0,-122 8 0 0 0,104 1 24 0 0,-100 1-21 0 0,-594 22-182 0 0,630-16 188 0 0,-231 44 0 0 0,343-40-64 0 0,49-14 7 0 0,27-17-8366 0 0,-20 13 7748 0 0,3 1-917 0 0,23-10 1696 0 0,-23 9-4 0 0,-2 1-22 0 0,24-8 4570 0 0,-44 27-4301 0 0,-38 50-19 0 0,26-35-32 0 0,-69 73 229 0 0,-48 31 294 0 0,100-99-518 0 0,2 2 0 0 0,-60 71 1 0 0,100-108-257 0 0,-15 21 110 0 0,15-22-133 0 0,1 0 0 0 0,-1-1 0 0 0,0 1 0 0 0,1 0 0 0 0,0 0 0 0 0,-1 0 0 0 0,1 0 0 0 0,-1 0 0 0 0,1 0 0 0 0,0 0 0 0 0,0-1 0 0 0,-1 1 0 0 0,1 0 0 0 0,0 0 0 0 0,0 0-1 0 0,0 0 1 0 0,0 0 0 0 0,0 0 0 0 0,0 0 0 0 0,1 0 0 0 0,-1 1 0 0 0,3-3 4 0 0,0-1-1 0 0,0 1 1 0 0,0-1-1 0 0,0 0 1 0 0,0 0-1 0 0,0 0 1 0 0,2-2-1 0 0,-3 2-9 0 0,31-21-1119 0 0,1 2-1 0 0,38-17 0 0 0,-40 22-114 0 0,41-18-1319 0 0,-35 18 1157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6.1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18 443 5757 0 0,'12'1'447'0'0,"-16"5"443"0"0,-6 4-22 0 0,7-14 420 0 0,2-1-631 0 0,-2 6 208 0 0,-2 6 222 0 0,2-11 41 0 0,3-21-245 0 0,3-6-771 0 0,1 0-1 0 0,2 1 1 0 0,1-1-1 0 0,2 1 1 0 0,0 0-1 0 0,2 1 1 0 0,2 1 0 0 0,0-1-1 0 0,2 2 1 0 0,23-33-1 0 0,-34 54-104 0 0,1 0-1 0 0,0 0 0 0 0,1 1 1 0 0,-1 0-1 0 0,1 0 0 0 0,0 0 1 0 0,0 0-1 0 0,1 1 0 0 0,-1 0 1 0 0,1 1-1 0 0,0-1 0 0 0,0 1 0 0 0,0 1 1 0 0,0-1-1 0 0,1 1 0 0 0,-1 1 1 0 0,1-1-1 0 0,-1 1 0 0 0,1 0 1 0 0,0 1-1 0 0,-1 0 0 0 0,1 0 1 0 0,0 1-1 0 0,11 2 0 0 0,-3 0-2 0 0,-1 1 0 0 0,1 1-1 0 0,-1 0 1 0 0,0 1 0 0 0,0 1-1 0 0,-1 0 1 0 0,1 1-1 0 0,-2 1 1 0 0,1 0 0 0 0,20 19-1 0 0,13 14-39 0 0,-2 2 0 0 0,61 77 0 0 0,-86-96-197 0 0,-10-13-251 0 0,-1 0 1 0 0,8 14 0 0 0,-10-3-708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7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4 336 6689 0 0,'1'-13'16'0'0,"-1"9"22"0"0,0 1 0 0 0,1-1 0 0 0,-1 0 0 0 0,-1 0 0 0 0,1 0 0 0 0,-2-6 0 0 0,2 9-29 0 0,-1 0 0 0 0,1 1 0 0 0,-1-1 1 0 0,1 0-1 0 0,0 0 0 0 0,0 0 1 0 0,-1 0-1 0 0,1 1 0 0 0,0-1 0 0 0,0 0 1 0 0,0 0-1 0 0,0 0 0 0 0,0 0 1 0 0,0 0-1 0 0,0 0 0 0 0,0 0 0 0 0,1 1 1 0 0,-1-1-1 0 0,0 0 0 0 0,0 0 0 0 0,1 0 1 0 0,-1 0-1 0 0,1 1 0 0 0,-1-1 1 0 0,1 0-1 0 0,-1 0 0 0 0,1 1 0 0 0,-1-1 1 0 0,1 0-1 0 0,-1 1 0 0 0,1-1 1 0 0,0 1-1 0 0,-1-1 0 0 0,1 1 0 0 0,0-1 1 0 0,0 1-1 0 0,-1-1 0 0 0,1 1 0 0 0,0-1 1 0 0,0 1-1 0 0,0 0 0 0 0,0 0 1 0 0,-1-1-1 0 0,1 1 0 0 0,0 0 0 0 0,0 0 1 0 0,0 0-1 0 0,0 0 0 0 0,0 0 1 0 0,0 0-1 0 0,0 0 0 0 0,4 0 61 0 0,-1 1 0 0 0,1-1 1 0 0,-1 1-1 0 0,1 0 0 0 0,-1 0 0 0 0,0 0 1 0 0,1 0-1 0 0,-1 1 0 0 0,0-1 0 0 0,5 4 0 0 0,0 1 67 0 0,-1 1-1 0 0,1 0 0 0 0,-1 0 0 0 0,0 1 0 0 0,-1 0 1 0 0,0 0-1 0 0,0 1 0 0 0,-1 0 0 0 0,0 0 0 0 0,-1 1 1 0 0,0-1-1 0 0,0 1 0 0 0,6 19 0 0 0,-7-15-89 0 0,-1-1 0 0 0,0 0-1 0 0,-1 1 1 0 0,0 0 0 0 0,-1-1 0 0 0,0 1-1 0 0,-1 0 1 0 0,-1 0 0 0 0,0-1 0 0 0,-6 25-1 0 0,6-34-37 0 0,-2 9 58 0 0,-1-1-1 0 0,0 0 0 0 0,-9 19 0 0 0,13-30-44 0 0,0-1-1 0 0,-1 0 0 0 0,1 0 0 0 0,0 1 0 0 0,0-1 1 0 0,-1 0-1 0 0,1 0 0 0 0,0 1 0 0 0,-1-1 1 0 0,1 0-1 0 0,0 0 0 0 0,-1 0 0 0 0,1 0 0 0 0,0 0 1 0 0,-1 1-1 0 0,1-1 0 0 0,-1 0 0 0 0,1 0 1 0 0,0 0-1 0 0,-1 0 0 0 0,1 0 0 0 0,-1 0 0 0 0,1 0 1 0 0,0 0-1 0 0,-1 0 0 0 0,1-1 0 0 0,0 1 1 0 0,-1 0-1 0 0,1 0 0 0 0,0 0 0 0 0,-1 0 0 0 0,1 0 1 0 0,0-1-1 0 0,-1 1 0 0 0,1 0 0 0 0,0 0 1 0 0,-1-1-1 0 0,1 1 0 0 0,0 0 0 0 0,0 0 0 0 0,-1-1 1 0 0,1 1-1 0 0,0 0 0 0 0,0-1 0 0 0,-1 1 1 0 0,1 0-1 0 0,0-1 0 0 0,0 1 0 0 0,0 0 0 0 0,0-1 1 0 0,-17-24 300 0 0,14 19-220 0 0,-4-5-93 0 0,1-1 1 0 0,0 1-1 0 0,1-1 0 0 0,0 0 0 0 0,1-1 0 0 0,1 1 1 0 0,0-1-1 0 0,0 0 0 0 0,2 1 0 0 0,-1-1 0 0 0,1 0 1 0 0,1 0-1 0 0,1 0 0 0 0,3-22 0 0 0,1 1-14 0 0,3 0 1 0 0,0 1-1 0 0,2 0 0 0 0,19-42 0 0 0,-22 59 9 0 0,0 1-1 0 0,2-1 1 0 0,-1 1 0 0 0,2 1 0 0 0,0 0-1 0 0,0 0 1 0 0,1 1 0 0 0,1 0-1 0 0,22-18 1 0 0,-27 25-2 0 0,0 2 1 0 0,0-1-1 0 0,1 1 0 0 0,-1 0 1 0 0,1 0-1 0 0,0 1 1 0 0,0 0-1 0 0,0 1 0 0 0,0 0 1 0 0,0 0-1 0 0,1 0 1 0 0,-1 1-1 0 0,1 1 0 0 0,-1-1 1 0 0,1 1-1 0 0,-1 1 1 0 0,0-1-1 0 0,1 1 0 0 0,-1 1 1 0 0,1 0-1 0 0,12 4 0 0 0,-11-1-2 0 0,1-1 0 0 0,-1 1-1 0 0,1 1 1 0 0,-1 0-1 0 0,-1 1 1 0 0,1 0-1 0 0,-1 0 1 0 0,-1 1-1 0 0,1 0 1 0 0,-1 0-1 0 0,11 15 1 0 0,-11-11 3 0 0,0 1 0 0 0,0-1 0 0 0,-1 1 0 0 0,-1 1 1 0 0,0-1-1 0 0,-1 1 0 0 0,-1 0 0 0 0,6 26 0 0 0,-9-33-2 0 0,-1 1 0 0 0,1-1 0 0 0,-2 1 0 0 0,1 0-1 0 0,-1-1 1 0 0,0 0 0 0 0,0 1 0 0 0,-1-1 0 0 0,0 0 0 0 0,0 1 0 0 0,-1-1-1 0 0,0 0 1 0 0,0-1 0 0 0,0 1 0 0 0,-1 0 0 0 0,0-1 0 0 0,-1 0 0 0 0,1 0-1 0 0,-1 0 1 0 0,0-1 0 0 0,-1 1 0 0 0,1-1 0 0 0,-10 6 0 0 0,3-2 4 0 0,-1-1 0 0 0,0 0-1 0 0,-1 0 1 0 0,1-2 0 0 0,-1 1 0 0 0,-1-2 0 0 0,1 0 0 0 0,-1-1 0 0 0,0 0 0 0 0,-26 2 0 0 0,41-6-1 0 0,0 0 0 0 0,0 1 1 0 0,0-1-1 0 0,-1 0 0 0 0,1 0 1 0 0,0 0-1 0 0,0 0 0 0 0,0 0 1 0 0,0 0-1 0 0,0 0 0 0 0,0 0 0 0 0,-1 0 1 0 0,1 0-1 0 0,0 1 0 0 0,0-1 1 0 0,0 0-1 0 0,0 0 0 0 0,0 0 0 0 0,-1 0 1 0 0,1 0-1 0 0,0 0 0 0 0,0 0 1 0 0,0 0-1 0 0,0 0 0 0 0,-1 0 1 0 0,1 0-1 0 0,0-1 0 0 0,0 1 0 0 0,0 0 1 0 0,0 0-1 0 0,0 0 0 0 0,0 0 1 0 0,-1 0-1 0 0,1 0 0 0 0,0 0 1 0 0,0 0-1 0 0,0 0 0 0 0,0 0 0 0 0,0 0 1 0 0,0-1-1 0 0,0 1 0 0 0,-1 0 1 0 0,1 0-1 0 0,0 0 0 0 0,0 0 1 0 0,0 0-1 0 0,0 0 0 0 0,0-1 0 0 0,0 1 1 0 0,0 0-1 0 0,0 0 0 0 0,0 0 1 0 0,0 0-1 0 0,0 0 0 0 0,0-1 1 0 0,0 1-1 0 0,0 0 0 0 0,0 0 0 0 0,0 0 1 0 0,0 0-1 0 0,0 0 0 0 0,0-1 1 0 0,0 1-1 0 0,11-9 129 0 0,20-9-25 0 0,-18 13-110 0 0,0 0-1 0 0,0 1 1 0 0,1 0 0 0 0,-1 1-1 0 0,1 1 1 0 0,0 0 0 0 0,0 1-1 0 0,0 1 1 0 0,0 0 0 0 0,16 2 0 0 0,-20-1 5 0 0,0 1 0 0 0,-1-1 0 0 0,1 2 1 0 0,-1-1-1 0 0,1 1 0 0 0,-1 1 1 0 0,0 0-1 0 0,0 0 0 0 0,-1 1 0 0 0,1 0 1 0 0,-1 0-1 0 0,0 1 0 0 0,0 0 1 0 0,-1 0-1 0 0,9 10 0 0 0,-13-12 0 0 0,0-1 0 0 0,-1 1 0 0 0,1 0 0 0 0,-1 0-1 0 0,0 0 1 0 0,0 0 0 0 0,0 1 0 0 0,0-1 0 0 0,-1 1 0 0 0,0-1 0 0 0,0 1-1 0 0,0-1 1 0 0,0 1 0 0 0,-1-1 0 0 0,0 7 0 0 0,0-5 3 0 0,-1 1 0 0 0,0-1 0 0 0,-1 0 0 0 0,1 0 0 0 0,-1 0 0 0 0,0 0-1 0 0,-1-1 1 0 0,0 1 0 0 0,1-1 0 0 0,-6 8 0 0 0,0-3 5 0 0,0 0-1 0 0,0-1 0 0 0,-1 1 1 0 0,0-2-1 0 0,0 1 0 0 0,-1-2 1 0 0,0 1-1 0 0,-1-1 0 0 0,1-1 1 0 0,-22 10-1 0 0,19-11-74 0 0,-1 0-1 0 0,0-1 1 0 0,0-1 0 0 0,0 0-1 0 0,0-1 1 0 0,-1 0 0 0 0,-21-1-1 0 0,28-1-211 0 0,0-1 0 0 0,0 0 0 0 0,0 0-1 0 0,0 0 1 0 0,0-1 0 0 0,0-1-1 0 0,1 1 1 0 0,-1-1 0 0 0,1 0-1 0 0,-1-1 1 0 0,1 0 0 0 0,0 0-1 0 0,1 0 1 0 0,-12-10 0 0 0,1-3-832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7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39 233 6597 0 0,'20'0'277'0'0,"-17"0"-231"0"0,0-1-1 0 0,0 1 1 0 0,-1 0-1 0 0,1 0 1 0 0,0 0-1 0 0,0 1 1 0 0,-1-1-1 0 0,1 0 1 0 0,0 1-1 0 0,0 0 1 0 0,3 1-1 0 0,-5-1 31 0 0,-1 0-1 0 0,1 0 1 0 0,-1 0-1 0 0,1 0 1 0 0,-1 0-1 0 0,0 0 1 0 0,1 0-1 0 0,-1 0 1 0 0,0 0 0 0 0,0 0-1 0 0,0 0 1 0 0,0 0-1 0 0,0 1 1 0 0,0-1-1 0 0,0 0 1 0 0,0 0-1 0 0,0 0 1 0 0,0 0-1 0 0,-1 0 1 0 0,1 1 0 0 0,-8 24 746 0 0,7-23-689 0 0,-3 13 228 0 0,-1 0 0 0 0,2 1-1 0 0,0 0 1 0 0,1-1-1 0 0,1 1 1 0 0,1 24 0 0 0,17 99 594 0 0,-8-82-822 0 0,-8-50-125 0 0,0-4 0 0 0,0-1-1 0 0,0 1 1 0 0,-1-1 0 0 0,1 1-1 0 0,-1-1 1 0 0,0 1 0 0 0,0-1 0 0 0,-1 1-1 0 0,0 3 1 0 0,1-9-7 0 0,-1 0 1 0 0,0 0-1 0 0,1 1 1 0 0,-1-1 0 0 0,0 0-1 0 0,0 0 1 0 0,-1 1-1 0 0,1-1 1 0 0,0 1-1 0 0,-3-3 1 0 0,0-2 7 0 0,-8-13-44 0 0,1-1 1 0 0,1-1-1 0 0,0 0 0 0 0,2 0 1 0 0,1-1-1 0 0,0 0 1 0 0,1 0-1 0 0,2-1 0 0 0,0 1 1 0 0,2-1-1 0 0,0 0 0 0 0,1 0 1 0 0,2 0-1 0 0,4-36 1 0 0,-1 34 18 0 0,1 0 0 0 0,1 1 0 0 0,16-41 0 0 0,-17 52 8 0 0,1 1 1 0 0,0-1 0 0 0,1 1 0 0 0,0 1 0 0 0,1 0-1 0 0,1 0 1 0 0,-1 0 0 0 0,15-12 0 0 0,-20 20 4 0 0,0 0 1 0 0,-1 1-1 0 0,1 0 1 0 0,1 0-1 0 0,-1 0 1 0 0,0 0-1 0 0,0 0 0 0 0,1 1 1 0 0,-1-1-1 0 0,1 1 1 0 0,-1 0-1 0 0,1 0 1 0 0,0 0-1 0 0,-1 1 1 0 0,1-1-1 0 0,0 1 0 0 0,-1 0 1 0 0,1 0-1 0 0,0 0 1 0 0,0 0-1 0 0,-1 1 1 0 0,1-1-1 0 0,0 1 1 0 0,-1 0-1 0 0,1 0 0 0 0,-1 1 1 0 0,1-1-1 0 0,-1 1 1 0 0,0 0-1 0 0,1-1 1 0 0,-1 1-1 0 0,0 1 1 0 0,4 2-1 0 0,2 4 3 0 0,1 1 0 0 0,-1-1-1 0 0,0 2 1 0 0,-1-1 0 0 0,0 1 0 0 0,-1 0 0 0 0,0 1-1 0 0,6 13 1 0 0,8 26 16 0 0,-1 2 0 0 0,-3 0-1 0 0,-2 1 1 0 0,-3 1 0 0 0,-2 0-1 0 0,4 76 1 0 0,-13-122-122 0 0,0 9-753 0 0,0 1 0 0 0,0-1-1 0 0,-5 35 1 0 0,0-45-210 0 0,-4-3-137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7.7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6313 0 0,'5'4'332'0'0,"-1"-8"-172"0"0,4 8 20 0 0,1-1 0 0 0,-1 0 4 0 0,5-2 0 0 0,2 3 8 0 0,4 0 0 0 0,2-3-340 0 0,2 3 184 0 0,-1-4-32 0 0,3 0-152 0 0,-4-4 16 0 0,3 2-376 0 0,-8-2-116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8.1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256 174 6657 0 0,'3'-9'224'0'0,"0"0"1"0"0,-1 0 0 0 0,-1 1 0 0 0,0-1 0 0 0,0-1 0 0 0,0 1-1 0 0,-1 0 1 0 0,-1 0 0 0 0,0 0 0 0 0,0 0 0 0 0,0 0-1 0 0,-1 0 1 0 0,-1 1 0 0 0,-4-15 0 0 0,6 22-182 0 0,0-1 1 0 0,0 0-1 0 0,0 1 1 0 0,0-1-1 0 0,0 1 0 0 0,0-1 1 0 0,-1 1-1 0 0,1-1 1 0 0,0 1-1 0 0,-1 0 0 0 0,1 0 1 0 0,-1-1-1 0 0,1 1 1 0 0,-1 0-1 0 0,0 1 0 0 0,1-1 1 0 0,-1 0-1 0 0,0 0 1 0 0,0 1-1 0 0,1-1 0 0 0,-5 0 1 0 0,3 1-22 0 0,0 0-1 0 0,0 1 1 0 0,0-1 0 0 0,0 1 0 0 0,0-1-1 0 0,0 1 1 0 0,0 0 0 0 0,1 0 0 0 0,-1 0-1 0 0,0 0 1 0 0,0 1 0 0 0,-3 2 0 0 0,-2 2-10 0 0,1-1 1 0 0,-1 2-1 0 0,1-1 1 0 0,0 1-1 0 0,1 0 0 0 0,0 0 1 0 0,-10 16-1 0 0,10-12 62 0 0,0 0-1 0 0,1 0 0 0 0,0 0 0 0 0,1 1 1 0 0,0-1-1 0 0,1 1 0 0 0,1 0 0 0 0,0 0 1 0 0,0 0-1 0 0,0 23 0 0 0,3-26-34 0 0,0 1 0 0 0,0-1-1 0 0,1 0 1 0 0,1 0 0 0 0,-1 0-1 0 0,1 0 1 0 0,1 0 0 0 0,-1 0-1 0 0,2-1 1 0 0,-1 0 0 0 0,1 0-1 0 0,0 0 1 0 0,1 0 0 0 0,11 12 0 0 0,3-2-7 0 0,1-1 0 0 0,0 0 0 0 0,1-2 1 0 0,33 18-1 0 0,-28-17-33 0 0,0 1 0 0 0,40 33 0 0 0,-66-49 1 0 0,0 0-1 0 0,0 0 1 0 0,0 0-1 0 0,0 0 1 0 0,0 0-1 0 0,0 0 1 0 0,0 0-1 0 0,0 0 1 0 0,-1 0-1 0 0,1 1 1 0 0,0-1-1 0 0,-1 0 1 0 0,1 0-1 0 0,-1 1 1 0 0,1-1-1 0 0,-1 0 1 0 0,1 1-1 0 0,-1-1 1 0 0,0 1-1 0 0,0-1 1 0 0,0 3 0 0 0,0-3-1 0 0,-1 0 0 0 0,1 1 0 0 0,-1-1 0 0 0,0 0 0 0 0,1 0 0 0 0,-1 0 0 0 0,0 1 0 0 0,0-1 0 0 0,0 0 0 0 0,0 0 0 0 0,0 0 0 0 0,0-1 0 0 0,0 1 0 0 0,0 0 0 0 0,0 0 0 0 0,0 0 0 0 0,-3 0 0 0 0,-3 3 0 0 0,-1-2 0 0 0,1 1 0 0 0,-1-1 0 0 0,0 0 0 0 0,0 0-1 0 0,-10 0 1 0 0,-5-1-401 0 0,-1 0-1 0 0,1-2 0 0 0,-1 0 1 0 0,1-1-1 0 0,0-2 0 0 0,0 0 1 0 0,0-2-1 0 0,0 0 0 0 0,1-2 1 0 0,0 0-1 0 0,-23-13 0 0 0,19 5-811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38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2137 88 6501 0 0,'-39'-16'125'0'0,"-1"1"1"0"0,-1 2 0 0 0,0 2 0 0 0,-1 1 0 0 0,-65-6 0 0 0,1 10 569 0 0,-173 12 0 0 0,-103 41 598 0 0,84 23-494 0 0,234-50-579 0 0,1 4 1 0 0,-96 49-1 0 0,121-52-81 0 0,1 2 0 0 0,1 2 1 0 0,1 1-1 0 0,-61 59 0 0 0,73-60-25 0 0,1 1-1 0 0,0 1 1 0 0,3 1-1 0 0,0 1 0 0 0,1 0 1 0 0,2 1-1 0 0,-12 34 1 0 0,14-27 82 0 0,1 1 1 0 0,2 0 0 0 0,2 1 0 0 0,2 0 0 0 0,-5 78-1 0 0,12-85-45 0 0,1 0 1 0 0,1 0-1 0 0,2-1 0 0 0,1 1 0 0 0,1-1 0 0 0,2 0 0 0 0,23 58 0 0 0,-9-44-58 0 0,1 0-1 0 0,3-2 1 0 0,1-1-1 0 0,2-1 1 0 0,2-2 0 0 0,2-1-1 0 0,1-1 1 0 0,2-2-1 0 0,65 50 1 0 0,-26-31-70 0 0,3-3 0 0 0,1-4-1 0 0,3-3 1 0 0,113 43 0 0 0,-117-57-18 0 0,1-3 0 0 0,0-4-1 0 0,2-3 1 0 0,1-4 0 0 0,0-3 0 0 0,111 2 0 0 0,-146-15-10 0 0,0-3 1 0 0,-1-1 0 0 0,1-3 0 0 0,-1-1 0 0 0,-1-3 0 0 0,1-1-1 0 0,-2-3 1 0 0,0-1 0 0 0,42-23 0 0 0,-48 19 0 0 0,0-2-1 0 0,-2-2 1 0 0,0-1-1 0 0,-2-2 1 0 0,-1-1-1 0 0,-1-2 1 0 0,-1 0-1 0 0,-2-3 1 0 0,47-67-1 0 0,-39 40 5 0 0,-2-1 0 0 0,-3-2 0 0 0,-2-1 0 0 0,40-135 0 0 0,-54 141-11 0 0,-3 0-1 0 0,-3-1 1 0 0,-2 0 0 0 0,-3 0 0 0 0,-2 0 0 0 0,-7-77 0 0 0,1 105 0 0 0,-1 0 0 0 0,-2 0 0 0 0,-1 1 0 0 0,-1-1 0 0 0,-23-53 0 0 0,20 63 4 0 0,0 0 0 0 0,-1 0 0 0 0,-1 1 0 0 0,-1 1 0 0 0,-1 0 0 0 0,-1 1 0 0 0,0 1 0 0 0,-25-21-1 0 0,6 11 9 0 0,-1 2-1 0 0,-2 2 0 0 0,0 1 0 0 0,-2 1 0 0 0,-60-21 0 0 0,-216-55-25 0 0,25 38-190 0 0,229 52-159 0 0,-1 3 1 0 0,-106 5-1 0 0,154 0 125 0 0,0 0 0 0 0,1 1 0 0 0,-1 0 0 0 0,1 1 0 0 0,-1 1 0 0 0,1 1 0 0 0,-22 9 0 0 0,34-12 125 0 0,-1-1 0 0 0,1 1 0 0 0,0 0 0 0 0,-1 0 0 0 0,1 0 0 0 0,0 0 0 0 0,0 0 0 0 0,0 1 0 0 0,0-1 0 0 0,1 0 0 0 0,-1 1 0 0 0,1-1 0 0 0,-1 1 0 0 0,1 0 0 0 0,0 0 0 0 0,0-1 0 0 0,0 1 0 0 0,1 0 0 0 0,-1 0 0 0 0,0 0 0 0 0,1 0-1 0 0,0 0 1 0 0,0 0 0 0 0,0 0 0 0 0,0 0 0 0 0,0 0 0 0 0,1 0 0 0 0,-1 0 0 0 0,1 0 0 0 0,0-1 0 0 0,0 1 0 0 0,0 0 0 0 0,2 4 0 0 0,6 15-1117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2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52 7101 0 0,'-2'-41'2224'0'0,"6"30"-1054"0"0,-1 16 263 0 0,-2-2-1210 0 0,-1 0 1 0 0,1 0 0 0 0,-1 0-1 0 0,0 0 1 0 0,0 0-1 0 0,0 0 1 0 0,-1 4 0 0 0,-5 30 660 0 0,1 1 0 0 0,1 40 0 0 0,0-7-224 0 0,-22 213 1345 0 0,-18 301 299 0 0,23-313-1738 0 0,9-170-387 0 0,62-265-5690 0 0,-48 157 4552 0 0,-1 0 0 0 0,0-1 1 0 0,0 1-1 0 0,-1-10 0 0 0,0 8-822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3.0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46 7581 0 0,'-35'-20'11'0'0,"31"17"133"0"0,0 0-1 0 0,0 1 1 0 0,0-1 0 0 0,0 1-1 0 0,-1 0 1 0 0,1 0 0 0 0,-1 0-1 0 0,0 0 1 0 0,1 1 0 0 0,-7-1-1 0 0,11 1-103 0 0,-1 1-1 0 0,1 0 0 0 0,-1 0 1 0 0,1 0-1 0 0,0 0 1 0 0,-1 0-1 0 0,1 0 1 0 0,0 0-1 0 0,-1 0 1 0 0,1 0-1 0 0,-1 0 0 0 0,1 0 1 0 0,0 0-1 0 0,-1 0 1 0 0,1 0-1 0 0,-1 0 1 0 0,1 0-1 0 0,0 0 0 0 0,-1 0 1 0 0,1 0-1 0 0,0 0 1 0 0,-1 1-1 0 0,1-1 1 0 0,0 0-1 0 0,-1 0 0 0 0,1 0 1 0 0,0 1-1 0 0,-1-1 1 0 0,1 0-1 0 0,0 1 1 0 0,0-1-1 0 0,-1 0 1 0 0,1 1-1 0 0,0-1 0 0 0,0 0 1 0 0,-1 1-1 0 0,1 0 1 0 0,8 19 594 0 0,-8-20-637 0 0,10 19 126 0 0,1-1-1 0 0,1-1 1 0 0,1 0-1 0 0,0 0 1 0 0,1-2-1 0 0,1 1 1 0 0,18 14-1 0 0,-22-22-204 0 0,-1 0 0 0 0,1-1-1 0 0,0 0 1 0 0,0-1-1 0 0,1 0 1 0 0,0-1-1 0 0,0 0 1 0 0,0-1-1 0 0,1 0 1 0 0,-1-1 0 0 0,1-1-1 0 0,0 0 1 0 0,0 0-1 0 0,0-1 1 0 0,0-1-1 0 0,0 0 1 0 0,0-1-1 0 0,0 0 1 0 0,0-1 0 0 0,0-1-1 0 0,-1 0 1 0 0,1-1-1 0 0,-1 0 1 0 0,0 0-1 0 0,0-2 1 0 0,0 1-1 0 0,-1-2 1 0 0,18-11 0 0 0,-3-1 1216 0 0,48-44 1 0 0,-72 61-890 0 0,1-1 1 0 0,-1 0-1 0 0,0 1 0 0 0,-1-1 1 0 0,1 0-1 0 0,0 0 0 0 0,-1 0 0 0 0,2-5 1 0 0,-3 7-62 0 0,1-1 1 0 0,-1 0-1 0 0,1 1 0 0 0,-1-1 1 0 0,0 1-1 0 0,1-1 1 0 0,-1 0-1 0 0,0 0 1 0 0,0 1-1 0 0,0-1 0 0 0,0 0 1 0 0,-1 1-1 0 0,1-1 1 0 0,0 1-1 0 0,-1-1 0 0 0,1 0 1 0 0,-2-1-1 0 0,-3 5-15 0 0,0 0 0 0 0,0 0 0 0 0,0 0 0 0 0,1 1 0 0 0,-8 4 0 0 0,-14 11-787 0 0,1 1 1 0 0,1 1-1 0 0,0 1 0 0 0,-32 38 0 0 0,38-36-1186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3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97 6785 0 0,'0'-2'114'0'0,"-1"1"1"0"0,0 0-1 0 0,1-1 1 0 0,-1 1 0 0 0,1-1-1 0 0,0 1 1 0 0,-1 0 0 0 0,1-1-1 0 0,0 1 1 0 0,0-1-1 0 0,0 1 1 0 0,0-1 0 0 0,0 1-1 0 0,0-1 1 0 0,0 1-1 0 0,1-1 1 0 0,-1 1 0 0 0,1-1-1 0 0,-1 1 1 0 0,1-1-1 0 0,-1 1 1 0 0,1 0 0 0 0,0-1-1 0 0,-1 1 1 0 0,1 0 0 0 0,0 0-1 0 0,0 0 1 0 0,0-1-1 0 0,0 1 1 0 0,0 0 0 0 0,0 0-1 0 0,1 0 1 0 0,-1 1-1 0 0,0-1 1 0 0,0 0 0 0 0,1 0-1 0 0,-1 1 1 0 0,0-1 0 0 0,1 0-1 0 0,-1 1 1 0 0,3-1-1 0 0,0 0-50 0 0,-1-1-1 0 0,1 1 0 0 0,0 0 1 0 0,0 0-1 0 0,1 0 0 0 0,-1 1 0 0 0,0-1 1 0 0,0 1-1 0 0,0 0 0 0 0,0 0 1 0 0,0 1-1 0 0,0-1 0 0 0,1 1 1 0 0,3 1-1 0 0,-6-1-62 0 0,-1-1-1 0 0,1 1 1 0 0,0 0 0 0 0,-1 0-1 0 0,1 0 1 0 0,-1-1 0 0 0,1 1-1 0 0,-1 1 1 0 0,1-1 0 0 0,-1 0 0 0 0,0 0-1 0 0,1 1 1 0 0,-1-1 0 0 0,0 0-1 0 0,0 1 1 0 0,0-1 0 0 0,0 1 0 0 0,0-1-1 0 0,0 1 1 0 0,-1 0 0 0 0,1-1-1 0 0,0 1 1 0 0,-1 0 0 0 0,0 0 0 0 0,1 0-1 0 0,-1-1 1 0 0,0 1 0 0 0,0 0-1 0 0,0 0 1 0 0,0 0 0 0 0,0-1 0 0 0,0 1-1 0 0,0 0 1 0 0,-1 0 0 0 0,1-1-1 0 0,-1 1 1 0 0,0 2 0 0 0,-1-1-1 0 0,1 0 0 0 0,-1 0-1 0 0,0 0 1 0 0,0 0 0 0 0,0 0 0 0 0,-1 0 0 0 0,1-1 0 0 0,0 1 0 0 0,-1-1 0 0 0,0 0-1 0 0,1 0 1 0 0,-1 0 0 0 0,0 0 0 0 0,0 0 0 0 0,0-1 0 0 0,-1 1 0 0 0,1-1 0 0 0,-6 2-1 0 0,6-2 2 0 0,-1 0 0 0 0,1-1 0 0 0,-1 1 0 0 0,0-1 0 0 0,1 1 0 0 0,-1-1 0 0 0,1-1 0 0 0,-1 1 0 0 0,0 0 0 0 0,1-1 0 0 0,-1 0-1 0 0,1 0 1 0 0,-1 0 0 0 0,1 0 0 0 0,0 0 0 0 0,-6-4 0 0 0,7 4 6 0 0,0-1 0 0 0,1 1 0 0 0,-1-1 0 0 0,1 0 0 0 0,-1 0-1 0 0,1 0 1 0 0,0 0 0 0 0,0 0 0 0 0,0 0 0 0 0,0 0 0 0 0,0 0 0 0 0,0 0 0 0 0,0 0 0 0 0,1 0 0 0 0,-1-1-1 0 0,1 1 1 0 0,0 0 0 0 0,-1-1 0 0 0,1 1 0 0 0,0 0 0 0 0,1 0 0 0 0,-1-1 0 0 0,0 1 0 0 0,1 0-1 0 0,-1 0 1 0 0,1-1 0 0 0,1-2 0 0 0,-1 1 38 0 0,0-1 0 0 0,1 1 0 0 0,0-1 0 0 0,0 1 0 0 0,0 0 0 0 0,0 0 0 0 0,1 0 0 0 0,-1 0 0 0 0,1 0 0 0 0,0 1 0 0 0,0-1 0 0 0,0 1 0 0 0,1 0 0 0 0,4-4 0 0 0,-6 6-11 0 0,1-1 1 0 0,0 1-1 0 0,0-1 0 0 0,0 1 0 0 0,0 0 1 0 0,-1 0-1 0 0,2 0 0 0 0,-1 0 0 0 0,0 1 0 0 0,0-1 1 0 0,0 1-1 0 0,0 0 0 0 0,0 0 0 0 0,0 0 1 0 0,0 0-1 0 0,0 0 0 0 0,1 1 0 0 0,-1 0 1 0 0,0-1-1 0 0,0 1 0 0 0,4 2 0 0 0,-1 2 33 0 0,-10-2-6 0 0,-13 0-597 0 0,15-2 126 0 0,-12 2-1482 0 0,7-2 618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4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434 156 7841 0 0,'1'-5'122'0'0,"1"0"0"0"0,0 1 0 0 0,0-1 1 0 0,1 0-1 0 0,4-6 0 0 0,10-24 964 0 0,-15 30-940 0 0,-1 0 0 0 0,1 0 0 0 0,-1 0 0 0 0,-1 0 0 0 0,1 0 0 0 0,-1 0 0 0 0,1 0 0 0 0,-2-9 0 0 0,0 12-133 0 0,1 1 0 0 0,-1-1 0 0 0,1 1 0 0 0,-1-1 1 0 0,0 0-1 0 0,1 1 0 0 0,-1 0 0 0 0,0-1 0 0 0,0 1 0 0 0,0-1 0 0 0,-1 1 0 0 0,1 0 0 0 0,0 0 0 0 0,0 0 1 0 0,-1 0-1 0 0,1 0 0 0 0,0 0 0 0 0,-1 0 0 0 0,1 0 0 0 0,-1 0 0 0 0,1 1 0 0 0,-1-1 0 0 0,0 0 0 0 0,1 1 1 0 0,-1 0-1 0 0,0-1 0 0 0,1 1 0 0 0,-1 0 0 0 0,-3 0 0 0 0,-8-1 0 0 0,-1 1-1 0 0,1 0 1 0 0,-1 1 0 0 0,1 1-1 0 0,-1 0 1 0 0,1 1 0 0 0,-21 7-1 0 0,8-1 137 0 0,1 1-1 0 0,-43 25 0 0 0,50-23 71 0 0,0 0 0 0 0,1 1 0 0 0,0 0-1 0 0,1 2 1 0 0,-19 20 0 0 0,28-26-58 0 0,0-1 0 0 0,0 1 0 0 0,1 0 0 0 0,0 1 1 0 0,0-1-1 0 0,1 1 0 0 0,1 0 0 0 0,0 1 0 0 0,0-1 0 0 0,1 1 0 0 0,0-1 1 0 0,-1 14-1 0 0,4-20-122 0 0,0 1 1 0 0,0-1-1 0 0,1 1 0 0 0,-1-1 1 0 0,1 1-1 0 0,0-1 1 0 0,1 0-1 0 0,-1 1 0 0 0,1-1 1 0 0,0 0-1 0 0,0 0 1 0 0,0 0-1 0 0,1 0 0 0 0,-1 0 1 0 0,1-1-1 0 0,0 1 1 0 0,0-1-1 0 0,0 0 0 0 0,0 0 1 0 0,1 0-1 0 0,-1 0 1 0 0,1 0-1 0 0,0-1 0 0 0,5 3 1 0 0,5 3-10 0 0,0-1-1 0 0,1 0 1 0 0,0-1 0 0 0,1-1 0 0 0,22 5 0 0 0,-6-3-516 0 0,0-3 0 0 0,0 0 0 0 0,0-2 0 0 0,1-1 0 0 0,-1-2 0 0 0,0-1 0 0 0,63-13-1 0 0,-55 4-1100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1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807 121 4136 0 0,'7'-5'41'0'0,"1"-1"26"0"0,0 0 1 0 0,0-1-1 0 0,13-13 0 0 0,-19 18 9 0 0,0-1 0 0 0,0 0 1 0 0,0 0-1 0 0,0 0 0 0 0,-1 0 0 0 0,1-1 1 0 0,-1 1-1 0 0,0 0 0 0 0,0-1 0 0 0,0 1 1 0 0,-1-1-1 0 0,1 1 0 0 0,-1-1 1 0 0,1-5-1 0 0,-1 8 35 0 0,0 0 1 0 0,0-1-1 0 0,0 1 0 0 0,0 0 1 0 0,-1-1-1 0 0,1 1 1 0 0,0 0-1 0 0,0 0 0 0 0,-1-1 1 0 0,1 1-1 0 0,-1 0 0 0 0,1 0 1 0 0,-1 0-1 0 0,-1-2 1 0 0,2 3-56 0 0,-1-1 1 0 0,1 1 0 0 0,-1 0 0 0 0,1 0 0 0 0,-1-1 0 0 0,1 1 0 0 0,-1 0 0 0 0,0 0 0 0 0,1 0 0 0 0,-1 0 0 0 0,1 0 0 0 0,-1 0 0 0 0,0 0 0 0 0,1 0 0 0 0,-1 0 0 0 0,1 0 0 0 0,-1 0-1 0 0,0 0 1 0 0,1 0 0 0 0,-1 1 0 0 0,1-1 0 0 0,-1 0 0 0 0,1 0 0 0 0,-1 1 0 0 0,1-1 0 0 0,-1 0 0 0 0,1 1 0 0 0,-1-1 0 0 0,1 0 0 0 0,-1 1 0 0 0,1-1 0 0 0,-1 2 0 0 0,-82 73 2721 0 0,-10 8-1469 0 0,-232 145 1776 0 0,272-192-2928 0 0,46-31-137 0 0,-147 106 238 0 0,131-92-224 0 0,1 2-1 0 0,0 0 0 0 0,2 1 0 0 0,-23 31 0 0 0,42-52-30 0 0,1 0 0 0 0,-1-1 0 0 0,0 1 1 0 0,1 0-1 0 0,-1 0 0 0 0,1 0 0 0 0,-1-1 0 0 0,1 1 0 0 0,-1 0 0 0 0,1 0 1 0 0,-1 0-1 0 0,1 0 0 0 0,0 0 0 0 0,0 0 0 0 0,-1 0 0 0 0,1 0 1 0 0,0 0-1 0 0,0 0 0 0 0,0-1 0 0 0,0 1 0 0 0,0 0 0 0 0,0 0 0 0 0,0 0 1 0 0,0 0-1 0 0,1 0 0 0 0,-1 0 0 0 0,0 0 0 0 0,1 0 0 0 0,-1 0 1 0 0,0 0-1 0 0,1 0 0 0 0,0 1 0 0 0,1-1 10 0 0,-1 0-1 0 0,1-1 1 0 0,-1 1 0 0 0,1 0-1 0 0,-1-1 1 0 0,1 1-1 0 0,-1-1 1 0 0,1 0 0 0 0,-1 1-1 0 0,1-1 1 0 0,-1 0 0 0 0,1 0-1 0 0,0 0 1 0 0,-1 0-1 0 0,1 0 1 0 0,-1 0 0 0 0,1-1-1 0 0,1 1 1 0 0,15-5-236 0 0,-1-1 0 0 0,1-1-1 0 0,-1 0 1 0 0,16-10 0 0 0,-11 6-2648 0 0,27-10-1 0 0,-39 18 1535 0 0,-1 3-71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4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319 442 6657 0 0,'2'0'60'0'0,"-1"-1"0"0"0,1 1 1 0 0,-1-1-1 0 0,1 0 1 0 0,-1 1-1 0 0,0-1 0 0 0,1 0 1 0 0,-1 0-1 0 0,0 0 1 0 0,0 0-1 0 0,1 0 0 0 0,-1 0 1 0 0,0 0-1 0 0,0 0 1 0 0,0 0-1 0 0,0-1 0 0 0,0 1 1 0 0,-1 0-1 0 0,1-1 1 0 0,0 1-1 0 0,-1 0 0 0 0,1-3 1 0 0,0 1 42 0 0,-1 0 0 0 0,1 0 0 0 0,-1 0 0 0 0,0 0 0 0 0,0 0 0 0 0,-1 0 0 0 0,1 0 1 0 0,0 0-1 0 0,-1 0 0 0 0,0 0 0 0 0,-1-3 0 0 0,-1-1 74 0 0,0 0 1 0 0,0 0-1 0 0,-1 0 1 0 0,0 0-1 0 0,0 1 0 0 0,-1-1 1 0 0,1 1-1 0 0,-10-8 1 0 0,10 10-159 0 0,-1 0 0 0 0,0 1 0 0 0,0 0 0 0 0,0 0 0 0 0,0 0 0 0 0,0 0 0 0 0,0 1-1 0 0,-1 0 1 0 0,1 0 0 0 0,-1 1 0 0 0,0-1 0 0 0,0 1 0 0 0,1 0 0 0 0,-12 0 0 0 0,9 2-15 0 0,0-1-1 0 0,0 2 1 0 0,0-1-1 0 0,0 1 1 0 0,0 0-1 0 0,0 0 1 0 0,0 1-1 0 0,1 0 1 0 0,0 1-1 0 0,-8 4 1 0 0,7-3 22 0 0,-1 0 0 0 0,1 1 0 0 0,0 0 0 0 0,0 1 0 0 0,1-1 0 0 0,0 1 0 0 0,0 1 0 0 0,1 0 1 0 0,0 0-1 0 0,0 0 0 0 0,1 0 0 0 0,0 1 0 0 0,0 0 0 0 0,1 0 0 0 0,0 0 0 0 0,1 1 0 0 0,-4 15 0 0 0,7-22-16 0 0,-1 0-1 0 0,1 0 0 0 0,0 0 1 0 0,-1 0-1 0 0,1 0 0 0 0,1 0 0 0 0,-1-1 1 0 0,0 1-1 0 0,1 0 0 0 0,-1 0 1 0 0,1 0-1 0 0,0-1 0 0 0,0 1 1 0 0,0 0-1 0 0,0-1 0 0 0,1 1 0 0 0,-1 0 1 0 0,1-1-1 0 0,-1 0 0 0 0,1 1 1 0 0,0-1-1 0 0,0 0 0 0 0,0 0 1 0 0,0 0-1 0 0,0 0 0 0 0,1-1 0 0 0,-1 1 1 0 0,1 0-1 0 0,-1-1 0 0 0,1 0 1 0 0,-1 1-1 0 0,1-1 0 0 0,0 0 0 0 0,-1 0 1 0 0,1-1-1 0 0,0 1 0 0 0,0-1 1 0 0,5 1-1 0 0,1 0 7 0 0,-1-1 0 0 0,1 0 0 0 0,-1 0 0 0 0,1 0 0 0 0,-1-1 0 0 0,1-1 0 0 0,-1 0 0 0 0,0 0 0 0 0,1 0 0 0 0,-1-1 0 0 0,0 0 0 0 0,7-5 0 0 0,-7 3-51 0 0,-1 0-1 0 0,0-1 0 0 0,0 0 1 0 0,0 0-1 0 0,-1-1 0 0 0,0 0 1 0 0,-1 0-1 0 0,1 0 1 0 0,-1-1-1 0 0,-1 0 0 0 0,1 0 1 0 0,-1 0-1 0 0,-1 0 1 0 0,5-16-1 0 0,2-10-108 0 0,-3 0 1 0 0,6-53-1 0 0,-7 42 201 0 0,30-133-54 0 0,-28 160-37 0 0,-3 18 10 0 0,-4 11 13 0 0,-8 110-15 0 0,2-46 32 0 0,-5 24-42 0 0,-2 24 131 0 0,12-105-513 0 0,0-1 0 0 0,1 1-1 0 0,1-1 1 0 0,8 33-1 0 0,-3-27-628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4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371 152 8037 0 0,'2'-2'114'0'0,"0"0"1"0"0,-1-1-1 0 0,1 1 1 0 0,-1-1-1 0 0,1 1 1 0 0,-1-1-1 0 0,0 0 1 0 0,0 0-1 0 0,0 1 1 0 0,-1-1-1 0 0,1 0 1 0 0,-1 0-1 0 0,1 0 1 0 0,-1 0-1 0 0,0 1 1 0 0,0-1-1 0 0,0 0 1 0 0,-1 0-1 0 0,1 0 1 0 0,0 0-1 0 0,-2-3 1 0 0,0 1-51 0 0,0 1-1 0 0,0-1 1 0 0,0 1 0 0 0,-1-1 0 0 0,0 1-1 0 0,0 0 1 0 0,0 0 0 0 0,0 0 0 0 0,-1 0-1 0 0,1 0 1 0 0,-8-5 0 0 0,6 5-72 0 0,-1 0 1 0 0,1 1-1 0 0,-1-1 1 0 0,0 1 0 0 0,0 0-1 0 0,-1 1 1 0 0,1 0-1 0 0,-1 0 1 0 0,-6-2-1 0 0,9 4 8 0 0,0-1 0 0 0,1 1 0 0 0,-1-1 0 0 0,0 1 0 0 0,0 0 0 0 0,0 0 0 0 0,0 1 0 0 0,1-1 0 0 0,-1 1 0 0 0,0 0 0 0 0,0 0 0 0 0,1 0 0 0 0,-1 1 0 0 0,0-1 0 0 0,-5 4 0 0 0,4-1 3 0 0,0 0-1 0 0,0 0 1 0 0,0 1-1 0 0,1-1 0 0 0,-1 1 1 0 0,1 0-1 0 0,0 0 1 0 0,1 0-1 0 0,-1 1 0 0 0,1-1 1 0 0,0 1-1 0 0,1 0 1 0 0,-1 0-1 0 0,1 0 0 0 0,0 0 1 0 0,1 0-1 0 0,-1 0 1 0 0,1 0-1 0 0,1 1 0 0 0,-1-1 1 0 0,1 0-1 0 0,1 12 0 0 0,0-9 2 0 0,0 0-1 0 0,1 0 0 0 0,0-1 0 0 0,0 1 0 0 0,1-1 0 0 0,0 1 0 0 0,0-1 0 0 0,1 0 0 0 0,1 0 0 0 0,-1 0 0 0 0,1-1 0 0 0,0 0 0 0 0,1 0 0 0 0,0 0 0 0 0,12 11 0 0 0,16 9 9 0 0,-21-18 29 0 0,0 1 1 0 0,-1 1 0 0 0,0 0-1 0 0,13 16 1 0 0,-25-27-25 0 0,1 1 1 0 0,-1 0-1 0 0,1-1 1 0 0,-1 1-1 0 0,1 0 1 0 0,-1-1-1 0 0,1 1 1 0 0,-1 0-1 0 0,0 0 1 0 0,1 0-1 0 0,-1-1 1 0 0,0 1-1 0 0,0 0 1 0 0,1 0-1 0 0,-1 0 1 0 0,0 0-1 0 0,0 0 1 0 0,0-1-1 0 0,0 1 1 0 0,0 0-1 0 0,0 0 1 0 0,-1 0-1 0 0,1 0 1 0 0,0-1-1 0 0,0 1 1 0 0,0 0-1 0 0,-1 0 1 0 0,1 0-1 0 0,-1-1 1 0 0,0 2-1 0 0,0 0 10 0 0,-1-1 0 0 0,0 1 0 0 0,1-1-1 0 0,-1 1 1 0 0,0-1 0 0 0,0 0-1 0 0,0 0 1 0 0,0 0 0 0 0,0 0 0 0 0,0 0-1 0 0,-4 0 1 0 0,-4 2 22 0 0,-1 0 0 0 0,0-2 0 0 0,-19 2-1 0 0,7-3-475 0 0,-1-1-1 0 0,0-1 0 0 0,1-1 0 0 0,-1-1 0 0 0,1-1 0 0 0,0-1 0 0 0,-31-12 1 0 0,32 10-742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6.0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84 7969 0 0,'-8'-6'162'0'0,"7"6"-90"0"0,0 0 0 0 0,0-1-1 0 0,0 1 1 0 0,0-1 0 0 0,0 1 0 0 0,0-1-1 0 0,0 0 1 0 0,1 1 0 0 0,-1-1 0 0 0,0 0-1 0 0,1 1 1 0 0,-1-1 0 0 0,0 0 0 0 0,1 0-1 0 0,-1 0 1 0 0,1 0 0 0 0,-1 0 0 0 0,1 0 0 0 0,-1 1-1 0 0,1-1 1 0 0,0 0 0 0 0,-1-2 0 0 0,52 24 3527 0 0,-12-1-3274 0 0,53 37 1 0 0,-77-46-318 0 0,0 1-1 0 0,-1 0 1 0 0,0 1-1 0 0,-1 1 1 0 0,0 0 0 0 0,10 16-1 0 0,-19-24-2 0 0,0 0-1 0 0,-1 0 1 0 0,0 1-1 0 0,-1-1 1 0 0,1 1-1 0 0,-1 0 1 0 0,0 0-1 0 0,-1 0 1 0 0,1 0-1 0 0,-1 0 1 0 0,-1 0-1 0 0,0 0 1 0 0,0 0-1 0 0,0 0 1 0 0,-1 0-1 0 0,-1 9 1 0 0,1-13 8 0 0,0 1 0 0 0,0 0-1 0 0,0-1 1 0 0,-1 1 0 0 0,1 0 0 0 0,-1-1 0 0 0,0 0 0 0 0,0 1 0 0 0,0-1-1 0 0,-1 0 1 0 0,1 0 0 0 0,-1 0 0 0 0,1-1 0 0 0,-1 1 0 0 0,0-1 0 0 0,0 1-1 0 0,0-1 1 0 0,-1 0 0 0 0,1 0 0 0 0,0 0 0 0 0,-1 0 0 0 0,1-1 0 0 0,-1 0-1 0 0,0 1 1 0 0,1-1 0 0 0,-1-1 0 0 0,0 1 0 0 0,0 0 0 0 0,1-1 0 0 0,-1 0-1 0 0,-4 0 1 0 0,2 0-2 0 0,0 0-1 0 0,0-1 0 0 0,1 0 1 0 0,-1 0-1 0 0,0-1 1 0 0,1 1-1 0 0,-1-1 0 0 0,1 0 1 0 0,-1 0-1 0 0,1-1 0 0 0,0 0 1 0 0,0 0-1 0 0,-6-5 1 0 0,9 6-10 0 0,-1 0 0 0 0,1 0 0 0 0,-1-1 1 0 0,1 1-1 0 0,0-1 0 0 0,0 1 1 0 0,0-1-1 0 0,1 0 0 0 0,-1 0 0 0 0,1 0 1 0 0,-1 0-1 0 0,1 0 0 0 0,0 0 1 0 0,0 0-1 0 0,0 0 0 0 0,1-1 0 0 0,-1 1 1 0 0,1 0-1 0 0,-1 0 0 0 0,1-1 1 0 0,0 1-1 0 0,1 0 0 0 0,-1-1 0 0 0,1-4 1 0 0,3-4-17 0 0,0 0 0 0 0,1 1 0 0 0,0-1 0 0 0,1 1 1 0 0,0 0-1 0 0,1 1 0 0 0,0-1 0 0 0,1 1 0 0 0,0 0 1 0 0,13-12-1 0 0,8-5-44 0 0,1 2 1 0 0,34-23-1 0 0,-23 21-131 0 0,66-32 0 0 0,-42 27-3477 0 0,-62 30 2515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6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310 81 5789 0 0,'9'-2'230'0'0,"-1"0"0"0"0,1-1 0 0 0,12-7 1 0 0,-19 10-149 0 0,-1-1 0 0 0,1 0 0 0 0,-1 1 0 0 0,0-1 1 0 0,1 0-1 0 0,-1 0 0 0 0,0 0 0 0 0,1 0 0 0 0,-1 0 1 0 0,0 0-1 0 0,0-1 0 0 0,0 1 0 0 0,0 0 0 0 0,0 0 0 0 0,0-1 1 0 0,0 1-1 0 0,-1-1 0 0 0,1 1 0 0 0,0-1 0 0 0,-1 1 1 0 0,1-1-1 0 0,-1 1 0 0 0,0-1 0 0 0,1 0 0 0 0,-1 1 1 0 0,0-4-1 0 0,-1 3-33 0 0,1 1 1 0 0,-1 0-1 0 0,0-1 0 0 0,0 1 1 0 0,0 0-1 0 0,0-1 0 0 0,0 1 1 0 0,0 0-1 0 0,-1 0 1 0 0,1 0-1 0 0,0 0 0 0 0,0 0 1 0 0,-1 0-1 0 0,1 0 0 0 0,-1 0 1 0 0,1 1-1 0 0,-1-1 1 0 0,1 1-1 0 0,-1-1 0 0 0,1 1 1 0 0,-1-1-1 0 0,-2 1 0 0 0,-37-6 225 0 0,26 6-192 0 0,1 1 0 0 0,-1 1 0 0 0,0 0-1 0 0,0 1 1 0 0,1 0 0 0 0,-1 1 0 0 0,1 1 0 0 0,0 0-1 0 0,1 1 1 0 0,-1 1 0 0 0,1 0 0 0 0,0 0 0 0 0,1 2-1 0 0,-13 10 1 0 0,17-12 1 0 0,0 0 1 0 0,0 1-1 0 0,1 0 1 0 0,1 1-1 0 0,-1-1 1 0 0,1 1-1 0 0,1 0 0 0 0,0 1 1 0 0,0-1-1 0 0,0 1 1 0 0,1 0-1 0 0,1 0 0 0 0,0 1 1 0 0,0-1-1 0 0,1 1 1 0 0,1-1-1 0 0,-1 1 0 0 0,2 0 1 0 0,-1 0-1 0 0,3 12 1 0 0,-2-18-39 0 0,1 1 1 0 0,0-1 0 0 0,0 0-1 0 0,0 0 1 0 0,1 0-1 0 0,0 0 1 0 0,0 0 0 0 0,0 0-1 0 0,1 0 1 0 0,-1-1 0 0 0,1 1-1 0 0,0-1 1 0 0,5 5 0 0 0,-3-3-10 0 0,1-1 1 0 0,0 0-1 0 0,0 0 1 0 0,0-1 0 0 0,0 0-1 0 0,1 0 1 0 0,0 0-1 0 0,9 3 1 0 0,4-1-183 0 0,0 0 0 0 0,0-1-1 0 0,1-1 1 0 0,0-1 0 0 0,37 1 0 0 0,-40-3-491 0 0,1-2 0 0 0,27-3 1 0 0,-5-5-713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6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83 8069 0 0,'1'-11'705'0'0,"0"10"-627"0"0,-1 0 0 0 0,1 0-1 0 0,-1 0 1 0 0,1 1 0 0 0,-1-1 0 0 0,1 0-1 0 0,-1 0 1 0 0,1 1 0 0 0,0-1 0 0 0,0 0-1 0 0,-1 1 1 0 0,1-1 0 0 0,0 0 0 0 0,0 1-1 0 0,0 0 1 0 0,0-1 0 0 0,0 1 0 0 0,-1-1-1 0 0,1 1 1 0 0,0 0 0 0 0,0-1-1 0 0,0 1 1 0 0,2 0 0 0 0,-1 0 62 0 0,0 1 1 0 0,0 0-1 0 0,0 0 0 0 0,0-1 1 0 0,0 1-1 0 0,-1 0 0 0 0,1 0 1 0 0,0 1-1 0 0,0-1 0 0 0,-1 0 0 0 0,3 3 1 0 0,-2-2-138 0 0,-1-1 1 0 0,1 1-1 0 0,-1 0 1 0 0,0-1-1 0 0,0 1 1 0 0,1 0-1 0 0,-1 0 1 0 0,-1 0-1 0 0,2 2 0 0 0,-3 3 24 0 0,-10-11-11 0 0,-32-28 33 0 0,40 29 12 0 0,0 0-1 0 0,1 0 1 0 0,-1 0 0 0 0,0 0 0 0 0,1 0 0 0 0,0-1 0 0 0,0 1 0 0 0,0-1 0 0 0,0 0 0 0 0,0 1 0 0 0,0-5 0 0 0,2 7-43 0 0,0 1 1 0 0,0-1-1 0 0,-1 1 1 0 0,1-1 0 0 0,0 1-1 0 0,0-1 1 0 0,1 1 0 0 0,-1 0-1 0 0,0-1 1 0 0,0 1-1 0 0,0-1 1 0 0,0 1 0 0 0,0-1-1 0 0,0 1 1 0 0,1-1 0 0 0,-1 1-1 0 0,0 0 1 0 0,0-1-1 0 0,1 1 1 0 0,-1-1 0 0 0,0 1-1 0 0,0 0 1 0 0,1-1 0 0 0,-1 1-1 0 0,1 0 1 0 0,-1-1 0 0 0,0 1-1 0 0,1 0 1 0 0,0-1-1 0 0,18-4 165 0 0,19 5-367 0 0,-6 7-2771 0 0,-26-4 1629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7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407 35 9197 0 0,'2'-29'510'0'0,"13"23"4964"0"0,-7 38-5070 0 0,4 16-310 0 0,36 155 537 0 0,-38-152-337 0 0,-3 1 1 0 0,3 66 0 0 0,-10-91-231 0 0,-1 0 1 0 0,-2 0 0 0 0,0 0-1 0 0,-2 0 1 0 0,-13 43 0 0 0,14-58-60 0 0,0-1 1 0 0,-1 0-1 0 0,-1 0 1 0 0,0 0-1 0 0,0-1 1 0 0,-1 0-1 0 0,0 0 1 0 0,-1 0-1 0 0,0-1 1 0 0,0-1-1 0 0,-1 1 1 0 0,0-1-1 0 0,-1-1 1 0 0,-20 13-1 0 0,23-15-74 0 0,-1-1 1 0 0,-1-1-1 0 0,1 0 0 0 0,0 0 0 0 0,-1 0 1 0 0,1-1-1 0 0,-1 0 0 0 0,0-1 0 0 0,-17 1 0 0 0,12-2-265 0 0,0-2 0 0 0,-1 0-1 0 0,1 0 1 0 0,0-1-1 0 0,-20-8 1 0 0,17 5-292 0 0,-1-1-1 0 0,1 0 1 0 0,0-2 0 0 0,1 0 0 0 0,-18-13-1 0 0,-3-6-848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7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81 7937 0 0,'0'0'156'0'0,"13"-33"2708"0"0,-92-14-2716 0 0,71 49-120 0 0,1 0-100 0 0,-1 2-104 0 0,6 1-124 0 0,0 0-224 0 0,6 2-164 0 0,2 2-104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7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376 236 6909 0 0,'5'-2'114'0'0,"0"-1"0"0"0,0 0 0 0 0,0-1 1 0 0,-1 1-1 0 0,1-1 0 0 0,-1 0 0 0 0,1 0 1 0 0,-1 0-1 0 0,-1-1 0 0 0,1 1 0 0 0,-1-1 1 0 0,1 0-1 0 0,-2 0 0 0 0,1 0 0 0 0,0-1 1 0 0,-1 1-1 0 0,0 0 0 0 0,0-1 0 0 0,1-8 1 0 0,-2 9-30 0 0,-1 0 1 0 0,1 0 0 0 0,-1 1 0 0 0,0-1-1 0 0,-1 0 1 0 0,1 1 0 0 0,-1-1 0 0 0,0 0-1 0 0,0 1 1 0 0,-1-1 0 0 0,1 1-1 0 0,-1-1 1 0 0,0 1 0 0 0,0 0 0 0 0,0 0-1 0 0,-1 0 1 0 0,0 0 0 0 0,1 0 0 0 0,-2 0-1 0 0,1 1 1 0 0,0-1 0 0 0,0 1 0 0 0,-1 0-1 0 0,-6-4 1 0 0,4 3-68 0 0,0 0 0 0 0,-1 0 1 0 0,1 1-1 0 0,-1 0 0 0 0,0 1 0 0 0,0-1 0 0 0,0 1 1 0 0,0 0-1 0 0,0 1 0 0 0,0 0 0 0 0,0 0 0 0 0,0 1 1 0 0,-11 0-1 0 0,15 0-17 0 0,0 0 0 0 0,0 1 0 0 0,0 0 0 0 0,0-1 0 0 0,0 1-1 0 0,0 0 1 0 0,0 1 0 0 0,0-1 0 0 0,0 0 0 0 0,1 1 0 0 0,-1 0 0 0 0,0-1 0 0 0,1 1 0 0 0,-1 0 0 0 0,1 0 0 0 0,0 1 0 0 0,0-1 0 0 0,0 0 0 0 0,0 1 0 0 0,0-1 0 0 0,0 1 0 0 0,1 0 0 0 0,-1-1 0 0 0,1 1 0 0 0,0 0 0 0 0,0 0 0 0 0,0 0 0 0 0,0 0 0 0 0,0 0 0 0 0,1 0 0 0 0,-1 0-1 0 0,1 0 1 0 0,0 5 0 0 0,0-1 7 0 0,0 0-1 0 0,1 0 0 0 0,0 0 0 0 0,1 0 0 0 0,-1 0 0 0 0,1 0 0 0 0,1 0 0 0 0,-1 0 0 0 0,1 0 1 0 0,0-1-1 0 0,1 0 0 0 0,0 1 0 0 0,0-1 0 0 0,8 9 0 0 0,8 8 51 0 0,1 0 1 0 0,26 20-1 0 0,-38-34-28 0 0,82 70 212 0 0,-90-79-238 0 0,0 1-1 0 0,-1-1 1 0 0,1 1 0 0 0,-1-1-1 0 0,1 1 1 0 0,-1-1 0 0 0,1 1 0 0 0,-1-1-1 0 0,1 1 1 0 0,-1-1 0 0 0,0 1 0 0 0,1-1-1 0 0,-1 1 1 0 0,0 0 0 0 0,1-1-1 0 0,-1 1 1 0 0,0 0 0 0 0,0-1 0 0 0,0 1-1 0 0,0 0 1 0 0,0 0 0 0 0,0-1 0 0 0,1 1-1 0 0,-1 0 1 0 0,-1-1 0 0 0,1 1-1 0 0,0 0 1 0 0,0 1 0 0 0,-1-1 1 0 0,0 0 0 0 0,0 0 1 0 0,0-1-1 0 0,1 1 0 0 0,-1 0 1 0 0,0 0-1 0 0,0 0 0 0 0,-1-1 1 0 0,1 1-1 0 0,0-1 0 0 0,0 1 0 0 0,0-1 1 0 0,0 1-1 0 0,-3 0 0 0 0,-8 2 24 0 0,0-1 0 0 0,-21 1 0 0 0,23-2-19 0 0,-63 5-506 0 0,-1-3 0 0 0,-121-11 0 0 0,193 8 346 0 0,-1 0 0 0 0,1 0 0 0 0,-1-1 0 0 0,1 1 0 0 0,-1-1 0 0 0,1 0 0 0 0,-1 0 1 0 0,1 0-1 0 0,-1 0 0 0 0,-2-2 0 0 0,-3-4-922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8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168 122 9229 0 0,'0'-1'-16'0'0,"1"-1"0"0"0,-1 0-1 0 0,1 0 1 0 0,-1 0 0 0 0,0 0 0 0 0,1 0 0 0 0,-1 1 0 0 0,0-1 0 0 0,0 0 0 0 0,0 0-1 0 0,-1 0 1 0 0,1 0 0 0 0,0 0 0 0 0,-1 0 0 0 0,1 1 0 0 0,-1-1 0 0 0,-1-3 0 0 0,0 2 24 0 0,0-1 1 0 0,0 1-1 0 0,0 0 1 0 0,-1 0 0 0 0,1 0-1 0 0,-1 0 1 0 0,0 1-1 0 0,-4-4 1 0 0,0 1 143 0 0,-1 0-1 0 0,0 0 0 0 0,0 1 1 0 0,0 0-1 0 0,0 0 1 0 0,-17-4-1 0 0,23 7-113 0 0,0 1 0 0 0,1 0-1 0 0,-1-1 1 0 0,0 1-1 0 0,0 0 1 0 0,0 0 0 0 0,0 0-1 0 0,0 0 1 0 0,0 0 0 0 0,0 0-1 0 0,0 1 1 0 0,0-1-1 0 0,0 1 1 0 0,0-1 0 0 0,1 1-1 0 0,-1 0 1 0 0,0 0 0 0 0,0-1-1 0 0,1 1 1 0 0,-4 2-1 0 0,3 0-6 0 0,0-1-1 0 0,0 0 0 0 0,0 1 0 0 0,1-1 0 0 0,-1 1 0 0 0,1-1 0 0 0,-1 1 0 0 0,1 0 1 0 0,0 0-1 0 0,0-1 0 0 0,0 1 0 0 0,-1 3 0 0 0,0 9 10 0 0,0 0 0 0 0,1 0 0 0 0,0 1-1 0 0,3 17 1 0 0,-2-26-27 0 0,1 4 9 0 0,0 1 1 0 0,1 0-1 0 0,0-1 1 0 0,1 1 0 0 0,0-1-1 0 0,1 0 1 0 0,0 0-1 0 0,7 12 1 0 0,-9-18-7 0 0,1 0 0 0 0,0 0-1 0 0,0 0 1 0 0,1-1 0 0 0,-1 1 0 0 0,1-1 0 0 0,0 0 0 0 0,0 0 0 0 0,0-1-1 0 0,1 1 1 0 0,-1-1 0 0 0,1 0 0 0 0,0 0 0 0 0,0 0 0 0 0,0-1-1 0 0,0 0 1 0 0,0 0 0 0 0,1 0 0 0 0,5 1 0 0 0,-9-3-9 0 0,0 0 1 0 0,1 1-1 0 0,-1-1 0 0 0,1 0 1 0 0,-1 0-1 0 0,1-1 1 0 0,-1 1-1 0 0,0-1 1 0 0,1 1-1 0 0,-1-1 0 0 0,0 0 1 0 0,1 1-1 0 0,-1-1 1 0 0,0 0-1 0 0,0-1 1 0 0,4-1-1 0 0,-3 0-1 0 0,1 0 0 0 0,-1 0 0 0 0,0 0 0 0 0,0-1 0 0 0,0 1 0 0 0,-1-1-1 0 0,1 0 1 0 0,3-6 0 0 0,-2 2-9 0 0,-1-1-1 0 0,1 0 1 0 0,-2 0-1 0 0,1 0 0 0 0,-1 0 1 0 0,0-1-1 0 0,-1 1 1 0 0,0-10-1 0 0,-1 9-7 0 0,-1 0-1 0 0,-1-1 1 0 0,0 1-1 0 0,0 0 1 0 0,-1 0-1 0 0,0 1 1 0 0,0-1-1 0 0,-1 1 1 0 0,-9-15-1 0 0,5 11-17 0 0,0 0 1 0 0,-1 1-1 0 0,0 1 1 0 0,-1-1-1 0 0,0 2 0 0 0,-12-11 1 0 0,21 20 4 0 0,1 0 1 0 0,-1 1 0 0 0,1-1-1 0 0,0 1 1 0 0,-1 0 0 0 0,1-1-1 0 0,-1 1 1 0 0,1-1 0 0 0,-1 1-1 0 0,1 0 1 0 0,-1-1-1 0 0,0 1 1 0 0,1 0 0 0 0,-1-1-1 0 0,1 1 1 0 0,-1 0 0 0 0,0 0-1 0 0,1 0 1 0 0,-1 0 0 0 0,1 0-1 0 0,-1-1 1 0 0,0 1 0 0 0,1 0-1 0 0,-1 0 1 0 0,0 1 0 0 0,1-1-1 0 0,-1 0 1 0 0,0 0-1 0 0,1 0 1 0 0,-1 0 0 0 0,1 0-1 0 0,-1 1 1 0 0,0-1 0 0 0,1 0-1 0 0,-1 1 1 0 0,1-1 0 0 0,-1 0-1 0 0,1 1 1 0 0,-1-1 0 0 0,1 0-1 0 0,-1 1 1 0 0,1-1-1 0 0,-1 2 1 0 0,0-1-71 0 0,1 0-1 0 0,0 0 1 0 0,0 0 0 0 0,-1 0-1 0 0,1 1 1 0 0,0-1-1 0 0,0 0 1 0 0,0 0 0 0 0,0 0-1 0 0,0 0 1 0 0,0 0 0 0 0,0 1-1 0 0,1-1 1 0 0,-1 0 0 0 0,0 0-1 0 0,1 0 1 0 0,-1 0-1 0 0,1 0 1 0 0,-1 0 0 0 0,1 0-1 0 0,-1 0 1 0 0,1 0 0 0 0,0 0-1 0 0,0 1 1 0 0,8 7-759 0 0,3 2-112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8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74 7293 0 0,'-1'-2'86'0'0,"-1"-1"0"0"0,1 0 0 0 0,0 0 0 0 0,0 0-1 0 0,1 0 1 0 0,-1 0 0 0 0,0 0 0 0 0,1 0 0 0 0,0-1 0 0 0,0 1 0 0 0,0-3 0 0 0,0 4-23 0 0,0 1-1 0 0,1-1 1 0 0,-1 1-1 0 0,0-1 0 0 0,1 1 1 0 0,-1-1-1 0 0,1 1 1 0 0,-1-1-1 0 0,1 1 1 0 0,0 0-1 0 0,0-1 1 0 0,0 1-1 0 0,0 0 1 0 0,0-1-1 0 0,0 1 0 0 0,0 0 1 0 0,0 0-1 0 0,0 0 1 0 0,0 0-1 0 0,1 0 1 0 0,-1 0-1 0 0,0 0 1 0 0,1 1-1 0 0,1-2 1 0 0,0 1-20 0 0,0 1 0 0 0,0-1 1 0 0,0 1-1 0 0,0 0 0 0 0,1-1 1 0 0,-1 2-1 0 0,0-1 0 0 0,0 0 1 0 0,0 0-1 0 0,0 1 1 0 0,0 0-1 0 0,0 0 0 0 0,0 0 1 0 0,0 0-1 0 0,0 0 0 0 0,0 0 1 0 0,0 1-1 0 0,-1-1 0 0 0,1 1 1 0 0,-1 0-1 0 0,1 0 0 0 0,-1 0 1 0 0,5 4-1 0 0,0 2 75 0 0,1-1-1 0 0,-1 2 0 0 0,-1-1 1 0 0,0 1-1 0 0,9 16 0 0 0,-7-10 10 0 0,-2 0 0 0 0,0 1 0 0 0,-1-1 0 0 0,0 1 0 0 0,4 29 0 0 0,-8-36-108 0 0,0 0 0 0 0,-1-1 1 0 0,1 1-1 0 0,-2-1 0 0 0,1 1 0 0 0,-1-1 0 0 0,0 1 0 0 0,-1-1 1 0 0,0 1-1 0 0,-1-1 0 0 0,1 0 0 0 0,-2 0 0 0 0,-3 8 0 0 0,6-14-16 0 0,0-1-1 0 0,0 1 1 0 0,0 0-1 0 0,0-1 1 0 0,0 1-1 0 0,-1-1 1 0 0,1 1-1 0 0,-1-1 1 0 0,1 0-1 0 0,-1 0 1 0 0,1 1-1 0 0,-1-1 1 0 0,0 0-1 0 0,1 0 1 0 0,-1-1-1 0 0,0 1 1 0 0,-3 1-1 0 0,4-2 5 0 0,0 0-1 0 0,0-1 0 0 0,0 1 1 0 0,-1 0-1 0 0,1 0 1 0 0,0-1-1 0 0,1 1 0 0 0,-1 0 1 0 0,0-1-1 0 0,0 1 1 0 0,0-1-1 0 0,0 0 0 0 0,0 1 1 0 0,0-1-1 0 0,0 0 1 0 0,1 1-1 0 0,-1-1 0 0 0,0 0 1 0 0,1 0-1 0 0,-1 0 1 0 0,0 1-1 0 0,1-1 0 0 0,-1 0 1 0 0,1 0-1 0 0,-1 0 1 0 0,1 0-1 0 0,0 0 0 0 0,-1 0 1 0 0,1 0-1 0 0,0 0 1 0 0,0 0-1 0 0,0 0 0 0 0,0 0 1 0 0,0-2-1 0 0,-1-4 19 0 0,0 0-1 0 0,1-1 1 0 0,0 1-1 0 0,0 0 1 0 0,1-1-1 0 0,0 1 1 0 0,0 0-1 0 0,1 0 0 0 0,0-1 1 0 0,0 1-1 0 0,0 1 1 0 0,1-1-1 0 0,7-12 1 0 0,4-5 124 0 0,2 1-1 0 0,23-28 1 0 0,-33 43-97 0 0,4-4 48 0 0,2 0 0 0 0,-1 0 0 0 0,1 1 0 0 0,1 0 0 0 0,0 1 0 0 0,1 1-1 0 0,26-15 1 0 0,-34 21-45 0 0,1 1 0 0 0,0-1 0 0 0,0 1 0 0 0,0 0-1 0 0,0 0 1 0 0,0 1 0 0 0,1 0 0 0 0,12 0 0 0 0,-15 1-29 0 0,0 0 0 0 0,-1 1 0 0 0,1 0 0 0 0,-1 0 1 0 0,1 0-1 0 0,-1 1 0 0 0,1-1 0 0 0,-1 1 0 0 0,0 0 0 0 0,0 1 1 0 0,0-1-1 0 0,0 0 0 0 0,0 1 0 0 0,0 0 0 0 0,3 3 0 0 0,-3-1-8 0 0,0-1-1 0 0,-1 1 0 0 0,1 0 0 0 0,-1 0 0 0 0,0 0 1 0 0,0 1-1 0 0,-1-1 0 0 0,1 1 0 0 0,-1-1 1 0 0,0 1-1 0 0,-1 0 0 0 0,1-1 0 0 0,-1 1 0 0 0,-1 0 1 0 0,1 0-1 0 0,-1 0 0 0 0,0 0 0 0 0,0 0 0 0 0,0 0 1 0 0,-3 11-1 0 0,-2 7-136 0 0,-1-1 0 0 0,-2 0 1 0 0,-17 39-1 0 0,12-34-905 0 0,-30 46 0 0 0,13-25-571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1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759 27 5849 0 0,'-1'-14'646'0'0,"-1"1"3258"0"0,-3 18-3241 0 0,2-1-430 0 0,-1 0 0 0 0,1-1 0 0 0,-1 0 0 0 0,0 1 0 0 0,-6 3 0 0 0,-10 8 301 0 0,-14 11 58 0 0,-2-1-1 0 0,-1-2 1 0 0,-64 30 0 0 0,15-8-42 0 0,64-32-465 0 0,0 1-1 0 0,1 0 0 0 0,0 2 0 0 0,2 0 0 0 0,0 1 1 0 0,1 1-1 0 0,0 1 0 0 0,2 1 0 0 0,-16 22 1 0 0,-5 15-40 0 0,-3-2 1 0 0,-71 76-1 0 0,107-127 82 0 0,2-2-275 0 0,2-4-380 0 0,2-18-1684 0 0,-6-4-485 0 0,-1 9 1098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48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38 6001 0 0,'-37'10'334'0'0,"62"-9"12"0"0,25-3-217 0 0,174-12-152 0 0,339-16 613 0 0,1083 27 1926 0 0,231 96 772 0 0,-703-30-1508 0 0,-4-21-367 0 0,-113-41-672 0 0,-994-3-752 0 0,19 2-188 0 0,1-5 1 0 0,90-16-1 0 0,-157 18-180 0 0,30-11 1 0 0,-44 13 296 0 0,0 1 0 0 0,0-1 0 0 0,0 0 0 0 0,0 0 0 0 0,0 0 0 0 0,-1 0 0 0 0,1 0 0 0 0,0 0 0 0 0,0 0-1 0 0,-1-1 1 0 0,1 1 0 0 0,-1-1 0 0 0,2-1 0 0 0,-3 2 1 0 0,1 0 1 0 0,-1 0-1 0 0,0 0 0 0 0,0 1 1 0 0,0-1-1 0 0,0 0 0 0 0,0 0 1 0 0,0 0-1 0 0,0 0 0 0 0,0 0 1 0 0,-1 0-1 0 0,1 0 0 0 0,0 0 1 0 0,0 0-1 0 0,-1 1 0 0 0,1-1 1 0 0,-1 0-1 0 0,0-1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50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14 5849 0 0,'0'0'2462'0'0,"-4"-2"-1932"0"0,-17-9 1995 0 0,26 11-2200 0 0,20 0 732 0 0,-10 0-970 0 0,2 2-70 0 0,52 1-74 0 0,-32-3-15 0 0,-10 0-2554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8:51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6409 0 0,'38'0'2376'0'0,"42"0"1391"0"0,7 1-2928 0 0,122-13 1 0 0,-183 11-2791 0 0,-23 1 472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9:14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6489 538 4668 0 0,'-5'-21'15'0'0,"-1"1"-1"0"0,0 0 0 0 0,-2 0 0 0 0,0 0 0 0 0,-1 1 0 0 0,-1 0 1 0 0,-21-28-1 0 0,25 38 4 0 0,-1 1-1 0 0,0 1 1 0 0,0-1 0 0 0,0 1 0 0 0,-1 0 0 0 0,0 0-1 0 0,-1 1 1 0 0,1 0 0 0 0,-1 1 0 0 0,0 0 0 0 0,-11-4-1 0 0,-13-4 41 0 0,-67-17-1 0 0,57 19-62 0 0,-189-47 33 0 0,-274-31 0 0 0,-245 22 566 0 0,-257 68 8 0 0,687 24-572 0 0,-357 75-1 0 0,512-68 16 0 0,-250 54 76 0 0,-178 78 10 0 0,451-115-93 0 0,2 6 0 0 0,-145 80 0 0 0,171-71 48 0 0,3 5 0 0 0,4 4 0 0 0,2 5-1 0 0,-172 168 1 0 0,259-228-22 0 0,1 2-1 0 0,1 0 1 0 0,1 2 0 0 0,1-1-1 0 0,1 2 1 0 0,1 0-1 0 0,-20 48 1 0 0,29-60-31 0 0,0 0 0 0 0,1 1-1 0 0,1-1 1 0 0,0 1 0 0 0,0 0-1 0 0,1 0 1 0 0,1 0 0 0 0,0 0 0 0 0,0 0-1 0 0,1 0 1 0 0,1 0 0 0 0,0-1-1 0 0,1 1 1 0 0,0 0 0 0 0,1-1 0 0 0,0 0-1 0 0,0 0 1 0 0,1 0 0 0 0,11 17-1 0 0,3-3 45 0 0,0-1 1 0 0,1 0-1 0 0,1-2 0 0 0,2 0 0 0 0,0-2 0 0 0,51 35 0 0 0,170 86 164 0 0,189 56-177 0 0,17-33-26 0 0,992 218 396 0 0,33-149-319 0 0,135-111-80 0 0,-1076-118-83 0 0,544-67 1 0 0,-393-45-9 0 0,-521 69 34 0 0,-1-7 0 0 0,169-73 1 0 0,-254 85 19 0 0,136-80 0 0 0,-171 86 8 0 0,-2-2-1 0 0,0-1 1 0 0,-3-2 0 0 0,50-54-1 0 0,-74 71-5 0 0,-1 0 0 0 0,0-1 0 0 0,-2 0 0 0 0,0-1 0 0 0,0-1 0 0 0,-2 0 0 0 0,0 0 0 0 0,9-35 0 0 0,-14 38-2 0 0,-1 1 0 0 0,0-1 1 0 0,-1 0-1 0 0,-1 0 0 0 0,-1 0 0 0 0,0 0 0 0 0,-1 0 1 0 0,-1 0-1 0 0,0 0 0 0 0,-1 0 0 0 0,-1 0 1 0 0,-6-15-1 0 0,-1 4-5 0 0,-2 1 0 0 0,0 0 0 0 0,-2 1 0 0 0,-1 1 0 0 0,-1 0 0 0 0,-1 1 0 0 0,0 1 0 0 0,-37-33 0 0 0,-9 0-21 0 0,-121-81 1 0 0,24 34 10 0 0,-5 7 1 0 0,-270-112-1 0 0,-384-82 33 0 0,350 159-28 0 0,-649-94 0 0 0,-503 55-636 0 0,89 123-814 0 0,1035 46 634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54.3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64 158 5056 0 0,'0'0'30'0'0,"1"0"-1"0"0,-1 0 1 0 0,1 0-1 0 0,-1-1 0 0 0,1 1 1 0 0,-1 0-1 0 0,0-1 0 0 0,1 1 1 0 0,-1 0-1 0 0,0-1 1 0 0,1 1-1 0 0,-1 0 0 0 0,0-1 1 0 0,1 1-1 0 0,-1-1 0 0 0,0 1 1 0 0,0 0-1 0 0,0-1 1 0 0,1 1-1 0 0,-1-1 0 0 0,0 1 1 0 0,0-1-1 0 0,0 1 0 0 0,0-1 1 0 0,0 1-1 0 0,0-1 1 0 0,0 1-1 0 0,0-1 0 0 0,0 1 1 0 0,0-1-1 0 0,0 1 0 0 0,0-1 1 0 0,0 0-1 0 0,-3-29 1747 0 0,2-5 39 0 0,2 32-1765 0 0,1-1-1 0 0,-1 1 1 0 0,1 0 0 0 0,0-1-1 0 0,0 1 1 0 0,0 0-1 0 0,0 0 1 0 0,1 1-1 0 0,-1-1 1 0 0,1 0 0 0 0,0 1-1 0 0,0 0 1 0 0,0-1-1 0 0,0 1 1 0 0,0 0-1 0 0,0 1 1 0 0,0-1 0 0 0,1 0-1 0 0,-1 1 1 0 0,1 0-1 0 0,3-1 1 0 0,11-3-76 0 0,1 0 0 0 0,32-3 0 0 0,-43 7 49 0 0,12-1-32 0 0,0 0 0 0 0,0 1 0 0 0,0 1 0 0 0,0 1 0 0 0,0 0 0 0 0,0 2 0 0 0,0 0 1 0 0,34 11-1 0 0,-53-14 9 0 0,0 0-1 0 0,-1 1 1 0 0,1-1 0 0 0,0 0 0 0 0,0 1 0 0 0,-1-1 0 0 0,1 0 0 0 0,0 1 0 0 0,-1-1 0 0 0,1 1 0 0 0,-1-1-1 0 0,1 1 1 0 0,-1-1 0 0 0,1 1 0 0 0,-1 0 0 0 0,1-1 0 0 0,-1 1 0 0 0,1-1 0 0 0,-1 1 0 0 0,0 0 0 0 0,1 0-1 0 0,-1-1 1 0 0,0 1 0 0 0,0 0 0 0 0,0-1 0 0 0,1 2 0 0 0,-1 0 2 0 0,-1-1 0 0 0,1 1 1 0 0,0-1-1 0 0,-1 1 0 0 0,1-1 0 0 0,0 0 1 0 0,-1 1-1 0 0,0-1 0 0 0,1 1 0 0 0,-1-1 1 0 0,0 0-1 0 0,-1 2 0 0 0,-2 2 8 0 0,-1 0 0 0 0,1-1 0 0 0,-1 1 0 0 0,1-1 0 0 0,-9 5 0 0 0,-8 2 11 0 0,-1 0 0 0 0,0-2 0 0 0,-1 0 0 0 0,-28 6 0 0 0,-23 9-31 0 0,161-16-51 0 0,-72-8 78 0 0,1 2-1 0 0,0 0 0 0 0,-1 0 0 0 0,0 2 1 0 0,16 4-1 0 0,-25-5-5 0 0,1-1 0 0 0,-1 1-1 0 0,1 0 1 0 0,-1 1 0 0 0,0-1 0 0 0,0 1 0 0 0,0 0-1 0 0,-1 1 1 0 0,0-1 0 0 0,0 1 0 0 0,0 0-1 0 0,0 1 1 0 0,6 8 0 0 0,-10-13-8 0 0,-1 0 1 0 0,1 0-1 0 0,0-1 0 0 0,-1 1 1 0 0,1 0-1 0 0,-1 0 1 0 0,1 0-1 0 0,-1 0 0 0 0,1 0 1 0 0,-1 0-1 0 0,0 0 0 0 0,1 1 1 0 0,-1-1-1 0 0,0 0 0 0 0,0 0 1 0 0,0 0-1 0 0,0 0 0 0 0,0 0 1 0 0,0 0-1 0 0,0 0 0 0 0,0 0 1 0 0,0 0-1 0 0,-1 1 1 0 0,1-1-1 0 0,0 0 0 0 0,-1 0 1 0 0,1 0-1 0 0,-1 0 0 0 0,1 0 1 0 0,-1 0-1 0 0,1 0 0 0 0,-1-1 1 0 0,0 1-1 0 0,0 0 0 0 0,1 0 1 0 0,-1 0-1 0 0,0-1 1 0 0,0 1-1 0 0,0 0 0 0 0,0-1 1 0 0,0 1-1 0 0,0-1 0 0 0,0 1 1 0 0,0-1-1 0 0,0 1 0 0 0,0-1 1 0 0,0 0-1 0 0,-2 1 0 0 0,-7 1 22 0 0,0 0 0 0 0,0 0 0 0 0,0-1 0 0 0,-14 0-1 0 0,13 0-26 0 0,-38-2-64 0 0,0-2 0 0 0,-79-14-1 0 0,49 6-691 0 0,69 9 555 0 0,6 2-15 0 0,-1 0 1 0 0,0-1 0 0 0,1 1 0 0 0,-1-1-1 0 0,0 0 1 0 0,1-1 0 0 0,-1 1 0 0 0,1-1 0 0 0,0 0-1 0 0,0 0 1 0 0,-1 0 0 0 0,1-1 0 0 0,-5-3-1 0 0,4-1-736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54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6813 0 0,'27'0'343'0'0,"-23"0"-201"0"0,0 0 1 0 0,-1-1 0 0 0,1 1 0 0 0,0 1 0 0 0,0-1 0 0 0,0 0 0 0 0,-1 1 0 0 0,1 0 0 0 0,0 0 0 0 0,-1 0-1 0 0,1 0 1 0 0,0 1 0 0 0,5 3 0 0 0,5 4 255 0 0,-1 1 0 0 0,0 1 0 0 0,0 0-1 0 0,-1 1 1 0 0,-1 0 0 0 0,0 1 0 0 0,-1 0 0 0 0,14 23 0 0 0,-10-14-193 0 0,-1 0 0 0 0,-1 1 0 0 0,-1 1 0 0 0,-2-1 0 0 0,10 35 0 0 0,-17-52-212 0 0,-1 1 0 0 0,0 0 0 0 0,0 0 0 0 0,0 0 0 0 0,-1 0-1 0 0,0 0 1 0 0,0 0 0 0 0,-1 0 0 0 0,0 0 0 0 0,0 0 0 0 0,-1 0 0 0 0,1 0 0 0 0,-2 0-1 0 0,1-1 1 0 0,-1 1 0 0 0,0-1 0 0 0,0 0 0 0 0,-1 0 0 0 0,1 0 0 0 0,-2 0 0 0 0,1-1 0 0 0,0 1-1 0 0,-1-1 1 0 0,-7 6 0 0 0,-7 4-480 0 0,0-1-1 0 0,-1-1 1 0 0,-1-1-1 0 0,0-1 1 0 0,0-1-1 0 0,-1 0 1 0 0,-36 9 0 0 0,9-3-1014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55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231 163 5300 0 0,'37'-17'549'0'0,"-33"16"-407"0"0,1 0 0 0 0,-1-1 0 0 0,0 0-1 0 0,0 0 1 0 0,-1 0 0 0 0,1 0 0 0 0,0-1-1 0 0,-1 1 1 0 0,1-1 0 0 0,-1 0 0 0 0,0 0 0 0 0,0 0-1 0 0,0-1 1 0 0,0 1 0 0 0,-1-1 0 0 0,5-6-1 0 0,-6 8-70 0 0,1-1-1 0 0,-1 1 0 0 0,0 0 0 0 0,1-1 1 0 0,-1 1-1 0 0,-1-1 0 0 0,1 0 0 0 0,0 1 0 0 0,-1-1 1 0 0,1 0-1 0 0,-1 1 0 0 0,0-1 0 0 0,0 0 1 0 0,0 1-1 0 0,0-1 0 0 0,0 0 0 0 0,0 1 0 0 0,-1-1 1 0 0,0 0-1 0 0,1 1 0 0 0,-1-1 0 0 0,0 1 1 0 0,0-1-1 0 0,0 1 0 0 0,-1-1 0 0 0,1 1 0 0 0,-3-4 1 0 0,1 4-49 0 0,0-1 0 0 0,0 1 0 0 0,0 0 0 0 0,0 1 0 0 0,-1-1 0 0 0,1 0 0 0 0,0 1 0 0 0,-1 0 0 0 0,1 0 0 0 0,-1 0 0 0 0,0 0 1 0 0,1 0-1 0 0,-1 1 0 0 0,0 0 0 0 0,1-1 0 0 0,-6 2 0 0 0,-3-1 34 0 0,1 1-1 0 0,-1 1 1 0 0,1 0-1 0 0,-12 3 1 0 0,7 0 103 0 0,-1 0 0 0 0,1 2 0 0 0,1-1 0 0 0,-1 2 0 0 0,1 0 0 0 0,-22 16 0 0 0,31-20-103 0 0,1 0 1 0 0,0 1 0 0 0,0-1 0 0 0,1 1 0 0 0,-1 0-1 0 0,1 1 1 0 0,0-1 0 0 0,1 1 0 0 0,-1-1 0 0 0,1 1 0 0 0,0 0-1 0 0,0 0 1 0 0,1 1 0 0 0,0-1 0 0 0,0 0 0 0 0,1 1-1 0 0,-1 0 1 0 0,1-1 0 0 0,0 11 0 0 0,1-13-43 0 0,1-1 0 0 0,0 1 0 0 0,-1-1 0 0 0,1 0 0 0 0,1 1 1 0 0,-1-1-1 0 0,0 0 0 0 0,1 0 0 0 0,-1 0 0 0 0,1 0 0 0 0,0 0 0 0 0,0 0 0 0 0,0-1 0 0 0,0 1 1 0 0,1-1-1 0 0,-1 1 0 0 0,1-1 0 0 0,0 0 0 0 0,-1 0 0 0 0,1 0 0 0 0,0 0 0 0 0,0-1 0 0 0,5 3 0 0 0,5 2-41 0 0,1 0-1 0 0,-1-1 0 0 0,1-1 0 0 0,16 3 0 0 0,2 0-938 0 0,0-1 0 0 0,0-2-1 0 0,50 1 1 0 0,-44-9-539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55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294 375 5388 0 0,'8'-23'108'0'0,"-6"20"-72"0"0,-1-1 1 0 0,1 1-1 0 0,-1-1 1 0 0,0 1-1 0 0,0-1 1 0 0,0-7-1 0 0,0 5 57 0 0,-1-1-1 0 0,1 0 1 0 0,-1 1-1 0 0,-1-1 1 0 0,1 0-1 0 0,-1 1 1 0 0,-3-9-1 0 0,3 12-61 0 0,0 1 0 0 0,0-1 0 0 0,0 1 0 0 0,-1 0 0 0 0,1 0 0 0 0,-1 0 0 0 0,1 0 0 0 0,-1 0 0 0 0,0 0 0 0 0,0 0 0 0 0,0 0 0 0 0,0 1 0 0 0,0-1 0 0 0,0 1 0 0 0,0-1 0 0 0,0 1 0 0 0,-1 0 0 0 0,1 0 0 0 0,0 0 0 0 0,-1 0 0 0 0,-4-1 0 0 0,-4 0 80 0 0,1-1 0 0 0,-1 2-1 0 0,0 0 1 0 0,0 0 0 0 0,0 1 0 0 0,0 0 0 0 0,0 1 0 0 0,0 0 0 0 0,0 1 0 0 0,0 0 0 0 0,1 1 0 0 0,-1 0 0 0 0,-15 7 0 0 0,19-7-50 0 0,1 0 0 0 0,1 0 0 0 0,-1 0 0 0 0,0 1 0 0 0,1 0 0 0 0,0 0 0 0 0,0 1 0 0 0,0 0 0 0 0,0-1 0 0 0,1 2 0 0 0,0-1 0 0 0,0 0 0 0 0,0 1 0 0 0,1 0 0 0 0,0 0 0 0 0,0 0 0 0 0,0 0 0 0 0,1 0 0 0 0,0 0 0 0 0,0 1 0 0 0,0-1 0 0 0,1 1 0 0 0,-1 9 0 0 0,2-12-40 0 0,-1 1 0 0 0,1 0 0 0 0,1 0 0 0 0,-1-1 0 0 0,1 1 0 0 0,-1 0 0 0 0,1-1 0 0 0,0 1 0 0 0,1-1 0 0 0,-1 1 0 0 0,1-1 0 0 0,0 0 1 0 0,4 6-1 0 0,-4-7-15 0 0,0 0 1 0 0,1 0 0 0 0,0 0 0 0 0,0 0-1 0 0,0-1 1 0 0,0 0 0 0 0,0 1-1 0 0,0-1 1 0 0,0 0 0 0 0,1 0 0 0 0,-1-1-1 0 0,1 1 1 0 0,0-1 0 0 0,-1 0 0 0 0,1 0-1 0 0,7 1 1 0 0,-3 0-56 0 0,0-2 0 0 0,0 1 0 0 0,0-1 0 0 0,0 0 0 0 0,0 0 0 0 0,0-1 0 0 0,0 0 0 0 0,0-1 0 0 0,0 1 0 0 0,0-2 0 0 0,-1 1 0 0 0,1-1 0 0 0,-1 0 0 0 0,1-1 0 0 0,-1 1 0 0 0,0-1 0 0 0,0-1 0 0 0,-1 0 1 0 0,1 0-1 0 0,-1 0 0 0 0,0 0 0 0 0,-1-1 0 0 0,1 0 0 0 0,-1 0 0 0 0,0-1 0 0 0,-1 1 0 0 0,0-1 0 0 0,0 0 0 0 0,0-1 0 0 0,3-8 0 0 0,2-7-12 0 0,-2-1 0 0 0,-1 0 1 0 0,0 0-1 0 0,3-43 0 0 0,-6 22 16 0 0,-6-77 0 0 0,3 115 37 0 0,-1-9-46 0 0,-1 16 14 0 0,-1 8-2 0 0,1 7 92 0 0,0-1 0 0 0,0 1-1 0 0,2 0 1 0 0,0 0-1 0 0,0-1 1 0 0,2 1-1 0 0,0 0 1 0 0,5 21-1 0 0,7 11 464 0 0,22 54 0 0 0,-35-98-498 0 0,31 61 100 0 0,-16-33-426 0 0,-12-25-112 0 0,0 1 0 0 0,0-1 0 0 0,0 0 1 0 0,1 0-1 0 0,0-1 0 0 0,0 1 1 0 0,11 8-1 0 0,-8-11-737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55.8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260 183 6281 0 0,'3'-2'46'0'0,"1"0"0"0"0,0 0 0 0 0,-1 0 1 0 0,1-1-1 0 0,5-5 0 0 0,10-7 153 0 0,-11 9 1 0 0,-1-1 1 0 0,0 0 0 0 0,0 0-1 0 0,10-13 1 0 0,-16 18-169 0 0,0 1 0 0 0,0-1 0 0 0,-1 0 0 0 0,1 1 0 0 0,-1-1 1 0 0,1 0-1 0 0,-1 0 0 0 0,0 1 0 0 0,0-1 0 0 0,0 0 0 0 0,1 0 0 0 0,-2 0 0 0 0,1 1 0 0 0,0-1 0 0 0,0 0 0 0 0,-1 0 0 0 0,1 1 1 0 0,-1-1-1 0 0,1 0 0 0 0,-1 1 0 0 0,0-1 0 0 0,1 0 0 0 0,-2-1 0 0 0,0-1 16 0 0,-1 0 0 0 0,1 0 0 0 0,0 1 0 0 0,-1-1 0 0 0,0 0 0 0 0,0 1 0 0 0,-7-6 0 0 0,5 6-28 0 0,0 0 0 0 0,0 0 0 0 0,-1 0 0 0 0,1 1 0 0 0,-1 0 0 0 0,0 0 0 0 0,0 1 0 0 0,0-1 0 0 0,0 1 1 0 0,0 0-1 0 0,0 1 0 0 0,0 0 0 0 0,0 0 0 0 0,-8 1 0 0 0,-7 2 103 0 0,0 0 0 0 0,-34 11 0 0 0,48-12-68 0 0,-1 1 0 0 0,0 0 0 0 0,1 0 1 0 0,0 1-1 0 0,0 0 0 0 0,0 0 0 0 0,0 1 1 0 0,1 0-1 0 0,-11 10 0 0 0,15-13-33 0 0,0 0 0 0 0,0 0-1 0 0,1 0 1 0 0,-1 0-1 0 0,1 0 1 0 0,-1 0 0 0 0,1 0-1 0 0,0 1 1 0 0,0-1 0 0 0,0 1-1 0 0,0-1 1 0 0,1 0-1 0 0,-1 1 1 0 0,0-1 0 0 0,1 1-1 0 0,0 0 1 0 0,0-1 0 0 0,0 1-1 0 0,0-1 1 0 0,0 1 0 0 0,0-1-1 0 0,0 1 1 0 0,1-1-1 0 0,-1 1 1 0 0,1-1 0 0 0,0 1-1 0 0,0-1 1 0 0,0 1 0 0 0,0-1-1 0 0,0 0 1 0 0,1 0-1 0 0,-1 0 1 0 0,1 1 0 0 0,-1-1-1 0 0,3 1 1 0 0,2 4-1 0 0,1 0 1 0 0,1-1-1 0 0,-1-1 0 0 0,1 1 1 0 0,0-1-1 0 0,0 0 0 0 0,1-1 0 0 0,0 0 1 0 0,-1 0-1 0 0,1-1 0 0 0,0 0 1 0 0,1-1-1 0 0,10 2 0 0 0,18 2-8 0 0,72 1 0 0 0,-101-6-8 0 0,15-1 10 0 0,-14-1-16 0 0,1 1-1 0 0,-1 1 0 0 0,20 3 0 0 0,-30-4 2 0 0,0 0 0 0 0,1 0 0 0 0,-1 0 0 0 0,0 0 0 0 0,1 0 0 0 0,-1 0 0 0 0,0 1 0 0 0,0-1 0 0 0,1 0 0 0 0,-1 0-1 0 0,0 0 1 0 0,0 1 0 0 0,1-1 0 0 0,-1 0 0 0 0,0 0 0 0 0,0 1 0 0 0,1-1 0 0 0,-1 0 0 0 0,0 0 0 0 0,0 1 0 0 0,0-1 0 0 0,0 0 0 0 0,0 1-1 0 0,1-1 1 0 0,-1 0 0 0 0,0 0 0 0 0,0 1 0 0 0,0-1 0 0 0,0 0 0 0 0,0 1 0 0 0,0-1 0 0 0,0 0 0 0 0,0 1 0 0 0,0-1 0 0 0,0 0-1 0 0,0 1 1 0 0,0-1 0 0 0,0 0 0 0 0,0 1 0 0 0,-1-1 0 0 0,-9 19 15 0 0,-20 12-13 0 0,21-23 0 0 0,-2-1 0 0 0,1 0 0 0 0,-1-1 0 0 0,0 0 0 0 0,0-1 0 0 0,-1 0 0 0 0,1-1-1 0 0,-1 0 1 0 0,0-1 0 0 0,0 0 0 0 0,-1-1 0 0 0,1 0 0 0 0,0-1 0 0 0,-1 0 0 0 0,1-1-1 0 0,-24-3 1 0 0,6 0-165 0 0,-3-1-1626 0 0,-54-13 1 0 0,76 12 779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1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74 6065 0 0,'-3'-3'155'0'0,"0"0"0"0"0,0 0 1 0 0,0 1-1 0 0,1-2 1 0 0,-1 1-1 0 0,1 0 1 0 0,0 0-1 0 0,0-1 0 0 0,1 1 1 0 0,-1-1-1 0 0,1 0 1 0 0,-1 0-1 0 0,1 1 0 0 0,0-1 1 0 0,0 0-1 0 0,1 0 1 0 0,-1-7-1 0 0,1 11-135 0 0,1-1 0 0 0,-1 1 0 0 0,0 0 0 0 0,1-1 1 0 0,-1 1-1 0 0,0 0 0 0 0,1-1 0 0 0,-1 1 0 0 0,0 0 0 0 0,1 0 0 0 0,-1 0 0 0 0,1-1 0 0 0,-1 1 0 0 0,1 0 0 0 0,-1 0 0 0 0,1 0 0 0 0,-1 0 1 0 0,0 0-1 0 0,1 0 0 0 0,-1 0 0 0 0,1 0 0 0 0,-1 0 0 0 0,1 0 0 0 0,-1 0 0 0 0,1 0 0 0 0,-1 0 0 0 0,1 0 0 0 0,0 0 0 0 0,15 4 132 0 0,-8-1-110 0 0,0 1 1 0 0,-1 1 0 0 0,0-1 0 0 0,0 1 0 0 0,0 1 0 0 0,0-1-1 0 0,-1 1 1 0 0,0 0 0 0 0,0 1 0 0 0,6 7 0 0 0,-5-3 33 0 0,0 0-1 0 0,-1 1 1 0 0,0 0 0 0 0,-1 0 0 0 0,0 0 0 0 0,3 14-1 0 0,-2 4 26 0 0,0 0-1 0 0,-2 0 1 0 0,-2 0-1 0 0,0 0 1 0 0,-4 34-1 0 0,2-63-99 0 0,-7 75 18 0 0,6-69-16 0 0,-1 0 1 0 0,0 0 0 0 0,0-1-1 0 0,0 1 1 0 0,0-1 0 0 0,-1 1-1 0 0,0-1 1 0 0,-1 0 0 0 0,-4 6-1 0 0,11-23 71 0 0,8-10-56 0 0,4 2-26 0 0,1 1-1 0 0,1 0 1 0 0,0 2 0 0 0,1-1 0 0 0,1 2 0 0 0,28-17 0 0 0,-39 27 6 0 0,0 1 1 0 0,0-1 0 0 0,1 2 0 0 0,-1-1-1 0 0,1 1 1 0 0,0 0 0 0 0,0 1 0 0 0,0 0 0 0 0,0 1-1 0 0,0 0 1 0 0,0 0 0 0 0,0 1 0 0 0,1 0 0 0 0,-1 0-1 0 0,0 1 1 0 0,0 1 0 0 0,0-1 0 0 0,0 1 0 0 0,16 6-1 0 0,-20-5 2 0 0,0-1-1 0 0,0 1 0 0 0,-1 0 0 0 0,1 0 0 0 0,-1 0 1 0 0,1 1-1 0 0,-1 0 0 0 0,0 0 0 0 0,0 0 0 0 0,-1 0 0 0 0,1 1 1 0 0,-1-1-1 0 0,0 1 0 0 0,0 0 0 0 0,-1 0 0 0 0,1 0 1 0 0,-1 0-1 0 0,0 0 0 0 0,-1 0 0 0 0,1 1 0 0 0,0 5 1 0 0,-1-6 3 0 0,0-1 0 0 0,-1 1 0 0 0,0 0 0 0 0,0-1 0 0 0,0 1 0 0 0,-1-1 0 0 0,1 1 0 0 0,-1 0-1 0 0,0-1 1 0 0,0 0 0 0 0,-1 1 0 0 0,1-1 0 0 0,-1 0 0 0 0,0 1 0 0 0,0-1 0 0 0,-1 0 0 0 0,1 0 0 0 0,-1-1 0 0 0,0 1 0 0 0,0 0 0 0 0,0-1 0 0 0,0 0 0 0 0,0 0 0 0 0,-1 0 0 0 0,-6 4 0 0 0,0-1 7 0 0,0-1-1 0 0,0-1 0 0 0,-1 1 0 0 0,0-2 1 0 0,0 1-1 0 0,0-2 0 0 0,0 1 1 0 0,-13 0-1 0 0,3-1-7 0 0,0-2-1 0 0,0 0 1 0 0,-32-4 0 0 0,42 2-7 0 0,0 0 0 0 0,-19-8 0 0 0,26 9-46 0 0,0-1-1 0 0,0 1 1 0 0,0-1 0 0 0,1 0 0 0 0,-1 0 0 0 0,0-1 0 0 0,1 1 0 0 0,0-1 0 0 0,0 0 0 0 0,-4-3 0 0 0,6 5-8 0 0,1 0-1 0 0,0 0 1 0 0,-1 0 0 0 0,1 0 0 0 0,0-1 0 0 0,-1 1 0 0 0,1 0 0 0 0,0 0 0 0 0,0 0 0 0 0,0 0 0 0 0,0 0 0 0 0,0 0 0 0 0,0 0-1 0 0,0 0 1 0 0,0 0 0 0 0,1 0 0 0 0,-1 0 0 0 0,0 0 0 0 0,1 0 0 0 0,-1 0 0 0 0,1 0 0 0 0,-1 0 0 0 0,1 0 0 0 0,-1 0 0 0 0,1 0-1 0 0,0 0 1 0 0,-1 0 0 0 0,1 0 0 0 0,0 1 0 0 0,0-1 0 0 0,1-1 0 0 0,29-23-1101 0 0,-28 23 1032 0 0,74-44-2108 0 0,-40 28 1371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1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22 5236 0 0,'2'-2'329'0'0,"0"-1"0"0"0,0 1-1 0 0,1 0 1 0 0,-1 0-1 0 0,1 1 1 0 0,-1-1 0 0 0,1 0-1 0 0,0 1 1 0 0,-1 0-1 0 0,6-2 1 0 0,-27 11 4103 0 0,-37 26-2211 0 0,37-18-1676 0 0,0 1 1 0 0,1 0-1 0 0,0 2 0 0 0,-20 29 0 0 0,-28 28 578 0 0,5-21-380 0 0,-6 3-248 0 0,39-34-1461 0 0,2-4-4776 0 0,20-12 3584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1.8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25 6909 0 0,'2'-2'362'0'0,"-10"-1"279"0"0,-11 1 66 0 0,18 3-688 0 0,0 0-1 0 0,0 1 0 0 0,0-1 0 0 0,1 0 0 0 0,-1 0 0 0 0,0 1 0 0 0,1-1 0 0 0,-1 0 0 0 0,1 1 1 0 0,-1-1-1 0 0,1 1 0 0 0,0-1 0 0 0,0 0 0 0 0,0 1 0 0 0,-1 1 0 0 0,-1 24 250 0 0,2-13-172 0 0,1-1 1 0 0,0 1 0 0 0,0-1-1 0 0,1 0 1 0 0,6 19-1 0 0,-6-27-88 0 0,0 1-1 0 0,0-1 1 0 0,1 0-1 0 0,0 0 1 0 0,0 0-1 0 0,0 0 1 0 0,0 0 0 0 0,1-1-1 0 0,0 0 1 0 0,0 1-1 0 0,0-1 1 0 0,0-1-1 0 0,1 1 1 0 0,-1-1-1 0 0,7 4 1 0 0,-8-5-4 0 0,0 0 1 0 0,0 0-1 0 0,0 0 1 0 0,1-1 0 0 0,-1 1-1 0 0,1-1 1 0 0,-1 0-1 0 0,1 0 1 0 0,-1 0-1 0 0,1-1 1 0 0,0 1-1 0 0,-1-1 1 0 0,1 0-1 0 0,0 0 1 0 0,-1 0-1 0 0,1 0 1 0 0,0-1-1 0 0,-1 1 1 0 0,1-1 0 0 0,0 0-1 0 0,-1 0 1 0 0,1-1-1 0 0,-1 1 1 0 0,0-1-1 0 0,1 1 1 0 0,-1-1-1 0 0,0 0 1 0 0,0 0-1 0 0,0-1 1 0 0,0 1-1 0 0,-1 0 1 0 0,1-1-1 0 0,3-4 1 0 0,3-4-54 0 0,0-1 0 0 0,-1 0 0 0 0,-1-1-1 0 0,1 0 1 0 0,-2-1 0 0 0,0 1 0 0 0,-1-1 0 0 0,0 0 0 0 0,-1 0 0 0 0,0-1 0 0 0,-2 1 0 0 0,1-1-1 0 0,-2 0 1 0 0,0-20 0 0 0,-13 108-18 0 0,12-66 18 0 0,-1 0 1 0 0,2 0-1 0 0,-1-1 0 0 0,1 1 1 0 0,2 10-1 0 0,-2-14-72 0 0,-1-1 0 0 0,1 1 0 0 0,0-1 0 0 0,0 0 0 0 0,0 1 0 0 0,0-1 0 0 0,0 0-1 0 0,1 0 1 0 0,-1 0 0 0 0,1 0 0 0 0,-1 0 0 0 0,1 0 0 0 0,0 0 0 0 0,-1 0 0 0 0,1-1 0 0 0,0 1 0 0 0,0-1 0 0 0,4 3 0 0 0,6-1-825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2.1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0 330 5268 0 0,'0'0'1639'0'0,"2"-11"-1403"0"0,5-32-76 0 0,-5 32 792 0 0,4 33-874 0 0,16 63-67 0 0,-16-63-190 0 0,-4-11-430 0 0,1 1 458 0 0,-2-7-116 0 0,1 1-1 0 0,-1-1 1 0 0,-1 1 0 0 0,1 0 0 0 0,-1 8-1 0 0</inkml:trace>
  <inkml:trace contextRef="#ctx0" brushRef="#br0" timeOffset="1">32 20 5481 0 0,'0'-9'56'0'0,"2"2"60"0"0,9 3-16 0 0,-5 4-28 0 0,-6 2 8 0 0,0 2 8 0 0,-2 2 4 0 0,-2 4-4 0 0,4 3-60 0 0,-2 1-124 0 0,2 2-56 0 0,0 4-52 0 0,2-1-89 0 0,2 1-123 0 0,2-2-124 0 0,-1-2-124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2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43 238 3900 0 0,'-3'-7'54'0'0,"0"1"-1"0"0,1 0 1 0 0,0-1-1 0 0,0 1 1 0 0,1-1-1 0 0,-1 1 1 0 0,1-13-1 0 0,-6-20 319 0 0,0-1 642 0 0,-3-50-1 0 0,9 85-495 0 0,0 150 612 0 0,3 154 450 0 0,-2-288-1803 0 0,0 1-1 0 0,1-1 1 0 0,1 0 0 0 0,0 0-1 0 0,1 1 1 0 0,0-2 0 0 0,0 1 0 0 0,1 0-1 0 0,8 15 1 0 0,-7-21-806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2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317 518 6753 0 0,'3'-3'13'0'0,"1"-1"0"0"0,-1 1 0 0 0,-1-1 0 0 0,1 0 0 0 0,0 0 0 0 0,-1 0 0 0 0,0-1 1 0 0,0 1-1 0 0,0-1 0 0 0,-1 1 0 0 0,1-1 0 0 0,-1 1 0 0 0,0-1 0 0 0,0 0 0 0 0,-1 0 0 0 0,0 1 1 0 0,0-1-1 0 0,0 0 0 0 0,0 0 0 0 0,0 1 0 0 0,-1-1 0 0 0,0 0 0 0 0,0 0 0 0 0,-1 1 0 0 0,1-1 1 0 0,-4-6-1 0 0,3 7 0 0 0,-1-1 0 0 0,1 1 1 0 0,-1 0-1 0 0,-1 0 0 0 0,1 0 0 0 0,0 0 1 0 0,-1 0-1 0 0,0 1 0 0 0,0-1 1 0 0,0 1-1 0 0,0 0 0 0 0,-1 1 0 0 0,1-1 1 0 0,-1 1-1 0 0,-9-4 0 0 0,3 3 11 0 0,1 0-1 0 0,-1 0 0 0 0,1 2 1 0 0,-1-1-1 0 0,0 1 1 0 0,0 1-1 0 0,0 0 0 0 0,1 0 1 0 0,-1 1-1 0 0,0 1 0 0 0,0 0 1 0 0,-10 3-1 0 0,14-3-7 0 0,1 0 0 0 0,-1 1-1 0 0,1-1 1 0 0,-1 2 0 0 0,1-1 0 0 0,0 0-1 0 0,0 1 1 0 0,0 0 0 0 0,1 1 0 0 0,0-1-1 0 0,-1 1 1 0 0,2 0 0 0 0,-1 0 0 0 0,0 1-1 0 0,1-1 1 0 0,0 1 0 0 0,0 0 0 0 0,1 0-1 0 0,-5 11 1 0 0,6-12 21 0 0,1 0 1 0 0,-1-1-1 0 0,1 1 1 0 0,0 0-1 0 0,0 0 0 0 0,0 1 1 0 0,1-1-1 0 0,0 0 0 0 0,0 10 1 0 0,1-13-22 0 0,0 1 0 0 0,0 0 0 0 0,0-1 0 0 0,0 1 0 0 0,0-1 0 0 0,0 1 1 0 0,1-1-1 0 0,-1 1 0 0 0,1-1 0 0 0,0 0 0 0 0,-1 0 0 0 0,1 0 0 0 0,0 0 0 0 0,0 0 1 0 0,1 0-1 0 0,-1 0 0 0 0,0-1 0 0 0,0 1 0 0 0,5 1 0 0 0,4 2-4 0 0,-1-1 0 0 0,1 0 0 0 0,0-1 0 0 0,0 0 0 0 0,0-1 1 0 0,1 0-1 0 0,-1-1 0 0 0,0 0 0 0 0,1 0 0 0 0,-1-1 0 0 0,1-1 0 0 0,20-4 0 0 0,-21 4-29 0 0,-1-2 0 0 0,1 0 1 0 0,0 0-1 0 0,-1-1 0 0 0,1 0 0 0 0,-1 0 1 0 0,0-1-1 0 0,0-1 0 0 0,-1 0 0 0 0,0 0 0 0 0,0-1 1 0 0,0 0-1 0 0,8-10 0 0 0,-9 8-18 0 0,-2-1 0 0 0,1 0 0 0 0,-2 0-1 0 0,1 0 1 0 0,-1-1 0 0 0,-1 0 0 0 0,0 0 0 0 0,0 0-1 0 0,-1-1 1 0 0,-1 1 0 0 0,0-1 0 0 0,0 1 0 0 0,-1-1 0 0 0,-1-13-1 0 0,-1-19-162 0 0,-3 0-1 0 0,-12-62 1 0 0,11 74 176 0 0,1 4-7 0 0,-3-18-50 0 0,2 76 33 0 0,4-4 256 0 0,1 0 1 0 0,1 0 0 0 0,2 0-1 0 0,0 0 1 0 0,2-1-1 0 0,15 50 1 0 0,-8-43-36 0 0,1 0 1 0 0,2 0-1 0 0,1-1 0 0 0,35 49 1 0 0,-41-66-222 0 0,-4-4-177 0 0,1-1 1 0 0,0 1-1 0 0,1-1 0 0 0,0-1 0 0 0,13 12 0 0 0,-3-5-514 0 0,-2-2-194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3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71 9637 0 0,'-7'-3'55'0'0,"4"2"-5"0"0,1 0-1 0 0,-1 0 0 0 0,0-1 0 0 0,0 1 1 0 0,0-1-1 0 0,1 1 0 0 0,-1-1 0 0 0,1 0 1 0 0,0 0-1 0 0,-4-4 0 0 0,-7-4 227 0 0,11 9-212 0 0,0-1 1 0 0,0 1 0 0 0,0 0 0 0 0,0 0 0 0 0,0-1-1 0 0,1 1 1 0 0,-1-1 0 0 0,1 0 0 0 0,-1 0 0 0 0,1 1-1 0 0,-1-1 1 0 0,1 0 0 0 0,0 0 0 0 0,-2-4 0 0 0,3 5-58 0 0,1 1 0 0 0,-1 0 0 0 0,0-1 0 0 0,0 1 0 0 0,0-1 0 0 0,1 1 0 0 0,-1 0 0 0 0,0-1 0 0 0,1 1 0 0 0,-1 0 1 0 0,0 0-1 0 0,1-1 0 0 0,-1 1 0 0 0,0 0 0 0 0,1 0 0 0 0,-1-1 0 0 0,0 1 0 0 0,1 0 0 0 0,-1 0 0 0 0,1 0 0 0 0,-1-1 0 0 0,0 1 0 0 0,1 0 1 0 0,-1 0-1 0 0,1 0 0 0 0,-1 0 0 0 0,1 0 0 0 0,0 0 0 0 0,15-1-19 0 0,-13 1 31 0 0,257 9-2655 0 0,-245-8 2129 0 0,10 1-579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3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 7741 0 0,'0'0'-7'0'0,"0"1"1"0"0,0-1 0 0 0,0 1 0 0 0,0-1-1 0 0,1 0 1 0 0,-1 1 0 0 0,0-1 0 0 0,0 0 0 0 0,0 1-1 0 0,0-1 1 0 0,1 1 0 0 0,-1-1 0 0 0,0 0-1 0 0,0 1 1 0 0,1-1 0 0 0,-1 0 0 0 0,0 0-1 0 0,0 1 1 0 0,1-1 0 0 0,-1 0 0 0 0,0 0-1 0 0,1 1 1 0 0,-1-1 0 0 0,0 0 0 0 0,1 0-1 0 0,-1 0 1 0 0,1 1 0 0 0,-1-1 0 0 0,0 0-1 0 0,1 0 1 0 0,-1 0 0 0 0,1 0 0 0 0,-1 0-1 0 0,0 0 1 0 0,1 0 0 0 0,19-1-89 0 0,-10 0 47 0 0,-3 1 60 0 0,0 0 1 0 0,-1 0 0 0 0,1-1 0 0 0,0 0-1 0 0,6-1 1 0 0,15-2-1 0 0,-14 3-21 0 0,135-14-1182 0 0,-126 11 459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3.8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67 208 7517 0 0,'-9'-2'-55'0'0,"0"0"0"0"0,0 0 1 0 0,-15-7-1 0 0,24 9 49 0 0,-1 0 1 0 0,1-1-1 0 0,0 1 1 0 0,-1 0-1 0 0,1 0 1 0 0,-1 0-1 0 0,1 0 1 0 0,-1-1-1 0 0,1 1 0 0 0,0 0 1 0 0,-1 0-1 0 0,1 0 1 0 0,-1 0-1 0 0,1 0 1 0 0,-1 0-1 0 0,1 0 1 0 0,-1 0-1 0 0,1 0 1 0 0,0 0-1 0 0,-1 1 0 0 0,1-1 1 0 0,-1 0-1 0 0,1 0 1 0 0,0 0-1 0 0,-1 0 1 0 0,1 1-1 0 0,-1-1 1 0 0,1 0-1 0 0,0 0 0 0 0,-1 1 1 0 0,1-1-1 0 0,0 0 1 0 0,-1 1-1 0 0,1 0 2 0 0,-1 0 0 0 0,1 0 0 0 0,0 1-1 0 0,-1-1 1 0 0,1 0 0 0 0,0 0 0 0 0,0 0-1 0 0,0 1 1 0 0,0-1 0 0 0,0 0 0 0 0,1 0-1 0 0,-1 2 1 0 0,14 41 22 0 0,-12-40-27 0 0,28 87 388 0 0,21 105-1 0 0,-31-111-469 0 0,-17-77-173 0 0,0 0-1 0 0,0 0 1 0 0,7 11-1 0 0,-4-9-651 0 0,-6-10 862 0 0,0 1 0 0 0,1-1 1 0 0,-1 1-1 0 0,0-1 1 0 0,0 1-1 0 0,0-1 1 0 0,1 1-1 0 0,-1-1 1 0 0,0 1-1 0 0,0-1 1 0 0,0 1-1 0 0,0 0 0 0 0,0-1 1 0 0,0 1-1 0 0,0-1 1 0 0,0 1-1 0 0,-1-1 1 0 0,1 1-1 0 0,0-1 1 0 0,0 1-1 0 0,0 0 1 0 0,-1-1-1 0 0,1 1 1 0 0,0-1-1 0 0,0 1 0 0 0,-1-1 1 0 0,0 1-1 0 0,1-1 31 0 0,0 1 0 0 0,-1-1 0 0 0,1 0-1 0 0,0 0 1 0 0,-1 0 0 0 0,1 0 0 0 0,0 0 0 0 0,-1 0-1 0 0,1 1 1 0 0,0-1 0 0 0,-1 0 0 0 0,1 0 0 0 0,-1 0-1 0 0,1 0 1 0 0,0 0 0 0 0,-1 0 0 0 0,1-1-1 0 0,-1 1 1 0 0,1 0 0 0 0,0 0 0 0 0,-1 0 0 0 0,1 0-1 0 0,0 0 1 0 0,-1 0 0 0 0,1-1 0 0 0,0 1-1 0 0,-1 0 1 0 0,1 0 0 0 0,0 0 0 0 0,0-1 0 0 0,-1 1-1 0 0,1 0 1 0 0,0-1 0 0 0,0 1 0 0 0,-1 0-1 0 0,1 0 1 0 0,0-1 0 0 0,0 1 0 0 0,0 0 0 0 0,-1-1-1 0 0,1 1 1 0 0,0-1 0 0 0,-7-12-163 0 0,1-1 1 0 0,1 1-1 0 0,-8-28 0 0 0,3 8 311 0 0,3 7 128 0 0,0-1 0 0 0,2 0 1 0 0,0 0-1 0 0,2 0 0 0 0,1-1 0 0 0,2 1 1 0 0,3-43-1 0 0,0 48-150 0 0,0 0 0 0 0,2 0 0 0 0,0 0 1 0 0,1 1-1 0 0,1 0 0 0 0,1 0 0 0 0,1 0 0 0 0,1 1 0 0 0,21-31 1 0 0,-27 44-71 0 0,1 1 1 0 0,0 0 0 0 0,0 1 0 0 0,0-1 0 0 0,1 1-1 0 0,-1 0 1 0 0,1 1 0 0 0,1-1 0 0 0,-1 1 0 0 0,1 0 0 0 0,-1 1-1 0 0,1-1 1 0 0,0 2 0 0 0,0-1 0 0 0,0 1 0 0 0,1 0 0 0 0,-1 0-1 0 0,1 1 1 0 0,-1-1 0 0 0,1 2 0 0 0,-1-1 0 0 0,1 1-1 0 0,0 1 1 0 0,-1-1 0 0 0,1 1 0 0 0,-1 0 0 0 0,1 1 0 0 0,-1 0-1 0 0,0 0 1 0 0,0 1 0 0 0,0 0 0 0 0,0 0 0 0 0,0 0 0 0 0,0 1-1 0 0,-1 0 1 0 0,0 0 0 0 0,0 1 0 0 0,0 0 0 0 0,0 0-1 0 0,8 10 1 0 0,-9-9-29 0 0,0 0-1 0 0,0 1 0 0 0,-1 0 0 0 0,0-1 1 0 0,-1 1-1 0 0,1 0 0 0 0,-1 1 1 0 0,-1-1-1 0 0,1 1 0 0 0,-1-1 0 0 0,0 1 1 0 0,-1 0-1 0 0,0-1 0 0 0,0 1 1 0 0,-1 0-1 0 0,0 0 0 0 0,0 0 0 0 0,-1 0 1 0 0,0 0-1 0 0,-4 14 0 0 0,3-14 1 0 0,-2 1 0 0 0,1 0-1 0 0,-1 0 1 0 0,0-1 0 0 0,-1 0-1 0 0,0 0 1 0 0,0 0 0 0 0,-1-1-1 0 0,0 0 1 0 0,0 0 0 0 0,-1 0-1 0 0,1-1 1 0 0,-2 1 0 0 0,1-2-1 0 0,-1 1 1 0 0,1-1 0 0 0,-13 5-1 0 0,-4 2-166 0 0,0-2-1 0 0,-1-1 0 0 0,-1-1 0 0 0,1-2 0 0 0,-1 0 0 0 0,0-2 1 0 0,-1 0-1 0 0,-32-1 0 0 0,42-5-454 0 0,7-1-198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4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11 515 7645 0 0,'0'0'-12'0'0,"-1"-1"0"0"0,0 1-1 0 0,1 0 1 0 0,-1-1 0 0 0,0 1 0 0 0,1-1 0 0 0,-1 1 0 0 0,1-1 0 0 0,-1 1 0 0 0,1-1 0 0 0,-1 1 0 0 0,1-1-1 0 0,-1 0 1 0 0,1 1 0 0 0,-1-1 0 0 0,1 0 0 0 0,0 1 0 0 0,0-1 0 0 0,-1 0 0 0 0,1 1 0 0 0,0-1 0 0 0,0 0-1 0 0,0 0 1 0 0,-1 1 0 0 0,1-1 0 0 0,0-1 0 0 0,1 1 5 0 0,-1 1-1 0 0,1-1 1 0 0,-1 1-1 0 0,1-1 0 0 0,-1 1 1 0 0,1 0-1 0 0,-1-1 1 0 0,1 1-1 0 0,-1-1 1 0 0,1 1-1 0 0,0 0 1 0 0,-1 0-1 0 0,1-1 1 0 0,-1 1-1 0 0,1 0 1 0 0,0 0-1 0 0,-1 0 1 0 0,1 0-1 0 0,0 0 1 0 0,-1 0-1 0 0,1 0 1 0 0,0 0-1 0 0,0 0 1 0 0,-1 0-1 0 0,1 0 0 0 0,0 0 1 0 0,-1 0-1 0 0,1 0 1 0 0,-1 1-1 0 0,1-1 1 0 0,0 0-1 0 0,26 9-3 0 0,-1 0 1 0 0,0 1-1 0 0,0 2 0 0 0,-1 1 0 0 0,-1 0 0 0 0,0 2 0 0 0,42 35 1 0 0,-64-48 10 0 0,0 0 1 0 0,-1 0 0 0 0,1 0-1 0 0,-1-1 1 0 0,1 1-1 0 0,-1 1 1 0 0,0-1 0 0 0,0 0-1 0 0,0 0 1 0 0,0 0 0 0 0,0 1-1 0 0,0-1 1 0 0,0 0 0 0 0,-1 1-1 0 0,0-1 1 0 0,1 0 0 0 0,-1 1-1 0 0,0-1 1 0 0,0 1-1 0 0,0-1 1 0 0,0 1 0 0 0,-1-1-1 0 0,0 4 1 0 0,1-5 0 0 0,-1 0 1 0 0,1 0-1 0 0,0-1 1 0 0,-1 1-1 0 0,1 0 1 0 0,-1 0-1 0 0,1-1 1 0 0,-1 1-1 0 0,0 0 1 0 0,1-1-1 0 0,-1 1 1 0 0,0 0-1 0 0,1-1 1 0 0,-1 1-1 0 0,0-1 1 0 0,0 1-1 0 0,1-1 1 0 0,-1 0-1 0 0,0 1 1 0 0,0-1-1 0 0,0 0 1 0 0,0 1-1 0 0,1-1 1 0 0,-3 0-1 0 0,-22 2 18 0 0,21-3-16 0 0,-6 1-4 0 0,-1-2-1 0 0,1 1 1 0 0,0-1 0 0 0,0-1 0 0 0,0 0 0 0 0,0 0 0 0 0,-17-10 0 0 0,25 13-38 0 0,33-17 64 0 0,99-52-128 0 0,-118 63 64 0 0,0 0 0 0 0,1 0 0 0 0,-1 2 0 0 0,25-7 0 0 0,-9 3-48 0 0,9-4-93 0 0,43-8 0 0 0,-46 11 206 0 0,-32 8 135 0 0,2-4-102 0 0,12-17 7 0 0,-12 16 438 0 0,-9 4-560 0 0,-15-9 68 0 0,15 8-75 0 0,-1 6 91 0 0,-16 7 15 0 0,21-10-41 0 0,1 0 0 0 0,-1 0 0 0 0,1 0 0 0 0,-1 1 0 0 0,1-1 0 0 0,-1 0 1 0 0,1 1-1 0 0,0-1 0 0 0,-1 0 0 0 0,1 1 0 0 0,0-1 0 0 0,-1 0 0 0 0,1 1 1 0 0,0-1-1 0 0,-1 1 0 0 0,1-1 0 0 0,0 1 0 0 0,-1-1 0 0 0,1 1 0 0 0,0-1 1 0 0,0 1-1 0 0,0-1 0 0 0,0 1 0 0 0,-1-1 0 0 0,1 1 0 0 0,0-1 0 0 0,0 1 1 0 0,0 0-1 0 0,-11 40 50 0 0,8-31 16 0 0,5 4 4 0 0,-2-9-66 0 0,1 1-1 0 0,0-1 0 0 0,0 0 0 0 0,0 0 0 0 0,0 0 0 0 0,1 0 1 0 0,0 0-1 0 0,0 0 0 0 0,1-1 0 0 0,-1 1 0 0 0,1 0 0 0 0,4 5 1 0 0,5 1-7 0 0,1 0 1 0 0,0 0-1 0 0,0-1 1 0 0,23 13-1 0 0,-36-23 1 0 0,21 13-85 0 0,-7-15-125 0 0,-6 0 197 0 0,0 1 0 0 0,0-1 0 0 0,0-1 1 0 0,0 1-1 0 0,0-1 0 0 0,0-1 0 0 0,10-5 1 0 0,-5 0 5 0 0,0-1 1 0 0,-1 0 0 0 0,1-1 0 0 0,17-22-1 0 0,-29 32 7 0 0,0 0 0 0 0,0 0 0 0 0,0 0 0 0 0,0 0 1 0 0,0 0-1 0 0,-1-1 0 0 0,1 1 0 0 0,0 0 0 0 0,-1 0 0 0 0,1-1 0 0 0,-1 1 0 0 0,1 0 0 0 0,-1-1 0 0 0,0 1 0 0 0,0 0 0 0 0,1-1 0 0 0,-1 1 0 0 0,0-1 0 0 0,0 1 0 0 0,0-1 0 0 0,-1 1 0 0 0,1 0 0 0 0,0-1 0 0 0,0 1 0 0 0,-1 0 0 0 0,1-1 0 0 0,-1 1 0 0 0,1 0 0 0 0,-1-1 0 0 0,0 1 1 0 0,1 0-1 0 0,-1 0 0 0 0,0 0 0 0 0,0 0 0 0 0,0-1 0 0 0,0 1 0 0 0,0 1 0 0 0,0-1 0 0 0,0 0 0 0 0,0 0 0 0 0,0 0 0 0 0,-3-1 0 0 0,-1-2 0 0 0,-8-8 24 0 0,-2 0 0 0 0,1 0 0 0 0,-2 2 0 0 0,1 0 0 0 0,-2 0 0 0 0,-33-13 0 0 0,60 25-17 0 0,0 1 0 0 0,1-1 0 0 0,-1-1 0 0 0,0 0 0 0 0,1 0 0 0 0,11-1 0 0 0,14 1-21 0 0,13 2 8 0 0,0-2 0 0 0,0-2 0 0 0,0-2 0 0 0,0-3 0 0 0,88-21 0 0 0,-98 10 23 0 0,-33 13-13 0 0,1 1 0 0 0,-1 0 0 0 0,1 0 0 0 0,9-1 0 0 0,-48 19-19 0 0,2 1 0 0 0,-30 21-1 0 0,55-34 39 0 0,0 1 0 0 0,0-1 0 0 0,1 1 0 0 0,-1 0-1 0 0,1 0 1 0 0,0 0 0 0 0,1 1 0 0 0,-1 0 0 0 0,1-1 0 0 0,0 1-1 0 0,0 0 1 0 0,0 1 0 0 0,1-1 0 0 0,-4 10 0 0 0,5-10 5 0 0,0-1 0 0 0,1 0 0 0 0,-1 1 0 0 0,1-1 0 0 0,0 1 0 0 0,1-1 0 0 0,-1 0 0 0 0,1 1 0 0 0,0-1 0 0 0,0 0 0 0 0,0 1 0 0 0,0-1 0 0 0,1 0 0 0 0,0 0 0 0 0,0 0 0 0 0,0 0 1 0 0,0 0-1 0 0,1-1 0 0 0,-1 1 0 0 0,5 3 0 0 0,3 4-17 0 0,0-2 0 0 0,0 0 1 0 0,2 0-1 0 0,-1-1 0 0 0,1 0 1 0 0,0-1-1 0 0,0 0 0 0 0,1-1 1 0 0,0 0-1 0 0,0-1 0 0 0,0-1 1 0 0,1 0-1 0 0,0-1 0 0 0,-1 0 1 0 0,1-1-1 0 0,22 1 0 0 0,-32-3-10 0 0,-1 0 0 0 0,0 0 0 0 0,1-1-1 0 0,-1 1 1 0 0,0-1 0 0 0,1 1 0 0 0,-1-1-1 0 0,0 0 1 0 0,1 0 0 0 0,-1 0 0 0 0,0-1-1 0 0,0 1 1 0 0,0-1 0 0 0,0 0 0 0 0,0 0-1 0 0,-1 0 1 0 0,1 0 0 0 0,-1 0 0 0 0,1-1-1 0 0,-1 1 1 0 0,0-1 0 0 0,1 1 0 0 0,-2-1-1 0 0,1 0 1 0 0,0 0 0 0 0,0 0 0 0 0,-1 0-1 0 0,1 0 1 0 0,0-4 0 0 0,0-1-1 0 0,-1 1-1 0 0,1-1 1 0 0,-2 1 0 0 0,1-1 0 0 0,-1 1 0 0 0,0-1 0 0 0,0 0-1 0 0,-1 1 1 0 0,0-1 0 0 0,-1 1 0 0 0,0-1 0 0 0,-2-7-1 0 0,-47-158-8 0 0,45 143 17 0 0,1-1 1 0 0,1 0 0 0 0,1-56-1 0 0,2 68-12 0 0,2-1 0 0 0,1 1 0 0 0,0-1 0 0 0,1 1 0 0 0,1 0 0 0 0,1 0 0 0 0,1 1 0 0 0,13-30 0 0 0,-19 48 4 0 0,0-1-1 0 0,0 1 1 0 0,0-1-1 0 0,0 1 1 0 0,1-1-1 0 0,-1 1 1 0 0,0-1-1 0 0,0 1 1 0 0,1-1 0 0 0,-1 1-1 0 0,0-1 1 0 0,1 1-1 0 0,-1-1 1 0 0,0 1-1 0 0,1 0 1 0 0,-1-1-1 0 0,1 1 1 0 0,-1 0 0 0 0,0-1-1 0 0,1 1 1 0 0,-1 0-1 0 0,1 0 1 0 0,-1-1-1 0 0,1 1 1 0 0,-1 0-1 0 0,1 0 1 0 0,-1 0-1 0 0,1 0 1 0 0,0-1 0 0 0,4 15-9 0 0,-6 24 56 0 0,0-28-17 0 0,-19 272 1029 0 0,29-143-1016 0 0,-4-86-469 0 0,-3-39-1 0 0,0-1 1 0 0,1 1 0 0 0,1-1-1 0 0,0 0 1 0 0,1 0-1 0 0,8 15 1 0 0,-5-13-560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5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83 6533 0 0,'13'-22'424'0'0,"-7"15"-152"0"0,-8 10 99 0 0,-2 1-344 0 0,1 0 0 0 0,0 0-1 0 0,0 0 1 0 0,0 1 0 0 0,1-1 0 0 0,-1 1-1 0 0,1 0 1 0 0,0 0 0 0 0,0 0 0 0 0,1 0-1 0 0,0 0 1 0 0,0 0 0 0 0,0 0 0 0 0,0 1 0 0 0,1-1-1 0 0,0 0 1 0 0,0 0 0 0 0,0 1 0 0 0,1-1-1 0 0,-1 0 1 0 0,1 0 0 0 0,1 0 0 0 0,-1 0 0 0 0,1 0-1 0 0,0 0 1 0 0,0 0 0 0 0,0 0 0 0 0,1-1-1 0 0,-1 1 1 0 0,1-1 0 0 0,0 1 0 0 0,5 4-1 0 0,-5-6-19 0 0,0 0 0 0 0,-1 0-1 0 0,2 0 1 0 0,-1-1 0 0 0,0 1-1 0 0,0-1 1 0 0,1 0-1 0 0,-1 0 1 0 0,1 0 0 0 0,0 0-1 0 0,0-1 1 0 0,0 1 0 0 0,-1-1-1 0 0,1 0 1 0 0,1 0-1 0 0,-1 0 1 0 0,4 0 0 0 0,-2-1-4 0 0,1-1 0 0 0,-1 1 0 0 0,0-1 0 0 0,1 0 0 0 0,-1-1 0 0 0,0 1 0 0 0,0-1 0 0 0,0 0 0 0 0,0-1-1 0 0,8-4 1 0 0,-7 2 1 0 0,1 0 0 0 0,-1 0 0 0 0,0-1 0 0 0,-1 0 0 0 0,0 0 0 0 0,0-1 0 0 0,0 0 0 0 0,0 0 0 0 0,-1 0 0 0 0,0 0-1 0 0,6-16 1 0 0,-4 9-3 0 0,-1 1-1 0 0,-1-2 1 0 0,-1 1-1 0 0,0 0 1 0 0,0-1-1 0 0,1-18 0 0 0,-5 10-32 0 0,-4 20-15 0 0,-4 11 23 0 0,2 0 9 0 0,2 0 0 0 0,-1 0 0 0 0,1 0 0 0 0,0 0 0 0 0,1 1 0 0 0,0-1 0 0 0,-4 18-1 0 0,7-23-88 0 0,-1 0-1 0 0,0 1 1 0 0,1-1-1 0 0,0 0 0 0 0,0 1 1 0 0,0-1-1 0 0,0 0 0 0 0,0 1 1 0 0,1-1-1 0 0,-1 0 1 0 0,1 1-1 0 0,0-1 0 0 0,0 0 1 0 0,0 0-1 0 0,0 0 0 0 0,1 0 1 0 0,-1 0-1 0 0,1 0 1 0 0,0 0-1 0 0,0 0 0 0 0,0 0 1 0 0,0-1-1 0 0,1 1 0 0 0,2 2 1 0 0,9 2-870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5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73 474 6437 0 0,'4'-11'42'0'0,"0"0"1"0"0,-1-1 0 0 0,0 1-1 0 0,-1-1 1 0 0,0 0 0 0 0,-1 0-1 0 0,0 1 1 0 0,-1-1 0 0 0,0 0-1 0 0,-3-15 1 0 0,3 27-43 0 0,0-1 0 0 0,0 1 1 0 0,0-1-1 0 0,0 1 0 0 0,0-1 0 0 0,0 1 0 0 0,0 0 0 0 0,0-1 1 0 0,-1 1-1 0 0,1-1 0 0 0,0 1 0 0 0,0-1 0 0 0,0 1 1 0 0,-1 0-1 0 0,1-1 0 0 0,0 1 0 0 0,0 0 0 0 0,-1-1 0 0 0,1 1 1 0 0,0 0-1 0 0,-1-1 0 0 0,1 1 0 0 0,-1 0 0 0 0,1 0 1 0 0,0-1-1 0 0,-1 1 0 0 0,1 0 0 0 0,-1 0 0 0 0,1 0 0 0 0,0-1 1 0 0,-1 1-1 0 0,1 0 0 0 0,-1 0 0 0 0,1 0 0 0 0,-1 0 1 0 0,0 0-1 0 0,0 0 4 0 0,-1 1 1 0 0,0-1-1 0 0,1 1 1 0 0,-1 0-1 0 0,1-1 0 0 0,-1 1 1 0 0,1 0-1 0 0,-1 0 1 0 0,1 0-1 0 0,-2 2 1 0 0,-3 1 24 0 0,1 1 1 0 0,0 0-1 0 0,0 1 0 0 0,-5 6 1 0 0,6-5 28 0 0,0 0 0 0 0,0 0 0 0 0,1 0 0 0 0,0 0 0 0 0,1 1 1 0 0,-1-1-1 0 0,1 1 0 0 0,1 0 0 0 0,-2 15 0 0 0,3-20-38 0 0,0 0 0 0 0,0 1 0 0 0,0-1 0 0 0,1 0-1 0 0,-1 1 1 0 0,1-1 0 0 0,0 0 0 0 0,0 1 0 0 0,0-1 0 0 0,0 0-1 0 0,1 0 1 0 0,-1 0 0 0 0,1 0 0 0 0,0 0 0 0 0,0-1 0 0 0,0 1 0 0 0,0 0-1 0 0,0-1 1 0 0,1 1 0 0 0,-1-1 0 0 0,1 0 0 0 0,0 0 0 0 0,-1 0-1 0 0,1 0 1 0 0,4 1 0 0 0,-3-1-32 0 0,1 0 0 0 0,-1-1-1 0 0,1 1 1 0 0,0-1 0 0 0,-1-1-1 0 0,1 1 1 0 0,0-1 0 0 0,0 1 0 0 0,-1-1-1 0 0,1-1 1 0 0,0 1 0 0 0,0-1-1 0 0,-1 0 1 0 0,1 0 0 0 0,0 0-1 0 0,-1 0 1 0 0,1-1 0 0 0,-1 0 0 0 0,6-3-1 0 0,1-1-137 0 0,0 0 0 0 0,-1-1 0 0 0,0 0 0 0 0,-1 0 0 0 0,1-1-1 0 0,12-15 1 0 0,-11 10 95 0 0,0-1-1 0 0,-1 0 0 0 0,-1-1 0 0 0,0 0 0 0 0,-1 0 1 0 0,-1-1-1 0 0,0 0 0 0 0,6-24 0 0 0,-4 4 191 0 0,-2-1 1 0 0,5-68-1 0 0,-12 101-117 0 0,2-15 267 0 0,-1 0 0 0 0,-1 0 0 0 0,-3-24 0 0 0,-2 30 234 0 0,2 11-70 0 0,2 8-78 0 0,-3 117 1452 0 0,2 63-408 0 0,3-161-1317 0 0,2 1 0 0 0,1 0 0 0 0,1-1 1 0 0,1 0-1 0 0,10 28 0 0 0,-9-37-218 0 0,1-1-1 0 0,1 0 1 0 0,0-1-1 0 0,1 1 1 0 0,0-2-1 0 0,1 0 0 0 0,1 0 1 0 0,19 17-1 0 0,-28-27-88 0 0,12 10-1500 0 0,-9-13-26 0 0,-5-9-814 0 0,-2 0 1451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3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57 5693 0 0,'-1'-2'15'0'0,"1"1"0"0"0,-1 1 0 0 0,0-1 0 0 0,1 1 0 0 0,0-1 0 0 0,-1 1 0 0 0,1-1 0 0 0,-1 0 0 0 0,1 1 0 0 0,0-1 0 0 0,-1 0 0 0 0,1 1 0 0 0,0-1 0 0 0,-1 0 0 0 0,1 1 0 0 0,0-1 0 0 0,0 0 0 0 0,0 1 0 0 0,0-1 0 0 0,0 0 0 0 0,0 0 0 0 0,0 1 0 0 0,0-1 0 0 0,0 0 0 0 0,0 1 0 0 0,0-1 0 0 0,0 0 0 0 0,1 1 0 0 0,-1-1 0 0 0,0 0 0 0 0,0 1 0 0 0,1-1 0 0 0,-1-1 0 0 0,1-1 295 0 0,0-1 0 0 0,0 1 1 0 0,-1-1-1 0 0,0 1 1 0 0,1-1-1 0 0,-2-4 1 0 0,1 6 166 0 0,0 2-429 0 0,0 1 0 0 0,0-1 0 0 0,0 0 0 0 0,1 0 0 0 0,-1 0 0 0 0,0 1-1 0 0,0-1 1 0 0,0 0 0 0 0,0 0 0 0 0,0 0 0 0 0,0 1 0 0 0,0-1-1 0 0,1 0 1 0 0,-1 0 0 0 0,0 0 0 0 0,0 1 0 0 0,0-1 0 0 0,0 0-1 0 0,1 0 1 0 0,-1 0 0 0 0,0 0 0 0 0,0 0 0 0 0,0 0 0 0 0,1 1-1 0 0,-1-1 1 0 0,0 0 0 0 0,0 0 0 0 0,0 0 0 0 0,1 0 0 0 0,-1 0-1 0 0,0 0 1 0 0,0 0 0 0 0,1 0 0 0 0,-1 0 0 0 0,0 0 0 0 0,0 0-1 0 0,1 0 1 0 0,-1 0 0 0 0,0 0 0 0 0,0 0 0 0 0,0 0 0 0 0,1-1-1 0 0,-1 1 1 0 0,0 0 0 0 0,0 0 0 0 0,0 0 0 0 0,1 0 0 0 0,-1 0 0 0 0,0 0-1 0 0,0-1 1 0 0,0 1 0 0 0,1 0 0 0 0,-1 0 0 0 0,0 0 0 0 0,0 0-1 0 0,0-1 1 0 0,0 1 0 0 0,0 0 0 0 0,0 0 0 0 0,1 0 0 0 0,-1-1-1 0 0,0 1 1 0 0,0 0 0 0 0,0 0 0 0 0,0-1 0 0 0,0 1 0 0 0,0 0-1 0 0,0 0 12 0 0,0 0-1 0 0,0 1 0 0 0,0-1 1 0 0,0 0-1 0 0,0 1 0 0 0,0-1 0 0 0,0 1 1 0 0,0-1-1 0 0,0 0 0 0 0,0 1 1 0 0,0-1-1 0 0,0 0 0 0 0,0 1 0 0 0,0-1 1 0 0,0 0-1 0 0,0 1 0 0 0,0-1 1 0 0,-1 0-1 0 0,1 1 0 0 0,0-1 0 0 0,0 0 1 0 0,0 1-1 0 0,-1-1 0 0 0,1 0 1 0 0,0 0-1 0 0,0 1 0 0 0,-1-1 0 0 0,1 0 1 0 0,0 0-1 0 0,-1 0 0 0 0,1 1 1 0 0,0-1-1 0 0,-1 0 0 0 0,1 0 0 0 0,0 0 1 0 0,-1 0-1 0 0,1 0 0 0 0,0 1 1 0 0,-1-1-1 0 0,1 0 0 0 0,0 0 0 0 0,-1 0 1 0 0,1 0-1 0 0,0 0 0 0 0,-1 0 1 0 0,1 0-1 0 0,-1 0 0 0 0,1-1 0 0 0,0 1 1 0 0,-1 0-1 0 0,1 0 0 0 0,0 0 1 0 0,-1 0-1 0 0,1-1 0 0 0,6 0 684 0 0,6 2-662 0 0,-9 10-2245 0 0,-3-9 1688 0 0,-1 0 0 0 0,0 1-1 0 0,0-1 1 0 0,0 0 0 0 0,0 0 0 0 0,0 0-1 0 0,-1 0 1 0 0,1-1 0 0 0,-1 1 0 0 0,1 0-1 0 0,-3 1 1 0 0,-4 5-800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5.9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84 4104 0 0,'-1'-2'34'0'0,"0"0"0"0"0,0 0 0 0 0,0 0-1 0 0,1 0 1 0 0,-1 0 0 0 0,1 0-1 0 0,0 0 1 0 0,-1 0 0 0 0,1 0 0 0 0,0 0-1 0 0,0-1 1 0 0,0 1 0 0 0,1 0-1 0 0,-1 0 1 0 0,0 0 0 0 0,1 0 0 0 0,-1 0-1 0 0,1 0 1 0 0,0 0 0 0 0,0 0-1 0 0,-1 0 1 0 0,3-2 0 0 0,-2 2 5 0 0,1-1 1 0 0,-1 1 0 0 0,1 0-1 0 0,0 0 1 0 0,-1 0-1 0 0,1 0 1 0 0,0 0 0 0 0,0 0-1 0 0,0 1 1 0 0,1-1-1 0 0,-1 1 1 0 0,0 0 0 0 0,0-1-1 0 0,1 1 1 0 0,-1 0-1 0 0,1 0 1 0 0,2 0 0 0 0,17-2-41 0 0,0 2 1 0 0,0 0 0 0 0,0 2 0 0 0,33 4-1 0 0,-22-2 102 0 0,-32-3-51 0 0,0 1 0 0 0,1-1 0 0 0,-1 0 0 0 0,0 0 0 0 0,0 0 0 0 0,0 0-1 0 0,1 0 1 0 0,-1 0 0 0 0,0 0 0 0 0,0-1 0 0 0,1 1 0 0 0,-1 0 0 0 0,0-1 0 0 0,0 1 0 0 0,0-1 0 0 0,0 1 0 0 0,0-1 0 0 0,0 1 0 0 0,0-1 0 0 0,0 0 0 0 0,0 0 0 0 0,3-2 1243 0 0,-2 12-1204 0 0,8 26-45 0 0,-8-26-130 0 0,0 3-536 0 0,3 38 41 0 0,-3-38-202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6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6973 0 0,'0'-10'28'0'0,"2"1"-1"0"0,-1 0 1 0 0,1 0 0 0 0,4-12 0 0 0,0 0 75 0 0,-8 27-268 0 0,1 1 1 0 0,0-1-1 0 0,1 0 1 0 0,0 0 0 0 0,0 0-1 0 0,0 0 1 0 0,0 1-1 0 0,1-1 1 0 0,0 0-1 0 0,1 0 1 0 0,-1 0 0 0 0,3 6-1 0 0,8 6-656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06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43 14 5633 0 0,'0'0'731'0'0,"-3"2"-562"0"0,-11 5 5 0 0,10-5 271 0 0,2 3-332 0 0,-5 15 14 0 0,6-15 707 0 0,1 1-816 0 0,0-1 0 0 0,-1 1 0 0 0,1 0 0 0 0,-1-1 0 0 0,-3 10 0 0 0,3-9 3 0 0,0-1-1 0 0,-1 1 1 0 0,2-1-1 0 0,-1 1 1 0 0,1 9-1 0 0,0-6 12 0 0,0 0 1 0 0,1 0-1 0 0,4 18 0 0 0,-2-11-12 0 0,-3-15-17 0 0,0-1-1 0 0,0 1 1 0 0,0 0-1 0 0,0 0 1 0 0,0 0-1 0 0,0 0 1 0 0,0 0 0 0 0,0 0-1 0 0,1 0 1 0 0,-1 0-1 0 0,0 0 1 0 0,1-1-1 0 0,-1 1 1 0 0,0 0-1 0 0,1 0 1 0 0,-1 0-1 0 0,1-1 1 0 0,0 1 0 0 0,-1 0-1 0 0,1-1 1 0 0,0 1-1 0 0,1 1 1 0 0,0 0 0 0 0,0 0 0 0 0,0 0-1 0 0,1-1 1 0 0,-1 1 0 0 0,1 0 0 0 0,-1-1 0 0 0,1 0 0 0 0,0 1 0 0 0,0-1 0 0 0,-1 0-1 0 0,1-1 1 0 0,4 2 0 0 0,-5-2-3 0 0,0-1 0 0 0,1 1 0 0 0,-1 0 0 0 0,0-1 1 0 0,0 1-1 0 0,1-1 0 0 0,-1 0 0 0 0,0 0 0 0 0,0 0 0 0 0,0 0 0 0 0,0 0 0 0 0,0 0 0 0 0,0 0 0 0 0,-1-1 0 0 0,1 1 0 0 0,0-1 0 0 0,-1 1 0 0 0,1-1 0 0 0,-1 0 0 0 0,1 0 0 0 0,-1 0 0 0 0,0 0 0 0 0,0 0 0 0 0,2-4 0 0 0,4-10-8 0 0,0 0-1 0 0,-1-1 1 0 0,-1 1-1 0 0,0-2 1 0 0,-2 1-1 0 0,0 0 1 0 0,0-1-1 0 0,-2 1 1 0 0,0-20-1 0 0,-1 35 5 0 0,0 0 0 0 0,-1 0 0 0 0,1 0 0 0 0,0 0 0 0 0,-1 0 0 0 0,1 0 0 0 0,-1 0 0 0 0,1 0 0 0 0,-1 0 0 0 0,-1-2 0 0 0,1 2-61 0 0,-9 4-3 0 0,5-1 67 0 0,1 1-1 0 0,-1 0 0 0 0,1 0 0 0 0,-1 0 1 0 0,1 0-1 0 0,0 1 0 0 0,-1-1 0 0 0,1 1 1 0 0,1 0-1 0 0,-1 0 0 0 0,0 1 0 0 0,1-1 1 0 0,0 1-1 0 0,-1 0 0 0 0,2-1 1 0 0,-1 1-1 0 0,0 1 0 0 0,1-1 0 0 0,-1 0 1 0 0,-1 8-1 0 0,3-11 2 0 0,1-1 1 0 0,0 1 0 0 0,0 0-1 0 0,0-1 1 0 0,0 1-1 0 0,0 0 1 0 0,0 0 0 0 0,0-1-1 0 0,0 1 1 0 0,1 0-1 0 0,-1-1 1 0 0,0 1 0 0 0,0 0-1 0 0,0-1 1 0 0,1 1-1 0 0,-1 0 1 0 0,0-1 0 0 0,1 1-1 0 0,-1 0 1 0 0,1-1-1 0 0,-1 1 1 0 0,0-1 0 0 0,2 1-1 0 0,-1 1 2 0 0,1-1 0 0 0,0 0 0 0 0,0 0-1 0 0,0 0 1 0 0,0 0 0 0 0,0-1 0 0 0,0 1-1 0 0,0-1 1 0 0,3 1 0 0 0,15 2 17 0 0,32 0 0 0 0,-46-2-20 0 0,0-2 0 0 0,0 1 0 0 0,0-1 0 0 0,0 0 0 0 0,0 0 0 0 0,0-1 0 0 0,0 1-1 0 0,0-1 1 0 0,-1-1 0 0 0,1 1 0 0 0,5-4 0 0 0,15-6-6 0 0,-20 10 12 0 0,1 0-3 0 0,0 0 0 0 0,1 0 0 0 0,0 0 0 0 0,9 0 0 0 0,-14 2-6 0 0,0 0 0 0 0,1 0 0 0 0,-1 1 0 0 0,1 0 1 0 0,-1-1-1 0 0,0 1 0 0 0,1 0 0 0 0,-1 1 0 0 0,0-1 0 0 0,0 1 0 0 0,0-1 0 0 0,4 3 0 0 0,-7-3 5 0 0,1 0-1 0 0,0 0 0 0 0,-1 1 1 0 0,1-1-1 0 0,-1 0 1 0 0,1 0-1 0 0,-1 0 0 0 0,0 1 1 0 0,1-1-1 0 0,-1 0 0 0 0,0 1 1 0 0,0-1-1 0 0,0 0 0 0 0,0 3 1 0 0,-1 24 32 0 0,1-22-16 0 0,44-23 666 0 0,18-11-632 0 0,61-25 258 0 0,-121 52-273 0 0,1 0 0 0 0,-1 0 1 0 0,1 0-1 0 0,-1 1 0 0 0,1-1 1 0 0,0 1-1 0 0,-1-1 1 0 0,1 1-1 0 0,0 0 0 0 0,-1 0 1 0 0,1 0-1 0 0,0 0 1 0 0,-1 1-1 0 0,1-1 0 0 0,0 1 1 0 0,-1-1-1 0 0,1 1 1 0 0,-1 0-1 0 0,1 0 0 0 0,2 2 1 0 0,-1 0-13 0 0,-1 0 1 0 0,0 0-1 0 0,0 0 0 0 0,0 0 1 0 0,0 1-1 0 0,0-1 0 0 0,0 1 1 0 0,-1 0-1 0 0,0 0 1 0 0,0 0-1 0 0,3 7 0 0 0,6 14-364 0 0,-1 1-1 0 0,11 46 1 0 0,-17-51-624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4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5148,'22'-20'1679,"-11"11"-898,0 1 0,0 1 0,1 0 0,0 1 0,0 0 0,13-4 0,-25 10-760,1 0 1,-1 0-1,0-1 0,1 1 0,-1 0 0,0 0 0,1 0 0,-1 0 0,0 0 0,1 0 0,-1 1 0,0-1 0,0 0 0,1 0 0,-1 0 0,0 0 0,1 0 0,-1 0 0,0 0 0,0 1 0,1-1 0,-1 0 0,0 0 0,0 0 0,1 1 0,-1-1 0,0 0 0,0 0 0,0 0 0,0 1 0,1-1 0,-1 0 0,0 1 0,0-1 0,0 0 0,0 0 0,0 1 0,0-1 0,0 0 0,0 1 0,1-1 0,-1 0 0,0 1 0,0-1 0,-1 0 0,1 0 0,0 1 1,0-1-1,0 0 0,0 1 0,0-1 0,-3 25 275,1-13-232,-12 70 86,7-46-128,-1 1-20,4-23 3,1 0 1,1 0-1,-2 21 1,4-35-4,1 1-1,-1-1 1,0 0-1,0 1 1,0-1-1,0 0 1,1 1 0,-1-1-1,0 0 1,0 1-1,0-1 1,1 0-1,-1 1 1,0-1 0,1 0-1,-1 0 1,0 0-1,0 1 1,1-1 0,-1 0-1,0 0 1,1 0-1,-1 0 1,1 1-1,-1-1 1,0 0 0,1 0-1,-1 0 1,0 0-1,1 0 1,-1 0-1,1 0 1,-1 0 0,0 0-1,1 0 1,-1 0-1,0 0 1,1-1 0,-1 1-1,0 0 1,1 0-1,-1 0 1,0 0-1,1-1 1,-1 1 0,24-10-10,-19 8 12,32-10-13,0 1 1,0 2-1,1 2 1,50-3 0,-46 8 12,-44 1 1,0 0-1,0 0 0,0 0 1,1 0-1,-1 0 0,0-1 1,1 1-1,-1 0 0,1-1 0,-1 0 1,1 1-1,-1-1 0,1 0 1,0 0-1,0 0 0,0 1 1,-1-5-1,-20-41-8,17 32-5,1 0-1,-2-19 0,5 21 41,-2 0 0,0 0 0,-5-13 1,8 26-25,0 0-1,0 0 1,0 0 0,0 0 0,0 0 0,0-1 0,0 1 0,0 0 0,0 0 0,0 0 0,0 0 0,0 0 0,0 0 0,0 0 0,0 0 0,0 0-1,0-1 1,0 1 0,0 0 0,0 0 0,0 0 0,0 0 0,-1 0 0,1 0 0,0 0 0,0 0 0,0 0 0,0 0 0,0 0 0,0 0 0,0 0-1,0 0 1,0 0 0,-1 0 0,1 0 0,0 0 0,0 0 0,0 0 0,0 0 0,0 0 0,0 0 0,0 0 0,0 0 0,-1 0 0,1 0 0,0 0-1,0 0 1,0 0 0,0 0 0,0 0 0,0 0 0,0 0 0,0 0 0,0 0 0,0 0 0,-1 0 0,1 0 0,0 0 0,0 0 0,0 1 0,0-1-1,0 0 1,0 0 0,0 0 0,0 0 0,0 0 0,0 0 0,0 0 0,-5 13 139,-1 17-12,-4 45 177,4 0-1,3 107 1,5-151-373,1-1 0,1 0 0,1 0 0,11 33 0,8-7-1996,-14-25-655,-6-20 992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4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10393,'4'-9'-39,"-3"7"192,0 0-1,0 0 1,0 0 0,0 0-1,0 0 1,1 0-1,-1 0 1,1 0 0,-1 1-1,3-2 1,-4 2-108,1 1 1,-1 0-1,0 0 1,1 0-1,-1 0 0,0 0 1,1 0-1,-1 0 1,1 0-1,-1 0 1,0 0-1,1 0 0,-1 0 1,1 0-1,-1 0 1,0 0-1,1 0 1,-1 0-1,1 0 1,-1 1-1,0-1 0,1 0 1,-1 1-1,13 13 570,4 10-216,-2 2 1,-1-1-1,0 2 1,-2 0-1,-2 1 0,15 53 1,-22-66-506,-1 0-1,0 1 1,-1 0 0,0-1 0,-2 1 0,1-1-1,-2 1 1,0-1 0,-1 0 0,-1 1 0,0-1-1,-1-1 1,-1 1 0,-13 25 0,4-16-1118,-34 40-1,11-18-426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4.9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267 214 6469,'0'0'11,"0"0"0,0-1 1,0 1-1,1 0 0,-1 0 1,0-1-1,0 1 0,1 0 1,-1-1-1,0 1 0,0 0 1,1 0-1,-1 0 1,0-1-1,1 1 0,-1 0 1,1 0-1,-1 0 0,0 0 1,1 0-1,-1 0 0,0 0 1,1-1-1,-1 1 0,1 0 1,8-4 452,10-24 1002,-1 3-396,-3 0-97,-11 18-637,1 0 0,-1 0 0,0-1 1,-1 0-1,5-15 0,-7 21-293,-1 0 0,0 0 1,0 0-1,0-1 0,0 1 1,0 0-1,0 0 0,0 0 0,-1 0 1,1 0-1,-1 0 0,1-1 1,-1 1-1,0 0 0,0 1 1,0-1-1,0 0 0,0 0 0,-1 0 1,1 1-1,0-1 0,-1 0 1,1 1-1,-1-1 0,0 1 0,1 0 1,-1 0-1,-3-2 0,2 1-30,0 0 0,-1 1 0,1 0 0,0-1 0,-1 1 0,1 1 0,0-1 0,-1 0 0,1 1 0,-1-1 0,0 1 0,-6 1 0,3 0 0,-1 0 0,1 1 0,-1 0 0,1 0 0,-12 6 0,3 0 23,0 1 0,1 1 0,0 0 0,-19 17 0,18-12 50,1 0 1,0 1-1,1 0 0,1 1 1,-16 27-1,24-36-35,1-1 0,0 1-1,0 0 1,1 1 0,0-1 0,1 0-1,-1 1 1,2 0 0,-1-1 0,1 1-1,1 0 1,-1 0 0,2 0 0,-1 0-1,1 0 1,2 9 0,-1-12-42,1-1 1,-1 1-1,1-1 0,0 0 1,0 0-1,1 0 0,-1 0 1,1 0-1,0-1 1,1 0-1,-1 0 0,1 0 1,-1 0-1,1-1 1,0 1-1,1-1 0,-1-1 1,1 1-1,-1-1 0,1 0 1,7 2-1,13 3-403,1-1 0,0-2 0,36 2 0,-46-4-8,12 0-648,-1-2 0,0 0 0,29-5 0,-9-2-782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5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150 456 5328,'5'-1'57,"0"0"-1,1-1 0,-1 0 0,0-1 0,0 1 0,0-1 0,0 0 1,-1 0-1,1 0 0,-1-1 0,4-3 0,-4 4 23,-1 0 0,0 0 0,-1 0 0,1 0 0,0 0 0,-1-1 0,0 1 0,0-1 0,0 1 0,0-1 0,0 0 0,-1 0-1,0 0 1,0 0 0,1-5 0,-2 4-1,-1 0-1,0 0 0,0 0 0,-1 1 0,1-1 0,-1 0 1,0 1-1,0-1 0,-1 1 0,1 0 0,-1-1 1,0 1-1,0 1 0,-1-1 0,1 0 0,-1 1 0,1-1 1,-1 1-1,0 0 0,-1 1 0,1-1 0,0 1 1,-1 0-1,1 0 0,-1 0 0,0 0 0,1 1 1,-1 0-1,-10-2 0,9 4-53,0 0 1,0 0-1,0 0 1,0 0-1,1 1 1,-1 0-1,0 1 1,1-1 0,0 1-1,-1 0 1,1 0-1,0 0 1,1 1-1,-1 0 1,1 0-1,-1 0 1,1 1-1,0-1 1,-4 8-1,3-6 43,1 0 1,0 1-1,1-1 0,0 1 0,0 0 0,0 0 1,1 0-1,0 0 0,0 0 0,0 0 0,1 1 1,1-1-1,-1 1 0,1-1 0,1 12 0,0-15-87,-1-1-1,1 0 1,0 1-1,0-1 1,0 0-1,1 1 1,-1-1-1,1 0 1,0 0-1,0 0 0,0 0 1,0 0-1,0-1 1,1 1-1,-1-1 1,1 1-1,-1-1 1,1 0-1,0 0 1,0 0-1,0-1 1,0 1-1,1-1 1,-1 1-1,0-1 1,1 0-1,-1 0 0,0 0 1,1-1-1,-1 1 1,1-1-1,-1 0 1,1 0-1,-1 0 1,1-1-1,-1 1 1,1-1-1,-1 0 1,1 0-1,-1 0 1,0 0-1,1 0 0,-1-1 1,0 0-1,0 1 1,0-1-1,0 0 1,-1 0-1,1-1 1,0 1-1,-1-1 1,0 1-1,5-7 1,0-2-136,0-1 0,-1 0 0,0-1 0,-1 1 0,0-1 0,-1 0 1,0 0-1,-1-1 0,1-17 0,0-17-8,-3-64 1,1-13 78,-1 113 78,-2 9 3,1 0 1,0 0-1,0 0 0,0 0 0,0 0 0,1 0 0,-1 0 0,1 0 0,2-6 0,-6 31 189,-6 39 244,-1 72-1,10-101-448,0 0 0,3 0 0,1 0-1,8 33 1,-9-55-315,0 0 0,0-1 0,1 1 0,8 12 0,0-6-695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5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312 82 6437,'24'-20'786,"-23"20"-750,-1-1 0,1 1 0,-1-1 0,1 1 0,-1-1 0,1 1 0,-1-1 0,1 0-1,-1 1 1,0-1 0,1 0 0,-1 1 0,0-1 0,0 0 0,0 1 0,0-1 0,1 0 0,-1 1 0,0-1 0,0 0 0,0 0 0,0 1 0,0-1 0,-1 0 0,1 0-1,0 1 1,0-1 0,0 0 0,-1 1 0,1-1 0,0 0 0,-1 1 0,1-1 0,0 1 0,-1-1 0,1 0 0,-1 0 0,-5-3 31,0 0 0,0 0 1,-1 0-1,1 1 0,-1 0 0,0 0 1,1 0-1,-1 1 0,0 0 0,-1 1 1,1-1-1,0 2 0,0-1 0,-13 1 0,10 0-31,0 0 0,1 1 0,-1 1 0,0-1 0,1 2 0,0-1 0,-1 1 0,1 1 0,0-1 0,1 2 0,-10 4 0,16-8-20,0 1 1,1-1-1,-1 0 0,0 1 0,1-1 1,-1 1-1,1-1 0,0 1 1,-1 0-1,1 0 0,0-1 1,0 1-1,0 0 0,0 0 1,1 0-1,-1 0 0,0 0 1,0 5-1,1-4 14,0 0-1,0 0 1,1 0 0,-1 0 0,1 0 0,0 0 0,0 0-1,0 0 1,0-1 0,0 1 0,0 0 0,3 2-1,4 8 89,2-1 0,-1-1 0,2 0 0,15 14 0,-17-17-90,24 20 136,-25-22-118,1 0 1,-2 1 0,1 0 0,-1 0 0,0 1 0,0-1-1,-1 1 1,0 1 0,5 9 0,-11-17-35,1 0 0,-1 0 0,0 1 0,0-1 0,1 0 1,-1 1-1,0-1 0,0 0 0,0 1 0,0-1 0,-1 0 0,1 1 1,0-1-1,0 0 0,-1 1 0,1-1 0,-1 0 0,1 0 0,-2 2 1,0 0 8,0 0 0,0 0 1,0-1-1,-1 1 1,1-1-1,-1 0 1,-4 4-1,-1-1-25,0 0 0,0-1 0,-1 0-1,-16 6 1,3-3-695,0-1 0,-1-1 1,1 0-1,-1-2 0,-36 1 0,42-6-544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6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279 505 6345,'-2'-9'198,"2"8"-193,0 1-1,0-1 0,0 0 0,0 0 0,0 1 1,0-1-1,0 0 0,0 1 0,0-1 0,0 0 1,0 1-1,0-1 0,0 0 0,1 1 0,-1-1 1,0 0-1,0 1 0,1-2 0,1-2 22,-1 1 0,1-1-1,-1 0 1,0 0 0,-1 0 0,1 1-1,-1-1 1,1 0 0,-1-5 0,-3-42 53,1 34-43,2 13 37,0 1 0,-1-1 0,0 0 0,1 0 0,-1 1 0,-1-1 0,1 0 0,0 1 0,-1 0 0,0-1 0,0 1 0,0 0 0,-4-6 0,4 8-17,0-1 1,0 1 0,0-1-1,0 1 1,0-1 0,0 1-1,0 0 1,-1 0-1,1 0 1,0 1 0,-1-1-1,1 0 1,0 1 0,-1 0-1,1-1 1,-1 1-1,1 0 1,-1 0 0,1 0-1,-1 1 1,1-1 0,-4 2-1,-8 2-2,-1 1-1,2 1 0,-1 0 1,1 1-1,0 0 0,0 1 1,1 0-1,0 1 1,0 1-1,1 0 0,0 1 1,1 0-1,0 0 1,-11 18-1,20-27-26,-1 0 0,1 0 0,0 0 0,0 1 0,0-1 1,0 0-1,0 1 0,0-1 0,1 1 0,-1-1 0,1 1 0,0-1 0,0 1 0,0-1 1,0 1-1,0-1 0,0 1 0,1-1 0,-1 1 0,1-1 0,-1 1 0,1-1 0,0 0 1,0 1-1,2 1 0,-1-1 2,0-1-1,0 0 1,0 1 0,0-1 0,0 0 0,1 0-1,-1 0 1,1-1 0,-1 1 0,1-1 0,0 1-1,0-1 1,0 0 0,-1 0 0,1 0 0,0 0-1,0-1 1,1 1 0,5-1 0,3 1-18,1-1 0,0-1 0,-1 0 0,1-1 1,-1 0-1,1-1 0,-1 0 0,14-6 0,-20 6-26,1 0-1,0-1 0,-1 0 1,0 0-1,0 0 0,0-1 1,-1 0-1,1 0 0,-1 0 1,-1-1-1,1 1 0,-1-1 1,1 0-1,-2-1 0,5-8 1,11-33-395,24-95 0,-28 86 358,-6 22 47,1-2 6,26-66 0,-36 102-2,0 1 0,0 0 0,0-1 0,0 1 0,0 0 0,1-1 0,-1 1 0,0 0 0,0-1 0,0 1-1,0 0 1,0-1 0,1 1 0,-1 0 0,0 0 0,0-1 0,1 1 0,-1 0 0,0 0 0,0-1 0,1 1 0,-1 0 0,0 0 0,0 0 0,1 0 0,-1-1 0,0 1 0,1 0 0,-1 0 0,0 0 0,1 0 0,0 0-1,2 11-1,-1 20 35,-2-31-31,-11 152 289,0-13-77,10-117-337,2 0-1,1-1 0,1 1 1,8 31-1,-8-40-481,0-1 0,2 0 1,-1 0-1,8 11 0,-3-10-520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6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56 188 7037,'2'0'117,"-1"1"1,1-1 0,0 0-1,0 0 1,0 0-1,0-1 1,0 1 0,-1 0-1,1-1 1,0 1 0,0-1-1,0 1 1,-1-1-1,1 0 1,0 0 0,1-1-1,32-23 266,-13 9-386,14-5 29,-27 17-23,0-1 1,0-1-1,-1 1 0,1-1 0,-1-1 1,7-7-1,-14 13 4,0 0-1,0 0 1,0 0 0,0 0 0,0 0 0,0 0-1,-1 0 1,1-1 0,0 1 0,-1 0-1,1 0 1,-1 0 0,1-1 0,-1 1 0,0 0-1,0-1 1,1 1 0,-1 0 0,0-1-1,0 1 1,0 0 0,0-1 0,-1 1 0,1 0-1,0-1 1,0 1 0,-1 0 0,1 0-1,-1-1 1,1 1 0,-1 0 0,0 0 0,1 0-1,-1-1 1,0 1 0,0 0 0,0 0 0,0 0-1,0 0 1,0 1 0,0-1 0,0 0-1,0 0 1,-2 0 0,-2-2 35,-1 0 0,0 0 0,0 1 0,1 0 1,-1 0-1,0 1 0,-1-1 0,-8 0 0,0 2 24,0 1-1,0 0 1,0 1 0,0 1 0,1 0-1,-27 10 1,38-12-26,0 0 1,0 0-1,0 0 0,0 1 0,1-1 1,-1 1-1,0 0 0,1-1 1,-1 1-1,1 1 0,0-1 1,0 0-1,-1 0 0,2 1 0,-1-1 1,-3 6-1,4-6 9,0 1-1,0 0 1,1 0 0,-1 0-1,1 0 1,-1 0 0,1 0 0,0 0-1,0-1 1,1 1 0,-1 0-1,0 0 1,1 0 0,1 5-1,2 1 13,0 0 0,1 0 0,0 0 0,0-1 0,1 0 0,0 0 0,0 0-1,1 0 1,8 6 0,1-1-702,0 0 0,1-1 1,1-1-1,0 0 0,0-2 0,1 0 0,1-1 0,28 8 0,-27-13-523,-4-3-5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4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29 5665 0 0,'-30'-28'10749'0'0,"38"42"-9354"0"0,14 22-1352 0 0,-3-3 375 0 0,-1 1 0 0 0,-1 1 0 0 0,-2 1 0 0 0,14 48 0 0 0,-22-61-365 0 0,0-1-1 0 0,2 1 1 0 0,1-2-1 0 0,1 1 0 0 0,1-1 1 0 0,16 22-1 0 0,-22-35-42 0 0,1 0 0 0 0,-1 0 0 0 0,2 0 0 0 0,-1-1 0 0 0,1 0 0 0 0,0-1 0 0 0,1 1 0 0 0,-1-2-1 0 0,1 1 1 0 0,0-1 0 0 0,1-1 0 0 0,-1 1 0 0 0,1-2 0 0 0,0 1 0 0 0,0-1 0 0 0,17 2 0 0 0,-21-4-3 0 0,1-1-1 0 0,-1-1 1 0 0,0 1 0 0 0,1-1 0 0 0,-1 0 0 0 0,0-1-1 0 0,0 1 1 0 0,0-1 0 0 0,0 0 0 0 0,0-1 0 0 0,11-6-1 0 0,6-4-14 0 0,32-26-1 0 0,-38 26-11 0 0,83-70-32 0 0,14-10-46 0 0,-109 89 91 0 0,0 1 1 0 0,0 0-1 0 0,0 0 1 0 0,0 0-1 0 0,1 1 1 0 0,-1 0-1 0 0,1 0 0 0 0,0 0 1 0 0,0 1-1 0 0,-1-1 1 0 0,1 2-1 0 0,0-1 1 0 0,9 0-1 0 0,-8 2 3 0 0,1 0 1 0 0,-1 1-1 0 0,0-1 0 0 0,0 2 1 0 0,0-1-1 0 0,0 1 0 0 0,0 0 1 0 0,0 0-1 0 0,-1 0 1 0 0,10 8-1 0 0,164 129 201 0 0,-155-119-178 0 0,-18-15-1 0 0,0-1 0 0 0,1 0 0 0 0,0 0 1 0 0,0 0-1 0 0,0-1 0 0 0,0 0 0 0 0,1-1 0 0 0,-1 1 1 0 0,1-2-1 0 0,0 1 0 0 0,0-1 0 0 0,0-1 0 0 0,16 2 1 0 0,-10-6-6 0 0,0 1 0 0 0,25-9 1 0 0,-24 7 18 0 0,33-6 0 0 0,62 2-30 0 0,18-2 36 0 0,-107 8-13 0 0,1-2 1 0 0,-1-1-1 0 0,33-12 1 0 0,-31 6 207 0 0,0-2 1 0 0,-1-1 0 0 0,0 0-1 0 0,-2-2 1 0 0,27-23 0 0 0,-40 33-179 0 0,0-1-1 0 0,-1-1 1 0 0,0 0 0 0 0,-1 0 0 0 0,1 0 0 0 0,-1 0-1 0 0,-1-1 1 0 0,0 0 0 0 0,0 0 0 0 0,-1-1 0 0 0,0 1-1 0 0,0-1 1 0 0,-1 0 0 0 0,2-11 0 0 0,-1 6-53 0 0,-2 6-11 0 0,-5 14-74 0 0,-18 61-65 0 0,21-53-2414 0 0,0-12 2422 0 0,0-1 0 0 0,0 1 0 0 0,0-1 0 0 0,0 1 0 0 0,1-1 0 0 0,-1 1 0 0 0,0-1 0 0 0,0 1 0 0 0,0-1 0 0 0,0 1 0 0 0,0-1 0 0 0,0 1 0 0 0,-1-1-1 0 0,1 1 1 0 0,0-1 0 0 0,0 1 0 0 0,0-1 0 0 0,0 1 0 0 0,-1-1 0 0 0,1 1 0 0 0,0-1 0 0 0,0 0 0 0 0,-1 1 0 0 0,1-1 0 0 0,0 1 0 0 0,-1-1 0 0 0,1 0 0 0 0,0 1 0 0 0,-1-1 0 0 0,1 0 0 0 0,-1 1 0 0 0,1-1 0 0 0,0 0 0 0 0,-1 1-1 0 0,0-1 1 0 0,-8 6-2018 0 0,-4-1-38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0 220 5176,'18'-52'647,"-18"49"-507,1 1-1,0-1 1,0 1 0,0 0 0,0-1-1,0 1 1,0 0 0,0 0 0,1 0-1,2-3 1,-1 10-82,-1 0 0,0 0 0,-1 0-1,1 0 1,-1 1 0,0-1 0,-1 0 0,1 1 0,-1 10-1,2 16 250,6 25 418,0 71-1,-1 0-23,-2-94-610,1 24 62,-6-58-143,0 0 0,0 1 0,0-1 0,0 0 0,0 0 1,0 0-1,0 0 0,0 0 0,0 1 0,0-1 0,0 0 0,0 0 0,0 0 0,0 1 0,0-1 0,0 0 1,0 0-1,0 0 0,0 0 0,0 0 0,0 1 0,0-1 0,0 0 0,-1 0 0,1 0 0,0 0 0,0 0 1,0 1-1,0-1 0,0 0 0,0 0 0,0 0 0,-1 0 0,1 0 0,0 0 0,0 0 0,0 0 0,0 1 1,-1-1-1,1 0 0,0 0 0,0 0 0,0 0 0,0 0 0,-1 0 0,1 0 0,-8-7 230,-5-11-35,7 5-196,0 0 1,1 0 0,0-1-1,1 1 1,-4-22 0,-4-72-31,11 99 24,-2-32 0,2 0-1,5-54 0,-2 75-5,1-1 1,0 1 0,2 0-1,0 0 1,1 1-1,17-34 1,-20 46 0,0 1 1,0 1 0,1-1-1,-1 0 1,1 1-1,0 0 1,1 0 0,-1 0-1,1 0 1,0 1-1,6-4 1,-8 5-2,0 1 1,0 0-1,0 0 0,-1 0 1,1 0-1,0 0 0,0 1 0,0-1 1,0 1-1,0 0 0,0 0 1,1 0-1,-1 0 0,0 1 1,0-1-1,0 1 0,0-1 1,-1 1-1,1 0 0,0 1 0,0-1 1,0 0-1,3 3 0,2 1 4,-1 1 0,0 1 0,1-1 0,-2 1-1,1 0 1,-1 0 0,0 1 0,-1 0 0,0 0-1,0 0 1,-1 1 0,0 0 0,6 16 0,-8-19 25,-1 1 0,1 0 0,-1-1 0,-1 1 0,1 0 1,-1 0-1,0 0 0,0-1 0,-1 1 0,0 0 1,0 0-1,-1-1 0,0 1 0,0-1 0,0 0 0,-1 1 1,0-1-1,0 0 0,-8 10 0,3-6 42,1-1 0,-2-1 0,0 1 0,0-1 0,0-1 0,-18 11-1,21-14-217,0-1 0,0 0 0,0 0-1,0-1 1,0 0 0,-1 0 0,1-1-1,-1 1 1,0-1 0,1-1 0,-1 1-1,0-1 1,-9-1 0,15 1 60,0-1 0,0 1 0,0 0 0,0-1 0,0 1-1,0-1 1,1 1 0,-1-1 0,0 1 0,0-1 0,0 1 0,1-1 0,-1 0 0,0 1 0,1-1 0,-1 0 0,1 0 0,-1 0-1,1 0 1,-1 1 0,1-1 0,-1 0 0,1 0 0,0 0 0,0 0 0,-1 0 0,1 0 0,0 0 0,0 0 0,0 0 0,0 0-1,0 0 1,0 0 0,1-1 0,-2 0-139,1-11-833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7.3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8729,'11'6'-92,"-11"-5"126,0 1 0,0-1 0,0 0 0,0 0 0,0 1 0,1-1 0,-1 0 1,0 1-1,1-1 0,-1 0 0,1 0 0,0 0 0,-1 0 0,2 2 0,12 19 541,-10-15-411,0 0 0,0 0 0,-1 0-1,0 1 1,0 0 0,0 0 0,2 14 0,5 60 372,-8-21-563,-8 78 0,1-8-3988,7-114 2627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8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87 112 6845,'2'-10'689,"2"6"-378,-7 3 47,-16 4 298,-11 0-461,3 1 159,26-4-336,0 0 0,1 0-1,-1 0 1,1 0-1,-1 1 1,0-1 0,1 0-1,-1 0 1,1 1 0,-1-1-1,1 0 1,-1 1-1,1-1 1,-1 1 0,1-1-1,-1 1 1,1-1-1,0 1 1,-1-1 0,1 1-1,0-1 1,-1 1 0,1-1-1,0 1 1,0 0-1,-1-1 1,1 1 0,0-1-1,0 1 1,0 0-1,0-1 1,0 1 0,0-1-1,0 1 1,0 0-1,0-1 1,0 1 0,0 0-1,1 0 1,1 5-12,1 0-1,-1 0 1,1-1-1,1 1 1,-1-1-1,1 0 1,0 0 0,0 0-1,0 0 1,1-1-1,-1 0 1,1 0 0,0 0-1,1 0 1,-1-1-1,0 0 1,1 0-1,0-1 1,0 1 0,0-1-1,0 0 1,0-1-1,0 1 1,0-1 0,1-1-1,-1 1 1,0-1-1,1 0 1,-1 0-1,0-1 1,7-1 0,-11 2-8,-1-1 0,1 1 1,-1-1-1,1 1 0,-1-1 1,1 0-1,-1 1 0,1-1 1,-1 0-1,1 0 0,-1 0 1,0 0-1,0 0 0,1 0 1,-1-1-1,0 1 0,0 0 1,0 0-1,0-1 0,-1 1 1,1-1-1,1-1 0,-1 0 0,0-1-1,-1 1 1,1-1 0,-1 1-1,0-1 1,1 1-1,-2-1 1,1 1-1,0-1 1,-1-3-1,-2-3 2,1 1 0,-1-1 0,0 1 0,-1 0 0,0 0-1,-11-16 1,12 20-9,-1 1 0,0-1 0,0 1 0,0 0-1,-1 0 1,0 1 0,1-1 0,-1 1 0,0 0-1,-8-3 1,11 5 9,-1 0 0,1 0 0,0 0 0,-1 0 0,1 1 0,-1-1 0,1 1 0,-1 0 0,1 0 0,-1 0 0,1 0 0,-1 0 0,1 0 0,-1 1 0,1-1 0,0 1 0,-1 0 0,1 0 0,0 0 0,-1 0 1,1 0-1,0 0 0,0 0 0,0 1 0,0-1 0,-3 3 0,5-3 3,-1 0 1,0-1 0,1 1-1,-1 0 1,0 0 0,1 0 0,-1 0-1,1 0 1,0 0 0,-1 0-1,1 0 1,0-1 0,-1 1 0,1 1-1,0-1 1,0 0 0,0 0-1,0 0 1,0 0 0,0 0 0,0 0-1,0 0 1,0 0 0,1 0-1,-1 0 1,0 0 0,1 0-1,-1 0 1,0-1 0,1 1 0,-1 0-1,1 0 1,0 0 0,-1 0-1,1 0 1,1 0 0,1 2 11,0 0 1,0 0-1,0 0 0,0-1 1,1 1-1,0-1 1,4 2-1,4 1 3,0-1 1,0 0-1,1-1 0,-1-1 1,1 0-1,0-1 1,23 0-1,-4-2-6,62-10 1,-82 8-9,18-2-8,31-10 1,-53 12 4,0 0 1,0 0 0,0-1 0,0 0-1,-1 0 1,1 0 0,-1-1 0,10-10 0,-5-4 34,-12 18-22,0 1 1,1-1-1,-1 0 0,0 1 1,0-1-1,0 1 1,1-1-1,-1 0 0,0 1 1,0-1-1,0 0 0,0 1 1,0-1-1,0 0 0,0 1 1,0-1-1,-1 0 0,1 1 1,0-1-1,0 0 1,0 1-1,-1-1 0,1 0 1,0 1-1,-1-1 0,1 1 1,-1-2-1,0 2-7,1 0-1,0 0 1,-1 0 0,1 0 0,0 0-1,-1 1 1,1-1 0,0 0-1,-1 0 1,1 0 0,0 0 0,-1 0-1,1 0 1,0 1 0,-1-1-1,1 0 1,0 0 0,0 1 0,-1-1-1,1 0 1,0 0 0,0 1-1,0-1 1,-1 0 0,1 0 0,0 1-1,0-1 1,0 0 0,0 1-1,0-1 1,0 0 0,-1 1 0,1-1-1,0 0 1,0 1 0,0-1 0,0 0-1,0 1 1,0-1 0,0 0-1,1 1 1,-1 0 0,-1 16-44,2-15 43,-1 1 0,2 0 0,-1 0 1,0-1-1,0 1 0,1 0 0,0-1 0,-1 0 0,1 1 0,0-1 0,0 0 1,5 4-1,-7-5-3,1-1 1,0 1 0,0 0-1,0 0 1,0-1 0,0 1-1,0-1 1,-1 1 0,1-1-1,1 1 1,-1-1-1,0 0 1,0 1 0,0-1-1,0 0 1,0 0 0,0 0-1,0 0 1,0 0 0,0 0-1,0 0 1,0 0 0,1 0-1,-1-1 1,0 1 0,0 0-1,0-1 1,0 1-1,0-1 1,0 1 0,0-1-1,0 1 1,1-2 0,3-4-5,0 1 1,0 0-1,1 1 0,0-1 1,0 1-1,0 0 1,10-5-1,-15 9 0,-1 0 1,1 0-1,-1 0 0,1 0 1,-1 0-1,1 0 0,-1 0 0,1 0 1,0 0-1,-1 0 0,1 0 1,-1 0-1,1 0 0,-1 1 0,1-1 1,-1 0-1,1 0 0,-1 0 1,1 1-1,-1-1 0,1 0 1,-1 1-1,0-1 0,1 0 0,-1 1 1,1-1-1,-1 1 0,0-1 1,0 1-1,1-1 0,-1 1 0,0-1 1,0 1-1,1-1 0,-1 1 1,7 24-13,-4-16 21,8 37 53,7 47 0,1 7 48,70 242 129,-85-327-223,0-1 0,-1 1-1,0-1 1,-1 1-1,-1 0 1,0 15 0,-1-27-3,0 1 1,0-1-1,-1 0 0,0 1 1,1-1-1,-1 0 1,-1 0-1,1 0 1,0 1-1,-1-1 1,1 0-1,-1-1 1,0 1-1,0 0 1,0 0-1,0-1 0,-1 1 1,1-1-1,-1 0 1,1 0-1,-1 0 1,0 0-1,0 0 1,0-1-1,0 1 1,0-1-1,0 0 0,0 1 1,-1-2-1,1 1 1,0 0-1,-5 0 1,-4 0 6,-1 0 0,1-1 0,-1-1 1,1 0-1,-1 0 0,1-2 0,0 1 0,-1-1 0,-17-8 1,14 5-26,1-1 0,1 0 0,-1-1 1,1-1-1,1 0 0,-23-20 0,30 23-10,0-1 0,0 0 0,0 0 0,1 0 0,0 0 0,1-1 0,-1 0 0,2 0-1,-1 0 1,1 0 0,0-1 0,1 1 0,0-1 0,0 0 0,-1-15 0,3 12 8,1 0 0,0 0 1,0 0-1,1 1 0,0-1 1,1 0-1,1 1 0,0-1 1,0 1-1,12-20 0,-9 19-19,1 1-1,0-1 1,0 2-1,1 0 1,0 0 0,1 0-1,0 1 1,0 1-1,21-13 1,-23 16-33,1 0 1,0 1 0,0 0 0,0 0 0,0 1 0,1 1-1,-1 0 1,1 0 0,0 0 0,-1 1 0,1 1 0,0 0-1,18 2 1,31 8-2445,-42-7 1199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8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43 6909,'-46'14'186,"37"-11"3012,-22-8-1856,24 4 522,11-3-1750,0 1-106,0 1 0,0 0 0,0-1 0,1 1 0,-1 1 0,0-1 0,1 1 0,7-2 0,112-22-50,-69 19-130,-30 12-270,-17-3 218,13 7-817,-19-10 836,-1 1-1,0-1 0,0 1 0,0-1 0,0 1 0,-1 0 1,1-1-1,0 1 0,0 0 0,0 0 0,0 0 0,-1-1 1,1 1-1,0 0 0,-1 0 0,1 0 0,0 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8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0 110 6249,'0'0'3733,"3"-6"-3272,8-20-83,-8 20 375,20-5-659,71-35-49,-89 43-45,1 1-1,0-1 1,0 1-1,1 1 0,7-2 1,11 6-16,-12 0-12,0 0-259,0 0 1,20 9-1,21 4-3096,-44-15 1997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29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98 4576 0 0,'0'0'156'0'0,"3"-5"77"0"0,-1 0-109 0 0,1-1-159 0 0,18-16 1762 0 0,29-25-1540 0 0,-38 35 1178 0 0,-6 21-1081 0 0,16 28-2 0 0,-16-27 907 0 0,-3 30-1078 0 0,11 129-12 0 0,-8-46 49 0 0,-5-66-94 0 0,2-27-10 0 0,0 0 1 0 0,8 30-1 0 0,-7-46-46 0 0,0 0 1 0 0,1 0 0 0 0,0 0 0 0 0,1-1-1 0 0,1 1 1 0 0,10 14 0 0 0,-6-16-118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29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68 194 4728,'0'0'1628,"-11"-19"-1079,-35-58 61,35 58 1901,16 10-2371,-3 6-134,1-1 0,-1 1-1,1 0 1,0-1 0,0 1-1,0 1 1,1-1 0,-1 0-1,1 1 1,-1 0 0,1-1-1,0 2 1,0-1 0,0 0-1,7-2 1,3 1-5,0 0 1,0 1-1,14 0 0,-17 1 3,9-1 1,0 2 0,-1 0 1,26 3-1,-7 0-12,-22-1 33,-7-1-254,-21-10-200,10 7 407,-1 1 1,1-1 0,-1 1-1,0 0 1,1 0 0,-1 0 0,0 0-1,0 0 1,1 0 0,-1 1 0,0 0-1,0-1 1,0 1 0,0 0-1,0 0 1,0 1 0,0-1 0,1 1-1,-4 0 1,2 1 45,1-1 1,0 1-1,0 0 0,0 0 0,0 0 0,0 0 1,1 1-1,-1-1 0,0 1 0,1 0 0,0-1 1,0 1-1,0 0 0,0 1 0,-2 4 1,-1 3 110,2-1 0,0 1 1,0 0-1,1 0 1,0 0-1,1 0 1,0 0-1,1 1 1,0-1-1,1 0 1,0 0-1,5 16 1,-5-22-116,1-1 1,0 0 0,0 1 0,1-1 0,0 0-1,-1 0 1,1 0 0,0-1 0,1 1-1,-1-1 1,1 1 0,0-1 0,-1 0 0,1-1-1,1 1 1,-1-1 0,0 0 0,0 0-1,8 3 1,5 1-1,1-1-1,0-1 1,30 4 0,-37-7-29,1-1 0,0 0 0,-1 0 0,1-2 0,-1 1 0,1-1 1,-1-1-1,0 0 0,19-8 0,-24 10-3,-1-2 0,0 1 0,0-1 0,0 1 1,-1-1-1,1-1 0,-1 1 0,1-1 0,-1 0 0,0 0 0,0 0 0,-1 0 1,1 0-1,-1-1 0,0 0 0,0 0 0,-1 0 0,1 0 0,-1 0 0,0 0 1,2-11-1,-4 10 3,0 0 0,0 0 0,0 0 0,-1 0 0,0 0 0,0 0 0,-1 0 0,1 0 1,-1 0-1,-1 1 0,1-1 0,-1 1 0,0-1 0,0 1 0,-1 0 0,1 0 0,-1 0 0,0 1 0,0 0 1,-1-1-1,1 1 0,-1 1 0,0-1 0,0 1 0,0 0 0,-6-3 0,5 3-87,0 0 0,0 0 0,0 1 0,0 0 0,0 0 0,0 0 0,0 1 0,-1 0 0,1 0 0,-1 0-1,1 1 1,0 0 0,-1 0 0,1 1 0,-1 0 0,1 0 0,0 0 0,-1 1 0,1 0 0,0 0 0,0 1 0,0 0 0,1 0 0,-9 5-1,8-1-660,3-1-174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0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81 5757 0 0,'-2'-3'63'0'0,"0"-1"0"0"0,1 0 0 0 0,-1 0 0 0 0,1 0 0 0 0,0 0 0 0 0,0 0 0 0 0,1 0 0 0 0,-1 0 0 0 0,1 0 0 0 0,-1-5 0 0 0,0-13 270 0 0,0 11-42 0 0,7 25-320 0 0,2 17 470 0 0,-1 1 0 0 0,-1 0 0 0 0,3 65 0 0 0,-4-36-197 0 0,6 31-23 0 0,6 107-61 0 0,-17-198-158 0 0,0 0 1 0 0,0 0 0 0 0,0 0 0 0 0,0 0-1 0 0,0 0 1 0 0,0 0 0 0 0,0 0 0 0 0,-1 0-1 0 0,1 0 1 0 0,0 0 0 0 0,-1 0 0 0 0,1 0 0 0 0,-1 0-1 0 0,1 0 1 0 0,-1 0 0 0 0,0 1 0 0 0,-3-4 82 0 0,3-10-30 0 0,1-6-43 0 0,2 0 1 0 0,0 1 0 0 0,1-1-1 0 0,1 1 1 0 0,1 0 0 0 0,0 0-1 0 0,1 1 1 0 0,10-21-1 0 0,-10 26-12 0 0,0-1-1 0 0,1 1 0 0 0,0 0 0 0 0,1 0 1 0 0,0 1-1 0 0,0 0 0 0 0,1 1 0 0 0,1 0 1 0 0,0 0-1 0 0,0 1 0 0 0,21-14 1 0 0,-30 22 2 0 0,1-1 0 0 0,-1 0 1 0 0,1 0-1 0 0,-1 0 0 0 0,1 1 1 0 0,-1-1-1 0 0,1 1 1 0 0,-1-1-1 0 0,1 1 0 0 0,0 0 1 0 0,-1 0-1 0 0,1-1 0 0 0,0 1 1 0 0,-1 0-1 0 0,1 1 1 0 0,0-1-1 0 0,-1 0 0 0 0,1 0 1 0 0,0 1-1 0 0,-1-1 1 0 0,1 1-1 0 0,-1-1 0 0 0,1 1 1 0 0,-1 0-1 0 0,1-1 0 0 0,-1 1 1 0 0,1 0-1 0 0,-1 0 1 0 0,0 0-1 0 0,1 0 0 0 0,-1 1 1 0 0,0-1-1 0 0,0 0 0 0 0,0 0 1 0 0,0 1-1 0 0,1 1 1 0 0,3 6 34 0 0,0 0 0 0 0,-1 0 1 0 0,0 1-1 0 0,-1 0 1 0 0,3 10-1 0 0,0 3 29 0 0,24 94-3 0 0,-27-107-105 0 0,-1 4-67 0 0,-1-10-22 0 0,-1 0 0 0 0,1 0 0 0 0,0 0 0 0 0,1 0-1 0 0,-1 0 1 0 0,1 0 0 0 0,-1 0 0 0 0,1 0 0 0 0,0 0 0 0 0,5 6-1 0 0,5 9-1376 0 0,-4-13 476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0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254 205 6753 0 0,'5'-13'132'0'0,"-1"0"0"0"0,0-1 0 0 0,-1 0 0 0 0,4-27 0 0 0,-7 36-117 0 0,0 0 0 0 0,1 0 0 0 0,-1 0 0 0 0,-1 0 0 0 0,1 1 0 0 0,-1-1 0 0 0,0 0 0 0 0,0 0 0 0 0,0 1 0 0 0,-1-1 0 0 0,1 1 0 0 0,-1-1 0 0 0,0 1 0 0 0,-1-1-1 0 0,1 1 1 0 0,-1 0 0 0 0,0 0 0 0 0,-3-4 0 0 0,2 6 18 0 0,0-1-1 0 0,0 1 0 0 0,0 0 1 0 0,0 0-1 0 0,0 1 0 0 0,0-1 1 0 0,-1 1-1 0 0,1 0 0 0 0,-1 0 1 0 0,1 1-1 0 0,-1-1 0 0 0,-8 1 1 0 0,-2 0 180 0 0,1 0 0 0 0,-26 5 0 0 0,35-4-174 0 0,-1 1 0 0 0,1 0 0 0 0,-1 0 0 0 0,1 1 0 0 0,0 0 0 0 0,-1-1 0 0 0,1 2 0 0 0,1-1 0 0 0,-1 1 0 0 0,0-1 0 0 0,1 1 0 0 0,0 1 0 0 0,0-1 0 0 0,0 0 0 0 0,1 1 0 0 0,-1 0 0 0 0,1 0 0 0 0,0 0-1 0 0,0 0 1 0 0,1 1 0 0 0,0-1 0 0 0,-3 8 0 0 0,1 0 19 0 0,0 0-1 0 0,1 0 0 0 0,1 1 0 0 0,0-1 0 0 0,0 1 1 0 0,1 0-1 0 0,1-1 0 0 0,3 24 0 0 0,-2-31-34 0 0,0 1 0 0 0,1 0 0 0 0,0 0 0 0 0,0-1 0 0 0,0 1 0 0 0,1-1 0 0 0,0 1 0 0 0,1-1 0 0 0,-1 0 0 0 0,1-1 0 0 0,0 1 0 0 0,0 0 0 0 0,1-1 0 0 0,0 0 0 0 0,9 7 0 0 0,-11-9-22 0 0,1-1 0 0 0,-1 1 0 0 0,1-1 0 0 0,0 0 0 0 0,0-1 0 0 0,0 1 0 0 0,0-1 1 0 0,0 1-1 0 0,0-1 0 0 0,0 0 0 0 0,1-1 0 0 0,-1 1 0 0 0,0-1 0 0 0,0 0 0 0 0,1 0 0 0 0,-1 0 0 0 0,0 0 0 0 0,1-1 0 0 0,-1 0 0 0 0,0 0 0 0 0,0 0 0 0 0,0 0 0 0 0,0-1 0 0 0,0 1 0 0 0,0-1 0 0 0,4-3 0 0 0,0 0-18 0 0,-1 0-1 0 0,1-1 0 0 0,-1 0 0 0 0,-1 0 1 0 0,1 0-1 0 0,-1-1 0 0 0,0 0 0 0 0,-1-1 1 0 0,1 1-1 0 0,-2-1 0 0 0,9-15 0 0 0,-1-7-16 0 0,-1 1 0 0 0,8-35 0 0 0,-4 11 20 0 0,-15 53 13 0 0,0 0 1 0 0,0 0 0 0 0,0 0-1 0 0,0 0 1 0 0,0 0-1 0 0,0-1 1 0 0,0 1-1 0 0,0 0 1 0 0,0 0-1 0 0,0 0 1 0 0,0 0-1 0 0,0 0 1 0 0,0 0-1 0 0,0-1 1 0 0,0 1-1 0 0,0 0 1 0 0,0 0-1 0 0,0 0 1 0 0,0 0-1 0 0,0 0 1 0 0,0 0-1 0 0,0-1 1 0 0,0 1-1 0 0,0 0 1 0 0,1 0 0 0 0,-1 0-1 0 0,0 0 1 0 0,0 0-1 0 0,0 0 1 0 0,0 0-1 0 0,0-1 1 0 0,0 1-1 0 0,0 0 1 0 0,0 0-1 0 0,1 0 1 0 0,-1 0-1 0 0,0 0 1 0 0,0 0-1 0 0,0 0 1 0 0,0 0-1 0 0,0 0 1 0 0,0 0-1 0 0,1 0 1 0 0,-1 0-1 0 0,0 0 1 0 0,0 0-1 0 0,0 0 1 0 0,0 0 0 0 0,0 0-1 0 0,1 0 1 0 0,-1 0-1 0 0,0 0 1 0 0,0 0-1 0 0,0 0 1 0 0,0 0-1 0 0,0 0 1 0 0,1 0-1 0 0,2 11-10 0 0,0 17 0 0 0,-1 7-3 0 0,3 1 1 0 0,0-1-1 0 0,16 51 1 0 0,-15-62-60 0 0,-3-12-384 0 0,0 0 0 0 0,1 0 0 0 0,1-1 0 0 0,0 1 0 0 0,0-1 0 0 0,1 0 0 0 0,9 12 0 0 0,-7-14-561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1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 4964,'1'-7'73,"0"1"-1,0-1 0,1 1 1,-1 0-1,1 0 0,1-1 0,-1 1 1,1 1-1,0-1 0,0 0 1,8-9-1,-10 14-51,0 0-1,0 1 1,1-1 0,-1 0 0,0 1-1,0-1 1,1 0 0,-1 1 0,0 0-1,1-1 1,-1 1 0,0 0 0,1 0 0,-1-1-1,0 1 1,1 0 0,-1 1 0,1-1-1,-1 0 1,0 0 0,1 1 0,-1-1-1,0 0 1,1 1 0,-1-1 0,0 1-1,0 0 1,1-1 0,-1 1 0,0 0-1,0 0 1,0 0 0,0 0 0,0 0 0,0 0-1,0 0 1,0 0 0,-1 0 0,1 0-1,0 1 1,0-1 0,0 2 0,9 29 266,-2 1 0,-1 1 1,-1-1-1,1 53 0,5 28 519,-6-76-666,0 51 1,-5-107-204,1 0 0,1 1 0,1-1-1,0 1 1,1 0 0,1 0 0,11-23 0,4-2-192,46-68 1,-57 95 254,-7 8 2,1 1-1,0-1 0,1 1 0,-1 0 0,1 1 0,0-1 0,1 1 0,-1 0 0,1 0 0,9-5 0,-14 9-1,-1 1 0,1 0 0,-1 0 1,1-1-1,0 1 0,-1 0 0,1 0 0,-1 0 0,1 0 0,0 0 1,-1 0-1,1 0 0,0 0 0,-1 0 0,1 0 0,0 0 0,-1 0 1,1 0-1,0 1 0,-1-1 0,1 0 0,-1 0 0,1 1 0,-1-1 0,2 1 1,-1 0 2,0 1 1,0-1 0,0 0 0,0 0 0,-1 1 0,1-1 0,0 0 0,-1 1 0,1-1 0,0 4-1,4 41 136,-5-40-112,2 63 228,-2-31-125,2-1-1,2 0 0,8 40 1,-9-61-175,-2-10-217,0-1 1,1 0-1,-1 1 1,1-1-1,0 0 0,1 0 1,3 7-1,-2-7-670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55.2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5565 34 7613 0 0,'15'-11'669'0'0,"-12"9"-300"0"0,0-1-1 0 0,0 1 1 0 0,0 0 0 0 0,0 0 0 0 0,0 0-1 0 0,1 0 1 0 0,-1 0 0 0 0,0 1 0 0 0,1-1 0 0 0,0 1-1 0 0,5-1 1 0 0,-7 6 332 0 0,0 0-1 0 0,0 0 1 0 0,0 1 0 0 0,0-1-1 0 0,1 8 1 0 0,3 5-176 0 0,4 19-86 0 0,-1 0 0 0 0,-2 0 0 0 0,-1 1-1 0 0,1 56 1 0 0,-3-41-266 0 0,12 90 7 0 0,5 70 14 0 0,-20-183-161 0 0,-2 1 0 0 0,0-1 0 0 0,-3 0 0 0 0,0 0 0 0 0,-10 35 0 0 0,11-53-24 0 0,-1 1 0 0 0,0 0 0 0 0,-1-1 0 0 0,0 1 0 0 0,-9 13 0 0 0,11-21-4 0 0,0 0 0 0 0,-1 0 0 0 0,1 0 0 0 0,-1 0 0 0 0,0-1 0 0 0,1 0 0 0 0,-2 0 0 0 0,1 0 0 0 0,0 0 0 0 0,-1-1 0 0 0,1 0 0 0 0,-1 1 0 0 0,0-2 0 0 0,1 1 0 0 0,-1 0 0 0 0,-6 0 0 0 0,-17 3 27 0 0,0-2 0 0 0,1-1 0 0 0,-49-2 1 0 0,-86-16-41 0 0,136 13 6 0 0,-648-112 93 0 0,-76-9-108 0 0,105 85 127 0 0,-3 34-7 0 0,379 5-72 0 0,31-1-12 0 0,-1448 10-210 0 0,1640-9 174 0 0,29-1 17 0 0,-1 1 0 0 0,1 1 1 0 0,0 0-1 0 0,-22 5 0 0 0,28-6 66 0 0,19-3 114 0 0,-6 2-553 0 0,0 1 0 0 0,-1-1-1 0 0,1 1 1 0 0,0-1 0 0 0,-1 0 0 0 0,1 0-1 0 0,0 0 1 0 0,-1 0 0 0 0,1 0-1 0 0,-1 0 1 0 0,0 0 0 0 0,1 0 0 0 0,-1-1-1 0 0,0 1 1 0 0,0 0 0 0 0,0-1-1 0 0,0 1 1 0 0,0-1 0 0 0,0 1 0 0 0,0-1-1 0 0,0 0 1 0 0,0 1 0 0 0,0-3-1 0 0,2-3-379 0 0,-1 0 0 0 0,0 0 0 0 0,0 0 0 0 0,1-8 0 0 0,0 0 331 0 0,1 0 0 0 0,1 0 0 0 0,8-20 0 0 0,-4 10 404 0 0,-6 18 115 0 0,1 1 0 0 0,0 0 1 0 0,0-1-1 0 0,0 1 1 0 0,0 0-1 0 0,1 1 0 0 0,0-1 1 0 0,0 1-1 0 0,11-8 1 0 0,20-22 2375 0 0,-36 35-2397 0 0,0-1 0 0 0,0 1 1 0 0,0-1-1 0 0,0 1 1 0 0,1 0-1 0 0,-1-1 0 0 0,0 1 1 0 0,0 0-1 0 0,1-1 1 0 0,-1 1-1 0 0,0 0 0 0 0,1 0 1 0 0,-1-1-1 0 0,0 1 0 0 0,1 0 1 0 0,-1 0-1 0 0,0-1 1 0 0,1 1-1 0 0,-1 0 0 0 0,0 0 1 0 0,1 0-1 0 0,-1 0 1 0 0,1 0-1 0 0,5 3 2624 0 0,-11-4-1832 0 0,2 0-795 0 0,0 1-1 0 0,-1 0 1 0 0,1 0 0 0 0,0 0 0 0 0,-1 1-1 0 0,1-1 1 0 0,0 1 0 0 0,0-1 0 0 0,0 1 0 0 0,0 0-1 0 0,0 0 1 0 0,0 1 0 0 0,-5 2 0 0 0,2-2-3 0 0,-62 27-28 0 0,0 3 0 0 0,-77 50 0 0 0,129-70-33 0 0,16-12-9 0 0,0 1 0 0 0,0-1 0 0 0,0 0 0 0 0,0 0 0 0 0,0 0 0 0 0,0 0 0 0 0,0 0 0 0 0,0 1 0 0 0,0-1 0 0 0,0 0 0 0 0,1 0 0 0 0,-1 0 0 0 0,0 0 0 0 0,0 0 0 0 0,0 0 1 0 0,0 1-1 0 0,0-1 0 0 0,0 0 0 0 0,0 0 0 0 0,0 0 0 0 0,0 0 0 0 0,1 0 0 0 0,-1 0 0 0 0,0 0 0 0 0,0 0 0 0 0,0 0 0 0 0,0 0 0 0 0,0 0 0 0 0,1 0 0 0 0,-1 1 0 0 0,0-1 0 0 0,0 0 0 0 0,0 0 0 0 0,0 0 0 0 0,0 0 0 0 0,1 0 0 0 0,-1 0 0 0 0,0 0 0 0 0,0 0 0 0 0,0 0 0 0 0,0-1 0 0 0,0 1 0 0 0,0 0 1 0 0,1 0-1 0 0,-1 0 0 0 0,0 0 0 0 0,0 0 0 0 0,0 0 0 0 0,0 0 0 0 0,0 0 0 0 0,0 0 0 0 0,1 0 0 0 0,-1 0 0 0 0,39-10 7 0 0,-24 5 11 0 0,7 0 66 0 0,-1 2 1 0 0,1 0 0 0 0,32-1 0 0 0,-47 4-24 0 0,1 1-1 0 0,-1-1 1 0 0,0 1-1 0 0,0 0 1 0 0,0 1-1 0 0,0 0 1 0 0,0 0-1 0 0,0 1 1 0 0,-1-1-1 0 0,1 1 1 0 0,-1 1-1 0 0,0-1 1 0 0,0 1-1 0 0,10 8 1 0 0,-7-4-25 0 0,-1 0 0 0 0,1 1 0 0 0,-1 0 0 0 0,-1 1-1 0 0,0 0 1 0 0,0 0 0 0 0,-1 0 0 0 0,0 1 0 0 0,-1 0 0 0 0,7 17 0 0 0,-8-16-407 0 0,0 0 1 0 0,0 1 0 0 0,-1-1 0 0 0,-1 1-1 0 0,0-1 1 0 0,0 1 0 0 0,-2 0 0 0 0,0 15-1 0 0,-2-5-1531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1.5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261 307 4280,'5'-6'82,"0"0"0,0 0 0,0 0 0,0-1 0,-1 1 0,0-1 0,-1 0 0,1 0 0,-2-1-1,1 1 1,-1-1 0,0 1 0,0-1 0,-1 0 0,1-11 0,-1 6 38,-1 0 1,0 0 0,-1 0-1,-1 0 1,0 0-1,0 0 1,-1 0-1,-8-19 1,10 29-87,-1 0-1,1 0 1,-1 0 0,1 1 0,-1-1-1,0 1 1,0-1 0,0 1 0,0-1 0,-1 1-1,1 0 1,-1 0 0,1 0 0,-1 1-1,0-1 1,1 0 0,-1 1 0,0 0-1,0 0 1,0 0 0,0 0 0,0 0-1,0 0 1,-1 1 0,1 0 0,-6-1-1,1 2 14,0 0-1,0 0 0,0 1 0,1 0 0,-1 0 0,1 0 1,-1 1-1,1 0 0,0 1 0,-9 5 0,5-1 13,1 1-1,-1 0 0,1 1 0,1 0 0,0 0 0,1 1 0,0 0 0,0 1 0,1 0 1,0 0-1,1 0 0,1 1 0,0 0 0,1 0 0,0 0 0,1 1 0,-2 19 1,4-26-30,1 0 0,1 0 0,-1 0 0,1 0 0,1 0 0,-1 0 0,1 0 0,0 0 0,1 0 1,-1-1-1,1 0 0,1 1 0,-1-1 0,1 0 0,0 0 0,0-1 0,1 1 0,0-1 0,0 0 1,0 0-1,8 5 0,-8-6-45,1-1 1,-1 1 0,1-1-1,-1 0 1,1 0 0,0-1-1,0 0 1,0 0 0,0 0-1,1-1 1,-1 0 0,0 0-1,1 0 1,-1-1 0,1 0-1,-1 0 1,1-1 0,-1 0-1,0 0 1,0 0 0,1-1-1,-1 0 1,10-5 0,-12 5 6,1-1 1,-1 0-1,0 0 1,0 0-1,0-1 1,0 0 0,-1 1-1,1-1 1,-1 0-1,0-1 1,0 1-1,0-1 1,-1 1 0,3-7-1,1-7-21,0-1 1,6-30-1,-10 34 21,1 1-1,1 0 1,0 0-1,11-23 1,-14 35 8,0 1 1,-1-1 0,1 1-1,0 0 1,0 0 0,0-1-1,0 1 1,0 0 0,0 0-1,0 0 1,0 0 0,0 0-1,0 0 1,1 0-1,-1 0 1,0 1 0,1-1-1,-1 0 1,1 1 0,-1-1-1,1 1 1,-1 0 0,1-1-1,1 1 1,-1 0 1,-1 1 0,1-1 1,0 1-1,-1 0 0,1-1 0,-1 1 1,1 0-1,-1 0 0,0 0 0,1 0 1,-1 0-1,0 0 0,0 1 1,1-1-1,-1 0 0,0 0 0,0 1 1,-1-1-1,1 1 0,0-1 0,0 1 1,0 1-1,7 20 40,0 0 0,-2 0 1,0 0-1,-2 0 0,2 29 0,11 54-1879,-13-89 923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1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81 4016 0 0,'14'-19'571'0'0,"-2"1"-166"0"0,-10 14-289 0 0,0 1 1 0 0,1-1 0 0 0,-1 0-1 0 0,1 1 1 0 0,0-1-1 0 0,0 1 1 0 0,0 0-1 0 0,0 0 1 0 0,1 0-1 0 0,-1 1 1 0 0,8-5 0 0 0,-11 7-106 0 0,1-1 1 0 0,-1 1 0 0 0,0 0 0 0 0,0 0-1 0 0,1 0 1 0 0,-1 0 0 0 0,0 0 0 0 0,0 0-1 0 0,1 0 1 0 0,-1 0 0 0 0,0 1-1 0 0,0-1 1 0 0,1 0 0 0 0,-1 0 0 0 0,0 0-1 0 0,0 0 1 0 0,0 0 0 0 0,1 0 0 0 0,-1 0-1 0 0,0 0 1 0 0,0 1 0 0 0,0-1 0 0 0,1 0-1 0 0,-1 0 1 0 0,0 0 0 0 0,0 0 0 0 0,0 1-1 0 0,0-1 1 0 0,1 0 0 0 0,-1 0 0 0 0,0 0-1 0 0,0 1 1 0 0,0-1 0 0 0,0 0 0 0 0,0 0-1 0 0,0 1 1 0 0,0-1 0 0 0,0 0 0 0 0,0 0-1 0 0,0 0 1 0 0,0 1 0 0 0,0-1 0 0 0,0 0-1 0 0,0 0 1 0 0,0 1 0 0 0,0-1-1 0 0,0 0 1 0 0,0 0 0 0 0,0 1 0 0 0,0-1-1 0 0,0 0 1 0 0,0 0 0 0 0,0 0 0 0 0,0 1-1 0 0,-1-1 1 0 0,1 0 0 0 0,0 0 0 0 0,0 0-1 0 0,0 1 1 0 0,-8 15 99 0 0,-10 5 58 0 0,15-18-142 0 0,1 0-1 0 0,-1 0 1 0 0,1 0 0 0 0,-1 0 0 0 0,0 0-1 0 0,0-1 1 0 0,0 1 0 0 0,-1-1 0 0 0,1 0-1 0 0,0 0 1 0 0,-1 0 0 0 0,0 0 0 0 0,-6 2-1 0 0,10-4-23 0 0,0 0-1 0 0,0 0 0 0 0,0 0 0 0 0,0 0 1 0 0,0 0-1 0 0,0 1 0 0 0,-1-1 0 0 0,1 0 0 0 0,0 0 1 0 0,0 0-1 0 0,0 0 0 0 0,0 0 0 0 0,0 0 1 0 0,-1 0-1 0 0,1 0 0 0 0,0 0 0 0 0,0 0 1 0 0,0 0-1 0 0,0 0 0 0 0,0 0 0 0 0,-1 0 0 0 0,1 0 1 0 0,0 0-1 0 0,0 0 0 0 0,0 0 0 0 0,0 0 1 0 0,0 0-1 0 0,-1 0 0 0 0,1 0 0 0 0,0 0 1 0 0,0 0-1 0 0,0 0 0 0 0,0-1 0 0 0,0 1 0 0 0,-1 0 1 0 0,1 0-1 0 0,0 0 0 0 0,0 0 0 0 0,0 0 1 0 0,0 0-1 0 0,0 0 0 0 0,0 0 0 0 0,0-1 1 0 0,0 1-1 0 0,0 0 0 0 0,-1 0 0 0 0,1 0 0 0 0,0 0 1 0 0,0 0-1 0 0,0-1 0 0 0,0 1 0 0 0,0 0 1 0 0,7-9 123 0 0,-4 6-100 0 0,0 0-1 0 0,0 0 0 0 0,0 1 1 0 0,0 0-1 0 0,1 0 1 0 0,4-3-1 0 0,-5 4-6 0 0,1 1 1 0 0,0 0-1 0 0,-1-1 0 0 0,1 1 0 0 0,0 0 1 0 0,-1 1-1 0 0,1-1 0 0 0,0 1 0 0 0,-1-1 1 0 0,1 1-1 0 0,4 2 0 0 0,-6-3 3 0 0,1 1-1 0 0,-1 0 1 0 0,1 0-1 0 0,-1 0 0 0 0,1 0 1 0 0,-1 0-1 0 0,0 1 1 0 0,1-1-1 0 0,-1 1 1 0 0,0-1-1 0 0,0 1 0 0 0,0 0 1 0 0,0 0-1 0 0,0 0 1 0 0,2 4-1 0 0,-9 1-62 0 0,2-4-473 0 0,9-2-586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2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42 3752,'0'0'993,"-3"1"-762,3-1-213,0 0 1,-1 0 0,1 0-1,0 0 1,-1 0-1,1 0 1,0 0-1,-1 1 1,1-1 0,0 0-1,0 0 1,-1 0-1,1 0 1,0 0-1,-1 1 1,1-1 0,0 0-1,0 0 1,0 0-1,-1 1 1,1-1-1,0 0 1,0 0 0,0 1-1,-1-1 1,1 0-1,0 0 1,0 1-1,0-1 1,0 0 0,0 1-1,0-1 1,-1 0-1,1 0 1,0 1-1,0-1 1,0 0 0,0 1-1,0-1 1,0 0-1,0 1 1,1-1-1,-1 0 1,0 1 0,0-1-1,0 0 1,0 1-1,16 7 911,-6-3-1200,-26-13 505,13 2-153,1 0-52,1 4-12,0 0 0,0 0 0,0-1 0,0 1 0,0 0 0,0 0 0,0 1 0,-1-1 0,-2-2 520,8 0-397,8-12 28,-9 12 554,5 7-662,23 9-121,-14-2-287,16 18-310,-32-28 610,0 1 1,-1-1-1,1 1 0,0-1 1,-1 1-1,1-1 0,-1 1 1,1 0-1,-1-1 0,0 1 0,1 0 1,-1-1-1,0 1 0,1 0 1,-1-1-1,0 1 0,0 0 1,1 0-1,-1-1 0,0 2 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4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565 281 7581 0 0,'7'-5'121'0'0,"-1"-2"1"0"0,0 1 0 0 0,0-1 0 0 0,0 0-1 0 0,-1 0 1 0 0,7-13 0 0 0,10-13 398 0 0,-16 26-372 0 0,-1-1 0 0 0,0 1 1 0 0,0-2-1 0 0,-1 1 0 0 0,0 0 1 0 0,0-1-1 0 0,-1 0 0 0 0,0 0 0 0 0,2-12 1 0 0,-5 18-102 0 0,0 0 1 0 0,1 0 0 0 0,-1 0-1 0 0,0 0 1 0 0,0 0 0 0 0,-1 0-1 0 0,1 0 1 0 0,0 0-1 0 0,-1 0 1 0 0,0 0 0 0 0,0 0-1 0 0,0 0 1 0 0,0 0 0 0 0,0 1-1 0 0,-1-1 1 0 0,1 0 0 0 0,-1 1-1 0 0,0-1 1 0 0,1 1-1 0 0,-1 0 1 0 0,0-1 0 0 0,-1 1-1 0 0,1 0 1 0 0,0 0 0 0 0,-1 0-1 0 0,1 1 1 0 0,-1-1 0 0 0,1 0-1 0 0,-1 1 1 0 0,0 0-1 0 0,0 0 1 0 0,-3-1 0 0 0,-5-2 67 0 0,-1 1 1 0 0,0 1 0 0 0,0 0-1 0 0,-1 1 1 0 0,1 0-1 0 0,0 1 1 0 0,-1 0 0 0 0,-23 4-1 0 0,4 1 155 0 0,1 2-1 0 0,-40 14 1 0 0,43-11-43 0 0,1 0 0 0 0,0 2 0 0 0,1 1 1 0 0,1 1-1 0 0,0 1 0 0 0,1 2 0 0 0,-31 25 1 0 0,43-31-86 0 0,1 1 0 0 0,0-1 0 0 0,1 2 0 0 0,0-1 0 0 0,1 2 0 0 0,0-1 0 0 0,1 1 0 0 0,1 0 1 0 0,0 1-1 0 0,1 0 0 0 0,0 0 0 0 0,1 0 0 0 0,1 1 0 0 0,0-1 0 0 0,-1 17 0 0 0,4-16-61 0 0,1 1 0 0 0,1-1 0 0 0,0 0-1 0 0,1 1 1 0 0,0-1 0 0 0,2 0 0 0 0,0-1 0 0 0,0 1-1 0 0,2 0 1 0 0,0-1 0 0 0,0 0 0 0 0,2-1 0 0 0,0 0-1 0 0,0 0 1 0 0,1 0 0 0 0,1-1 0 0 0,0 0 0 0 0,1-1-1 0 0,13 11 1 0 0,-6-6-193 0 0,1-1-1 0 0,1-1 0 0 0,1 0 0 0 0,0-2 1 0 0,0-1-1 0 0,1 0 0 0 0,1-2 1 0 0,0 0-1 0 0,1-1 0 0 0,-1-2 0 0 0,48 9 1 0 0,-41-12-941 0 0,1 0-1 0 0,-1-2 1 0 0,1-1 0 0 0,39-5 0 0 0,-32-3-824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4.6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165 129 3988,'4'-6'387,"0"0"0,0 0-1,0 0 1,-1 0 0,0-1 0,0 1-1,0-1 1,-1 0 0,1-8-1,-2 15-344,-1 0 1,0-1-1,0 1 0,0 0 0,0 0 0,0-1 0,0 1 0,0 0 0,0 0 0,0-1 0,0 1 0,0 0 0,0 0 0,0-1 0,0 1 0,0 0 1,0 0-1,0-1 0,0 1 0,0 0 0,0 0 0,-1-1 0,1 1 0,0 0 0,0 0 0,0-1 0,0 1 0,-1 0 0,1 0 0,0 0 0,0 0 1,0-1-1,-1 1 0,1 0 0,0 0 0,-1 0 0,-10 1 590,-10 12-360,10 0-77,0 1 0,1 0 0,0 1 0,2 0 0,-10 22 0,14-29-103,-31 81 659,32-78-651,0 0-1,0 0 1,1 0-1,1 1 1,0-1-1,0 14 1,2-20-70,-1 0 0,1 0 0,0 0 0,0-1 0,1 1 0,-1 0 0,1-1 0,0 1 0,0-1 0,1 1 0,0-1 0,-1 0 0,1 0 0,0 0 0,1 0 0,-1-1 0,1 1 0,0-1 0,-1 0-1,2 0 1,-1 0 0,0-1 0,0 1 0,1-1 0,-1 0 0,1-1 0,0 1 0,0-1 0,-1 1 0,7-1 0,-3 1-37,1-1 0,0 0 0,-1-1 0,1 0 0,0 0-1,-1-1 1,1 0 0,0-1 0,-1 1 0,1-2 0,-1 1 0,0-1-1,0-1 1,0 1 0,0-1 0,10-7 0,-11 4-96,0 0 0,0 0 1,0 0-1,-1-1 0,0 0 0,-1 0 1,0-1-1,0 0 0,-1 1 0,0-2 1,0 1-1,-1 0 0,0-1 0,-1 1 1,2-14-1,-2 10-47,-1 0-1,-1 0 1,1 0-1,-2-1 1,0 1-1,-1 0 1,0 0 0,-1 1-1,0-1 1,-1 0-1,-7-14 1,7 20 96,0 0-1,-1 0 1,0 1-1,0 0 1,-1 0 0,1 0-1,-1 0 1,-1 1 0,1 0-1,-1 1 1,0-1 0,0 1-1,0 0 1,-1 1 0,-13-5-1,-2 1 24,0 1-1,0 1 1,0 0-1,-30 0 1,44 4 4,0 1 0,0 1 0,-17 2 0,24-3-19,-1 0-1,1 1 1,-1-1 0,1 1 0,0 0 0,-1-1-1,1 1 1,0 1 0,0-1 0,-1 0 0,1 0 0,0 1-1,0-1 1,1 1 0,-1 0 0,0-1 0,0 1-1,1 0 1,-2 2 0,3-3-14,0 0-1,0 0 1,0 0-1,0 1 1,0-1-1,0 0 1,0 0-1,1 0 1,-1 0-1,0-1 1,1 1-1,-1 0 1,0 0-1,1 0 1,0 0-1,-1 0 1,1 0-1,-1-1 1,1 1 0,0 0-1,0 0 1,-1-1-1,1 1 1,0-1-1,0 1 1,0 0-1,0-1 1,0 0-1,0 1 1,1 0-1,14 6-645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5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19 7389,'-10'-15'188,"9"15"-166,1 0-1,0-1 1,0 1 0,0 0 0,0 0 0,0 0 0,0 0 0,0 0-1,0 0 1,1-1 0,-1 1 0,0 0 0,0 0 0,0 0-1,0 0 1,0 0 0,0 0 0,0-1 0,0 1 0,0 0 0,0 0-1,0 0 1,0 0 0,0 0 0,1 0 0,-1 0 0,0 0 0,0 0-1,0 0 1,0 0 0,0-1 0,0 1 0,0 0 0,1 0-1,-1 0 1,0 0 0,0 0 0,0 0 0,0 0 0,0 0 0,0 0-1,1 0 1,-1 0 0,0 0 0,0 0 0,0 0 0,0 0 0,0 0-1,0 0 1,1 0 0,-1 1 0,0-1 0,0 0 0,0 0-1,0 0 1,0 0 0,3 1 106,0 0 0,0 0 1,0 1-1,-1-1 0,1 1 0,-1-1 0,1 1 0,-1 0 0,0 0 1,1 0-1,-1 0 0,0 1 0,0-1 0,2 5 0,-1-2 60,0 0-1,-1 0 1,0 1 0,0 0-1,0-1 1,-1 1 0,1 6-1,0 6 152,-1 0 0,-1 0 0,0 0 0,-4 18 0,-13 61 99,10-63-928,2 1 0,-3 52 1,6-67-562,1-17 624,1-1 0,-1 1 0,1 0 0,0 0 1,0 0-1,0 0 0,1 0 0,-1 0 0,2 5 0,0-3-1001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5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58 6813 0 0,'-7'-8'131'0'0,"7"8"-109"0"0,0 0-1 0 0,-1-1 0 0 0,1 1 0 0 0,-1 0 0 0 0,1 0 1 0 0,0-1-1 0 0,-1 1 0 0 0,1-1 0 0 0,0 1 0 0 0,-1 0 1 0 0,1-1-1 0 0,0 1 0 0 0,-1-1 0 0 0,1 1 0 0 0,0 0 1 0 0,0-1-1 0 0,0 1 0 0 0,0-1 0 0 0,-1 1 0 0 0,1-1 1 0 0,0 1-1 0 0,0-1 0 0 0,0 1 0 0 0,0-1 1 0 0,0 1-1 0 0,0-1 0 0 0,0 1 0 0 0,0-1 0 0 0,0 1 1 0 0,1-1-1 0 0,-1 1 0 0 0,0-1 0 0 0,0 1 0 0 0,0-1 1 0 0,0 1-1 0 0,1-1 0 0 0,-1 1 0 0 0,1-1 0 0 0,-2 1 0 0 0,1 0 1 0 0,0 0-1 0 0,0 0 0 0 0,-1 0 0 0 0,1-1 0 0 0,0 1 0 0 0,0 0 0 0 0,-1 0 0 0 0,1 0 0 0 0,0 0 0 0 0,0 0 0 0 0,-1 0 1 0 0,1 0-1 0 0,0 0 0 0 0,0 0 0 0 0,-1 0 0 0 0,1 1 0 0 0,0-1 0 0 0,0 0 0 0 0,-1 0 0 0 0,1 0 0 0 0,0 0 0 0 0,0 0 0 0 0,0 0 1 0 0,-1 0-1 0 0,1 1 0 0 0,0-1 0 0 0,0 0 0 0 0,0 0 0 0 0,-1 0 0 0 0,1 0 0 0 0,0 1 0 0 0,0-1 0 0 0,0 0 0 0 0,0 0 0 0 0,0 1 1 0 0,-1-1-1 0 0,1 0 0 0 0,0 0 0 0 0,0 0 0 0 0,0 1 0 0 0,0-1 0 0 0,0 0 0 0 0,0 0 0 0 0,0 1 0 0 0,0-1 0 0 0,0 0 1 0 0,0 0-1 0 0,0 1 0 0 0,0-1 0 0 0,0 0 0 0 0,0 0 0 0 0,0 1 0 0 0,0-1 0 0 0,0 0 0 0 0,0 0 0 0 0,0 1 0 0 0,1-1 0 0 0,0 6 106 0 0,0-1-1 0 0,1 1 0 0 0,0 0 1 0 0,0-1-1 0 0,0 0 0 0 0,1 0 1 0 0,-1 0-1 0 0,1 0 0 0 0,1 0 1 0 0,4 6-1 0 0,7 12 351 0 0,7 13-288 0 0,1 0 0 0 0,2-1 0 0 0,1-2-1 0 0,2 0 1 0 0,1-2 0 0 0,1-1 0 0 0,50 37-1 0 0,-51-43-679 0 0,8 5-1026 0 0,-36-28 1456 0 0,-1-1 1 0 0,1 0-1 0 0,0 1 1 0 0,0-1 0 0 0,-1 0-1 0 0,1 1 1 0 0,0-1 0 0 0,0 0-1 0 0,-1 0 1 0 0,1 1-1 0 0,0-1 1 0 0,0 0 0 0 0,0 0-1 0 0,-1 0 1 0 0,1 0 0 0 0,0 0-1 0 0,0 0 1 0 0,0 0-1 0 0,-1-1 1 0 0,1 1 0 0 0,0 0-1 0 0,0 0 1 0 0,-1 0 0 0 0,1-1-1 0 0,1 0 1 0 0,-1 0-27 0 0,0 0-1 0 0,0 0 1 0 0,0 0 0 0 0,0 0 0 0 0,0 0 0 0 0,0-1 0 0 0,-1 1-1 0 0,1 0 1 0 0,0 0 0 0 0,-1-1 0 0 0,1 1 0 0 0,-1-1-1 0 0,1-1 1 0 0,0-5-220 0 0,1-1-1 0 0,-1 1 1 0 0,-1-15-1 0 0,0 22 298 0 0,-1-17-110 0 0,-2 0 0 0 0,0 0 1 0 0,-1 0-1 0 0,-1 0 1 0 0,-13-32-1 0 0,-5-16 157 0 0,-1-41 345 0 0,4 13 975 0 0,20 91-1111 0 0,-1-1 538 0 0,9 10 105 0 0,-3 2-745 0 0,-1 0-1 0 0,1 0 1 0 0,-1 0 0 0 0,0 1-1 0 0,-1-1 1 0 0,0 1-1 0 0,0 0 1 0 0,-1 0-1 0 0,0 0 1 0 0,1 12 0 0 0,3 12 49 0 0,26 170 339 0 0,-26-158-491 0 0,-2 52-1687 0 0,0-84 776 0 0,-2 1-213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5.6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16 6941 0 0,'-4'-11'481'0'0,"12"6"-122"0"0,-6 6-240 0 0,0 1 0 0 0,0-1 0 0 0,0 1 0 0 0,0 0 0 0 0,0 0-1 0 0,0-1 1 0 0,0 1 0 0 0,-1 0 0 0 0,1 1 0 0 0,1 1 0 0 0,-2-2-33 0 0,4 6 67 0 0,0 0 1 0 0,-1 1-1 0 0,0-1 0 0 0,0 1 1 0 0,-1 0-1 0 0,0 0 0 0 0,-1 0 1 0 0,0 1-1 0 0,2 12 0 0 0,-1 13 242 0 0,-2 40 0 0 0,-1-62-367 0 0,-4 101-80 0 0,0 0-3638 0 0,4-103 2511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6.0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50 6909 0 0,'0'0'2'0'0,"-1"0"0"0"0,1-1 1 0 0,0 1-1 0 0,0 0 0 0 0,0-1 1 0 0,0 1-1 0 0,-1-1 1 0 0,1 1-1 0 0,0-1 0 0 0,0 1 1 0 0,0 0-1 0 0,0-1 0 0 0,0 1 1 0 0,0-1-1 0 0,0 1 0 0 0,0-1 1 0 0,0 1-1 0 0,0-1 1 0 0,1 1-1 0 0,-1 0 0 0 0,0-1 1 0 0,0 1-1 0 0,0-1 0 0 0,0 1 1 0 0,1 0-1 0 0,-1-1 1 0 0,0 1-1 0 0,0 0 0 0 0,1-1 1 0 0,-1 1-1 0 0,0 0 0 0 0,1-1 1 0 0,-1 1-1 0 0,0 0 0 0 0,1 0 1 0 0,-1-1-1 0 0,1 1 1 0 0,0 0 1 0 0,0-1 1 0 0,-1 1 0 0 0,1 0 0 0 0,0 0-1 0 0,0 0 1 0 0,0 0 0 0 0,0 0 0 0 0,-1 0 0 0 0,1 1-1 0 0,0-1 1 0 0,0 0 0 0 0,0 0 0 0 0,-1 0 0 0 0,1 1-1 0 0,0-1 1 0 0,0 0 0 0 0,-1 1 0 0 0,1-1-1 0 0,0 1 1 0 0,-1-1 0 0 0,1 1 0 0 0,0 0 0 0 0,83 75 265 0 0,32 27 539 0 0,-27-22-364 0 0,-17-14-311 0 0,-47-43-156 0 0,-19-18-80 0 0,0 1-1 0 0,1-1 1 0 0,0 0-1 0 0,0-1 1 0 0,0 0 0 0 0,1 0-1 0 0,15 8 1 0 0,-23-13 39 0 0,1 0 0 0 0,0 0 0 0 0,-1 0-1 0 0,1 0 1 0 0,0 1 0 0 0,-1-1 0 0 0,1 0 0 0 0,0 0 0 0 0,-1-1 0 0 0,1 1-1 0 0,0 0 1 0 0,-1 0 0 0 0,1 0 0 0 0,0 0 0 0 0,-1 0 0 0 0,1-1 0 0 0,-1 1-1 0 0,1 0 1 0 0,0-1 0 0 0,-1 1 0 0 0,1 0 0 0 0,-1-1 0 0 0,1 1 0 0 0,-1-1-1 0 0,1 1 1 0 0,-1-1 0 0 0,1 1 0 0 0,-1-1 0 0 0,0 1 0 0 0,1-1 0 0 0,-1 1-1 0 0,0-1 1 0 0,1 1 0 0 0,-1-1 0 0 0,0 0 0 0 0,0 1 0 0 0,0-1 0 0 0,1 0-1 0 0,-1 1 1 0 0,0-1 0 0 0,0 0 0 0 0,0 1 0 0 0,0-1 0 0 0,0 0 0 0 0,0 1-1 0 0,0-1 1 0 0,-1 0 0 0 0,-2-43-1973 0 0,2 34 1643 0 0,-3-11 25 0 0,-1 0 0 0 0,-1 0 0 0 0,-16-39 0 0 0,14 41 712 0 0,1 0 0 0 0,1-1 0 0 0,1 0 1 0 0,-5-31-1 0 0,9 36 34 0 0,0 0 0 0 0,2-16 1 0 0,-1 28-288 0 0,0 0 1 0 0,0 0 0 0 0,1 0-1 0 0,-1 0 1 0 0,1 0 0 0 0,0 0-1 0 0,0 0 1 0 0,0 0 0 0 0,0 0-1 0 0,0 0 1 0 0,1 1 0 0 0,-1-1-1 0 0,1 0 1 0 0,0 1 0 0 0,0-1-1 0 0,0 1 1 0 0,2-2 0 0 0,-3 3-29 0 0,0 0 0 0 0,0 1-1 0 0,-1-1 1 0 0,1 0 0 0 0,0 1 0 0 0,0-1 0 0 0,0 1-1 0 0,0-1 1 0 0,0 1 0 0 0,0 0 0 0 0,0-1 0 0 0,0 1 0 0 0,0 0-1 0 0,0 0 1 0 0,0-1 0 0 0,0 1 0 0 0,0 0 0 0 0,0 0 0 0 0,0 0-1 0 0,0 0 1 0 0,0 1 0 0 0,0-1 0 0 0,0 0 0 0 0,0 0 0 0 0,1 1-1 0 0,-1 0 13 0 0,0 0 0 0 0,0 0 0 0 0,0 0-1 0 0,0 0 1 0 0,-1 0 0 0 0,1 0 0 0 0,0 0-1 0 0,-1 0 1 0 0,1 0 0 0 0,0 1-1 0 0,-1-1 1 0 0,0 0 0 0 0,1 1 0 0 0,-1-1-1 0 0,0 0 1 0 0,1 2 0 0 0,0 7 327 0 0,-1 0-1 0 0,1 0 1 0 0,-3 18 0 0 0,-9 142 1197 0 0,11-138-1658 0 0,1 0 0 0 0,2 0 1 0 0,9 42-1 0 0,-9-62-91 0 0,0 2-385 0 0,0 0 1 0 0,2 1-1 0 0,-1-1 0 0 0,9 16 0 0 0,-1-9-687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6.3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 91 6753 0 0,'-1'-2'13'0'0,"1"0"1"0"0,-1 0-1 0 0,1 0 1 0 0,0 0-1 0 0,-1 0 0 0 0,1 0 1 0 0,0-1-1 0 0,0 1 1 0 0,1 0-1 0 0,-1-2 1 0 0,3 0 238 0 0,1 17 128 0 0,-3 14 60 0 0,-1-1-1 0 0,-1 1 1 0 0,-2-1-1 0 0,0 0 0 0 0,-8 30 1 0 0,6-29-412 0 0,-31 116 66 0 0,36-139-125 0 0,2-6-25 0 0,5-11-106 0 0,7-21-170 0 0,-5 0 16 0 0,10-66 0 0 0,-15 68 300 0 0,2 0 0 0 0,16-49 0 0 0,-13 49 17 0 0,-8 26 3 0 0,1-1-1 0 0,0 1 1 0 0,0 0-1 0 0,0-1 0 0 0,0 1 1 0 0,1 0-1 0 0,0 1 0 0 0,1-1 1 0 0,-1 0-1 0 0,6-5 0 0 0,-8 10-1 0 0,-1 1-1 0 0,1-1 0 0 0,-1 1 1 0 0,1 0-1 0 0,0-1 0 0 0,-1 1 0 0 0,1 0 1 0 0,-1-1-1 0 0,1 1 0 0 0,0 0 0 0 0,-1 0 1 0 0,1 0-1 0 0,-1 0 0 0 0,1 0 1 0 0,0-1-1 0 0,-1 1 0 0 0,1 0 0 0 0,0 1 1 0 0,-1-1-1 0 0,1 0 0 0 0,0 0 0 0 0,-1 0 1 0 0,1 0-1 0 0,0 1 0 0 0,18 10 80 0 0,11 21 91 0 0,-22-21-123 0 0,-1 0 1 0 0,-1 1-1 0 0,0 0 1 0 0,-1 0 0 0 0,0 0-1 0 0,4 18 1 0 0,13 81 136 0 0,-11-44-112 0 0,-3-30-63 0 0,-1 0-480 0 0,1-1-1 0 0,14 36 0 0 0,-20-67 228 0 0,-1 0-1 0 0,0 0 0 0 0,0-1 0 0 0,-1 1 0 0 0,1 0 0 0 0,-1 6 0 0 0,0 1-875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4.3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3022 166 6469 0 0,'-81'-61'260'0'0,"69"54"-209"0"0,1 1-1 0 0,-1 0 1 0 0,0 1-1 0 0,0 0 1 0 0,-23-5 0 0 0,-16 0 156 0 0,-1 3 0 0 0,-101-2 0 0 0,-105 24 180 0 0,159-3-169 0 0,2 4 0 0 0,0 5 0 0 0,1 4-1 0 0,-102 41 1 0 0,117-33-26 0 0,2 4-1 0 0,1 3 1 0 0,2 4 0 0 0,-133 101-1 0 0,116-68 115 0 0,3 4-1 0 0,-92 108 0 0 0,-166 217 694 0 0,22 20-312 0 0,298-386-639 0 0,2 2-1 0 0,1 0 1 0 0,3 2-1 0 0,-27 72 1 0 0,41-92-25 0 0,1 0 1 0 0,1 1 0 0 0,2 0-1 0 0,0 0 1 0 0,2 0-1 0 0,0 0 1 0 0,2 0-1 0 0,1 0 1 0 0,1 0 0 0 0,8 44-1 0 0,-2-41 8 0 0,1 0 0 0 0,1 0-1 0 0,2-1 1 0 0,1 0 0 0 0,28 44-1 0 0,97 111 125 0 0,-83-121-150 0 0,4-2 1 0 0,2-3 0 0 0,2-2-1 0 0,3-3 1 0 0,1-3-1 0 0,3-4 1 0 0,76 37 0 0 0,-70-46-18 0 0,1-3 0 0 0,1-3 0 0 0,2-4 0 0 0,0-3 0 0 0,1-4 0 0 0,2-4 1 0 0,85 5-1 0 0,-34-13 37 0 0,0-5 0 0 0,0-6 0 0 0,216-37 0 0 0,-215 16-6 0 0,-2-5 0 0 0,255-97 0 0 0,-286 84 1 0 0,-2-3 1 0 0,-2-6-1 0 0,-3-3 1 0 0,103-81-1 0 0,-103 62 2 0 0,-4-5 0 0 0,137-155-1 0 0,-167 161-46 0 0,-3-2-1 0 0,-4-3 0 0 0,86-165 0 0 0,-117 193-1 0 0,-1-2 0 0 0,-3 0 1 0 0,-3 0-1 0 0,-1-2 0 0 0,-3 0 0 0 0,-3 0 0 0 0,4-82 0 0 0,-12 93 6 0 0,-2 0-1 0 0,-1 0 1 0 0,-3 0-1 0 0,-2 1 0 0 0,-1 0 1 0 0,-3 0-1 0 0,-1 1 1 0 0,-2 0-1 0 0,-2 1 1 0 0,-22-40-1 0 0,13 37-36 0 0,-3 1 0 0 0,-1 1 0 0 0,-2 1 0 0 0,-2 2 0 0 0,-1 1 0 0 0,-3 2 0 0 0,0 2 0 0 0,-2 1 0 0 0,-73-46 0 0 0,40 35-157 0 0,-2 4-1 0 0,-2 3 0 0 0,-2 3 0 0 0,0 4 0 0 0,-89-22 0 0 0,-72-8-978 0 0,-2 11 0 0 0,-2 11 1 0 0,-415-13-1 0 0,424 51 276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36.719"/>
    </inkml:context>
    <inkml:brush xml:id="br0">
      <inkml:brushProperty name="width" value="0.1" units="cm"/>
      <inkml:brushProperty name="height" value="0.1" units="cm"/>
      <inkml:brushProperty name="color" value="#F6630D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4-07-01T11:17:36.720"/>
    </inkml:context>
  </inkml:definitions>
  <inkml:trace contextRef="#ctx0" brushRef="#br0">5 264 6597,'0'0'5,"0"0"0,-1 0 0,1 0 0,0 0 0,0 0 0,0 0 1,0 0-1,-1 0 0,1 0 0,0 0 0,0 0 0,0 0 1,0-1-1,0 1 0,-1 0 0,1 0 0,0 0 0,0 0 0,0 0 1,0 0-1,0 0 0,0-1 0,0 1 0,0 0 0,-1 0 0,1 0 1,0 0-1,0 0 0,0 0 0,0-1 0,0 1 0,0 0 0,0 0 1,0 0-1,0 0 0,0-1 0,0 1 0,0 0 0,0 0 0,0 0 1,0 0-1,0-1 0,0 1 0,0 0 0,0 0 0,0 0 0,0 0 1,0 0-1,0-1 0,1 1 0,-1 0 0,11-6 87,18-1 15,163 20-148,-74-3-242,-101-9 190,76 2-1287,-67-4 642</inkml:trace>
  <inkml:trace contextRef="#ctx1" brushRef="#br0">547 0 5909 0 0,'1'1'753'0'0,"-1"1"-676"0"0,1 0 0 0 0,-1 0 0 0 0,1 0 0 0 0,-1 0 0 0 0,0 0 0 0 0,0 0 0 0 0,0 0 0 0 0,0 0 0 0 0,0 0 1 0 0,0 0-1 0 0,-1 3 0 0 0,-2 16 290 0 0,1-1 1 0 0,2 0-1 0 0,0 0 0 0 0,3 24 1 0 0,-1 18-26 0 0,-5 79-252 0 0,0-2-4339 0 0,4-135 3434 0 0,4-1-29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7.3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51 128 4816 0 0,'-1'-13'166'0'0,"0"1"-1"0"0,-1 0 0 0 0,-1 0 1 0 0,0 0-1 0 0,0 1 0 0 0,-2-1 0 0 0,-5-11 1 0 0,7 16 34 0 0,-6-6 380 0 0,5 15-351 0 0,0 10-99 0 0,3-2-9 0 0,0-1-1 0 0,1 0 1 0 0,0 1-1 0 0,0-1 1 0 0,1 1 0 0 0,0-1-1 0 0,1 0 1 0 0,0 0-1 0 0,3 10 1 0 0,6 13 389 0 0,18 35-1 0 0,-21-49-361 0 0,8 17-3 0 0,2-1 0 0 0,1-1 0 0 0,2 0-1 0 0,1-2 1 0 0,42 47 0 0 0,-64-77-146 0 0,3 2-8 0 0,0 0 0 0 0,0 0-1 0 0,0 0 1 0 0,0 0 0 0 0,1 0-1 0 0,-1-1 1 0 0,1 0 0 0 0,0 1 0 0 0,6 2-1 0 0,-9-5-10 0 0,-1-1 0 0 0,0 1 1 0 0,1-1-1 0 0,-1 1 0 0 0,0 0 0 0 0,0-1 0 0 0,1 1 0 0 0,-1-1 0 0 0,0 1 0 0 0,0-1 0 0 0,0 1 0 0 0,0-1 0 0 0,0 1 0 0 0,0-1 0 0 0,0 1 0 0 0,0 0 1 0 0,0-1-1 0 0,0 1 0 0 0,0-1 0 0 0,0 1 0 0 0,0-1 0 0 0,0 1 0 0 0,0-1 0 0 0,0 1 0 0 0,0-1 0 0 0,-1 1 0 0 0,1-1 0 0 0,0 1 0 0 0,-1-1 0 0 0,-5-20-473 0 0,5 19 404 0 0,-5-21-183 0 0,0 0 0 0 0,1 0 1 0 0,-2-41-1 0 0,4-73 108 0 0,3 110 114 0 0,0 15 42 0 0,0 1-1 0 0,1-1 1 0 0,0 0 0 0 0,1 1 0 0 0,0-1 0 0 0,1 0-1 0 0,0 1 1 0 0,1 0 0 0 0,8-17 0 0 0,-9 24 1 0 0,0 0-1 0 0,0 1 1 0 0,0-1 0 0 0,0 1 0 0 0,1-1 0 0 0,0 1 0 0 0,0 0 0 0 0,7-4 0 0 0,-11 7 8 0 0,1 0 0 0 0,-1 0 0 0 0,1 0 0 0 0,-1 0 0 0 0,1 1 0 0 0,-1-1 0 0 0,1 0 0 0 0,-1 0 0 0 0,1 0 0 0 0,-1 0 0 0 0,1 1 0 0 0,-1-1 0 0 0,0 0 0 0 0,1 0 0 0 0,-1 1 0 0 0,1-1 0 0 0,-1 0 0 0 0,0 1 0 0 0,1-1 0 0 0,-1 1 0 0 0,0-1 0 0 0,1 0 0 0 0,-1 1 0 0 0,0-1 0 0 0,1 1 0 0 0,-1-1 0 0 0,0 1 0 0 0,0-1 0 0 0,0 1 0 0 0,0-1 0 0 0,1 1 0 0 0,-1-1 0 0 0,0 1 0 0 0,0-1 0 0 0,0 1 0 0 0,0-1 0 0 0,0 2 0 0 0,2 21 162 0 0,-48 173 1947 0 0,6-51-1883 0 0,34-131-314 0 0,5-21-530 0 0,6-27-237 0 0,3 8 724 0 0,2 1 0 0 0,0 0 0 0 0,2 1 0 0 0,0 0 0 0 0,25-34 0 0 0,-29 46 126 0 0,-1 1 1 0 0,2 1-1 0 0,0-1 1 0 0,0 2 0 0 0,1-1-1 0 0,0 1 1 0 0,0 0-1 0 0,1 1 1 0 0,0 1-1 0 0,1-1 1 0 0,-1 2-1 0 0,16-7 1 0 0,-27 13 16 0 0,1 0 1 0 0,-1 0-1 0 0,1 0 0 0 0,-1 0 0 0 0,1 0 0 0 0,-1 0 1 0 0,1 1-1 0 0,-1-1 0 0 0,1 0 0 0 0,-1 0 1 0 0,1 0-1 0 0,-1 0 0 0 0,1 1 0 0 0,-1-1 1 0 0,1 0-1 0 0,-1 0 0 0 0,0 1 0 0 0,1-1 1 0 0,-1 0-1 0 0,1 1 0 0 0,-1-1 0 0 0,0 0 0 0 0,1 1 1 0 0,-1-1-1 0 0,0 1 0 0 0,1-1 0 0 0,-1 1 1 0 0,0-1-1 0 0,0 1 0 0 0,1-1 0 0 0,-1 1 1 0 0,0-1-1 0 0,0 1 0 0 0,0-1 0 0 0,0 1 1 0 0,0-1-1 0 0,0 1 0 0 0,0-1 0 0 0,0 1 1 0 0,0 0-1 0 0,3 32 213 0 0,-2-21-154 0 0,6 55 75 0 0,-1-4 28 0 0,17 68 1 0 0,-9-73-558 0 0,8 73 0 0 0,-24-112-898 0 0,2-10 348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37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174 109 5268 0 0,'1'-7'130'0'0,"1"0"-1"0"0,-1 0 0 0 0,1 0 0 0 0,0 0 0 0 0,1 0 0 0 0,0 1 1 0 0,0-1-1 0 0,0 1 0 0 0,1 0 0 0 0,0 0 0 0 0,0 0 0 0 0,1 0 0 0 0,7-7 1 0 0,-6 4 968 0 0,-18 7-495 0 0,3 2-559 0 0,0 0 1 0 0,0 1-1 0 0,1 0 0 0 0,-1 0 1 0 0,0 1-1 0 0,1 0 0 0 0,-1 1 1 0 0,1 0-1 0 0,0 0 0 0 0,0 0 0 0 0,0 1 1 0 0,0 0-1 0 0,1 1 0 0 0,0 0 1 0 0,0 0-1 0 0,0 1 0 0 0,0-1 1 0 0,1 2-1 0 0,0-1 0 0 0,0 1 0 0 0,1-1 1 0 0,-1 2-1 0 0,2-1 0 0 0,-1 0 1 0 0,1 1-1 0 0,-6 15 0 0 0,6-13 66 0 0,0 0 1 0 0,1-1-1 0 0,1 1 0 0 0,0 1 0 0 0,0-1 0 0 0,1 0 0 0 0,0 0 1 0 0,1 1-1 0 0,0-1 0 0 0,0 0 0 0 0,1 0 0 0 0,1 1 0 0 0,0-1 1 0 0,0 0-1 0 0,1 0 0 0 0,0-1 0 0 0,5 11 0 0 0,-1-5-36 0 0,1 0 0 0 0,1-1 0 0 0,0 1 0 0 0,2-2 0 0 0,-1 1 0 0 0,1-1 0 0 0,1-1 0 0 0,0 0 0 0 0,22 15-1 0 0,53 35-722 0 0,-76-56 276 0 0,0 0 0 0 0,0 0 1 0 0,0-1-1 0 0,0-1 0 0 0,1 0 0 0 0,19 4 1 0 0,-30-7 257 0 0,1-1 1 0 0,0 1 0 0 0,0-1-1 0 0,-1 0 1 0 0,1 0 0 0 0,0 0 0 0 0,-1 0-1 0 0,1 0 1 0 0,0 0 0 0 0,0 0 0 0 0,-1 0-1 0 0,1-1 1 0 0,0 1 0 0 0,0 0 0 0 0,-1-1-1 0 0,1 0 1 0 0,-1 1 0 0 0,1-1-1 0 0,0 0 1 0 0,-1 0 0 0 0,0 0 0 0 0,1 0-1 0 0,-1 0 1 0 0,1 0 0 0 0,-1 0 0 0 0,0-1-1 0 0,0 1 1 0 0,0 0 0 0 0,0-1 0 0 0,0 1-1 0 0,0-1 1 0 0,0 1 0 0 0,0-1-1 0 0,-1 1 1 0 0,1-1 0 0 0,0 0 0 0 0,-1 1-1 0 0,1-1 1 0 0,-1 0 0 0 0,0 0 0 0 0,0 1-1 0 0,0-4 1 0 0,0-1-112 0 0,0-1-1 0 0,0 1 1 0 0,-1-1 0 0 0,0 1 0 0 0,-1-1-1 0 0,0 1 1 0 0,1 0 0 0 0,-2 0-1 0 0,1 0 1 0 0,-5-8 0 0 0,-7-6 186 0 0,0 0 1 0 0,-2 1 0 0 0,0 0-1 0 0,-25-21 1 0 0,24 24 763 0 0,-1-2 0 0 0,2 0 0 0 0,0 0 0 0 0,-18-30 1 0 0,33 45-608 0 0,-1 0 0 0 0,0 0 0 0 0,1-1 0 0 0,0 1 0 0 0,0 0 1 0 0,0 0-1 0 0,0 0 0 0 0,1-1 0 0 0,-1 1 0 0 0,1-1 0 0 0,-1 1 1 0 0,1 0-1 0 0,0-1 0 0 0,1-4 0 0 0,0 7-89 0 0,-1-1-1 0 0,1 1 1 0 0,-1-1 0 0 0,1 0-1 0 0,0 1 1 0 0,0 0 0 0 0,0-1-1 0 0,0 1 1 0 0,0 0 0 0 0,0-1-1 0 0,0 1 1 0 0,0 0 0 0 0,0 0 0 0 0,1 0-1 0 0,-1 0 1 0 0,0 0 0 0 0,1 0-1 0 0,-1 0 1 0 0,1 0 0 0 0,-1 1-1 0 0,1-1 1 0 0,-1 0 0 0 0,1 1-1 0 0,-1 0 1 0 0,1-1 0 0 0,0 1-1 0 0,-1 0 1 0 0,1 0 0 0 0,0-1-1 0 0,2 2 1 0 0,12-1-111 0 0,0 2 0 0 0,0 0 0 0 0,0 0-1 0 0,-1 2 1 0 0,1 0 0 0 0,-1 1 0 0 0,20 8 0 0 0,-3 3-745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17:47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29 4784,'0'0'3,"0"0"0,0 0 0,0 0 0,0 0 0,0 0 0,0 0 0,0 0 0,0 0 0,1-1 0,-1 1 0,0 0 0,0 0 0,0 0 0,0 0 0,0 0 0,0 0 0,0-1 0,0 1 0,0 0 0,0 0-1,0 0 1,0 0 0,0 0 0,0 0 0,0-1 0,0 1 0,0 0 0,0 0 0,0 0 0,0 0 0,0 0 0,-1 0 0,1 0 0,0-1 0,0 1 0,0 0 0,0 0 0,0 0 0,0 0 0,0 0 0,0 0 0,0 0-1,0 0 1,-1 0 0,1 0 0,0-1 0,0 1 0,0 0 0,0 0 0,0 0 0,0 0 0,-1 0 0,1 0 0,0 0 0,0 0 0,0 0 0,0 0 0,0 0 0,-1 0 0,3-3 1200,-2 3-1139,0 0 0,-1 0 1,1 0-1,0 0 1,-1 0-1,1 0 0,-1 0 1,1 0-1,0 0 1,-1 0-1,1 0 0,0 0 1,-1 0-1,1 0 1,0 0-1,-1 0 0,1 0 1,0-1-1,-1 1 1,1 0-1,0 0 0,-1 0 1,1-1-1,0 1 1,0 0-1,-1 0 0,1-1 1,0 1-1,0 0 1,0-1-1,-1 1 0,1 0 1,0-1-1,0 1 0,0 0 1,0-1-1,0 1 1,-1 0-1,1-1 0,0 1 1,0 0-1,0-1 1,0 1-1,0 0 0,0-1 1,0 1-1,0-1 1,1 1-1,-1 0 0,0-1 1,0 1-1,0 0 1,0-1-1,0 1 0,1 0 1,-1-1-1,0 1 1,0 0-1,0 0 0,1-1 1,-1 1-1,0 0 1,0 0-1,1-1 0,-1 1 1,0 0-1,1 0 1,1-1 5,0 0 0,0 0 0,0 1 0,1-1 0,-1 1 0,0-1 0,0 1 0,1 0 0,-1 0 0,0 0 0,3 0 0,2 1-13,1077 12 122,-1071-14-163,-16 0-119,-23 4-684,-23 12-3446,39-14 2964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48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48 5849 0 0,'0'0'330'0'0,"-4"-5"-46"0"0,-10-14 12 0 0,11 14 925 0 0,4-10-868 0 0,0 12 25 0 0,3 8-170 0 0,2 0-127 0 0,-3-3-38 0 0,-1 1-1 0 0,1-1 1 0 0,-1 1-1 0 0,0-1 0 0 0,0 1 1 0 0,0-1-1 0 0,0 1 1 0 0,-1 0-1 0 0,1 0 0 0 0,1 4 1 0 0,-3-7-41 0 0,7 13 175 0 0,0 1 1 0 0,-1-1-1 0 0,0 1 0 0 0,-1 1 0 0 0,6 27 0 0 0,-7-2 285 0 0,-1 0-1 0 0,-5 77 1 0 0,-21 80 82 0 0,9-91-409 0 0,8-60-52 0 0,-17 68 1 0 0,18-95-789 0 0,-1-1 1 0 0,-1 0 0 0 0,-1 0-1 0 0,0-1 1 0 0,-1 0-1 0 0,-16 23 1 0 0,18-31-555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48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27 7841 0 0,'0'-1'2'0'0,"-1"1"-1"0"0,1 0 1 0 0,-1-1 0 0 0,1 1 0 0 0,-1 0 0 0 0,1-1 0 0 0,0 1-1 0 0,-1-1 1 0 0,1 1 0 0 0,0-1 0 0 0,0 1 0 0 0,-1-1 0 0 0,1 1 0 0 0,0-1-1 0 0,0 1 1 0 0,0-1 0 0 0,-1 1 0 0 0,1-1 0 0 0,0 1 0 0 0,0-1-1 0 0,0 1 1 0 0,0-1 0 0 0,0 1 0 0 0,0-1 0 0 0,0 1 0 0 0,0-1-1 0 0,0 1 1 0 0,0-1 0 0 0,1 1 0 0 0,-1-1 0 0 0,0 1 0 0 0,0-1 0 0 0,0 1-1 0 0,1-1 1 0 0,-1 1 0 0 0,1-2 0 0 0,2-5 48 0 0,-3 6 34 0 0,5 3 28 0 0,1 1-107 0 0,1 0 1 0 0,-1 1 0 0 0,0 0 0 0 0,0 0-1 0 0,0 1 1 0 0,0-1 0 0 0,-1 1 0 0 0,1 1-1 0 0,6 9 1 0 0,38 53-81 0 0,-41-54 29 0 0,1 0-120 0 0,11-9-990 0 0,64 15 1062 0 0,-80-19 86 0 0,-1 0 0 0 0,1-1 0 0 0,-1 1 0 0 0,1-1 0 0 0,7 0 1 0 0,3-7-13 0 0,-4 0-27 0 0,-5 5 58 0 0,0-1 0 0 0,0 0 1 0 0,0-1-1 0 0,-1 1 1 0 0,11-9 1909 0 0,-11 2-1347 0 0,16-30-89 0 0,-15 30 2356 0 0,-10 4-2633 0 0,-8-19-53 0 0,8 19-109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36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74 8165 0 0,'-1'-13'140'0'0,"0"3"225"0"0,-1-1 0 0 0,0 0 0 0 0,-4-17 1904 0 0,11 32-1210 0 0,6 12-295 0 0,-5 3-641 0 0,-1 1 0 0 0,-2 0-1 0 0,3 25 1 0 0,-2-9-32 0 0,2 36-34 0 0,-3 98 1 0 0,-4-103-320 0 0,0-52-497 0 0,0 0 0 0 0,-7 27-1 0 0,3-22-945 0 0,3-11 250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37.0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67 7709 0 0,'3'-5'77'0'0,"1"-1"0"0"0,-1 1 0 0 0,1 0 1 0 0,0 1-1 0 0,1-1 0 0 0,-1 1 0 0 0,1 0 0 0 0,0 0 1 0 0,0 0-1 0 0,0 0 0 0 0,1 1 0 0 0,-1 0 0 0 0,8-3 1 0 0,-8 5 43 0 0,-1 0 0 0 0,0 0 1 0 0,1 0-1 0 0,-1 1 0 0 0,1-1 1 0 0,-1 1-1 0 0,1 0 0 0 0,-1 1 1 0 0,1-1-1 0 0,-1 1 0 0 0,1 0 1 0 0,-1 0-1 0 0,0 0 0 0 0,1 0 1 0 0,-1 1-1 0 0,0 0 0 0 0,0 0 1 0 0,0 0-1 0 0,6 5 0 0 0,5 4 208 0 0,0 1-1 0 0,-1 1 1 0 0,0 0-1 0 0,-1 1 1 0 0,0 0-1 0 0,-1 1 1 0 0,10 17-1 0 0,-1 3 215 0 0,-1 0 0 0 0,20 49 0 0 0,-30-58-398 0 0,0 0 0 0 0,-2 0-1 0 0,-1 1 1 0 0,-1 0 0 0 0,-1 1 0 0 0,-2-1 0 0 0,1 34 0 0 0,-5-48-148 0 0,0 1 0 0 0,0 0 0 0 0,-1-1 0 0 0,-1 0 0 0 0,0 1 0 0 0,-1-1 1 0 0,-6 15-1 0 0,6-20-74 0 0,-1 1 1 0 0,1-1 0 0 0,-1 0-1 0 0,-1 0 1 0 0,0-1-1 0 0,0 1 1 0 0,0-1 0 0 0,-1-1-1 0 0,0 1 1 0 0,0-1-1 0 0,-10 6 1 0 0,-3 0-473 0 0,0-1 0 0 0,-1-1 1 0 0,0 0-1 0 0,0-2 0 0 0,-27 7 0 0 0,-15 0-1057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37.7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373 52 3492 0 0,'3'-6'-172'0'0,"-2"5"280"0"0,-1 1-1 0 0,0-1 0 0 0,0 1 0 0 0,1-1 1 0 0,-1 0-1 0 0,0 1 0 0 0,1-1 0 0 0,-1 1 1 0 0,0-1-1 0 0,1 1 0 0 0,-1 0 0 0 0,1-1 1 0 0,-1 1-1 0 0,1-1 0 0 0,-1 1 0 0 0,1 0 0 0 0,-1-1 1 0 0,1 1-1 0 0,-1 0 0 0 0,1 0 0 0 0,0-1 1 0 0,0 1-92 0 0,-1 0 73 0 0,1 0 0 0 0,-1 0 0 0 0,1 0 0 0 0,-1 0 0 0 0,1 0 0 0 0,-1-1 0 0 0,1 1 0 0 0,-1 0 0 0 0,1 0 0 0 0,-1-1 0 0 0,1 1 0 0 0,-1 0 0 0 0,0 0 0 0 0,1-1 0 0 0,-1 1 0 0 0,1 0 0 0 0,-1-1 0 0 0,0 1 0 0 0,1-1 0 0 0,-1 1 0 0 0,0 0 0 0 0,1-1 0 0 0,-1 1 0 0 0,0-1 0 0 0,0 1 0 0 0,0-1 0 0 0,1 1 0 0 0,-1-1 0 0 0,0 1 1 0 0,0-1-1 0 0,0 1 0 0 0,0-1 0 0 0,0 1 0 0 0,0-1 0 0 0,0 0 0 0 0,0 1 0 0 0,0-1 0 0 0,0 1 0 0 0,0-1 0 0 0,0 1 0 0 0,0-1 0 0 0,0 1 0 0 0,-1-1 0 0 0,1 1 0 0 0,0-1 0 0 0,0 1 0 0 0,-1-1 0 0 0,1 1 0 0 0,0 0 0 0 0,-1-1 0 0 0,1 1 0 0 0,-1-1 0 0 0,-1-1 53 0 0,0 1 0 0 0,0-1 0 0 0,0 1 0 0 0,0 0 0 0 0,0 0 0 0 0,0 0 0 0 0,0 0 0 0 0,-1 0 0 0 0,1 0 0 0 0,-4 0 0 0 0,-5 0-75 0 0,1 1 0 0 0,0 0 1 0 0,-1 0-1 0 0,1 1 0 0 0,0 1 1 0 0,-1 0-1 0 0,1 0 0 0 0,0 1 1 0 0,0 0-1 0 0,1 1 0 0 0,-1 0 1 0 0,1 1-1 0 0,-15 9 0 0 0,3-1 171 0 0,2 1 0 0 0,0 0-1 0 0,0 2 1 0 0,-29 32 0 0 0,38-37-105 0 0,1 1 0 0 0,1 0 0 0 0,-1 0 0 0 0,2 1 1 0 0,0 0-1 0 0,0 0 0 0 0,1 0 0 0 0,1 1 0 0 0,1 0 0 0 0,-1 0 1 0 0,-1 17-1 0 0,5-24-99 0 0,0 1 0 0 0,0-1 1 0 0,1 1-1 0 0,0-1 0 0 0,1 1 0 0 0,0-1 1 0 0,0 1-1 0 0,0-1 0 0 0,1 1 0 0 0,0-1 1 0 0,1 0-1 0 0,-1 0 0 0 0,2 0 0 0 0,-1 0 1 0 0,1 0-1 0 0,-1-1 0 0 0,2 0 0 0 0,-1 0 1 0 0,1 0-1 0 0,0 0 0 0 0,0-1 0 0 0,1 1 1 0 0,6 4-1 0 0,-2-3-94 0 0,2 1 0 0 0,-1-2 0 0 0,1 1 1 0 0,0-2-1 0 0,0 1 0 0 0,0-2 0 0 0,1 1 0 0 0,0-2 0 0 0,0 0 1 0 0,0 0-1 0 0,0-2 0 0 0,0 1 0 0 0,0-2 0 0 0,16 0 0 0 0,-12-1-477 0 0,1-1-1 0 0,0-1 1 0 0,-1 0-1 0 0,1-1 0 0 0,-1-1 1 0 0,0-1-1 0 0,-1 0 0 0 0,1-2 1 0 0,-1 1-1 0 0,15-12 1 0 0,4-4-1170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38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1 521 6597 0 0,'0'0'14'0'0,"1"0"1"0"0,-1 1 0 0 0,0-1 0 0 0,1 0-1 0 0,-1 0 1 0 0,0 0 0 0 0,1 0 0 0 0,-1 1 0 0 0,0-1-1 0 0,1 0 1 0 0,-1 0 0 0 0,1 0 0 0 0,-1 0-1 0 0,0 0 1 0 0,1 0 0 0 0,-1 0 0 0 0,1 0 0 0 0,-1 0-1 0 0,0 0 1 0 0,1 0 0 0 0,-1-1 0 0 0,0 1-1 0 0,1 0 1 0 0,-1 0 0 0 0,1 0 0 0 0,-1 0 0 0 0,0-1-1 0 0,1 1 1 0 0,-1 0 0 0 0,0 0 0 0 0,0 0-1 0 0,1-1 1 0 0,-1 1 0 0 0,0 0 0 0 0,1-1 0 0 0,-1 1-1 0 0,0-1 1 0 0,1 1 0 0 0,-1 0 0 0 0,0-1 0 0 0,0 1 0 0 0,1 0-1 0 0,-1-1 1 0 0,0 1 0 0 0,1 0 0 0 0,-1 0 0 0 0,0-1 0 0 0,1 1 0 0 0,-1 0 0 0 0,1 0-1 0 0,-1 0 1 0 0,0 0 0 0 0,1 0 0 0 0,-1-1 0 0 0,1 1 0 0 0,-1 0 0 0 0,0 0-1 0 0,1 0 1 0 0,-1 0 0 0 0,1 0 0 0 0,-1 0 0 0 0,1 0 0 0 0,-1 0 0 0 0,0 1-1 0 0,1-1 1 0 0,-1 0 0 0 0,1 0 0 0 0,-1 0 0 0 0,0 0 0 0 0,1 0 0 0 0,-1 1 0 0 0,0-1-1 0 0,1 0 1 0 0,-1 0 0 0 0,0 1 0 0 0,1-1 0 0 0,-1 0 0 0 0,0 1 0 0 0,1-1-1 0 0,-1 0 1 0 0,0 1 0 0 0,0-1 0 0 0,1 0 0 0 0,-1 1 0 0 0,6 6 110 0 0,-1 0 0 0 0,0 0-1 0 0,0 0 1 0 0,0 1 0 0 0,-1 0 0 0 0,0-1 0 0 0,2 10 0 0 0,19 61 602 0 0,-23-73-671 0 0,4 19 34 0 0,-1 1-1 0 0,-1 0 1 0 0,-1 0 0 0 0,-2 0 0 0 0,0 0 0 0 0,-1 0-1 0 0,-2 0 1 0 0,-7 39 0 0 0,4-76 108 0 0,-4-22-147 0 0,1 3-25 0 0,-9-36-49 0 0,3-1 1 0 0,3 0 0 0 0,-3-73-1 0 0,10 76-10 0 0,7-92-1 0 0,0 130 19 0 0,0 0-1 0 0,2 1 0 0 0,1-1 0 0 0,1 1 0 0 0,1 0 0 0 0,14-30 0 0 0,-20 50 9 0 0,1 0 0 0 0,0 1 0 0 0,1-1 0 0 0,0 1 0 0 0,0-1 0 0 0,0 1 0 0 0,0 0 0 0 0,1 0 0 0 0,0 1 0 0 0,0 0 0 0 0,7-5 0 0 0,-10 7 4 0 0,1 1-1 0 0,0 0 1 0 0,0 0-1 0 0,0 0 1 0 0,-1 0 0 0 0,1 0-1 0 0,0 1 1 0 0,0-1-1 0 0,0 1 1 0 0,0 0-1 0 0,0 0 1 0 0,0 0 0 0 0,0 0-1 0 0,0 0 1 0 0,0 1-1 0 0,0-1 1 0 0,0 1-1 0 0,0 0 1 0 0,0 0 0 0 0,0 0-1 0 0,-1 0 1 0 0,1 0-1 0 0,0 1 1 0 0,-1-1-1 0 0,1 1 1 0 0,3 4 0 0 0,2 0 0 0 0,-2 0 0 0 0,1 1 0 0 0,-1 0 0 0 0,0 0 0 0 0,-1 1 0 0 0,0 0 0 0 0,0 0 0 0 0,0 0 0 0 0,-1 0 0 0 0,5 16 0 0 0,-2-4-10 0 0,-1 0 0 0 0,-1 1 0 0 0,4 34 0 0 0,-6-24-1010 0 0,-1-1 0 0 0,-4 59 1 0 0,-1-72-26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5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117 793 6533 0 0,'-2'-4'38'0'0,"0"-1"1"0"0,1 1 0 0 0,0-1 0 0 0,0 0 0 0 0,0 1 0 0 0,0-8-1 0 0,1 10 16 0 0,0 0 0 0 0,0 1 0 0 0,0-1 1 0 0,0 1-1 0 0,0-1 0 0 0,0 0 0 0 0,1 1 0 0 0,-1-1 0 0 0,0 0 0 0 0,1 1 0 0 0,0-1 0 0 0,-1 1 0 0 0,1-1 0 0 0,0 1 0 0 0,0 0 0 0 0,0-1 0 0 0,0 1 0 0 0,0 0 0 0 0,0-1 0 0 0,0 1 0 0 0,0 0 0 0 0,2-1 0 0 0,-3 2-23 0 0,1 0 0 0 0,-1 0-1 0 0,0 0 1 0 0,1-1 0 0 0,-1 1-1 0 0,1 0 1 0 0,-1 0 0 0 0,1 0-1 0 0,-1 0 1 0 0,0 0 0 0 0,1 0-1 0 0,-1 0 1 0 0,1 0-1 0 0,-1 1 1 0 0,1-1 0 0 0,-1 0-1 0 0,0 0 1 0 0,1 0 0 0 0,-1 0-1 0 0,0 0 1 0 0,1 1 0 0 0,-1-1-1 0 0,1 0 1 0 0,-1 0 0 0 0,0 1-1 0 0,1-1 1 0 0,-1 0 0 0 0,0 1-1 0 0,0-1 1 0 0,1 0-1 0 0,-1 1 1 0 0,0-1 0 0 0,0 0-1 0 0,1 1 1 0 0,-1-1 0 0 0,0 1-1 0 0,0 0 1 0 0,9 20 493 0 0,-7-15-350 0 0,3 8 5 0 0,0 1-1 0 0,-2-1 1 0 0,1 1-1 0 0,-2 0 1 0 0,0 0-1 0 0,0 17 1 0 0,-6 93 125 0 0,4-123-303 0 0,-4 45-19 0 0,-2-1 1 0 0,-2 1-1 0 0,-24 78 0 0 0,31-122-44 0 0,0 0 0 0 0,0-1-1 0 0,0 1 1 0 0,0 0 0 0 0,-1-1-1 0 0,1 1 1 0 0,-1-1 0 0 0,0 1-1 0 0,-2 2 1 0 0,3-5 36 0 0,1 0 0 0 0,0 1 0 0 0,-1-1 0 0 0,1 0 0 0 0,0 0-1 0 0,-1 0 1 0 0,1 1 0 0 0,0-1 0 0 0,-1 0 0 0 0,1 0 0 0 0,-1 0 0 0 0,1 0 0 0 0,0 0 0 0 0,-1 0-1 0 0,1 0 1 0 0,-1 1 0 0 0,1-1 0 0 0,0 0 0 0 0,-1-1 0 0 0,1 1 0 0 0,-1 0 0 0 0,1 0 0 0 0,0 0 0 0 0,-1 0-1 0 0,0 0 1 0 0,0-1-26 0 0,0 0-1 0 0,1 1 0 0 0,-1-1 1 0 0,0 0-1 0 0,0 0 1 0 0,0 0-1 0 0,1 0 0 0 0,-1 0 1 0 0,0 0-1 0 0,1 0 0 0 0,-1 0 1 0 0,1 0-1 0 0,-1-2 1 0 0,-3-9-112 0 0,1-1 0 0 0,0-1 0 0 0,1 1 1 0 0,0 0-1 0 0,2-1 0 0 0,0-15 0 0 0,-1 8 126 0 0,-36-469-18 0 0,26 370 144 0 0,8 91-46 0 0,-9-150 439 0 0,11 146-258 0 0,2 1 1 0 0,2-1-1 0 0,9-46 1 0 0,-10 71-176 0 0,0 0 0 0 0,0 0 0 0 0,1 0 0 0 0,0 0 0 0 0,1 1 0 0 0,0-1 0 0 0,0 1 0 0 0,0 0 0 0 0,1 0 0 0 0,0 1 0 0 0,0 0 0 0 0,1-1 0 0 0,0 2 0 0 0,0-1 0 0 0,11-7 0 0 0,-8 7-5 0 0,0 1-1 0 0,0 1 0 0 0,1 0 1 0 0,-1 0-1 0 0,1 0 0 0 0,0 2 0 0 0,0-1 1 0 0,0 1-1 0 0,0 0 0 0 0,0 1 1 0 0,0 0-1 0 0,14 2 0 0 0,4 0 10 0 0,0 3 0 0 0,0 0 0 0 0,0 2 0 0 0,-1 0 0 0 0,0 2 0 0 0,0 1 0 0 0,-1 2 0 0 0,0 0 0 0 0,-1 2-1 0 0,0 0 1 0 0,-1 2 0 0 0,-1 1 0 0 0,23 19 0 0 0,-34-24-51 0 0,-1 0 0 0 0,0 0 0 0 0,0 1 0 0 0,-1 0 0 0 0,-1 1 1 0 0,0 0-1 0 0,-1 1 0 0 0,-1 0 0 0 0,0 0 0 0 0,0 0 0 0 0,-2 1 0 0 0,6 22 0 0 0,-8-25 2 0 0,0 0 1 0 0,-2 0-1 0 0,1 0 1 0 0,-2 0-1 0 0,0 1 1 0 0,0-1-1 0 0,-1 0 1 0 0,0 0-1 0 0,-1 0 1 0 0,-1 0-1 0 0,0 0 1 0 0,0 0-1 0 0,-1-1 1 0 0,-1 1-1 0 0,0-1 1 0 0,-11 18-1 0 0,2-10 3 0 0,-1 0 0 0 0,0-1 0 0 0,-2-1-1 0 0,0-1 1 0 0,-1 0 0 0 0,0-1 0 0 0,-1-1-1 0 0,-1-1 1 0 0,-1 0 0 0 0,1-2-1 0 0,-30 12 1 0 0,-25 6 8 0 0,-152 39 0 0 0,181-59 53 0 0,44-9-52 0 0,9-3-13 0 0,13-3-15 0 0,-7 5 7 0 0,0 0-1 0 0,0 1 1 0 0,0 1-1 0 0,0 0 0 0 0,0 0 1 0 0,0 2-1 0 0,-1-1 1 0 0,1 2-1 0 0,-1 0 1 0 0,1 0-1 0 0,-1 1 0 0 0,0 0 1 0 0,-1 1-1 0 0,1 1 1 0 0,-1 0-1 0 0,-1 0 0 0 0,1 1 1 0 0,-1 1-1 0 0,11 11 1 0 0,-2 1 17 0 0,-1 1 0 0 0,-1 0 0 0 0,0 1 0 0 0,-2 1 0 0 0,-1 0 0 0 0,-1 1 0 0 0,19 53 0 0 0,-28-65-151 0 0,1 1-1 0 0,1-1 1 0 0,14 24 0 0 0,-18-35-44 0 0,0 1 0 0 0,0 0 1 0 0,0 0-1 0 0,0-1 0 0 0,1 0 1 0 0,-1 1-1 0 0,1-1 0 0 0,0 0 0 0 0,-1 0 1 0 0,1 0-1 0 0,0-1 0 0 0,0 1 1 0 0,0-1-1 0 0,0 1 0 0 0,0-1 1 0 0,1 0-1 0 0,-1 0 0 0 0,0 0 0 0 0,1-1 1 0 0,-1 1-1 0 0,0-1 0 0 0,5 0 1 0 0,8-1-941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38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56 6785 0 0,'-1'0'8'0'0,"1"0"1"0"0,0 0-1 0 0,0 0 0 0 0,0 0 1 0 0,-1 0-1 0 0,1 0 1 0 0,0 0-1 0 0,0 0 1 0 0,0 0-1 0 0,0 0 1 0 0,-1 0-1 0 0,1 0 1 0 0,0 0-1 0 0,0 0 0 0 0,0-1 1 0 0,0 1-1 0 0,-1 0 1 0 0,1 0-1 0 0,0 0 1 0 0,0 0-1 0 0,0 0 1 0 0,0 0-1 0 0,0-1 1 0 0,0 1-1 0 0,0 0 0 0 0,-1 0 1 0 0,1 0-1 0 0,0 0 1 0 0,0-1-1 0 0,0 1 1 0 0,0 0-1 0 0,0 0 1 0 0,0 0-1 0 0,0 0 1 0 0,0-1-1 0 0,0 1 0 0 0,0 0 1 0 0,0 0-1 0 0,0 0 1 0 0,0-1-1 0 0,0 1 1 0 0,0 0-1 0 0,0 0 1 0 0,0 0-1 0 0,0 0 1 0 0,0-1-1 0 0,0 1 0 0 0,0 0 1 0 0,1 0-1 0 0,-1 0 1 0 0,0 0-1 0 0,0-1 1 0 0,0 1-1 0 0,0 0 1 0 0,0 0-1 0 0,0 0 1 0 0,0 0-1 0 0,1 0 0 0 0,-1-1 1 0 0,0 1-1 0 0,0 0 1 0 0,0 0-1 0 0,0 0 1 0 0,1 0-1 0 0,-1 0 1 0 0,1-1 37 0 0,0 1-1 0 0,0-1 1 0 0,0 1 0 0 0,-1-1 0 0 0,1 1 0 0 0,0 0 0 0 0,0-1 0 0 0,0 1 0 0 0,0 0 0 0 0,0 0 0 0 0,0 0 0 0 0,0 0 0 0 0,0 0-1 0 0,2 0 1 0 0,17 1 521 0 0,-1 0-1 0 0,24-3 0 0 0,-33 2-482 0 0,70-5-817 0 0,154-28 0 0 0,-209 28-290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0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76 845 8461 0 0,'-15'-8'-300'0'0,"15"8"297"0"0,-1-1 0 0 0,0 1 0 0 0,1-1-1 0 0,-1 1 1 0 0,1-1 0 0 0,-1 1 0 0 0,0 0 0 0 0,1-1-1 0 0,-1 1 1 0 0,0 0 0 0 0,1 0 0 0 0,-1-1 0 0 0,0 1-1 0 0,0 0 1 0 0,1 0 0 0 0,-1 0 0 0 0,0 0 0 0 0,0 0-1 0 0,1 0 1 0 0,-1 0 0 0 0,0 0 0 0 0,0 0 0 0 0,1 0-1 0 0,-1 0 1 0 0,0 0 0 0 0,-1 1 0 0 0,1 0 49 0 0,-1-1 0 0 0,1 1 0 0 0,-1-1 0 0 0,1 1 0 0 0,-1 0 0 0 0,1-1 0 0 0,-1 1 0 0 0,1 0 0 0 0,0 0 0 0 0,0 0 0 0 0,0 0 0 0 0,-1 0 0 0 0,1 1 0 0 0,0-1 0 0 0,0 0 0 0 0,0 0 0 0 0,1 1 0 0 0,-3 2 0 0 0,2-1 60 0 0,0 1 0 0 0,-1 0 0 0 0,1-1 0 0 0,1 1 0 0 0,-1 0 0 0 0,0 0 0 0 0,1 7 0 0 0,0-5 39 0 0,0 1 0 0 0,0-1-1 0 0,1 1 1 0 0,0-1 0 0 0,1 0-1 0 0,-1 1 1 0 0,1-1-1 0 0,1 0 1 0 0,3 9 0 0 0,-4-13-73 0 0,-1 1 1 0 0,1-1 0 0 0,-1 0-1 0 0,1 0 1 0 0,0 0 0 0 0,0 0-1 0 0,0 0 1 0 0,0-1 0 0 0,0 1-1 0 0,0-1 1 0 0,1 1 0 0 0,2 0-1 0 0,-4-1-50 0 0,0-1 1 0 0,0 0-1 0 0,0 1 0 0 0,0-1 0 0 0,0 0 0 0 0,0 0 0 0 0,0 0 0 0 0,0 0 0 0 0,0 0 1 0 0,0 0-1 0 0,0 0 0 0 0,0 0 0 0 0,0 0 0 0 0,0-1 0 0 0,0 1 0 0 0,-1 0 0 0 0,1-1 1 0 0,0 1-1 0 0,0 0 0 0 0,0-1 0 0 0,0 0 0 0 0,0 1 0 0 0,0-1 0 0 0,-1 1 0 0 0,1-1 1 0 0,0 0-1 0 0,0 1 0 0 0,-1-1 0 0 0,1 0 0 0 0,-1 0 0 0 0,1 0 0 0 0,0 1 0 0 0,0-3 1 0 0,13-23-2 0 0,-1-1 1 0 0,-1-1-1 0 0,-2 0 1 0 0,-1 0 0 0 0,0-1-1 0 0,6-50 1 0 0,-5-3-58 0 0,-1-97 1 0 0,-8 121 24 0 0,-2 1 0 0 0,-3-1 0 0 0,-2 0 0 0 0,-3 1 1 0 0,-23-79-1 0 0,31 132 13 0 0,-1 0-1 0 0,1 0 1 0 0,-1 1 0 0 0,0-1-1 0 0,0 0 1 0 0,0 1 0 0 0,0 0-1 0 0,0-1 1 0 0,-4-2 0 0 0,5 5-3 0 0,0 0 1 0 0,1 1 0 0 0,-1-1 0 0 0,0 1 0 0 0,0-1 0 0 0,0 1 0 0 0,0-1-1 0 0,0 1 1 0 0,1 0 0 0 0,-1-1 0 0 0,0 1 0 0 0,0 0 0 0 0,0 0 0 0 0,0 0 0 0 0,0-1-1 0 0,0 1 1 0 0,0 0 0 0 0,0 0 0 0 0,0 1 0 0 0,0-1 0 0 0,0 0 0 0 0,0 0 0 0 0,0 0-1 0 0,0 1 1 0 0,0-1 0 0 0,0 0 0 0 0,0 1 0 0 0,1-1 0 0 0,-1 1 0 0 0,0-1-1 0 0,0 1 1 0 0,0-1 0 0 0,1 1 0 0 0,-1 0 0 0 0,0-1 0 0 0,1 1 0 0 0,-1 0 0 0 0,0 0-1 0 0,1-1 1 0 0,-2 3 0 0 0,-6 8 7 0 0,0 1-1 0 0,1 1 1 0 0,0-1-1 0 0,0 1 1 0 0,2 0-1 0 0,-1 1 0 0 0,2-1 1 0 0,0 1-1 0 0,-4 22 1 0 0,3-4 98 0 0,2 1 0 0 0,1-1-1 0 0,3 38 1 0 0,2-21 47 0 0,3 0 0 0 0,1-1 0 0 0,3-1 0 0 0,2 1 0 0 0,35 87 0 0 0,-43-125-233 0 0,1-1 0 0 0,0 1 0 0 0,0-1 0 0 0,1 0 0 0 0,0-1 0 0 0,1 1 1 0 0,-1-1-1 0 0,2-1 0 0 0,-1 1 0 0 0,1-1 0 0 0,0 0 0 0 0,1-1 0 0 0,15 9 0 0 0,-18-11-229 0 0,1-1 0 0 0,0 0-1 0 0,0-1 1 0 0,0 1 0 0 0,0-1 0 0 0,1-1-1 0 0,-1 1 1 0 0,0-1 0 0 0,1-1-1 0 0,-1 1 1 0 0,1-1 0 0 0,-1 0-1 0 0,1-1 1 0 0,-1 0 0 0 0,0 0-1 0 0,1-1 1 0 0,-1 0 0 0 0,0 0 0 0 0,0 0-1 0 0,8-5 1 0 0,6-3-735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0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2 205 5849 0 0,'0'-13'387'0'0,"0"0"1"0"0,2 0 0 0 0,-1-1 0 0 0,2 1-1 0 0,-1 0 1 0 0,6-13 0 0 0,-7 20 411 0 0,-4 7-151 0 0,-5 14-406 0 0,5-1-162 0 0,1-1-1 0 0,1 0 0 0 0,0 1 1 0 0,1-1-1 0 0,0 1 0 0 0,1-1 1 0 0,0 1-1 0 0,1-1 0 0 0,1 0 1 0 0,0 0-1 0 0,1 0 0 0 0,0 0 1 0 0,1-1-1 0 0,0 1 0 0 0,1-1 1 0 0,10 15-1 0 0,-14-24-77 0 0,1 1-1 0 0,0-1 1 0 0,0-1 0 0 0,0 1 0 0 0,0 0-1 0 0,0-1 1 0 0,1 1 0 0 0,-1-1-1 0 0,1 0 1 0 0,0 0 0 0 0,-1 0-1 0 0,1-1 1 0 0,5 2 0 0 0,-6-2-2 0 0,-1 0 1 0 0,0-1-1 0 0,0 0 1 0 0,0 1-1 0 0,1-1 1 0 0,-1 0-1 0 0,0 0 1 0 0,0 0-1 0 0,1-1 1 0 0,-1 1-1 0 0,0 0 1 0 0,0-1-1 0 0,1 0 1 0 0,-1 1-1 0 0,0-1 1 0 0,0 0-1 0 0,0 0 1 0 0,0 0-1 0 0,0 0 1 0 0,0 0-1 0 0,-1-1 1 0 0,1 1-1 0 0,0-1 1 0 0,-1 1-1 0 0,3-3 1 0 0,0-2-2 0 0,0-1 0 0 0,0 1 0 0 0,-1 0 0 0 0,0-1-1 0 0,0 0 1 0 0,-1 1 0 0 0,0-1 0 0 0,0 0 0 0 0,-1-1 0 0 0,1 1 0 0 0,-1 0 0 0 0,-1 0 0 0 0,0 0 0 0 0,0-1 0 0 0,0 1 0 0 0,-1 0 0 0 0,-2-12 0 0 0,1 9-12 0 0,-1 0 1 0 0,0 0 0 0 0,0 0-1 0 0,-1 0 1 0 0,0 1 0 0 0,-1-1-1 0 0,0 1 1 0 0,0 0-1 0 0,-1 1 1 0 0,0-1 0 0 0,-12-11-1 0 0,15 17 10 0 0,0 1 0 0 0,-1-1 0 0 0,1 1-1 0 0,-1 0 1 0 0,1 0 0 0 0,-1 1 0 0 0,0-1-1 0 0,1 1 1 0 0,-1 0 0 0 0,0 0 0 0 0,0 0-1 0 0,0 0 1 0 0,0 1 0 0 0,0 0-1 0 0,0-1 1 0 0,0 1 0 0 0,0 1 0 0 0,0-1-1 0 0,-6 2 1 0 0,-17-1-11 0 0,64 22 34 0 0,-7-11-10 0 0,0-1-1 0 0,1-2 1 0 0,0-1-1 0 0,0-2 1 0 0,1 0-1 0 0,0-2 1 0 0,0-2-1 0 0,0-1 1 0 0,0-1 0 0 0,0-2-1 0 0,57-10 1 0 0,-65 6-1 0 0,29-9 0 0 0,-43 12-4 0 0,-1-1-1 0 0,0 0 1 0 0,-1 0 0 0 0,1-1-1 0 0,-1 0 1 0 0,9-8-1 0 0,-16 13-3 0 0,0-1 0 0 0,0 0 0 0 0,0 0-1 0 0,0 0 1 0 0,-1 0 0 0 0,1 0-1 0 0,0 0 1 0 0,-1 0 0 0 0,1 0 0 0 0,-1 0-1 0 0,1 0 1 0 0,-1 0 0 0 0,1 0-1 0 0,-1 0 1 0 0,0 0 0 0 0,1-1-1 0 0,-1 1 1 0 0,0 0 0 0 0,0 0 0 0 0,0-1-1 0 0,0 1 1 0 0,0 0 0 0 0,-1-2-1 0 0,1 0-3 0 0,-1 0 0 0 0,0 1 0 0 0,0-1 0 0 0,-1 0 0 0 0,1 1 0 0 0,0 0 0 0 0,-1-1-1 0 0,0 1 1 0 0,1 0 0 0 0,-4-3 0 0 0,1 1 0 0 0,0 0 0 0 0,-1 0 0 0 0,1 0 0 0 0,-1 1 0 0 0,0 0 0 0 0,0 0 0 0 0,0 0 0 0 0,0 1 0 0 0,-1-1 0 0 0,-7-1 0 0 0,7 3 0 0 0,1 0 0 0 0,0 1 1 0 0,0 0-1 0 0,-1 0 1 0 0,1 1-1 0 0,0-1 0 0 0,0 1 1 0 0,0 0-1 0 0,0 0 0 0 0,-1 1 1 0 0,1-1-1 0 0,1 1 0 0 0,-1 0 1 0 0,-5 4-1 0 0,7-5 2 0 0,0 1 1 0 0,0 0-1 0 0,0 0 0 0 0,1 1 0 0 0,-1-1 0 0 0,1 1 1 0 0,0-1-1 0 0,-1 1 0 0 0,1-1 0 0 0,0 1 1 0 0,1 0-1 0 0,-1 0 0 0 0,0 0 0 0 0,1 0 1 0 0,0 1-1 0 0,-1-1 0 0 0,1 0 0 0 0,1 1 0 0 0,-1-1 1 0 0,0 0-1 0 0,1 1 0 0 0,-1 3 0 0 0,18-4-7 0 0,-13-1 7 0 0,-1 1 0 0 0,1-1-1 0 0,-1 1 1 0 0,0 0-1 0 0,0 0 1 0 0,0 0 0 0 0,0 0-1 0 0,-1 0 1 0 0,5 7 0 0 0,18 35 24 0 0,-23-40-21 0 0,20 40 19 0 0,-1 1-1 0 0,-3 1 0 0 0,-2 1 1 0 0,-1 0-1 0 0,-3 2 1 0 0,-2-1-1 0 0,-3 1 0 0 0,3 82 1 0 0,-10-123-1 0 0,0 1 0 0 0,-1-1 0 0 0,0 1 0 0 0,0-1 0 0 0,-1 1 0 0 0,0-1 1 0 0,-1 0-1 0 0,0 0 0 0 0,-1 0 0 0 0,-4 9 0 0 0,5-14 11 0 0,1 0 1 0 0,-1 0-1 0 0,-1 0 1 0 0,1 0-1 0 0,0-1 0 0 0,-1 1 1 0 0,0-1-1 0 0,0 0 1 0 0,0 0-1 0 0,0 0 0 0 0,0-1 1 0 0,-1 1-1 0 0,1-1 1 0 0,-1 0-1 0 0,1 0 0 0 0,-1-1 1 0 0,0 0-1 0 0,0 1 1 0 0,0-2-1 0 0,-9 2 0 0 0,7-1-24 0 0,-1-1 0 0 0,1 0-1 0 0,-1-1 1 0 0,1 0-1 0 0,0 0 1 0 0,0 0 0 0 0,-1-1-1 0 0,1 0 1 0 0,0 0 0 0 0,1-1-1 0 0,-1 1 1 0 0,0-2-1 0 0,1 1 1 0 0,-1-1 0 0 0,1 0-1 0 0,0 0 1 0 0,0-1-1 0 0,1 0 1 0 0,0 0 0 0 0,-1 0-1 0 0,-7-11 1 0 0,7 6-108 0 0,0 1 0 0 0,0-1 0 0 0,1 0 0 0 0,0 0 0 0 0,1 0 0 0 0,0-1 0 0 0,1 0 0 0 0,0 0 0 0 0,0 0 0 0 0,1 0 0 0 0,1 0 0 0 0,0 0 0 0 0,1-20 0 0 0,3-3-452 0 0,2 0 0 0 0,1 0 1 0 0,1 1-1 0 0,3 0 0 0 0,0 0 0 0 0,2 1 0 0 0,1 0 0 0 0,29-48 0 0 0,-13 36-210 0 0,3 6-30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1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6 6097 0 0,'23'-6'4173'0'0,"-24"7"-4129"0"0,0 0 0 0 0,0-1 0 0 0,0 1 0 0 0,0 0 0 0 0,0 0 0 0 0,0 0 0 0 0,0-1 1 0 0,0 1-1 0 0,1 0 0 0 0,-1 0 0 0 0,0 0 0 0 0,0 0 0 0 0,1 0 0 0 0,-1 1 0 0 0,1-1 1 0 0,-1 0-1 0 0,1 0 0 0 0,-1 2 0 0 0,-7 24 448 0 0,0 6-243 0 0,3 1 0 0 0,0 0-1 0 0,2 0 1 0 0,3 59-1 0 0,0-90-370 0 0,0 0 1 0 0,0 1-1 0 0,1-1 0 0 0,-1 0 1 0 0,1 1-1 0 0,0-1 0 0 0,0 0 0 0 0,0 0 1 0 0,1 0-1 0 0,-1 0 0 0 0,1 0 0 0 0,-1 0 1 0 0,1 0-1 0 0,0 0 0 0 0,0-1 1 0 0,0 1-1 0 0,0-1 0 0 0,1 1 0 0 0,-1-1 1 0 0,6 4-1 0 0,-2-6-837 0 0,0-2-216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1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 82 6813 0 0,'-2'-4'5'0'0,"1"0"-1"0"0,-1 0 1 0 0,1-1 0 0 0,1 1 0 0 0,-1-1 0 0 0,0 1 0 0 0,1 0 0 0 0,0-1 0 0 0,0 1 0 0 0,1-6 0 0 0,0-10-26 0 0,-1 20 24 0 0,0-1 0 0 0,0 1 0 0 0,0 0 0 0 0,0-1 0 0 0,0 1 0 0 0,0 0 0 0 0,0 0 0 0 0,0-1 0 0 0,0 1 0 0 0,0 0 0 0 0,0 0 0 0 0,0-1-1 0 0,0 1 1 0 0,0 0 0 0 0,0 0 0 0 0,0-1 0 0 0,0 1 0 0 0,-1 0 0 0 0,1 0 0 0 0,0-1 0 0 0,0 1 0 0 0,0 0 0 0 0,0 0 0 0 0,-1 0 0 0 0,1-1 0 0 0,0 1 0 0 0,0 0 0 0 0,0 0 0 0 0,-1 0 0 0 0,1 0 0 0 0,0-1 0 0 0,0 1 0 0 0,-1 0 0 0 0,1 0 0 0 0,0 0 0 0 0,0 0 0 0 0,-1 0 0 0 0,1 0 0 0 0,0 0 0 0 0,-1 0-1 0 0,1 0 1 0 0,0 0 0 0 0,0 0 0 0 0,-1 0 0 0 0,1 0 0 0 0,0 0 0 0 0,-1 0 0 0 0,1 0 6 0 0,-1 0-1 0 0,1 1 1 0 0,-1-1-1 0 0,1 0 1 0 0,0 0-1 0 0,-1 1 1 0 0,1-1-1 0 0,-1 0 1 0 0,1 1-1 0 0,0-1 1 0 0,-1 0-1 0 0,1 1 1 0 0,0-1-1 0 0,-1 1 1 0 0,1-1-1 0 0,0 0 1 0 0,0 1-1 0 0,-1-1 1 0 0,1 1-1 0 0,0-1 1 0 0,0 1-1 0 0,0-1 1 0 0,0 1-1 0 0,0-1 1 0 0,0 1-1 0 0,-1 0 1 0 0,1 39 90 0 0,1-33-200 0 0,0-1 0 0 0,0 1 0 0 0,1 0 0 0 0,0-1 0 0 0,0 0 0 0 0,1 1 1 0 0,0-1-1 0 0,0 0 0 0 0,7 11 0 0 0,3 1-599 0 0,30 30 0 0 0,-29-32 266 0 0,0 0 0 0 0,21 24 5118 0 0,-15-29-4563 0 0,-12-1-81 0 0,0 0 0 0 0,0 1 0 0 0,-1-1 0 0 0,-1 2 0 0 0,0-1 0 0 0,0 1 0 0 0,-1-1 0 0 0,-1 2 0 0 0,4 14 0 0 0,-1 5 0 0 0,-1 0-1 0 0,2 48 1 0 0,-7-75-33 0 0,-1 0 0 0 0,0 0 0 0 0,0 0 0 0 0,-1 0-1 0 0,1 0 1 0 0,-3 7 0 0 0,5-61 504 0 0,1 26-415 0 0,1 0 0 0 0,1 0 0 0 0,2 0 1 0 0,0 1-1 0 0,12-24 0 0 0,-16 38-61 0 0,1 0 1 0 0,1 0-1 0 0,0 0 1 0 0,0 1-1 0 0,0-1 0 0 0,1 1 1 0 0,0 1-1 0 0,0-1 1 0 0,1 1-1 0 0,0 0 0 0 0,0 1 1 0 0,0 0-1 0 0,1 0 0 0 0,0 0 1 0 0,0 1-1 0 0,11-5 1 0 0,-16 8-28 0 0,-1 0 0 0 0,1 0 0 0 0,0 1 0 0 0,0-1 1 0 0,0 1-1 0 0,0-1 0 0 0,0 1 0 0 0,1 0 0 0 0,-1 0 1 0 0,0 0-1 0 0,0 1 0 0 0,0-1 0 0 0,0 1 0 0 0,0-1 1 0 0,0 1-1 0 0,4 2 0 0 0,-5-2-5 0 0,0 1 0 0 0,0-1 0 0 0,0 1 0 0 0,0 0 0 0 0,0-1 1 0 0,0 1-1 0 0,0 0 0 0 0,0 0 0 0 0,-1 1 0 0 0,1-1 0 0 0,-1 0 0 0 0,0 0 0 0 0,0 1 0 0 0,1-1 0 0 0,-1 0 1 0 0,-1 1-1 0 0,1-1 0 0 0,0 1 0 0 0,0 2 0 0 0,2 18-25 0 0,-2 0 0 0 0,0 0 1 0 0,-1 0-1 0 0,-2 1 0 0 0,0-2 0 0 0,-1 1 0 0 0,-1 0 1 0 0,-2-1-1 0 0,-10 30 0 0 0,-29 53-1435 0 0,18-52 314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2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41 247 5388 0 0,'0'0'574'0'0,"-4"0"-333"0"0,-15 0 2926 0 0,16-5-2633 0 0,0-1-303 0 0,3 4 11 0 0,-1 1 0 0 0,0-1-1 0 0,0 0 1 0 0,1 0 0 0 0,-2 0 0 0 0,1 1 0 0 0,0-1 0 0 0,0 0-1 0 0,-2-1 1 0 0,8-14-53 0 0,18-48-57 0 0,-18 49-43 0 0,25-3-34 0 0,91-57-62 0 0,-76 54-3 0 0,-44 22 10 0 0,1-1-1 0 0,0 1 1 0 0,-1 0-1 0 0,1 0 1 0 0,-1-1-1 0 0,1 1 1 0 0,0 0 0 0 0,-1 1-1 0 0,1-1 1 0 0,2 0-1 0 0,4 1 0 0 0,-4 0-2 0 0,0-1 1 0 0,-1 0 0 0 0,1 1-1 0 0,0 0 1 0 0,-1 0 0 0 0,1 0 0 0 0,-1 0-1 0 0,1 0 1 0 0,-1 1 0 0 0,0-1 0 0 0,0 1-1 0 0,1 0 1 0 0,-1 0 0 0 0,-1 0 0 0 0,1 1-1 0 0,0-1 1 0 0,0 1 0 0 0,3 4-1 0 0,-3-2 7 0 0,0 0-1 0 0,0 0 0 0 0,0 1 0 0 0,-1-1 1 0 0,0 1-1 0 0,0-1 0 0 0,-1 1 0 0 0,1 0 1 0 0,-1 0-1 0 0,0 9 0 0 0,0 6 17 0 0,-1-1-1 0 0,-2 0 1 0 0,0 1 0 0 0,-1-1 0 0 0,-9 33-1 0 0,7-38-4 0 0,1 0 0 0 0,-2 0 0 0 0,0-1-1 0 0,-1 0 1 0 0,0 0 0 0 0,-16 21 0 0 0,17-28-6 0 0,0 0 0 0 0,0 0 1 0 0,0 0-1 0 0,-1-1 1 0 0,0 0-1 0 0,0-1 0 0 0,-1 0 1 0 0,1 0-1 0 0,-1 0 0 0 0,0-1 1 0 0,0 0-1 0 0,-17 5 1 0 0,-17 4 42 0 0,41-13-16 0 0,1-3-241 0 0,0 1 195 0 0,1-1-1 0 0,-1 0 1 0 0,1 0-1 0 0,-1 1 1 0 0,1-1-1 0 0,0 1 1 0 0,0-1-1 0 0,2-3 1 0 0,0-1-10 0 0,10-20-48 0 0,36-51 25 0 0,-45 72 35 0 0,-1 1 1 0 0,1-1-1 0 0,0 1 1 0 0,1 0-1 0 0,0 0 1 0 0,-1 1-1 0 0,1 0 1 0 0,1-1-1 0 0,-1 1 1 0 0,1 1-1 0 0,-1-1 1 0 0,1 1-1 0 0,0 0 1 0 0,0 1-1 0 0,1-1 1 0 0,-1 1-1 0 0,0 0 1 0 0,1 1-1 0 0,9-2 1 0 0,-13 3 2 0 0,0-1 0 0 0,0 1 1 0 0,1 0-1 0 0,-1 0 1 0 0,0 0-1 0 0,0 0 0 0 0,1 0 1 0 0,-1 1-1 0 0,0-1 1 0 0,0 1-1 0 0,1 0 1 0 0,-1 0-1 0 0,0 1 0 0 0,0-1 1 0 0,0 0-1 0 0,0 1 1 0 0,-1 0-1 0 0,1-1 1 0 0,0 1-1 0 0,-1 1 0 0 0,1-1 1 0 0,3 5-1 0 0,1 2 14 0 0,-1 0 0 0 0,-1 0 0 0 0,1 1 0 0 0,-2 0 0 0 0,6 16 0 0 0,-6-16-6 0 0,0 0 1 0 0,0-1-1 0 0,1 1 1 0 0,0-1-1 0 0,0 0 1 0 0,7 8-1 0 0,-5-8-177 0 0,15 15-590 0 0,-21-23 584 0 0,0 0 0 0 0,-1 0 0 0 0,1 0 0 0 0,0-1 0 0 0,0 1 1 0 0,0 0-1 0 0,0 0 0 0 0,0-1 0 0 0,1 1 0 0 0,-1-1 0 0 0,0 1 0 0 0,0-1 1 0 0,0 1-1 0 0,0-1 0 0 0,1 0 0 0 0,-1 0 0 0 0,0 1 0 0 0,3-1 0 0 0,2-3-1014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3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39 8133 0 0,'5'-5'67'0'0,"-2"1"1"0"0,1 0 0 0 0,-1 0 0 0 0,1 0 0 0 0,0 1 0 0 0,0 0 0 0 0,7-4 0 0 0,-10 6-24 0 0,0 0 0 0 0,1 1 1 0 0,-1-1-1 0 0,1 1 0 0 0,-1-1 0 0 0,1 1 0 0 0,-1 0 0 0 0,1 0 0 0 0,-1 0 0 0 0,1 0 0 0 0,-1 0 0 0 0,1 0 0 0 0,-1 0 1 0 0,1 0-1 0 0,-1 0 0 0 0,1 1 0 0 0,-1-1 0 0 0,1 1 0 0 0,-1-1 0 0 0,0 1 0 0 0,1 0 0 0 0,-1-1 0 0 0,0 1 1 0 0,1 0-1 0 0,-1 0 0 0 0,0 0 0 0 0,2 2 0 0 0,6 7 237 0 0,0 0 1 0 0,-1 1-1 0 0,-1 1 0 0 0,0-1 1 0 0,-1 1-1 0 0,0 0 0 0 0,0 1 1 0 0,3 13-1 0 0,37 123 1490 0 0,-40-124-1569 0 0,-2 0 0 0 0,0 0 0 0 0,-2 1 0 0 0,0 27 0 0 0,-3-44-223 0 0,1 1 0 0 0,-2 0 0 0 0,0-1 0 0 0,0 0 0 0 0,0 1 0 0 0,-1-1 0 0 0,0 0 0 0 0,-1 0 0 0 0,0 0 0 0 0,-9 12 0 0 0,6-10-305 0 0,-1-1 1 0 0,-1 0 0 0 0,0 0-1 0 0,0-1 1 0 0,-1 0-1 0 0,0 0 1 0 0,-13 7-1 0 0,-15 6-1018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4.4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309 84 4340 0 0,'10'-16'373'0'0,"-9"15"-217"0"0,0 0 0 0 0,0-1 0 0 0,0 1 0 0 0,0 0 0 0 0,0-1 0 0 0,0 1 0 0 0,0-1 0 0 0,-1 1 0 0 0,1-1 0 0 0,-1 1 0 0 0,1-1 0 0 0,-1 0 0 0 0,0 1 0 0 0,1-1 0 0 0,-1-2 0 0 0,-1 3-40 0 0,-1-1-1 0 0,1 1 0 0 0,0 0 0 0 0,-1 0 0 0 0,1 0 0 0 0,-1 0 1 0 0,0 0-1 0 0,1 0 0 0 0,-1 1 0 0 0,0-1 0 0 0,-1 0 1 0 0,-1-1 47 0 0,1 1-82 0 0,-4-3 45 0 0,-1 0 0 0 0,0 0 1 0 0,1 1-1 0 0,-1 0 0 0 0,-1 1 0 0 0,1 0 1 0 0,0 0-1 0 0,0 1 0 0 0,-1 0 0 0 0,1 0 1 0 0,-13 1-1 0 0,11 1-25 0 0,0 0 1 0 0,1 1-1 0 0,-1 1 0 0 0,0-1 1 0 0,1 1-1 0 0,0 1 1 0 0,-14 7-1 0 0,17-8-37 0 0,1 0 1 0 0,-1 1-1 0 0,1 0 0 0 0,0 0 0 0 0,0 0 0 0 0,0 1 1 0 0,1 0-1 0 0,0 0 0 0 0,0 0 0 0 0,0 0 1 0 0,0 0-1 0 0,-3 9 0 0 0,-1 3 115 0 0,1 0 0 0 0,1 1 1 0 0,1 0-1 0 0,-5 29 0 0 0,8-39-118 0 0,1 0 0 0 0,0 1 0 0 0,1-1 1 0 0,0 1-1 0 0,1-1 0 0 0,-1 0 0 0 0,2 1 0 0 0,-1-1 0 0 0,1 0 0 0 0,0 0 1 0 0,1 0-1 0 0,5 11 0 0 0,-6-15-44 0 0,1 1 0 0 0,0-1 0 0 0,1 0 0 0 0,-1 0 1 0 0,1 0-1 0 0,0-1 0 0 0,0 1 0 0 0,0-1 0 0 0,0 0 0 0 0,0 0 0 0 0,1 0 0 0 0,0-1 0 0 0,-1 0 1 0 0,1 0-1 0 0,0 0 0 0 0,0 0 0 0 0,0-1 0 0 0,6 2 0 0 0,10 0-102 0 0,0 0 0 0 0,1-2-1 0 0,23 0 1 0 0,-36-1-2 0 0,95-1-2326 0 0,-71-2 1106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5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182 454 5088 0 0,'0'0'1271'0'0,"9"-2"-953"0"0,27-9 23 0 0,-28 9 862 0 0,-1-8-1089 0 0,-5 8-109 0 0,0-1 0 0 0,0 1-1 0 0,-1-1 1 0 0,1 0 0 0 0,-1 1-1 0 0,0-1 1 0 0,1 0 0 0 0,-1 0-1 0 0,-1 0 1 0 0,1 0-1 0 0,1-5 1 0 0,-3 6-1 0 0,1 0-1 0 0,0 1 0 0 0,0-1 1 0 0,-1 0-1 0 0,1 0 1 0 0,-1 1-1 0 0,1-1 1 0 0,-1 0-1 0 0,0 1 1 0 0,0-1-1 0 0,0 1 0 0 0,0-1 1 0 0,0 1-1 0 0,0-1 1 0 0,0 1-1 0 0,0 0 1 0 0,-1 0-1 0 0,1-1 0 0 0,0 1 1 0 0,-1 0-1 0 0,-2-2 1 0 0,2 2 5 0 0,1 0 0 0 0,-1 0 0 0 0,0 0 0 0 0,0 0 0 0 0,0 1 0 0 0,1-1 1 0 0,-1 0-1 0 0,0 1 0 0 0,0 0 0 0 0,0-1 0 0 0,-3 1 0 0 0,-65-13 89 0 0,67 13-84 0 0,0-1-1 0 0,0 1 1 0 0,0 0-1 0 0,0 0 1 0 0,0 0 0 0 0,1 0-1 0 0,-1 0 1 0 0,0 0-1 0 0,0 1 1 0 0,0 0-1 0 0,0-1 1 0 0,1 1 0 0 0,-1 0-1 0 0,0 0 1 0 0,1 1-1 0 0,-1-1 1 0 0,1 0 0 0 0,-1 1-1 0 0,-2 2 1 0 0,-5 2 91 0 0,5-2-59 0 0,-1-1-1 0 0,1 1 1 0 0,0 0 0 0 0,0 0-1 0 0,1 1 1 0 0,-1 0 0 0 0,1-1-1 0 0,0 2 1 0 0,0-1 0 0 0,0 0-1 0 0,1 1 1 0 0,0-1 0 0 0,0 1-1 0 0,0 0 1 0 0,1 0 0 0 0,0 0-1 0 0,0 1 1 0 0,1-1 0 0 0,-1 0-1 0 0,1 1 1 0 0,0 6 0 0 0,1-10 516 0 0,16 11-483 0 0,4 2-47 0 0,27 18-1 0 0,-37-27-25 0 0,1-1 0 0 0,-1 0 0 0 0,1-1 0 0 0,1 0 0 0 0,21 7 0 0 0,-26-12-6 0 0,0 1 1 0 0,-1-1-1 0 0,1 0 1 0 0,-1-1 0 0 0,1 1-1 0 0,-1-1 1 0 0,1-1-1 0 0,-1 1 1 0 0,0-1-1 0 0,1 0 1 0 0,-1 0 0 0 0,0-1-1 0 0,0 0 1 0 0,-1 0-1 0 0,1 0 1 0 0,0-1 0 0 0,4-4-1 0 0,1 1 6 0 0,-6 4-40 0 0,0-2 1 0 0,0 1 0 0 0,0 0 0 0 0,0-1 0 0 0,-1 0-1 0 0,1 0 1 0 0,-1 0 0 0 0,0-1 0 0 0,-1 1 0 0 0,5-9-1 0 0,-7 11-146 0 0,-2-38-968 0 0,-6-130 1103 0 0,7 160 38 0 0,-1 0-1 0 0,1 0 1 0 0,-2 0 0 0 0,0 1 0 0 0,0-1 0 0 0,-5-13-1 0 0,1 7-1 0 0,-1-9-3 0 0,-5-12-4 0 0,-24-58 0 0 0,34 93-48 0 0,3 16 178 0 0,0 38 22 0 0,3-14 26 0 0,10 68 7 0 0,-3-50 77 0 0,2 0 0 0 0,20 53 0 0 0,-25-81-206 0 0,-3-13-58 0 0,26 72-49 0 0,-27-77-351 0 0,0 0 0 0 0,1 0 0 0 0,0-1 0 0 0,1 1 0 0 0,0-1 0 0 0,13 14 0 0 0,-11-15-726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5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333 129 6501 0 0,'6'-6'58'0'0,"0"0"0"0"0,0-1 0 0 0,0 0 0 0 0,-1 0 0 0 0,8-13 0 0 0,-13 18-44 0 0,1 1-1 0 0,0-1 1 0 0,-1 1-1 0 0,1-1 1 0 0,-1 0-1 0 0,1 1 1 0 0,-1-1-1 0 0,0 0 1 0 0,1 1-1 0 0,-1-1 1 0 0,0 0-1 0 0,0 1 1 0 0,0-1-1 0 0,-1 0 1 0 0,1 1-1 0 0,0-1 1 0 0,-1 0-1 0 0,1 1 1 0 0,-1-1-1 0 0,1 1 1 0 0,-1-1-1 0 0,0 1 1 0 0,1-1-1 0 0,-1 1 1 0 0,0-1-1 0 0,0 1 1 0 0,0 0-1 0 0,0-1 1 0 0,-1 1-1 0 0,1 0 1 0 0,0 0-1 0 0,0 0 1 0 0,-1 0-1 0 0,1 0 1 0 0,-1 0-1 0 0,1 0 1 0 0,-2 0-1 0 0,-4-3 33 0 0,-1 1-1 0 0,1 0 1 0 0,0 1 0 0 0,-1 0-1 0 0,0 0 1 0 0,0 0 0 0 0,1 1-1 0 0,-16-1 1 0 0,-4 2 127 0 0,-32 5 1 0 0,52-5-127 0 0,-17 2 118 0 0,4-1 71 0 0,-34 7 1 0 0,49-7-198 0 0,1 0 0 0 0,1 0 0 0 0,-1 0 0 0 0,0 1 0 0 0,0-1 0 0 0,0 1 0 0 0,1 0 0 0 0,-1 0 0 0 0,1 0 0 0 0,-1 1 0 0 0,1-1 0 0 0,0 1 0 0 0,0-1 0 0 0,-4 6 0 0 0,6-6-18 0 0,0 0-1 0 0,0 0 0 0 0,1 0 1 0 0,-1 1-1 0 0,1-1 0 0 0,-1 0 1 0 0,1 0-1 0 0,0 0 1 0 0,0 1-1 0 0,0-1 0 0 0,0 0 1 0 0,0 0-1 0 0,0 0 0 0 0,1 1 1 0 0,-1-1-1 0 0,1 0 1 0 0,-1 0-1 0 0,1 0 0 0 0,0 0 1 0 0,0 0-1 0 0,0 0 0 0 0,0 0 1 0 0,0 0-1 0 0,0 0 1 0 0,1 0-1 0 0,-1-1 0 0 0,3 3 1 0 0,4 6 61 0 0,0-1 0 0 0,1-1 0 0 0,14 12 0 0 0,16 8 74 0 0,1-3 0 0 0,56 28 0 0 0,46 29 22 0 0,-131-73-155 0 0,-10-4-8 0 0,-22-4 9 0 0,15-1-17 0 0,-311 0-2114 0 0,308 0 1718 0 0,0-1-1 0 0,1 1 0 0 0,-14-5 0 0 0,2-2-579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1:32.9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2676 24575,'3'-2'0,"-1"0"0,1 1 0,0-1 0,0 1 0,0-1 0,-1 1 0,1 0 0,0 0 0,0 0 0,0 1 0,1-1 0,2 1 0,43-2 0,-33 2 0,312 15 0,1 22 0,-275-30 0,906 138-1702,-493-69 771,-6-3 1109,485 72-1978,7-42 624,280-56-931,2-46-845,-821-3 2653,2224-5 299,-1684-11-630,-7-70 1,-263-40 629,-9-33 0,266-100-278,-5-24 738,135-40 128,98-41 813,-833 242-567,447-232 0,-677 298 28,-2-5-1,-4-4 1,116-99-1,-157 113-193,-3-2 1,-2-2-1,-3-2 1,-3-3-1,-2-2 0,39-73 1,-64 100-737,25-45-538,42-107-1,-74 151-6219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5.9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66 143 6657 0 0,'-9'-44'168'0'0,"6"24"90"0"0,-12-39-1 0 0,14 57-230 0 0,1 1 1 0 0,0 0-1 0 0,0 0 0 0 0,-1 0 0 0 0,1 0 1 0 0,-1 0-1 0 0,1 0 0 0 0,-1 0 0 0 0,0 0 1 0 0,1 0-1 0 0,-1 0 0 0 0,0 0 0 0 0,0 0 1 0 0,1 0-1 0 0,-1 0 0 0 0,0 0 0 0 0,0 1 1 0 0,-1-2-1 0 0,1 2-8 0 0,1 0 0 0 0,-1 1 0 0 0,1-1 0 0 0,-1 0 0 0 0,1 0 0 0 0,-1 0 0 0 0,1 1 0 0 0,-1-1 0 0 0,1 0 0 0 0,-1 0 0 0 0,1 1 0 0 0,-1-1 1 0 0,1 0-1 0 0,0 1 0 0 0,-1-1 0 0 0,1 1 0 0 0,0-1 0 0 0,-1 0 0 0 0,1 1 0 0 0,0-1 0 0 0,-1 1 0 0 0,1-1 0 0 0,0 1 0 0 0,0-1 0 0 0,0 1 0 0 0,-1 0 0 0 0,-1 7 122 0 0,-1 0-1 0 0,1-1 1 0 0,-2 16-1 0 0,2-1 118 0 0,1 1-1 0 0,0-1 1 0 0,2 0-1 0 0,6 45 1 0 0,-5-56-212 0 0,1 0 0 0 0,0 1 1 0 0,1-1-1 0 0,0-1 0 0 0,1 1 1 0 0,0-1-1 0 0,0 1 0 0 0,1-1 1 0 0,1-1-1 0 0,-1 1 0 0 0,13 11 1 0 0,-17-18-44 0 0,1-1 1 0 0,0 1 0 0 0,-1-1 0 0 0,1 0 0 0 0,0 0-1 0 0,0 0 1 0 0,0-1 0 0 0,1 1 0 0 0,-1-1 0 0 0,0 0-1 0 0,1 1 1 0 0,-1-1 0 0 0,0-1 0 0 0,1 1 0 0 0,-1-1-1 0 0,1 1 1 0 0,-1-1 0 0 0,1 0 0 0 0,0 0 0 0 0,-1 0-1 0 0,1-1 1 0 0,-1 1 0 0 0,1-1 0 0 0,-1 0 0 0 0,0 0-1 0 0,1 0 1 0 0,-1 0 0 0 0,0-1 0 0 0,0 0 0 0 0,0 1-1 0 0,0-1 1 0 0,0 0 0 0 0,0 0 0 0 0,0-1 0 0 0,0 1-1 0 0,-1 0 1 0 0,1-1 0 0 0,-1 0 0 0 0,0 1 0 0 0,0-1-1 0 0,0 0 1 0 0,3-7 0 0 0,0-1-50 0 0,0-1 0 0 0,0 0 0 0 0,-1 0 0 0 0,-1 0 0 0 0,0-1 0 0 0,0 1-1 0 0,-2-1 1 0 0,1-13 0 0 0,-1-14-281 0 0,-7-49 0 0 0,5 74 168 0 0,-4-1-580 0 0,3 11-484 0 0,3 9-404 0 0,1 0 903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5.9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370 243 6313 0 0,'4'-19'81'0'0,"-1"8"-55"0"0,-1-1 1 0 0,0 1-1 0 0,-1 0 1 0 0,0-1-1 0 0,0 0 1 0 0,-3-17-1 0 0,2 29-25 0 0,-11-58 426 0 0,10 55-383 0 0,-1-1 1 0 0,1 0-1 0 0,-1 1 0 0 0,1-1 0 0 0,-1 1 0 0 0,0-1 1 0 0,-1 1-1 0 0,1 0 0 0 0,-1 0 0 0 0,1 0 1 0 0,-1 0-1 0 0,-4-3 0 0 0,4 3-11 0 0,-1 1 1 0 0,1 0-1 0 0,-1 0 1 0 0,0 0-1 0 0,0 0 1 0 0,0 0-1 0 0,-1 1 0 0 0,1-1 1 0 0,0 1-1 0 0,0 0 1 0 0,-1 1-1 0 0,1-1 1 0 0,-8 1-1 0 0,3 0 0 0 0,1 2 0 0 0,-1-1 1 0 0,0 1-1 0 0,0 0 0 0 0,1 1 0 0 0,-9 3 0 0 0,-1 1 64 0 0,1 1 0 0 0,0 1 1 0 0,0 1-1 0 0,1 0 0 0 0,1 1 0 0 0,0 0 0 0 0,0 1 0 0 0,1 1 0 0 0,-15 18 1 0 0,25-26-78 0 0,0 0 1 0 0,1 0 0 0 0,0 0 0 0 0,0 0 0 0 0,0 1-1 0 0,0-1 1 0 0,1 1 0 0 0,0 0 0 0 0,0 0 0 0 0,1 0 0 0 0,-1 0-1 0 0,1 0 1 0 0,0 7 0 0 0,1-10-18 0 0,0 0 1 0 0,0 0-1 0 0,1 0 1 0 0,-1 0-1 0 0,1 0 0 0 0,0 0 1 0 0,0 0-1 0 0,0 0 0 0 0,0-1 1 0 0,0 1-1 0 0,0 0 0 0 0,1-1 1 0 0,-1 1-1 0 0,1 0 0 0 0,0-1 1 0 0,0 0-1 0 0,0 0 0 0 0,0 1 1 0 0,0-1-1 0 0,0 0 0 0 0,1-1 1 0 0,-1 1-1 0 0,1 0 0 0 0,-1-1 1 0 0,1 1-1 0 0,0-1 1 0 0,-1 0-1 0 0,6 2 0 0 0,6 1-7 0 0,0-1 0 0 0,0 0-1 0 0,0-1 1 0 0,0 0 0 0 0,1-1 0 0 0,-1-1-1 0 0,20-2 1 0 0,-15 0-162 0 0,0-1-1 0 0,0 0 1 0 0,0-2 0 0 0,35-13-1 0 0,-49 16 137 0 0,0 0-1 0 0,0-1 0 0 0,0 1 1 0 0,-1-1-1 0 0,1 0 0 0 0,-1 0 1 0 0,0-1-1 0 0,0 0 0 0 0,0 1 1 0 0,-1-1-1 0 0,1 0 1 0 0,-1-1-1 0 0,0 1 0 0 0,0-1 1 0 0,0 1-1 0 0,-1-1 0 0 0,4-7 1 0 0,-3 0 30 0 0,0 0-1 0 0,0 0 1 0 0,-1-1 0 0 0,0 1 0 0 0,-1-1 0 0 0,-1-15-1 0 0,-1 15-29 0 0,-2 19 2 0 0,-2 23 32 0 0,5-12 15 0 0,0-1 0 0 0,1 1 0 0 0,1 0 0 0 0,7 30 0 0 0,-7-43-114 0 0,-1 1-1 0 0,1 0 1 0 0,0-1 0 0 0,0 0 0 0 0,0 1 0 0 0,1-1-1 0 0,0 0 1 0 0,-1 0 0 0 0,1 0 0 0 0,1-1-1 0 0,-1 1 1 0 0,0-1 0 0 0,1 1 0 0 0,0-1-1 0 0,0 0 1 0 0,0-1 0 0 0,0 1 0 0 0,0-1-1 0 0,1 0 1 0 0,-1 0 0 0 0,7 2 0 0 0,12 5-758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6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237 490 5601 0 0,'33'-64'291'0'0,"-30"58"-247"0"0,0-1 1 0 0,-1 1-1 0 0,0-1 0 0 0,0 1 0 0 0,0-1 1 0 0,-1 0-1 0 0,0 0 0 0 0,0-13 1 0 0,-1 0 93 0 0,-4-35 1 0 0,3 52-125 0 0,1-1 0 0 0,-1 1 0 0 0,1 0 0 0 0,-1 0 0 0 0,0 0 0 0 0,0 0 0 0 0,-1 0 0 0 0,1 0 0 0 0,-1 0 0 0 0,1 0 0 0 0,-1 1 0 0 0,0-1 0 0 0,0 0 0 0 0,0 1 0 0 0,-4-3 0 0 0,4 3-1 0 0,1 1-1 0 0,-1 0 0 0 0,-1-1 0 0 0,1 1 0 0 0,0 0 0 0 0,0 0 0 0 0,0 1 0 0 0,0-1 0 0 0,-1 0 0 0 0,1 1 0 0 0,0-1 0 0 0,-1 1 0 0 0,1 0 0 0 0,0 0 0 0 0,-1 0 1 0 0,1 0-1 0 0,-1 0 0 0 0,1 0 0 0 0,0 1 0 0 0,-1-1 0 0 0,-1 2 0 0 0,-11 3 76 0 0,1 1 0 0 0,-1 1-1 0 0,1 0 1 0 0,1 1 0 0 0,-1 0 0 0 0,1 1-1 0 0,1 1 1 0 0,0 0 0 0 0,0 0 0 0 0,1 2 0 0 0,1-1-1 0 0,-1 1 1 0 0,2 1 0 0 0,-12 19 0 0 0,20-31-61 0 0,-1 1-1 0 0,1 0 1 0 0,0-1 0 0 0,0 1 0 0 0,1 0-1 0 0,-1 0 1 0 0,0 0 0 0 0,1 0 0 0 0,-1 0-1 0 0,1 0 1 0 0,-1 0 0 0 0,1 0 0 0 0,0 0 0 0 0,0 0-1 0 0,0 0 1 0 0,0 0 0 0 0,0 0 0 0 0,1 1-1 0 0,-1-1 1 0 0,1 0 0 0 0,-1 0 0 0 0,1 0 0 0 0,0-1-1 0 0,-1 1 1 0 0,1 0 0 0 0,2 3 0 0 0,0-2-10 0 0,-1-1 1 0 0,1 1 0 0 0,0-1 0 0 0,0 0-1 0 0,0 0 1 0 0,0 0 0 0 0,1-1-1 0 0,-1 1 1 0 0,0-1 0 0 0,1 1 0 0 0,-1-1-1 0 0,1 0 1 0 0,0 0 0 0 0,4 0 0 0 0,7 1-5 0 0,1-1 0 0 0,-1 0 0 0 0,1-1 0 0 0,0-1 0 0 0,-1 0 0 0 0,1-1 0 0 0,16-5 0 0 0,-20 5-7 0 0,-1-2 1 0 0,0 1-1 0 0,1-2 1 0 0,-2 1-1 0 0,1-2 0 0 0,0 1 1 0 0,-1-1-1 0 0,0-1 0 0 0,-1 0 1 0 0,10-9-1 0 0,-14 11-10 0 0,0-1 0 0 0,-1-1 0 0 0,0 1 0 0 0,0 0-1 0 0,0-1 1 0 0,-1 0 0 0 0,0 0 0 0 0,-1 0 0 0 0,1 0 0 0 0,-1-1 0 0 0,-1 1-1 0 0,1-1 1 0 0,-1 1 0 0 0,-1-1 0 0 0,1 1 0 0 0,-1-1 0 0 0,-2-14 0 0 0,-2-9-37 0 0,-1 0 1 0 0,-18-57 0 0 0,-2-11-12 0 0,37 236-73 0 0,-3-52 158 0 0,5 29 10 0 0,-4-53-302 0 0,6 31-1409 0 0,-10-69 762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6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191 383 6625 0 0,'11'-26'14'0'0,"-10"25"-7"0"0,1 0-1 0 0,-1 0 0 0 0,0 0 1 0 0,0 0-1 0 0,0-1 0 0 0,0 1 1 0 0,0 0-1 0 0,0-1 0 0 0,0 1 1 0 0,0 0-1 0 0,-1-1 0 0 0,1 1 0 0 0,0-1 1 0 0,-1 1-1 0 0,0-1 0 0 0,1 1 1 0 0,-1-1-1 0 0,0 1 0 0 0,1-1 1 0 0,-1 0-1 0 0,0 1 0 0 0,0-1 1 0 0,0 1-1 0 0,-1-1 0 0 0,1 0 1 0 0,0 1-1 0 0,-1-1 0 0 0,1 1 1 0 0,-1-1-1 0 0,1 1 0 0 0,-1-1 1 0 0,1 1-1 0 0,-1 0 0 0 0,-1-3 1 0 0,-4-2 90 0 0,0-1 0 0 0,-1 1 1 0 0,0 1-1 0 0,1-1 1 0 0,-2 1-1 0 0,1 0 0 0 0,-1 0 1 0 0,1 1-1 0 0,-1 0 1 0 0,-1 1-1 0 0,1 0 0 0 0,0 0 1 0 0,-14-2-1 0 0,20 5-80 0 0,1 0 0 0 0,-1 0 0 0 0,0 0 0 0 0,1 0 0 0 0,-1 1 0 0 0,1-1 0 0 0,-1 0 0 0 0,0 1 0 0 0,1 0 0 0 0,-1-1 0 0 0,1 1-1 0 0,0 0 1 0 0,-1 0 0 0 0,1 0 0 0 0,0 0 0 0 0,-1 0 0 0 0,1 0 0 0 0,0 0 0 0 0,0 0 0 0 0,-2 3 0 0 0,-22 30 221 0 0,18-23-149 0 0,3-5-54 0 0,1-1-1 0 0,0 0 0 0 0,0 1 1 0 0,0 0-1 0 0,0 0 0 0 0,1 0 1 0 0,0 0-1 0 0,0 0 0 0 0,1 0 1 0 0,0 0-1 0 0,-1 9 0 0 0,2-12-29 0 0,0-1-1 0 0,0 1 1 0 0,1-1-1 0 0,-1 1 0 0 0,1-1 1 0 0,-1 1-1 0 0,1-1 1 0 0,0 0-1 0 0,0 1 0 0 0,0-1 1 0 0,0 0-1 0 0,1 0 1 0 0,-1 0-1 0 0,1 0 0 0 0,-1 0 1 0 0,1 0-1 0 0,0 0 1 0 0,-1 0-1 0 0,1-1 0 0 0,0 1 1 0 0,0 0-1 0 0,0-1 1 0 0,0 0-1 0 0,1 1 0 0 0,-1-1 1 0 0,0 0-1 0 0,1 0 1 0 0,-1-1-1 0 0,0 1 0 0 0,1 0 1 0 0,3 0-1 0 0,-1-1-13 0 0,0 1 0 0 0,0-1 0 0 0,0 0 0 0 0,0 0 0 0 0,1-1 0 0 0,-1 1 1 0 0,0-1-1 0 0,0 0 0 0 0,0-1 0 0 0,0 1 0 0 0,0-1 0 0 0,-1 0 0 0 0,1 0 0 0 0,6-4 0 0 0,-2 0-141 0 0,-1 1 1 0 0,1-1-1 0 0,-1 0 0 0 0,-1 0 0 0 0,1-1 1 0 0,9-12-1 0 0,-10 11 100 0 0,-2-1 0 0 0,1 0 0 0 0,-1-1 0 0 0,-1 1-1 0 0,0-1 1 0 0,0 0 0 0 0,-1 0 0 0 0,0 0 0 0 0,3-20 0 0 0,-2-8-233 0 0,-1-54 1 0 0,-1 32 184 0 0,-2 2 69 0 0,-13 179 502 0 0,9-72-234 0 0,1-20-167 0 0,2 1-1 0 0,0 0 0 0 0,2-1 0 0 0,2 1 0 0 0,1-1 1 0 0,0 1-1 0 0,3-1 0 0 0,17 52 0 0 0,-10-54-534 0 0,1-3-135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7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 63 8001 0 0,'-1'-1'-9'0'0,"0"0"1"0"0,0 0 0 0 0,1 0-1 0 0,-1 1 1 0 0,0-1-1 0 0,1 0 1 0 0,-1 0 0 0 0,1 0-1 0 0,-1 0 1 0 0,1 0-1 0 0,-1 0 1 0 0,1 0 0 0 0,-1-1-1 0 0,1 1 1 0 0,0 0-1 0 0,0 0 1 0 0,0 0 0 0 0,0 0-1 0 0,0 0 1 0 0,0 0 0 0 0,0 0-1 0 0,0-1 1 0 0,0 1-1 0 0,0 0 1 0 0,0 0 0 0 0,1 0-1 0 0,-1 0 1 0 0,0 0-1 0 0,1 0 1 0 0,-1 0 0 0 0,1 0-1 0 0,-1 0 1 0 0,1 0-1 0 0,0 0 1 0 0,1-1 0 0 0,1-4-48 0 0,-2 5 53 0 0,0 0 0 0 0,-1 0 0 0 0,1 0 0 0 0,0-1 0 0 0,-1 1 0 0 0,1 0 0 0 0,0 0 0 0 0,0 0 0 0 0,0 0 0 0 0,0 1 0 0 0,0-1 0 0 0,0 0 0 0 0,0 0 0 0 0,1 0 1 0 0,-1 1-1 0 0,0-1 0 0 0,0 1 0 0 0,0-1 0 0 0,1 1 0 0 0,-1-1 0 0 0,0 1 0 0 0,1 0 0 0 0,-1 0 0 0 0,0 0 0 0 0,1-1 0 0 0,-1 1 0 0 0,0 0 0 0 0,2 1 0 0 0,0-1 23 0 0,-1 0 1 0 0,1 0-1 0 0,0 0 0 0 0,-1 1 0 0 0,1-1 0 0 0,-1 1 0 0 0,1 0 0 0 0,-1 0 0 0 0,1 0 1 0 0,-1 0-1 0 0,0 0 0 0 0,1 0 0 0 0,-1 1 0 0 0,0-1 0 0 0,0 1 0 0 0,3 2 0 0 0,-2 0 48 0 0,0-1 0 0 0,0 1 0 0 0,-1 0 0 0 0,1-1 0 0 0,-1 1-1 0 0,0 1 1 0 0,0-1 0 0 0,2 8 0 0 0,0 2 130 0 0,-1 0 0 0 0,-1 0 0 0 0,0 1 1 0 0,-1 25-1 0 0,-2-12-46 0 0,-2-1 0 0 0,-12 52 0 0 0,9-53-129 0 0,1 0-1 0 0,-3 53 1 0 0,6-61-560 0 0,2-21 445 0 0,0 1 0 0 0,1-1 1 0 0,-1 0-1 0 0,1 1 0 0 0,-1 0 0 0 0,1-1 0 0 0,0 1 0 0 0,2-5 0 0 0,67-121-770 0 0,-59 111 854 0 0,1 1 1 0 0,0 1-1 0 0,1-1 0 0 0,0 2 0 0 0,21-18 1 0 0,-29 28-7 0 0,0 0 1 0 0,1 1 0 0 0,-1-1 0 0 0,1 1 0 0 0,0 0-1 0 0,0 0 1 0 0,0 1 0 0 0,1 0 0 0 0,-1 0 0 0 0,1 0-1 0 0,10-1 1 0 0,-15 3 10 0 0,1 0 0 0 0,0 0 0 0 0,0 0 0 0 0,-1 0-1 0 0,1 1 1 0 0,0-1 0 0 0,0 1 0 0 0,-1 0 0 0 0,1-1 0 0 0,0 1-1 0 0,-1 1 1 0 0,1-1 0 0 0,-1 0 0 0 0,1 0 0 0 0,-1 1 0 0 0,0 0-1 0 0,1-1 1 0 0,-1 1 0 0 0,0 0 0 0 0,0 0 0 0 0,0 0 0 0 0,-1 0-1 0 0,1 1 1 0 0,0-1 0 0 0,-1 0 0 0 0,1 1 0 0 0,-1-1 0 0 0,0 1 0 0 0,1 2-1 0 0,1 2 14 0 0,-1 1 0 0 0,-1-1 0 0 0,1 1 0 0 0,-1-1 0 0 0,0 1-1 0 0,-1-1 1 0 0,0 12 0 0 0,-8 57 53 0 0,1-23-2 0 0,6-44-64 0 0,0 0-77 0 0,0 0 0 0 0,0 0 0 0 0,1 0 0 0 0,1 0 0 0 0,-1 0 0 0 0,1 0-1 0 0,1-1 1 0 0,0 1 0 0 0,3 10 0 0 0,3-4-513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7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225 169 6597 0 0,'-5'-25'-13'0'0,"4"13"58"0"0,-1 0 0 0 0,0 0 0 0 0,-1 0-1 0 0,0 0 1 0 0,-1 0 0 0 0,0 1 0 0 0,-1 0-1 0 0,0-1 1 0 0,-9-11 0 0 0,13 22-32 0 0,0 0 0 0 0,1-1-1 0 0,-1 1 1 0 0,0 0 0 0 0,0 1 0 0 0,0-1 0 0 0,0 0 0 0 0,0 0-1 0 0,-1 0 1 0 0,1 1 0 0 0,0-1 0 0 0,0 0 0 0 0,0 1 0 0 0,-1-1-1 0 0,1 1 1 0 0,0-1 0 0 0,0 1 0 0 0,-1 0 0 0 0,1 0 0 0 0,0 0-1 0 0,-1-1 1 0 0,1 1 0 0 0,-2 1 0 0 0,0-1 32 0 0,0 1 0 0 0,0 0 1 0 0,0 0-1 0 0,0 0 0 0 0,0 0 0 0 0,0 0 0 0 0,0 1 1 0 0,0-1-1 0 0,-4 4 0 0 0,-3 3 104 0 0,0 1-1 0 0,1 0 1 0 0,-16 19 0 0 0,17-18-116 0 0,1 0 1 0 0,1 0-1 0 0,-1 1 1 0 0,2 0-1 0 0,0 0 1 0 0,0 0 0 0 0,-5 20-1 0 0,8-24-25 0 0,0 0 1 0 0,1 0-1 0 0,0 0 0 0 0,1 0 1 0 0,0 0-1 0 0,0 0 0 0 0,0 0 0 0 0,1 0 1 0 0,0 0-1 0 0,0-1 0 0 0,0 1 1 0 0,1 0-1 0 0,0 0 0 0 0,6 11 0 0 0,-5-14-4 0 0,0 0-1 0 0,0 0 0 0 0,0 0 0 0 0,1 0 0 0 0,-1-1 0 0 0,1 0 0 0 0,0 0 0 0 0,0 0 0 0 0,0 0 0 0 0,0 0 0 0 0,0-1 0 0 0,1 0 0 0 0,-1 0 0 0 0,1 0 0 0 0,0-1 0 0 0,-1 1 0 0 0,1-1 0 0 0,0 0 0 0 0,0 0 0 0 0,0-1 0 0 0,0 1 0 0 0,0-1 0 0 0,7-1 0 0 0,-7 1-41 0 0,0 0-1 0 0,-1-1 1 0 0,1 1 0 0 0,0-1-1 0 0,0 0 1 0 0,-1 0 0 0 0,1-1-1 0 0,-1 0 1 0 0,1 1 0 0 0,-1-1-1 0 0,0-1 1 0 0,1 1-1 0 0,-1-1 1 0 0,0 0 0 0 0,-1 0-1 0 0,1 0 1 0 0,0 0 0 0 0,-1 0-1 0 0,0-1 1 0 0,0 0-1 0 0,0 1 1 0 0,0-1 0 0 0,4-9-1 0 0,-4 5-48 0 0,-1-1 0 0 0,-1 1 0 0 0,1-1 0 0 0,-1 1 0 0 0,0-1 0 0 0,-1 0-1 0 0,-2-17 1 0 0,2 14 61 0 0,-1-1 1 0 0,4-22-1 0 0,-3 35 26 0 0,-1-1 0 0 0,1 1 0 0 0,0 0 0 0 0,0 0 0 0 0,0-1 0 0 0,0 1 0 0 0,0 0 0 0 0,0 0 0 0 0,0 0 0 0 0,0-1 0 0 0,0 1 0 0 0,0 0 0 0 0,0 0 0 0 0,0-1 0 0 0,0 1 0 0 0,0 0 0 0 0,0 0 0 0 0,0-1 0 0 0,0 1 0 0 0,1 0 0 0 0,-1 0 0 0 0,0-1 0 0 0,0 1 0 0 0,0 0 0 0 0,0 0 0 0 0,0 0 0 0 0,0 0 0 0 0,1-1 0 0 0,-1 1 0 0 0,0 0 0 0 0,0 0 0 0 0,0 0 0 0 0,1 0 0 0 0,-1-1 0 0 0,0 1 0 0 0,0 0 0 0 0,0 0 0 0 0,1 0 0 0 0,-1 0 0 0 0,0 0 0 0 0,0 0 0 0 0,1 0 0 0 0,-1 0 0 0 0,0 0 0 0 0,0 0-1 0 0,1 0 1 0 0,-1 0 0 0 0,0 0 0 0 0,0 0 0 0 0,1 0 0 0 0,-1 0 0 0 0,0 0 0 0 0,0 0 0 0 0,1 0 0 0 0,-1 0 0 0 0,0 0 0 0 0,0 0 0 0 0,0 0 0 0 0,1 1 0 0 0,-1-1 0 0 0,0 0 0 0 0,1 0 0 0 0,6 15 61 0 0,-6 1 83 0 0,-1 1-1 0 0,-1 0 0 0 0,-3 21 1 0 0,-2 25 156 0 0,8-35-248 0 0,6 41-1 0 0,-7-67-143 0 0,-1 0-1 0 0,0 0 1 0 0,1-1-1 0 0,0 1 1 0 0,-1 0-1 0 0,1 0 1 0 0,0-1-1 0 0,0 1 1 0 0,0 0-1 0 0,0-1 1 0 0,0 1-1 0 0,0-1 1 0 0,1 1-1 0 0,-1-1 1 0 0,1 0-1 0 0,-1 1 1 0 0,2 0-1 0 0,2 0-771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7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6845 0 0,'2'-4'5'0'0,"0"0"1"0"0,0 0-1 0 0,0 0 1 0 0,0 0-1 0 0,0 1 1 0 0,1-1-1 0 0,0 1 1 0 0,0-1-1 0 0,0 1 1 0 0,6-5-1 0 0,-8 8 3 0 0,0-1 0 0 0,0 0 0 0 0,-1 1 0 0 0,1 0 0 0 0,0-1-1 0 0,0 1 1 0 0,0-1 0 0 0,0 1 0 0 0,0 0 0 0 0,0 0 0 0 0,0 0-1 0 0,1 0 1 0 0,-1 0 0 0 0,0 0 0 0 0,0 0 0 0 0,0 0 0 0 0,0 0 0 0 0,0 0-1 0 0,0 0 1 0 0,1 1 0 0 0,0 0 7 0 0,-1 0 0 0 0,1 0-1 0 0,0 0 1 0 0,-1 0 0 0 0,1 0 0 0 0,-1 1-1 0 0,0-1 1 0 0,1 1 0 0 0,-1-1 0 0 0,0 1-1 0 0,0-1 1 0 0,0 1 0 0 0,0 0 0 0 0,2 3-1 0 0,2 6 39 0 0,-1 0-1 0 0,0 1 0 0 0,0-1 1 0 0,-1 1-1 0 0,-1 0 1 0 0,2 19-1 0 0,-2 75 466 0 0,-3-61-503 0 0,1-39-23 0 0,1 11 35 0 0,5-35-13 0 0,-1 2-13 0 0,2 1 1 0 0,0 0-1 0 0,1 0 1 0 0,0 0-1 0 0,19-23 0 0 0,-16 22 0 0 0,-9 13-3 0 0,0 1 0 0 0,0-1 0 0 0,0 0 0 0 0,1 1 0 0 0,-1 0 0 0 0,0-1 0 0 0,1 1 1 0 0,0 0-1 0 0,-1 0 0 0 0,1 1 0 0 0,0-1 0 0 0,0 0 0 0 0,0 1 0 0 0,0 0 0 0 0,0 0 0 0 0,1 0 0 0 0,2-1 1 0 0,-4 2-1 0 0,0 0 1 0 0,1 0 0 0 0,-1 0-1 0 0,0 1 1 0 0,0-1 0 0 0,0 0 0 0 0,0 1-1 0 0,0-1 1 0 0,0 1 0 0 0,0 0-1 0 0,0 0 1 0 0,-1 0 0 0 0,1 0 0 0 0,0 0-1 0 0,0 0 1 0 0,-1 0 0 0 0,1 0 0 0 0,-1 1-1 0 0,1-1 1 0 0,-1 1 0 0 0,1-1-1 0 0,-1 1 1 0 0,0 0 0 0 0,0-1 0 0 0,0 1-1 0 0,0 0 1 0 0,0 0 0 0 0,1 3-1 0 0,3 9 2 0 0,0 0-1 0 0,-1 0 1 0 0,-1 1 0 0 0,0-1-1 0 0,1 20 1 0 0,5 28-171 0 0,-8-59 9 0 0,0 0-1 0 0,1 1 1 0 0,-1-1-1 0 0,1 0 1 0 0,-1 0-1 0 0,1 0 1 0 0,0 0-1 0 0,0 0 1 0 0,1-1-1 0 0,3 5 1 0 0,4 0-667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5:48.3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215 160 5909 0 0,'4'-13'114'0'0,"1"0"1"0"0,-2 0 0 0 0,0 0 0 0 0,0 0-1 0 0,1-21 1 0 0,-4 31-80 0 0,0 0-1 0 0,0 0 1 0 0,-1 0 0 0 0,1 0-1 0 0,-1 0 1 0 0,1 0-1 0 0,-1 1 1 0 0,0-1 0 0 0,0 0-1 0 0,0 1 1 0 0,0-1-1 0 0,-1 0 1 0 0,-2-4 0 0 0,2 5-22 0 0,0 1 1 0 0,0-1-1 0 0,0 1 1 0 0,1 0 0 0 0,-2-1-1 0 0,1 1 1 0 0,0 0 0 0 0,0 0-1 0 0,0 0 1 0 0,0 0-1 0 0,-1 1 1 0 0,1-1 0 0 0,0 1-1 0 0,-1-1 1 0 0,1 1 0 0 0,0 0-1 0 0,-1 0 1 0 0,1 0-1 0 0,-5 0 1 0 0,0 1 83 0 0,-1 1 1 0 0,1-1-1 0 0,0 1 1 0 0,-1 1-1 0 0,1-1 1 0 0,0 1-1 0 0,1 0 1 0 0,-1 1-1 0 0,0 0 1 0 0,1 0-1 0 0,0 0 1 0 0,0 1-1 0 0,0 0 1 0 0,-8 8-1 0 0,6-4 13 0 0,1-1 0 0 0,0 1 0 0 0,0 0-1 0 0,1 1 1 0 0,0-1 0 0 0,1 1 0 0 0,0 1 0 0 0,0-1-1 0 0,-3 12 1 0 0,7-20-96 0 0,1 0 0 0 0,-1 0 0 0 0,1 0 0 0 0,0 0 0 0 0,-1 0-1 0 0,1 0 1 0 0,0 0 0 0 0,0 0 0 0 0,0 0 0 0 0,0 0 0 0 0,1 0 0 0 0,-1 0-1 0 0,1-1 1 0 0,-1 1 0 0 0,1 0 0 0 0,-1 0 0 0 0,1 0 0 0 0,0 0 0 0 0,0-1 0 0 0,2 4-1 0 0,-1-3-6 0 0,0 0-1 0 0,0 0 1 0 0,1 0-1 0 0,-1 0 1 0 0,1 0-1 0 0,-1-1 1 0 0,1 1-1 0 0,0-1 1 0 0,0 0-1 0 0,-1 1 0 0 0,1-1 1 0 0,4 0-1 0 0,6 2 0 0 0,0-1-1 0 0,1 0 1 0 0,0-1-1 0 0,24-2 1 0 0,-34 1-8 0 0,0 0 1 0 0,-1 0-1 0 0,1-1 0 0 0,0 0 1 0 0,-1 0-1 0 0,1 0 0 0 0,-1 0 0 0 0,1 0 1 0 0,-1-1-1 0 0,1 1 0 0 0,-1-1 1 0 0,0 0-1 0 0,0 0 0 0 0,0 0 1 0 0,0-1-1 0 0,0 1 0 0 0,-1-1 1 0 0,4-2-1 0 0,-4 1 3 0 0,1 0 0 0 0,-1 0 0 0 0,1-1 0 0 0,-1 1 0 0 0,0 0 0 0 0,-1-1 0 0 0,1 1 0 0 0,-1-1 0 0 0,0 0 0 0 0,0 1 0 0 0,0-1 0 0 0,-1 0 0 0 0,0-7 0 0 0,7-39 21 0 0,-5 38-11 0 0,-2 13-3 0 0,0-1 0 0 0,0 1 1 0 0,0-1-1 0 0,0 1 0 0 0,0-1 1 0 0,0 1-1 0 0,1-1 0 0 0,-1 1 1 0 0,0-1-1 0 0,0 1 0 0 0,0-1 1 0 0,1 1-1 0 0,-1 0 1 0 0,0-1-1 0 0,1 1 0 0 0,-1-1 1 0 0,0 1-1 0 0,1 0 0 0 0,-1-1 1 0 0,0 1-1 0 0,1 0 0 0 0,-1-1 1 0 0,1 1-1 0 0,-1 0 0 0 0,0-1 1 0 0,1 1-1 0 0,-1 0 0 0 0,1 0 1 0 0,-1 0-1 0 0,1 0 0 0 0,-1-1 1 0 0,1 1-1 0 0,-1 0 1 0 0,1 0-1 0 0,-1 0 0 0 0,1 0 1 0 0,-1 0-1 0 0,1 0 0 0 0,0 0 1 0 0,-1 0-1 0 0,1 0 0 0 0,-1 1 1 0 0,1-1-1 0 0,-1 0 0 0 0,1 0 1 0 0,-1 0-1 0 0,0 1 0 0 0,1-1 1 0 0,-1 0-1 0 0,1 0 0 0 0,-1 1 1 0 0,1-1-1 0 0,-1 0 1 0 0,0 1-1 0 0,1-1 0 0 0,-1 0 1 0 0,1 2-1 0 0,2 0 93 0 0,-1 0 0 0 0,1 1 1 0 0,-1-1-1 0 0,1 1 0 0 0,-1 0 0 0 0,0 0 1 0 0,3 5-1 0 0,14 47 864 0 0,-14-38-747 0 0,0 0 1 0 0,1-1 0 0 0,1 0-1 0 0,14 24 1 0 0,-19-36-207 0 0,0-1 1 0 0,1 1-1 0 0,-1-1 0 0 0,1 0 1 0 0,0 0-1 0 0,0 0 0 0 0,0 0 1 0 0,1-1-1 0 0,-1 1 1 0 0,0-1-1 0 0,1 0 0 0 0,0 0 1 0 0,-1 0-1 0 0,1-1 0 0 0,0 1 1 0 0,0-1-1 0 0,0 0 1 0 0,0 0-1 0 0,0 0 0 0 0,0 0 1 0 0,0-1-1 0 0,1 0 1 0 0,-1 0-1 0 0,6 0 0 0 0,-7-1-187 0 0,1 0-1 0 0,-1 0 0 0 0,0 0 0 0 0,1 0 1 0 0,-1 0-1 0 0,0-1 0 0 0,1 1 0 0 0,-1-1 1 0 0,0 0-1 0 0,0 0 0 0 0,0 0 1 0 0,-1 0-1 0 0,1-1 0 0 0,0 1 0 0 0,-1-1 1 0 0,0 0-1 0 0,1 1 0 0 0,-1-1 0 0 0,0 0 1 0 0,-1 0-1 0 0,1-1 0 0 0,2-5 1 0 0,4-4-1240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9:17.6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1041 111 7325 0 0,'8'-7'3'0'0,"-3"4"98"0"0,0-2 0 0 0,0 1-1 0 0,0 0 1 0 0,5-8 0 0 0,-9 12-58 0 0,-1-1 0 0 0,0 1 0 0 0,1-1 0 0 0,-1 1 1 0 0,0-1-1 0 0,1 1 0 0 0,-1-1 0 0 0,0 0 0 0 0,0 1 1 0 0,1-1-1 0 0,-1 0 0 0 0,0 1 0 0 0,0-1 0 0 0,0 1 0 0 0,0-1 1 0 0,0 0-1 0 0,0 1 0 0 0,0-1 0 0 0,0 0 0 0 0,0 0 1 0 0,-1 0 36 0 0,1 0 1 0 0,-1 0 0 0 0,0 1 0 0 0,1-1 0 0 0,-1 0 0 0 0,0 1 0 0 0,1-1 0 0 0,-1 1 0 0 0,0-1-1 0 0,0 1 1 0 0,1-1 0 0 0,-1 1 0 0 0,0 0 0 0 0,0-1 0 0 0,0 1 0 0 0,1 0 0 0 0,-1 0 0 0 0,0-1-1 0 0,-2 1 1 0 0,-69-21 613 0 0,-18 7-683 0 0,-107-1 0 0 0,156 14-7 0 0,-103 0 21 0 0,121 2-22 0 0,0 1 0 0 0,0 1 0 0 0,0 2 0 0 0,-24 7 0 0 0,41-11-3 0 0,1 1 0 0 0,0 1 0 0 0,0-1-1 0 0,0 0 1 0 0,0 1 0 0 0,1 0 0 0 0,-1 0-1 0 0,1 1 1 0 0,0-1 0 0 0,-1 1 0 0 0,2 0-1 0 0,-1 0 1 0 0,0 0 0 0 0,1 1 0 0 0,0-1-1 0 0,0 1 1 0 0,0 0 0 0 0,0 0 0 0 0,1 0-1 0 0,0 0 1 0 0,0 0 0 0 0,-1 6 0 0 0,1 0 4 0 0,0 0 1 0 0,1-1-1 0 0,0 1 1 0 0,1 0 0 0 0,0 0-1 0 0,1 0 1 0 0,0 0 0 0 0,1-1-1 0 0,0 1 1 0 0,5 14 0 0 0,19 62 55 0 0,-4 2 0 0 0,-4 1 0 0 0,13 176 0 0 0,-33-187 85 0 0,-3 0-1 0 0,-16 78 0 0 0,11-86-20 0 0,-58 339 629 0 0,57-346-359 0 0,-6 117-1 0 0,15 66 481 0 0,9-32-374 0 0,0 83-234 0 0,-23-1-171 0 0,-72 224-12 0 0,13-105-4 0 0,59-302-45 0 0,-35 218 121 0 0,42-288-111 0 0,2-12 8 0 0,1 1 0 0 0,-2 53 0 0 0,8-85-42 0 0,0 0 0 0 0,0-1 0 0 0,0 1-1 0 0,0 0 1 0 0,0 0 0 0 0,1-1 0 0 0,-1 1 0 0 0,0 0 0 0 0,0 0 0 0 0,1-1 0 0 0,-1 1 0 0 0,0 0 0 0 0,1-1 0 0 0,-1 1 0 0 0,1-1-1 0 0,-1 1 1 0 0,1 0 0 0 0,-1-1 0 0 0,1 1 0 0 0,-1-1 0 0 0,1 1 0 0 0,-1-1 0 0 0,1 0 0 0 0,0 1 0 0 0,-1-1 0 0 0,1 1 0 0 0,0-1-1 0 0,-1 0 1 0 0,1 0 0 0 0,0 1 0 0 0,0-1 0 0 0,-1 0 0 0 0,1 0 0 0 0,0 0 0 0 0,0 0 0 0 0,-1 0 0 0 0,1 0 0 0 0,0 0 0 0 0,0 0-1 0 0,0 0 1 0 0,41-8 345 0 0,-18 3-263 0 0,-16 5-63 0 0,0 0 0 0 0,0 1 0 0 0,0 0 0 0 0,0 0 0 0 0,-1 1 0 0 0,1 0 0 0 0,10 4 0 0 0,53 28 149 0 0,-19-9 63 0 0,-30-16-129 0 0,-1 0 1 0 0,2-2-1 0 0,-1 0 0 0 0,1-1 1 0 0,31 3-1 0 0,220 6-153 0 0,-274-14 33 0 0,1-1-1 0 0,-1 0 1 0 0,0 0 0 0 0,1 0 0 0 0,-1 0 0 0 0,0 0 0 0 0,1 0 0 0 0,-1 0 0 0 0,0 0 0 0 0,1 0 0 0 0,-1 0-1 0 0,0 0 1 0 0,1 0 0 0 0,-1-1 0 0 0,0 1 0 0 0,1 0 0 0 0,-1 0 0 0 0,0 0 0 0 0,1 0 0 0 0,-1-1-1 0 0,0 1 1 0 0,0 0 0 0 0,1 0 0 0 0,-1 0 0 0 0,0-1 0 0 0,0 1 0 0 0,1 0 0 0 0,-1 0 0 0 0,0-1 0 0 0,0 1-1 0 0,0 0 1 0 0,1-1 0 0 0,-1 1 0 0 0,0 0 0 0 0,0-1 0 0 0,0 1 0 0 0,0 0 0 0 0,0-1 0 0 0,0 1 0 0 0,0 0-1 0 0,0-1 1 0 0,0 1 0 0 0,0 0 0 0 0,0-1 0 0 0,0 0-45 0 0,0 0-1 0 0,0 1 1 0 0,-1-1-1 0 0,1 1 1 0 0,0-1 0 0 0,-1 0-1 0 0,1 1 1 0 0,-1-1 0 0 0,1 1-1 0 0,-1-1 1 0 0,1 0 0 0 0,-1 1-1 0 0,1 0 1 0 0,-1-1-1 0 0,1 1 1 0 0,-1-1 0 0 0,0 1-1 0 0,1 0 1 0 0,-1-1 0 0 0,-1 1-1 0 0,-14-3-1199 0 0,-7-2-445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10.1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5174 837 3180 0 0,'0'0'0'0'0,"1"-3"40"0"0,3-7 52 0 0,0-2 12 0 0,1-5 42 0 0,0-3 44 0 0,-2-3 0 0 0,-2-1 51 0 0,-1-2-7 0 0,-4-1-37 0 0,-4-2-1 0 0,-4-1 3 0 0,-5-1-32 0 0,-4-2-9 0 0,-6 0-18 0 0,-5-2-21 0 0,-5 0 5 0 0,-7 0-9 0 0,-4 0-54 0 0,-5-1-18 0 0,-5 1 16 0 0,-7 1-47 0 0,-4 0 28 0 0,-6 2-10 0 0,-6 2 6 0 0,-7 1 51 0 0,-5 2-229 0 0,-7 3 293 0 0,-6 2-109 0 0,-7 3-202 0 0,-8 2 280 0 0,-8 3-94 0 0,-7 2-171 0 0,-9 4 254 0 0,-7 4-25 0 0,-8 2 86 0 0,-5 5-288 0 0,-4 4 668 0 0,-2 3-648 0 0,1 6 200 0 0,3 5 154 0 0,4 5-254 0 0,6 6 291 0 0,5 6-357 0 0,8 4 377 0 0,6 8-447 0 0,6 4 367 0 0,6 5-119 0 0,4 6 2 0 0,4 4-19 0 0,4 5-39 0 0,3 4-2 0 0,6 4-30 0 0,5 3-13 0 0,5 3 34 0 0,6 4-53 0 0,7 3 30 0 0,8 4-29 0 0,9 4-2 0 0,8 4 1 0 0,7 2 26 0 0,8 4-13 0 0,7 1-18 0 0,6 2 30 0 0,6 0-1 0 0,6-3-4 0 0,4-3 31 0 0,7-3 5 0 0,5-3-28 0 0,6-4 47 0 0,5-3-24 0 0,7-4 13 0 0,6-2-16 0 0,6-1-1 0 0,7-1 0 0 0,7 0-67 0 0,6 0 48 0 0,9-1-28 0 0,7 1-2 0 0,8 0 6 0 0,7-2-2 0 0,9-3 4 0 0,6-4-24 0 0,8-5 36 0 0,6-4 11 0 0,7-6-21 0 0,7-5 27 0 0,5-7-26 0 0,4-5-11 0 0,4-5-11 0 0,3-5 15 0 0,3-5-2 0 0,3-5-64 0 0,1-3 52 0 0,4-4-46 0 0,1-4 44 0 0,4-3 11 0 0,2-4 7 0 0,2-4-4 0 0,1-5-11 0 0,-1-5 17 0 0,-1-6-48 0 0,-1-5 46 0 0,-1-7-33 0 0,-2-8 14 0 0,-2-6-17 0 0,-2-8 32 0 0,-1-7 27 0 0,-1-8-2 0 0,-1-8 61 0 0,-1-7-35 0 0,-2-9 14 0 0,-6-7-3 0 0,-6-7 9 0 0,-8-5-7 0 0,-9-5-44 0 0,-10-4 31 0 0,-10-5-58 0 0,-11-2 16 0 0,-11-3-7 0 0,-9-3 0 0 0,-10-2-19 0 0,-9-3-22 0 0,-11-3 47 0 0,-11-3-44 0 0,-13-2 28 0 0,-14-1 6 0 0,-14 1-26 0 0,-15 2 5 0 0,-16 3-26 0 0,-17 4-17 0 0,-17 4-150 0 0,-16 6 26 0 0,-19 5-149 0 0,-14 6 138 0 0,-17 5-295 0 0,-15 5 188 0 0,-12 5-144 0 0,-11 6-93 0 0,-10 6 21 0 0,35 18-5472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4.5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32.49023"/>
      <inkml:brushProperty name="anchorY" value="-16567.28516"/>
      <inkml:brushProperty name="scaleFactor" value="0.5"/>
    </inkml:brush>
  </inkml:definitions>
  <inkml:trace contextRef="#ctx0" brushRef="#br0">635 147 4936 0 0,'0'0'0'0'0,"1"-2"68"0"0,3-4 19 0 0,2-3 106 0 0,2-1 4 0 0,-1-2 11 0 0,1 0 50 0 0,-2 1-180 0 0,-2-1 334 0 0,0 1-333 0 0,-2 1 106 0 0,-1 0-164 0 0,-2 0 10 0 0,-3 2-16 0 0,-2 0-49 0 0,-2 2 176 0 0,-4 0-310 0 0,-5 3 213 0 0,-4 2 183 0 0,-5 3-276 0 0,-5 3 90 0 0,-5 3-38 0 0,-4 3 2 0 0,-3 4-2 0 0,-2 2-14 0 0,-3 3 55 0 0,1 3-254 0 0,-1 1 341 0 0,2 3-87 0 0,3 0 60 0 0,3 2 18 0 0,4 0 7 0 0,6 1 15 0 0,5 0-27 0 0,7-1-23 0 0,7 0-8 0 0,8-1-20 0 0,8-3 4 0 0,8-1-27 0 0,8-2 12 0 0,11-3-18 0 0,7-3 8 0 0,10-3 2 0 0,7-3 0 0 0,7-5-5 0 0,4-3-26 0 0,3-3 2 0 0,2-4-2 0 0,0-5-15 0 0,0-2 4 0 0,0-4-21 0 0,-2-3-13 0 0,-2-3 7 0 0,-1-1 34 0 0,-2-2-6 0 0,-5-1-19 0 0,-5-1 22 0 0,-8 1 1 0 0,-7-1 9 0 0,-10 0-34 0 0,-9 1 6 0 0,-9 1-45 0 0,-9 0 25 0 0,-10 1-38 0 0,-9 1 10 0 0,-7 1-84 0 0,-9 3-46 0 0,-7 1 40 0 0,-7 4-23 0 0,-6 3-27 0 0,-5 3 158 0 0,-1 4-383 0 0,-3 3 173 0 0,0 3-111 0 0,0 3-48 0 0,2 3-142 0 0,13 0-5452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6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82 6941 0 0,'0'-4'22'0'0,"-1"0"1"0"0,1 1-1 0 0,0-1 1 0 0,0 0 0 0 0,0 0-1 0 0,1 0 1 0 0,0 0-1 0 0,-1 0 1 0 0,1 0 0 0 0,1 1-1 0 0,-1-1 1 0 0,0 0-1 0 0,1 1 1 0 0,3-7 0 0 0,-4 9-7 0 0,-1 0 0 0 0,1 0 0 0 0,0 0 1 0 0,0 0-1 0 0,-1-1 0 0 0,1 1 0 0 0,0 0 1 0 0,0 0-1 0 0,0 1 0 0 0,0-1 0 0 0,0 0 1 0 0,0 0-1 0 0,1 0 0 0 0,-1 1 0 0 0,0-1 1 0 0,0 0-1 0 0,0 1 0 0 0,1-1 0 0 0,-1 1 0 0 0,0 0 1 0 0,1-1-1 0 0,-1 1 0 0 0,0 0 0 0 0,1 0 1 0 0,-1 0-1 0 0,0 0 0 0 0,1 0 0 0 0,-1 0 1 0 0,1 0-1 0 0,-1 0 0 0 0,0 1 0 0 0,1-1 1 0 0,-1 0-1 0 0,0 1 0 0 0,0-1 0 0 0,1 1 1 0 0,-1 0-1 0 0,0-1 0 0 0,0 1 0 0 0,0 0 1 0 0,0 0-1 0 0,0 0 0 0 0,0-1 0 0 0,0 1 0 0 0,2 2 1 0 0,0 2 18 0 0,1-1 1 0 0,0 1-1 0 0,-1 0 1 0 0,0 0-1 0 0,0 1 1 0 0,-1-1-1 0 0,1 0 1 0 0,-1 1-1 0 0,0 0 1 0 0,-1 0 0 0 0,1-1-1 0 0,-1 1 1 0 0,0 0-1 0 0,-1 7 1 0 0,2 9 55 0 0,-2 0 1 0 0,-4 33 0 0 0,4-47-77 0 0,-1 1 0 0 0,-1-1 0 0 0,1 1 0 0 0,-1-1 0 0 0,-1 0-1 0 0,1 0 1 0 0,-1 1 0 0 0,-1-2 0 0 0,0 1 0 0 0,0 0 0 0 0,-7 9 0 0 0,11-16-13 0 0,0-1-1 0 0,0 0 1 0 0,-1 0 0 0 0,1 1-1 0 0,0-1 1 0 0,0 0-1 0 0,0 0 1 0 0,0 0 0 0 0,-1 1-1 0 0,1-1 1 0 0,0 0-1 0 0,0 0 1 0 0,-1 0 0 0 0,1 1-1 0 0,0-1 1 0 0,0 0-1 0 0,-1 0 1 0 0,1 0 0 0 0,0 0-1 0 0,-1 0 1 0 0,1 0-1 0 0,0 0 1 0 0,0 0 0 0 0,-1 0-1 0 0,1 0 1 0 0,0 0-1 0 0,-1 0 1 0 0,1 0 0 0 0,0 0-1 0 0,0 0 1 0 0,-1 0-1 0 0,1 0 1 0 0,0 0 0 0 0,-1 0-1 0 0,1 0 1 0 0,0 0-1 0 0,0 0 1 0 0,-1 0 0 0 0,1-1-1 0 0,0 1 1 0 0,0 0-1 0 0,-1 0 1 0 0,1 0-1 0 0,0 0 1 0 0,0-1 0 0 0,0 1-1 0 0,-1 0 1 0 0,1 0-1 0 0,0-1 1 0 0,0 1 0 0 0,0 0-1 0 0,0 0 1 0 0,-1-1-1 0 0,1 1 1 0 0,0 0 0 0 0,0 0-1 0 0,0-1 1 0 0,0 1-1 0 0,0 0 1 0 0,0-1 0 0 0,0 1-1 0 0,0 0 1 0 0,0-1-1 0 0,0 1 1 0 0,0 0 0 0 0,0 0-1 0 0,0-1 1 0 0,0 1-1 0 0,0-1 1 0 0,1-20-19 0 0,3 4 13 0 0,1 0 1 0 0,1 1-1 0 0,15-29 0 0 0,-17 35 47 0 0,1 1 0 0 0,1 1-1 0 0,0-1 1 0 0,0 1 0 0 0,1 0-1 0 0,0 1 1 0 0,14-13 0 0 0,-20 19-22 0 0,0 0 1 0 0,0 0-1 0 0,0 0 1 0 0,0 0-1 0 0,1 0 1 0 0,-1 0-1 0 0,0 1 1 0 0,0-1 0 0 0,1 0-1 0 0,-1 1 1 0 0,0-1-1 0 0,1 1 1 0 0,-1 0-1 0 0,1-1 1 0 0,-1 1 0 0 0,0 0-1 0 0,1 0 1 0 0,-1 0-1 0 0,1 0 1 0 0,-1 0-1 0 0,1 0 1 0 0,-1 0-1 0 0,0 0 1 0 0,1 1 0 0 0,-1-1-1 0 0,1 1 1 0 0,-1-1-1 0 0,0 1 1 0 0,1-1-1 0 0,-1 1 1 0 0,0 0-1 0 0,0-1 1 0 0,0 1 0 0 0,1 0-1 0 0,-1 0 1 0 0,0 0-1 0 0,0 0 1 0 0,0 0-1 0 0,0 0 1 0 0,-1 0 0 0 0,1 1-1 0 0,0-1 1 0 0,0 0-1 0 0,-1 0 1 0 0,1 1-1 0 0,0-1 1 0 0,0 3-1 0 0,2 4 78 0 0,-1-1 0 0 0,0 2-1 0 0,0-1 1 0 0,0 0-1 0 0,-1 0 1 0 0,0 16-1 0 0,-2 31 152 0 0,-1-35-249 0 0,2 0 1 0 0,0 0-1 0 0,1 0 0 0 0,5 27 0 0 0,-1-35-476 0 0,0-10-570 0 0,8-18-1143 0 0,-9 9 1877 0 0,7-6-669 0 0,0-5-29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4.9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174.98633"/>
      <inkml:brushProperty name="anchorY" value="-15629.32715"/>
      <inkml:brushProperty name="scaleFactor" value="0.5"/>
    </inkml:brush>
  </inkml:definitions>
  <inkml:trace contextRef="#ctx0" brushRef="#br0">84 1 5941 0 0,'0'0'0'0'0,"-1"0"-12"0"0,-1 1 23 0 0,-1-1-6 0 0,1 2 3 0 0,0 1 9 0 0,-1 4 2 0 0,1 3 10 0 0,1 3 12 0 0,-1 4-8 0 0,1 5-20 0 0,-1 3 7 0 0,1 5 14 0 0,1 2-23 0 0,-1 4 8 0 0,0 2-31 0 0,1 1 3 0 0,-1 2 35 0 0,0 0-35 0 0,-1 1 22 0 0,-1-1-39 0 0,0-1 15 0 0,0 0 18 0 0,0-3 3 0 0,-1-2 5 0 0,1-2-41 0 0,0-3 44 0 0,-1-2-24 0 0,1-2 22 0 0,0-3-2 0 0,0-2-59 0 0,0-3-57 0 0,0-2-85 0 0,0-3-11 0 0,0-1-119 0 0,1-2-22 0 0,-1-1-53 0 0,1-2-77 0 0,1-1 83 0 0,0-2 20 0 0,1-1 36 0 0,1 0 94 0 0,0-1 72 0 0,0-1 56 0 0,1 0 78 0 0,-1-1 150 0 0,0-1-36 0 0,-1 1 108 0 0,1-1 56 0 0,-2 0-35 0 0,2 0 56 0 0,-1 0-5 0 0,1 0 82 0 0,1 0 20 0 0,3 0 28 0 0,1 1-193 0 0,4 0 287 0 0,4 1-274 0 0,3-1 205 0 0,5 1-228 0 0,4-1 111 0 0,6 0-312 0 0,3 0 235 0 0,4-2-143 0 0,4 0-41 0 0,3-2-18 0 0,3 0 63 0 0,2-1-98 0 0,2-2 26 0 0,-1-1-182 0 0,-1 0-59 0 0,-3-1 86 0 0,-3 1-304 0 0,-4-2 180 0 0,-3 1-382 0 0,-3-2 179 0 0,-4 1-337 0 0,-7 1-3897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5.0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61.72461"/>
      <inkml:brushProperty name="anchorY" value="-17222.54688"/>
      <inkml:brushProperty name="scaleFactor" value="0.5"/>
    </inkml:brush>
  </inkml:definitions>
  <inkml:trace contextRef="#ctx0" brushRef="#br0">23 152 7581 0 0,'0'0'139'0'0,"9"-29"-48"0"0,1-1 12 0 0,0 0 28 0 0,-3 5 72 0 0,-1 8 103 0 0,-2 5-126 0 0,-2 6 37 0 0,-1 4-67 0 0,-3 5 51 0 0,0 3-18 0 0,0-1-32 0 0,0 0-83 0 0,1-1 35 0 0,-13 47-344 0 0,-2 10-189 0 0,-2 9-231 0 0,3-10-9121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6.8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892.15625"/>
      <inkml:brushProperty name="anchorY" value="-16490.36523"/>
      <inkml:brushProperty name="scaleFactor" value="0.5"/>
    </inkml:brush>
  </inkml:definitions>
  <inkml:trace contextRef="#ctx0" brushRef="#br0">981 380 3988 0 0,'0'0'0'0'0,"2"-2"52"0"0,2-1 75 0 0,2-2 58 0 0,2-2 34 0 0,1 0 129 0 0,0-2-213 0 0,0-1 333 0 0,0-1-288 0 0,-1 1 324 0 0,-1 0-299 0 0,-1 0 23 0 0,-2 1-76 0 0,-1 1-98 0 0,-4 1 185 0 0,-2 0-310 0 0,-5 0 319 0 0,-5 1-357 0 0,-5 1 288 0 0,-6 0-61 0 0,-6 2 36 0 0,-8 1 28 0 0,-6 1 50 0 0,-6 0-3 0 0,-6 3 24 0 0,-5 1-13 0 0,-3 2 24 0 0,-2 2-11 0 0,-2 1 37 0 0,1 2-67 0 0,1 3-21 0 0,3 1-1 0 0,3 2-55 0 0,4 3-15 0 0,6 0-55 0 0,5 2 12 0 0,7 0-41 0 0,7 1 52 0 0,8-1-8 0 0,8 2-5 0 0,9-1-2 0 0,10 0-22 0 0,9 1 0 0 0,12-1-20 0 0,13 0-18 0 0,13-2-20 0 0,14 0-11 0 0,14-3 6 0 0,14-1-18 0 0,13-2 14 0 0,13-3-13 0 0,10-2-44 0 0,10-3 60 0 0,6-3-54 0 0,4-3 8 0 0,1-2-36 0 0,0-3 28 0 0,-2-2-6 0 0,-3-3-8 0 0,-4-2 45 0 0,-8-2-41 0 0,-6-3 33 0 0,-7-1 23 0 0,-11-2-16 0 0,-10-2 12 0 0,-12-3-22 0 0,-14-1 30 0 0,-14-1-42 0 0,-15-3 18 0 0,-40 26 25 0 0,1 0 1 0 0,0-1-1 0 0,-1 0 0 0 0,6-8 1 0 0,-8 10-4 0 0,0 0 0 0 0,0 0 0 0 0,-1-1 0 0 0,1 1 0 0 0,-1 0 0 0 0,0-1 1 0 0,1-5-1 0 0,-1 6 6 0 0,-1-1 0 0 0,1 1 0 0 0,-1 0 0 0 0,0 0 0 0 0,-1-1 0 0 0,1 1 0 0 0,0 0 0 0 0,-2-4 0 0 0,1 3-8 0 0,-1-1 1 0 0,1 1 0 0 0,-1 0-1 0 0,0 0 1 0 0,-1 0 0 0 0,-2-4-1 0 0,-25-25-27 0 0,-14 0-28 0 0,-13 2 3 0 0,-12 1 4 0 0,-13 0 20 0 0,-8 3 4 0 0,-9 1-13 0 0,-6 3 24 0 0,-4 2 6 0 0,-3 2-6 0 0,-2 4 32 0 0,0 3-9 0 0,0 2-61 0 0,1 3 46 0 0,1 3-22 0 0,3 3 6 0 0,4 3-127 0 0,6 2-62 0 0,8 4-140 0 0,9 1-176 0 0,10 3 61 0 0,11 1-223 0 0,11 3-135 0 0,12 1-139 0 0,11-3-5249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7.3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31.42773"/>
      <inkml:brushProperty name="anchorY" value="-15359.41016"/>
      <inkml:brushProperty name="scaleFactor" value="0.5"/>
    </inkml:brush>
  </inkml:definitions>
  <inkml:trace contextRef="#ctx0" brushRef="#br0">329 0 4936 0 0,'0'0'0'0'0,"-2"2"16"0"0,-5 0 0 0 0,0 3 14 0 0,-2 2 1 0 0,0 3 14 0 0,0 4-21 0 0,2 3 34 0 0,1 3-5 0 0,2 6 40 0 0,1 3 3 0 0,3 4-21 0 0,1 4 27 0 0,1 3 99 0 0,1 4-154 0 0,0 3 214 0 0,0 3-242 0 0,-1 1 196 0 0,-1 4-266 0 0,0 1 305 0 0,-2 0-328 0 0,-2 1 235 0 0,0 0-166 0 0,-3 0 117 0 0,-1 0-128 0 0,-2 1 122 0 0,-1-2-122 0 0,-2-1 106 0 0,-1 1-112 0 0,-2-1 71 0 0,-2-1-60 0 0,-1-3 26 0 0,-1-2-13 0 0,0-3 12 0 0,0-4 6 0 0,0-3-20 0 0,2-3 25 0 0,0-6-12 0 0,2-3-6 0 0,3-4 12 0 0,1-3-23 0 0,3-5 7 0 0,2-2 53 0 0,2-2 12 0 0,2-3 42 0 0,4-2-293 0 0,2-1 382 0 0,3-1-410 0 0,3-1 422 0 0,5 0-410 0 0,5-1 352 0 0,5-1-418 0 0,6 1 360 0 0,6-1-132 0 0,7-1 35 0 0,8 0-11 0 0,8-1-2 0 0,9 1 23 0 0,10-1-17 0 0,10 0 21 0 0,10 0-44 0 0,11 0 88 0 0,10 0 90 0 0,8-1 34 0 0,7 0 51 0 0,5-1-16 0 0,3 0 43 0 0,1 0-10 0 0,-2-1 8 0 0,-2-1-66 0 0,-6 0-111 0 0,-6-1 0 0 0,-8-1-63 0 0,-8-2-7 0 0,-9-1-26 0 0,-11-1 9 0 0,-10-1 14 0 0,-12 0 5 0 0,-9-2-75 0 0,-12 0-24 0 0,-9-1-72 0 0,-11-1-46 0 0,-9 0-26 0 0,-10-1-107 0 0,-7 0 171 0 0,-8-1-341 0 0,-6 0 237 0 0,-6 0-117 0 0,-5 0 54 0 0,-4-1-26 0 0,-3-1-31 0 0,-2 0 51 0 0,-2-2-250 0 0,1 0 357 0 0,1-2-287 0 0,3-2 108 0 0,6 5-3356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7.5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859.98633"/>
      <inkml:brushProperty name="anchorY" value="-17350.90039"/>
      <inkml:brushProperty name="scaleFactor" value="0.5"/>
    </inkml:brush>
  </inkml:definitions>
  <inkml:trace contextRef="#ctx0" brushRef="#br0">1 255 4252 0 0,'0'0'0'0'0,"3"-10"128"0"0,4-12 80 0 0,3-7 98 0 0,2-5 84 0 0,1-2-139 0 0,0 2 345 0 0,-1 5-317 0 0,-1 5 85 0 0,-2 6-165 0 0,-2 5-29 0 0,-2 8-154 0 0,-2 5-27 0 0,-2 6 168 0 0,-3 5-281 0 0,0 6 335 0 0,-2 6-56 0 0,0 6 83 0 0,-1 6 69 0 0,-2 6 46 0 0,1 6-33 0 0,-2 5-12 0 0,0 6-80 0 0,1 4-3 0 0,-1 3-43 0 0,1 4-49 0 0,0 3-92 0 0,2 4-20 0 0,0 2-166 0 0,0 3-226 0 0,1 2-129 0 0,0 1-145 0 0,1 0-242 0 0,1-16-7554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7.9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09.94336"/>
      <inkml:brushProperty name="anchorY" value="-19084.64063"/>
      <inkml:brushProperty name="scaleFactor" value="0.5"/>
    </inkml:brush>
  </inkml:definitions>
  <inkml:trace contextRef="#ctx0" brushRef="#br0">1 53 6409 0 0,'0'0'0'0'0,"-1"-2"348"0"0,1-2-131 0 0,1-3 154 0 0,1-1 5 0 0,0 0 46 0 0,-1 0 47 0 0,1 2 20 0 0,0 1 32 0 0,1 2-328 0 0,-1 1 274 0 0,1 3-203 0 0,1 2 4 0 0,0 3-52 0 0,1 3-35 0 0,1 4-28 0 0,1 4-24 0 0,0 4-95 0 0,0 2 10 0 0,1 3-15 0 0,0 2-19 0 0,-1 1 14 0 0,0 0-19 0 0,0-1 10 0 0,0-1-13 0 0,0-2-34 0 0,0 0-224 0 0,-2-2-74 0 0,1-1-121 0 0,-2-2-137 0 0,-1-1-128 0 0,-1 0 101 0 0,-1 0-264 0 0,-2-2-37 0 0,-1-3 28 0 0,-2-2-20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8.21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682.77148"/>
      <inkml:brushProperty name="anchorY" value="-20361.57031"/>
      <inkml:brushProperty name="scaleFactor" value="0.5"/>
    </inkml:brush>
  </inkml:definitions>
  <inkml:trace contextRef="#ctx0" brushRef="#br0">1 373 6565 0 0,'0'0'0'0'0,"1"-2"140"0"0,1-2-84 0 0,3 0 112 0 0,0 0 10 0 0,2 0 37 0 0,0 1-14 0 0,-1 1 9 0 0,0 0-21 0 0,0 2-158 0 0,1 0 133 0 0,2 0-109 0 0,1 1-22 0 0,3 0-49 0 0,2-1 31 0 0,2 1-19 0 0,3-1 23 0 0,3 1-71 0 0,1-1 3 0 0,2 0-74 0 0,1 0 7 0 0,0 0 12 0 0,0 0-11 0 0,0-1-1 0 0,-1-1-4 0 0,-2 0 75 0 0,0-2-26 0 0,-3-1 77 0 0,-2-3-15 0 0,-2 0 9 0 0,-1-2 23 0 0,-4-1-20 0 0,-1-2 25 0 0,-3-1-16 0 0,-2-1 38 0 0,-1-2 4 0 0,-3-1 60 0 0,0-1-24 0 0,-3-1 16 0 0,0-2 91 0 0,0 1-22 0 0,-1-2 55 0 0,1 1-22 0 0,-1 1-4 0 0,1 1-54 0 0,0 3 33 0 0,1 2-56 0 0,1 3-69 0 0,0 4 9 0 0,0 5-38 0 0,1 4-21 0 0,-1 5-1 0 0,1 5-21 0 0,-1 4 28 0 0,1 4-4 0 0,-1 4-8 0 0,0 4-16 0 0,0 2 38 0 0,0 3-32 0 0,1 0-8 0 0,-1 0 26 0 0,0-2-14 0 0,0-2-135 0 0,1-2-69 0 0,1-2-180 0 0,1-4 54 0 0,2-3-298 0 0,1-1-95 0 0,0-4-324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8.5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085.04688"/>
      <inkml:brushProperty name="anchorY" value="-21245.68164"/>
      <inkml:brushProperty name="scaleFactor" value="0.5"/>
    </inkml:brush>
  </inkml:definitions>
  <inkml:trace contextRef="#ctx0" brushRef="#br0">0 264 7165 0 0,'0'0'0'0'0,"5"-2"-115"0"0,1-1 172 0 0,6 26-51 0 0,1 16 64 0 0,-2 0-188 0 0,-2-4-72 0 0,-2-1 124 0 0,-3-9-134 0 0,-1-7 7 0 0,-2-7-49 0 0,0-5 37 0 0,-1-4 45 0 0,4-12-148 0 0,0-6 314 0 0,2-5-241 0 0,-1-3 154 0 0,2-3-4 0 0,0-2 32 0 0,0-3 1 0 0,1-2 22 0 0,0-1 14 0 0,1-2-21 0 0,0 1 45 0 0,0 0 66 0 0,2 2-8 0 0,0 3-1 0 0,1 4 46 0 0,0 5-8 0 0,1 4 28 0 0,0 6 68 0 0,0 4-3 0 0,0 6-41 0 0,-1 5-166 0 0,0 4 236 0 0,-1 3-276 0 0,0 5 251 0 0,-1 3-258 0 0,0 3 295 0 0,0 3-308 0 0,-1 2 286 0 0,-2 2-77 0 0,0 1-157 0 0,-1 1 230 0 0,-2 0-240 0 0,-1 1 222 0 0,-1-1-365 0 0,0-3 293 0 0,-2-1-277 0 0,0-2 213 0 0,0-3-55 0 0,0-3 3 0 0,-1-2-154 0 0,2-4 109 0 0,0-3-228 0 0,0-2-189 0 0,0-1-217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9.1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305.64648"/>
      <inkml:brushProperty name="anchorY" value="-22299.45117"/>
      <inkml:brushProperty name="scaleFactor" value="0.5"/>
    </inkml:brush>
  </inkml:definitions>
  <inkml:trace contextRef="#ctx0" brushRef="#br0">0 353 4876 0 0,'0'0'0'0'0,"1"-1"0"0"0,2-2 10 0 0,3-3-4 0 0,3-2 12 0 0,5-3 15 0 0,4 0-22 0 0,4-1 31 0 0,4 0-42 0 0,5 1 36 0 0,4 2-16 0 0,2 0-10 0 0,1 2-14 0 0,1 1-21 0 0,-2 2 18 0 0,1 1-21 0 0,-3 1 16 0 0,-1 1-43 0 0,-3 2-25 0 0,-1-1 33 0 0,-1 0-22 0 0,-2 0 30 0 0,-3 0-9 0 0,-3-1-19 0 0,-2 0 48 0 0,-5-2 60 0 0,-3-1 68 0 0,-4-2 25 0 0,-2-1 80 0 0,-4-2 43 0 0,-1 0-113 0 0,-3-2 334 0 0,0-1-310 0 0,-2 0 279 0 0,-1-1-290 0 0,0 2 43 0 0,-2 0-70 0 0,0 2-84 0 0,-1 0 150 0 0,1 3-330 0 0,0 1 261 0 0,2 2-306 0 0,2 1 245 0 0,1 2-95 0 0,1 1 14 0 0,2 3 10 0 0,2 3-9 0 0,0 2 7 0 0,1 3 27 0 0,1 4-22 0 0,0 3-2 0 0,1 2 11 0 0,-1 3-4 0 0,-1 2 1 0 0,0 1-5 0 0,0 0 2 0 0,0 0-1 0 0,0-1-10 0 0,-1-1 18 0 0,-1-3-11 0 0,0-1 13 0 0,0-4-3 0 0,-1-3-18 0 0,-1-3 20 0 0,1-2-12 0 0,-2-3 8 0 0,0-2 13 0 0,-1-3-37 0 0,0-2-21 0 0,0-1-84 0 0,1-3 235 0 0,2-2-335 0 0,1-4 297 0 0,1-3-284 0 0,2-1 232 0 0,0-4-206 0 0,2-1 252 0 0,1-3-172 0 0,1 1 13 0 0,0-2 91 0 0,1 0-88 0 0,0 0 80 0 0,-1 0-55 0 0,1 0 189 0 0,0 1-212 0 0,0 1 228 0 0,0 1-193 0 0,0 3 48 0 0,0 3 0 0 0,-1 3 148 0 0,0 5-201 0 0,-1 3 86 0 0,-1 4-13 0 0,0 5-114 0 0,0 4 276 0 0,-1 3-117 0 0,0 3 100 0 0,0 3-143 0 0,-1 2 86 0 0,0 3-7 0 0,0-1 28 0 0,0 0 177 0 0,0 0-314 0 0,0-3 330 0 0,0-1-298 0 0,-1-4 246 0 0,1-3-54 0 0,1-3 22 0 0,0-2-40 0 0,1-3-44 0 0,0-3 14 0 0,2-3-45 0 0,0-1-18 0 0,0-3-39 0 0,0-2-25 0 0,1-1-33 0 0,0-2 5 0 0,0-1-14 0 0,0-2 7 0 0,0 0-3 0 0,0-1 15 0 0,1-1-13 0 0,-1-1-1 0 0,0-1-4 0 0,0-1-18 0 0,0 0-18 0 0,-1-2-48 0 0,-1 2-27 0 0,-2-1-28 0 0,0 2-38 0 0,-2 2-147 0 0,-1 3-126 0 0,0 3-7 0 0,-1 3-182 0 0,0 3-60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9.5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140.27734"/>
      <inkml:brushProperty name="anchorY" value="-22792.23828"/>
      <inkml:brushProperty name="scaleFactor" value="0.5"/>
    </inkml:brush>
  </inkml:definitions>
  <inkml:trace contextRef="#ctx0" brushRef="#br0">8 298 6625 0 0,'0'0'0'0'0,"0"-1"108"0"0,-2-2-164 0 0,0-3 267 0 0,1 0-236 0 0,-1-1 37 0 0,2 1 148 0 0,-1 2-195 0 0,1 2 59 0 0,1 1 32 0 0,0 2-6 0 0,0 1-173 0 0,-1 0 239 0 0,1 0 24 0 0,-1-1 58 0 0,0 0-26 0 0,0-1 25 0 0,2 17-95 0 0,1 1 3 0 0,-1-1-29 0 0,6 29-52 0 0,0-2 58 0 0,-1-5-86 0 0,1-23-49 0 0,-6-20 52 0 0,-1 3 0 0 0,0 0 0 0 0,0 0 0 0 0,0 0-1 0 0,0 0 1 0 0,-1-1 0 0 0,1 1 0 0 0,0 0 0 0 0,-1-1 0 0 0,1 1 0 0 0,-1 0 0 0 0,1-1-1 0 0,-1 1 1 0 0,1-1 0 0 0,-1-1 0 0 0,12-37-11 0 0,-1-11-13 0 0,0-3-7 0 0,0 3 34 0 0,0 4-15 0 0,1 4-8 0 0,1 6-11 0 0,0 5 6 0 0,1 4 7 0 0,1 6-2 0 0,0 4-4 0 0,0 7-8 0 0,0 4 3 0 0,0 6 12 0 0,-1 6 14 0 0,-1 5 7 0 0,-3 0 102 0 0,-2 0-55 0 0,3 63 3 0 0,-1 8-26 0 0,-2-2-140 0 0,-2-14-154 0 0,-2-18 35 0 0,-2-17-248 0 0,-1-14-30 0 0,-1-9-182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6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0 211 4936 0 0,'13'-108'477'0'0,"-6"59"-81"0"0,-1 18 0 0 0,-5 30-356 0 0,-1-1 1 0 0,0 1-1 0 0,1-1 0 0 0,-1 1 1 0 0,1 0-1 0 0,-1-1 1 0 0,1 1-1 0 0,0 0 0 0 0,0 0 1 0 0,-1-1-1 0 0,1 1 0 0 0,0 0 1 0 0,0 0-1 0 0,0 0 1 0 0,0 0-1 0 0,2-1 0 0 0,-2 2-25 0 0,-1 0 0 0 0,1 1-1 0 0,-1-1 1 0 0,0 0 0 0 0,1 1 0 0 0,-1-1-1 0 0,1 1 1 0 0,-1-1 0 0 0,0 0-1 0 0,1 1 1 0 0,-1-1 0 0 0,0 1 0 0 0,1-1-1 0 0,-1 1 1 0 0,0-1 0 0 0,0 1-1 0 0,0-1 1 0 0,1 1 0 0 0,-1-1 0 0 0,0 1-1 0 0,0 0 1 0 0,0-1 0 0 0,0 1-1 0 0,0-1 1 0 0,0 2 0 0 0,2 17 204 0 0,2 144 1117 0 0,34 155 393 0 0,-17-148-1490 0 0,-19-145-522 0 0,-2 42 1 0 0,-2-21-760 0 0,3-43 887 0 0,-1-1-1 0 0,0 0 1 0 0,-1 1 0 0 0,1-1-1 0 0,0 1 1 0 0,-1-1-1 0 0,1 0 1 0 0,-1 1 0 0 0,0-1-1 0 0,0 0 1 0 0,0 0-1 0 0,0 0 1 0 0,-2 3 0 0 0,-4 1-863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9.6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301.84375"/>
      <inkml:brushProperty name="anchorY" value="-23774.28125"/>
      <inkml:brushProperty name="scaleFactor" value="0.5"/>
    </inkml:brush>
  </inkml:definitions>
  <inkml:trace contextRef="#ctx0" brushRef="#br0">1 14 7229 0 0,'0'0'1951'0'0,"4"-5"-1612"0"0,1 1-114 0 0,25 0-528 0 0,8 3-259 0 0,8 3-268 0 0,-4 1-8426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3.3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313.43555"/>
      <inkml:brushProperty name="anchorY" value="-24612.5"/>
      <inkml:brushProperty name="scaleFactor" value="0.5"/>
    </inkml:brush>
  </inkml:definitions>
  <inkml:trace contextRef="#ctx0" brushRef="#br0">103 189 8329 0 0,'0'0'0'0'0,"-4"-9"16"0"0,1 0 28 0 0,-1 0 113 0 0,1 1-13 0 0,1 2 221 0 0,1 3-180 0 0,0 1 45 0 0,1 1 3 0 0,10-16-2 0 0,1-1-5 0 0,-1 1-67 0 0,-1 3 28 0 0,8-4-49 0 0,0 4 34 0 0,-1 3-16 0 0,-2 6-18 0 0,-3 3-42 0 0,-4 4 20 0 0,-2 3-9 0 0,-2 3-46 0 0,-3 1 14 0 0,0 3-44 0 0,-3 0-13 0 0,-1 0 1 0 0,-1 1 6 0 0,-1-1-44 0 0,0 0 32 0 0,0-1 11 0 0,-2 0-26 0 0,1-2 4 0 0,-1-1-1 0 0,1-1 4 0 0,-1-2-16 0 0,0-2 33 0 0,-1-2-43 0 0,-1-1 19 0 0,-1-2-12 0 0,0-2 22 0 0,-1-1 21 0 0,0-1 88 0 0,0-1 29 0 0,1-1-10 0 0,-1 0 37 0 0,2-1 19 0 0,1-1 15 0 0,1 0 3 0 0,2 0-27 0 0,3 0-75 0 0,1-1-22 0 0,2 0 10 0 0,3 0-14 0 0,1 0-44 0 0,3 1 17 0 0,1 1-45 0 0,2 1 35 0 0,0 1-22 0 0,1 2-17 0 0,-1 1 19 0 0,-1 3-21 0 0,-1 1 25 0 0,-1 1-31 0 0,-2 3 19 0 0,0 1 3 0 0,-3 1-25 0 0,0 1 41 0 0,-1 0-59 0 0,0 2 31 0 0,-1 0-10 0 0,-1 0-12 0 0,0-1-66 0 0,0-1-80 0 0,0 0-145 0 0,0-2-220 0 0,0 0-161 0 0,-1-1-293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3.8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455.99219"/>
      <inkml:brushProperty name="anchorY" value="-23674.45703"/>
      <inkml:brushProperty name="scaleFactor" value="0.5"/>
    </inkml:brush>
  </inkml:definitions>
  <inkml:trace contextRef="#ctx0" brushRef="#br0">1 17 9029 0 0,'0'0'0'0'0,"0"-1"-120"0"0,0-1 70 0 0,0-2 50 0 0,1 0-15 0 0,0 1 26 0 0,1 1-19 0 0,-1 2 6 0 0,1 0-2 0 0,0 1 135 0 0,-1 1-76 0 0,1 2-21 0 0,-1 0 75 0 0,1 2 11 0 0,0 1 36 0 0,1 3 9 0 0,0 2 6 0 0,0 4 14 0 0,1 3-22 0 0,0 4 17 0 0,0 2-19 0 0,0 4-4 0 0,-1 2-9 0 0,1 3-13 0 0,-2 1-6 0 0,1 1-23 0 0,-2 0 19 0 0,0 0-35 0 0,0-2-41 0 0,-2 0-32 0 0,1-3 10 0 0,-1-2-22 0 0,0-3 5 0 0,0-1 12 0 0,-1-4-18 0 0,1-2-3 0 0,-1-2 28 0 0,0-4-28 0 0,-1-3 5 0 0,1-2 13 0 0,-1-2-10 0 0,1-2 4 0 0,0-1-1 0 0,0-2-5 0 0,1-1 2 0 0,0-2 18 0 0,1 0-39 0 0,1-1 41 0 0,0-2-13 0 0,1-2 9 0 0,1-1-21 0 0,1-2 35 0 0,1-3-48 0 0,2-1 19 0 0,3-3-2 0 0,1 0-20 0 0,3-2 7 0 0,3 0 30 0 0,1-1 37 0 0,1 1 10 0 0,2 2 34 0 0,-1 1 7 0 0,-1 1 20 0 0,-1 5 5 0 0,-2 2 6 0 0,-3 3-48 0 0,-2 3-41 0 0,-2 4 14 0 0,-2 3-38 0 0,-1 2-19 0 0,-1 4 9 0 0,-2 2-38 0 0,0 3 14 0 0,0 2-6 0 0,-2 2 25 0 0,1 0-59 0 0,0 0-145 0 0,0 0-152 0 0,0-1-184 0 0,0-2-184 0 0,0-2-174 0 0,1-1-76 0 0,2-3-354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4.3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623.54688"/>
      <inkml:brushProperty name="anchorY" value="-25139.48242"/>
      <inkml:brushProperty name="scaleFactor" value="0.5"/>
    </inkml:brush>
  </inkml:definitions>
  <inkml:trace contextRef="#ctx0" brushRef="#br0">195 418 7357 0 0,'0'0'0'0'0,"0"-1"120"0"0,0-2 42 0 0,1-3 30 0 0,1-1 54 0 0,0-2 8 0 0,-2-1 13 0 0,1 0 14 0 0,0 0 25 0 0,0 0-95 0 0,1 0 16 0 0,-1-1-32 0 0,2 0-61 0 0,-2 0 38 0 0,0 0-15 0 0,-1 0 3 0 0,0 2-19 0 0,-3 0-64 0 0,-1 1 3 0 0,0 2-39 0 0,-2 1 13 0 0,0 4-44 0 0,-1 1-8 0 0,-2 2-18 0 0,0 4 8 0 0,-2 3 4 0 0,-1 2 13 0 0,-2 4 11 0 0,-1 1 21 0 0,-2 3-9 0 0,0 1 66 0 0,1 1-19 0 0,1 0 32 0 0,2 1-15 0 0,2-1 0 0 0,2-1 1 0 0,2 0-6 0 0,3-2 44 0 0,3-1-60 0 0,2-2 57 0 0,3-1-68 0 0,3-1 56 0 0,3-2-40 0 0,1-2 6 0 0,3-2-24 0 0,2-2-14 0 0,1-2-11 0 0,0-2-27 0 0,1-3 20 0 0,-2-2-64 0 0,-1-2 46 0 0,0-2-53 0 0,-2-2-51 0 0,-2-3-10 0 0,0-1-8 0 0,-1-1-10 0 0,-1-2-4 0 0,-1-2 15 0 0,-1-2-70 0 0,-2-1 48 0 0,-2-2 39 0 0,-1-1 11 0 0,-1-2-17 0 0,-2-3 32 0 0,-1-1-23 0 0,-1-2 16 0 0,0 0 61 0 0,0-2-17 0 0,0 2 23 0 0,0 0-32 0 0,1 3 66 0 0,0 3-76 0 0,1 4 57 0 0,0 3-41 0 0,1 6-3 0 0,2 4 6 0 0,-1 5-13 0 0,0 5 31 0 0,2 4-51 0 0,0 4 63 0 0,0 5-20 0 0,1 3 30 0 0,0 5-1 0 0,0 2-22 0 0,0 3 35 0 0,1 2-30 0 0,-1 1 29 0 0,0 1-14 0 0,1 0 10 0 0,-1 0-17 0 0,1-1 10 0 0,0-1 10 0 0,1-1-45 0 0,1-1-33 0 0,1-2-169 0 0,1-2-97 0 0,-1-1-167 0 0,1-2-127 0 0,2-3 15 0 0,0-2-264 0 0,1-3-174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4.6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644.64453"/>
      <inkml:brushProperty name="anchorY" value="-26071.97266"/>
      <inkml:brushProperty name="scaleFactor" value="0.5"/>
    </inkml:brush>
  </inkml:definitions>
  <inkml:trace contextRef="#ctx0" brushRef="#br0">1 114 6973 0 0,'0'0'0'0'0,"0"-5"-112"0"0,0-7 345 0 0,1-4-294 0 0,2-3 105 0 0,0-1-19 0 0,0 3-12 0 0,0 4 5 0 0,-1 4 2 0 0,0 7 121 0 0,0 5-366 0 0,-1 6 290 0 0,-1 4-80 0 0,1 5 21 0 0,-1 5 118 0 0,1 3 14 0 0,0 3-10 0 0,0 3 38 0 0,1 1-24 0 0,0 3 17 0 0,1-1-23 0 0,0 0-3 0 0,0-1-97 0 0,0-2-30 0 0,-1-2 6 0 0,0-2-13 0 0,0-3-12 0 0,-1-2-2 0 0,-1-3 14 0 0,-1-3-10 0 0,-1-2 13 0 0,-1-2 11 0 0,0-3-8 0 0,0-2-6 0 0,0-2 49 0 0,0-3 14 0 0,0-1 26 0 0,0-2-4 0 0,1-1-15 0 0,0-2-8 0 0,1-1 15 0 0,0-2-16 0 0,2-2-8 0 0,1-1-31 0 0,1-2-30 0 0,2-1 7 0 0,2-2 12 0 0,2 0-9 0 0,3-2 4 0 0,1 0-25 0 0,3 2 8 0 0,0 0 14 0 0,2 2-9 0 0,-1 2 8 0 0,0 2-39 0 0,-1 3 40 0 0,-1 2-5 0 0,-2 2 16 0 0,-1 2 11 0 0,-1 3-12 0 0,-1 2 20 0 0,-2 3-6 0 0,-2 2 20 0 0,-1 2-9 0 0,-2 2-15 0 0,-2 2 28 0 0,-2 1-9 0 0,-2 0-25 0 0,-1 0 8 0 0,-2-1-9 0 0,-2 0 11 0 0,-1-2-3 0 0,-1-2-4 0 0,-1-2-12 0 0,-1-2-11 0 0,0-2-31 0 0,0-1-99 0 0,-1-3-134 0 0,2-2-179 0 0,0-2 55 0 0,0-4-221 0 0,2-1-187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4.8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593.92578"/>
      <inkml:brushProperty name="anchorY" value="-27393.02734"/>
      <inkml:brushProperty name="scaleFactor" value="0.5"/>
    </inkml:brush>
  </inkml:definitions>
  <inkml:trace contextRef="#ctx0" brushRef="#br0">66 0 7681 0 0,'0'0'0'0'0,"-1"0"-10"0"0,-1 1-120 0 0,-1 1 200 0 0,-1 2 4 0 0,-3 2 26 0 0,0 3 74 0 0,-2 4 49 0 0,0 5 276 0 0,0 4-351 0 0,3 4 395 0 0,1 4-141 0 0,2 3 17 0 0,2 2-4 0 0,3 2-100 0 0,2 0-24 0 0,1 1-84 0 0,1 1-44 0 0,2-2-55 0 0,0-1-66 0 0,0-2-34 0 0,1-1-6 0 0,0-2-38 0 0,0-2-220 0 0,-1-2-154 0 0,0-2-172 0 0,-2-3-174 0 0,0-2-4 0 0,-2-4-234 0 0,-1-3-163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5.3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78.97656"/>
      <inkml:brushProperty name="anchorY" value="-28922.13086"/>
      <inkml:brushProperty name="scaleFactor" value="0.5"/>
    </inkml:brush>
  </inkml:definitions>
  <inkml:trace contextRef="#ctx0" brushRef="#br0">0 171 5881 0 0,'0'0'0'0'0,"0"-1"100"0"0,2-1-159 0 0,1-1 293 0 0,2 1-275 0 0,2-1 395 0 0,2 1-310 0 0,2 0 128 0 0,1 1-36 0 0,2 1-122 0 0,2 1 204 0 0,3 0-323 0 0,1 0 280 0 0,2 1-388 0 0,2-1 322 0 0,2 1-169 0 0,3-2 82 0 0,1 1-28 0 0,1-2-6 0 0,2 0 25 0 0,-1-1-4 0 0,1-2 3 0 0,-2 1-19 0 0,-2-1 43 0 0,-2-2-60 0 0,-4 0 51 0 0,-3 0-25 0 0,-4 0-2 0 0,-4 1 86 0 0,-4 0-36 0 0,-4 3 39 0 0,-2 0 1 0 0,-1 1 38 0 0,-2 1 0 0 0,-3-9-2 0 0,0 0-7 0 0,1 0-39 0 0,0 2-14 0 0,1 1 58 0 0,-18-13-100 0 0,-2 1-20 0 0,-2 2 8 0 0,3 5 6 0 0,2 5-23 0 0,3 7 17 0 0,5 1 83 0 0,-4 33-84 0 0,4 4 6 0 0,3 2-1 0 0,3-4-9 0 0,5-6 6 0 0,2-8-1 0 0,0-21-17 0 0,-1 0 0 0 0,0-1 0 0 0,-1 1 0 0 0,1-1 1 0 0,0 1-1 0 0,0-1 0 0 0,1 0 0 0 0,-1 1 0 0 0,0-1 0 0 0,0 0 1 0 0,2 1-1 0 0,13 9 181 0 0,-1-4-94 0 0,-3-4 52 0 0,-4-2 20 0 0,8-6-2 0 0,-3-1-5 0 0,-1 0 16 0 0,-4 2 0 0 0,-2 0-65 0 0,-3 2-18 0 0,-1 1 20 0 0,4-4-81 0 0,5 3 32 0 0,5 8-26 0 0,-2 4-14 0 0,-2 2-5 0 0,-3 2-48 0 0,-1-1-127 0 0,-4 0-65 0 0,0-1-123 0 0,0-3-135 0 0,-1-1 64 0 0,3-3-206 0 0,-1-2-155 0 0,2-3-124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5.7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931.23047"/>
      <inkml:brushProperty name="anchorY" value="-29916.47656"/>
      <inkml:brushProperty name="scaleFactor" value="0.5"/>
    </inkml:brush>
  </inkml:definitions>
  <inkml:trace contextRef="#ctx0" brushRef="#br0">0 70 4076 0 0,'0'0'0'0'0,"1"-4"92"0"0,2-4 42 0 0,0-2 40 0 0,2-1 0 0 0,-1 0 28 0 0,0 1 8 0 0,0 2 56 0 0,-1 3 122 0 0,-1 3-321 0 0,-2 3 294 0 0,0 3-339 0 0,-1 3 400 0 0,1 2-317 0 0,-2 3 103 0 0,1 3 0 0 0,1 4-78 0 0,-1 2 210 0 0,1 3-291 0 0,1 2 283 0 0,-1 2-381 0 0,1 2 279 0 0,0 1-132 0 0,1-1-20 0 0,0-1-51 0 0,0 0-23 0 0,0-3 10 0 0,0-1-40 0 0,0-3 39 0 0,1-2-4 0 0,-1-2-8 0 0,2-2-5 0 0,-1-3-17 0 0,0-2 36 0 0,1-2-2 0 0,-1-2 16 0 0,0-2-45 0 0,0-2 14 0 0,-1-2 26 0 0,0-1-22 0 0,-1-2 31 0 0,-1-1-32 0 0,-1-2-3 0 0,0-2 23 0 0,-1-2-8 0 0,1-1-16 0 0,-1-2 10 0 0,1-2-3 0 0,1-1-28 0 0,1 0 36 0 0,0-1-22 0 0,3 0 3 0 0,2 1-5 0 0,2 2 1 0 0,1 0 3 0 0,3 3-24 0 0,1 2 40 0 0,1 2-36 0 0,2 3 7 0 0,0 2 26 0 0,0 3 0 0 0,0 3-3 0 0,-2 3 3 0 0,-1 3 22 0 0,-3 2 12 0 0,-1 4 17 0 0,-3 1 30 0 0,-2 2-48 0 0,-3 1 34 0 0,-2 0-1 0 0,-2-1 4 0 0,-2-1-9 0 0,-2-1-24 0 0,-3-2-4 0 0,0-2-19 0 0,-2-2 13 0 0,-1-1-43 0 0,0-3 22 0 0,0-1-106 0 0,1-2-93 0 0,1-2-58 0 0,0-2-195 0 0,2-2 64 0 0,0-4-248 0 0,0-1-142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5.9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875.8125"/>
      <inkml:brushProperty name="anchorY" value="-31244.38086"/>
      <inkml:brushProperty name="scaleFactor" value="0.5"/>
    </inkml:brush>
  </inkml:definitions>
  <inkml:trace contextRef="#ctx0" brushRef="#br0">20 0 5633 0 0,'0'0'248'0'0,"-1"1"-224"0"0,-2 0 395 0 0,2 0-299 0 0,-1 2 223 0 0,0 0-1 0 0,0 4 39 0 0,0 2 91 0 0,0 3-264 0 0,0 3 395 0 0,1 3-408 0 0,0 3 378 0 0,1 2-206 0 0,0 2 15 0 0,0 3-22 0 0,0 1-108 0 0,0 1-20 0 0,0 0-94 0 0,0-1-18 0 0,0 0-73 0 0,0-1-13 0 0,1-1-142 0 0,-1-1-165 0 0,1-2-125 0 0,-1-2-165 0 0,1-1-190 0 0,1-3-30 0 0,0-2-282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6.2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017.56055"/>
      <inkml:brushProperty name="anchorY" value="-30904.52344"/>
      <inkml:brushProperty name="scaleFactor" value="0.5"/>
    </inkml:brush>
  </inkml:definitions>
  <inkml:trace contextRef="#ctx0" brushRef="#br0">0 210 5633 0 0,'0'0'0'0'0,"0"0"48"0"0,0 1 46 0 0,1-1 48 0 0,0 0-234 0 0,1 0 310 0 0,0 1-254 0 0,0 0 362 0 0,0 0-326 0 0,1 0 370 0 0,0 1-351 0 0,0 0 38 0 0,0 0 232 0 0,1 0-323 0 0,1-1 277 0 0,1 1-368 0 0,2-1 320 0 0,0 0-423 0 0,2-1 322 0 0,0-1-102 0 0,2-1 32 0 0,1-1-14 0 0,0 0-10 0 0,0-2-8 0 0,-1 0 25 0 0,-1-2-13 0 0,-1-1 0 0 0,-1 0 15 0 0,-2-2-29 0 0,-1-1 24 0 0,-3-1-32 0 0,-2 0 38 0 0,-2-2-40 0 0,-1 0 30 0 0,-3 0-32 0 0,-1-1 19 0 0,-2 1-6 0 0,-1-1-9 0 0,0 1 41 0 0,-2 2-31 0 0,0 1-3 0 0,0 3 10 0 0,-1 2 24 0 0,1 3-17 0 0,-1 3 50 0 0,1 4 46 0 0,0 4 18 0 0,0 4 0 0 0,1 3 134 0 0,1 4 1 0 0,1 3 40 0 0,2 4 48 0 0,1 1-33 0 0,2 2-38 0 0,3 1-31 0 0,2 1 19 0 0,3 1-141 0 0,3-2-11 0 0,2 1-182 0 0,2-3-307 0 0,1-1-285 0 0,2-3-226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6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16 458 7229 0 0,'-1'0'9'0'0,"0"-1"0"0"0,0 1 0 0 0,0 0 1 0 0,1 0-1 0 0,-1-1 0 0 0,0 1 0 0 0,1-1 0 0 0,-1 1 1 0 0,0 0-1 0 0,1-1 0 0 0,-1 0 0 0 0,0 1 1 0 0,1-1-1 0 0,-1 1 0 0 0,1-1 0 0 0,-1 0 1 0 0,1 1-1 0 0,-1-1 0 0 0,1 0 0 0 0,0 1 0 0 0,-1-1 1 0 0,1 0-1 0 0,0 0 0 0 0,-1 1 0 0 0,1-1 1 0 0,0-1-1 0 0,1-1 48 0 0,-1 1-1 0 0,1 0 1 0 0,0 0 0 0 0,0 0 0 0 0,1 0 0 0 0,-1 0 0 0 0,0 0-1 0 0,1 1 1 0 0,1-3 0 0 0,-2 3-53 0 0,2-2 8 0 0,1-1 0 0 0,1 0 0 0 0,-1 1 0 0 0,0 0 0 0 0,1 0 0 0 0,0 0 0 0 0,-1 1 0 0 0,10-4 0 0 0,43-12-5 0 0,-23 12-14 0 0,45-3 0 0 0,12-2-13 0 0,-89 10 52 0 0,-1 1-1 0 0,1-1 1 0 0,0 1-1 0 0,-1-1 0 0 0,1 1 1 0 0,-1-1-1 0 0,0 0 0 0 0,1 0 1 0 0,-1 0-1 0 0,0 0 1 0 0,3-2-1 0 0,2-2 380 0 0,-6 5-386 0 0,1 0 1 0 0,-1 0 0 0 0,1 0-1 0 0,-1 0 1 0 0,1 0-1 0 0,0 0 1 0 0,-1 0-1 0 0,1 0 1 0 0,-1 0 0 0 0,1 0-1 0 0,-1 0 1 0 0,1 0-1 0 0,-1 0 1 0 0,1 0 0 0 0,0 0-1 0 0,-1 1 1 0 0,1-1-1 0 0,-1 0 1 0 0,1 0-1 0 0,-1 1 1 0 0,0-1 0 0 0,1 0-1 0 0,-1 1 1 0 0,1-1-1 0 0,-1 0 1 0 0,1 1-1 0 0,-1-1 1 0 0,0 1 0 0 0,1-1-1 0 0,-1 1 1 0 0,0-1-1 0 0,1 1 1 0 0,10 17 128 0 0,-10-16-111 0 0,3 7 14 0 0,0 1-1 0 0,0 0 1 0 0,-1 0 0 0 0,0 0-1 0 0,-1 0 1 0 0,0 1-1 0 0,-1-1 1 0 0,0 0 0 0 0,-1 20-1 0 0,-2 9 81 0 0,-12 52-1 0 0,0 13-38 0 0,13-93-371 0 0,0 0 0 0 0,-1 1 0 0 0,-1-1 0 0 0,-3 12 0 0 0,6-24 248 0 0,0 1 0 0 0,0 0 1 0 0,0 0-1 0 0,0 0 1 0 0,0 0-1 0 0,0 0 0 0 0,0 0 1 0 0,-1 0-1 0 0,1-1 0 0 0,0 1 1 0 0,0 0-1 0 0,0 0 1 0 0,0 0-1 0 0,0 0 0 0 0,0 0 1 0 0,0 0-1 0 0,0 0 1 0 0,0 0-1 0 0,-1 0 0 0 0,1 0 1 0 0,0 0-1 0 0,0 0 1 0 0,0 0-1 0 0,0 0 0 0 0,0-1 1 0 0,0 1-1 0 0,0 0 1 0 0,-1 0-1 0 0,1 0 0 0 0,0 0 1 0 0,0 0-1 0 0,0 0 1 0 0,0 0-1 0 0,0 0 0 0 0,0 1 1 0 0,-1-1-1 0 0,1 0 1 0 0,0 0-1 0 0,0 0 0 0 0,0 0 1 0 0,0 0-1 0 0,0 0 1 0 0,0 0-1 0 0,0 0 0 0 0,-1 0 1 0 0,1 0-1 0 0,0 0 1 0 0,0 0-1 0 0,0 0 0 0 0,0 0 1 0 0,0 1-1 0 0,0-1 0 0 0,0 0 1 0 0,0 0-1 0 0,0 0 1 0 0,0 0-1 0 0,0 0 0 0 0,0 0 1 0 0,0 0-1 0 0,-1 1 1 0 0,1-1-1 0 0,0 0 0 0 0,0 0 1 0 0,0 0-1 0 0,0 0 1 0 0,0 0-1 0 0,0 0 0 0 0,0 1 1 0 0,0-1-1 0 0,-3-9-1235 0 0,-1-2 300 0 0</inkml:trace>
  <inkml:trace contextRef="#ctx0" brushRef="#br0" timeOffset="1">391 155 4076 0 0,'-1'-34'96'0'0,"1"23"7"0"0,0 0 0 0 0,0 0 0 0 0,-2 0 0 0 0,1 0 0 0 0,-1 1 0 0 0,-5-16-1 0 0,6 23-76 0 0,-10-20 653 0 0,5 19-294 0 0,1 15-202 0 0,5-7-254 0 0,-1 1 1 0 0,1 0-1 0 0,0-1 1 0 0,1 1-1 0 0,-1 0 1 0 0,1-1 0 0 0,0 1-1 0 0,0-1 1 0 0,1 1-1 0 0,-1-1 1 0 0,1 0-1 0 0,0 1 1 0 0,4 6-1 0 0,1-1-483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6.8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42.07813"/>
      <inkml:brushProperty name="anchorY" value="-31955.88281"/>
      <inkml:brushProperty name="scaleFactor" value="0.5"/>
    </inkml:brush>
  </inkml:definitions>
  <inkml:trace contextRef="#ctx0" brushRef="#br0">4 56 6909 0 0,'0'0'0'0'0,"0"-1"-104"0"0,-2-2 401 0 0,2-1-320 0 0,0-1 196 0 0,-1-1-10 0 0,1 0 17 0 0,0 0 62 0 0,1 1 9 0 0,1 2 118 0 0,1 0-417 0 0,1 0 328 0 0,-1 1-196 0 0,2 1 19 0 0,-1 1-21 0 0,1 0-55 0 0,-1 1-11 0 0,2 1 14 0 0,-1 0-27 0 0,0 2 12 0 0,1 0 1 0 0,-1 1 0 0 0,0 1-5 0 0,0-1-7 0 0,-1 1 15 0 0,-1 0-19 0 0,-2-1 15 0 0,0 1 5 0 0,-3-1-24 0 0,0-1 21 0 0,-1 0-12 0 0,-2 0 13 0 0,-1-1-3 0 0,-1-1 10 0 0,0 0-2 0 0,0-1 20 0 0,1-1 45 0 0,-1 0 31 0 0,1-1 28 0 0,2-1 33 0 0,1 0 4 0 0,1-2 31 0 0,2 0 2 0 0,0 0 11 0 0,2-2-1 0 0,1 1-55 0 0,0-1-26 0 0,2 0-29 0 0,1-1-10 0 0,1 0-48 0 0,0 0-2 0 0,2 1-17 0 0,0 1-45 0 0,-1 1 26 0 0,1 0-6 0 0,-2 2-9 0 0,-1 0 3 0 0,-1 2-10 0 0,-1 0 21 0 0,-2 0-16 0 0,0 1 10 0 0,-1 1-40 0 0,0 0-50 0 0,0 1-178 0 0,-1 1-151 0 0,1 1-162 0 0,1 1-212 0 0,0 0-81 0 0,1-1-292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7.2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903.79297"/>
      <inkml:brushProperty name="anchorY" value="-32784.94531"/>
      <inkml:brushProperty name="scaleFactor" value="0.5"/>
    </inkml:brush>
  </inkml:definitions>
  <inkml:trace contextRef="#ctx0" brushRef="#br0">1 76 8329 0 0,'0'0'0'0'0,"0"-2"-140"0"0,0-4 154 0 0,-1-3-7 0 0,2-2 91 0 0,-1-1 48 0 0,1 1-17 0 0,-1 2 36 0 0,1 1-18 0 0,0 3 175 0 0,0 2-139 0 0,0 3 78 0 0,1 3-16 0 0,1 2-12 0 0,1 4 10 0 0,0 2-27 0 0,2 4 26 0 0,1 3 5 0 0,1 4-48 0 0,1 3-73 0 0,0 2-56 0 0,1 2-24 0 0,0 0-1 0 0,0 1-19 0 0,0 1 4 0 0,0-2-25 0 0,-2 0-27 0 0,-1-2 49 0 0,-1-1-31 0 0,-2-2-4 0 0,0-1 16 0 0,-3-3-6 0 0,-1-1 2 0 0,-1-4-14 0 0,-1-1 27 0 0,-1-2-22 0 0,0-2 2 0 0,-1-4-5 0 0,-1-1 6 0 0,1-2 2 0 0,-1-2-10 0 0,1-1 22 0 0,-1-2-7 0 0,1-2-2 0 0,0-1-3 0 0,-1-2 6 0 0,2-1-17 0 0,1-3 14 0 0,1-1-4 0 0,2-3-27 0 0,1-2 27 0 0,3-1-33 0 0,2-1 42 0 0,3-2-32 0 0,1 0 11 0 0,3 1 6 0 0,1 0-7 0 0,2 2 17 0 0,0 2-28 0 0,1 2 41 0 0,-1 4-22 0 0,-1 3 7 0 0,0 3 8 0 0,-1 5-11 0 0,-1 2-6 0 0,-2 3 38 0 0,0 3-39 0 0,-1 3 8 0 0,-1 2-21 0 0,0 2 47 0 0,-1 1-52 0 0,-1 1 35 0 0,1 0-72 0 0,-2 1-128 0 0,1-1-79 0 0,-2 0-171 0 0,0-1-127 0 0,-1-2-246 0 0,0-2 11 0 0,-1-2-311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7.7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152.85547"/>
      <inkml:brushProperty name="anchorY" value="-34036.59375"/>
      <inkml:brushProperty name="scaleFactor" value="0.5"/>
    </inkml:brush>
  </inkml:definitions>
  <inkml:trace contextRef="#ctx0" brushRef="#br0">85 163 5024 0 0,'0'0'0'0'0,"1"0"20"0"0,-2 1 14 0 0,2-1-13 0 0,0 1 70 0 0,1-1 3 0 0,0 1 49 0 0,1-1 103 0 0,2 0-232 0 0,1-1 290 0 0,3 1-277 0 0,0-1 396 0 0,2 0-419 0 0,1-1 360 0 0,0 0-351 0 0,0 1 13 0 0,-2-1 205 0 0,-1 1-307 0 0,-1 0 298 0 0,-1 0-384 0 0,-2 0 443 0 0,-1 1-360 0 0,-1 0 339 0 0,-2 0-138 0 0,0-1 34 0 0,0 0 26 0 0,-2-2 4 0 0,1 1 28 0 0,-1-2-81 0 0,0-1 40 0 0,1-1-25 0 0,0-2 48 0 0,1 0-5 0 0,-1-1-10 0 0,0 0-32 0 0,0-1-34 0 0,0-1-12 0 0,-2 0-47 0 0,-1 0 2 0 0,0 0-42 0 0,-2 1-10 0 0,-1 1 1 0 0,-1 1-8 0 0,-2 2-12 0 0,-1 2 26 0 0,-1 2-36 0 0,-1 3 34 0 0,-2 3 4 0 0,-1 2 13 0 0,0 3-25 0 0,-1 2 3 0 0,1 2 41 0 0,0 2-13 0 0,2 2 29 0 0,0 0-20 0 0,3 1 16 0 0,2 1-23 0 0,2 0 40 0 0,1-1-13 0 0,2 0-9 0 0,2-1-5 0 0,2-2 0 0 0,2 0 4 0 0,2-2-16 0 0,2-2-9 0 0,2-1-3 0 0,2-1 0 0 0,2-3-10 0 0,2-1-12 0 0,2-1-11 0 0,1-3-49 0 0,1-1-91 0 0,0-1-38 0 0,0-3-123 0 0,-2 0-24 0 0,0-2-88 0 0,-2-1-11 0 0,-2-2 0 0 0,-1 0 14 0 0,-3-3 98 0 0,0-1 39 0 0,-1-2 126 0 0,-2-1 24 0 0,-1-1 97 0 0,-1-1 9 0 0,-2-1 14 0 0,-1 0-8 0 0,-1-1 33 0 0,-1 1-1 0 0,0 0-26 0 0,0 2 4 0 0,-1 1 7 0 0,2 3-3 0 0,-1 3-27 0 0,1 4 26 0 0,-1 2-18 0 0,2 4-8 0 0,-1 2 25 0 0,1 3 10 0 0,-1 2-20 0 0,1 2 17 0 0,0 2 9 0 0,-1 1 6 0 0,1 1-14 0 0,-1 0 19 0 0,1 1-6 0 0,0 0-12 0 0,1 1 4 0 0,0-1-16 0 0,1 0 22 0 0,1-1-16 0 0,0-2-186 0 0,1 0 110 0 0,1-2-208 0 0,-1-1-94 0 0,2-2-172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8.1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30.91797"/>
      <inkml:brushProperty name="anchorY" value="-34927.30078"/>
      <inkml:brushProperty name="scaleFactor" value="0.5"/>
    </inkml:brush>
  </inkml:definitions>
  <inkml:trace contextRef="#ctx0" brushRef="#br0">11 51 4400 0 0,'0'0'0'0'0,"0"-3"88"0"0,-1-4 5 0 0,0-2 8 0 0,-1-1-12 0 0,0 1-14 0 0,0 2 8 0 0,1 2 104 0 0,0 4-3 0 0,1 3-48 0 0,1 4 58 0 0,0 4-10 0 0,1 3-203 0 0,0 3 341 0 0,2 3-288 0 0,-1 1 218 0 0,2 3-291 0 0,-2 0 256 0 0,2 1-357 0 0,-1-1 342 0 0,0 0-150 0 0,0-1 55 0 0,0-2-92 0 0,0-1 62 0 0,-1-3-106 0 0,-1-1 61 0 0,0-2-44 0 0,-1-1 21 0 0,0-2 3 0 0,-1-2 41 0 0,0-1 45 0 0,-1-1-276 0 0,-1-2 401 0 0,1 0-366 0 0,0-1 439 0 0,0 0-332 0 0,0-1 348 0 0,0 0-402 0 0,1-2 332 0 0,0-2-118 0 0,1-1 20 0 0,2-2-22 0 0,1-3-55 0 0,3-1-61 0 0,1-2 3 0 0,3-1-17 0 0,1-1 2 0 0,3 2-7 0 0,1-1-22 0 0,1 2 30 0 0,-1 1-29 0 0,0 2 23 0 0,0 2 2 0 0,-1 3 28 0 0,-3 2-40 0 0,0 3 32 0 0,-2 2-19 0 0,-1 3 15 0 0,-3 3-4 0 0,-2 2 10 0 0,-2 2-7 0 0,-2 2-21 0 0,-2-1 35 0 0,-3 1-3 0 0,-1-1 2 0 0,-3 0-37 0 0,-2-3 49 0 0,-1-1-30 0 0,-2-2 9 0 0,-1-2 16 0 0,0-2-18 0 0,0-2-32 0 0,-2-2-84 0 0,1-2-6 0 0,1-2-90 0 0,0-3 178 0 0,2-3-392 0 0,1-1 192 0 0,1-3-232 0 0,1 1-124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8.6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105.85938"/>
      <inkml:brushProperty name="anchorY" value="-36106.06641"/>
      <inkml:brushProperty name="scaleFactor" value="0.5"/>
    </inkml:brush>
  </inkml:definitions>
  <inkml:trace contextRef="#ctx0" brushRef="#br0">11 46 6281 0 0,'0'0'0'0'0,"-1"-1"128"0"0,0-1-98 0 0,-1-2 373 0 0,1 0-364 0 0,-1 0 149 0 0,1 1 12 0 0,-1 0-31 0 0,2 2 32 0 0,-1 2-157 0 0,2 1 209 0 0,0 1-390 0 0,0 2 409 0 0,1 1-126 0 0,-1 2 0 0 0,1 2 82 0 0,1 3-8 0 0,0 2 48 0 0,1 1-29 0 0,0 2 7 0 0,1 2-43 0 0,1 1 6 0 0,1 0-23 0 0,2 2-51 0 0,-1-1-20 0 0,2 0-45 0 0,1 0-33 0 0,-1-2-18 0 0,2 0 5 0 0,-1-2-24 0 0,0-2-2 0 0,0-1 13 0 0,-1-4-10 0 0,-1 0 13 0 0,-2-3 11 0 0,-1-2-3 0 0,-2-3-3 0 0,0-1 11 0 0,-2-2-12 0 0,-1-3-6 0 0,0-2 15 0 0,0-2-14 0 0,0-2-15 0 0,0-2 5 0 0,1-3-3 0 0,-1-2-14 0 0,2-2 9 0 0,-1-2-4 0 0,1-1-22 0 0,0-2 20 0 0,1-2 7 0 0,1-1-25 0 0,2-1 17 0 0,0 0 0 0 0,0 0 18 0 0,2 1-14 0 0,0 2 5 0 0,0 4-43 0 0,-1 2-100 0 0,-1 4-44 0 0,-1 4-108 0 0,-2 3-132 0 0,-1 4-38 0 0,0 3-133 0 0,-2 2 60 0 0,0 3-223 0 0,0 1-34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8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226.69531"/>
      <inkml:brushProperty name="anchorY" value="-36926.87891"/>
      <inkml:brushProperty name="scaleFactor" value="0.5"/>
    </inkml:brush>
  </inkml:definitions>
  <inkml:trace contextRef="#ctx0" brushRef="#br0">1 0 8201 0 0,'0'0'0'0'0,"-1"1"-294"0"0,1 0 22 0 0,1 0 157 0 0,4 5 2409 0 0,1 8-1954 0 0,1 1-41 0 0,0 1-46 0 0,-1-4-64 0 0,4 15-62 0 0,-1-3-49 0 0,-2-2-315 0 0,-1-6-6 0 0,-2-4-137 0 0,-2-6-82 0 0,-1-3-99 0 0,1 4-1645 0 0,1 0 1291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8.9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150.71094"/>
      <inkml:brushProperty name="anchorY" value="-37969.84766"/>
      <inkml:brushProperty name="scaleFactor" value="0.5"/>
    </inkml:brush>
  </inkml:definitions>
  <inkml:trace contextRef="#ctx0" brushRef="#br0">6 1 4548 0 0,'0'0'134'0'0,"-3"21"-414"0"0,1 3 4 0 0,1 0-4487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39.77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297.99609"/>
      <inkml:brushProperty name="anchorY" value="-37192.38281"/>
      <inkml:brushProperty name="scaleFactor" value="0.5"/>
    </inkml:brush>
  </inkml:definitions>
  <inkml:trace contextRef="#ctx0" brushRef="#br0">14 204 6973 0 0,'0'0'138'0'0,"1"8"-18"0"0,0 0 171 0 0,1 1-62 0 0,-1-2-149 0 0,0-2 82 0 0,-1-2-95 0 0,6 4-44 0 0,0 0 57 0 0,8 2-64 0 0,6-2-108 0 0,-1-2-8 0 0,-3-2 40 0 0,-4-2-9 0 0,-4 0-34 0 0,-1-11 27 0 0,-2-1 8 0 0,-4-13 26 0 0,-1 0-53 0 0,-12-9 78 0 0,-3 7 33 0 0,-2 7 43 0 0,1 11 45 0 0,1 10 21 0 0,1 8 13 0 0,3 5 32 0 0,1 5 50 0 0,2 2-17 0 0,1 1 0 0 0,3 0-39 0 0,1 0-23 0 0,2-1-10 0 0,2-1-24 0 0,2-3-43 0 0,1-1-17 0 0,3-2-13 0 0,0-1-23 0 0,3-3-1 0 0,0-1 8 0 0,1-1-17 0 0,-1-2 10 0 0,1-2-9 0 0,-1-1-95 0 0,-1-2-43 0 0,-1-1-148 0 0,0-2 15 0 0,1-2-40 0 0,1-2-47 0 0,1-3 245 0 0,3-1-368 0 0,1-4 509 0 0,2 0-392 0 0,0-3 572 0 0,1-1-442 0 0,0-2 442 0 0,-2-1-348 0 0,0 0 176 0 0,-2 0-62 0 0,0-1-5 0 0,-3 1 36 0 0,0-1 21 0 0,-2 2 98 0 0,-1 1-290 0 0,-1 2 370 0 0,-1 3-403 0 0,-3 2 420 0 0,-1 4-415 0 0,-2 2 406 0 0,0 2-449 0 0,-1 2 339 0 0,-1 2-115 0 0,0 2 61 0 0,-1 2 50 0 0,-1 1 30 0 0,0 2 5 0 0,0 2 18 0 0,0 2 43 0 0,-3 1 4 0 0,1 2 25 0 0,0 0-14 0 0,2 1-63 0 0,0-1 4 0 0,1 0-6 0 0,2 0-11 0 0,0-2-45 0 0,2-1-24 0 0,1-1-20 0 0,2-2-13 0 0,1 0-13 0 0,0-3-26 0 0,1-1 6 0 0,1-1 5 0 0,-1-2-11 0 0,1-2 3 0 0,1 0-6 0 0,-2-2 11 0 0,2 0-36 0 0,-1-2 58 0 0,0-1-38 0 0,1 0 4 0 0,1-1 8 0 0,-1 0 2 0 0,1 0-6 0 0,0 0-11 0 0,1 0 40 0 0,-1 0-40 0 0,-1 0 27 0 0,0 0-13 0 0,-1 1 18 0 0,0-1-14 0 0,-1 1-1 0 0,-1 0 6 0 0,-1 2-12 0 0,1 0-2 0 0,-3 1 6 0 0,1 1-22 0 0,-2 0 7 0 0,0 2-8 0 0,0 0 35 0 0,0 3-2 0 0,0 0-2 0 0,0 2 115 0 0,1 1-24 0 0,1 2 51 0 0,0 0-4 0 0,2 3 3 0 0,1-1-13 0 0,2 1-1 0 0,2 0 0 0 0,2-1-104 0 0,1 0 21 0 0,3-1-32 0 0,2-2-9 0 0,1-1 1 0 0,1-3-7 0 0,0-1 21 0 0,-1-2-21 0 0,0-2 12 0 0,-1-2-9 0 0,0-3 17 0 0,-3-2 32 0 0,0-2 34 0 0,-2-3 40 0 0,-1-2-3 0 0,-2-2 19 0 0,-2-2-17 0 0,-1-2 11 0 0,-3-1-18 0 0,-2-2-18 0 0,-2-2-47 0 0,-2 0-26 0 0,-3 0-25 0 0,-3 0-2 0 0,-2 2 12 0 0,-3 1-28 0 0,-3 3-113 0 0,-4 4-188 0 0,-6 5-282 0 0,-4 3-343 0 0,-6 5-249 0 0,4 1-8609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2.6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473.25"/>
      <inkml:brushProperty name="anchorY" value="-38738.33984"/>
      <inkml:brushProperty name="scaleFactor" value="0.5"/>
    </inkml:brush>
  </inkml:definitions>
  <inkml:trace contextRef="#ctx0" brushRef="#br0">54 321 5024 0 0,'0'0'0'0'0,"-1"-1"108"0"0,-3-1 126 0 0,1-1-143 0 0,-1 0 375 0 0,1 1-267 0 0,0 0 96 0 0,0-1 828 0 0,5 2-386 0 0,-1 1-622 0 0,0 1 264 0 0,0-2-90 0 0,1 1-88 0 0,-1-1-6 0 0,0 1-15 0 0,0 0 34 0 0,1 0 8 0 0,-2 2-10 0 0,1 3 33 0 0,0 2-4 0 0,0 3 21 0 0,-1 4 18 0 0,0 4-3 0 0,-2 3-39 0 0,1 3-39 0 0,-2 3-6 0 0,-1 1-12 0 0,-1 0-9 0 0,0-1-18 0 0,0 0 1 0 0,0-1-40 0 0,0-3 43 0 0,2-1-19 0 0,0-2 5 0 0,0-4 0 0 0,2-1 10 0 0,0-3 48 0 0,0-3-4 0 0,1-2 28 0 0,0-3-34 0 0,1-2-16 0 0,0-3-14 0 0,1-4-23 0 0,1-3 9 0 0,3-3-42 0 0,1-4-59 0 0,2-5-17 0 0,7-10-48 0 0,3-6 41 0 0,3-4-34 0 0,1-1-5 0 0,2-1 12 0 0,1 0 4 0 0,2-1-2 0 0,0 1-7 0 0,3 0 21 0 0,0 2-35 0 0,1 1 30 0 0,0 1-10 0 0,-1 3-1 0 0,0 3-4 0 0,-2 4-4 0 0,-3 6 10 0 0,-2 4-18 0 0,-3 5-110 0 0,-2 5-138 0 0,-2 3-159 0 0,-3 5-184 0 0,-1 3-153 0 0,-3 4-253 0 0,-1 5-186 0 0,-2 3-97 0 0,-1 6-171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3.1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869.86719"/>
      <inkml:brushProperty name="anchorY" value="-39341.40625"/>
      <inkml:brushProperty name="scaleFactor" value="0.5"/>
    </inkml:brush>
  </inkml:definitions>
  <inkml:trace contextRef="#ctx0" brushRef="#br0">1 389 6689 0 0,'0'0'0'0'0,"0"-1"-88"0"0,1-2 298 0 0,2-2-224 0 0,1 0 124 0 0,0 0 75 0 0,2-1 8 0 0,0 0 81 0 0,1 1 35 0 0,1 0 140 0 0,0 0-285 0 0,0 1 306 0 0,0-1-124 0 0,0 2-79 0 0,0-1 7 0 0,-1 1-100 0 0,-1 0-10 0 0,0 2-54 0 0,-2 0-19 0 0,-1 2-55 0 0,0 2-2 0 0,-1 1 1 0 0,-1 1 5 0 0,1 2 18 0 0,0 1-5 0 0,0 2 22 0 0,1 1 8 0 0,-1 2 22 0 0,0 2 10 0 0,0 0-6 0 0,-1 0-5 0 0,0 1 6 0 0,0 0-26 0 0,-1 0-2 0 0,1 0-48 0 0,0-1-1 0 0,0-1-17 0 0,-1-1 7 0 0,2-2-27 0 0,-1-1 21 0 0,1-2 58 0 0,-1-1 91 0 0,1-2 30 0 0,-1 0 52 0 0,0-2-7 0 0,-1-2 7 0 0,1-2 38 0 0,2-2-49 0 0,0-3-30 0 0,2-3-91 0 0,3-4-24 0 0,1-4-34 0 0,4-3 30 0 0,1-3 12 0 0,3-4-13 0 0,2-3 6 0 0,4-3 18 0 0,1-2 4 0 0,4-3 23 0 0,2-1-24 0 0,3-2-43 0 0,3 0-2 0 0,3 1-12 0 0,1 2 33 0 0,1 4-48 0 0,-1 4-17 0 0,-1 5-1 0 0,-2 6-78 0 0,-1 7 25 0 0,-3 5-58 0 0,-2 6-253 0 0,-3 6-261 0 0,-2 5-336 0 0,-4 5-308 0 0,-3 4-263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7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 5881 0 0,'1'-1'37'0'0,"1"0"1"0"0,-1 0 0 0 0,0 0 0 0 0,1 1 0 0 0,-1-1 0 0 0,1 0 0 0 0,-1 1 0 0 0,1-1 0 0 0,-1 1 0 0 0,1 0 0 0 0,0-1 0 0 0,-1 1 0 0 0,1 0-1 0 0,-1 0 1 0 0,1 0 0 0 0,0 0 0 0 0,-1 0 0 0 0,1 0 0 0 0,-1 1 0 0 0,4 0 0 0 0,-1 0 58 0 0,-1 0 0 0 0,1-1 0 0 0,-1 2 0 0 0,0-1 0 0 0,1 0 0 0 0,-1 1 0 0 0,0 0 0 0 0,4 2 0 0 0,0 3 18 0 0,0 0 0 0 0,0 1 1 0 0,0 0-1 0 0,-1 0 1 0 0,0 1-1 0 0,-1-1 0 0 0,0 1 1 0 0,-1 1-1 0 0,1-1 1 0 0,-2 0-1 0 0,1 1 0 0 0,1 10 1 0 0,-3-11-94 0 0,-1-1 1 0 0,1 1 0 0 0,-2-1-1 0 0,1 1 1 0 0,-1-1 0 0 0,-1 1-1 0 0,1 0 1 0 0,-1-1-1 0 0,-1 1 1 0 0,0-1 0 0 0,0 0-1 0 0,-1 1 1 0 0,1-1 0 0 0,-7 10-1 0 0,8-16-16 0 0,0 0 0 0 0,0 0 0 0 0,0 0 0 0 0,-1 0 0 0 0,1 0 0 0 0,-1 0 0 0 0,0 0 0 0 0,0-1-1 0 0,1 1 1 0 0,-4 1 0 0 0,5-3-4 0 0,1 0 0 0 0,-1 0 1 0 0,0 0-1 0 0,0 0 0 0 0,0 0 0 0 0,0 0 0 0 0,0 0 0 0 0,0-1 0 0 0,0 1 0 0 0,0 0 0 0 0,0 0 0 0 0,0 0 0 0 0,0 0 1 0 0,0 0-1 0 0,0 0 0 0 0,0 0 0 0 0,0 0 0 0 0,0 0 0 0 0,0 0 0 0 0,0 0 0 0 0,0-1 0 0 0,0 1 0 0 0,0 0 0 0 0,0 0 0 0 0,0 0 1 0 0,0 0-1 0 0,0 0 0 0 0,0 0 0 0 0,0 0 0 0 0,0 0 0 0 0,0 0 0 0 0,0 0 0 0 0,0 0 0 0 0,0 0 0 0 0,0-1 0 0 0,0 1 0 0 0,0 0 1 0 0,0 0-1 0 0,0 0 0 0 0,-1 0 0 0 0,1 0 0 0 0,0 0 0 0 0,0 0 0 0 0,0 0 0 0 0,0 0 0 0 0,0 0 0 0 0,0 0 0 0 0,0 0 0 0 0,0 0 1 0 0,0 0-1 0 0,0 0 0 0 0,0 0 0 0 0,0 0 0 0 0,-1 0 0 0 0,1 0 0 0 0,0 0 0 0 0,0 0 0 0 0,0 0 0 0 0,0 0 0 0 0,0 0 0 0 0,0 0 1 0 0,0 0-1 0 0,0 0 0 0 0,0 0 0 0 0,0 0 0 0 0,0 0 0 0 0,-1 0 0 0 0,1 0 0 0 0,10-16 60 0 0,9-10-61 0 0,114-147 318 0 0,-130 169-288 0 0,0 0 0 0 0,1 1 0 0 0,-1-1 0 0 0,1 1 0 0 0,-1 0-1 0 0,1 0 1 0 0,0 0 0 0 0,8-4 0 0 0,-11 7-27 0 0,0-1 1 0 0,0 1-1 0 0,0 0 1 0 0,0 0-1 0 0,0 0 0 0 0,0-1 1 0 0,0 1-1 0 0,0 0 0 0 0,0 0 1 0 0,0 0-1 0 0,0 1 1 0 0,0-1-1 0 0,0 0 0 0 0,0 0 1 0 0,0 0-1 0 0,0 1 0 0 0,-1-1 1 0 0,1 0-1 0 0,1 1 0 0 0,0 1-3 0 0,-1-1-1 0 0,1 0 0 0 0,-1 1 1 0 0,1-1-1 0 0,-1 1 0 0 0,0-1 0 0 0,0 1 1 0 0,0 0-1 0 0,0-1 0 0 0,0 1 0 0 0,0 0 1 0 0,1 3-1 0 0,4 16 41 0 0,0 0 1 0 0,-2 0-1 0 0,3 23 1 0 0,7 39 108 0 0,-13-81-146 0 0,5 16 10 0 0,-6-18-11 0 0,0 0 0 0 0,0 0 0 0 0,0 0 0 0 0,0 1 1 0 0,0-1-1 0 0,0 0 0 0 0,0 0 0 0 0,1 0 0 0 0,-1 0 0 0 0,0 1 1 0 0,0-1-1 0 0,0 0 0 0 0,0 0 0 0 0,0 0 0 0 0,0 0 0 0 0,1 0 1 0 0,-1 1-1 0 0,0-1 0 0 0,0 0 0 0 0,0 0 0 0 0,0 0 0 0 0,1 0 1 0 0,-1 0-1 0 0,0 0 0 0 0,0 0 0 0 0,0 0 0 0 0,1 0 0 0 0,-1 0 1 0 0,0 0-1 0 0,0 0 0 0 0,0 0 0 0 0,1 0 0 0 0,-1 0 0 0 0,0 0 1 0 0,0 0-1 0 0,0 0 0 0 0,1 0 0 0 0,-1 0 0 0 0,0 0 0 0 0,0 0 1 0 0,0 0-1 0 0,1 0 0 0 0,-1 0 0 0 0,0 0 0 0 0,0 0 0 0 0,0 0 1 0 0,0-1-1 0 0,1 1 0 0 0,-1 0 0 0 0,0 0 0 0 0,0 0 0 0 0,0 0 1 0 0,0 0-1 0 0,0-1 0 0 0,0 1 0 0 0,0 0 0 0 0,1 0 0 0 0,-1 0 1 0 0,0-1-1 0 0,0 1 0 0 0,0 0 0 0 0,0 0 0 0 0,17-22 1 0 0,1 0 0 0 0,1 2 0 0 0,1 0 0 0 0,1 2 0 0 0,27-19 0 0 0,-44 33-4 0 0,3-1-8 0 0,-1 0 1 0 0,1 0-1 0 0,0 1 1 0 0,0 0-1 0 0,1 0 1 0 0,10-3-1 0 0,-17 6 10 0 0,0 1-1 0 0,1 0 1 0 0,-1-1 0 0 0,0 1-1 0 0,1 0 1 0 0,-1 0-1 0 0,1-1 1 0 0,-1 1 0 0 0,0 0-1 0 0,1 1 1 0 0,-1-1-1 0 0,1 0 1 0 0,-1 0-1 0 0,0 0 1 0 0,1 1 0 0 0,-1-1-1 0 0,0 1 1 0 0,1-1-1 0 0,-1 1 1 0 0,0 0 0 0 0,0-1-1 0 0,0 1 1 0 0,1 0-1 0 0,-1 0 1 0 0,0 0-1 0 0,0 0 1 0 0,0 0 0 0 0,0 0-1 0 0,0 0 1 0 0,-1 0-1 0 0,1 0 1 0 0,0 0 0 0 0,0 0-1 0 0,-1 1 1 0 0,1-1-1 0 0,-1 0 1 0 0,1 0-1 0 0,-1 1 1 0 0,1-1 0 0 0,-1 0-1 0 0,0 1 1 0 0,0-1-1 0 0,0 3 1 0 0,4 41 269 0 0,-4-33-139 0 0,1 0-1 0 0,0 0 0 0 0,4 16 0 0 0,-4-24-115 0 0,0-1-1 0 0,0 0 1 0 0,0 0-1 0 0,0 0 0 0 0,1 0 1 0 0,-1 0-1 0 0,1-1 1 0 0,0 1-1 0 0,0 0 1 0 0,0-1-1 0 0,0 1 1 0 0,0-1-1 0 0,0 0 1 0 0,1 0-1 0 0,-1 1 0 0 0,1-2 1 0 0,3 3-1 0 0,-3-3-6 0 0,0 1-1 0 0,0-1 1 0 0,1-1-1 0 0,-1 1 1 0 0,0 0-1 0 0,0-1 1 0 0,1 0-1 0 0,-1 0 1 0 0,0 0-1 0 0,1 0 0 0 0,-1 0 1 0 0,0-1-1 0 0,1 1 1 0 0,3-2-1 0 0,47-18 14 0 0,-47 18-31 0 0,18-9-37 0 0,-1 0 0 0 0,0-1 0 0 0,-1-1 0 0 0,26-21-1 0 0,-40 27 34 0 0,0 0 0 0 0,-1-1 0 0 0,0 0-1 0 0,-1 0 1 0 0,0 0 0 0 0,0-1-1 0 0,-1 0 1 0 0,0-1 0 0 0,-1 1 0 0 0,0-1-1 0 0,0 0 1 0 0,6-21 0 0 0,-11 30 13 0 0,1-1 0 0 0,-1 1 1 0 0,1-1-1 0 0,-1 0 1 0 0,1 0-1 0 0,-1 1 0 0 0,0-1 1 0 0,0 0-1 0 0,0 1 0 0 0,0-1 1 0 0,0 0-1 0 0,-1 0 1 0 0,1 1-1 0 0,0-1 0 0 0,-1 0 1 0 0,1 1-1 0 0,-1-1 0 0 0,0 1 1 0 0,0-1-1 0 0,-1-2 0 0 0,1 3 4 0 0,0 1 0 0 0,0-1 0 0 0,-1 0 0 0 0,1 1 0 0 0,0-1 0 0 0,0 1 0 0 0,-1-1 0 0 0,1 1 0 0 0,-1 0 0 0 0,1-1-1 0 0,0 1 1 0 0,-1 0 0 0 0,1 0 0 0 0,0 0 0 0 0,-1 0 0 0 0,1 0 0 0 0,-1 0 0 0 0,1 1 0 0 0,0-1 0 0 0,-1 0 0 0 0,1 1-1 0 0,0-1 1 0 0,-1 1 0 0 0,1-1 0 0 0,0 1 0 0 0,-2 1 0 0 0,-3 1 49 0 0,-1 0 0 0 0,1 1 1 0 0,0 0-1 0 0,0 1 0 0 0,0-1 0 0 0,1 1 0 0 0,0 0 1 0 0,-1 0-1 0 0,2 1 0 0 0,-1 0 0 0 0,1-1 0 0 0,0 2 0 0 0,0-1 1 0 0,0 0-1 0 0,1 1 0 0 0,0 0 0 0 0,-2 7 0 0 0,3-7 22 0 0,0-1-1 0 0,0 1 1 0 0,1 0-1 0 0,0-1 1 0 0,0 1-1 0 0,1 0 1 0 0,0 0-1 0 0,0 0 1 0 0,0-1-1 0 0,1 1 1 0 0,0 0-1 0 0,1 0 1 0 0,-1-1-1 0 0,1 1 1 0 0,0-1-1 0 0,1 1 1 0 0,0-1-1 0 0,5 9 1 0 0,-3-8-25 0 0,1 1 1 0 0,0-1-1 0 0,1 0 1 0 0,0 0-1 0 0,0 0 1 0 0,1-1 0 0 0,-1 0-1 0 0,1-1 1 0 0,1 0-1 0 0,-1 0 1 0 0,17 7-1 0 0,-4-5-486 0 0,-1 0-1 0 0,1-2 0 0 0,0 0 1 0 0,27 2-1 0 0,-20-5-806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3.8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242 48 7037 0 0,'0'0'0'0'0,"0"-2"-52"0"0,3-4 373 0 0,-1-1-279 0 0,-1-1 121 0 0,-1 0-43 0 0,-2 1 15 0 0,0 2-9 0 0,-3 2 7 0 0,0 1 55 0 0,1 2-408 0 0,-1 2 358 0 0,1 2-31 0 0,1 4 87 0 0,2 3 33 0 0,-1 4 8 0 0,2 6 13 0 0,-1 6 69 0 0,1 6 65 0 0,-2 7-51 0 0,0 7-90 0 0,-2 7-34 0 0,0 5 16 0 0,-3 5 104 0 0,-1 6 1 0 0,-1 4 2 0 0,-2 4-54 0 0,0 4 17 0 0,-1 1-9 0 0,0 3-14 0 0,1 0-66 0 0,0 0-80 0 0,1-2-52 0 0,1-1-50 0 0,1-1 20 0 0,0 0-16 0 0,1 1-12 0 0,-1-1 28 0 0,1 2-33 0 0,1 0 6 0 0,-1 1 11 0 0,1 1 6 0 0,1-2-34 0 0,0-2 15 0 0,0-2-6 0 0,1-4-3 0 0,-1-5 24 0 0,2-4-31 0 0,1-4 10 0 0,0-6 2 0 0,0-5-16 0 0,2-6-4 0 0,0-5 14 0 0,1-5-14 0 0,1-7 0 0 0,1-5 37 0 0,-1-5-21 0 0,2-5 4 0 0,-1-4 32 0 0,1-3-19 0 0,0-2-11 0 0,1-3 17 0 0,1-2-1 0 0,2-2-23 0 0,2 0 12 0 0,3-3-28 0 0,5 0-11 0 0,5-1 29 0 0,6-1-14 0 0,7 0-10 0 0,7 0 4 0 0,10-1-6 0 0,9 0 0 0 0,11 1 33 0 0,12 0 0 0 0,13 0-17 0 0,13 0 30 0 0,12 0-24 0 0,13 0-15 0 0,13 0 14 0 0,13 1 12 0 0,15 0-4 0 0,13 1 22 0 0,15 1 8 0 0,11 1 23 0 0,13 2 32 0 0,8 0 58 0 0,8 2 28 0 0,5 1 17 0 0,2 1-14 0 0,1 0 31 0 0,-3 0-14 0 0,-6 1-19 0 0,-7-1-45 0 0,-9 0-40 0 0,-12-1-35 0 0,-11 0-37 0 0,-14-2 6 0 0,-15 0-48 0 0,-15-1-2 0 0,-14-2-16 0 0,-14-1 26 0 0,-12-2-5 0 0,-15-1 26 0 0,-13-1-7 0 0,-15-2-38 0 0,-14-2-90 0 0,-14 0-197 0 0,-14-3-180 0 0,-13-1-354 0 0,-22 15 756 0 0,0 0 0 0 0,0-1 0 0 0,0 1 0 0 0,0 0 0 0 0,-1 0 0 0 0,1-1 0 0 0,0 1 0 0 0,0-1 0 0 0,-1 1 0 0 0,1-1 0 0 0,0-1 0 0 0,-1 1-30 0 0,0 0-1 0 0,0 1 0 0 0,0-1 0 0 0,-1 0 0 0 0,1 1 0 0 0,0-1 0 0 0,0 0 0 0 0,-1 1 0 0 0,1-1 0 0 0,-1 1 0 0 0,-1-3 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4.4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80.9375"/>
      <inkml:brushProperty name="anchorY" value="-3270.44531"/>
      <inkml:brushProperty name="scaleFactor" value="0.5"/>
    </inkml:brush>
  </inkml:definitions>
  <inkml:trace contextRef="#ctx0" brushRef="#br0">15 318 6409 0 0,'0'0'0'0'0,"-2"-4"132"0"0,-2-4-224 0 0,-1-6 306 0 0,2-3-306 0 0,3-2 318 0 0,3-2-328 0 0,6 1 314 0 0,7 0-314 0 0,6 0 164 0 0,8 2-71 0 0,9 1 44 0 0,9 1-63 0 0,10 1 52 0 0,11 1 44 0 0,12 0 128 0 0,12 1-60 0 0,12 1-108 0 0,13-1 306 0 0,13 2-292 0 0,13 2 369 0 0,15 1-349 0 0,14 1 291 0 0,18 3-414 0 0,14 1 362 0 0,14 3-204 0 0,11 1 27 0 0,11 3-97 0 0,7 0 18 0 0,4 2-40 0 0,1 0-3 0 0,-2 1-10 0 0,-6-1 11 0 0,-7 0-14 0 0,-11-2 0 0 0,-12 0 14 0 0,-15-1-19 0 0,-16-1 15 0 0,-16-2-4 0 0,-17 0-18 0 0,-17-1-4 0 0,-15 0 5 0 0,-14 0 21 0 0,-11 0-16 0 0,-10 0 35 0 0,-11 0-15 0 0,-9 1 6 0 0,-11 1 8 0 0,-9 0 49 0 0,-10 1 104 0 0,-9 3 10 0 0,-7 2 119 0 0,-8 4-36 0 0,-6 3 60 0 0,-6 4 6 0 0,-4 5 23 0 0,-5 6 6 0 0,-4 5-22 0 0,-3 5-35 0 0,-5 6-42 0 0,-1 5 69 0 0,-4 6 13 0 0,-2 5 7 0 0,-1 4 2 0 0,-2 4 2 0 0,2 4-32 0 0,0 2 4 0 0,4 2-18 0 0,3 2-66 0 0,4 0-56 0 0,5 1-8 0 0,5 1-15 0 0,5-1-37 0 0,4 1 5 0 0,4-1 28 0 0,2 2-42 0 0,3 1 4 0 0,2 3 22 0 0,2 2-8 0 0,0 2-16 0 0,0 2-27 0 0,0 2-49 0 0,1-1-27 0 0,-1-1-6 0 0,1-3 35 0 0,-2-5-40 0 0,-1-6-1 0 0,0-6-19 0 0,-3-7 32 0 0,-2-6-11 0 0,-2-8 18 0 0,-1-6 14 0 0,-3-6 2 0 0,-1-7 58 0 0,-2-5-12 0 0,-2-5 45 0 0,0-5-20 0 0,0-4 27 0 0,-1-5-34 0 0,-1-4-4 0 0,-1-5-187 0 0,-3-5-154 0 0,-3-5-168 0 0,-2-5-262 0 0,-4-5-319 0 0,-4-4-392 0 0,-3-6-483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4.8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73.92188"/>
      <inkml:brushProperty name="anchorY" value="-6529.6416"/>
      <inkml:brushProperty name="scaleFactor" value="0.5"/>
    </inkml:brush>
  </inkml:definitions>
  <inkml:trace contextRef="#ctx0" brushRef="#br0">462 75 8037 0 0,'0'0'0'0'0,"0"-1"132"0"0,0 0 172 0 0,1-3 92 0 0,0 0 31 0 0,1-1 34 0 0,-1 0 78 0 0,-1-1 19 0 0,-3-1 6 0 0,1 1-146 0 0,-3 0-153 0 0,-2 0-82 0 0,-2 1-36 0 0,-1-1-42 0 0,-3 1-85 0 0,-3 1 7 0 0,-3 1 52 0 0,-2 2 18 0 0,-4 2 53 0 0,-2 3 4 0 0,-2 4 4 0 0,-3 4 96 0 0,-2 5 42 0 0,-1 4 18 0 0,2 4-54 0 0,1 5 2 0 0,3 3-18 0 0,4 2-21 0 0,5 3 46 0 0,3 2-80 0 0,6-1-27 0 0,4 2-23 0 0,3-3-3 0 0,3-1 1 0 0,3-3-48 0 0,2-3 27 0 0,5-3-51 0 0,3-2-20 0 0,7-4-29 0 0,4-3-9 0 0,7-2-151 0 0,6-3-187 0 0,6-3-139 0 0,6-2-241 0 0,3-5-274 0 0,3-3-234 0 0,2-4-99 0 0,2-4-292 0 0,-12 0-9396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5.2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50.00781"/>
      <inkml:brushProperty name="anchorY" value="-7919.17773"/>
      <inkml:brushProperty name="scaleFactor" value="0.5"/>
    </inkml:brush>
  </inkml:definitions>
  <inkml:trace contextRef="#ctx0" brushRef="#br0">97 216 8329 0 0,'0'0'0'0'0,"-2"0"88"0"0,-5 0 126 0 0,0 1-13 0 0,-2-1 12 0 0,-1 2 12 0 0,0 0 3 0 0,1 1 4 0 0,0 1 36 0 0,1 3-70 0 0,1 1-80 0 0,1 4 12 0 0,2 2 20 0 0,0 3-34 0 0,1 1 30 0 0,2 3-32 0 0,0 1-19 0 0,2 1-28 0 0,1 2 6 0 0,-1 0-38 0 0,1-1-27 0 0,1-2 19 0 0,-1 0-23 0 0,1-3 39 0 0,1-1-31 0 0,-1-2-12 0 0,0-3-16 0 0,-1-2 26 0 0,0-1-18 0 0,0-2 5 0 0,-1-2 8 0 0,1-3-7 0 0,-2-2 22 0 0,1-2-12 0 0,-1-3 5 0 0,0-2-24 0 0,1-3 11 0 0,-1-1 4 0 0,1-4-57 0 0,0-2 22 0 0,0-4-1 0 0,2-3 4 0 0,-1-4-10 0 0,1-4 22 0 0,2-4 7 0 0,0-4-29 0 0,3-2 43 0 0,2-2-33 0 0,1-1 11 0 0,3 1-8 0 0,2 3 2 0 0,2 2 13 0 0,2 5-27 0 0,0 6 31 0 0,0 6-18 0 0,0 6 19 0 0,0 6-14 0 0,-1 6 23 0 0,-1 7-7 0 0,-2 5-2 0 0,1 6 25 0 0,-1 6-12 0 0,-2 4 33 0 0,0 5-23 0 0,-1 4 13 0 0,0 3 1 0 0,-2 3 18 0 0,0 0-24 0 0,-2 2 18 0 0,0 0-28 0 0,-1-2 16 0 0,-1-2-24 0 0,-2-2-184 0 0,0-4-234 0 0,-2-1-188 0 0,0-5 24 0 0,-1-2-290 0 0,-1-5-203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5.3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46.99805"/>
      <inkml:brushProperty name="anchorY" value="-9149.89941"/>
      <inkml:brushProperty name="scaleFactor" value="0.5"/>
    </inkml:brush>
  </inkml:definitions>
  <inkml:trace contextRef="#ctx0" brushRef="#br0">0 61 7805 0 0,'0'0'0'0'0,"0"0"44"0"0,0-2 84 0 0,3-1-15 0 0,1 0 33 0 0,3-1-15 0 0,2 1 11 0 0,4-1 7 0 0,5 0 2 0 0,4 0-46 0 0,6 0-94 0 0,6 1-69 0 0,5 0-91 0 0,3-1-148 0 0,5 1 33 0 0,1-1-216 0 0,3-1-145 0 0,-1 1-185 0 0,-9 1-6342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5.7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549.68164"/>
      <inkml:brushProperty name="anchorY" value="-9936.20703"/>
      <inkml:brushProperty name="scaleFactor" value="0.5"/>
    </inkml:brush>
  </inkml:definitions>
  <inkml:trace contextRef="#ctx0" brushRef="#br0">133 252 6689 0 0,'0'0'0'0'0,"-1"-1"-56"0"0,-2-3 406 0 0,-3-1-289 0 0,0-2 131 0 0,-3-1 48 0 0,-1-1 27 0 0,-1 0 22 0 0,1 1 18 0 0,0 1 50 0 0,2 1-437 0 0,1 2 297 0 0,1 1-119 0 0,3 3-66 0 0,0 2-16 0 0,0 4-26 0 0,1 4-22 0 0,-1 3 32 0 0,1 4 6 0 0,0 5 4 0 0,0 4 6 0 0,0 3 4 0 0,1 4-5 0 0,1 2 2 0 0,0 2 17 0 0,1 0-23 0 0,2-1 8 0 0,-1-1-12 0 0,1-2-12 0 0,-1-3 12 0 0,1-2-4 0 0,-1-4 15 0 0,1-3-42 0 0,-1-2 33 0 0,0-2-7 0 0,0-3 24 0 0,0-3 0 0 0,-1-4-22 0 0,0-3 21 0 0,0-4-2 0 0,-1-4-19 0 0,0-4 21 0 0,-1-4-21 0 0,-1-2 1 0 0,-1-3-19 0 0,0-1 14 0 0,-1-3-5 0 0,0-3-13 0 0,0-2 41 0 0,-1-2-49 0 0,-1-3 29 0 0,1-5-18 0 0,0-2 13 0 0,0-5 16 0 0,1-1-42 0 0,2-2 36 0 0,2-1-25 0 0,2 2 16 0 0,3 2-13 0 0,2 3 8 0 0,3 4-3 0 0,2 5 1 0 0,4 6 5 0 0,1 5-2 0 0,2 5 1 0 0,0 6 14 0 0,0 4-28 0 0,1 5 5 0 0,-3 4 21 0 0,0 4-21 0 0,-2 4 11 0 0,-1 2-7 0 0,-2 3 11 0 0,-2 3-17 0 0,-2 2 14 0 0,-2 1 28 0 0,-2 0-40 0 0,-3 2 42 0 0,-3-1-8 0 0,-3-1-12 0 0,-2 1-4 0 0,-4-2 14 0 0,-3-2-14 0 0,-3-1-24 0 0,-3-2 30 0 0,-2 0-146 0 0,-1-2-107 0 0,-2-2-172 0 0,-1-1 80 0 0,2-3-381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6.2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604.89355"/>
      <inkml:brushProperty name="anchorY" value="-9228.53125"/>
      <inkml:brushProperty name="scaleFactor" value="0.5"/>
    </inkml:brush>
  </inkml:definitions>
  <inkml:trace contextRef="#ctx0" brushRef="#br0">33 159 7037 0 0,'0'0'0'0'0,"-1"2"-88"0"0,-1 1 252 0 0,1 3-264 0 0,-1 0 78 0 0,0 1 358 0 0,0 2-381 0 0,0 0 164 0 0,1 1-29 0 0,0 3 130 0 0,0 1-188 0 0,1 1 337 0 0,-1 2-26 0 0,1 2-317 0 0,0 2 395 0 0,0 1-139 0 0,1 3 20 0 0,0 1-23 0 0,1 2-93 0 0,0 1-51 0 0,1 0-67 0 0,0 0-31 0 0,0-1-18 0 0,-1 0-9 0 0,0-1-1 0 0,-1-2-6 0 0,-2-2 16 0 0,0-2-19 0 0,-1-3 15 0 0,-1-1 1 0 0,0-3 4 0 0,-1-4 4 0 0,1-4-6 0 0,0-4 8 0 0,0-4-31 0 0,-1-5 14 0 0,1-4-1 0 0,1-3-10 0 0,-1-3 17 0 0,2-3-42 0 0,1-1 3 0 0,0-3 11 0 0,1-2 9 0 0,2-2-2 0 0,2-2-17 0 0,1-3 1 0 0,2-3-6 0 0,2-4 6 0 0,0-2 20 0 0,3-1-19 0 0,0-1 7 0 0,2 0-16 0 0,1 1 32 0 0,1 2-15 0 0,1 4-3 0 0,-1 5 6 0 0,0 4-36 0 0,-1 6 44 0 0,-2 6-24 0 0,-1 5 7 0 0,-2 6 4 0 0,-1 5-7 0 0,-2 5 22 0 0,0 5-21 0 0,-1 4 26 0 0,0 3-8 0 0,0 3-6 0 0,-1 3 16 0 0,1 1-5 0 0,-1 2 16 0 0,0 0-23 0 0,-1 1 22 0 0,1-2-2 0 0,-1 0-33 0 0,1-2 48 0 0,-1-2-24 0 0,0-1-16 0 0,-1-3 5 0 0,-1-2 2 0 0,0-3 7 0 0,-1-2 4 0 0,-1-3 13 0 0,0-2-22 0 0,0-2 22 0 0,0-1 7 0 0,-1-3-21 0 0,1-1 27 0 0,0-3-32 0 0,0-1 14 0 0,0-3-24 0 0,1 0 21 0 0,1-3-16 0 0,1-3-5 0 0,2-1 15 0 0,1-2-10 0 0,3-3 4 0 0,1 0-1 0 0,2-2 5 0 0,2 0-21 0 0,1 1 16 0 0,1 1-5 0 0,1 2 1 0 0,0 4 5 0 0,0 4 7 0 0,0 4-1 0 0,0 5 104 0 0,0 6-21 0 0,-1 4 83 0 0,0 6-38 0 0,-2 5 11 0 0,-1 5 13 0 0,-1 4-5 0 0,-2 4-17 0 0,-3 2-92 0 0,-2 3 20 0 0,-3 0-73 0 0,-2 1 31 0 0,-4-1-4 0 0,-3-2-168 0 0,-2-2-231 0 0,-3-5-289 0 0,-2-4-297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7.1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30.70703"/>
      <inkml:brushProperty name="anchorY" value="-10465.43945"/>
      <inkml:brushProperty name="scaleFactor" value="0.5"/>
    </inkml:brush>
  </inkml:definitions>
  <inkml:trace contextRef="#ctx0" brushRef="#br0">1176 153 6157 0 0,'0'0'0'0'0,"-1"-3"92"0"0,0-6-89 0 0,-1-2 343 0 0,-1-3-341 0 0,-1 1 136 0 0,-1 0-40 0 0,-3 1 17 0 0,-2 1-18 0 0,-2 3-88 0 0,-4 3 203 0 0,-3 4-340 0 0,-3 3 380 0 0,-4 2-34 0 0,-4 3 52 0 0,-5 3 11 0 0,-4 4 54 0 0,-4 3 5 0 0,-4 5-48 0 0,-3 5 39 0 0,-2 6-32 0 0,-2 5-42 0 0,-1 6-8 0 0,0 7-10 0 0,1 4 8 0 0,1 4 72 0 0,1 2-30 0 0,2 3-52 0 0,2 0 36 0 0,3 2 69 0 0,2-1 49 0 0,2 1 44 0 0,1 0-57 0 0,5-1-66 0 0,1-2-15 0 0,4-1 38 0 0,4-1-48 0 0,7-4-84 0 0,7-3-27 0 0,8-2-46 0 0,9-3-4 0 0,11-2 6 0 0,10-3-9 0 0,12-1-26 0 0,10-2-10 0 0,12-2-28 0 0,10-1-36 0 0,9-3 8 0 0,10-3-15 0 0,8-3-16 0 0,7-4 41 0 0,6-5-32 0 0,5-5 15 0 0,3-6-4 0 0,0-5 11 0 0,-1-7-46 0 0,-2-7-37 0 0,-1-6-52 0 0,-5-6-98 0 0,-3-6-48 0 0,-5-5-13 0 0,-4-7-66 0 0,-4-6-42 0 0,-4-8-29 0 0,-5-6 40 0 0,-6-8 21 0 0,-5-7 32 0 0,-9-8 8 0 0,-6-8-3 0 0,-10-6 46 0 0,-10-6 29 0 0,-11-4 59 0 0,-12-3 16 0 0,-15 1 20 0 0,-3 76 80 0 0,-9-40 0 0 0,6 46 29 0 0,-18-47 0 0 0,14 51 15 0 0,-1 0 0 0 0,-15-23-1 0 0,13 26 2 0 0,-2 0 0 0 0,-20-22 0 0 0,18 25 10 0 0,-1 0 1 0 0,-25-18-1 0 0,21 19-5 0 0,-47-25 1 0 0,41 27 2 0 0,-46-15 1 0 0,-38-3-2 0 0,-7 11-17 0 0,-6 10-37 0 0,-2 9-131 0 0,1 7-97 0 0,3 6-206 0 0,5 6-109 0 0,8 4-161 0 0,11 4 42 0 0,10 3-225 0 0,15 4-115 0 0,19-5-6311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7.5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825.1748"/>
      <inkml:brushProperty name="anchorY" value="-9633.3252"/>
      <inkml:brushProperty name="scaleFactor" value="0.5"/>
    </inkml:brush>
  </inkml:definitions>
  <inkml:trace contextRef="#ctx0" brushRef="#br0">286 102 6721 0 0,'0'0'0'0'0,"0"-2"76"0"0,1-4 70 0 0,2-3 3 0 0,0-2 4 0 0,-1-2 3 0 0,1-1 14 0 0,-1 1 19 0 0,-1 2-46 0 0,-1 2-60 0 0,-2 1-59 0 0,-2 4-17 0 0,-2 3 6 0 0,-2 2-2 0 0,-3 5-18 0 0,-2 3-18 0 0,-3 3 42 0 0,-2 5-5 0 0,-3 4 49 0 0,-1 3 35 0 0,-1 4 26 0 0,0 3-7 0 0,0 2 38 0 0,1 1-14 0 0,2 2 6 0 0,1-1-29 0 0,4 0-16 0 0,1-2-47 0 0,4-1-18 0 0,3-2-13 0 0,4-3-9 0 0,2-3 9 0 0,5-1-8 0 0,3-3-6 0 0,3-3-4 0 0,4-2 24 0 0,3-2-54 0 0,5-3-123 0 0,4-2-149 0 0,3-3-216 0 0,4-3-20 0 0,4-2-222 0 0,-7-1-7300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8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921.63965"/>
      <inkml:brushProperty name="anchorY" value="-9264.9668"/>
      <inkml:brushProperty name="scaleFactor" value="0.5"/>
    </inkml:brush>
  </inkml:definitions>
  <inkml:trace contextRef="#ctx0" brushRef="#br0">247 640 6533 0 0,'0'0'0'0'0,"-2"-1"140"0"0,-3-4-126 0 0,-2-1 26 0 0,-3-1-19 0 0,-3 0 18 0 0,-2 2-1 0 0,-3 0 6 0 0,0 3-14 0 0,-2 1-174 0 0,1 4 185 0 0,0 1-46 0 0,0 2 29 0 0,2 3-40 0 0,2 0 14 0 0,1 3-11 0 0,3 1 58 0 0,2 1 11 0 0,2 2-10 0 0,2 0 40 0 0,3 1 27 0 0,1 1 12 0 0,2-1 19 0 0,2 0-12 0 0,2 0-18 0 0,1-1-13 0 0,1-1 30 0 0,1-1-67 0 0,1-1-8 0 0,1-2 4 0 0,1-1-32 0 0,1-2 3 0 0,0-1 2 0 0,1-2 13 0 0,1-1-42 0 0,0-2 28 0 0,0-1-29 0 0,2-2 3 0 0,-1-1 27 0 0,0-2 0 0 0,0-1-40 0 0,0-2-1 0 0,-2-1 7 0 0,-1-1 14 0 0,-1 0-22 0 0,-2-2-2 0 0,0-1 5 0 0,-3 0-16 0 0,-2-1 8 0 0,-2 0-2 0 0,-2-1 0 0 0,-3 0-24 0 0,-3-2 8 0 0,-1 1 19 0 0,-2 0-20 0 0,-1 0 7 0 0,-1 1 12 0 0,0 1 14 0 0,0 2 7 0 0,1 1 4 0 0,1 1 80 0 0,2 3-8 0 0,1 1 11 0 0,2 0 11 0 0,2 3 2 0 0,2-1-37 0 0,3 1 12 0 0,2 0 3 0 0,4 0-63 0 0,3-1-14 0 0,4 0-18 0 0,4 0 5 0 0,5-2-3 0 0,4 1 28 0 0,3-1-13 0 0,4 1-8 0 0,0-1-2 0 0,2 1 4 0 0,-1 0 31 0 0,-1-1-18 0 0,-2 0 3 0 0,-3 0-10 0 0,-4 0 17 0 0,-4 0 3 0 0,-4 0 9 0 0,-4 0-6 0 0,-5 2-11 0 0,-3 0 3 0 0,-5 1 7 0 0,-3 0-30 0 0,-3 1 9 0 0,-4 1-23 0 0,-3 1 20 0 0,-4 2-17 0 0,-3 0-13 0 0,-3 3 18 0 0,-3 1-17 0 0,-3 2 34 0 0,-1 4-10 0 0,0 1 13 0 0,-1 2-26 0 0,3 2 32 0 0,1 2 4 0 0,4 0-20 0 0,3 1 36 0 0,4 0-11 0 0,3 0 4 0 0,4-2 9 0 0,5 0 26 0 0,3-2 30 0 0,4-1-6 0 0,3-2 0 0 0,4-2-7 0 0,4-2-4 0 0,2-1-4 0 0,4-3-13 0 0,2-1-30 0 0,2-2-20 0 0,1-3-11 0 0,2-2 14 0 0,0-2-29 0 0,-1-2 17 0 0,0-3-5 0 0,-3-2-4 0 0,-1-2-26 0 0,-4-3 2 0 0,-3-1-16 0 0,-2-2-11 0 0,-4-2-3 0 0,-4-2-23 0 0,-1-3-9 0 0,-3-1 24 0 0,-1-4 15 0 0,-2-2-22 0 0,0-3 28 0 0,0-2 0 0 0,-1-3 34 0 0,1-2-18 0 0,0-2 30 0 0,0-1-12 0 0,1 0 5 0 0,0-1 18 0 0,-1 1-6 0 0,1 2-2 0 0,-1 4-17 0 0,0 4 10 0 0,1 5-14 0 0,0 7-16 0 0,0 6 5 0 0,0 7-8 0 0,-1 8-8 0 0,1 8 35 0 0,-2 7-6 0 0,0 6 8 0 0,0 7 4 0 0,0 6 9 0 0,1 4-2 0 0,-1 4 15 0 0,1 4-4 0 0,0 2-3 0 0,0 2-3 0 0,0 0 19 0 0,0-1-19 0 0,0 0 20 0 0,0-2-15 0 0,0-3 13 0 0,1-2-92 0 0,0-4-174 0 0,1-3-109 0 0,1-4 33 0 0,0-4-246 0 0,2-3-163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19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3069 5513 0 0,'-29'4'2578'0'0,"29"-4"-2513"0"0,0-1-1 0 0,0 0 0 0 0,0 1 0 0 0,0-1 1 0 0,0 1-1 0 0,1-1 0 0 0,-1 1 0 0 0,0-1 1 0 0,0 1-1 0 0,1-1 0 0 0,-1 1 0 0 0,0-1 1 0 0,1 1-1 0 0,-1-1 0 0 0,0 1 0 0 0,1 0 1 0 0,-1-1-1 0 0,1 1 0 0 0,-1 0 0 0 0,1-1 1 0 0,-1 1-1 0 0,1 0 0 0 0,-1 0 0 0 0,1-1 1 0 0,-1 1-1 0 0,2 0 0 0 0,-1-1 99 0 0,1 0-1 0 0,-1 0 1 0 0,1 0 0 0 0,-1 0-1 0 0,1 0 1 0 0,-1 0-1 0 0,0 0 1 0 0,0 0 0 0 0,0-1-1 0 0,1 1 1 0 0,-1-1-1 0 0,0 1 1 0 0,-1 0 0 0 0,1-1-1 0 0,0 0 1 0 0,0 1 0 0 0,0-3-1 0 0,1-40 896 0 0,13-84 0 0 0,22-46-756 0 0,-10 54-187 0 0,18-82-65 0 0,103-278-1 0 0,-112 384-50 0 0,5 2 0 0 0,3 1-1 0 0,4 2 1 0 0,5 3-1 0 0,3 2 1 0 0,120-141-1 0 0,63-10 0 0 0,-181 189-16 0 0,1 3 1 0 0,100-58 0 0 0,-54 48-5 0 0,3 5-1 0 0,1 5 1 0 0,122-33 0 0 0,352-68 10 0 0,-524 133 16 0 0,711-185 131 0 0,-481 119 1734 0 0,-277 74-172 0 0,-24 4-1187 0 0,-12-3-466 0 0,21-2-949 0 0,-7 5-2623 0 0,0 8 1932 0 0,-3-1-145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8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84.98047"/>
      <inkml:brushProperty name="anchorY" value="-10190.08887"/>
      <inkml:brushProperty name="scaleFactor" value="0.5"/>
    </inkml:brush>
  </inkml:definitions>
  <inkml:trace contextRef="#ctx0" brushRef="#br0">68 400 6065 0 0,'-1'0'356'0'0,"-1"0"-178"0"0,2 0 98 0 0,-2 0-34 0 0,1-1-8 0 0,0 0 36 0 0,1 1 18 0 0,-2-2 10 0 0,0 1-420 0 0,0-1 304 0 0,1 0-164 0 0,1-1 23 0 0,1-1 16 0 0,2-1-40 0 0,1-1-2 0 0,3 0-29 0 0,2-1-18 0 0,3-1 18 0 0,2 0 6 0 0,2-1-7 0 0,2 0 13 0 0,0 0 6 0 0,2-1-25 0 0,-1 1 32 0 0,0-2-1 0 0,-1 0-4 0 0,-1-3-21 0 0,-2-1 30 0 0,-2-1-34 0 0,-3-3 15 0 0,-2-2 10 0 0,-4-1-28 0 0,-3-2 42 0 0,-3-1-40 0 0,-4 1 12 0 0,-4 0 14 0 0,-3 3-9 0 0,-3 2 4 0 0,-4 4-1 0 0,-2 4 32 0 0,-3 5 6 0 0,-1 6 84 0 0,-1 6 15 0 0,0 6 6 0 0,1 7 98 0 0,3 5 81 0 0,2 5 6 0 0,5 4 28 0 0,4 4-31 0 0,6 3 58 0 0,4 2-13 0 0,7 0-32 0 0,4 0-64 0 0,6 0-81 0 0,5-2-30 0 0,5-2-19 0 0,4-3-76 0 0,4-2-345 0 0,2-2-252 0 0,3-3-318 0 0,0-2-388 0 0,-6-7-9521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9.1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343.04297"/>
      <inkml:brushProperty name="anchorY" value="-11254.94336"/>
      <inkml:brushProperty name="scaleFactor" value="0.5"/>
    </inkml:brush>
  </inkml:definitions>
  <inkml:trace contextRef="#ctx0" brushRef="#br0">17 35 8993 0 0,'0'0'0'0'0,"0"-2"-104"0"0,-1-2 205 0 0,-2-1 45 0 0,1-2 8 0 0,-1 1 13 0 0,0 1 24 0 0,1 1 36 0 0,1 2 66 0 0,0 4 119 0 0,0 2-83 0 0,1 3-16 0 0,0 5 137 0 0,0 3 2 0 0,1 6 84 0 0,1 3-43 0 0,0 5 1 0 0,0 3 33 0 0,1 5-152 0 0,1 2-1 0 0,0 2-120 0 0,1 3-25 0 0,1 2-90 0 0,1 2-6 0 0,1 0-71 0 0,2 0-3 0 0,1 0-37 0 0,0 0-82 0 0,0 0-213 0 0,-1-2-165 0 0,0-2-335 0 0,-3-1-267 0 0,-2-1-353 0 0,-2 0-256 0 0,-1-9-9975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19.4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95.80469"/>
      <inkml:brushProperty name="anchorY" value="-12958.35742"/>
      <inkml:brushProperty name="scaleFactor" value="0.5"/>
    </inkml:brush>
  </inkml:definitions>
  <inkml:trace contextRef="#ctx0" brushRef="#br0">1 141 7709 0 0,'0'0'0'0'0,"1"-1"76"0"0,1-4 98 0 0,2 0 4 0 0,0-3 1 0 0,2 0-4 0 0,-1 1-7 0 0,1 1 11 0 0,-1 3 5 0 0,1 3-94 0 0,1 2-62 0 0,0 2-29 0 0,0 3 8 0 0,2 2 6 0 0,0 2 2 0 0,2 1-5 0 0,2 1 8 0 0,1 2-3 0 0,3 0-27 0 0,2-1 27 0 0,3 0-1 0 0,3-1-22 0 0,1-1 30 0 0,2-1-9 0 0,2-2-16 0 0,0-1 15 0 0,-1-3-66 0 0,0-1-42 0 0,-2-3-19 0 0,-1-2 8 0 0,-3-3-53 0 0,0-1 33 0 0,-1-3-2 0 0,-1-2-5 0 0,1-2 59 0 0,0-2 71 0 0,0-2 100 0 0,0-2 45 0 0,-1-2 110 0 0,-1-1 98 0 0,-3 0 24 0 0,-2-1 112 0 0,-3 0 55 0 0,-3 2 30 0 0,-3 1-125 0 0,-2 3 8 0 0,-1 3-101 0 0,-2 4-128 0 0,-2 5-8 0 0,-2 3-123 0 0,-2 4-57 0 0,-3 5-34 0 0,-5 4-60 0 0,-6 4-359 0 0,-6 4-350 0 0,-7 4-462 0 0,4-4-10741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0.1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717.66406"/>
      <inkml:brushProperty name="anchorY" value="-13768.1084"/>
      <inkml:brushProperty name="scaleFactor" value="0.5"/>
    </inkml:brush>
  </inkml:definitions>
  <inkml:trace contextRef="#ctx0" brushRef="#br0">627 231 6941 0 0,'0'0'0'0'0,"1"0"136"0"0,4-3 135 0 0,1 0 69 0 0,2-4 73 0 0,0-1 117 0 0,1-2 9 0 0,0-2 92 0 0,-2 0 23 0 0,-1-2-131 0 0,-1 0-96 0 0,-2-2-68 0 0,-2 0-92 0 0,-3 0-92 0 0,-2 0-26 0 0,-3 1-73 0 0,-2 1-23 0 0,-4 0-37 0 0,-3 2 19 0 0,-4 2-28 0 0,-2 2 8 0 0,-3 2-3 0 0,-3 2 0 0 0,-2 3-5 0 0,-1 3-17 0 0,0 3 24 0 0,0 2-28 0 0,0 4 18 0 0,3 1 18 0 0,2 3-19 0 0,4 2 7 0 0,4 1-2 0 0,3 1-19 0 0,6 2 39 0 0,4 1-13 0 0,6 1-9 0 0,5 0-1 0 0,6 1 9 0 0,5-1-8 0 0,4 1 12 0 0,6 0 21 0 0,5 0-44 0 0,3-1 24 0 0,4-1-9 0 0,3-1-2 0 0,2-1-4 0 0,1-1 19 0 0,-1-3-43 0 0,-3-2 37 0 0,-3-3-22 0 0,-5-2-12 0 0,-6-2 17 0 0,-7-1-15 0 0,-9-2 28 0 0,-8 0-32 0 0,-9-1 52 0 0,-9 1-43 0 0,-9-1 14 0 0,-9 0 29 0 0,-9-1-38 0 0,-8-1 13 0 0,-6-1 1 0 0,-6-2-6 0 0,-3-1-17 0 0,-1 0-19 0 0,1-2-80 0 0,4 1-114 0 0,4-2-91 0 0,5-1-106 0 0,8 1-174 0 0,6 0-131 0 0,8-2-152 0 0,8-1 105 0 0,7-1-141 0 0,8-1-157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0.5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41.47656"/>
      <inkml:brushProperty name="anchorY" value="-13107.33008"/>
      <inkml:brushProperty name="scaleFactor" value="0.5"/>
    </inkml:brush>
  </inkml:definitions>
  <inkml:trace contextRef="#ctx0" brushRef="#br0">294 130 9097 0 0,'0'0'0'0'0,"2"-1"-144"0"0,2 1 121 0 0,0-2 22 0 0,2 0 5 0 0,-4-1 3 0 0,-2 0 6 0 0,-4-2 17 0 0,-2-1 24 0 0,-2 0 227 0 0,-4-2-174 0 0,0 0 56 0 0,-2-1 23 0 0,0 1 45 0 0,-2 1 12 0 0,-1 1 21 0 0,-1 3-59 0 0,-1 1-28 0 0,0 4 11 0 0,-1 3-60 0 0,2 3-27 0 0,0 4-32 0 0,1 3-15 0 0,3 4-32 0 0,1 2 68 0 0,2 4-37 0 0,2 2 8 0 0,3 2 37 0 0,3 1-11 0 0,4 0-18 0 0,4-1 20 0 0,4-2 2 0 0,5-4-14 0 0,4-3-9 0 0,3-3-17 0 0,3-4-29 0 0,0-4 21 0 0,1-4 5 0 0,-1-2-35 0 0,0-1-7 0 0,-3-2-13 0 0,0-2-50 0 0,-3-2-35 0 0,0-1-30 0 0,-1-4-25 0 0,-1-1-6 0 0,-1-3-11 0 0,-2-3-22 0 0,-2-3-51 0 0,-2-2 41 0 0,-3-1 7 0 0,-3-2-7 0 0,-2-1-65 0 0,-4-1-28 0 0,-3 1-57 0 0,-4-1-17 0 0,-2 1-1 0 0,-2 0-88 0 0,-2 1 47 0 0,-1 1-84 0 0,-2 2 298 0 0,-2 3-298 0 0,-1 2 341 0 0,-2 4-80 0 0,-1 4 86 0 0,-2 5 88 0 0,0 4-48 0 0,0 4 92 0 0,1 5-295 0 0,1 4 284 0 0,3 4-385 0 0,5 2 9 0 0,4 3-181 0 0,5-4-4739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0.6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101.65625"/>
      <inkml:brushProperty name="anchorY" value="-12241.23828"/>
      <inkml:brushProperty name="scaleFactor" value="0.5"/>
    </inkml:brush>
  </inkml:definitions>
  <inkml:trace contextRef="#ctx0" brushRef="#br0">1 1 9165 0 0,'0'0'0'0'0,"0"1"-180"0"0,0 2 28 0 0,0 0 20 0 0,1 0 126 0 0,0 0 10 0 0,1-1 71 0 0,0 1 6 0 0,-1 0 33 0 0,0 1 251 0 0,-1 1-37 0 0,1 2 36 0 0,-1 2-109 0 0,2 2-28 0 0,1 2-54 0 0,0 4-7 0 0,2 2-27 0 0,0 1-57 0 0,1 0-46 0 0,1 2-38 0 0,1-2-112 0 0,1 1-132 0 0,-1-2-144 0 0,0-1-286 0 0,0-2 4 0 0,1-2-401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0.9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044.76367"/>
      <inkml:brushProperty name="anchorY" value="-13374.95313"/>
      <inkml:brushProperty name="scaleFactor" value="0.5"/>
    </inkml:brush>
  </inkml:definitions>
  <inkml:trace contextRef="#ctx0" brushRef="#br0">41 0 8297 0 0,'0'0'0'0'0,"1"1"-196"0"0,-1-1 23 0 0,2 0 34 0 0,-1 3 169 0 0,-2 1 28 0 0,-1 1 44 0 0,-2 3 94 0 0,-2 2 281 0 0,0 2 35 0 0,0 2-24 0 0,0 4-12 0 0,0 1 19 0 0,2 3-14 0 0,1 2 4 0 0,2 2-24 0 0,2 1-3 0 0,1 0-89 0 0,2 0 93 0 0,0-2-92 0 0,1-2-25 0 0,0-3 39 0 0,2-3 21 0 0,1-3-53 0 0,1-2-24 0 0,2-2 6 0 0,2-2-34 0 0,1-1 4 0 0,3-2-22 0 0,3-2-56 0 0,1-1-74 0 0,3-2-2 0 0,3-2-40 0 0,1 0-12 0 0,3-2-60 0 0,2 0-37 0 0,3 1 7 0 0,-1 1-46 0 0,2 0-96 0 0,-2 2-138 0 0,-1 1-239 0 0,-3 1-273 0 0,-3 2-347 0 0,-6 0-356 0 0,-6 0-268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3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417.96875"/>
      <inkml:brushProperty name="anchorY" value="-14613.51563"/>
      <inkml:brushProperty name="scaleFactor" value="0.5"/>
    </inkml:brush>
  </inkml:definitions>
  <inkml:trace contextRef="#ctx0" brushRef="#br0">3714 115 7485 0 0,'0'0'0'0'0,"2"-1"-96"0"0,1 0 32 0 0,2-1 85 0 0,1 0 52 0 0,-1-1-7 0 0,-1 0 89 0 0,0 0 24 0 0,-2 1 55 0 0,-1-2 162 0 0,1 1-50 0 0,-1-1-38 0 0,1-1-57 0 0,-2 0 17 0 0,-1-1-74 0 0,-5 1-28 0 0,-4 0-37 0 0,-6 0-46 0 0,-4 0-25 0 0,-7 0-30 0 0,-7 0 0 0 0,-8 1 2 0 0,-8 1-22 0 0,-9 1-2 0 0,-8 2-15 0 0,-10 0-11 0 0,-10 2 21 0 0,-10 2-17 0 0,-9 1 19 0 0,-9 1-14 0 0,-8 1 23 0 0,-5 1-21 0 0,-8-1-54 0 0,-5 1-49 0 0,-4-2-38 0 0,-4 0-4 0 0,-4-2 9 0 0,-4-1-24 0 0,-4-2 13 0 0,-1-2 4 0 0,-2-2 50 0 0,1 0 94 0 0,2-1-14 0 0,7 0 36 0 0,8-1-5 0 0,12 0 17 0 0,12 0-18 0 0,15 1-8 0 0,16 1 25 0 0,16 1-41 0 0,17 0 41 0 0,14 0-27 0 0,13 1-25 0 0,12 0 3 0 0,9 0-3 0 0,7 0 22 0 0,6 0-58 0 0,3 0 9 0 0,4-1-51 0 0,0 0-35 0 0,2-1-7 0 0,1 0-143 0 0,1-1 24 0 0,1 0-91 0 0,0 0 155 0 0,0-2-329 0 0,-1 1 239 0 0,-2 0-132 0 0,-2 1-34 0 0,-2-1 49 0 0,-3 2-114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3.4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021.70117"/>
      <inkml:brushProperty name="anchorY" value="-13650.375"/>
      <inkml:brushProperty name="scaleFactor" value="0.5"/>
    </inkml:brush>
  </inkml:definitions>
  <inkml:trace contextRef="#ctx0" brushRef="#br0">34 29 4460 0 0,'0'0'68'0'0,"1"0"336"0"0,0 0-96 0 0,1-1-162 0 0,0-2 323 0 0,0 0-253 0 0,1-1 306 0 0,1 0-380 0 0,-1 0 36 0 0,1 0-107 0 0,0 2-52 0 0,-1-1 193 0 0,-1 3-305 0 0,-1-1 282 0 0,-1 2-302 0 0,-1 0 293 0 0,0 0-113 0 0,-1 0 32 0 0,0 1-40 0 0,1-1-8 0 0,-1 1-47 0 0,1 1-17 0 0,0 0 5 0 0,1 1-14 0 0,0 2 46 0 0,-1 1-19 0 0,0 2 12 0 0,-1 1-1 0 0,0 2 18 0 0,0 3-18 0 0,-2 0 15 0 0,0 3-4 0 0,0 0-23 0 0,-1 2-6 0 0,0 2 4 0 0,1 4-2 0 0,0 4 0 0 0,1 5 23 0 0,0 5-25 0 0,0 7 23 0 0,0 5-21 0 0,1 5 20 0 0,0 5 12 0 0,1 2-16 0 0,2 0 20 0 0,1 0-44 0 0,0-2 18 0 0,2-3-11 0 0,0-4 30 0 0,2-5 14 0 0,1-4 26 0 0,0-5 18 0 0,1-5 12 0 0,0-4 13 0 0,0-5 7 0 0,-1-4 9 0 0,0-5-20 0 0,0-2-12 0 0,-1-4-30 0 0,0-2-21 0 0,0-4-2 0 0,-2 0 2 0 0,0-3-6 0 0,-1 0 16 0 0,0-3 42 0 0,-1 0 2 0 0,0-1-16 0 0,0-1 45 0 0,-2-1-32 0 0,1 1 20 0 0,0-1-24 0 0,-1 1-16 0 0,0 0-34 0 0,0-1-44 0 0,-1 1 18 0 0,0 1-98 0 0,-1-1-38 0 0,0 2-149 0 0,0 0-40 0 0,0 1-103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23.8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937.42188"/>
      <inkml:brushProperty name="anchorY" value="-15667.26855"/>
      <inkml:brushProperty name="scaleFactor" value="0.5"/>
    </inkml:brush>
  </inkml:definitions>
  <inkml:trace contextRef="#ctx0" brushRef="#br0">1 58 6565 0 0,'0'0'0'0'0,"0"-2"80"0"0,0-2-103 0 0,0-2 389 0 0,0-1-309 0 0,0-1 153 0 0,0 1-22 0 0,0-1 62 0 0,0 3 32 0 0,0 0-60 0 0,0 2 124 0 0,0 0 115 0 0,0 4-396 0 0,0 2-17 0 0,0 0-56 0 0,0 3 12 0 0,0 1-22 0 0,1 2 18 0 0,0 1-6 0 0,1 2 21 0 0,2 2-20 0 0,0 1-54 0 0,2 1-73 0 0,2-1-7 0 0,0 1-113 0 0,3-2-28 0 0,1-1 9 0 0,2-1-43 0 0,1-1 1 0 0,0-4 269 0 0,1-2-176 0 0,0-2 80 0 0,0-3 313 0 0,0-1-265 0 0,-1-3 78 0 0,-1-2 219 0 0,0-1-244 0 0,-2-1-150 0 0,0-1 453 0 0,0 0-332 0 0,0-2-110 0 0,-1 1 266 0 0,-2-2 30 0 0,0 1-172 0 0,-2 0 327 0 0,-2 0 23 0 0,-1 0-179 0 0,-3 0 335 0 0,-1 1-65 0 0,-1 1 9 0 0,-1 2-87 0 0,0 1-36 0 0,-1 2-80 0 0,1 2-83 0 0,-1 2-17 0 0,0 3-69 0 0,0 4-48 0 0,-2 3-70 0 0,-1 3-202 0 0,-1 5-271 0 0,-2 2-126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0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45 6469 0 0,'-13'-24'5994'0'0,"17"23"-5818"0"0,0-1 1 0 0,0 0-1 0 0,0 1 0 0 0,0 0 1 0 0,0 0-1 0 0,1 0 0 0 0,-1 1 1 0 0,6-1-1 0 0,53-6-313 0 0,-10 4 141 0 0,1 3-1 0 0,54 6 1 0 0,-82-3 5 0 0,0 1 0 0 0,0 2 0 0 0,-1 0 0 0 0,0 2 0 0 0,0 0 0 0 0,28 15 0 0 0,-46-19-5 0 0,-1-1 1 0 0,0 1-1 0 0,0 0 1 0 0,0 1-1 0 0,0 0 1 0 0,5 5-1 0 0,-9-8 9 0 0,-1 0-1 0 0,1 0 1 0 0,-1 0-1 0 0,1 0 1 0 0,-1 0-1 0 0,0 0 1 0 0,1 0 0 0 0,-1 1-1 0 0,0-1 1 0 0,-1 0-1 0 0,1 1 1 0 0,0-1-1 0 0,-1 0 1 0 0,1 1 0 0 0,-1-1-1 0 0,0 1 1 0 0,1-1-1 0 0,-1 1 1 0 0,-1-1-1 0 0,1 6 1 0 0,-4 2 75 0 0,1 0-1 0 0,-1 0 1 0 0,-1-1 0 0 0,0 1 0 0 0,0-1-1 0 0,-1 0 1 0 0,0 0 0 0 0,0-1 0 0 0,-1 1-1 0 0,-12 10 1 0 0,-10 8 204 0 0,-50 34-1 0 0,30-24-182 0 0,28-21-103 0 0,5-5-49 0 0,0 2 0 0 0,0 0 0 0 0,2 0-1 0 0,-1 2 1 0 0,2 0 0 0 0,-18 25 0 0 0,30-38-89 0 0,0 1 0 0 0,0 0 0 0 0,0-1 1 0 0,1 1-1 0 0,-1 0 0 0 0,1-1 0 0 0,0 6 0 0 0,0-7-32 0 0,0 0-1 0 0,0 1 1 0 0,0-1-1 0 0,0 0 1 0 0,0 0-1 0 0,0 1 1 0 0,0-1-1 0 0,1 0 1 0 0,-1 0-1 0 0,0 1 0 0 0,1-1 1 0 0,-1 0-1 0 0,1 0 1 0 0,0 0-1 0 0,-1 1 1 0 0,1-1-1 0 0,0 0 1 0 0,0 0-1 0 0,-1 0 1 0 0,3 1-1 0 0,15 4-1391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0.5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50.11328"/>
      <inkml:brushProperty name="anchorY" value="-37835.56641"/>
      <inkml:brushProperty name="scaleFactor" value="0.5"/>
    </inkml:brush>
  </inkml:definitions>
  <inkml:trace contextRef="#ctx0" brushRef="#br0">0 68 8497 0 0,'0'0'0'0'0,"2"1"-80"0"0,0-1 130 0 0,0 0 90 0 0,0-1 75 0 0,0 0 90 0 0,1 1 22 0 0,0-1 23 0 0,0 1-6 0 0,1-1 117 0 0,0 0-173 0 0,2 0-51 0 0,0-1-60 0 0,2 0-74 0 0,0 0 59 0 0,0 1-30 0 0,0-1 28 0 0,0 1-7 0 0,-1 0-6 0 0,-2 1-7 0 0,-1 0-13 0 0,-1 0-25 0 0,-1 1-69 0 0,0-1 4 0 0,-2 1-35 0 0,0 0-3 0 0,-1 0 12 0 0,1 1 9 0 0,0-1-30 0 0,-1 1 29 0 0,0 1-1 0 0,1-1-8 0 0,-1 1-11 0 0,1 0 17 0 0,0 1 8 0 0,-1-1-16 0 0,1 1 25 0 0,-1-2-36 0 0,0 1-22 0 0,0-1 1 0 0,-1 0 39 0 0,-1-1-18 0 0,-2 0-34 0 0,-1-1 11 0 0,0 0-1 0 0,-2-1 7 0 0,-1-1 18 0 0,0 0 9 0 0,1-1-1 0 0,-1 0 21 0 0,2 0 17 0 0,0 0 21 0 0,2-1-5 0 0,1 1 23 0 0,1-1-15 0 0,2 0 24 0 0,1 0-2 0 0,1 0-27 0 0,1-1 23 0 0,2 0-26 0 0,0 0 2 0 0,1-1-39 0 0,1 1 52 0 0,1-1-31 0 0,1 2-32 0 0,0-1 29 0 0,0 2-44 0 0,-1 0-3 0 0,0 0 14 0 0,0 1 13 0 0,-2 1-50 0 0,0 1 29 0 0,-1 0 0 0 0,-2 1-20 0 0,0 0 20 0 0,-1 0-20 0 0,0 1 16 0 0,-1 0 8 0 0,0 0 8 0 0,0 0-62 0 0,0 0-33 0 0,0 1-199 0 0,0-2-150 0 0,0 1-200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0.8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85.64063"/>
      <inkml:brushProperty name="anchorY" value="-38638.14453"/>
      <inkml:brushProperty name="scaleFactor" value="0.5"/>
    </inkml:brush>
  </inkml:definitions>
  <inkml:trace contextRef="#ctx0" brushRef="#br0">353 145 7357 0 0,'0'0'0'0'0,"1"-1"116"0"0,1-1 84 0 0,3-2 4 0 0,0-2 27 0 0,-2-1-12 0 0,-1-1 35 0 0,-1-1 8 0 0,-2-1-14 0 0,0 1-129 0 0,-3-1-39 0 0,-2 0-16 0 0,-1 0-10 0 0,-3-1 8 0 0,-1 1 39 0 0,-2 1-20 0 0,-2 0 50 0 0,-1 2-27 0 0,-2 1 10 0 0,-1 2-11 0 0,-2 2-17 0 0,0 2 14 0 0,-1 3-75 0 0,0 2 35 0 0,0 2-5 0 0,0 3 19 0 0,2 2 28 0 0,2 3 30 0 0,1 1 14 0 0,3 3-1 0 0,3 2 45 0 0,1 1 25 0 0,1 2 38 0 0,2 0 7 0 0,2 1-12 0 0,0 0 1 0 0,2 1 5 0 0,1-2-3 0 0,2 1-31 0 0,2-2-62 0 0,2-2-68 0 0,1-1 0 0 0,3-2-17 0 0,1-3-42 0 0,3-1-12 0 0,2-2-28 0 0,2-3-9 0 0,2-1-84 0 0,2-3-169 0 0,3-1-158 0 0,2-3-251 0 0,0-2-167 0 0,2-3-235 0 0,1-3-4 0 0,0-2-252 0 0,-5 1-7510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1.2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72.48438"/>
      <inkml:brushProperty name="anchorY" value="-38071.59766"/>
      <inkml:brushProperty name="scaleFactor" value="0.5"/>
    </inkml:brush>
  </inkml:definitions>
  <inkml:trace contextRef="#ctx0" brushRef="#br0">217 406 6565 0 0,'0'0'0'0'0,"0"1"160"0"0,3 0-108 0 0,1 0 116 0 0,0 1 48 0 0,1 0 20 0 0,-1 0 88 0 0,-1 0 68 0 0,1-1 48 0 0,0 0-177 0 0,0 0 175 0 0,1-2-138 0 0,1 0-50 0 0,0-1 1 0 0,0 0-98 0 0,1-1-18 0 0,-1 0 4 0 0,1-1 6 0 0,-2 0 6 0 0,0 0 5 0 0,-2 0-6 0 0,-1 0 3 0 0,-2-1-15 0 0,-2 0-57 0 0,-1 0-40 0 0,-2 0-21 0 0,-2 0-9 0 0,-2 0-7 0 0,-2 1 6 0 0,-4 1-31 0 0,-2 1 23 0 0,-1 2-3 0 0,-3 1-9 0 0,-1 2 12 0 0,0 2-8 0 0,-1 1 8 0 0,2 2-3 0 0,0 1 20 0 0,1 2-25 0 0,2 1 32 0 0,2 2-9 0 0,3 0-6 0 0,2 1 11 0 0,4 0-22 0 0,2 1 16 0 0,2-1-14 0 0,3 0 36 0 0,4 0-30 0 0,1-2 16 0 0,3-1 0 0 0,2 0-6 0 0,1-2 3 0 0,3-2-20 0 0,2-1 29 0 0,1-3-23 0 0,2-1 16 0 0,0-4 1 0 0,0-1-20 0 0,1-2 2 0 0,0-4-24 0 0,0-2-46 0 0,-1-2-68 0 0,-1-3-69 0 0,-2-2-29 0 0,-1-2-84 0 0,-1-1 23 0 0,-2-2-56 0 0,-2-1-20 0 0,-3-2 55 0 0,0-1 46 0 0,-3-2 40 0 0,-2-2 41 0 0,0-2 41 0 0,-2-2 12 0 0,0-2 44 0 0,0 0 36 0 0,0-1 26 0 0,-1 2-12 0 0,1 2 12 0 0,1 4 2 0 0,-1 6 23 0 0,1 5-20 0 0,0 6 21 0 0,-1 7-25 0 0,1 7 8 0 0,-1 7 11 0 0,-1 5 5 0 0,0 6-5 0 0,0 5 3 0 0,-1 6 97 0 0,-1 4 18 0 0,1 2 53 0 0,0 4 6 0 0,1 1-7 0 0,0 0-8 0 0,0 0 11 0 0,2-1-4 0 0,2-2-78 0 0,0-3-39 0 0,0-2-77 0 0,2-3-172 0 0,1-2-112 0 0,1-4-137 0 0,1-3 36 0 0,2-4-241 0 0,1-2-216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1.6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785.35156"/>
      <inkml:brushProperty name="anchorY" value="-39153.85938"/>
      <inkml:brushProperty name="scaleFactor" value="0.5"/>
    </inkml:brush>
  </inkml:definitions>
  <inkml:trace contextRef="#ctx0" brushRef="#br0">466 87 8793 0 0,'0'0'0'0'0,"0"-1"-100"0"0,-2-3 42 0 0,0-1-17 0 0,0-2 17 0 0,-3-2 25 0 0,-2 0 7 0 0,-3 0 18 0 0,-1 1 2 0 0,-3 0 104 0 0,-2 1-61 0 0,-2 1 33 0 0,0 0-21 0 0,-2 2-9 0 0,0 2-22 0 0,1 1-8 0 0,0 1 9 0 0,1 2 14 0 0,1 3-13 0 0,1 1 29 0 0,1 2 10 0 0,1 2 8 0 0,2 3 33 0 0,1 1-4 0 0,2 2 8 0 0,2 2 36 0 0,2 2 33 0 0,2 0-40 0 0,3 0 21 0 0,2 1-2 0 0,3-1 18 0 0,1 0 0 0 0,4-2 15 0 0,2-1-31 0 0,3-2-18 0 0,2-1 37 0 0,2-1-51 0 0,3-1 20 0 0,3-1-63 0 0,1-2 8 0 0,2 0-39 0 0,2-1 0 0 0,0-2-17 0 0,-1 0-25 0 0,-3-1 6 0 0,-2 0 47 0 0,-4-2 93 0 0,-5 2 10 0 0,-5-1 5 0 0,-5 2 10 0 0,-6 1 31 0 0,-6 1-18 0 0,-7 1 26 0 0,-7 2-86 0 0,-6 0-63 0 0,-6 1-47 0 0,-6 0 9 0 0,-4 0-66 0 0,-3-2-169 0 0,-2 0-91 0 0,0-1-207 0 0,1-2-228 0 0,2 0-191 0 0,2-1-97 0 0,4-2-372 0 0,9-1-7815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5.8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569.65625"/>
      <inkml:brushProperty name="anchorY" value="-39865.72656"/>
      <inkml:brushProperty name="scaleFactor" value="0.5"/>
    </inkml:brush>
  </inkml:definitions>
  <inkml:trace contextRef="#ctx0" brushRef="#br0">109 0 5236 0 0,'15'1'11351'0'0,"-17"20"-10961"0"0,1 0 7 0 0,0 0 23 0 0,0-3-64 0 0,-4 50 38 0 0,0 9-124 0 0,-1 6-36 0 0,1-2-6 0 0,1-4 50 0 0,-1-7-51 0 0,0-4-15 0 0,1-4-4 0 0,1-3 76 0 0,-1-1-14 0 0,0 0 37 0 0,0 1-16 0 0,1-2 1 0 0,0 0-8 0 0,0-1-32 0 0,0-2 18 0 0,1-2-142 0 0,-1-2 2 0 0,1-2 0 0 0,0-2-30 0 0,-1-2-40 0 0,1-1 6 0 0,-1-2-19 0 0,0-2 3 0 0,0-2-21 0 0,0-1 6 0 0,0-3-36 0 0,0-1 19 0 0,0-1-21 0 0,0-3 5 0 0,0-2 12 0 0,0-1 10 0 0,1-2-25 0 0,0-2 41 0 0,1-3-4 0 0,-1-1 26 0 0,1-2 14 0 0,0-3-8 0 0,1-3-4 0 0,0-2 6 0 0,0-4 86 0 0,1-1 277 0 0,-1-4 249 0 0,0 2-378 0 0,38 7-249 0 0,11 2-55 0 0,13 0 18 0 0,4-1-6 0 0,4-1-38 0 0,2-2 21 0 0,4 0-27 0 0,5 0-8 0 0,4 0 7 0 0,6 0 10 0 0,4 1-12 0 0,6 1 14 0 0,3-1 33 0 0,1 2-33 0 0,-2-1 54 0 0,-3-1-43 0 0,-5 0 14 0 0,-6-1 15 0 0,-6-2 13 0 0,-8 0-45 0 0,-8-1-3 0 0,-7-2 36 0 0,-8 0-28 0 0,-7 0 34 0 0,-7 0-5 0 0,-6-1-21 0 0,-6-1 40 0 0,-6 1 1 0 0,-7 0 53 0 0,-4 0-37 0 0,-5 1 19 0 0,-3-1 84 0 0,-2 1-91 0 0,0 0-61 0 0,0 0-164 0 0,0 0-9 0 0,1 0 100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6.2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293.19531"/>
      <inkml:brushProperty name="anchorY" value="-42665.01172"/>
      <inkml:brushProperty name="scaleFactor" value="0.5"/>
    </inkml:brush>
  </inkml:definitions>
  <inkml:trace contextRef="#ctx0" brushRef="#br0">361 49 6001 0 0,'0'0'0'0'0,"-3"0"372"0"0,-5-3-182 0 0,-2 0 126 0 0,-2-3 56 0 0,-4 0 70 0 0,-2-1 116 0 0,-3 1 88 0 0,-1 0 51 0 0,-2 1-305 0 0,-2 2 338 0 0,0 0-155 0 0,0 2-4 0 0,1 2-34 0 0,0 0-65 0 0,3 2-79 0 0,1 1-26 0 0,4 1-89 0 0,3 1-10 0 0,3 1 1 0 0,4 0-38 0 0,2 1-23 0 0,3 1-52 0 0,4 1 3 0 0,3 1-34 0 0,4 1-35 0 0,4 1-20 0 0,4 1-30 0 0,4-1-5 0 0,4 1-20 0 0,5 0-6 0 0,3 0 5 0 0,3 0-3 0 0,3-1 1 0 0,1 1 14 0 0,3-1-18 0 0,-1-1 16 0 0,1 0-20 0 0,-1 0 25 0 0,-2-1-17 0 0,-1 0-13 0 0,-4-2 27 0 0,-2-1-38 0 0,-6-1 40 0 0,-3-1-35 0 0,-5-2 29 0 0,-5 0 10 0 0,-4-2 63 0 0,-3 0 7 0 0,-4-1 21 0 0,-2-1 31 0 0,-1-1 54 0 0,-1 0 90 0 0,-2 0-11 0 0,0 2 30 0 0,-1 0 53 0 0,-1 1 46 0 0,-2 4-8 0 0,-2 1 64 0 0,-1 4-40 0 0,-3 2-59 0 0,-2 3 13 0 0,-1 1-51 0 0,-1 3-78 0 0,0 0-69 0 0,0 1-24 0 0,-2-1-92 0 0,1 2-2 0 0,0 0-35 0 0,0 2-18 0 0,0 0-12 0 0,-2 3-228 0 0,-1 0-197 0 0,-2 1-412 0 0,-2 0-411 0 0,-3 0-617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7.7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08.09375"/>
      <inkml:brushProperty name="anchorY" value="-42495.35156"/>
      <inkml:brushProperty name="scaleFactor" value="0.5"/>
    </inkml:brush>
  </inkml:definitions>
  <inkml:trace contextRef="#ctx0" brushRef="#br0">1012 61 7069 0 0,'0'0'1049'0'0,"-11"-12"-678"0"0,-1 0 36 0 0,1-1 138 0 0,2 3-336 0 0,-4-4 4126 0 0,15 20-3974 0 0,-1-1 48 0 0,0 1 23 0 0,0 17-66 0 0,0 5-34 0 0,-2 3 22 0 0,0 2 3 0 0,0-1-27 0 0,-1-3-18 0 0,1 0-76 0 0,0-2-18 0 0,1-1-19 0 0,-1-1-38 0 0,1-1-43 0 0,1-1-51 0 0,1 0-14 0 0,0-2-39 0 0,1 0-2 0 0,0-2 2 0 0,1-1-2 0 0,0-1 4 0 0,-1-2 9 0 0,1-1-30 0 0,-1-4 116 0 0,-1-3-48 0 0,-1-2 56 0 0,-1-3 39 0 0,1-1-5 0 0,-1 3 21 0 0,0 0-14 0 0,-1-1 29 0 0,1 0-46 0 0,0 0-32 0 0,0-2-25 0 0,0 0 12 0 0,-13 1-77 0 0,-42 2 35 0 0,-9-2-66 0 0,-6-1 13 0 0,1 0 3 0 0,4-3 6 0 0,4-1-43 0 0,5 0 46 0 0,1-1-30 0 0,1 0 9 0 0,2-1 2 0 0,1 1-5 0 0,1 0-8 0 0,4 1-7 0 0,3 1 34 0 0,4 1-6 0 0,5 0-15 0 0,5 1 10 0 0,3-1 15 0 0,5 2-32 0 0,6-1 42 0 0,6 0-12 0 0,3 1 65 0 0,4-1 38 0 0,1 0-35 0 0,2 0 30 0 0,0 0-31 0 0,0 0 8 0 0,0 0-17 0 0,-1 0 74 0 0,1 0 105 0 0,1 12 19 0 0,0 0-70 0 0,-1 0 14 0 0,1-2 8 0 0,3 30 18 0 0,1 6-5 0 0,1 5 17 0 0,0 0-51 0 0,0-2-101 0 0,-1-3-10 0 0,0-2 30 0 0,-2-1-71 0 0,0-2-16 0 0,-1 1 11 0 0,-1 0-49 0 0,-1 1 69 0 0,-1 0-27 0 0,-2 2-4 0 0,0-2-30 0 0,0 0 73 0 0,-1-3-37 0 0,0-1 13 0 0,-1-3 7 0 0,1-2-2 0 0,-1-1-36 0 0,0-4 43 0 0,1-1-10 0 0,-1-2-1 0 0,1-1 6 0 0,0-1-39 0 0,1-3 81 0 0,0-1-291 0 0,0-4 352 0 0,1-3-370 0 0,0-2 320 0 0,1-3-105 0 0,-1-1-178 0 0,2-2 307 0 0,-1-2-391 0 0,0-2 636 0 0,1 0-333 0 0,0-3-340 0 0,-1 0 414 0 0,1 0-154 0 0,0-2 48 0 0,0 0-68 0 0,2-1-197 0 0,0-1 54 0 0,0-1-460 0 0,2-1 187 0 0,-1-2-490 0 0,1 0 155 0 0,0-3-529 0 0,0-1 192 0 0,0 0-404 0 0,-2-1 118 0 0,-1-1-88 0 0,-3 1-38 0 0,-1 0 242 0 0,-2 2-26 0 0,-3 0 121 0 0,-1 3 58 0 0,-2 2 164 0 0,-2 1 130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6:58.0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2565.75391"/>
      <inkml:brushProperty name="anchorY" value="-43060.97656"/>
      <inkml:brushProperty name="scaleFactor" value="0.5"/>
    </inkml:brush>
  </inkml:definitions>
  <inkml:trace contextRef="#ctx0" brushRef="#br0">58 15 4312 0 0,'0'0'0'0'0,"-1"-1"112"0"0,-4 0 98 0 0,-1-1 122 0 0,-1 0-151 0 0,0 0 453 0 0,-1 0-331 0 0,2 1 226 0 0,0-1 13 0 0,-5 0 2743 0 0,12 2-2762 0 0,1 0-82 0 0,1 1-9 0 0,-1 0-4 0 0,0 1-31 0 0,1 1-72 0 0,-1 1-5 0 0,1 2-47 0 0,1 0-103 0 0,0 3 12 0 0,1 1-54 0 0,2 0-55 0 0,0 1-44 0 0,1 1-2 0 0,0 0-24 0 0,1 0-6 0 0,-1 1-14 0 0,1-1-6 0 0,0 0-93 0 0,0-1-49 0 0,1-1-11 0 0,0 0-104 0 0,0-2-30 0 0,1-1-2 0 0,1-2-45 0 0,1-1-27 0 0,0-2 61 0 0,2-1 44 0 0,-1-1-1 0 0,2-1 119 0 0,-1-2 30 0 0,0 0 3 0 0,0-2 77 0 0,0-1 18 0 0,0-1 140 0 0,-1-1 30 0 0,-1-1 175 0 0,-1 0 43 0 0,-1 0 113 0 0,0 1 139 0 0,-3 0 101 0 0,-1 1 163 0 0,-2 0-33 0 0,-1 2 110 0 0,-1-1-112 0 0,-1 2-15 0 0,0 0-95 0 0,-1 1-46 0 0,0-2 894 0 0,-4 6-1174 0 0,-2 2-21 0 0,-2 3-26 0 0,-3 2-15 0 0,-2 4-117 0 0,-3 3-57 0 0,-2 4-420 0 0,-3 3-563 0 0,-3 2-564 0 0,-3 2-706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13.6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717.33496"/>
      <inkml:brushProperty name="anchorY" value="1215.14185"/>
      <inkml:brushProperty name="scaleFactor" value="0.5"/>
    </inkml:brush>
  </inkml:definitions>
  <inkml:trace contextRef="#ctx0" brushRef="#br0">156 50 6785 0 0,'0'0'0'0'0,"2"-2"-108"0"0,3-4 210 0 0,3-3-280 0 0,1-1 308 0 0,2 1-293 0 0,2 0 298 0 0,2 5-304 0 0,4 3 358 0 0,5 6-215 0 0,5 4 158 0 0,7 6 11 0 0,6 5-212 0 0,7 6 286 0 0,6 6-293 0 0,6 4 373 0 0,4 6-319 0 0,2 5 361 0 0,3 3-375 0 0,-1 5 325 0 0,-3 4-76 0 0,-5 3-9 0 0,-4 2 50 0 0,-6 3-53 0 0,-6 4-25 0 0,-5 2-8 0 0,-7 4 40 0 0,-7 3-33 0 0,-6 3 7 0 0,-7 3 18 0 0,-7 2-16 0 0,-8 1 38 0 0,-6-1 12 0 0,-9-1-15 0 0,-7-4-40 0 0,-6-4-2 0 0,-6-6-31 0 0,-4-6 6 0 0,-5-6-32 0 0,-5-6-76 0 0,-4-5 11 0 0,-4-5-33 0 0,-2-5-14 0 0,-1-4 8 0 0,-1-4-19 0 0,1-3-14 0 0,1-3 13 0 0,2-2 4 0 0,2-1-43 0 0,3-4-43 0 0,4-1-74 0 0,3-1-17 0 0,3-3-86 0 0,3-1-4 0 0,4-2-123 0 0,4-1-30 0 0,3-1-116 0 0,3-1 57 0 0,3-1-100 0 0,5-1 161 0 0,2-2-87 0 0,4 0-81 0 0,2-2-21 0 0,3 0-157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7:13.9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723.88965"/>
      <inkml:brushProperty name="anchorY" value="-167.29224"/>
      <inkml:brushProperty name="scaleFactor" value="0.5"/>
    </inkml:brush>
  </inkml:definitions>
  <inkml:trace contextRef="#ctx0" brushRef="#br0">34 36 4516 0 0,'0'0'0'0'0,"-1"-1"32"0"0,-1-1 33 0 0,1-2 46 0 0,0-1-6 0 0,0 0 6 0 0,0 0-27 0 0,1 0 27 0 0,0 2 0 0 0,1 0-38 0 0,-1 1-34 0 0,1 2-39 0 0,0 1 39 0 0,-1 1-16 0 0,-1 2 38 0 0,1 2-14 0 0,-1 2-8 0 0,1 1 12 0 0,-2 2-9 0 0,1 2 21 0 0,-1 0-52 0 0,0 2 20 0 0,-1 0 30 0 0,0 0 32 0 0,0 0 44 0 0,0 0-176 0 0,1-2 344 0 0,0 0-335 0 0,1 0 391 0 0,0-2-263 0 0,0 0 116 0 0,0-2-12 0 0,1 0-24 0 0,0-2 201 0 0,0 0-264 0 0,0-1 334 0 0,1-1-315 0 0,0-1 293 0 0,2-1-134 0 0,1 0-19 0 0,2 0-26 0 0,2 0-32 0 0,2 0-60 0 0,4 2-34 0 0,2 0-65 0 0,4 2-160 0 0,1 2-189 0 0,3 1-267 0 0,3 2-109 0 0,1 0-416 0 0,-5-3-7511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1.9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940 1670 9773 0 0,'11'-9'4627'0'0,"-11"7"-4302"0"0,0 2-317 0 0,0-1 1 0 0,0 1-1 0 0,0 0 1 0 0,0 0-1 0 0,0-1 1 0 0,0 1 0 0 0,0 0-1 0 0,0-1 1 0 0,0 1-1 0 0,0 0 1 0 0,0 0-1 0 0,0-1 1 0 0,0 1-1 0 0,1 0 1 0 0,-1 0 0 0 0,0-1-1 0 0,0 1 1 0 0,0 0-1 0 0,0 0 1 0 0,0-1-1 0 0,0 1 1 0 0,1 0-1 0 0,-1 0 1 0 0,0 0 0 0 0,0-1-1 0 0,0 1 1 0 0,1 0-1 0 0,-1 0 1 0 0,0 0-1 0 0,0 0 1 0 0,1-1 0 0 0,-1 1-1 0 0,0 0 1 0 0,0 0-1 0 0,1 0 1 0 0,-1 0-1 0 0,0 0 1 0 0,1 0-1 0 0,-1 0 1 0 0,0 0 0 0 0,0 0-1 0 0,1 0 1 0 0,-1 0-1 0 0,0 0 1 0 0,0 0-1 0 0,1 0 1 0 0,-1 0-1 0 0,0 0 1 0 0,1 0 0 0 0,-1 0-1 0 0,0 0 1 0 0,0 0-1 0 0,1 1 1 0 0,-1-1-1 0 0,-3 33-93 0 0,2-7 102 0 0,2 1 0 0 0,1 0-1 0 0,1-1 1 0 0,13 51 0 0 0,-15-69-11 0 0,2-1 0 0 0,-1 1 0 0 0,1-1 1 0 0,0 1-1 0 0,1-1 0 0 0,-1 0 0 0 0,7 8 0 0 0,-8-12 10 0 0,1 0 0 0 0,-1 0 0 0 0,1 0 0 0 0,0-1 0 0 0,0 1 1 0 0,0-1-1 0 0,0 1 0 0 0,1-1 0 0 0,-1 0 0 0 0,0 0 0 0 0,1-1 0 0 0,0 1 0 0 0,-1-1 0 0 0,1 0 1 0 0,0 0-1 0 0,5 1 0 0 0,6 0 41 0 0,0-1 1 0 0,1-1-1 0 0,-1 0 0 0 0,0-1 1 0 0,1-1-1 0 0,-1 0 1 0 0,0-1-1 0 0,0-1 0 0 0,20-7 1 0 0,-7 0-46 0 0,0-2 0 0 0,-1 0 0 0 0,44-31 0 0 0,-29 14 150 0 0,0-2 0 0 0,-2-1-1 0 0,-1-3 1 0 0,49-57 0 0 0,-85 89-105 0 0,0 0 0 0 0,0 1 0 0 0,0 0 0 0 0,1 0 0 0 0,0 0 0 0 0,-1 0 0 0 0,1 1 0 0 0,0-1 0 0 0,6-2 0 0 0,-8 5-49 0 0,-1-1 1 0 0,1 1 0 0 0,0-1 0 0 0,-1 1 0 0 0,1 0 0 0 0,0 0 0 0 0,0 0 0 0 0,-1 0 0 0 0,1 0-1 0 0,0 0 1 0 0,0 0 0 0 0,-1 0 0 0 0,1 1 0 0 0,0-1 0 0 0,-1 1 0 0 0,1-1 0 0 0,0 1-1 0 0,-1 0 1 0 0,1-1 0 0 0,-1 1 0 0 0,1 0 0 0 0,-1 0 0 0 0,1 0 0 0 0,-1 0 0 0 0,0 0 0 0 0,0 1-1 0 0,2 1 1 0 0,16 18-4 0 0,0-2-1 0 0,2 0 0 0 0,26 19 1 0 0,-37-31 11 0 0,0-1 0 0 0,0 0 0 0 0,1 0 0 0 0,0-1 0 0 0,0-1 0 0 0,1 0 0 0 0,-1-1 0 0 0,1 0 0 0 0,23 3 0 0 0,-5-4-9 0 0,-1-2-1 0 0,1-1 0 0 0,-1-1 0 0 0,1-1 0 0 0,-1-2 1 0 0,0-1-1 0 0,-1-1 0 0 0,1-2 0 0 0,38-17 0 0 0,-30 10 0 0 0,-1-3 0 0 0,-1-1 0 0 0,-1-1 0 0 0,-1-2 0 0 0,-1-1 0 0 0,42-42 0 0 0,-59 51-2 0 0,-2-1-1 0 0,1-1 1 0 0,-2 0-1 0 0,0-1 1 0 0,-1-1-1 0 0,-1 0 1 0 0,-1 0-1 0 0,-1 0 1 0 0,0-1-1 0 0,-2-1 1 0 0,7-31-1 0 0,-8 22 2 0 0,0 0-1 0 0,-3-1 0 0 0,0 1 1 0 0,-2-1-1 0 0,-2 0 0 0 0,0 1 1 0 0,-10-43-1 0 0,9 60-7 0 0,0-1 0 0 0,-1 1 0 0 0,-1 0 0 0 0,0 0 0 0 0,-1 1 0 0 0,0 0 0 0 0,-16-23 0 0 0,16 27 1 0 0,0 1-1 0 0,0 0 1 0 0,-1 1 0 0 0,0 0 0 0 0,0 0-1 0 0,0 0 1 0 0,-1 1 0 0 0,0 0 0 0 0,0 0-1 0 0,-1 1 1 0 0,1 0 0 0 0,-15-5 0 0 0,22 9-1 0 0,0-1 1 0 0,0 1 0 0 0,0 0-1 0 0,0-1 1 0 0,0 1 0 0 0,0 0-1 0 0,-1 0 1 0 0,1 0-1 0 0,0 0 1 0 0,0 0 0 0 0,0 0-1 0 0,0 0 1 0 0,0 0 0 0 0,-1 0-1 0 0,1 0 1 0 0,-2 1 0 0 0,3 0 0 0 0,0-1-1 0 0,0 1 1 0 0,0-1 0 0 0,0 1 0 0 0,0 0 0 0 0,0-1 0 0 0,0 1 0 0 0,0-1 0 0 0,0 1-1 0 0,0 0 1 0 0,0-1 0 0 0,1 1 0 0 0,-1-1 0 0 0,0 1 0 0 0,0-1 0 0 0,1 1 0 0 0,-1-1-1 0 0,0 1 1 0 0,1-1 0 0 0,-1 1 0 0 0,0-1 0 0 0,1 1 0 0 0,-1-1 0 0 0,1 1 0 0 0,-1-1-1 0 0,1 0 1 0 0,-1 1 0 0 0,1-1 0 0 0,-1 0 0 0 0,1 0 0 0 0,0 1 0 0 0,4 4 7 0 0,0-1-1 0 0,0 1 1 0 0,1-1 0 0 0,-1 0 0 0 0,1-1 0 0 0,0 1 0 0 0,0-1 0 0 0,1-1 0 0 0,-1 1-1 0 0,0-1 1 0 0,1 0 0 0 0,-1 0 0 0 0,1-1 0 0 0,0 0 0 0 0,0 0 0 0 0,0 0-1 0 0,-1-1 1 0 0,1 0 0 0 0,0-1 0 0 0,0 1 0 0 0,0-1 0 0 0,-1-1 0 0 0,1 1 0 0 0,0-1-1 0 0,-1 0 1 0 0,0-1 0 0 0,1 1 0 0 0,9-7 0 0 0,-3 2-1 0 0,0-1-1 0 0,-1 0 1 0 0,0-1-1 0 0,0 0 1 0 0,-1-1-1 0 0,18-19 1 0 0,-25 24-4 0 0,0-1 0 0 0,-1 1 0 0 0,0 0 0 0 0,1-1 0 0 0,-2 0 0 0 0,1 1 0 0 0,-1-1 1 0 0,0 0-1 0 0,0-1 0 0 0,-1 1 0 0 0,1 0 0 0 0,-1 0 0 0 0,-1-1 0 0 0,1 1 0 0 0,-1 0 0 0 0,0-1 0 0 0,-1 1 1 0 0,-1-9-1 0 0,-1 3-7 0 0,-1 0 1 0 0,0 0 0 0 0,0 0 0 0 0,-1 1 0 0 0,-1-1-1 0 0,0 1 1 0 0,0 0 0 0 0,-14-15 0 0 0,0 1-12 0 0,-2 1 1 0 0,-28-25 0 0 0,9 14 16 0 0,-1 1 0 0 0,-1 3 0 0 0,-2 1 0 0 0,-1 3 0 0 0,-2 1 0 0 0,0 3 0 0 0,-90-30 0 0 0,94 39-2 0 0,0 3 0 0 0,-1 1 0 0 0,0 3 1 0 0,-1 1-1 0 0,1 2 0 0 0,-1 3 0 0 0,0 1 1 0 0,0 3-1 0 0,-64 11 0 0 0,99-12 2 0 0,1 1-1 0 0,-1 0 1 0 0,1 0 0 0 0,0 2-1 0 0,0-1 1 0 0,0 1-1 0 0,0 0 1 0 0,-13 11 0 0 0,21-15 1 0 0,-1 1 0 0 0,1 0 0 0 0,0 0 0 0 0,0 0 0 0 0,0 1 0 0 0,0-1 0 0 0,0 0 0 0 0,0 1 0 0 0,0-1 0 0 0,1 1 0 0 0,-1-1 0 0 0,1 1 1 0 0,0 0-1 0 0,0 0 0 0 0,0 0 0 0 0,0 0 0 0 0,0 0 0 0 0,1 0 0 0 0,-1 0 0 0 0,1 0 0 0 0,0 0 0 0 0,0 0 0 0 0,0 0 0 0 0,0 0 1 0 0,0 0-1 0 0,1 0 0 0 0,-1 0 0 0 0,1 0 0 0 0,0 0 0 0 0,0-1 0 0 0,0 1 0 0 0,0 0 0 0 0,1 0 0 0 0,2 3 0 0 0,-3-3 2 0 0,1-1 0 0 0,0 1-1 0 0,0-1 1 0 0,1 0 0 0 0,-1 0-1 0 0,0 0 1 0 0,1 0 0 0 0,-1 0 0 0 0,1 0-1 0 0,0-1 1 0 0,0 1 0 0 0,0-1-1 0 0,-1 0 1 0 0,1 0 0 0 0,0 0-1 0 0,0 0 1 0 0,1 0 0 0 0,-1-1-1 0 0,0 1 1 0 0,0-1 0 0 0,0 0-1 0 0,0 0 1 0 0,0 0 0 0 0,1 0 0 0 0,-1-1-1 0 0,0 1 1 0 0,0-1 0 0 0,0 0-1 0 0,0 0 1 0 0,5-2 0 0 0,-6 2-2 0 0,0 0 0 0 0,0 0 0 0 0,0 0 0 0 0,0 0 0 0 0,0 0 1 0 0,0 0-1 0 0,0 0 0 0 0,0-1 0 0 0,-1 1 0 0 0,1-1 0 0 0,-1 1 0 0 0,1-1 1 0 0,-1 0-1 0 0,1 0 0 0 0,-1 0 0 0 0,0 1 0 0 0,0-1 0 0 0,0 0 0 0 0,0 0 1 0 0,0-1-1 0 0,-1 1 0 0 0,1 0 0 0 0,0 0 0 0 0,-1 0 0 0 0,0 0 0 0 0,1-1 1 0 0,-1 1-1 0 0,0 0 0 0 0,0 0 0 0 0,0-1 0 0 0,-1 1 0 0 0,1 0 1 0 0,-1 0-1 0 0,1 0 0 0 0,-1-1 0 0 0,1 1 0 0 0,-1 0 0 0 0,0 0 0 0 0,0 0 1 0 0,0 0-1 0 0,0 0 0 0 0,-3-3 0 0 0,-2-3-2 0 0,-1 1-1 0 0,0-1 1 0 0,0 1-1 0 0,0 1 1 0 0,-1-1-1 0 0,0 2 1 0 0,0-1 0 0 0,0 1-1 0 0,-17-8 1 0 0,-10-2-18 0 0,-44-14 0 0 0,54 21 18 0 0,-35-10-16 0 0,-1 2 1 0 0,0 3-1 0 0,-1 3 0 0 0,-1 2 0 0 0,-66 1 1 0 0,57 7 17 0 0,0 4 1 0 0,1 2-1 0 0,-1 4 1 0 0,-80 22-1 0 0,122-24-6 0 0,1 1 1 0 0,0 2-1 0 0,-35 16 0 0 0,55-22 1 0 0,-1 0 0 0 0,1 1-1 0 0,0 0 1 0 0,1 0-1 0 0,-1 1 1 0 0,1 0 0 0 0,0 0-1 0 0,1 1 1 0 0,0 0-1 0 0,0 1 1 0 0,1-1 0 0 0,-11 19-1 0 0,16-23 5 0 0,-1 0 0 0 0,1-1 0 0 0,0 1 0 0 0,0 0 0 0 0,0 0 0 0 0,0 0 0 0 0,1 0 0 0 0,-1 0 0 0 0,1 0 0 0 0,0 0 0 0 0,0 0 0 0 0,1-1 0 0 0,-1 1 0 0 0,1 0 0 0 0,1 6 0 0 0,0-5 4 0 0,1 1-1 0 0,-1-1 1 0 0,1 0-1 0 0,0 0 1 0 0,0 0-1 0 0,1 0 1 0 0,0 0-1 0 0,-1-1 1 0 0,8 6-1 0 0,1 1 9 0 0,0-2-1 0 0,1 0 1 0 0,0 0 0 0 0,1-1-1 0 0,0-1 1 0 0,26 10 0 0 0,-24-12 4 0 0,0-1 0 0 0,0 0 1 0 0,0-1-1 0 0,0-1 1 0 0,0 0-1 0 0,1-1 1 0 0,31-3-1 0 0,-43 1-43 0 0,-5 0 8 0 0,-12-3-5 0 0,-20 0 1 0 0,4 4 20 0 0,0 2 0 0 0,0 1 1 0 0,0 2-1 0 0,1 0 0 0 0,0 2 0 0 0,0 1 0 0 0,0 1 0 0 0,1 1 0 0 0,0 1 0 0 0,1 2 0 0 0,0 0 0 0 0,1 2 0 0 0,1 0 0 0 0,0 2 0 0 0,1 0 0 0 0,1 2 1 0 0,1 0-1 0 0,-23 29 0 0 0,32-33 3 0 0,1 0 0 0 0,-13 26 0 0 0,1-1 12 0 0,11-21-11 0 0,1 1 0 0 0,1 0 0 0 0,0 1 1 0 0,2 0-1 0 0,0 0 0 0 0,2 1 0 0 0,0-1 0 0 0,2 1 0 0 0,0 0 0 0 0,1 0 0 0 0,2 0 0 0 0,0 0 0 0 0,6 42 0 0 0,-3-47 20 0 0,0 0 1 0 0,2 1-1 0 0,0-1 0 0 0,0-1 0 0 0,2 1 0 0 0,0-1 1 0 0,1 0-1 0 0,1-1 0 0 0,0 0 0 0 0,1 0 0 0 0,0-1 1 0 0,2 0-1 0 0,-1-1 0 0 0,2 0 0 0 0,-1-1 1 0 0,2-1-1 0 0,25 18 0 0 0,-6-10 113 0 0,0-1 1 0 0,1-2-1 0 0,1-1 1 0 0,1-2-1 0 0,0-1 0 0 0,1-2 1 0 0,0-1-1 0 0,0-2 1 0 0,76 3-1 0 0,-50-7-116 0 0,-62-3-7 0 0,-2-1-259 0 0,0 1 0 0 0,1-1 0 0 0,-1 0 0 0 0,0 0 0 0 0,0 0 0 0 0,1 0-1 0 0,-1 0 1 0 0,1 0 0 0 0,-1 0 0 0 0,1 0 0 0 0,-1 0 0 0 0,1 0-1 0 0,0 0 1 0 0,-1 0 0 0 0,1 0 0 0 0,0 0 0 0 0,0 0 0 0 0,0 0-1 0 0,0 0 1 0 0,0 0 0 0 0,0-1 0 0 0,0 1 0 0 0,0 0 0 0 0,0 0-1 0 0,0 0 1 0 0,1-1 0 0 0,3-7-1215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29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531 338 5849 0 0,'-1'-4'49'0'0,"0"0"1"0"0,0 0-1 0 0,-1 1 1 0 0,1-1-1 0 0,-1 0 1 0 0,0 0-1 0 0,0 1 1 0 0,0-1-1 0 0,-1 1 0 0 0,1 0 1 0 0,-1 0-1 0 0,1-1 1 0 0,-1 2-1 0 0,0-1 1 0 0,0 0-1 0 0,-1 1 1 0 0,1-1-1 0 0,0 1 1 0 0,-1 0-1 0 0,0 0 1 0 0,1 0-1 0 0,-1 1 1 0 0,0-1-1 0 0,-6-1 1 0 0,3 2-2 0 0,0-1-1 0 0,0 1 1 0 0,-1 1 0 0 0,1-1 0 0 0,0 1-1 0 0,0 1 1 0 0,0-1 0 0 0,0 1-1 0 0,0 0 1 0 0,0 1 0 0 0,0 0 0 0 0,0 0-1 0 0,-9 4 1 0 0,-7 6 159 0 0,2 1 0 0 0,0 0 0 0 0,0 2 0 0 0,1 0 0 0 0,1 1 0 0 0,1 1 0 0 0,0 1 1 0 0,-27 35-1 0 0,25-25-21 0 0,1 0 0 0 0,1 1 0 0 0,2 1 1 0 0,1 1-1 0 0,-22 62 0 0 0,32-77-126 0 0,1 1-1 0 0,0 0 1 0 0,2 0-1 0 0,0 0 1 0 0,0 1-1 0 0,2-1 1 0 0,0 0-1 0 0,1 1 1 0 0,4 21-1 0 0,-3-27-9 0 0,1 0 0 0 0,1 0 1 0 0,0-1-1 0 0,0 1 0 0 0,1-1 0 0 0,1 0 0 0 0,0 0 0 0 0,0-1 0 0 0,1 0 0 0 0,0 0 0 0 0,1 0 0 0 0,0-1 1 0 0,0 0-1 0 0,11 8 0 0 0,1-2 56 0 0,1-1 0 0 0,0-1 1 0 0,1 0-1 0 0,1-2 0 0 0,0 0 0 0 0,0-2 1 0 0,1-1-1 0 0,0 0 0 0 0,28 4 1 0 0,-8-5 4 0 0,0-1 1 0 0,0-2 0 0 0,1-3 0 0 0,57-4-1 0 0,-57-1-96 0 0,-1-3-1 0 0,0-1 1 0 0,0-2-1 0 0,-1-2 1 0 0,0-2-1 0 0,-1-2 1 0 0,-1-2-1 0 0,0-1 1 0 0,-1-2 0 0 0,-2-2-1 0 0,0-1 1 0 0,-1-3-1 0 0,39-36 1 0 0,-61 49-69 0 0,-1-1 1 0 0,0-1 0 0 0,-1-1-1 0 0,-1 0 1 0 0,-1 0 0 0 0,0-1 0 0 0,-1 0-1 0 0,-1-1 1 0 0,-1 0 0 0 0,0-1-1 0 0,-2 0 1 0 0,0 0 0 0 0,-1 0 0 0 0,-1-1-1 0 0,-1 1 1 0 0,-1-1 0 0 0,-1 0 0 0 0,0 0-1 0 0,-2 0 1 0 0,-1 0 0 0 0,0 1-1 0 0,-1-1 1 0 0,-7-20 0 0 0,2 14 31 0 0,0 1 0 0 0,-2 0 1 0 0,-1 1-1 0 0,-1 0 0 0 0,-1 1 0 0 0,-2 1 1 0 0,0 0-1 0 0,-1 0 0 0 0,-1 2 1 0 0,-39-38-1 0 0,42 46 5 0 0,-2 0 1 0 0,1 1-1 0 0,-2 0 0 0 0,1 1 0 0 0,-2 1 1 0 0,1 1-1 0 0,-1 1 0 0 0,-1 0 1 0 0,1 1-1 0 0,-1 1 0 0 0,-1 1 1 0 0,1 0-1 0 0,-1 2 0 0 0,0 0 0 0 0,-36 0 1 0 0,20 6-267 0 0,1 2 0 0 0,-1 1 0 0 0,1 1 1 0 0,1 3-1 0 0,-1 0 0 0 0,2 2 0 0 0,0 2 0 0 0,0 1 1 0 0,1 2-1 0 0,1 0 0 0 0,1 3 0 0 0,0 0 1 0 0,-39 37-1 0 0,29-16-667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29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0 6597 0 0,'0'23'392'0'0,"-1"-10"-390"0"0,0 0 1 0 0,0-1 0 0 0,-2 0 0 0 0,1 1-1 0 0,-7 15 1 0 0,-28 62 146 0 0,2-4-30 0 0,-26 156-126 0 0,31-108 103 0 0,15-80-64 0 0,7-27-26 0 0,1 0 0 0 0,1 0 0 0 0,1 1 1 0 0,-1 32-1 0 0,6-59 20 0 0,0 1 0 0 0,0-1 1 0 0,0 1-1 0 0,1-1 0 0 0,-1 0 1 0 0,0 1-1 0 0,1-1 0 0 0,-1 1 1 0 0,1-1-1 0 0,-1 0 0 0 0,1 1 0 0 0,-1-1 1 0 0,1 0-1 0 0,0 0 0 0 0,0 0 1 0 0,0 1-1 0 0,0-1 0 0 0,0 0 1 0 0,2 2-1 0 0,-1-2 23 0 0,1 1 0 0 0,-1-1-1 0 0,1 0 1 0 0,-1 0 0 0 0,1 0 0 0 0,0 0-1 0 0,-1 0 1 0 0,1 0 0 0 0,5 0 0 0 0,5 0 104 0 0,1-1 1 0 0,0 0-1 0 0,20-4 1 0 0,-26 3-127 0 0,93-12 49 0 0,-1-5 1 0 0,-1-4 0 0 0,112-40 0 0 0,-152 37 197 0 0,-2-3-1 0 0,103-65 1 0 0,-150 86-177 0 0,-3 3-2 0 0,0-1 1 0 0,-1 1-1 0 0,0-1 1 0 0,0 0 0 0 0,-1-1-1 0 0,1 1 1 0 0,8-14-1 0 0,-11 15-44 0 0,0-1-1 0 0,-1 1 1 0 0,0-1-1 0 0,0 0 1 0 0,0 0-1 0 0,-1 0 1 0 0,0 0 0 0 0,1 0-1 0 0,-2 0 1 0 0,1 0-1 0 0,-1-1 1 0 0,0 1-1 0 0,0-6 1 0 0,-6-45 252 0 0,-19-76 0 0 0,10 56-172 0 0,6 31-186 0 0,-2 1-1 0 0,-20-52 1 0 0,29 93-213 0 0,0 1 1 0 0,0-1-1 0 0,-1 1 1 0 0,1-1-1 0 0,-1 1 1 0 0,1 0-1 0 0,-1 0 1 0 0,0 0-1 0 0,0 0 1 0 0,0 0-1 0 0,-5-2 1 0 0,2 3-922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0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7165 0 0,'53'36'-167'0'0,"-39"-22"378"0"0,-2 1 0 0 0,19 27 0 0 0,-21-27-11 0 0,1 0 0 0 0,0-1-1 0 0,20 19 1 0 0,-27-30-131 0 0,1 1 0 0 0,-1-1-1 0 0,1 1 1 0 0,0-1 0 0 0,0 0 0 0 0,0-1-1 0 0,0 0 1 0 0,0 1 0 0 0,1-2 0 0 0,-1 1-1 0 0,1 0 1 0 0,0-1 0 0 0,-1 0 0 0 0,1-1-1 0 0,7 1 1 0 0,-4-2-19 0 0,0 0 1 0 0,1-1-1 0 0,-1 1 0 0 0,0-2 0 0 0,0 1 0 0 0,-1-2 1 0 0,1 1-1 0 0,0-1 0 0 0,-1 0 0 0 0,0-1 0 0 0,10-7 0 0 0,-2 1-34 0 0,0-1 0 0 0,-2-1-1 0 0,1-1 1 0 0,16-19-1 0 0,-28 28-13 0 0,1 0 0 0 0,-1 0-1 0 0,0 0 1 0 0,0-1 0 0 0,-1 1-1 0 0,1-1 1 0 0,-1 0 0 0 0,-1 1-1 0 0,1-1 1 0 0,1-8 0 0 0,-1-5-1320 0 0,0-35 0 0 0,-2 53 1260 0 0,0-5-820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0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5448 0 0,'-10'1'891'0'0,"10"8"-1063"0"0,0-7-182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0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6625 0 0,'-4'5'384'0'0,"2"2"-196"0"0,2-14 488 0 0,0 10-420 0 0,0-2-20 0 0,0 2 0 0 0,2-2-640 0 0,2-2-72 0 0,0 2-116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1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753 383 6377 0 0,'4'-77'143'0'0,"-20"59"-18"0"0,-47-55 0 0 0,47 54-46 0 0,-8 20-110 0 0,-80 8 104 0 0,97-7-67 0 0,-1 0 0 0 0,1 0 0 0 0,-1 0 0 0 0,1 1 0 0 0,0 0 0 0 0,0 0 0 0 0,0 1 0 0 0,0 0 0 0 0,1 0 0 0 0,-12 10 0 0 0,1-1 42 0 0,-25 18 50 0 0,1 3 1 0 0,1 1-1 0 0,3 2 1 0 0,-41 49-1 0 0,51-51 16 0 0,2 0 0 0 0,1 1 0 0 0,2 2-1 0 0,2 0 1 0 0,-25 63 0 0 0,39-83-42 0 0,1-1 0 0 0,0 2-1 0 0,2-1 1 0 0,0 0 0 0 0,1 1 0 0 0,0-1 0 0 0,2 1-1 0 0,0-1 1 0 0,1 1 0 0 0,1 0 0 0 0,5 19-1 0 0,-4-24 6 0 0,1 0-1 0 0,1 0 1 0 0,0 0-1 0 0,1-1 0 0 0,0 0 1 0 0,1 0-1 0 0,1-1 0 0 0,0 0 1 0 0,0 0-1 0 0,1-1 0 0 0,1 0 1 0 0,0 0-1 0 0,0-1 1 0 0,23 16-1 0 0,-9-10 34 0 0,1-1 0 0 0,1-2-1 0 0,1 0 1 0 0,0-2 0 0 0,0-1 0 0 0,1-1 0 0 0,42 8-1 0 0,-29-9-50 0 0,-1-3 0 0 0,1-1 0 0 0,0-3 0 0 0,73-5 0 0 0,-73-1-61 0 0,0-2 1 0 0,0-2-1 0 0,-1-2 0 0 0,0-1 1 0 0,-1-3-1 0 0,-1 0 1 0 0,0-3-1 0 0,-1-1 0 0 0,67-47 1 0 0,-86 53-67 0 0,-1-2 0 0 0,-1 1 0 0 0,0-2 1 0 0,-1 0-1 0 0,-1-1 0 0 0,0-1 0 0 0,-1 0 0 0 0,-1 0 1 0 0,-1-2-1 0 0,-1 1 0 0 0,0-1 0 0 0,-2-1 0 0 0,0 1 1 0 0,-1-2-1 0 0,-1 1 0 0 0,-1-1 0 0 0,-2 1 0 0 0,1-1 1 0 0,-2 0-1 0 0,-1-1 0 0 0,-3-31 0 0 0,-1 15 2 0 0,-2 0-1 0 0,-2 1 1 0 0,-1 0-1 0 0,-2 0 1 0 0,-2 0-1 0 0,-1 2 1 0 0,-2 0 0 0 0,-26-46-1 0 0,27 57 38 0 0,-1 1 0 0 0,-2 0 0 0 0,0 1 0 0 0,-2 1 0 0 0,0 1 0 0 0,-1 0 0 0 0,-1 1 0 0 0,-1 2 0 0 0,-1 0 0 0 0,-1 1 0 0 0,-49-26-1 0 0,57 36-72 0 0,-1 1 0 0 0,0 1-1 0 0,0 0 1 0 0,0 1-1 0 0,0 0 1 0 0,-1 2 0 0 0,1 0-1 0 0,-1 1 1 0 0,0 1-1 0 0,0 0 1 0 0,1 2-1 0 0,-1 0 1 0 0,1 0 0 0 0,-1 2-1 0 0,1 0 1 0 0,0 2-1 0 0,-23 9 1 0 0,-9 9-479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1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1 6249 0 0,'15'2'904'0'0,"-22"9"-488"0"0,0-3-514 0 0,-27 39 125 0 0,1 0-1 0 0,3 2 1 0 0,-39 85-1 0 0,23-34 117 0 0,-52 169 0 0 0,97-264-143 0 0,-6 20 3 0 0,0 0-1 0 0,2 0 1 0 0,-2 29-1 0 0,7-46 0 0 0,0 0 0 0 0,0 0 0 0 0,1 0 0 0 0,0 0-1 0 0,0-1 1 0 0,4 11 0 0 0,-4-14 0 0 0,1 0-1 0 0,-1 0 1 0 0,1 0 0 0 0,0 0-1 0 0,0-1 1 0 0,1 1-1 0 0,-1-1 1 0 0,1 1-1 0 0,0-1 1 0 0,0 0 0 0 0,0 0-1 0 0,6 4 1 0 0,-3-3 21 0 0,0-1 0 0 0,1 0 0 0 0,-1 0 1 0 0,1-1-1 0 0,0 1 0 0 0,0-1 0 0 0,0-1 1 0 0,0 0-1 0 0,0 0 0 0 0,0 0 0 0 0,14-1 0 0 0,8-1 73 0 0,45-8 0 0 0,-60 7-66 0 0,259-49 107 0 0,120-15-209 0 0,-362 65 79 0 0,-22 1 28 0 0,0 0 1 0 0,1-1-1 0 0,-1 0 1 0 0,0-1-1 0 0,13-3 0 0 0,-21 5 13 0 0,0-1 0 0 0,-1 0 0 0 0,1 0 0 0 0,0 1-1 0 0,0-1 1 0 0,-1 0 0 0 0,1 0 0 0 0,0 0 0 0 0,-1 0-1 0 0,1 0 1 0 0,-1 0 0 0 0,1 0 0 0 0,-1 0 0 0 0,1 0 0 0 0,-1 0-1 0 0,0 0 1 0 0,0 0 0 0 0,1-1 0 0 0,-1 1 0 0 0,0 0-1 0 0,0 0 1 0 0,0 0 0 0 0,0 0 0 0 0,0 0 0 0 0,-1-1-1 0 0,1 1 1 0 0,0-1 0 0 0,-9-38 321 0 0,7 33-383 0 0,-45-195 23 0 0,34 152-32 0 0,-5-23 2 0 0,-3 0 1 0 0,-40-89 0 0 0,60 158-44 0 0,-1 1 0 0 0,1-1 0 0 0,-1 1 0 0 0,0-1 0 0 0,-1 1 0 0 0,1 0 0 0 0,0 0 0 0 0,-1 0 0 0 0,0 0 0 0 0,1 1 0 0 0,-5-4 0 0 0,-3-6-1640 0 0,3 8 903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2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5056 0 0,'19'21'919'0'0,"-4"-7"-460"0"0,12 17-24 0 0,1-1 1 0 0,53 44-1 0 0,-67-63-336 0 0,1-1-1 0 0,-1 0 0 0 0,2-1 0 0 0,-1-1 0 0 0,1 0 1 0 0,1-1-1 0 0,-1 0 0 0 0,31 6 0 0 0,-45-12-70 0 0,1-1-1 0 0,0 1 1 0 0,-1-1-1 0 0,1 0 1 0 0,0 0-1 0 0,-1 0 1 0 0,1 0-1 0 0,0 0 1 0 0,0 0-1 0 0,-1-1 1 0 0,1 1-1 0 0,0-1 1 0 0,-1 0-1 0 0,1 0 1 0 0,-1 0 0 0 0,5-2-1 0 0,-3-1-3 0 0,1 0 1 0 0,-1 0-1 0 0,0-1 0 0 0,0 1 1 0 0,-1-1-1 0 0,5-6 0 0 0,-5 7-43 0 0,24-28-394 0 0,-20 25 89 0 0,0-1-1 0 0,-1 1 1 0 0,0-1-1 0 0,6-11 1 0 0,-5 4-459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2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40 6689 0 0,'-6'-1'-140'0'0,"2"-7"248"0"0,8 3-220 0 0,-6-3 240 0 0,-2 5-236 0 0,4-1 260 0 0,0 3-256 0 0,0-3 244 0 0,2 3-152 0 0,-2-2-128 0 0,2 2 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2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7421 0 0,'0'2'-160'0'0,"-4"1"244"0"0,4-7-176 0 0,2 3 76 0 0,-6 2-104 0 0,2 0 172 0 0,2 2-304 0 0,-9 1 180 0 0,9 3-452 0 0,-4-3-28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3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322 242 6189 0 0,'4'-7'283'0'0,"0"-1"0"0"0,-1 1 0 0 0,0-1 0 0 0,0 0 0 0 0,0 0 0 0 0,-1 0 1 0 0,0-1-1 0 0,-1 1 0 0 0,0-1 0 0 0,0-15 0 0 0,-1 19-133 0 0,0 0 0 0 0,-1 1 0 0 0,0-1 0 0 0,1 0 0 0 0,-2 1 0 0 0,1-1 0 0 0,0 1 0 0 0,-1 0 0 0 0,0-1 0 0 0,0 1 0 0 0,0 0 0 0 0,-1 0 0 0 0,1 0 0 0 0,-1 0 0 0 0,0 0 0 0 0,0 1 0 0 0,0-1 0 0 0,-1 1 0 0 0,1 0 0 0 0,-8-5-1 0 0,5 4-62 0 0,-5-3 68 0 0,-1 0 0 0 0,0 0 1 0 0,-1 1-1 0 0,-13-5 1 0 0,22 10-149 0 0,0 0 1 0 0,0 0 0 0 0,0 1 0 0 0,0-1 0 0 0,0 1 0 0 0,0-1 0 0 0,0 1 0 0 0,0 1 0 0 0,0-1 0 0 0,0 0 0 0 0,0 1 0 0 0,0 0 0 0 0,0 0 0 0 0,0 0 0 0 0,0 1 0 0 0,0-1 0 0 0,0 1 0 0 0,-5 3 0 0 0,-11 8-19 0 0,-31 24 0 0 0,45-31 14 0 0,-1-1-1 0 0,1 2 1 0 0,1-1-1 0 0,-1 1 1 0 0,1 0 0 0 0,0 0-1 0 0,1 0 1 0 0,-5 10 0 0 0,6-9 3 0 0,0 0 0 0 0,1 1 0 0 0,0-1 0 0 0,0 0 0 0 0,1 1 0 0 0,0-1 0 0 0,1 1 0 0 0,0-1 0 0 0,0 1 0 0 0,0-1 0 0 0,1 0 0 0 0,1 1 0 0 0,-1-1 0 0 0,5 13 0 0 0,-4-16-1 0 0,-1-1 0 0 0,1 0 0 0 0,0 0 0 0 0,0 0 0 0 0,0 0 0 0 0,0 0 0 0 0,1-1 0 0 0,0 1 1 0 0,-1-1-1 0 0,1 1 0 0 0,1-1 0 0 0,-1 0 0 0 0,0 0 0 0 0,1-1 0 0 0,-1 1 0 0 0,1-1 0 0 0,0 1 0 0 0,0-1 0 0 0,0 0 0 0 0,0 0 1 0 0,0-1-1 0 0,0 0 0 0 0,1 1 0 0 0,-1-1 0 0 0,0-1 0 0 0,1 1 0 0 0,-1 0 0 0 0,1-1 0 0 0,4 0 0 0 0,-3-1 0 0 0,1 0 0 0 0,-1-1-1 0 0,1 1 1 0 0,-1-1 0 0 0,0 0-1 0 0,1-1 1 0 0,-1 0 0 0 0,0 0-1 0 0,-1 0 1 0 0,1 0 0 0 0,0-1-1 0 0,-1 0 1 0 0,0 0 0 0 0,0-1-1 0 0,0 1 1 0 0,-1-1 0 0 0,1 0-1 0 0,4-8 1 0 0,-3 4-1 0 0,0 0 0 0 0,0-1 0 0 0,-1 1 0 0 0,0-1 0 0 0,-1-1 0 0 0,0 1-1 0 0,0-1 1 0 0,-1 1 0 0 0,-1-1 0 0 0,2-12 0 0 0,-4 22-8 0 0,0-1 0 0 0,0 0 0 0 0,1 0 0 0 0,-1 0 0 0 0,0 0 0 0 0,-1 0 1 0 0,1 1-1 0 0,0-1 0 0 0,-1 0 0 0 0,1 0 0 0 0,-1 0 0 0 0,1 1 0 0 0,-1-1 0 0 0,0 0 0 0 0,0 0 0 0 0,1 1 0 0 0,-3-3 0 0 0,0 23-176 0 0,7 35 173 0 0,1 0-1 0 0,3 0 1 0 0,20 72 0 0 0,3 15 61 0 0,-30-134-51 0 0,1 1 0 0 0,-2-1 0 0 0,1 0 1 0 0,-1 1-1 0 0,0-1 0 0 0,-1 1 0 0 0,0-1 0 0 0,0 0 1 0 0,-4 15-1 0 0,3-19 0 0 0,1 0 1 0 0,0 0-1 0 0,-1 0 1 0 0,0 0-1 0 0,0 0 1 0 0,0 0-1 0 0,0 0 0 0 0,0-1 1 0 0,-1 1-1 0 0,1-1 1 0 0,-1 0-1 0 0,1 1 1 0 0,-1-1-1 0 0,0 0 0 0 0,0-1 1 0 0,0 1-1 0 0,0 0 1 0 0,0-1-1 0 0,0 0 1 0 0,-1 1-1 0 0,1-2 0 0 0,0 1 1 0 0,-6 1-1 0 0,1-1 8 0 0,0 0 0 0 0,-1-1 0 0 0,1 0 0 0 0,0 0 0 0 0,-1-1-1 0 0,1 0 1 0 0,-17-4 0 0 0,20 4-8 0 0,0-1 0 0 0,1 0 0 0 0,-1 0-1 0 0,0 0 1 0 0,1 0 0 0 0,-1-1 0 0 0,1 0-1 0 0,-1 0 1 0 0,1 0 0 0 0,0 0 0 0 0,0-1 0 0 0,1 0-1 0 0,-1 0 1 0 0,-2-4 0 0 0,2 2-3 0 0,1 0 0 0 0,-1 0 0 0 0,2 0 1 0 0,-1-1-1 0 0,1 1 0 0 0,0-1 0 0 0,0 1 0 0 0,0-1 0 0 0,1 0 1 0 0,0 0-1 0 0,1 0 0 0 0,0 0 0 0 0,0 0 0 0 0,0 1 1 0 0,1-1-1 0 0,0 0 0 0 0,0 0 0 0 0,1 0 0 0 0,-1 1 0 0 0,2-1 1 0 0,-1 1-1 0 0,1-1 0 0 0,0 1 0 0 0,0 0 0 0 0,0 0 0 0 0,1 0 1 0 0,0 1-1 0 0,0-1 0 0 0,1 1 0 0 0,5-6 0 0 0,4 0-224 0 0,0-1 0 0 0,0 2-1 0 0,1 0 1 0 0,1 0 0 0 0,-1 2-1 0 0,2 0 1 0 0,24-9 0 0 0,14-6-2683 0 0,-38 14 1796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3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864 89 6625 0 0,'12'-5'-22'0'0,"-10"4"36"0"0,0 0 0 0 0,1 0 0 0 0,-1 0 0 0 0,0 0 0 0 0,1 1 0 0 0,-1-1 0 0 0,1 1 0 0 0,-1-1 0 0 0,3 1 512 0 0,-2-5-424 0 0,8-17 92 0 0,-8 17-82 0 0,-11-2-132 0 0,2 1 30 0 0,3 3-2 0 0,1 0 0 0 0,-1 1-1 0 0,0-1 1 0 0,1 1 0 0 0,-1 0-1 0 0,0 0 1 0 0,0 0 0 0 0,-1 0-1 0 0,1 0 1 0 0,0 1 0 0 0,0-1-1 0 0,-1 1 1 0 0,1 0 0 0 0,-1 0-1 0 0,1 0 1 0 0,-1 1 0 0 0,0-1-1 0 0,1 1 1 0 0,-5 0 0 0 0,-20 3 104 0 0,0 2-1 0 0,0 1 1 0 0,1 1 0 0 0,0 1 0 0 0,-51 24 0 0 0,33-10 78 0 0,1 2 1 0 0,-62 46 0 0 0,54-31-47 0 0,3 2 0 0 0,1 2 0 0 0,-53 61 0 0 0,80-79-90 0 0,0 1 0 0 0,2 0 0 0 0,1 2 0 0 0,2 0 0 0 0,0 1 0 0 0,2 1 0 0 0,1 0 0 0 0,-11 41 0 0 0,20-56-5 0 0,1 1 0 0 0,0 0 0 0 0,1 0 0 0 0,1-1 0 0 0,1 1 0 0 0,0 1 1 0 0,1-2-1 0 0,1 1 0 0 0,0 0 0 0 0,6 20 0 0 0,-4-22 18 0 0,1-1-1 0 0,0-1 1 0 0,1 1 0 0 0,0-1-1 0 0,1 0 1 0 0,1 0 0 0 0,0-1-1 0 0,0 0 1 0 0,1 0 0 0 0,0-1-1 0 0,1 0 1 0 0,12 9-1 0 0,-2-4 21 0 0,0-2-1 0 0,1 0 0 0 0,0-2 1 0 0,1 0-1 0 0,0-1 0 0 0,1-2 1 0 0,0 0-1 0 0,1-1 0 0 0,-1-2 0 0 0,44 6 1 0 0,-17-7-42 0 0,0-2 0 0 0,-1-2 0 0 0,1-2 0 0 0,64-12-1 0 0,-67 6-40 0 0,1-1-1 0 0,-1-3 0 0 0,-1-2 0 0 0,0-3 0 0 0,-1-1 0 0 0,-1-1 0 0 0,-1-3 1 0 0,-1-2-1 0 0,-1-2 0 0 0,-1-1 0 0 0,-1-2 0 0 0,-2-2 0 0 0,35-35 1 0 0,-57 48-39 0 0,0 0 1 0 0,-1 0 0 0 0,-1-2 0 0 0,-1 0 0 0 0,0 0 0 0 0,-2-1 0 0 0,0 0 0 0 0,-2-1 0 0 0,0 0 0 0 0,-1 0 0 0 0,-1-1 0 0 0,-2 0 0 0 0,4-43 0 0 0,-6 44-22 0 0,-2 0 1 0 0,-1 0-1 0 0,0 0 0 0 0,-2 0 0 0 0,-1 0 0 0 0,0 0 0 0 0,-1 1 1 0 0,-2 0-1 0 0,0 0 0 0 0,-1 1 0 0 0,-1-1 0 0 0,-1 2 1 0 0,-1-1-1 0 0,-23-30 0 0 0,25 39 16 0 0,0 1 1 0 0,-1 0-1 0 0,0 0 0 0 0,-1 1 1 0 0,0 0-1 0 0,0 1 1 0 0,-1 0-1 0 0,0 1 0 0 0,-1 0 1 0 0,1 1-1 0 0,-1 1 0 0 0,-1 0 1 0 0,1 0-1 0 0,-1 1 0 0 0,-22-3 1 0 0,20 5-157 0 0,-1 1 1 0 0,1 1 0 0 0,-1 0-1 0 0,1 1 1 0 0,0 1 0 0 0,-1 0-1 0 0,1 2 1 0 0,0-1 0 0 0,0 2-1 0 0,1 0 1 0 0,-1 1 0 0 0,1 1-1 0 0,-16 9 1 0 0,-10 8-734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4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199 121 6409 0 0,'15'-2'627'0'0,"-3"1"-316"0"0,-12 2-319 0 0,1-1-1 0 0,-1 1 1 0 0,1 0 0 0 0,-1 0-1 0 0,1 0 1 0 0,-1-1-1 0 0,0 1 1 0 0,1 0-1 0 0,-1 0 1 0 0,0 0 0 0 0,0 0-1 0 0,1 0 1 0 0,-1-1-1 0 0,0 1 1 0 0,0 0-1 0 0,0 0 1 0 0,0 0 0 0 0,0 0-1 0 0,-1 1 1 0 0,0 14-11 0 0,-1-1 0 0 0,-1 0 1 0 0,-1 0-1 0 0,0-1 0 0 0,-11 25 0 0 0,6-13 40 0 0,-110 362 152 0 0,98-314-152 0 0,3-18 4 0 0,11-36-3 0 0,0 0-1 0 0,1 1 0 0 0,2 0 0 0 0,0 0 1 0 0,-2 25-1 0 0,6-45-16 0 0,0-1 0 0 0,0 1 0 0 0,0-1 0 0 0,0 1 0 0 0,1-1 0 0 0,-1 1 0 0 0,0-1 0 0 0,0 1 0 0 0,0-1 0 0 0,0 1 0 0 0,1-1 0 0 0,-1 0 0 0 0,0 1 0 0 0,1-1 0 0 0,-1 1 0 0 0,0-1 0 0 0,1 0 0 0 0,-1 1-1 0 0,0-1 1 0 0,1 0 0 0 0,-1 1 0 0 0,1-1 0 0 0,-1 0 0 0 0,0 1 0 0 0,1-1 0 0 0,-1 0 0 0 0,1 0 0 0 0,-1 0 0 0 0,1 0 0 0 0,-1 1 0 0 0,1-1 0 0 0,-1 0 0 0 0,1 0 0 0 0,-1 0 0 0 0,1 0 0 0 0,-1 0 0 0 0,1 0 0 0 0,-1 0 0 0 0,1 0 0 0 0,-1 0 0 0 0,1-1 0 0 0,-1 1 0 0 0,1 0 0 0 0,-1 0 0 0 0,1 0 0 0 0,-1 0 0 0 0,1-1 0 0 0,-1 1 0 0 0,1-1 0 0 0,32-14 127 0 0,-23 9-97 0 0,17-5-24 0 0,0 2-1 0 0,1 0 1 0 0,0 2-1 0 0,0 0 1 0 0,1 3-1 0 0,34-3 1 0 0,2 5 145 0 0,108 9 0 0 0,-142-2 28 0 0,54 14 0 0 0,-51-10-18 0 0,37 5 1 0 0,-61-13-17 0 0,1 0-1 0 0,-1 0 1 0 0,1-1 0 0 0,-1-1-1 0 0,0 0 1 0 0,1 0 0 0 0,18-6-1 0 0,-25 6-77 0 0,0 0 0 0 0,0-1 0 0 0,-1 0 0 0 0,1 0-1 0 0,-1 0 1 0 0,0 0 0 0 0,1 0 0 0 0,-1-1 0 0 0,0 1-1 0 0,0-1 1 0 0,-1 0 0 0 0,1 0 0 0 0,4-6 0 0 0,-3 3-39 0 0,-1 0 1 0 0,0-1 0 0 0,0 1 0 0 0,-1-1 0 0 0,1 1-1 0 0,-1-1 1 0 0,1-9 0 0 0,0-9-54 0 0,-1-1 0 0 0,-2 1 0 0 0,-3-36-1 0 0,3 49 68 0 0,-28-279-77 0 0,17 226 77 0 0,-2 0 1 0 0,-30-87-1 0 0,38 139 11 0 0,0 1 1 0 0,-11-19-1 0 0,13 27-66 0 0,1 0 1 0 0,-1 0-1 0 0,0 0 0 0 0,0 0 0 0 0,0 1 0 0 0,0 0 1 0 0,-1-1-1 0 0,1 1 0 0 0,-1 0 0 0 0,-7-4 1 0 0,10 7-100 0 0,-1-1 0 0 0,1 1 0 0 0,-1-1 0 0 0,0 1 0 0 0,1 0 0 0 0,-1 0 0 0 0,0 0 1 0 0,1 0-1 0 0,-1 0 0 0 0,1 0 0 0 0,-1 0 0 0 0,0 1 0 0 0,1-1 0 0 0,-1 1 0 0 0,1-1 0 0 0,-1 1 1 0 0,1-1-1 0 0,-1 1 0 0 0,1 0 0 0 0,0 0 0 0 0,-1 0 0 0 0,1 0 0 0 0,0 0 0 0 0,-2 2 0 0 0,-1-1-330 0 0,-4 4-638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4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74 6281 0 0,'0'0'1967'0'0,"23"17"-1582"0"0,71 50 76 0 0,-90-64-413 0 0,0 0 0 0 0,0 0 0 0 0,1 0 0 0 0,-1-1 0 0 0,1 0 0 0 0,0 0 0 0 0,0 0 0 0 0,0 0 0 0 0,0-1-1 0 0,0 0 1 0 0,0 0 0 0 0,7 1 0 0 0,1-1 125 0 0,14 1-41 0 0,1-1 1 0 0,-1-1-1 0 0,1-1 1 0 0,-1-2 0 0 0,1 0-1 0 0,-1-2 1 0 0,0-1-1 0 0,-1-2 1 0 0,39-15 0 0 0,-54 19-119 0 0,-1-2 0 0 0,1 1 1 0 0,-1-1-1 0 0,-1-1 0 0 0,12-9 1 0 0,-18 13-41 0 0,-1 1 0 0 0,1-1 0 0 0,0 0 0 0 0,-1 0 0 0 0,0 0 0 0 0,0 0 1 0 0,0-1-1 0 0,3-5 0 0 0,-5 7-33 0 0,1 1-1 0 0,-1-1 1 0 0,1 0 0 0 0,-1 0 0 0 0,0 0 0 0 0,1 0-1 0 0,-1 1 1 0 0,0-1 0 0 0,-1 0 0 0 0,1 0-1 0 0,0 0 1 0 0,0 0 0 0 0,-1 1 0 0 0,1-1-1 0 0,-1 0 1 0 0,1 0 0 0 0,-1 1 0 0 0,-1-4 0 0 0,0 2-262 0 0,0 0 0 0 0,0-1 0 0 0,0 1 0 0 0,-1 0 0 0 0,1 0 0 0 0,-5-4 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4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91 8429 0 0,'-7'8'-176'0'0,"1"-11"64"0"0,4-4 4 0 0,6 7 12 0 0,-8 4-20 0 0,4-2-128 0 0,-4-2 48 0 0,4-6 28 0 0,0 5-56 0 0,4-5-236 0 0,-8 3-188 0 0</inkml:trace>
  <inkml:trace contextRef="#ctx0" brushRef="#br0" timeOffset="1">297 1 7357 0 0,'2'2'72'0'0,"3"6"8"0"0,-7-12 12 0 0,6 8-20 0 0,-6-2 12 0 0,4 6-28 0 0,-4-7-148 0 0,2-8-36 0 0,-2 7-344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5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8 8893 0 0,'-1'-1'-26'0'0,"0"0"1"0"0,0 1 0 0 0,0-1-1 0 0,0 0 1 0 0,-1 1-1 0 0,1-1 1 0 0,0 1 0 0 0,-1-1-1 0 0,1 1 1 0 0,0-1-1 0 0,-1 1 1 0 0,1 0-1 0 0,0 0 1 0 0,-1 0 0 0 0,1 0-1 0 0,-1 0 1 0 0,1 0-1 0 0,0 0 1 0 0,-1 0 0 0 0,1 0-1 0 0,0 1 1 0 0,-1-1-1 0 0,1 0 1 0 0,-2 2 0 0 0,1-1 18 0 0,2 0 0 0 0,-1 0 0 0 0,0 0 0 0 0,0 0 0 0 0,0 0 0 0 0,0 0 0 0 0,1 0 0 0 0,-1 1 0 0 0,0-1 0 0 0,1 0 0 0 0,-1 1 0 0 0,1-1 0 0 0,0 0 0 0 0,-1 1 0 0 0,1-1 0 0 0,0 0 0 0 0,0 1 0 0 0,0-1 0 0 0,0 0 0 0 0,0 1 0 0 0,0-1 0 0 0,0 1 0 0 0,1 2 0 0 0,5 22 307 0 0,0 1 1 0 0,2-1-1 0 0,12 26 0 0 0,11 37 699 0 0,-16-24-421 0 0,8 103 0 0 0,-11-71-328 0 0,-9-82-256 0 0,0-1 0 0 0,1 1 0 0 0,0-1 0 0 0,1 0 0 0 0,13 25 0 0 0,-18-39 0 0 0,1 0-1 0 0,-1 1 1 0 0,0-1-1 0 0,1 0 1 0 0,-1 0-1 0 0,0 0 0 0 0,1 0 1 0 0,-1 0-1 0 0,1 0 1 0 0,-1 0-1 0 0,0 0 1 0 0,1 0-1 0 0,-1 0 1 0 0,0 0-1 0 0,1 0 0 0 0,-1 0 1 0 0,0 0-1 0 0,1-1 1 0 0,-1 1-1 0 0,0 0 1 0 0,1 0-1 0 0,-1 0 1 0 0,0 0-1 0 0,1-1 0 0 0,-1 1 1 0 0,0 0-1 0 0,0 0 1 0 0,1-1-1 0 0,-1 1 1 0 0,0 0-1 0 0,0 0 1 0 0,1-1-1 0 0,-1 1 0 0 0,0 0 1 0 0,0-1-1 0 0,0 1 1 0 0,0 0-1 0 0,1-1 1 0 0,-1 1-1 0 0,0-1 0 0 0,14-19-350 0 0,-11 15 255 0 0,13-23-194 0 0,-1 0 0 0 0,-1 0 0 0 0,16-53 1 0 0,-16 42 298 0 0,26-51 0 0 0,-40 90-3 0 0,0 0 1 0 0,0-1-1 0 0,0 1 1 0 0,0 0-1 0 0,0 0 1 0 0,0 0-1 0 0,0 0 0 0 0,0 0 1 0 0,0 0-1 0 0,0 0 1 0 0,0-1-1 0 0,0 1 1 0 0,0 0-1 0 0,0 0 0 0 0,0 0 1 0 0,0 0-1 0 0,0 0 1 0 0,0 0-1 0 0,0 0 1 0 0,0 0-1 0 0,0 0 1 0 0,0-1-1 0 0,0 1 0 0 0,1 0 1 0 0,-1 0-1 0 0,0 0 1 0 0,0 0-1 0 0,0 0 1 0 0,0 0-1 0 0,0 0 0 0 0,0 0 1 0 0,0 0-1 0 0,0 0 1 0 0,0 0-1 0 0,1 0 1 0 0,-1 0-1 0 0,0 0 1 0 0,0 0-1 0 0,0 0 0 0 0,0 0 1 0 0,0 0-1 0 0,0 0 1 0 0,0 0-1 0 0,1 0 1 0 0,-1 0-1 0 0,0 0 0 0 0,0 0 1 0 0,0 0-1 0 0,0 0 1 0 0,0 0-1 0 0,0 0 1 0 0,0 0-1 0 0,0 0 1 0 0,1 0-1 0 0,-1 0 0 0 0,0 0 1 0 0,0 1-1 0 0,0-1 1 0 0,0 0-1 0 0,0 0 1 0 0,0 0-1 0 0,0 0 0 0 0,0 0 1 0 0,0 0-1 0 0,0 0 1 0 0,0 0-1 0 0,0 1 1 0 0,3 13 89 0 0,0 34 149 0 0,-1-23-135 0 0,0-5-85 0 0,1 0 1 0 0,1 1-1 0 0,1-1 1 0 0,1-1 0 0 0,0 1-1 0 0,2-1 1 0 0,0 0-1 0 0,1-1 1 0 0,1 0 0 0 0,1 0-1 0 0,0-1 1 0 0,21 24-1 0 0,-24-32-118 0 0,-3-2-140 0 0,1 0 0 0 0,0 0-1 0 0,0-1 1 0 0,1 0-1 0 0,14 10 1 0 0,4-3-517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5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301 431 6125 0 0,'0'0'33'0'0,"0"-1"1"0"0,0 0 0 0 0,0 0-1 0 0,0 0 1 0 0,0 1 0 0 0,0-1-1 0 0,1 0 1 0 0,-1 0 0 0 0,0 1-1 0 0,0-1 1 0 0,1 0 0 0 0,-1 1 0 0 0,0-1-1 0 0,1 0 1 0 0,-1 1 0 0 0,1-2-1 0 0,8-17 347 0 0,-7 11-391 0 0,-1 6 43 0 0,0-1 1 0 0,0 0-1 0 0,0 0 1 0 0,0 1-1 0 0,-1-1 1 0 0,1 0-1 0 0,-1 0 1 0 0,0-4-1 0 0,-14-7 93 0 0,-44-44 24 0 0,43 43 530 0 0,0 17-567 0 0,-49 8 3 0 0,48-7 886 0 0,-7 15-826 0 0,-70 55-19 0 0,69-55 455 0 0,25-6-545 0 0,4 33-21 0 0,-4-34-125 0 0,19-2-526 0 0,64 28 310 0 0,-63-27-30 0 0,-1-22-1616 0 0,64-34 1671 0 0,-81 45 253 0 0,0 0 0 0 0,0-1 1 0 0,0 0-1 0 0,-1 0 0 0 0,1 1 1 0 0,0-2-1 0 0,-1 1 1 0 0,1 0-1 0 0,-1 0 0 0 0,3-4 1 0 0,41-49-107 0 0,-42 50 111 0 0,0 0-1 0 0,-1 0 1 0 0,0-1 0 0 0,1 1-1 0 0,-2-1 1 0 0,1 1-1 0 0,-1-1 1 0 0,0 0-1 0 0,0 0 1 0 0,0 0 0 0 0,1-11-1 0 0,1-5-14 0 0,1-1 10 0 0,-2-1 1 0 0,0 1-1 0 0,-1-1 0 0 0,-1 0 0 0 0,-1 0 1 0 0,-2 0-1 0 0,0 0 0 0 0,-6-24 1 0 0,7 43 5 0 0,-1 0 0 0 0,1 0 1 0 0,-1 0-1 0 0,0 1 1 0 0,-1-1-1 0 0,-2-5 1 0 0,4 9 14 0 0,1 1 1 0 0,-1-1 0 0 0,1 0 0 0 0,-1 1-1 0 0,0-1 1 0 0,1 1 0 0 0,-1-1 0 0 0,0 1-1 0 0,1-1 1 0 0,-1 1 0 0 0,0-1 0 0 0,1 1 0 0 0,-1 0-1 0 0,0-1 1 0 0,0 1 0 0 0,1 0 0 0 0,-1 0-1 0 0,0 0 1 0 0,0 0 0 0 0,0-1 0 0 0,1 1-1 0 0,-1 0 1 0 0,0 0 0 0 0,0 0 0 0 0,0 1-1 0 0,0-1 1 0 0,1 0 0 0 0,-1 0 0 0 0,0 0-1 0 0,0 0 1 0 0,1 1 0 0 0,-1-1 0 0 0,0 0-1 0 0,0 1 1 0 0,1-1 0 0 0,-1 1 0 0 0,0-1 0 0 0,1 1-1 0 0,-1-1 1 0 0,0 1 0 0 0,1-1 0 0 0,-1 1-1 0 0,1 0 1 0 0,-1-1 0 0 0,0 2 0 0 0,-6 6 107 0 0,0 0 0 0 0,1 0 0 0 0,0 1 0 0 0,0-1 0 0 0,1 1 0 0 0,0 1 0 0 0,0-1 0 0 0,1 1 0 0 0,0-1 0 0 0,1 1 0 0 0,-4 19 0 0 0,6-14 90 0 0,-1-1 0 0 0,2 1 1 0 0,0 0-1 0 0,0 0 1 0 0,2-1-1 0 0,-1 1 1 0 0,8 23-1 0 0,0-6-141 0 0,3-1-1 0 0,0-1 1 0 0,2 0 0 0 0,1 0 0 0 0,2-2-1 0 0,37 51 1 0 0,-45-68-382 0 0,1-1 0 0 0,0 0 0 0 0,1 0 0 0 0,0-1 0 0 0,0 0 0 0 0,1-1 0 0 0,19 10 0 0 0,-3-3-579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5.9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7 281 7037 0 0,'0'-1'-6'0'0,"0"1"0"0"0,0-1 1 0 0,0 0-1 0 0,0 1 1 0 0,0-1-1 0 0,-1 0 0 0 0,1 1 1 0 0,0-1-1 0 0,0 0 0 0 0,0 1 1 0 0,-1-1-1 0 0,1 1 1 0 0,0-1-1 0 0,0 0 0 0 0,-1 1 1 0 0,1-1-1 0 0,-1 1 0 0 0,0-1 1 0 0,-1 2 46 0 0,3 8-49 0 0,40 122 531 0 0,-5-21 167 0 0,-32-95-656 0 0,-2-7-126 0 0,-1-1-1 0 0,1 1 0 0 0,0-1 1 0 0,0 0-1 0 0,1 0 1 0 0,0 0-1 0 0,1-1 1 0 0,-1 1-1 0 0,1-1 1 0 0,6 8-1 0 0,-3-9-502 0 0</inkml:trace>
  <inkml:trace contextRef="#ctx0" brushRef="#br0" timeOffset="1">70 8 5360 0 0,'-8'-1'-8'0'0,"1"-2"4"0"0,1 2 4 0 0,0-2-36 0 0,4 6-108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18 6065 0 0,'-8'-12'65'0'0,"4"6"-31"0"0,3 18 19 0 0,1 47 38 0 0,-5 207 602 0 0,1-199-621 0 0,-14 143-120 0 0,1-42-139 0 0,16-165 110 0 0,1 0-1 0 0,0-1 1 0 0,0 1 0 0 0,0 0 0 0 0,0-1-1 0 0,0 1 1 0 0,0 0 0 0 0,1-1-1 0 0,-1 1 1 0 0,1 0 0 0 0,0-1-1 0 0,2 5 1 0 0,-2-3-388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6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71 365 5881 0 0,'-57'-270'900'0'0,"51"251"-773"0"0,5 14-97 0 0,-1 1-1 0 0,1 0 0 0 0,0-1 0 0 0,0 1 0 0 0,0 0 0 0 0,1-1 0 0 0,-1-7 0 0 0,2 11-32 0 0,-1-1 0 0 0,1 1-1 0 0,-1 0 1 0 0,1-1 0 0 0,-1 1-1 0 0,1 0 1 0 0,0-1 0 0 0,0 1-1 0 0,0 0 1 0 0,-1 0 0 0 0,1-1-1 0 0,0 1 1 0 0,0 0 0 0 0,1 0-1 0 0,-1 0 1 0 0,0 1 0 0 0,0-1-1 0 0,0 0 1 0 0,1 0 0 0 0,-1 0-1 0 0,0 1 1 0 0,1-1 0 0 0,-1 1-1 0 0,1-1 1 0 0,-1 1 0 0 0,1 0-1 0 0,1-1 1 0 0,9-1 1 0 0,1 0 1 0 0,-1 1-1 0 0,0 1 0 0 0,0 0 1 0 0,0 0-1 0 0,1 1 0 0 0,-1 1 1 0 0,12 2-1 0 0,-1 2 6 0 0,0 0 1 0 0,0 2-1 0 0,26 12 1 0 0,-36-14-3 0 0,0 1 0 0 0,-1 0 0 0 0,1 1 0 0 0,-1 0 0 0 0,-1 1 0 0 0,0 1 0 0 0,17 16 0 0 0,-24-21 2 0 0,0 0-1 0 0,-1 0 0 0 0,1 0 0 0 0,-1 0 1 0 0,0 0-1 0 0,-1 0 0 0 0,1 1 0 0 0,-1 0 1 0 0,0-1-1 0 0,0 1 0 0 0,-1 0 0 0 0,0 0 1 0 0,0 0-1 0 0,0 0 0 0 0,-1 0 0 0 0,0 0 0 0 0,0 0 1 0 0,0 0-1 0 0,-1 0 0 0 0,0 0 0 0 0,-1 6 1 0 0,-2 0 8 0 0,0 0 1 0 0,-1 0 0 0 0,-1 0 0 0 0,0-1 0 0 0,0 0 0 0 0,-1 0-1 0 0,-9 11 1 0 0,-64 65 8 0 0,35-40-188 0 0,43-45 101 0 0,0 0 1 0 0,0 0 0 0 0,1 0 0 0 0,-1 1-1 0 0,1-1 1 0 0,0 1 0 0 0,-1-1-1 0 0,1 1 1 0 0,0-1 0 0 0,1 1-1 0 0,-1 0 1 0 0,0 3 0 0 0,0 8-388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6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1 206 6941 0 0,'1'-1'2'0'0,"-1"0"0"0"0,1 1 0 0 0,0-1 0 0 0,-1 0 0 0 0,1 0 0 0 0,0 0 0 0 0,-1 0 0 0 0,1 0 0 0 0,-1 0 0 0 0,1 1 1 0 0,-1-1-1 0 0,0 0 0 0 0,1 0 0 0 0,-1 0 0 0 0,1-2 0 0 0,-1 2 9 0 0,0 0 0 0 0,0 0 0 0 0,0 0 0 0 0,0 0 0 0 0,1 0 0 0 0,-1 0 0 0 0,0 0 1 0 0,1 0-1 0 0,-1 0 0 0 0,1 1 0 0 0,-1-1 0 0 0,1 0 0 0 0,-1 0 0 0 0,1 1 0 0 0,-1-1 0 0 0,1 0 0 0 0,0 1 0 0 0,0-1 0 0 0,-1 0 1 0 0,1 1-1 0 0,0-1 0 0 0,0 1 0 0 0,0-1 0 0 0,-1 1 0 0 0,2-1 0 0 0,1 0 50 0 0,0 0 1 0 0,0 1-1 0 0,0-1 0 0 0,0 1 1 0 0,0-1-1 0 0,0 1 1 0 0,0 0-1 0 0,0 0 0 0 0,0 0 1 0 0,0 1-1 0 0,0-1 0 0 0,0 1 1 0 0,0-1-1 0 0,0 1 0 0 0,0 0 1 0 0,0 0-1 0 0,-1 0 1 0 0,4 3-1 0 0,-2-1 16 0 0,0 1 0 0 0,0-1 0 0 0,0 1 1 0 0,0 0-1 0 0,-1 0 0 0 0,0 1 0 0 0,0-1 0 0 0,0 1 0 0 0,3 8 1 0 0,27 54 215 0 0,33 60-209 0 0,-50-94-75 0 0,-15-31-13 0 0,0 0 0 0 0,0 0-1 0 0,0 0 1 0 0,0 1 0 0 0,-1-1 0 0 0,1 0 0 0 0,-1 1-1 0 0,0-1 1 0 0,0 0 0 0 0,0 1 0 0 0,0-1 0 0 0,0 5 0 0 0,-1-6 1 0 0,0-1 1 0 0,0 1 0 0 0,1-1 0 0 0,-1 1 0 0 0,0-1 0 0 0,0 1 0 0 0,0-1-1 0 0,0 1 1 0 0,0-1 0 0 0,0 1 0 0 0,0-1 0 0 0,0 0 0 0 0,0 0 0 0 0,0 0-1 0 0,0 1 1 0 0,0-1 0 0 0,0 0 0 0 0,0 0 0 0 0,0 0 0 0 0,0-1 0 0 0,0 1-1 0 0,0 0 1 0 0,1 0 0 0 0,-1 0 0 0 0,-2-1 0 0 0,-26-8-77 0 0,22 6 44 0 0,0-1 0 0 0,0 1 0 0 0,0-2 0 0 0,0 1 0 0 0,0-1 0 0 0,1 1 0 0 0,0-2 0 0 0,0 1 1 0 0,1-1-1 0 0,-1 0 0 0 0,1 0 0 0 0,0 0 0 0 0,1-1 0 0 0,-7-11 0 0 0,9 13 14 0 0,0 0 0 0 0,0 0 0 0 0,0 0 0 0 0,1 0 0 0 0,-1-1 0 0 0,1 1 0 0 0,0-1 0 0 0,1 1 0 0 0,-1-1 0 0 0,1 1 0 0 0,1-1 0 0 0,-1 1 0 0 0,1-1 0 0 0,-1 1 0 0 0,1 0 0 0 0,1-1 0 0 0,-1 1 0 0 0,1 0 0 0 0,0 0 0 0 0,0 0 0 0 0,6-9 0 0 0,12-13-1 0 0,0 1-1 0 0,2 1 1 0 0,1 1 0 0 0,45-35 0 0 0,-38 32-2 0 0,-25 24 12 0 0,13-14 16 0 0,26-17 0 0 0,-39 31-47 0 0,0-1 0 0 0,1 1-1 0 0,-1 1 1 0 0,1-1 0 0 0,-1 1 0 0 0,1 0-1 0 0,0 0 1 0 0,-1 0 0 0 0,1 1 0 0 0,0 0 0 0 0,6-1-1 0 0,-10 3-25 0 0,0-1-1 0 0,0 0 1 0 0,0 0-1 0 0,0 1 1 0 0,0-1-1 0 0,0 1 0 0 0,0 0 1 0 0,0-1-1 0 0,0 1 1 0 0,0 0-1 0 0,-1 0 1 0 0,1 0-1 0 0,0 0 1 0 0,1 2-1 0 0,5 3-475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3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7805 0 0,'0'0'91'0'0,"0"-1"0"0"0,-1 0 0 0 0,1 0 0 0 0,0 0 0 0 0,0 1 1 0 0,0-1-1 0 0,1 0 0 0 0,-1 0 0 0 0,0 0 0 0 0,0 0 0 0 0,0 1 0 0 0,1-1 0 0 0,-1 0 1 0 0,0 0-1 0 0,1 1 0 0 0,-1-1 0 0 0,1 0 0 0 0,-1 0 0 0 0,0 1 0 0 0,1-1 1 0 0,0 0-1 0 0,0 1-7 0 0,0 0 0 0 0,0 0 0 0 0,0-1 0 0 0,0 1 0 0 0,0 1 0 0 0,0-1 0 0 0,0 0 0 0 0,0 0 0 0 0,-1 0 0 0 0,1 0 0 0 0,0 1 1 0 0,0-1-1 0 0,0 0 0 0 0,0 1 0 0 0,0-1 0 0 0,0 1 0 0 0,-1-1 0 0 0,1 1 0 0 0,1 0 0 0 0,3 4 20 0 0,0-1 0 0 0,0 1 0 0 0,-1 0-1 0 0,1 1 1 0 0,-1-1 0 0 0,-1 1 0 0 0,1 0 0 0 0,-1 0-1 0 0,4 9 1 0 0,0-2 7 0 0,-1 0-74 0 0,-1-1 0 0 0,0 1 1 0 0,-1-1-1 0 0,0 1 1 0 0,-1 0-1 0 0,0 1 0 0 0,-1-1 1 0 0,-1 0-1 0 0,0 27 0 0 0,1-27-119 0 0,-2-12 3 0 0,1 0 0 0 0,-1-1 0 0 0,0 1 0 0 0,1 0 0 0 0,-1 0 0 0 0,0 0 0 0 0,0 0 0 0 0,0 0-1 0 0,0 0 1 0 0,0 0 0 0 0,0 0 0 0 0,0 0 0 0 0,0 0 0 0 0,0 0 0 0 0,-1 0 0 0 0,1 0 0 0 0,0 0 0 0 0,-1 0 0 0 0,1 0 0 0 0,0 0 0 0 0,-1-1 0 0 0,1 1 0 0 0,-1 0 0 0 0,1 0 0 0 0,-1 0 0 0 0,-1 0 0 0 0,2-1 58 0 0,0 0 0 0 0,0 0 0 0 0,0 0 0 0 0,0 0 0 0 0,0 0 0 0 0,0 0 0 0 0,0 0 0 0 0,0 0 0 0 0,0 0 0 0 0,0 0 0 0 0,0 0 0 0 0,0-1-274 0 0,-1 1 274 0 0,1 0 0 0 0,0 0 0 0 0,0 0 0 0 0,0 0 0 0 0,0 0 0 0 0,0 0 0 0 0,0 0 0 0 0,0 0 0 0 0,0 0 0 0 0,0 0 0 0 0,0 0 0 0 0,0 0 0 0 0,0 0 0 0 0,0 0 0 0 0,0 0 0 0 0,0 0 0 0 0,0 0 0 0 0,-1 0 0 0 0,1 0 0 0 0,0 0 0 0 0,0 0 0 0 0,0 1-211 0 0,0-3-291 0 0,-4-2-521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7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31 5573 0 0,'0'-1'15'0'0,"0"0"1"0"0,0-1-1 0 0,0 1 1 0 0,0 0-1 0 0,0 0 1 0 0,0 0-1 0 0,0-1 1 0 0,-1 1-1 0 0,1 0 1 0 0,0 0 0 0 0,-1 0-1 0 0,1 0 1 0 0,-1-1-1 0 0,1 1 1 0 0,-1 0-1 0 0,1 0 1 0 0,-1 0-1 0 0,0 0 1 0 0,0 0-1 0 0,1 1 1 0 0,-1-1 0 0 0,0 0-1 0 0,0 0 1 0 0,0 0-1 0 0,0 1 1 0 0,-2-2-1 0 0,2 2 19 0 0,-1-1-1 0 0,0 1 1 0 0,0 0-1 0 0,0 0 1 0 0,0 0-1 0 0,0 0 1 0 0,1 0-1 0 0,-1 0 1 0 0,0 0-1 0 0,0 1 1 0 0,0-1-1 0 0,0 1 1 0 0,1-1-1 0 0,-1 1 1 0 0,0-1-1 0 0,-3 3 1 0 0,-1 1 41 0 0,0 0 0 0 0,1 0-1 0 0,-1 0 1 0 0,1 1 0 0 0,0 0 0 0 0,0 0 0 0 0,1 0 0 0 0,-1 1 0 0 0,1 0-1 0 0,0 0 1 0 0,1 0 0 0 0,-5 9 0 0 0,3-5 63 0 0,1-1 0 0 0,1 1 0 0 0,0 0 0 0 0,0 0 0 0 0,1 0 0 0 0,0 0 0 0 0,-1 19 0 0 0,3-23-69 0 0,1 0 0 0 0,0 0 0 0 0,0 1 0 0 0,1-1-1 0 0,-1 0 1 0 0,1 0 0 0 0,1 0 0 0 0,-1-1-1 0 0,1 1 1 0 0,0-1 0 0 0,0 1 0 0 0,1-1-1 0 0,5 7 1 0 0,-7-9-53 0 0,1 0 0 0 0,-1-1 0 0 0,1 1 0 0 0,-1 0 0 0 0,1-1 0 0 0,0 0 0 0 0,0 0 0 0 0,0 0-1 0 0,1 0 1 0 0,-1 0 0 0 0,0-1 0 0 0,1 1 0 0 0,-1-1 0 0 0,1 0 0 0 0,-1 0 0 0 0,1 0 0 0 0,-1 0 0 0 0,1-1 0 0 0,0 0 0 0 0,-1 1-1 0 0,1-1 1 0 0,0-1 0 0 0,5 0 0 0 0,-3-1-29 0 0,-1 0-1 0 0,0-1 0 0 0,1 0 1 0 0,-1 0-1 0 0,0-1 1 0 0,-1 1-1 0 0,1-1 0 0 0,-1 0 1 0 0,1 0-1 0 0,-1-1 1 0 0,0 1-1 0 0,-1-1 0 0 0,1 0 1 0 0,4-8-1 0 0,4-4-31 0 0,-9 12 28 0 0,0 0-1 0 0,0 0 1 0 0,-1 0 0 0 0,1 0 0 0 0,-1 0 0 0 0,-1 0-1 0 0,1-1 1 0 0,-1 1 0 0 0,0-1 0 0 0,0 1 0 0 0,0-1-1 0 0,-1 0 1 0 0,0 1 0 0 0,0-1 0 0 0,-1 1-1 0 0,1-1 1 0 0,-3-10 0 0 0,1 9-30 0 0,0 1 0 0 0,0-1 0 0 0,0 1 0 0 0,-1 0 0 0 0,0 0 0 0 0,0 0 0 0 0,0 0 0 0 0,-1 0 0 0 0,0 1 1 0 0,0-1-1 0 0,0 1 0 0 0,-1 0 0 0 0,0 1 0 0 0,-8-8 0 0 0,11 11 22 0 0,0 0 0 0 0,0 0 0 0 0,0 1 1 0 0,1-1-1 0 0,-1 0 0 0 0,0 1 0 0 0,0-1 0 0 0,0 1 0 0 0,0 0 1 0 0,0 0-1 0 0,0-1 0 0 0,0 1 0 0 0,0 1 0 0 0,0-1 0 0 0,0 0 1 0 0,0 0-1 0 0,0 1 0 0 0,0-1 0 0 0,1 1 0 0 0,-1-1 1 0 0,0 1-1 0 0,0 0 0 0 0,0 0 0 0 0,1 0 0 0 0,-1 0 0 0 0,0 0 1 0 0,1 0-1 0 0,-1 1 0 0 0,1-1 0 0 0,-1 0 0 0 0,0 2 0 0 0,0-1-33 0 0,0 0-1 0 0,1-1 0 0 0,-1 1 1 0 0,1 0-1 0 0,0 0 0 0 0,0 0 0 0 0,-1 0 1 0 0,1 0-1 0 0,1 0 0 0 0,-1 0 0 0 0,0 0 1 0 0,0 0-1 0 0,1 1 0 0 0,-1-1 0 0 0,1 0 1 0 0,0 0-1 0 0,0 1 0 0 0,-1-1 0 0 0,1 0 1 0 0,1 0-1 0 0,-1 1 0 0 0,0-1 1 0 0,1 0-1 0 0,-1 0 0 0 0,1 0 0 0 0,1 5 1 0 0,5 4-332 0 0,1 1-12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7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228 588 4964 0 0,'5'-42'116'0'0,"-3"35"-33"0"0,-1 0 0 0 0,0 1 1 0 0,0-1-1 0 0,0 0 0 0 0,-1 0 0 0 0,0 0 0 0 0,-2-9 0 0 0,2 14-66 0 0,-1 0 0 0 0,0 0 0 0 0,0 0 0 0 0,0 0 0 0 0,0 0 0 0 0,0 0 0 0 0,0 0 0 0 0,-1 1 0 0 0,1-1 0 0 0,-1 0 0 0 0,1 1 0 0 0,-1-1 0 0 0,0 1 0 0 0,1-1 0 0 0,-1 1 0 0 0,0 0-1 0 0,0-1 1 0 0,0 1 0 0 0,0 0 0 0 0,0 1 0 0 0,0-1 0 0 0,0 0 0 0 0,0 0 0 0 0,-1 1 0 0 0,1 0 0 0 0,0-1 0 0 0,-4 1 0 0 0,-3-1 28 0 0,0 1 0 0 0,0 0 0 0 0,0 0 0 0 0,0 1 0 0 0,0 0 0 0 0,0 1 0 0 0,0 0 0 0 0,0 0 0 0 0,0 1 1 0 0,1 0-1 0 0,-1 1 0 0 0,1-1 0 0 0,0 2 0 0 0,0-1 0 0 0,0 1 0 0 0,-8 8 0 0 0,13-11-40 0 0,0 0 0 0 0,1 1 1 0 0,-1 0-1 0 0,1-1 0 0 0,-1 1 0 0 0,1 0 1 0 0,0 0-1 0 0,1 0 0 0 0,-1 0 0 0 0,0 1 0 0 0,1-1 1 0 0,0 0-1 0 0,0 1 0 0 0,0-1 0 0 0,0 1 1 0 0,0-1-1 0 0,1 1 0 0 0,-1 0 0 0 0,1-1 0 0 0,0 1 1 0 0,0 0-1 0 0,0-1 0 0 0,1 1 0 0 0,-1-1 1 0 0,1 1-1 0 0,0-1 0 0 0,0 1 0 0 0,0-1 0 0 0,1 1 1 0 0,-1-1-1 0 0,1 0 0 0 0,0 0 0 0 0,0 0 1 0 0,0 0-1 0 0,0 0 0 0 0,0 0 0 0 0,1 0 1 0 0,-1-1-1 0 0,1 1 0 0 0,-1-1 0 0 0,1 0 0 0 0,0 0 1 0 0,0 0-1 0 0,0 0 0 0 0,1 0 0 0 0,-1-1 1 0 0,0 1-1 0 0,6 1 0 0 0,2 1-10 0 0,-1-1-1 0 0,0 0 1 0 0,1-1 0 0 0,0 0-1 0 0,0-1 1 0 0,-1 0 0 0 0,1-1-1 0 0,21-1 1 0 0,-28 0 0 0 0,0 0 1 0 0,1 0-1 0 0,-1 0 1 0 0,0 0-1 0 0,1-1 0 0 0,-1 1 1 0 0,0-1-1 0 0,0 0 1 0 0,0-1-1 0 0,0 1 0 0 0,-1-1 1 0 0,1 1-1 0 0,-1-1 0 0 0,1 0 1 0 0,-1-1-1 0 0,0 1 1 0 0,0 0-1 0 0,0-1 0 0 0,-1 0 1 0 0,1 0-1 0 0,-1 1 1 0 0,0-1-1 0 0,3-9 0 0 0,-2 3-6 0 0,0 0-1 0 0,-1-1 1 0 0,0 1-1 0 0,-1-1 1 0 0,1-20 0 0 0,-8-56-25 0 0,3 50 36 0 0,-2-21-4 0 0,1 17-4 0 0,1 1 1 0 0,2-1-1 0 0,7-58 1 0 0,-2 74-1 0 0,-1 6 40 0 0,2-32 0 0 0,-21 100 224 0 0,12-26 35 0 0,1 0 0 0 0,1 0 0 0 0,1 0 0 0 0,3 25-1 0 0,14 94 1167 0 0,-6-77-1067 0 0,2-1 0 0 0,3 0 0 0 0,45 116 0 0 0,-25-97-1089 0 0,-27-62-121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9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52 346 4076 0 0,'-3'0'44'0'0,"-1"-2"-1"0"0,1 1 0 0 0,0 0 1 0 0,0-1-1 0 0,0 1 0 0 0,0-1 1 0 0,0 0-1 0 0,0 0 0 0 0,1 0 1 0 0,-1 0-1 0 0,1 0 0 0 0,-1-1 1 0 0,1 1-1 0 0,0-1 0 0 0,0 0 1 0 0,0 0-1 0 0,0 1 0 0 0,-1-5 1 0 0,3 6-27 0 0,0 1 0 0 0,1-1 0 0 0,-1 1 0 0 0,0-1 0 0 0,0 0 0 0 0,1 1 0 0 0,-1-1 0 0 0,1 1 0 0 0,-1-1 0 0 0,1 1 0 0 0,-1-1 0 0 0,1 1 0 0 0,-1-1 0 0 0,1 1 0 0 0,-1 0 0 0 0,1-1 0 0 0,-1 1 0 0 0,1 0 0 0 0,0-1 0 0 0,-1 1 0 0 0,1 0 0 0 0,0 0 0 0 0,-1 0 0 0 0,2-1 0 0 0,24-6-3 0 0,-21 5 21 0 0,95-20 341 0 0,2 4 1 0 0,107-5 0 0 0,-95 11-302 0 0,1457-90-49 0 0,-1134 80-200 0 0,-8 1-453 0 0,-415 21 587 0 0,3 0-29 0 0,-1-1 0 0 0,24-4 0 0 0,-40 5 69 0 0,0 0-1 0 0,0 0 1 0 0,0 0-1 0 0,0 0 0 0 0,0 0 1 0 0,1 0-1 0 0,-1 0 1 0 0,0 0-1 0 0,0 0 1 0 0,0 0-1 0 0,0 0 1 0 0,0 0-1 0 0,1 0 1 0 0,-1 0-1 0 0,0 0 1 0 0,0 0-1 0 0,0 0 0 0 0,0 0 1 0 0,0 0-1 0 0,1 0 1 0 0,-1-1-1 0 0,0 1 1 0 0,0 0-1 0 0,0 0 1 0 0,0 0-1 0 0,0 0 1 0 0,0 0-1 0 0,0 0 1 0 0,1 0-1 0 0,-1 0 1 0 0,0 0-1 0 0,0-1 0 0 0,0 1 1 0 0,0 0-1 0 0,0 0 1 0 0,0 0-1 0 0,0 0 1 0 0,0 0-1 0 0,0 0 1 0 0,0-1-1 0 0,0 1 1 0 0,0 0-1 0 0,0 0 1 0 0,0 0-1 0 0,0 0 0 0 0,0 0 1 0 0,0-1-1 0 0,0 1 1 0 0,0 0-1 0 0,0 0 1 0 0,0 0-1 0 0,0 0 1 0 0,0 0-1 0 0,0-1 1 0 0,0 1-1 0 0,0 0 1 0 0,0 0-1 0 0,-11-6-30 0 0,-17-2-20 0 0,1 4 39 0 0,-53 0-1 0 0,49 3 176 0 0,-34-4 1 0 0,66 3-124 0 0,1-1 1 0 0,0 1 0 0 0,0 0-1 0 0,1 1 1 0 0,-1-1 0 0 0,0 0-1 0 0,0 1 1 0 0,1-1-1 0 0,-1 1 1 0 0,1 0 0 0 0,0-1-1 0 0,-1 1 1 0 0,1 1 0 0 0,4-2-1 0 0,-36 50 1 0 0,8-4 71 0 0,1 0 0 0 0,3 1-1 0 0,-20 83 1 0 0,-21 264 185 0 0,33 4-234 0 0,19-271-28 0 0,-4 98-37 0 0,-15 211-13 0 0,6-310-17 0 0,-47 170 0 0 0,19-99-24 0 0,36-133 79 0 0,-4 85 1 0 0,14-144-18 0 0,1-1 1 0 0,0 1-1 0 0,0 0 1 0 0,1-1-1 0 0,-1 1 1 0 0,0-1-1 0 0,1 1 0 0 0,0-1 1 0 0,1 5-1 0 0,-2-7-6 0 0,0 1 1 0 0,0-1-1 0 0,1 0 0 0 0,-1 0 0 0 0,0 1 0 0 0,0-1 0 0 0,0 0 1 0 0,1 0-1 0 0,-1 1 0 0 0,0-1 0 0 0,0 0 0 0 0,1 0 0 0 0,-1 0 1 0 0,0 0-1 0 0,0 1 0 0 0,1-1 0 0 0,-1 0 0 0 0,0 0 0 0 0,0 0 1 0 0,1 0-1 0 0,-1 0 0 0 0,0 0 0 0 0,1 0 0 0 0,-1 0 1 0 0,0 0-1 0 0,1 0 0 0 0,-1 0 0 0 0,0 0 0 0 0,1 0 0 0 0,-1 0 1 0 0,1 0 4 0 0,1-1 0 0 0,-1 0 0 0 0,0 1 0 0 0,0-1 0 0 0,0 0 0 0 0,0 0 0 0 0,0 0 0 0 0,0 1 0 0 0,-1-1 0 0 0,1 0 0 0 0,0 0 0 0 0,1-2 0 0 0,28-41-118 0 0,-28 41 110 0 0,1 0 1 0 0,0 1-1 0 0,0-1 1 0 0,0 1-1 0 0,0 0 1 0 0,0 0-1 0 0,0 0 1 0 0,1 0-1 0 0,-1 0 1 0 0,1 1-1 0 0,-1 0 1 0 0,1-1-1 0 0,5 0 1 0 0,7-1 6 0 0,32-1 1 0 0,-7 1 2 0 0,349-23-598 0 0,-288 23 534 0 0,481-3-304 0 0,-97 3 125 0 0,-442 2 214 0 0,83-12-1 0 0,-126 13 10 0 0,0 0 0 0 0,0 0-1 0 0,0 0 1 0 0,0 0 0 0 0,0-1-1 0 0,0 1 1 0 0,0 0 0 0 0,-1 0 0 0 0,1-1-1 0 0,0 1 1 0 0,0-1 0 0 0,0 1-1 0 0,-1-1 1 0 0,1 1 0 0 0,0-1-1 0 0,1 0 1 0 0,-3-3-210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0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1824 331 5300 0 0,'16'-12'76'0'0,"0"-1"-1"0"0,14-15 0 0 0,-25 22-44 0 0,0 0 1 0 0,0 0-1 0 0,0 0 0 0 0,0-1 0 0 0,-1 1 0 0 0,0-1 0 0 0,-1 0 0 0 0,4-9 1 0 0,-6 14-14 0 0,-1 1 0 0 0,1-1 1 0 0,-1 0-1 0 0,0 1 0 0 0,0-1 1 0 0,1 0-1 0 0,-1 0 0 0 0,0 1 1 0 0,0-1-1 0 0,-1 0 0 0 0,1 1 1 0 0,0-1-1 0 0,-1 0 0 0 0,1 1 1 0 0,-1-1-1 0 0,1 0 0 0 0,-1 1 1 0 0,0-1-1 0 0,1 1 0 0 0,-1-1 1 0 0,0 1-1 0 0,-2-3 0 0 0,0 2 0 0 0,1-1 0 0 0,-1 1 0 0 0,0 0-1 0 0,0 0 1 0 0,0 0 0 0 0,0 0 0 0 0,-1 0-1 0 0,1 1 1 0 0,-1-1 0 0 0,-3 0 0 0 0,-8-2 60 0 0,-1 1 0 0 0,1 0 0 0 0,-29 0 0 0 0,0 3 23 0 0,0 1 0 0 0,0 3 0 0 0,1 1 0 0 0,-78 20-1 0 0,39 0 121 0 0,-119 51-1 0 0,140-47-56 0 0,2 2 0 0 0,-97 68-1 0 0,-95 103 284 0 0,165-123-122 0 0,4 4 1 0 0,3 3 0 0 0,-115 167 0 0 0,152-189-46 0 0,3 2 0 0 0,-52 118 1 0 0,76-147-181 0 0,2 0 1 0 0,1 0 0 0 0,2 1 0 0 0,2 0-1 0 0,1 1 1 0 0,2 0 0 0 0,1 43-1 0 0,5-56-34 0 0,1-1 0 0 0,1 1 0 0 0,1-1-1 0 0,1 0 1 0 0,2-1 0 0 0,10 29-1 0 0,-3-21 5 0 0,1-1-1 0 0,1 0 1 0 0,1-1-1 0 0,22 28 1 0 0,2-7 15 0 0,2-1-1 0 0,3-2 1 0 0,1-2 0 0 0,73 53-1 0 0,-33-34-64 0 0,4-4-1 0 0,2-4 0 0 0,3-4 1 0 0,156 61-1 0 0,-115-64-15 0 0,1-6 0 0 0,278 49 1 0 0,-196-62 20 0 0,438 6 0 0 0,-481-42-105 0 0,-1-8 0 0 0,346-71 1 0 0,-422 59-57 0 0,-2-4 1 0 0,0-5 0 0 0,-3-3-1 0 0,119-66 1 0 0,-148 66 13 0 0,-2-4 0 0 0,-2-2 0 0 0,-1-3 1 0 0,-3-3-1 0 0,-2-2 0 0 0,75-89 0 0 0,-92 92 50 0 0,-2-3-1 0 0,-2 0 1 0 0,-3-3-1 0 0,-1 0 1 0 0,-4-2-1 0 0,28-78 0 0 0,-39 85 16 0 0,-3 1 0 0 0,-1-2-1 0 0,-3 0 1 0 0,-2 0-1 0 0,-2 0 1 0 0,-2-1-1 0 0,-3 0 1 0 0,-6-61 0 0 0,-1 59 28 0 0,-2 0 1 0 0,-2 0 0 0 0,-3 1 0 0 0,-1 0 0 0 0,-3 1 0 0 0,-3 2-1 0 0,-1 0 1 0 0,-2 1 0 0 0,-3 1 0 0 0,-2 1 0 0 0,-1 2 0 0 0,-3 1 0 0 0,-1 1-1 0 0,-2 2 1 0 0,-2 2 0 0 0,-44-36 0 0 0,13 24 17 0 0,-1 2 0 0 0,-2 4 0 0 0,-3 3 0 0 0,-1 3 0 0 0,-135-47 0 0 0,38 31-51 0 0,-287-52 1 0 0,261 72-336 0 0,-2 9 1 0 0,0 8-1 0 0,-1 10 0 0 0,-357 31 0 0 0,480-14-29 0 0,0 3 0 0 0,2 3 0 0 0,0 4-1 0 0,-81 32 1 0 0,79-17-213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0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146 253 7197 0 0,'-15'-9'176'0'0,"13"-3"-39"0"0,2 12-134 0 0,0 0 1 0 0,0 0-1 0 0,0 0 0 0 0,0-1 1 0 0,0 1-1 0 0,0 0 1 0 0,0 0-1 0 0,0 0 0 0 0,0-1 1 0 0,0 1-1 0 0,0 0 0 0 0,0 0 1 0 0,0-1-1 0 0,0 1 0 0 0,0 0 1 0 0,0 0-1 0 0,0 0 1 0 0,0-1-1 0 0,0 1 0 0 0,0 0 1 0 0,0 0-1 0 0,-1 0 0 0 0,1-1 1 0 0,0 1-1 0 0,0 0 0 0 0,0 0 1 0 0,0 0-1 0 0,0 0 1 0 0,-1 0-1 0 0,1-1 0 0 0,0 1 1 0 0,0 0-1 0 0,0 0 0 0 0,0 0 1 0 0,-1 0-1 0 0,1 0 0 0 0,0 0 1 0 0,0 0-1 0 0,0-1 1 0 0,-1 1-1 0 0,1 0 0 0 0,0 0 1 0 0,0 0-1 0 0,0 0 0 0 0,-1 0 1 0 0,1 0-1 0 0,0 0 1 0 0,0 0-1 0 0,-1 0 0 0 0,1 0 1 0 0,0 0-1 0 0,-8 10 196 0 0,-9 54-147 0 0,-15 109 0 0 0,24-110-44 0 0,-4-1 0 0 0,-20 62-1 0 0,23-100-2 0 0,5-20 29 0 0,5-17 1 0 0,19-105-54 0 0,-8 41-26 0 0,43-146 1 0 0,5 69 73 0 0,-52 137 5 0 0,1 0 1 0 0,1 1-1 0 0,0 0 0 0 0,1 1 1 0 0,0 0-1 0 0,24-23 0 0 0,-32 35-19 0 0,0 0 1 0 0,0 1-1 0 0,1-1 0 0 0,-1 1 1 0 0,1-1-1 0 0,-1 1 0 0 0,1 0 1 0 0,0 1-1 0 0,0-1 0 0 0,-1 1 1 0 0,1-1-1 0 0,1 1 0 0 0,-1 0 0 0 0,0 1 1 0 0,0-1-1 0 0,0 1 0 0 0,0 0 1 0 0,6 0-1 0 0,-6 1 4 0 0,0 0 0 0 0,0 0 0 0 0,0 1-1 0 0,0-1 1 0 0,0 1 0 0 0,0 0 0 0 0,0 0 0 0 0,0 0 0 0 0,-1 1-1 0 0,1-1 1 0 0,-1 1 0 0 0,0 0 0 0 0,0 0 0 0 0,0 0 0 0 0,0 1-1 0 0,0-1 1 0 0,3 7 0 0 0,8 12 53 0 0,-2 1-1 0 0,0 0 0 0 0,-2 1 1 0 0,0 1-1 0 0,11 45 0 0 0,16 133 11 0 0,-37-201-82 0 0,9 61-751 0 0,-3 0 0 0 0,-4 90 0 0 0,-3-131-53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1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8 492 6845 0 0,'-1'-1'-5'0'0,"1"0"1"0"0,-1 0-1 0 0,0 0 1 0 0,1 0-1 0 0,-1 1 1 0 0,0-1-1 0 0,1 0 1 0 0,0 0-1 0 0,-1 0 1 0 0,1 0-1 0 0,-1 0 1 0 0,1 0-1 0 0,0 0 1 0 0,0 0-1 0 0,0 0 1 0 0,-1 0-1 0 0,1-1 1 0 0,0 1-1 0 0,0 0 1 0 0,0 0-1 0 0,1 0 1 0 0,-1 0-1 0 0,0 0 1 0 0,0 0-1 0 0,1 0 1 0 0,0-2-1 0 0,1-1 0 0 0,0 1 1 0 0,1-1-1 0 0,-1 0 0 0 0,1 1 1 0 0,4-5-1 0 0,-3 4-19 0 0,2-1 21 0 0,1 0 1 0 0,-1 0-1 0 0,1 1 0 0 0,0 0 0 0 0,1 1 0 0 0,-1-1 0 0 0,1 2 1 0 0,-1-1-1 0 0,1 1 0 0 0,14-3 0 0 0,0 0-44 0 0,235-46-280 0 0,-132 31 248 0 0,-65 9 529 0 0,116-38 0 0 0,-189 132 291 0 0,-19 249-217 0 0,24-192-388 0 0,7-129-184 0 0,-1 3 455 0 0,-4-30-26 0 0,-11-50-281 0 0,-8-67 1 0 0,21 102-110 0 0,2-1 0 0 0,1 0 0 0 0,2 1 1 0 0,5-44-1 0 0,0 34-9 0 0,2 1 0 0 0,2 0 0 0 0,19-50 1 0 0,-23 74 7 0 0,1 1 0 0 0,0 0 0 0 0,1 0 1 0 0,0 1-1 0 0,2 0 0 0 0,-1 0 1 0 0,2 1-1 0 0,0 0 0 0 0,0 1 1 0 0,26-20-1 0 0,-31 27 9 0 0,1 1 0 0 0,-1 0 0 0 0,1 1 0 0 0,0 0 0 0 0,0 0 1 0 0,0 0-1 0 0,0 1 0 0 0,0 0 0 0 0,0 0 0 0 0,1 1 0 0 0,-1 0 0 0 0,1 0 0 0 0,-1 1 1 0 0,1-1-1 0 0,-1 2 0 0 0,1-1 0 0 0,-1 1 0 0 0,1 1 0 0 0,11 2 0 0 0,-11-1 3 0 0,0 0-1 0 0,-1 1 1 0 0,1-1-1 0 0,-1 2 1 0 0,1-1-1 0 0,-1 1 1 0 0,-1 0 0 0 0,1 0-1 0 0,-1 1 1 0 0,1 0-1 0 0,-2 0 1 0 0,1 0-1 0 0,-1 1 1 0 0,0 0-1 0 0,0 0 1 0 0,-1 0-1 0 0,4 8 1 0 0,-3-3 4 0 0,0-1 1 0 0,-1 1-1 0 0,-1 0 1 0 0,0 0-1 0 0,0 0 1 0 0,-1 0 0 0 0,-1 0-1 0 0,0 0 1 0 0,-1 1-1 0 0,0-1 1 0 0,-1 0-1 0 0,-2 14 1 0 0,1-17-11 0 0,0 1 1 0 0,0-1 0 0 0,-1 0-1 0 0,-1-1 1 0 0,0 1 0 0 0,0 0-1 0 0,0-1 1 0 0,-1 0 0 0 0,0 0-1 0 0,-1-1 1 0 0,0 1 0 0 0,0-1-1 0 0,0 0 1 0 0,-1-1 0 0 0,0 1-1 0 0,-10 6 1 0 0,-2-1-404 0 0,0 0 0 0 0,-1-2 0 0 0,0 0 0 0 0,0-1 0 0 0,-23 7 0 0 0,34-14-443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1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202 308 7549 0 0,'-1'1'5'0'0,"1"-1"-1"0"0,0 0 1 0 0,0 0 0 0 0,0 1 0 0 0,0-1 0 0 0,0 0 0 0 0,0 0 0 0 0,0 1 0 0 0,0-1 0 0 0,-1 0 0 0 0,1 0-1 0 0,0 1 1 0 0,0-1 0 0 0,0 0 0 0 0,0 0 0 0 0,-1 0 0 0 0,1 0 0 0 0,0 1 0 0 0,0-1 0 0 0,0 0 0 0 0,-1 0-1 0 0,1 0 1 0 0,0 0 0 0 0,0 0 0 0 0,-1 0 0 0 0,1 1 0 0 0,0-1 0 0 0,0 0 0 0 0,-1 0 0 0 0,1 0 0 0 0,0 0-1 0 0,-1 0 1 0 0,1 0 0 0 0,0 0 0 0 0,0 0 0 0 0,-1 0 0 0 0,1 0 0 0 0,-1-1 0 0 0,1 1 3 0 0,0 0 0 0 0,-1 0 1 0 0,1 0-1 0 0,0 0 1 0 0,-1 0-1 0 0,1 0 0 0 0,0 0 1 0 0,-1 0-1 0 0,1 0 0 0 0,0 0 1 0 0,0 0-1 0 0,-1 1 0 0 0,1-1 1 0 0,0 0-1 0 0,-1 0 0 0 0,1 0 1 0 0,0 0-1 0 0,-1 0 0 0 0,1 1 1 0 0,0-1-1 0 0,0 0 0 0 0,-1 0 1 0 0,1 0-1 0 0,0 1 1 0 0,0-1-1 0 0,-1 0 0 0 0,1 0 1 0 0,0 1-1 0 0,0-1 0 0 0,0 0 1 0 0,0 1-1 0 0,-1-1 0 0 0,1 0 1 0 0,0 1-1 0 0,0-1 0 0 0,0 0 1 0 0,0 0-1 0 0,0 1 0 0 0,-4 11 100 0 0,0-1 0 0 0,1 1 0 0 0,1 0 0 0 0,0 0 0 0 0,0 0 0 0 0,1 21 0 0 0,10 77 784 0 0,-5-82-805 0 0,-2 0 0 0 0,0 0 0 0 0,-4 37-1 0 0,1-56-73 0 0,-3 21-8 0 0,4-29-3 0 0,-1 0 0 0 0,1 0 1 0 0,0 0-1 0 0,-1 0 0 0 0,1 0 0 0 0,0 0 1 0 0,-1 0-1 0 0,1 0 0 0 0,-1 0 0 0 0,1 0 1 0 0,-1-1-1 0 0,0 1 0 0 0,1 0 0 0 0,-1 0 1 0 0,0-1-1 0 0,0 1 0 0 0,0 0 0 0 0,1-1 0 0 0,-1 1 1 0 0,0-1-1 0 0,0 1 0 0 0,0-1 0 0 0,-1 1 1 0 0,0-1-2 0 0,1 0 1 0 0,-1 0 0 0 0,1-1-1 0 0,0 1 1 0 0,-1 0 0 0 0,1-1-1 0 0,-1 1 1 0 0,1-1 0 0 0,0 0-1 0 0,-1 1 1 0 0,1-1 0 0 0,0 0-1 0 0,0 0 1 0 0,0 0 0 0 0,0 0-1 0 0,-1 0 1 0 0,0-1 0 0 0,-18-21 22 0 0,20 23-24 0 0,-15-18-30 0 0,2-1-1 0 0,0-1 1 0 0,1 0-1 0 0,0 0 1 0 0,2-1 0 0 0,-13-39-1 0 0,18 44 9 0 0,1 0-1 0 0,1-1 1 0 0,1 1 0 0 0,0-1-1 0 0,1 1 1 0 0,1-1-1 0 0,1 1 1 0 0,0-1 0 0 0,1 1-1 0 0,5-23 1 0 0,0 14-4 0 0,1 1 0 0 0,0 0-1 0 0,2 1 1 0 0,1 0 0 0 0,1 0 0 0 0,19-27 0 0 0,-23 38 27 0 0,0 1 0 0 0,1 0 1 0 0,0 1-1 0 0,0 0 0 0 0,2 0 0 0 0,-1 1 1 0 0,1 1-1 0 0,0 0 0 0 0,1 0 0 0 0,0 1 1 0 0,0 0-1 0 0,0 1 0 0 0,16-5 1 0 0,-24 10 3 0 0,1 0 0 0 0,-1 0 0 0 0,1 0 0 0 0,-1 1 0 0 0,1-1 0 0 0,0 1 0 0 0,-1 0 0 0 0,1 1 1 0 0,-1-1-1 0 0,1 1 0 0 0,0 0 0 0 0,-1 0 0 0 0,0 0 0 0 0,6 3 0 0 0,-3-1 11 0 0,0 1 0 0 0,-1 0 1 0 0,1 0-1 0 0,-1 0 0 0 0,0 1 0 0 0,-1 0 0 0 0,1 0 0 0 0,5 7 0 0 0,-2-1 19 0 0,0 1-1 0 0,-1 0 0 0 0,0 1 0 0 0,0 0 0 0 0,-2 0 0 0 0,1 0 1 0 0,-2 1-1 0 0,6 18 0 0 0,-10-24-23 0 0,0-1 0 0 0,0 0 0 0 0,-1 1 0 0 0,1-1 1 0 0,-2 1-1 0 0,1-1 0 0 0,-1 0 0 0 0,0 1 0 0 0,-1-1 0 0 0,1 0 0 0 0,-1 0 1 0 0,-1 0-1 0 0,0 0 0 0 0,0 0 0 0 0,0 0 0 0 0,0-1 0 0 0,-6 8 0 0 0,-7 8-382 0 0,-2 0-1 0 0,0-1 0 0 0,-24 22 0 0 0,30-31-185 0 0,-3 2-417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1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137 120 6437 0 0,'-15'-5'206'0'0,"1"-1"0"0"0,0 0 0 0 0,0 0 1 0 0,1-2-1 0 0,0 1 0 0 0,0-2 0 0 0,-20-17 1 0 0,33 26-175 0 0,-1-1 1 0 0,1 1 0 0 0,-1 0 0 0 0,1-1-1 0 0,-1 1 1 0 0,1 0 0 0 0,-1-1 0 0 0,1 1-1 0 0,-1-1 1 0 0,1 1 0 0 0,0-1-1 0 0,-1 1 1 0 0,1-1 0 0 0,0 0 0 0 0,0 1-1 0 0,-1-1 1 0 0,1 1 0 0 0,0-1 0 0 0,0 0-1 0 0,0 1 1 0 0,0-1 0 0 0,-1 1-1 0 0,1-1 1 0 0,0 0 0 0 0,0 1 0 0 0,0-1-1 0 0,0 0 1 0 0,1 1 0 0 0,-1-1 0 0 0,0 1-1 0 0,0-1 1 0 0,0 0 0 0 0,0 1-1 0 0,1-1 1 0 0,-1 1 0 0 0,0-1 0 0 0,1 0-1 0 0,-1 1 1 0 0,0-1 0 0 0,1 1 0 0 0,-1-1-1 0 0,1 1 1 0 0,-1 0 0 0 0,0-1-1 0 0,1 1 1 0 0,-1-1 0 0 0,1 1 0 0 0,0 0-1 0 0,-1-1 1 0 0,1 1 0 0 0,-1 0 0 0 0,1 0-1 0 0,0-1 1 0 0,4-1 56 0 0,0 0 0 0 0,0 0 0 0 0,0 0 1 0 0,0 1-1 0 0,6-2 0 0 0,23-1 101 0 0,59 1 1 0 0,-46 3-107 0 0,377 11 605 0 0,-72 1-753 0 0,-333-11-801 0 0,-38 1-740 0 0,-6-1 429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2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5 173 4996 0 0,'-4'-3'520'0'0,"4"3"-506"0"0,0 0 0 0 0,0 0-1 0 0,0-1 1 0 0,0 1 0 0 0,0 0 0 0 0,0 0-1 0 0,0 0 1 0 0,0-1 0 0 0,0 1-1 0 0,0 0 1 0 0,0 0 0 0 0,0 0 0 0 0,0 0-1 0 0,0-1 1 0 0,0 1 0 0 0,0 0 0 0 0,0 0-1 0 0,0 0 1 0 0,0-1 0 0 0,0 1 0 0 0,0 0-1 0 0,0 0 1 0 0,0 0 0 0 0,0-1 0 0 0,0 1-1 0 0,0 0 1 0 0,0 0 0 0 0,0 0 0 0 0,1 0-1 0 0,-1 0 1 0 0,0-1 0 0 0,0 1 0 0 0,0 0-1 0 0,0 0 1 0 0,0 0 0 0 0,0 0 0 0 0,1 0-1 0 0,-1 0 1 0 0,0 0 0 0 0,0-1 0 0 0,0 1-1 0 0,1 0 1 0 0,-1 0 0 0 0,0 0-1 0 0,0 0 1 0 0,0 0 0 0 0,0 0 0 0 0,1 0-1 0 0,-1 0 1 0 0,0 0 0 0 0,0 0 0 0 0,0 0-1 0 0,1 0 1 0 0,-1 0 0 0 0,30 5 519 0 0,45 1-132 0 0,83-4 0 0 0,76-15-213 0 0,-107 5-104 0 0,2209-88 74 0 0,-1039 47-215 0 0,-1170 40 16 0 0,-298 29-1079 0 0,126-14 622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3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2896 4460 0 0,'-96'6'110'0'0,"75"-6"-40"0"0,-1 1 1 0 0,1 0-1 0 0,0 2 1 0 0,-1 1 0 0 0,-29 8-1 0 0,50-12-63 0 0,1 0 0 0 0,-1 0-1 0 0,1 1 1 0 0,-1-1 0 0 0,0 0 0 0 0,1 0 0 0 0,-1 0-1 0 0,0 1 1 0 0,1-1 0 0 0,-1 0 0 0 0,1 1-1 0 0,-1-1 1 0 0,1 1 0 0 0,-1-1 0 0 0,1 0-1 0 0,-1 1 1 0 0,1-1 0 0 0,-1 1 0 0 0,1-1 0 0 0,-1 1-1 0 0,1 0 1 0 0,0-1 0 0 0,-1 1 0 0 0,1 0-1 0 0,0 0 7 0 0,0-1-1 0 0,1 1 1 0 0,-1-1-1 0 0,1 1 1 0 0,-1-1-1 0 0,1 1 0 0 0,-1-1 1 0 0,0 1-1 0 0,1-1 1 0 0,-1 0-1 0 0,1 1 1 0 0,0-1-1 0 0,-1 0 1 0 0,1 1-1 0 0,-1-1 0 0 0,1 0 1 0 0,-1 0-1 0 0,1 1 1 0 0,1-1-1 0 0,34 7 363 0 0,270-11 335 0 0,-170-2-737 0 0,687-14 100 0 0,311-11 8 0 0,-1101 30-69 0 0,162-6 169 0 0,223-37 0 0 0,-417 44-179 0 0,11-2 23 0 0,0 0 0 0 0,0-1 0 0 0,0 0-1 0 0,20-9 1 0 0,-31 12-22 0 0,0 0-1 0 0,-1 0 1 0 0,1-1-1 0 0,-1 1 0 0 0,1 0 1 0 0,-1 0-1 0 0,1-1 0 0 0,-1 1 1 0 0,1 0-1 0 0,-1-1 1 0 0,1 1-1 0 0,-1-1 0 0 0,0 1 1 0 0,1-1-1 0 0,-1 1 1 0 0,1 0-1 0 0,-1-1 0 0 0,0 1 1 0 0,1-1-1 0 0,-1 0 1 0 0,0 1-1 0 0,0-1 0 0 0,0 1 1 0 0,1-1-1 0 0,-1 1 1 0 0,0-1-1 0 0,0 1 0 0 0,0-1 1 0 0,0 0-1 0 0,0 1 1 0 0,0-1-1 0 0,0 1 0 0 0,0-2 1 0 0,-1 0 3 0 0,0 1 0 0 0,0-1 0 0 0,0 1 0 0 0,0-1 0 0 0,0 1 0 0 0,0-1 0 0 0,0 1 0 0 0,-1 0 1 0 0,1 0-1 0 0,-1 0 0 0 0,-1-2 0 0 0,-9-4 32 0 0,0 0 1 0 0,-16-7-1 0 0,24 12-23 0 0,-41-19 13 0 0,-142-73 52 0 0,156 76-69 0 0,0-1 0 0 0,2-2 1 0 0,1 0-1 0 0,0-2 0 0 0,2-1 0 0 0,-25-29 1 0 0,36 35-35 0 0,1 0 1 0 0,1-1-1 0 0,0-1 1 0 0,2 0 0 0 0,0-1-1 0 0,1 0 1 0 0,1 0-1 0 0,1-1 1 0 0,1 0-1 0 0,-6-33 1 0 0,7 6-98 0 0,1 0 1 0 0,3-1-1 0 0,6-77 0 0 0,30-150-551 0 0,-14 144 333 0 0,16-106-293 0 0,10-84 276 0 0,-36 220 334 0 0,-3-119 0 0 0,-9 188 14 0 0,0 1 1 0 0,-3-1-1 0 0,0 0 0 0 0,-2 1 1 0 0,-2 0-1 0 0,-1 1 1 0 0,-25-56-1 0 0,31 79 4 0 0,1 0 0 0 0,0 0 0 0 0,1 0-1 0 0,0 0 1 0 0,0 0 0 0 0,1 0 0 0 0,0-1 0 0 0,1 1-1 0 0,0 0 1 0 0,0-1 0 0 0,1 1 0 0 0,0 0 0 0 0,5-17-1 0 0,-6 24 6 0 0,1 0-1 0 0,-1 1 0 0 0,1-1 0 0 0,-1 0 0 0 0,1 0 0 0 0,-1 0 0 0 0,0 0 0 0 0,0 1 0 0 0,0-1 0 0 0,0 0 1 0 0,0 0-1 0 0,-1 0 0 0 0,1 0 0 0 0,-1 1 0 0 0,1-1 0 0 0,-2-3 0 0 0,0 2-3 0 0,1 1-1 0 0,-1-1 0 0 0,0 1 1 0 0,0 0-1 0 0,-1 0 0 0 0,1 0 1 0 0,0 0-1 0 0,-1 0 1 0 0,1 0-1 0 0,-4-1 0 0 0,6 3 4 0 0,0 0-1 0 0,0 0 0 0 0,-1 0 0 0 0,1 0 0 0 0,0-1 0 0 0,0 1 1 0 0,-1 0-1 0 0,1 0 0 0 0,0 0 0 0 0,0 0 0 0 0,-1 0 0 0 0,1-1 1 0 0,0 1-1 0 0,0 0 0 0 0,0 0 0 0 0,-1-1 0 0 0,1 1 1 0 0,0 0-1 0 0,0 0 0 0 0,0-1 0 0 0,0 1 0 0 0,0 0 0 0 0,0 0 1 0 0,0-1-1 0 0,-1 1 0 0 0,1 0 0 0 0,0 0 0 0 0,0-1 0 0 0,0 1 1 0 0,0 0-1 0 0,0-1 0 0 0,0 1 0 0 0,0 0 0 0 0,0 0 0 0 0,0-1 1 0 0,0 1-1 0 0,1 0 0 0 0,-1-1 0 0 0,0 1 0 0 0,0 0 0 0 0,0 0 1 0 0,0-1-1 0 0,15-7 13 0 0,17 0 6 0 0,313-25 153 0 0,-194 23-65 0 0,373-14 802 0 0,-322 17-709 0 0,36 7-178 0 0,-229 0 62 0 0,-7 1-110 0 0,-6 1-216 0 0,-7 3-15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1:33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0 883 24575,'86'-70'0,"-27"20"0,-38 34 0,39-32 0,3 3 0,93-52 0,65-9 0,121-66 0,-69-9 0,-174 113 0,-94 64 0,1 0 0,0 1 0,-1-1 0,1 1 0,0 1 0,1-1 0,-1 1 0,9-2 0,-12 4 0,0 0 0,0 0 0,0 0 0,0 0 0,0 0 0,0 1 0,0-1 0,0 1 0,0 0 0,0 0 0,0 0 0,0 0 0,-1 0 0,1 1 0,-1 0 0,1-1 0,-1 1 0,1 0 0,-1 0 0,3 2 0,11 16 0,0 1 0,-1 1 0,-1 0 0,-1 0 0,11 27 0,-5-11 0,24 43 0,56 114 0,-94-182 46,0 1-1,-1 0 1,0-1-1,-1 1 1,-1 1-1,1 13 1,-4 86-718,-1-72-340,1-11-5814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3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40 6281 0 0,'-1'-5'-6'0'0,"-8"-23"500"0"0,3 22-144 0 0,6 6-338 0 0,-1 0 0 0 0,1 1 0 0 0,-1-1 0 0 0,1 0 1 0 0,-1 1-1 0 0,1-1 0 0 0,0 0 0 0 0,-1 1 0 0 0,1-1 1 0 0,0 1-1 0 0,-1-1 0 0 0,1 1 0 0 0,0-1 0 0 0,0 1 0 0 0,-1-1 1 0 0,1 1-1 0 0,0-1 0 0 0,0 1 0 0 0,0-1 0 0 0,0 1 0 0 0,0 0 1 0 0,-1 1-59 0 0,1-1 1 0 0,-1 1-1 0 0,1 0 1 0 0,0 0-1 0 0,0 0 1 0 0,0 0 0 0 0,0 0-1 0 0,0 0 1 0 0,1-1-1 0 0,-1 1 1 0 0,1 0-1 0 0,-1 0 1 0 0,1 0 0 0 0,-1-1-1 0 0,1 1 1 0 0,0 0-1 0 0,0-1 1 0 0,0 1-1 0 0,0 0 1 0 0,2 1-1 0 0,-2-1-115 0 0,3 6-285 0 0</inkml:trace>
  <inkml:trace contextRef="#ctx0" brushRef="#br0" timeOffset="1">190 66 9297 0 0,'-3'-10'-121'0'0,"3"10"154"0"0,0-1 0 0 0,0 1 1 0 0,-1 0-1 0 0,1 0 0 0 0,0-1 1 0 0,0 1-1 0 0,0 0 0 0 0,0-1 1 0 0,0 1-1 0 0,0 0 0 0 0,-1-1 1 0 0,1 1-1 0 0,0 0 0 0 0,0 0 0 0 0,0-1 1 0 0,0 1-1 0 0,0 0 0 0 0,0-1 1 0 0,0 1-1 0 0,0 0 0 0 0,0-1 1 0 0,1 1-1 0 0,-1 0 0 0 0,0-1 1 0 0,0 1-1 0 0,0 0 0 0 0,0-1 1 0 0,0 1-1 0 0,0 0 0 0 0,1 0 0 0 0,-1-1 1 0 0,0 1-1 0 0,0 0 0 0 0,1 0 1 0 0,-1-1-1 0 0,0 1 0 0 0,0 0 1 0 0,1 0-1 0 0,-1 0 0 0 0,3 44 1867 0 0,-3-26-1769 0 0,0 1 0 0 0,1-1 0 0 0,1 0-1 0 0,1 0 1 0 0,5 20 0 0 0,2-6 56 0 0,-4-13-60 0 0,0-1 1 0 0,15 31 0 0 0,-11-29-73 0 0,1-1 0 0 0,1-1 0 0 0,28 34 0 0 0,-36-47-111 0 0,0-1 1 0 0,1 0 0 0 0,-1 1 0 0 0,1-2 0 0 0,0 1-1 0 0,0 0 1 0 0,0-1 0 0 0,1 0 0 0 0,-1 0 0 0 0,1-1-1 0 0,0 1 1 0 0,0-1 0 0 0,0-1 0 0 0,0 1 0 0 0,0-1-1 0 0,0 0 1 0 0,0 0 0 0 0,10-1 0 0 0,-16 1 4 0 0,1-1 1 0 0,-1 0 0 0 0,1 0-1 0 0,0 0 1 0 0,-1 0-1 0 0,1 0 1 0 0,-1 0 0 0 0,1 0-1 0 0,-1 0 1 0 0,1 0-1 0 0,-1 0 1 0 0,1-1 0 0 0,-1 1-1 0 0,1 0 1 0 0,-1 0-1 0 0,1 0 1 0 0,-1-1 0 0 0,1 1-1 0 0,-1 0 1 0 0,1-1-1 0 0,-1 1 1 0 0,1 0 0 0 0,-1-1-1 0 0,0 1 1 0 0,1 0 0 0 0,-1-1-1 0 0,0 1 1 0 0,1-1-1 0 0,-1 1 1 0 0,0-1 0 0 0,1 1-1 0 0,-1-1 1 0 0,0 1-1 0 0,0-1 1 0 0,0 1 0 0 0,1-1-1 0 0,-1 1 1 0 0,0-1-1 0 0,0 1 1 0 0,0-1 0 0 0,0 0-1 0 0,0 1 1 0 0,0-1-1 0 0,0 1 1 0 0,0-1 0 0 0,-14-26-1699 0 0,6 13 1087 0 0,-4-15-5 0 0,9 21 563 0 0,-1 0 1 0 0,1 0-1 0 0,-4-17 0 0 0,6 18 133 0 0,0-1-1 0 0,0 1 1 0 0,-1 0 0 0 0,0 0-1 0 0,0 0 1 0 0,-1 0-1 0 0,0 0 1 0 0,0 1-1 0 0,-1-1 1 0 0,0 1-1 0 0,-7-10 1 0 0,11 16-29 0 0,-27-37 224 0 0,26 35-175 0 0,-1-1 0 0 0,1 0 0 0 0,-1 1 0 0 0,1-1 0 0 0,0 0 0 0 0,0 0 0 0 0,1 0 0 0 0,-1 0 0 0 0,0 0 0 0 0,1 0 0 0 0,0 0 0 0 0,0 0-1 0 0,0-5 1 0 0,1 7-5 0 0,0-1 0 0 0,0 0-1 0 0,0 0 1 0 0,0 1 0 0 0,0-1-1 0 0,0 1 1 0 0,1-1-1 0 0,-1 1 1 0 0,0 0 0 0 0,1-1-1 0 0,-1 1 1 0 0,1 0-1 0 0,0 0 1 0 0,-1 0 0 0 0,4-1-1 0 0,28-14 297 0 0,-31 15-319 0 0,24-9 129 0 0,29-9 0 0 0,-46 16-203 0 0,1 1 0 0 0,0 1 0 0 0,-1-1 1 0 0,1 2-1 0 0,0-1 0 0 0,15 2 0 0 0,10 2-823 0 0,-16 1 137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7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1157 290 6881 0 0,'13'-25'404'0'0,"-1"-1"0"0"0,-2-1 0 0 0,0 0 0 0 0,-2 0 0 0 0,-1-1 0 0 0,5-39 1 0 0,-12 62-219 0 0,0 0 1 0 0,1-1-1 0 0,-2 1 1 0 0,1 0 0 0 0,-1-1-1 0 0,0-4 1 0 0,1 9-152 0 0,-1 0 0 0 0,1 0 0 0 0,0 0 0 0 0,0 0 0 0 0,0 0 1 0 0,0 1-1 0 0,-1-1 0 0 0,1 0 0 0 0,-1 0 0 0 0,1 0 0 0 0,0 0 0 0 0,-1 1 0 0 0,1-1 0 0 0,-1 0 0 0 0,0 0 0 0 0,1 1 1 0 0,-1-1-1 0 0,1 1 0 0 0,-1-1 0 0 0,0 0 0 0 0,0 1 0 0 0,1-1 0 0 0,-1 1 0 0 0,0 0 0 0 0,0-1 0 0 0,0 1 0 0 0,1-1 0 0 0,-1 1 1 0 0,0 0-1 0 0,0 0 0 0 0,0 0 0 0 0,0-1 0 0 0,0 1 0 0 0,0 0 0 0 0,0 0 0 0 0,1 0 0 0 0,-1 0 0 0 0,0 1 0 0 0,0-1 0 0 0,0 0 1 0 0,0 0-1 0 0,0 0 0 0 0,-1 1 0 0 0,-9 4 58 0 0,0 1 0 0 0,0 0 0 0 0,0 1-1 0 0,1 0 1 0 0,-11 9 0 0 0,-46 47 180 0 0,43-39-147 0 0,-438 452 2154 0 0,332-338-1851 0 0,-243 293 14 0 0,371-429-500 0 0,-39 54-83 0 0,38-51-312 0 0,0 0 0 0 0,0 0 0 0 0,1 0 0 0 0,-1 0 0 0 0,1 0 0 0 0,1 1 0 0 0,-1-1 1 0 0,1 0-1 0 0,0 1 0 0 0,-1 7 0 0 0,2-8-1067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7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30 6221 0 0,'-12'-29'1025'0'0,"21"33"-85"0"0,0 1 0 0 0,0 0 0 0 0,12 10 0 0 0,4 5-286 0 0,-9-7-185 0 0,26 26 1 0 0,355 384 849 0 0,25-25-1257 0 0,-416-392-70 0 0,22 18-67 0 0,48 33-1 0 0,-75-57 61 0 0,-1 0 0 0 0,0 0 0 0 0,0 1 0 0 0,0-1 0 0 0,0 0 0 0 0,1 0 0 0 0,-1 0 0 0 0,0 0 0 0 0,0 0-1 0 0,1 0 1 0 0,-1 1 0 0 0,0-1 0 0 0,0 0 0 0 0,1 0 0 0 0,-1 0 0 0 0,0 0 0 0 0,0 0 0 0 0,1 0 0 0 0,-1 0 0 0 0,0 0 0 0 0,0 0-1 0 0,1 0 1 0 0,-1 0 0 0 0,0 0 0 0 0,0 0 0 0 0,0 0 0 0 0,1-1 0 0 0,-1 1 0 0 0,0 0 0 0 0,0 0 0 0 0,1 0 0 0 0,-1 0 0 0 0,0 0-1 0 0,0 0 1 0 0,0-1 0 0 0,1 1 0 0 0,1-11-980 0 0,-6-16-1373 0 0,3 24 1969 0 0,-2-7-821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8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59 112 5088 0 0,'-2'-1'35'0'0,"0"1"1"0"0,1-1-1 0 0,-1 0 0 0 0,0 0 0 0 0,0 0 0 0 0,1 0 0 0 0,-1 0 0 0 0,0 0 0 0 0,1 0 0 0 0,-1-1 0 0 0,1 1 0 0 0,0 0 0 0 0,-1-1 0 0 0,-1-3 0 0 0,-18-28 1257 0 0,14 21-82 0 0,6 11-1148 0 0,1 1 0 0 0,0-1-1 0 0,-1 1 1 0 0,1-1 0 0 0,0 1 0 0 0,-1-1-1 0 0,1 1 1 0 0,0-1 0 0 0,0 1 0 0 0,-1-1-1 0 0,1 0 1 0 0,0 1 0 0 0,0-1 0 0 0,0 1-1 0 0,0-1 1 0 0,0 0 0 0 0,0 1 0 0 0,0-1-1 0 0,0 0 1 0 0,0 1 0 0 0,0-1 0 0 0,0 1-1 0 0,0-1 1 0 0,1 0 0 0 0,-1 1 0 0 0,0-1-1 0 0,0 1 1 0 0,1-1 0 0 0,-1 1 0 0 0,0-1-1 0 0,1 1 1 0 0,-1-1 0 0 0,0 1 0 0 0,1-1-1 0 0,-1 1 1 0 0,1-1 0 0 0,-1 1 0 0 0,1 0-1 0 0,-1-1 1 0 0,1 1 0 0 0,-1 0 0 0 0,1-1-1 0 0,-1 1 1 0 0,1 0 0 0 0,0 0 0 0 0,-1-1-1 0 0,1 1 1 0 0,-1 0 0 0 0,1 0 0 0 0,0 0-1 0 0,39-5 350 0 0,-30 5-337 0 0,85-4 292 0 0,147 14 0 0 0,-177-6-259 0 0,187 14 202 0 0,476 18-79 0 0,-719-36-217 0 0,-5 0 2 0 0,0 0-1 0 0,-1 0 1 0 0,1 0 0 0 0,0 0 0 0 0,-1-1-1 0 0,1 1 1 0 0,-1-1 0 0 0,1 0 0 0 0,3-2 0 0 0,-6 3-13 0 0,-1 0 0 0 0,0 0 1 0 0,0 0-1 0 0,0 0 1 0 0,0 0-1 0 0,1 0 1 0 0,-1 0-1 0 0,0 0 0 0 0,0 0 1 0 0,0-1-1 0 0,0 1 1 0 0,0 0-1 0 0,1 0 1 0 0,-1 0-1 0 0,0 0 0 0 0,0 0 1 0 0,0 0-1 0 0,0-1 1 0 0,0 1-1 0 0,0 0 1 0 0,0 0-1 0 0,0 0 1 0 0,0 0-1 0 0,0-1 0 0 0,0 1 1 0 0,1 0-1 0 0,-1 0 1 0 0,0 0-1 0 0,0 0 1 0 0,0-1-1 0 0,0 1 0 0 0,0 0 1 0 0,0 0-1 0 0,0 0 1 0 0,0 0-1 0 0,-1-1 1 0 0,1 1-1 0 0,0 0 0 0 0,0 0 1 0 0,0 0-1 0 0,0 0 1 0 0,0-1-1 0 0,0 1 1 0 0,-9-7 23 0 0,-16-5-80 0 0,23 11 47 0 0,-26-9-652 0 0,-1 1 1 0 0,0 1 0 0 0,-1 1 0 0 0,-44-3-1 0 0,56 8-62 0 0,-7-1-446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8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1170 4964 0 0,'0'0'11'0'0,"-1"0"0"0"0,1 0-1 0 0,0-1 1 0 0,-1 1-1 0 0,1 0 1 0 0,0 0 0 0 0,0 0-1 0 0,-1 0 1 0 0,1 0-1 0 0,0-1 1 0 0,0 1-1 0 0,-1 0 1 0 0,1 0 0 0 0,0-1-1 0 0,0 1 1 0 0,0 0-1 0 0,-1 0 1 0 0,1-1 0 0 0,0 1-1 0 0,0 0 1 0 0,0 0-1 0 0,0-1 1 0 0,0 1-1 0 0,0 0 1 0 0,-1-1 0 0 0,1 1-1 0 0,0 0 1 0 0,0-1-1 0 0,0 1 1 0 0,0 0 0 0 0,0-1-1 0 0,0 1 1 0 0,0 0-1 0 0,0 0 1 0 0,0-1-1 0 0,1 1 1 0 0,-1 0 0 0 0,0-1-1 0 0,0 1 1 0 0,10-17 679 0 0,18-12 459 0 0,335-245 1826 0 0,-227 179-2704 0 0,124-114 1 0 0,-59 14-83 0 0,-161 151-170 0 0,-2-1 0 0 0,55-87 1 0 0,-88 124-15 0 0,0 0 0 0 0,0-1 0 0 0,-1 1 1 0 0,-1-1-1 0 0,1 0 0 0 0,-1 0 1 0 0,-1 0-1 0 0,0 0 0 0 0,2-14 0 0 0,-4 22-9 0 0,0 1 0 0 0,0-1 0 0 0,0 0 0 0 0,0 1 0 0 0,0-1 0 0 0,0 0 0 0 0,0 0 0 0 0,0 1 0 0 0,-1-1-1 0 0,1 0 1 0 0,0 1 0 0 0,0-1 0 0 0,0 0 0 0 0,-1 1 0 0 0,1-1 0 0 0,0 0 0 0 0,-1 1 0 0 0,1-1 0 0 0,-1 1 0 0 0,1-1 0 0 0,-1 1-1 0 0,1-1 1 0 0,-1 1 0 0 0,1-1 0 0 0,-1 1 0 0 0,1-1 0 0 0,-1 1 0 0 0,0 0 0 0 0,1-1 0 0 0,-1 1 0 0 0,0-1 0 0 0,-1 1-8 0 0,0 0 0 0 0,0 0 0 0 0,0 0 1 0 0,0 0-1 0 0,0 0 0 0 0,0 1 0 0 0,1-1 1 0 0,-1 1-1 0 0,0-1 0 0 0,0 1 0 0 0,-3 1 1 0 0,-2 1-77 0 0,-1 1 0 0 0,1 0 0 0 0,0 1 0 0 0,-10 7 0 0 0,15-10-135 0 0,1-1-1 0 0,-1 1 1 0 0,0 0 0 0 0,1 0-1 0 0,-1 0 1 0 0,1 0 0 0 0,-1 0-1 0 0,1 0 1 0 0,0 0 0 0 0,0 1 0 0 0,0-1-1 0 0,0 0 1 0 0,0 1 0 0 0,1-1-1 0 0,-1 3 1 0 0,1-2-676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9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944 644 5757 0 0,'-10'0'143'0'0,"9"-4"142"0"0,1 3-242 0 0,0 1 0 0 0,0 0 0 0 0,1-1 0 0 0,-1 1 0 0 0,0 0 0 0 0,0 0 0 0 0,0-1 0 0 0,1 1 0 0 0,-1 0 0 0 0,0 0 0 0 0,0-1 0 0 0,1 1 0 0 0,-1 0 0 0 0,0 0 0 0 0,1 0 0 0 0,-1-1 0 0 0,0 1 0 0 0,1 0 0 0 0,-1 0-1 0 0,0 0 1 0 0,1 0 0 0 0,-1 0 0 0 0,0 0 0 0 0,1 0 0 0 0,-1 0 0 0 0,0 0 0 0 0,1 0 0 0 0,-1 0 0 0 0,1 0 0 0 0,-1 0-3 0 0,0 0 0 0 0,1 0-1 0 0,-1 0 1 0 0,1 0 0 0 0,-1 0 0 0 0,0 0 0 0 0,1 1-1 0 0,-1-1 1 0 0,0 0 0 0 0,1 0 0 0 0,-1 0 0 0 0,1 0 0 0 0,-1 0-1 0 0,0-1 1 0 0,1 1 0 0 0,-1 0 0 0 0,1 0 0 0 0,-1 0-1 0 0,0 0 1 0 0,1 0 0 0 0,-1 0 0 0 0,0-1 0 0 0,1 1-1 0 0,-1 0 1 0 0,0 0 0 0 0,1 0 0 0 0,-1-1 0 0 0,0 1-1 0 0,1-1 1 0 0,9-15 746 0 0,-9 14-718 0 0,0-1 0 0 0,0 0 0 0 0,0 0 0 0 0,0 0 0 0 0,0 0 1 0 0,-1 0-1 0 0,1 0 0 0 0,-1 0 0 0 0,0 0 0 0 0,0 0 0 0 0,0 0 0 0 0,-1-3 1 0 0,-1 0-53 0 0,0 1 1 0 0,-1-1 0 0 0,0 1 0 0 0,0 0 0 0 0,0-1-1 0 0,0 2 1 0 0,-1-1 0 0 0,0 0 0 0 0,0 1 0 0 0,0-1-1 0 0,0 1 1 0 0,-7-4 0 0 0,-8-6-31 0 0,-38-20 0 0 0,39 24 22 0 0,-263-131-52 0 0,84 45 51 0 0,144 69 13 0 0,-14-7 43 0 0,1-2-1 0 0,-80-60 1 0 0,131 81 271 0 0,17 11-70 0 0,10 7-181 0 0,-7-2-89 0 0,1 0 0 0 0,-1 1 1 0 0,0-2-1 0 0,10 1 0 0 0,-10 0-64 0 0,1-1 1 0 0,-1 1 0 0 0,0-1 0 0 0,1 1 0 0 0,7 3 0 0 0,-13-3 35 0 0,0-1 0 0 0,0 0-1 0 0,-1 0 1 0 0,1 1 0 0 0,0-1 0 0 0,0 0 0 0 0,0 1 0 0 0,0-1 0 0 0,0 0 0 0 0,0 0 0 0 0,0 1 0 0 0,0-1 0 0 0,-1 0 0 0 0,1 0 0 0 0,0 1 0 0 0,0-1 0 0 0,0 0 0 0 0,0 0 0 0 0,-1 0-1 0 0,1 1 1 0 0,0-1 0 0 0,0 0 0 0 0,-1 0 0 0 0,1 0 0 0 0,0 0 0 0 0,0 1 0 0 0,-1-1 0 0 0,1 0 0 0 0,0 0 0 0 0,0 0 0 0 0,-1 0 0 0 0,1 0 0 0 0,0 0 0 0 0,-1 0 0 0 0,1 0 0 0 0,0 0-1 0 0,0 0 1 0 0,-1 0 0 0 0,1 0 0 0 0,-18 5-2534 0 0,15-4 1936 0 0,0-1-66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39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1269 138 2168 0 0,'0'0'22'0'0,"1"0"0"0"0,-1 0-1 0 0,1 0 1 0 0,-1 0 0 0 0,1-1 0 0 0,-1 1-1 0 0,1 0 1 0 0,-1 0 0 0 0,1-1 0 0 0,-1 1-1 0 0,1-1 1 0 0,-1 1 0 0 0,1 0 0 0 0,-1-1-1 0 0,1 1 1 0 0,-1-1 0 0 0,0 1-1 0 0,1-1 1 0 0,-1 1 0 0 0,0-1 0 0 0,0 1-1 0 0,1-1 1 0 0,-1 1 0 0 0,0-1 0 0 0,0 1-1 0 0,0-1 1 0 0,0 0 0 0 0,1 1 0 0 0,-1-1-1 0 0,0 1 1 0 0,0-1 0 0 0,0 0 0 0 0,0 1-1 0 0,0-1 1 0 0,-1 1 0 0 0,1-1-1 0 0,0 0 1 0 0,-1-2-1 0 0,0 1 1 0 0,-1 0-1 0 0,1 0 0 0 0,-1-1 0 0 0,1 1 0 0 0,-1 0 1 0 0,0 0-1 0 0,0 1 0 0 0,-2-3 0 0 0,-9-6 135 0 0,0 1-1 0 0,-16-9 1 0 0,15 10 56 0 0,4 1-22 0 0,-1 1-1 0 0,-1 0 1 0 0,1 0-1 0 0,-1 2 1 0 0,0-1-1 0 0,0 1 1 0 0,0 1 0 0 0,-17-3-1 0 0,-30 2 199 0 0,0 3-1 0 0,-79 7 0 0 0,-120 27 335 0 0,128-14-403 0 0,72-12-156 0 0,-293 52 244 0 0,334-51-1056 0 0,21-12-131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0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1160 5693 0 0,'-3'3'100'0'0,"-9"6"578"0"0,12-8-634 0 0,0-1-1 0 0,0 0 1 0 0,0 0-1 0 0,0 0 1 0 0,0 0-1 0 0,-1 0 0 0 0,1 0 1 0 0,0 0-1 0 0,0 1 1 0 0,0-1-1 0 0,0 0 1 0 0,0 0-1 0 0,0 0 0 0 0,0 0 1 0 0,-1 0-1 0 0,1 1 1 0 0,0-1-1 0 0,0 0 1 0 0,0 0-1 0 0,0 0 0 0 0,0 0 1 0 0,0 1-1 0 0,0-1 1 0 0,0 0-1 0 0,0 0 1 0 0,0 0-1 0 0,0 1 0 0 0,0-1 1 0 0,0 0-1 0 0,0 0 1 0 0,0 0-1 0 0,0 0 1 0 0,0 1-1 0 0,0-1 0 0 0,1 0 1 0 0,-1 0-1 0 0,0 0 1 0 0,0 0-1 0 0,0 1 1 0 0,0-1-1 0 0,0 0 0 0 0,0 0 1 0 0,0 0-1 0 0,1 0 1 0 0,-1 0-1 0 0,0 0 1 0 0,0 1-1 0 0,0-1 0 0 0,0 0 1 0 0,0 0-1 0 0,1 0 1 0 0,-1 0-1 0 0,0 0 1 0 0,0 0-1 0 0,1 0 0 0 0,9 1 4178 0 0,1-13-3351 0 0,10-15-699 0 0,-2-2 0 0 0,25-48-1 0 0,22-65-485 0 0,-38 77 111 0 0,-1 3 45 0 0,-3 0 0 0 0,-3-2-1 0 0,-3 0 1 0 0,-2-1 0 0 0,-3-1 0 0 0,-3 0-1 0 0,-4-1 1 0 0,-1-118 0 0 0,-6 171 91 0 0,0-1 1 0 0,-1 1 0 0 0,0 0-1 0 0,-1-1 1 0 0,0 1-1 0 0,-7-14 1 0 0,10 27 59 0 0,0 0 1 0 0,0 0-1 0 0,-1 1 1 0 0,1-1-1 0 0,0 0 1 0 0,-1 1-1 0 0,1-1 1 0 0,0 0-1 0 0,-1 1 1 0 0,1-1-1 0 0,-1 1 1 0 0,1-1-1 0 0,-1 1 1 0 0,0-1-1 0 0,1 1 1 0 0,-1-1-1 0 0,1 1 1 0 0,-1-1-1 0 0,0 1 1 0 0,1 0-1 0 0,-1-1 1 0 0,0 1-1 0 0,1 0 0 0 0,-1 0 1 0 0,0 0-1 0 0,0-1 1 0 0,1 1-1 0 0,-2 0 1 0 0,1 1-1 0 0,-1-1 0 0 0,1 1 0 0 0,0-1 0 0 0,0 1 0 0 0,0-1 1 0 0,0 1-1 0 0,-1 0 0 0 0,1 0 0 0 0,0 0 0 0 0,0-1 0 0 0,0 1 0 0 0,1 0 0 0 0,-1 0 0 0 0,-1 2 0 0 0,-3 4-6 0 0,1 0 0 0 0,-1 1 0 0 0,-4 12 0 0 0,-2 10 25 0 0,2 1 1 0 0,1 1-1 0 0,2-1 0 0 0,0 1 0 0 0,3 0 0 0 0,-1 58 1 0 0,8-6 275 0 0,19 116 0 0 0,-20-183-227 0 0,0 1 0 0 0,0 0 0 0 0,2-1 0 0 0,0 0 1 0 0,1 0-1 0 0,1 0 0 0 0,13 23 0 0 0,-20-39-60 0 0,0-1 0 0 0,1 0 0 0 0,-1 1 0 0 0,1-1 0 0 0,-1 0 0 0 0,1 0 0 0 0,-1 1-1 0 0,0-1 1 0 0,1 0 0 0 0,-1 0 0 0 0,1 0 0 0 0,-1 0 0 0 0,1 1 0 0 0,-1-1 0 0 0,1 0 0 0 0,-1 0 0 0 0,1 0-1 0 0,-1 0 1 0 0,1 0 0 0 0,0 0 0 0 0,-1 0 0 0 0,1 0 0 0 0,-1-1 0 0 0,1 1 0 0 0,-1 0 0 0 0,1 0 0 0 0,-1 0 0 0 0,0 0-1 0 0,1-1 1 0 0,-1 1 0 0 0,1 0 0 0 0,-1-1 0 0 0,1 1 0 0 0,-1 0 0 0 0,0-1 0 0 0,1 1 0 0 0,-1 0 0 0 0,0-1 0 0 0,1 1-1 0 0,-1-1 1 0 0,0 1 0 0 0,1-1 0 0 0,19-24-76 0 0,-17 20 20 0 0,11-16-113 0 0,-2 0 1 0 0,0-2-1 0 0,-1 1 0 0 0,-1-1 1 0 0,-2-1-1 0 0,10-38 0 0 0,-1 6 89 0 0,-26 81 29 0 0,-23 84 162 0 0,29-96-12 0 0,0-1 0 0 0,1 1 0 0 0,1 0 0 0 0,0 0 0 0 0,1 0 0 0 0,0-1 0 0 0,2 15 0 0 0,1-16 18 0 0,-1 1-1 0 0,2-1 1 0 0,5 14 0 0 0,-8-22-110 0 0,0-1 1 0 0,0 0 0 0 0,0 1-1 0 0,0-1 1 0 0,1 0-1 0 0,-1 1 1 0 0,1-1-1 0 0,-1 0 1 0 0,1 0 0 0 0,0-1-1 0 0,0 1 1 0 0,0 0-1 0 0,0 0 1 0 0,0-1-1 0 0,0 1 1 0 0,0-1 0 0 0,1 0-1 0 0,-1 0 1 0 0,0 0-1 0 0,6 2 1 0 0,-6-3-75 0 0,0 0-1 0 0,1 0 1 0 0,-1-1 0 0 0,0 1-1 0 0,0 0 1 0 0,1-1 0 0 0,-1 0-1 0 0,0 1 1 0 0,0-1 0 0 0,0 0 0 0 0,0 0-1 0 0,1 0 1 0 0,-2 0 0 0 0,1-1-1 0 0,3-2 1 0 0,26-26-2352 0 0,-19 16 1200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0.8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76 5665 0 0,'-2'-1'45'0'0,"0"0"1"0"0,1-1 0 0 0,0 1-1 0 0,-1 0 1 0 0,1-1 0 0 0,0 1-1 0 0,0 0 1 0 0,-1-1 0 0 0,1 0 0 0 0,0 1-1 0 0,1-1 1 0 0,-1 0 0 0 0,0 1-1 0 0,0-1 1 0 0,1 0 0 0 0,-1 0 0 0 0,0-3-1 0 0,1 5-38 0 0,-1-3 33 0 0,0 1 0 0 0,-1-1 0 0 0,1 1 1 0 0,-1 0-1 0 0,0 0 0 0 0,1-1 0 0 0,-1 1 0 0 0,0 0 0 0 0,0 1 0 0 0,-1-1 1 0 0,1 0-1 0 0,0 0 0 0 0,0 1 0 0 0,-1 0 0 0 0,1-1 0 0 0,-1 1 0 0 0,0 0 1 0 0,1 0-1 0 0,-5-1 0 0 0,1 0-31 0 0,0 1 1 0 0,0-1 0 0 0,0 1-1 0 0,0 0 1 0 0,-1 1-1 0 0,1-1 1 0 0,-12 2-1 0 0,13 0 36 0 0,-1 0-1 0 0,1 1 0 0 0,0-1 1 0 0,0 1-1 0 0,1 0 0 0 0,-1 1 0 0 0,0-1 1 0 0,1 1-1 0 0,-1 0 0 0 0,-5 5 1 0 0,8-6-9 0 0,0-1 1 0 0,0 1 0 0 0,1 0-1 0 0,-1 0 1 0 0,1-1 0 0 0,-1 1-1 0 0,1 0 1 0 0,0 1 0 0 0,-1-1 0 0 0,1 0-1 0 0,0 0 1 0 0,1 0 0 0 0,-1 1-1 0 0,0-1 1 0 0,1 0 0 0 0,-1 1-1 0 0,1-1 1 0 0,0 1 0 0 0,-1-1 0 0 0,1 0-1 0 0,0 1 1 0 0,1-1 0 0 0,-1 1-1 0 0,0-1 1 0 0,1 0 0 0 0,0 3-1 0 0,4 7 153 0 0,0 0-1 0 0,1 0 1 0 0,1-1-1 0 0,0 0 0 0 0,8 11 1 0 0,46 49 901 0 0,-50-59-929 0 0,1-2 0 0 0,1 0 1 0 0,-1 0-1 0 0,25 13 0 0 0,-21-13-89 0 0,-16-10-69 0 0,0 0 0 0 0,0 0 0 0 0,0 0 0 0 0,1 0 0 0 0,-1 0 0 0 0,0 0 0 0 0,0 1-1 0 0,0-1 1 0 0,0 0 0 0 0,0 0 0 0 0,1 0 0 0 0,-1 0 0 0 0,0 0 0 0 0,0 1 0 0 0,0-1 0 0 0,0 0-1 0 0,0 0 1 0 0,0 0 0 0 0,0 0 0 0 0,0 1 0 0 0,1-1 0 0 0,-1 0 0 0 0,0 0 0 0 0,0 0 0 0 0,0 1-1 0 0,0-1 1 0 0,0 0 0 0 0,0 0 0 0 0,0 0 0 0 0,0 1 0 0 0,0-1 0 0 0,0 0 0 0 0,0 0-1 0 0,-1 0 1 0 0,1 1 0 0 0,0-1 0 0 0,0 0 0 0 0,0 0 0 0 0,-8 7 40 0 0,-15 4-61 0 0,21-10 10 0 0,-23 8-581 0 0,-1-2 0 0 0,1-1 0 0 0,-1 0-1 0 0,-39 2 1 0 0,27-4-455 0 0,6-1-145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1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0 168 6157 0 0,'3'-21'343'0'0,"1"-1"1"0"0,0 1-1 0 0,2 0 1 0 0,0 0 0 0 0,14-29-1 0 0,-14 39 35 0 0,-6 11-371 0 0,1 0 0 0 0,-1 0 0 0 0,0 0 0 0 0,0-1 0 0 0,0 1 0 0 0,0 0 0 0 0,0 0 1 0 0,0 0-1 0 0,0 0 0 0 0,0 0 0 0 0,0 0 0 0 0,0 0 0 0 0,0 0 0 0 0,1 0 0 0 0,-1 0 0 0 0,0 0 0 0 0,0 0 0 0 0,0 0 0 0 0,0 0 0 0 0,0 0 0 0 0,0 0 0 0 0,0 0 0 0 0,0 1 0 0 0,0-1 0 0 0,0 0 0 0 0,0 0 0 0 0,0 0 0 0 0,1 0 0 0 0,-1 0 0 0 0,0 0 1 0 0,0 0-1 0 0,0 0 0 0 0,0 0 0 0 0,0 0 0 0 0,0 0 0 0 0,0 0 0 0 0,0 0 0 0 0,0 0 0 0 0,0 0 0 0 0,0 1 0 0 0,0-1 0 0 0,0 0 0 0 0,0 0 0 0 0,0 0 0 0 0,0 0 0 0 0,0 0 0 0 0,0 0 0 0 0,0 0 0 0 0,0 0 0 0 0,0 0 0 0 0,0 0 0 0 0,0 0 1 0 0,0 1-1 0 0,0-1 0 0 0,0 0 0 0 0,0 0 0 0 0,0 0 0 0 0,0 0 0 0 0,0 0 0 0 0,0 0 0 0 0,-2 27 678 0 0,1-11-622 0 0,-2 80 497 0 0,0-50-510 0 0,3 0 0 0 0,6 60 0 0 0,-2-93-31 0 0,3-11-1 0 0,10-16 12 0 0,-5 2-17 0 0,90-86 259 0 0,-100 96-264 0 0,0 1 0 0 0,0-1 1 0 0,1 0-1 0 0,-1 1 0 0 0,0-1 0 0 0,0 1 0 0 0,1 0 0 0 0,-1 0 0 0 0,1 0 0 0 0,-1 0 0 0 0,1 0 0 0 0,0 1 0 0 0,-1-1 0 0 0,1 1 1 0 0,-1 0-1 0 0,1 0 0 0 0,0-1 0 0 0,-1 2 0 0 0,1-1 0 0 0,0 0 0 0 0,-1 0 0 0 0,1 1 0 0 0,0 0 0 0 0,-1-1 0 0 0,1 1 0 0 0,-1 0 0 0 0,1 0 1 0 0,-1 1-1 0 0,0-1 0 0 0,1 0 0 0 0,1 3 0 0 0,-1-2-35 0 0,0 1 0 0 0,0-1 0 0 0,-1 1 0 0 0,1 0 0 0 0,-1 0 0 0 0,0 0 0 0 0,0 0 0 0 0,0 1 0 0 0,0-1 0 0 0,0 1 0 0 0,-1-1 0 0 0,1 1 0 0 0,-1-1 0 0 0,0 1-1 0 0,0 0 1 0 0,-1 0 0 0 0,1-1 0 0 0,-1 1 0 0 0,0 0 0 0 0,0 0 0 0 0,0 6 0 0 0,-4 15-1755 0 0,-8 34-1 0 0,11-49 941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1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175 430 5633 0 0,'19'-23'124'0'0,"-15"18"-71"0"0,0 0 1 0 0,0 0-1 0 0,0 0 1 0 0,-1 0-1 0 0,0 0 1 0 0,0-1-1 0 0,3-8 1 0 0,-3 5 64 0 0,0 0 1 0 0,-1 0 0 0 0,0 0 0 0 0,0 0 0 0 0,-1 0 0 0 0,0-18 0 0 0,-1 24-111 0 0,-1 0 0 0 0,1 0 1 0 0,-1-1-1 0 0,0 1 0 0 0,0 0 0 0 0,0 0 1 0 0,0 0-1 0 0,-1 1 0 0 0,1-1 1 0 0,-1 0-1 0 0,0 0 0 0 0,1 1 0 0 0,-1-1 1 0 0,-1 1-1 0 0,1-1 0 0 0,0 1 0 0 0,0 0 1 0 0,-1 0-1 0 0,0 0 0 0 0,1 0 1 0 0,-1 1-1 0 0,0-1 0 0 0,-4-1 0 0 0,2 0 28 0 0,-1 1-1 0 0,1 1 1 0 0,0-1-1 0 0,-1 1 1 0 0,1 0 0 0 0,-1 0-1 0 0,1 1 1 0 0,-1-1-1 0 0,0 1 1 0 0,1 1-1 0 0,-1-1 1 0 0,1 1-1 0 0,-8 1 1 0 0,6 0 52 0 0,-1 0 0 0 0,1 1 0 0 0,0-1 0 0 0,0 2-1 0 0,0-1 1 0 0,0 1 0 0 0,0 0 0 0 0,-10 8 0 0 0,14-9-56 0 0,0-1 0 0 0,0 1 0 0 0,1 0 0 0 0,-1-1 0 0 0,1 1 0 0 0,-1 0-1 0 0,1 1 1 0 0,0-1 0 0 0,1 0 0 0 0,-1 1 0 0 0,0-1 0 0 0,1 1 0 0 0,0-1 0 0 0,0 1 0 0 0,0 0 0 0 0,-1 6 0 0 0,2-7-25 0 0,0-1 1 0 0,0 1 0 0 0,1-1 0 0 0,-1 1 0 0 0,1-1 0 0 0,-1 0 0 0 0,1 1 0 0 0,0-1 0 0 0,0 0-1 0 0,0 0 1 0 0,0 0 0 0 0,0 1 0 0 0,0-1 0 0 0,1 0 0 0 0,-1-1 0 0 0,1 1 0 0 0,0 0 0 0 0,-1 0-1 0 0,1-1 1 0 0,0 1 0 0 0,0-1 0 0 0,0 1 0 0 0,0-1 0 0 0,0 0 0 0 0,0 0 0 0 0,4 2 0 0 0,2 1-66 0 0,0-1 1 0 0,0 0 0 0 0,1-1 0 0 0,-1 0 0 0 0,0 0 0 0 0,1-1 0 0 0,-1 0 0 0 0,1 0 0 0 0,0-1 0 0 0,-1 0 0 0 0,1 0 0 0 0,-1-1 0 0 0,1-1 0 0 0,-1 1 0 0 0,1-1 0 0 0,-1 0 0 0 0,0-1 0 0 0,0 0 0 0 0,0-1 0 0 0,0 1 0 0 0,-1-1 0 0 0,1-1 0 0 0,-1 0 0 0 0,0 0 0 0 0,0 0 0 0 0,-1 0 0 0 0,0-1 0 0 0,0-1 0 0 0,0 1 0 0 0,0-1 0 0 0,-1 0 0 0 0,0 0 0 0 0,7-15 0 0 0,-5 3 55 0 0,-1 0 0 0 0,0-1 0 0 0,-2 0 1 0 0,0 0-1 0 0,-1 0 0 0 0,-1-1 0 0 0,-1 1 0 0 0,-1-1 1 0 0,-1 1-1 0 0,0-1 0 0 0,-5-21 0 0 0,6 43 3 0 0,0-1-1 0 0,-1 0 0 0 0,1 0 0 0 0,0 0 0 0 0,0 0 0 0 0,0 0 1 0 0,0 0-1 0 0,0 0 0 0 0,0 0 0 0 0,0 0 0 0 0,0 0 0 0 0,0 0 1 0 0,0 0-1 0 0,0 0 0 0 0,0 0 0 0 0,0 0 0 0 0,0 0 0 0 0,0 0 1 0 0,0 0-1 0 0,-1 0 0 0 0,1 0 0 0 0,0 0 0 0 0,0 0 0 0 0,0 0 1 0 0,0 0-1 0 0,0 0 0 0 0,0 0 0 0 0,0 0 0 0 0,0 0 0 0 0,0 0 1 0 0,0 0-1 0 0,0 0 0 0 0,0 0 0 0 0,-1 0 0 0 0,1 0 0 0 0,0 0 1 0 0,0 0-1 0 0,0 0 0 0 0,0 0 0 0 0,0 0 0 0 0,0 0 0 0 0,0 0 1 0 0,0 0-1 0 0,0 0 0 0 0,0 0 0 0 0,0 0 0 0 0,0 0 0 0 0,0 0 1 0 0,0 0-1 0 0,0 0 0 0 0,0-1 0 0 0,0 1 0 0 0,0 0 0 0 0,-1 0 1 0 0,1 0-1 0 0,0 0 0 0 0,0 0 0 0 0,0 0 0 0 0,0 0 0 0 0,0 0 1 0 0,0 0-1 0 0,0 0 0 0 0,-5 10 91 0 0,-5 19 189 0 0,10-26-239 0 0,-4 10 54 0 0,0 0 0 0 0,2 0 0 0 0,-1 0 1 0 0,2 0-1 0 0,0 0 0 0 0,0 1 0 0 0,2-1 0 0 0,-1 0 0 0 0,3 14 0 0 0,-1-19-110 0 0,0 0 0 0 0,0-1-1 0 0,0 1 1 0 0,1-1 0 0 0,0 1-1 0 0,0-1 1 0 0,1 0-1 0 0,-1 0 1 0 0,2-1 0 0 0,-1 1-1 0 0,1-1 1 0 0,0 0 0 0 0,0 0-1 0 0,1-1 1 0 0,0 1-1 0 0,10 6 1 0 0,-12-9-134 0 0,0-1 0 0 0,1 0 0 0 0,-1 0 1 0 0,1 0-1 0 0,-1-1 0 0 0,1 0 0 0 0,0 0 0 0 0,0 0 0 0 0,-1 0 0 0 0,1-1 1 0 0,0 0-1 0 0,0 0 0 0 0,9-1 0 0 0,0-3-518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4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9 129 8761 0 0,'-4'-40'76'0'0,"2"34"168"0"0,1 0 0 0 0,0 0-1 0 0,1-1 1 0 0,-1 1-1 0 0,1-1 1 0 0,1 1 0 0 0,-1 0-1 0 0,2-8 1 0 0,1 8 1136 0 0,-2 9-573 0 0,9 14-501 0 0,-1-6-305 0 0,-2 0 0 0 0,1 0 0 0 0,-2 0 0 0 0,1 1 0 0 0,-2 0 0 0 0,6 16 0 0 0,-2-1 50 0 0,10 54 0 0 0,-16-53-31 0 0,-1 1 0 0 0,-2-1-1 0 0,0 1 1 0 0,-6 36 0 0 0,3-40-14 0 0,-2 9 48 0 0,8-48-35 0 0,0 1 0 0 0,1 0-1 0 0,0 1 1 0 0,1-1 0 0 0,8-15 0 0 0,-6 11-10 0 0,-3 8-3 0 0,0 0 0 0 0,1 0 0 0 0,-1 0 0 0 0,2 0 0 0 0,0 1-1 0 0,0 0 1 0 0,0 0 0 0 0,1 0 0 0 0,0 1 0 0 0,0 0 0 0 0,1 1 0 0 0,0-1-1 0 0,11-5 1 0 0,-18 12-6 0 0,0-1 0 0 0,0 1-1 0 0,0 0 1 0 0,0 0 0 0 0,0 0 0 0 0,0 0-1 0 0,0 0 1 0 0,0 0 0 0 0,0 0 0 0 0,0 1-1 0 0,0-1 1 0 0,-1 0 0 0 0,1 1-1 0 0,0-1 1 0 0,0 0 0 0 0,0 1 0 0 0,0-1-1 0 0,0 1 1 0 0,0-1 0 0 0,0 1 0 0 0,1 1-1 0 0,21 18 12 0 0,-13-10 8 0 0,26 22 61 0 0,-24-21-57 0 0,1 0 0 0 0,17 12-1 0 0,-29-23-25 0 0,-1 0 0 0 0,1 0 0 0 0,0 1 0 0 0,0-1 0 0 0,-1 0 0 0 0,1 0 0 0 0,0 0 0 0 0,0 0 0 0 0,0 0 0 0 0,-1 0-1 0 0,1 0 1 0 0,0 0 0 0 0,0 0 0 0 0,-1 0 0 0 0,1 0 0 0 0,0-1 0 0 0,0 1 0 0 0,-1 0 0 0 0,1-1 0 0 0,0 1 0 0 0,-1 0 0 0 0,1-1-1 0 0,0 1 1 0 0,-1-1 0 0 0,1 1 0 0 0,0-1 0 0 0,-1 1 0 0 0,1-1 0 0 0,-1 1 0 0 0,1-1 0 0 0,-1 0 0 0 0,1 1 0 0 0,-1-1 0 0 0,1 0 0 0 0,17-32-887 0 0,-13 23 350 0 0,-3 5 426 0 0,0 0-1 0 0,-1 0 0 0 0,0 0 0 0 0,0 0 0 0 0,0-1 0 0 0,-1 1 1 0 0,1 0-1 0 0,-1 0 0 0 0,0-1 0 0 0,-2-9 0 0 0,-12-56 59 0 0,12 63 42 0 0,-2-10 40 0 0,-1-5 22 0 0,0 1 0 0 0,-1 0 0 0 0,-2 1 0 0 0,-15-33-1 0 0,23 53-34 0 0,0 1-1 0 0,-1 0 1 0 0,1-1-1 0 0,0 1 1 0 0,0-1 0 0 0,0 1-1 0 0,-1-1 1 0 0,1 1-1 0 0,0-1 1 0 0,-1 1-1 0 0,1 0 1 0 0,0-1-1 0 0,-1 1 1 0 0,1-1-1 0 0,0 1 1 0 0,-1 0-1 0 0,1 0 1 0 0,-1-1-1 0 0,1 1 1 0 0,-1 0-1 0 0,1 0 1 0 0,0-1-1 0 0,-1 1 1 0 0,1 0-1 0 0,-1 0 1 0 0,1 0-1 0 0,-1 0 1 0 0,1 0 0 0 0,-1 0-1 0 0,1 0 1 0 0,-1 0-1 0 0,0 0 1 0 0,0 0-5 0 0,1 1 0 0 0,-1-1 0 0 0,1 1 1 0 0,-1 0-1 0 0,1-1 0 0 0,0 1 1 0 0,-1 0-1 0 0,1-1 0 0 0,0 1 1 0 0,-1 0-1 0 0,1 0 0 0 0,0-1 0 0 0,0 1 1 0 0,0 0-1 0 0,-1 0 0 0 0,1-1 1 0 0,0 1-1 0 0,0 0 0 0 0,0 0 0 0 0,0 0 1 0 0,3 46 357 0 0,2 0 1 0 0,2-1-1 0 0,17 65 1 0 0,10 54-36 0 0,-22-114-2615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2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4876 0 0,'0'-1'10'0'0,"1"1"-1"0"0,-1 0 0 0 0,0-1 0 0 0,0 1 0 0 0,0 0 0 0 0,0-1 0 0 0,1 1 0 0 0,-1 0 0 0 0,0 0 1 0 0,0-1-1 0 0,1 1 0 0 0,-1 0 0 0 0,0 0 0 0 0,1 0 0 0 0,-1 0 0 0 0,0-1 0 0 0,0 1 0 0 0,1 0 0 0 0,-1 0 1 0 0,0 0-1 0 0,1 0 0 0 0,-1 0 0 0 0,0 0 0 0 0,1 0 0 0 0,-1 0 0 0 0,0 0 0 0 0,1 0 0 0 0,-1 0 1 0 0,0 0-1 0 0,1 0 0 0 0,-1 0 0 0 0,0 0 0 0 0,1 0 0 0 0,-1 0 0 0 0,0 0 0 0 0,1 0 0 0 0,-1 0 0 0 0,0 1 1 0 0,1-1-1 0 0,7 16 321 0 0,2 32 137 0 0,-9-39-398 0 0,3 25 172 0 0,-1 0 1 0 0,-3 62-1 0 0,-2-62-209 0 0,2 0 0 0 0,8 63 0 0 0,-5-84-377 0 0,0 0 0 0 0,0-1 0 0 0,11 25 0 0 0,-9-26-154 0 0</inkml:trace>
  <inkml:trace contextRef="#ctx0" brushRef="#br0" timeOffset="1">227 134 5541 0 0,'2'-15'88'0'0,"2"6"28"0"0,3 0 12 0 0,-5 8-12 0 0,-2 2 4 0 0,2 5-8 0 0,0 1 0 0 0,-2 2 12 0 0,2 6-152 0 0,0 0-104 0 0,-4 3-160 0 0,4 1-156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2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40 101 6785 0 0,'-40'-14'909'0'0,"93"1"-271"0"0,-20 5-579 0 0,46-6 0 0 0,435 8 1 0 0,-381 10-14 0 0,263 8 329 0 0,299 2 585 0 0,-629-14-938 0 0,0-4 0 0 0,104-18 1 0 0,-169 22-23 0 0,40-12-337 0 0,-39 11 278 0 0,-1 1 0 0 0,1-1 0 0 0,-1 0 0 0 0,1 0 0 0 0,-1 1-1 0 0,1-1 1 0 0,-1 0 0 0 0,0 0 0 0 0,1 0 0 0 0,-1-1 0 0 0,0 1 0 0 0,0 0 0 0 0,0 0 0 0 0,0-1 0 0 0,0 1 0 0 0,0-1 0 0 0,0 1 0 0 0,0-1 0 0 0,0 1 0 0 0,0-3 0 0 0,-3-8-717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3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 7037 0 0,'0'0'80'0'0,"-4"1"31"0"0,-11 5 14 0 0,11-4 1054 0 0,40 11-900 0 0,257 90 237 0 0,-144-46 19 0 0,-133-49-489 0 0,0 0 1 0 0,0 2-1 0 0,-1-1 1 0 0,-1 2-1 0 0,27 23 1 0 0,-38-30-47 0 0,1-1 0 0 0,-1 0 0 0 0,-1 1-1 0 0,1-1 1 0 0,0 1 0 0 0,-1 0 0 0 0,0 0 0 0 0,1 0 0 0 0,-2 0-1 0 0,1 0 1 0 0,0 0 0 0 0,-1 1 0 0 0,0-1 0 0 0,0 0 0 0 0,1 8 0 0 0,-2-9-23 0 0,-1 1 0 0 0,1-1 0 0 0,-1 1 1 0 0,0-1-1 0 0,1 1 0 0 0,-1-1 1 0 0,-1 0-1 0 0,1 1 0 0 0,-1-1 0 0 0,1 0 1 0 0,-1 0-1 0 0,0 0 0 0 0,0 0 1 0 0,0 0-1 0 0,0-1 0 0 0,-1 1 0 0 0,1 0 1 0 0,-1-1-1 0 0,1 0 0 0 0,-5 3 1 0 0,-5 3-225 0 0,0-2 0 0 0,-1 1 1 0 0,1-2-1 0 0,-1 1 1 0 0,0-2-1 0 0,-22 6 0 0 0,-15 0-671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3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902 178 4428 0 0,'-7'-12'136'0'0,"-2"0"0"0"0,0 0-1 0 0,0 1 1 0 0,-1 0 0 0 0,0 0-1 0 0,-1 1 1 0 0,0 1-1 0 0,-1 0 1 0 0,0 0 0 0 0,-14-7-1 0 0,8 7 17 0 0,0 1 0 0 0,-1 0 0 0 0,0 1 0 0 0,0 2 0 0 0,0 0 0 0 0,-37-5 0 0 0,21 7-27 0 0,0 2-1 0 0,0 1 1 0 0,0 2-1 0 0,0 1 0 0 0,1 2 1 0 0,-1 2-1 0 0,1 1 1 0 0,-41 15-1 0 0,50-14-17 0 0,1 1 1 0 0,1 1-1 0 0,-1 1 0 0 0,-34 25 1 0 0,49-31-43 0 0,1 0 0 0 0,0 1 0 0 0,0 0 0 0 0,1 0 0 0 0,0 1-1 0 0,0 0 1 0 0,1 0 0 0 0,0 1 0 0 0,0-1 0 0 0,1 1 0 0 0,0 1 0 0 0,1-1 0 0 0,0 1 0 0 0,-5 14 0 0 0,8-16-7 0 0,1-1 1 0 0,-1 1-1 0 0,1-1 1 0 0,0 1-1 0 0,1-1 0 0 0,0 1 1 0 0,0-1-1 0 0,1 0 1 0 0,0 1-1 0 0,0-1 0 0 0,0 0 1 0 0,1 0-1 0 0,0 0 1 0 0,0-1-1 0 0,1 1 0 0 0,0-1 1 0 0,0 0-1 0 0,1 0 1 0 0,6 7-1 0 0,6 5 73 0 0,0 0 1 0 0,1-2-1 0 0,1 0 0 0 0,35 21 1 0 0,-21-17-81 0 0,0-2 0 0 0,2-1 1 0 0,0-2-1 0 0,68 20 0 0 0,-26-15 36 0 0,104 12 0 0 0,-73-20-101 0 0,1-3 0 0 0,0-6 0 0 0,0-4-1 0 0,0-5 1 0 0,-1-5 0 0 0,132-30-1 0 0,-208 33-4 0 0,-1-1-1 0 0,0-1 0 0 0,48-24 0 0 0,-68 28-14 0 0,0 0 0 0 0,0-1 0 0 0,-1 0 0 0 0,0 0 0 0 0,0-1 1 0 0,-1 0-1 0 0,0-1 0 0 0,0 0 0 0 0,-1-1 0 0 0,0 0 0 0 0,-1 0 0 0 0,9-16 0 0 0,-13 20-4 0 0,0 0 1 0 0,-1 0 0 0 0,0 0-1 0 0,0 0 1 0 0,0-1 0 0 0,-1 1-1 0 0,0-1 1 0 0,-1 0-1 0 0,1 1 1 0 0,-1-1 0 0 0,0 1-1 0 0,-1-1 1 0 0,0 0 0 0 0,0 1-1 0 0,0-1 1 0 0,-1 1 0 0 0,0 0-1 0 0,0 0 1 0 0,0-1-1 0 0,-1 1 1 0 0,0 0 0 0 0,0 1-1 0 0,-1-1 1 0 0,-5-6 0 0 0,-1-1-53 0 0,-1 1-1 0 0,0 1 1 0 0,-1 0 0 0 0,0 1 0 0 0,-1 0 0 0 0,0 0 0 0 0,0 1 0 0 0,-29-13 0 0 0,-5 2-174 0 0,-1 1-1 0 0,0 3 1 0 0,-98-19-1 0 0,-158-4-856 0 0,183 28 500 0 0,-1 5 0 0 0,0 6 0 0 0,-181 22 0 0 0,220-8 59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4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5268 0 0,'-1'1'12'0'0,"1"-1"0"0"0,0 1-1 0 0,0-1 1 0 0,0 1-1 0 0,0 0 1 0 0,0-1-1 0 0,0 1 1 0 0,0 0-1 0 0,0-1 1 0 0,0 1-1 0 0,0 0 1 0 0,0-1-1 0 0,0 1 1 0 0,0 0-1 0 0,0-1 1 0 0,1 1-1 0 0,-1-1 1 0 0,0 1-1 0 0,0 0 1 0 0,1-1-1 0 0,-1 1 1 0 0,0-1 0 0 0,2 2-1 0 0,3 11 202 0 0,3 77 460 0 0,-3 1-1 0 0,-11 117 1 0 0,2 56 79 0 0,45 105-68 0 0,30-5-571 0 0,-12-134-1559 0 0,-51-202 696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4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6753 0 0,'52'-4'492'0'0,"331"23"1850"0"0,-101-3-1321 0 0,383 1 746 0 0,0-59-1120 0 0,-633 38-673 0 0,108-19-151 0 0,-121 19-7 0 0,0-1 1 0 0,0-1 0 0 0,-1-1-1 0 0,0 0 1 0 0,20-12-1 0 0,-36 17 94 0 0,1 1-1 0 0,-1-1 1 0 0,0 0-1 0 0,0 1 1 0 0,0-1 0 0 0,0 0-1 0 0,0 0 1 0 0,0 0-1 0 0,0-1 1 0 0,-1 1-1 0 0,1 0 1 0 0,-1-1-1 0 0,1 1 1 0 0,0-4-1 0 0,-1 4-5 0 0,-1 0 0 0 0,1 0-1 0 0,-1 0 1 0 0,0 0 0 0 0,0 0 0 0 0,0 0-1 0 0,0 0 1 0 0,0 0 0 0 0,0 0 0 0 0,0 0-1 0 0,-1 0 1 0 0,1 0 0 0 0,-1 0 0 0 0,0 0-1 0 0,1 0 1 0 0,-1 0 0 0 0,0 0 0 0 0,0 1-1 0 0,-2-3 1 0 0,-13-17-1051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44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3 6281 0 0,'-1'0'7'0'0,"1"0"1"0"0,-1-1 0 0 0,1 1 0 0 0,-1 0 0 0 0,1 0 0 0 0,-1-1 0 0 0,1 1 0 0 0,-1 0-1 0 0,1 0 1 0 0,-1 0 0 0 0,1 0 0 0 0,-1 0 0 0 0,1 0 0 0 0,-1-1 0 0 0,1 1-1 0 0,-1 0 1 0 0,1 0 0 0 0,-1 1 0 0 0,1-1 0 0 0,-1 0 0 0 0,1 0 0 0 0,-1 0 0 0 0,1 0-1 0 0,-1 0 1 0 0,1 1 0 0 0,-1-1 0 0 0,1 0 0 0 0,-1 1 0 0 0,-8 14 227 0 0,4 30 109 0 0,5-39-317 0 0,-2 44 377 0 0,3 1 0 0 0,2-1 0 0 0,3 1 1 0 0,11 50-1 0 0,61 196 1406 0 0,-48-195-1410 0 0,12 45-41 0 0,53 203-1832 0 0,-80-281 462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5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55 6753 0 0,'-4'-2'147'0'0,"0"1"0"0"0,1-1 0 0 0,-1 0 1 0 0,1 0-1 0 0,-1 0 0 0 0,1-1 0 0 0,0 1 1 0 0,-1-1-1 0 0,1 0 0 0 0,1 0 0 0 0,-1 0 1 0 0,-4-5-1 0 0,7 8-86 0 0,0-1 0 0 0,0 1 0 0 0,-1 0 0 0 0,1 0-1 0 0,0-1 1 0 0,0 1 0 0 0,0 0 0 0 0,-1 0 0 0 0,1-1 0 0 0,0 1 0 0 0,0 0 0 0 0,0-1 0 0 0,0 1 0 0 0,0 0 0 0 0,0-1 0 0 0,0 1 0 0 0,0 0-1 0 0,0-1 1 0 0,0 1 0 0 0,0 0 0 0 0,0-1 0 0 0,0 1 0 0 0,1-4 1542 0 0,-2 5-1216 0 0,-6 3 565 0 0,8-1-258 0 0,17-1 88 0 0,39-4-465 0 0,-49 1-253 0 0,297-11-340 0 0,-280 11-115 0 0,-15 0-166 0 0,0 1 1 0 0,0 0-1 0 0,0 0 1 0 0,15 3 0 0 0,-9 0-646 0 0,-8-3-89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6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16 9569 0 0,'-1'0'-3'0'0,"-1"0"-1"0"0,1 1 1 0 0,0-1-1 0 0,0 0 1 0 0,0 0 0 0 0,0 0-1 0 0,0 0 1 0 0,0 0 0 0 0,0 0-1 0 0,-1 0 1 0 0,1 0 0 0 0,0 0-1 0 0,0-1 1 0 0,0 1-1 0 0,0 0 1 0 0,0-1 0 0 0,0 1-1 0 0,0-1 1 0 0,0 1 0 0 0,0-1-1 0 0,0 1 1 0 0,-2-2 0 0 0,33-8 1664 0 0,-22 10-1493 0 0,0 0 1 0 0,0 0-1 0 0,12 2 0 0 0,11 0-254 0 0,-9-1-496 0 0,0 2 0 0 0,25 5 1 0 0,-39-7 335 0 0,22 3-602 0 0</inkml:trace>
  <inkml:trace contextRef="#ctx0" brushRef="#br0" timeOffset="1">9 160 6785 0 0,'-9'-3'-49'0'0,"22"2"24"0"0,40 2 16 0 0,-35 0 10 0 0,129 6-492 0 0,-121-5 244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6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9129 0 0,'2'0'-42'0'0,"0"-1"1"0"0,0 0 0 0 0,0 1-1 0 0,1 0 1 0 0,-1-1 0 0 0,0 1-1 0 0,0 0 1 0 0,1 0 0 0 0,-1 0-1 0 0,4 1 1 0 0,-3-1-1 0 0,146-2 225 0 0,176 6-434 0 0,-290-2-189 0 0,-1-1-83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5.3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69 8265 0 0,'3'-2'116'0'0,"-5"-5"736"0"0,-1-4 745 0 0,8 16-885 0 0,0 29-342 0 0,-1-4-150 0 0,-2-12-105 0 0,1 0 0 0 0,1-1 0 0 0,9 26 0 0 0,-10-35-109 0 0,0 0-1 0 0,1 0 1 0 0,0-1 0 0 0,0 1 0 0 0,1-1-1 0 0,0 0 1 0 0,0 0 0 0 0,1 0 0 0 0,-1-1-1 0 0,8 7 1 0 0,-12-13-4 0 0,0 1 0 0 0,0-1 0 0 0,0 1 0 0 0,0-1 1 0 0,0 1-1 0 0,0-1 0 0 0,1 1 0 0 0,-1-1 0 0 0,0 0 0 0 0,0 0 0 0 0,0 1 0 0 0,0-1 0 0 0,1 0 0 0 0,-1 0 0 0 0,0 0 1 0 0,0 0-1 0 0,0-1 0 0 0,0 1 0 0 0,1 0 0 0 0,-1 0 0 0 0,0-1 0 0 0,0 1 0 0 0,0-1 0 0 0,0 1 0 0 0,0-1 0 0 0,0 1 0 0 0,0-1 1 0 0,0 1-1 0 0,0-1 0 0 0,0 0 0 0 0,1-1 0 0 0,3-3-7 0 0,1-1 0 0 0,-1 0-1 0 0,8-12 1 0 0,4-4-6 0 0,-12 16-17 0 0,1 0-1 0 0,-1 0 0 0 0,0-1 0 0 0,-1 0 0 0 0,1 0 1 0 0,-1 0-1 0 0,-1 0 0 0 0,0-1 0 0 0,0 0 0 0 0,0 1 1 0 0,-1-1-1 0 0,0 0 0 0 0,0 0 0 0 0,-1-1 0 0 0,0 1 0 0 0,-1 0 1 0 0,0 0-1 0 0,0-1 0 0 0,0 1 0 0 0,-1 0 0 0 0,-1 0 1 0 0,-2-11-1 0 0,4 18-1 0 0,0 0-1 0 0,0 0 1 0 0,0 0 0 0 0,-1 0 0 0 0,1 0-1 0 0,0 1 1 0 0,0-1 0 0 0,-1 0 0 0 0,1 0 0 0 0,0 0-1 0 0,-1 1 1 0 0,1-1 0 0 0,-1 0 0 0 0,1 0-1 0 0,-1 1 1 0 0,1-1 0 0 0,-1 0 0 0 0,1 1-1 0 0,-1-1 1 0 0,0 1 0 0 0,1-1 0 0 0,-1 1 0 0 0,0-1-1 0 0,1 1 1 0 0,-1-1 0 0 0,0 1 0 0 0,0-1-1 0 0,0 1 1 0 0,1 0 0 0 0,-1 0 0 0 0,0-1 0 0 0,0 1-1 0 0,0 0 1 0 0,0 0 0 0 0,0 0 0 0 0,0 0-1 0 0,1 0 1 0 0,-1 0 0 0 0,0 0 0 0 0,0 0 0 0 0,0 1-1 0 0,0-1 1 0 0,1 0 0 0 0,-1 0 0 0 0,0 1-1 0 0,0-1 1 0 0,0 0 0 0 0,1 1 0 0 0,-1-1-1 0 0,0 1 1 0 0,0-1 0 0 0,1 1 0 0 0,-1 0 0 0 0,0-1-1 0 0,1 1 1 0 0,-1-1 0 0 0,0 2 0 0 0,-2 1-92 0 0,0-1 1 0 0,1 1-1 0 0,-1 0 1 0 0,1 1-1 0 0,-1-1 0 0 0,1 0 1 0 0,0 0-1 0 0,0 1 1 0 0,0 0-1 0 0,1-1 1 0 0,-2 6-1 0 0,3-8 82 0 0,-1-1-1 0 0,1 1 1 0 0,0 0-1 0 0,0 0 1 0 0,0 0-1 0 0,0 0 1 0 0,0 0-1 0 0,0-1 1 0 0,0 1-1 0 0,0 0 1 0 0,0 0-1 0 0,0 0 1 0 0,1 0 0 0 0,-1 0-1 0 0,0-1 1 0 0,0 1-1 0 0,1 0 1 0 0,-1 0-1 0 0,1-1 1 0 0,-1 1-1 0 0,1 0 1 0 0,-1 0-1 0 0,1-1 1 0 0,-1 1-1 0 0,1-1 1 0 0,0 1-1 0 0,-1 0 1 0 0,1-1-1 0 0,0 1 1 0 0,-1-1-1 0 0,1 0 1 0 0,0 1-1 0 0,0-1 1 0 0,-1 1 0 0 0,1-1-1 0 0,0 0 1 0 0,0 0-1 0 0,0 1 1 0 0,0-1-1 0 0,-1 0 1 0 0,1 0-1 0 0,0 0 1 0 0,0 0-1 0 0,0 0 1 0 0,0 0-1 0 0,1 0 1 0 0,5-1-45 0 0,0 0 1 0 0,-1-1-1 0 0,1 0 1 0 0,10-3-1 0 0,-9 2 27 0 0,-6 3 32 0 0,21-10 417 0 0,-13-6 2132 0 0,-9 16-2507 0 0,-1 0 1 0 0,1 0-1 0 0,-1 0 1 0 0,1 0-1 0 0,-1 0 1 0 0,1 0-1 0 0,-1 1 1 0 0,1-1-1 0 0,-1 0 1 0 0,1 0-1 0 0,-1 0 1 0 0,1 1-1 0 0,-1-1 1 0 0,1 0-1 0 0,-1 0 1 0 0,1 1-1 0 0,-1-1 1 0 0,0 0-1 0 0,1 1 1 0 0,-1-1-1 0 0,0 1 1 0 0,1-1-1 0 0,-1 0 1 0 0,0 1-1 0 0,1-1 1 0 0,-1 1-1 0 0,0-1 1 0 0,0 1-1 0 0,1-1 1 0 0,-1 2-1 0 0,13 17 8 0 0,30 63 63 0 0,-37-73-82 0 0,0 1 1 0 0,0 1-1 0 0,-1-1 1 0 0,-1 1-1 0 0,0-1 0 0 0,0 1 1 0 0,3 22-1 0 0,-8-32 31 0 0,-4-7-18 0 0,-5-14-35 0 0,8 15-10 0 0,0 2-3 0 0,-8-16-171 0 0,1 1 0 0 0,-8-23-1 0 0,15 34 182 0 0,0-1-1 0 0,0 0 1 0 0,1 0-1 0 0,0 0 1 0 0,0 0-1 0 0,1 0 1 0 0,0 0-1 0 0,2-13 1 0 0,-1 12 13 0 0,1 0 0 0 0,0 1 0 0 0,0-1 1 0 0,1 1-1 0 0,0 0 0 0 0,5-9 1 0 0,-8 16 6 0 0,1-1-1 0 0,0 1 1 0 0,0-1 0 0 0,-1 1 0 0 0,1 0 0 0 0,0-1 0 0 0,0 1 0 0 0,0 0 0 0 0,1 0 0 0 0,-1-1 0 0 0,0 1 0 0 0,0 0-1 0 0,1 0 1 0 0,-1 0 0 0 0,0 0 0 0 0,1 1 0 0 0,-1-1 0 0 0,1 0 0 0 0,-1 1 0 0 0,1-1 0 0 0,0 1 0 0 0,-1-1-1 0 0,1 1 1 0 0,0 0 0 0 0,-1 0 0 0 0,1-1 0 0 0,-1 1 0 0 0,1 0 0 0 0,0 0 0 0 0,-1 1 0 0 0,1-1 0 0 0,0 0-1 0 0,-1 1 1 0 0,1-1 0 0 0,0 1 0 0 0,-1-1 0 0 0,1 1 0 0 0,-1 0 0 0 0,2 1 0 0 0,1 0 2 0 0,-1 0 1 0 0,0 0 0 0 0,0 0-1 0 0,0 1 1 0 0,0-1-1 0 0,-1 1 1 0 0,1 0-1 0 0,-1 0 1 0 0,1 0 0 0 0,-1 0-1 0 0,0 0 1 0 0,0 1-1 0 0,-1-1 1 0 0,1 1 0 0 0,-1-1-1 0 0,1 1 1 0 0,-1-1-1 0 0,0 1 1 0 0,-1 0-1 0 0,1 0 1 0 0,0-1 0 0 0,-1 1-1 0 0,0 0 1 0 0,0 0-1 0 0,-1 7 1 0 0,0-5-65 0 0,0 1 0 0 0,-1-1 0 0 0,1 1 0 0 0,-1-1 0 0 0,-1 0 0 0 0,1 0 0 0 0,-1 0 0 0 0,0 0 0 0 0,-1 0 0 0 0,1-1 0 0 0,-1 1 0 0 0,0-1-1 0 0,0 0 1 0 0,-8 6 0 0 0,-9 10-504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6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76 7165 0 0,'-53'-30'1148'0'0,"51"3"-764"0"0,210 9-968 0 0,-179 22 296 0 0,-1 0-192 0 0,-3-1-228 0 0</inkml:trace>
  <inkml:trace contextRef="#ctx0" brushRef="#br0" timeOffset="1">11 251 5941 0 0,'-4'2'252'0'0,"-1"-2"244"0"0,3 2-376 0 0,4-2 144 0 0,7 0-124 0 0,-1 0-268 0 0,5 0 188 0 0,0 0-260 0 0,8 3 60 0 0,4-3 116 0 0,1 0-340 0 0,4 3-4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13:57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15 6565 0 0,'-2'4'332'0'0,"4"-9"-208"0"0,-2 3 40 0 0,6 2 36 0 0,-2-2 16 0 0,9 2-12 0 0,-2-4 0 0 0,6 3 8 0 0,6-3-328 0 0,0 4 196 0 0,3 2-60 0 0,-1-2-160 0 0,-2 2-168 0 0,3-1-56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6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502 289 5665 0 0,'0'0'672'0'0,"1"-12"-415"0"0,1-38 5 0 0,-1 38 551 0 0,-17-18-581 0 0,-54-92-67 0 0,66 115-131 0 0,-1 0 0 0 0,0 0 1 0 0,-11-12-1 0 0,15 19-24 0 0,0-1 1 0 0,0 0-1 0 0,0 0 1 0 0,0 0-1 0 0,0 1 1 0 0,-1-1 0 0 0,1 0-1 0 0,0 1 1 0 0,0-1-1 0 0,-1 1 1 0 0,-2-1-1 0 0,-4-2 52 0 0,-1 0 6 0 0,1 1-1 0 0,-1 0 0 0 0,0 0 0 0 0,1 1 1 0 0,-1 0-1 0 0,0 0 0 0 0,0 1 1 0 0,0 0-1 0 0,0 1 0 0 0,1 0 0 0 0,-1 0 1 0 0,0 1-1 0 0,1 0 0 0 0,-1 0 0 0 0,1 1 1 0 0,-1 0-1 0 0,1 1 0 0 0,-9 5 0 0 0,2-1 3 0 0,1 1 0 0 0,0 1-1 0 0,1 0 1 0 0,0 0-1 0 0,0 1 1 0 0,1 1-1 0 0,1 0 1 0 0,-18 25 0 0 0,21-26-23 0 0,1 1 0 0 0,0 0 0 0 0,1 1 0 0 0,1 0 0 0 0,0 0 0 0 0,0 0 1 0 0,1 0-1 0 0,1 1 0 0 0,0-1 0 0 0,1 1 0 0 0,1 0 0 0 0,0 0 0 0 0,1 0 0 0 0,0-1 1 0 0,3 20-1 0 0,-1-22 19 0 0,0-1 0 0 0,1 1-1 0 0,0-1 1 0 0,1 0 0 0 0,0 1 0 0 0,1-2 0 0 0,0 1 0 0 0,0 0 0 0 0,1-1 0 0 0,0 0 0 0 0,1-1 0 0 0,-1 1 0 0 0,2-1-1 0 0,-1-1 1 0 0,1 1 0 0 0,1-1 0 0 0,-1 0 0 0 0,1-1 0 0 0,0 0 0 0 0,11 5 0 0 0,-6-5 11 0 0,-1-1 1 0 0,2 0-1 0 0,-1-1 1 0 0,0-1-1 0 0,1 0 1 0 0,0-1-1 0 0,-1 0 1 0 0,1-2-1 0 0,0 1 1 0 0,0-2-1 0 0,0 0 1 0 0,-1 0-1 0 0,1-2 1 0 0,0 0-1 0 0,23-8 1 0 0,-22 6-67 0 0,0-1-1 0 0,0-1 1 0 0,0-1 0 0 0,-1 0 0 0 0,0-1 0 0 0,0 0 0 0 0,-1-2 0 0 0,-1 1 0 0 0,1-2-1 0 0,-2 0 1 0 0,0 0 0 0 0,0-1 0 0 0,11-17 0 0 0,-17 21-8 0 0,0-1 0 0 0,-1 1 0 0 0,0-2 0 0 0,-1 1 0 0 0,0 0 0 0 0,-1-1 0 0 0,0 0 0 0 0,0 0 0 0 0,-1 0 0 0 0,0 0 0 0 0,-1 0 0 0 0,-1 0 0 0 0,0 0 0 0 0,-1-15 0 0 0,-1 14-32 0 0,-1-1 0 0 0,0 1 0 0 0,0 0 0 0 0,-1 0 0 0 0,-1 0 0 0 0,0 0 0 0 0,0 1 0 0 0,-2 0 0 0 0,1 0 0 0 0,-1 0 0 0 0,-1 1 0 0 0,-10-12 1 0 0,11 15-79 0 0,0 0 1 0 0,0 0 0 0 0,0 1-1 0 0,-1 0 1 0 0,0 0 0 0 0,0 1-1 0 0,-17-8 1 0 0,20 11-9 0 0,0 0-1 0 0,0 0 0 0 0,0 1 1 0 0,-1 0-1 0 0,1 0 0 0 0,0 0 1 0 0,-1 1-1 0 0,1-1 1 0 0,-1 1-1 0 0,1 0 0 0 0,-1 1 1 0 0,1 0-1 0 0,-1 0 1 0 0,1 0-1 0 0,-8 3 0 0 0,1 0-255 0 0,1 1 0 0 0,0 0 0 0 0,1 1 0 0 0,-1 0-1 0 0,1 1 1 0 0,-13 11 0 0 0,-3 8-636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6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278 5 8929 0 0,'-5'0'-26'0'0,"4"3"53"0"0,-1-1 1 0 0,1 0-1 0 0,-1 0 1 0 0,0 0-1 0 0,0 0 1 0 0,0 0-1 0 0,0 0 1 0 0,-4 3-1 0 0,-10 9-9 0 0,-37 55-26 0 0,-45 59 24 0 0,80-102-11 0 0,2 1-1 0 0,1 0 1 0 0,-13 32 0 0 0,26-56-4 0 0,1 1 1 0 0,0-1-1 0 0,0 1 1 0 0,0 0-1 0 0,0-1 1 0 0,0 1-1 0 0,1 0 1 0 0,0 0-1 0 0,0 6 0 0 0,0-8 7 0 0,0-1 0 0 0,1 0-1 0 0,-1 1 1 0 0,1-1-1 0 0,-1 0 1 0 0,1 0 0 0 0,0 1-1 0 0,0-1 1 0 0,-1 0-1 0 0,1 0 1 0 0,0 0-1 0 0,0 0 1 0 0,0 0 0 0 0,0 0-1 0 0,0 0 1 0 0,0 0-1 0 0,0 0 1 0 0,0-1-1 0 0,1 1 1 0 0,-1 0 0 0 0,0-1-1 0 0,0 1 1 0 0,1-1-1 0 0,-1 1 1 0 0,0-1 0 0 0,1 0-1 0 0,-1 0 1 0 0,1 1-1 0 0,1-1 1 0 0,70 10 553 0 0,109 1 1 0 0,-155-11-538 0 0,-1-1 0 0 0,1-1 0 0 0,-1-2 0 0 0,0-1 1 0 0,0-1-1 0 0,0-1 0 0 0,39-16 0 0 0,-56 19-5 0 0,-1 0 0 0 0,1-1 0 0 0,-1 0 0 0 0,0 0 0 0 0,-1-1 0 0 0,1 0 0 0 0,-1-1 0 0 0,0 1 0 0 0,-1-2 0 0 0,1 1 0 0 0,5-9 0 0 0,-10 12-8 0 0,1 0 0 0 0,-1-1 0 0 0,0 1 0 0 0,-1 0 0 0 0,1-1 0 0 0,-1 1 0 0 0,0-1 0 0 0,0 1 0 0 0,0-1 1 0 0,0 0-1 0 0,-1 1 0 0 0,0-1 0 0 0,0 0 0 0 0,0 0 0 0 0,-1 1 0 0 0,1-1 0 0 0,-1 1 0 0 0,0-1 0 0 0,-1 0 0 0 0,1 1 0 0 0,-1 0 0 0 0,0-1 1 0 0,0 1-1 0 0,-3-6 0 0 0,-20-27 106 0 0,-2 1 0 0 0,-1 1 1 0 0,-56-54-1 0 0,72 75 51 0 0,2 3-135 0 0,15 28-1023 0 0,12 16-1376 0 0,-10-21 1247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7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58 545 4696 0 0,'-2'-3'319'0'0,"1"-1"-1"0"0,-1 1 0 0 0,-1-1 0 0 0,1 1 0 0 0,0 0 1 0 0,-1 0-1 0 0,-5-5 0 0 0,-5 4 521 0 0,-9-2 422 0 0,23 6-1209 0 0,-1 0 0 0 0,0 0 0 0 0,0 0 0 0 0,0 0 0 0 0,1 0 0 0 0,-1 0 0 0 0,0 0 0 0 0,0 0 0 0 0,0 0 0 0 0,0 0 0 0 0,0 0 0 0 0,1-1 0 0 0,-1 1 0 0 0,0 0 0 0 0,0 0 0 0 0,0 0 0 0 0,0 0 0 0 0,0 0 0 0 0,0 0 0 0 0,1-1 0 0 0,-1 1 0 0 0,0 0 0 0 0,0 0 0 0 0,0 0 0 0 0,0 0 0 0 0,0 0 0 0 0,0-1 0 0 0,0 1 0 0 0,0 0 0 0 0,0 0 0 0 0,0 0 0 0 0,0 0 0 0 0,0-1 0 0 0,0 1 0 0 0,0 0 0 0 0,0 0 0 0 0,0 0 0 0 0,0 0 0 0 0,0-1 0 0 0,0 1 0 0 0,0 0 0 0 0,0 0 0 0 0,0 0 0 0 0,0 0-1 0 0,0-1 1 0 0,0 1 0 0 0,0 0 0 0 0,0 0 0 0 0,-1 0 0 0 0,1 0 0 0 0,0-1 0 0 0,0 1 0 0 0,0 0 0 0 0,0 0 0 0 0,0 0 0 0 0,0 0 0 0 0,-1 0 0 0 0,1 0 0 0 0,0 0 0 0 0,0 0 0 0 0,0-1 0 0 0,0 1 0 0 0,-1 0 0 0 0,38-23 1043 0 0,-3 1-1004 0 0,3 5-107 0 0,0 2 0 0 0,66-18 0 0 0,85-9-29 0 0,-120 28 34 0 0,926-140-7 0 0,-333 112 342 0 0,104-12 687 0 0,-711 48-929 0 0,-7 1 198 0 0,81-19 0 0 0,-127 24-259 0 0,0 0 0 0 0,1 0 0 0 0,-1 0 0 0 0,0-1 1 0 0,0 1-1 0 0,0 0 0 0 0,0-1 0 0 0,0 1 0 0 0,0-1 0 0 0,0 1 0 0 0,0-1 0 0 0,0 1 0 0 0,0-1 0 0 0,0 0 0 0 0,0 1 1 0 0,0-1-1 0 0,0 0 0 0 0,-1 0 0 0 0,1 0 0 0 0,1-1 0 0 0,-2 1-4 0 0,-1 0 0 0 0,1 1 0 0 0,0-1 0 0 0,-1 0 0 0 0,1 1 0 0 0,-1-1 0 0 0,1 1-1 0 0,-1-1 1 0 0,1 0 0 0 0,-1 1 0 0 0,1-1 0 0 0,-1 1 0 0 0,1 0 0 0 0,-1-1 0 0 0,0 1 0 0 0,1-1 0 0 0,-1 1 0 0 0,0 0 0 0 0,0 0 0 0 0,1-1 0 0 0,-1 1-1 0 0,0 0 1 0 0,-50-13 203 0 0,17 9-533 0 0,1 2-1 0 0,-50 2 1 0 0,31 1-844 0 0,17 2 32 0 0,29-2 653 0 0,-1 0 0 0 0,0-1 1 0 0,0 0-1 0 0,0 0 0 0 0,1 0 1 0 0,-12-2-1 0 0,2-1-850 0 0,0 0-117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7.3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15 7741 0 0,'0'0'31'0'0,"1"0"-1"0"0,-1 0 1 0 0,0 0 0 0 0,0 0 0 0 0,1 0 0 0 0,-1 0 0 0 0,0-1 0 0 0,0 1 0 0 0,1 0 0 0 0,-1 0 0 0 0,0 0-1 0 0,0 0 1 0 0,1 0 0 0 0,-1 0 0 0 0,0-1 0 0 0,0 1 0 0 0,0 0 0 0 0,1 0 0 0 0,-1 0 0 0 0,0-1-1 0 0,0 1 1 0 0,0 0 0 0 0,0 0 0 0 0,1 0 0 0 0,-1-1 0 0 0,0 1 0 0 0,0 0 0 0 0,0 0 0 0 0,0-1-1 0 0,0 1 1 0 0,0 0 0 0 0,0 0 0 0 0,0-1 0 0 0,0 1 0 0 0,0 0 0 0 0,0-1 0 0 0,0 1 0 0 0,0 0 0 0 0,0 0-1 0 0,0-1 1 0 0,0 1 0 0 0,0 0 0 0 0,0 0 0 0 0,0-1 0 0 0,0 1 0 0 0,0 0 0 0 0,0 0 0 0 0,-1-1-1 0 0,1 1 1 0 0,0 0 0 0 0,0 0 0 0 0,0 0 0 0 0,0-1 0 0 0,-1 1 0 0 0,1 0 0 0 0,0 0 0 0 0,0 0-1 0 0,0-1 1 0 0,-1 1 0 0 0,1 0 0 0 0,0 0 0 0 0,0 0 0 0 0,-1 0 0 0 0,1 0 0 0 0,0 0 0 0 0,0 0 0 0 0,-1-1-1 0 0,3 1 144 0 0,0 0 0 0 0,0-1 0 0 0,0 1-1 0 0,0 0 1 0 0,0 0 0 0 0,0 0 0 0 0,0 0 0 0 0,1 0-1 0 0,1 1 1 0 0,13 6 204 0 0,1 1 0 0 0,-2 0 0 0 0,30 20 0 0 0,-25-14-201 0 0,-3-2-12 0 0,-1 0 1 0 0,31 30-1 0 0,-39-34-144 0 0,-1 2 1 0 0,1-1-1 0 0,-2 1 0 0 0,0 0 1 0 0,0 0-1 0 0,8 18 0 0 0,-13-24-23 0 0,0 0 0 0 0,-1 0 1 0 0,1 1-1 0 0,-1-1 0 0 0,0 0 0 0 0,-1 1 0 0 0,1-1 0 0 0,-1 0 0 0 0,0 1 0 0 0,0-1 0 0 0,0 1 0 0 0,0-1 0 0 0,-1 0 0 0 0,0 1 1 0 0,0-1-1 0 0,0 0 0 0 0,0 0 0 0 0,-1 1 0 0 0,1-1 0 0 0,-1 0 0 0 0,0 0 0 0 0,0-1 0 0 0,-1 1 0 0 0,1 0 0 0 0,-1-1 0 0 0,0 1 1 0 0,0-1-1 0 0,0 0 0 0 0,0 0 0 0 0,-5 3 0 0 0,-10 7-221 0 0,0-1 0 0 0,-1-2 0 0 0,0 0 0 0 0,-38 15 0 0 0,47-21 78 0 0,-55 22-763 0 0,-1 2-157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8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1 104 6625 0 0,'149'-55'1117'0'0,"-143"53"-1050"0"0,-2 0 0 0 0,1-1 1 0 0,0 0-1 0 0,0 0 0 0 0,4-4 0 0 0,-6 4 68 0 0,1 0 0 0 0,0 0 0 0 0,1 0 0 0 0,-1 1 0 0 0,9-4 0 0 0,-14 7-104 0 0,0 0-1 0 0,0 0 0 0 0,0 0 0 0 0,0 0 1 0 0,0 0-1 0 0,0 1 0 0 0,0-1 0 0 0,1 0 0 0 0,-1 0 1 0 0,0 1-1 0 0,1-1 0 0 0,-1 0 0 0 0,0 2 0 0 0,1-2-27 0 0,0 0-1 0 0,0-1 0 0 0,0 1 0 0 0,0 0 0 0 0,0 0 0 0 0,-1-1 1 0 0,1 1-1 0 0,1 0 0 0 0,-1-1 0 0 0,0 1 0 0 0,0 0 0 0 0,0 0 1 0 0,0-1-1 0 0,0 1 0 0 0,1 0 0 0 0,-1-1 0 0 0,0 1 0 0 0,0 0 1 0 0,1-1-1 0 0,-1 1 0 0 0,1 0 0 0 0,-1-1 0 0 0,0 1 0 0 0,1-1 1 0 0,-1 1-1 0 0,1-1 0 0 0,0 1 0 0 0,-1-1 0 0 0,1 1 0 0 0,-1-1 1 0 0,1 0-1 0 0,0 1 0 0 0,-1-1 0 0 0,1 0 0 0 0,0 1 1 0 0,-1-1-1 0 0,1 0 0 0 0,0 0 0 0 0,-1 0 0 0 0,1 0 0 0 0,1 0 1 0 0,17 0 542 0 0,-13-2 72 0 0,-14-1 57 0 0,7 3-652 0 0,0-1 0 0 0,0 0-1 0 0,0 0 1 0 0,-1 0-1 0 0,1 0 1 0 0,0 0 0 0 0,0 0-1 0 0,0 0 1 0 0,1 0-1 0 0,-1 0 1 0 0,0 0 0 0 0,0-1-1 0 0,1 1 1 0 0,-1 0 0 0 0,0 0-1 0 0,1-1 1 0 0,-1 1-1 0 0,0-3 1 0 0,1 4-49 0 0,0-1 1 0 0,0 1-1 0 0,-1-1 1 0 0,1 1-1 0 0,0-1 1 0 0,0 1-1 0 0,-1-1 1 0 0,1 1-1 0 0,0-1 1 0 0,0 1-1 0 0,0-1 1 0 0,0 0-1 0 0,0 1 1 0 0,0-1-1 0 0,0 1 1 0 0,0-1-1 0 0,0 1 1 0 0,0-1-1 0 0,0 0 1 0 0,0 1-1 0 0,1-1 1 0 0,-1 1-1 0 0,0-1 1 0 0,0 1-1 0 0,1-1 1 0 0,-1 1-1 0 0,0-1 1 0 0,0 1-1 0 0,1-1 1 0 0,-1 1-1 0 0,1-1 0 0 0,-1 1 1 0 0,0 0-1 0 0,1-1 1 0 0,-1 1-1 0 0,1 0 1 0 0,-1-1-1 0 0,1 1 1 0 0,-1 0-1 0 0,1 0 1 0 0,-1-1-1 0 0,1 1 1 0 0,0 0-1 0 0,6 1-2792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8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312 147 7517 0 0,'-12'-24'-84'0'0,"12"23"99"0"0,-1-1 0 0 0,1 0 0 0 0,-1 0 0 0 0,1 1 0 0 0,-1-1 0 0 0,0 1 0 0 0,0-1 0 0 0,0 1 0 0 0,0-1 0 0 0,0 1 0 0 0,0-1 0 0 0,0 1 0 0 0,0 0 0 0 0,-1 0-1 0 0,1-1 1 0 0,0 1 0 0 0,-1 0 0 0 0,1 0 0 0 0,-1 0 0 0 0,1 1 0 0 0,-3-2 0 0 0,-1 0 94 0 0,0 0 0 0 0,-1 0 0 0 0,1 0 0 0 0,-1 1 0 0 0,1 0 0 0 0,-1 0 0 0 0,0 0 0 0 0,1 1 0 0 0,-1 0 0 0 0,0 0 0 0 0,1 0 0 0 0,-1 1 0 0 0,0 0 0 0 0,-10 2 0 0 0,9 0 9 0 0,-1 0 1 0 0,1 1 0 0 0,0 0 0 0 0,0 0 0 0 0,0 0 0 0 0,1 1 0 0 0,0 0 0 0 0,-1 0 0 0 0,-7 9 0 0 0,2 1 72 0 0,0-1 0 0 0,2 1-1 0 0,0 1 1 0 0,0 0 0 0 0,2 0 0 0 0,0 1 0 0 0,0 0-1 0 0,-6 24 1 0 0,11-28-78 0 0,0-1 1 0 0,0 1-1 0 0,2 0 0 0 0,-1 0 0 0 0,2-1 0 0 0,-1 1 1 0 0,2 0-1 0 0,0 0 0 0 0,0 0 0 0 0,1-1 1 0 0,6 20-1 0 0,-5-23-23 0 0,0-1 1 0 0,1 1-1 0 0,0-1 0 0 0,1 0 1 0 0,0 0-1 0 0,0 0 0 0 0,1-1 1 0 0,-1 0-1 0 0,2 0 0 0 0,-1 0 1 0 0,1-1-1 0 0,0 0 1 0 0,0 0-1 0 0,0-1 0 0 0,1 0 1 0 0,13 7-1 0 0,-2-4 8 0 0,0 0 0 0 0,1-2 0 0 0,-1 0 0 0 0,1-1 0 0 0,0-1 0 0 0,1-1 0 0 0,40 1 0 0 0,-33-5-61 0 0,0 0 0 0 0,1-2 0 0 0,-1 0 1 0 0,0-2-1 0 0,32-11 0 0 0,-44 11-35 0 0,-1 0 1 0 0,1-1 0 0 0,-1-1-1 0 0,0-1 1 0 0,-1 0 0 0 0,0-1-1 0 0,25-20 1 0 0,-34 24-6 0 0,1 0 1 0 0,-1-1-1 0 0,0 0 1 0 0,-1 0-1 0 0,1 0 0 0 0,-1 0 1 0 0,0-1-1 0 0,-1 1 0 0 0,1-1 1 0 0,-1 0-1 0 0,-1 0 1 0 0,0-1-1 0 0,0 1 0 0 0,0 0 1 0 0,0-1-1 0 0,-1 1 0 0 0,-1-1 1 0 0,1 1-1 0 0,-2-10 0 0 0,0-1-8 0 0,-2 1-1 0 0,0 0 1 0 0,-1 0-1 0 0,-1 0 1 0 0,0 0-1 0 0,-2 1 0 0 0,1-1 1 0 0,-2 2-1 0 0,-17-27 1 0 0,14 24-5 0 0,-2 2 1 0 0,0 0 0 0 0,-1 0 0 0 0,-1 1 0 0 0,0 1 0 0 0,-1 0 0 0 0,0 1 0 0 0,-20-11-1 0 0,22 16-95 0 0,0 0-1 0 0,0 1 1 0 0,-1 0-1 0 0,0 1 0 0 0,-1 1 1 0 0,1 1-1 0 0,-1 0 1 0 0,0 1-1 0 0,0 0 0 0 0,-24 0 1 0 0,27 3-115 0 0,0 1 0 0 0,0 1 0 0 0,0 0 0 0 0,0 0 0 0 0,0 1-1 0 0,1 1 1 0 0,0 0 0 0 0,-1 1 0 0 0,1 0 0 0 0,1 1 0 0 0,-1 0 0 0 0,1 1 0 0 0,0 0 0 0 0,-10 10 0 0 0,14-12-71 0 0,0 1-1 0 0,0 0 1 0 0,1 1-1 0 0,0 0 1 0 0,0 0 0 0 0,1 0-1 0 0,0 0 1 0 0,0 1-1 0 0,1 0 1 0 0,0 0 0 0 0,0 0-1 0 0,-5 18 1 0 0,3 4-835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9.3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229 5 8201 0 0,'1'-4'776'0'0,"1"4"-376"0"0,-2 0-327 0 0,0 0 0 0 0,1 0 1 0 0,-1 0-1 0 0,0 0 0 0 0,0 0 0 0 0,1 0 1 0 0,-1 0-1 0 0,0 1 0 0 0,1-1 0 0 0,-1 0 1 0 0,0 0-1 0 0,1 0 0 0 0,-1 1 1 0 0,0-1-1 0 0,0 0 0 0 0,1 0 0 0 0,-1 0 1 0 0,0 1-1 0 0,0-1 0 0 0,0 0 0 0 0,1 1 1 0 0,-1-1-1 0 0,0 0 0 0 0,0 1 0 0 0,0-1 1 0 0,0 0-1 0 0,0 1 0 0 0,0-1 0 0 0,0 0 1 0 0,0 1-1 0 0,0-1 0 0 0,1 0 1 0 0,-1 1-1 0 0,-1-1 0 0 0,1 0 0 0 0,0 1 1 0 0,0-1-1 0 0,-3 23 422 0 0,-14 22-715 0 0,17-45 220 0 0,-21 44 63 0 0,-47 75-1 0 0,48-89-55 0 0,1 1 0 0 0,1 1-1 0 0,2 1 1 0 0,-20 60-1 0 0,31-74-11 0 0,0 0-1 0 0,2 0 0 0 0,0 0 1 0 0,0 23-1 0 0,3-41 389 0 0,15 4-319 0 0,45 11-8 0 0,-15-6 35 0 0,76 12-6 0 0,-93-17 7 0 0,0-2 1 0 0,0 0-1 0 0,0-2 0 0 0,56-6 0 0 0,-46 2 7 0 0,-2 0 48 0 0,70-16 1 0 0,-86 14-58 0 0,-1-1 0 0 0,0-1-1 0 0,0-1 1 0 0,-1 0 0 0 0,19-12 0 0 0,-32 17-61 0 0,-1 0 1 0 0,0 0-1 0 0,1 0 1 0 0,-1-1-1 0 0,-1 1 0 0 0,1-1 1 0 0,0 0-1 0 0,-1 0 1 0 0,0 0-1 0 0,0-1 1 0 0,0 1-1 0 0,0-1 1 0 0,-1 0-1 0 0,0 0 1 0 0,0 0-1 0 0,0 0 1 0 0,-1 0-1 0 0,1 0 1 0 0,-1 0-1 0 0,0 0 0 0 0,-1-1 1 0 0,1 1-1 0 0,-1 0 1 0 0,0-1-1 0 0,-2-9 1 0 0,0 5-21 0 0,0 1 0 0 0,0 0 0 0 0,-1 0 1 0 0,-1 0-1 0 0,0 1 0 0 0,0-1 0 0 0,0 1 0 0 0,-1 0 0 0 0,0 0 1 0 0,-1 0-1 0 0,0 1 0 0 0,0 0 0 0 0,-13-12 0 0 0,-78-55-14 0 0,67 54-3 0 0,1-2 0 0 0,-32-32 0 0 0,58 51-63 0 0,1 3 92 0 0,1-1-1 0 0,0 0 0 0 0,0 1 1 0 0,0-1-1 0 0,0 0 0 0 0,0 1 1 0 0,0-1-1 0 0,0 0 0 0 0,0 0 0 0 0,1 0 1 0 0,-1 0-1 0 0,0 0 0 0 0,0 0 1 0 0,0-2-1 0 0,-4-4-991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1:39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19144 4762 24575,'-2'-22'0,"0"-1"0,-2 0 0,0 1 0,-9-25 0,6 20 0,0-1 0,-2-30 0,-62-455 0,59 441 0,-4 1 0,-26-70 0,-19-38 0,47 141 0,-1 2 0,-2 0 0,-2 1 0,-1 1 0,-2 0 0,-1 2 0,-42-46 0,0 10 0,-3 3 0,-80-58 0,110 93 0,-2 1 0,-1 3 0,-1 1 0,-1 2 0,-1 2 0,-62-21 0,-126-39 0,108 36 0,-157-36 0,-329-21 0,413 78 0,-260-28 0,169 24 0,-296-16 0,-176 44 0,322 2 0,-1547-2 0,1590 33 0,78-1 0,-450-27 0,457-7 0,-3134 2-3723,2573-32 3192,7-82 269,432 22 1342,311 60 422,-178-71 1,258 85-1464,-1-2 0,2-2 0,1-1 1,1-2-1,1-2 0,1-1 0,2-2 1,1-1-1,1-2 0,-38-50 0,-1-15-39,-74-92 0,86 127 0,-2 3 0,-88-66 0,-153-87 0,166 130 0,-5 6 0,-269-107 0,210 102 0,-75-28 0,182 82 0,-141-26 0,137 35 0,-580-103 0,505 94 0,-87-12 0,174 31 0,-92 1 0,153 10 0,18-1 0,0-1 0,-1 1 0,1-1 0,0 0 0,0 0 0,0-1 0,-1 0 0,1 0 0,0 0 0,-7-3 0,12 3 5,1 1-1,0 0 0,0 0 0,0 0 1,-1-1-1,1 1 0,0 0 0,0 0 1,0 0-1,0-1 0,-1 1 1,1 0-1,0 0 0,0-1 0,0 1 1,0 0-1,0-1 0,0 1 0,0 0 1,0 0-1,0-1 0,0 1 1,0 0-1,0-1 0,0 1 0,0 0 1,0 0-1,0-1 0,0 1 1,0 0-1,0 0 0,0-1 0,0 1 1,0 0-1,1-1 0,9-11 179,18-8-1400,-26 19 732,28-18-6341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29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2669 55 9401 0 0,'0'-1'16'0'0,"12"-13"-25"0"0,-6 10 667 0 0,-6 9 1221 0 0,0-4-1798 0 0,0-1-1 0 0,0 0 1 0 0,0 1-1 0 0,0-1 1 0 0,-1 1 0 0 0,1-1-1 0 0,0 0 1 0 0,0 1-1 0 0,-1-1 1 0 0,1 0 0 0 0,0 0-1 0 0,0 1 1 0 0,-1-1-1 0 0,1 0 1 0 0,0 1-1 0 0,-1-1 1 0 0,1 0 0 0 0,0 0-1 0 0,-1 0 1 0 0,1 1-1 0 0,-1-1 1 0 0,1 0 0 0 0,0 0-1 0 0,-1 0 1 0 0,1 0-1 0 0,-1 0 1 0 0,1 0 0 0 0,0 0-1 0 0,-1 0 1 0 0,1 0-1 0 0,-1 0 1 0 0,1 0-1 0 0,0 0 1 0 0,-1 0 0 0 0,1 0-1 0 0,-1 0 1 0 0,1 0-1 0 0,0 0 1 0 0,-1-1 0 0 0,-19-9 926 0 0,10 4-837 0 0,-9 0-91 0 0,0 0-1 0 0,-1 2 0 0 0,0 0 1 0 0,-29-2-1 0 0,-85 2-121 0 0,77 3 48 0 0,-1179 19-7 0 0,931-9 3 0 0,170-5-20 0 0,-515 24-40 0 0,733-38-115 0 0,-48 5 40 0 0,100-19-1701 0 0,-120 18 1787 0 0,-2 1-1231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1:30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443 122 6657 0 0,'0'-5'132'0'0,"1"-1"-65"0"0,-1 4-2 0 0,0 0 0 0 0,0 0 0 0 0,0 1 0 0 0,0-1 0 0 0,0 0 0 0 0,0 0 0 0 0,-1 0 0 0 0,1 0 0 0 0,0 0 0 0 0,-1 0 0 0 0,0 1 0 0 0,1-1 0 0 0,-1 0-1 0 0,0 0 1 0 0,-2-2 0 0 0,-16-43 41 0 0,18 45-95 0 0,0 1 0 0 0,0-1 0 0 0,0 0-1 0 0,0 1 1 0 0,-1-1 0 0 0,1 1-1 0 0,0-1 1 0 0,-1 1 0 0 0,1 0 0 0 0,-1-1-1 0 0,1 1 1 0 0,-1 0 0 0 0,1 0 0 0 0,-1 0-1 0 0,0 0 1 0 0,0 1 0 0 0,1-1-1 0 0,-1 0 1 0 0,0 1 0 0 0,0-1 0 0 0,0 1-1 0 0,0-1 1 0 0,0 1 0 0 0,-3 0-1 0 0,-3-1 20 0 0,-1-1-23 0 0,0 1-1 0 0,-1 0 1 0 0,1 1-1 0 0,0 0 0 0 0,0 0 1 0 0,-1 1-1 0 0,1 1 0 0 0,-14 3 1 0 0,-75 26-27 0 0,66-19 34 0 0,28-11-14 0 0,-12 4-5 0 0,0 1 1 0 0,1 0-1 0 0,0 1 0 0 0,0 0 0 0 0,0 1 0 0 0,-25 19 0 0 0,40-26 24 0 0,0-1-1 0 0,-1 1 1 0 0,1-1-1 0 0,-1 1 1 0 0,1-1-1 0 0,0 1 1 0 0,-1-1-1 0 0,1 1 1 0 0,0-1-1 0 0,0 1 1 0 0,0 0-1 0 0,-1-1 1 0 0,1 1-1 0 0,0-1 1 0 0,0 1-1 0 0,0 0 0 0 0,0-1 1 0 0,0 1-1 0 0,0-1 1 0 0,0 1-1 0 0,0 0 1 0 0,0-1-1 0 0,0 1 1 0 0,1 0-1 0 0,-1-1 1 0 0,0 1-1 0 0,0-1 1 0 0,1 1-1 0 0,-1-1 1 0 0,0 1-1 0 0,0-1 1 0 0,1 1-1 0 0,-1-1 1 0 0,1 1-1 0 0,-1-1 0 0 0,0 1 1 0 0,1-1-1 0 0,0 1 1 0 0,28 22 948 0 0,-14-12-496 0 0,8 10-11 0 0,-1 2 0 0 0,-1 0 0 0 0,18 27 0 0 0,12 13-121 0 0,27 28-1450 0 0,-52-64 88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9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 54 8561 0 0,'-4'-8'-92'0'0,"-17"-37"1471"0"0,47 108-819 0 0,13 45-620 0 0,-23-45-1291 0 0,-15-59 1170 0 0,0 0 0 0 0,0 0 1 0 0,-1 0-1 0 0,1 0 0 0 0,-1 0 1 0 0,-1 6-1 0 0,-1 8-666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09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118 524 7421 0 0,'-8'-2'84'0'0,"0"-2"0"0"0,0 1 0 0 0,1-1 0 0 0,0 0 0 0 0,0 0 0 0 0,0-1 0 0 0,0 1 0 0 0,1-2 0 0 0,-1 1 0 0 0,1-1 1 0 0,1 0-1 0 0,-8-9 0 0 0,10 10-18 0 0,0 0 0 0 0,1 0 1 0 0,-1 0-1 0 0,1 0 1 0 0,0 0-1 0 0,1 0 0 0 0,-1-1 1 0 0,1 1-1 0 0,0-1 1 0 0,0 1-1 0 0,1-1 0 0 0,0 1 1 0 0,0-1-1 0 0,0 1 1 0 0,1-1-1 0 0,-1 1 0 0 0,1-1 1 0 0,0 1-1 0 0,4-8 1 0 0,1-4-43 0 0,2 0 0 0 0,0 1 0 0 0,1 0 1 0 0,0 0-1 0 0,1 1 0 0 0,1 0 0 0 0,1 1 1 0 0,0 1-1 0 0,0-1 0 0 0,2 2 1 0 0,-1 0-1 0 0,2 1 0 0 0,21-14 0 0 0,-5 6-21 0 0,1 1-1 0 0,1 1 1 0 0,0 3-1 0 0,1 0 1 0 0,63-15-1 0 0,-74 23-1 0 0,0 2-1 0 0,0 0 1 0 0,1 2-1 0 0,-1 1 0 0 0,1 0 1 0 0,26 4-1 0 0,-34-1 0 0 0,-1 1-1 0 0,0 0 0 0 0,-1 1 0 0 0,1 1 1 0 0,0 0-1 0 0,-1 1 0 0 0,0 0 1 0 0,-1 1-1 0 0,1 1 0 0 0,18 14 1 0 0,-17-10 1 0 0,-1 1 0 0 0,0 1 0 0 0,-1 0 1 0 0,0 1-1 0 0,-1 0 0 0 0,-1 1 0 0 0,0 0 0 0 0,-1 1 1 0 0,-1 0-1 0 0,0 1 0 0 0,-2 0 0 0 0,0 0 1 0 0,-1 1-1 0 0,-1-1 0 0 0,5 30 0 0 0,-8-32 17 0 0,0 0 0 0 0,-2 1-1 0 0,0-1 1 0 0,0 1-1 0 0,-1-1 1 0 0,-1 1 0 0 0,-1-1-1 0 0,-1 0 1 0 0,0 0-1 0 0,-1 0 1 0 0,0-1-1 0 0,-1 0 1 0 0,-1 0 0 0 0,-1 0-1 0 0,0-1 1 0 0,-1 0-1 0 0,0 0 1 0 0,-19 21 0 0 0,4-11 44 0 0,0-1 1 0 0,-1-1 0 0 0,-45 29-1 0 0,52-39-61 0 0,-1-2 0 0 0,0 0 0 0 0,0-1 0 0 0,-1 0 0 0 0,0-2-1 0 0,-37 8 1 0 0,50-13-76 0 0,0-1 0 0 0,1-1-1 0 0,-1 1 1 0 0,0-1 0 0 0,0-1-1 0 0,0 1 1 0 0,1-1 0 0 0,-1 0 0 0 0,0-1-1 0 0,-12-3 1 0 0,17 4 3 0 0,1 0 0 0 0,-1 0 1 0 0,0 0-1 0 0,0 0 0 0 0,0 0 0 0 0,1-1 1 0 0,-1 1-1 0 0,0 0 0 0 0,1-1 0 0 0,-1 1 1 0 0,1-1-1 0 0,0 0 0 0 0,-1 1 0 0 0,1-1 1 0 0,0 0-1 0 0,0 0 0 0 0,0 0 0 0 0,0 0 1 0 0,1 0-1 0 0,-1 0 0 0 0,1 0 0 0 0,-1 0 0 0 0,1 0 1 0 0,-1 0-1 0 0,1 0 0 0 0,0 0 0 0 0,0 0 1 0 0,0-1-1 0 0,0 1 0 0 0,1 0 0 0 0,-1 0 1 0 0,0 0-1 0 0,1 0 0 0 0,0 0 0 0 0,-1 0 1 0 0,1 0-1 0 0,0 0 0 0 0,1-2 0 0 0,11-21-926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0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132 217 7037 0 0,'-45'-10'547'0'0,"42"9"-428"0"0,1 0 0 0 0,-1 0 0 0 0,1 0 0 0 0,-1 0 0 0 0,1 0 0 0 0,-1 0 0 0 0,1-1 0 0 0,-1 1 0 0 0,1-1 0 0 0,0 0 0 0 0,0 0 0 0 0,0 0 0 0 0,-3-3 0 0 0,5 4-106 0 0,0 0 1 0 0,0 1 0 0 0,0-1 0 0 0,0 0 0 0 0,0 0-1 0 0,0 1 1 0 0,1-1 0 0 0,-1 0 0 0 0,0 1 0 0 0,0-1-1 0 0,1 0 1 0 0,-1 1 0 0 0,0-1 0 0 0,1 0 0 0 0,-1 1-1 0 0,1-1 1 0 0,-1 0 0 0 0,1 1 0 0 0,-1-1 0 0 0,1 1 0 0 0,-1-1-1 0 0,1 1 1 0 0,-1-1 0 0 0,1 1 0 0 0,0 0 0 0 0,-1-1-1 0 0,1 1 1 0 0,0 0 0 0 0,-1-1 0 0 0,1 1 0 0 0,0 0-1 0 0,0 0 1 0 0,-1 0 0 0 0,2 0 0 0 0,29-10-29 0 0,-30 10 21 0 0,19-4-11 0 0,-1 2 1 0 0,25-1 0 0 0,-27 2 11 0 0,-1 0-1 0 0,0-1 1 0 0,28-7 0 0 0,-43 9-9 0 0,1-1 1 0 0,-1 1 0 0 0,0-1 0 0 0,0 1 0 0 0,0-1 0 0 0,1 1-1 0 0,-1-1 1 0 0,0 0 0 0 0,0 0 0 0 0,0 1 0 0 0,0-1 0 0 0,0 0-1 0 0,0 0 1 0 0,0 0 0 0 0,-1 0 0 0 0,1 0 0 0 0,0-1 0 0 0,0 1-1 0 0,-1 0 1 0 0,1 0 0 0 0,-1 0 0 0 0,1 0 0 0 0,-1-1 0 0 0,1 1-1 0 0,-1 0 1 0 0,0-1 0 0 0,0 1 0 0 0,1 0 0 0 0,-1-1 0 0 0,0 1-1 0 0,0 0 1 0 0,0-1 0 0 0,-1 1 0 0 0,1 0 0 0 0,0-1 0 0 0,0 1-1 0 0,-1 0 1 0 0,1 0 0 0 0,-1-1 0 0 0,1 1 0 0 0,-1 0 0 0 0,0 0-1 0 0,-1-2 1 0 0,-1-3 3 0 0,0 1-1 0 0,0-1 0 0 0,-1 1 1 0 0,1 0-1 0 0,-1 1 1 0 0,-1-1-1 0 0,1 1 0 0 0,-7-6 1 0 0,5 6-1 0 0,0 0 0 0 0,0 0 0 0 0,-1 0 0 0 0,0 1 0 0 0,0-1 0 0 0,0 2-1 0 0,0-1 1 0 0,0 1 0 0 0,0 0 0 0 0,-13-1 0 0 0,15 2-3 0 0,1 1 0 0 0,-1 1 0 0 0,0-1 0 0 0,0 1 0 0 0,1-1 0 0 0,-1 1 0 0 0,0 1 0 0 0,1-1 0 0 0,-1 1 0 0 0,1-1 0 0 0,0 1 0 0 0,-1 1 0 0 0,1-1 0 0 0,0 1 0 0 0,0-1 0 0 0,0 1 0 0 0,1 0 0 0 0,-5 5 0 0 0,0 1 8 0 0,0 0 1 0 0,1 0-1 0 0,0 1 0 0 0,0 1 0 0 0,1-1 1 0 0,1 1-1 0 0,0 0 0 0 0,0 0 1 0 0,-5 22-1 0 0,7-23 10 0 0,1 0-1 0 0,0 0 0 0 0,1-1 1 0 0,0 1-1 0 0,1 0 1 0 0,-1 0-1 0 0,2 0 1 0 0,0 0-1 0 0,0 0 1 0 0,1 0-1 0 0,0 0 0 0 0,5 13 1 0 0,-5-19-17 0 0,0 0 1 0 0,0 0-1 0 0,1 0 1 0 0,-1 0-1 0 0,1-1 0 0 0,0 1 1 0 0,1-1-1 0 0,-1 0 1 0 0,0 0-1 0 0,1 0 1 0 0,0 0-1 0 0,-1 0 0 0 0,1-1 1 0 0,0 0-1 0 0,1 1 1 0 0,-1-2-1 0 0,0 1 1 0 0,1 0-1 0 0,-1-1 0 0 0,8 2 1 0 0,8 0-231 0 0,0-1 1 0 0,0 0-1 0 0,29-2 1 0 0,-29 0-104 0 0,67-3-1092 0 0,-45-3 510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0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270 107 6565 0 0,'-2'-7'90'0'0,"0"1"0"0"0,-1 0 1 0 0,1 1-1 0 0,-1-1 1 0 0,-1 0-1 0 0,1 1 1 0 0,-1 0-1 0 0,0 0 0 0 0,0 0 1 0 0,0 0-1 0 0,-1 0 1 0 0,1 1-1 0 0,-1 0 1 0 0,0 0-1 0 0,-1 0 0 0 0,1 1 1 0 0,-1 0-1 0 0,-10-5 1 0 0,1 2 280 0 0,14 5-352 0 0,0 1-1 0 0,0-1 1 0 0,1 1 0 0 0,-1-1-1 0 0,0 1 1 0 0,0 0-1 0 0,0-1 1 0 0,0 1 0 0 0,0 0-1 0 0,0 0 1 0 0,0 0 0 0 0,0 0-1 0 0,0-1 1 0 0,0 1-1 0 0,0 0 1 0 0,0 1 0 0 0,0-1-1 0 0,0 0 1 0 0,0 0-1 0 0,1 0 1 0 0,-1 1 0 0 0,0-1-1 0 0,0 0 1 0 0,0 1 0 0 0,0-1-1 0 0,0 1 1 0 0,0-1-1 0 0,1 1 1 0 0,-1-1 0 0 0,0 1-1 0 0,0-1 1 0 0,1 1 0 0 0,-1 0-1 0 0,0 0 1 0 0,1-1-1 0 0,-1 1 1 0 0,1 0 0 0 0,-1 1-1 0 0,-3 2 0 0 0,0 0 0 0 0,1 0 1 0 0,0 1-1 0 0,0 0 0 0 0,0 0 0 0 0,1-1 0 0 0,0 1 0 0 0,0 1 1 0 0,0-1-1 0 0,0 0 0 0 0,1 0 0 0 0,0 1 0 0 0,0-1 0 0 0,0 1 0 0 0,1-1 1 0 0,0 1-1 0 0,0-1 0 0 0,0 1 0 0 0,1-1 0 0 0,-1 1 0 0 0,3 5 0 0 0,-1-4-6 0 0,1 0-1 0 0,0 0 0 0 0,0-1 1 0 0,0 1-1 0 0,1-1 0 0 0,0 1 1 0 0,0-1-1 0 0,1-1 1 0 0,0 1-1 0 0,0 0 0 0 0,0-1 1 0 0,1 0-1 0 0,0-1 0 0 0,0 1 1 0 0,7 3-1 0 0,88 45 89 0 0,-64-35-89 0 0,-35-17-2 0 0,1 0 1 0 0,-1 0-1 0 0,0 1 0 0 0,1-1 0 0 0,-1 1 0 0 0,0-1 0 0 0,0 1 0 0 0,0 0 1 0 0,-1 0-1 0 0,1 0 0 0 0,0 0 0 0 0,2 4 0 0 0,-4-5-1 0 0,1-1 0 0 0,-1 1 0 0 0,0-1 0 0 0,0 1 0 0 0,0 0 0 0 0,0-1 0 0 0,0 1 0 0 0,0-1 0 0 0,0 1 0 0 0,0-1-1 0 0,0 1 1 0 0,0 0 0 0 0,0-1 0 0 0,0 1 0 0 0,0-1 0 0 0,0 1 0 0 0,0-1 0 0 0,-1 1 0 0 0,1-1 0 0 0,0 1 0 0 0,0 0 0 0 0,-1 0 0 0 0,0 0 5 0 0,-1 0 0 0 0,1 0 0 0 0,0 0 0 0 0,0 0 1 0 0,-1 0-1 0 0,1 0 0 0 0,0 0 0 0 0,-1-1 0 0 0,1 1 0 0 0,-1 0 1 0 0,1-1-1 0 0,-3 1 0 0 0,-48 13-250 0 0,-75 9 1 0 0,66-13-640 0 0,56-8 686 0 0,0-1-1 0 0,-1-1 1 0 0,1 1-1 0 0,0-1 0 0 0,-1 0 1 0 0,1 0-1 0 0,0 0 1 0 0,-1-1-1 0 0,1 0 1 0 0,0 0-1 0 0,0 0 1 0 0,0-1-1 0 0,-1 1 0 0 0,-4-4 1 0 0,7 0-523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1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66 314 6533 0 0,'-3'-4'307'0'0,"1"-1"1"0"0,-1 0 0 0 0,0 1 0 0 0,0 0-1 0 0,0 0 1 0 0,-1 0 0 0 0,0 0-1 0 0,-5-4 1 0 0,0-2 1203 0 0,12 20-1285 0 0,0-1-143 0 0,1 0 0 0 0,0-1-1 0 0,0 1 1 0 0,6 8 0 0 0,6 12 18 0 0,44 108-1495 0 0,-49-111-1062 0 0,-9-16 1397 0 0</inkml:trace>
  <inkml:trace contextRef="#ctx0" brushRef="#br0" timeOffset="1">55 11 4224 0 0,'-8'-4'0'0'0,"-1"-3"8"0"0,7 7 24 0 0,-4 7-24 0 0,-3 0 12 0 0,1 1-4 0 0,4 1 0 0 0,-1 1-24 0 0,1 4-64 0 0,8-2-152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1.4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150 116 6377 0 0,'2'-4'99'0'0,"0"0"1"0"0,-1 0-1 0 0,0 0 1 0 0,0 0-1 0 0,0 0 1 0 0,-1 0-1 0 0,1 0 0 0 0,-1-1 1 0 0,0 1-1 0 0,0 0 1 0 0,0 0-1 0 0,-1 0 1 0 0,-1-6-1 0 0,2 7-31 0 0,-1 0-1 0 0,0 0 1 0 0,0 0-1 0 0,0 0 0 0 0,0 0 1 0 0,0 1-1 0 0,-1-1 1 0 0,1 0-1 0 0,-1 1 0 0 0,0-1 1 0 0,1 1-1 0 0,-1 0 1 0 0,0-1-1 0 0,-1 1 0 0 0,1 0 1 0 0,0 0-1 0 0,-1 1 1 0 0,1-1-1 0 0,-5-2 1 0 0,4 3-61 0 0,1 1 0 0 0,0 0 0 0 0,-1 0 1 0 0,1 0-1 0 0,0 0 0 0 0,-1 0 0 0 0,1 0 1 0 0,0 1-1 0 0,-1-1 0 0 0,1 1 0 0 0,0-1 1 0 0,0 1-1 0 0,0 0 0 0 0,-1 0 0 0 0,1 0 1 0 0,0 0-1 0 0,0 1 0 0 0,0-1 0 0 0,1 0 1 0 0,-3 2-1 0 0,-3 3 2 0 0,1-1 0 0 0,0 1 0 0 0,0-1 0 0 0,-6 10 0 0 0,11-14-8 0 0,-4 5 10 0 0,1 0 0 0 0,-1 0 0 0 0,1 0 0 0 0,1 1 0 0 0,-1 0 0 0 0,-2 8 0 0 0,5-13-6 0 0,1-1 0 0 0,0 1 0 0 0,0-1-1 0 0,-1 1 1 0 0,1-1 0 0 0,0 1 0 0 0,0 0 0 0 0,1-1 0 0 0,-1 1 0 0 0,0-1 0 0 0,0 1 0 0 0,1-1 0 0 0,-1 1 0 0 0,1-1-1 0 0,0 1 1 0 0,-1-1 0 0 0,1 1 0 0 0,0-1 0 0 0,0 0 0 0 0,0 1 0 0 0,-1-1 0 0 0,2 0 0 0 0,-1 0 0 0 0,0 1 0 0 0,0-1-1 0 0,0 0 1 0 0,0 0 0 0 0,1 0 0 0 0,-1-1 0 0 0,0 1 0 0 0,1 0 0 0 0,-1 0 0 0 0,1-1 0 0 0,-1 1 0 0 0,3 0 0 0 0,6 2-6 0 0,-1 0 0 0 0,1 0 0 0 0,0-1 0 0 0,0 0 0 0 0,0 0 0 0 0,-1-2 0 0 0,2 1 0 0 0,-1-1 0 0 0,0 0 0 0 0,0-1 1 0 0,0 0-1 0 0,-1-1 0 0 0,12-3 0 0 0,-21 5-1 0 0,1 0 1 0 0,0 0 0 0 0,-1-1-1 0 0,1 1 1 0 0,-1 0-1 0 0,1 0 1 0 0,0-1-1 0 0,-1 1 1 0 0,1 0 0 0 0,-1-1-1 0 0,1 1 1 0 0,-1-1-1 0 0,1 1 1 0 0,-1-1 0 0 0,1 1-1 0 0,-1-1 1 0 0,0 1-1 0 0,1-1 1 0 0,-1 1-1 0 0,0-1 1 0 0,1 0 0 0 0,-1 1-1 0 0,0-1 1 0 0,0 1-1 0 0,1-1 1 0 0,-1 0-1 0 0,0 1 1 0 0,0-1 0 0 0,0 0-1 0 0,0 1 1 0 0,0-1-1 0 0,0 0 1 0 0,0 1-1 0 0,0-1 1 0 0,0 0 0 0 0,-1-1-1 0 0,1 2 1 0 0,0 0 0 0 0,0 0 0 0 0,0 0 0 0 0,0 0 0 0 0,0-1 0 0 0,0 1 0 0 0,0 0 0 0 0,0 0 0 0 0,0 0 0 0 0,0 0 0 0 0,0-1 0 0 0,0 1 0 0 0,0 0 0 0 0,1 0 0 0 0,-1 0 0 0 0,0 0 0 0 0,0-1 0 0 0,0 1 0 0 0,0 0 0 0 0,0 0 0 0 0,0 0 0 0 0,0 0 0 0 0,1 0 0 0 0,-1-1 0 0 0,0 1 0 0 0,0 0 0 0 0,0 0 0 0 0,0 0 0 0 0,0 0 0 0 0,1 0 0 0 0,-1 0 0 0 0,0 0 0 0 0,0 0 0 0 0,0 0 0 0 0,0 0 0 0 0,1 0 0 0 0,-1-1 0 0 0,0 1 0 0 0,0 0 0 0 0,0 0 0 0 0,0 0 0 0 0,1 0 0 0 0,-1 0 0 0 0,0 1 0 0 0,0-1 0 0 0,0 0 0 0 0,1 0 0 0 0,-1 0 0 0 0,0 0 0 0 0,0 0 0 0 0,0 0 0 0 0,0 0 0 0 0,1 0 0 0 0,-1 0 0 0 0,0 0 0 0 0,0 0 0 0 0,0 1 0 0 0,0-1 0 0 0,0 0 0 0 0,0 0 1 0 0,1 0-1 0 0,-1 0 0 0 0,0 0 0 0 0,0 1 0 0 0,19 19 16 0 0,0 1 0 0 0,-1 1 0 0 0,-2 1 0 0 0,0 1 0 0 0,-2 0 0 0 0,0 0 0 0 0,-2 2 0 0 0,12 34 0 0 0,-21-53-7 0 0,0 1 1 0 0,-1 0-1 0 0,0 1 0 0 0,-1-1 1 0 0,0 0-1 0 0,0 0 0 0 0,0 1 1 0 0,-1-1-1 0 0,-1 1 0 0 0,1-1 1 0 0,-1 0-1 0 0,-4 16 1 0 0,3-18-3 0 0,0-1 0 0 0,-1 0 1 0 0,1 1-1 0 0,-1-1 1 0 0,0 0-1 0 0,0 0 0 0 0,0-1 1 0 0,-1 1-1 0 0,0-1 1 0 0,0 1-1 0 0,0-1 0 0 0,0 0 1 0 0,-1-1-1 0 0,1 1 1 0 0,-1-1-1 0 0,0 0 0 0 0,0 0 1 0 0,0 0-1 0 0,-9 2 1 0 0,-2 0-3 0 0,0-1 1 0 0,0-1 0 0 0,0 0 0 0 0,-1-1 0 0 0,1-1 0 0 0,-1-1-1 0 0,-31-2 1 0 0,46 2-8 0 0,1-1-1 0 0,-1 1 1 0 0,0 0-1 0 0,1-1 1 0 0,-1 1 0 0 0,1-1-1 0 0,-1 1 1 0 0,0-1-1 0 0,1 0 1 0 0,0 0-1 0 0,-1 1 1 0 0,1-1-1 0 0,-1 0 1 0 0,1 0 0 0 0,0 0-1 0 0,0-1 1 0 0,0 1-1 0 0,0 0 1 0 0,-2-3-1 0 0,1 1-28 0 0,1 0 0 0 0,0 0 0 0 0,-1 0 0 0 0,1 0-1 0 0,1 0 1 0 0,-1 0 0 0 0,0 0 0 0 0,1-1 0 0 0,-1-4 0 0 0,1-4-162 0 0,1 0 0 0 0,0 0 1 0 0,1 0-1 0 0,5-17 0 0 0,-2 11-131 0 0,1 0 0 0 0,1 0-1 0 0,0 0 1 0 0,1 1-1 0 0,1 1 1 0 0,1-1 0 0 0,0 1-1 0 0,2 1 1 0 0,-1 0-1 0 0,2 1 1 0 0,22-21-1 0 0,-18 22-332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1.8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62 6065 0 0,'0'-1'15'0'0,"-1"0"1"0"0,1-1 0 0 0,-1 1 0 0 0,1-1 0 0 0,0 1 0 0 0,-1 0-1 0 0,1-1 1 0 0,0 1 0 0 0,0-1 0 0 0,0 1 0 0 0,0-1 0 0 0,0 1 0 0 0,1-3-1 0 0,-2-13 340 0 0,1 16-347 0 0,-1 1 0 0 0,1-1 1 0 0,0 1-1 0 0,0 0 0 0 0,-1-1 0 0 0,1 1 0 0 0,0-1 0 0 0,0 1 0 0 0,0-1 0 0 0,0 1 0 0 0,-1-1 1 0 0,1 1-1 0 0,0-1 0 0 0,0 1 0 0 0,0-1 0 0 0,0 1 0 0 0,0-1 0 0 0,0 1 0 0 0,1-1 0 0 0,-1 1 1 0 0,0-1-1 0 0,0 1 0 0 0,0-1 0 0 0,0 1 0 0 0,0 0 0 0 0,1-1 0 0 0,-1 1 0 0 0,0-1 0 0 0,1 0 1 0 0,12 5 431 0 0,-9-1-338 0 0,0 0-1 0 0,0 0 1 0 0,0 0 0 0 0,0 0 0 0 0,4 6-1 0 0,48 97-13 0 0,-56-106-81 0 0,1 0 0 0 0,-1 1-1 0 0,0-1 1 0 0,0 0 0 0 0,0 0 0 0 0,0 0 0 0 0,0 1 0 0 0,0-1 0 0 0,0 0 0 0 0,1 0 0 0 0,-1 0 0 0 0,0 1 0 0 0,0-1 0 0 0,0 0 0 0 0,1 0-1 0 0,-1 0 1 0 0,0 0 0 0 0,0 0 0 0 0,0 1 0 0 0,1-1 0 0 0,-1 0 0 0 0,0 0 0 0 0,0 0 0 0 0,0 0 0 0 0,1 0 0 0 0,-1 0 0 0 0,0 0-1 0 0,0 0 1 0 0,1 0 0 0 0,-1 0 0 0 0,0 0 0 0 0,0 0 0 0 0,1 0 0 0 0,-1 0 0 0 0,5-8 232 0 0,1-24 103 0 0,-4 21-309 0 0,2-3-51 0 0,-2 6 15 0 0,0 1 1 0 0,0 0-1 0 0,1 0 0 0 0,-1 0 1 0 0,8-13-1 0 0,-8 18 5 0 0,-1 0-1 0 0,1 1 1 0 0,0-1-1 0 0,0 0 1 0 0,-1 0-1 0 0,1 1 1 0 0,0-1-1 0 0,0 1 1 0 0,1 0-1 0 0,-1-1 1 0 0,0 1-1 0 0,0 0 1 0 0,1 0-1 0 0,-1 0 0 0 0,0 1 1 0 0,1-1-1 0 0,-1 1 1 0 0,1-1-1 0 0,-1 1 1 0 0,1 0-1 0 0,-1 0 1 0 0,5 0-1 0 0,-4 0 8 0 0,0 1 0 0 0,0-1 0 0 0,0 1 0 0 0,-1 0 0 0 0,1 0 0 0 0,0 0 0 0 0,-1 0 0 0 0,1 1 0 0 0,0-1 0 0 0,-1 0 0 0 0,0 1 0 0 0,1 0 0 0 0,-1 0 0 0 0,0 0 0 0 0,0 0 0 0 0,0 0 0 0 0,0 0 0 0 0,0 0 0 0 0,0 1 0 0 0,-1-1 0 0 0,1 1 0 0 0,-1-1 0 0 0,0 1 0 0 0,0-1 0 0 0,2 4 0 0 0,2 10-22 0 0,0-1 1 0 0,-1 1-1 0 0,2 23 1 0 0,0-10-296 0 0,4 23-723 0 0,-6-26 268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2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20 355 9197 0 0,'-2'-3'39'0'0,"0"1"1"0"0,0-1-1 0 0,0 0 0 0 0,1 0 1 0 0,-1 0-1 0 0,1 0 0 0 0,-1 0 1 0 0,1 0-1 0 0,0 0 0 0 0,0 0 1 0 0,1 0-1 0 0,-1-1 1 0 0,0 1-1 0 0,1 0 0 0 0,0 0 1 0 0,0-1-1 0 0,0 1 0 0 0,0 0 1 0 0,1-1-1 0 0,-1 1 0 0 0,1 0 1 0 0,0 0-1 0 0,0 0 1 0 0,2-5-1 0 0,0 1 28 0 0,0 1 0 0 0,1 0 0 0 0,-1 0 1 0 0,2 0-1 0 0,-1 0 0 0 0,0 1 0 0 0,1-1 0 0 0,0 1 0 0 0,1 0 1 0 0,7-5-1 0 0,17-10-71 0 0,0 2 0 0 0,1 1 0 0 0,0 2 0 0 0,46-16 0 0 0,138-33-1295 0 0,-212 63 1262 0 0,138-35-2559 0 0,-128 34 2008 0 0,-9 2 186 0 0,-5 2-244 0 0,-3 1 94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1:39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 26 24575,'0'0'0,"0"-1"0,1 1 0,-1 0 0,0-1 0,0 1 0,1 0 0,-1-1 0,0 1 0,0 0 0,0-1 0,1 1 0,-1 0 0,0-1 0,0 1 0,0 0 0,0-1 0,0 1 0,0-1 0,0 1 0,0 0 0,0-1 0,0 1 0,0 0 0,0-1 0,0 1 0,0-1 0,0 1 0,0 0 0,0-1 0,0 1 0,-1 0 0,1-1 0,0 1 0,0 0 0,0-1 0,-1 1 0,1 0 0,0-1 0,-1 1 0,1 0 0,0 0 0,0-1 0,-1 1 0,1 0 0,0 0 0,-1 0 0,1-1 0,-1 1 0,1 0 0,-21-7 0,9 6 0,-1 0 0,0 0 0,0 2 0,1-1 0,-1 2 0,-19 4 0,-76 25 0,69-19 0,-128 36 0,161-46 0,1 1 0,0-1 0,-1 1 0,1 0 0,1 0 0,-1 1 0,0 0 0,1-1 0,0 1 0,0 1 0,0-1 0,0 1 0,1-1 0,0 1 0,0 0 0,0 0 0,-4 10 0,1 2 0,1-1 0,0 1 0,1-1 0,-3 31 0,6-40 0,1 0 0,1 1 0,-1-1 0,1 0 0,1 0 0,-1 1 0,1-1 0,0 0 0,1-1 0,-1 1 0,2 0 0,-1-1 0,1 1 0,8 11 0,6 4 0,1 0 0,31 27 0,-41-39 0,93 81 342,-82-76-769,0 0 0,1-1 1,33 15-1,-34-20-6399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2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4488 0 0,'-1'0'37'0'0,"0"1"0"0"0,0 0 0 0 0,0 0 0 0 0,0-1 0 0 0,0 1-1 0 0,0 0 1 0 0,0 0 0 0 0,1 0 0 0 0,-1 0 0 0 0,0 0 0 0 0,0 0-1 0 0,1 0 1 0 0,-1 0 0 0 0,1 1 0 0 0,-1-1 0 0 0,1 0-1 0 0,-1 0 1 0 0,1 0 0 0 0,0 1 0 0 0,0-1 0 0 0,-1 0 0 0 0,1 0-1 0 0,0 1 1 0 0,0-1 0 0 0,0 0 0 0 0,0 0 0 0 0,1 1 0 0 0,-1-1-1 0 0,0 0 1 0 0,0 0 0 0 0,1 1 0 0 0,-1-1 0 0 0,1 0 0 0 0,0 1-1 0 0,3 8 226 0 0,0 0-1 0 0,1 0 0 0 0,8 11 0 0 0,-2-3-173 0 0,18 44-131 0 0,34 103-1 0 0,-9-18-952 0 0,-48-133 477 0 0</inkml:trace>
  <inkml:trace contextRef="#ctx0" brushRef="#br0" timeOffset="1">386 260 8297 0 0,'0'0'-7'0'0,"0"0"1"0"0,0 0 0 0 0,0 0-1 0 0,0 0 1 0 0,0 0 0 0 0,1 0-1 0 0,-1 0 1 0 0,0 0 0 0 0,0 0-1 0 0,0 0 1 0 0,0 0 0 0 0,0 0-1 0 0,0 0 1 0 0,0 0 0 0 0,0 0-1 0 0,0 0 1 0 0,0 0 0 0 0,0 0-1 0 0,0 0 1 0 0,0 0 0 0 0,0 0-1 0 0,1 0 1 0 0,-1 0 0 0 0,0 0-1 0 0,0 0 1 0 0,0 0 0 0 0,0 0-1 0 0,0 0 1 0 0,0 0 0 0 0,0 0-1 0 0,0 0 1 0 0,0 0 0 0 0,0 0-1 0 0,0-1 1 0 0,0 1 0 0 0,0 0-1 0 0,0 0 1 0 0,0 0 0 0 0,0 0-1 0 0,0 0 1 0 0,5 13 37 0 0,7 14 72 0 0,-1-7 22 0 0,0 0 1 0 0,7 26-1 0 0,-11-28-259 0 0,1 0-1 0 0,0 0 0 0 0,16 23 1 0 0,-6-22-1310 0 0,-11-15 656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2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26 5481 0 0,'-6'-7'96'0'0,"6"-2"8"0"0,0 5 24 0 0,0 2-16 0 0,0 0 108 0 0,0 1-108 0 0,4 1-16 0 0,-2 1-128 0 0,2-1-120 0 0,3 4-140 0 0,1-2-92 0 0,3 1-217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13.3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1 431 7357 0 0,'3'-2'348'0'0,"0"-1"-252"0"0,1 1 0 0 0,-1 0 0 0 0,1 0 1 0 0,0 0-1 0 0,0 1 0 0 0,0-1 1 0 0,0 1-1 0 0,0 0 0 0 0,0 0 1 0 0,0 0-1 0 0,6 0 0 0 0,-4 2-93 0 0,0-1-1 0 0,0 2 1 0 0,-1-1 0 0 0,1 0-1 0 0,0 1 1 0 0,-1 0-1 0 0,0 1 1 0 0,1-1 0 0 0,-1 1-1 0 0,0 0 1 0 0,0 0-1 0 0,-1 1 1 0 0,6 4 0 0 0,-7-6-11 0 0,0 0 0 0 0,-1 0 0 0 0,1 1 0 0 0,-1 0 0 0 0,1-1 0 0 0,-1 1 0 0 0,0 0 0 0 0,0 0 0 0 0,0 0 0 0 0,0 0 0 0 0,-1 0 0 0 0,1 1 0 0 0,-1-1 0 0 0,0 1 0 0 0,0-1 0 0 0,0 1 0 0 0,-1-1 0 0 0,1 1 0 0 0,-1-1 0 0 0,0 1 0 0 0,0-1 0 0 0,0 7 0 0 0,0-10-2 0 0,0 1 1 0 0,0-1 0 0 0,0 0 0 0 0,0 1-1 0 0,0-1 1 0 0,0 1 0 0 0,0-1-1 0 0,0 0 1 0 0,0 1 0 0 0,0-1 0 0 0,0 0-1 0 0,-1 1 1 0 0,1-1 0 0 0,0 1-1 0 0,0-1 1 0 0,0 0 0 0 0,0 1-1 0 0,-1-1 1 0 0,1 0 0 0 0,0 1 0 0 0,0-1-1 0 0,-1 0 1 0 0,1 0 0 0 0,0 1-1 0 0,-1-1 1 0 0,1 0 0 0 0,0 0-1 0 0,0 0 1 0 0,-1 1 0 0 0,1-1 0 0 0,-1 0-1 0 0,1 0 1 0 0,0 0 0 0 0,-1 0-1 0 0,1 0 1 0 0,0 1 0 0 0,-1-1-1 0 0,1 0 1 0 0,-1 0 0 0 0,1 0 0 0 0,0 0-1 0 0,-1 0 1 0 0,1 0 0 0 0,0 0-1 0 0,-1-1 1 0 0,1 1 0 0 0,-1 0-1 0 0,1 0 1 0 0,0 0 0 0 0,-1 0 0 0 0,1 0-1 0 0,0-1 1 0 0,-1 1 0 0 0,1 0-1 0 0,0 0 1 0 0,-1 0 0 0 0,1-1-1 0 0,0 1 1 0 0,0 0 0 0 0,-1-1 0 0 0,1 1-1 0 0,0 0 1 0 0,0-1 0 0 0,-1 1-1 0 0,1-1 1 0 0,-2-1-57 0 0,0 0-1 0 0,1-1 1 0 0,-1 1 0 0 0,1 0-1 0 0,-1-1 1 0 0,1 0 0 0 0,0 1-1 0 0,-1-4 1 0 0,1-1 1 0 0,1 0 0 0 0,0 0 0 0 0,0 0 0 0 0,1 1 0 0 0,0-1 0 0 0,0 0 0 0 0,0 0 0 0 0,1 1 0 0 0,0-1 0 0 0,4-9 0 0 0,3-5 132 0 0,21-34 0 0 0,-27 50-56 0 0,1 0 0 0 0,-1-1-1 0 0,1 1 1 0 0,1 0 0 0 0,-1 1-1 0 0,0-1 1 0 0,1 1 0 0 0,10-7-1 0 0,-14 10-10 0 0,0 0 1 0 0,0 1-1 0 0,1-1 0 0 0,-1 1 0 0 0,0-1 0 0 0,1 1 0 0 0,-1-1 0 0 0,0 1 0 0 0,1 0 0 0 0,-1 0 0 0 0,1 0 1 0 0,-1 0-1 0 0,0 0 0 0 0,1 0 0 0 0,-1 0 0 0 0,1 0 0 0 0,-1 0 0 0 0,2 1 0 0 0,-1 0-8 0 0,-1 0 0 0 0,1 0 0 0 0,0 0 0 0 0,-1 0 0 0 0,1 1 1 0 0,-1-1-1 0 0,1 0 0 0 0,-1 1 0 0 0,0-1 0 0 0,1 1 0 0 0,-1 0 0 0 0,0-1 0 0 0,0 1 0 0 0,0 0 0 0 0,0 0 0 0 0,0 2 0 0 0,4 12 125 0 0,2 8 140 0 0,-6-23-246 0 0,-1 0 1 0 0,0-1 0 0 0,0 1 0 0 0,1 0-1 0 0,-1-1 1 0 0,0 1 0 0 0,1-1-1 0 0,-1 1 1 0 0,1 0 0 0 0,-1-1-1 0 0,1 1 1 0 0,-1-1 0 0 0,1 1-1 0 0,-1-1 1 0 0,1 0 0 0 0,-1 1 0 0 0,1-1-1 0 0,0 1 1 0 0,-1-1 0 0 0,1 0-1 0 0,0 0 1 0 0,-1 1 0 0 0,1-1-1 0 0,1 0 1 0 0,27-19 141 0 0,23-20-112 0 0,-40 29-6 0 0,0 0 0 0 0,1 1-1 0 0,20-11 1 0 0,-33 20-30 0 0,1 0 1 0 0,0 0-1 0 0,-1 0 0 0 0,1 0 0 0 0,-1 0 0 0 0,1 0 0 0 0,0 0 0 0 0,-1 1 0 0 0,1-1 0 0 0,-1 0 0 0 0,1 0 0 0 0,-1 0 1 0 0,1 1-1 0 0,-1-1 0 0 0,1 0 0 0 0,-1 1 0 0 0,1-1 0 0 0,-1 0 0 0 0,1 1 0 0 0,-1-1 0 0 0,1 1 0 0 0,-1-1 0 0 0,0 1 1 0 0,1-1-1 0 0,-1 1 0 0 0,0-1 0 0 0,1 1 0 0 0,-1-1 0 0 0,0 1 0 0 0,0-1 0 0 0,1 1 0 0 0,-1 0 0 0 0,0-1 0 0 0,0 1 1 0 0,0-1-1 0 0,0 2 0 0 0,8 29 320 0 0,-6-22-246 0 0,0-1-4 0 0,1-1 0 0 0,0 1 1 0 0,1-1-1 0 0,7 14 0 0 0,-10-19-61 0 0,1 0 1 0 0,-1 1-1 0 0,0-1 0 0 0,1 0 1 0 0,-1-1-1 0 0,1 1 0 0 0,0 0 1 0 0,0 0-1 0 0,0-1 0 0 0,0 1 1 0 0,0-1-1 0 0,0 0 0 0 0,0 1 1 0 0,0-1-1 0 0,0 0 0 0 0,1 0 1 0 0,-1 0-1 0 0,0-1 0 0 0,5 2 1 0 0,-7-2-3 0 0,1 0 0 0 0,-1-1 0 0 0,1 1-1 0 0,-1 0 1 0 0,1 0 0 0 0,-1 0 0 0 0,1-1 0 0 0,-1 1 0 0 0,1 0 0 0 0,-1-1 0 0 0,1 1 0 0 0,-1 0-1 0 0,0-1 1 0 0,1 1 0 0 0,-1-1 0 0 0,0 1 0 0 0,1-1 0 0 0,-1 1 0 0 0,0 0 0 0 0,0-1 0 0 0,1 1-1 0 0,-1-1 1 0 0,0 1 0 0 0,0-2 0 0 0,6-18 138 0 0,-2 7-119 0 0,5-3-37 0 0,1 0 0 0 0,1 1 1 0 0,1 0-1 0 0,17-18 0 0 0,22-26-16 0 0,-43 47 19 0 0,-1 1 1 0 0,0-1-1 0 0,-1 0 1 0 0,8-20-1 0 0,-11 25 1 0 0,-1 0 0 0 0,0 0 1 0 0,-1 0-1 0 0,0 0 0 0 0,0 0 0 0 0,0 0 0 0 0,-1 0 0 0 0,0 0 1 0 0,0 0-1 0 0,-3-12 0 0 0,3 18 0 0 0,0-1 1 0 0,-1 1 0 0 0,1-1-1 0 0,0 1 1 0 0,-1-1-1 0 0,1 1 1 0 0,-1-1-1 0 0,0 1 1 0 0,0-1 0 0 0,1 1-1 0 0,-1 0 1 0 0,0 0-1 0 0,0-1 1 0 0,0 1 0 0 0,0 0-1 0 0,-1 0 1 0 0,1 0-1 0 0,0 0 1 0 0,0 0-1 0 0,-1 0 1 0 0,1 1 0 0 0,-2-2-1 0 0,1 1 1 0 0,0 1 1 0 0,-1 0-1 0 0,1-1 0 0 0,0 1 1 0 0,0 0-1 0 0,0 0 0 0 0,-1 0 1 0 0,1 1-1 0 0,0-1 0 0 0,0 0 1 0 0,0 1-1 0 0,0 0 0 0 0,0-1 0 0 0,-3 2 1 0 0,-2 1 20 0 0,1 1 1 0 0,-1 0-1 0 0,0 0 0 0 0,1 0 1 0 0,0 1-1 0 0,0 0 1 0 0,-11 11-1 0 0,15-14 3 0 0,0 0-1 0 0,1 1 1 0 0,-1-1 0 0 0,0 0-1 0 0,1 1 1 0 0,-1-1 0 0 0,1 1-1 0 0,0 0 1 0 0,0 0 0 0 0,0-1-1 0 0,0 1 1 0 0,1 0 0 0 0,-1 0 0 0 0,1 0-1 0 0,-1 0 1 0 0,1 0 0 0 0,0-1-1 0 0,1 6 1 0 0,0-4 15 0 0,0 0 1 0 0,0-1-1 0 0,1 1 0 0 0,-1-1 1 0 0,1 0-1 0 0,0 0 0 0 0,0 1 1 0 0,0-1-1 0 0,0 0 0 0 0,0-1 1 0 0,1 1-1 0 0,5 5 0 0 0,1-1 17 0 0,1 0-1 0 0,-1 0 0 0 0,2-1 0 0 0,-1-1 0 0 0,1 0 0 0 0,-1 0 0 0 0,2-1 1 0 0,13 4-1 0 0,-4-2-383 0 0,0-2 0 0 0,42 4 1 0 0,-25-7-523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31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536 106 6721 0 0,'1'-1'103'0'0,"0"1"1"0"0,0-1-1 0 0,0 0 0 0 0,-1 0 1 0 0,1 0-1 0 0,0 0 1 0 0,0 1-1 0 0,-1-1 1 0 0,1 0-1 0 0,-1 0 1 0 0,1-1-1 0 0,-1 1 0 0 0,1 0 1 0 0,-1 0-1 0 0,1 0 1 0 0,-1 0-1 0 0,0 0 1 0 0,0 0-1 0 0,0 0 1 0 0,0-1-1 0 0,0 1 0 0 0,0-2 1 0 0,0 1-7 0 0,1 0 0 0 0,-1 0 0 0 0,0 0-1 0 0,0 0 1 0 0,-1 0 0 0 0,1 0 0 0 0,0 0 0 0 0,-1 0 0 0 0,1 0 0 0 0,-1 0-1 0 0,0 0 1 0 0,0 0 0 0 0,1 0 0 0 0,-1 0 0 0 0,0 1 0 0 0,-1-1 0 0 0,1 0-1 0 0,-2-2 1 0 0,-3 0-22 0 0,-1-1-1 0 0,1 0 0 0 0,-1 1 0 0 0,0 1 0 0 0,-1-1 0 0 0,1 1 1 0 0,-1 0-1 0 0,1 1 0 0 0,-1 0 0 0 0,0 0 0 0 0,0 0 0 0 0,0 1 1 0 0,0 0-1 0 0,0 1 0 0 0,0 0 0 0 0,0 0 0 0 0,0 1 1 0 0,0 0-1 0 0,0 0 0 0 0,-15 5 0 0 0,6-1-35 0 0,-1 1-1 0 0,1 1 1 0 0,0 0-1 0 0,1 2 1 0 0,0-1-1 0 0,0 2 1 0 0,1 0-1 0 0,-17 15 1 0 0,13-7 37 0 0,1 1 0 0 0,1 0 0 0 0,0 1 0 0 0,2 1 0 0 0,0 0 0 0 0,2 2 0 0 0,0-1 0 0 0,1 1 0 0 0,2 1 0 0 0,0 0 0 0 0,2 1 0 0 0,0-1 0 0 0,2 2 0 0 0,0-1 0 0 0,2 1 0 0 0,1-1 0 0 0,1 46 0 0 0,2-62-70 0 0,1 0 0 0 0,1 0 0 0 0,-1 0 0 0 0,2 0 0 0 0,-1 0 0 0 0,1-1 0 0 0,0 1 0 0 0,1-1 0 0 0,0 0 0 0 0,0 0 0 0 0,1 0-1 0 0,0-1 1 0 0,0 0 0 0 0,1 0 0 0 0,0 0 0 0 0,0 0 0 0 0,8 5 0 0 0,-3-4-5 0 0,0 0 0 0 0,0-1 1 0 0,0 0-1 0 0,1-1 0 0 0,0-1 0 0 0,0 0 1 0 0,0 0-1 0 0,1-1 0 0 0,0-1 0 0 0,0 0 0 0 0,14 1 1 0 0,3-2-390 0 0,-1-2 1 0 0,0-1 0 0 0,1-1 0 0 0,-1-2 0 0 0,49-12 0 0 0,-47 8-667 0 0,-1-1 1 0 0,0-2-1 0 0,-1-1 1 0 0,0-1 0 0 0,39-25-1 0 0,-44 20 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31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215 383 4668 0 0,'0'-2'53'0'0,"0"1"-1"0"0,0-1 0 0 0,0 1 0 0 0,-1-1 1 0 0,1 1-1 0 0,0 0 0 0 0,0-1 0 0 0,-1 1 1 0 0,1-1-1 0 0,-1 1 0 0 0,1 0 0 0 0,-1 0 1 0 0,0-1-1 0 0,1 1 0 0 0,-1 0 0 0 0,0 0 1 0 0,0 0-1 0 0,0-1 0 0 0,0 1 0 0 0,0 0 1 0 0,0 1-1 0 0,0-1 0 0 0,0 0 0 0 0,-2-1 1 0 0,0 0 52 0 0,0 1-1 0 0,0 1 1 0 0,0-1 0 0 0,0 0 0 0 0,0 1 0 0 0,0-1 0 0 0,0 1-1 0 0,-1 0 1 0 0,1 0 0 0 0,-6 1 0 0 0,-5 1 142 0 0,1 1 1 0 0,-1 1-1 0 0,1 0 1 0 0,-13 6-1 0 0,21-8-210 0 0,0 0 0 0 0,1 0 0 0 0,-1 0 0 0 0,1 1 0 0 0,0 0 0 0 0,-1 0 1 0 0,1 0-1 0 0,1 0 0 0 0,-1 1 0 0 0,0-1 0 0 0,1 1 0 0 0,0 0 0 0 0,0 0 0 0 0,0 0 0 0 0,0 0 0 0 0,1 1 0 0 0,0-1 0 0 0,0 1 0 0 0,0 0 0 0 0,0-1 0 0 0,1 1 0 0 0,-1 0 0 0 0,1 0 0 0 0,0 0 0 0 0,1 0 0 0 0,0 0 0 0 0,-1 0 0 0 0,1 0 0 0 0,1 0 0 0 0,-1 0 0 0 0,1 0 0 0 0,0 0 0 0 0,0 0 0 0 0,0 0 0 0 0,1 0 0 0 0,0 0 0 0 0,0-1 0 0 0,0 1 0 0 0,0-1 0 0 0,1 1 0 0 0,0-1 0 0 0,0 0 0 0 0,0 0 0 0 0,0 0 0 0 0,1 0 0 0 0,5 4 0 0 0,-1-2-30 0 0,1-1-1 0 0,-1 0 1 0 0,1 0-1 0 0,0-1 1 0 0,0 0 0 0 0,1-1-1 0 0,-1 0 1 0 0,1 0 0 0 0,0-1-1 0 0,0 0 1 0 0,0-1 0 0 0,13 1-1 0 0,-5-2 5 0 0,-1 0 0 0 0,0-2-1 0 0,0 0 1 0 0,0 0 0 0 0,0-2 0 0 0,23-7-1 0 0,-37 10-14 0 0,0 0 0 0 0,-1 0 0 0 0,1 0 0 0 0,0 0 0 0 0,0-1 0 0 0,-1 1 0 0 0,1-1 0 0 0,-1 0 0 0 0,1 1 0 0 0,-1-1 0 0 0,0 0 0 0 0,0-1 0 0 0,0 1 0 0 0,0 0 0 0 0,0 0 0 0 0,0-1 0 0 0,-1 1 0 0 0,1-1 0 0 0,-1 0 0 0 0,1 1 0 0 0,-1-1 0 0 0,1-5 0 0 0,-1 5-13 0 0,-1-1 1 0 0,0 1-1 0 0,0-1 1 0 0,0 1-1 0 0,-1-1 1 0 0,1 1-1 0 0,-1-1 1 0 0,0 1-1 0 0,0-1 1 0 0,0 1-1 0 0,0 0 1 0 0,-1-1-1 0 0,1 1 1 0 0,-1 0-1 0 0,0 0 1 0 0,0 0-1 0 0,0 0 1 0 0,-4-4-1 0 0,-3-4-45 0 0,-1 1-1 0 0,0 0 1 0 0,0 0-1 0 0,-1 1 1 0 0,-1 0-1 0 0,1 1 1 0 0,-1 0-1 0 0,-1 1 1 0 0,-20-9 0 0 0,27 16-174 0 0,9 6 37 0 0,10 6-67 0 0,-4-8 215 0 0,0 0-1 0 0,1-1 1 0 0,-1 0-1 0 0,1 0 1 0 0,-1-1-1 0 0,1 0 1 0 0,19 0-1 0 0,71-3-37 0 0,-83 0 65 0 0,67-3-29 0 0,-1-4 1 0 0,1-3-1 0 0,82-22 0 0 0,-158 30 60 0 0,0 1 0 0 0,0-1-1 0 0,-1 0 1 0 0,9-5-1 0 0,-16 8-3 0 0,1-1 0 0 0,0 1 0 0 0,-1-1 0 0 0,1 1 0 0 0,0-1-1 0 0,-1 1 1 0 0,1-1 0 0 0,0 1 0 0 0,-1-1 0 0 0,1 0 0 0 0,-1 1-1 0 0,1-1 1 0 0,-1 0 0 0 0,1 1 0 0 0,-1-1 0 0 0,0 0 0 0 0,1 0-1 0 0,-1 0 1 0 0,0 1 0 0 0,1-3 0 0 0,-2 2 1 0 0,1 0 1 0 0,-1 0-1 0 0,1 0 0 0 0,0 0 1 0 0,-1 0-1 0 0,1 0 1 0 0,-1 1-1 0 0,0-1 0 0 0,1 0 1 0 0,-1 0-1 0 0,0 0 0 0 0,0 1 1 0 0,1-1-1 0 0,-1 0 0 0 0,0 1 1 0 0,0-1-1 0 0,0 0 1 0 0,0 1-1 0 0,0-1 0 0 0,0 1 1 0 0,-1-1-1 0 0,-12-5 24 0 0,1 1 1 0 0,-1 0-1 0 0,1 1 0 0 0,-1 1 1 0 0,-29-4-1 0 0,-73 1 51 0 0,108 6-71 0 0,6 0-4 0 0,-79 1 148 0 0,71 0-108 0 0,1 0 1 0 0,0 1-1 0 0,-1 0 0 0 0,1 0 1 0 0,0 1-1 0 0,-12 5 0 0 0,17-5-11 0 0,1-1 0 0 0,0 1 0 0 0,0-1 0 0 0,0 1 0 0 0,0 0 0 0 0,0 0 0 0 0,1 0 0 0 0,-1 1 0 0 0,1-1-1 0 0,0 0 1 0 0,0 1 0 0 0,0 0 0 0 0,1-1 0 0 0,-1 1 0 0 0,1 0 0 0 0,0 0 0 0 0,0 0 0 0 0,0 0-1 0 0,1 0 1 0 0,-1 0 0 0 0,1 7 0 0 0,-1 2 39 0 0,1 0-1 0 0,1-1 1 0 0,0 1 0 0 0,1 0-1 0 0,6 20 1 0 0,-6-25-63 0 0,1 0 0 0 0,1 0 0 0 0,-1-1 1 0 0,1 0-1 0 0,1 0 0 0 0,-1 0 0 0 0,1 0 0 0 0,0 0 0 0 0,1-1 0 0 0,0 0 1 0 0,0 0-1 0 0,0-1 0 0 0,0 0 0 0 0,1 0 0 0 0,0 0 0 0 0,0-1 0 0 0,0 0 1 0 0,1 0-1 0 0,-1-1 0 0 0,1 0 0 0 0,0 0 0 0 0,9 1 0 0 0,-8-2-15 0 0,-1 0 1 0 0,0-1-1 0 0,1 0 0 0 0,-1 0 0 0 0,0-1 0 0 0,1 0 0 0 0,-1-1 0 0 0,1 0 0 0 0,-1 0 0 0 0,0-1 0 0 0,0 0 0 0 0,1 0 0 0 0,-1-1 0 0 0,-1 0 0 0 0,1 0 0 0 0,0-1 1 0 0,-1 0-1 0 0,0 0 0 0 0,0-1 0 0 0,0 0 0 0 0,11-10 0 0 0,-2-3-104 0 0,-1-1 0 0 0,-1 0 0 0 0,0-1 0 0 0,-2-1 0 0 0,19-39 0 0 0,36-118 55 0 0,-67 176 54 0 0,27-83-14 0 0,15-43 17 0 0,-41 126-46 0 0,-1 8 17 0 0,-5 22 17 0 0,-8 41 101 0 0,5-32 21 0 0,3-1-1 0 0,1 1 1 0 0,1 1-1 0 0,3-1 1 0 0,0 0 0 0 0,3 0-1 0 0,1 0 1 0 0,13 53-1 0 0,-12-73-148 0 0,1 0 0 0 0,0-1 0 0 0,1 0 0 0 0,1 0 0 0 0,12 19-1 0 0,-17-30-131 0 0,1 0-1 0 0,-1 0 1 0 0,1-1-1 0 0,0 1 1 0 0,1-1-1 0 0,-1 1 1 0 0,1-1-1 0 0,-1-1 1 0 0,1 1-1 0 0,0-1 1 0 0,1 0-1 0 0,-1 0 1 0 0,1 0-1 0 0,-1-1 1 0 0,1 0-1 0 0,0 0 1 0 0,0 0-1 0 0,9 1 1 0 0,1-2-701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32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161 207 6469 0 0,'7'1'146'0'0,"-12"3"266"0"0,5-1-14 0 0,8-5 148 0 0,56-20 494 0 0,-51 13-968 0 0,40-28-11 0 0,-40 28 21 0 0,-10-3-14 0 0,6-35-35 0 0,-9 45-29 0 0,0 0 0 0 0,0-1 1 0 0,0 1-1 0 0,-1-1 0 0 0,1 1 1 0 0,-1 0-1 0 0,0 0 0 0 0,0-1 1 0 0,1 1-1 0 0,-1 0 0 0 0,-1 0 0 0 0,1 0 1 0 0,0 0-1 0 0,-1 0 0 0 0,1 0 1 0 0,-1 0-1 0 0,1 0 0 0 0,-1 1 0 0 0,0-1 1 0 0,0 1-1 0 0,1-1 0 0 0,-1 1 1 0 0,0 0-1 0 0,-4-2 0 0 0,2 0 11 0 0,-2 0 23 0 0,0 0 1 0 0,0 0-1 0 0,0 0 1 0 0,-1 0-1 0 0,1 1 0 0 0,-1 0 1 0 0,1 1-1 0 0,-1-1 1 0 0,0 1-1 0 0,0 1 1 0 0,1-1-1 0 0,-1 1 1 0 0,0 0-1 0 0,0 1 0 0 0,0-1 1 0 0,1 2-1 0 0,-1-1 1 0 0,0 1-1 0 0,1-1 1 0 0,-1 2-1 0 0,1-1 0 0 0,0 1 1 0 0,-1 0-1 0 0,2 0 1 0 0,-10 7-1 0 0,6-4 83 0 0,0 0-1 0 0,1 1 0 0 0,0 0 1 0 0,0 0-1 0 0,0 1 0 0 0,1 0 1 0 0,1 1-1 0 0,-1-1 0 0 0,1 1 1 0 0,1 0-1 0 0,-1 1 0 0 0,2 0 1 0 0,-1-1-1 0 0,1 1 0 0 0,-4 19 1 0 0,6-21-53 0 0,1 1 1 0 0,0 0-1 0 0,1 0 1 0 0,0 0-1 0 0,0 0 1 0 0,1 0-1 0 0,0 0 1 0 0,0 0-1 0 0,1 0 0 0 0,0 0 1 0 0,1-1-1 0 0,0 1 1 0 0,0-1-1 0 0,1 0 1 0 0,0 0-1 0 0,1 0 1 0 0,0 0-1 0 0,0-1 1 0 0,0 0-1 0 0,1 0 1 0 0,0 0-1 0 0,0-1 1 0 0,1 0-1 0 0,0 0 0 0 0,0 0 1 0 0,0-1-1 0 0,1 0 1 0 0,14 7-1 0 0,-7-5-41 0 0,-1-1 0 0 0,1-1 0 0 0,0 0 1 0 0,0 0-1 0 0,25 2 0 0 0,-33-6-95 0 0,0 0 0 0 0,0-1 0 0 0,0 0 0 0 0,0 0 0 0 0,-1-1 0 0 0,1 0 1 0 0,0 0-1 0 0,0-1 0 0 0,-1 0 0 0 0,1 0 0 0 0,-1 0 0 0 0,0-1 0 0 0,0 0 1 0 0,0 0-1 0 0,8-5 0 0 0,-10 5-318 0 0,-1 0 0 0 0,1-1 1 0 0,0 1-1 0 0,-1-1 0 0 0,0 0 0 0 0,0 0 1 0 0,0 0-1 0 0,0 0 0 0 0,-1 0 0 0 0,1 0 1 0 0,1-7-1 0 0,-1 3-920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33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3 5881 0 0,'-13'-1'188'0'0,"11"1"-137"0"0,1-1 0 0 0,-1 1 1 0 0,0 0-1 0 0,1-1 0 0 0,-1 1 0 0 0,1 0 1 0 0,-1 0-1 0 0,1 0 0 0 0,-1 0 0 0 0,0 1 0 0 0,1-1 1 0 0,-1 0-1 0 0,1 1 0 0 0,-1-1 0 0 0,1 1 1 0 0,-1-1-1 0 0,1 1 0 0 0,0 0 0 0 0,-1-1 1 0 0,1 1-1 0 0,-2 2 0 0 0,3-3-17 0 0,0 1 0 0 0,0-1 0 0 0,0 1 0 0 0,0-1 1 0 0,1 1-1 0 0,-1 0 0 0 0,0-1 0 0 0,0 1 0 0 0,1-1 0 0 0,-1 1 0 0 0,0-1 0 0 0,0 1 1 0 0,1-1-1 0 0,-1 1 0 0 0,1-1 0 0 0,-1 0 0 0 0,0 1 0 0 0,1-1 0 0 0,-1 1 0 0 0,1-1 1 0 0,-1 0-1 0 0,1 1 0 0 0,0-1 0 0 0,12 8 372 0 0,26 10 237 0 0,-2 0 0 0 0,0 3 0 0 0,-1 1-1 0 0,65 53 1 0 0,73 55 537 0 0,-102-79-760 0 0,272 186 1082 0 0,-202-142-716 0 0,294 145 1 0 0,293 63-398 0 0,-326-146-325 0 0,356 166-25 0 0,64-10-23 0 0,-352-177-12 0 0,9-38 2 0 0,-390-87-6 0 0,0-3-1 0 0,1-4 1 0 0,-1-5 0 0 0,1-3-1 0 0,-1-4 1 0 0,-1-4-1 0 0,95-26 1 0 0,-149 29 193 0 0,0-2 0 0 0,-1-2 0 0 0,-1-1 1 0 0,0-1-1 0 0,-1-2 0 0 0,47-32 0 0 0,-71 43-153 0 0,0 0-36 0 0,-1 1 0 0 0,0-1 0 0 0,11-12-1 0 0,-30 4-6045 0 0,10 11 5618 0 0,0 1 1 0 0,-1 0-1 0 0,1 0 1 0 0,0 1-1 0 0,-1-1 1 0 0,-5-3-1 0 0,-17-14-1068 0 0,21 14 1392 0 0,0-1-1 0 0,0 0 1 0 0,1 0-1 0 0,-4-7 1 0 0,-9-16 63 0 0,10 21 362 0 0,0 0 0 0 0,1-1 0 0 0,0 0 1 0 0,0 0-1 0 0,1-1 0 0 0,0 1 0 0 0,1-1 0 0 0,-4-16 0 0 0,44 80 1867 0 0,-14-23-1885 0 0,1 0 0 0 0,1-2-1 0 0,2 0 1 0 0,55 44-1 0 0,-76-67-267 0 0,0-1 0 0 0,-1 1 0 0 0,1 0 0 0 0,-1 0 0 0 0,-1 1 0 0 0,1-1 0 0 0,-1 1-1 0 0,0 0 1 0 0,-1 0 0 0 0,0 1 0 0 0,4 11 0 0 0,-6-15-31 0 0,0-1-1 0 0,-1 1 1 0 0,1 0 0 0 0,-1 0-1 0 0,0 0 1 0 0,0 0 0 0 0,0 0-1 0 0,0 0 1 0 0,-1 0 0 0 0,0 0-1 0 0,0 0 1 0 0,0 0 0 0 0,0 0 0 0 0,0-1-1 0 0,-1 1 1 0 0,1 0 0 0 0,-1-1-1 0 0,0 1 1 0 0,0-1 0 0 0,-1 0-1 0 0,1 0 1 0 0,-1 0 0 0 0,1 0-1 0 0,-6 5 1 0 0,-7 2-26 0 0,1-1 0 0 0,-2 0 0 0 0,1 0-1 0 0,-1-2 1 0 0,0 0 0 0 0,-1-1 0 0 0,-23 6 0 0 0,-41 17-3626 0 0,72-24 2302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34.3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253 301 6973 0 0,'40'-33'206'0'0,"-30"26"-40"0"0,0-1 0 0 0,0-1 0 0 0,11-12 0 0 0,-18 17-73 0 0,-1 1 1 0 0,1 0 0 0 0,-1-1-1 0 0,0 0 1 0 0,0 1-1 0 0,0-1 1 0 0,-1 0-1 0 0,1 0 1 0 0,-1 0-1 0 0,0 0 1 0 0,0 0 0 0 0,-1 0-1 0 0,1-1 1 0 0,-1-5-1 0 0,1 5 53 0 0,-2 0 0 0 0,1 0 0 0 0,0-1-1 0 0,-1 1 1 0 0,0 0 0 0 0,0 0 0 0 0,-1 0 0 0 0,0 0-1 0 0,0 0 1 0 0,-4-9 0 0 0,1 8-57 0 0,1 0 1 0 0,-1 0-1 0 0,0 1 1 0 0,0 0-1 0 0,-1 0 1 0 0,1 0-1 0 0,-10-6 1 0 0,6 5-77 0 0,0 1 0 0 0,0 0 0 0 0,-1 0 0 0 0,0 0 0 0 0,0 2 0 0 0,0-1 0 0 0,0 1 0 0 0,0 0 0 0 0,-1 1 0 0 0,1 1 0 0 0,-1-1 0 0 0,-16 1 0 0 0,19 2 22 0 0,1-1 0 0 0,-1 1 1 0 0,1 0-1 0 0,0 1 0 0 0,-1 0 0 0 0,1 0 0 0 0,0 1 1 0 0,0-1-1 0 0,1 1 0 0 0,-1 1 0 0 0,0-1 0 0 0,1 1 1 0 0,0 1-1 0 0,0-1 0 0 0,0 1 0 0 0,1 0 0 0 0,-1 0 1 0 0,-7 11-1 0 0,10-12 8 0 0,0 1 1 0 0,1 0 0 0 0,0 0-1 0 0,-1 0 1 0 0,2 0-1 0 0,-1 0 1 0 0,1 1 0 0 0,-1-1-1 0 0,1 1 1 0 0,0 6-1 0 0,0 62 57 0 0,2-46-79 0 0,-1-26-19 0 0,0-1 0 0 0,0 1 1 0 0,0 0-1 0 0,0-1 0 0 0,1 1 1 0 0,-1-1-1 0 0,0 1 0 0 0,1 0 1 0 0,0-1-1 0 0,-1 1 0 0 0,1-1 1 0 0,0 1-1 0 0,0-1 0 0 0,0 0 1 0 0,-1 1-1 0 0,2-1 0 0 0,-1 0 0 0 0,0 1 1 0 0,0-1-1 0 0,0 0 0 0 0,3 2 1 0 0,-1-1-2 0 0,1-1 0 0 0,-1 1 1 0 0,0-1-1 0 0,1 0 0 0 0,-1 0 1 0 0,1 0-1 0 0,-1 0 0 0 0,1-1 1 0 0,6 1-1 0 0,3-1-1 0 0,-1 0 0 0 0,1-1 0 0 0,0-1-1 0 0,22-6 1 0 0,-26 5 1 0 0,1-1 0 0 0,-1 0 0 0 0,0-1 0 0 0,0 0 0 0 0,-1-1 0 0 0,1 0 0 0 0,-1 0 0 0 0,0 0-1 0 0,-1-1 1 0 0,0 0 0 0 0,0-1 0 0 0,0 0 0 0 0,-1 0 0 0 0,0 0 0 0 0,-1-1 0 0 0,0 0 0 0 0,0 0 0 0 0,-1 0 0 0 0,0 0 0 0 0,5-19 0 0 0,-7 44-19 0 0,-1 1 1 0 0,-1 19 0 0 0,-1-21 43 0 0,1 1 1 0 0,0 0-1 0 0,1-1 1 0 0,1 1 0 0 0,1-1-1 0 0,0 1 1 0 0,6 16-1 0 0,-8-27-49 0 0,1-1-1 0 0,0 1 0 0 0,0-1 0 0 0,0 0 0 0 0,0 0 1 0 0,1 0-1 0 0,0 0 0 0 0,-1 0 0 0 0,2-1 0 0 0,-1 1 1 0 0,0-1-1 0 0,1 0 0 0 0,-1 0 0 0 0,1 0 0 0 0,0 0 1 0 0,0-1-1 0 0,0 1 0 0 0,0-1 0 0 0,1 0 0 0 0,-1 0 1 0 0,1-1-1 0 0,-1 0 0 0 0,1 1 0 0 0,-1-1 0 0 0,1-1 1 0 0,0 1-1 0 0,-1-1 0 0 0,6 0 0 0 0,2 0-214 0 0,0 0 0 0 0,0-1 0 0 0,0-1 0 0 0,0 0 0 0 0,0-1 0 0 0,14-5 0 0 0,-22 7 210 0 0,0-1 1 0 0,0 0 0 0 0,-1 1-1 0 0,1-1 1 0 0,0-1 0 0 0,-1 1-1 0 0,1 0 1 0 0,-1-1-1 0 0,0 0 1 0 0,0 0 0 0 0,0 0-1 0 0,0 0 1 0 0,0 0 0 0 0,-1 0-1 0 0,0-1 1 0 0,1 1 0 0 0,-1-1-1 0 0,0 0 1 0 0,-1 0 0 0 0,1 0-1 0 0,1-5 1 0 0,5-28 484 0 0,-6 30-64 0 0,-5 22-226 0 0,-1 7 63 0 0,0 32 0 0 0,-2 6 202 0 0,-6 38 209 0 0,-14 71-5 0 0,24-154-587 0 0,-5 20 37 0 0,6-34-72 0 0,1 0 0 0 0,0 0 0 0 0,0 0 0 0 0,-1 0 1 0 0,1 0-1 0 0,0 0 0 0 0,-1 0 0 0 0,1-1 0 0 0,-1 1 1 0 0,1 0-1 0 0,-1 0 0 0 0,1 0 0 0 0,-1-1 0 0 0,1 1 0 0 0,-1 0 1 0 0,0-1-1 0 0,0 1 0 0 0,1-1 0 0 0,-1 1 0 0 0,0-1 1 0 0,0 1-1 0 0,0-1 0 0 0,1 1 0 0 0,-1-1 0 0 0,0 0 0 0 0,-2 1 1 0 0,3-1-5 0 0,-1-1 0 0 0,0 1 0 0 0,0 0 1 0 0,0-1-1 0 0,1 1 0 0 0,-1-1 0 0 0,0 1 1 0 0,1-1-1 0 0,-1 1 0 0 0,0-1 0 0 0,1 1 1 0 0,-1-1-1 0 0,0 0 0 0 0,1 1 0 0 0,-1-1 1 0 0,1 0-1 0 0,0 0 0 0 0,-1 1 0 0 0,1-1 1 0 0,0 0-1 0 0,-1 0 0 0 0,1 0 0 0 0,0 1 1 0 0,0-1-1 0 0,-1 0 0 0 0,1 0 0 0 0,0 0 1 0 0,0-1-1 0 0,0-27 14 0 0,12-29-30 0 0,2 0-1 0 0,35-86 1 0 0,-27 83-6 0 0,-8 20 1 0 0,3 1 0 0 0,0 0 1 0 0,3 2-1 0 0,38-58 0 0 0,-55 92 7 0 0,0 0-1 0 0,0 0 0 0 0,1 0 1 0 0,-1 1-1 0 0,1-1 0 0 0,0 1 0 0 0,0 0 1 0 0,0 0-1 0 0,0 1 0 0 0,0-1 1 0 0,1 1-1 0 0,-1 0 0 0 0,1 0 1 0 0,-1 1-1 0 0,1-1 0 0 0,0 1 1 0 0,-1 0-1 0 0,8-1 0 0 0,-8 2 1 0 0,0 0 1 0 0,-1 1-1 0 0,1-1 0 0 0,0 1 0 0 0,-1 0 0 0 0,1 0 1 0 0,-1 0-1 0 0,1 0 0 0 0,-1 0 0 0 0,1 1 0 0 0,-1 0 1 0 0,0 0-1 0 0,0 0 0 0 0,0 0 0 0 0,0 0 0 0 0,0 0 1 0 0,0 1-1 0 0,-1 0 0 0 0,1-1 0 0 0,-1 1 0 0 0,1 0 1 0 0,-1 0-1 0 0,0 0 0 0 0,3 7 0 0 0,-1-2 9 0 0,-1 0-1 0 0,1 0 0 0 0,-1 1 0 0 0,-1-1 1 0 0,1 1-1 0 0,-1 0 0 0 0,-1-1 0 0 0,0 1 1 0 0,0 0-1 0 0,-1 0 0 0 0,-1 16 0 0 0,1-20-2 0 0,-1 0-1 0 0,0-1 1 0 0,0 1-1 0 0,-1 0 1 0 0,1-1-1 0 0,-1 1 1 0 0,0-1-1 0 0,0 1 0 0 0,0-1 1 0 0,-1 0-1 0 0,0 0 1 0 0,1 0-1 0 0,-1 0 1 0 0,-1-1-1 0 0,1 1 1 0 0,0-1-1 0 0,-1 0 1 0 0,0 0-1 0 0,0 0 1 0 0,0 0-1 0 0,0-1 0 0 0,-9 5 1 0 0,-36 10-2479 0 0,78-26-1179 0 0,19-6 2028 0 0,72-14-1 0 0,-94 22 1907 0 0,-21 6-48 0 0,1-1 0 0 0,-1 1 1 0 0,0 0-1 0 0,1 0 0 0 0,-1 1 0 0 0,0-1 0 0 0,9 1 0 0 0,-13 1-107 0 0,1 0 0 0 0,0 0 1 0 0,-1 0-1 0 0,1 1 0 0 0,-1-1 0 0 0,1 0 0 0 0,-1 1 0 0 0,0-1 0 0 0,1 0 0 0 0,-1 1 0 0 0,0 0 1 0 0,0-1-1 0 0,0 1 0 0 0,1 2 0 0 0,13 27 545 0 0,-7-9-377 0 0,0 1 0 0 0,-2-1 0 0 0,0 1 0 0 0,3 37 0 0 0,-6-20 5 0 0,-3 74 0 0 0,-1-109-287 0 0,2 1-2 0 0,-2-1-1 0 0,1 1 0 0 0,-1 0 1 0 0,1-1-1 0 0,-1 1 0 0 0,-1-1 1 0 0,1 1-1 0 0,-1-1 0 0 0,0 1 0 0 0,-5 7 1 0 0,7-13-5 0 0,0 1 0 0 0,0-1 1 0 0,0 0-1 0 0,0 0 1 0 0,0 0-1 0 0,-1 0 0 0 0,1 0 1 0 0,0 0-1 0 0,0 0 0 0 0,0 0 1 0 0,0 0-1 0 0,0 0 1 0 0,0 0-1 0 0,0 0 0 0 0,0 0 1 0 0,-1 0-1 0 0,1 0 0 0 0,0 0 1 0 0,0 0-1 0 0,0 0 0 0 0,0 0 1 0 0,0 0-1 0 0,0 0 1 0 0,0 0-1 0 0,-1 0 0 0 0,1 0 1 0 0,0 0-1 0 0,0 0 0 0 0,0 0 1 0 0,0 0-1 0 0,0 0 1 0 0,0 0-1 0 0,0 0 0 0 0,0 0 1 0 0,-1 0-1 0 0,1-1 0 0 0,0 1 1 0 0,0 0-1 0 0,0 0 1 0 0,0 0-1 0 0,0 0 0 0 0,0 0 1 0 0,0 0-1 0 0,0 0 0 0 0,0 0 1 0 0,0 0-1 0 0,0-1 0 0 0,0 1 1 0 0,0 0-1 0 0,0 0 1 0 0,0 0-1 0 0,-5-11 34 0 0,0-13-39 0 0,3 7 1 0 0,1 1 0 0 0,1-1 0 0 0,0 0 0 0 0,1 0 0 0 0,1 0 0 0 0,0 1 0 0 0,2-1 0 0 0,0 1 0 0 0,8-22 0 0 0,9-16-6 0 0,37-67 0 0 0,-53 113 7 0 0,8-20 1 0 0,2 1-1 0 0,1 0 0 0 0,1 1 1 0 0,41-45-1 0 0,-54 66 3 0 0,0 2-1 0 0,1-1 0 0 0,-1 0 0 0 0,1 1 1 0 0,0 0-1 0 0,0 0 0 0 0,1 0 1 0 0,-1 1-1 0 0,1-1 0 0 0,-1 1 0 0 0,1 1 1 0 0,11-3-1 0 0,-14 4 17 0 0,0-1-1 0 0,1 1 1 0 0,-1 1 0 0 0,1-1-1 0 0,-1 0 1 0 0,0 1 0 0 0,1 0-1 0 0,-1-1 1 0 0,0 2 0 0 0,1-1-1 0 0,-1 0 1 0 0,0 0 0 0 0,0 1-1 0 0,0 0 1 0 0,0 0 0 0 0,0 0-1 0 0,0 0 1 0 0,-1 0 0 0 0,1 0-1 0 0,-1 1 1 0 0,0-1 0 0 0,1 1-1 0 0,1 3 1 0 0,5 6 106 0 0,-1 1 0 0 0,0 0 0 0 0,-1 0 0 0 0,-1 0 0 0 0,0 1 0 0 0,-1 0 1 0 0,0 0-1 0 0,-1 0 0 0 0,-1 1 0 0 0,0-1 0 0 0,-1 1 0 0 0,0 24 0 0 0,-2-37-82 0 0,-1 1 0 0 0,1 0 0 0 0,-1 0 0 0 0,1-1 0 0 0,-1 1 0 0 0,0 0 0 0 0,0-1 0 0 0,0 1 0 0 0,0-1 0 0 0,-1 0 0 0 0,1 1 1 0 0,-1-1-1 0 0,1 0 0 0 0,-1 0 0 0 0,0 1 0 0 0,0-1 0 0 0,-2 1 0 0 0,0 1 14 0 0,0-2-1 0 0,-1 1 1 0 0,1 0 0 0 0,-1-1-1 0 0,0 0 1 0 0,0 0 0 0 0,0 0-1 0 0,-7 2 1 0 0,-4-1 23 0 0,0-1 0 0 0,0-1 0 0 0,-1 0 0 0 0,-29-2 0 0 0,-30-9-1082 0 0,-131-34 0 0 0,172 36-20 0 0,-2-3-314 0 0,-1 0-267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1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547 0 3872 0 0,'0'0'48'0'0,"1"1"-1"0"0,-1-1 1 0 0,0 1 0 0 0,0-1-1 0 0,0 0 1 0 0,0 1-1 0 0,0-1 1 0 0,0 1-1 0 0,0-1 1 0 0,0 1-1 0 0,0-1 1 0 0,0 0-1 0 0,0 1 1 0 0,0-1 0 0 0,0 1-1 0 0,0-1 1 0 0,0 0-1 0 0,-1 1 1 0 0,1-1-1 0 0,0 1 1 0 0,0-1-1 0 0,0 0 1 0 0,-1 1 0 0 0,1-1-1 0 0,0 0 1 0 0,0 1-1 0 0,-1-1 1 0 0,0 1-1 0 0,-16 24 855 0 0,-24 25 52 0 0,29-35-730 0 0,1-4-20 0 0,0 1 0 0 0,1 1 0 0 0,1 0-1 0 0,0 0 1 0 0,-14 29 0 0 0,12-13-1 0 0,-48 143 274 0 0,-63 308-401 0 0,65-304-554 0 0,4-10-466 0 0,-7 93-1116 0 0,54-230 1709 0 0,-10 35 0 0 0,-1-20-127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1.5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0 4516 0 0,'-14'29'228'0'0,"1"0"-1"0"0,-16 51 0 0 0,17-43 224 0 0,-19 41 1 0 0,15-46-354 0 0,-9 18 188 0 0,2 0 0 0 0,-28 93 0 0 0,-5 140 183 0 0,0-1-400 0 0,45-231-429 0 0,-2 1-150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4:05.1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24575,'4'1'0,"0"1"0,0-1 0,0 1 0,0 0 0,0 0 0,0 0 0,-1 1 0,1-1 0,-1 1 0,4 3 0,2 2 0,110 95 0,-61-50 0,-48-44 0,79 71 0,145 99 0,-130-115 0,4-4 0,147 57 0,241 65 0,-483-177 0,571 175 0,8-23 0,-575-153 0,414 87 0,7-23 0,-297-47 0,212 27-226,148 24-159,79 8 385,-376-46 307,-2-1-3,465 56-304,218 40 0,23 4-707,174 19 666,-507-51 45,-365-60 110,528 70 102,-461-74-495,211 30 279,843 126 0,-1005-146 0,-70-11 0,223 31-257,105 17-91,-329-42 348,614 91 0,-294-52 0,46 6 0,-374-55 106,333 38 606,3-41-232,-529-30-480,-6-1 0,-1 3 0,1 1 0,76 14 0,-103-11 0,66 16 0,0-5 0,109 8 0,271 30 0,-418-48-682,89 3-1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1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2186 0 6721 0 0,'-18'40'-45'0'0,"-3"6"513"0"0,-14 48 0 0 0,30-78-333 0 0,1 0-1 0 0,1 0 1 0 0,0 0 0 0 0,1 0-1 0 0,1 1 1 0 0,0-1-1 0 0,3 20 1 0 0,2 26-114 0 0,-2 1 1 0 0,-3-1 0 0 0,-2 1-1 0 0,-22 112 1 0 0,-104 359-1845 0 0,88-425 1706 0 0,-4-1-1 0 0,-5-3 1 0 0,-82 130 0 0 0,-34 60 2 0 0,40-67 165 0 0,-36 38 217 0 0,-94 170 38 0 0,167-251-232 0 0,-102 306 0 0 0,165-409-187 0 0,3 0 1 0 0,3 1-1 0 0,5 1 1 0 0,-10 166-1 0 0,24-200-127 0 0,-10 175-1319 0 0,7-192 1470 0 0,-2 0 0 0 0,-1-1 0 0 0,-1 0-1 0 0,-23 57 1 0 0,25-79 317 0 0,0 0-1 0 0,0-1 1 0 0,-1 1-1 0 0,-1-1 0 0 0,1-1 1 0 0,-1 1-1 0 0,-15 11 1 0 0,10-9 25 0 0,1 1 1 0 0,-16 20 0 0 0,2 8-201 0 0,1 2 0 0 0,3 1 0 0 0,-33 89 0 0 0,34-78-242 0 0,-2-1-1 0 0,-38 63 1 0 0,35-77-575 0 0,-65 72 0 0 0,58-75 222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3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218 121 3724 0 0,'34'-5'330'0'0,"-8"2"522"0"0,0-2 0 0 0,0 0 0 0 0,48-17 1 0 0,-70 19-622 0 0,0 1 1 0 0,0-1 0 0 0,0 0-1 0 0,-1 0 1 0 0,1-1 0 0 0,-1 1-1 0 0,0 0 1 0 0,0-1 0 0 0,3-5-1 0 0,-5 9-166 0 0,0-1-1 0 0,-1 0 1 0 0,1 0 0 0 0,-1 0-1 0 0,1 0 1 0 0,-1 0-1 0 0,0 0 1 0 0,1 0-1 0 0,-1 0 1 0 0,0 0 0 0 0,0 0-1 0 0,1 0 1 0 0,-1 0-1 0 0,0-1 1 0 0,0 1-1 0 0,0 0 1 0 0,-1 0 0 0 0,1-1-1 0 0,0 1-25 0 0,-1 1-1 0 0,0-1 1 0 0,1 0-1 0 0,-1 1 1 0 0,1-1-1 0 0,-1 0 1 0 0,0 1-1 0 0,0-1 1 0 0,1 1-1 0 0,-1-1 1 0 0,0 1-1 0 0,0-1 1 0 0,0 1-1 0 0,0 0 1 0 0,0-1-1 0 0,1 1 1 0 0,-1 0-1 0 0,0 0 1 0 0,0 0-1 0 0,0 0 1 0 0,0 0-1 0 0,0 0 1 0 0,0 0-1 0 0,0 0 1 0 0,-1 0-1 0 0,-10 1 47 0 0,0 0 0 0 0,0 1 0 0 0,0 1 1 0 0,1 0-1 0 0,-1 0 0 0 0,1 1 0 0 0,0 1 0 0 0,0 0 0 0 0,0 0 0 0 0,0 1 0 0 0,-9 7 0 0 0,-7 7 119 0 0,0 0 0 0 0,-41 42-1 0 0,51-44-134 0 0,0 0 0 0 0,2 2 0 0 0,0-1 0 0 0,1 2 0 0 0,1 0 0 0 0,1 0 0 0 0,0 1 0 0 0,-8 25 0 0 0,15-32-46 0 0,1-1 0 0 0,0 1-1 0 0,1 0 1 0 0,0 0-1 0 0,2 0 1 0 0,0 0 0 0 0,0 0-1 0 0,1 0 1 0 0,1 0-1 0 0,1 0 1 0 0,0 0 0 0 0,1 0-1 0 0,0 0 1 0 0,8 19-1 0 0,-3-15 20 0 0,0-1 0 0 0,1 0-1 0 0,1-1 1 0 0,1 0 0 0 0,0-1-1 0 0,1 0 1 0 0,1 0 0 0 0,0-2-1 0 0,1 1 1 0 0,1-2 0 0 0,0 0-1 0 0,1-1 1 0 0,27 16 0 0 0,-24-17-27 0 0,1-1 1 0 0,0-1-1 0 0,0-1 1 0 0,1-1 0 0 0,0-1-1 0 0,0 0 1 0 0,1-2-1 0 0,0-1 1 0 0,-1 0 0 0 0,1-1-1 0 0,0-2 1 0 0,27-2-1 0 0,-27 0-16 0 0,0-1 0 0 0,0-1 0 0 0,-1-1-1 0 0,0-1 1 0 0,0-1 0 0 0,0-1 0 0 0,-1-1-1 0 0,0 0 1 0 0,34-23 0 0 0,-40 22-15 0 0,-1 0 1 0 0,0-1-1 0 0,-1-1 0 0 0,0 0 1 0 0,-1-1-1 0 0,0 0 1 0 0,-1 0-1 0 0,-1-1 0 0 0,0-1 1 0 0,-1 0-1 0 0,0 0 0 0 0,-1 0 1 0 0,7-26-1 0 0,-7 15-15 0 0,-1-1 0 0 0,-1 0 0 0 0,-1-1-1 0 0,-2 1 1 0 0,0-1 0 0 0,-2 1 0 0 0,-1-1 0 0 0,-2 1 0 0 0,-5-30 0 0 0,3 36-26 0 0,0 1 1 0 0,-1-1-1 0 0,-1 2 1 0 0,0-1-1 0 0,-2 1 1 0 0,0 0-1 0 0,-1 0 1 0 0,-1 1-1 0 0,-1 1 1 0 0,-1 0 0 0 0,0 1-1 0 0,-23-22 1 0 0,29 31-86 0 0,-1 1 0 0 0,0 1 0 0 0,0-1 1 0 0,0 2-1 0 0,-1-1 0 0 0,1 1 1 0 0,-1 0-1 0 0,0 1 0 0 0,-1 0 0 0 0,1 0 1 0 0,-14-2-1 0 0,18 5-24 0 0,0-1 0 0 0,0 1 0 0 0,0-1 0 0 0,1 2 0 0 0,-1-1-1 0 0,0 0 1 0 0,0 1 0 0 0,0 0 0 0 0,0 0 0 0 0,1 0 0 0 0,-1 1 0 0 0,0-1 0 0 0,1 1 0 0 0,0 0-1 0 0,-1 1 1 0 0,1-1 0 0 0,0 1 0 0 0,0 0 0 0 0,0 0 0 0 0,0 0 0 0 0,1 0 0 0 0,-1 1 0 0 0,1-1 0 0 0,-4 6-1 0 0,-5 12-775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5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267 10 4428 0 0,'5'-10'7506'0'0,"-5"15"-7425"0"0,0-3-45 0 0,0-1 1 0 0,0 1 0 0 0,0-1-1 0 0,0 1 1 0 0,0 0 0 0 0,1-1 0 0 0,-1 1-1 0 0,0-1 1 0 0,1 1 0 0 0,1 2 1139 0 0,-14 21-1026 0 0,0 2-104 0 0,-15 37 110 0 0,-45 74 0 0 0,64-123-135 0 0,0 0 1 0 0,1 0-1 0 0,0 1 1 0 0,2 0-1 0 0,-5 19 1 0 0,-11 83 56 0 0,18-88-68 0 0,-2 1-1 0 0,-1-1 0 0 0,-2 0 1 0 0,-12 35-1 0 0,-22 47-9 0 0,40-99 135 0 0,5-13 683 0 0,8-19 376 0 0,-11 18-1183 0 0,1-1 0 0 0,0 1 0 0 0,-1 0 0 0 0,1 0 0 0 0,0 0 0 0 0,0 0 0 0 0,0 0 0 0 0,0 0-1 0 0,0 0 1 0 0,0 0 0 0 0,0 1 0 0 0,0-1 0 0 0,1 0 0 0 0,-1 0 0 0 0,0 1 0 0 0,0-1 0 0 0,1 1 0 0 0,-1-1 0 0 0,0 1 0 0 0,1 0 0 0 0,-1 0 0 0 0,0-1 0 0 0,1 1 0 0 0,-1 0 0 0 0,0 0 0 0 0,1 0 0 0 0,-1 0 0 0 0,3 1 0 0 0,43 7-53 0 0,-41-7 55 0 0,331 70-20 0 0,-241-52 11 0 0,-71-13 45 0 0,-7-2 106 0 0,1 0 0 0 0,-1-1 0 0 0,1-1 0 0 0,-1 0 0 0 0,1-2-1 0 0,23-2 1 0 0,-42 2-136 0 0,1 1-1 0 0,-1-1 1 0 0,0 0-1 0 0,0 0 0 0 0,0 0 1 0 0,1 0-1 0 0,-1 0 1 0 0,0-1-1 0 0,0 1 1 0 0,0 0-1 0 0,1 0 0 0 0,-1 0 1 0 0,0 0-1 0 0,0 0 1 0 0,0 0-1 0 0,1 0 1 0 0,-1 0-1 0 0,0 0 0 0 0,0 0 1 0 0,0-1-1 0 0,1 1 1 0 0,-1 0-1 0 0,0 0 1 0 0,0 0-1 0 0,0 0 0 0 0,0 0 1 0 0,0-1-1 0 0,0 1 1 0 0,1 0-1 0 0,-1 0 0 0 0,0 0 1 0 0,0-1-1 0 0,0 1 1 0 0,0 0-1 0 0,0 0 1 0 0,0 0-1 0 0,0-1 0 0 0,-6-6 599 0 0,-18-9 106 0 0,19 13-723 0 0,-1 0 19 0 0,0 0-17 0 0,9 1 3 0 0,-2 1 3 0 0,0-1 0 0 0,1 0 0 0 0,-1 0 1 0 0,-1 1-1 0 0,1-1 0 0 0,0 0 0 0 0,0 0 0 0 0,-1 0 0 0 0,1 0 1 0 0,-1 0-1 0 0,1 0 0 0 0,-1 0 0 0 0,0-4 0 0 0,2-7-22 0 0,3-7-2 0 0,0 0 1 0 0,-2 0 0 0 0,-1-1-1 0 0,0 0 1 0 0,-2 0-1 0 0,0 1 1 0 0,-4-27-1 0 0,-4-3-43 0 0,-25-89 0 0 0,24 106 60 0 0,-2 1-1 0 0,-1 0 0 0 0,-1 1 0 0 0,-2 0 0 0 0,-1 1 0 0 0,-29-41 0 0 0,-9-14-1 0 0,48 71 51 0 0,6 14-49 0 0,0 0 0 0 0,0-1 0 0 0,0 1 0 0 0,0 0 0 0 0,0 0 0 0 0,-1-1 0 0 0,1 1 0 0 0,0 0 0 0 0,0 0 0 0 0,0-1 0 0 0,0 1 0 0 0,0 0 0 0 0,0-1 0 0 0,0 1 1 0 0,0 0-1 0 0,0 0 0 0 0,0-1 0 0 0,1 1 0 0 0,-1 0 0 0 0,0 0 0 0 0,0-1 0 0 0,0 1 0 0 0,0 0 0 0 0,0 0 0 0 0,0-1 0 0 0,1 1 0 0 0,-1 0 0 0 0,0 0 0 0 0,0-1 0 0 0,0 1 0 0 0,0 0 1 0 0,1 0-1 0 0,-1 0 0 0 0,0 0 0 0 0,0-1 0 0 0,1 1 0 0 0,-1 0 0 0 0,0 0 0 0 0,0 0 0 0 0,1 0 0 0 0,-1 0 0 0 0,0 0 0 0 0,0 0 0 0 0,1 0 0 0 0,-1 0 0 0 0,0 0 0 0 0,1 0 0 0 0,-1 0 0 0 0,0 0 0 0 0,1-1 0 0 0,-1 1-1 0 0,0 0 1 0 0,0 0 0 0 0,0 0-1 0 0,0 0 1 0 0,0 0 0 0 0,1 0 0 0 0,-1 0-1 0 0,0 0 1 0 0,0 0 0 0 0,0 0-1 0 0,0 0 1 0 0,0-1 0 0 0,1 1 0 0 0,-1 0-1 0 0,0 0 1 0 0,0 0 0 0 0,0 0-1 0 0,0 0 1 0 0,0-1 0 0 0,0 1 0 0 0,0 0-1 0 0,0 0 1 0 0,0 0 0 0 0,0 0-1 0 0,0-1 1 0 0,0 1 0 0 0,1 0-1 0 0,-1 0 1 0 0,0 0 0 0 0,0 0 0 0 0,0-1-1 0 0,0 1 1 0 0,0 0 0 0 0,-1 0-1 0 0,1 0 1 0 0,0 0 0 0 0,0-1 0 0 0,-1-1 115 0 0,1 6-64 0 0,1-6-706 0 0,2 7-1045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6.2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28 6001 0 0,'-4'-16'277'0'0,"4"16"-247"0"0,0-1 0 0 0,0 1 0 0 0,0 0-1 0 0,0-1 1 0 0,0 1 0 0 0,0-1-1 0 0,0 1 1 0 0,0 0 0 0 0,0-1-1 0 0,0 1 1 0 0,0 0 0 0 0,0-1-1 0 0,0 1 1 0 0,0 0 0 0 0,0-1-1 0 0,0 1 1 0 0,-1 0 0 0 0,1-1-1 0 0,0 1 1 0 0,0 0 0 0 0,0-1 0 0 0,-1 1-1 0 0,1 0 1 0 0,0-1 0 0 0,0 1-1 0 0,-1 0 1 0 0,1 0 0 0 0,0-1-1 0 0,0 1 1 0 0,-1 0 0 0 0,1 0-1 0 0,0 0 1 0 0,-1-1 0 0 0,1 1-1 0 0,0 0 1 0 0,-1 0 0 0 0,1 0 0 0 0,-1 0-1 0 0,1 0 1 0 0,0 0 0 0 0,-1 0-1 0 0,1 0 1 0 0,0 0 0 0 0,-1 0-1 0 0,1 0 1 0 0,0 0 0 0 0,-1 0-1 0 0,1 0 1 0 0,-1 0 0 0 0,1 0-1 0 0,0 0 1 0 0,-1 0 0 0 0,1 1-1 0 0,0-1 1 0 0,-1 0 0 0 0,1 0 0 0 0,0 0-1 0 0,-1 1 1 0 0,1-1 0 0 0,0 0-1 0 0,0 0 1 0 0,-1 1 0 0 0,0 1 933 0 0,2-2-897 0 0,-1 0 0 0 0,1 0-1 0 0,0 0 1 0 0,-1 0 0 0 0,1 0 0 0 0,0 0-1 0 0,0 0 1 0 0,-1 0 0 0 0,1 1 0 0 0,0-1-1 0 0,-1 0 1 0 0,1 0 0 0 0,0 1 0 0 0,-1-1-1 0 0,1 1 1 0 0,0-1 0 0 0,-1 0 0 0 0,1 1-1 0 0,-1-1 1 0 0,1 1 0 0 0,-1 0 0 0 0,1 0-1 0 0,4 4 173 0 0,-1 1 0 0 0,0 0-1 0 0,0 1 1 0 0,0-1 0 0 0,-1 1-1 0 0,0-1 1 0 0,0 1 0 0 0,-1 0-1 0 0,2 7 1 0 0,0-2-13 0 0,-3-7-130 0 0,1 0 0 0 0,0 0 0 0 0,0 1 0 0 0,0-1 0 0 0,1-1 0 0 0,0 1 0 0 0,0 0 0 0 0,0-1-1 0 0,0 1 1 0 0,5 3 0 0 0,-5-6-49 0 0,-1 0 0 0 0,1 0 0 0 0,0 0 0 0 0,0-1-1 0 0,0 1 1 0 0,0-1 0 0 0,0 0 0 0 0,0 0 0 0 0,0 0-1 0 0,0 0 1 0 0,1 0 0 0 0,-1-1 0 0 0,0 0 0 0 0,0 1 0 0 0,1-1-1 0 0,-1 0 1 0 0,0-1 0 0 0,5 0 0 0 0,7-1-5 0 0,-1 0 1 0 0,25-9 0 0 0,-33 9-11 0 0,-1 0 0 0 0,1 0 0 0 0,0-1 0 0 0,-1 0 0 0 0,0 0 0 0 0,0 0 0 0 0,0-1 1 0 0,0 0-1 0 0,5-5 0 0 0,-7 6 24 0 0,-1 0 0 0 0,-1 0 1 0 0,1-1-1 0 0,0 1 0 0 0,-1 0 1 0 0,0-1-1 0 0,1 1 0 0 0,-1 0 1 0 0,-1-1-1 0 0,1 0 0 0 0,0 1 1 0 0,-1-6-1 0 0,0 9-69 0 0,1 0-1 0 0,-1 1 1 0 0,0-1-1 0 0,0 0 1 0 0,0 0 0 0 0,0 0-1 0 0,0 1 1 0 0,0-1-1 0 0,0 0 1 0 0,0 0-1 0 0,0 0 1 0 0,0 1 0 0 0,0-1-1 0 0,0 0 1 0 0,0 0-1 0 0,0 0 1 0 0,0 1-1 0 0,0-1 1 0 0,0 0 0 0 0,0 0-1 0 0,0 0 1 0 0,0 0-1 0 0,0 1 1 0 0,-1-1-1 0 0,1 0 1 0 0,0 0 0 0 0,0 0-1 0 0,0 0 1 0 0,0 1-1 0 0,0-1 1 0 0,0 0-1 0 0,-1 0 1 0 0,1 0 0 0 0,0 0-1 0 0,0 0 1 0 0,0 1-1 0 0,0-1 1 0 0,-1 0-1 0 0,1 0 1 0 0,0 0 0 0 0,0 0-1 0 0,0 0 1 0 0,0 0-1 0 0,-1 0 1 0 0,1 0-1 0 0,0 0 1 0 0,0 0 0 0 0,0 0-1 0 0,-1 0 1 0 0,1 0-1 0 0,0 0 1 0 0,0 0-1 0 0,0 0 1 0 0,-1 0-1 0 0,1 0 1 0 0,0 0 0 0 0,0 0-1 0 0,-1 0 1 0 0,2-1-108 0 0,-1 1 0 0 0,0 0 1 0 0,1 0-1 0 0,1-4-1703 0 0,-2 3 1703 0 0,1 1 0 0 0,-1 0 1 0 0,0-1-1 0 0,0 1 0 0 0,0 0 1 0 0,0-1-1 0 0,0 1 0 0 0,0 0 1 0 0,0-1-1 0 0,0 1 0 0 0,-1-1 0 0 0,1 1 1 0 0,0 0-1 0 0,0-1 0 0 0,0 1 1 0 0,0 0-1 0 0,0 0 0 0 0,-1-1 1 0 0,1 1-1 0 0,0 0 0 0 0,-1-1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6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87 68 6657 0 0,'0'0'140'0'0,"-10"-9"9"0"0,-4-1-62 0 0,-25-25 1709 0 0,35 33-1443 0 0,2 0-411 0 0,1 1-39 0 0,0 0 1 0 0,0 0 0 0 0,0 1 0 0 0,0-1 0 0 0,-1 0-1 0 0,1 0 1 0 0,0 1 0 0 0,0-1 0 0 0,0 1-1 0 0,-1-1 1 0 0,1 1 0 0 0,-3-1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2:56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7645 0 0,'0'0'6986'0'0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3:33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17905 7405 4636 0 0,'15'-18'110'0'0,"-15"17"-58"0"0,1-1 1 0 0,0 1-1 0 0,0-1 1 0 0,0 1-1 0 0,0-1 1 0 0,1 1-1 0 0,-1 0 1 0 0,0-1-1 0 0,1 1 0 0 0,-1 0 1 0 0,1 0-1 0 0,-1 0 1 0 0,1 0-1 0 0,-1 0 1 0 0,1 0-1 0 0,0 1 1 0 0,-1-1-1 0 0,1 1 1 0 0,0-1-1 0 0,0 1 0 0 0,2-1 1 0 0,-2 1 81 0 0,0-1 1 0 0,0 1-1 0 0,0-1 1 0 0,0 1-1 0 0,-1-1 0 0 0,1 0 1 0 0,0 0-1 0 0,0 0 1 0 0,-1 0-1 0 0,1 0 0 0 0,-1 0 1 0 0,1 0-1 0 0,-1 0 1 0 0,1-1-1 0 0,-1 1 0 0 0,1 0 1 0 0,-1-1-1 0 0,0 0 1 0 0,0 1-1 0 0,2-4 1 0 0,3-3 954 0 0,-3 7-320 0 0,-3 7 134 0 0,-5 9 65 0 0,-6 4-851 0 0,0-2-1 0 0,-1 1 1 0 0,-1-1-1 0 0,-18 17 1 0 0,-66 58 153 0 0,96-92-265 0 0,-83 82 280 0 0,51-48-128 0 0,-2-2-1 0 0,-44 33 1 0 0,12-22 114 0 0,-1-2 1 0 0,-106 45-1 0 0,-158 36 379 0 0,-212 11-145 0 0,-9-40-239 0 0,492-83-243 0 0,-106 16 19 0 0,-1147 165 43 0 0,-11-100 114 0 0,451-105-81 0 0,0-21 16 0 0,346 12-85 0 0,-916-74 67 0 0,12-119 101 0 0,681 47 124 0 0,15-50 97 0 0,-230-191-239 0 0,-39-143 20 0 0,104-119 284 0 0,84-102 249 0 0,738 686-713 0 0,-67-97-1 0 0,-53-109 21 0 0,47 42-60 0 0,-10-17 1 0 0,-210-317 10 0 0,287 443-5 0 0,7-3-1 0 0,6-3 1 0 0,7-3-1 0 0,-57-200 0 0 0,-13-142 13 0 0,-22-72-2 0 0,65 275-33 0 0,-28-94 10 0 0,55 96 51 0 0,9 28-22 0 0,29 171-10 0 0,-18-81-56 0 0,42 144 37 0 0,1 1 0 0 0,2-32 0 0 0,0 28 8 0 0,0 28-14 0 0,0 1 0 0 0,-1-1-1 0 0,1 1 1 0 0,0-1 0 0 0,-1 1 0 0 0,0 0 0 0 0,1-1 0 0 0,-1 1-1 0 0,0-1 1 0 0,0 1 0 0 0,-1-2 0 0 0,1 2 12 0 0,0 0-1 0 0,0-1 1 0 0,0 1 0 0 0,1-1 0 0 0,-1 1 0 0 0,0-1-1 0 0,1 1 1 0 0,-1-1 0 0 0,0 0 0 0 0,1 1-1 0 0,-1-4 1 0 0,12 5 44 0 0,-9 0-84 0 0,-6 0-64 0 0,4 0 99 0 0,0 0-1 0 0,0 0 1 0 0,0 0-1 0 0,0 0 1 0 0,0 0-1 0 0,0 0 1 0 0,0 0-1 0 0,0 0 1 0 0,0 0 0 0 0,0 0-1 0 0,0 0 1 0 0,0 0-1 0 0,0 0 1 0 0,7-3 17 0 0,-7 3-19 0 0,0 0 0 0 0,0 0 0 0 0,0 0 0 0 0,0 0-1 0 0,0 0 1 0 0,0 0 0 0 0,1-1 0 0 0,-1 1 0 0 0,0 0-1 0 0,0 0 1 0 0,0 0 0 0 0,0 0 0 0 0,0 0 0 0 0,0 0-1 0 0,0-1 1 0 0,0 1 0 0 0,0 0 0 0 0,0 0 0 0 0,0 0 0 0 0,0 0-1 0 0,0 0 1 0 0,0 0 0 0 0,0-1 0 0 0,0 1 0 0 0,0 0-1 0 0,0 0 1 0 0,0 0 0 0 0,0 0 0 0 0,-1 0 0 0 0,1 0-1 0 0,0-1 1 0 0,0 1 0 0 0,0 0 0 0 0,0 0 0 0 0,0 0 0 0 0,0 0-1 0 0,0 0 1 0 0,0 0 0 0 0,0 0 0 0 0,-1 0 0 0 0,1 0-1 0 0,0-1 1 0 0,0 1 0 0 0,0 0 0 0 0,0 0 0 0 0,0 0 0 0 0,0 0-1 0 0,0 0 1 0 0,-1 0 0 0 0,1 0 0 0 0,0 0 0 0 0,0 0-1 0 0,0 0 1 0 0,0 0 0 0 0,0 0 0 0 0,-1 0 0 0 0,1 0-1 0 0,0 0-43 0 0,0 0-1 0 0,0 0 0 0 0,-1 0 0 0 0,1-1 1 0 0,0 1-1 0 0,0 0 0 0 0,0 0 0 0 0,-1 0 0 0 0,1 0 1 0 0,0 0-1 0 0,0 0 0 0 0,-1 0 0 0 0,1-1 1 0 0,0 1-1 0 0,0 0 0 0 0,-1 0 0 0 0,1 0 1 0 0,0 0-1 0 0,0 0 0 0 0,-1 0 0 0 0,1 0 1 0 0,0 0-1 0 0,0 0 0 0 0,-1 0 0 0 0,1 1 0 0 0,0-1 1 0 0,0 0-1 0 0,-1 0 0 0 0,1 0 0 0 0,0 0 1 0 0,0 0-1 0 0,0 0 0 0 0,-1 0 0 0 0,1 1 1 0 0,0-1-1 0 0,0 0 0 0 0,0 0 0 0 0,-1 0 0 0 0,1 0 1 0 0,0 1-1 0 0,0-1 0 0 0,0 0 0 0 0,0 0 1 0 0,0 1-1 0 0,0-1 0 0 0,-1 0 0 0 0,1 1 1 0 0,-9 28 46 0 0,2 1 0 0 0,-6 40 0 0 0,8-40 2 0 0,3-14 6 0 0,0 1 1 0 0,0-1-1 0 0,2 19 0 0 0,1-30-1 0 0,-1 0-1 0 0,0 0 1 0 0,0 0-1 0 0,0 0 1 0 0,0-1 0 0 0,-1 1-1 0 0,0 0 1 0 0,0 0-1 0 0,0 0 1 0 0,-1-1-1 0 0,1 1 1 0 0,-1-1-1 0 0,0 1 1 0 0,-1-1 0 0 0,-3 7-1 0 0,-3-7 54 0 0,-13-1-1 0 0,20-3-47 0 0,0 0-1 0 0,0 0 1 0 0,0-1 0 0 0,0 1 0 0 0,0 0 0 0 0,0-1-1 0 0,0 1 1 0 0,0-1 0 0 0,0 0 0 0 0,-2 0 0 0 0,-72-24 17 0 0,70 23-17 0 0,1 0-1 0 0,-1-1 0 0 0,1 0 1 0 0,-1 0-1 0 0,1 0 0 0 0,0 0 1 0 0,0-1-1 0 0,1 0 1 0 0,-1 0-1 0 0,1 0 0 0 0,-1 0 1 0 0,1-1-1 0 0,1 0 0 0 0,-1 0 1 0 0,1 0-1 0 0,-4-6 1 0 0,-3-5-4 0 0,1 2 27 0 0,1-1-1 0 0,1 0 1 0 0,0 0-1 0 0,1-1 0 0 0,-6-21 1 0 0,4 5 359 0 0,-6-56-1 0 0,15 60-206 0 0,-1 27-175 0 0,0 0 1 0 0,0 0-1 0 0,0 0 0 0 0,0 1 0 0 0,0-1 0 0 0,0 0 0 0 0,0 0 0 0 0,0 0 1 0 0,1 0-1 0 0,-1 1 0 0 0,0-1 0 0 0,1 0 0 0 0,-1 0 0 0 0,0 0 0 0 0,1 1 0 0 0,-1-1 1 0 0,1 0-1 0 0,-1 1 0 0 0,1-1 0 0 0,0 0 0 0 0,-1 1 0 0 0,1-1 0 0 0,0 1 1 0 0,-1-1-1 0 0,1 1 0 0 0,0-1 0 0 0,-1 1 0 0 0,1 0 0 0 0,1-1 0 0 0,17 3 4 0 0,1 0-1 0 0,-1 1 0 0 0,24 8 1 0 0,-3-2 15 0 0,11 5 32 0 0,-1 2 1 0 0,81 37-1 0 0,-11-3 7 0 0,-63-28-78 0 0,61 21-28 0 0,-106-42 67 0 0,-10 0-4 0 0,-6 1 42 0 0,4-2-54 0 0,0 0-11 0 0,0 0 0 0 0,0 0-1 0 0,0 0 1 0 0,0 0 0 0 0,0 0 0 0 0,1 0-1 0 0,-1-1 1 0 0,0 1 0 0 0,0 0-1 0 0,0 0 1 0 0,0 0 0 0 0,0 0-1 0 0,0 0 1 0 0,0-1 0 0 0,0 1 0 0 0,0 0-1 0 0,0 0 1 0 0,0 0 0 0 0,0 0-1 0 0,0-1 1 0 0,0 1 0 0 0,0 0 0 0 0,0 0-1 0 0,0 0 1 0 0,0 0 0 0 0,0 0-1 0 0,0-1 1 0 0,0 1 0 0 0,0 0-1 0 0,0 0 1 0 0,-1 0 0 0 0,1 0 0 0 0,0 0-1 0 0,0 0 1 0 0,0-1 0 0 0,0 1-1 0 0,0 0 1 0 0,0 0 0 0 0,0 0-1 0 0,0 0 1 0 0,-1 0 0 0 0,1 0 0 0 0,0 0-1 0 0,0 0 1 0 0,0 0 0 0 0,0 0-1 0 0,0 0 1 0 0,-1 0 0 0 0,1-1-1 0 0,0 1 1 0 0,0 0 0 0 0,0 0 0 0 0,0 0-1 0 0,0 0 1 0 0,-1 0 0 0 0,1 0-1 0 0,-18-6-1744 0 0,12 4 840 0 0,1 1-1 0 0,-2 0 1 0 0,1 0-1 0 0,-11 0 1 0 0,-15 0-1751 0 0,28 0 2360 0 0,-1 0 0 0 0,1 1 0 0 0,-1 0 0 0 0,1 0 0 0 0,-9 1 0 0 0,-8 3-630 0 0,8-2 459 0 0,1 1 1 0 0,0 0-1 0 0,0 1 0 0 0,0 0 1 0 0,-12 6-1 0 0,18-7 286 0 0,0-1 0 0 0,0 1-1 0 0,-1-2 1 0 0,1 1 0 0 0,0-1-1 0 0,-1 0 1 0 0,-9 1-1 0 0,-20 3-12 0 0,-8-4 507 0 0,30-1-209 0 0,-4-1-144 0 0,1-1 0 0 0,-1 0 1 0 0,-26-8-1 0 0,27 5 5 0 0,0 1-1 0 0,-1 1 1 0 0,-28-1 0 0 0,2 7 59 0 0,24 1-42 0 0,7-2-21 0 0,0 0 0 0 0,0 0 0 0 0,-19-2 0 0 0,17-2-116 0 0,7 2 61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3:34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1476 0 0,'0'0'-4'0'0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0:23:35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3524 0 0,'1'-1'133'0'0,"1"1"-1"0"0,-1 0 1 0 0,1 0-1 0 0,-1 0 1 0 0,1 0 0 0 0,-1 0-1 0 0,1 0 1 0 0,-1 0-1 0 0,1 0 1 0 0,-1 1-1 0 0,0-1 1 0 0,1 0-1 0 0,2 2 1 0 0,3 12 218 0 0,-1-5-161 0 0,-1 0 0 0 0,-1 0 0 0 0,0 1 0 0 0,0 0 0 0 0,-1-1 0 0 0,3 13 0 0 0,34 195 2132 0 0,21 175 69 0 0,-40 48-1197 0 0,24 217-143 0 0,137 414-393 0 0,102-23-122 0 0,-206-804-359 0 0,73 193 105 0 0,-115-355-179 0 0,4-2 0 0 0,77 118 0 0 0,2-37 176 0 0,219 229-1 0 0,177 108-27 0 0,-103-157-48 0 0,-291-255-124 0 0,200 109 0 0 0,154 27 160 0 0,-64-62 113 0 0,-2 0-47 0 0,-149-61-179 0 0,-50-20-60 0 0,337 136-2 0 0,525 168 223 0 0,-114-141 244 0 0,-744-193-373 0 0,221 45-4 0 0,777 64 1 0 0,831 11 54 0 0,-1532-110-119 0 0,438 41-135 0 0,344-33 72 0 0,2-85-67 0 0,-758-9 79 0 0,390-25-54 0 0,-319-13 72 0 0,63 8-202 0 0,-508 49 126 0 0,-154 7 22 0 0,94-8 27 0 0,-88 7-21 0 0,0-1 1 0 0,0 0-1 0 0,0-1 0 0 0,23-10 0 0 0,-34 12-8 0 0,-1-1 0 0 0,1 1 0 0 0,-1-1 0 0 0,1 0 0 0 0,-1 0 0 0 0,0 0-1 0 0,0 0 1 0 0,0 0 0 0 0,-1-1 0 0 0,1 1 0 0 0,-1-1 0 0 0,0 0-1 0 0,0 0 1 0 0,0 0 0 0 0,-1 0 0 0 0,1 0 0 0 0,-1 0 0 0 0,2-7-1 0 0,-2 8 2 0 0,-1 2-3 0 0,0 0-1 0 0,0 0 0 0 0,1-1 0 0 0,-1 1 1 0 0,1 0-1 0 0,-1 1 0 0 0,0-1 0 0 0,1 0 0 0 0,0 0 1 0 0,-1 0-1 0 0,1 0 0 0 0,0 0 0 0 0,-1 0 1 0 0,1 1-1 0 0,0-1 0 0 0,0 0 0 0 0,1 0 0 0 0,-2 1-52 0 0,0 0-1 0 0,0 0 0 0 0,0 0 0 0 0,1 0 0 0 0,-1-1 0 0 0,0 1 0 0 0,0 0 0 0 0,0 0 0 0 0,1 0 1 0 0,-1 0-1 0 0,0 0 0 0 0,0 0 0 0 0,0-1 0 0 0,1 1 0 0 0,-1 0 0 0 0,0 0 0 0 0,0 0 1 0 0,0 0-1 0 0,0-1 0 0 0,0 1 0 0 0,0 0 0 0 0,0 0 0 0 0,1 0 0 0 0,-1-1 0 0 0,0 1 0 0 0,0 0 1 0 0,0 0-1 0 0,0 0 0 0 0,0-1 0 0 0,0 1 0 0 0,0 0 0 0 0,0 0 0 0 0,0-1 0 0 0,0 1 0 0 0,0 0 1 0 0,0 0-1 0 0,0 0 0 0 0,0-1 0 0 0,0 1 0 0 0,0 0 0 0 0,-1 0 0 0 0,1 0 0 0 0,0-1 0 0 0,0 1 1 0 0,0 0-1 0 0,0 0 0 0 0,0 0 0 0 0,0-1 0 0 0,-1 1 0 0 0,1 0 0 0 0,0 0 0 0 0,0 0 0 0 0,0 0 1 0 0,0 0-1 0 0,-1-1 0 0 0,1 1 0 0 0,0 0 0 0 0,0 0 0 0 0,0 0 0 0 0,-1 0 0 0 0,1 0 0 0 0,-5-9-3044 0 0,2 2 2437 0 0,1 0 0 0 0,0 0 1 0 0,0 0-1 0 0,1 0 1 0 0,0 0-1 0 0,1-1 0 0 0,-1 1 1 0 0,1 0-1 0 0,1 0 1 0 0,-1-1-1 0 0,3-7 0 0 0,-3 12 695 0 0,1 0-1 0 0,-1 0 0 0 0,1 0 0 0 0,-1 0 0 0 0,0 1 1 0 0,0-1-1 0 0,0 0 0 0 0,0 0 0 0 0,-1 0 0 0 0,1 0 1 0 0,-1 1-1 0 0,0-1 0 0 0,1 0 0 0 0,-1 0 0 0 0,-1 1 1 0 0,1-1-1 0 0,0 1 0 0 0,-1-1 0 0 0,1 1 0 0 0,-1-1 1 0 0,0 1-1 0 0,1 0 0 0 0,-1 0 0 0 0,0 0 0 0 0,-1 0 1 0 0,1 0-1 0 0,0 0 0 0 0,0 1 0 0 0,-1-1 0 0 0,1 1 1 0 0,-1-1-1 0 0,1 1 0 0 0,-1 0 0 0 0,0 0 0 0 0,0 0 1 0 0,1 0-1 0 0,-5 0 0 0 0,-22-4 1639 0 0,-39-11 0 0 0,222 53 1367 0 0,-8-3-2880 0 0,-118-26 27 0 0,-1 1 1 0 0,0 2-1 0 0,29 15 0 0 0,-51-23-141 0 0,-1-1-1 0 0,0 1 1 0 0,0 0-1 0 0,0 0 1 0 0,0 1-1 0 0,0-1 1 0 0,-1 1-1 0 0,5 5 1 0 0,-7-7 0 0 0,1 0 0 0 0,-1 0 0 0 0,0 0-1 0 0,0 0 1 0 0,0 0 0 0 0,-1 0 0 0 0,1 0 0 0 0,0 1 0 0 0,-1-1 0 0 0,1 0 0 0 0,-1 0 0 0 0,0 0 0 0 0,0 1-1 0 0,0-1 1 0 0,0 0 0 0 0,0 0 0 0 0,0 1 0 0 0,-1-1 0 0 0,1 0 0 0 0,-2 5 0 0 0,-9 16 378 0 0,-2 1 0 0 0,0-2 0 0 0,-2 1 0 0 0,0-2 0 0 0,-1 0 0 0 0,-20 19 0 0 0,-19 26-166 0 0,-8 22-518 0 0,23-28-3167 0 0,27-35 1358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24575,'-1'0'0,"1"0"0,0 0 0,0 0 0,-1 1 0,1-1 0,0 0 0,0 0 0,-1 0 0,1 0 0,0 0 0,-1 0 0,1 0 0,0 0 0,0 0 0,-1 0 0,1 0 0,0 0 0,0 0 0,-1 0 0,1 0 0,0 0 0,-1 0 0,1 0 0,0-1 0,0 1 0,-1 0 0,1 0 0,0 0 0,0 0 0,-1-1 0,1 1 0,0 0 0,0 0 0,0 0 0,0-1 0,-1 1 0,1 0 0,0 0 0,0-1 0,0 1 0,0 0 0,0 0 0,0-1 0,-1 1 0,1 0 0,0 0 0,0-1 0,0 1 0,0 0 0,0-1 0,0 1 0,0 0 0,0 0 0,0-1 0,1 1 0,-1 0 0,0-1 0,0 1 0,0 0 0,0 0 0,0-1 0,0 1 0,1 0 0,0-2 0,0 1 0,0 0 0,0 0 0,0 0 0,0 0 0,0 1 0,0-1 0,0 0 0,1 0 0,-1 1 0,0-1 0,3 0 0,23-3 0,0 0 0,0 2 0,54 4 0,-30-1 0,463 0-1365,-471-1-5461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0:14:05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24575,'-1'0'0,"1"0"0,0 0 0,0 0 0,-1 0 0,1 0 0,0 0 0,-1 0 0,1 0 0,0 0 0,0 0 0,-1 0 0,1 1 0,0-1 0,0 0 0,-1 0 0,1 0 0,0 0 0,0 0 0,-1 1 0,1-1 0,0 0 0,0 0 0,0 0 0,0 1 0,-1-1 0,1 0 0,0 0 0,0 1 0,0-1 0,0 0 0,0 0 0,0 1 0,0-1 0,-1 0 0,1 0 0,0 1 0,0-1 0,0 0 0,0 0 0,0 1 0,0-1 0,0 0 0,0 1 0,1-1 0,-1 0 0,0 0 0,0 1 0,0-1 0,0 0 0,0 0 0,0 1 0,0-1 0,1 0 0,-1 0 0,0 1 0,0-1 0,0 0 0,1 0 0,10 15 0,-2-6 0,1 0 0,0-1 0,1 0 0,0-1 0,0 0 0,0-1 0,18 7 0,89 26 0,-114-37 0,46 11 0,-31-9 0,0 1 0,0 0 0,-1 2 0,1 0 0,-2 1 0,26 15 0,-42-22 0,0 0 0,0-1 0,0 1 0,0 0 0,0-1 0,0 1 0,-1 0 0,1 0 0,0 0 0,-1 0 0,1 0 0,-1 0 0,1 0 0,-1 0 0,1 0 0,-1 0 0,0 0 0,1 0 0,-1 0 0,0 0 0,0 0 0,0 2 0,0-1 0,0 0 0,-1 0 0,0 0 0,1 0 0,-1-1 0,0 1 0,0 0 0,0 0 0,0-1 0,0 1 0,0-1 0,-2 3 0,-5 4 0,-1 0 0,0-1 0,-17 11 0,16-11 0,-150 100 0,-36 27 0,42-21-1365,134-99-5461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30T04:39:2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24575,'5'0'0,"6"0"0,6 0 0,9 0 0,5 0 0,6 0 0,7 0 0,4-5 0,9-1 0,3 0 0,6 1 0,1 2 0,-2 1 0,-7 1 0,-13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11:08:58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2.0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240 477 10777 0 0,'-19'-22'307'0'0,"19"22"-269"0"0,-1-1 0 0 0,0 0 0 0 0,1 1 0 0 0,-1-1 0 0 0,1 0 0 0 0,0 1 0 0 0,-1-1 0 0 0,1 0 0 0 0,-1 0 0 0 0,1 0 0 0 0,0 1 0 0 0,0-1 0 0 0,-1 0 0 0 0,1 0 0 0 0,0 0 0 0 0,0 0 0 0 0,0 0 0 0 0,0 1 0 0 0,0-1 0 0 0,0 0 0 0 0,0 0 0 0 0,0 0 0 0 0,0 0 0 0 0,1 0 0 0 0,-1 0 0 0 0,1 0-10 0 0,-1 1 0 0 0,0 0 1 0 0,0 0-1 0 0,1 0 0 0 0,-1 0 1 0 0,0 0-1 0 0,0 0 0 0 0,1 0 1 0 0,-1 0-1 0 0,0 0 0 0 0,1 0 0 0 0,-1 1 1 0 0,0-1-1 0 0,0 0 0 0 0,1 0 1 0 0,-1 0-1 0 0,0 0 0 0 0,0 0 1 0 0,0 0-1 0 0,1 1 0 0 0,-1-1 1 0 0,0 0-1 0 0,0 0 0 0 0,0 0 0 0 0,1 0 1 0 0,-1 1-1 0 0,0-1 0 0 0,0 0 1 0 0,0 0-1 0 0,0 1 0 0 0,1-1 1 0 0,-1 0-1 0 0,0 0 0 0 0,0 1 1 0 0,0-1-1 0 0,0 0 0 0 0,0 0 1 0 0,0 1-1 0 0,0-1 0 0 0,0 0 0 0 0,0 0 1 0 0,0 1-1 0 0,0-1 0 0 0,4 14 392 0 0,-39 324 1664 0 0,-58 442-65 0 0,59-616-2028 0 0,7-36-12 0 0,3 4 29 0 0,16-102-19 0 0,7-26 7 0 0,0-1 1 0 0,-1 1-1 0 0,1 0 0 0 0,1 0 1 0 0,-1 0-1 0 0,1 0 1 0 0,-1 1-1 0 0,1-1 1 0 0,1 8-1 0 0,-1-12 3 0 0,0 0 0 0 0,1 0 0 0 0,-1 1 0 0 0,0-1 0 0 0,1 0-1 0 0,-1 0 1 0 0,0 1 0 0 0,1-1 0 0 0,-1 0 0 0 0,1 0 0 0 0,-1 0 0 0 0,0 0 0 0 0,1 0 0 0 0,-1 0 0 0 0,1 0 0 0 0,-1 1 0 0 0,0-1-1 0 0,1 0 1 0 0,-1 0 0 0 0,1-1 0 0 0,-1 1 0 0 0,0 0 0 0 0,1 0 0 0 0,-1 0 0 0 0,1 0 0 0 0,-1 0 0 0 0,0 0 0 0 0,1-1-1 0 0,18-5-31 0 0,-10 3 25 0 0,84-15 8 0 0,139-8 1 0 0,-151 19 2 0 0,599-35-86 0 0,3 28 152 0 0,-466 10-28 0 0,100 1-5 0 0,450-15-35 0 0,-497-10 10 0 0,-228 23-14 0 0,108-28 46 0 0,-105 21 78 0 0,-51 17 757 0 0,4-4-792 0 0,0 1 0 0 0,0-1 0 0 0,0 0 0 0 0,0 1 0 0 0,0-1 0 0 0,0 0 0 0 0,0 0 0 0 0,0 0 0 0 0,-1 0 0 0 0,1-1 0 0 0,-4 2 0 0 0,0-2-29 0 0,0 0-1 0 0,0 0 1 0 0,1-1 0 0 0,-1 1 0 0 0,0-1 0 0 0,1-1 0 0 0,-1 1-1 0 0,0-1 1 0 0,1 0 0 0 0,0 0 0 0 0,-1 0 0 0 0,1-1-1 0 0,0 0 1 0 0,0 0 0 0 0,0 0 0 0 0,1-1 0 0 0,-1 1 0 0 0,1-1-1 0 0,0 0 1 0 0,0-1 0 0 0,0 1 0 0 0,-3-6 0 0 0,6 8-129 0 0,18-65-1459 0 0,55-211 1473 0 0,-43 181 32 0 0,-12 59 10 0 0,-3 10 6 0 0,226-574-257 0 0,-156 315 302 0 0,-72 229-4 0 0,-2 0 0 0 0,-3-1 0 0 0,0-62 0 0 0,-8 117-27 0 0,1-1-1 0 0,-1 1 0 0 0,0 0 0 0 0,0-1 0 0 0,0 1 0 0 0,-1 0 0 0 0,1 0 0 0 0,-1 0 0 0 0,0 0 0 0 0,0 0 0 0 0,-1 1 0 0 0,1-1 0 0 0,-1 0 0 0 0,0 1 1 0 0,1 0-1 0 0,-2 0 0 0 0,1 0 0 0 0,0 0 0 0 0,-1 0 0 0 0,1 0 0 0 0,-1 1 0 0 0,0 0 0 0 0,1 0 0 0 0,-1 0 0 0 0,-1 0 0 0 0,1 0 0 0 0,0 1 1 0 0,0 0-1 0 0,0 0 0 0 0,-7-1 0 0 0,-27-4 18 0 0,-24-4-21 0 0,-362 1 21 0 0,-3 23-48 0 0,200-4 32 0 0,-313 8 3 0 0,-1030 41-15 0 0,1515-56 9 0 0,10 0-3 0 0,-76-5 0 0 0,114 1 33 0 0,-5 0-52 0 0,10 0-1 0 0,6 1 9 0 0,-4 3-46 0 0,1 0 0 0 0,0 0 0 0 0,0 0 0 0 0,1-1 0 0 0,-1 1 0 0 0,1 0 0 0 0,1 2 0 0 0,17 14-969 0 0,-19-18 914 0 0,-1-1 1 0 0,1 1 0 0 0,-1-1-1 0 0,1 1 1 0 0,-1-1-1 0 0,1 1 1 0 0,-1-1 0 0 0,0 1-1 0 0,1 0 1 0 0,-1-1-1 0 0,0 1 1 0 0,0 0 0 0 0,1-1-1 0 0,-1 1 1 0 0,0 0 0 0 0,0-1-1 0 0,0 1 1 0 0,0 0-1 0 0,0-1 1 0 0,0 1 0 0 0,0 0-1 0 0,0-1 1 0 0,0 1-1 0 0,0 0 1 0 0,0-1 0 0 0,0 1-1 0 0,0 0 1 0 0,0-1-1 0 0,-1 1 1 0 0,1 0 0 0 0,0-1-1 0 0,-1 1 1 0 0,1-1-1 0 0,0 1 1 0 0,-1 0 0 0 0,1-1-1 0 0,-1 1 1 0 0,-7 0-1823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2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180 413 10113 0 0,'-14'-9'300'0'0,"9"5"90"0"0,9 3 68 0 0,3 29 2156 0 0,-8 151-1635 0 0,-5 8-832 0 0,6-182-261 0 0,-6 11-1992 0 0,-16 50 1506 0 0,16-49-47 0 0,-9-30-2508 0 0,-48-38 2939 0 0,48 38 66 0 0,9-17 62 0 0,-19-98 47 0 0,22 112 64 0 0,1-1 0 0 0,1 1 0 0 0,0-1 0 0 0,1 0 0 0 0,1 1 1 0 0,5-24-1 0 0,-1 2 62 0 0,2-25 275 0 0,23-94-1 0 0,-24 135-185 0 0,0 1 0 0 0,2 0 0 0 0,0 0 0 0 0,2 1 0 0 0,0 0 0 0 0,1 0 0 0 0,26-34 0 0 0,-32 49-121 0 0,0-1-1 0 0,1 1 1 0 0,-1-1 0 0 0,1 2 0 0 0,0-1 0 0 0,0 0 0 0 0,1 1 0 0 0,-1 1 0 0 0,1-1 0 0 0,0 1 0 0 0,0 0 0 0 0,0 0 0 0 0,0 1 0 0 0,0 0-1 0 0,1 0 1 0 0,-1 1 0 0 0,1 0 0 0 0,-1 0 0 0 0,1 1 0 0 0,-1 0 0 0 0,1 0 0 0 0,0 1 0 0 0,-1 0 0 0 0,1 0 0 0 0,-1 0 0 0 0,0 1 0 0 0,1 1 0 0 0,-1-1-1 0 0,0 1 1 0 0,0 0 0 0 0,0 1 0 0 0,-1-1 0 0 0,1 1 0 0 0,-1 1 0 0 0,0-1 0 0 0,0 1 0 0 0,-1 0 0 0 0,1 1 0 0 0,-1-1 0 0 0,0 1 0 0 0,5 9-1 0 0,-4-7-17 0 0,-1 1-1 0 0,0 0 0 0 0,0 1 1 0 0,-1-1-1 0 0,0 1 0 0 0,-1 0 0 0 0,0 0 1 0 0,-1 0-1 0 0,0 0 0 0 0,-1 1 0 0 0,0-1 1 0 0,0 0-1 0 0,-1 1 0 0 0,0-1 0 0 0,-1 0 1 0 0,0 1-1 0 0,-5 18 0 0 0,1-14 0 0 0,0 0 1 0 0,-1-1-1 0 0,-1 1 0 0 0,0-1 1 0 0,-1-1-1 0 0,0 1 0 0 0,-1-1 0 0 0,-1-1 1 0 0,0 0-1 0 0,-1 0 0 0 0,-13 11 1 0 0,8-8-234 0 0,-1-1 0 0 0,-30 19 1 0 0,39-28-88 0 0,-1-1-1 0 0,1 0 1 0 0,-1 0 0 0 0,0-1-1 0 0,0 0 1 0 0,0-1 0 0 0,0 0 0 0 0,-14 2-1 0 0,10-5-1605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3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1 125 10013 0 0,'0'0'6'0'0,"0"0"1"0"0,1 0-1 0 0,-1 0 0 0 0,0 0 1 0 0,1 0-1 0 0,-1 0 0 0 0,0 0 1 0 0,1 0-1 0 0,-1 0 0 0 0,0-1 1 0 0,1 1-1 0 0,-1 0 0 0 0,0 0 1 0 0,0 0-1 0 0,1 0 0 0 0,-1-1 1 0 0,0 1-1 0 0,1 0 0 0 0,-1 0 1 0 0,0 0-1 0 0,0-1 0 0 0,1 1 1 0 0,-1 0-1 0 0,0-1 0 0 0,0 1 1 0 0,1-1-1 0 0,-1 1 0 0 0,0 0 1 0 0,0 0-1 0 0,0-1 1 0 0,0 1-1 0 0,0 0 1 0 0,1 0-1 0 0,-1-1 1 0 0,0 1-1 0 0,0 0 1 0 0,1 0-1 0 0,-1 0 1 0 0,0-1-1 0 0,0 1 1 0 0,1 0-1 0 0,-1 0 1 0 0,0 0-1 0 0,0 0 1 0 0,1 0-1 0 0,-1 0 1 0 0,0-1-1 0 0,1 1 1 0 0,-1 0-1 0 0,0 0 1 0 0,1 0-1 0 0,-1 0 1 0 0,0 0-1 0 0,0 0 1 0 0,1 0-1 0 0,-1 0 1 0 0,0 0-1 0 0,1 0 1 0 0,-1 1-1 0 0,0-1 1 0 0,1 0-1 0 0,-1 0 1 0 0,1 0-1 0 0,12 4 235 0 0,1 1-1 0 0,-1 0 1 0 0,0 1 0 0 0,0 0-1 0 0,-1 1 1 0 0,1 0-1 0 0,11 11 1 0 0,-17-13-180 0 0,0 1 1 0 0,-1 0 0 0 0,0 0-1 0 0,0 0 1 0 0,0 1 0 0 0,-1 0-1 0 0,0 0 1 0 0,0 1 0 0 0,-1-1-1 0 0,0 1 1 0 0,0 0 0 0 0,-1 0-1 0 0,3 9 1 0 0,-6-14-48 0 0,1 0 1 0 0,-1 1-1 0 0,0-1 1 0 0,0 0-1 0 0,0 1 1 0 0,0-1-1 0 0,0 0 1 0 0,-1 0-1 0 0,0 0 0 0 0,1 1 1 0 0,-1-1-1 0 0,0 0 1 0 0,-1 0-1 0 0,1 0 1 0 0,0 0-1 0 0,-1-1 1 0 0,0 1-1 0 0,0 0 1 0 0,0 0-1 0 0,0-1 1 0 0,0 0-1 0 0,0 1 0 0 0,0-1 1 0 0,-1 0-1 0 0,1 0 1 0 0,-1 0-1 0 0,0 0 1 0 0,0 0-1 0 0,0-1 1 0 0,1 0-1 0 0,-5 2 1 0 0,5-2-11 0 0,-1 0 0 0 0,1 0 1 0 0,0 0-1 0 0,-1-1 1 0 0,1 1-1 0 0,-1-1 0 0 0,1 1 1 0 0,-1-1-1 0 0,1 0 0 0 0,-1 0 1 0 0,1 0-1 0 0,-1 0 1 0 0,1 0-1 0 0,-1-1 0 0 0,1 1 1 0 0,-1-1-1 0 0,1 0 1 0 0,0 0-1 0 0,-1 1 0 0 0,1-1 1 0 0,0-1-1 0 0,0 1 1 0 0,0 0-1 0 0,0-1 0 0 0,0 1 1 0 0,0-1-1 0 0,0 1 1 0 0,0-1-1 0 0,0 0 0 0 0,1 0 1 0 0,-1 0-1 0 0,1 0 0 0 0,-1 0 1 0 0,1 0-1 0 0,0 0 1 0 0,0-1-1 0 0,0 1 0 0 0,0 0 1 0 0,0-1-1 0 0,0-2 1 0 0,-1-6-38 0 0,0 0 0 0 0,1 1 0 0 0,1-1 0 0 0,0 0 0 0 0,0 0 0 0 0,1 0 0 0 0,0 1 0 0 0,1-1 1 0 0,0 0-1 0 0,1 1 0 0 0,4-13 0 0 0,-2 10-176 0 0,0 0 0 0 0,1 0 0 0 0,0 1 0 0 0,1 0 0 0 0,1 0 0 0 0,0 0 0 0 0,0 1 0 0 0,13-12 0 0 0,-18 20 62 0 0,0 0 1 0 0,0 0-1 0 0,0 1 0 0 0,1-1 1 0 0,-1 1-1 0 0,1 0 0 0 0,-1 0 1 0 0,1 0-1 0 0,0 1 0 0 0,0-1 0 0 0,0 1 1 0 0,0 0-1 0 0,0 0 0 0 0,0 1 1 0 0,0-1-1 0 0,0 1 0 0 0,1-1 1 0 0,-1 2-1 0 0,0-1 0 0 0,6 1 1 0 0,-3 1-134 0 0,0-1 1 0 0,0 2-1 0 0,-1-1 1 0 0,1 1 0 0 0,-1 0-1 0 0,1 0 1 0 0,-1 1-1 0 0,0 0 1 0 0,0 0 0 0 0,-1 0-1 0 0,7 7 1 0 0,-7-6 132 0 0,0-1 0 0 0,0 1 0 0 0,1-1 0 0 0,-1 0 0 0 0,1-1 0 0 0,12 6 0 0 0,-15-8 184 0 0,-1 0 0 0 0,1 0-1 0 0,0 0 1 0 0,0-1-1 0 0,0 0 1 0 0,0 1-1 0 0,-1-1 1 0 0,1 0-1 0 0,0 0 1 0 0,0-1-1 0 0,0 1 1 0 0,0 0 0 0 0,0-1-1 0 0,-1 0 1 0 0,1 0-1 0 0,0 0 1 0 0,-1 0-1 0 0,1 0 1 0 0,2-2-1 0 0,12-4 588 0 0,-14 7-411 0 0,0-1-1 0 0,-1 0 1 0 0,1 0 0 0 0,0 0-1 0 0,-1-1 1 0 0,1 1 0 0 0,-1 0-1 0 0,1-1 1 0 0,-1 0 0 0 0,3-2-1 0 0,-5 4-164 0 0,0-1-1 0 0,0 1 0 0 0,1 0 0 0 0,-1 0 0 0 0,0 0 0 0 0,0 0 1 0 0,0-1-1 0 0,0 1 0 0 0,0 0 0 0 0,0 0 0 0 0,0 0 0 0 0,0 0 1 0 0,0-1-1 0 0,0 1 0 0 0,0 0 0 0 0,0 0 0 0 0,0 0 1 0 0,0-1-1 0 0,0 1 0 0 0,0 0 0 0 0,0 0 0 0 0,0 0 0 0 0,0-1 1 0 0,0 1-1 0 0,0 0 0 0 0,-1 0 0 0 0,1 0 0 0 0,0 0 0 0 0,0 0 1 0 0,0-1-1 0 0,0 1 0 0 0,0 0 0 0 0,0 0 0 0 0,-1 0 1 0 0,1 0-1 0 0,0 0 0 0 0,0-1 0 0 0,0 1 0 0 0,0 0 0 0 0,0 0 1 0 0,-1 0-1 0 0,1 0 0 0 0,0 0 0 0 0,0 0 0 0 0,0 0 0 0 0,-1 0 1 0 0,1 0-1 0 0,0 0 0 0 0,0 0 0 0 0,-1 0 0 0 0,1 0 0 0 0,-1 0 0 0 0,1 0-1 0 0,-1 0 1 0 0,1 0 0 0 0,-1 0 0 0 0,1 0-1 0 0,-1 0 1 0 0,1 0 0 0 0,-1 1-1 0 0,1-1 1 0 0,-1 0 0 0 0,1 0 0 0 0,-1 0-1 0 0,1 1 1 0 0,-1-1 0 0 0,1 0-1 0 0,0 1 1 0 0,-1-1 0 0 0,1 0-1 0 0,0 1 1 0 0,-1-1 0 0 0,1 0 0 0 0,0 1-1 0 0,-1-1 1 0 0,1 2 0 0 0,-8 12 179 0 0,1 2 1 0 0,0-1 0 0 0,1 1-1 0 0,1 0 1 0 0,-4 21 0 0 0,8-30-169 0 0,0 0 1 0 0,0 0-1 0 0,1 0 1 0 0,0 1-1 0 0,0-1 1 0 0,0 0-1 0 0,1 0 1 0 0,0 0-1 0 0,1 0 1 0 0,0 0-1 0 0,0 0 1 0 0,0 0-1 0 0,1 0 1 0 0,0-1-1 0 0,4 7 1 0 0,-5-10-51 0 0,0 0 0 0 0,0-1 0 0 0,0 1 0 0 0,1-1 1 0 0,-1 0-1 0 0,1 0 0 0 0,0 0 0 0 0,0 0 0 0 0,-1 0 0 0 0,1 0 0 0 0,1-1 1 0 0,-1 0-1 0 0,0 1 0 0 0,0-1 0 0 0,0 0 0 0 0,0-1 0 0 0,1 1 0 0 0,-1-1 1 0 0,0 1-1 0 0,1-1 0 0 0,-1 0 0 0 0,1 0 0 0 0,2-1 0 0 0,-1 1-27 0 0,0-1-1 0 0,0 1 1 0 0,0-1-1 0 0,-1-1 0 0 0,1 1 1 0 0,-1-1-1 0 0,1 0 1 0 0,-1 0-1 0 0,1 0 0 0 0,-1 0 1 0 0,0-1-1 0 0,0 1 1 0 0,0-1-1 0 0,0 0 0 0 0,4-6 1 0 0,-3 3-141 0 0,0-1-1 0 0,0-1 1 0 0,-1 1 0 0 0,0-1 0 0 0,-1 0 0 0 0,1 1-1 0 0,-2-2 1 0 0,1 1 0 0 0,-1 0 0 0 0,0 0 0 0 0,-1-1-1 0 0,1 1 1 0 0,-1-15 0 0 0,-1 12 24 0 0,-1 0 0 0 0,0 1 0 0 0,0-1 1 0 0,-1 0-1 0 0,-1 1 0 0 0,0 0 0 0 0,0-1 0 0 0,-1 1 1 0 0,0 0-1 0 0,-9-14 0 0 0,12 22 130 0 0,0 0-1 0 0,0 0 1 0 0,0 0 0 0 0,0 1 0 0 0,-1-1 0 0 0,1 0-1 0 0,-1 1 1 0 0,1-1 0 0 0,-1 1 0 0 0,0-1-1 0 0,0 1 1 0 0,1 0 0 0 0,-1 0 0 0 0,0 0-1 0 0,0 0 1 0 0,0 0 0 0 0,0 0 0 0 0,0 0 0 0 0,-1 1-1 0 0,1-1 1 0 0,0 1 0 0 0,0 0 0 0 0,0-1-1 0 0,-1 1 1 0 0,1 0 0 0 0,0 0 0 0 0,0 0-1 0 0,0 1 1 0 0,-1-1 0 0 0,1 0 0 0 0,0 1 0 0 0,0 0-1 0 0,0-1 1 0 0,-3 3 0 0 0,1-1 1 0 0,0 0 0 0 0,0 1 0 0 0,0-1 0 0 0,0 1 1 0 0,1 0-1 0 0,-1 0 0 0 0,1 0 0 0 0,0 1 0 0 0,0-1 0 0 0,0 1 0 0 0,1 0 1 0 0,-1-1-1 0 0,1 1 0 0 0,0 1 0 0 0,0-1 0 0 0,-2 5 0 0 0,4-7 4 0 0,-1 0 0 0 0,0 0 0 0 0,1 0 0 0 0,0 1 0 0 0,-1-1 0 0 0,1 0 1 0 0,0 0-1 0 0,0 1 0 0 0,1-1 0 0 0,-1 0 0 0 0,0 0 0 0 0,1 1 0 0 0,-1-1 0 0 0,1 0 0 0 0,-1 0 0 0 0,1 0 0 0 0,0 0 0 0 0,2 3 0 0 0,-1-2-6 0 0,0 0 0 0 0,1 0 0 0 0,0 0 0 0 0,-1 0 0 0 0,1 0-1 0 0,0-1 1 0 0,0 0 0 0 0,1 1 0 0 0,6 3 0 0 0,-3-3-30 0 0,1 1-1 0 0,1-1 1 0 0,-1 0-1 0 0,0-1 1 0 0,1 0-1 0 0,-1 0 1 0 0,1-1-1 0 0,17 1 1 0 0,-12-3-39 0 0,-1-1 1 0 0,1 0-1 0 0,0-1 1 0 0,-1-1 0 0 0,0 0-1 0 0,22-10 1 0 0,-11 3-23 0 0,-1-2 0 0 0,35-24 1 0 0,-54 34 158 0 0,1 0 1 0 0,-1-1 0 0 0,-1 1 0 0 0,1-1-1 0 0,0 0 1 0 0,-1 0 0 0 0,0 0 0 0 0,0 0-1 0 0,0-1 1 0 0,0 1 0 0 0,-1-1-1 0 0,0 0 1 0 0,0 0 0 0 0,0 1 0 0 0,0-1-1 0 0,-1 0 1 0 0,0-1 0 0 0,0 1-1 0 0,0 0 1 0 0,-1-6 0 0 0,-2 3 263 0 0,-3 12-128 0 0,-3 13-64 0 0,6-6-66 0 0,0 0 1 0 0,1 0-1 0 0,0 1 0 0 0,0-1 0 0 0,2 0 1 0 0,2 22-1 0 0,18 68 457 0 0,-17-83-397 0 0,63 180 793 0 0,-36-116-756 0 0,-26-70-160 0 0,-1-1 1 0 0,-1 0-1 0 0,0 1 1 0 0,-1 0-1 0 0,1 14 1 0 0,-2-24-12 0 0,-1 0 0 0 0,0 0 1 0 0,0 0-1 0 0,0 0 0 0 0,-1-1 1 0 0,1 1-1 0 0,0 0 1 0 0,-1 0-1 0 0,1 0 0 0 0,-1 0 1 0 0,0 0-1 0 0,1 0 0 0 0,-1 0 1 0 0,0-1-1 0 0,0 1 0 0 0,0 0 1 0 0,0-1-1 0 0,-1 1 0 0 0,1-1 1 0 0,0 1-1 0 0,-1-1 1 0 0,1 0-1 0 0,-1 1 0 0 0,1-1 1 0 0,-1 0-1 0 0,0 0 0 0 0,1 0 1 0 0,-1 0-1 0 0,0 0 0 0 0,0-1 1 0 0,0 1-1 0 0,0 0 1 0 0,0-1-1 0 0,1 0 0 0 0,-1 1 1 0 0,0-1-1 0 0,0 0 0 0 0,0 0 1 0 0,-3 0-1 0 0,-8 0-210 0 0,0-1 1 0 0,0 0-1 0 0,0-1 0 0 0,1 0 0 0 0,-1-1 1 0 0,1 0-1 0 0,0-1 0 0 0,0-1 0 0 0,0 0 1 0 0,0 0-1 0 0,-16-11 0 0 0,15 7-119 0 0,1 1-1 0 0,0-2 0 0 0,1 0 0 0 0,0 0 0 0 0,0-1 1 0 0,1 0-1 0 0,1-1 0 0 0,0 0 0 0 0,-13-22 1 0 0,3-8-579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4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18 8429 0 0,'0'-7'56'0'0,"-2"5"12"0"0,-2-6 0 0 0,6 12-8 0 0,-12 1 20 0 0,-1-4-8 0 0,2 6 8 0 0,-3-1-44 0 0,1 4-160 0 0,-4-1-192 0 0,5 2-120 0 0,-3-1-252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4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 54 8133 0 0,'-1'-1'15'0'0,"0"1"1"0"0,1-1-1 0 0,-1 0 1 0 0,0 0 0 0 0,1 0-1 0 0,-1 0 1 0 0,0 1-1 0 0,1-1 1 0 0,-1 0-1 0 0,1 0 1 0 0,0 0 0 0 0,-1 0-1 0 0,1 0 1 0 0,0 0-1 0 0,0 0 1 0 0,-1-1 0 0 0,1 1-1 0 0,0 0 1 0 0,0 0-1 0 0,0 0 1 0 0,0 0-1 0 0,0 0 1 0 0,1 0 0 0 0,-1 0-1 0 0,0 0 1 0 0,1-2-1 0 0,-1 1 28 0 0,1-3 267 0 0,2-10 1062 0 0,-3 14-1353 0 0,0 1 0 0 0,1 0 0 0 0,-1 0 0 0 0,0 0 0 0 0,0-1-1 0 0,0 1 1 0 0,1 0 0 0 0,-1 0 0 0 0,0 0 0 0 0,0-1 0 0 0,1 1-1 0 0,-1 0 1 0 0,0 0 0 0 0,0 0 0 0 0,1 0 0 0 0,-1 0 0 0 0,0 0-1 0 0,0 0 1 0 0,1 0 0 0 0,-1 0 0 0 0,0 0 0 0 0,1-1-1 0 0,-1 1 1 0 0,0 1 0 0 0,0-1 0 0 0,1 0 0 0 0,-1 0 0 0 0,0 0-1 0 0,1 0 1 0 0,-1 0 0 0 0,0 0 0 0 0,0 0 0 0 0,1 0 0 0 0,-1 0-1 0 0,0 0 1 0 0,0 1 0 0 0,1-1 0 0 0,-1 0 0 0 0,0 0-1 0 0,0 0 1 0 0,1 1 0 0 0,-1-1 0 0 0,0 0 0 0 0,0 0 0 0 0,0 0-1 0 0,0 1 1 0 0,1-1 0 0 0,-1 0 0 0 0,0 1 0 0 0,1 1 16 0 0,1 1 0 0 0,-1-1-1 0 0,0 1 1 0 0,0 0 0 0 0,0-1 0 0 0,-1 1 0 0 0,1 0 0 0 0,-1 0 0 0 0,1-1 0 0 0,-1 1 0 0 0,0 4 0 0 0,1 7 90 0 0,5 35 368 0 0,-2 85-1 0 0,-14 51 18 0 0,6-129-380 0 0,-44 316 272 0 0,46-361-357 0 0,1 0 0 0 0,0 0 0 0 0,0 0 0 0 0,1 1 0 0 0,1-1 0 0 0,0 0 0 0 0,4 19 0 0 0,-4-28-18 0 0,-1-1 0 0 0,1 0 0 0 0,0 0-1 0 0,-1 0 1 0 0,1 0 0 0 0,0 0 0 0 0,0 0-1 0 0,0 0 1 0 0,-1 0 0 0 0,1 0 0 0 0,0 0 0 0 0,0 0-1 0 0,1-1 1 0 0,-1 1 0 0 0,0 0 0 0 0,0-1-1 0 0,0 1 1 0 0,0 0 0 0 0,0-1 0 0 0,1 0-1 0 0,-1 1 1 0 0,0-1 0 0 0,0 0 0 0 0,1 1 0 0 0,-1-1-1 0 0,0 0 1 0 0,1 0 0 0 0,0 0 0 0 0,43-4 505 0 0,-37 3-481 0 0,112-19 353 0 0,127-40 0 0 0,-225 54-387 0 0,29-7-21 0 0,-49 14-674 0 0,-8 2-672 0 0,-11 7-1432 0 0,11-3 1205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5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74 38 9977 0 0,'-9'-4'99'0'0,"8"4"-63"0"0,0-1 0 0 0,0 1 1 0 0,0 0-1 0 0,1 0 0 0 0,-1-1 0 0 0,0 1 0 0 0,0-1 0 0 0,0 1 1 0 0,0-1-1 0 0,1 1 0 0 0,-1-1 0 0 0,0 1 0 0 0,0-1 1 0 0,1 0-1 0 0,-1 1 0 0 0,1-1 0 0 0,-1 0 0 0 0,0 0 0 0 0,1 0 1 0 0,-1 1-1 0 0,1-1 0 0 0,0 0 0 0 0,-1 0 0 0 0,1 0 0 0 0,0 0 1 0 0,-1 0-1 0 0,1-1 0 0 0,-2-3 558 0 0,0-5 1198 0 0,2 10-1777 0 0,1 0 1 0 0,-1 0 0 0 0,0 0 0 0 0,1 0 0 0 0,-1 0-1 0 0,1 0 1 0 0,-1 0 0 0 0,1 0 0 0 0,-1 1 0 0 0,0-1-1 0 0,1 0 1 0 0,-1 0 0 0 0,1 0 0 0 0,-1 0 0 0 0,0 1-1 0 0,1-1 1 0 0,-1 0 0 0 0,0 0 0 0 0,1 1 0 0 0,-1-1-1 0 0,0 0 1 0 0,1 1 0 0 0,-1-1 0 0 0,0 0 0 0 0,0 1-1 0 0,1-1 1 0 0,-1 0 0 0 0,0 1 0 0 0,0 0 0 0 0,3 1-11 0 0,-1 1 1 0 0,0 0 0 0 0,0 0-1 0 0,-1 1 1 0 0,1-1 0 0 0,-1 0-1 0 0,1 0 1 0 0,-1 1 0 0 0,0-1 0 0 0,1 8-1 0 0,4 36 122 0 0,-6-44-116 0 0,2 28 115 0 0,-2 1 1 0 0,0 0 0 0 0,-10 55-1 0 0,-1-31 7 0 0,-22 64 0 0 0,26-98-113 0 0,3-11-11 0 0,0 0 1 0 0,1-1-1 0 0,0 1 1 0 0,1 1-1 0 0,-1 14 1 0 0,3-26-9 0 0,0 0 1 0 0,0 0-1 0 0,0 0 1 0 0,0 1-1 0 0,1-1 1 0 0,-1 0-1 0 0,0 0 0 0 0,0 0 1 0 0,0 0-1 0 0,0 0 1 0 0,0 0-1 0 0,0 1 1 0 0,0-1-1 0 0,0 0 0 0 0,0 0 1 0 0,0 0-1 0 0,0 0 1 0 0,1 0-1 0 0,-1 0 1 0 0,0 0-1 0 0,0 0 1 0 0,0 0-1 0 0,0 0 0 0 0,0 0 1 0 0,0 0-1 0 0,1 1 1 0 0,-1-1-1 0 0,0 0 1 0 0,0 0-1 0 0,0 0 0 0 0,0 0 1 0 0,0 0-1 0 0,0 0 1 0 0,1 0-1 0 0,-1 0 1 0 0,0 0-1 0 0,0 0 0 0 0,0 0 1 0 0,0-1-1 0 0,0 1 1 0 0,1 0-1 0 0,-1 0 1 0 0,0 0-1 0 0,0 0 0 0 0,0 0 1 0 0,0 0-1 0 0,0 0 1 0 0,0 0-1 0 0,0 0 1 0 0,1 0-1 0 0,-1 0 0 0 0,0 0 1 0 0,0-1-1 0 0,0 1 1 0 0,0 0-1 0 0,0 0 1 0 0,0 0-1 0 0,0 0 0 0 0,0 0 1 0 0,0 0-1 0 0,0-1 1 0 0,0 1-1 0 0,0 0 1 0 0,15-14 35 0 0,16-23-1 0 0,47-70-32 0 0,13-16-54 0 0,-89 120 45 0 0,0 1 0 0 0,0-1 0 0 0,0 1 0 0 0,0 0 1 0 0,0 0-1 0 0,1 0 0 0 0,-1 0 0 0 0,1 0 0 0 0,0 1 1 0 0,-1-1-1 0 0,7-1 0 0 0,-8 2 4 0 0,-1 1-1 0 0,1 0 1 0 0,0 0 0 0 0,0 0 0 0 0,-1 0-1 0 0,1 0 1 0 0,0 0 0 0 0,0 0-1 0 0,-1 0 1 0 0,1 1 0 0 0,0-1 0 0 0,0 0-1 0 0,-1 0 1 0 0,1 1 0 0 0,0-1-1 0 0,-1 0 1 0 0,1 1 0 0 0,0-1 0 0 0,0 1-1 0 0,0 1 4 0 0,1-1 0 0 0,-1 1 0 0 0,0-1-1 0 0,0 1 1 0 0,0-1 0 0 0,0 1 0 0 0,0 0-1 0 0,0-1 1 0 0,0 1 0 0 0,0 3 0 0 0,2 10 10 0 0,0 0 0 0 0,-2 0 1 0 0,0 0-1 0 0,0 0 0 0 0,-1 0 1 0 0,-1 1-1 0 0,-1-1 0 0 0,-5 23 1 0 0,3-12-309 0 0,-1 39 1 0 0,4-50-157 0 0,1-7-165 0 0,0-1 1 0 0,0 0 0 0 0,0 1-1 0 0,1-1 1 0 0,0 1 0 0 0,5 13-1 0 0,-1-11-924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5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243 419 8529 0 0,'-1'-7'87'0'0,"-1"1"1"0"0,1-1 0 0 0,-2 1 0 0 0,1 0-1 0 0,-1 0 1 0 0,0 0 0 0 0,0 0-1 0 0,-1 0 1 0 0,-5-7 0 0 0,-8-16 306 0 0,12 20-253 0 0,-8-17 893 0 0,-19-27-1 0 0,32 53-1012 0 0,-1-1-1 0 0,1 1 1 0 0,0-1-1 0 0,-1 1 1 0 0,1 0-1 0 0,-1-1 0 0 0,1 1 1 0 0,-1 0-1 0 0,1 0 1 0 0,-1-1-1 0 0,1 1 1 0 0,-1 0-1 0 0,1 0 0 0 0,-1 0 1 0 0,1 0-1 0 0,-1-1 1 0 0,0 1-1 0 0,1 0 0 0 0,-1 0 1 0 0,1 0-1 0 0,-1 0 1 0 0,1 0-1 0 0,-1 0 1 0 0,1 1-1 0 0,-1-1 0 0 0,0 0 1 0 0,1 0-1 0 0,-1 0 1 0 0,1 0-1 0 0,-1 1 1 0 0,1-1-1 0 0,-1 0 0 0 0,1 0 1 0 0,-1 1-1 0 0,1-1 1 0 0,0 1-1 0 0,-1-1 1 0 0,1 0-1 0 0,-1 1 0 0 0,1-1 1 0 0,0 1-1 0 0,-1-1 1 0 0,1 1-1 0 0,0-1 1 0 0,-1 1-1 0 0,1 0 0 0 0,-19 27 17 0 0,18-25 6 0 0,-23 39 82 0 0,9-18 23 0 0,1 2 0 0 0,1 0 0 0 0,-16 46 0 0 0,29-71-146 0 0,-2 5 17 0 0,0 0 0 0 0,1 0 0 0 0,0 0 0 0 0,-1 13 0 0 0,2-18-19 0 0,0 0 0 0 0,0-1 0 0 0,0 1 1 0 0,1 0-1 0 0,-1 0 0 0 0,0 0 0 0 0,0 0 0 0 0,0-1 1 0 0,1 1-1 0 0,-1 0 0 0 0,0 0 0 0 0,1 0 0 0 0,-1-1 1 0 0,1 1-1 0 0,-1 0 0 0 0,1-1 0 0 0,-1 1 0 0 0,2 1 1 0 0,-1-2-5 0 0,0 1 0 0 0,0-1 0 0 0,0 0 1 0 0,0 1-1 0 0,0-1 0 0 0,1 0 0 0 0,-1 0 1 0 0,0 0-1 0 0,0 0 0 0 0,0 0 0 0 0,0 0 1 0 0,0 0-1 0 0,0 0 0 0 0,0 0 0 0 0,0 0 1 0 0,0-1-1 0 0,0 1 0 0 0,1 0 0 0 0,0-1 1 0 0,14-7-332 0 0,0 0 0 0 0,0 0 0 0 0,-1-1 1 0 0,0-1-1 0 0,0-1 0 0 0,-2 0 0 0 0,1-1 1 0 0,-1-1-1 0 0,-1 1 0 0 0,0-2 0 0 0,-1 0 1 0 0,13-20-1 0 0,-15 18 193 0 0,-1-1 1 0 0,-1 1-1 0 0,0-1 1 0 0,-1-1-1 0 0,-1 1 0 0 0,4-24 1 0 0,10-109 454 0 0,-17 136-182 0 0,-2 8-19 0 0,1 0 1 0 0,0 0-1 0 0,-1 0 1 0 0,0 1-1 0 0,-2-12 1 0 0,-1 15 103 0 0,-1 8-105 0 0,-2 6 27 0 0,-7 35 51 0 0,2 1 1 0 0,2 0 0 0 0,2 0 0 0 0,2 1 0 0 0,3 53 0 0 0,1-82-471 0 0,2 0 0 0 0,0-1 0 0 0,7 33 0 0 0,-7-49 62 0 0,0 0 1 0 0,0-1 0 0 0,0 1-1 0 0,0-1 1 0 0,1 0-1 0 0,-1 1 1 0 0,0-1-1 0 0,1 0 1 0 0,0 0-1 0 0,3 4 1 0 0,3-4-993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1T11:09:06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7 7937 0 0,'0'-6'173'0'0,"0"8"46"0"0,-1 15 222 0 0,-3 15 164 0 0,2 1 0 0 0,1 0 0 0 0,3 32 0 0 0,0 4 347 0 0,-1 6-65 0 0,10 75-1 0 0,-11-141-862 0 0,-4-10-6 0 0,-4-14 3 0 0,7 3-30 0 0,-1 0 0 0 0,2-1 1 0 0,-1 1-1 0 0,3-18 0 0 0,0-6-24 0 0,-2 35 34 0 0,0 1 0 0 0,0-1 1 0 0,0 1-1 0 0,0-1 0 0 0,0 1 1 0 0,1-1-1 0 0,-1 1 1 0 0,0-1-1 0 0,0 1 0 0 0,0-1 1 0 0,1 1-1 0 0,-1-1 1 0 0,0 1-1 0 0,1-1 0 0 0,-1 1 1 0 0,0 0-1 0 0,1-1 0 0 0,-1 1 1 0 0,1 0-1 0 0,-1-1 1 0 0,1 1-1 0 0,-1 0 0 0 0,1-1 1 0 0,-1 1-1 0 0,1 0 0 0 0,-1 0 1 0 0,1 0-1 0 0,-1 0 1 0 0,1-1-1 0 0,-1 1 0 0 0,1 0 1 0 0,-1 0-1 0 0,1 0 0 0 0,0 0 1 0 0,26 1-28 0 0,-10 0 21 0 0,-6-3 16 0 0,0-1 0 0 0,-1 0-1 0 0,20-8 1 0 0,-3 1-1 0 0,-17 5-10 0 0,12-2 43 0 0,-11 12 47 0 0,36 15-7 0 0,-35-15 651 0 0,-12 10-619 0 0,0 41 6 0 0,0-42 119 0 0,-18-1-645 0 0,-51 37-150 0 0,52-37-273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.png"/><Relationship Id="rId21" Type="http://schemas.openxmlformats.org/officeDocument/2006/relationships/image" Target="../media/image103.png"/><Relationship Id="rId42" Type="http://schemas.openxmlformats.org/officeDocument/2006/relationships/customXml" Target="../ink/ink111.xml"/><Relationship Id="rId63" Type="http://schemas.openxmlformats.org/officeDocument/2006/relationships/image" Target="../media/image124.png"/><Relationship Id="rId84" Type="http://schemas.openxmlformats.org/officeDocument/2006/relationships/customXml" Target="../ink/ink132.xml"/><Relationship Id="rId138" Type="http://schemas.openxmlformats.org/officeDocument/2006/relationships/customXml" Target="../ink/ink159.xml"/><Relationship Id="rId107" Type="http://schemas.openxmlformats.org/officeDocument/2006/relationships/image" Target="../media/image146.png"/><Relationship Id="rId11" Type="http://schemas.openxmlformats.org/officeDocument/2006/relationships/image" Target="../media/image98.png"/><Relationship Id="rId32" Type="http://schemas.openxmlformats.org/officeDocument/2006/relationships/customXml" Target="../ink/ink106.xml"/><Relationship Id="rId37" Type="http://schemas.openxmlformats.org/officeDocument/2006/relationships/image" Target="../media/image111.png"/><Relationship Id="rId53" Type="http://schemas.openxmlformats.org/officeDocument/2006/relationships/image" Target="../media/image119.png"/><Relationship Id="rId58" Type="http://schemas.openxmlformats.org/officeDocument/2006/relationships/customXml" Target="../ink/ink119.xml"/><Relationship Id="rId74" Type="http://schemas.openxmlformats.org/officeDocument/2006/relationships/customXml" Target="../ink/ink127.xml"/><Relationship Id="rId79" Type="http://schemas.openxmlformats.org/officeDocument/2006/relationships/image" Target="../media/image132.png"/><Relationship Id="rId102" Type="http://schemas.openxmlformats.org/officeDocument/2006/relationships/customXml" Target="../ink/ink141.xml"/><Relationship Id="rId123" Type="http://schemas.openxmlformats.org/officeDocument/2006/relationships/image" Target="../media/image154.png"/><Relationship Id="rId128" Type="http://schemas.openxmlformats.org/officeDocument/2006/relationships/customXml" Target="../ink/ink154.xml"/><Relationship Id="rId5" Type="http://schemas.openxmlformats.org/officeDocument/2006/relationships/image" Target="../media/image95.png"/><Relationship Id="rId90" Type="http://schemas.openxmlformats.org/officeDocument/2006/relationships/customXml" Target="../ink/ink135.xml"/><Relationship Id="rId95" Type="http://schemas.openxmlformats.org/officeDocument/2006/relationships/image" Target="../media/image140.png"/><Relationship Id="rId22" Type="http://schemas.openxmlformats.org/officeDocument/2006/relationships/customXml" Target="../ink/ink101.xml"/><Relationship Id="rId27" Type="http://schemas.openxmlformats.org/officeDocument/2006/relationships/image" Target="../media/image106.png"/><Relationship Id="rId43" Type="http://schemas.openxmlformats.org/officeDocument/2006/relationships/image" Target="../media/image114.png"/><Relationship Id="rId48" Type="http://schemas.openxmlformats.org/officeDocument/2006/relationships/customXml" Target="../ink/ink114.xml"/><Relationship Id="rId64" Type="http://schemas.openxmlformats.org/officeDocument/2006/relationships/customXml" Target="../ink/ink122.xml"/><Relationship Id="rId69" Type="http://schemas.openxmlformats.org/officeDocument/2006/relationships/image" Target="../media/image127.png"/><Relationship Id="rId113" Type="http://schemas.openxmlformats.org/officeDocument/2006/relationships/image" Target="../media/image149.png"/><Relationship Id="rId118" Type="http://schemas.openxmlformats.org/officeDocument/2006/relationships/customXml" Target="../ink/ink149.xml"/><Relationship Id="rId134" Type="http://schemas.openxmlformats.org/officeDocument/2006/relationships/customXml" Target="../ink/ink157.xml"/><Relationship Id="rId139" Type="http://schemas.openxmlformats.org/officeDocument/2006/relationships/image" Target="../media/image162.png"/><Relationship Id="rId80" Type="http://schemas.openxmlformats.org/officeDocument/2006/relationships/customXml" Target="../ink/ink130.xml"/><Relationship Id="rId85" Type="http://schemas.openxmlformats.org/officeDocument/2006/relationships/image" Target="../media/image135.png"/><Relationship Id="rId12" Type="http://schemas.openxmlformats.org/officeDocument/2006/relationships/customXml" Target="../ink/ink96.xml"/><Relationship Id="rId17" Type="http://schemas.openxmlformats.org/officeDocument/2006/relationships/image" Target="../media/image101.png"/><Relationship Id="rId33" Type="http://schemas.openxmlformats.org/officeDocument/2006/relationships/image" Target="../media/image109.png"/><Relationship Id="rId38" Type="http://schemas.openxmlformats.org/officeDocument/2006/relationships/customXml" Target="../ink/ink109.xml"/><Relationship Id="rId59" Type="http://schemas.openxmlformats.org/officeDocument/2006/relationships/image" Target="../media/image122.png"/><Relationship Id="rId103" Type="http://schemas.openxmlformats.org/officeDocument/2006/relationships/image" Target="../media/image144.png"/><Relationship Id="rId108" Type="http://schemas.openxmlformats.org/officeDocument/2006/relationships/customXml" Target="../ink/ink144.xml"/><Relationship Id="rId124" Type="http://schemas.openxmlformats.org/officeDocument/2006/relationships/customXml" Target="../ink/ink152.xml"/><Relationship Id="rId129" Type="http://schemas.openxmlformats.org/officeDocument/2006/relationships/image" Target="../media/image157.png"/><Relationship Id="rId54" Type="http://schemas.openxmlformats.org/officeDocument/2006/relationships/customXml" Target="../ink/ink117.xml"/><Relationship Id="rId70" Type="http://schemas.openxmlformats.org/officeDocument/2006/relationships/customXml" Target="../ink/ink125.xml"/><Relationship Id="rId75" Type="http://schemas.openxmlformats.org/officeDocument/2006/relationships/image" Target="../media/image130.png"/><Relationship Id="rId91" Type="http://schemas.openxmlformats.org/officeDocument/2006/relationships/image" Target="../media/image138.png"/><Relationship Id="rId96" Type="http://schemas.openxmlformats.org/officeDocument/2006/relationships/customXml" Target="../ink/ink138.xml"/><Relationship Id="rId140" Type="http://schemas.openxmlformats.org/officeDocument/2006/relationships/customXml" Target="../ink/ink1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23" Type="http://schemas.openxmlformats.org/officeDocument/2006/relationships/image" Target="../media/image104.png"/><Relationship Id="rId28" Type="http://schemas.openxmlformats.org/officeDocument/2006/relationships/customXml" Target="../ink/ink104.xml"/><Relationship Id="rId49" Type="http://schemas.openxmlformats.org/officeDocument/2006/relationships/image" Target="../media/image117.png"/><Relationship Id="rId114" Type="http://schemas.openxmlformats.org/officeDocument/2006/relationships/customXml" Target="../ink/ink147.xml"/><Relationship Id="rId119" Type="http://schemas.openxmlformats.org/officeDocument/2006/relationships/image" Target="../media/image152.png"/><Relationship Id="rId44" Type="http://schemas.openxmlformats.org/officeDocument/2006/relationships/customXml" Target="../ink/ink112.xml"/><Relationship Id="rId60" Type="http://schemas.openxmlformats.org/officeDocument/2006/relationships/customXml" Target="../ink/ink120.xml"/><Relationship Id="rId65" Type="http://schemas.openxmlformats.org/officeDocument/2006/relationships/image" Target="../media/image125.png"/><Relationship Id="rId81" Type="http://schemas.openxmlformats.org/officeDocument/2006/relationships/image" Target="../media/image133.png"/><Relationship Id="rId86" Type="http://schemas.openxmlformats.org/officeDocument/2006/relationships/customXml" Target="../ink/ink133.xml"/><Relationship Id="rId130" Type="http://schemas.openxmlformats.org/officeDocument/2006/relationships/customXml" Target="../ink/ink155.xml"/><Relationship Id="rId135" Type="http://schemas.openxmlformats.org/officeDocument/2006/relationships/image" Target="../media/image160.png"/><Relationship Id="rId13" Type="http://schemas.openxmlformats.org/officeDocument/2006/relationships/image" Target="../media/image99.png"/><Relationship Id="rId18" Type="http://schemas.openxmlformats.org/officeDocument/2006/relationships/customXml" Target="../ink/ink99.xml"/><Relationship Id="rId39" Type="http://schemas.openxmlformats.org/officeDocument/2006/relationships/image" Target="../media/image112.png"/><Relationship Id="rId109" Type="http://schemas.openxmlformats.org/officeDocument/2006/relationships/image" Target="../media/image147.png"/><Relationship Id="rId34" Type="http://schemas.openxmlformats.org/officeDocument/2006/relationships/customXml" Target="../ink/ink107.xml"/><Relationship Id="rId50" Type="http://schemas.openxmlformats.org/officeDocument/2006/relationships/customXml" Target="../ink/ink115.xml"/><Relationship Id="rId55" Type="http://schemas.openxmlformats.org/officeDocument/2006/relationships/image" Target="../media/image120.png"/><Relationship Id="rId76" Type="http://schemas.openxmlformats.org/officeDocument/2006/relationships/customXml" Target="../ink/ink128.xml"/><Relationship Id="rId97" Type="http://schemas.openxmlformats.org/officeDocument/2006/relationships/image" Target="../media/image141.png"/><Relationship Id="rId104" Type="http://schemas.openxmlformats.org/officeDocument/2006/relationships/customXml" Target="../ink/ink142.xml"/><Relationship Id="rId120" Type="http://schemas.openxmlformats.org/officeDocument/2006/relationships/customXml" Target="../ink/ink150.xml"/><Relationship Id="rId125" Type="http://schemas.openxmlformats.org/officeDocument/2006/relationships/image" Target="../media/image155.png"/><Relationship Id="rId141" Type="http://schemas.openxmlformats.org/officeDocument/2006/relationships/image" Target="../media/image163.png"/><Relationship Id="rId7" Type="http://schemas.openxmlformats.org/officeDocument/2006/relationships/image" Target="../media/image96.png"/><Relationship Id="rId71" Type="http://schemas.openxmlformats.org/officeDocument/2006/relationships/image" Target="../media/image128.png"/><Relationship Id="rId92" Type="http://schemas.openxmlformats.org/officeDocument/2006/relationships/customXml" Target="../ink/ink136.xml"/><Relationship Id="rId2" Type="http://schemas.openxmlformats.org/officeDocument/2006/relationships/customXml" Target="../ink/ink91.xml"/><Relationship Id="rId29" Type="http://schemas.openxmlformats.org/officeDocument/2006/relationships/image" Target="../media/image107.png"/><Relationship Id="rId24" Type="http://schemas.openxmlformats.org/officeDocument/2006/relationships/customXml" Target="../ink/ink102.xml"/><Relationship Id="rId40" Type="http://schemas.openxmlformats.org/officeDocument/2006/relationships/customXml" Target="../ink/ink110.xml"/><Relationship Id="rId45" Type="http://schemas.openxmlformats.org/officeDocument/2006/relationships/image" Target="../media/image115.png"/><Relationship Id="rId66" Type="http://schemas.openxmlformats.org/officeDocument/2006/relationships/customXml" Target="../ink/ink123.xml"/><Relationship Id="rId87" Type="http://schemas.openxmlformats.org/officeDocument/2006/relationships/image" Target="../media/image136.png"/><Relationship Id="rId110" Type="http://schemas.openxmlformats.org/officeDocument/2006/relationships/customXml" Target="../ink/ink145.xml"/><Relationship Id="rId115" Type="http://schemas.openxmlformats.org/officeDocument/2006/relationships/image" Target="../media/image150.png"/><Relationship Id="rId131" Type="http://schemas.openxmlformats.org/officeDocument/2006/relationships/image" Target="../media/image158.png"/><Relationship Id="rId136" Type="http://schemas.openxmlformats.org/officeDocument/2006/relationships/customXml" Target="../ink/ink158.xml"/><Relationship Id="rId61" Type="http://schemas.openxmlformats.org/officeDocument/2006/relationships/image" Target="../media/image123.png"/><Relationship Id="rId82" Type="http://schemas.openxmlformats.org/officeDocument/2006/relationships/customXml" Target="../ink/ink131.xml"/><Relationship Id="rId19" Type="http://schemas.openxmlformats.org/officeDocument/2006/relationships/image" Target="../media/image102.png"/><Relationship Id="rId14" Type="http://schemas.openxmlformats.org/officeDocument/2006/relationships/customXml" Target="../ink/ink97.xml"/><Relationship Id="rId30" Type="http://schemas.openxmlformats.org/officeDocument/2006/relationships/customXml" Target="../ink/ink105.xml"/><Relationship Id="rId35" Type="http://schemas.openxmlformats.org/officeDocument/2006/relationships/image" Target="../media/image110.png"/><Relationship Id="rId56" Type="http://schemas.openxmlformats.org/officeDocument/2006/relationships/customXml" Target="../ink/ink118.xml"/><Relationship Id="rId77" Type="http://schemas.openxmlformats.org/officeDocument/2006/relationships/image" Target="../media/image131.png"/><Relationship Id="rId100" Type="http://schemas.openxmlformats.org/officeDocument/2006/relationships/customXml" Target="../ink/ink140.xml"/><Relationship Id="rId105" Type="http://schemas.openxmlformats.org/officeDocument/2006/relationships/image" Target="../media/image145.png"/><Relationship Id="rId126" Type="http://schemas.openxmlformats.org/officeDocument/2006/relationships/customXml" Target="../ink/ink153.xml"/><Relationship Id="rId8" Type="http://schemas.openxmlformats.org/officeDocument/2006/relationships/customXml" Target="../ink/ink94.xml"/><Relationship Id="rId51" Type="http://schemas.openxmlformats.org/officeDocument/2006/relationships/image" Target="../media/image118.png"/><Relationship Id="rId72" Type="http://schemas.openxmlformats.org/officeDocument/2006/relationships/customXml" Target="../ink/ink126.xml"/><Relationship Id="rId93" Type="http://schemas.openxmlformats.org/officeDocument/2006/relationships/image" Target="../media/image139.png"/><Relationship Id="rId98" Type="http://schemas.openxmlformats.org/officeDocument/2006/relationships/customXml" Target="../ink/ink139.xml"/><Relationship Id="rId121" Type="http://schemas.openxmlformats.org/officeDocument/2006/relationships/image" Target="../media/image153.png"/><Relationship Id="rId3" Type="http://schemas.openxmlformats.org/officeDocument/2006/relationships/image" Target="../media/image89.png"/><Relationship Id="rId25" Type="http://schemas.openxmlformats.org/officeDocument/2006/relationships/image" Target="../media/image105.png"/><Relationship Id="rId46" Type="http://schemas.openxmlformats.org/officeDocument/2006/relationships/customXml" Target="../ink/ink113.xml"/><Relationship Id="rId67" Type="http://schemas.openxmlformats.org/officeDocument/2006/relationships/image" Target="../media/image126.png"/><Relationship Id="rId116" Type="http://schemas.openxmlformats.org/officeDocument/2006/relationships/customXml" Target="../ink/ink148.xml"/><Relationship Id="rId137" Type="http://schemas.openxmlformats.org/officeDocument/2006/relationships/image" Target="../media/image161.png"/><Relationship Id="rId20" Type="http://schemas.openxmlformats.org/officeDocument/2006/relationships/customXml" Target="../ink/ink100.xml"/><Relationship Id="rId41" Type="http://schemas.openxmlformats.org/officeDocument/2006/relationships/image" Target="../media/image113.png"/><Relationship Id="rId62" Type="http://schemas.openxmlformats.org/officeDocument/2006/relationships/customXml" Target="../ink/ink121.xml"/><Relationship Id="rId83" Type="http://schemas.openxmlformats.org/officeDocument/2006/relationships/image" Target="../media/image134.png"/><Relationship Id="rId88" Type="http://schemas.openxmlformats.org/officeDocument/2006/relationships/customXml" Target="../ink/ink134.xml"/><Relationship Id="rId111" Type="http://schemas.openxmlformats.org/officeDocument/2006/relationships/image" Target="../media/image148.png"/><Relationship Id="rId132" Type="http://schemas.openxmlformats.org/officeDocument/2006/relationships/customXml" Target="../ink/ink156.xml"/><Relationship Id="rId15" Type="http://schemas.openxmlformats.org/officeDocument/2006/relationships/image" Target="../media/image100.png"/><Relationship Id="rId36" Type="http://schemas.openxmlformats.org/officeDocument/2006/relationships/customXml" Target="../ink/ink108.xml"/><Relationship Id="rId57" Type="http://schemas.openxmlformats.org/officeDocument/2006/relationships/image" Target="../media/image121.png"/><Relationship Id="rId106" Type="http://schemas.openxmlformats.org/officeDocument/2006/relationships/customXml" Target="../ink/ink143.xml"/><Relationship Id="rId127" Type="http://schemas.openxmlformats.org/officeDocument/2006/relationships/image" Target="../media/image156.png"/><Relationship Id="rId10" Type="http://schemas.openxmlformats.org/officeDocument/2006/relationships/customXml" Target="../ink/ink95.xml"/><Relationship Id="rId31" Type="http://schemas.openxmlformats.org/officeDocument/2006/relationships/image" Target="../media/image108.png"/><Relationship Id="rId52" Type="http://schemas.openxmlformats.org/officeDocument/2006/relationships/customXml" Target="../ink/ink116.xml"/><Relationship Id="rId73" Type="http://schemas.openxmlformats.org/officeDocument/2006/relationships/image" Target="../media/image129.png"/><Relationship Id="rId78" Type="http://schemas.openxmlformats.org/officeDocument/2006/relationships/customXml" Target="../ink/ink129.xml"/><Relationship Id="rId94" Type="http://schemas.openxmlformats.org/officeDocument/2006/relationships/customXml" Target="../ink/ink137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customXml" Target="../ink/ink151.xml"/><Relationship Id="rId4" Type="http://schemas.openxmlformats.org/officeDocument/2006/relationships/customXml" Target="../ink/ink92.xml"/><Relationship Id="rId9" Type="http://schemas.openxmlformats.org/officeDocument/2006/relationships/image" Target="../media/image97.png"/><Relationship Id="rId26" Type="http://schemas.openxmlformats.org/officeDocument/2006/relationships/customXml" Target="../ink/ink103.xml"/><Relationship Id="rId47" Type="http://schemas.openxmlformats.org/officeDocument/2006/relationships/image" Target="../media/image116.png"/><Relationship Id="rId68" Type="http://schemas.openxmlformats.org/officeDocument/2006/relationships/customXml" Target="../ink/ink124.xml"/><Relationship Id="rId89" Type="http://schemas.openxmlformats.org/officeDocument/2006/relationships/image" Target="../media/image137.png"/><Relationship Id="rId112" Type="http://schemas.openxmlformats.org/officeDocument/2006/relationships/customXml" Target="../ink/ink146.xml"/><Relationship Id="rId133" Type="http://schemas.openxmlformats.org/officeDocument/2006/relationships/image" Target="../media/image159.png"/><Relationship Id="rId16" Type="http://schemas.openxmlformats.org/officeDocument/2006/relationships/customXml" Target="../ink/ink9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.png"/><Relationship Id="rId299" Type="http://schemas.openxmlformats.org/officeDocument/2006/relationships/image" Target="../media/image312.png"/><Relationship Id="rId21" Type="http://schemas.openxmlformats.org/officeDocument/2006/relationships/image" Target="../media/image173.png"/><Relationship Id="rId63" Type="http://schemas.openxmlformats.org/officeDocument/2006/relationships/image" Target="../media/image194.png"/><Relationship Id="rId159" Type="http://schemas.openxmlformats.org/officeDocument/2006/relationships/image" Target="../media/image242.png"/><Relationship Id="rId324" Type="http://schemas.openxmlformats.org/officeDocument/2006/relationships/customXml" Target="../ink/ink322.xml"/><Relationship Id="rId366" Type="http://schemas.openxmlformats.org/officeDocument/2006/relationships/customXml" Target="../ink/ink343.xml"/><Relationship Id="rId170" Type="http://schemas.openxmlformats.org/officeDocument/2006/relationships/customXml" Target="../ink/ink245.xml"/><Relationship Id="rId226" Type="http://schemas.openxmlformats.org/officeDocument/2006/relationships/customXml" Target="../ink/ink273.xml"/><Relationship Id="rId433" Type="http://schemas.openxmlformats.org/officeDocument/2006/relationships/image" Target="../media/image379.png"/><Relationship Id="rId268" Type="http://schemas.openxmlformats.org/officeDocument/2006/relationships/customXml" Target="../ink/ink294.xml"/><Relationship Id="rId475" Type="http://schemas.openxmlformats.org/officeDocument/2006/relationships/image" Target="../media/image400.png"/><Relationship Id="rId32" Type="http://schemas.openxmlformats.org/officeDocument/2006/relationships/customXml" Target="../ink/ink176.xml"/><Relationship Id="rId74" Type="http://schemas.openxmlformats.org/officeDocument/2006/relationships/customXml" Target="../ink/ink197.xml"/><Relationship Id="rId128" Type="http://schemas.openxmlformats.org/officeDocument/2006/relationships/customXml" Target="../ink/ink224.xml"/><Relationship Id="rId335" Type="http://schemas.openxmlformats.org/officeDocument/2006/relationships/image" Target="../media/image330.png"/><Relationship Id="rId377" Type="http://schemas.openxmlformats.org/officeDocument/2006/relationships/image" Target="../media/image351.png"/><Relationship Id="rId5" Type="http://schemas.openxmlformats.org/officeDocument/2006/relationships/image" Target="../media/image165.png"/><Relationship Id="rId181" Type="http://schemas.openxmlformats.org/officeDocument/2006/relationships/image" Target="../media/image253.png"/><Relationship Id="rId237" Type="http://schemas.openxmlformats.org/officeDocument/2006/relationships/image" Target="../media/image281.png"/><Relationship Id="rId402" Type="http://schemas.openxmlformats.org/officeDocument/2006/relationships/customXml" Target="../ink/ink361.xml"/><Relationship Id="rId279" Type="http://schemas.openxmlformats.org/officeDocument/2006/relationships/image" Target="../media/image302.png"/><Relationship Id="rId444" Type="http://schemas.openxmlformats.org/officeDocument/2006/relationships/customXml" Target="../ink/ink382.xml"/><Relationship Id="rId486" Type="http://schemas.openxmlformats.org/officeDocument/2006/relationships/customXml" Target="../ink/ink403.xml"/><Relationship Id="rId43" Type="http://schemas.openxmlformats.org/officeDocument/2006/relationships/image" Target="../media/image184.png"/><Relationship Id="rId139" Type="http://schemas.openxmlformats.org/officeDocument/2006/relationships/image" Target="../media/image232.png"/><Relationship Id="rId290" Type="http://schemas.openxmlformats.org/officeDocument/2006/relationships/customXml" Target="../ink/ink305.xml"/><Relationship Id="rId304" Type="http://schemas.openxmlformats.org/officeDocument/2006/relationships/customXml" Target="../ink/ink312.xml"/><Relationship Id="rId346" Type="http://schemas.openxmlformats.org/officeDocument/2006/relationships/customXml" Target="../ink/ink333.xml"/><Relationship Id="rId388" Type="http://schemas.openxmlformats.org/officeDocument/2006/relationships/customXml" Target="../ink/ink354.xml"/><Relationship Id="rId85" Type="http://schemas.openxmlformats.org/officeDocument/2006/relationships/image" Target="../media/image205.png"/><Relationship Id="rId150" Type="http://schemas.openxmlformats.org/officeDocument/2006/relationships/customXml" Target="../ink/ink235.xml"/><Relationship Id="rId192" Type="http://schemas.openxmlformats.org/officeDocument/2006/relationships/customXml" Target="../ink/ink256.xml"/><Relationship Id="rId206" Type="http://schemas.openxmlformats.org/officeDocument/2006/relationships/customXml" Target="../ink/ink263.xml"/><Relationship Id="rId413" Type="http://schemas.openxmlformats.org/officeDocument/2006/relationships/image" Target="../media/image369.png"/><Relationship Id="rId248" Type="http://schemas.openxmlformats.org/officeDocument/2006/relationships/customXml" Target="../ink/ink284.xml"/><Relationship Id="rId455" Type="http://schemas.openxmlformats.org/officeDocument/2006/relationships/image" Target="../media/image390.png"/><Relationship Id="rId12" Type="http://schemas.openxmlformats.org/officeDocument/2006/relationships/customXml" Target="../ink/ink166.xml"/><Relationship Id="rId108" Type="http://schemas.openxmlformats.org/officeDocument/2006/relationships/customXml" Target="../ink/ink214.xml"/><Relationship Id="rId315" Type="http://schemas.openxmlformats.org/officeDocument/2006/relationships/image" Target="../media/image320.png"/><Relationship Id="rId357" Type="http://schemas.openxmlformats.org/officeDocument/2006/relationships/image" Target="../media/image341.png"/><Relationship Id="rId54" Type="http://schemas.openxmlformats.org/officeDocument/2006/relationships/customXml" Target="../ink/ink187.xml"/><Relationship Id="rId96" Type="http://schemas.openxmlformats.org/officeDocument/2006/relationships/customXml" Target="../ink/ink208.xml"/><Relationship Id="rId161" Type="http://schemas.openxmlformats.org/officeDocument/2006/relationships/image" Target="../media/image243.png"/><Relationship Id="rId217" Type="http://schemas.openxmlformats.org/officeDocument/2006/relationships/image" Target="../media/image271.png"/><Relationship Id="rId399" Type="http://schemas.openxmlformats.org/officeDocument/2006/relationships/image" Target="../media/image362.png"/><Relationship Id="rId259" Type="http://schemas.openxmlformats.org/officeDocument/2006/relationships/image" Target="../media/image292.png"/><Relationship Id="rId424" Type="http://schemas.openxmlformats.org/officeDocument/2006/relationships/customXml" Target="../ink/ink372.xml"/><Relationship Id="rId466" Type="http://schemas.openxmlformats.org/officeDocument/2006/relationships/customXml" Target="../ink/ink393.xml"/><Relationship Id="rId23" Type="http://schemas.openxmlformats.org/officeDocument/2006/relationships/image" Target="../media/image174.png"/><Relationship Id="rId119" Type="http://schemas.openxmlformats.org/officeDocument/2006/relationships/image" Target="../media/image222.png"/><Relationship Id="rId270" Type="http://schemas.openxmlformats.org/officeDocument/2006/relationships/customXml" Target="../ink/ink295.xml"/><Relationship Id="rId326" Type="http://schemas.openxmlformats.org/officeDocument/2006/relationships/customXml" Target="../ink/ink323.xml"/><Relationship Id="rId65" Type="http://schemas.openxmlformats.org/officeDocument/2006/relationships/image" Target="../media/image195.png"/><Relationship Id="rId130" Type="http://schemas.openxmlformats.org/officeDocument/2006/relationships/customXml" Target="../ink/ink225.xml"/><Relationship Id="rId368" Type="http://schemas.openxmlformats.org/officeDocument/2006/relationships/customXml" Target="../ink/ink344.xml"/><Relationship Id="rId172" Type="http://schemas.openxmlformats.org/officeDocument/2006/relationships/customXml" Target="../ink/ink246.xml"/><Relationship Id="rId228" Type="http://schemas.openxmlformats.org/officeDocument/2006/relationships/customXml" Target="../ink/ink274.xml"/><Relationship Id="rId435" Type="http://schemas.openxmlformats.org/officeDocument/2006/relationships/image" Target="../media/image380.png"/><Relationship Id="rId477" Type="http://schemas.openxmlformats.org/officeDocument/2006/relationships/image" Target="../media/image401.png"/><Relationship Id="rId281" Type="http://schemas.openxmlformats.org/officeDocument/2006/relationships/image" Target="../media/image303.png"/><Relationship Id="rId337" Type="http://schemas.openxmlformats.org/officeDocument/2006/relationships/image" Target="../media/image331.png"/><Relationship Id="rId34" Type="http://schemas.openxmlformats.org/officeDocument/2006/relationships/customXml" Target="../ink/ink177.xml"/><Relationship Id="rId76" Type="http://schemas.openxmlformats.org/officeDocument/2006/relationships/customXml" Target="../ink/ink198.xml"/><Relationship Id="rId141" Type="http://schemas.openxmlformats.org/officeDocument/2006/relationships/image" Target="../media/image233.png"/><Relationship Id="rId379" Type="http://schemas.openxmlformats.org/officeDocument/2006/relationships/image" Target="../media/image352.png"/><Relationship Id="rId7" Type="http://schemas.openxmlformats.org/officeDocument/2006/relationships/image" Target="../media/image166.png"/><Relationship Id="rId183" Type="http://schemas.openxmlformats.org/officeDocument/2006/relationships/image" Target="../media/image254.png"/><Relationship Id="rId239" Type="http://schemas.openxmlformats.org/officeDocument/2006/relationships/image" Target="../media/image282.png"/><Relationship Id="rId390" Type="http://schemas.openxmlformats.org/officeDocument/2006/relationships/customXml" Target="../ink/ink355.xml"/><Relationship Id="rId404" Type="http://schemas.openxmlformats.org/officeDocument/2006/relationships/customXml" Target="../ink/ink362.xml"/><Relationship Id="rId446" Type="http://schemas.openxmlformats.org/officeDocument/2006/relationships/customXml" Target="../ink/ink383.xml"/><Relationship Id="rId250" Type="http://schemas.openxmlformats.org/officeDocument/2006/relationships/customXml" Target="../ink/ink285.xml"/><Relationship Id="rId292" Type="http://schemas.openxmlformats.org/officeDocument/2006/relationships/customXml" Target="../ink/ink306.xml"/><Relationship Id="rId306" Type="http://schemas.openxmlformats.org/officeDocument/2006/relationships/customXml" Target="../ink/ink313.xml"/><Relationship Id="rId488" Type="http://schemas.openxmlformats.org/officeDocument/2006/relationships/customXml" Target="../ink/ink404.xml"/><Relationship Id="rId45" Type="http://schemas.openxmlformats.org/officeDocument/2006/relationships/image" Target="../media/image185.png"/><Relationship Id="rId87" Type="http://schemas.openxmlformats.org/officeDocument/2006/relationships/image" Target="../media/image206.png"/><Relationship Id="rId110" Type="http://schemas.openxmlformats.org/officeDocument/2006/relationships/customXml" Target="../ink/ink215.xml"/><Relationship Id="rId348" Type="http://schemas.openxmlformats.org/officeDocument/2006/relationships/customXml" Target="../ink/ink334.xml"/><Relationship Id="rId152" Type="http://schemas.openxmlformats.org/officeDocument/2006/relationships/customXml" Target="../ink/ink236.xml"/><Relationship Id="rId194" Type="http://schemas.openxmlformats.org/officeDocument/2006/relationships/customXml" Target="../ink/ink257.xml"/><Relationship Id="rId208" Type="http://schemas.openxmlformats.org/officeDocument/2006/relationships/customXml" Target="../ink/ink264.xml"/><Relationship Id="rId415" Type="http://schemas.openxmlformats.org/officeDocument/2006/relationships/image" Target="../media/image370.png"/><Relationship Id="rId457" Type="http://schemas.openxmlformats.org/officeDocument/2006/relationships/image" Target="../media/image391.png"/><Relationship Id="rId261" Type="http://schemas.openxmlformats.org/officeDocument/2006/relationships/image" Target="../media/image293.png"/><Relationship Id="rId14" Type="http://schemas.openxmlformats.org/officeDocument/2006/relationships/customXml" Target="../ink/ink167.xml"/><Relationship Id="rId56" Type="http://schemas.openxmlformats.org/officeDocument/2006/relationships/customXml" Target="../ink/ink188.xml"/><Relationship Id="rId317" Type="http://schemas.openxmlformats.org/officeDocument/2006/relationships/image" Target="../media/image321.png"/><Relationship Id="rId359" Type="http://schemas.openxmlformats.org/officeDocument/2006/relationships/image" Target="../media/image342.png"/><Relationship Id="rId98" Type="http://schemas.openxmlformats.org/officeDocument/2006/relationships/customXml" Target="../ink/ink209.xml"/><Relationship Id="rId121" Type="http://schemas.openxmlformats.org/officeDocument/2006/relationships/image" Target="../media/image223.png"/><Relationship Id="rId163" Type="http://schemas.openxmlformats.org/officeDocument/2006/relationships/image" Target="../media/image244.png"/><Relationship Id="rId219" Type="http://schemas.openxmlformats.org/officeDocument/2006/relationships/image" Target="../media/image272.png"/><Relationship Id="rId370" Type="http://schemas.openxmlformats.org/officeDocument/2006/relationships/customXml" Target="../ink/ink345.xml"/><Relationship Id="rId426" Type="http://schemas.openxmlformats.org/officeDocument/2006/relationships/customXml" Target="../ink/ink373.xml"/><Relationship Id="rId230" Type="http://schemas.openxmlformats.org/officeDocument/2006/relationships/customXml" Target="../ink/ink275.xml"/><Relationship Id="rId468" Type="http://schemas.openxmlformats.org/officeDocument/2006/relationships/customXml" Target="../ink/ink394.xml"/><Relationship Id="rId25" Type="http://schemas.openxmlformats.org/officeDocument/2006/relationships/image" Target="../media/image175.png"/><Relationship Id="rId67" Type="http://schemas.openxmlformats.org/officeDocument/2006/relationships/image" Target="../media/image196.png"/><Relationship Id="rId272" Type="http://schemas.openxmlformats.org/officeDocument/2006/relationships/customXml" Target="../ink/ink296.xml"/><Relationship Id="rId328" Type="http://schemas.openxmlformats.org/officeDocument/2006/relationships/customXml" Target="../ink/ink324.xml"/><Relationship Id="rId132" Type="http://schemas.openxmlformats.org/officeDocument/2006/relationships/customXml" Target="../ink/ink226.xml"/><Relationship Id="rId174" Type="http://schemas.openxmlformats.org/officeDocument/2006/relationships/customXml" Target="../ink/ink247.xml"/><Relationship Id="rId381" Type="http://schemas.openxmlformats.org/officeDocument/2006/relationships/image" Target="../media/image353.png"/><Relationship Id="rId241" Type="http://schemas.openxmlformats.org/officeDocument/2006/relationships/image" Target="../media/image283.png"/><Relationship Id="rId437" Type="http://schemas.openxmlformats.org/officeDocument/2006/relationships/image" Target="../media/image381.png"/><Relationship Id="rId479" Type="http://schemas.openxmlformats.org/officeDocument/2006/relationships/image" Target="../media/image402.png"/><Relationship Id="rId36" Type="http://schemas.openxmlformats.org/officeDocument/2006/relationships/customXml" Target="../ink/ink178.xml"/><Relationship Id="rId283" Type="http://schemas.openxmlformats.org/officeDocument/2006/relationships/image" Target="../media/image304.png"/><Relationship Id="rId339" Type="http://schemas.openxmlformats.org/officeDocument/2006/relationships/image" Target="../media/image332.png"/><Relationship Id="rId490" Type="http://schemas.openxmlformats.org/officeDocument/2006/relationships/customXml" Target="../ink/ink405.xml"/><Relationship Id="rId78" Type="http://schemas.openxmlformats.org/officeDocument/2006/relationships/customXml" Target="../ink/ink199.xml"/><Relationship Id="rId101" Type="http://schemas.openxmlformats.org/officeDocument/2006/relationships/image" Target="../media/image213.png"/><Relationship Id="rId143" Type="http://schemas.openxmlformats.org/officeDocument/2006/relationships/image" Target="../media/image234.png"/><Relationship Id="rId185" Type="http://schemas.openxmlformats.org/officeDocument/2006/relationships/image" Target="../media/image255.png"/><Relationship Id="rId350" Type="http://schemas.openxmlformats.org/officeDocument/2006/relationships/customXml" Target="../ink/ink335.xml"/><Relationship Id="rId406" Type="http://schemas.openxmlformats.org/officeDocument/2006/relationships/customXml" Target="../ink/ink363.xml"/><Relationship Id="rId9" Type="http://schemas.openxmlformats.org/officeDocument/2006/relationships/image" Target="../media/image167.png"/><Relationship Id="rId210" Type="http://schemas.openxmlformats.org/officeDocument/2006/relationships/customXml" Target="../ink/ink265.xml"/><Relationship Id="rId392" Type="http://schemas.openxmlformats.org/officeDocument/2006/relationships/customXml" Target="../ink/ink356.xml"/><Relationship Id="rId448" Type="http://schemas.openxmlformats.org/officeDocument/2006/relationships/customXml" Target="../ink/ink384.xml"/><Relationship Id="rId252" Type="http://schemas.openxmlformats.org/officeDocument/2006/relationships/customXml" Target="../ink/ink286.xml"/><Relationship Id="rId294" Type="http://schemas.openxmlformats.org/officeDocument/2006/relationships/customXml" Target="../ink/ink307.xml"/><Relationship Id="rId308" Type="http://schemas.openxmlformats.org/officeDocument/2006/relationships/customXml" Target="../ink/ink314.xml"/><Relationship Id="rId47" Type="http://schemas.openxmlformats.org/officeDocument/2006/relationships/image" Target="../media/image186.png"/><Relationship Id="rId89" Type="http://schemas.openxmlformats.org/officeDocument/2006/relationships/image" Target="../media/image207.png"/><Relationship Id="rId112" Type="http://schemas.openxmlformats.org/officeDocument/2006/relationships/customXml" Target="../ink/ink216.xml"/><Relationship Id="rId154" Type="http://schemas.openxmlformats.org/officeDocument/2006/relationships/customXml" Target="../ink/ink237.xml"/><Relationship Id="rId361" Type="http://schemas.openxmlformats.org/officeDocument/2006/relationships/image" Target="../media/image343.png"/><Relationship Id="rId196" Type="http://schemas.openxmlformats.org/officeDocument/2006/relationships/customXml" Target="../ink/ink258.xml"/><Relationship Id="rId417" Type="http://schemas.openxmlformats.org/officeDocument/2006/relationships/image" Target="../media/image371.png"/><Relationship Id="rId459" Type="http://schemas.openxmlformats.org/officeDocument/2006/relationships/image" Target="../media/image392.png"/><Relationship Id="rId16" Type="http://schemas.openxmlformats.org/officeDocument/2006/relationships/customXml" Target="../ink/ink168.xml"/><Relationship Id="rId221" Type="http://schemas.openxmlformats.org/officeDocument/2006/relationships/image" Target="../media/image273.png"/><Relationship Id="rId263" Type="http://schemas.openxmlformats.org/officeDocument/2006/relationships/image" Target="../media/image294.png"/><Relationship Id="rId319" Type="http://schemas.openxmlformats.org/officeDocument/2006/relationships/image" Target="../media/image322.png"/><Relationship Id="rId470" Type="http://schemas.openxmlformats.org/officeDocument/2006/relationships/customXml" Target="../ink/ink395.xml"/><Relationship Id="rId58" Type="http://schemas.openxmlformats.org/officeDocument/2006/relationships/customXml" Target="../ink/ink189.xml"/><Relationship Id="rId123" Type="http://schemas.openxmlformats.org/officeDocument/2006/relationships/image" Target="../media/image224.png"/><Relationship Id="rId330" Type="http://schemas.openxmlformats.org/officeDocument/2006/relationships/customXml" Target="../ink/ink325.xml"/><Relationship Id="rId165" Type="http://schemas.openxmlformats.org/officeDocument/2006/relationships/image" Target="../media/image245.png"/><Relationship Id="rId372" Type="http://schemas.openxmlformats.org/officeDocument/2006/relationships/customXml" Target="../ink/ink346.xml"/><Relationship Id="rId428" Type="http://schemas.openxmlformats.org/officeDocument/2006/relationships/customXml" Target="../ink/ink374.xml"/><Relationship Id="rId232" Type="http://schemas.openxmlformats.org/officeDocument/2006/relationships/customXml" Target="../ink/ink276.xml"/><Relationship Id="rId274" Type="http://schemas.openxmlformats.org/officeDocument/2006/relationships/customXml" Target="../ink/ink297.xml"/><Relationship Id="rId481" Type="http://schemas.openxmlformats.org/officeDocument/2006/relationships/image" Target="../media/image403.png"/><Relationship Id="rId27" Type="http://schemas.openxmlformats.org/officeDocument/2006/relationships/image" Target="../media/image176.png"/><Relationship Id="rId69" Type="http://schemas.openxmlformats.org/officeDocument/2006/relationships/image" Target="../media/image197.png"/><Relationship Id="rId134" Type="http://schemas.openxmlformats.org/officeDocument/2006/relationships/customXml" Target="../ink/ink227.xml"/><Relationship Id="rId80" Type="http://schemas.openxmlformats.org/officeDocument/2006/relationships/customXml" Target="../ink/ink200.xml"/><Relationship Id="rId176" Type="http://schemas.openxmlformats.org/officeDocument/2006/relationships/customXml" Target="../ink/ink248.xml"/><Relationship Id="rId341" Type="http://schemas.openxmlformats.org/officeDocument/2006/relationships/image" Target="../media/image333.png"/><Relationship Id="rId383" Type="http://schemas.openxmlformats.org/officeDocument/2006/relationships/image" Target="../media/image354.png"/><Relationship Id="rId439" Type="http://schemas.openxmlformats.org/officeDocument/2006/relationships/image" Target="../media/image382.png"/><Relationship Id="rId201" Type="http://schemas.openxmlformats.org/officeDocument/2006/relationships/image" Target="../media/image263.png"/><Relationship Id="rId243" Type="http://schemas.openxmlformats.org/officeDocument/2006/relationships/image" Target="../media/image284.png"/><Relationship Id="rId285" Type="http://schemas.openxmlformats.org/officeDocument/2006/relationships/image" Target="../media/image305.png"/><Relationship Id="rId450" Type="http://schemas.openxmlformats.org/officeDocument/2006/relationships/customXml" Target="../ink/ink385.xml"/><Relationship Id="rId38" Type="http://schemas.openxmlformats.org/officeDocument/2006/relationships/customXml" Target="../ink/ink179.xml"/><Relationship Id="rId103" Type="http://schemas.openxmlformats.org/officeDocument/2006/relationships/image" Target="../media/image214.png"/><Relationship Id="rId310" Type="http://schemas.openxmlformats.org/officeDocument/2006/relationships/customXml" Target="../ink/ink315.xml"/><Relationship Id="rId492" Type="http://schemas.openxmlformats.org/officeDocument/2006/relationships/customXml" Target="../ink/ink406.xml"/><Relationship Id="rId91" Type="http://schemas.openxmlformats.org/officeDocument/2006/relationships/image" Target="../media/image208.png"/><Relationship Id="rId145" Type="http://schemas.openxmlformats.org/officeDocument/2006/relationships/image" Target="../media/image235.png"/><Relationship Id="rId187" Type="http://schemas.openxmlformats.org/officeDocument/2006/relationships/image" Target="../media/image256.png"/><Relationship Id="rId352" Type="http://schemas.openxmlformats.org/officeDocument/2006/relationships/customXml" Target="../ink/ink336.xml"/><Relationship Id="rId394" Type="http://schemas.openxmlformats.org/officeDocument/2006/relationships/customXml" Target="../ink/ink357.xml"/><Relationship Id="rId408" Type="http://schemas.openxmlformats.org/officeDocument/2006/relationships/customXml" Target="../ink/ink364.xml"/><Relationship Id="rId212" Type="http://schemas.openxmlformats.org/officeDocument/2006/relationships/customXml" Target="../ink/ink266.xml"/><Relationship Id="rId254" Type="http://schemas.openxmlformats.org/officeDocument/2006/relationships/customXml" Target="../ink/ink287.xml"/><Relationship Id="rId49" Type="http://schemas.openxmlformats.org/officeDocument/2006/relationships/image" Target="../media/image187.png"/><Relationship Id="rId114" Type="http://schemas.openxmlformats.org/officeDocument/2006/relationships/customXml" Target="../ink/ink217.xml"/><Relationship Id="rId296" Type="http://schemas.openxmlformats.org/officeDocument/2006/relationships/customXml" Target="../ink/ink308.xml"/><Relationship Id="rId461" Type="http://schemas.openxmlformats.org/officeDocument/2006/relationships/image" Target="../media/image393.png"/><Relationship Id="rId60" Type="http://schemas.openxmlformats.org/officeDocument/2006/relationships/customXml" Target="../ink/ink190.xml"/><Relationship Id="rId156" Type="http://schemas.openxmlformats.org/officeDocument/2006/relationships/customXml" Target="../ink/ink238.xml"/><Relationship Id="rId198" Type="http://schemas.openxmlformats.org/officeDocument/2006/relationships/customXml" Target="../ink/ink259.xml"/><Relationship Id="rId321" Type="http://schemas.openxmlformats.org/officeDocument/2006/relationships/image" Target="../media/image323.png"/><Relationship Id="rId363" Type="http://schemas.openxmlformats.org/officeDocument/2006/relationships/image" Target="../media/image344.png"/><Relationship Id="rId419" Type="http://schemas.openxmlformats.org/officeDocument/2006/relationships/image" Target="../media/image372.png"/><Relationship Id="rId223" Type="http://schemas.openxmlformats.org/officeDocument/2006/relationships/image" Target="../media/image274.png"/><Relationship Id="rId430" Type="http://schemas.openxmlformats.org/officeDocument/2006/relationships/customXml" Target="../ink/ink375.xml"/><Relationship Id="rId18" Type="http://schemas.openxmlformats.org/officeDocument/2006/relationships/customXml" Target="../ink/ink169.xml"/><Relationship Id="rId265" Type="http://schemas.openxmlformats.org/officeDocument/2006/relationships/image" Target="../media/image295.png"/><Relationship Id="rId472" Type="http://schemas.openxmlformats.org/officeDocument/2006/relationships/customXml" Target="../ink/ink396.xml"/><Relationship Id="rId125" Type="http://schemas.openxmlformats.org/officeDocument/2006/relationships/image" Target="../media/image225.png"/><Relationship Id="rId167" Type="http://schemas.openxmlformats.org/officeDocument/2006/relationships/image" Target="../media/image246.png"/><Relationship Id="rId332" Type="http://schemas.openxmlformats.org/officeDocument/2006/relationships/customXml" Target="../ink/ink326.xml"/><Relationship Id="rId374" Type="http://schemas.openxmlformats.org/officeDocument/2006/relationships/customXml" Target="../ink/ink347.xml"/><Relationship Id="rId71" Type="http://schemas.openxmlformats.org/officeDocument/2006/relationships/image" Target="../media/image198.png"/><Relationship Id="rId234" Type="http://schemas.openxmlformats.org/officeDocument/2006/relationships/customXml" Target="../ink/ink277.xml"/><Relationship Id="rId2" Type="http://schemas.openxmlformats.org/officeDocument/2006/relationships/customXml" Target="../ink/ink161.xml"/><Relationship Id="rId29" Type="http://schemas.openxmlformats.org/officeDocument/2006/relationships/image" Target="../media/image177.png"/><Relationship Id="rId276" Type="http://schemas.openxmlformats.org/officeDocument/2006/relationships/customXml" Target="../ink/ink298.xml"/><Relationship Id="rId441" Type="http://schemas.openxmlformats.org/officeDocument/2006/relationships/image" Target="../media/image383.png"/><Relationship Id="rId483" Type="http://schemas.openxmlformats.org/officeDocument/2006/relationships/image" Target="../media/image404.png"/><Relationship Id="rId40" Type="http://schemas.openxmlformats.org/officeDocument/2006/relationships/customXml" Target="../ink/ink180.xml"/><Relationship Id="rId136" Type="http://schemas.openxmlformats.org/officeDocument/2006/relationships/customXml" Target="../ink/ink228.xml"/><Relationship Id="rId178" Type="http://schemas.openxmlformats.org/officeDocument/2006/relationships/customXml" Target="../ink/ink249.xml"/><Relationship Id="rId301" Type="http://schemas.openxmlformats.org/officeDocument/2006/relationships/image" Target="../media/image313.png"/><Relationship Id="rId343" Type="http://schemas.openxmlformats.org/officeDocument/2006/relationships/image" Target="../media/image334.png"/><Relationship Id="rId82" Type="http://schemas.openxmlformats.org/officeDocument/2006/relationships/customXml" Target="../ink/ink201.xml"/><Relationship Id="rId203" Type="http://schemas.openxmlformats.org/officeDocument/2006/relationships/image" Target="../media/image264.png"/><Relationship Id="rId385" Type="http://schemas.openxmlformats.org/officeDocument/2006/relationships/image" Target="../media/image355.png"/><Relationship Id="rId245" Type="http://schemas.openxmlformats.org/officeDocument/2006/relationships/image" Target="../media/image285.png"/><Relationship Id="rId287" Type="http://schemas.openxmlformats.org/officeDocument/2006/relationships/image" Target="../media/image306.png"/><Relationship Id="rId410" Type="http://schemas.openxmlformats.org/officeDocument/2006/relationships/customXml" Target="../ink/ink365.xml"/><Relationship Id="rId452" Type="http://schemas.openxmlformats.org/officeDocument/2006/relationships/customXml" Target="../ink/ink386.xml"/><Relationship Id="rId494" Type="http://schemas.openxmlformats.org/officeDocument/2006/relationships/customXml" Target="../ink/ink407.xml"/><Relationship Id="rId105" Type="http://schemas.openxmlformats.org/officeDocument/2006/relationships/image" Target="../media/image215.png"/><Relationship Id="rId147" Type="http://schemas.openxmlformats.org/officeDocument/2006/relationships/image" Target="../media/image236.png"/><Relationship Id="rId312" Type="http://schemas.openxmlformats.org/officeDocument/2006/relationships/customXml" Target="../ink/ink316.xml"/><Relationship Id="rId354" Type="http://schemas.openxmlformats.org/officeDocument/2006/relationships/customXml" Target="../ink/ink337.xml"/><Relationship Id="rId51" Type="http://schemas.openxmlformats.org/officeDocument/2006/relationships/image" Target="../media/image188.png"/><Relationship Id="rId93" Type="http://schemas.openxmlformats.org/officeDocument/2006/relationships/image" Target="../media/image209.png"/><Relationship Id="rId189" Type="http://schemas.openxmlformats.org/officeDocument/2006/relationships/image" Target="../media/image257.png"/><Relationship Id="rId396" Type="http://schemas.openxmlformats.org/officeDocument/2006/relationships/customXml" Target="../ink/ink358.xml"/><Relationship Id="rId214" Type="http://schemas.openxmlformats.org/officeDocument/2006/relationships/customXml" Target="../ink/ink267.xml"/><Relationship Id="rId256" Type="http://schemas.openxmlformats.org/officeDocument/2006/relationships/customXml" Target="../ink/ink288.xml"/><Relationship Id="rId298" Type="http://schemas.openxmlformats.org/officeDocument/2006/relationships/customXml" Target="../ink/ink309.xml"/><Relationship Id="rId421" Type="http://schemas.openxmlformats.org/officeDocument/2006/relationships/image" Target="../media/image373.png"/><Relationship Id="rId463" Type="http://schemas.openxmlformats.org/officeDocument/2006/relationships/image" Target="../media/image394.png"/><Relationship Id="rId116" Type="http://schemas.openxmlformats.org/officeDocument/2006/relationships/customXml" Target="../ink/ink218.xml"/><Relationship Id="rId158" Type="http://schemas.openxmlformats.org/officeDocument/2006/relationships/customXml" Target="../ink/ink239.xml"/><Relationship Id="rId323" Type="http://schemas.openxmlformats.org/officeDocument/2006/relationships/image" Target="../media/image324.png"/><Relationship Id="rId20" Type="http://schemas.openxmlformats.org/officeDocument/2006/relationships/customXml" Target="../ink/ink170.xml"/><Relationship Id="rId62" Type="http://schemas.openxmlformats.org/officeDocument/2006/relationships/customXml" Target="../ink/ink191.xml"/><Relationship Id="rId365" Type="http://schemas.openxmlformats.org/officeDocument/2006/relationships/image" Target="../media/image345.png"/><Relationship Id="rId190" Type="http://schemas.openxmlformats.org/officeDocument/2006/relationships/customXml" Target="../ink/ink255.xml"/><Relationship Id="rId204" Type="http://schemas.openxmlformats.org/officeDocument/2006/relationships/customXml" Target="../ink/ink262.xml"/><Relationship Id="rId225" Type="http://schemas.openxmlformats.org/officeDocument/2006/relationships/image" Target="../media/image275.png"/><Relationship Id="rId246" Type="http://schemas.openxmlformats.org/officeDocument/2006/relationships/customXml" Target="../ink/ink283.xml"/><Relationship Id="rId267" Type="http://schemas.openxmlformats.org/officeDocument/2006/relationships/image" Target="../media/image296.png"/><Relationship Id="rId288" Type="http://schemas.openxmlformats.org/officeDocument/2006/relationships/customXml" Target="../ink/ink304.xml"/><Relationship Id="rId411" Type="http://schemas.openxmlformats.org/officeDocument/2006/relationships/image" Target="../media/image368.png"/><Relationship Id="rId432" Type="http://schemas.openxmlformats.org/officeDocument/2006/relationships/customXml" Target="../ink/ink376.xml"/><Relationship Id="rId453" Type="http://schemas.openxmlformats.org/officeDocument/2006/relationships/image" Target="../media/image389.png"/><Relationship Id="rId474" Type="http://schemas.openxmlformats.org/officeDocument/2006/relationships/customXml" Target="../ink/ink397.xml"/><Relationship Id="rId106" Type="http://schemas.openxmlformats.org/officeDocument/2006/relationships/customXml" Target="../ink/ink213.xml"/><Relationship Id="rId127" Type="http://schemas.openxmlformats.org/officeDocument/2006/relationships/image" Target="../media/image226.png"/><Relationship Id="rId313" Type="http://schemas.openxmlformats.org/officeDocument/2006/relationships/image" Target="../media/image319.png"/><Relationship Id="rId495" Type="http://schemas.openxmlformats.org/officeDocument/2006/relationships/image" Target="../media/image410.png"/><Relationship Id="rId10" Type="http://schemas.openxmlformats.org/officeDocument/2006/relationships/customXml" Target="../ink/ink165.xml"/><Relationship Id="rId31" Type="http://schemas.openxmlformats.org/officeDocument/2006/relationships/image" Target="../media/image178.png"/><Relationship Id="rId52" Type="http://schemas.openxmlformats.org/officeDocument/2006/relationships/customXml" Target="../ink/ink186.xml"/><Relationship Id="rId73" Type="http://schemas.openxmlformats.org/officeDocument/2006/relationships/image" Target="../media/image199.png"/><Relationship Id="rId94" Type="http://schemas.openxmlformats.org/officeDocument/2006/relationships/customXml" Target="../ink/ink207.xml"/><Relationship Id="rId148" Type="http://schemas.openxmlformats.org/officeDocument/2006/relationships/customXml" Target="../ink/ink234.xml"/><Relationship Id="rId169" Type="http://schemas.openxmlformats.org/officeDocument/2006/relationships/image" Target="../media/image247.png"/><Relationship Id="rId334" Type="http://schemas.openxmlformats.org/officeDocument/2006/relationships/customXml" Target="../ink/ink327.xml"/><Relationship Id="rId355" Type="http://schemas.openxmlformats.org/officeDocument/2006/relationships/image" Target="../media/image340.png"/><Relationship Id="rId376" Type="http://schemas.openxmlformats.org/officeDocument/2006/relationships/customXml" Target="../ink/ink348.xml"/><Relationship Id="rId397" Type="http://schemas.openxmlformats.org/officeDocument/2006/relationships/image" Target="../media/image361.png"/><Relationship Id="rId4" Type="http://schemas.openxmlformats.org/officeDocument/2006/relationships/customXml" Target="../ink/ink162.xml"/><Relationship Id="rId180" Type="http://schemas.openxmlformats.org/officeDocument/2006/relationships/customXml" Target="../ink/ink250.xml"/><Relationship Id="rId215" Type="http://schemas.openxmlformats.org/officeDocument/2006/relationships/image" Target="../media/image270.png"/><Relationship Id="rId236" Type="http://schemas.openxmlformats.org/officeDocument/2006/relationships/customXml" Target="../ink/ink278.xml"/><Relationship Id="rId257" Type="http://schemas.openxmlformats.org/officeDocument/2006/relationships/image" Target="../media/image291.png"/><Relationship Id="rId278" Type="http://schemas.openxmlformats.org/officeDocument/2006/relationships/customXml" Target="../ink/ink299.xml"/><Relationship Id="rId401" Type="http://schemas.openxmlformats.org/officeDocument/2006/relationships/image" Target="../media/image363.png"/><Relationship Id="rId422" Type="http://schemas.openxmlformats.org/officeDocument/2006/relationships/customXml" Target="../ink/ink371.xml"/><Relationship Id="rId443" Type="http://schemas.openxmlformats.org/officeDocument/2006/relationships/image" Target="../media/image384.png"/><Relationship Id="rId464" Type="http://schemas.openxmlformats.org/officeDocument/2006/relationships/customXml" Target="../ink/ink392.xml"/><Relationship Id="rId303" Type="http://schemas.openxmlformats.org/officeDocument/2006/relationships/image" Target="../media/image314.png"/><Relationship Id="rId485" Type="http://schemas.openxmlformats.org/officeDocument/2006/relationships/image" Target="../media/image405.png"/><Relationship Id="rId42" Type="http://schemas.openxmlformats.org/officeDocument/2006/relationships/customXml" Target="../ink/ink181.xml"/><Relationship Id="rId84" Type="http://schemas.openxmlformats.org/officeDocument/2006/relationships/customXml" Target="../ink/ink202.xml"/><Relationship Id="rId138" Type="http://schemas.openxmlformats.org/officeDocument/2006/relationships/customXml" Target="../ink/ink229.xml"/><Relationship Id="rId345" Type="http://schemas.openxmlformats.org/officeDocument/2006/relationships/image" Target="../media/image335.png"/><Relationship Id="rId387" Type="http://schemas.openxmlformats.org/officeDocument/2006/relationships/image" Target="../media/image356.png"/><Relationship Id="rId191" Type="http://schemas.openxmlformats.org/officeDocument/2006/relationships/image" Target="../media/image258.png"/><Relationship Id="rId205" Type="http://schemas.openxmlformats.org/officeDocument/2006/relationships/image" Target="../media/image265.png"/><Relationship Id="rId247" Type="http://schemas.openxmlformats.org/officeDocument/2006/relationships/image" Target="../media/image286.png"/><Relationship Id="rId412" Type="http://schemas.openxmlformats.org/officeDocument/2006/relationships/customXml" Target="../ink/ink366.xml"/><Relationship Id="rId107" Type="http://schemas.openxmlformats.org/officeDocument/2006/relationships/image" Target="../media/image216.png"/><Relationship Id="rId289" Type="http://schemas.openxmlformats.org/officeDocument/2006/relationships/image" Target="../media/image307.png"/><Relationship Id="rId454" Type="http://schemas.openxmlformats.org/officeDocument/2006/relationships/customXml" Target="../ink/ink387.xml"/><Relationship Id="rId11" Type="http://schemas.openxmlformats.org/officeDocument/2006/relationships/image" Target="../media/image168.png"/><Relationship Id="rId53" Type="http://schemas.openxmlformats.org/officeDocument/2006/relationships/image" Target="../media/image189.png"/><Relationship Id="rId149" Type="http://schemas.openxmlformats.org/officeDocument/2006/relationships/image" Target="../media/image237.png"/><Relationship Id="rId314" Type="http://schemas.openxmlformats.org/officeDocument/2006/relationships/customXml" Target="../ink/ink317.xml"/><Relationship Id="rId356" Type="http://schemas.openxmlformats.org/officeDocument/2006/relationships/customXml" Target="../ink/ink338.xml"/><Relationship Id="rId398" Type="http://schemas.openxmlformats.org/officeDocument/2006/relationships/customXml" Target="../ink/ink359.xml"/><Relationship Id="rId95" Type="http://schemas.openxmlformats.org/officeDocument/2006/relationships/image" Target="../media/image210.png"/><Relationship Id="rId160" Type="http://schemas.openxmlformats.org/officeDocument/2006/relationships/customXml" Target="../ink/ink240.xml"/><Relationship Id="rId216" Type="http://schemas.openxmlformats.org/officeDocument/2006/relationships/customXml" Target="../ink/ink268.xml"/><Relationship Id="rId423" Type="http://schemas.openxmlformats.org/officeDocument/2006/relationships/image" Target="../media/image374.png"/><Relationship Id="rId258" Type="http://schemas.openxmlformats.org/officeDocument/2006/relationships/customXml" Target="../ink/ink289.xml"/><Relationship Id="rId465" Type="http://schemas.openxmlformats.org/officeDocument/2006/relationships/image" Target="../media/image395.png"/><Relationship Id="rId22" Type="http://schemas.openxmlformats.org/officeDocument/2006/relationships/customXml" Target="../ink/ink171.xml"/><Relationship Id="rId64" Type="http://schemas.openxmlformats.org/officeDocument/2006/relationships/customXml" Target="../ink/ink192.xml"/><Relationship Id="rId118" Type="http://schemas.openxmlformats.org/officeDocument/2006/relationships/customXml" Target="../ink/ink219.xml"/><Relationship Id="rId325" Type="http://schemas.openxmlformats.org/officeDocument/2006/relationships/image" Target="../media/image325.png"/><Relationship Id="rId367" Type="http://schemas.openxmlformats.org/officeDocument/2006/relationships/image" Target="../media/image346.png"/><Relationship Id="rId171" Type="http://schemas.openxmlformats.org/officeDocument/2006/relationships/image" Target="../media/image248.png"/><Relationship Id="rId227" Type="http://schemas.openxmlformats.org/officeDocument/2006/relationships/image" Target="../media/image276.png"/><Relationship Id="rId269" Type="http://schemas.openxmlformats.org/officeDocument/2006/relationships/image" Target="../media/image297.png"/><Relationship Id="rId434" Type="http://schemas.openxmlformats.org/officeDocument/2006/relationships/customXml" Target="../ink/ink377.xml"/><Relationship Id="rId476" Type="http://schemas.openxmlformats.org/officeDocument/2006/relationships/customXml" Target="../ink/ink398.xml"/><Relationship Id="rId33" Type="http://schemas.openxmlformats.org/officeDocument/2006/relationships/image" Target="../media/image179.png"/><Relationship Id="rId129" Type="http://schemas.openxmlformats.org/officeDocument/2006/relationships/image" Target="../media/image227.png"/><Relationship Id="rId280" Type="http://schemas.openxmlformats.org/officeDocument/2006/relationships/customXml" Target="../ink/ink300.xml"/><Relationship Id="rId336" Type="http://schemas.openxmlformats.org/officeDocument/2006/relationships/customXml" Target="../ink/ink328.xml"/><Relationship Id="rId75" Type="http://schemas.openxmlformats.org/officeDocument/2006/relationships/image" Target="../media/image200.png"/><Relationship Id="rId140" Type="http://schemas.openxmlformats.org/officeDocument/2006/relationships/customXml" Target="../ink/ink230.xml"/><Relationship Id="rId182" Type="http://schemas.openxmlformats.org/officeDocument/2006/relationships/customXml" Target="../ink/ink251.xml"/><Relationship Id="rId378" Type="http://schemas.openxmlformats.org/officeDocument/2006/relationships/customXml" Target="../ink/ink349.xml"/><Relationship Id="rId403" Type="http://schemas.openxmlformats.org/officeDocument/2006/relationships/image" Target="../media/image364.png"/><Relationship Id="rId6" Type="http://schemas.openxmlformats.org/officeDocument/2006/relationships/customXml" Target="../ink/ink163.xml"/><Relationship Id="rId238" Type="http://schemas.openxmlformats.org/officeDocument/2006/relationships/customXml" Target="../ink/ink279.xml"/><Relationship Id="rId445" Type="http://schemas.openxmlformats.org/officeDocument/2006/relationships/image" Target="../media/image385.png"/><Relationship Id="rId487" Type="http://schemas.openxmlformats.org/officeDocument/2006/relationships/image" Target="../media/image406.png"/><Relationship Id="rId291" Type="http://schemas.openxmlformats.org/officeDocument/2006/relationships/image" Target="../media/image308.png"/><Relationship Id="rId305" Type="http://schemas.openxmlformats.org/officeDocument/2006/relationships/image" Target="../media/image315.png"/><Relationship Id="rId347" Type="http://schemas.openxmlformats.org/officeDocument/2006/relationships/image" Target="../media/image336.png"/><Relationship Id="rId44" Type="http://schemas.openxmlformats.org/officeDocument/2006/relationships/customXml" Target="../ink/ink182.xml"/><Relationship Id="rId86" Type="http://schemas.openxmlformats.org/officeDocument/2006/relationships/customXml" Target="../ink/ink203.xml"/><Relationship Id="rId151" Type="http://schemas.openxmlformats.org/officeDocument/2006/relationships/image" Target="../media/image238.png"/><Relationship Id="rId389" Type="http://schemas.openxmlformats.org/officeDocument/2006/relationships/image" Target="../media/image357.png"/><Relationship Id="rId193" Type="http://schemas.openxmlformats.org/officeDocument/2006/relationships/image" Target="../media/image259.png"/><Relationship Id="rId207" Type="http://schemas.openxmlformats.org/officeDocument/2006/relationships/image" Target="../media/image266.png"/><Relationship Id="rId249" Type="http://schemas.openxmlformats.org/officeDocument/2006/relationships/image" Target="../media/image287.png"/><Relationship Id="rId414" Type="http://schemas.openxmlformats.org/officeDocument/2006/relationships/customXml" Target="../ink/ink367.xml"/><Relationship Id="rId456" Type="http://schemas.openxmlformats.org/officeDocument/2006/relationships/customXml" Target="../ink/ink388.xml"/><Relationship Id="rId13" Type="http://schemas.openxmlformats.org/officeDocument/2006/relationships/image" Target="../media/image169.png"/><Relationship Id="rId109" Type="http://schemas.openxmlformats.org/officeDocument/2006/relationships/image" Target="../media/image217.png"/><Relationship Id="rId260" Type="http://schemas.openxmlformats.org/officeDocument/2006/relationships/customXml" Target="../ink/ink290.xml"/><Relationship Id="rId316" Type="http://schemas.openxmlformats.org/officeDocument/2006/relationships/customXml" Target="../ink/ink318.xml"/><Relationship Id="rId55" Type="http://schemas.openxmlformats.org/officeDocument/2006/relationships/image" Target="../media/image190.png"/><Relationship Id="rId97" Type="http://schemas.openxmlformats.org/officeDocument/2006/relationships/image" Target="../media/image211.png"/><Relationship Id="rId120" Type="http://schemas.openxmlformats.org/officeDocument/2006/relationships/customXml" Target="../ink/ink220.xml"/><Relationship Id="rId358" Type="http://schemas.openxmlformats.org/officeDocument/2006/relationships/customXml" Target="../ink/ink339.xml"/><Relationship Id="rId162" Type="http://schemas.openxmlformats.org/officeDocument/2006/relationships/customXml" Target="../ink/ink241.xml"/><Relationship Id="rId218" Type="http://schemas.openxmlformats.org/officeDocument/2006/relationships/customXml" Target="../ink/ink269.xml"/><Relationship Id="rId425" Type="http://schemas.openxmlformats.org/officeDocument/2006/relationships/image" Target="../media/image375.png"/><Relationship Id="rId467" Type="http://schemas.openxmlformats.org/officeDocument/2006/relationships/image" Target="../media/image396.png"/><Relationship Id="rId271" Type="http://schemas.openxmlformats.org/officeDocument/2006/relationships/image" Target="../media/image298.png"/><Relationship Id="rId24" Type="http://schemas.openxmlformats.org/officeDocument/2006/relationships/customXml" Target="../ink/ink172.xml"/><Relationship Id="rId66" Type="http://schemas.openxmlformats.org/officeDocument/2006/relationships/customXml" Target="../ink/ink193.xml"/><Relationship Id="rId131" Type="http://schemas.openxmlformats.org/officeDocument/2006/relationships/image" Target="../media/image228.png"/><Relationship Id="rId327" Type="http://schemas.openxmlformats.org/officeDocument/2006/relationships/image" Target="../media/image326.png"/><Relationship Id="rId369" Type="http://schemas.openxmlformats.org/officeDocument/2006/relationships/image" Target="../media/image347.png"/><Relationship Id="rId173" Type="http://schemas.openxmlformats.org/officeDocument/2006/relationships/image" Target="../media/image249.png"/><Relationship Id="rId229" Type="http://schemas.openxmlformats.org/officeDocument/2006/relationships/image" Target="../media/image277.png"/><Relationship Id="rId380" Type="http://schemas.openxmlformats.org/officeDocument/2006/relationships/customXml" Target="../ink/ink350.xml"/><Relationship Id="rId436" Type="http://schemas.openxmlformats.org/officeDocument/2006/relationships/customXml" Target="../ink/ink378.xml"/><Relationship Id="rId240" Type="http://schemas.openxmlformats.org/officeDocument/2006/relationships/customXml" Target="../ink/ink280.xml"/><Relationship Id="rId478" Type="http://schemas.openxmlformats.org/officeDocument/2006/relationships/customXml" Target="../ink/ink399.xml"/><Relationship Id="rId35" Type="http://schemas.openxmlformats.org/officeDocument/2006/relationships/image" Target="../media/image180.png"/><Relationship Id="rId77" Type="http://schemas.openxmlformats.org/officeDocument/2006/relationships/image" Target="../media/image201.png"/><Relationship Id="rId100" Type="http://schemas.openxmlformats.org/officeDocument/2006/relationships/customXml" Target="../ink/ink210.xml"/><Relationship Id="rId282" Type="http://schemas.openxmlformats.org/officeDocument/2006/relationships/customXml" Target="../ink/ink301.xml"/><Relationship Id="rId338" Type="http://schemas.openxmlformats.org/officeDocument/2006/relationships/customXml" Target="../ink/ink329.xml"/><Relationship Id="rId8" Type="http://schemas.openxmlformats.org/officeDocument/2006/relationships/customXml" Target="../ink/ink164.xml"/><Relationship Id="rId142" Type="http://schemas.openxmlformats.org/officeDocument/2006/relationships/customXml" Target="../ink/ink231.xml"/><Relationship Id="rId184" Type="http://schemas.openxmlformats.org/officeDocument/2006/relationships/customXml" Target="../ink/ink252.xml"/><Relationship Id="rId391" Type="http://schemas.openxmlformats.org/officeDocument/2006/relationships/image" Target="../media/image358.png"/><Relationship Id="rId405" Type="http://schemas.openxmlformats.org/officeDocument/2006/relationships/image" Target="../media/image365.png"/><Relationship Id="rId447" Type="http://schemas.openxmlformats.org/officeDocument/2006/relationships/image" Target="../media/image386.png"/><Relationship Id="rId251" Type="http://schemas.openxmlformats.org/officeDocument/2006/relationships/image" Target="../media/image288.png"/><Relationship Id="rId489" Type="http://schemas.openxmlformats.org/officeDocument/2006/relationships/image" Target="../media/image407.png"/><Relationship Id="rId46" Type="http://schemas.openxmlformats.org/officeDocument/2006/relationships/customXml" Target="../ink/ink183.xml"/><Relationship Id="rId293" Type="http://schemas.openxmlformats.org/officeDocument/2006/relationships/image" Target="../media/image309.png"/><Relationship Id="rId307" Type="http://schemas.openxmlformats.org/officeDocument/2006/relationships/image" Target="../media/image316.png"/><Relationship Id="rId349" Type="http://schemas.openxmlformats.org/officeDocument/2006/relationships/image" Target="../media/image337.png"/><Relationship Id="rId88" Type="http://schemas.openxmlformats.org/officeDocument/2006/relationships/customXml" Target="../ink/ink204.xml"/><Relationship Id="rId111" Type="http://schemas.openxmlformats.org/officeDocument/2006/relationships/image" Target="../media/image218.png"/><Relationship Id="rId153" Type="http://schemas.openxmlformats.org/officeDocument/2006/relationships/image" Target="../media/image239.png"/><Relationship Id="rId195" Type="http://schemas.openxmlformats.org/officeDocument/2006/relationships/image" Target="../media/image260.png"/><Relationship Id="rId209" Type="http://schemas.openxmlformats.org/officeDocument/2006/relationships/image" Target="../media/image267.png"/><Relationship Id="rId360" Type="http://schemas.openxmlformats.org/officeDocument/2006/relationships/customXml" Target="../ink/ink340.xml"/><Relationship Id="rId416" Type="http://schemas.openxmlformats.org/officeDocument/2006/relationships/customXml" Target="../ink/ink368.xml"/><Relationship Id="rId220" Type="http://schemas.openxmlformats.org/officeDocument/2006/relationships/customXml" Target="../ink/ink270.xml"/><Relationship Id="rId458" Type="http://schemas.openxmlformats.org/officeDocument/2006/relationships/customXml" Target="../ink/ink389.xml"/><Relationship Id="rId15" Type="http://schemas.openxmlformats.org/officeDocument/2006/relationships/image" Target="../media/image170.png"/><Relationship Id="rId57" Type="http://schemas.openxmlformats.org/officeDocument/2006/relationships/image" Target="../media/image191.png"/><Relationship Id="rId262" Type="http://schemas.openxmlformats.org/officeDocument/2006/relationships/customXml" Target="../ink/ink291.xml"/><Relationship Id="rId318" Type="http://schemas.openxmlformats.org/officeDocument/2006/relationships/customXml" Target="../ink/ink319.xml"/><Relationship Id="rId99" Type="http://schemas.openxmlformats.org/officeDocument/2006/relationships/image" Target="../media/image212.png"/><Relationship Id="rId122" Type="http://schemas.openxmlformats.org/officeDocument/2006/relationships/customXml" Target="../ink/ink221.xml"/><Relationship Id="rId164" Type="http://schemas.openxmlformats.org/officeDocument/2006/relationships/customXml" Target="../ink/ink242.xml"/><Relationship Id="rId371" Type="http://schemas.openxmlformats.org/officeDocument/2006/relationships/image" Target="../media/image348.png"/><Relationship Id="rId427" Type="http://schemas.openxmlformats.org/officeDocument/2006/relationships/image" Target="../media/image376.png"/><Relationship Id="rId469" Type="http://schemas.openxmlformats.org/officeDocument/2006/relationships/image" Target="../media/image397.png"/><Relationship Id="rId26" Type="http://schemas.openxmlformats.org/officeDocument/2006/relationships/customXml" Target="../ink/ink173.xml"/><Relationship Id="rId231" Type="http://schemas.openxmlformats.org/officeDocument/2006/relationships/image" Target="../media/image278.png"/><Relationship Id="rId273" Type="http://schemas.openxmlformats.org/officeDocument/2006/relationships/image" Target="../media/image299.png"/><Relationship Id="rId329" Type="http://schemas.openxmlformats.org/officeDocument/2006/relationships/image" Target="../media/image327.png"/><Relationship Id="rId480" Type="http://schemas.openxmlformats.org/officeDocument/2006/relationships/customXml" Target="../ink/ink400.xml"/><Relationship Id="rId68" Type="http://schemas.openxmlformats.org/officeDocument/2006/relationships/customXml" Target="../ink/ink194.xml"/><Relationship Id="rId133" Type="http://schemas.openxmlformats.org/officeDocument/2006/relationships/image" Target="../media/image229.png"/><Relationship Id="rId175" Type="http://schemas.openxmlformats.org/officeDocument/2006/relationships/image" Target="../media/image250.png"/><Relationship Id="rId340" Type="http://schemas.openxmlformats.org/officeDocument/2006/relationships/customXml" Target="../ink/ink330.xml"/><Relationship Id="rId200" Type="http://schemas.openxmlformats.org/officeDocument/2006/relationships/customXml" Target="../ink/ink260.xml"/><Relationship Id="rId382" Type="http://schemas.openxmlformats.org/officeDocument/2006/relationships/customXml" Target="../ink/ink351.xml"/><Relationship Id="rId438" Type="http://schemas.openxmlformats.org/officeDocument/2006/relationships/customXml" Target="../ink/ink379.xml"/><Relationship Id="rId242" Type="http://schemas.openxmlformats.org/officeDocument/2006/relationships/customXml" Target="../ink/ink281.xml"/><Relationship Id="rId284" Type="http://schemas.openxmlformats.org/officeDocument/2006/relationships/customXml" Target="../ink/ink302.xml"/><Relationship Id="rId491" Type="http://schemas.openxmlformats.org/officeDocument/2006/relationships/image" Target="../media/image408.png"/><Relationship Id="rId37" Type="http://schemas.openxmlformats.org/officeDocument/2006/relationships/image" Target="../media/image181.png"/><Relationship Id="rId79" Type="http://schemas.openxmlformats.org/officeDocument/2006/relationships/image" Target="../media/image202.png"/><Relationship Id="rId102" Type="http://schemas.openxmlformats.org/officeDocument/2006/relationships/customXml" Target="../ink/ink211.xml"/><Relationship Id="rId144" Type="http://schemas.openxmlformats.org/officeDocument/2006/relationships/customXml" Target="../ink/ink232.xml"/><Relationship Id="rId90" Type="http://schemas.openxmlformats.org/officeDocument/2006/relationships/customXml" Target="../ink/ink205.xml"/><Relationship Id="rId186" Type="http://schemas.openxmlformats.org/officeDocument/2006/relationships/customXml" Target="../ink/ink253.xml"/><Relationship Id="rId351" Type="http://schemas.openxmlformats.org/officeDocument/2006/relationships/image" Target="../media/image338.png"/><Relationship Id="rId393" Type="http://schemas.openxmlformats.org/officeDocument/2006/relationships/image" Target="../media/image359.png"/><Relationship Id="rId407" Type="http://schemas.openxmlformats.org/officeDocument/2006/relationships/image" Target="../media/image366.png"/><Relationship Id="rId449" Type="http://schemas.openxmlformats.org/officeDocument/2006/relationships/image" Target="../media/image387.png"/><Relationship Id="rId211" Type="http://schemas.openxmlformats.org/officeDocument/2006/relationships/image" Target="../media/image268.png"/><Relationship Id="rId253" Type="http://schemas.openxmlformats.org/officeDocument/2006/relationships/image" Target="../media/image289.png"/><Relationship Id="rId295" Type="http://schemas.openxmlformats.org/officeDocument/2006/relationships/image" Target="../media/image310.png"/><Relationship Id="rId309" Type="http://schemas.openxmlformats.org/officeDocument/2006/relationships/image" Target="../media/image317.png"/><Relationship Id="rId460" Type="http://schemas.openxmlformats.org/officeDocument/2006/relationships/customXml" Target="../ink/ink390.xml"/><Relationship Id="rId48" Type="http://schemas.openxmlformats.org/officeDocument/2006/relationships/customXml" Target="../ink/ink184.xml"/><Relationship Id="rId113" Type="http://schemas.openxmlformats.org/officeDocument/2006/relationships/image" Target="../media/image219.png"/><Relationship Id="rId320" Type="http://schemas.openxmlformats.org/officeDocument/2006/relationships/customXml" Target="../ink/ink320.xml"/><Relationship Id="rId155" Type="http://schemas.openxmlformats.org/officeDocument/2006/relationships/image" Target="../media/image240.png"/><Relationship Id="rId197" Type="http://schemas.openxmlformats.org/officeDocument/2006/relationships/image" Target="../media/image261.png"/><Relationship Id="rId362" Type="http://schemas.openxmlformats.org/officeDocument/2006/relationships/customXml" Target="../ink/ink341.xml"/><Relationship Id="rId418" Type="http://schemas.openxmlformats.org/officeDocument/2006/relationships/customXml" Target="../ink/ink369.xml"/><Relationship Id="rId222" Type="http://schemas.openxmlformats.org/officeDocument/2006/relationships/customXml" Target="../ink/ink271.xml"/><Relationship Id="rId264" Type="http://schemas.openxmlformats.org/officeDocument/2006/relationships/customXml" Target="../ink/ink292.xml"/><Relationship Id="rId471" Type="http://schemas.openxmlformats.org/officeDocument/2006/relationships/image" Target="../media/image398.png"/><Relationship Id="rId17" Type="http://schemas.openxmlformats.org/officeDocument/2006/relationships/image" Target="../media/image171.png"/><Relationship Id="rId59" Type="http://schemas.openxmlformats.org/officeDocument/2006/relationships/image" Target="../media/image192.png"/><Relationship Id="rId124" Type="http://schemas.openxmlformats.org/officeDocument/2006/relationships/customXml" Target="../ink/ink222.xml"/><Relationship Id="rId70" Type="http://schemas.openxmlformats.org/officeDocument/2006/relationships/customXml" Target="../ink/ink195.xml"/><Relationship Id="rId166" Type="http://schemas.openxmlformats.org/officeDocument/2006/relationships/customXml" Target="../ink/ink243.xml"/><Relationship Id="rId331" Type="http://schemas.openxmlformats.org/officeDocument/2006/relationships/image" Target="../media/image328.png"/><Relationship Id="rId373" Type="http://schemas.openxmlformats.org/officeDocument/2006/relationships/image" Target="../media/image349.png"/><Relationship Id="rId429" Type="http://schemas.openxmlformats.org/officeDocument/2006/relationships/image" Target="../media/image37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79.png"/><Relationship Id="rId440" Type="http://schemas.openxmlformats.org/officeDocument/2006/relationships/customXml" Target="../ink/ink380.xml"/><Relationship Id="rId28" Type="http://schemas.openxmlformats.org/officeDocument/2006/relationships/customXml" Target="../ink/ink174.xml"/><Relationship Id="rId275" Type="http://schemas.openxmlformats.org/officeDocument/2006/relationships/image" Target="../media/image300.png"/><Relationship Id="rId300" Type="http://schemas.openxmlformats.org/officeDocument/2006/relationships/customXml" Target="../ink/ink310.xml"/><Relationship Id="rId482" Type="http://schemas.openxmlformats.org/officeDocument/2006/relationships/customXml" Target="../ink/ink401.xml"/><Relationship Id="rId81" Type="http://schemas.openxmlformats.org/officeDocument/2006/relationships/image" Target="../media/image203.png"/><Relationship Id="rId135" Type="http://schemas.openxmlformats.org/officeDocument/2006/relationships/image" Target="../media/image230.png"/><Relationship Id="rId177" Type="http://schemas.openxmlformats.org/officeDocument/2006/relationships/image" Target="../media/image251.png"/><Relationship Id="rId342" Type="http://schemas.openxmlformats.org/officeDocument/2006/relationships/customXml" Target="../ink/ink331.xml"/><Relationship Id="rId384" Type="http://schemas.openxmlformats.org/officeDocument/2006/relationships/customXml" Target="../ink/ink352.xml"/><Relationship Id="rId202" Type="http://schemas.openxmlformats.org/officeDocument/2006/relationships/customXml" Target="../ink/ink261.xml"/><Relationship Id="rId244" Type="http://schemas.openxmlformats.org/officeDocument/2006/relationships/customXml" Target="../ink/ink282.xml"/><Relationship Id="rId39" Type="http://schemas.openxmlformats.org/officeDocument/2006/relationships/image" Target="../media/image182.png"/><Relationship Id="rId286" Type="http://schemas.openxmlformats.org/officeDocument/2006/relationships/customXml" Target="../ink/ink303.xml"/><Relationship Id="rId451" Type="http://schemas.openxmlformats.org/officeDocument/2006/relationships/image" Target="../media/image388.png"/><Relationship Id="rId493" Type="http://schemas.openxmlformats.org/officeDocument/2006/relationships/image" Target="../media/image409.png"/><Relationship Id="rId50" Type="http://schemas.openxmlformats.org/officeDocument/2006/relationships/customXml" Target="../ink/ink185.xml"/><Relationship Id="rId104" Type="http://schemas.openxmlformats.org/officeDocument/2006/relationships/customXml" Target="../ink/ink212.xml"/><Relationship Id="rId146" Type="http://schemas.openxmlformats.org/officeDocument/2006/relationships/customXml" Target="../ink/ink233.xml"/><Relationship Id="rId188" Type="http://schemas.openxmlformats.org/officeDocument/2006/relationships/customXml" Target="../ink/ink254.xml"/><Relationship Id="rId311" Type="http://schemas.openxmlformats.org/officeDocument/2006/relationships/image" Target="../media/image318.png"/><Relationship Id="rId353" Type="http://schemas.openxmlformats.org/officeDocument/2006/relationships/image" Target="../media/image339.png"/><Relationship Id="rId395" Type="http://schemas.openxmlformats.org/officeDocument/2006/relationships/image" Target="../media/image360.png"/><Relationship Id="rId409" Type="http://schemas.openxmlformats.org/officeDocument/2006/relationships/image" Target="../media/image367.png"/><Relationship Id="rId92" Type="http://schemas.openxmlformats.org/officeDocument/2006/relationships/customXml" Target="../ink/ink206.xml"/><Relationship Id="rId213" Type="http://schemas.openxmlformats.org/officeDocument/2006/relationships/image" Target="../media/image269.png"/><Relationship Id="rId420" Type="http://schemas.openxmlformats.org/officeDocument/2006/relationships/customXml" Target="../ink/ink370.xml"/><Relationship Id="rId255" Type="http://schemas.openxmlformats.org/officeDocument/2006/relationships/image" Target="../media/image290.png"/><Relationship Id="rId297" Type="http://schemas.openxmlformats.org/officeDocument/2006/relationships/image" Target="../media/image311.png"/><Relationship Id="rId462" Type="http://schemas.openxmlformats.org/officeDocument/2006/relationships/customXml" Target="../ink/ink391.xml"/><Relationship Id="rId115" Type="http://schemas.openxmlformats.org/officeDocument/2006/relationships/image" Target="../media/image220.png"/><Relationship Id="rId157" Type="http://schemas.openxmlformats.org/officeDocument/2006/relationships/image" Target="../media/image241.png"/><Relationship Id="rId322" Type="http://schemas.openxmlformats.org/officeDocument/2006/relationships/customXml" Target="../ink/ink321.xml"/><Relationship Id="rId364" Type="http://schemas.openxmlformats.org/officeDocument/2006/relationships/customXml" Target="../ink/ink342.xml"/><Relationship Id="rId61" Type="http://schemas.openxmlformats.org/officeDocument/2006/relationships/image" Target="../media/image193.png"/><Relationship Id="rId199" Type="http://schemas.openxmlformats.org/officeDocument/2006/relationships/image" Target="../media/image262.png"/><Relationship Id="rId19" Type="http://schemas.openxmlformats.org/officeDocument/2006/relationships/image" Target="../media/image172.png"/><Relationship Id="rId224" Type="http://schemas.openxmlformats.org/officeDocument/2006/relationships/customXml" Target="../ink/ink272.xml"/><Relationship Id="rId266" Type="http://schemas.openxmlformats.org/officeDocument/2006/relationships/customXml" Target="../ink/ink293.xml"/><Relationship Id="rId431" Type="http://schemas.openxmlformats.org/officeDocument/2006/relationships/image" Target="../media/image378.png"/><Relationship Id="rId473" Type="http://schemas.openxmlformats.org/officeDocument/2006/relationships/image" Target="../media/image399.png"/><Relationship Id="rId30" Type="http://schemas.openxmlformats.org/officeDocument/2006/relationships/customXml" Target="../ink/ink175.xml"/><Relationship Id="rId126" Type="http://schemas.openxmlformats.org/officeDocument/2006/relationships/customXml" Target="../ink/ink223.xml"/><Relationship Id="rId168" Type="http://schemas.openxmlformats.org/officeDocument/2006/relationships/customXml" Target="../ink/ink244.xml"/><Relationship Id="rId333" Type="http://schemas.openxmlformats.org/officeDocument/2006/relationships/image" Target="../media/image329.png"/><Relationship Id="rId72" Type="http://schemas.openxmlformats.org/officeDocument/2006/relationships/customXml" Target="../ink/ink196.xml"/><Relationship Id="rId375" Type="http://schemas.openxmlformats.org/officeDocument/2006/relationships/image" Target="../media/image350.png"/><Relationship Id="rId3" Type="http://schemas.openxmlformats.org/officeDocument/2006/relationships/image" Target="../media/image164.png"/><Relationship Id="rId235" Type="http://schemas.openxmlformats.org/officeDocument/2006/relationships/image" Target="../media/image280.png"/><Relationship Id="rId277" Type="http://schemas.openxmlformats.org/officeDocument/2006/relationships/image" Target="../media/image301.png"/><Relationship Id="rId400" Type="http://schemas.openxmlformats.org/officeDocument/2006/relationships/customXml" Target="../ink/ink360.xml"/><Relationship Id="rId442" Type="http://schemas.openxmlformats.org/officeDocument/2006/relationships/customXml" Target="../ink/ink381.xml"/><Relationship Id="rId484" Type="http://schemas.openxmlformats.org/officeDocument/2006/relationships/customXml" Target="../ink/ink402.xml"/><Relationship Id="rId137" Type="http://schemas.openxmlformats.org/officeDocument/2006/relationships/image" Target="../media/image231.png"/><Relationship Id="rId302" Type="http://schemas.openxmlformats.org/officeDocument/2006/relationships/customXml" Target="../ink/ink311.xml"/><Relationship Id="rId344" Type="http://schemas.openxmlformats.org/officeDocument/2006/relationships/customXml" Target="../ink/ink332.xml"/><Relationship Id="rId41" Type="http://schemas.openxmlformats.org/officeDocument/2006/relationships/image" Target="../media/image183.png"/><Relationship Id="rId83" Type="http://schemas.openxmlformats.org/officeDocument/2006/relationships/image" Target="../media/image204.png"/><Relationship Id="rId179" Type="http://schemas.openxmlformats.org/officeDocument/2006/relationships/image" Target="../media/image252.png"/><Relationship Id="rId386" Type="http://schemas.openxmlformats.org/officeDocument/2006/relationships/customXml" Target="../ink/ink35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0.xml"/><Relationship Id="rId117" Type="http://schemas.openxmlformats.org/officeDocument/2006/relationships/image" Target="../media/image468.png"/><Relationship Id="rId21" Type="http://schemas.openxmlformats.org/officeDocument/2006/relationships/image" Target="../media/image420.png"/><Relationship Id="rId42" Type="http://schemas.openxmlformats.org/officeDocument/2006/relationships/customXml" Target="../ink/ink428.xml"/><Relationship Id="rId47" Type="http://schemas.openxmlformats.org/officeDocument/2006/relationships/image" Target="../media/image433.png"/><Relationship Id="rId63" Type="http://schemas.openxmlformats.org/officeDocument/2006/relationships/image" Target="../media/image441.png"/><Relationship Id="rId68" Type="http://schemas.openxmlformats.org/officeDocument/2006/relationships/customXml" Target="../ink/ink441.xml"/><Relationship Id="rId84" Type="http://schemas.openxmlformats.org/officeDocument/2006/relationships/customXml" Target="../ink/ink449.xml"/><Relationship Id="rId89" Type="http://schemas.openxmlformats.org/officeDocument/2006/relationships/image" Target="../media/image454.png"/><Relationship Id="rId112" Type="http://schemas.openxmlformats.org/officeDocument/2006/relationships/customXml" Target="../ink/ink463.xml"/><Relationship Id="rId16" Type="http://schemas.openxmlformats.org/officeDocument/2006/relationships/customXml" Target="../ink/ink415.xml"/><Relationship Id="rId107" Type="http://schemas.openxmlformats.org/officeDocument/2006/relationships/image" Target="../media/image463.png"/><Relationship Id="rId11" Type="http://schemas.openxmlformats.org/officeDocument/2006/relationships/image" Target="../media/image415.png"/><Relationship Id="rId32" Type="http://schemas.openxmlformats.org/officeDocument/2006/relationships/customXml" Target="../ink/ink423.xml"/><Relationship Id="rId37" Type="http://schemas.openxmlformats.org/officeDocument/2006/relationships/image" Target="../media/image428.png"/><Relationship Id="rId53" Type="http://schemas.openxmlformats.org/officeDocument/2006/relationships/image" Target="../media/image436.png"/><Relationship Id="rId58" Type="http://schemas.openxmlformats.org/officeDocument/2006/relationships/customXml" Target="../ink/ink436.xml"/><Relationship Id="rId74" Type="http://schemas.openxmlformats.org/officeDocument/2006/relationships/customXml" Target="../ink/ink444.xml"/><Relationship Id="rId79" Type="http://schemas.openxmlformats.org/officeDocument/2006/relationships/image" Target="../media/image449.png"/><Relationship Id="rId102" Type="http://schemas.openxmlformats.org/officeDocument/2006/relationships/customXml" Target="../ink/ink458.xml"/><Relationship Id="rId123" Type="http://schemas.openxmlformats.org/officeDocument/2006/relationships/image" Target="../media/image471.png"/><Relationship Id="rId5" Type="http://schemas.openxmlformats.org/officeDocument/2006/relationships/image" Target="../media/image412.png"/><Relationship Id="rId90" Type="http://schemas.openxmlformats.org/officeDocument/2006/relationships/customXml" Target="../ink/ink452.xml"/><Relationship Id="rId95" Type="http://schemas.openxmlformats.org/officeDocument/2006/relationships/image" Target="../media/image457.png"/><Relationship Id="rId22" Type="http://schemas.openxmlformats.org/officeDocument/2006/relationships/customXml" Target="../ink/ink418.xml"/><Relationship Id="rId27" Type="http://schemas.openxmlformats.org/officeDocument/2006/relationships/image" Target="../media/image423.png"/><Relationship Id="rId43" Type="http://schemas.openxmlformats.org/officeDocument/2006/relationships/image" Target="../media/image431.png"/><Relationship Id="rId48" Type="http://schemas.openxmlformats.org/officeDocument/2006/relationships/customXml" Target="../ink/ink431.xml"/><Relationship Id="rId64" Type="http://schemas.openxmlformats.org/officeDocument/2006/relationships/customXml" Target="../ink/ink439.xml"/><Relationship Id="rId69" Type="http://schemas.openxmlformats.org/officeDocument/2006/relationships/image" Target="../media/image444.png"/><Relationship Id="rId113" Type="http://schemas.openxmlformats.org/officeDocument/2006/relationships/image" Target="../media/image466.png"/><Relationship Id="rId118" Type="http://schemas.openxmlformats.org/officeDocument/2006/relationships/customXml" Target="../ink/ink466.xml"/><Relationship Id="rId80" Type="http://schemas.openxmlformats.org/officeDocument/2006/relationships/customXml" Target="../ink/ink447.xml"/><Relationship Id="rId85" Type="http://schemas.openxmlformats.org/officeDocument/2006/relationships/image" Target="../media/image452.png"/><Relationship Id="rId12" Type="http://schemas.openxmlformats.org/officeDocument/2006/relationships/customXml" Target="../ink/ink413.xml"/><Relationship Id="rId17" Type="http://schemas.openxmlformats.org/officeDocument/2006/relationships/image" Target="../media/image418.png"/><Relationship Id="rId33" Type="http://schemas.openxmlformats.org/officeDocument/2006/relationships/image" Target="../media/image426.png"/><Relationship Id="rId38" Type="http://schemas.openxmlformats.org/officeDocument/2006/relationships/customXml" Target="../ink/ink426.xml"/><Relationship Id="rId59" Type="http://schemas.openxmlformats.org/officeDocument/2006/relationships/image" Target="../media/image439.png"/><Relationship Id="rId103" Type="http://schemas.openxmlformats.org/officeDocument/2006/relationships/image" Target="../media/image461.png"/><Relationship Id="rId108" Type="http://schemas.openxmlformats.org/officeDocument/2006/relationships/customXml" Target="../ink/ink461.xml"/><Relationship Id="rId124" Type="http://schemas.openxmlformats.org/officeDocument/2006/relationships/customXml" Target="../ink/ink469.xml"/><Relationship Id="rId54" Type="http://schemas.openxmlformats.org/officeDocument/2006/relationships/customXml" Target="../ink/ink434.xml"/><Relationship Id="rId70" Type="http://schemas.openxmlformats.org/officeDocument/2006/relationships/customXml" Target="../ink/ink442.xml"/><Relationship Id="rId75" Type="http://schemas.openxmlformats.org/officeDocument/2006/relationships/image" Target="../media/image447.png"/><Relationship Id="rId91" Type="http://schemas.openxmlformats.org/officeDocument/2006/relationships/image" Target="../media/image455.png"/><Relationship Id="rId96" Type="http://schemas.openxmlformats.org/officeDocument/2006/relationships/customXml" Target="../ink/ink4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0.xml"/><Relationship Id="rId23" Type="http://schemas.openxmlformats.org/officeDocument/2006/relationships/image" Target="../media/image421.png"/><Relationship Id="rId28" Type="http://schemas.openxmlformats.org/officeDocument/2006/relationships/customXml" Target="../ink/ink421.xml"/><Relationship Id="rId49" Type="http://schemas.openxmlformats.org/officeDocument/2006/relationships/image" Target="../media/image434.png"/><Relationship Id="rId114" Type="http://schemas.openxmlformats.org/officeDocument/2006/relationships/customXml" Target="../ink/ink464.xml"/><Relationship Id="rId119" Type="http://schemas.openxmlformats.org/officeDocument/2006/relationships/image" Target="../media/image469.png"/><Relationship Id="rId44" Type="http://schemas.openxmlformats.org/officeDocument/2006/relationships/customXml" Target="../ink/ink429.xml"/><Relationship Id="rId60" Type="http://schemas.openxmlformats.org/officeDocument/2006/relationships/customXml" Target="../ink/ink437.xml"/><Relationship Id="rId65" Type="http://schemas.openxmlformats.org/officeDocument/2006/relationships/image" Target="../media/image442.png"/><Relationship Id="rId81" Type="http://schemas.openxmlformats.org/officeDocument/2006/relationships/image" Target="../media/image450.png"/><Relationship Id="rId86" Type="http://schemas.openxmlformats.org/officeDocument/2006/relationships/customXml" Target="../ink/ink450.xml"/><Relationship Id="rId13" Type="http://schemas.openxmlformats.org/officeDocument/2006/relationships/image" Target="../media/image416.png"/><Relationship Id="rId18" Type="http://schemas.openxmlformats.org/officeDocument/2006/relationships/customXml" Target="../ink/ink416.xml"/><Relationship Id="rId39" Type="http://schemas.openxmlformats.org/officeDocument/2006/relationships/image" Target="../media/image429.png"/><Relationship Id="rId109" Type="http://schemas.openxmlformats.org/officeDocument/2006/relationships/image" Target="../media/image464.png"/><Relationship Id="rId34" Type="http://schemas.openxmlformats.org/officeDocument/2006/relationships/customXml" Target="../ink/ink424.xml"/><Relationship Id="rId50" Type="http://schemas.openxmlformats.org/officeDocument/2006/relationships/customXml" Target="../ink/ink432.xml"/><Relationship Id="rId55" Type="http://schemas.openxmlformats.org/officeDocument/2006/relationships/image" Target="../media/image437.png"/><Relationship Id="rId76" Type="http://schemas.openxmlformats.org/officeDocument/2006/relationships/customXml" Target="../ink/ink445.xml"/><Relationship Id="rId97" Type="http://schemas.openxmlformats.org/officeDocument/2006/relationships/image" Target="../media/image458.png"/><Relationship Id="rId104" Type="http://schemas.openxmlformats.org/officeDocument/2006/relationships/customXml" Target="../ink/ink459.xml"/><Relationship Id="rId120" Type="http://schemas.openxmlformats.org/officeDocument/2006/relationships/customXml" Target="../ink/ink467.xml"/><Relationship Id="rId125" Type="http://schemas.openxmlformats.org/officeDocument/2006/relationships/image" Target="../media/image472.png"/><Relationship Id="rId7" Type="http://schemas.openxmlformats.org/officeDocument/2006/relationships/image" Target="../media/image413.png"/><Relationship Id="rId71" Type="http://schemas.openxmlformats.org/officeDocument/2006/relationships/image" Target="../media/image445.png"/><Relationship Id="rId92" Type="http://schemas.openxmlformats.org/officeDocument/2006/relationships/customXml" Target="../ink/ink453.xml"/><Relationship Id="rId2" Type="http://schemas.openxmlformats.org/officeDocument/2006/relationships/customXml" Target="../ink/ink408.xml"/><Relationship Id="rId29" Type="http://schemas.openxmlformats.org/officeDocument/2006/relationships/image" Target="../media/image424.png"/><Relationship Id="rId24" Type="http://schemas.openxmlformats.org/officeDocument/2006/relationships/customXml" Target="../ink/ink419.xml"/><Relationship Id="rId40" Type="http://schemas.openxmlformats.org/officeDocument/2006/relationships/customXml" Target="../ink/ink427.xml"/><Relationship Id="rId45" Type="http://schemas.openxmlformats.org/officeDocument/2006/relationships/image" Target="../media/image432.png"/><Relationship Id="rId66" Type="http://schemas.openxmlformats.org/officeDocument/2006/relationships/customXml" Target="../ink/ink440.xml"/><Relationship Id="rId87" Type="http://schemas.openxmlformats.org/officeDocument/2006/relationships/image" Target="../media/image453.png"/><Relationship Id="rId110" Type="http://schemas.openxmlformats.org/officeDocument/2006/relationships/customXml" Target="../ink/ink462.xml"/><Relationship Id="rId115" Type="http://schemas.openxmlformats.org/officeDocument/2006/relationships/image" Target="../media/image467.png"/><Relationship Id="rId61" Type="http://schemas.openxmlformats.org/officeDocument/2006/relationships/image" Target="../media/image440.png"/><Relationship Id="rId82" Type="http://schemas.openxmlformats.org/officeDocument/2006/relationships/customXml" Target="../ink/ink448.xml"/><Relationship Id="rId19" Type="http://schemas.openxmlformats.org/officeDocument/2006/relationships/image" Target="../media/image419.png"/><Relationship Id="rId14" Type="http://schemas.openxmlformats.org/officeDocument/2006/relationships/customXml" Target="../ink/ink414.xml"/><Relationship Id="rId30" Type="http://schemas.openxmlformats.org/officeDocument/2006/relationships/customXml" Target="../ink/ink422.xml"/><Relationship Id="rId35" Type="http://schemas.openxmlformats.org/officeDocument/2006/relationships/image" Target="../media/image427.png"/><Relationship Id="rId56" Type="http://schemas.openxmlformats.org/officeDocument/2006/relationships/customXml" Target="../ink/ink435.xml"/><Relationship Id="rId77" Type="http://schemas.openxmlformats.org/officeDocument/2006/relationships/image" Target="../media/image448.png"/><Relationship Id="rId100" Type="http://schemas.openxmlformats.org/officeDocument/2006/relationships/customXml" Target="../ink/ink457.xml"/><Relationship Id="rId105" Type="http://schemas.openxmlformats.org/officeDocument/2006/relationships/image" Target="../media/image462.png"/><Relationship Id="rId8" Type="http://schemas.openxmlformats.org/officeDocument/2006/relationships/customXml" Target="../ink/ink411.xml"/><Relationship Id="rId51" Type="http://schemas.openxmlformats.org/officeDocument/2006/relationships/image" Target="../media/image435.png"/><Relationship Id="rId72" Type="http://schemas.openxmlformats.org/officeDocument/2006/relationships/customXml" Target="../ink/ink443.xml"/><Relationship Id="rId93" Type="http://schemas.openxmlformats.org/officeDocument/2006/relationships/image" Target="../media/image456.png"/><Relationship Id="rId98" Type="http://schemas.openxmlformats.org/officeDocument/2006/relationships/customXml" Target="../ink/ink456.xml"/><Relationship Id="rId121" Type="http://schemas.openxmlformats.org/officeDocument/2006/relationships/image" Target="../media/image470.png"/><Relationship Id="rId3" Type="http://schemas.openxmlformats.org/officeDocument/2006/relationships/image" Target="../media/image411.png"/><Relationship Id="rId25" Type="http://schemas.openxmlformats.org/officeDocument/2006/relationships/image" Target="../media/image422.png"/><Relationship Id="rId46" Type="http://schemas.openxmlformats.org/officeDocument/2006/relationships/customXml" Target="../ink/ink430.xml"/><Relationship Id="rId67" Type="http://schemas.openxmlformats.org/officeDocument/2006/relationships/image" Target="../media/image443.png"/><Relationship Id="rId116" Type="http://schemas.openxmlformats.org/officeDocument/2006/relationships/customXml" Target="../ink/ink465.xml"/><Relationship Id="rId20" Type="http://schemas.openxmlformats.org/officeDocument/2006/relationships/customXml" Target="../ink/ink417.xml"/><Relationship Id="rId41" Type="http://schemas.openxmlformats.org/officeDocument/2006/relationships/image" Target="../media/image430.png"/><Relationship Id="rId62" Type="http://schemas.openxmlformats.org/officeDocument/2006/relationships/customXml" Target="../ink/ink438.xml"/><Relationship Id="rId83" Type="http://schemas.openxmlformats.org/officeDocument/2006/relationships/image" Target="../media/image451.png"/><Relationship Id="rId88" Type="http://schemas.openxmlformats.org/officeDocument/2006/relationships/customXml" Target="../ink/ink451.xml"/><Relationship Id="rId111" Type="http://schemas.openxmlformats.org/officeDocument/2006/relationships/image" Target="../media/image465.png"/><Relationship Id="rId15" Type="http://schemas.openxmlformats.org/officeDocument/2006/relationships/image" Target="../media/image417.png"/><Relationship Id="rId36" Type="http://schemas.openxmlformats.org/officeDocument/2006/relationships/customXml" Target="../ink/ink425.xml"/><Relationship Id="rId57" Type="http://schemas.openxmlformats.org/officeDocument/2006/relationships/image" Target="../media/image438.png"/><Relationship Id="rId106" Type="http://schemas.openxmlformats.org/officeDocument/2006/relationships/customXml" Target="../ink/ink460.xml"/><Relationship Id="rId10" Type="http://schemas.openxmlformats.org/officeDocument/2006/relationships/customXml" Target="../ink/ink412.xml"/><Relationship Id="rId31" Type="http://schemas.openxmlformats.org/officeDocument/2006/relationships/image" Target="../media/image425.png"/><Relationship Id="rId52" Type="http://schemas.openxmlformats.org/officeDocument/2006/relationships/customXml" Target="../ink/ink433.xml"/><Relationship Id="rId73" Type="http://schemas.openxmlformats.org/officeDocument/2006/relationships/image" Target="../media/image446.png"/><Relationship Id="rId78" Type="http://schemas.openxmlformats.org/officeDocument/2006/relationships/customXml" Target="../ink/ink446.xml"/><Relationship Id="rId94" Type="http://schemas.openxmlformats.org/officeDocument/2006/relationships/customXml" Target="../ink/ink454.xml"/><Relationship Id="rId99" Type="http://schemas.openxmlformats.org/officeDocument/2006/relationships/image" Target="../media/image459.png"/><Relationship Id="rId101" Type="http://schemas.openxmlformats.org/officeDocument/2006/relationships/image" Target="../media/image460.png"/><Relationship Id="rId122" Type="http://schemas.openxmlformats.org/officeDocument/2006/relationships/customXml" Target="../ink/ink468.xml"/><Relationship Id="rId4" Type="http://schemas.openxmlformats.org/officeDocument/2006/relationships/customXml" Target="../ink/ink409.xml"/><Relationship Id="rId9" Type="http://schemas.openxmlformats.org/officeDocument/2006/relationships/image" Target="../media/image41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2.xml"/><Relationship Id="rId21" Type="http://schemas.openxmlformats.org/officeDocument/2006/relationships/image" Target="../media/image482.png"/><Relationship Id="rId42" Type="http://schemas.openxmlformats.org/officeDocument/2006/relationships/customXml" Target="../ink/ink490.xml"/><Relationship Id="rId47" Type="http://schemas.openxmlformats.org/officeDocument/2006/relationships/image" Target="../media/image495.png"/><Relationship Id="rId63" Type="http://schemas.openxmlformats.org/officeDocument/2006/relationships/image" Target="../media/image503.png"/><Relationship Id="rId68" Type="http://schemas.openxmlformats.org/officeDocument/2006/relationships/customXml" Target="../ink/ink503.xml"/><Relationship Id="rId84" Type="http://schemas.openxmlformats.org/officeDocument/2006/relationships/customXml" Target="../ink/ink511.xml"/><Relationship Id="rId89" Type="http://schemas.openxmlformats.org/officeDocument/2006/relationships/image" Target="../media/image516.png"/><Relationship Id="rId16" Type="http://schemas.openxmlformats.org/officeDocument/2006/relationships/customXml" Target="../ink/ink477.xml"/><Relationship Id="rId11" Type="http://schemas.openxmlformats.org/officeDocument/2006/relationships/image" Target="../media/image477.png"/><Relationship Id="rId32" Type="http://schemas.openxmlformats.org/officeDocument/2006/relationships/customXml" Target="../ink/ink485.xml"/><Relationship Id="rId37" Type="http://schemas.openxmlformats.org/officeDocument/2006/relationships/image" Target="../media/image490.png"/><Relationship Id="rId53" Type="http://schemas.openxmlformats.org/officeDocument/2006/relationships/image" Target="../media/image498.png"/><Relationship Id="rId58" Type="http://schemas.openxmlformats.org/officeDocument/2006/relationships/customXml" Target="../ink/ink498.xml"/><Relationship Id="rId74" Type="http://schemas.openxmlformats.org/officeDocument/2006/relationships/customXml" Target="../ink/ink506.xml"/><Relationship Id="rId79" Type="http://schemas.openxmlformats.org/officeDocument/2006/relationships/image" Target="../media/image511.png"/><Relationship Id="rId102" Type="http://schemas.openxmlformats.org/officeDocument/2006/relationships/customXml" Target="../ink/ink520.xml"/><Relationship Id="rId5" Type="http://schemas.openxmlformats.org/officeDocument/2006/relationships/image" Target="../media/image474.png"/><Relationship Id="rId90" Type="http://schemas.openxmlformats.org/officeDocument/2006/relationships/customXml" Target="../ink/ink514.xml"/><Relationship Id="rId95" Type="http://schemas.openxmlformats.org/officeDocument/2006/relationships/image" Target="../media/image519.png"/><Relationship Id="rId22" Type="http://schemas.openxmlformats.org/officeDocument/2006/relationships/customXml" Target="../ink/ink480.xml"/><Relationship Id="rId27" Type="http://schemas.openxmlformats.org/officeDocument/2006/relationships/image" Target="../media/image485.png"/><Relationship Id="rId43" Type="http://schemas.openxmlformats.org/officeDocument/2006/relationships/image" Target="../media/image493.png"/><Relationship Id="rId48" Type="http://schemas.openxmlformats.org/officeDocument/2006/relationships/customXml" Target="../ink/ink493.xml"/><Relationship Id="rId64" Type="http://schemas.openxmlformats.org/officeDocument/2006/relationships/customXml" Target="../ink/ink501.xml"/><Relationship Id="rId69" Type="http://schemas.openxmlformats.org/officeDocument/2006/relationships/image" Target="../media/image506.png"/><Relationship Id="rId80" Type="http://schemas.openxmlformats.org/officeDocument/2006/relationships/customXml" Target="../ink/ink509.xml"/><Relationship Id="rId85" Type="http://schemas.openxmlformats.org/officeDocument/2006/relationships/image" Target="../media/image514.png"/><Relationship Id="rId12" Type="http://schemas.openxmlformats.org/officeDocument/2006/relationships/customXml" Target="../ink/ink475.xml"/><Relationship Id="rId17" Type="http://schemas.openxmlformats.org/officeDocument/2006/relationships/image" Target="../media/image480.png"/><Relationship Id="rId33" Type="http://schemas.openxmlformats.org/officeDocument/2006/relationships/image" Target="../media/image488.png"/><Relationship Id="rId38" Type="http://schemas.openxmlformats.org/officeDocument/2006/relationships/customXml" Target="../ink/ink488.xml"/><Relationship Id="rId59" Type="http://schemas.openxmlformats.org/officeDocument/2006/relationships/image" Target="../media/image501.png"/><Relationship Id="rId103" Type="http://schemas.openxmlformats.org/officeDocument/2006/relationships/image" Target="../media/image523.png"/><Relationship Id="rId20" Type="http://schemas.openxmlformats.org/officeDocument/2006/relationships/customXml" Target="../ink/ink479.xml"/><Relationship Id="rId41" Type="http://schemas.openxmlformats.org/officeDocument/2006/relationships/image" Target="../media/image492.png"/><Relationship Id="rId54" Type="http://schemas.openxmlformats.org/officeDocument/2006/relationships/customXml" Target="../ink/ink496.xml"/><Relationship Id="rId62" Type="http://schemas.openxmlformats.org/officeDocument/2006/relationships/customXml" Target="../ink/ink500.xml"/><Relationship Id="rId70" Type="http://schemas.openxmlformats.org/officeDocument/2006/relationships/customXml" Target="../ink/ink504.xml"/><Relationship Id="rId75" Type="http://schemas.openxmlformats.org/officeDocument/2006/relationships/image" Target="../media/image509.png"/><Relationship Id="rId83" Type="http://schemas.openxmlformats.org/officeDocument/2006/relationships/image" Target="../media/image513.png"/><Relationship Id="rId88" Type="http://schemas.openxmlformats.org/officeDocument/2006/relationships/customXml" Target="../ink/ink513.xml"/><Relationship Id="rId91" Type="http://schemas.openxmlformats.org/officeDocument/2006/relationships/image" Target="../media/image517.png"/><Relationship Id="rId96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2.xml"/><Relationship Id="rId15" Type="http://schemas.openxmlformats.org/officeDocument/2006/relationships/image" Target="../media/image479.png"/><Relationship Id="rId23" Type="http://schemas.openxmlformats.org/officeDocument/2006/relationships/image" Target="../media/image483.png"/><Relationship Id="rId28" Type="http://schemas.openxmlformats.org/officeDocument/2006/relationships/customXml" Target="../ink/ink483.xml"/><Relationship Id="rId36" Type="http://schemas.openxmlformats.org/officeDocument/2006/relationships/customXml" Target="../ink/ink487.xml"/><Relationship Id="rId49" Type="http://schemas.openxmlformats.org/officeDocument/2006/relationships/image" Target="../media/image496.png"/><Relationship Id="rId57" Type="http://schemas.openxmlformats.org/officeDocument/2006/relationships/image" Target="../media/image500.png"/><Relationship Id="rId10" Type="http://schemas.openxmlformats.org/officeDocument/2006/relationships/customXml" Target="../ink/ink474.xml"/><Relationship Id="rId31" Type="http://schemas.openxmlformats.org/officeDocument/2006/relationships/image" Target="../media/image487.png"/><Relationship Id="rId44" Type="http://schemas.openxmlformats.org/officeDocument/2006/relationships/customXml" Target="../ink/ink491.xml"/><Relationship Id="rId52" Type="http://schemas.openxmlformats.org/officeDocument/2006/relationships/customXml" Target="../ink/ink495.xml"/><Relationship Id="rId60" Type="http://schemas.openxmlformats.org/officeDocument/2006/relationships/customXml" Target="../ink/ink499.xml"/><Relationship Id="rId65" Type="http://schemas.openxmlformats.org/officeDocument/2006/relationships/image" Target="../media/image504.png"/><Relationship Id="rId73" Type="http://schemas.openxmlformats.org/officeDocument/2006/relationships/image" Target="../media/image508.png"/><Relationship Id="rId78" Type="http://schemas.openxmlformats.org/officeDocument/2006/relationships/customXml" Target="../ink/ink508.xml"/><Relationship Id="rId81" Type="http://schemas.openxmlformats.org/officeDocument/2006/relationships/image" Target="../media/image512.png"/><Relationship Id="rId86" Type="http://schemas.openxmlformats.org/officeDocument/2006/relationships/customXml" Target="../ink/ink512.xml"/><Relationship Id="rId94" Type="http://schemas.openxmlformats.org/officeDocument/2006/relationships/customXml" Target="../ink/ink516.xml"/><Relationship Id="rId99" Type="http://schemas.openxmlformats.org/officeDocument/2006/relationships/image" Target="../media/image521.png"/><Relationship Id="rId101" Type="http://schemas.openxmlformats.org/officeDocument/2006/relationships/image" Target="../media/image522.png"/><Relationship Id="rId4" Type="http://schemas.openxmlformats.org/officeDocument/2006/relationships/customXml" Target="../ink/ink471.xml"/><Relationship Id="rId9" Type="http://schemas.openxmlformats.org/officeDocument/2006/relationships/image" Target="../media/image476.png"/><Relationship Id="rId13" Type="http://schemas.openxmlformats.org/officeDocument/2006/relationships/image" Target="../media/image478.png"/><Relationship Id="rId18" Type="http://schemas.openxmlformats.org/officeDocument/2006/relationships/customXml" Target="../ink/ink478.xml"/><Relationship Id="rId39" Type="http://schemas.openxmlformats.org/officeDocument/2006/relationships/image" Target="../media/image491.png"/><Relationship Id="rId34" Type="http://schemas.openxmlformats.org/officeDocument/2006/relationships/customXml" Target="../ink/ink486.xml"/><Relationship Id="rId50" Type="http://schemas.openxmlformats.org/officeDocument/2006/relationships/customXml" Target="../ink/ink494.xml"/><Relationship Id="rId55" Type="http://schemas.openxmlformats.org/officeDocument/2006/relationships/image" Target="../media/image499.png"/><Relationship Id="rId76" Type="http://schemas.openxmlformats.org/officeDocument/2006/relationships/customXml" Target="../ink/ink507.xml"/><Relationship Id="rId97" Type="http://schemas.openxmlformats.org/officeDocument/2006/relationships/image" Target="../media/image520.png"/><Relationship Id="rId104" Type="http://schemas.openxmlformats.org/officeDocument/2006/relationships/customXml" Target="../ink/ink521.xml"/><Relationship Id="rId7" Type="http://schemas.openxmlformats.org/officeDocument/2006/relationships/image" Target="../media/image475.png"/><Relationship Id="rId71" Type="http://schemas.openxmlformats.org/officeDocument/2006/relationships/image" Target="../media/image507.png"/><Relationship Id="rId92" Type="http://schemas.openxmlformats.org/officeDocument/2006/relationships/customXml" Target="../ink/ink515.xml"/><Relationship Id="rId2" Type="http://schemas.openxmlformats.org/officeDocument/2006/relationships/customXml" Target="../ink/ink470.xml"/><Relationship Id="rId29" Type="http://schemas.openxmlformats.org/officeDocument/2006/relationships/image" Target="../media/image486.png"/><Relationship Id="rId24" Type="http://schemas.openxmlformats.org/officeDocument/2006/relationships/customXml" Target="../ink/ink481.xml"/><Relationship Id="rId40" Type="http://schemas.openxmlformats.org/officeDocument/2006/relationships/customXml" Target="../ink/ink489.xml"/><Relationship Id="rId45" Type="http://schemas.openxmlformats.org/officeDocument/2006/relationships/image" Target="../media/image494.png"/><Relationship Id="rId66" Type="http://schemas.openxmlformats.org/officeDocument/2006/relationships/customXml" Target="../ink/ink502.xml"/><Relationship Id="rId87" Type="http://schemas.openxmlformats.org/officeDocument/2006/relationships/image" Target="../media/image515.png"/><Relationship Id="rId61" Type="http://schemas.openxmlformats.org/officeDocument/2006/relationships/image" Target="../media/image502.png"/><Relationship Id="rId82" Type="http://schemas.openxmlformats.org/officeDocument/2006/relationships/customXml" Target="../ink/ink510.xml"/><Relationship Id="rId19" Type="http://schemas.openxmlformats.org/officeDocument/2006/relationships/image" Target="../media/image481.png"/><Relationship Id="rId14" Type="http://schemas.openxmlformats.org/officeDocument/2006/relationships/customXml" Target="../ink/ink476.xml"/><Relationship Id="rId30" Type="http://schemas.openxmlformats.org/officeDocument/2006/relationships/customXml" Target="../ink/ink484.xml"/><Relationship Id="rId35" Type="http://schemas.openxmlformats.org/officeDocument/2006/relationships/image" Target="../media/image489.png"/><Relationship Id="rId56" Type="http://schemas.openxmlformats.org/officeDocument/2006/relationships/customXml" Target="../ink/ink497.xml"/><Relationship Id="rId77" Type="http://schemas.openxmlformats.org/officeDocument/2006/relationships/image" Target="../media/image510.png"/><Relationship Id="rId100" Type="http://schemas.openxmlformats.org/officeDocument/2006/relationships/customXml" Target="../ink/ink519.xml"/><Relationship Id="rId105" Type="http://schemas.openxmlformats.org/officeDocument/2006/relationships/image" Target="../media/image524.png"/><Relationship Id="rId8" Type="http://schemas.openxmlformats.org/officeDocument/2006/relationships/customXml" Target="../ink/ink473.xml"/><Relationship Id="rId51" Type="http://schemas.openxmlformats.org/officeDocument/2006/relationships/image" Target="../media/image497.png"/><Relationship Id="rId72" Type="http://schemas.openxmlformats.org/officeDocument/2006/relationships/customXml" Target="../ink/ink505.xml"/><Relationship Id="rId93" Type="http://schemas.openxmlformats.org/officeDocument/2006/relationships/image" Target="../media/image518.png"/><Relationship Id="rId98" Type="http://schemas.openxmlformats.org/officeDocument/2006/relationships/customXml" Target="../ink/ink518.xml"/><Relationship Id="rId3" Type="http://schemas.openxmlformats.org/officeDocument/2006/relationships/image" Target="../media/image473.png"/><Relationship Id="rId25" Type="http://schemas.openxmlformats.org/officeDocument/2006/relationships/image" Target="../media/image484.png"/><Relationship Id="rId46" Type="http://schemas.openxmlformats.org/officeDocument/2006/relationships/customXml" Target="../ink/ink492.xml"/><Relationship Id="rId67" Type="http://schemas.openxmlformats.org/officeDocument/2006/relationships/image" Target="../media/image5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png"/><Relationship Id="rId2" Type="http://schemas.openxmlformats.org/officeDocument/2006/relationships/image" Target="../media/image5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8.png"/><Relationship Id="rId4" Type="http://schemas.openxmlformats.org/officeDocument/2006/relationships/image" Target="../media/image5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0.png"/><Relationship Id="rId4" Type="http://schemas.openxmlformats.org/officeDocument/2006/relationships/hyperlink" Target="http://www.dribbble.com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6.jpeg"/><Relationship Id="rId3" Type="http://schemas.openxmlformats.org/officeDocument/2006/relationships/image" Target="../media/image531.jpeg"/><Relationship Id="rId7" Type="http://schemas.openxmlformats.org/officeDocument/2006/relationships/image" Target="../media/image53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4.tiff"/><Relationship Id="rId5" Type="http://schemas.openxmlformats.org/officeDocument/2006/relationships/image" Target="../media/image533.tiff"/><Relationship Id="rId4" Type="http://schemas.openxmlformats.org/officeDocument/2006/relationships/image" Target="../media/image532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png"/><Relationship Id="rId21" Type="http://schemas.openxmlformats.org/officeDocument/2006/relationships/image" Target="../media/image25.png"/><Relationship Id="rId42" Type="http://schemas.openxmlformats.org/officeDocument/2006/relationships/customXml" Target="../ink/ink32.xml"/><Relationship Id="rId63" Type="http://schemas.openxmlformats.org/officeDocument/2006/relationships/image" Target="../media/image46.png"/><Relationship Id="rId84" Type="http://schemas.openxmlformats.org/officeDocument/2006/relationships/customXml" Target="../ink/ink53.xml"/><Relationship Id="rId138" Type="http://schemas.openxmlformats.org/officeDocument/2006/relationships/customXml" Target="../ink/ink80.xml"/><Relationship Id="rId107" Type="http://schemas.openxmlformats.org/officeDocument/2006/relationships/image" Target="../media/image68.png"/><Relationship Id="rId11" Type="http://schemas.openxmlformats.org/officeDocument/2006/relationships/image" Target="../media/image20.png"/><Relationship Id="rId32" Type="http://schemas.openxmlformats.org/officeDocument/2006/relationships/customXml" Target="../ink/ink27.xml"/><Relationship Id="rId53" Type="http://schemas.openxmlformats.org/officeDocument/2006/relationships/image" Target="../media/image41.png"/><Relationship Id="rId74" Type="http://schemas.openxmlformats.org/officeDocument/2006/relationships/customXml" Target="../ink/ink48.xml"/><Relationship Id="rId128" Type="http://schemas.openxmlformats.org/officeDocument/2006/relationships/customXml" Target="../ink/ink75.xml"/><Relationship Id="rId149" Type="http://schemas.openxmlformats.org/officeDocument/2006/relationships/image" Target="../media/image89.png"/><Relationship Id="rId5" Type="http://schemas.openxmlformats.org/officeDocument/2006/relationships/image" Target="../media/image17.png"/><Relationship Id="rId95" Type="http://schemas.openxmlformats.org/officeDocument/2006/relationships/image" Target="../media/image62.png"/><Relationship Id="rId22" Type="http://schemas.openxmlformats.org/officeDocument/2006/relationships/customXml" Target="../ink/ink22.xml"/><Relationship Id="rId27" Type="http://schemas.openxmlformats.org/officeDocument/2006/relationships/image" Target="../media/image28.png"/><Relationship Id="rId43" Type="http://schemas.openxmlformats.org/officeDocument/2006/relationships/image" Target="../media/image36.png"/><Relationship Id="rId48" Type="http://schemas.openxmlformats.org/officeDocument/2006/relationships/customXml" Target="../ink/ink35.xml"/><Relationship Id="rId64" Type="http://schemas.openxmlformats.org/officeDocument/2006/relationships/customXml" Target="../ink/ink43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18" Type="http://schemas.openxmlformats.org/officeDocument/2006/relationships/customXml" Target="../ink/ink70.xml"/><Relationship Id="rId134" Type="http://schemas.openxmlformats.org/officeDocument/2006/relationships/customXml" Target="../ink/ink78.xml"/><Relationship Id="rId139" Type="http://schemas.openxmlformats.org/officeDocument/2006/relationships/image" Target="../media/image84.png"/><Relationship Id="rId80" Type="http://schemas.openxmlformats.org/officeDocument/2006/relationships/customXml" Target="../ink/ink51.xml"/><Relationship Id="rId85" Type="http://schemas.openxmlformats.org/officeDocument/2006/relationships/image" Target="../media/image57.png"/><Relationship Id="rId150" Type="http://schemas.openxmlformats.org/officeDocument/2006/relationships/customXml" Target="../ink/ink86.xml"/><Relationship Id="rId12" Type="http://schemas.openxmlformats.org/officeDocument/2006/relationships/customXml" Target="../ink/ink17.xml"/><Relationship Id="rId17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customXml" Target="../ink/ink30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08" Type="http://schemas.openxmlformats.org/officeDocument/2006/relationships/customXml" Target="../ink/ink65.xml"/><Relationship Id="rId124" Type="http://schemas.openxmlformats.org/officeDocument/2006/relationships/customXml" Target="../ink/ink73.xml"/><Relationship Id="rId129" Type="http://schemas.openxmlformats.org/officeDocument/2006/relationships/image" Target="../media/image79.png"/><Relationship Id="rId54" Type="http://schemas.openxmlformats.org/officeDocument/2006/relationships/customXml" Target="../ink/ink38.xml"/><Relationship Id="rId70" Type="http://schemas.openxmlformats.org/officeDocument/2006/relationships/customXml" Target="../ink/ink46.xml"/><Relationship Id="rId75" Type="http://schemas.openxmlformats.org/officeDocument/2006/relationships/image" Target="../media/image52.png"/><Relationship Id="rId91" Type="http://schemas.openxmlformats.org/officeDocument/2006/relationships/image" Target="../media/image60.png"/><Relationship Id="rId96" Type="http://schemas.openxmlformats.org/officeDocument/2006/relationships/customXml" Target="../ink/ink59.xml"/><Relationship Id="rId140" Type="http://schemas.openxmlformats.org/officeDocument/2006/relationships/customXml" Target="../ink/ink81.xml"/><Relationship Id="rId145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23" Type="http://schemas.openxmlformats.org/officeDocument/2006/relationships/image" Target="../media/image26.png"/><Relationship Id="rId28" Type="http://schemas.openxmlformats.org/officeDocument/2006/relationships/customXml" Target="../ink/ink25.xml"/><Relationship Id="rId49" Type="http://schemas.openxmlformats.org/officeDocument/2006/relationships/image" Target="../media/image39.png"/><Relationship Id="rId114" Type="http://schemas.openxmlformats.org/officeDocument/2006/relationships/customXml" Target="../ink/ink68.xml"/><Relationship Id="rId119" Type="http://schemas.openxmlformats.org/officeDocument/2006/relationships/image" Target="../media/image74.png"/><Relationship Id="rId44" Type="http://schemas.openxmlformats.org/officeDocument/2006/relationships/customXml" Target="../ink/ink33.xml"/><Relationship Id="rId60" Type="http://schemas.openxmlformats.org/officeDocument/2006/relationships/customXml" Target="../ink/ink41.xml"/><Relationship Id="rId65" Type="http://schemas.openxmlformats.org/officeDocument/2006/relationships/image" Target="../media/image47.png"/><Relationship Id="rId81" Type="http://schemas.openxmlformats.org/officeDocument/2006/relationships/image" Target="../media/image55.png"/><Relationship Id="rId86" Type="http://schemas.openxmlformats.org/officeDocument/2006/relationships/customXml" Target="../ink/ink54.xml"/><Relationship Id="rId130" Type="http://schemas.openxmlformats.org/officeDocument/2006/relationships/customXml" Target="../ink/ink76.xml"/><Relationship Id="rId135" Type="http://schemas.openxmlformats.org/officeDocument/2006/relationships/image" Target="../media/image82.png"/><Relationship Id="rId151" Type="http://schemas.openxmlformats.org/officeDocument/2006/relationships/image" Target="../media/image90.png"/><Relationship Id="rId13" Type="http://schemas.openxmlformats.org/officeDocument/2006/relationships/image" Target="../media/image21.png"/><Relationship Id="rId18" Type="http://schemas.openxmlformats.org/officeDocument/2006/relationships/customXml" Target="../ink/ink20.xml"/><Relationship Id="rId39" Type="http://schemas.openxmlformats.org/officeDocument/2006/relationships/image" Target="../media/image34.png"/><Relationship Id="rId109" Type="http://schemas.openxmlformats.org/officeDocument/2006/relationships/image" Target="../media/image69.png"/><Relationship Id="rId34" Type="http://schemas.openxmlformats.org/officeDocument/2006/relationships/customXml" Target="../ink/ink28.xml"/><Relationship Id="rId50" Type="http://schemas.openxmlformats.org/officeDocument/2006/relationships/customXml" Target="../ink/ink36.xml"/><Relationship Id="rId55" Type="http://schemas.openxmlformats.org/officeDocument/2006/relationships/image" Target="../media/image42.png"/><Relationship Id="rId76" Type="http://schemas.openxmlformats.org/officeDocument/2006/relationships/customXml" Target="../ink/ink49.xml"/><Relationship Id="rId97" Type="http://schemas.openxmlformats.org/officeDocument/2006/relationships/image" Target="../media/image63.png"/><Relationship Id="rId104" Type="http://schemas.openxmlformats.org/officeDocument/2006/relationships/customXml" Target="../ink/ink63.xml"/><Relationship Id="rId120" Type="http://schemas.openxmlformats.org/officeDocument/2006/relationships/customXml" Target="../ink/ink71.xml"/><Relationship Id="rId125" Type="http://schemas.openxmlformats.org/officeDocument/2006/relationships/image" Target="../media/image77.png"/><Relationship Id="rId141" Type="http://schemas.openxmlformats.org/officeDocument/2006/relationships/image" Target="../media/image85.png"/><Relationship Id="rId146" Type="http://schemas.openxmlformats.org/officeDocument/2006/relationships/customXml" Target="../ink/ink84.xml"/><Relationship Id="rId7" Type="http://schemas.openxmlformats.org/officeDocument/2006/relationships/image" Target="../media/image18.png"/><Relationship Id="rId71" Type="http://schemas.openxmlformats.org/officeDocument/2006/relationships/image" Target="../media/image50.png"/><Relationship Id="rId92" Type="http://schemas.openxmlformats.org/officeDocument/2006/relationships/customXml" Target="../ink/ink57.xml"/><Relationship Id="rId2" Type="http://schemas.openxmlformats.org/officeDocument/2006/relationships/customXml" Target="../ink/ink12.xml"/><Relationship Id="rId29" Type="http://schemas.openxmlformats.org/officeDocument/2006/relationships/image" Target="../media/image29.png"/><Relationship Id="rId24" Type="http://schemas.openxmlformats.org/officeDocument/2006/relationships/customXml" Target="../ink/ink23.xml"/><Relationship Id="rId40" Type="http://schemas.openxmlformats.org/officeDocument/2006/relationships/customXml" Target="../ink/ink31.xml"/><Relationship Id="rId45" Type="http://schemas.openxmlformats.org/officeDocument/2006/relationships/image" Target="../media/image37.png"/><Relationship Id="rId66" Type="http://schemas.openxmlformats.org/officeDocument/2006/relationships/customXml" Target="../ink/ink44.xml"/><Relationship Id="rId87" Type="http://schemas.openxmlformats.org/officeDocument/2006/relationships/image" Target="../media/image58.png"/><Relationship Id="rId110" Type="http://schemas.openxmlformats.org/officeDocument/2006/relationships/customXml" Target="../ink/ink66.xml"/><Relationship Id="rId115" Type="http://schemas.openxmlformats.org/officeDocument/2006/relationships/image" Target="../media/image72.png"/><Relationship Id="rId131" Type="http://schemas.openxmlformats.org/officeDocument/2006/relationships/image" Target="../media/image80.png"/><Relationship Id="rId136" Type="http://schemas.openxmlformats.org/officeDocument/2006/relationships/customXml" Target="../ink/ink79.xml"/><Relationship Id="rId61" Type="http://schemas.openxmlformats.org/officeDocument/2006/relationships/image" Target="../media/image45.png"/><Relationship Id="rId82" Type="http://schemas.openxmlformats.org/officeDocument/2006/relationships/customXml" Target="../ink/ink52.xml"/><Relationship Id="rId152" Type="http://schemas.openxmlformats.org/officeDocument/2006/relationships/customXml" Target="../ink/ink87.xml"/><Relationship Id="rId19" Type="http://schemas.openxmlformats.org/officeDocument/2006/relationships/image" Target="../media/image24.png"/><Relationship Id="rId14" Type="http://schemas.openxmlformats.org/officeDocument/2006/relationships/customXml" Target="../ink/ink18.xml"/><Relationship Id="rId30" Type="http://schemas.openxmlformats.org/officeDocument/2006/relationships/customXml" Target="../ink/ink26.xml"/><Relationship Id="rId35" Type="http://schemas.openxmlformats.org/officeDocument/2006/relationships/image" Target="../media/image32.png"/><Relationship Id="rId56" Type="http://schemas.openxmlformats.org/officeDocument/2006/relationships/customXml" Target="../ink/ink39.xml"/><Relationship Id="rId77" Type="http://schemas.openxmlformats.org/officeDocument/2006/relationships/image" Target="../media/image53.png"/><Relationship Id="rId100" Type="http://schemas.openxmlformats.org/officeDocument/2006/relationships/customXml" Target="../ink/ink61.xml"/><Relationship Id="rId105" Type="http://schemas.openxmlformats.org/officeDocument/2006/relationships/image" Target="../media/image67.png"/><Relationship Id="rId126" Type="http://schemas.openxmlformats.org/officeDocument/2006/relationships/customXml" Target="../ink/ink74.xml"/><Relationship Id="rId147" Type="http://schemas.openxmlformats.org/officeDocument/2006/relationships/image" Target="../media/image88.png"/><Relationship Id="rId8" Type="http://schemas.openxmlformats.org/officeDocument/2006/relationships/customXml" Target="../ink/ink15.xml"/><Relationship Id="rId51" Type="http://schemas.openxmlformats.org/officeDocument/2006/relationships/image" Target="../media/image40.png"/><Relationship Id="rId72" Type="http://schemas.openxmlformats.org/officeDocument/2006/relationships/customXml" Target="../ink/ink47.xml"/><Relationship Id="rId93" Type="http://schemas.openxmlformats.org/officeDocument/2006/relationships/image" Target="../media/image61.png"/><Relationship Id="rId98" Type="http://schemas.openxmlformats.org/officeDocument/2006/relationships/customXml" Target="../ink/ink60.xml"/><Relationship Id="rId121" Type="http://schemas.openxmlformats.org/officeDocument/2006/relationships/image" Target="../media/image75.png"/><Relationship Id="rId142" Type="http://schemas.openxmlformats.org/officeDocument/2006/relationships/customXml" Target="../ink/ink82.xml"/><Relationship Id="rId3" Type="http://schemas.openxmlformats.org/officeDocument/2006/relationships/image" Target="../media/image16.png"/><Relationship Id="rId25" Type="http://schemas.openxmlformats.org/officeDocument/2006/relationships/image" Target="../media/image27.png"/><Relationship Id="rId46" Type="http://schemas.openxmlformats.org/officeDocument/2006/relationships/customXml" Target="../ink/ink34.xml"/><Relationship Id="rId67" Type="http://schemas.openxmlformats.org/officeDocument/2006/relationships/image" Target="../media/image48.png"/><Relationship Id="rId116" Type="http://schemas.openxmlformats.org/officeDocument/2006/relationships/customXml" Target="../ink/ink69.xml"/><Relationship Id="rId137" Type="http://schemas.openxmlformats.org/officeDocument/2006/relationships/image" Target="../media/image83.png"/><Relationship Id="rId20" Type="http://schemas.openxmlformats.org/officeDocument/2006/relationships/customXml" Target="../ink/ink21.xml"/><Relationship Id="rId41" Type="http://schemas.openxmlformats.org/officeDocument/2006/relationships/image" Target="../media/image35.png"/><Relationship Id="rId62" Type="http://schemas.openxmlformats.org/officeDocument/2006/relationships/customXml" Target="../ink/ink42.xml"/><Relationship Id="rId83" Type="http://schemas.openxmlformats.org/officeDocument/2006/relationships/image" Target="../media/image56.png"/><Relationship Id="rId88" Type="http://schemas.openxmlformats.org/officeDocument/2006/relationships/customXml" Target="../ink/ink55.xml"/><Relationship Id="rId111" Type="http://schemas.openxmlformats.org/officeDocument/2006/relationships/image" Target="../media/image70.png"/><Relationship Id="rId132" Type="http://schemas.openxmlformats.org/officeDocument/2006/relationships/customXml" Target="../ink/ink77.xml"/><Relationship Id="rId153" Type="http://schemas.openxmlformats.org/officeDocument/2006/relationships/customXml" Target="../ink/ink88.xml"/><Relationship Id="rId15" Type="http://schemas.openxmlformats.org/officeDocument/2006/relationships/image" Target="../media/image22.png"/><Relationship Id="rId36" Type="http://schemas.openxmlformats.org/officeDocument/2006/relationships/customXml" Target="../ink/ink29.xml"/><Relationship Id="rId57" Type="http://schemas.openxmlformats.org/officeDocument/2006/relationships/image" Target="../media/image43.png"/><Relationship Id="rId106" Type="http://schemas.openxmlformats.org/officeDocument/2006/relationships/customXml" Target="../ink/ink64.xml"/><Relationship Id="rId127" Type="http://schemas.openxmlformats.org/officeDocument/2006/relationships/image" Target="../media/image78.png"/><Relationship Id="rId10" Type="http://schemas.openxmlformats.org/officeDocument/2006/relationships/customXml" Target="../ink/ink16.xml"/><Relationship Id="rId31" Type="http://schemas.openxmlformats.org/officeDocument/2006/relationships/image" Target="../media/image30.png"/><Relationship Id="rId52" Type="http://schemas.openxmlformats.org/officeDocument/2006/relationships/customXml" Target="../ink/ink37.xml"/><Relationship Id="rId73" Type="http://schemas.openxmlformats.org/officeDocument/2006/relationships/image" Target="../media/image51.png"/><Relationship Id="rId78" Type="http://schemas.openxmlformats.org/officeDocument/2006/relationships/customXml" Target="../ink/ink50.xml"/><Relationship Id="rId94" Type="http://schemas.openxmlformats.org/officeDocument/2006/relationships/customXml" Target="../ink/ink58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72.xml"/><Relationship Id="rId143" Type="http://schemas.openxmlformats.org/officeDocument/2006/relationships/image" Target="../media/image86.png"/><Relationship Id="rId148" Type="http://schemas.openxmlformats.org/officeDocument/2006/relationships/customXml" Target="../ink/ink85.xml"/><Relationship Id="rId4" Type="http://schemas.openxmlformats.org/officeDocument/2006/relationships/customXml" Target="../ink/ink13.xml"/><Relationship Id="rId9" Type="http://schemas.openxmlformats.org/officeDocument/2006/relationships/image" Target="../media/image19.png"/><Relationship Id="rId26" Type="http://schemas.openxmlformats.org/officeDocument/2006/relationships/customXml" Target="../ink/ink24.xml"/><Relationship Id="rId47" Type="http://schemas.openxmlformats.org/officeDocument/2006/relationships/image" Target="../media/image38.png"/><Relationship Id="rId68" Type="http://schemas.openxmlformats.org/officeDocument/2006/relationships/customXml" Target="../ink/ink45.xml"/><Relationship Id="rId89" Type="http://schemas.openxmlformats.org/officeDocument/2006/relationships/image" Target="../media/image59.png"/><Relationship Id="rId112" Type="http://schemas.openxmlformats.org/officeDocument/2006/relationships/customXml" Target="../ink/ink67.xml"/><Relationship Id="rId133" Type="http://schemas.openxmlformats.org/officeDocument/2006/relationships/image" Target="../media/image81.png"/><Relationship Id="rId154" Type="http://schemas.openxmlformats.org/officeDocument/2006/relationships/image" Target="../media/image91.png"/><Relationship Id="rId16" Type="http://schemas.openxmlformats.org/officeDocument/2006/relationships/customXml" Target="../ink/ink19.xml"/><Relationship Id="rId37" Type="http://schemas.openxmlformats.org/officeDocument/2006/relationships/image" Target="../media/image33.png"/><Relationship Id="rId58" Type="http://schemas.openxmlformats.org/officeDocument/2006/relationships/customXml" Target="../ink/ink40.xml"/><Relationship Id="rId79" Type="http://schemas.openxmlformats.org/officeDocument/2006/relationships/image" Target="../media/image54.png"/><Relationship Id="rId102" Type="http://schemas.openxmlformats.org/officeDocument/2006/relationships/customXml" Target="../ink/ink62.xml"/><Relationship Id="rId123" Type="http://schemas.openxmlformats.org/officeDocument/2006/relationships/image" Target="../media/image76.png"/><Relationship Id="rId144" Type="http://schemas.openxmlformats.org/officeDocument/2006/relationships/customXml" Target="../ink/ink83.xml"/><Relationship Id="rId90" Type="http://schemas.openxmlformats.org/officeDocument/2006/relationships/customXml" Target="../ink/ink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3" Type="http://schemas.openxmlformats.org/officeDocument/2006/relationships/image" Target="../media/image1321.png"/><Relationship Id="rId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32" Type="http://schemas.openxmlformats.org/officeDocument/2006/relationships/customXml" Target="../ink/ink90.xml"/><Relationship Id="rId31" Type="http://schemas.openxmlformats.org/officeDocument/2006/relationships/image" Target="../media/image1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B2C1-2D72-48F5-D6C5-A17C95C8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6AE77-6D9D-323A-80AD-336A21B8B2E3}"/>
              </a:ext>
            </a:extLst>
          </p:cNvPr>
          <p:cNvSpPr txBox="1"/>
          <p:nvPr/>
        </p:nvSpPr>
        <p:spPr>
          <a:xfrm>
            <a:off x="164670" y="784925"/>
            <a:ext cx="1116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An HDI Container is also a 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. But it is managed differently from a normal schema.</a:t>
            </a:r>
          </a:p>
          <a:p>
            <a:pPr defTabSz="914400">
              <a:defRPr/>
            </a:pPr>
            <a:endParaRPr lang="en-US" sz="1800" b="1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Schema -- How its created?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Manually create it in BTP</a:t>
            </a:r>
          </a:p>
          <a:p>
            <a:pPr marL="342900" indent="-342900" defTabSz="914400">
              <a:buFontTx/>
              <a:buAutoNum type="arabicPeriod"/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Application Managed HDI Container (You as developer ONLY work with App, App will talk to HANA to create and manage this schema to store/read data internally)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You cant access HDI Container using HANA Studio (Deprecated tool), We can use new SAP HANA Database Explorer, SAP HANA </a:t>
            </a:r>
            <a:r>
              <a:rPr lang="en-US" sz="1800" dirty="0" err="1">
                <a:solidFill>
                  <a:schemeClr val="bg1"/>
                </a:solidFill>
                <a:latin typeface="Calibri"/>
              </a:rPr>
              <a:t>WebIDE</a:t>
            </a:r>
            <a:r>
              <a:rPr lang="en-US" sz="1800" dirty="0">
                <a:solidFill>
                  <a:schemeClr val="bg1"/>
                </a:solidFill>
                <a:latin typeface="Calibri"/>
              </a:rPr>
              <a:t> for OP or BAS to access HDI Container.</a:t>
            </a:r>
          </a:p>
          <a:p>
            <a:pPr defTabSz="914400">
              <a:defRPr/>
            </a:pPr>
            <a:endParaRPr lang="en-US" sz="1800" dirty="0">
              <a:solidFill>
                <a:schemeClr val="bg1"/>
              </a:solidFill>
              <a:latin typeface="Calibri"/>
            </a:endParaRPr>
          </a:p>
          <a:p>
            <a:pPr defTabSz="914400">
              <a:defRPr/>
            </a:pPr>
            <a:r>
              <a:rPr lang="en-US" sz="1800" b="1" dirty="0">
                <a:solidFill>
                  <a:schemeClr val="bg1"/>
                </a:solidFill>
                <a:latin typeface="Calibri"/>
              </a:rPr>
              <a:t>HDI -- Who creates it?</a:t>
            </a:r>
          </a:p>
          <a:p>
            <a:pPr defTabSz="914400">
              <a:defRPr/>
            </a:pPr>
            <a:r>
              <a:rPr lang="en-US" sz="1800" dirty="0">
                <a:solidFill>
                  <a:schemeClr val="bg1"/>
                </a:solidFill>
                <a:latin typeface="Calibri"/>
              </a:rPr>
              <a:t>There is a new service in SAP HANA called SAP HDI (HANA Deployer Infrastructure) which is just a microservice responsible to managing the container. HDI Deployer is a component which is used to talk to this service from our app.</a:t>
            </a:r>
          </a:p>
          <a:p>
            <a:pPr defTabSz="914400"/>
            <a:endParaRPr lang="en-US" sz="1800" dirty="0">
              <a:solidFill>
                <a:schemeClr val="bg1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D87AA1-CE19-F5DC-6C60-8E7EA88D0186}"/>
                  </a:ext>
                </a:extLst>
              </p14:cNvPr>
              <p14:cNvContentPartPr/>
              <p14:nvPr/>
            </p14:nvContentPartPr>
            <p14:xfrm>
              <a:off x="2609895" y="174991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D87AA1-CE19-F5DC-6C60-8E7EA88D01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2255" y="173227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E7CDED1-A9E7-85C9-10A7-165A63F25367}"/>
              </a:ext>
            </a:extLst>
          </p:cNvPr>
          <p:cNvGrpSpPr/>
          <p:nvPr/>
        </p:nvGrpSpPr>
        <p:grpSpPr>
          <a:xfrm>
            <a:off x="711975" y="4579510"/>
            <a:ext cx="7635960" cy="1928880"/>
            <a:chOff x="711975" y="4579510"/>
            <a:chExt cx="7635960" cy="19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27B5C3-77D9-1D53-A525-F3354122E1C5}"/>
                    </a:ext>
                  </a:extLst>
                </p14:cNvPr>
                <p14:cNvContentPartPr/>
                <p14:nvPr/>
              </p14:nvContentPartPr>
              <p14:xfrm>
                <a:off x="711975" y="4970830"/>
                <a:ext cx="1429200" cy="74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27B5C3-77D9-1D53-A525-F3354122E1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3975" y="4953190"/>
                  <a:ext cx="146484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07A39E-0CDF-0103-2690-4BECAD11A25F}"/>
                    </a:ext>
                  </a:extLst>
                </p14:cNvPr>
                <p14:cNvContentPartPr/>
                <p14:nvPr/>
              </p14:nvContentPartPr>
              <p14:xfrm>
                <a:off x="944175" y="5134270"/>
                <a:ext cx="169200" cy="322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07A39E-0CDF-0103-2690-4BECAD11A2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6175" y="5116630"/>
                  <a:ext cx="2048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16692B-0756-41E0-8944-AFDA6C85312E}"/>
                    </a:ext>
                  </a:extLst>
                </p14:cNvPr>
                <p14:cNvContentPartPr/>
                <p14:nvPr/>
              </p14:nvContentPartPr>
              <p14:xfrm>
                <a:off x="1115535" y="5281510"/>
                <a:ext cx="365040" cy="236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16692B-0756-41E0-8944-AFDA6C8531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7895" y="5263870"/>
                  <a:ext cx="4006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9ABD16-3A6B-BEC8-606A-E6812E8D9F71}"/>
                    </a:ext>
                  </a:extLst>
                </p14:cNvPr>
                <p14:cNvContentPartPr/>
                <p14:nvPr/>
              </p14:nvContentPartPr>
              <p14:xfrm>
                <a:off x="1426215" y="5184670"/>
                <a:ext cx="34560" cy="2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9ABD16-3A6B-BEC8-606A-E6812E8D9F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08215" y="5167030"/>
                  <a:ext cx="70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826C0E-6A17-00AA-D729-567AF0B16289}"/>
                    </a:ext>
                  </a:extLst>
                </p14:cNvPr>
                <p14:cNvContentPartPr/>
                <p14:nvPr/>
              </p14:nvContentPartPr>
              <p14:xfrm>
                <a:off x="1520175" y="5677510"/>
                <a:ext cx="192240" cy="352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826C0E-6A17-00AA-D729-567AF0B162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02175" y="5659510"/>
                  <a:ext cx="227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66AF0E-2DDA-8F81-9429-C9E32F39B6D4}"/>
                    </a:ext>
                  </a:extLst>
                </p14:cNvPr>
                <p14:cNvContentPartPr/>
                <p14:nvPr/>
              </p14:nvContentPartPr>
              <p14:xfrm>
                <a:off x="1825095" y="5884870"/>
                <a:ext cx="105120" cy="22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66AF0E-2DDA-8F81-9429-C9E32F39B6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7095" y="5866870"/>
                  <a:ext cx="1407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7473CC-A8EC-1524-631D-90D3912A76E6}"/>
                    </a:ext>
                  </a:extLst>
                </p14:cNvPr>
                <p14:cNvContentPartPr/>
                <p14:nvPr/>
              </p14:nvContentPartPr>
              <p14:xfrm>
                <a:off x="2000775" y="5905750"/>
                <a:ext cx="106560" cy="18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7473CC-A8EC-1524-631D-90D3912A7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82775" y="5887750"/>
                  <a:ext cx="1422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FACDC8-CC6B-2729-5515-2D1AE71E704F}"/>
                    </a:ext>
                  </a:extLst>
                </p14:cNvPr>
                <p14:cNvContentPartPr/>
                <p14:nvPr/>
              </p14:nvContentPartPr>
              <p14:xfrm>
                <a:off x="2140095" y="5900350"/>
                <a:ext cx="91080" cy="17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FACDC8-CC6B-2729-5515-2D1AE71E70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2455" y="5882710"/>
                  <a:ext cx="126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035161-878D-6AA5-AB82-D3BF3E58C67B}"/>
                    </a:ext>
                  </a:extLst>
                </p14:cNvPr>
                <p14:cNvContentPartPr/>
                <p14:nvPr/>
              </p14:nvContentPartPr>
              <p14:xfrm>
                <a:off x="2385615" y="5988910"/>
                <a:ext cx="480240" cy="3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035161-878D-6AA5-AB82-D3BF3E58C6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7615" y="5971270"/>
                  <a:ext cx="515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C16C5F-A9AA-ECC7-7771-13EAEBC12DE5}"/>
                    </a:ext>
                  </a:extLst>
                </p14:cNvPr>
                <p14:cNvContentPartPr/>
                <p14:nvPr/>
              </p14:nvContentPartPr>
              <p14:xfrm>
                <a:off x="2820495" y="5404990"/>
                <a:ext cx="32040" cy="60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C16C5F-A9AA-ECC7-7771-13EAEBC12D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2495" y="5387350"/>
                  <a:ext cx="676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12924A-3206-0458-7509-8EBA0D57515D}"/>
                    </a:ext>
                  </a:extLst>
                </p14:cNvPr>
                <p14:cNvContentPartPr/>
                <p14:nvPr/>
              </p14:nvContentPartPr>
              <p14:xfrm>
                <a:off x="2794575" y="5399590"/>
                <a:ext cx="799920" cy="1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12924A-3206-0458-7509-8EBA0D5751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6575" y="5381950"/>
                  <a:ext cx="835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23D5E8-3411-4AE6-486E-9275B04B3F96}"/>
                    </a:ext>
                  </a:extLst>
                </p14:cNvPr>
                <p14:cNvContentPartPr/>
                <p14:nvPr/>
              </p14:nvContentPartPr>
              <p14:xfrm>
                <a:off x="3547335" y="5280070"/>
                <a:ext cx="156960" cy="17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23D5E8-3411-4AE6-486E-9275B04B3F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29695" y="5262430"/>
                  <a:ext cx="192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B15367-B080-3F64-78F1-5BA65C8858D4}"/>
                    </a:ext>
                  </a:extLst>
                </p14:cNvPr>
                <p14:cNvContentPartPr/>
                <p14:nvPr/>
              </p14:nvContentPartPr>
              <p14:xfrm>
                <a:off x="3936135" y="5170270"/>
                <a:ext cx="180000" cy="32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B15367-B080-3F64-78F1-5BA65C8858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18495" y="5152630"/>
                  <a:ext cx="215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AE3A61-936E-EE4B-2D5A-275983A8DAEC}"/>
                    </a:ext>
                  </a:extLst>
                </p14:cNvPr>
                <p14:cNvContentPartPr/>
                <p14:nvPr/>
              </p14:nvContentPartPr>
              <p14:xfrm>
                <a:off x="4138815" y="5223910"/>
                <a:ext cx="150840" cy="240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AE3A61-936E-EE4B-2D5A-275983A8D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0815" y="5205910"/>
                  <a:ext cx="186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DA230D-633F-6034-C2F1-ED361B6DFE97}"/>
                    </a:ext>
                  </a:extLst>
                </p14:cNvPr>
                <p14:cNvContentPartPr/>
                <p14:nvPr/>
              </p14:nvContentPartPr>
              <p14:xfrm>
                <a:off x="4364535" y="5372590"/>
                <a:ext cx="45360" cy="69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DA230D-633F-6034-C2F1-ED361B6DFE9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46895" y="5354590"/>
                  <a:ext cx="81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5D8CCD-6656-1BD0-B473-3FD0F427484C}"/>
                    </a:ext>
                  </a:extLst>
                </p14:cNvPr>
                <p14:cNvContentPartPr/>
                <p14:nvPr/>
              </p14:nvContentPartPr>
              <p14:xfrm>
                <a:off x="4382895" y="5264950"/>
                <a:ext cx="12600" cy="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5D8CCD-6656-1BD0-B473-3FD0F42748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65255" y="5246950"/>
                  <a:ext cx="482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49722B-7024-1203-0F00-279796C87FA7}"/>
                    </a:ext>
                  </a:extLst>
                </p14:cNvPr>
                <p14:cNvContentPartPr/>
                <p14:nvPr/>
              </p14:nvContentPartPr>
              <p14:xfrm>
                <a:off x="3645255" y="4966510"/>
                <a:ext cx="292680" cy="40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49722B-7024-1203-0F00-279796C87F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27255" y="4948870"/>
                  <a:ext cx="328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87EC47-62C6-2873-2A58-7051C7CAA571}"/>
                    </a:ext>
                  </a:extLst>
                </p14:cNvPr>
                <p14:cNvContentPartPr/>
                <p14:nvPr/>
              </p14:nvContentPartPr>
              <p14:xfrm>
                <a:off x="3694935" y="5366830"/>
                <a:ext cx="181080" cy="31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87EC47-62C6-2873-2A58-7051C7CAA5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6935" y="5349190"/>
                  <a:ext cx="2167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076DF8-1A02-F128-6930-62ECCE1658DD}"/>
                    </a:ext>
                  </a:extLst>
                </p14:cNvPr>
                <p14:cNvContentPartPr/>
                <p14:nvPr/>
              </p14:nvContentPartPr>
              <p14:xfrm>
                <a:off x="3830655" y="5692990"/>
                <a:ext cx="708840" cy="2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076DF8-1A02-F128-6930-62ECCE1658D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2655" y="5674990"/>
                  <a:ext cx="7444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6D58AC-427C-62A7-7F46-C29797077021}"/>
                    </a:ext>
                  </a:extLst>
                </p14:cNvPr>
                <p14:cNvContentPartPr/>
                <p14:nvPr/>
              </p14:nvContentPartPr>
              <p14:xfrm>
                <a:off x="4475415" y="5334070"/>
                <a:ext cx="285120" cy="392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6D58AC-427C-62A7-7F46-C297970770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7415" y="5316430"/>
                  <a:ext cx="320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B0FAAB-D4DC-19E8-E3A0-E1C8F9515772}"/>
                    </a:ext>
                  </a:extLst>
                </p14:cNvPr>
                <p14:cNvContentPartPr/>
                <p14:nvPr/>
              </p14:nvContentPartPr>
              <p14:xfrm>
                <a:off x="4409535" y="4864270"/>
                <a:ext cx="358200" cy="47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B0FAAB-D4DC-19E8-E3A0-E1C8F95157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1895" y="4846630"/>
                  <a:ext cx="3938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D962E3-EB51-5BDE-C7D4-64DC50C12D81}"/>
                    </a:ext>
                  </a:extLst>
                </p14:cNvPr>
                <p14:cNvContentPartPr/>
                <p14:nvPr/>
              </p14:nvContentPartPr>
              <p14:xfrm>
                <a:off x="3823815" y="4837630"/>
                <a:ext cx="642600" cy="40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D962E3-EB51-5BDE-C7D4-64DC50C12D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05815" y="4819630"/>
                  <a:ext cx="678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64F0E4-0234-862B-7372-9AD769A77458}"/>
                    </a:ext>
                  </a:extLst>
                </p14:cNvPr>
                <p14:cNvContentPartPr/>
                <p14:nvPr/>
              </p14:nvContentPartPr>
              <p14:xfrm>
                <a:off x="3887175" y="4859230"/>
                <a:ext cx="56520" cy="16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64F0E4-0234-862B-7372-9AD769A774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9175" y="4841590"/>
                  <a:ext cx="92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49909B4-855B-D655-5D8C-6276C962F962}"/>
                    </a:ext>
                  </a:extLst>
                </p14:cNvPr>
                <p14:cNvContentPartPr/>
                <p14:nvPr/>
              </p14:nvContentPartPr>
              <p14:xfrm>
                <a:off x="3887175" y="4973350"/>
                <a:ext cx="53640" cy="4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49909B4-855B-D655-5D8C-6276C962F9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69175" y="4955710"/>
                  <a:ext cx="8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68BE1E-0EB6-B585-572A-A2DB50A6B8FD}"/>
                    </a:ext>
                  </a:extLst>
                </p14:cNvPr>
                <p14:cNvContentPartPr/>
                <p14:nvPr/>
              </p14:nvContentPartPr>
              <p14:xfrm>
                <a:off x="4794735" y="5315350"/>
                <a:ext cx="1323360" cy="81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68BE1E-0EB6-B585-572A-A2DB50A6B8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77095" y="5297710"/>
                  <a:ext cx="1359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A928CA-15A9-6289-7FBD-7D0CD0075136}"/>
                    </a:ext>
                  </a:extLst>
                </p14:cNvPr>
                <p14:cNvContentPartPr/>
                <p14:nvPr/>
              </p14:nvContentPartPr>
              <p14:xfrm>
                <a:off x="6024135" y="5302390"/>
                <a:ext cx="122760" cy="180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A928CA-15A9-6289-7FBD-7D0CD00751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6135" y="5284390"/>
                  <a:ext cx="158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00E7F-971D-9B63-3C79-8176F6E3CC58}"/>
                    </a:ext>
                  </a:extLst>
                </p14:cNvPr>
                <p14:cNvContentPartPr/>
                <p14:nvPr/>
              </p14:nvContentPartPr>
              <p14:xfrm>
                <a:off x="6277935" y="4981990"/>
                <a:ext cx="1892160" cy="131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00E7F-971D-9B63-3C79-8176F6E3CC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60295" y="4963990"/>
                  <a:ext cx="1927800" cy="13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72EA2F-D718-8E7F-5B59-9647855CB8E2}"/>
                    </a:ext>
                  </a:extLst>
                </p14:cNvPr>
                <p14:cNvContentPartPr/>
                <p14:nvPr/>
              </p14:nvContentPartPr>
              <p14:xfrm>
                <a:off x="6381615" y="4886230"/>
                <a:ext cx="1775880" cy="130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72EA2F-D718-8E7F-5B59-9647855CB8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63975" y="4868590"/>
                  <a:ext cx="1811520" cy="13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EB4A7F-095F-2F6C-1EE3-114602C17AD7}"/>
                    </a:ext>
                  </a:extLst>
                </p14:cNvPr>
                <p14:cNvContentPartPr/>
                <p14:nvPr/>
              </p14:nvContentPartPr>
              <p14:xfrm>
                <a:off x="6859335" y="4661230"/>
                <a:ext cx="26280" cy="179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EB4A7F-095F-2F6C-1EE3-114602C17A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41695" y="4643230"/>
                  <a:ext cx="61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917B36-64FD-BD89-5A3B-41C001A0F899}"/>
                    </a:ext>
                  </a:extLst>
                </p14:cNvPr>
                <p14:cNvContentPartPr/>
                <p14:nvPr/>
              </p14:nvContentPartPr>
              <p14:xfrm>
                <a:off x="6857175" y="4675990"/>
                <a:ext cx="127080" cy="152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917B36-64FD-BD89-5A3B-41C001A0F8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39535" y="4657990"/>
                  <a:ext cx="162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2C9F49-6846-FA93-6984-E6A89CEEAD3E}"/>
                    </a:ext>
                  </a:extLst>
                </p14:cNvPr>
                <p14:cNvContentPartPr/>
                <p14:nvPr/>
              </p14:nvContentPartPr>
              <p14:xfrm>
                <a:off x="7049775" y="4662670"/>
                <a:ext cx="89280" cy="162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2C9F49-6846-FA93-6984-E6A89CEEAD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31775" y="4645030"/>
                  <a:ext cx="124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BCE2DE-93EF-FA6E-983F-F7D629E40007}"/>
                    </a:ext>
                  </a:extLst>
                </p14:cNvPr>
                <p14:cNvContentPartPr/>
                <p14:nvPr/>
              </p14:nvContentPartPr>
              <p14:xfrm>
                <a:off x="7083975" y="4759870"/>
                <a:ext cx="64080" cy="12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BCE2DE-93EF-FA6E-983F-F7D629E4000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65975" y="4742230"/>
                  <a:ext cx="99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F4DBAD-DA66-9F39-A1DE-33C36CD4A67C}"/>
                    </a:ext>
                  </a:extLst>
                </p14:cNvPr>
                <p14:cNvContentPartPr/>
                <p14:nvPr/>
              </p14:nvContentPartPr>
              <p14:xfrm>
                <a:off x="7183335" y="4649710"/>
                <a:ext cx="110520" cy="146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F4DBAD-DA66-9F39-A1DE-33C36CD4A6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65695" y="4632070"/>
                  <a:ext cx="146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6BB34E-0C92-EA6D-B1A8-EE46E8A31BDE}"/>
                    </a:ext>
                  </a:extLst>
                </p14:cNvPr>
                <p14:cNvContentPartPr/>
                <p14:nvPr/>
              </p14:nvContentPartPr>
              <p14:xfrm>
                <a:off x="7352895" y="4623070"/>
                <a:ext cx="114840" cy="200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6BB34E-0C92-EA6D-B1A8-EE46E8A31B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34895" y="4605430"/>
                  <a:ext cx="150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65A4C0-ECF9-1D1D-0C1D-0EF88E2AB622}"/>
                    </a:ext>
                  </a:extLst>
                </p14:cNvPr>
                <p14:cNvContentPartPr/>
                <p14:nvPr/>
              </p14:nvContentPartPr>
              <p14:xfrm>
                <a:off x="7393935" y="4648990"/>
                <a:ext cx="371160" cy="18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65A4C0-ECF9-1D1D-0C1D-0EF88E2AB62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76295" y="4631350"/>
                  <a:ext cx="406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A35079-45E9-AD36-4E89-BF9A251701ED}"/>
                    </a:ext>
                  </a:extLst>
                </p14:cNvPr>
                <p14:cNvContentPartPr/>
                <p14:nvPr/>
              </p14:nvContentPartPr>
              <p14:xfrm>
                <a:off x="7882095" y="4651510"/>
                <a:ext cx="59400" cy="149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A35079-45E9-AD36-4E89-BF9A251701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64095" y="4633510"/>
                  <a:ext cx="95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E6C12A-FCCC-CA10-D9C2-34DE48B75919}"/>
                    </a:ext>
                  </a:extLst>
                </p14:cNvPr>
                <p14:cNvContentPartPr/>
                <p14:nvPr/>
              </p14:nvContentPartPr>
              <p14:xfrm>
                <a:off x="7979655" y="4696870"/>
                <a:ext cx="207360" cy="101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E6C12A-FCCC-CA10-D9C2-34DE48B759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2015" y="4678870"/>
                  <a:ext cx="243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846E8D3-2A9F-BC9A-446F-A4386F0C2DB2}"/>
                    </a:ext>
                  </a:extLst>
                </p14:cNvPr>
                <p14:cNvContentPartPr/>
                <p14:nvPr/>
              </p14:nvContentPartPr>
              <p14:xfrm>
                <a:off x="8243895" y="4579510"/>
                <a:ext cx="104040" cy="23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846E8D3-2A9F-BC9A-446F-A4386F0C2D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25895" y="4561870"/>
                  <a:ext cx="13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7B95C3-B81F-817C-700E-0A64A0102853}"/>
                    </a:ext>
                  </a:extLst>
                </p14:cNvPr>
                <p14:cNvContentPartPr/>
                <p14:nvPr/>
              </p14:nvContentPartPr>
              <p14:xfrm>
                <a:off x="6125295" y="5337670"/>
                <a:ext cx="762120" cy="29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7B95C3-B81F-817C-700E-0A64A010285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07655" y="5319670"/>
                  <a:ext cx="797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684F9A-5C88-B0F8-5CC0-DF695AFA2666}"/>
                    </a:ext>
                  </a:extLst>
                </p14:cNvPr>
                <p14:cNvContentPartPr/>
                <p14:nvPr/>
              </p14:nvContentPartPr>
              <p14:xfrm>
                <a:off x="6924855" y="5492470"/>
                <a:ext cx="208800" cy="69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684F9A-5C88-B0F8-5CC0-DF695AFA26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06855" y="5474470"/>
                  <a:ext cx="24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8DD2E6E-41C2-AA4F-D986-2C3D405EC2FC}"/>
                    </a:ext>
                  </a:extLst>
                </p14:cNvPr>
                <p14:cNvContentPartPr/>
                <p14:nvPr/>
              </p14:nvContentPartPr>
              <p14:xfrm>
                <a:off x="6890295" y="5545750"/>
                <a:ext cx="182160" cy="176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8DD2E6E-41C2-AA4F-D986-2C3D405EC2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72295" y="5527750"/>
                  <a:ext cx="217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DF6386-3FAF-BF83-AA1D-5476596D7EDE}"/>
                    </a:ext>
                  </a:extLst>
                </p14:cNvPr>
                <p14:cNvContentPartPr/>
                <p14:nvPr/>
              </p14:nvContentPartPr>
              <p14:xfrm>
                <a:off x="7081095" y="5570950"/>
                <a:ext cx="30240" cy="15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DF6386-3FAF-BF83-AA1D-5476596D7E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63455" y="555331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27B951-E87E-464B-92FE-879D03468C27}"/>
                    </a:ext>
                  </a:extLst>
                </p14:cNvPr>
                <p14:cNvContentPartPr/>
                <p14:nvPr/>
              </p14:nvContentPartPr>
              <p14:xfrm>
                <a:off x="7234455" y="5575270"/>
                <a:ext cx="80640" cy="146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27B951-E87E-464B-92FE-879D03468C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16455" y="5557270"/>
                  <a:ext cx="116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3FC978-D9C3-3203-D770-098533F12199}"/>
                    </a:ext>
                  </a:extLst>
                </p14:cNvPr>
                <p14:cNvContentPartPr/>
                <p14:nvPr/>
              </p14:nvContentPartPr>
              <p14:xfrm>
                <a:off x="7365135" y="5612350"/>
                <a:ext cx="51840" cy="6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3FC978-D9C3-3203-D770-098533F1219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47135" y="5594710"/>
                  <a:ext cx="87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B3DB8CD-465C-3C0A-D70C-787F25FD2974}"/>
                    </a:ext>
                  </a:extLst>
                </p14:cNvPr>
                <p14:cNvContentPartPr/>
                <p14:nvPr/>
              </p14:nvContentPartPr>
              <p14:xfrm>
                <a:off x="7436415" y="5604430"/>
                <a:ext cx="96480" cy="78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B3DB8CD-465C-3C0A-D70C-787F25FD29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8775" y="5586430"/>
                  <a:ext cx="132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322FF0F-8E4B-056A-658A-7C7D6BA10FD1}"/>
                    </a:ext>
                  </a:extLst>
                </p14:cNvPr>
                <p14:cNvContentPartPr/>
                <p14:nvPr/>
              </p14:nvContentPartPr>
              <p14:xfrm>
                <a:off x="7585455" y="5553310"/>
                <a:ext cx="19440" cy="13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322FF0F-8E4B-056A-658A-7C7D6BA10F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7455" y="5535670"/>
                  <a:ext cx="55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8FB50A3-CFC0-2EBB-8181-5C494CB3019C}"/>
                    </a:ext>
                  </a:extLst>
                </p14:cNvPr>
                <p14:cNvContentPartPr/>
                <p14:nvPr/>
              </p14:nvContentPartPr>
              <p14:xfrm>
                <a:off x="7563495" y="5604790"/>
                <a:ext cx="216360" cy="72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8FB50A3-CFC0-2EBB-8181-5C494CB301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45495" y="5586790"/>
                  <a:ext cx="252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F44D5A-ADD8-5650-C74D-28CBD3A9E6B7}"/>
                    </a:ext>
                  </a:extLst>
                </p14:cNvPr>
                <p14:cNvContentPartPr/>
                <p14:nvPr/>
              </p14:nvContentPartPr>
              <p14:xfrm>
                <a:off x="7786335" y="5561950"/>
                <a:ext cx="4680" cy="19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F44D5A-ADD8-5650-C74D-28CBD3A9E6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68695" y="5544310"/>
                  <a:ext cx="40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1EA062-E462-964A-936E-563F25616D5D}"/>
                    </a:ext>
                  </a:extLst>
                </p14:cNvPr>
                <p14:cNvContentPartPr/>
                <p14:nvPr/>
              </p14:nvContentPartPr>
              <p14:xfrm>
                <a:off x="7789935" y="5615590"/>
                <a:ext cx="159840" cy="52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1EA062-E462-964A-936E-563F25616D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72295" y="5597950"/>
                  <a:ext cx="195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3AB9252-D639-ABB6-2041-357BA848946C}"/>
                    </a:ext>
                  </a:extLst>
                </p14:cNvPr>
                <p14:cNvContentPartPr/>
                <p14:nvPr/>
              </p14:nvContentPartPr>
              <p14:xfrm>
                <a:off x="7312575" y="5368270"/>
                <a:ext cx="13320" cy="11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3AB9252-D639-ABB6-2041-357BA84894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94575" y="5350630"/>
                  <a:ext cx="48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AA14F08-D25A-0804-9567-36A3A12B2F31}"/>
                    </a:ext>
                  </a:extLst>
                </p14:cNvPr>
                <p14:cNvContentPartPr/>
                <p14:nvPr/>
              </p14:nvContentPartPr>
              <p14:xfrm>
                <a:off x="7305375" y="5393110"/>
                <a:ext cx="107640" cy="90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AA14F08-D25A-0804-9567-36A3A12B2F3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87735" y="5375110"/>
                  <a:ext cx="143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14CADB-FBF5-CB02-54B5-CAD0035475F0}"/>
                    </a:ext>
                  </a:extLst>
                </p14:cNvPr>
                <p14:cNvContentPartPr/>
                <p14:nvPr/>
              </p14:nvContentPartPr>
              <p14:xfrm>
                <a:off x="7443255" y="5401030"/>
                <a:ext cx="5400" cy="8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14CADB-FBF5-CB02-54B5-CAD0035475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25615" y="5383030"/>
                  <a:ext cx="4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3AA87A-A4FF-9A85-13CF-6CEBCD532F36}"/>
                    </a:ext>
                  </a:extLst>
                </p14:cNvPr>
                <p14:cNvContentPartPr/>
                <p14:nvPr/>
              </p14:nvContentPartPr>
              <p14:xfrm>
                <a:off x="7414815" y="5368270"/>
                <a:ext cx="169920" cy="12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3AA87A-A4FF-9A85-13CF-6CEBCD532F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97175" y="5350630"/>
                  <a:ext cx="205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F522B06-DF71-F6C4-015A-6D0E5C27F09F}"/>
                    </a:ext>
                  </a:extLst>
                </p14:cNvPr>
                <p14:cNvContentPartPr/>
                <p14:nvPr/>
              </p14:nvContentPartPr>
              <p14:xfrm>
                <a:off x="6896775" y="5640430"/>
                <a:ext cx="361080" cy="358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F522B06-DF71-F6C4-015A-6D0E5C27F0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78775" y="5622790"/>
                  <a:ext cx="3967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16514F-BAA5-E4DB-979B-B4A711E77DF9}"/>
                    </a:ext>
                  </a:extLst>
                </p14:cNvPr>
                <p14:cNvContentPartPr/>
                <p14:nvPr/>
              </p14:nvContentPartPr>
              <p14:xfrm>
                <a:off x="7293855" y="5906470"/>
                <a:ext cx="121680" cy="10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16514F-BAA5-E4DB-979B-B4A711E77D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6215" y="5888470"/>
                  <a:ext cx="157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9E049E1-D0CD-3471-1993-65AA51AFB428}"/>
                    </a:ext>
                  </a:extLst>
                </p14:cNvPr>
                <p14:cNvContentPartPr/>
                <p14:nvPr/>
              </p14:nvContentPartPr>
              <p14:xfrm>
                <a:off x="7424535" y="5930950"/>
                <a:ext cx="135000" cy="99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9E049E1-D0CD-3471-1993-65AA51AFB4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06535" y="5913310"/>
                  <a:ext cx="170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01264E1-632C-898B-D0FF-DB288661C0E8}"/>
                    </a:ext>
                  </a:extLst>
                </p14:cNvPr>
                <p14:cNvContentPartPr/>
                <p14:nvPr/>
              </p14:nvContentPartPr>
              <p14:xfrm>
                <a:off x="7586535" y="5932030"/>
                <a:ext cx="104040" cy="109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01264E1-632C-898B-D0FF-DB288661C0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8895" y="5914390"/>
                  <a:ext cx="139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36BFC9A-FF82-2EE6-4AE6-208B6CE0C40C}"/>
                    </a:ext>
                  </a:extLst>
                </p14:cNvPr>
                <p14:cNvContentPartPr/>
                <p14:nvPr/>
              </p14:nvContentPartPr>
              <p14:xfrm>
                <a:off x="7758975" y="5942470"/>
                <a:ext cx="110520" cy="9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36BFC9A-FF82-2EE6-4AE6-208B6CE0C4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40975" y="5924830"/>
                  <a:ext cx="146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C9D0762-F74C-FAEC-F925-20210534B956}"/>
                    </a:ext>
                  </a:extLst>
                </p14:cNvPr>
                <p14:cNvContentPartPr/>
                <p14:nvPr/>
              </p14:nvContentPartPr>
              <p14:xfrm>
                <a:off x="7414815" y="6033190"/>
                <a:ext cx="116280" cy="77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C9D0762-F74C-FAEC-F925-20210534B9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7175" y="6015550"/>
                  <a:ext cx="151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5EDCEB-A6CD-054A-8F49-F201C9899683}"/>
                    </a:ext>
                  </a:extLst>
                </p14:cNvPr>
                <p14:cNvContentPartPr/>
                <p14:nvPr/>
              </p14:nvContentPartPr>
              <p14:xfrm>
                <a:off x="7567455" y="6061990"/>
                <a:ext cx="121320" cy="6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5EDCEB-A6CD-054A-8F49-F201C98996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9815" y="6043990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75BBFC-2683-5312-E944-832E4B7AE454}"/>
                    </a:ext>
                  </a:extLst>
                </p14:cNvPr>
                <p14:cNvContentPartPr/>
                <p14:nvPr/>
              </p14:nvContentPartPr>
              <p14:xfrm>
                <a:off x="7737015" y="6078190"/>
                <a:ext cx="105480" cy="71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75BBFC-2683-5312-E944-832E4B7AE4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19015" y="6060550"/>
                  <a:ext cx="141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F9446B-E70F-E6F0-E054-231CFA530388}"/>
                    </a:ext>
                  </a:extLst>
                </p14:cNvPr>
                <p14:cNvContentPartPr/>
                <p14:nvPr/>
              </p14:nvContentPartPr>
              <p14:xfrm>
                <a:off x="7277295" y="6064510"/>
                <a:ext cx="147600" cy="7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F9446B-E70F-E6F0-E054-231CFA5303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59655" y="6046510"/>
                  <a:ext cx="183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BA7CFAF-EF09-B385-331B-91C765DC663D}"/>
                    </a:ext>
                  </a:extLst>
                </p14:cNvPr>
                <p14:cNvContentPartPr/>
                <p14:nvPr/>
              </p14:nvContentPartPr>
              <p14:xfrm>
                <a:off x="4058895" y="5870110"/>
                <a:ext cx="60480" cy="358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BA7CFAF-EF09-B385-331B-91C765DC66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40895" y="5852470"/>
                  <a:ext cx="96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6F10211-E614-E62B-1DC2-1AF611715386}"/>
                    </a:ext>
                  </a:extLst>
                </p14:cNvPr>
                <p14:cNvContentPartPr/>
                <p14:nvPr/>
              </p14:nvContentPartPr>
              <p14:xfrm>
                <a:off x="4012095" y="5770750"/>
                <a:ext cx="235440" cy="293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6F10211-E614-E62B-1DC2-1AF6117153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94455" y="5753110"/>
                  <a:ext cx="271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B653CF-3ADF-B81E-88AE-E20EA41628E9}"/>
                    </a:ext>
                  </a:extLst>
                </p14:cNvPr>
                <p14:cNvContentPartPr/>
                <p14:nvPr/>
              </p14:nvContentPartPr>
              <p14:xfrm>
                <a:off x="2054055" y="6222190"/>
                <a:ext cx="14040" cy="28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B653CF-3ADF-B81E-88AE-E20EA41628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6055" y="6204190"/>
                  <a:ext cx="496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A06C242-E6F5-6F27-F965-DFA1324332DB}"/>
                    </a:ext>
                  </a:extLst>
                </p14:cNvPr>
                <p14:cNvContentPartPr/>
                <p14:nvPr/>
              </p14:nvContentPartPr>
              <p14:xfrm>
                <a:off x="1934895" y="6175750"/>
                <a:ext cx="190440" cy="12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A06C242-E6F5-6F27-F965-DFA1324332D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16895" y="6157750"/>
                  <a:ext cx="22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E889778-52C4-7512-0183-302A21BFB0F8}"/>
                    </a:ext>
                  </a:extLst>
                </p14:cNvPr>
                <p14:cNvContentPartPr/>
                <p14:nvPr/>
              </p14:nvContentPartPr>
              <p14:xfrm>
                <a:off x="6982095" y="5225350"/>
                <a:ext cx="35280" cy="260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E889778-52C4-7512-0183-302A21BFB0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4095" y="5207350"/>
                  <a:ext cx="70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802BAF5-D7DD-AFDE-0F15-4634B86D1BE6}"/>
                    </a:ext>
                  </a:extLst>
                </p14:cNvPr>
                <p14:cNvContentPartPr/>
                <p14:nvPr/>
              </p14:nvContentPartPr>
              <p14:xfrm>
                <a:off x="6921615" y="5444950"/>
                <a:ext cx="126360" cy="63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802BAF5-D7DD-AFDE-0F15-4634B86D1BE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03975" y="5427310"/>
                  <a:ext cx="16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6750D3-8112-D0F1-6387-14DC6B883709}"/>
                    </a:ext>
                  </a:extLst>
                </p14:cNvPr>
                <p14:cNvContentPartPr/>
                <p14:nvPr/>
              </p14:nvContentPartPr>
              <p14:xfrm>
                <a:off x="7033935" y="5440630"/>
                <a:ext cx="84960" cy="69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6750D3-8112-D0F1-6387-14DC6B8837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16295" y="5422630"/>
                  <a:ext cx="120600" cy="10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555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CC25-D6A3-74D7-F41D-A1E7FBF3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HDI Design time – During development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B00F1B2-DDF2-C0A0-18CD-4B7A8F12152A}"/>
                  </a:ext>
                </a:extLst>
              </p14:cNvPr>
              <p14:cNvContentPartPr/>
              <p14:nvPr/>
            </p14:nvContentPartPr>
            <p14:xfrm>
              <a:off x="3864135" y="946750"/>
              <a:ext cx="990720" cy="7268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B00F1B2-DDF2-C0A0-18CD-4B7A8F121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6495" y="929110"/>
                <a:ext cx="102636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75A507-786C-EAA7-5762-2AC225CD70C3}"/>
                  </a:ext>
                </a:extLst>
              </p14:cNvPr>
              <p14:cNvContentPartPr/>
              <p14:nvPr/>
            </p14:nvContentPartPr>
            <p14:xfrm>
              <a:off x="1408575" y="3737830"/>
              <a:ext cx="467640" cy="451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75A507-786C-EAA7-5762-2AC225CD70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0575" y="3719830"/>
                <a:ext cx="50328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0D702B-80DD-DF71-4325-20847CE21283}"/>
                  </a:ext>
                </a:extLst>
              </p14:cNvPr>
              <p14:cNvContentPartPr/>
              <p14:nvPr/>
            </p14:nvContentPartPr>
            <p14:xfrm>
              <a:off x="1481655" y="4270630"/>
              <a:ext cx="406440" cy="37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0D702B-80DD-DF71-4325-20847CE212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64015" y="4252990"/>
                <a:ext cx="442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1FFF88-46C9-5A8E-233E-6D43E59FA0CD}"/>
                  </a:ext>
                </a:extLst>
              </p14:cNvPr>
              <p14:cNvContentPartPr/>
              <p14:nvPr/>
            </p14:nvContentPartPr>
            <p14:xfrm>
              <a:off x="1245135" y="4794790"/>
              <a:ext cx="200520" cy="27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1FFF88-46C9-5A8E-233E-6D43E59FA0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7135" y="4777150"/>
                <a:ext cx="2361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FF2CF2A-B5DF-9FB3-1C76-B0CB66E570B6}"/>
                  </a:ext>
                </a:extLst>
              </p14:cNvPr>
              <p14:cNvContentPartPr/>
              <p14:nvPr/>
            </p14:nvContentPartPr>
            <p14:xfrm>
              <a:off x="1337295" y="4921870"/>
              <a:ext cx="253080" cy="136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FF2CF2A-B5DF-9FB3-1C76-B0CB66E570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9655" y="4904230"/>
                <a:ext cx="288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F71E96-6719-0E97-1937-633A5AC0E0C3}"/>
                  </a:ext>
                </a:extLst>
              </p14:cNvPr>
              <p14:cNvContentPartPr/>
              <p14:nvPr/>
            </p14:nvContentPartPr>
            <p14:xfrm>
              <a:off x="1629615" y="4916830"/>
              <a:ext cx="97920" cy="136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F71E96-6719-0E97-1937-633A5AC0E0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1615" y="4899190"/>
                <a:ext cx="133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84EA7A-A199-4F81-D3DF-17C15FE140A8}"/>
                  </a:ext>
                </a:extLst>
              </p14:cNvPr>
              <p14:cNvContentPartPr/>
              <p14:nvPr/>
            </p14:nvContentPartPr>
            <p14:xfrm>
              <a:off x="1762815" y="4921870"/>
              <a:ext cx="335160" cy="383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84EA7A-A199-4F81-D3DF-17C15FE140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44815" y="4903870"/>
                <a:ext cx="370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78163BA-9364-0FCD-9B18-3BA2468E5D58}"/>
                  </a:ext>
                </a:extLst>
              </p14:cNvPr>
              <p14:cNvContentPartPr/>
              <p14:nvPr/>
            </p14:nvContentPartPr>
            <p14:xfrm>
              <a:off x="2169975" y="4891270"/>
              <a:ext cx="225360" cy="149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78163BA-9364-0FCD-9B18-3BA2468E5D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2335" y="4873270"/>
                <a:ext cx="261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7ED7AE-0E56-8DBC-9FBA-9166180C9E6F}"/>
                  </a:ext>
                </a:extLst>
              </p14:cNvPr>
              <p14:cNvContentPartPr/>
              <p14:nvPr/>
            </p14:nvContentPartPr>
            <p14:xfrm>
              <a:off x="1372575" y="1287310"/>
              <a:ext cx="432000" cy="443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7ED7AE-0E56-8DBC-9FBA-9166180C9E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4935" y="1269670"/>
                <a:ext cx="4676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3008C3-E6D5-ACD3-A7C2-007257F1703F}"/>
                  </a:ext>
                </a:extLst>
              </p14:cNvPr>
              <p14:cNvContentPartPr/>
              <p14:nvPr/>
            </p14:nvContentPartPr>
            <p14:xfrm>
              <a:off x="1359615" y="1792750"/>
              <a:ext cx="425520" cy="37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3008C3-E6D5-ACD3-A7C2-007257F170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1975" y="1774750"/>
                <a:ext cx="4611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976282-E49A-81E6-A748-40DF94DBFB1E}"/>
                  </a:ext>
                </a:extLst>
              </p14:cNvPr>
              <p14:cNvContentPartPr/>
              <p14:nvPr/>
            </p14:nvContentPartPr>
            <p14:xfrm>
              <a:off x="1086015" y="2316550"/>
              <a:ext cx="192960" cy="255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976282-E49A-81E6-A748-40DF94DBFB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8015" y="2298910"/>
                <a:ext cx="2286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31C03B-5032-7883-A254-CA167E113F75}"/>
                  </a:ext>
                </a:extLst>
              </p14:cNvPr>
              <p14:cNvContentPartPr/>
              <p14:nvPr/>
            </p14:nvContentPartPr>
            <p14:xfrm>
              <a:off x="1159455" y="2419870"/>
              <a:ext cx="285840" cy="11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31C03B-5032-7883-A254-CA167E113F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1815" y="2401870"/>
                <a:ext cx="3214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B162AD-EE16-456D-15F4-5F505D5673B8}"/>
                  </a:ext>
                </a:extLst>
              </p14:cNvPr>
              <p14:cNvContentPartPr/>
              <p14:nvPr/>
            </p14:nvContentPartPr>
            <p14:xfrm>
              <a:off x="1475535" y="2437510"/>
              <a:ext cx="81360" cy="8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B162AD-EE16-456D-15F4-5F505D5673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7895" y="2419510"/>
                <a:ext cx="117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7F35D9-535C-3262-7516-2280C0A8B4B0}"/>
                  </a:ext>
                </a:extLst>
              </p14:cNvPr>
              <p14:cNvContentPartPr/>
              <p14:nvPr/>
            </p14:nvContentPartPr>
            <p14:xfrm>
              <a:off x="1622055" y="2357230"/>
              <a:ext cx="136440" cy="16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7F35D9-535C-3262-7516-2280C0A8B4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04415" y="2339590"/>
                <a:ext cx="1720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3E7232-4CDF-B272-0FFD-0A23F205E3AE}"/>
                  </a:ext>
                </a:extLst>
              </p14:cNvPr>
              <p14:cNvContentPartPr/>
              <p14:nvPr/>
            </p14:nvContentPartPr>
            <p14:xfrm>
              <a:off x="1845975" y="2330590"/>
              <a:ext cx="133560" cy="16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3E7232-4CDF-B272-0FFD-0A23F205E3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7975" y="2312590"/>
                <a:ext cx="1692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0C58FD-A8ED-A74B-5438-DA09E578F121}"/>
                  </a:ext>
                </a:extLst>
              </p14:cNvPr>
              <p14:cNvContentPartPr/>
              <p14:nvPr/>
            </p14:nvContentPartPr>
            <p14:xfrm>
              <a:off x="2014815" y="2374870"/>
              <a:ext cx="110160" cy="10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0C58FD-A8ED-A74B-5438-DA09E578F1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97175" y="2357230"/>
                <a:ext cx="1458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5394C2-0FA2-D00D-832A-6F990B3C6A62}"/>
                  </a:ext>
                </a:extLst>
              </p14:cNvPr>
              <p14:cNvContentPartPr/>
              <p14:nvPr/>
            </p14:nvContentPartPr>
            <p14:xfrm>
              <a:off x="2142975" y="2340310"/>
              <a:ext cx="133920" cy="126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5394C2-0FA2-D00D-832A-6F990B3C6A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25335" y="2322310"/>
                <a:ext cx="169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CEB93BE-7CC7-D342-D17E-CD8DEFBA1B9C}"/>
                  </a:ext>
                </a:extLst>
              </p14:cNvPr>
              <p14:cNvContentPartPr/>
              <p14:nvPr/>
            </p14:nvContentPartPr>
            <p14:xfrm>
              <a:off x="1841655" y="962590"/>
              <a:ext cx="89640" cy="163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CEB93BE-7CC7-D342-D17E-CD8DEFBA1B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23655" y="944950"/>
                <a:ext cx="1252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8B99D34-B06C-E041-0442-C866DF8B3DA5}"/>
                  </a:ext>
                </a:extLst>
              </p14:cNvPr>
              <p14:cNvContentPartPr/>
              <p14:nvPr/>
            </p14:nvContentPartPr>
            <p14:xfrm>
              <a:off x="1913655" y="1216390"/>
              <a:ext cx="7920" cy="11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8B99D34-B06C-E041-0442-C866DF8B3D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95655" y="1198390"/>
                <a:ext cx="435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11B3548-7301-C53E-96AD-A611C2199BEE}"/>
              </a:ext>
            </a:extLst>
          </p:cNvPr>
          <p:cNvGrpSpPr/>
          <p:nvPr/>
        </p:nvGrpSpPr>
        <p:grpSpPr>
          <a:xfrm>
            <a:off x="2481015" y="854950"/>
            <a:ext cx="8952840" cy="3790080"/>
            <a:chOff x="2481015" y="854950"/>
            <a:chExt cx="8952840" cy="37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6ABBB07-A528-1827-BE40-A97C738B7369}"/>
                    </a:ext>
                  </a:extLst>
                </p14:cNvPr>
                <p14:cNvContentPartPr/>
                <p14:nvPr/>
              </p14:nvContentPartPr>
              <p14:xfrm>
                <a:off x="2481015" y="1457230"/>
                <a:ext cx="4907160" cy="1036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6ABBB07-A528-1827-BE40-A97C738B736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3015" y="1439230"/>
                  <a:ext cx="4942800" cy="10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7593F9-F7C5-D826-A1C9-771021D49997}"/>
                    </a:ext>
                  </a:extLst>
                </p14:cNvPr>
                <p14:cNvContentPartPr/>
                <p14:nvPr/>
              </p14:nvContentPartPr>
              <p14:xfrm>
                <a:off x="7329495" y="2410150"/>
                <a:ext cx="84240" cy="199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7593F9-F7C5-D826-A1C9-771021D499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11855" y="2392150"/>
                  <a:ext cx="119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510E97-6273-C491-273D-573BF27F61F3}"/>
                    </a:ext>
                  </a:extLst>
                </p14:cNvPr>
                <p14:cNvContentPartPr/>
                <p14:nvPr/>
              </p14:nvContentPartPr>
              <p14:xfrm>
                <a:off x="4115415" y="1208110"/>
                <a:ext cx="113040" cy="211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510E97-6273-C491-273D-573BF27F61F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97415" y="1190470"/>
                  <a:ext cx="148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214ACE-8B29-C66D-1EAA-32A04AEA6F9E}"/>
                    </a:ext>
                  </a:extLst>
                </p14:cNvPr>
                <p14:cNvContentPartPr/>
                <p14:nvPr/>
              </p14:nvContentPartPr>
              <p14:xfrm>
                <a:off x="4126935" y="1218910"/>
                <a:ext cx="340920" cy="21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214ACE-8B29-C66D-1EAA-32A04AEA6F9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09295" y="1200910"/>
                  <a:ext cx="376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A1F890-13C5-2AD9-DF05-9B64D24A15AA}"/>
                    </a:ext>
                  </a:extLst>
                </p14:cNvPr>
                <p14:cNvContentPartPr/>
                <p14:nvPr/>
              </p14:nvContentPartPr>
              <p14:xfrm>
                <a:off x="4524375" y="1238350"/>
                <a:ext cx="106560" cy="169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A1F890-13C5-2AD9-DF05-9B64D24A15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06735" y="1220710"/>
                  <a:ext cx="142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D58343-2D02-D9FE-0347-B15E89FA5342}"/>
                    </a:ext>
                  </a:extLst>
                </p14:cNvPr>
                <p14:cNvContentPartPr/>
                <p14:nvPr/>
              </p14:nvContentPartPr>
              <p14:xfrm>
                <a:off x="4536255" y="1212070"/>
                <a:ext cx="273960" cy="20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D58343-2D02-D9FE-0347-B15E89FA53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18615" y="1194070"/>
                  <a:ext cx="309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7C06E3-5C07-D035-2222-6F95A859AD2B}"/>
                    </a:ext>
                  </a:extLst>
                </p14:cNvPr>
                <p14:cNvContentPartPr/>
                <p14:nvPr/>
              </p14:nvContentPartPr>
              <p14:xfrm>
                <a:off x="5078775" y="1271470"/>
                <a:ext cx="17280" cy="172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7C06E3-5C07-D035-2222-6F95A859AD2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0775" y="1253830"/>
                  <a:ext cx="52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07A7879-3832-E24D-6DB2-0EE010BF44CE}"/>
                    </a:ext>
                  </a:extLst>
                </p14:cNvPr>
                <p14:cNvContentPartPr/>
                <p14:nvPr/>
              </p14:nvContentPartPr>
              <p14:xfrm>
                <a:off x="5164095" y="1302430"/>
                <a:ext cx="105480" cy="11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07A7879-3832-E24D-6DB2-0EE010BF44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46455" y="1284790"/>
                  <a:ext cx="141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B9881C-4A2C-6272-CA24-59B93DB86753}"/>
                    </a:ext>
                  </a:extLst>
                </p14:cNvPr>
                <p14:cNvContentPartPr/>
                <p14:nvPr/>
              </p14:nvContentPartPr>
              <p14:xfrm>
                <a:off x="5345535" y="1293430"/>
                <a:ext cx="95760" cy="15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B9881C-4A2C-6272-CA24-59B93DB867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7895" y="1275430"/>
                  <a:ext cx="131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BB8AE9-C285-9D07-0778-B42741893C10}"/>
                    </a:ext>
                  </a:extLst>
                </p14:cNvPr>
                <p14:cNvContentPartPr/>
                <p14:nvPr/>
              </p14:nvContentPartPr>
              <p14:xfrm>
                <a:off x="5525895" y="1326910"/>
                <a:ext cx="109440" cy="10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BB8AE9-C285-9D07-0778-B42741893C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07895" y="1309270"/>
                  <a:ext cx="145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8F4783-F52D-4744-D696-B397BAC19634}"/>
                    </a:ext>
                  </a:extLst>
                </p14:cNvPr>
                <p14:cNvContentPartPr/>
                <p14:nvPr/>
              </p14:nvContentPartPr>
              <p14:xfrm>
                <a:off x="5664495" y="1333390"/>
                <a:ext cx="85320" cy="12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8F4783-F52D-4744-D696-B397BAC19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46495" y="1315750"/>
                  <a:ext cx="120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C69319-AAEF-8AA5-7207-363614E5F7A8}"/>
                    </a:ext>
                  </a:extLst>
                </p14:cNvPr>
                <p14:cNvContentPartPr/>
                <p14:nvPr/>
              </p14:nvContentPartPr>
              <p14:xfrm>
                <a:off x="5807775" y="1338430"/>
                <a:ext cx="88920" cy="111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C69319-AAEF-8AA5-7207-363614E5F7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90135" y="1320790"/>
                  <a:ext cx="124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2F216C-D5F8-11C1-7A23-6710ACF5CEE0}"/>
                    </a:ext>
                  </a:extLst>
                </p14:cNvPr>
                <p14:cNvContentPartPr/>
                <p14:nvPr/>
              </p14:nvContentPartPr>
              <p14:xfrm>
                <a:off x="7606695" y="2216470"/>
                <a:ext cx="744120" cy="296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2F216C-D5F8-11C1-7A23-6710ACF5CE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88695" y="2198470"/>
                  <a:ext cx="779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FA258C-2394-74B6-4D30-F0A6C00D699F}"/>
                    </a:ext>
                  </a:extLst>
                </p14:cNvPr>
                <p14:cNvContentPartPr/>
                <p14:nvPr/>
              </p14:nvContentPartPr>
              <p14:xfrm>
                <a:off x="7573935" y="2429230"/>
                <a:ext cx="34560" cy="580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FA258C-2394-74B6-4D30-F0A6C00D69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56295" y="2411230"/>
                  <a:ext cx="702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7B282D-E532-9BDF-D08E-44CB232C95A5}"/>
                    </a:ext>
                  </a:extLst>
                </p14:cNvPr>
                <p14:cNvContentPartPr/>
                <p14:nvPr/>
              </p14:nvContentPartPr>
              <p14:xfrm>
                <a:off x="7563495" y="3007030"/>
                <a:ext cx="857160" cy="6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7B282D-E532-9BDF-D08E-44CB232C95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45495" y="2989390"/>
                  <a:ext cx="892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14392E-5901-3E49-33F3-F079162947E3}"/>
                    </a:ext>
                  </a:extLst>
                </p14:cNvPr>
                <p14:cNvContentPartPr/>
                <p14:nvPr/>
              </p14:nvContentPartPr>
              <p14:xfrm>
                <a:off x="8384295" y="2629390"/>
                <a:ext cx="41760" cy="40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14392E-5901-3E49-33F3-F079162947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66295" y="2611750"/>
                  <a:ext cx="77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7CCA189-3D44-CB31-A400-CFF975F65533}"/>
                    </a:ext>
                  </a:extLst>
                </p14:cNvPr>
                <p14:cNvContentPartPr/>
                <p14:nvPr/>
              </p14:nvContentPartPr>
              <p14:xfrm>
                <a:off x="2544375" y="4110430"/>
                <a:ext cx="3570120" cy="9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7CCA189-3D44-CB31-A400-CFF975F655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6735" y="4092790"/>
                  <a:ext cx="3605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7FD5AD-3E21-5C81-0154-19189B7207BC}"/>
                    </a:ext>
                  </a:extLst>
                </p14:cNvPr>
                <p14:cNvContentPartPr/>
                <p14:nvPr/>
              </p14:nvContentPartPr>
              <p14:xfrm>
                <a:off x="6127815" y="2923870"/>
                <a:ext cx="345960" cy="126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7FD5AD-3E21-5C81-0154-19189B7207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09815" y="2906230"/>
                  <a:ext cx="381600" cy="13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1678D1B-0725-5E2A-4046-A728639A97A7}"/>
                    </a:ext>
                  </a:extLst>
                </p14:cNvPr>
                <p14:cNvContentPartPr/>
                <p14:nvPr/>
              </p14:nvContentPartPr>
              <p14:xfrm>
                <a:off x="6460095" y="2828110"/>
                <a:ext cx="1362240" cy="68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1678D1B-0725-5E2A-4046-A728639A97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42455" y="2810110"/>
                  <a:ext cx="1397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669702-BE8C-5458-CD58-7464BE5A14F1}"/>
                    </a:ext>
                  </a:extLst>
                </p14:cNvPr>
                <p14:cNvContentPartPr/>
                <p14:nvPr/>
              </p14:nvContentPartPr>
              <p14:xfrm>
                <a:off x="7472775" y="2757190"/>
                <a:ext cx="231840" cy="258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669702-BE8C-5458-CD58-7464BE5A14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54775" y="2739550"/>
                  <a:ext cx="2674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C423FA-B849-B081-B8EC-6D82DB98B620}"/>
                    </a:ext>
                  </a:extLst>
                </p14:cNvPr>
                <p14:cNvContentPartPr/>
                <p14:nvPr/>
              </p14:nvContentPartPr>
              <p14:xfrm>
                <a:off x="3672615" y="4301950"/>
                <a:ext cx="151560" cy="160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C423FA-B849-B081-B8EC-6D82DB98B6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4615" y="4284310"/>
                  <a:ext cx="187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B60C9A-9BA0-BCF2-9246-BD7650F22A21}"/>
                    </a:ext>
                  </a:extLst>
                </p14:cNvPr>
                <p14:cNvContentPartPr/>
                <p14:nvPr/>
              </p14:nvContentPartPr>
              <p14:xfrm>
                <a:off x="3699615" y="4290070"/>
                <a:ext cx="295560" cy="176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B60C9A-9BA0-BCF2-9246-BD7650F22A2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81975" y="4272070"/>
                  <a:ext cx="331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62204B-1D3B-8E52-C424-FAAE0D2AF706}"/>
                    </a:ext>
                  </a:extLst>
                </p14:cNvPr>
                <p14:cNvContentPartPr/>
                <p14:nvPr/>
              </p14:nvContentPartPr>
              <p14:xfrm>
                <a:off x="4009215" y="4307350"/>
                <a:ext cx="77400" cy="14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62204B-1D3B-8E52-C424-FAAE0D2AF7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1215" y="4289350"/>
                  <a:ext cx="113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1069B8-7AAB-8767-51F0-D33519FF9963}"/>
                    </a:ext>
                  </a:extLst>
                </p14:cNvPr>
                <p14:cNvContentPartPr/>
                <p14:nvPr/>
              </p14:nvContentPartPr>
              <p14:xfrm>
                <a:off x="4111095" y="4332550"/>
                <a:ext cx="87840" cy="14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1069B8-7AAB-8767-51F0-D33519FF996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93095" y="4314550"/>
                  <a:ext cx="123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F41513-AD50-65CF-0001-AC98AE8A766F}"/>
                    </a:ext>
                  </a:extLst>
                </p14:cNvPr>
                <p14:cNvContentPartPr/>
                <p14:nvPr/>
              </p14:nvContentPartPr>
              <p14:xfrm>
                <a:off x="3519975" y="4189990"/>
                <a:ext cx="860400" cy="40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F41513-AD50-65CF-0001-AC98AE8A76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01975" y="4172350"/>
                  <a:ext cx="8960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C43A89-4213-B88C-F1BD-C864388CEEAB}"/>
                    </a:ext>
                  </a:extLst>
                </p14:cNvPr>
                <p14:cNvContentPartPr/>
                <p14:nvPr/>
              </p14:nvContentPartPr>
              <p14:xfrm>
                <a:off x="4710855" y="4293310"/>
                <a:ext cx="172800" cy="163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C43A89-4213-B88C-F1BD-C864388CEEA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3215" y="4275670"/>
                  <a:ext cx="208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0367504-F0AF-7321-C113-2B1E309976EE}"/>
                    </a:ext>
                  </a:extLst>
                </p14:cNvPr>
                <p14:cNvContentPartPr/>
                <p14:nvPr/>
              </p14:nvContentPartPr>
              <p14:xfrm>
                <a:off x="4916775" y="4351270"/>
                <a:ext cx="92520" cy="8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0367504-F0AF-7321-C113-2B1E309976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99135" y="4333630"/>
                  <a:ext cx="12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EB0CD4-4C47-D99E-5628-B63ED987CF60}"/>
                    </a:ext>
                  </a:extLst>
                </p14:cNvPr>
                <p14:cNvContentPartPr/>
                <p14:nvPr/>
              </p14:nvContentPartPr>
              <p14:xfrm>
                <a:off x="4470735" y="4197550"/>
                <a:ext cx="708840" cy="38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EB0CD4-4C47-D99E-5628-B63ED987CF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53095" y="4179550"/>
                  <a:ext cx="744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EA011C-5D36-9139-AF8C-E869C7043AA0}"/>
                    </a:ext>
                  </a:extLst>
                </p14:cNvPr>
                <p14:cNvContentPartPr/>
                <p14:nvPr/>
              </p14:nvContentPartPr>
              <p14:xfrm>
                <a:off x="3123975" y="1253110"/>
                <a:ext cx="33480" cy="15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EA011C-5D36-9139-AF8C-E869C7043AA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05975" y="1235470"/>
                  <a:ext cx="69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77C8A9-7772-F5D0-D2E4-EFA8E0C78D42}"/>
                    </a:ext>
                  </a:extLst>
                </p14:cNvPr>
                <p14:cNvContentPartPr/>
                <p14:nvPr/>
              </p14:nvContentPartPr>
              <p14:xfrm>
                <a:off x="3202815" y="1282990"/>
                <a:ext cx="88560" cy="10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77C8A9-7772-F5D0-D2E4-EFA8E0C78D4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85175" y="1264990"/>
                  <a:ext cx="12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9553A0-C101-EFFE-100D-03855C25928C}"/>
                    </a:ext>
                  </a:extLst>
                </p14:cNvPr>
                <p14:cNvContentPartPr/>
                <p14:nvPr/>
              </p14:nvContentPartPr>
              <p14:xfrm>
                <a:off x="3337815" y="1263550"/>
                <a:ext cx="120960" cy="169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9553A0-C101-EFFE-100D-03855C25928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9815" y="1245550"/>
                  <a:ext cx="156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2F9C1D6-B9E3-EEA6-873C-0A481B148AA5}"/>
                    </a:ext>
                  </a:extLst>
                </p14:cNvPr>
                <p14:cNvContentPartPr/>
                <p14:nvPr/>
              </p14:nvContentPartPr>
              <p14:xfrm>
                <a:off x="3332415" y="1276150"/>
                <a:ext cx="305640" cy="142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2F9C1D6-B9E3-EEA6-873C-0A481B148A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14415" y="1258510"/>
                  <a:ext cx="341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79F1B0-4565-3242-6D94-D9DCCA9A585E}"/>
                    </a:ext>
                  </a:extLst>
                </p14:cNvPr>
                <p14:cNvContentPartPr/>
                <p14:nvPr/>
              </p14:nvContentPartPr>
              <p14:xfrm>
                <a:off x="7812975" y="2616070"/>
                <a:ext cx="360360" cy="27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79F1B0-4565-3242-6D94-D9DCCA9A58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95335" y="2598430"/>
                  <a:ext cx="396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AC5066-8A83-3D27-9C86-F07455620B58}"/>
                    </a:ext>
                  </a:extLst>
                </p14:cNvPr>
                <p14:cNvContentPartPr/>
                <p14:nvPr/>
              </p14:nvContentPartPr>
              <p14:xfrm>
                <a:off x="7834575" y="2582230"/>
                <a:ext cx="387360" cy="35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AC5066-8A83-3D27-9C86-F07455620B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16935" y="2564230"/>
                  <a:ext cx="423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35E6AE-6A20-8094-F7D3-545DDBB76C19}"/>
                    </a:ext>
                  </a:extLst>
                </p14:cNvPr>
                <p14:cNvContentPartPr/>
                <p14:nvPr/>
              </p14:nvContentPartPr>
              <p14:xfrm>
                <a:off x="7959135" y="2612830"/>
                <a:ext cx="25560" cy="26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35E6AE-6A20-8094-F7D3-545DDBB76C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41495" y="2595190"/>
                  <a:ext cx="61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F635B2-8BDE-6A21-200E-83C19D3A64F7}"/>
                    </a:ext>
                  </a:extLst>
                </p14:cNvPr>
                <p14:cNvContentPartPr/>
                <p14:nvPr/>
              </p14:nvContentPartPr>
              <p14:xfrm>
                <a:off x="8075415" y="2636950"/>
                <a:ext cx="27720" cy="25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F635B2-8BDE-6A21-200E-83C19D3A64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57415" y="2619310"/>
                  <a:ext cx="63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751577F-396C-E45F-DE73-0C24A769FFA3}"/>
                    </a:ext>
                  </a:extLst>
                </p14:cNvPr>
                <p14:cNvContentPartPr/>
                <p14:nvPr/>
              </p14:nvContentPartPr>
              <p14:xfrm>
                <a:off x="7751055" y="2666110"/>
                <a:ext cx="420480" cy="140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751577F-396C-E45F-DE73-0C24A769FF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733055" y="2648470"/>
                  <a:ext cx="456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99484C-05CB-75ED-F4FC-BE2FE5D68C8B}"/>
                    </a:ext>
                  </a:extLst>
                </p14:cNvPr>
                <p14:cNvContentPartPr/>
                <p14:nvPr/>
              </p14:nvContentPartPr>
              <p14:xfrm>
                <a:off x="3067815" y="3880750"/>
                <a:ext cx="13680" cy="173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99484C-05CB-75ED-F4FC-BE2FE5D68C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49815" y="3863110"/>
                  <a:ext cx="49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EC51C4-9E0D-B49F-1B2B-6A48D925CA61}"/>
                    </a:ext>
                  </a:extLst>
                </p14:cNvPr>
                <p14:cNvContentPartPr/>
                <p14:nvPr/>
              </p14:nvContentPartPr>
              <p14:xfrm>
                <a:off x="3168615" y="3895510"/>
                <a:ext cx="66960" cy="145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EC51C4-9E0D-B49F-1B2B-6A48D925CA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50615" y="3877870"/>
                  <a:ext cx="102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95736B-6FF4-2F9D-1621-F89AB364733C}"/>
                    </a:ext>
                  </a:extLst>
                </p14:cNvPr>
                <p14:cNvContentPartPr/>
                <p14:nvPr/>
              </p14:nvContentPartPr>
              <p14:xfrm>
                <a:off x="3283095" y="4016830"/>
                <a:ext cx="33840" cy="19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95736B-6FF4-2F9D-1621-F89AB36473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65095" y="3999190"/>
                  <a:ext cx="69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34DCA7-F41A-F31D-2F65-484EDA813A19}"/>
                    </a:ext>
                  </a:extLst>
                </p14:cNvPr>
                <p14:cNvContentPartPr/>
                <p14:nvPr/>
              </p14:nvContentPartPr>
              <p14:xfrm>
                <a:off x="3367695" y="3907390"/>
                <a:ext cx="92520" cy="139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34DCA7-F41A-F31D-2F65-484EDA813A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50055" y="3889390"/>
                  <a:ext cx="128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22FCFA-E218-0EA1-B821-88D4A9111047}"/>
                    </a:ext>
                  </a:extLst>
                </p14:cNvPr>
                <p14:cNvContentPartPr/>
                <p14:nvPr/>
              </p14:nvContentPartPr>
              <p14:xfrm>
                <a:off x="3510255" y="3900910"/>
                <a:ext cx="28080" cy="165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22FCFA-E218-0EA1-B821-88D4A911104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92255" y="3882910"/>
                  <a:ext cx="63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E02686-FCFC-F2B9-FE6D-D233FBB5F775}"/>
                    </a:ext>
                  </a:extLst>
                </p14:cNvPr>
                <p14:cNvContentPartPr/>
                <p14:nvPr/>
              </p14:nvContentPartPr>
              <p14:xfrm>
                <a:off x="3667215" y="3854110"/>
                <a:ext cx="127080" cy="205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BE02686-FCFC-F2B9-FE6D-D233FBB5F7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9575" y="3836110"/>
                  <a:ext cx="162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08D7FFA-2D21-AE1D-F637-E629E1F89CD6}"/>
                    </a:ext>
                  </a:extLst>
                </p14:cNvPr>
                <p14:cNvContentPartPr/>
                <p14:nvPr/>
              </p14:nvContentPartPr>
              <p14:xfrm>
                <a:off x="3723735" y="3886870"/>
                <a:ext cx="243000" cy="145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08D7FFA-2D21-AE1D-F637-E629E1F89CD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06095" y="3869230"/>
                  <a:ext cx="278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5E91395-FD5D-B776-9188-B40ECA96EE5F}"/>
                    </a:ext>
                  </a:extLst>
                </p14:cNvPr>
                <p14:cNvContentPartPr/>
                <p14:nvPr/>
              </p14:nvContentPartPr>
              <p14:xfrm>
                <a:off x="7898295" y="3102070"/>
                <a:ext cx="78120" cy="32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5E91395-FD5D-B776-9188-B40ECA96EE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80295" y="3084070"/>
                  <a:ext cx="113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689A30-D051-BBE5-5783-A022F785B810}"/>
                    </a:ext>
                  </a:extLst>
                </p14:cNvPr>
                <p14:cNvContentPartPr/>
                <p14:nvPr/>
              </p14:nvContentPartPr>
              <p14:xfrm>
                <a:off x="7945815" y="3160390"/>
                <a:ext cx="24120" cy="181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689A30-D051-BBE5-5783-A022F785B81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7815" y="3142750"/>
                  <a:ext cx="59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A652306-4B4C-EF72-FCAD-B517F80D1643}"/>
                    </a:ext>
                  </a:extLst>
                </p14:cNvPr>
                <p14:cNvContentPartPr/>
                <p14:nvPr/>
              </p14:nvContentPartPr>
              <p14:xfrm>
                <a:off x="8057055" y="3192430"/>
                <a:ext cx="73800" cy="12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A652306-4B4C-EF72-FCAD-B517F80D16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039055" y="3174430"/>
                  <a:ext cx="109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8FB8AD-114A-8FF9-D303-6119F8C95A94}"/>
                    </a:ext>
                  </a:extLst>
                </p14:cNvPr>
                <p14:cNvContentPartPr/>
                <p14:nvPr/>
              </p14:nvContentPartPr>
              <p14:xfrm>
                <a:off x="8182695" y="3210790"/>
                <a:ext cx="77040" cy="155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8FB8AD-114A-8FF9-D303-6119F8C95A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65055" y="3192790"/>
                  <a:ext cx="112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FB9717-21AE-2497-FAEA-E16886EE24C1}"/>
                    </a:ext>
                  </a:extLst>
                </p14:cNvPr>
                <p14:cNvContentPartPr/>
                <p14:nvPr/>
              </p14:nvContentPartPr>
              <p14:xfrm>
                <a:off x="8357655" y="3255070"/>
                <a:ext cx="99360" cy="3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FB9717-21AE-2497-FAEA-E16886EE24C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39655" y="3237430"/>
                  <a:ext cx="135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4D30A8-9092-8996-815B-30CF0687F554}"/>
                    </a:ext>
                  </a:extLst>
                </p14:cNvPr>
                <p14:cNvContentPartPr/>
                <p14:nvPr/>
              </p14:nvContentPartPr>
              <p14:xfrm>
                <a:off x="8489055" y="3169750"/>
                <a:ext cx="135720" cy="16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4D30A8-9092-8996-815B-30CF0687F5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71415" y="3152110"/>
                  <a:ext cx="171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7426D75-7B79-09E6-8919-D445060CAB35}"/>
                    </a:ext>
                  </a:extLst>
                </p14:cNvPr>
                <p14:cNvContentPartPr/>
                <p14:nvPr/>
              </p14:nvContentPartPr>
              <p14:xfrm>
                <a:off x="8661855" y="3178030"/>
                <a:ext cx="76680" cy="168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7426D75-7B79-09E6-8919-D445060CAB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44215" y="3160390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F8D8FD-01CB-8F87-80D9-F7A07B3F8E76}"/>
                    </a:ext>
                  </a:extLst>
                </p14:cNvPr>
                <p14:cNvContentPartPr/>
                <p14:nvPr/>
              </p14:nvContentPartPr>
              <p14:xfrm>
                <a:off x="8862015" y="3245710"/>
                <a:ext cx="125280" cy="88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F8D8FD-01CB-8F87-80D9-F7A07B3F8E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4015" y="3227710"/>
                  <a:ext cx="160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860655E-8EC9-7A0F-1308-E9B1571728BB}"/>
                    </a:ext>
                  </a:extLst>
                </p14:cNvPr>
                <p14:cNvContentPartPr/>
                <p14:nvPr/>
              </p14:nvContentPartPr>
              <p14:xfrm>
                <a:off x="9112935" y="3111790"/>
                <a:ext cx="160560" cy="250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860655E-8EC9-7A0F-1308-E9B1571728B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94935" y="3094150"/>
                  <a:ext cx="1962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845162A-FAEB-EE43-5A43-F95913443AF3}"/>
                    </a:ext>
                  </a:extLst>
                </p14:cNvPr>
                <p14:cNvContentPartPr/>
                <p14:nvPr/>
              </p14:nvContentPartPr>
              <p14:xfrm>
                <a:off x="9268455" y="3217990"/>
                <a:ext cx="169200" cy="12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845162A-FAEB-EE43-5A43-F95913443A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50455" y="3199990"/>
                  <a:ext cx="20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6559B7-FE19-26FF-14DC-401B4461BA56}"/>
                    </a:ext>
                  </a:extLst>
                </p14:cNvPr>
                <p14:cNvContentPartPr/>
                <p14:nvPr/>
              </p14:nvContentPartPr>
              <p14:xfrm>
                <a:off x="3263655" y="1729750"/>
                <a:ext cx="21600" cy="180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6559B7-FE19-26FF-14DC-401B4461BA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246015" y="1712110"/>
                  <a:ext cx="572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5EAE0A-5D94-8C24-C6D8-AC5CF311B4D4}"/>
                    </a:ext>
                  </a:extLst>
                </p14:cNvPr>
                <p14:cNvContentPartPr/>
                <p14:nvPr/>
              </p14:nvContentPartPr>
              <p14:xfrm>
                <a:off x="3382095" y="1763950"/>
                <a:ext cx="56520" cy="103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5EAE0A-5D94-8C24-C6D8-AC5CF311B4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64095" y="1745950"/>
                  <a:ext cx="92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CB332D5-4B07-CE63-135F-AAC0FF9AFD3B}"/>
                    </a:ext>
                  </a:extLst>
                </p14:cNvPr>
                <p14:cNvContentPartPr/>
                <p14:nvPr/>
              </p14:nvContentPartPr>
              <p14:xfrm>
                <a:off x="3526095" y="1763590"/>
                <a:ext cx="9000" cy="10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CB332D5-4B07-CE63-135F-AAC0FF9AFD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08455" y="1745950"/>
                  <a:ext cx="446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090EAE9-1DF7-FC51-B0F2-F8A37F6E0A50}"/>
                    </a:ext>
                  </a:extLst>
                </p14:cNvPr>
                <p14:cNvContentPartPr/>
                <p14:nvPr/>
              </p14:nvContentPartPr>
              <p14:xfrm>
                <a:off x="3633735" y="1767190"/>
                <a:ext cx="105480" cy="132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090EAE9-1DF7-FC51-B0F2-F8A37F6E0A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16095" y="1749190"/>
                  <a:ext cx="141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B96E7E-0DDD-F13D-34F7-D11CA46D4BCC}"/>
                    </a:ext>
                  </a:extLst>
                </p14:cNvPr>
                <p14:cNvContentPartPr/>
                <p14:nvPr/>
              </p14:nvContentPartPr>
              <p14:xfrm>
                <a:off x="3789615" y="1763590"/>
                <a:ext cx="141840" cy="108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B96E7E-0DDD-F13D-34F7-D11CA46D4B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71975" y="1745950"/>
                  <a:ext cx="177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D44F7BF-A1B3-3311-2D23-9F17B64B2C32}"/>
                    </a:ext>
                  </a:extLst>
                </p14:cNvPr>
                <p14:cNvContentPartPr/>
                <p14:nvPr/>
              </p14:nvContentPartPr>
              <p14:xfrm>
                <a:off x="4027575" y="1728670"/>
                <a:ext cx="127440" cy="137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D44F7BF-A1B3-3311-2D23-9F17B64B2C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09935" y="1711030"/>
                  <a:ext cx="163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1B9ED4-8E89-9A9D-A1D1-1EBE673EA20D}"/>
                    </a:ext>
                  </a:extLst>
                </p14:cNvPr>
                <p14:cNvContentPartPr/>
                <p14:nvPr/>
              </p14:nvContentPartPr>
              <p14:xfrm>
                <a:off x="4091655" y="1747750"/>
                <a:ext cx="268920" cy="13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1B9ED4-8E89-9A9D-A1D1-1EBE673EA2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73655" y="1729750"/>
                  <a:ext cx="304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CA8EF61-E9B1-6AAB-4200-88C779AB8E5A}"/>
                    </a:ext>
                  </a:extLst>
                </p14:cNvPr>
                <p14:cNvContentPartPr/>
                <p14:nvPr/>
              </p14:nvContentPartPr>
              <p14:xfrm>
                <a:off x="3063135" y="2017390"/>
                <a:ext cx="1602360" cy="45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CA8EF61-E9B1-6AAB-4200-88C779AB8E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45495" y="1999390"/>
                  <a:ext cx="1638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4C77A8D-FBE3-088B-F332-76EEB93E21FB}"/>
                    </a:ext>
                  </a:extLst>
                </p14:cNvPr>
                <p14:cNvContentPartPr/>
                <p14:nvPr/>
              </p14:nvContentPartPr>
              <p14:xfrm>
                <a:off x="4695375" y="1801030"/>
                <a:ext cx="1880280" cy="543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4C77A8D-FBE3-088B-F332-76EEB93E21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7375" y="1783030"/>
                  <a:ext cx="19159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BC548FE-0746-406B-69A5-8CB8F798BCDC}"/>
                    </a:ext>
                  </a:extLst>
                </p14:cNvPr>
                <p14:cNvContentPartPr/>
                <p14:nvPr/>
              </p14:nvContentPartPr>
              <p14:xfrm>
                <a:off x="4755135" y="1729750"/>
                <a:ext cx="127800" cy="19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BC548FE-0746-406B-69A5-8CB8F798BCD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37135" y="1712110"/>
                  <a:ext cx="163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DE35787-CB3F-A060-B1CB-0C193F0B20A7}"/>
                    </a:ext>
                  </a:extLst>
                </p14:cNvPr>
                <p14:cNvContentPartPr/>
                <p14:nvPr/>
              </p14:nvContentPartPr>
              <p14:xfrm>
                <a:off x="4691055" y="2015590"/>
                <a:ext cx="114840" cy="263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DE35787-CB3F-A060-B1CB-0C193F0B20A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73415" y="1997590"/>
                  <a:ext cx="150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D5607FD-6204-AF12-192F-16D7BA8C4BA9}"/>
                    </a:ext>
                  </a:extLst>
                </p14:cNvPr>
                <p14:cNvContentPartPr/>
                <p14:nvPr/>
              </p14:nvContentPartPr>
              <p14:xfrm>
                <a:off x="4877535" y="2142310"/>
                <a:ext cx="91440" cy="12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D5607FD-6204-AF12-192F-16D7BA8C4B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9535" y="2124670"/>
                  <a:ext cx="127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029CE6-4138-2C2D-B695-D5A2A05E1853}"/>
                    </a:ext>
                  </a:extLst>
                </p14:cNvPr>
                <p14:cNvContentPartPr/>
                <p14:nvPr/>
              </p14:nvContentPartPr>
              <p14:xfrm>
                <a:off x="5040615" y="2127910"/>
                <a:ext cx="119520" cy="101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029CE6-4138-2C2D-B695-D5A2A05E18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22615" y="2110270"/>
                  <a:ext cx="155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4BEA233-58C3-812C-BCC4-3C26BA5A0C33}"/>
                    </a:ext>
                  </a:extLst>
                </p14:cNvPr>
                <p14:cNvContentPartPr/>
                <p14:nvPr/>
              </p14:nvContentPartPr>
              <p14:xfrm>
                <a:off x="5156535" y="2118190"/>
                <a:ext cx="227520" cy="110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4BEA233-58C3-812C-BCC4-3C26BA5A0C3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38895" y="2100550"/>
                  <a:ext cx="263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9B803D-FF65-B360-E2DB-AE298AADBA11}"/>
                    </a:ext>
                  </a:extLst>
                </p14:cNvPr>
                <p14:cNvContentPartPr/>
                <p14:nvPr/>
              </p14:nvContentPartPr>
              <p14:xfrm>
                <a:off x="5444175" y="2178670"/>
                <a:ext cx="11880" cy="19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9B803D-FF65-B360-E2DB-AE298AADBA1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26175" y="2160670"/>
                  <a:ext cx="475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BDBB1A-0EA0-A803-63DF-4A6397C5FEFC}"/>
                    </a:ext>
                  </a:extLst>
                </p14:cNvPr>
                <p14:cNvContentPartPr/>
                <p14:nvPr/>
              </p14:nvContentPartPr>
              <p14:xfrm>
                <a:off x="4537695" y="2305390"/>
                <a:ext cx="898920" cy="27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BDBB1A-0EA0-A803-63DF-4A6397C5FE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20055" y="2287390"/>
                  <a:ext cx="934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D8FA245-789E-FAF5-1DF8-DDC50F31598A}"/>
                    </a:ext>
                  </a:extLst>
                </p14:cNvPr>
                <p14:cNvContentPartPr/>
                <p14:nvPr/>
              </p14:nvContentPartPr>
              <p14:xfrm>
                <a:off x="7438575" y="2129710"/>
                <a:ext cx="1796040" cy="1472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D8FA245-789E-FAF5-1DF8-DDC50F3159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20935" y="2111710"/>
                  <a:ext cx="1831680" cy="15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B4E66E-243D-89AB-90B5-4AE0B2A7D239}"/>
                    </a:ext>
                  </a:extLst>
                </p14:cNvPr>
                <p14:cNvContentPartPr/>
                <p14:nvPr/>
              </p14:nvContentPartPr>
              <p14:xfrm>
                <a:off x="7504815" y="2284510"/>
                <a:ext cx="1347480" cy="1474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B4E66E-243D-89AB-90B5-4AE0B2A7D2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486815" y="2266870"/>
                  <a:ext cx="1383120" cy="15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D3A114-6327-77F3-ADEB-C871C4A0094C}"/>
                    </a:ext>
                  </a:extLst>
                </p14:cNvPr>
                <p14:cNvContentPartPr/>
                <p14:nvPr/>
              </p14:nvContentPartPr>
              <p14:xfrm>
                <a:off x="8459175" y="854950"/>
                <a:ext cx="203400" cy="306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D3A114-6327-77F3-ADEB-C871C4A0094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41175" y="836950"/>
                  <a:ext cx="2390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4D56D9E-16E0-A512-4744-2C0C02E92F83}"/>
                    </a:ext>
                  </a:extLst>
                </p14:cNvPr>
                <p14:cNvContentPartPr/>
                <p14:nvPr/>
              </p14:nvContentPartPr>
              <p14:xfrm>
                <a:off x="8711175" y="884830"/>
                <a:ext cx="312840" cy="269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4D56D9E-16E0-A512-4744-2C0C02E92F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93535" y="867190"/>
                  <a:ext cx="3484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2A61D9D-C0DA-8843-1877-B808E5F9E8B1}"/>
                    </a:ext>
                  </a:extLst>
                </p14:cNvPr>
                <p14:cNvContentPartPr/>
                <p14:nvPr/>
              </p14:nvContentPartPr>
              <p14:xfrm>
                <a:off x="6320055" y="1430950"/>
                <a:ext cx="3288240" cy="682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2A61D9D-C0DA-8843-1877-B808E5F9E8B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02055" y="1413310"/>
                  <a:ext cx="33238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A219A0E-1615-19DE-7E18-E98E56D225D7}"/>
                    </a:ext>
                  </a:extLst>
                </p14:cNvPr>
                <p14:cNvContentPartPr/>
                <p14:nvPr/>
              </p14:nvContentPartPr>
              <p14:xfrm>
                <a:off x="9454575" y="1926310"/>
                <a:ext cx="208080" cy="285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A219A0E-1615-19DE-7E18-E98E56D225D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36935" y="1908670"/>
                  <a:ext cx="2437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9B2611-DEDD-2BFC-7449-E12348A79BAF}"/>
                    </a:ext>
                  </a:extLst>
                </p14:cNvPr>
                <p14:cNvContentPartPr/>
                <p14:nvPr/>
              </p14:nvContentPartPr>
              <p14:xfrm>
                <a:off x="9741855" y="1877710"/>
                <a:ext cx="701280" cy="484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9B2611-DEDD-2BFC-7449-E12348A79B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23855" y="1859710"/>
                  <a:ext cx="73692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675A91-A8A5-27CB-B59E-72476E71FC11}"/>
                    </a:ext>
                  </a:extLst>
                </p14:cNvPr>
                <p14:cNvContentPartPr/>
                <p14:nvPr/>
              </p14:nvContentPartPr>
              <p14:xfrm>
                <a:off x="10584975" y="2094430"/>
                <a:ext cx="277200" cy="107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675A91-A8A5-27CB-B59E-72476E71FC1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67335" y="2076790"/>
                  <a:ext cx="312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5C0ABB-D1D2-EE3E-3B04-0828CC9AC204}"/>
                    </a:ext>
                  </a:extLst>
                </p14:cNvPr>
                <p14:cNvContentPartPr/>
                <p14:nvPr/>
              </p14:nvContentPartPr>
              <p14:xfrm>
                <a:off x="10748775" y="2006590"/>
                <a:ext cx="164160" cy="192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5C0ABB-D1D2-EE3E-3B04-0828CC9AC20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30775" y="1988590"/>
                  <a:ext cx="199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744DAB4-817B-7C15-DAB1-6072B40560C0}"/>
                    </a:ext>
                  </a:extLst>
                </p14:cNvPr>
                <p14:cNvContentPartPr/>
                <p14:nvPr/>
              </p14:nvContentPartPr>
              <p14:xfrm>
                <a:off x="11106615" y="1937830"/>
                <a:ext cx="281880" cy="185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744DAB4-817B-7C15-DAB1-6072B40560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8615" y="1919830"/>
                  <a:ext cx="317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9BE741-CE3D-38AC-05F2-EDFC48C30D72}"/>
                    </a:ext>
                  </a:extLst>
                </p14:cNvPr>
                <p14:cNvContentPartPr/>
                <p14:nvPr/>
              </p14:nvContentPartPr>
              <p14:xfrm>
                <a:off x="11081055" y="2058430"/>
                <a:ext cx="335160" cy="336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9BE741-CE3D-38AC-05F2-EDFC48C30D7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063415" y="2040430"/>
                  <a:ext cx="3708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EFB217C-B5F3-04B4-CFE1-F36F0A5E595F}"/>
                    </a:ext>
                  </a:extLst>
                </p14:cNvPr>
                <p14:cNvContentPartPr/>
                <p14:nvPr/>
              </p14:nvContentPartPr>
              <p14:xfrm>
                <a:off x="10736895" y="1621030"/>
                <a:ext cx="157680" cy="132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EFB217C-B5F3-04B4-CFE1-F36F0A5E59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18895" y="1603390"/>
                  <a:ext cx="193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62A3B8B-5526-51FB-442E-94419462A952}"/>
                    </a:ext>
                  </a:extLst>
                </p14:cNvPr>
                <p14:cNvContentPartPr/>
                <p14:nvPr/>
              </p14:nvContentPartPr>
              <p14:xfrm>
                <a:off x="10942095" y="1615990"/>
                <a:ext cx="94320" cy="117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62A3B8B-5526-51FB-442E-94419462A95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24455" y="1597990"/>
                  <a:ext cx="1299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409C4A1-8D37-231A-15D4-AD8EC06DB328}"/>
                    </a:ext>
                  </a:extLst>
                </p14:cNvPr>
                <p14:cNvContentPartPr/>
                <p14:nvPr/>
              </p14:nvContentPartPr>
              <p14:xfrm>
                <a:off x="11104815" y="1590790"/>
                <a:ext cx="116280" cy="1170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409C4A1-8D37-231A-15D4-AD8EC06DB3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087175" y="1572790"/>
                  <a:ext cx="151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881C571-5FDA-B72E-4803-BE9CF19693E3}"/>
                    </a:ext>
                  </a:extLst>
                </p14:cNvPr>
                <p14:cNvContentPartPr/>
                <p14:nvPr/>
              </p14:nvContentPartPr>
              <p14:xfrm>
                <a:off x="5285775" y="4203310"/>
                <a:ext cx="3490560" cy="11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881C571-5FDA-B72E-4803-BE9CF19693E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68135" y="4185310"/>
                  <a:ext cx="3526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B3A659-8AE2-639B-9693-A174DDB366DB}"/>
                    </a:ext>
                  </a:extLst>
                </p14:cNvPr>
                <p14:cNvContentPartPr/>
                <p14:nvPr/>
              </p14:nvContentPartPr>
              <p14:xfrm>
                <a:off x="8659695" y="4138510"/>
                <a:ext cx="104040" cy="192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B3A659-8AE2-639B-9693-A174DDB366D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41695" y="4120510"/>
                  <a:ext cx="1396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EE79EA4-4943-481D-A3B1-7A560B9C4FF7}"/>
                    </a:ext>
                  </a:extLst>
                </p14:cNvPr>
                <p14:cNvContentPartPr/>
                <p14:nvPr/>
              </p14:nvContentPartPr>
              <p14:xfrm>
                <a:off x="8835015" y="4132750"/>
                <a:ext cx="813240" cy="512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EE79EA4-4943-481D-A3B1-7A560B9C4FF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17375" y="4115110"/>
                  <a:ext cx="8488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E92699B-3BF3-5D94-8EC9-46D6728F0838}"/>
                    </a:ext>
                  </a:extLst>
                </p14:cNvPr>
                <p14:cNvContentPartPr/>
                <p14:nvPr/>
              </p14:nvContentPartPr>
              <p14:xfrm>
                <a:off x="9888015" y="4277830"/>
                <a:ext cx="476280" cy="102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E92699B-3BF3-5D94-8EC9-46D6728F08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70015" y="4260190"/>
                  <a:ext cx="511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FDEB798-0FCA-1411-1A19-A8F9237DAB4A}"/>
                    </a:ext>
                  </a:extLst>
                </p14:cNvPr>
                <p14:cNvContentPartPr/>
                <p14:nvPr/>
              </p14:nvContentPartPr>
              <p14:xfrm>
                <a:off x="10264935" y="4218430"/>
                <a:ext cx="100080" cy="141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FDEB798-0FCA-1411-1A19-A8F9237DAB4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46935" y="4200430"/>
                  <a:ext cx="135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951FFF-48A4-5839-A11B-8D48A97AB494}"/>
                    </a:ext>
                  </a:extLst>
                </p14:cNvPr>
                <p14:cNvContentPartPr/>
                <p14:nvPr/>
              </p14:nvContentPartPr>
              <p14:xfrm>
                <a:off x="10523775" y="4110790"/>
                <a:ext cx="306000" cy="123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951FFF-48A4-5839-A11B-8D48A97AB4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05775" y="4092790"/>
                  <a:ext cx="34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CFB66BF-30AE-BDC1-EB2B-B51B470D11E6}"/>
                    </a:ext>
                  </a:extLst>
                </p14:cNvPr>
                <p14:cNvContentPartPr/>
                <p14:nvPr/>
              </p14:nvContentPartPr>
              <p14:xfrm>
                <a:off x="10525215" y="4242550"/>
                <a:ext cx="57960" cy="351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CFB66BF-30AE-BDC1-EB2B-B51B470D11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07575" y="4224910"/>
                  <a:ext cx="93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71095B-4CD6-55AA-DA89-DA85F23A392B}"/>
                    </a:ext>
                  </a:extLst>
                </p14:cNvPr>
                <p14:cNvContentPartPr/>
                <p14:nvPr/>
              </p14:nvContentPartPr>
              <p14:xfrm>
                <a:off x="10541415" y="4272790"/>
                <a:ext cx="190800" cy="261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71095B-4CD6-55AA-DA89-DA85F23A392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23775" y="4255150"/>
                  <a:ext cx="22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0850152-445D-E639-EB57-E5CDA1060E17}"/>
                    </a:ext>
                  </a:extLst>
                </p14:cNvPr>
                <p14:cNvContentPartPr/>
                <p14:nvPr/>
              </p14:nvContentPartPr>
              <p14:xfrm>
                <a:off x="10893495" y="4063630"/>
                <a:ext cx="194760" cy="272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0850152-445D-E639-EB57-E5CDA1060E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875855" y="4045990"/>
                  <a:ext cx="230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2890ECF-D050-0158-E70C-B5687180E477}"/>
                    </a:ext>
                  </a:extLst>
                </p14:cNvPr>
                <p14:cNvContentPartPr/>
                <p14:nvPr/>
              </p14:nvContentPartPr>
              <p14:xfrm>
                <a:off x="10886655" y="4166590"/>
                <a:ext cx="547200" cy="137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2890ECF-D050-0158-E70C-B5687180E47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868655" y="4148950"/>
                  <a:ext cx="5828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102372E-D729-5A63-55E4-3FC959BC97AB}"/>
              </a:ext>
            </a:extLst>
          </p:cNvPr>
          <p:cNvGrpSpPr/>
          <p:nvPr/>
        </p:nvGrpSpPr>
        <p:grpSpPr>
          <a:xfrm>
            <a:off x="10102935" y="3095230"/>
            <a:ext cx="1864080" cy="558720"/>
            <a:chOff x="10102935" y="3095230"/>
            <a:chExt cx="186408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C4FE99D-2309-E6E9-E5C5-35CF84B64C66}"/>
                    </a:ext>
                  </a:extLst>
                </p14:cNvPr>
                <p14:cNvContentPartPr/>
                <p14:nvPr/>
              </p14:nvContentPartPr>
              <p14:xfrm>
                <a:off x="10102935" y="3095230"/>
                <a:ext cx="31680" cy="369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C4FE99D-2309-E6E9-E5C5-35CF84B64C6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85295" y="3077230"/>
                  <a:ext cx="673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E1DD695-C076-177B-3079-97D4E6594D3D}"/>
                    </a:ext>
                  </a:extLst>
                </p14:cNvPr>
                <p14:cNvContentPartPr/>
                <p14:nvPr/>
              </p14:nvContentPartPr>
              <p14:xfrm>
                <a:off x="10162335" y="3134110"/>
                <a:ext cx="194400" cy="329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E1DD695-C076-177B-3079-97D4E6594D3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44695" y="3116110"/>
                  <a:ext cx="2300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95CD38E-B0B2-0FCA-DFEE-A40B9091EEA3}"/>
                    </a:ext>
                  </a:extLst>
                </p14:cNvPr>
                <p14:cNvContentPartPr/>
                <p14:nvPr/>
              </p14:nvContentPartPr>
              <p14:xfrm>
                <a:off x="10429455" y="3201430"/>
                <a:ext cx="37800" cy="238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95CD38E-B0B2-0FCA-DFEE-A40B9091EE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11815" y="3183790"/>
                  <a:ext cx="73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1FF835E-678A-69B6-E806-AA0CD9C67876}"/>
                    </a:ext>
                  </a:extLst>
                </p14:cNvPr>
                <p14:cNvContentPartPr/>
                <p14:nvPr/>
              </p14:nvContentPartPr>
              <p14:xfrm>
                <a:off x="10359615" y="3169030"/>
                <a:ext cx="387720" cy="311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1FF835E-678A-69B6-E806-AA0CD9C678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41615" y="3151030"/>
                  <a:ext cx="423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3562768-CEFE-CA9F-6050-AB96E27FCE31}"/>
                    </a:ext>
                  </a:extLst>
                </p14:cNvPr>
                <p14:cNvContentPartPr/>
                <p14:nvPr/>
              </p14:nvContentPartPr>
              <p14:xfrm>
                <a:off x="10886295" y="3184870"/>
                <a:ext cx="150840" cy="30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3562768-CEFE-CA9F-6050-AB96E27FCE3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8295" y="3166870"/>
                  <a:ext cx="186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6EA61E-1B4F-0BC5-5F68-29874BF2DD4F}"/>
                    </a:ext>
                  </a:extLst>
                </p14:cNvPr>
                <p14:cNvContentPartPr/>
                <p14:nvPr/>
              </p14:nvContentPartPr>
              <p14:xfrm>
                <a:off x="11113095" y="3289990"/>
                <a:ext cx="109440" cy="169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6EA61E-1B4F-0BC5-5F68-29874BF2DD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95095" y="3272350"/>
                  <a:ext cx="14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99B3781-1619-A3B4-CCCF-04940EAAFCC6}"/>
                    </a:ext>
                  </a:extLst>
                </p14:cNvPr>
                <p14:cNvContentPartPr/>
                <p14:nvPr/>
              </p14:nvContentPartPr>
              <p14:xfrm>
                <a:off x="11285175" y="3316990"/>
                <a:ext cx="100800" cy="162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99B3781-1619-A3B4-CCCF-04940EAAFC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267175" y="3299350"/>
                  <a:ext cx="136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0249DA-3DEB-C0AF-2622-74CE2BAFA4D8}"/>
                    </a:ext>
                  </a:extLst>
                </p14:cNvPr>
                <p14:cNvContentPartPr/>
                <p14:nvPr/>
              </p14:nvContentPartPr>
              <p14:xfrm>
                <a:off x="11460495" y="3212590"/>
                <a:ext cx="21960" cy="296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0249DA-3DEB-C0AF-2622-74CE2BAFA4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442855" y="3194590"/>
                  <a:ext cx="57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F9AA7E-BFF8-1BFE-3C40-3DA4CC4B863A}"/>
                    </a:ext>
                  </a:extLst>
                </p14:cNvPr>
                <p14:cNvContentPartPr/>
                <p14:nvPr/>
              </p14:nvContentPartPr>
              <p14:xfrm>
                <a:off x="11433495" y="3349750"/>
                <a:ext cx="438480" cy="165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F9AA7E-BFF8-1BFE-3C40-3DA4CC4B86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15495" y="3332110"/>
                  <a:ext cx="474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32888E5-EA18-0CC5-894C-2539710F5F88}"/>
                    </a:ext>
                  </a:extLst>
                </p14:cNvPr>
                <p14:cNvContentPartPr/>
                <p14:nvPr/>
              </p14:nvContentPartPr>
              <p14:xfrm>
                <a:off x="10699455" y="3559630"/>
                <a:ext cx="1267560" cy="94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32888E5-EA18-0CC5-894C-2539710F5F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81455" y="3541630"/>
                  <a:ext cx="13032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2C1780E-12CF-2AF1-81B8-73A06C813339}"/>
              </a:ext>
            </a:extLst>
          </p:cNvPr>
          <p:cNvGrpSpPr/>
          <p:nvPr/>
        </p:nvGrpSpPr>
        <p:grpSpPr>
          <a:xfrm>
            <a:off x="1568775" y="658030"/>
            <a:ext cx="631800" cy="144360"/>
            <a:chOff x="1568775" y="658030"/>
            <a:chExt cx="63180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BA7E55-61B3-578C-186E-0AB3D14E2534}"/>
                    </a:ext>
                  </a:extLst>
                </p14:cNvPr>
                <p14:cNvContentPartPr/>
                <p14:nvPr/>
              </p14:nvContentPartPr>
              <p14:xfrm>
                <a:off x="1568775" y="658030"/>
                <a:ext cx="559440" cy="45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BA7E55-61B3-578C-186E-0AB3D14E253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50775" y="640030"/>
                  <a:ext cx="59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0187FB-6298-3A27-555B-0E7E73B514AD}"/>
                    </a:ext>
                  </a:extLst>
                </p14:cNvPr>
                <p14:cNvContentPartPr/>
                <p14:nvPr/>
              </p14:nvContentPartPr>
              <p14:xfrm>
                <a:off x="1651215" y="736870"/>
                <a:ext cx="549360" cy="65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0187FB-6298-3A27-555B-0E7E73B514A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633215" y="718870"/>
                  <a:ext cx="58500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025AF74-66F9-BF99-F33E-BEFF7E497E78}"/>
                  </a:ext>
                </a:extLst>
              </p14:cNvPr>
              <p14:cNvContentPartPr/>
              <p14:nvPr/>
            </p14:nvContentPartPr>
            <p14:xfrm>
              <a:off x="4444455" y="1319710"/>
              <a:ext cx="1440" cy="1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025AF74-66F9-BF99-F33E-BEFF7E497E78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426815" y="1302070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65C9CB2-E5C3-9087-F1B7-A5F2E7C73FAB}"/>
                  </a:ext>
                </a:extLst>
              </p14:cNvPr>
              <p14:cNvContentPartPr/>
              <p14:nvPr/>
            </p14:nvContentPartPr>
            <p14:xfrm>
              <a:off x="9388335" y="1491070"/>
              <a:ext cx="1282680" cy="12182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65C9CB2-E5C3-9087-F1B7-A5F2E7C73FA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370335" y="1473070"/>
                <a:ext cx="131832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14A0056-083F-C823-CE64-EE04251685A8}"/>
                  </a:ext>
                </a:extLst>
              </p14:cNvPr>
              <p14:cNvContentPartPr/>
              <p14:nvPr/>
            </p14:nvContentPartPr>
            <p14:xfrm>
              <a:off x="9921495" y="1913710"/>
              <a:ext cx="134640" cy="324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14A0056-083F-C823-CE64-EE04251685A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903495" y="1895710"/>
                <a:ext cx="1702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72695E6-A3D5-AF7F-3A6D-10FD6E89103E}"/>
                  </a:ext>
                </a:extLst>
              </p14:cNvPr>
              <p14:cNvContentPartPr/>
              <p14:nvPr/>
            </p14:nvContentPartPr>
            <p14:xfrm>
              <a:off x="10055775" y="2075350"/>
              <a:ext cx="90360" cy="151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72695E6-A3D5-AF7F-3A6D-10FD6E89103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037775" y="2057710"/>
                <a:ext cx="126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BCBE606-75D6-C32F-7AFA-5D431A994531}"/>
                  </a:ext>
                </a:extLst>
              </p14:cNvPr>
              <p14:cNvContentPartPr/>
              <p14:nvPr/>
            </p14:nvContentPartPr>
            <p14:xfrm>
              <a:off x="9517935" y="1675390"/>
              <a:ext cx="1067760" cy="9745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BCBE606-75D6-C32F-7AFA-5D431A99453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500295" y="1657750"/>
                <a:ext cx="1103400" cy="10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2A27DB5-CB4D-9011-1537-0F3CB7014812}"/>
                  </a:ext>
                </a:extLst>
              </p14:cNvPr>
              <p14:cNvContentPartPr/>
              <p14:nvPr/>
            </p14:nvContentPartPr>
            <p14:xfrm>
              <a:off x="10735455" y="1694470"/>
              <a:ext cx="900360" cy="96840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2A27DB5-CB4D-9011-1537-0F3CB701481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0717455" y="1676830"/>
                <a:ext cx="936000" cy="10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CFB36CF-5F9F-B6B0-36D7-F08CBF88B221}"/>
                  </a:ext>
                </a:extLst>
              </p14:cNvPr>
              <p14:cNvContentPartPr/>
              <p14:nvPr/>
            </p14:nvContentPartPr>
            <p14:xfrm>
              <a:off x="6406095" y="1164910"/>
              <a:ext cx="190080" cy="2451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CFB36CF-5F9F-B6B0-36D7-F08CBF88B221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388095" y="1147270"/>
                <a:ext cx="2257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C381961-4542-91D2-2278-7650F49CC465}"/>
                  </a:ext>
                </a:extLst>
              </p14:cNvPr>
              <p14:cNvContentPartPr/>
              <p14:nvPr/>
            </p14:nvContentPartPr>
            <p14:xfrm>
              <a:off x="6472335" y="1204150"/>
              <a:ext cx="302760" cy="2444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C381961-4542-91D2-2278-7650F49CC46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454695" y="1186510"/>
                <a:ext cx="3384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812AB4D-3FF1-10E5-F82B-D61B9DF8FBFF}"/>
                  </a:ext>
                </a:extLst>
              </p14:cNvPr>
              <p14:cNvContentPartPr/>
              <p14:nvPr/>
            </p14:nvContentPartPr>
            <p14:xfrm>
              <a:off x="6803535" y="1206670"/>
              <a:ext cx="190440" cy="2541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812AB4D-3FF1-10E5-F82B-D61B9DF8FBF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785895" y="1189030"/>
                <a:ext cx="2260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637CB38-0AA3-0D84-AA04-DAD0F7F14D4F}"/>
                  </a:ext>
                </a:extLst>
              </p14:cNvPr>
              <p14:cNvContentPartPr/>
              <p14:nvPr/>
            </p14:nvContentPartPr>
            <p14:xfrm>
              <a:off x="6187575" y="969790"/>
              <a:ext cx="1076760" cy="805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637CB38-0AA3-0D84-AA04-DAD0F7F14D4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169575" y="951790"/>
                <a:ext cx="111240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4BD3417-D4D5-F063-8D4D-6B1F5C03F89A}"/>
                  </a:ext>
                </a:extLst>
              </p14:cNvPr>
              <p14:cNvContentPartPr/>
              <p14:nvPr/>
            </p14:nvContentPartPr>
            <p14:xfrm>
              <a:off x="7119975" y="1562350"/>
              <a:ext cx="2245320" cy="496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4BD3417-D4D5-F063-8D4D-6B1F5C03F89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102335" y="1544350"/>
                <a:ext cx="22809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6EF0751-30D1-E0E4-CA10-B37F5DEE722F}"/>
                  </a:ext>
                </a:extLst>
              </p14:cNvPr>
              <p14:cNvContentPartPr/>
              <p14:nvPr/>
            </p14:nvContentPartPr>
            <p14:xfrm>
              <a:off x="9197535" y="1902190"/>
              <a:ext cx="145440" cy="2458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6EF0751-30D1-E0E4-CA10-B37F5DEE722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79535" y="1884190"/>
                <a:ext cx="181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C00D8BB-27E5-9C92-2127-4F5C8FF81BAA}"/>
                  </a:ext>
                </a:extLst>
              </p14:cNvPr>
              <p14:cNvContentPartPr/>
              <p14:nvPr/>
            </p14:nvContentPartPr>
            <p14:xfrm>
              <a:off x="9059295" y="1263190"/>
              <a:ext cx="316080" cy="42962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C00D8BB-27E5-9C92-2127-4F5C8FF81BA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041655" y="1245190"/>
                <a:ext cx="351720" cy="43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A311C47-26A4-8230-0CB6-9CBF1AA4576D}"/>
                  </a:ext>
                </a:extLst>
              </p14:cNvPr>
              <p14:cNvContentPartPr/>
              <p14:nvPr/>
            </p14:nvContentPartPr>
            <p14:xfrm>
              <a:off x="9384375" y="1077070"/>
              <a:ext cx="1757520" cy="1044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A311C47-26A4-8230-0CB6-9CBF1AA4576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366375" y="1059430"/>
                <a:ext cx="1793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F3E4BE8-31F1-1E5A-31A9-FB73CA651DDD}"/>
                  </a:ext>
                </a:extLst>
              </p14:cNvPr>
              <p14:cNvContentPartPr/>
              <p14:nvPr/>
            </p14:nvContentPartPr>
            <p14:xfrm>
              <a:off x="10066575" y="615910"/>
              <a:ext cx="73080" cy="32724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F3E4BE8-31F1-1E5A-31A9-FB73CA651DD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048935" y="597910"/>
                <a:ext cx="108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0A8CB220-76CD-DC06-2134-D04483713CAD}"/>
                  </a:ext>
                </a:extLst>
              </p14:cNvPr>
              <p14:cNvContentPartPr/>
              <p14:nvPr/>
            </p14:nvContentPartPr>
            <p14:xfrm>
              <a:off x="10059375" y="672070"/>
              <a:ext cx="229320" cy="28116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0A8CB220-76CD-DC06-2134-D04483713CA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041375" y="654430"/>
                <a:ext cx="264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44A8B54-A8DB-133C-075B-9465904C8932}"/>
                  </a:ext>
                </a:extLst>
              </p14:cNvPr>
              <p14:cNvContentPartPr/>
              <p14:nvPr/>
            </p14:nvContentPartPr>
            <p14:xfrm>
              <a:off x="10302735" y="688270"/>
              <a:ext cx="221040" cy="3297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44A8B54-A8DB-133C-075B-9465904C8932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285095" y="670270"/>
                <a:ext cx="2566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0B0079D0-9241-5B2E-F3B1-788750C453CE}"/>
                  </a:ext>
                </a:extLst>
              </p14:cNvPr>
              <p14:cNvContentPartPr/>
              <p14:nvPr/>
            </p14:nvContentPartPr>
            <p14:xfrm>
              <a:off x="9793335" y="2432470"/>
              <a:ext cx="343440" cy="180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0B0079D0-9241-5B2E-F3B1-788750C453C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775335" y="2414830"/>
                <a:ext cx="379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0700376-9A85-5DF5-6F29-39530964157F}"/>
                  </a:ext>
                </a:extLst>
              </p14:cNvPr>
              <p14:cNvContentPartPr/>
              <p14:nvPr/>
            </p14:nvContentPartPr>
            <p14:xfrm>
              <a:off x="11014095" y="2488990"/>
              <a:ext cx="209160" cy="104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0700376-9A85-5DF5-6F29-39530964157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996455" y="2470990"/>
                <a:ext cx="2448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72AE2337-BB37-79C4-C2EF-F1DAFC789ECE}"/>
                  </a:ext>
                </a:extLst>
              </p14:cNvPr>
              <p14:cNvContentPartPr/>
              <p14:nvPr/>
            </p14:nvContentPartPr>
            <p14:xfrm>
              <a:off x="9837255" y="2770870"/>
              <a:ext cx="216360" cy="1774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72AE2337-BB37-79C4-C2EF-F1DAFC789EC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819255" y="2753230"/>
                <a:ext cx="2520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FC5CAFA-58F7-8150-4658-B0435A4122B1}"/>
                  </a:ext>
                </a:extLst>
              </p14:cNvPr>
              <p14:cNvContentPartPr/>
              <p14:nvPr/>
            </p14:nvContentPartPr>
            <p14:xfrm>
              <a:off x="10094655" y="2796790"/>
              <a:ext cx="18000" cy="17964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FC5CAFA-58F7-8150-4658-B0435A4122B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076655" y="2779150"/>
                <a:ext cx="53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64280A7-A6C0-6022-780C-D0FF4C6B4411}"/>
                  </a:ext>
                </a:extLst>
              </p14:cNvPr>
              <p14:cNvContentPartPr/>
              <p14:nvPr/>
            </p14:nvContentPartPr>
            <p14:xfrm>
              <a:off x="10106175" y="2871670"/>
              <a:ext cx="133200" cy="11700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64280A7-A6C0-6022-780C-D0FF4C6B441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0088175" y="2854030"/>
                <a:ext cx="1688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8CB701A-0903-DDFD-19CE-32443D791BB1}"/>
                  </a:ext>
                </a:extLst>
              </p14:cNvPr>
              <p14:cNvContentPartPr/>
              <p14:nvPr/>
            </p14:nvContentPartPr>
            <p14:xfrm>
              <a:off x="9638895" y="2665390"/>
              <a:ext cx="651960" cy="4262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8CB701A-0903-DDFD-19CE-32443D791BB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621255" y="2647750"/>
                <a:ext cx="6876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8642818-0059-36E1-2D54-5CB075687DA5}"/>
                  </a:ext>
                </a:extLst>
              </p14:cNvPr>
              <p14:cNvContentPartPr/>
              <p14:nvPr/>
            </p14:nvContentPartPr>
            <p14:xfrm>
              <a:off x="3423135" y="1761430"/>
              <a:ext cx="6270840" cy="1195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8642818-0059-36E1-2D54-5CB075687DA5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3405495" y="1743430"/>
                <a:ext cx="6306480" cy="12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A63A5BA6-448B-64D2-9B15-F0B8C47F6AC4}"/>
                  </a:ext>
                </a:extLst>
              </p14:cNvPr>
              <p14:cNvContentPartPr/>
              <p14:nvPr/>
            </p14:nvContentPartPr>
            <p14:xfrm>
              <a:off x="3310095" y="1629670"/>
              <a:ext cx="270720" cy="165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A63A5BA6-448B-64D2-9B15-F0B8C47F6AC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292455" y="1612030"/>
                <a:ext cx="3063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83EFB7F-DD9B-441C-114F-48088B0F2238}"/>
                  </a:ext>
                </a:extLst>
              </p14:cNvPr>
              <p14:cNvContentPartPr/>
              <p14:nvPr/>
            </p14:nvContentPartPr>
            <p14:xfrm>
              <a:off x="2334855" y="1390630"/>
              <a:ext cx="275040" cy="28044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83EFB7F-DD9B-441C-114F-48088B0F2238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316855" y="1372630"/>
                <a:ext cx="3106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59F4D27-936B-57AF-EDCD-9095234DF8F5}"/>
                  </a:ext>
                </a:extLst>
              </p14:cNvPr>
              <p14:cNvContentPartPr/>
              <p14:nvPr/>
            </p14:nvContentPartPr>
            <p14:xfrm>
              <a:off x="2644815" y="1380910"/>
              <a:ext cx="156600" cy="2566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59F4D27-936B-57AF-EDCD-9095234DF8F5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626815" y="1363270"/>
                <a:ext cx="192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C1E0D84-1D6D-6A96-C390-E70C5F274F2D}"/>
                  </a:ext>
                </a:extLst>
              </p14:cNvPr>
              <p14:cNvContentPartPr/>
              <p14:nvPr/>
            </p14:nvContentPartPr>
            <p14:xfrm>
              <a:off x="2703135" y="1519150"/>
              <a:ext cx="84240" cy="900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C1E0D84-1D6D-6A96-C390-E70C5F274F2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685135" y="1501150"/>
                <a:ext cx="119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86C8AD5B-E13B-00C0-D650-6BC2B245EF2A}"/>
                  </a:ext>
                </a:extLst>
              </p14:cNvPr>
              <p14:cNvContentPartPr/>
              <p14:nvPr/>
            </p14:nvContentPartPr>
            <p14:xfrm>
              <a:off x="2829135" y="1385230"/>
              <a:ext cx="146520" cy="224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86C8AD5B-E13B-00C0-D650-6BC2B245EF2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811135" y="1367230"/>
                <a:ext cx="1821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72964BB-08D5-7355-68F1-4088BDEC096F}"/>
                  </a:ext>
                </a:extLst>
              </p14:cNvPr>
              <p14:cNvContentPartPr/>
              <p14:nvPr/>
            </p14:nvContentPartPr>
            <p14:xfrm>
              <a:off x="2149095" y="1178950"/>
              <a:ext cx="987480" cy="7826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72964BB-08D5-7355-68F1-4088BDEC096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131455" y="1161310"/>
                <a:ext cx="10231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0551203-F957-15BC-5E11-508C10E70561}"/>
                  </a:ext>
                </a:extLst>
              </p14:cNvPr>
              <p14:cNvContentPartPr/>
              <p14:nvPr/>
            </p14:nvContentPartPr>
            <p14:xfrm>
              <a:off x="2654175" y="1895350"/>
              <a:ext cx="44640" cy="54036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0551203-F957-15BC-5E11-508C10E7056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36535" y="1877350"/>
                <a:ext cx="8028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F7818E6-FD55-446B-80F0-E87881299B21}"/>
                  </a:ext>
                </a:extLst>
              </p14:cNvPr>
              <p14:cNvContentPartPr/>
              <p14:nvPr/>
            </p14:nvContentPartPr>
            <p14:xfrm>
              <a:off x="2535375" y="2356510"/>
              <a:ext cx="223560" cy="889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F7818E6-FD55-446B-80F0-E87881299B2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517375" y="2338870"/>
                <a:ext cx="259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BBAA2913-4B5F-4727-A8B0-73B558360562}"/>
                  </a:ext>
                </a:extLst>
              </p14:cNvPr>
              <p14:cNvContentPartPr/>
              <p14:nvPr/>
            </p14:nvContentPartPr>
            <p14:xfrm>
              <a:off x="2252415" y="2873830"/>
              <a:ext cx="51480" cy="532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BBAA2913-4B5F-4727-A8B0-73B55836056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234415" y="2856190"/>
                <a:ext cx="87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3021DEA-5F99-24EE-0E5C-78ED09B2F7BE}"/>
                  </a:ext>
                </a:extLst>
              </p14:cNvPr>
              <p14:cNvContentPartPr/>
              <p14:nvPr/>
            </p14:nvContentPartPr>
            <p14:xfrm>
              <a:off x="2369415" y="2796070"/>
              <a:ext cx="191520" cy="16920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3021DEA-5F99-24EE-0E5C-78ED09B2F7B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351775" y="2778430"/>
                <a:ext cx="227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0A8948F-34C7-3362-A561-7168324BADFB}"/>
                  </a:ext>
                </a:extLst>
              </p14:cNvPr>
              <p14:cNvContentPartPr/>
              <p14:nvPr/>
            </p14:nvContentPartPr>
            <p14:xfrm>
              <a:off x="2607375" y="2733790"/>
              <a:ext cx="128160" cy="2062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0A8948F-34C7-3362-A561-7168324BADF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589375" y="2715790"/>
                <a:ext cx="163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130A143-EA65-6138-D282-10550184AA03}"/>
                  </a:ext>
                </a:extLst>
              </p14:cNvPr>
              <p14:cNvContentPartPr/>
              <p14:nvPr/>
            </p14:nvContentPartPr>
            <p14:xfrm>
              <a:off x="2748135" y="2800030"/>
              <a:ext cx="139680" cy="1566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130A143-EA65-6138-D282-10550184AA0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730135" y="2782030"/>
                <a:ext cx="1753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CBC1315-9FB4-0C4C-D8C8-40FE01AFD15A}"/>
                  </a:ext>
                </a:extLst>
              </p14:cNvPr>
              <p14:cNvContentPartPr/>
              <p14:nvPr/>
            </p14:nvContentPartPr>
            <p14:xfrm>
              <a:off x="2945775" y="2790310"/>
              <a:ext cx="191160" cy="1656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CBC1315-9FB4-0C4C-D8C8-40FE01AFD15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927775" y="2772310"/>
                <a:ext cx="226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71347E27-928D-E729-B237-606D2B866753}"/>
                  </a:ext>
                </a:extLst>
              </p14:cNvPr>
              <p14:cNvContentPartPr/>
              <p14:nvPr/>
            </p14:nvContentPartPr>
            <p14:xfrm>
              <a:off x="3141615" y="2814070"/>
              <a:ext cx="137880" cy="1576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71347E27-928D-E729-B237-606D2B86675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123615" y="2796070"/>
                <a:ext cx="1735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7F1D25CB-6090-D493-AC96-5EBAA6199B50}"/>
                  </a:ext>
                </a:extLst>
              </p14:cNvPr>
              <p14:cNvContentPartPr/>
              <p14:nvPr/>
            </p14:nvContentPartPr>
            <p14:xfrm>
              <a:off x="3414135" y="2893270"/>
              <a:ext cx="37080" cy="356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7F1D25CB-6090-D493-AC96-5EBAA6199B5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396135" y="2875630"/>
                <a:ext cx="72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4CDC433F-D5DA-BA6B-DAC2-96DC7E57BBD7}"/>
                  </a:ext>
                </a:extLst>
              </p14:cNvPr>
              <p14:cNvContentPartPr/>
              <p14:nvPr/>
            </p14:nvContentPartPr>
            <p14:xfrm>
              <a:off x="3413415" y="2834590"/>
              <a:ext cx="187200" cy="3222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4CDC433F-D5DA-BA6B-DAC2-96DC7E57BBD7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395415" y="2816590"/>
                <a:ext cx="222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117BAD9-C176-F8DB-9480-AAC30BE721F3}"/>
                  </a:ext>
                </a:extLst>
              </p14:cNvPr>
              <p14:cNvContentPartPr/>
              <p14:nvPr/>
            </p14:nvContentPartPr>
            <p14:xfrm>
              <a:off x="3544455" y="2701030"/>
              <a:ext cx="38520" cy="295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117BAD9-C176-F8DB-9480-AAC30BE721F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526815" y="2683390"/>
                <a:ext cx="741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1218D04-DA00-FC5A-F7C0-08638ABB1AAC}"/>
                  </a:ext>
                </a:extLst>
              </p14:cNvPr>
              <p14:cNvContentPartPr/>
              <p14:nvPr/>
            </p14:nvContentPartPr>
            <p14:xfrm>
              <a:off x="3626895" y="2784550"/>
              <a:ext cx="168120" cy="1476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1218D04-DA00-FC5A-F7C0-08638ABB1AAC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609255" y="2766910"/>
                <a:ext cx="2037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CCC1C31-2820-1930-2C18-E77CCE26E169}"/>
                  </a:ext>
                </a:extLst>
              </p14:cNvPr>
              <p14:cNvContentPartPr/>
              <p14:nvPr/>
            </p14:nvContentPartPr>
            <p14:xfrm>
              <a:off x="3873495" y="2799310"/>
              <a:ext cx="78840" cy="1267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CCC1C31-2820-1930-2C18-E77CCE26E169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855495" y="2781310"/>
                <a:ext cx="1144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027AEB5-6D55-C34C-2112-BA57D9A0691F}"/>
                  </a:ext>
                </a:extLst>
              </p14:cNvPr>
              <p14:cNvContentPartPr/>
              <p14:nvPr/>
            </p14:nvContentPartPr>
            <p14:xfrm>
              <a:off x="4018215" y="2791750"/>
              <a:ext cx="188280" cy="1591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027AEB5-6D55-C34C-2112-BA57D9A0691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000575" y="2773750"/>
                <a:ext cx="2239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7F5A3AC7-3537-9945-8BAB-4F3259C03F7D}"/>
                  </a:ext>
                </a:extLst>
              </p14:cNvPr>
              <p14:cNvContentPartPr/>
              <p14:nvPr/>
            </p14:nvContentPartPr>
            <p14:xfrm>
              <a:off x="1953615" y="3104230"/>
              <a:ext cx="2979720" cy="716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7F5A3AC7-3537-9945-8BAB-4F3259C03F7D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935615" y="3086230"/>
                <a:ext cx="30153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C947240-4DE8-85E3-2BF4-4193FEF51FED}"/>
                  </a:ext>
                </a:extLst>
              </p14:cNvPr>
              <p14:cNvContentPartPr/>
              <p14:nvPr/>
            </p14:nvContentPartPr>
            <p14:xfrm>
              <a:off x="2912295" y="3030070"/>
              <a:ext cx="70560" cy="50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C947240-4DE8-85E3-2BF4-4193FEF51FE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894295" y="3012430"/>
                <a:ext cx="106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B750D51-5BCD-4A42-51B0-66326B23E182}"/>
                  </a:ext>
                </a:extLst>
              </p14:cNvPr>
              <p14:cNvContentPartPr/>
              <p14:nvPr/>
            </p14:nvContentPartPr>
            <p14:xfrm>
              <a:off x="3131895" y="3034750"/>
              <a:ext cx="159840" cy="54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B750D51-5BCD-4A42-51B0-66326B23E18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113895" y="3017110"/>
                <a:ext cx="195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1890C79-6A20-BE95-23EB-89A65961F088}"/>
                  </a:ext>
                </a:extLst>
              </p14:cNvPr>
              <p14:cNvContentPartPr/>
              <p14:nvPr/>
            </p14:nvContentPartPr>
            <p14:xfrm>
              <a:off x="1927335" y="2449030"/>
              <a:ext cx="3427200" cy="11084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1890C79-6A20-BE95-23EB-89A65961F088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909695" y="2431030"/>
                <a:ext cx="3462840" cy="11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id="{1B15690B-88E2-16C7-D543-1ADB9EC0688E}"/>
              </a:ext>
            </a:extLst>
          </p:cNvPr>
          <p:cNvGrpSpPr/>
          <p:nvPr/>
        </p:nvGrpSpPr>
        <p:grpSpPr>
          <a:xfrm>
            <a:off x="2674695" y="4846630"/>
            <a:ext cx="6496200" cy="1866960"/>
            <a:chOff x="2674695" y="4846630"/>
            <a:chExt cx="6496200" cy="186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39D979F-9B52-BFD0-B8AE-28E171EA0424}"/>
                    </a:ext>
                  </a:extLst>
                </p14:cNvPr>
                <p14:cNvContentPartPr/>
                <p14:nvPr/>
              </p14:nvContentPartPr>
              <p14:xfrm>
                <a:off x="3048735" y="5984230"/>
                <a:ext cx="174600" cy="112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39D979F-9B52-BFD0-B8AE-28E171EA042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030735" y="5966590"/>
                  <a:ext cx="210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00219FC-78B6-DB27-8CBA-2A1D6AA833A6}"/>
                    </a:ext>
                  </a:extLst>
                </p14:cNvPr>
                <p14:cNvContentPartPr/>
                <p14:nvPr/>
              </p14:nvContentPartPr>
              <p14:xfrm>
                <a:off x="3214335" y="5942470"/>
                <a:ext cx="110880" cy="215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00219FC-78B6-DB27-8CBA-2A1D6AA833A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96335" y="5924470"/>
                  <a:ext cx="146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829B1F-AE54-D8E1-8233-C5D3EF557376}"/>
                    </a:ext>
                  </a:extLst>
                </p14:cNvPr>
                <p14:cNvContentPartPr/>
                <p14:nvPr/>
              </p14:nvContentPartPr>
              <p14:xfrm>
                <a:off x="3521055" y="6012670"/>
                <a:ext cx="126360" cy="1130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829B1F-AE54-D8E1-8233-C5D3EF55737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503055" y="5994670"/>
                  <a:ext cx="162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AB1A609-EA03-0499-B53B-7F8D04322A8F}"/>
                    </a:ext>
                  </a:extLst>
                </p14:cNvPr>
                <p14:cNvContentPartPr/>
                <p14:nvPr/>
              </p14:nvContentPartPr>
              <p14:xfrm>
                <a:off x="3728055" y="5951470"/>
                <a:ext cx="171720" cy="171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AB1A609-EA03-0499-B53B-7F8D04322A8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710055" y="5933830"/>
                  <a:ext cx="207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48BC27F-E316-1FBB-C794-D19ACE1CAFAC}"/>
                    </a:ext>
                  </a:extLst>
                </p14:cNvPr>
                <p14:cNvContentPartPr/>
                <p14:nvPr/>
              </p14:nvContentPartPr>
              <p14:xfrm>
                <a:off x="3904455" y="6006190"/>
                <a:ext cx="152280" cy="130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48BC27F-E316-1FBB-C794-D19ACE1CAFA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86815" y="5988550"/>
                  <a:ext cx="187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7881924-B28B-5730-B254-0486D84A0723}"/>
                    </a:ext>
                  </a:extLst>
                </p14:cNvPr>
                <p14:cNvContentPartPr/>
                <p14:nvPr/>
              </p14:nvContentPartPr>
              <p14:xfrm>
                <a:off x="4261575" y="5941750"/>
                <a:ext cx="205200" cy="211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7881924-B28B-5730-B254-0486D84A072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243575" y="5924110"/>
                  <a:ext cx="240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871A6B6-7F92-8A96-4B6C-D11284F3FCEB}"/>
                    </a:ext>
                  </a:extLst>
                </p14:cNvPr>
                <p14:cNvContentPartPr/>
                <p14:nvPr/>
              </p14:nvContentPartPr>
              <p14:xfrm>
                <a:off x="4547055" y="6037150"/>
                <a:ext cx="109440" cy="93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871A6B6-7F92-8A96-4B6C-D11284F3FCE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529055" y="6019510"/>
                  <a:ext cx="145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2D9B72C-D18E-0215-2AA6-80942D908168}"/>
                    </a:ext>
                  </a:extLst>
                </p14:cNvPr>
                <p14:cNvContentPartPr/>
                <p14:nvPr/>
              </p14:nvContentPartPr>
              <p14:xfrm>
                <a:off x="4714095" y="5948590"/>
                <a:ext cx="21600" cy="1652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2D9B72C-D18E-0215-2AA6-80942D90816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696095" y="5930590"/>
                  <a:ext cx="57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D664A70-EA91-81DC-A6D5-C2B350CBA71E}"/>
                    </a:ext>
                  </a:extLst>
                </p14:cNvPr>
                <p14:cNvContentPartPr/>
                <p14:nvPr/>
              </p14:nvContentPartPr>
              <p14:xfrm>
                <a:off x="4777455" y="5926630"/>
                <a:ext cx="15480" cy="207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D664A70-EA91-81DC-A6D5-C2B350CBA71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759815" y="5908630"/>
                  <a:ext cx="51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E576417-77FF-FD09-DE4B-ED1025C5A685}"/>
                    </a:ext>
                  </a:extLst>
                </p14:cNvPr>
                <p14:cNvContentPartPr/>
                <p14:nvPr/>
              </p14:nvContentPartPr>
              <p14:xfrm>
                <a:off x="4867815" y="5923750"/>
                <a:ext cx="218880" cy="207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E576417-77FF-FD09-DE4B-ED1025C5A68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50175" y="5905750"/>
                  <a:ext cx="254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1A51701-CCD0-75D1-DA2A-C5FF2DB46F75}"/>
                    </a:ext>
                  </a:extLst>
                </p14:cNvPr>
                <p14:cNvContentPartPr/>
                <p14:nvPr/>
              </p14:nvContentPartPr>
              <p14:xfrm>
                <a:off x="5298735" y="6023830"/>
                <a:ext cx="119160" cy="25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1A51701-CCD0-75D1-DA2A-C5FF2DB46F7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280735" y="6006190"/>
                  <a:ext cx="15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590368-CDB0-740E-E3EF-1CC96DDE9FCD}"/>
                    </a:ext>
                  </a:extLst>
                </p14:cNvPr>
                <p14:cNvContentPartPr/>
                <p14:nvPr/>
              </p14:nvContentPartPr>
              <p14:xfrm>
                <a:off x="5507535" y="6020950"/>
                <a:ext cx="108720" cy="11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590368-CDB0-740E-E3EF-1CC96DDE9FC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489535" y="6003310"/>
                  <a:ext cx="144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DAEF6A7-D2BC-69EA-816B-1122053E2960}"/>
                    </a:ext>
                  </a:extLst>
                </p14:cNvPr>
                <p14:cNvContentPartPr/>
                <p14:nvPr/>
              </p14:nvContentPartPr>
              <p14:xfrm>
                <a:off x="5699415" y="5933470"/>
                <a:ext cx="170280" cy="2527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DAEF6A7-D2BC-69EA-816B-1122053E296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81415" y="5915470"/>
                  <a:ext cx="205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60AE410-2CBA-70CF-0FB1-13B48E807BF8}"/>
                    </a:ext>
                  </a:extLst>
                </p14:cNvPr>
                <p14:cNvContentPartPr/>
                <p14:nvPr/>
              </p14:nvContentPartPr>
              <p14:xfrm>
                <a:off x="5921535" y="5820070"/>
                <a:ext cx="509400" cy="2613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60AE410-2CBA-70CF-0FB1-13B48E807B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03535" y="5802070"/>
                  <a:ext cx="5450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987D01-5473-DAFC-0BE4-7EC0063891B5}"/>
                    </a:ext>
                  </a:extLst>
                </p14:cNvPr>
                <p14:cNvContentPartPr/>
                <p14:nvPr/>
              </p14:nvContentPartPr>
              <p14:xfrm>
                <a:off x="6521655" y="5970910"/>
                <a:ext cx="105120" cy="92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987D01-5473-DAFC-0BE4-7EC0063891B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504015" y="5953270"/>
                  <a:ext cx="140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E2C0E8F-78A3-84C1-EEBC-10A0E7832FA7}"/>
                    </a:ext>
                  </a:extLst>
                </p14:cNvPr>
                <p14:cNvContentPartPr/>
                <p14:nvPr/>
              </p14:nvContentPartPr>
              <p14:xfrm>
                <a:off x="6721815" y="5851030"/>
                <a:ext cx="176760" cy="236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E2C0E8F-78A3-84C1-EEBC-10A0E7832FA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704175" y="5833390"/>
                  <a:ext cx="212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0B64639-9A70-87FA-7DC6-DEED4A5DE1AE}"/>
                    </a:ext>
                  </a:extLst>
                </p14:cNvPr>
                <p14:cNvContentPartPr/>
                <p14:nvPr/>
              </p14:nvContentPartPr>
              <p14:xfrm>
                <a:off x="6866535" y="5979190"/>
                <a:ext cx="99360" cy="460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0B64639-9A70-87FA-7DC6-DEED4A5DE1A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848535" y="5961190"/>
                  <a:ext cx="135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3B10381-71AA-80A4-E842-3842AA5B9DDE}"/>
                    </a:ext>
                  </a:extLst>
                </p14:cNvPr>
                <p14:cNvContentPartPr/>
                <p14:nvPr/>
              </p14:nvContentPartPr>
              <p14:xfrm>
                <a:off x="7035375" y="5858950"/>
                <a:ext cx="12600" cy="37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3B10381-71AA-80A4-E842-3842AA5B9DD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017735" y="5840950"/>
                  <a:ext cx="48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CC6C4D9-9278-D5E3-AA05-44BBDF5C69B3}"/>
                    </a:ext>
                  </a:extLst>
                </p14:cNvPr>
                <p14:cNvContentPartPr/>
                <p14:nvPr/>
              </p14:nvContentPartPr>
              <p14:xfrm>
                <a:off x="7087935" y="5966590"/>
                <a:ext cx="259560" cy="900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CC6C4D9-9278-D5E3-AA05-44BBDF5C69B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070295" y="5948950"/>
                  <a:ext cx="295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2439D5D-D9D0-A8A5-0903-784E4C0B13AF}"/>
                    </a:ext>
                  </a:extLst>
                </p14:cNvPr>
                <p14:cNvContentPartPr/>
                <p14:nvPr/>
              </p14:nvContentPartPr>
              <p14:xfrm>
                <a:off x="3078255" y="6307870"/>
                <a:ext cx="144360" cy="241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2439D5D-D9D0-A8A5-0903-784E4C0B13A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60615" y="6289870"/>
                  <a:ext cx="180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C6841D3-F44B-B8A9-2AA7-6E25EFDAAACF}"/>
                    </a:ext>
                  </a:extLst>
                </p14:cNvPr>
                <p14:cNvContentPartPr/>
                <p14:nvPr/>
              </p14:nvContentPartPr>
              <p14:xfrm>
                <a:off x="3280575" y="6312190"/>
                <a:ext cx="57240" cy="231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C6841D3-F44B-B8A9-2AA7-6E25EFDAAAC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62935" y="6294550"/>
                  <a:ext cx="92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45904EF-B768-2102-9AF6-7A706C1BA983}"/>
                    </a:ext>
                  </a:extLst>
                </p14:cNvPr>
                <p14:cNvContentPartPr/>
                <p14:nvPr/>
              </p14:nvContentPartPr>
              <p14:xfrm>
                <a:off x="3575415" y="6419830"/>
                <a:ext cx="164160" cy="171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45904EF-B768-2102-9AF6-7A706C1BA98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57415" y="6401830"/>
                  <a:ext cx="199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CA343DB-987F-DF75-AAFE-64CB23CD4E7A}"/>
                    </a:ext>
                  </a:extLst>
                </p14:cNvPr>
                <p14:cNvContentPartPr/>
                <p14:nvPr/>
              </p14:nvContentPartPr>
              <p14:xfrm>
                <a:off x="3804375" y="6350350"/>
                <a:ext cx="88920" cy="185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CA343DB-987F-DF75-AAFE-64CB23CD4E7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786735" y="6332350"/>
                  <a:ext cx="124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A69AE6F-0911-96EE-7A05-8E9DA99D6050}"/>
                    </a:ext>
                  </a:extLst>
                </p14:cNvPr>
                <p14:cNvContentPartPr/>
                <p14:nvPr/>
              </p14:nvContentPartPr>
              <p14:xfrm>
                <a:off x="3928215" y="6453310"/>
                <a:ext cx="123480" cy="147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A69AE6F-0911-96EE-7A05-8E9DA99D605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910575" y="6435670"/>
                  <a:ext cx="159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DD89F84-2CE8-1E8A-2F56-6A88974BE32B}"/>
                    </a:ext>
                  </a:extLst>
                </p14:cNvPr>
                <p14:cNvContentPartPr/>
                <p14:nvPr/>
              </p14:nvContentPartPr>
              <p14:xfrm>
                <a:off x="4372095" y="6362950"/>
                <a:ext cx="164520" cy="201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DD89F84-2CE8-1E8A-2F56-6A88974BE32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54455" y="6345310"/>
                  <a:ext cx="200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5993B9C-8553-4CD8-C93C-8400CEAE185F}"/>
                    </a:ext>
                  </a:extLst>
                </p14:cNvPr>
                <p14:cNvContentPartPr/>
                <p14:nvPr/>
              </p14:nvContentPartPr>
              <p14:xfrm>
                <a:off x="4575135" y="6455110"/>
                <a:ext cx="106560" cy="109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5993B9C-8553-4CD8-C93C-8400CEAE185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557135" y="6437110"/>
                  <a:ext cx="142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A31B00F-4B7D-C0EC-117C-758231F7AD9E}"/>
                    </a:ext>
                  </a:extLst>
                </p14:cNvPr>
                <p14:cNvContentPartPr/>
                <p14:nvPr/>
              </p14:nvContentPartPr>
              <p14:xfrm>
                <a:off x="4712655" y="6415870"/>
                <a:ext cx="100800" cy="232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A31B00F-4B7D-C0EC-117C-758231F7AD9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694655" y="6398230"/>
                  <a:ext cx="136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E945D0E-291A-ED8C-6863-2BD4ECC24FDD}"/>
                    </a:ext>
                  </a:extLst>
                </p14:cNvPr>
                <p14:cNvContentPartPr/>
                <p14:nvPr/>
              </p14:nvContentPartPr>
              <p14:xfrm>
                <a:off x="4864215" y="6338470"/>
                <a:ext cx="26280" cy="199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E945D0E-291A-ED8C-6863-2BD4ECC24FD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846575" y="6320830"/>
                  <a:ext cx="6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A6FD7EA-3857-316E-45B6-4391D3E5EBC2}"/>
                    </a:ext>
                  </a:extLst>
                </p14:cNvPr>
                <p14:cNvContentPartPr/>
                <p14:nvPr/>
              </p14:nvContentPartPr>
              <p14:xfrm>
                <a:off x="4979775" y="6409390"/>
                <a:ext cx="289440" cy="3042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A6FD7EA-3857-316E-45B6-4391D3E5EBC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962135" y="6391390"/>
                  <a:ext cx="325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7190BF6-37C5-31FA-72B0-7CBDA7E28A93}"/>
                    </a:ext>
                  </a:extLst>
                </p14:cNvPr>
                <p14:cNvContentPartPr/>
                <p14:nvPr/>
              </p14:nvContentPartPr>
              <p14:xfrm>
                <a:off x="5609775" y="6436750"/>
                <a:ext cx="108000" cy="219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7190BF6-37C5-31FA-72B0-7CBDA7E28A9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591775" y="6418750"/>
                  <a:ext cx="143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EE24E28-7C76-8DA6-C804-F766BD07AEFB}"/>
                    </a:ext>
                  </a:extLst>
                </p14:cNvPr>
                <p14:cNvContentPartPr/>
                <p14:nvPr/>
              </p14:nvContentPartPr>
              <p14:xfrm>
                <a:off x="5801295" y="6405790"/>
                <a:ext cx="122400" cy="399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EE24E28-7C76-8DA6-C804-F766BD07AEF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83295" y="6388150"/>
                  <a:ext cx="158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77F020-2810-4DA2-9243-3E4DA9C7365A}"/>
                    </a:ext>
                  </a:extLst>
                </p14:cNvPr>
                <p14:cNvContentPartPr/>
                <p14:nvPr/>
              </p14:nvContentPartPr>
              <p14:xfrm>
                <a:off x="5971935" y="6279790"/>
                <a:ext cx="81720" cy="248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77F020-2810-4DA2-9243-3E4DA9C7365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54295" y="6262150"/>
                  <a:ext cx="117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FC8A2D4-D970-2800-7387-256D7903BA79}"/>
                    </a:ext>
                  </a:extLst>
                </p14:cNvPr>
                <p14:cNvContentPartPr/>
                <p14:nvPr/>
              </p14:nvContentPartPr>
              <p14:xfrm>
                <a:off x="6031695" y="6384190"/>
                <a:ext cx="208440" cy="1083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FC8A2D4-D970-2800-7387-256D7903BA7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013695" y="6366190"/>
                  <a:ext cx="244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EC6480C-DE44-9CF4-728C-60344828B648}"/>
                    </a:ext>
                  </a:extLst>
                </p14:cNvPr>
                <p14:cNvContentPartPr/>
                <p14:nvPr/>
              </p14:nvContentPartPr>
              <p14:xfrm>
                <a:off x="6660975" y="6257470"/>
                <a:ext cx="138960" cy="207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EC6480C-DE44-9CF4-728C-60344828B64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43335" y="6239470"/>
                  <a:ext cx="174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8900B71-A3BC-0CD3-D4D6-E3A8620950CD}"/>
                    </a:ext>
                  </a:extLst>
                </p14:cNvPr>
                <p14:cNvContentPartPr/>
                <p14:nvPr/>
              </p14:nvContentPartPr>
              <p14:xfrm>
                <a:off x="6842055" y="6304990"/>
                <a:ext cx="151200" cy="1616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8900B71-A3BC-0CD3-D4D6-E3A8620950C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824055" y="6287350"/>
                  <a:ext cx="186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11BBEC-9CBF-E574-210C-2B53938724E8}"/>
                    </a:ext>
                  </a:extLst>
                </p14:cNvPr>
                <p14:cNvContentPartPr/>
                <p14:nvPr/>
              </p14:nvContentPartPr>
              <p14:xfrm>
                <a:off x="7027095" y="6298510"/>
                <a:ext cx="153000" cy="1738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11BBEC-9CBF-E574-210C-2B53938724E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009095" y="6280510"/>
                  <a:ext cx="188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D60EED2-8E36-639A-3A98-D4195C7A51B2}"/>
                    </a:ext>
                  </a:extLst>
                </p14:cNvPr>
                <p14:cNvContentPartPr/>
                <p14:nvPr/>
              </p14:nvContentPartPr>
              <p14:xfrm>
                <a:off x="7254615" y="6313630"/>
                <a:ext cx="162720" cy="167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D60EED2-8E36-639A-3A98-D4195C7A51B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236615" y="6295630"/>
                  <a:ext cx="198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A7EF979-051D-F497-E939-C30BBCEF57AF}"/>
                    </a:ext>
                  </a:extLst>
                </p14:cNvPr>
                <p14:cNvContentPartPr/>
                <p14:nvPr/>
              </p14:nvContentPartPr>
              <p14:xfrm>
                <a:off x="7495815" y="6275830"/>
                <a:ext cx="43560" cy="34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A7EF979-051D-F497-E939-C30BBCEF57A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77815" y="6257830"/>
                  <a:ext cx="79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DFBC71-E037-0DF4-4781-076357EF91D9}"/>
                    </a:ext>
                  </a:extLst>
                </p14:cNvPr>
                <p14:cNvContentPartPr/>
                <p14:nvPr/>
              </p14:nvContentPartPr>
              <p14:xfrm>
                <a:off x="7539015" y="6433870"/>
                <a:ext cx="42480" cy="24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DFBC71-E037-0DF4-4781-076357EF91D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21015" y="6416230"/>
                  <a:ext cx="78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AD67191-9834-9965-A229-351471DEE293}"/>
                    </a:ext>
                  </a:extLst>
                </p14:cNvPr>
                <p14:cNvContentPartPr/>
                <p14:nvPr/>
              </p14:nvContentPartPr>
              <p14:xfrm>
                <a:off x="7641615" y="6145870"/>
                <a:ext cx="245160" cy="316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AD67191-9834-9965-A229-351471DEE2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623615" y="6128230"/>
                  <a:ext cx="280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0C4F938-9B17-486C-B5EF-FDC986BE15A0}"/>
                    </a:ext>
                  </a:extLst>
                </p14:cNvPr>
                <p14:cNvContentPartPr/>
                <p14:nvPr/>
              </p14:nvContentPartPr>
              <p14:xfrm>
                <a:off x="7931415" y="6289150"/>
                <a:ext cx="136440" cy="1699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0C4F938-9B17-486C-B5EF-FDC986BE15A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13775" y="6271150"/>
                  <a:ext cx="1720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D37FA12-4639-4883-1D1E-CA421BE7F0D2}"/>
                    </a:ext>
                  </a:extLst>
                </p14:cNvPr>
                <p14:cNvContentPartPr/>
                <p14:nvPr/>
              </p14:nvContentPartPr>
              <p14:xfrm>
                <a:off x="8128695" y="6307150"/>
                <a:ext cx="23400" cy="181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D37FA12-4639-4883-1D1E-CA421BE7F0D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110695" y="6289150"/>
                  <a:ext cx="59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182D18A-CCFE-80D6-E776-0633CDFA6361}"/>
                    </a:ext>
                  </a:extLst>
                </p14:cNvPr>
                <p14:cNvContentPartPr/>
                <p14:nvPr/>
              </p14:nvContentPartPr>
              <p14:xfrm>
                <a:off x="8158215" y="6306430"/>
                <a:ext cx="148320" cy="1864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182D18A-CCFE-80D6-E776-0633CDFA636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140575" y="6288790"/>
                  <a:ext cx="183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FF14991-11EE-7745-1661-663D411BFA1C}"/>
                    </a:ext>
                  </a:extLst>
                </p14:cNvPr>
                <p14:cNvContentPartPr/>
                <p14:nvPr/>
              </p14:nvContentPartPr>
              <p14:xfrm>
                <a:off x="8377455" y="6319750"/>
                <a:ext cx="25920" cy="175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FF14991-11EE-7745-1661-663D411BFA1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359815" y="6301750"/>
                  <a:ext cx="61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A16665F-ADFC-6FFB-EB45-41E205C82076}"/>
                    </a:ext>
                  </a:extLst>
                </p14:cNvPr>
                <p14:cNvContentPartPr/>
                <p14:nvPr/>
              </p14:nvContentPartPr>
              <p14:xfrm>
                <a:off x="8386815" y="6301030"/>
                <a:ext cx="190800" cy="194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A16665F-ADFC-6FFB-EB45-41E205C82076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68815" y="6283030"/>
                  <a:ext cx="226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1AEF732-3A47-F536-769B-CC7EC99233D8}"/>
                    </a:ext>
                  </a:extLst>
                </p14:cNvPr>
                <p14:cNvContentPartPr/>
                <p14:nvPr/>
              </p14:nvContentPartPr>
              <p14:xfrm>
                <a:off x="8644575" y="6292750"/>
                <a:ext cx="115560" cy="200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1AEF732-3A47-F536-769B-CC7EC99233D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626575" y="6274750"/>
                  <a:ext cx="151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3AF72E8-6CDD-8498-710B-BFDFA1AD6828}"/>
                    </a:ext>
                  </a:extLst>
                </p14:cNvPr>
                <p14:cNvContentPartPr/>
                <p14:nvPr/>
              </p14:nvContentPartPr>
              <p14:xfrm>
                <a:off x="8603895" y="6307150"/>
                <a:ext cx="198000" cy="1810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3AF72E8-6CDD-8498-710B-BFDFA1AD682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86255" y="6289150"/>
                  <a:ext cx="233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37FA15A-69A2-3C60-C0D2-45443B48CAD8}"/>
                    </a:ext>
                  </a:extLst>
                </p14:cNvPr>
                <p14:cNvContentPartPr/>
                <p14:nvPr/>
              </p14:nvContentPartPr>
              <p14:xfrm>
                <a:off x="8814495" y="6283750"/>
                <a:ext cx="194760" cy="213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37FA15A-69A2-3C60-C0D2-45443B48CAD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796855" y="6266110"/>
                  <a:ext cx="230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E258750-0C90-C8E0-E989-3E9B8B976C20}"/>
                    </a:ext>
                  </a:extLst>
                </p14:cNvPr>
                <p14:cNvContentPartPr/>
                <p14:nvPr/>
              </p14:nvContentPartPr>
              <p14:xfrm>
                <a:off x="9032655" y="6307150"/>
                <a:ext cx="138240" cy="207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E258750-0C90-C8E0-E989-3E9B8B976C2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15015" y="6289150"/>
                  <a:ext cx="173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A1F851B-2BB5-6C93-BC3E-8A64C0032A2E}"/>
                    </a:ext>
                  </a:extLst>
                </p14:cNvPr>
                <p14:cNvContentPartPr/>
                <p14:nvPr/>
              </p14:nvContentPartPr>
              <p14:xfrm>
                <a:off x="8075055" y="6652390"/>
                <a:ext cx="410040" cy="11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A1F851B-2BB5-6C93-BC3E-8A64C0032A2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057055" y="6634750"/>
                  <a:ext cx="445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0CEF525-7AB7-A6CC-517E-EE37ACE28AD1}"/>
                    </a:ext>
                  </a:extLst>
                </p14:cNvPr>
                <p14:cNvContentPartPr/>
                <p14:nvPr/>
              </p14:nvContentPartPr>
              <p14:xfrm>
                <a:off x="8506335" y="5776870"/>
                <a:ext cx="51840" cy="349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0CEF525-7AB7-A6CC-517E-EE37ACE28AD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488335" y="5759230"/>
                  <a:ext cx="87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6EEB999-0387-A28F-7003-5B75AFDA9475}"/>
                    </a:ext>
                  </a:extLst>
                </p14:cNvPr>
                <p14:cNvContentPartPr/>
                <p14:nvPr/>
              </p14:nvContentPartPr>
              <p14:xfrm>
                <a:off x="8463135" y="6074590"/>
                <a:ext cx="140400" cy="648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6EEB999-0387-A28F-7003-5B75AFDA947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445135" y="6056590"/>
                  <a:ext cx="176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825B7B5-4EF9-51C7-EA25-CD7D4FF87AB8}"/>
                    </a:ext>
                  </a:extLst>
                </p14:cNvPr>
                <p14:cNvContentPartPr/>
                <p14:nvPr/>
              </p14:nvContentPartPr>
              <p14:xfrm>
                <a:off x="3056655" y="5069470"/>
                <a:ext cx="18000" cy="205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825B7B5-4EF9-51C7-EA25-CD7D4FF87AB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38655" y="5051830"/>
                  <a:ext cx="53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7B2C4D4-0767-B93C-0003-5BE01C65A386}"/>
                    </a:ext>
                  </a:extLst>
                </p14:cNvPr>
                <p14:cNvContentPartPr/>
                <p14:nvPr/>
              </p14:nvContentPartPr>
              <p14:xfrm>
                <a:off x="3121815" y="5033470"/>
                <a:ext cx="150120" cy="304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7B2C4D4-0767-B93C-0003-5BE01C65A38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04175" y="5015470"/>
                  <a:ext cx="185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017101-1B60-2080-862D-8FABF31422BF}"/>
                    </a:ext>
                  </a:extLst>
                </p14:cNvPr>
                <p14:cNvContentPartPr/>
                <p14:nvPr/>
              </p14:nvContentPartPr>
              <p14:xfrm>
                <a:off x="3540855" y="5084590"/>
                <a:ext cx="182520" cy="196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017101-1B60-2080-862D-8FABF31422B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522855" y="5066950"/>
                  <a:ext cx="218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D8E42A5-B173-038B-479B-0E7ECA827A7D}"/>
                    </a:ext>
                  </a:extLst>
                </p14:cNvPr>
                <p14:cNvContentPartPr/>
                <p14:nvPr/>
              </p14:nvContentPartPr>
              <p14:xfrm>
                <a:off x="3789255" y="4906750"/>
                <a:ext cx="113400" cy="336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D8E42A5-B173-038B-479B-0E7ECA827A7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771615" y="4889110"/>
                  <a:ext cx="1490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01DFD71-99C3-9610-471B-BC230AC2E7DF}"/>
                    </a:ext>
                  </a:extLst>
                </p14:cNvPr>
                <p14:cNvContentPartPr/>
                <p14:nvPr/>
              </p14:nvContentPartPr>
              <p14:xfrm>
                <a:off x="3778455" y="5081710"/>
                <a:ext cx="162360" cy="205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01DFD71-99C3-9610-471B-BC230AC2E7D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760815" y="5064070"/>
                  <a:ext cx="198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B7C85CD-8C82-D680-6DCA-CE69F92A0694}"/>
                    </a:ext>
                  </a:extLst>
                </p14:cNvPr>
                <p14:cNvContentPartPr/>
                <p14:nvPr/>
              </p14:nvContentPartPr>
              <p14:xfrm>
                <a:off x="4234575" y="4878670"/>
                <a:ext cx="135000" cy="356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B7C85CD-8C82-D680-6DCA-CE69F92A069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216935" y="4860670"/>
                  <a:ext cx="1706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8686DAA-8286-E309-173F-E4BF1F2DB523}"/>
                    </a:ext>
                  </a:extLst>
                </p14:cNvPr>
                <p14:cNvContentPartPr/>
                <p14:nvPr/>
              </p14:nvContentPartPr>
              <p14:xfrm>
                <a:off x="4415295" y="5020870"/>
                <a:ext cx="234360" cy="308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8686DAA-8286-E309-173F-E4BF1F2DB52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397655" y="5002870"/>
                  <a:ext cx="27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198299-8399-D2B4-DBD8-96A4B332B567}"/>
                    </a:ext>
                  </a:extLst>
                </p14:cNvPr>
                <p14:cNvContentPartPr/>
                <p14:nvPr/>
              </p14:nvContentPartPr>
              <p14:xfrm>
                <a:off x="4741455" y="5052190"/>
                <a:ext cx="16920" cy="122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198299-8399-D2B4-DBD8-96A4B332B56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723815" y="5034190"/>
                  <a:ext cx="52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64E9483-8036-7D7A-867E-39C6709030EA}"/>
                    </a:ext>
                  </a:extLst>
                </p14:cNvPr>
                <p14:cNvContentPartPr/>
                <p14:nvPr/>
              </p14:nvContentPartPr>
              <p14:xfrm>
                <a:off x="4727415" y="4957870"/>
                <a:ext cx="181800" cy="2624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64E9483-8036-7D7A-867E-39C6709030E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709775" y="4940230"/>
                  <a:ext cx="217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F083A7B-A0DA-9DBB-A6E3-50D17E68EA55}"/>
                    </a:ext>
                  </a:extLst>
                </p14:cNvPr>
                <p14:cNvContentPartPr/>
                <p14:nvPr/>
              </p14:nvContentPartPr>
              <p14:xfrm>
                <a:off x="3050175" y="5524150"/>
                <a:ext cx="185760" cy="170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F083A7B-A0DA-9DBB-A6E3-50D17E68EA5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032535" y="5506150"/>
                  <a:ext cx="221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9E3DDF2-85AD-6C3A-6622-ADF4D582DBBE}"/>
                    </a:ext>
                  </a:extLst>
                </p14:cNvPr>
                <p14:cNvContentPartPr/>
                <p14:nvPr/>
              </p14:nvContentPartPr>
              <p14:xfrm>
                <a:off x="3266895" y="5497870"/>
                <a:ext cx="75600" cy="235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9E3DDF2-85AD-6C3A-6622-ADF4D582DBB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248895" y="5480230"/>
                  <a:ext cx="111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CB76999-D58E-7241-48B6-F5044AF14EF7}"/>
                    </a:ext>
                  </a:extLst>
                </p14:cNvPr>
                <p14:cNvContentPartPr/>
                <p14:nvPr/>
              </p14:nvContentPartPr>
              <p14:xfrm>
                <a:off x="3587655" y="5541430"/>
                <a:ext cx="128880" cy="142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CB76999-D58E-7241-48B6-F5044AF14EF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569655" y="5523430"/>
                  <a:ext cx="164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7B18169-089B-6166-556B-AF9EA6582F7E}"/>
                    </a:ext>
                  </a:extLst>
                </p14:cNvPr>
                <p14:cNvContentPartPr/>
                <p14:nvPr/>
              </p14:nvContentPartPr>
              <p14:xfrm>
                <a:off x="3759015" y="5463310"/>
                <a:ext cx="160560" cy="227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7B18169-089B-6166-556B-AF9EA6582F7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741015" y="5445310"/>
                  <a:ext cx="196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3B1101-4557-BF0B-79A7-62D8E76D28EE}"/>
                    </a:ext>
                  </a:extLst>
                </p14:cNvPr>
                <p14:cNvContentPartPr/>
                <p14:nvPr/>
              </p14:nvContentPartPr>
              <p14:xfrm>
                <a:off x="3950535" y="5550430"/>
                <a:ext cx="148680" cy="129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3B1101-4557-BF0B-79A7-62D8E76D28E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932535" y="5532430"/>
                  <a:ext cx="184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E42B2B9-1AF4-3125-5F86-0857840D1C60}"/>
                    </a:ext>
                  </a:extLst>
                </p14:cNvPr>
                <p14:cNvContentPartPr/>
                <p14:nvPr/>
              </p14:nvContentPartPr>
              <p14:xfrm>
                <a:off x="4329975" y="5550430"/>
                <a:ext cx="180720" cy="116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E42B2B9-1AF4-3125-5F86-0857840D1C6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311975" y="5532790"/>
                  <a:ext cx="2163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B52B5D7-7D2B-ED4A-0C81-E24580A7A605}"/>
                    </a:ext>
                  </a:extLst>
                </p14:cNvPr>
                <p14:cNvContentPartPr/>
                <p14:nvPr/>
              </p14:nvContentPartPr>
              <p14:xfrm>
                <a:off x="4555695" y="5471590"/>
                <a:ext cx="137160" cy="184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B52B5D7-7D2B-ED4A-0C81-E24580A7A605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538055" y="5453590"/>
                  <a:ext cx="17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3BBF29A-C0CD-3A49-D0C3-8DC0DBC485B3}"/>
                    </a:ext>
                  </a:extLst>
                </p14:cNvPr>
                <p14:cNvContentPartPr/>
                <p14:nvPr/>
              </p14:nvContentPartPr>
              <p14:xfrm>
                <a:off x="4751535" y="5466190"/>
                <a:ext cx="109800" cy="194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3BBF29A-C0CD-3A49-D0C3-8DC0DBC485B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733895" y="5448550"/>
                  <a:ext cx="145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EAE7B5-B772-3A90-4112-1C31BCFB06F6}"/>
                    </a:ext>
                  </a:extLst>
                </p14:cNvPr>
                <p14:cNvContentPartPr/>
                <p14:nvPr/>
              </p14:nvContentPartPr>
              <p14:xfrm>
                <a:off x="5118015" y="5488510"/>
                <a:ext cx="149760" cy="182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EAE7B5-B772-3A90-4112-1C31BCFB06F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100375" y="5470510"/>
                  <a:ext cx="185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152CE1-2812-B49A-6B76-5CCC79978D53}"/>
                    </a:ext>
                  </a:extLst>
                </p14:cNvPr>
                <p14:cNvContentPartPr/>
                <p14:nvPr/>
              </p14:nvContentPartPr>
              <p14:xfrm>
                <a:off x="5352735" y="5507230"/>
                <a:ext cx="99360" cy="151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152CE1-2812-B49A-6B76-5CCC79978D5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335095" y="5489230"/>
                  <a:ext cx="135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A8D649D-F432-75E7-31AF-5EDAE4DF8D5A}"/>
                    </a:ext>
                  </a:extLst>
                </p14:cNvPr>
                <p14:cNvContentPartPr/>
                <p14:nvPr/>
              </p14:nvContentPartPr>
              <p14:xfrm>
                <a:off x="5476215" y="5515510"/>
                <a:ext cx="126360" cy="130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A8D649D-F432-75E7-31AF-5EDAE4DF8D5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458215" y="5497870"/>
                  <a:ext cx="162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2C41E84-2099-E70B-E468-CBCC7A99977E}"/>
                    </a:ext>
                  </a:extLst>
                </p14:cNvPr>
                <p14:cNvContentPartPr/>
                <p14:nvPr/>
              </p14:nvContentPartPr>
              <p14:xfrm>
                <a:off x="5637855" y="5518750"/>
                <a:ext cx="182880" cy="1080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2C41E84-2099-E70B-E468-CBCC7A99977E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619855" y="5501110"/>
                  <a:ext cx="21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7D666A6-CAAE-2B19-CB4C-5F2CCB460BE2}"/>
                    </a:ext>
                  </a:extLst>
                </p14:cNvPr>
                <p14:cNvContentPartPr/>
                <p14:nvPr/>
              </p14:nvContentPartPr>
              <p14:xfrm>
                <a:off x="2674695" y="4846630"/>
                <a:ext cx="389880" cy="1654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7D666A6-CAAE-2B19-CB4C-5F2CCB460BE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657055" y="4828990"/>
                  <a:ext cx="425520" cy="169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2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5AD2-D2EA-8BFD-1B27-3A1C5841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8E423E2-11C3-FA1B-4A13-6D9390203A96}"/>
                  </a:ext>
                </a:extLst>
              </p14:cNvPr>
              <p14:cNvContentPartPr/>
              <p14:nvPr/>
            </p14:nvContentPartPr>
            <p14:xfrm>
              <a:off x="4744335" y="2703190"/>
              <a:ext cx="2138400" cy="15336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8E423E2-11C3-FA1B-4A13-6D9390203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6695" y="2685190"/>
                <a:ext cx="2174040" cy="156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6A029090-1A4A-C4EA-A7F6-73416BA66B97}"/>
              </a:ext>
            </a:extLst>
          </p:cNvPr>
          <p:cNvGrpSpPr/>
          <p:nvPr/>
        </p:nvGrpSpPr>
        <p:grpSpPr>
          <a:xfrm>
            <a:off x="1205895" y="1241590"/>
            <a:ext cx="5594040" cy="4491720"/>
            <a:chOff x="1205895" y="1241590"/>
            <a:chExt cx="5594040" cy="44917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EFD799-8338-446F-87DC-31DC497E67C2}"/>
                    </a:ext>
                  </a:extLst>
                </p14:cNvPr>
                <p14:cNvContentPartPr/>
                <p14:nvPr/>
              </p14:nvContentPartPr>
              <p14:xfrm>
                <a:off x="1233615" y="4550710"/>
                <a:ext cx="447120" cy="18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EFD799-8338-446F-87DC-31DC497E67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5975" y="4532710"/>
                  <a:ext cx="482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0DCC07-9C58-4D04-7402-A1F57ADC3D48}"/>
                    </a:ext>
                  </a:extLst>
                </p14:cNvPr>
                <p14:cNvContentPartPr/>
                <p14:nvPr/>
              </p14:nvContentPartPr>
              <p14:xfrm>
                <a:off x="1205895" y="4708750"/>
                <a:ext cx="297000" cy="30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0DCC07-9C58-4D04-7402-A1F57ADC3D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7895" y="4691110"/>
                  <a:ext cx="332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C99299C-8B5A-D286-7374-E29F735BBE74}"/>
                    </a:ext>
                  </a:extLst>
                </p14:cNvPr>
                <p14:cNvContentPartPr/>
                <p14:nvPr/>
              </p14:nvContentPartPr>
              <p14:xfrm>
                <a:off x="1546815" y="4757350"/>
                <a:ext cx="25920" cy="96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C99299C-8B5A-D286-7374-E29F735BBE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8815" y="4739710"/>
                  <a:ext cx="61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8C37A5A-EC86-D632-8E19-796658028EF3}"/>
                    </a:ext>
                  </a:extLst>
                </p14:cNvPr>
                <p14:cNvContentPartPr/>
                <p14:nvPr/>
              </p14:nvContentPartPr>
              <p14:xfrm>
                <a:off x="4788255" y="4604350"/>
                <a:ext cx="1002240" cy="247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C37A5A-EC86-D632-8E19-796658028E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70615" y="4586350"/>
                  <a:ext cx="1037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4BFF27-C97E-CE9A-499D-9AC647CD40CA}"/>
                    </a:ext>
                  </a:extLst>
                </p14:cNvPr>
                <p14:cNvContentPartPr/>
                <p14:nvPr/>
              </p14:nvContentPartPr>
              <p14:xfrm>
                <a:off x="4805535" y="4741870"/>
                <a:ext cx="1043280" cy="576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4BFF27-C97E-CE9A-499D-9AC647CD40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7535" y="4723870"/>
                  <a:ext cx="1078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A34036-7762-7C15-8C86-21EF125BD7F0}"/>
                    </a:ext>
                  </a:extLst>
                </p14:cNvPr>
                <p14:cNvContentPartPr/>
                <p14:nvPr/>
              </p14:nvContentPartPr>
              <p14:xfrm>
                <a:off x="5741535" y="4774270"/>
                <a:ext cx="38520" cy="41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A34036-7762-7C15-8C86-21EF125BD7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3895" y="4756630"/>
                  <a:ext cx="74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A00B2AC-2176-54A2-8841-0CC1940759DA}"/>
                    </a:ext>
                  </a:extLst>
                </p14:cNvPr>
                <p14:cNvContentPartPr/>
                <p14:nvPr/>
              </p14:nvContentPartPr>
              <p14:xfrm>
                <a:off x="5017575" y="5561950"/>
                <a:ext cx="49680" cy="17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A00B2AC-2176-54A2-8841-0CC1940759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99575" y="5543950"/>
                  <a:ext cx="85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1CAFF91-CCE8-9C36-AA5E-C47054F9E156}"/>
                    </a:ext>
                  </a:extLst>
                </p14:cNvPr>
                <p14:cNvContentPartPr/>
                <p14:nvPr/>
              </p14:nvContentPartPr>
              <p14:xfrm>
                <a:off x="4999215" y="5550790"/>
                <a:ext cx="198000" cy="144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1CAFF91-CCE8-9C36-AA5E-C47054F9E1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81575" y="5533150"/>
                  <a:ext cx="233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A4365F-35C0-945F-E75F-1BDD026AF686}"/>
                    </a:ext>
                  </a:extLst>
                </p14:cNvPr>
                <p14:cNvContentPartPr/>
                <p14:nvPr/>
              </p14:nvContentPartPr>
              <p14:xfrm>
                <a:off x="5275695" y="5520550"/>
                <a:ext cx="134280" cy="177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A4365F-35C0-945F-E75F-1BDD026AF6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57695" y="5502550"/>
                  <a:ext cx="169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92E9D3-56E8-F9DB-5F3D-A512BA5E0EDA}"/>
                    </a:ext>
                  </a:extLst>
                </p14:cNvPr>
                <p14:cNvContentPartPr/>
                <p14:nvPr/>
              </p14:nvContentPartPr>
              <p14:xfrm>
                <a:off x="5290815" y="5509390"/>
                <a:ext cx="35640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92E9D3-56E8-F9DB-5F3D-A512BA5E0ED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72815" y="5491750"/>
                  <a:ext cx="392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60E56C-7F13-2E2D-1DCA-EB5206F9A297}"/>
                    </a:ext>
                  </a:extLst>
                </p14:cNvPr>
                <p14:cNvContentPartPr/>
                <p14:nvPr/>
              </p14:nvContentPartPr>
              <p14:xfrm>
                <a:off x="5717415" y="5449630"/>
                <a:ext cx="117000" cy="168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60E56C-7F13-2E2D-1DCA-EB5206F9A2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9415" y="5431990"/>
                  <a:ext cx="152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FDB853-887D-9354-CA4D-635E2343B411}"/>
                    </a:ext>
                  </a:extLst>
                </p14:cNvPr>
                <p14:cNvContentPartPr/>
                <p14:nvPr/>
              </p14:nvContentPartPr>
              <p14:xfrm>
                <a:off x="5811015" y="5591470"/>
                <a:ext cx="59760" cy="5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FDB853-887D-9354-CA4D-635E2343B4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93375" y="5573470"/>
                  <a:ext cx="95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B0E435-8B11-BCE7-D828-0AECC6BB54E7}"/>
                    </a:ext>
                  </a:extLst>
                </p14:cNvPr>
                <p14:cNvContentPartPr/>
                <p14:nvPr/>
              </p14:nvContentPartPr>
              <p14:xfrm>
                <a:off x="5037375" y="3347950"/>
                <a:ext cx="77760" cy="6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B0E435-8B11-BCE7-D828-0AECC6BB54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19735" y="3330310"/>
                  <a:ext cx="1134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037D33-C25F-36BE-6FB8-EC6DF1348C60}"/>
                    </a:ext>
                  </a:extLst>
                </p14:cNvPr>
                <p14:cNvContentPartPr/>
                <p14:nvPr/>
              </p14:nvContentPartPr>
              <p14:xfrm>
                <a:off x="5183895" y="3193870"/>
                <a:ext cx="114480" cy="23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037D33-C25F-36BE-6FB8-EC6DF1348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6255" y="3176230"/>
                  <a:ext cx="1501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F0BA73-E626-7B13-1D9E-6AD656334B79}"/>
                    </a:ext>
                  </a:extLst>
                </p14:cNvPr>
                <p14:cNvContentPartPr/>
                <p14:nvPr/>
              </p14:nvContentPartPr>
              <p14:xfrm>
                <a:off x="5375775" y="3190990"/>
                <a:ext cx="129600" cy="21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F0BA73-E626-7B13-1D9E-6AD656334B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8135" y="3173350"/>
                  <a:ext cx="165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24BC56-7B97-F45E-6F42-B871144A42F8}"/>
                    </a:ext>
                  </a:extLst>
                </p14:cNvPr>
                <p14:cNvContentPartPr/>
                <p14:nvPr/>
              </p14:nvContentPartPr>
              <p14:xfrm>
                <a:off x="5548575" y="3177670"/>
                <a:ext cx="91440" cy="21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24BC56-7B97-F45E-6F42-B871144A42F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30935" y="3160030"/>
                  <a:ext cx="127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65520C-EEF7-BECF-B5B8-4DCE3DD43981}"/>
                    </a:ext>
                  </a:extLst>
                </p14:cNvPr>
                <p14:cNvContentPartPr/>
                <p14:nvPr/>
              </p14:nvContentPartPr>
              <p14:xfrm>
                <a:off x="5733975" y="3169390"/>
                <a:ext cx="37440" cy="24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65520C-EEF7-BECF-B5B8-4DCE3DD439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15975" y="3151390"/>
                  <a:ext cx="73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F8218B-81F4-C165-78AD-4668761396C1}"/>
                    </a:ext>
                  </a:extLst>
                </p14:cNvPr>
                <p14:cNvContentPartPr/>
                <p14:nvPr/>
              </p14:nvContentPartPr>
              <p14:xfrm>
                <a:off x="5705175" y="3254350"/>
                <a:ext cx="216000" cy="115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F8218B-81F4-C165-78AD-4668761396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87175" y="3236350"/>
                  <a:ext cx="251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22A911-E8A4-82BD-7992-755E51AD0A8C}"/>
                    </a:ext>
                  </a:extLst>
                </p14:cNvPr>
                <p14:cNvContentPartPr/>
                <p14:nvPr/>
              </p14:nvContentPartPr>
              <p14:xfrm>
                <a:off x="5968335" y="3153910"/>
                <a:ext cx="91440" cy="204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22A911-E8A4-82BD-7992-755E51AD0A8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50335" y="3136270"/>
                  <a:ext cx="127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C510CE-484A-51C8-EF49-65A32FED8157}"/>
                    </a:ext>
                  </a:extLst>
                </p14:cNvPr>
                <p14:cNvContentPartPr/>
                <p14:nvPr/>
              </p14:nvContentPartPr>
              <p14:xfrm>
                <a:off x="6096855" y="3162190"/>
                <a:ext cx="7200" cy="17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C510CE-484A-51C8-EF49-65A32FED81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79215" y="3144190"/>
                  <a:ext cx="42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0B838BD-694C-E082-B7C7-56270B4773FC}"/>
                    </a:ext>
                  </a:extLst>
                </p14:cNvPr>
                <p14:cNvContentPartPr/>
                <p14:nvPr/>
              </p14:nvContentPartPr>
              <p14:xfrm>
                <a:off x="6153735" y="3220150"/>
                <a:ext cx="66240" cy="142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0B838BD-694C-E082-B7C7-56270B4773F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5735" y="3202510"/>
                  <a:ext cx="101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BA1571-8BDD-F04A-1923-237C5BF940C4}"/>
                    </a:ext>
                  </a:extLst>
                </p14:cNvPr>
                <p14:cNvContentPartPr/>
                <p14:nvPr/>
              </p14:nvContentPartPr>
              <p14:xfrm>
                <a:off x="5136015" y="3663670"/>
                <a:ext cx="42120" cy="3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BA1571-8BDD-F04A-1923-237C5BF940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18375" y="3646030"/>
                  <a:ext cx="77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242528-68AB-83E5-CBB7-9E51D316F12D}"/>
                    </a:ext>
                  </a:extLst>
                </p14:cNvPr>
                <p14:cNvContentPartPr/>
                <p14:nvPr/>
              </p14:nvContentPartPr>
              <p14:xfrm>
                <a:off x="5282175" y="3547030"/>
                <a:ext cx="144360" cy="186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242528-68AB-83E5-CBB7-9E51D316F1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64175" y="3529030"/>
                  <a:ext cx="180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FB8B685-9FC7-105D-8CD6-1C41B386FCD9}"/>
                    </a:ext>
                  </a:extLst>
                </p14:cNvPr>
                <p14:cNvContentPartPr/>
                <p14:nvPr/>
              </p14:nvContentPartPr>
              <p14:xfrm>
                <a:off x="5452455" y="3598150"/>
                <a:ext cx="112680" cy="106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FB8B685-9FC7-105D-8CD6-1C41B386FC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4455" y="3580510"/>
                  <a:ext cx="148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7537D2-31CA-6F77-705C-63C6C5FF22EC}"/>
                    </a:ext>
                  </a:extLst>
                </p14:cNvPr>
                <p14:cNvContentPartPr/>
                <p14:nvPr/>
              </p14:nvContentPartPr>
              <p14:xfrm>
                <a:off x="5619495" y="3552430"/>
                <a:ext cx="93600" cy="159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7537D2-31CA-6F77-705C-63C6C5FF22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01855" y="3534430"/>
                  <a:ext cx="12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60D0F8-A342-5AD6-0CB3-6B7893841DC0}"/>
                    </a:ext>
                  </a:extLst>
                </p14:cNvPr>
                <p14:cNvContentPartPr/>
                <p14:nvPr/>
              </p14:nvContentPartPr>
              <p14:xfrm>
                <a:off x="5832615" y="3567190"/>
                <a:ext cx="102600" cy="144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60D0F8-A342-5AD6-0CB3-6B7893841D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4615" y="3549550"/>
                  <a:ext cx="138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A7B6A3-A9F6-3831-23C5-936913358E13}"/>
                    </a:ext>
                  </a:extLst>
                </p14:cNvPr>
                <p14:cNvContentPartPr/>
                <p14:nvPr/>
              </p14:nvContentPartPr>
              <p14:xfrm>
                <a:off x="5975535" y="3613270"/>
                <a:ext cx="27720" cy="6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A7B6A3-A9F6-3831-23C5-936913358E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7535" y="3595270"/>
                  <a:ext cx="63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AAE669B-56E1-AF60-0D3B-1021A650CAFC}"/>
                    </a:ext>
                  </a:extLst>
                </p14:cNvPr>
                <p14:cNvContentPartPr/>
                <p14:nvPr/>
              </p14:nvContentPartPr>
              <p14:xfrm>
                <a:off x="6023415" y="3522910"/>
                <a:ext cx="2520" cy="2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AAE669B-56E1-AF60-0D3B-1021A650CA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05415" y="3505270"/>
                  <a:ext cx="38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1641B0-2392-5C4B-5569-1FD871724DBE}"/>
                    </a:ext>
                  </a:extLst>
                </p14:cNvPr>
                <p14:cNvContentPartPr/>
                <p14:nvPr/>
              </p14:nvContentPartPr>
              <p14:xfrm>
                <a:off x="6057255" y="3553870"/>
                <a:ext cx="294120" cy="152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1641B0-2392-5C4B-5569-1FD871724D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39615" y="3535870"/>
                  <a:ext cx="329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4F5829A-57AA-A961-FE95-3CEBC89B4A20}"/>
                    </a:ext>
                  </a:extLst>
                </p14:cNvPr>
                <p14:cNvContentPartPr/>
                <p14:nvPr/>
              </p14:nvContentPartPr>
              <p14:xfrm>
                <a:off x="6392775" y="3060670"/>
                <a:ext cx="216000" cy="25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4F5829A-57AA-A961-FE95-3CEBC89B4A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75135" y="3043030"/>
                  <a:ext cx="2516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BB5B04-80F0-4EAC-42E2-67A08C4FE347}"/>
                    </a:ext>
                  </a:extLst>
                </p14:cNvPr>
                <p14:cNvContentPartPr/>
                <p14:nvPr/>
              </p14:nvContentPartPr>
              <p14:xfrm>
                <a:off x="6497535" y="3449830"/>
                <a:ext cx="302400" cy="20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BB5B04-80F0-4EAC-42E2-67A08C4FE34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79895" y="3431830"/>
                  <a:ext cx="338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3FEFBA-D7AB-3D5C-DD23-F40E74A84A6D}"/>
                    </a:ext>
                  </a:extLst>
                </p14:cNvPr>
                <p14:cNvContentPartPr/>
                <p14:nvPr/>
              </p14:nvContentPartPr>
              <p14:xfrm>
                <a:off x="2223255" y="2008030"/>
                <a:ext cx="2264400" cy="983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3FEFBA-D7AB-3D5C-DD23-F40E74A84A6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05615" y="1990030"/>
                  <a:ext cx="230004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AA0B4A-14B3-37FD-506F-FC19934A6A5F}"/>
                    </a:ext>
                  </a:extLst>
                </p14:cNvPr>
                <p14:cNvContentPartPr/>
                <p14:nvPr/>
              </p14:nvContentPartPr>
              <p14:xfrm>
                <a:off x="2313975" y="1953670"/>
                <a:ext cx="2116080" cy="103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AA0B4A-14B3-37FD-506F-FC19934A6A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6335" y="1936030"/>
                  <a:ext cx="215172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84FE3D-29C8-DF11-2A22-129A815F852B}"/>
                    </a:ext>
                  </a:extLst>
                </p14:cNvPr>
                <p14:cNvContentPartPr/>
                <p14:nvPr/>
              </p14:nvContentPartPr>
              <p14:xfrm>
                <a:off x="2794935" y="2345350"/>
                <a:ext cx="177120" cy="228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84FE3D-29C8-DF11-2A22-129A815F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77295" y="2327350"/>
                  <a:ext cx="212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D5BA5E-551A-C5B7-8008-6F2313D6208E}"/>
                    </a:ext>
                  </a:extLst>
                </p14:cNvPr>
                <p14:cNvContentPartPr/>
                <p14:nvPr/>
              </p14:nvContentPartPr>
              <p14:xfrm>
                <a:off x="3090855" y="2346430"/>
                <a:ext cx="161280" cy="213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D5BA5E-551A-C5B7-8008-6F2313D620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72855" y="2328790"/>
                  <a:ext cx="196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E64EB6-3EE3-5472-25B6-AE2B87B0B3EC}"/>
                    </a:ext>
                  </a:extLst>
                </p14:cNvPr>
                <p14:cNvContentPartPr/>
                <p14:nvPr/>
              </p14:nvContentPartPr>
              <p14:xfrm>
                <a:off x="3117495" y="2449390"/>
                <a:ext cx="16452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E64EB6-3EE3-5472-25B6-AE2B87B0B3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99495" y="2431750"/>
                  <a:ext cx="200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3350AE-AFE9-C558-1399-9DC5C6477F1C}"/>
                    </a:ext>
                  </a:extLst>
                </p14:cNvPr>
                <p14:cNvContentPartPr/>
                <p14:nvPr/>
              </p14:nvContentPartPr>
              <p14:xfrm>
                <a:off x="3384615" y="2326270"/>
                <a:ext cx="90360" cy="261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53350AE-AFE9-C558-1399-9DC5C6477F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6615" y="2308630"/>
                  <a:ext cx="126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F06877-7A83-2B43-7AEA-F8F679AF1E68}"/>
                    </a:ext>
                  </a:extLst>
                </p14:cNvPr>
                <p14:cNvContentPartPr/>
                <p14:nvPr/>
              </p14:nvContentPartPr>
              <p14:xfrm>
                <a:off x="3548775" y="2329870"/>
                <a:ext cx="239400" cy="25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F06877-7A83-2B43-7AEA-F8F679AF1E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531135" y="2311870"/>
                  <a:ext cx="275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CA212B-EAD6-DE87-57BC-03CC15A1C884}"/>
                    </a:ext>
                  </a:extLst>
                </p14:cNvPr>
                <p14:cNvContentPartPr/>
                <p14:nvPr/>
              </p14:nvContentPartPr>
              <p14:xfrm>
                <a:off x="2890335" y="1241590"/>
                <a:ext cx="907200" cy="637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CA212B-EAD6-DE87-57BC-03CC15A1C8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72695" y="1223950"/>
                  <a:ext cx="94284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FA7606-FED6-C871-62CB-3FD919F87566}"/>
                    </a:ext>
                  </a:extLst>
                </p14:cNvPr>
                <p14:cNvContentPartPr/>
                <p14:nvPr/>
              </p14:nvContentPartPr>
              <p14:xfrm>
                <a:off x="3037575" y="1497190"/>
                <a:ext cx="108720" cy="20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FA7606-FED6-C871-62CB-3FD919F875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19575" y="1479550"/>
                  <a:ext cx="1443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01C3F7-1DDC-2E14-70D3-A3225EC3F56C}"/>
                    </a:ext>
                  </a:extLst>
                </p14:cNvPr>
                <p14:cNvContentPartPr/>
                <p14:nvPr/>
              </p14:nvContentPartPr>
              <p14:xfrm>
                <a:off x="3190215" y="1328350"/>
                <a:ext cx="273600" cy="32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01C3F7-1DDC-2E14-70D3-A3225EC3F5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72575" y="1310350"/>
                  <a:ext cx="309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3FEA73F-6A3F-006E-8DCC-2229685DA476}"/>
                    </a:ext>
                  </a:extLst>
                </p14:cNvPr>
                <p14:cNvContentPartPr/>
                <p14:nvPr/>
              </p14:nvContentPartPr>
              <p14:xfrm>
                <a:off x="3506655" y="1402510"/>
                <a:ext cx="108360" cy="22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3FEA73F-6A3F-006E-8DCC-2229685DA4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88655" y="1384510"/>
                  <a:ext cx="144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48E0C0-1C20-1DB8-7DFB-B7868D0CB8D8}"/>
                    </a:ext>
                  </a:extLst>
                </p14:cNvPr>
                <p14:cNvContentPartPr/>
                <p14:nvPr/>
              </p14:nvContentPartPr>
              <p14:xfrm>
                <a:off x="3286695" y="2919550"/>
                <a:ext cx="45000" cy="321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48E0C0-1C20-1DB8-7DFB-B7868D0CB8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68695" y="2901550"/>
                  <a:ext cx="806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497B0F-470B-9326-4F17-79F2CE481451}"/>
                    </a:ext>
                  </a:extLst>
                </p14:cNvPr>
                <p14:cNvContentPartPr/>
                <p14:nvPr/>
              </p14:nvContentPartPr>
              <p14:xfrm>
                <a:off x="3204255" y="3234910"/>
                <a:ext cx="255600" cy="9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497B0F-470B-9326-4F17-79F2CE4814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86615" y="3217270"/>
                  <a:ext cx="2912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9E81CB-BEB2-2AD7-4579-618FAAA29FFE}"/>
                    </a:ext>
                  </a:extLst>
                </p14:cNvPr>
                <p14:cNvContentPartPr/>
                <p14:nvPr/>
              </p14:nvContentPartPr>
              <p14:xfrm>
                <a:off x="3058095" y="3624070"/>
                <a:ext cx="291960" cy="18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9E81CB-BEB2-2AD7-4579-618FAAA29F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40095" y="3606070"/>
                  <a:ext cx="327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60C95D-AF02-39A6-5B40-5914F567275C}"/>
                    </a:ext>
                  </a:extLst>
                </p14:cNvPr>
                <p14:cNvContentPartPr/>
                <p14:nvPr/>
              </p14:nvContentPartPr>
              <p14:xfrm>
                <a:off x="3370215" y="3649630"/>
                <a:ext cx="137520" cy="152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60C95D-AF02-39A6-5B40-5914F56727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52575" y="3631630"/>
                  <a:ext cx="173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4418C0-30FA-337D-15E1-41DB278D9030}"/>
                    </a:ext>
                  </a:extLst>
                </p14:cNvPr>
                <p14:cNvContentPartPr/>
                <p14:nvPr/>
              </p14:nvContentPartPr>
              <p14:xfrm>
                <a:off x="3455175" y="3787150"/>
                <a:ext cx="32760" cy="99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4418C0-30FA-337D-15E1-41DB278D90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37535" y="3769510"/>
                  <a:ext cx="6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F4705A-EF34-35AE-11EE-ACD635D16679}"/>
                    </a:ext>
                  </a:extLst>
                </p14:cNvPr>
                <p14:cNvContentPartPr/>
                <p14:nvPr/>
              </p14:nvContentPartPr>
              <p14:xfrm>
                <a:off x="3566415" y="3673750"/>
                <a:ext cx="200880" cy="14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F4705A-EF34-35AE-11EE-ACD635D166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48415" y="3655750"/>
                  <a:ext cx="236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261B6E-3610-F013-C0A4-165C88124B90}"/>
                    </a:ext>
                  </a:extLst>
                </p14:cNvPr>
                <p14:cNvContentPartPr/>
                <p14:nvPr/>
              </p14:nvContentPartPr>
              <p14:xfrm>
                <a:off x="1524855" y="3725590"/>
                <a:ext cx="1350720" cy="4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261B6E-3610-F013-C0A4-165C88124B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06855" y="3707590"/>
                  <a:ext cx="1386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413D52-DF77-E333-734A-3BE01A3DC4DD}"/>
                    </a:ext>
                  </a:extLst>
                </p14:cNvPr>
                <p14:cNvContentPartPr/>
                <p14:nvPr/>
              </p14:nvContentPartPr>
              <p14:xfrm>
                <a:off x="1526295" y="3724150"/>
                <a:ext cx="42840" cy="438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413D52-DF77-E333-734A-3BE01A3DC4D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08295" y="3706150"/>
                  <a:ext cx="784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14093A-229F-372F-78DC-EEE8AD1F70E8}"/>
                    </a:ext>
                  </a:extLst>
                </p14:cNvPr>
                <p14:cNvContentPartPr/>
                <p14:nvPr/>
              </p14:nvContentPartPr>
              <p14:xfrm>
                <a:off x="1481655" y="4235710"/>
                <a:ext cx="109440" cy="6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14093A-229F-372F-78DC-EEE8AD1F70E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464015" y="4217710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AB27DD-F210-94B9-60D8-50F4FB07FC59}"/>
                    </a:ext>
                  </a:extLst>
                </p14:cNvPr>
                <p14:cNvContentPartPr/>
                <p14:nvPr/>
              </p14:nvContentPartPr>
              <p14:xfrm>
                <a:off x="4084815" y="1596190"/>
                <a:ext cx="37080" cy="33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AB27DD-F210-94B9-60D8-50F4FB07FC5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66815" y="1578550"/>
                  <a:ext cx="72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6E133A-F528-DBA6-0025-425EBF479724}"/>
                    </a:ext>
                  </a:extLst>
                </p14:cNvPr>
                <p14:cNvContentPartPr/>
                <p14:nvPr/>
              </p14:nvContentPartPr>
              <p14:xfrm>
                <a:off x="4220895" y="1485670"/>
                <a:ext cx="134280" cy="16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6E133A-F528-DBA6-0025-425EBF4797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2895" y="1468030"/>
                  <a:ext cx="169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2D93CF-067E-E67F-3A8F-D5B57B4EDFA1}"/>
                    </a:ext>
                  </a:extLst>
                </p14:cNvPr>
                <p14:cNvContentPartPr/>
                <p14:nvPr/>
              </p14:nvContentPartPr>
              <p14:xfrm>
                <a:off x="4368495" y="1402510"/>
                <a:ext cx="134640" cy="22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2D93CF-067E-E67F-3A8F-D5B57B4EDF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50495" y="1384510"/>
                  <a:ext cx="170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4D4C7B-1686-7B74-FD70-DB0EAD2F3BBD}"/>
                    </a:ext>
                  </a:extLst>
                </p14:cNvPr>
                <p14:cNvContentPartPr/>
                <p14:nvPr/>
              </p14:nvContentPartPr>
              <p14:xfrm>
                <a:off x="4494495" y="1478470"/>
                <a:ext cx="191520" cy="186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4D4C7B-1686-7B74-FD70-DB0EAD2F3BB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76855" y="1460830"/>
                  <a:ext cx="227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17A662-D633-D962-CD17-947472ED6BDB}"/>
                    </a:ext>
                  </a:extLst>
                </p14:cNvPr>
                <p14:cNvContentPartPr/>
                <p14:nvPr/>
              </p14:nvContentPartPr>
              <p14:xfrm>
                <a:off x="3922815" y="2947270"/>
                <a:ext cx="723240" cy="714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17A662-D633-D962-CD17-947472ED6B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04815" y="2929270"/>
                  <a:ext cx="7588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823283-8198-32EF-6D9C-7C6FA19F437F}"/>
                    </a:ext>
                  </a:extLst>
                </p14:cNvPr>
                <p14:cNvContentPartPr/>
                <p14:nvPr/>
              </p14:nvContentPartPr>
              <p14:xfrm>
                <a:off x="4525455" y="3513550"/>
                <a:ext cx="249480" cy="253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823283-8198-32EF-6D9C-7C6FA19F43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07455" y="3495550"/>
                  <a:ext cx="285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26214A-F4B7-4A77-7F6B-0033BC29E82D}"/>
                    </a:ext>
                  </a:extLst>
                </p14:cNvPr>
                <p14:cNvContentPartPr/>
                <p14:nvPr/>
              </p14:nvContentPartPr>
              <p14:xfrm>
                <a:off x="5202975" y="3908830"/>
                <a:ext cx="364320" cy="609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26214A-F4B7-4A77-7F6B-0033BC29E8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84975" y="3890830"/>
                  <a:ext cx="39996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0AC936-A130-9479-F8D7-19DBE9E2DF27}"/>
                    </a:ext>
                  </a:extLst>
                </p14:cNvPr>
                <p14:cNvContentPartPr/>
                <p14:nvPr/>
              </p14:nvContentPartPr>
              <p14:xfrm>
                <a:off x="5147895" y="4425070"/>
                <a:ext cx="143640" cy="7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0AC936-A130-9479-F8D7-19DBE9E2DF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30255" y="4407070"/>
                  <a:ext cx="179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29C9777-AE75-43CD-D9E1-B48954A8A625}"/>
                    </a:ext>
                  </a:extLst>
                </p14:cNvPr>
                <p14:cNvContentPartPr/>
                <p14:nvPr/>
              </p14:nvContentPartPr>
              <p14:xfrm>
                <a:off x="5697975" y="4128430"/>
                <a:ext cx="440640" cy="82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9C9777-AE75-43CD-D9E1-B48954A8A6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80335" y="4110430"/>
                  <a:ext cx="476280" cy="8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F4F20E-D744-D7F2-EEF8-C5C2F52DE496}"/>
                    </a:ext>
                  </a:extLst>
                </p14:cNvPr>
                <p14:cNvContentPartPr/>
                <p14:nvPr/>
              </p14:nvContentPartPr>
              <p14:xfrm>
                <a:off x="5669895" y="4858150"/>
                <a:ext cx="74880" cy="120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F4F20E-D744-D7F2-EEF8-C5C2F52DE4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52255" y="4840510"/>
                  <a:ext cx="110520" cy="15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0136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CC25-D6A3-74D7-F41D-A1E7FBF3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HDI Run time – During deployment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DA7CB1-A63E-C197-8387-F58887E44981}"/>
              </a:ext>
            </a:extLst>
          </p:cNvPr>
          <p:cNvGrpSpPr/>
          <p:nvPr/>
        </p:nvGrpSpPr>
        <p:grpSpPr>
          <a:xfrm>
            <a:off x="1802775" y="1359310"/>
            <a:ext cx="505800" cy="808920"/>
            <a:chOff x="1802775" y="1359310"/>
            <a:chExt cx="505800" cy="80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130576-EAC2-C271-1680-ABDDF1A07677}"/>
                    </a:ext>
                  </a:extLst>
                </p14:cNvPr>
                <p14:cNvContentPartPr/>
                <p14:nvPr/>
              </p14:nvContentPartPr>
              <p14:xfrm>
                <a:off x="1802775" y="1359310"/>
                <a:ext cx="505800" cy="42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130576-EAC2-C271-1680-ABDDF1A076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5135" y="1341310"/>
                  <a:ext cx="541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7ED410-CA0A-F3DF-EBD5-143749EC612D}"/>
                    </a:ext>
                  </a:extLst>
                </p14:cNvPr>
                <p14:cNvContentPartPr/>
                <p14:nvPr/>
              </p14:nvContentPartPr>
              <p14:xfrm>
                <a:off x="1862535" y="1833790"/>
                <a:ext cx="360360" cy="334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7ED410-CA0A-F3DF-EBD5-143749EC61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4535" y="1815790"/>
                  <a:ext cx="396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553DC3-FA3B-0157-C702-3A85089DA9B7}"/>
                    </a:ext>
                  </a:extLst>
                </p14:cNvPr>
                <p14:cNvContentPartPr/>
                <p14:nvPr/>
              </p14:nvContentPartPr>
              <p14:xfrm>
                <a:off x="1960095" y="1614910"/>
                <a:ext cx="181080" cy="98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553DC3-FA3B-0157-C702-3A85089DA9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42095" y="1597270"/>
                  <a:ext cx="216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629F73-3B1A-CF32-93F5-BCDC1026D41D}"/>
                    </a:ext>
                  </a:extLst>
                </p14:cNvPr>
                <p14:cNvContentPartPr/>
                <p14:nvPr/>
              </p14:nvContentPartPr>
              <p14:xfrm>
                <a:off x="2050815" y="1528510"/>
                <a:ext cx="4320" cy="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629F73-3B1A-CF32-93F5-BCDC1026D4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3175" y="1510870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548339-A813-B53C-832E-285E060013CF}"/>
                    </a:ext>
                  </a:extLst>
                </p14:cNvPr>
                <p14:cNvContentPartPr/>
                <p14:nvPr/>
              </p14:nvContentPartPr>
              <p14:xfrm>
                <a:off x="2140815" y="1524190"/>
                <a:ext cx="4320" cy="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548339-A813-B53C-832E-285E060013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3175" y="1506550"/>
                  <a:ext cx="399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57E751-5C96-1178-5946-58F7EA972448}"/>
              </a:ext>
            </a:extLst>
          </p:cNvPr>
          <p:cNvGrpSpPr/>
          <p:nvPr/>
        </p:nvGrpSpPr>
        <p:grpSpPr>
          <a:xfrm>
            <a:off x="1858575" y="2666830"/>
            <a:ext cx="483480" cy="843480"/>
            <a:chOff x="1858575" y="2666830"/>
            <a:chExt cx="483480" cy="84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C271D3-14AD-4CB1-D109-D33534F49F4C}"/>
                    </a:ext>
                  </a:extLst>
                </p14:cNvPr>
                <p14:cNvContentPartPr/>
                <p14:nvPr/>
              </p14:nvContentPartPr>
              <p14:xfrm>
                <a:off x="1858575" y="2666830"/>
                <a:ext cx="483480" cy="47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C271D3-14AD-4CB1-D109-D33534F49F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0935" y="2649190"/>
                  <a:ext cx="51912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2A1279-2056-D778-AB79-D67EC91C4475}"/>
                    </a:ext>
                  </a:extLst>
                </p14:cNvPr>
                <p14:cNvContentPartPr/>
                <p14:nvPr/>
              </p14:nvContentPartPr>
              <p14:xfrm>
                <a:off x="1887015" y="3171550"/>
                <a:ext cx="371880" cy="338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2A1279-2056-D778-AB79-D67EC91C44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9375" y="3153910"/>
                  <a:ext cx="4075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A39B2C-617F-60B6-C868-53A5CD2B7A66}"/>
                    </a:ext>
                  </a:extLst>
                </p14:cNvPr>
                <p14:cNvContentPartPr/>
                <p14:nvPr/>
              </p14:nvContentPartPr>
              <p14:xfrm>
                <a:off x="1994295" y="2935750"/>
                <a:ext cx="178920" cy="9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A39B2C-617F-60B6-C868-53A5CD2B7A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6655" y="2917750"/>
                  <a:ext cx="214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AC7B1B6-492E-0FDB-D13B-B143D1B66498}"/>
                    </a:ext>
                  </a:extLst>
                </p14:cNvPr>
                <p14:cNvContentPartPr/>
                <p14:nvPr/>
              </p14:nvContentPartPr>
              <p14:xfrm>
                <a:off x="2082855" y="2855470"/>
                <a:ext cx="5040" cy="14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AC7B1B6-492E-0FDB-D13B-B143D1B664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65215" y="2837830"/>
                  <a:ext cx="40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DBE6B5-908A-75CC-CFAE-E8F4F40BD58D}"/>
                    </a:ext>
                  </a:extLst>
                </p14:cNvPr>
                <p14:cNvContentPartPr/>
                <p14:nvPr/>
              </p14:nvContentPartPr>
              <p14:xfrm>
                <a:off x="2208855" y="2873110"/>
                <a:ext cx="7920" cy="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DBE6B5-908A-75CC-CFAE-E8F4F40BD5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0855" y="2855470"/>
                  <a:ext cx="435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9F30B9-6796-EDD6-29C7-B3ABC14585F2}"/>
              </a:ext>
            </a:extLst>
          </p:cNvPr>
          <p:cNvGrpSpPr/>
          <p:nvPr/>
        </p:nvGrpSpPr>
        <p:grpSpPr>
          <a:xfrm>
            <a:off x="1800255" y="4180270"/>
            <a:ext cx="540360" cy="837000"/>
            <a:chOff x="1800255" y="4180270"/>
            <a:chExt cx="540360" cy="83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816F5C-8DCB-2AD3-4AF5-5FB772914E6D}"/>
                    </a:ext>
                  </a:extLst>
                </p14:cNvPr>
                <p14:cNvContentPartPr/>
                <p14:nvPr/>
              </p14:nvContentPartPr>
              <p14:xfrm>
                <a:off x="1800255" y="4180270"/>
                <a:ext cx="540360" cy="421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816F5C-8DCB-2AD3-4AF5-5FB772914E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82615" y="4162630"/>
                  <a:ext cx="576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89C5E-5FBB-9804-34D5-07B4CD88D0FF}"/>
                    </a:ext>
                  </a:extLst>
                </p14:cNvPr>
                <p14:cNvContentPartPr/>
                <p14:nvPr/>
              </p14:nvContentPartPr>
              <p14:xfrm>
                <a:off x="1903215" y="4673470"/>
                <a:ext cx="335520" cy="34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89C5E-5FBB-9804-34D5-07B4CD88D0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5215" y="4655830"/>
                  <a:ext cx="371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52111E-B880-79C4-2A22-9254D4310A26}"/>
                    </a:ext>
                  </a:extLst>
                </p14:cNvPr>
                <p14:cNvContentPartPr/>
                <p14:nvPr/>
              </p14:nvContentPartPr>
              <p14:xfrm>
                <a:off x="1979895" y="4441990"/>
                <a:ext cx="218520" cy="6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52111E-B880-79C4-2A22-9254D4310A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1895" y="4423990"/>
                  <a:ext cx="254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55F675-AE65-1B85-0559-6066494AFD28}"/>
                    </a:ext>
                  </a:extLst>
                </p14:cNvPr>
                <p14:cNvContentPartPr/>
                <p14:nvPr/>
              </p14:nvContentPartPr>
              <p14:xfrm>
                <a:off x="2038575" y="4338310"/>
                <a:ext cx="110160" cy="35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55F675-AE65-1B85-0559-6066494AFD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0935" y="4320670"/>
                  <a:ext cx="14580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7A996DD-A6AA-31AD-AF3B-7A9AB6038AAB}"/>
                  </a:ext>
                </a:extLst>
              </p14:cNvPr>
              <p14:cNvContentPartPr/>
              <p14:nvPr/>
            </p14:nvContentPartPr>
            <p14:xfrm>
              <a:off x="9437295" y="2191990"/>
              <a:ext cx="190800" cy="288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7A996DD-A6AA-31AD-AF3B-7A9AB6038AA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19655" y="2174350"/>
                <a:ext cx="226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6DF671-CABA-B6F9-3F89-F87EB3A79686}"/>
                  </a:ext>
                </a:extLst>
              </p14:cNvPr>
              <p14:cNvContentPartPr/>
              <p14:nvPr/>
            </p14:nvContentPartPr>
            <p14:xfrm>
              <a:off x="9703335" y="2244190"/>
              <a:ext cx="185760" cy="2300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6DF671-CABA-B6F9-3F89-F87EB3A796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85335" y="2226190"/>
                <a:ext cx="2214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7BBFB4A-24E4-5455-3CA2-80CFC33563A0}"/>
                  </a:ext>
                </a:extLst>
              </p14:cNvPr>
              <p14:cNvContentPartPr/>
              <p14:nvPr/>
            </p14:nvContentPartPr>
            <p14:xfrm>
              <a:off x="9947415" y="2261110"/>
              <a:ext cx="45360" cy="225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7BBFB4A-24E4-5455-3CA2-80CFC33563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29415" y="2243110"/>
                <a:ext cx="81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FE3174E-5A67-003A-A84C-3A98BC365124}"/>
                  </a:ext>
                </a:extLst>
              </p14:cNvPr>
              <p14:cNvContentPartPr/>
              <p14:nvPr/>
            </p14:nvContentPartPr>
            <p14:xfrm>
              <a:off x="9704415" y="1854670"/>
              <a:ext cx="21240" cy="297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FE3174E-5A67-003A-A84C-3A98BC3651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86775" y="1836670"/>
                <a:ext cx="56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D88B51C-C6C9-14BE-8C99-A616AE591BF9}"/>
                  </a:ext>
                </a:extLst>
              </p14:cNvPr>
              <p14:cNvContentPartPr/>
              <p14:nvPr/>
            </p14:nvContentPartPr>
            <p14:xfrm>
              <a:off x="9642135" y="1738750"/>
              <a:ext cx="151560" cy="19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D88B51C-C6C9-14BE-8C99-A616AE591B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24135" y="1721110"/>
                <a:ext cx="187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A3040FA-4F9C-EC35-88E7-B51FCDA3F97D}"/>
                  </a:ext>
                </a:extLst>
              </p14:cNvPr>
              <p14:cNvContentPartPr/>
              <p14:nvPr/>
            </p14:nvContentPartPr>
            <p14:xfrm>
              <a:off x="9821415" y="1963030"/>
              <a:ext cx="165240" cy="177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A3040FA-4F9C-EC35-88E7-B51FCDA3F9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03775" y="1945030"/>
                <a:ext cx="2008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D14E366-7BFB-B745-093D-6C430971A9FC}"/>
                  </a:ext>
                </a:extLst>
              </p14:cNvPr>
              <p14:cNvContentPartPr/>
              <p14:nvPr/>
            </p14:nvContentPartPr>
            <p14:xfrm>
              <a:off x="10003215" y="2011630"/>
              <a:ext cx="81720" cy="109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D14E366-7BFB-B745-093D-6C430971A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85215" y="1993990"/>
                <a:ext cx="117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C91B892-2EB5-07F7-CE07-578EF102F1CC}"/>
                  </a:ext>
                </a:extLst>
              </p14:cNvPr>
              <p14:cNvContentPartPr/>
              <p14:nvPr/>
            </p14:nvContentPartPr>
            <p14:xfrm>
              <a:off x="10135695" y="1856830"/>
              <a:ext cx="146160" cy="2916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C91B892-2EB5-07F7-CE07-578EF102F1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18055" y="1839190"/>
                <a:ext cx="1818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A23581F-7EFA-9396-064B-6ED909E1FC81}"/>
                  </a:ext>
                </a:extLst>
              </p14:cNvPr>
              <p14:cNvContentPartPr/>
              <p14:nvPr/>
            </p14:nvContentPartPr>
            <p14:xfrm>
              <a:off x="2886735" y="1675390"/>
              <a:ext cx="1601280" cy="9853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A23581F-7EFA-9396-064B-6ED909E1FC8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69095" y="1657750"/>
                <a:ext cx="1636920" cy="10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38E7967-123C-14E2-597A-2A26C09AFA73}"/>
                  </a:ext>
                </a:extLst>
              </p14:cNvPr>
              <p14:cNvContentPartPr/>
              <p14:nvPr/>
            </p14:nvContentPartPr>
            <p14:xfrm>
              <a:off x="4440495" y="2403310"/>
              <a:ext cx="1773360" cy="1108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38E7967-123C-14E2-597A-2A26C09AFA7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22855" y="2385670"/>
                <a:ext cx="180900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B348E0-46FD-8354-7BD6-2B732D597BB4}"/>
                  </a:ext>
                </a:extLst>
              </p14:cNvPr>
              <p14:cNvContentPartPr/>
              <p14:nvPr/>
            </p14:nvContentPartPr>
            <p14:xfrm>
              <a:off x="4842615" y="2845750"/>
              <a:ext cx="187200" cy="269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B348E0-46FD-8354-7BD6-2B732D597B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24975" y="2828110"/>
                <a:ext cx="222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E908DB0-0580-C3A3-D3C6-5CF3DA01CECD}"/>
                  </a:ext>
                </a:extLst>
              </p14:cNvPr>
              <p14:cNvContentPartPr/>
              <p14:nvPr/>
            </p14:nvContentPartPr>
            <p14:xfrm>
              <a:off x="4889055" y="2853310"/>
              <a:ext cx="407880" cy="300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E908DB0-0580-C3A3-D3C6-5CF3DA01CE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71055" y="2835310"/>
                <a:ext cx="4435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F12393A-F7F3-A7A8-E4C6-C8280C84D1AB}"/>
                  </a:ext>
                </a:extLst>
              </p14:cNvPr>
              <p14:cNvContentPartPr/>
              <p14:nvPr/>
            </p14:nvContentPartPr>
            <p14:xfrm>
              <a:off x="5315295" y="2854390"/>
              <a:ext cx="168840" cy="267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F12393A-F7F3-A7A8-E4C6-C8280C84D1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97295" y="2836390"/>
                <a:ext cx="2044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337BD0-1E37-93C4-0508-2CD3D772BF46}"/>
                  </a:ext>
                </a:extLst>
              </p14:cNvPr>
              <p14:cNvContentPartPr/>
              <p14:nvPr/>
            </p14:nvContentPartPr>
            <p14:xfrm>
              <a:off x="6301335" y="3100630"/>
              <a:ext cx="365760" cy="43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337BD0-1E37-93C4-0508-2CD3D772BF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3335" y="3082990"/>
                <a:ext cx="401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209B2BD-60BD-65C4-4CC8-4FF9854B3A9D}"/>
                  </a:ext>
                </a:extLst>
              </p14:cNvPr>
              <p14:cNvContentPartPr/>
              <p14:nvPr/>
            </p14:nvContentPartPr>
            <p14:xfrm>
              <a:off x="2924895" y="2962750"/>
              <a:ext cx="1580760" cy="63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209B2BD-60BD-65C4-4CC8-4FF9854B3A9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07255" y="2945110"/>
                <a:ext cx="1616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347B26B-CD08-4E6F-9709-D43702D67B3E}"/>
                  </a:ext>
                </a:extLst>
              </p14:cNvPr>
              <p14:cNvContentPartPr/>
              <p14:nvPr/>
            </p14:nvContentPartPr>
            <p14:xfrm>
              <a:off x="3050895" y="3168310"/>
              <a:ext cx="1468080" cy="1061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347B26B-CD08-4E6F-9709-D43702D67B3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33255" y="3150670"/>
                <a:ext cx="1503720" cy="10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D05CD47-29A7-DE0D-2E27-16DB0DB9554B}"/>
              </a:ext>
            </a:extLst>
          </p:cNvPr>
          <p:cNvGrpSpPr/>
          <p:nvPr/>
        </p:nvGrpSpPr>
        <p:grpSpPr>
          <a:xfrm>
            <a:off x="6756375" y="2662870"/>
            <a:ext cx="3391200" cy="858960"/>
            <a:chOff x="6756375" y="2662870"/>
            <a:chExt cx="339120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2F438E-C0A2-7731-F218-850223B6E2C6}"/>
                    </a:ext>
                  </a:extLst>
                </p14:cNvPr>
                <p14:cNvContentPartPr/>
                <p14:nvPr/>
              </p14:nvContentPartPr>
              <p14:xfrm>
                <a:off x="6756375" y="2685910"/>
                <a:ext cx="442800" cy="471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2F438E-C0A2-7731-F218-850223B6E2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38375" y="2667910"/>
                  <a:ext cx="47844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5278D4-A79C-B3B8-8CC8-0C30AB0223DB}"/>
                    </a:ext>
                  </a:extLst>
                </p14:cNvPr>
                <p14:cNvContentPartPr/>
                <p14:nvPr/>
              </p14:nvContentPartPr>
              <p14:xfrm>
                <a:off x="6793815" y="3131950"/>
                <a:ext cx="385920" cy="36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5278D4-A79C-B3B8-8CC8-0C30AB0223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76175" y="3114310"/>
                  <a:ext cx="421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A17D99-51BC-EBD5-EEAA-8F56A6CAFA0A}"/>
                    </a:ext>
                  </a:extLst>
                </p14:cNvPr>
                <p14:cNvContentPartPr/>
                <p14:nvPr/>
              </p14:nvContentPartPr>
              <p14:xfrm>
                <a:off x="7150935" y="3481510"/>
                <a:ext cx="539640" cy="40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A17D99-51BC-EBD5-EEAA-8F56A6CAFA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33295" y="3463870"/>
                  <a:ext cx="575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0DB778C-D209-DED5-D64E-83DDEE68BF72}"/>
                    </a:ext>
                  </a:extLst>
                </p14:cNvPr>
                <p14:cNvContentPartPr/>
                <p14:nvPr/>
              </p14:nvContentPartPr>
              <p14:xfrm>
                <a:off x="7591215" y="3072550"/>
                <a:ext cx="434880" cy="42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0DB778C-D209-DED5-D64E-83DDEE68BF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3215" y="3054550"/>
                  <a:ext cx="470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87C67B-3B3F-5D9B-3C30-E23CE246688B}"/>
                    </a:ext>
                  </a:extLst>
                </p14:cNvPr>
                <p14:cNvContentPartPr/>
                <p14:nvPr/>
              </p14:nvContentPartPr>
              <p14:xfrm>
                <a:off x="7618935" y="2866630"/>
                <a:ext cx="349560" cy="232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87C67B-3B3F-5D9B-3C30-E23CE24668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935" y="2848630"/>
                  <a:ext cx="385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B960FC-6402-4653-15BE-F8CC3EE32E7A}"/>
                    </a:ext>
                  </a:extLst>
                </p14:cNvPr>
                <p14:cNvContentPartPr/>
                <p14:nvPr/>
              </p14:nvContentPartPr>
              <p14:xfrm>
                <a:off x="7173255" y="2837830"/>
                <a:ext cx="460800" cy="5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B960FC-6402-4653-15BE-F8CC3EE32E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55615" y="2820190"/>
                  <a:ext cx="496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311433-0086-1D73-5BCF-E89565B0BDEF}"/>
                    </a:ext>
                  </a:extLst>
                </p14:cNvPr>
                <p14:cNvContentPartPr/>
                <p14:nvPr/>
              </p14:nvContentPartPr>
              <p14:xfrm>
                <a:off x="7152375" y="2919190"/>
                <a:ext cx="191880" cy="42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311433-0086-1D73-5BCF-E89565B0BD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34375" y="2901190"/>
                  <a:ext cx="22752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169C4C-494E-E635-3393-8A3C506D346E}"/>
                    </a:ext>
                  </a:extLst>
                </p14:cNvPr>
                <p14:cNvContentPartPr/>
                <p14:nvPr/>
              </p14:nvContentPartPr>
              <p14:xfrm>
                <a:off x="7361175" y="3057790"/>
                <a:ext cx="97920" cy="13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169C4C-494E-E635-3393-8A3C506D34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43535" y="3039790"/>
                  <a:ext cx="1335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167D0D-B15A-B6EF-F471-EAAD347B20D5}"/>
                    </a:ext>
                  </a:extLst>
                </p14:cNvPr>
                <p14:cNvContentPartPr/>
                <p14:nvPr/>
              </p14:nvContentPartPr>
              <p14:xfrm>
                <a:off x="7339215" y="3305830"/>
                <a:ext cx="110160" cy="14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167D0D-B15A-B6EF-F471-EAAD347B20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21215" y="3287830"/>
                  <a:ext cx="145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2A43D0-4A22-40EF-2678-89D2439546DA}"/>
                    </a:ext>
                  </a:extLst>
                </p14:cNvPr>
                <p14:cNvContentPartPr/>
                <p14:nvPr/>
              </p14:nvContentPartPr>
              <p14:xfrm>
                <a:off x="7444695" y="3276310"/>
                <a:ext cx="165240" cy="15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2A43D0-4A22-40EF-2678-89D2439546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27055" y="3258670"/>
                  <a:ext cx="200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1511B4-B5AF-FE22-0BF5-356CCED8C6C7}"/>
                    </a:ext>
                  </a:extLst>
                </p14:cNvPr>
                <p14:cNvContentPartPr/>
                <p14:nvPr/>
              </p14:nvContentPartPr>
              <p14:xfrm>
                <a:off x="7666455" y="3242830"/>
                <a:ext cx="90360" cy="176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1511B4-B5AF-FE22-0BF5-356CCED8C6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48455" y="3225190"/>
                  <a:ext cx="126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EFC38A-5489-7BC0-9705-CBC88EA978D5}"/>
                    </a:ext>
                  </a:extLst>
                </p14:cNvPr>
                <p14:cNvContentPartPr/>
                <p14:nvPr/>
              </p14:nvContentPartPr>
              <p14:xfrm>
                <a:off x="8077215" y="3053470"/>
                <a:ext cx="818640" cy="36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EFC38A-5489-7BC0-9705-CBC88EA978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59215" y="3035470"/>
                  <a:ext cx="854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F41C20-57F0-52FF-F6D4-F5F5AD3B4F68}"/>
                    </a:ext>
                  </a:extLst>
                </p14:cNvPr>
                <p14:cNvContentPartPr/>
                <p14:nvPr/>
              </p14:nvContentPartPr>
              <p14:xfrm>
                <a:off x="8771655" y="2991910"/>
                <a:ext cx="227520" cy="163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F41C20-57F0-52FF-F6D4-F5F5AD3B4F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4015" y="2974270"/>
                  <a:ext cx="2631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9D7F6A-F743-2D2A-C5D5-068A50A606E4}"/>
                    </a:ext>
                  </a:extLst>
                </p14:cNvPr>
                <p14:cNvContentPartPr/>
                <p14:nvPr/>
              </p14:nvContentPartPr>
              <p14:xfrm>
                <a:off x="9283215" y="2662870"/>
                <a:ext cx="677520" cy="250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9D7F6A-F743-2D2A-C5D5-068A50A606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65215" y="2644870"/>
                  <a:ext cx="713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383D8C-89DA-6793-F455-911D753C83D2}"/>
                    </a:ext>
                  </a:extLst>
                </p14:cNvPr>
                <p14:cNvContentPartPr/>
                <p14:nvPr/>
              </p14:nvContentPartPr>
              <p14:xfrm>
                <a:off x="9231375" y="2880670"/>
                <a:ext cx="69480" cy="60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383D8C-89DA-6793-F455-911D753C83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13735" y="2863030"/>
                  <a:ext cx="10512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C4C623-53BC-69C3-8A65-E722EC73B4AA}"/>
                    </a:ext>
                  </a:extLst>
                </p14:cNvPr>
                <p14:cNvContentPartPr/>
                <p14:nvPr/>
              </p14:nvContentPartPr>
              <p14:xfrm>
                <a:off x="9289695" y="3356230"/>
                <a:ext cx="857880" cy="7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C4C623-53BC-69C3-8A65-E722EC73B4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72055" y="3338230"/>
                  <a:ext cx="893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EE0A3B-47EC-391B-1D6E-CE6A5D944EB0}"/>
                    </a:ext>
                  </a:extLst>
                </p14:cNvPr>
                <p14:cNvContentPartPr/>
                <p14:nvPr/>
              </p14:nvContentPartPr>
              <p14:xfrm>
                <a:off x="9925095" y="2909830"/>
                <a:ext cx="103680" cy="48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EE0A3B-47EC-391B-1D6E-CE6A5D944EB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7095" y="2891830"/>
                  <a:ext cx="1393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8D50E0-BDB9-DB8D-9988-FA0DC126E77E}"/>
                    </a:ext>
                  </a:extLst>
                </p14:cNvPr>
                <p14:cNvContentPartPr/>
                <p14:nvPr/>
              </p14:nvContentPartPr>
              <p14:xfrm>
                <a:off x="9431535" y="3054910"/>
                <a:ext cx="181440" cy="19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8D50E0-BDB9-DB8D-9988-FA0DC126E7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13535" y="3037270"/>
                  <a:ext cx="2170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754AF4-AC6D-B654-8686-11D9E50A8AB1}"/>
                    </a:ext>
                  </a:extLst>
                </p14:cNvPr>
                <p14:cNvContentPartPr/>
                <p14:nvPr/>
              </p14:nvContentPartPr>
              <p14:xfrm>
                <a:off x="9482655" y="3151390"/>
                <a:ext cx="92880" cy="60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754AF4-AC6D-B654-8686-11D9E50A8A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4655" y="3133750"/>
                  <a:ext cx="12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EA017C5-30CE-8877-4790-7A8EE2362883}"/>
                    </a:ext>
                  </a:extLst>
                </p14:cNvPr>
                <p14:cNvContentPartPr/>
                <p14:nvPr/>
              </p14:nvContentPartPr>
              <p14:xfrm>
                <a:off x="9411735" y="3314830"/>
                <a:ext cx="207000" cy="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EA017C5-30CE-8877-4790-7A8EE23628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94095" y="3297190"/>
                  <a:ext cx="242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64FFB9-9759-721A-F9A0-A9D1C1C30DA0}"/>
                    </a:ext>
                  </a:extLst>
                </p14:cNvPr>
                <p14:cNvContentPartPr/>
                <p14:nvPr/>
              </p14:nvContentPartPr>
              <p14:xfrm>
                <a:off x="9742215" y="3077590"/>
                <a:ext cx="134640" cy="93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64FFB9-9759-721A-F9A0-A9D1C1C30D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24215" y="3059950"/>
                  <a:ext cx="170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077D84-390A-3277-CFC4-B5B1ADEB9414}"/>
                    </a:ext>
                  </a:extLst>
                </p14:cNvPr>
                <p14:cNvContentPartPr/>
                <p14:nvPr/>
              </p14:nvContentPartPr>
              <p14:xfrm>
                <a:off x="9814575" y="3277030"/>
                <a:ext cx="72000" cy="7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077D84-390A-3277-CFC4-B5B1ADEB941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96935" y="3259390"/>
                  <a:ext cx="10764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094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2947-8BD4-1919-0AE6-C14C8F6F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- Create HANA Cloud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A8D5-EF9E-9286-069A-7C912612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56" r="7337"/>
          <a:stretch/>
        </p:blipFill>
        <p:spPr bwMode="auto">
          <a:xfrm>
            <a:off x="190016" y="1702420"/>
            <a:ext cx="5174395" cy="18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653BBD-DA91-2996-8A54-0B82D95D8890}"/>
              </a:ext>
            </a:extLst>
          </p:cNvPr>
          <p:cNvSpPr txBox="1"/>
          <p:nvPr/>
        </p:nvSpPr>
        <p:spPr>
          <a:xfrm>
            <a:off x="261763" y="779090"/>
            <a:ext cx="5174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Login to your trial and navigate to your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dev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space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SAP HANA Cloud</a:t>
            </a:r>
          </a:p>
          <a:p>
            <a:pPr marL="342900" indent="-342900" algn="just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Manage SAP HANA Cloud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SAP HANA Cloud Central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EF897-818D-A144-9DAA-ED76C105C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5296"/>
          <a:stretch/>
        </p:blipFill>
        <p:spPr bwMode="auto">
          <a:xfrm>
            <a:off x="6674485" y="1527830"/>
            <a:ext cx="4543262" cy="197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F9ED8215-03AA-D8FB-EE7A-028B143BC7BD}"/>
              </a:ext>
            </a:extLst>
          </p:cNvPr>
          <p:cNvSpPr/>
          <p:nvPr/>
        </p:nvSpPr>
        <p:spPr>
          <a:xfrm>
            <a:off x="5617029" y="1733197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5EBF26E-6D84-D4F3-490D-2C8E2ECA0675}"/>
              </a:ext>
            </a:extLst>
          </p:cNvPr>
          <p:cNvSpPr/>
          <p:nvPr/>
        </p:nvSpPr>
        <p:spPr>
          <a:xfrm rot="5400000">
            <a:off x="8770215" y="3566145"/>
            <a:ext cx="351801" cy="474214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62670FC-3E42-A072-DD2C-754FA0F8C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85" y="4017448"/>
            <a:ext cx="4805728" cy="265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E4A37-E533-D631-EC68-7557BDA35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4" y="3938076"/>
            <a:ext cx="5328976" cy="270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35D2515A-A0D2-B87A-B280-CC3F1560B881}"/>
              </a:ext>
            </a:extLst>
          </p:cNvPr>
          <p:cNvSpPr/>
          <p:nvPr/>
        </p:nvSpPr>
        <p:spPr>
          <a:xfrm rot="10800000">
            <a:off x="5926368" y="5151312"/>
            <a:ext cx="296160" cy="590450"/>
          </a:xfrm>
          <a:prstGeom prst="chevron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B66864-1F90-CAC7-3886-475219B67685}"/>
              </a:ext>
            </a:extLst>
          </p:cNvPr>
          <p:cNvCxnSpPr/>
          <p:nvPr/>
        </p:nvCxnSpPr>
        <p:spPr>
          <a:xfrm>
            <a:off x="190016" y="3753010"/>
            <a:ext cx="5915500" cy="0"/>
          </a:xfrm>
          <a:prstGeom prst="line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8502F2-40B4-4D81-DD19-83B489ECC97A}"/>
              </a:ext>
            </a:extLst>
          </p:cNvPr>
          <p:cNvSpPr txBox="1"/>
          <p:nvPr/>
        </p:nvSpPr>
        <p:spPr>
          <a:xfrm>
            <a:off x="6105516" y="779090"/>
            <a:ext cx="56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Create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start the wizard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SAP HANA Cloud instance Type to create</a:t>
            </a:r>
          </a:p>
          <a:p>
            <a:pPr marL="342900" indent="-342900" defTabSz="914400">
              <a:buFontTx/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Select the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/>
              </a:rPr>
              <a:t>Next Step </a:t>
            </a: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button to continue</a:t>
            </a:r>
          </a:p>
        </p:txBody>
      </p:sp>
    </p:spTree>
    <p:extLst>
      <p:ext uri="{BB962C8B-B14F-4D97-AF65-F5344CB8AC3E}">
        <p14:creationId xmlns:p14="http://schemas.microsoft.com/office/powerpoint/2010/main" val="384817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ooper Black" panose="0208090404030B020404" pitchFamily="18" charset="0"/>
              </a:rPr>
              <a:t>Hands on – HANA Cloud Integration</a:t>
            </a:r>
            <a:endParaRPr lang="en-IN" sz="3600" dirty="0">
              <a:latin typeface="Cooper Black" panose="0208090404030B0204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33051-A262-4738-BE23-009A377F6D2B}"/>
              </a:ext>
            </a:extLst>
          </p:cNvPr>
          <p:cNvSpPr txBox="1"/>
          <p:nvPr/>
        </p:nvSpPr>
        <p:spPr>
          <a:xfrm>
            <a:off x="189756" y="908720"/>
            <a:ext cx="118093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Pre-requisites</a:t>
            </a:r>
          </a:p>
          <a:p>
            <a:pPr marL="457200" indent="-4572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Check the version of CDS (which must be &gt; 2.0)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–v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Start a HANA cloud instance in SAP BTP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Main steps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Add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configuration to our app, which tell cap framework that the default </a:t>
            </a:r>
            <a:r>
              <a:rPr lang="en-US" sz="1800" dirty="0" err="1">
                <a:solidFill>
                  <a:schemeClr val="bg1"/>
                </a:solidFill>
              </a:rPr>
              <a:t>db</a:t>
            </a:r>
            <a:r>
              <a:rPr lang="en-US" sz="1800" dirty="0">
                <a:solidFill>
                  <a:schemeClr val="bg1"/>
                </a:solidFill>
              </a:rPr>
              <a:t> is now </a:t>
            </a:r>
            <a:r>
              <a:rPr lang="en-US" sz="1800" dirty="0" err="1">
                <a:solidFill>
                  <a:schemeClr val="bg1"/>
                </a:solidFill>
              </a:rPr>
              <a:t>hana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en-US" sz="1800" b="1" dirty="0" err="1">
                <a:solidFill>
                  <a:schemeClr val="bg1"/>
                </a:solidFill>
              </a:rPr>
              <a:t>cds</a:t>
            </a:r>
            <a:r>
              <a:rPr lang="en-US" sz="1800" b="1" dirty="0">
                <a:solidFill>
                  <a:schemeClr val="bg1"/>
                </a:solidFill>
              </a:rPr>
              <a:t> add </a:t>
            </a:r>
            <a:r>
              <a:rPr lang="en-US" sz="1800" b="1" dirty="0" err="1">
                <a:solidFill>
                  <a:schemeClr val="bg1"/>
                </a:solidFill>
              </a:rPr>
              <a:t>hana</a:t>
            </a:r>
            <a:endParaRPr lang="en-US" sz="18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2.   Add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deployment format name to our project under </a:t>
            </a:r>
            <a:r>
              <a:rPr lang="en-IN" sz="1600" dirty="0" err="1">
                <a:solidFill>
                  <a:schemeClr val="bg1"/>
                </a:solidFill>
              </a:rPr>
              <a:t>cds</a:t>
            </a:r>
            <a:r>
              <a:rPr lang="en-IN" sz="1600" dirty="0">
                <a:solidFill>
                  <a:schemeClr val="bg1"/>
                </a:solidFill>
              </a:rPr>
              <a:t> section as below inside </a:t>
            </a:r>
            <a:r>
              <a:rPr lang="en-IN" sz="1600" dirty="0" err="1">
                <a:solidFill>
                  <a:schemeClr val="bg1"/>
                </a:solidFill>
              </a:rPr>
              <a:t>package.json</a:t>
            </a:r>
            <a:r>
              <a:rPr lang="en-IN" sz="1600" dirty="0">
                <a:solidFill>
                  <a:schemeClr val="bg1"/>
                </a:solidFill>
              </a:rPr>
              <a:t> file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hana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"deploy-format":"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hdbtable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 Since the first step added the </a:t>
            </a:r>
            <a:r>
              <a:rPr lang="en-IN" sz="1600" dirty="0" err="1">
                <a:solidFill>
                  <a:schemeClr val="bg1"/>
                </a:solidFill>
              </a:rPr>
              <a:t>hdb</a:t>
            </a:r>
            <a:r>
              <a:rPr lang="en-IN" sz="1600" dirty="0">
                <a:solidFill>
                  <a:schemeClr val="bg1"/>
                </a:solidFill>
              </a:rPr>
              <a:t> node module, we need to install it. Run </a:t>
            </a:r>
            <a:r>
              <a:rPr lang="en-IN" sz="1600" b="1" dirty="0" err="1">
                <a:solidFill>
                  <a:schemeClr val="bg1"/>
                </a:solidFill>
              </a:rPr>
              <a:t>npm</a:t>
            </a:r>
            <a:r>
              <a:rPr lang="en-IN" sz="1600" b="1" dirty="0">
                <a:solidFill>
                  <a:schemeClr val="bg1"/>
                </a:solidFill>
              </a:rPr>
              <a:t> install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 We need to perform a build, which will create all the </a:t>
            </a:r>
            <a:r>
              <a:rPr lang="en-IN" sz="1600" dirty="0" err="1">
                <a:solidFill>
                  <a:schemeClr val="bg1"/>
                </a:solidFill>
              </a:rPr>
              <a:t>hana</a:t>
            </a:r>
            <a:r>
              <a:rPr lang="en-IN" sz="1600" dirty="0">
                <a:solidFill>
                  <a:schemeClr val="bg1"/>
                </a:solidFill>
              </a:rPr>
              <a:t> specific files which will be deployed to HANA cloud.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build --production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5. We need to login to cloud foundry from BAS – </a:t>
            </a:r>
            <a:r>
              <a:rPr lang="en-IN" sz="1600" b="1" dirty="0" err="1">
                <a:solidFill>
                  <a:schemeClr val="bg1"/>
                </a:solidFill>
              </a:rPr>
              <a:t>cf</a:t>
            </a:r>
            <a:r>
              <a:rPr lang="en-IN" sz="1600" b="1" dirty="0">
                <a:solidFill>
                  <a:schemeClr val="bg1"/>
                </a:solidFill>
              </a:rPr>
              <a:t> login</a:t>
            </a:r>
          </a:p>
          <a:p>
            <a:r>
              <a:rPr lang="en-IN" sz="1600" dirty="0">
                <a:solidFill>
                  <a:schemeClr val="bg1"/>
                </a:solidFill>
              </a:rPr>
              <a:t>6. Finally we need to deploy the DB and everything to SAP HANA Cloud –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deploy --to </a:t>
            </a:r>
            <a:r>
              <a:rPr lang="en-IN" sz="1600" b="1" dirty="0" err="1">
                <a:solidFill>
                  <a:schemeClr val="bg1"/>
                </a:solidFill>
              </a:rPr>
              <a:t>hana:batman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7. We fixed issues related to excel format of HANA and changed the size of field </a:t>
            </a:r>
            <a:r>
              <a:rPr lang="en-IN" sz="1600" dirty="0" err="1">
                <a:solidFill>
                  <a:schemeClr val="bg1"/>
                </a:solidFill>
              </a:rPr>
              <a:t>bankid</a:t>
            </a:r>
            <a:r>
              <a:rPr lang="en-IN" sz="1600" dirty="0">
                <a:solidFill>
                  <a:schemeClr val="bg1"/>
                </a:solidFill>
              </a:rPr>
              <a:t> for employee, redo the build and deploy</a:t>
            </a:r>
          </a:p>
          <a:p>
            <a:r>
              <a:rPr lang="en-IN" sz="1600" dirty="0">
                <a:solidFill>
                  <a:schemeClr val="bg1"/>
                </a:solidFill>
              </a:rPr>
              <a:t>8. If deployment worked, a new file </a:t>
            </a:r>
            <a:r>
              <a:rPr lang="en-IN" sz="1600" b="1" dirty="0" err="1">
                <a:solidFill>
                  <a:schemeClr val="bg1"/>
                </a:solidFill>
              </a:rPr>
              <a:t>cdsrc-private.json</a:t>
            </a:r>
            <a:r>
              <a:rPr lang="en-IN" sz="1600" b="1" dirty="0">
                <a:solidFill>
                  <a:schemeClr val="bg1"/>
                </a:solidFill>
              </a:rPr>
              <a:t> </a:t>
            </a:r>
            <a:r>
              <a:rPr lang="en-IN" sz="1600" dirty="0">
                <a:solidFill>
                  <a:schemeClr val="bg1"/>
                </a:solidFill>
              </a:rPr>
              <a:t>gets created automatically, this file contain the information about which container in SAP BTP HANA Cloud to connect to. And the private key is stored in this file.</a:t>
            </a:r>
          </a:p>
          <a:p>
            <a:r>
              <a:rPr lang="en-IN" sz="1600" dirty="0">
                <a:solidFill>
                  <a:schemeClr val="bg1"/>
                </a:solidFill>
              </a:rPr>
              <a:t>9. Provide the credentials which will be used to connect database, start using </a:t>
            </a:r>
            <a:r>
              <a:rPr lang="en-IN" sz="1600" b="1" dirty="0" err="1">
                <a:solidFill>
                  <a:schemeClr val="bg1"/>
                </a:solidFill>
              </a:rPr>
              <a:t>cds</a:t>
            </a:r>
            <a:r>
              <a:rPr lang="en-IN" sz="1600" b="1" dirty="0">
                <a:solidFill>
                  <a:schemeClr val="bg1"/>
                </a:solidFill>
              </a:rPr>
              <a:t> watch --profile hybrid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"credentials": {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"database": "batman-key"</a:t>
            </a:r>
          </a:p>
          <a:p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6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UI Development and Improvements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Side effects and defaults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3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HANA Cloud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HDI Containers and Deployment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Git HUB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243560"/>
              <a:ext cx="2701525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App Router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share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99F7A-7987-2B1D-E6E7-B3874C0B6EC8}"/>
              </a:ext>
            </a:extLst>
          </p:cNvPr>
          <p:cNvSpPr txBox="1"/>
          <p:nvPr/>
        </p:nvSpPr>
        <p:spPr>
          <a:xfrm>
            <a:off x="189756" y="908720"/>
            <a:ext cx="11809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</a:rPr>
              <a:t>Till now Anubhav is sharing zip file of project code with all of you, imagine in a team of 40 developers and at end of day if every developer share a zip file, who can merge all code.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someone go on holiday or left team, how can we make sure that we have latest code available for successor to manage 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Anubhav last evening my code was stable, this morning I came to office and made 40-50 changes which has disrupted everything, I pray to god to go back to last night state. Basically, we need version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In a team, one developer using BAS another using VS code another using </a:t>
            </a:r>
            <a:r>
              <a:rPr lang="en-IN" sz="1800" dirty="0" err="1">
                <a:solidFill>
                  <a:schemeClr val="bg1"/>
                </a:solidFill>
              </a:rPr>
              <a:t>WebIDE</a:t>
            </a:r>
            <a:r>
              <a:rPr lang="en-IN" sz="1800" dirty="0">
                <a:solidFill>
                  <a:schemeClr val="bg1"/>
                </a:solidFill>
              </a:rPr>
              <a:t>, how can we easily move code from one dev tool to another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When something cause production issues, we want to know which change was made by who last time that caused the issue.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1800" dirty="0">
                <a:solidFill>
                  <a:schemeClr val="bg1"/>
                </a:solidFill>
              </a:rPr>
              <a:t>How to share our code effectively between multiple team members as best practice from industry. And how to merge conflicts also.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and </a:t>
            </a:r>
            <a:r>
              <a:rPr lang="en-IN" sz="1800" dirty="0" err="1">
                <a:solidFill>
                  <a:schemeClr val="bg1"/>
                </a:solidFill>
              </a:rPr>
              <a:t>Github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Git is a de-central repository management system for managing any kind of source code. And git hub is a central repository where everyone sync their changes (internet).</a:t>
            </a:r>
          </a:p>
          <a:p>
            <a:r>
              <a:rPr lang="en-IN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3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and Git HUB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6007C54-3524-9466-6672-46E876D5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7" y="980728"/>
            <a:ext cx="10969943" cy="55195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54EC10-BB94-719A-453E-4E8F04DFAD50}"/>
                  </a:ext>
                </a:extLst>
              </p14:cNvPr>
              <p14:cNvContentPartPr/>
              <p14:nvPr/>
            </p14:nvContentPartPr>
            <p14:xfrm>
              <a:off x="127440" y="144000"/>
              <a:ext cx="11776680" cy="5357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54EC10-BB94-719A-453E-4E8F04DFA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080" y="134640"/>
                <a:ext cx="11795400" cy="53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1EFEB3-4DAE-89EA-939B-2355360FFDBD}"/>
                  </a:ext>
                </a:extLst>
              </p14:cNvPr>
              <p14:cNvContentPartPr/>
              <p14:nvPr/>
            </p14:nvContentPartPr>
            <p14:xfrm>
              <a:off x="569160" y="2542680"/>
              <a:ext cx="7727400" cy="350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1EFEB3-4DAE-89EA-939B-2355360FFD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800" y="2533320"/>
                <a:ext cx="7746120" cy="35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DDE143-D1A1-F218-589C-CC7245E17380}"/>
                  </a:ext>
                </a:extLst>
              </p14:cNvPr>
              <p14:cNvContentPartPr/>
              <p14:nvPr/>
            </p14:nvContentPartPr>
            <p14:xfrm>
              <a:off x="9819975" y="3994870"/>
              <a:ext cx="663120" cy="348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DDE143-D1A1-F218-589C-CC7245E173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02335" y="3977230"/>
                <a:ext cx="69876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3CB0520-01DF-0A1C-C70A-5D4F43748A32}"/>
              </a:ext>
            </a:extLst>
          </p:cNvPr>
          <p:cNvGrpSpPr/>
          <p:nvPr/>
        </p:nvGrpSpPr>
        <p:grpSpPr>
          <a:xfrm>
            <a:off x="2307135" y="2140510"/>
            <a:ext cx="7759440" cy="3361320"/>
            <a:chOff x="2307135" y="2140510"/>
            <a:chExt cx="7759440" cy="33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890E4C-1D29-67A5-6415-B722A574C195}"/>
                    </a:ext>
                  </a:extLst>
                </p14:cNvPr>
                <p14:cNvContentPartPr/>
                <p14:nvPr/>
              </p14:nvContentPartPr>
              <p14:xfrm>
                <a:off x="2797455" y="4310950"/>
                <a:ext cx="7097040" cy="119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890E4C-1D29-67A5-6415-B722A574C1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9455" y="4292950"/>
                  <a:ext cx="713268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0D186E-7C5B-B5CA-9096-83AACCCB6DFC}"/>
                    </a:ext>
                  </a:extLst>
                </p14:cNvPr>
                <p14:cNvContentPartPr/>
                <p14:nvPr/>
              </p14:nvContentPartPr>
              <p14:xfrm>
                <a:off x="9422535" y="4181710"/>
                <a:ext cx="644040" cy="317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0D186E-7C5B-B5CA-9096-83AACCCB6DF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04535" y="4164070"/>
                  <a:ext cx="6796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53E6F0-4884-A1DB-CAA5-4C254E6BE1B8}"/>
                    </a:ext>
                  </a:extLst>
                </p14:cNvPr>
                <p14:cNvContentPartPr/>
                <p14:nvPr/>
              </p14:nvContentPartPr>
              <p14:xfrm>
                <a:off x="2748855" y="2215750"/>
                <a:ext cx="6891840" cy="171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53E6F0-4884-A1DB-CAA5-4C254E6BE1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31215" y="2198110"/>
                  <a:ext cx="6927480" cy="17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7836FB-FE14-3D87-6D50-29468EF162AD}"/>
                    </a:ext>
                  </a:extLst>
                </p14:cNvPr>
                <p14:cNvContentPartPr/>
                <p14:nvPr/>
              </p14:nvContentPartPr>
              <p14:xfrm>
                <a:off x="2713215" y="2140510"/>
                <a:ext cx="200880" cy="24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7836FB-FE14-3D87-6D50-29468EF162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95215" y="2122510"/>
                  <a:ext cx="236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2EA1D2-0FAD-5367-8EC3-8504B0D33C06}"/>
                    </a:ext>
                  </a:extLst>
                </p14:cNvPr>
                <p14:cNvContentPartPr/>
                <p14:nvPr/>
              </p14:nvContentPartPr>
              <p14:xfrm>
                <a:off x="2307135" y="2458390"/>
                <a:ext cx="7014960" cy="1291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2EA1D2-0FAD-5367-8EC3-8504B0D33C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89495" y="2440390"/>
                  <a:ext cx="7050600" cy="13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498485-3287-3FE3-CDFD-D205F67FD003}"/>
                    </a:ext>
                  </a:extLst>
                </p14:cNvPr>
                <p14:cNvContentPartPr/>
                <p14:nvPr/>
              </p14:nvContentPartPr>
              <p14:xfrm>
                <a:off x="9153975" y="3651070"/>
                <a:ext cx="21780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498485-3287-3FE3-CDFD-D205F67FD0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36335" y="3633430"/>
                  <a:ext cx="253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2CFC62-C2C1-E22D-E4C6-AC9AF00F5560}"/>
                    </a:ext>
                  </a:extLst>
                </p14:cNvPr>
                <p14:cNvContentPartPr/>
                <p14:nvPr/>
              </p14:nvContentPartPr>
              <p14:xfrm>
                <a:off x="2734815" y="4093150"/>
                <a:ext cx="6537240" cy="1151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2CFC62-C2C1-E22D-E4C6-AC9AF00F55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17175" y="4075150"/>
                  <a:ext cx="6572880" cy="11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00439E-0949-336B-4950-97411769BAA9}"/>
                    </a:ext>
                  </a:extLst>
                </p14:cNvPr>
                <p14:cNvContentPartPr/>
                <p14:nvPr/>
              </p14:nvContentPartPr>
              <p14:xfrm>
                <a:off x="9020415" y="4020790"/>
                <a:ext cx="415800" cy="141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00439E-0949-336B-4950-97411769BAA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2775" y="4002790"/>
                  <a:ext cx="45144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06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1591-B199-0356-4AA1-64065488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3BB0CF-8D7C-C32C-840D-C61D896A945A}"/>
                  </a:ext>
                </a:extLst>
              </p14:cNvPr>
              <p14:cNvContentPartPr/>
              <p14:nvPr/>
            </p14:nvContentPartPr>
            <p14:xfrm>
              <a:off x="8041935" y="1404310"/>
              <a:ext cx="1855080" cy="1182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3BB0CF-8D7C-C32C-840D-C61D896A9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3935" y="1386310"/>
                <a:ext cx="1890720" cy="12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5680F8E5-B72B-E377-6A70-B2FA8F85DF5A}"/>
              </a:ext>
            </a:extLst>
          </p:cNvPr>
          <p:cNvGrpSpPr/>
          <p:nvPr/>
        </p:nvGrpSpPr>
        <p:grpSpPr>
          <a:xfrm>
            <a:off x="1183575" y="965110"/>
            <a:ext cx="10258560" cy="4662720"/>
            <a:chOff x="1183575" y="965110"/>
            <a:chExt cx="10258560" cy="46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F49E0F-3D63-1CBC-D5AE-7B4AA4E66799}"/>
                    </a:ext>
                  </a:extLst>
                </p14:cNvPr>
                <p14:cNvContentPartPr/>
                <p14:nvPr/>
              </p14:nvContentPartPr>
              <p14:xfrm>
                <a:off x="1183575" y="2522110"/>
                <a:ext cx="996840" cy="881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F49E0F-3D63-1CBC-D5AE-7B4AA4E667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5575" y="2504470"/>
                  <a:ext cx="103248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6420CE-E00C-FB83-CAC8-C5B45AAAF11B}"/>
                    </a:ext>
                  </a:extLst>
                </p14:cNvPr>
                <p14:cNvContentPartPr/>
                <p14:nvPr/>
              </p14:nvContentPartPr>
              <p14:xfrm>
                <a:off x="1304535" y="3256510"/>
                <a:ext cx="619560" cy="34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6420CE-E00C-FB83-CAC8-C5B45AAAF1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6535" y="3238510"/>
                  <a:ext cx="65520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DA90AC-9144-19ED-392E-4F6DB006191C}"/>
                    </a:ext>
                  </a:extLst>
                </p14:cNvPr>
                <p14:cNvContentPartPr/>
                <p14:nvPr/>
              </p14:nvContentPartPr>
              <p14:xfrm>
                <a:off x="1398495" y="3799750"/>
                <a:ext cx="201240" cy="320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DA90AC-9144-19ED-392E-4F6DB0061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0495" y="3781750"/>
                  <a:ext cx="2368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FAD733-A41E-52D0-AE44-8BFE7BD80A4A}"/>
                    </a:ext>
                  </a:extLst>
                </p14:cNvPr>
                <p14:cNvContentPartPr/>
                <p14:nvPr/>
              </p14:nvContentPartPr>
              <p14:xfrm>
                <a:off x="1302375" y="4153990"/>
                <a:ext cx="201600" cy="24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FAD733-A41E-52D0-AE44-8BFE7BD80A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84375" y="4135990"/>
                  <a:ext cx="237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C6459E-B64A-D3E1-DFFE-78987A8706F0}"/>
                    </a:ext>
                  </a:extLst>
                </p14:cNvPr>
                <p14:cNvContentPartPr/>
                <p14:nvPr/>
              </p14:nvContentPartPr>
              <p14:xfrm>
                <a:off x="1671015" y="3633430"/>
                <a:ext cx="169560" cy="45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C6459E-B64A-D3E1-DFFE-78987A8706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3375" y="3615430"/>
                  <a:ext cx="2052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F78DD9-C47E-705F-7718-D416837B4C74}"/>
                    </a:ext>
                  </a:extLst>
                </p14:cNvPr>
                <p14:cNvContentPartPr/>
                <p14:nvPr/>
              </p14:nvContentPartPr>
              <p14:xfrm>
                <a:off x="1746615" y="3622270"/>
                <a:ext cx="162000" cy="136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F78DD9-C47E-705F-7718-D416837B4C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28615" y="3604270"/>
                  <a:ext cx="19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23A785-01AA-82E9-B2D0-FB3D7DF35B7E}"/>
                    </a:ext>
                  </a:extLst>
                </p14:cNvPr>
                <p14:cNvContentPartPr/>
                <p14:nvPr/>
              </p14:nvContentPartPr>
              <p14:xfrm>
                <a:off x="10567695" y="1983190"/>
                <a:ext cx="281520" cy="342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23A785-01AA-82E9-B2D0-FB3D7DF35B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49695" y="1965550"/>
                  <a:ext cx="3171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517971-62FE-0C19-1567-AA80A9422A55}"/>
                    </a:ext>
                  </a:extLst>
                </p14:cNvPr>
                <p14:cNvContentPartPr/>
                <p14:nvPr/>
              </p14:nvContentPartPr>
              <p14:xfrm>
                <a:off x="10548975" y="2293870"/>
                <a:ext cx="269280" cy="31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517971-62FE-0C19-1567-AA80A9422A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31335" y="2276230"/>
                  <a:ext cx="304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DA515D-3BC0-AD28-54EA-9B7E0C5487C8}"/>
                    </a:ext>
                  </a:extLst>
                </p14:cNvPr>
                <p14:cNvContentPartPr/>
                <p14:nvPr/>
              </p14:nvContentPartPr>
              <p14:xfrm>
                <a:off x="11128935" y="2063110"/>
                <a:ext cx="210240" cy="294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DA515D-3BC0-AD28-54EA-9B7E0C5487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11295" y="2045110"/>
                  <a:ext cx="2458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B48B22-A091-360D-8CEE-642739F2615D}"/>
                    </a:ext>
                  </a:extLst>
                </p14:cNvPr>
                <p14:cNvContentPartPr/>
                <p14:nvPr/>
              </p14:nvContentPartPr>
              <p14:xfrm>
                <a:off x="11082495" y="2308990"/>
                <a:ext cx="293760" cy="32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B48B22-A091-360D-8CEE-642739F261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64855" y="2291350"/>
                  <a:ext cx="329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18D6E5-946D-EA66-EFD3-5C4273E9BA3C}"/>
                    </a:ext>
                  </a:extLst>
                </p14:cNvPr>
                <p14:cNvContentPartPr/>
                <p14:nvPr/>
              </p14:nvContentPartPr>
              <p14:xfrm>
                <a:off x="7155255" y="2462350"/>
                <a:ext cx="3021120" cy="154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18D6E5-946D-EA66-EFD3-5C4273E9BA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37255" y="2444350"/>
                  <a:ext cx="305676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602325-FDDF-ED5C-1F31-9DD0E303A021}"/>
                    </a:ext>
                  </a:extLst>
                </p14:cNvPr>
                <p14:cNvContentPartPr/>
                <p14:nvPr/>
              </p14:nvContentPartPr>
              <p14:xfrm>
                <a:off x="7324455" y="2402950"/>
                <a:ext cx="2618280" cy="1445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602325-FDDF-ED5C-1F31-9DD0E303A0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06815" y="2384950"/>
                  <a:ext cx="2653920" cy="14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E71043-AEC6-05DF-3B7B-196E6D268257}"/>
                    </a:ext>
                  </a:extLst>
                </p14:cNvPr>
                <p14:cNvContentPartPr/>
                <p14:nvPr/>
              </p14:nvContentPartPr>
              <p14:xfrm>
                <a:off x="8169375" y="3537310"/>
                <a:ext cx="235080" cy="25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E71043-AEC6-05DF-3B7B-196E6D2682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1735" y="3519670"/>
                  <a:ext cx="270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E54E51-6993-51C6-E7C2-4FA89B171D9E}"/>
                    </a:ext>
                  </a:extLst>
                </p14:cNvPr>
                <p14:cNvContentPartPr/>
                <p14:nvPr/>
              </p14:nvContentPartPr>
              <p14:xfrm>
                <a:off x="8349735" y="3572590"/>
                <a:ext cx="192600" cy="18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E54E51-6993-51C6-E7C2-4FA89B171D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2095" y="3554950"/>
                  <a:ext cx="228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3E839B-6651-AC86-E179-D6EE2D1F31FA}"/>
                    </a:ext>
                  </a:extLst>
                </p14:cNvPr>
                <p14:cNvContentPartPr/>
                <p14:nvPr/>
              </p14:nvContentPartPr>
              <p14:xfrm>
                <a:off x="8592735" y="3555670"/>
                <a:ext cx="140400" cy="19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3E839B-6651-AC86-E179-D6EE2D1F31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75095" y="3537670"/>
                  <a:ext cx="176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D5F59B-FB45-ACF0-A99F-C5F0C5FCDAA4}"/>
                    </a:ext>
                  </a:extLst>
                </p14:cNvPr>
                <p14:cNvContentPartPr/>
                <p14:nvPr/>
              </p14:nvContentPartPr>
              <p14:xfrm>
                <a:off x="2379135" y="2889670"/>
                <a:ext cx="5509080" cy="76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D5F59B-FB45-ACF0-A99F-C5F0C5FCDA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61135" y="2872030"/>
                  <a:ext cx="554472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A146C9-7B3B-B937-68B2-2DE208D2A53C}"/>
                    </a:ext>
                  </a:extLst>
                </p14:cNvPr>
                <p14:cNvContentPartPr/>
                <p14:nvPr/>
              </p14:nvContentPartPr>
              <p14:xfrm>
                <a:off x="7757895" y="3342190"/>
                <a:ext cx="169200" cy="15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A146C9-7B3B-B937-68B2-2DE208D2A5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40255" y="3324550"/>
                  <a:ext cx="204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C2F1DC-E2C5-F512-121F-ED22A4159588}"/>
                    </a:ext>
                  </a:extLst>
                </p14:cNvPr>
                <p14:cNvContentPartPr/>
                <p14:nvPr/>
              </p14:nvContentPartPr>
              <p14:xfrm>
                <a:off x="8067855" y="2866270"/>
                <a:ext cx="666720" cy="518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C2F1DC-E2C5-F512-121F-ED22A41595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50215" y="2848270"/>
                  <a:ext cx="702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461A38-23CB-C5F2-D430-264042C00117}"/>
                    </a:ext>
                  </a:extLst>
                </p14:cNvPr>
                <p14:cNvContentPartPr/>
                <p14:nvPr/>
              </p14:nvContentPartPr>
              <p14:xfrm>
                <a:off x="8179455" y="2648110"/>
                <a:ext cx="892800" cy="49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461A38-23CB-C5F2-D430-264042C001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1455" y="2630470"/>
                  <a:ext cx="9284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C3BA6B1-6E72-0A0C-B35D-CC9BE8AFFAFC}"/>
                    </a:ext>
                  </a:extLst>
                </p14:cNvPr>
                <p14:cNvContentPartPr/>
                <p14:nvPr/>
              </p14:nvContentPartPr>
              <p14:xfrm>
                <a:off x="8572215" y="2687350"/>
                <a:ext cx="316080" cy="258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C3BA6B1-6E72-0A0C-B35D-CC9BE8AFFA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54575" y="2669710"/>
                  <a:ext cx="3517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658BFD-1E56-F403-73CA-C746181E0B08}"/>
                    </a:ext>
                  </a:extLst>
                </p14:cNvPr>
                <p14:cNvContentPartPr/>
                <p14:nvPr/>
              </p14:nvContentPartPr>
              <p14:xfrm>
                <a:off x="8646735" y="3084070"/>
                <a:ext cx="273600" cy="236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658BFD-1E56-F403-73CA-C746181E0B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28735" y="3066070"/>
                  <a:ext cx="309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123CA2-0F11-F53E-9BA5-A0E7C319DFF2}"/>
                    </a:ext>
                  </a:extLst>
                </p14:cNvPr>
                <p14:cNvContentPartPr/>
                <p14:nvPr/>
              </p14:nvContentPartPr>
              <p14:xfrm>
                <a:off x="8220135" y="3165430"/>
                <a:ext cx="159120" cy="144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123CA2-0F11-F53E-9BA5-A0E7C319DF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2495" y="3147790"/>
                  <a:ext cx="194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5389DB-0054-FE53-A209-B6978E9AC065}"/>
                    </a:ext>
                  </a:extLst>
                </p14:cNvPr>
                <p14:cNvContentPartPr/>
                <p14:nvPr/>
              </p14:nvContentPartPr>
              <p14:xfrm>
                <a:off x="10873695" y="2705710"/>
                <a:ext cx="9720" cy="20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5389DB-0054-FE53-A209-B6978E9AC0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6055" y="2688070"/>
                  <a:ext cx="45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EC800E-7538-B741-8CCA-A85BDB83BEFB}"/>
                    </a:ext>
                  </a:extLst>
                </p14:cNvPr>
                <p14:cNvContentPartPr/>
                <p14:nvPr/>
              </p14:nvContentPartPr>
              <p14:xfrm>
                <a:off x="10712415" y="2744230"/>
                <a:ext cx="729720" cy="19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EC800E-7538-B741-8CCA-A85BDB83BE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94775" y="2726590"/>
                  <a:ext cx="765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A918EC-286C-BD94-020E-EC99C28433DA}"/>
                    </a:ext>
                  </a:extLst>
                </p14:cNvPr>
                <p14:cNvContentPartPr/>
                <p14:nvPr/>
              </p14:nvContentPartPr>
              <p14:xfrm>
                <a:off x="9058575" y="2899750"/>
                <a:ext cx="2061360" cy="37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A918EC-286C-BD94-020E-EC99C28433D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40575" y="2881750"/>
                  <a:ext cx="20970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377AF8-357D-FB68-9A0B-05BBF5DAB4A2}"/>
                    </a:ext>
                  </a:extLst>
                </p14:cNvPr>
                <p14:cNvContentPartPr/>
                <p14:nvPr/>
              </p14:nvContentPartPr>
              <p14:xfrm>
                <a:off x="7870935" y="2394670"/>
                <a:ext cx="1588680" cy="119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377AF8-357D-FB68-9A0B-05BBF5DAB4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53295" y="2377030"/>
                  <a:ext cx="1624320" cy="12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4891CE-FE3D-2762-2382-9419C2101E51}"/>
                    </a:ext>
                  </a:extLst>
                </p14:cNvPr>
                <p14:cNvContentPartPr/>
                <p14:nvPr/>
              </p14:nvContentPartPr>
              <p14:xfrm>
                <a:off x="8255415" y="1825510"/>
                <a:ext cx="270000" cy="46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4891CE-FE3D-2762-2382-9419C2101E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37415" y="1807510"/>
                  <a:ext cx="305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ECB9AC-0B51-2111-4AA9-556FB5297E85}"/>
                    </a:ext>
                  </a:extLst>
                </p14:cNvPr>
                <p14:cNvContentPartPr/>
                <p14:nvPr/>
              </p14:nvContentPartPr>
              <p14:xfrm>
                <a:off x="8517855" y="2099470"/>
                <a:ext cx="87480" cy="13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ECB9AC-0B51-2111-4AA9-556FB5297E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99855" y="2081470"/>
                  <a:ext cx="123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2B4EA0-F0AF-5C2E-F72C-CB98AAB4478E}"/>
                    </a:ext>
                  </a:extLst>
                </p14:cNvPr>
                <p14:cNvContentPartPr/>
                <p14:nvPr/>
              </p14:nvContentPartPr>
              <p14:xfrm>
                <a:off x="8651775" y="2081830"/>
                <a:ext cx="98280" cy="14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2B4EA0-F0AF-5C2E-F72C-CB98AAB447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33775" y="2064190"/>
                  <a:ext cx="13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141F614-14C3-6C41-BE95-B1300CDEF397}"/>
                    </a:ext>
                  </a:extLst>
                </p14:cNvPr>
                <p14:cNvContentPartPr/>
                <p14:nvPr/>
              </p14:nvContentPartPr>
              <p14:xfrm>
                <a:off x="8793255" y="1914430"/>
                <a:ext cx="41400" cy="310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141F614-14C3-6C41-BE95-B1300CDEF3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75255" y="1896790"/>
                  <a:ext cx="77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C90CED-03B1-D190-F451-E6C319DE4687}"/>
                    </a:ext>
                  </a:extLst>
                </p14:cNvPr>
                <p14:cNvContentPartPr/>
                <p14:nvPr/>
              </p14:nvContentPartPr>
              <p14:xfrm>
                <a:off x="8777775" y="1972390"/>
                <a:ext cx="144720" cy="28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C90CED-03B1-D190-F451-E6C319DE468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60135" y="1954390"/>
                  <a:ext cx="1803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E37E67-976D-703C-E122-44E7FC17066A}"/>
                    </a:ext>
                  </a:extLst>
                </p14:cNvPr>
                <p14:cNvContentPartPr/>
                <p14:nvPr/>
              </p14:nvContentPartPr>
              <p14:xfrm>
                <a:off x="8933655" y="2091910"/>
                <a:ext cx="429120" cy="134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E37E67-976D-703C-E122-44E7FC17066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15655" y="2073910"/>
                  <a:ext cx="464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5B6B8D-B25B-5AE0-F4F5-49D10ECEC94A}"/>
                    </a:ext>
                  </a:extLst>
                </p14:cNvPr>
                <p14:cNvContentPartPr/>
                <p14:nvPr/>
              </p14:nvContentPartPr>
              <p14:xfrm>
                <a:off x="1696935" y="1396030"/>
                <a:ext cx="1274760" cy="1106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5B6B8D-B25B-5AE0-F4F5-49D10ECEC9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79295" y="1378030"/>
                  <a:ext cx="1310400" cy="11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B20A3C-7E42-29C0-2DF2-DF22B220A35B}"/>
                    </a:ext>
                  </a:extLst>
                </p14:cNvPr>
                <p14:cNvContentPartPr/>
                <p14:nvPr/>
              </p14:nvContentPartPr>
              <p14:xfrm>
                <a:off x="2798535" y="1333390"/>
                <a:ext cx="213480" cy="210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B20A3C-7E42-29C0-2DF2-DF22B220A3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80535" y="1315750"/>
                  <a:ext cx="249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40A265-E37C-47DB-6A82-2F4AD747BF43}"/>
                    </a:ext>
                  </a:extLst>
                </p14:cNvPr>
                <p14:cNvContentPartPr/>
                <p14:nvPr/>
              </p14:nvContentPartPr>
              <p14:xfrm>
                <a:off x="2979615" y="965110"/>
                <a:ext cx="1031040" cy="710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40A265-E37C-47DB-6A82-2F4AD747BF4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61975" y="947470"/>
                  <a:ext cx="106668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907BE3-022F-5AE9-7D22-48CF1B1EBEB2}"/>
                    </a:ext>
                  </a:extLst>
                </p14:cNvPr>
                <p14:cNvContentPartPr/>
                <p14:nvPr/>
              </p14:nvContentPartPr>
              <p14:xfrm>
                <a:off x="3229095" y="1258510"/>
                <a:ext cx="131040" cy="25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907BE3-022F-5AE9-7D22-48CF1B1EBE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11455" y="1240510"/>
                  <a:ext cx="166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041C3C-13F6-DF4E-5D2A-A9F8330C0532}"/>
                    </a:ext>
                  </a:extLst>
                </p14:cNvPr>
                <p14:cNvContentPartPr/>
                <p14:nvPr/>
              </p14:nvContentPartPr>
              <p14:xfrm>
                <a:off x="3397215" y="1311430"/>
                <a:ext cx="41760" cy="9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041C3C-13F6-DF4E-5D2A-A9F8330C05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9215" y="1293430"/>
                  <a:ext cx="77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99EED1-6571-1E66-3392-A60A75E41EF4}"/>
                    </a:ext>
                  </a:extLst>
                </p14:cNvPr>
                <p14:cNvContentPartPr/>
                <p14:nvPr/>
              </p14:nvContentPartPr>
              <p14:xfrm>
                <a:off x="3393255" y="1218910"/>
                <a:ext cx="216720" cy="17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99EED1-6571-1E66-3392-A60A75E41E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5255" y="1201270"/>
                  <a:ext cx="252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A52233-06DB-7745-DA52-530ACC964816}"/>
                    </a:ext>
                  </a:extLst>
                </p14:cNvPr>
                <p14:cNvContentPartPr/>
                <p14:nvPr/>
              </p14:nvContentPartPr>
              <p14:xfrm>
                <a:off x="3619335" y="1177870"/>
                <a:ext cx="153720" cy="173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A52233-06DB-7745-DA52-530ACC9648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1335" y="1160230"/>
                  <a:ext cx="189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B805D-C570-C0AC-CF13-1A8992074CDF}"/>
                    </a:ext>
                  </a:extLst>
                </p14:cNvPr>
                <p14:cNvContentPartPr/>
                <p14:nvPr/>
              </p14:nvContentPartPr>
              <p14:xfrm>
                <a:off x="3787095" y="1212790"/>
                <a:ext cx="157680" cy="10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B805D-C570-C0AC-CF13-1A8992074C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69455" y="1194790"/>
                  <a:ext cx="193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49A8893-7F50-9E22-5CAA-09F0A5DB5B92}"/>
                    </a:ext>
                  </a:extLst>
                </p14:cNvPr>
                <p14:cNvContentPartPr/>
                <p14:nvPr/>
              </p14:nvContentPartPr>
              <p14:xfrm>
                <a:off x="1206615" y="1212070"/>
                <a:ext cx="234000" cy="21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49A8893-7F50-9E22-5CAA-09F0A5DB5B9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8975" y="1194070"/>
                  <a:ext cx="269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CD3C1D-DDC0-C7CF-2236-8C7EDB551D79}"/>
                    </a:ext>
                  </a:extLst>
                </p14:cNvPr>
                <p14:cNvContentPartPr/>
                <p14:nvPr/>
              </p14:nvContentPartPr>
              <p14:xfrm>
                <a:off x="1202655" y="1464070"/>
                <a:ext cx="234000" cy="168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CD3C1D-DDC0-C7CF-2236-8C7EDB551D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5015" y="1446070"/>
                  <a:ext cx="26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751C23-BBB2-C360-FBC1-D0A8B2639962}"/>
                    </a:ext>
                  </a:extLst>
                </p14:cNvPr>
                <p14:cNvContentPartPr/>
                <p14:nvPr/>
              </p14:nvContentPartPr>
              <p14:xfrm>
                <a:off x="1521255" y="1236190"/>
                <a:ext cx="1143720" cy="19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751C23-BBB2-C360-FBC1-D0A8B26399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03255" y="1218550"/>
                  <a:ext cx="1179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9FB680-F966-B6CD-F211-22B43FED5C04}"/>
                    </a:ext>
                  </a:extLst>
                </p14:cNvPr>
                <p14:cNvContentPartPr/>
                <p14:nvPr/>
              </p14:nvContentPartPr>
              <p14:xfrm>
                <a:off x="2534655" y="1170670"/>
                <a:ext cx="113400" cy="170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9FB680-F966-B6CD-F211-22B43FED5C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16655" y="1153030"/>
                  <a:ext cx="1490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6668AA-D9F3-02F1-9C3B-5A14A328F077}"/>
                    </a:ext>
                  </a:extLst>
                </p14:cNvPr>
                <p14:cNvContentPartPr/>
                <p14:nvPr/>
              </p14:nvContentPartPr>
              <p14:xfrm>
                <a:off x="4504935" y="1053670"/>
                <a:ext cx="88560" cy="37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6668AA-D9F3-02F1-9C3B-5A14A328F0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87295" y="1036030"/>
                  <a:ext cx="124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2A674D-7CA9-6E19-E560-AC6CE30610BD}"/>
                    </a:ext>
                  </a:extLst>
                </p14:cNvPr>
                <p14:cNvContentPartPr/>
                <p14:nvPr/>
              </p14:nvContentPartPr>
              <p14:xfrm>
                <a:off x="5507535" y="967630"/>
                <a:ext cx="261720" cy="23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2A674D-7CA9-6E19-E560-AC6CE30610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89535" y="949630"/>
                  <a:ext cx="297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C65DD8-4E9E-AE13-B189-ABCA6B99DD9B}"/>
                    </a:ext>
                  </a:extLst>
                </p14:cNvPr>
                <p14:cNvContentPartPr/>
                <p14:nvPr/>
              </p14:nvContentPartPr>
              <p14:xfrm>
                <a:off x="5515815" y="1197670"/>
                <a:ext cx="292320" cy="231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C65DD8-4E9E-AE13-B189-ABCA6B99DD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8175" y="1180030"/>
                  <a:ext cx="3279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946EF4-0AEF-D8F7-5E43-1F12B53CEBA2}"/>
                    </a:ext>
                  </a:extLst>
                </p14:cNvPr>
                <p14:cNvContentPartPr/>
                <p14:nvPr/>
              </p14:nvContentPartPr>
              <p14:xfrm>
                <a:off x="4453815" y="1178230"/>
                <a:ext cx="967680" cy="2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946EF4-0AEF-D8F7-5E43-1F12B53CEBA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35815" y="1160230"/>
                  <a:ext cx="1003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5600665-4C83-5081-B5E2-58ECFBE6EFE5}"/>
                    </a:ext>
                  </a:extLst>
                </p14:cNvPr>
                <p14:cNvContentPartPr/>
                <p14:nvPr/>
              </p14:nvContentPartPr>
              <p14:xfrm>
                <a:off x="4386135" y="1098670"/>
                <a:ext cx="160200" cy="17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5600665-4C83-5081-B5E2-58ECFBE6EF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68135" y="1081030"/>
                  <a:ext cx="195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F54166-6B6F-E2DA-5C43-5E8AC6F5C27D}"/>
                    </a:ext>
                  </a:extLst>
                </p14:cNvPr>
                <p14:cNvContentPartPr/>
                <p14:nvPr/>
              </p14:nvContentPartPr>
              <p14:xfrm>
                <a:off x="3461655" y="1853230"/>
                <a:ext cx="30960" cy="10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F54166-6B6F-E2DA-5C43-5E8AC6F5C2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3655" y="1835590"/>
                  <a:ext cx="66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53E3CB-6D21-08A8-AF74-0A539139668D}"/>
                    </a:ext>
                  </a:extLst>
                </p14:cNvPr>
                <p14:cNvContentPartPr/>
                <p14:nvPr/>
              </p14:nvContentPartPr>
              <p14:xfrm>
                <a:off x="3226215" y="1731550"/>
                <a:ext cx="353520" cy="314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53E3CB-6D21-08A8-AF74-0A539139668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8575" y="1713550"/>
                  <a:ext cx="3891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EE7824-8688-7B63-92CF-34633E08CA76}"/>
                    </a:ext>
                  </a:extLst>
                </p14:cNvPr>
                <p14:cNvContentPartPr/>
                <p14:nvPr/>
              </p14:nvContentPartPr>
              <p14:xfrm>
                <a:off x="3636975" y="1785550"/>
                <a:ext cx="126720" cy="133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EE7824-8688-7B63-92CF-34633E08CA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18975" y="1767550"/>
                  <a:ext cx="16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AEEA02-A879-D25B-2886-C64BD52C38C1}"/>
                    </a:ext>
                  </a:extLst>
                </p14:cNvPr>
                <p14:cNvContentPartPr/>
                <p14:nvPr/>
              </p14:nvContentPartPr>
              <p14:xfrm>
                <a:off x="3774855" y="1722190"/>
                <a:ext cx="126360" cy="144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AEEA02-A879-D25B-2886-C64BD52C38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57215" y="1704190"/>
                  <a:ext cx="162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4D6433C-87AC-71C1-9906-2CA44053FD12}"/>
                    </a:ext>
                  </a:extLst>
                </p14:cNvPr>
                <p14:cNvContentPartPr/>
                <p14:nvPr/>
              </p14:nvContentPartPr>
              <p14:xfrm>
                <a:off x="3899415" y="1641190"/>
                <a:ext cx="50760" cy="18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4D6433C-87AC-71C1-9906-2CA44053FD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81415" y="1623190"/>
                  <a:ext cx="8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4D4CB0-F8CB-4693-8A93-96860EBE9344}"/>
                    </a:ext>
                  </a:extLst>
                </p14:cNvPr>
                <p14:cNvContentPartPr/>
                <p14:nvPr/>
              </p14:nvContentPartPr>
              <p14:xfrm>
                <a:off x="3955935" y="1695550"/>
                <a:ext cx="130680" cy="21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4D4CB0-F8CB-4693-8A93-96860EBE93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37935" y="1677910"/>
                  <a:ext cx="166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1E5AE49-B4FF-FE54-5161-7FD490664CBE}"/>
                    </a:ext>
                  </a:extLst>
                </p14:cNvPr>
                <p14:cNvContentPartPr/>
                <p14:nvPr/>
              </p14:nvContentPartPr>
              <p14:xfrm>
                <a:off x="4071855" y="1683310"/>
                <a:ext cx="106920" cy="8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1E5AE49-B4FF-FE54-5161-7FD490664CB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53855" y="1665670"/>
                  <a:ext cx="142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86066B-BEC4-7F49-E2DA-A68ABDC14DB2}"/>
                    </a:ext>
                  </a:extLst>
                </p14:cNvPr>
                <p14:cNvContentPartPr/>
                <p14:nvPr/>
              </p14:nvContentPartPr>
              <p14:xfrm>
                <a:off x="3616815" y="2034310"/>
                <a:ext cx="229680" cy="127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86066B-BEC4-7F49-E2DA-A68ABDC14D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9175" y="2016670"/>
                  <a:ext cx="265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43E5CD-548E-CE91-6D0F-91875C29A276}"/>
                    </a:ext>
                  </a:extLst>
                </p14:cNvPr>
                <p14:cNvContentPartPr/>
                <p14:nvPr/>
              </p14:nvContentPartPr>
              <p14:xfrm>
                <a:off x="3708615" y="2067790"/>
                <a:ext cx="186480" cy="181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43E5CD-548E-CE91-6D0F-91875C29A2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90615" y="2050150"/>
                  <a:ext cx="222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B3288E-9FA0-0C9B-67A2-11C127771636}"/>
                    </a:ext>
                  </a:extLst>
                </p14:cNvPr>
                <p14:cNvContentPartPr/>
                <p14:nvPr/>
              </p14:nvContentPartPr>
              <p14:xfrm>
                <a:off x="3858015" y="2082190"/>
                <a:ext cx="13320" cy="9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B3288E-9FA0-0C9B-67A2-11C1277716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40375" y="2064550"/>
                  <a:ext cx="48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A1D207-2AAE-A501-FEAA-08FFCDE6E631}"/>
                    </a:ext>
                  </a:extLst>
                </p14:cNvPr>
                <p14:cNvContentPartPr/>
                <p14:nvPr/>
              </p14:nvContentPartPr>
              <p14:xfrm>
                <a:off x="3915255" y="1987870"/>
                <a:ext cx="320040" cy="191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A1D207-2AAE-A501-FEAA-08FFCDE6E6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7615" y="1969870"/>
                  <a:ext cx="355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40267F-B5AE-2E30-A0B2-B8CD6D8A50B0}"/>
                    </a:ext>
                  </a:extLst>
                </p14:cNvPr>
                <p14:cNvContentPartPr/>
                <p14:nvPr/>
              </p14:nvContentPartPr>
              <p14:xfrm>
                <a:off x="4417455" y="1390990"/>
                <a:ext cx="252000" cy="277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40267F-B5AE-2E30-A0B2-B8CD6D8A50B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9815" y="1373350"/>
                  <a:ext cx="287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5259F1D-B96E-AEA6-2B2C-1E1D13313617}"/>
                    </a:ext>
                  </a:extLst>
                </p14:cNvPr>
                <p14:cNvContentPartPr/>
                <p14:nvPr/>
              </p14:nvContentPartPr>
              <p14:xfrm>
                <a:off x="4612575" y="1425910"/>
                <a:ext cx="429120" cy="243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5259F1D-B96E-AEA6-2B2C-1E1D133136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94575" y="1408270"/>
                  <a:ext cx="464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3872D5-6728-2B5B-9D18-9481102F8BE7}"/>
                    </a:ext>
                  </a:extLst>
                </p14:cNvPr>
                <p14:cNvContentPartPr/>
                <p14:nvPr/>
              </p14:nvContentPartPr>
              <p14:xfrm>
                <a:off x="5033055" y="1529590"/>
                <a:ext cx="140760" cy="162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3872D5-6728-2B5B-9D18-9481102F8B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15415" y="1511590"/>
                  <a:ext cx="176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FD96B1-83C3-2D34-6BCA-B43B5D54CE7F}"/>
                    </a:ext>
                  </a:extLst>
                </p14:cNvPr>
                <p14:cNvContentPartPr/>
                <p14:nvPr/>
              </p14:nvContentPartPr>
              <p14:xfrm>
                <a:off x="5039895" y="1795270"/>
                <a:ext cx="2298960" cy="856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FD96B1-83C3-2D34-6BCA-B43B5D54CE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22255" y="1777270"/>
                  <a:ext cx="233460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A0BA7F-D723-E0E4-0ACA-BCE65B6B6D62}"/>
                    </a:ext>
                  </a:extLst>
                </p14:cNvPr>
                <p14:cNvContentPartPr/>
                <p14:nvPr/>
              </p14:nvContentPartPr>
              <p14:xfrm>
                <a:off x="7413735" y="2509510"/>
                <a:ext cx="560520" cy="270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A0BA7F-D723-E0E4-0ACA-BCE65B6B6D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95735" y="2491510"/>
                  <a:ext cx="596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E1D317-C9DA-14D7-A76B-6492A24EFC62}"/>
                    </a:ext>
                  </a:extLst>
                </p14:cNvPr>
                <p14:cNvContentPartPr/>
                <p14:nvPr/>
              </p14:nvContentPartPr>
              <p14:xfrm>
                <a:off x="6732615" y="1145470"/>
                <a:ext cx="197640" cy="585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E1D317-C9DA-14D7-A76B-6492A24EFC6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14615" y="1127470"/>
                  <a:ext cx="2332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C1F92F-289E-70A8-FD8B-B010ECD6BF55}"/>
                    </a:ext>
                  </a:extLst>
                </p14:cNvPr>
                <p14:cNvContentPartPr/>
                <p14:nvPr/>
              </p14:nvContentPartPr>
              <p14:xfrm>
                <a:off x="6519855" y="1926310"/>
                <a:ext cx="126360" cy="430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C1F92F-289E-70A8-FD8B-B010ECD6BF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01855" y="1908310"/>
                  <a:ext cx="162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5738E9-DFB3-5841-4C43-6CBDC14033C3}"/>
                    </a:ext>
                  </a:extLst>
                </p14:cNvPr>
                <p14:cNvContentPartPr/>
                <p14:nvPr/>
              </p14:nvContentPartPr>
              <p14:xfrm>
                <a:off x="5575935" y="2816950"/>
                <a:ext cx="786960" cy="2025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5738E9-DFB3-5841-4C43-6CBDC14033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58295" y="2798950"/>
                  <a:ext cx="822600" cy="20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F2AEB0F-675F-5606-B862-383029C33C61}"/>
                    </a:ext>
                  </a:extLst>
                </p14:cNvPr>
                <p14:cNvContentPartPr/>
                <p14:nvPr/>
              </p14:nvContentPartPr>
              <p14:xfrm>
                <a:off x="10631055" y="4679950"/>
                <a:ext cx="339120" cy="331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F2AEB0F-675F-5606-B862-383029C33C6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13055" y="4661950"/>
                  <a:ext cx="3747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55152C-FE21-6FF6-980B-9541B2958EA3}"/>
                    </a:ext>
                  </a:extLst>
                </p14:cNvPr>
                <p14:cNvContentPartPr/>
                <p14:nvPr/>
              </p14:nvContentPartPr>
              <p14:xfrm>
                <a:off x="10682175" y="4965790"/>
                <a:ext cx="259200" cy="325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55152C-FE21-6FF6-980B-9541B2958EA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64535" y="4947790"/>
                  <a:ext cx="294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839119-53C4-2588-5A68-F88A3FEECAE0}"/>
                    </a:ext>
                  </a:extLst>
                </p14:cNvPr>
                <p14:cNvContentPartPr/>
                <p14:nvPr/>
              </p14:nvContentPartPr>
              <p14:xfrm>
                <a:off x="10753095" y="4852030"/>
                <a:ext cx="106200" cy="6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839119-53C4-2588-5A68-F88A3FEECA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35455" y="4834390"/>
                  <a:ext cx="1418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A5731B-5376-1FE3-F18B-97FDB9CAFC67}"/>
                    </a:ext>
                  </a:extLst>
                </p14:cNvPr>
                <p14:cNvContentPartPr/>
                <p14:nvPr/>
              </p14:nvContentPartPr>
              <p14:xfrm>
                <a:off x="10772895" y="4798390"/>
                <a:ext cx="31680" cy="2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A5731B-5376-1FE3-F18B-97FDB9CAFC6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54895" y="4780750"/>
                  <a:ext cx="67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C6CCB5-95A2-F901-9856-888A337EDA51}"/>
                    </a:ext>
                  </a:extLst>
                </p14:cNvPr>
                <p14:cNvContentPartPr/>
                <p14:nvPr/>
              </p14:nvContentPartPr>
              <p14:xfrm>
                <a:off x="10835535" y="4808470"/>
                <a:ext cx="360" cy="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C6CCB5-95A2-F901-9856-888A337EDA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17535" y="47908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A864F9-E7A8-70B4-F860-6EF46385F692}"/>
                    </a:ext>
                  </a:extLst>
                </p14:cNvPr>
                <p14:cNvContentPartPr/>
                <p14:nvPr/>
              </p14:nvContentPartPr>
              <p14:xfrm>
                <a:off x="3967815" y="2361910"/>
                <a:ext cx="6478920" cy="3094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A864F9-E7A8-70B4-F860-6EF46385F6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0175" y="2344270"/>
                  <a:ext cx="6514560" cy="31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7B69C94-AD83-6A06-2DD5-401F5D657B97}"/>
                    </a:ext>
                  </a:extLst>
                </p14:cNvPr>
                <p14:cNvContentPartPr/>
                <p14:nvPr/>
              </p14:nvContentPartPr>
              <p14:xfrm>
                <a:off x="3964935" y="2446870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7B69C94-AD83-6A06-2DD5-401F5D657B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46935" y="242923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804950-5DD0-52CA-42BA-FD8891C5790C}"/>
                    </a:ext>
                  </a:extLst>
                </p14:cNvPr>
                <p14:cNvContentPartPr/>
                <p14:nvPr/>
              </p14:nvContentPartPr>
              <p14:xfrm>
                <a:off x="3808335" y="2409790"/>
                <a:ext cx="6746040" cy="3218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804950-5DD0-52CA-42BA-FD8891C579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90695" y="2392150"/>
                  <a:ext cx="6781680" cy="325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7529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HANA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1B822-FD1F-30ED-76E7-5E494D6E61DA}"/>
              </a:ext>
            </a:extLst>
          </p:cNvPr>
          <p:cNvSpPr txBox="1"/>
          <p:nvPr/>
        </p:nvSpPr>
        <p:spPr>
          <a:xfrm>
            <a:off x="405781" y="974164"/>
            <a:ext cx="11161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is a fully managed, in-memory, cloud database as a service (DBaaS). It is the cloud-based data foundation for SAP Business Technology Platform. With SAP HANA Cloud you can create, run, and extend new and existing applications.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includes a number of software components. The core component is SAP HANA Database, but other components can be added at any time, such as a data lake.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E0C3-2785-33E1-C2AE-1D0F297AB256}"/>
              </a:ext>
            </a:extLst>
          </p:cNvPr>
          <p:cNvSpPr txBox="1"/>
          <p:nvPr/>
        </p:nvSpPr>
        <p:spPr>
          <a:xfrm>
            <a:off x="405780" y="2451492"/>
            <a:ext cx="58342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Key Components of SAP HANA Cloud</a:t>
            </a:r>
          </a:p>
          <a:p>
            <a:pPr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There are four key components of SAP HANA Cloud: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SAP HANA Database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In-memory database with built-in advanced analytics (spatial, graph, text, etc.)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data lake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Store and query large data sets and most file types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Support for extreme –performance transactional applications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SAP HANA Cloud, adaptive server enterprise replication</a:t>
            </a:r>
          </a:p>
          <a:p>
            <a:pPr marL="457200" lvl="1" algn="just"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Bi-directional real time data replication across databases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E110644-46D4-5748-42EC-748B8BEA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15934"/>
          <a:stretch/>
        </p:blipFill>
        <p:spPr bwMode="auto">
          <a:xfrm>
            <a:off x="6454452" y="2252115"/>
            <a:ext cx="5212531" cy="43087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3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1A0C-49FC-7BA3-CF59-A7C15038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HANA Cloud v/s On-premise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C22E48-21CE-5727-AE45-AAC559F4D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r="4389"/>
          <a:stretch/>
        </p:blipFill>
        <p:spPr bwMode="auto">
          <a:xfrm>
            <a:off x="163242" y="2276872"/>
            <a:ext cx="6278151" cy="360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D2028-068C-7296-D417-1CF7F3B9981E}"/>
              </a:ext>
            </a:extLst>
          </p:cNvPr>
          <p:cNvSpPr txBox="1"/>
          <p:nvPr/>
        </p:nvSpPr>
        <p:spPr>
          <a:xfrm>
            <a:off x="6653380" y="1076543"/>
            <a:ext cx="5390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sz="1800" b="1" dirty="0">
                <a:solidFill>
                  <a:schemeClr val="bg1"/>
                </a:solidFill>
                <a:latin typeface="Calibri" panose="020F0502020204030204"/>
              </a:rPr>
              <a:t>Feature Differences</a:t>
            </a:r>
          </a:p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SAP HANA Cloud compares very closely with SAP HANA on-premise in terms of features but there are some differences.</a:t>
            </a:r>
            <a:endParaRPr lang="en-US" sz="1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2A828B7-B381-42D5-A741-CD7079B2E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8" r="2147"/>
          <a:stretch/>
        </p:blipFill>
        <p:spPr bwMode="auto">
          <a:xfrm>
            <a:off x="6753498" y="2276872"/>
            <a:ext cx="5190086" cy="383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ACD8-99C5-715D-47B1-B722AF07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Schema in HANA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3BFF-9905-49BA-CDA8-491A130A9728}"/>
              </a:ext>
            </a:extLst>
          </p:cNvPr>
          <p:cNvSpPr txBox="1"/>
          <p:nvPr/>
        </p:nvSpPr>
        <p:spPr>
          <a:xfrm>
            <a:off x="338571" y="884478"/>
            <a:ext cx="1185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Schema – Is a mandatory database object of database which stores other database objects. 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It’s a logical separation of database objects.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It is home of all the runtime object</a:t>
            </a:r>
          </a:p>
          <a:p>
            <a:pPr marL="285750" indent="-285750" defTabSz="914400">
              <a:buFontTx/>
              <a:buChar char="-"/>
            </a:pPr>
            <a:r>
              <a:rPr lang="en-US" sz="1800" dirty="0">
                <a:solidFill>
                  <a:schemeClr val="bg1"/>
                </a:solidFill>
                <a:latin typeface="Calibri" panose="020F0502020204030204"/>
              </a:rPr>
              <a:t>Security</a:t>
            </a: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  <a:p>
            <a:pPr marL="285750" indent="-285750" defTabSz="914400">
              <a:buFontTx/>
              <a:buChar char="-"/>
            </a:pPr>
            <a:endParaRPr lang="en-US" sz="18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DF3AC68-4734-9C09-3F5B-A68E318F20A5}"/>
              </a:ext>
            </a:extLst>
          </p:cNvPr>
          <p:cNvSpPr/>
          <p:nvPr/>
        </p:nvSpPr>
        <p:spPr>
          <a:xfrm>
            <a:off x="3251200" y="4572000"/>
            <a:ext cx="8432800" cy="1985818"/>
          </a:xfrm>
          <a:prstGeom prst="flowChartMagneticDisk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 HANA  600GB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8302C-9592-6298-CC80-D07CD85A71B4}"/>
              </a:ext>
            </a:extLst>
          </p:cNvPr>
          <p:cNvSpPr/>
          <p:nvPr/>
        </p:nvSpPr>
        <p:spPr>
          <a:xfrm>
            <a:off x="3860800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D573D-9479-5606-E379-F344204ADF77}"/>
              </a:ext>
            </a:extLst>
          </p:cNvPr>
          <p:cNvSpPr/>
          <p:nvPr/>
        </p:nvSpPr>
        <p:spPr>
          <a:xfrm>
            <a:off x="6400799" y="3224645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5E973-27E9-815C-F666-ABA22AE46148}"/>
              </a:ext>
            </a:extLst>
          </p:cNvPr>
          <p:cNvSpPr/>
          <p:nvPr/>
        </p:nvSpPr>
        <p:spPr>
          <a:xfrm>
            <a:off x="8811491" y="3241964"/>
            <a:ext cx="1874982" cy="72967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S/4HANA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456D9-F5B2-364F-8358-081A37CF0A32}"/>
              </a:ext>
            </a:extLst>
          </p:cNvPr>
          <p:cNvCxnSpPr>
            <a:stCxn id="5" idx="2"/>
          </p:cNvCxnSpPr>
          <p:nvPr/>
        </p:nvCxnSpPr>
        <p:spPr>
          <a:xfrm flipH="1">
            <a:off x="4793673" y="3971636"/>
            <a:ext cx="4618" cy="692728"/>
          </a:xfrm>
          <a:prstGeom prst="straightConnector1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C2FA129-2D8A-4A91-6B3B-CC328101A3FE}"/>
              </a:ext>
            </a:extLst>
          </p:cNvPr>
          <p:cNvCxnSpPr>
            <a:cxnSpLocks/>
          </p:cNvCxnSpPr>
          <p:nvPr/>
        </p:nvCxnSpPr>
        <p:spPr>
          <a:xfrm>
            <a:off x="2004292" y="4828309"/>
            <a:ext cx="1246908" cy="510309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E5E059E-EB61-7991-66E4-B76378D45CC9}"/>
              </a:ext>
            </a:extLst>
          </p:cNvPr>
          <p:cNvSpPr/>
          <p:nvPr/>
        </p:nvSpPr>
        <p:spPr>
          <a:xfrm>
            <a:off x="4544291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SCBW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2A8368-9E25-7960-31FA-777489354C47}"/>
              </a:ext>
            </a:extLst>
          </p:cNvPr>
          <p:cNvSpPr/>
          <p:nvPr/>
        </p:nvSpPr>
        <p:spPr>
          <a:xfrm>
            <a:off x="6638636" y="4846781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ECC001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8A8DE3-3559-C1BD-D746-6D5AF1FBAE8C}"/>
              </a:ext>
            </a:extLst>
          </p:cNvPr>
          <p:cNvSpPr/>
          <p:nvPr/>
        </p:nvSpPr>
        <p:spPr>
          <a:xfrm>
            <a:off x="9172863" y="4828309"/>
            <a:ext cx="1399309" cy="842818"/>
          </a:xfrm>
          <a:prstGeom prst="rect">
            <a:avLst/>
          </a:prstGeom>
          <a:solidFill>
            <a:srgbClr val="A7EA52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SAPS4C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8CA6B91-6F24-F3A1-5739-8970D1C157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6892058" y="4400548"/>
            <a:ext cx="892464" cy="1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29AECB-71DB-3B69-271E-9D8C01DDF96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9382414" y="4338204"/>
            <a:ext cx="856673" cy="123536"/>
          </a:xfrm>
          <a:prstGeom prst="bentConnector3">
            <a:avLst/>
          </a:prstGeom>
          <a:noFill/>
          <a:ln w="6350" cap="flat" cmpd="sng" algn="ctr">
            <a:solidFill>
              <a:srgbClr val="4E67C8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37D824-B767-6D55-ACC8-B8B9FE76895A}"/>
              </a:ext>
            </a:extLst>
          </p:cNvPr>
          <p:cNvSpPr/>
          <p:nvPr/>
        </p:nvSpPr>
        <p:spPr>
          <a:xfrm>
            <a:off x="4544290" y="5837382"/>
            <a:ext cx="1399309" cy="517451"/>
          </a:xfrm>
          <a:prstGeom prst="rect">
            <a:avLst/>
          </a:prstGeom>
          <a:solidFill>
            <a:srgbClr val="F14124">
              <a:lumMod val="75000"/>
            </a:srgbClr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16C57-7745-1FE5-9227-E054E963BBC9}"/>
              </a:ext>
            </a:extLst>
          </p:cNvPr>
          <p:cNvSpPr/>
          <p:nvPr/>
        </p:nvSpPr>
        <p:spPr>
          <a:xfrm>
            <a:off x="3251200" y="5082309"/>
            <a:ext cx="997527" cy="681182"/>
          </a:xfrm>
          <a:prstGeom prst="rect">
            <a:avLst/>
          </a:prstGeom>
          <a:solidFill>
            <a:srgbClr val="4E67C8"/>
          </a:solidFill>
          <a:ln w="12700" cap="flat" cmpd="sng" algn="ctr">
            <a:solidFill>
              <a:srgbClr val="4E67C8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ekko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A7B03-0E45-C520-605C-FF4A229EC65B}"/>
              </a:ext>
            </a:extLst>
          </p:cNvPr>
          <p:cNvGrpSpPr/>
          <p:nvPr/>
        </p:nvGrpSpPr>
        <p:grpSpPr>
          <a:xfrm>
            <a:off x="7134383" y="5573524"/>
            <a:ext cx="284400" cy="60480"/>
            <a:chOff x="7134383" y="5573524"/>
            <a:chExt cx="284400" cy="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8FDB6C-5815-0A00-C001-BB777DFA20C5}"/>
                    </a:ext>
                  </a:extLst>
                </p14:cNvPr>
                <p14:cNvContentPartPr/>
                <p14:nvPr/>
              </p14:nvContentPartPr>
              <p14:xfrm>
                <a:off x="7134383" y="5573524"/>
                <a:ext cx="28440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3F907-6AC8-9E5B-18A3-0322772232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25383" y="5564524"/>
                  <a:ext cx="302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E8E2BB-AF00-7485-B4FF-D8C379630C01}"/>
                    </a:ext>
                  </a:extLst>
                </p14:cNvPr>
                <p14:cNvContentPartPr/>
                <p14:nvPr/>
              </p14:nvContentPartPr>
              <p14:xfrm>
                <a:off x="7157423" y="5623564"/>
                <a:ext cx="229680" cy="10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9170FC-C85B-7048-08A3-6118F66FD4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48783" y="5614564"/>
                  <a:ext cx="247320" cy="28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2AC1E59-BF40-61BD-2778-D1F7EEACDEDE}"/>
              </a:ext>
            </a:extLst>
          </p:cNvPr>
          <p:cNvSpPr/>
          <p:nvPr/>
        </p:nvSpPr>
        <p:spPr>
          <a:xfrm>
            <a:off x="693812" y="4365104"/>
            <a:ext cx="1422470" cy="7172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Non-SAP</a:t>
            </a:r>
          </a:p>
        </p:txBody>
      </p:sp>
    </p:spTree>
    <p:extLst>
      <p:ext uri="{BB962C8B-B14F-4D97-AF65-F5344CB8AC3E}">
        <p14:creationId xmlns:p14="http://schemas.microsoft.com/office/powerpoint/2010/main" val="198813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7721</TotalTime>
  <Words>1142</Words>
  <Application>Microsoft Office PowerPoint</Application>
  <PresentationFormat>Custom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Amasis MT Pro Black</vt:lpstr>
      <vt:lpstr>Arial</vt:lpstr>
      <vt:lpstr>Arial Black</vt:lpstr>
      <vt:lpstr>Calibri</vt:lpstr>
      <vt:lpstr>Consolas</vt:lpstr>
      <vt:lpstr>Cooper Black</vt:lpstr>
      <vt:lpstr>Segoe UI</vt:lpstr>
      <vt:lpstr>Segoe UI Light</vt:lpstr>
      <vt:lpstr>Wingdings</vt:lpstr>
      <vt:lpstr>Office Theme</vt:lpstr>
      <vt:lpstr>SAP BTP Extension Suite Training</vt:lpstr>
      <vt:lpstr>PowerPoint Presentation</vt:lpstr>
      <vt:lpstr>Agenda – Day 6</vt:lpstr>
      <vt:lpstr>Challenges to share code</vt:lpstr>
      <vt:lpstr>Git and Git HUB</vt:lpstr>
      <vt:lpstr>PowerPoint Presentation</vt:lpstr>
      <vt:lpstr>Introduction to HANA Cloud</vt:lpstr>
      <vt:lpstr>HANA Cloud v/s On-premise</vt:lpstr>
      <vt:lpstr>What is Schema in HANA</vt:lpstr>
      <vt:lpstr>HDI Container</vt:lpstr>
      <vt:lpstr>HDI Design time – During development</vt:lpstr>
      <vt:lpstr>PowerPoint Presentation</vt:lpstr>
      <vt:lpstr>HDI Run time – During deployment</vt:lpstr>
      <vt:lpstr>Hands on - Create HANA Cloud Instance</vt:lpstr>
      <vt:lpstr>Hands on – HANA Cloud Integration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275</cp:revision>
  <dcterms:created xsi:type="dcterms:W3CDTF">2013-09-12T13:05:01Z</dcterms:created>
  <dcterms:modified xsi:type="dcterms:W3CDTF">2024-07-01T12:31:26Z</dcterms:modified>
</cp:coreProperties>
</file>