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76" r:id="rId2"/>
    <p:sldId id="4122" r:id="rId3"/>
    <p:sldId id="277" r:id="rId4"/>
    <p:sldId id="4731" r:id="rId5"/>
    <p:sldId id="4732" r:id="rId6"/>
    <p:sldId id="4733" r:id="rId7"/>
    <p:sldId id="4810" r:id="rId8"/>
    <p:sldId id="4811" r:id="rId9"/>
    <p:sldId id="4734" r:id="rId10"/>
    <p:sldId id="4749" r:id="rId11"/>
    <p:sldId id="4746" r:id="rId12"/>
    <p:sldId id="4750" r:id="rId13"/>
    <p:sldId id="4751" r:id="rId14"/>
    <p:sldId id="4758" r:id="rId15"/>
    <p:sldId id="4777" r:id="rId16"/>
    <p:sldId id="4809" r:id="rId17"/>
    <p:sldId id="4778" r:id="rId18"/>
    <p:sldId id="4779" r:id="rId19"/>
    <p:sldId id="4800" r:id="rId20"/>
    <p:sldId id="4807" r:id="rId21"/>
    <p:sldId id="282" r:id="rId22"/>
    <p:sldId id="280" r:id="rId23"/>
    <p:sldId id="4711" r:id="rId2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22" autoAdjust="0"/>
    <p:restoredTop sz="95250" autoAdjust="0"/>
  </p:normalViewPr>
  <p:slideViewPr>
    <p:cSldViewPr>
      <p:cViewPr varScale="1">
        <p:scale>
          <a:sx n="105" d="100"/>
          <a:sy n="105" d="100"/>
        </p:scale>
        <p:origin x="528" y="64"/>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6:08:20.486"/>
    </inkml:context>
    <inkml:brush xml:id="br0">
      <inkml:brushProperty name="width" value="0.05" units="cm"/>
      <inkml:brushProperty name="height" value="0.05" units="cm"/>
      <inkml:brushProperty name="color" value="#FFC114"/>
    </inkml:brush>
  </inkml:definitions>
  <inkml:trace contextRef="#ctx0" brushRef="#br0">0 86 24575,'10'-5'0,"11"-1"0,12 0 0,10 2 0,11-9 0,6-2 0,2 2 0,5 3 0,-5 3 0,1 3 0,-6 2 0,-12 1-8191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10:09:08.893"/>
    </inkml:context>
    <inkml:brush xml:id="br0">
      <inkml:brushProperty name="width" value="0.1" units="cm"/>
      <inkml:brushProperty name="height" value="0.1" units="cm"/>
      <inkml:brushProperty name="color" value="#F6630D"/>
    </inkml:brush>
  </inkml:definitions>
  <inkml:trace contextRef="#ctx0" brushRef="#br0">100 1 7453 0 0,'-97'22'1411'0'0,"94"-22"-446"0"0,9-2-652 0 0,14-2-145 0 0,344 1 257 0 0,245 3-760 0 0,-573 3 99 0 0,9 0-973 0 0,-40-7-197 0 0,-13 0 454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06.927"/>
    </inkml:context>
    <inkml:brush xml:id="br0">
      <inkml:brushProperty name="width" value="0.1" units="cm"/>
      <inkml:brushProperty name="height" value="0.1" units="cm"/>
      <inkml:brushProperty name="color" value="#F6630D"/>
    </inkml:brush>
  </inkml:definitions>
  <inkml:trace contextRef="#ctx0" brushRef="#br0">200 107 9877 0 0,'1'-8'4'0'0,"0"4"153"0"0,0 0 0 0 0,0 0 0 0 0,-1 0 0 0 0,0-1 0 0 0,1 1 0 0 0,-2 0 0 0 0,0-9 0 0 0,0 12-73 0 0,1-1 1 0 0,-1 1 0 0 0,0 0-1 0 0,1 0 1 0 0,-1 0 0 0 0,0 0-1 0 0,0 0 1 0 0,0 0 0 0 0,0 0-1 0 0,0 0 1 0 0,0 0 0 0 0,0 0-1 0 0,0 0 1 0 0,-1 1 0 0 0,1-1-1 0 0,0 0 1 0 0,0 1 0 0 0,-1-1-1 0 0,1 1 1 0 0,0 0 0 0 0,-1-1-1 0 0,1 1 1 0 0,0 0 0 0 0,-1 0-1 0 0,1 0 1 0 0,0 0 0 0 0,-1 0-1 0 0,1 0 1 0 0,-3 0 0 0 0,-2 0-61 0 0,-1 0 1 0 0,0 1-1 0 0,1-1 1 0 0,-1 1-1 0 0,1 1 1 0 0,-1-1-1 0 0,1 1 1 0 0,0 0-1 0 0,0 1 1 0 0,0-1-1 0 0,0 1 1 0 0,0 0-1 0 0,0 1 1 0 0,1 0-1 0 0,-1-1 1 0 0,1 2-1 0 0,0-1 1 0 0,1 0-1 0 0,-1 1 1 0 0,1 0-1 0 0,-1 0 1 0 0,2 1-1 0 0,-1-1 1 0 0,0 1-1 0 0,1 0 1 0 0,0 0-1 0 0,1 0 1 0 0,-3 6-1 0 0,2-1-16 0 0,-1 0 0 0 0,2-1-1 0 0,0 1 1 0 0,0 0-1 0 0,1 0 1 0 0,0 19 0 0 0,1-26-4 0 0,0-1 1 0 0,1 0 0 0 0,-1 1 0 0 0,1-1-1 0 0,0 0 1 0 0,0 0 0 0 0,0 1 0 0 0,1-1-1 0 0,-1 0 1 0 0,1 0 0 0 0,-1 0 0 0 0,1-1-1 0 0,0 1 1 0 0,0 0 0 0 0,0-1 0 0 0,1 1-1 0 0,-1-1 1 0 0,0 0 0 0 0,1 1 0 0 0,0-1-1 0 0,-1 0 1 0 0,1-1 0 0 0,0 1-1 0 0,0 0 1 0 0,0-1 0 0 0,5 2 0 0 0,-2-1-3 0 0,0 0 0 0 0,1-1 0 0 0,-1 0 0 0 0,1 0 0 0 0,-1 0-1 0 0,1 0 1 0 0,-1-1 0 0 0,1 0 0 0 0,0-1 0 0 0,-1 0 0 0 0,1 0 0 0 0,-1 0 0 0 0,1-1 0 0 0,-1 1 0 0 0,0-2 0 0 0,0 1 0 0 0,0-1 0 0 0,0 0 0 0 0,11-6 0 0 0,-6 0-4 0 0,0 1 0 0 0,-1-1 0 0 0,0-1 0 0 0,0 0 0 0 0,-1 0 0 0 0,-1-1 0 0 0,1 0-1 0 0,9-18 1 0 0,-6 6-10 0 0,14-19-36 0 0,-35 75 61 0 0,-7 0 13 0 0,-12 30 92 0 0,27-59-101 0 0,-1 0-1 0 0,1 0 1 0 0,0 1 0 0 0,1-1 0 0 0,-1 0-1 0 0,1 0 1 0 0,-1 1 0 0 0,1-1-1 0 0,1 1 1 0 0,-1-1 0 0 0,0 0 0 0 0,2 6-1 0 0,-1-8-6 0 0,0 0-1 0 0,-1 0 0 0 0,1 0 1 0 0,0 0-1 0 0,0-1 0 0 0,0 1 0 0 0,1 0 1 0 0,-1-1-1 0 0,0 1 0 0 0,1 0 0 0 0,-1-1 1 0 0,1 0-1 0 0,-1 1 0 0 0,1-1 1 0 0,0 0-1 0 0,-1 0 0 0 0,4 2 0 0 0,-1-2 1 0 0,0 1 0 0 0,-1-1-1 0 0,1 0 1 0 0,0-1 0 0 0,0 1-1 0 0,0-1 1 0 0,0 1-1 0 0,7-2 1 0 0,0 0-2 0 0,1-1 0 0 0,-1 0 1 0 0,0 0-1 0 0,0-2 0 0 0,15-5 0 0 0,-10 2-19 0 0,0 0 0 0 0,-1-2 0 0 0,0 0 0 0 0,0 0 0 0 0,-1-1 1 0 0,0-1-1 0 0,17-18 0 0 0,-26 24 8 0 0,0 0 1 0 0,-1 0-1 0 0,1 0 1 0 0,-1-1-1 0 0,-1 1 1 0 0,1-1 0 0 0,-1 0-1 0 0,0 0 1 0 0,-1-1-1 0 0,1 1 1 0 0,-1-1-1 0 0,0 1 1 0 0,-1-1-1 0 0,1 0 1 0 0,-1 1-1 0 0,-1-1 1 0 0,1 0 0 0 0,-1 0-1 0 0,-1 0 1 0 0,1 1-1 0 0,-3-12 1 0 0,0 8-10 0 0,0-1 0 0 0,0 1 1 0 0,-7-12-1 0 0,10 20 7 0 0,-1 0-1 0 0,-1 0 0 0 0,1-1 1 0 0,0 1-1 0 0,0 0 0 0 0,-1 1 1 0 0,1-1-1 0 0,-1 0 0 0 0,1 0 1 0 0,-1 0-1 0 0,0 1 0 0 0,0-1 1 0 0,0 1-1 0 0,0 0 1 0 0,0-1-1 0 0,0 1 0 0 0,0 0 1 0 0,0 0-1 0 0,-1 0 0 0 0,1 1 1 0 0,-3-2-1 0 0,4 2 3 0 0,0 0 1 0 0,0 0-1 0 0,0 0 0 0 0,0 0 0 0 0,0 0 1 0 0,0 0-1 0 0,0 0 0 0 0,0 0 0 0 0,0 1 1 0 0,-1-1-1 0 0,1 0 0 0 0,0 1 0 0 0,0-1 1 0 0,0 1-1 0 0,0-1 0 0 0,1 1 0 0 0,-1-1 1 0 0,0 1-1 0 0,0 0 0 0 0,0-1 0 0 0,0 1 1 0 0,0 0-1 0 0,1 0 0 0 0,-1-1 0 0 0,0 1 1 0 0,0 1-1 0 0,0 1 3 0 0,0-1-1 0 0,0 0 1 0 0,1 1 0 0 0,-1-1 0 0 0,1 1 0 0 0,-1-1-1 0 0,1 0 1 0 0,0 1 0 0 0,0-1 0 0 0,0 1 0 0 0,1 2-1 0 0,0 6 15 0 0,1-1 0 0 0,1 1 0 0 0,0-1 0 0 0,6 14 0 0 0,6 6 49 0 0,1-1 0 0 0,20 27 1 0 0,-20-32-19 0 0,0 0 0 0 0,-2 1 0 0 0,15 36 0 0 0,-28-59-42 0 0,-1 1 0 0 0,1-1 0 0 0,0 0 0 0 0,-1 0 0 0 0,1 1 0 0 0,-1-1 0 0 0,1 1-1 0 0,-1-1 1 0 0,0 0 0 0 0,0 1 0 0 0,0-1 0 0 0,-1 1 0 0 0,1-1 0 0 0,-1 0-1 0 0,1 1 1 0 0,-1-1 0 0 0,0 0 0 0 0,1 0 0 0 0,-3 4 0 0 0,1-4 5 0 0,0 1 0 0 0,0-1-1 0 0,0 1 1 0 0,-1-1 0 0 0,1 0 0 0 0,0 0 0 0 0,-1 0 0 0 0,0 0-1 0 0,1-1 1 0 0,-1 1 0 0 0,0-1 0 0 0,-6 3 0 0 0,-3-1-79 0 0,0 0 1 0 0,0 0 0 0 0,0-1-1 0 0,-1-1 1 0 0,1 0-1 0 0,-17-1 1 0 0,19 0-344 0 0,0-1 0 0 0,-1 0 0 0 0,-16-5 0 0 0,23 5 124 0 0,1 0 0 0 0,-1 0-1 0 0,1-1 1 0 0,-1 1 0 0 0,1-1-1 0 0,0 0 1 0 0,-1 0 0 0 0,1 0-1 0 0,0 0 1 0 0,0-1 0 0 0,0 1-1 0 0,1-1 1 0 0,-4-3 0 0 0,-1-6-1257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07.267"/>
    </inkml:context>
    <inkml:brush xml:id="br0">
      <inkml:brushProperty name="width" value="0.1" units="cm"/>
      <inkml:brushProperty name="height" value="0.1" units="cm"/>
      <inkml:brushProperty name="color" value="#F6630D"/>
    </inkml:brush>
  </inkml:definitions>
  <inkml:trace contextRef="#ctx0" brushRef="#br0">1 271 9945 0 0,'1'0'98'0'0,"0"-1"0"0"0,1 1 0 0 0,-1 0 0 0 0,1 0 0 0 0,-1 0 0 0 0,1 0 0 0 0,-1 0 0 0 0,1 0 0 0 0,-1 0 0 0 0,1 0 1 0 0,-1 0-1 0 0,0 1 0 0 0,1-1 0 0 0,-1 1 0 0 0,1-1 0 0 0,-1 1 0 0 0,0-1 0 0 0,1 1 0 0 0,-1 0 0 0 0,0 0 0 0 0,0 0 0 0 0,0 0 0 0 0,2 1 0 0 0,2 4 335 0 0,0-1-1 0 0,-1 1 1 0 0,7 11-1 0 0,1 1 11 0 0,15 17 212 0 0,-11-15-425 0 0,-1 1 0 0 0,15 26 1 0 0,-24-35-262 0 0,0 1 1 0 0,-1 0-1 0 0,0 0 0 0 0,-1 0 1 0 0,4 20-1 0 0,-4 11-3912 0 0</inkml:trace>
  <inkml:trace contextRef="#ctx0" brushRef="#br0" timeOffset="1">147 25 9401 0 0,'0'-11'-168'0'0,"2"2"44"0"0,2 6 12 0 0,3 2 20 0 0,-3 1 8 0 0,0 0 4 0 0,-4 4 8 0 0,0-3-20 0 0,0 5 168 0 0,0-2-36 0 0,0 1-20 0 0,0 5-108 0 0,-4 1-124 0 0,4 4-200 0 0,4 2-20 0 0,-2 3-200 0 0,2 3-212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07.608"/>
    </inkml:context>
    <inkml:brush xml:id="br0">
      <inkml:brushProperty name="width" value="0.1" units="cm"/>
      <inkml:brushProperty name="height" value="0.1" units="cm"/>
      <inkml:brushProperty name="color" value="#F6630D"/>
    </inkml:brush>
  </inkml:definitions>
  <inkml:trace contextRef="#ctx0" brushRef="#br0">129 73 6125 0 0,'-1'-3'95'0'0,"0"1"1"0"0,0-1-1 0 0,0 1 1 0 0,0-1-1 0 0,1 1 1 0 0,-1-1 0 0 0,1 0-1 0 0,0 0 1 0 0,-1 1-1 0 0,1-4 1 0 0,1 4 73 0 0,-1 0-1 0 0,0 0 1 0 0,0 0-1 0 0,0 0 1 0 0,0 1-1 0 0,-1-1 1 0 0,1 0-1 0 0,0 0 1 0 0,-1 0-1 0 0,1 0 1 0 0,-1 1-1 0 0,0-1 1 0 0,0 0 0 0 0,1 1-1 0 0,-1-1 1 0 0,0 0-1 0 0,0 1 1 0 0,-1-1-1 0 0,1 1 1 0 0,0-1-1 0 0,0 1 1 0 0,-3-2-1 0 0,2 4 29 0 0,-1 0 0 0 0,1 0-1 0 0,0 0 1 0 0,-1 0-1 0 0,1 1 1 0 0,0-1 0 0 0,0 1-1 0 0,0-1 1 0 0,0 1 0 0 0,0 0-1 0 0,-2 1 1 0 0,1 0 13 0 0,-5 3 84 0 0,1 0-1 0 0,1 0 1 0 0,-1 1 0 0 0,1 0 0 0 0,0 0 0 0 0,1 0-1 0 0,0 0 1 0 0,0 1 0 0 0,0 0 0 0 0,-4 12 0 0 0,8-16-240 0 0,-1-1 1 0 0,2 1 0 0 0,-1 0-1 0 0,0-1 1 0 0,1 1 0 0 0,-1 0 0 0 0,1-1-1 0 0,0 1 1 0 0,1 0 0 0 0,-1 0-1 0 0,0-1 1 0 0,1 1 0 0 0,0 0 0 0 0,0-1-1 0 0,0 1 1 0 0,0-1 0 0 0,1 1-1 0 0,-1-1 1 0 0,1 0 0 0 0,0 0 0 0 0,0 0-1 0 0,0 1 1 0 0,1-2 0 0 0,-1 1-1 0 0,0 0 1 0 0,1 0 0 0 0,0-1 0 0 0,4 4-1 0 0,4 2-68 0 0,1-1-1 0 0,-1 0 0 0 0,1 0 0 0 0,0-1 0 0 0,1 0 0 0 0,0-2 1 0 0,0 1-1 0 0,0-1 0 0 0,15 2 0 0 0,1-2-1027 0 0,0 0-1 0 0,0-2 1 0 0,38-3 0 0 0,-34-1-856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3:59.157"/>
    </inkml:context>
    <inkml:brush xml:id="br0">
      <inkml:brushProperty name="width" value="0.1" units="cm"/>
      <inkml:brushProperty name="height" value="0.1" units="cm"/>
      <inkml:brushProperty name="color" value="#F6630D"/>
    </inkml:brush>
  </inkml:definitions>
  <inkml:trace contextRef="#ctx0" brushRef="#br0">155 299 8133 0 0,'-6'-9'-129'0'0,"1"3"-345"0"0,4 19 93 0 0,-1 27 941 0 0,-1-1 0 0 0,-15 71 0 0 0,-31 75 697 0 0,44-168-1172 0 0,-31 85 363 0 0,7-22 186 0 0,45-167 953 0 0,58-155-1613 0 0,-16 58 20 0 0,-54 169 10 0 0,22-76 37 0 0,41-98 0 0 0,-66 185-39 0 0,16-30 32 0 0,-16 32-31 0 0,0 0-1 0 0,0 0 0 0 0,0 1 0 0 0,1-1 1 0 0,-1 0-1 0 0,0 1 0 0 0,1-1 1 0 0,-1 0-1 0 0,1 1 0 0 0,0 0 1 0 0,-1-1-1 0 0,1 1 0 0 0,3-1 1 0 0,-4 2-1 0 0,-1 0 0 0 0,1 0 0 0 0,0 0 0 0 0,0 0 0 0 0,-1 0 0 0 0,1 0 0 0 0,0 0 0 0 0,0 0 0 0 0,-1 1 0 0 0,1-1 0 0 0,0 0 0 0 0,-1 1 0 0 0,1-1 0 0 0,0 0 0 0 0,-1 1 0 0 0,1-1 0 0 0,0 1 0 0 0,-1-1 1 0 0,1 1-1 0 0,-1-1 0 0 0,1 1 0 0 0,-1-1 0 0 0,1 1 0 0 0,-1 0 0 0 0,1-1 0 0 0,-1 1 0 0 0,0 0 0 0 0,1-1 0 0 0,-1 1 0 0 0,0 0 0 0 0,1 1 0 0 0,9 28 51 0 0,-9-24-32 0 0,17 76 466 0 0,10 95 0 0 0,-9-41 77 0 0,36 231-1030 0 0,-55-315-4066 0 0,0-47 2939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3:59.604"/>
    </inkml:context>
    <inkml:brush xml:id="br0">
      <inkml:brushProperty name="width" value="0.1" units="cm"/>
      <inkml:brushProperty name="height" value="0.1" units="cm"/>
      <inkml:brushProperty name="color" value="#F6630D"/>
    </inkml:brush>
  </inkml:definitions>
  <inkml:trace contextRef="#ctx0" brushRef="#br0">4 172 6941 0 0,'0'0'3'0'0,"0"0"1"0"0,0 0 0 0 0,0 0-1 0 0,0 0 1 0 0,0 0 0 0 0,0 0-1 0 0,-1 0 1 0 0,1 0 0 0 0,0 0-1 0 0,0 0 1 0 0,0 0 0 0 0,0 0-1 0 0,0 0 1 0 0,0 0 0 0 0,-1 0-1 0 0,1 0 1 0 0,0 0 0 0 0,0 0-1 0 0,0 0 1 0 0,0 0 0 0 0,0 0-1 0 0,0 0 1 0 0,0 0 0 0 0,-1-1 0 0 0,1 1-1 0 0,0 0 1 0 0,0 0 0 0 0,0 0-1 0 0,0 0 1 0 0,0 0 0 0 0,0 0-1 0 0,0 0 1 0 0,0 0 0 0 0,0-1-1 0 0,0 1 1 0 0,0 0 0 0 0,0 0-1 0 0,0 0 1 0 0,0 0 0 0 0,0 0-1 0 0,0 0 1 0 0,0-1 0 0 0,0 1-1 0 0,0 0 1 0 0,0 0 0 0 0,4-7 226 0 0,8-5 392 0 0,31-8-257 0 0,0 3-1 0 0,83-22 1 0 0,29-10-450 0 0,-146 45 114 0 0,-2 1 70 0 0,0 1 1 0 0,0-1-1 0 0,0 1 0 0 0,0 0 0 0 0,10-1 1 0 0,-16 3-40 0 0,-1 0 0 0 0,1 0 1 0 0,-1 0-1 0 0,1 0 0 0 0,0 0 1 0 0,-1 0-1 0 0,1 1 0 0 0,-1-1 1 0 0,1 0-1 0 0,-1 0 0 0 0,1 1 1 0 0,-1-1-1 0 0,1 0 0 0 0,-1 1 1 0 0,1-1-1 0 0,-1 1 0 0 0,1-1 1 0 0,-1 0-1 0 0,0 1 0 0 0,1-1 1 0 0,-1 1-1 0 0,0-1 0 0 0,1 1 1 0 0,-1-1-1 0 0,0 1 1 0 0,0-1-1 0 0,1 1 0 0 0,-1 0 1 0 0,0-1-1 0 0,0 1 0 0 0,0-1 1 0 0,0 1-1 0 0,0-1 0 0 0,0 1 1 0 0,0 0-1 0 0,0-1 0 0 0,0 1 1 0 0,0-1-1 0 0,0 1 0 0 0,0 0 1 0 0,0-1-1 0 0,-1 2 0 0 0,-9 33 1285 0 0,6-21-1153 0 0,0 5-16 0 0,2-1 0 0 0,1 0 1 0 0,0 1-1 0 0,1-1 0 0 0,1 1 0 0 0,0-1 0 0 0,6 24 0 0 0,-2-18-83 0 0,2 0 0 0 0,0-1 0 0 0,2 1 0 0 0,22 42 0 0 0,-28-59-85 0 0,2 0 0 0 0,-1 0-1 0 0,1-1 1 0 0,-1 0 0 0 0,2 0 0 0 0,-1 0-1 0 0,1 0 1 0 0,0-1 0 0 0,0 0-1 0 0,0 0 1 0 0,1-1 0 0 0,9 5-1 0 0,-12-7-7 0 0,0 0-1 0 0,0-1 0 0 0,0 0 0 0 0,0 0 1 0 0,1 0-1 0 0,-1 0 0 0 0,0-1 0 0 0,1 1 1 0 0,-1-1-1 0 0,1 0 0 0 0,-1 0 0 0 0,1-1 1 0 0,-1 0-1 0 0,0 1 0 0 0,1-1 0 0 0,-1-1 1 0 0,0 1-1 0 0,0-1 0 0 0,0 1 0 0 0,0-1 1 0 0,0-1-1 0 0,0 1 0 0 0,4-3 0 0 0,5-6-7 0 0,-1 1-1 0 0,1-2 1 0 0,-2 1-1 0 0,0-2 0 0 0,0 1 1 0 0,-1-1-1 0 0,-1-1 0 0 0,0 0 1 0 0,-1 0-1 0 0,0-1 1 0 0,-1 0-1 0 0,-1-1 0 0 0,6-19 1 0 0,-5 7-20 0 0,-1 0 0 0 0,0-1 0 0 0,-3 1 0 0 0,0-1 0 0 0,-2-1 0 0 0,-4-49 0 0 0,3 78 17 0 0,0 0-1 0 0,0 0 1 0 0,0 0 0 0 0,0 0 0 0 0,0 0-1 0 0,-1 0 1 0 0,1 0 0 0 0,0 0 0 0 0,-1 0-1 0 0,1 0 1 0 0,-1 0 0 0 0,1 0 0 0 0,-1 0 0 0 0,0 0-1 0 0,1 0 0 0 0,-1 1 0 0 0,1 0-1 0 0,0 0 1 0 0,-1 0 0 0 0,1-1-1 0 0,-1 1 1 0 0,1 0 0 0 0,0 0-1 0 0,-1 0 1 0 0,1 0-1 0 0,0 0 1 0 0,-1 0 0 0 0,1 0-1 0 0,-1 0 1 0 0,1 0 0 0 0,0 0-1 0 0,-1 0 1 0 0,1 0 0 0 0,-1 0-1 0 0,1 0 1 0 0,0 0 0 0 0,-1 0-1 0 0,1 0 1 0 0,0 0 0 0 0,-1 1-1 0 0,-3 1-305 0 0,0 1 0 0 0,1-1-1 0 0,-1 1 1 0 0,1 0 0 0 0,-5 5 0 0 0,-1 0-1266 0 0,9-7 1505 0 0,0-1 0 0 0,-1 0 0 0 0,1 0 0 0 0,0 1 0 0 0,0-1 0 0 0,0 0 0 0 0,0 1 0 0 0,-1-1 0 0 0,1 0 0 0 0,0 1 1 0 0,0-1-1 0 0,0 0 0 0 0,0 1 0 0 0,0-1 0 0 0,0 0 0 0 0,0 1 0 0 0,0-1 0 0 0,0 0 0 0 0,0 1 0 0 0,0-1 0 0 0,0 0 0 0 0,0 1 0 0 0,0-1 0 0 0,0 0 1 0 0,0 1-1 0 0,0-1 0 0 0,1 0 0 0 0,-1 1 0 0 0,0-1 0 0 0,0 0 0 0 0,0 0 0 0 0,0 1 0 0 0,1-1 0 0 0,0 3-583 0 0,1 2-727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3:59.930"/>
    </inkml:context>
    <inkml:brush xml:id="br0">
      <inkml:brushProperty name="width" value="0.1" units="cm"/>
      <inkml:brushProperty name="height" value="0.1" units="cm"/>
      <inkml:brushProperty name="color" value="#F6630D"/>
    </inkml:brush>
  </inkml:definitions>
  <inkml:trace contextRef="#ctx0" brushRef="#br0">21 161 8365 0 0,'-5'-27'147'0'0,"-1"2"368"0"0,2-1 0 0 0,-1-35 1 0 0,8 44 181 0 0,4 12 123 0 0,-6 6-782 0 0,0-1 1 0 0,0 0 0 0 0,0 1 0 0 0,0-1-1 0 0,0 1 1 0 0,0-1 0 0 0,-1 1 0 0 0,1-1-1 0 0,0 1 1 0 0,0 0 0 0 0,0-1 0 0 0,-1 1-1 0 0,1 0 1 0 0,0 0 0 0 0,-1 0 0 0 0,1-1-1 0 0,-1 1 1 0 0,1 0 0 0 0,-1 0 0 0 0,1 0-1 0 0,0 2 1 0 0,20 49 134 0 0,-2 1 1 0 0,-3 1-1 0 0,13 69 0 0 0,-24-88-503 0 0,-1 0-1 0 0,-1 0 1 0 0,-2 1-1 0 0,-2-1 1 0 0,-1 0-1 0 0,-9 46 1 0 0,8-63-1110 0 0,-10 30 0 0 0,6-26 250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00.961"/>
    </inkml:context>
    <inkml:brush xml:id="br0">
      <inkml:brushProperty name="width" value="0.1" units="cm"/>
      <inkml:brushProperty name="height" value="0.1" units="cm"/>
      <inkml:brushProperty name="color" value="#F6630D"/>
    </inkml:brush>
  </inkml:definitions>
  <inkml:trace contextRef="#ctx0" brushRef="#br0">0 431 6501 0 0,'1'-7'34'0'0,"-1"1"1"0"0,0 0 0 0 0,1 0 0 0 0,0-1-1 0 0,1 1 1 0 0,0 0 0 0 0,0 0 0 0 0,0 0 0 0 0,0 0-1 0 0,1 1 1 0 0,0-1 0 0 0,5-7 0 0 0,-6 10 4 0 0,1 0 0 0 0,-1 1 0 0 0,1-1 0 0 0,-1 0 0 0 0,1 1 0 0 0,0 0 0 0 0,0 0 0 0 0,0 0 1 0 0,1 0-1 0 0,-1 0 0 0 0,0 0 0 0 0,1 1 0 0 0,-1 0 0 0 0,1-1 0 0 0,-1 1 0 0 0,1 1 0 0 0,-1-1 1 0 0,1 0-1 0 0,0 1 0 0 0,0 0 0 0 0,-1 0 0 0 0,7 1 0 0 0,46 5 8 0 0,53 5-54 0 0,-94-10 21 0 0,-1-1-1 0 0,1-1 0 0 0,0 0 0 0 0,-1-2 0 0 0,20-4 0 0 0,-28 5 33 0 0,0-1-1 0 0,0 1 1 0 0,0-1-1 0 0,0-1 1 0 0,0 1-1 0 0,-1-1 1 0 0,1 0-1 0 0,-1-1 0 0 0,0 1 1 0 0,0-1-1 0 0,-1 0 1 0 0,1 0-1 0 0,6-11 1 0 0,2-6 175 0 0,0 0 0 0 0,12-34 0 0 0,-5 11-126 0 0,-10 23-47 0 0,-7 14-28 0 0,1 0 0 0 0,-1 1 0 0 0,1-1 0 0 0,1 1 0 0 0,0-1 0 0 0,0 1 0 0 0,0 1 0 0 0,1-1 0 0 0,7-6 0 0 0,-13 12-18 0 0,0 1 1 0 0,1 0-1 0 0,-1-1 0 0 0,1 1 0 0 0,-1-1 0 0 0,1 1 1 0 0,-1 0-1 0 0,1-1 0 0 0,0 1 0 0 0,-1 0 0 0 0,1 0 1 0 0,-1-1-1 0 0,1 1 0 0 0,0 0 0 0 0,-1 0 1 0 0,1 0-1 0 0,-1 0 0 0 0,1 0 0 0 0,0 0 0 0 0,-1 0 1 0 0,1 0-1 0 0,0 0 0 0 0,-1 0 0 0 0,1 0 0 0 0,-1 0 1 0 0,1 1-1 0 0,0-1 0 0 0,-1 0 0 0 0,2 1 0 0 0,-1 0 5 0 0,0 0-1 0 0,0 0 0 0 0,0 0 1 0 0,0 1-1 0 0,0-1 0 0 0,-1 0 1 0 0,1 0-1 0 0,0 1 0 0 0,-1-1 1 0 0,1 1-1 0 0,-1-1 0 0 0,1 2 1 0 0,1 7 53 0 0,0-1 0 0 0,0 19 1 0 0,-3 25 238 0 0,-2 0 0 0 0,-3-1 1 0 0,-21 92-1 0 0,-7 46 244 0 0,34-185-545 0 0,-1-1-1 0 0,0 1 0 0 0,1 0 0 0 0,0 0 0 0 0,0-1 0 0 0,0 1 0 0 0,1 0 1 0 0,0 0-1 0 0,-1-1 0 0 0,2 1 0 0 0,-1 0 0 0 0,0-1 0 0 0,3 5 0 0 0,-3-9 5 0 0,-1 1 0 0 0,1-1-1 0 0,-1 0 1 0 0,1 0-1 0 0,-1 0 1 0 0,1 0 0 0 0,-1 0-1 0 0,1 0 1 0 0,-1 0-1 0 0,1 0 1 0 0,-1 0 0 0 0,1 0-1 0 0,-1 0 1 0 0,1 0-1 0 0,-1 0 1 0 0,1 0 0 0 0,-1 0-1 0 0,1 0 1 0 0,-1-1 0 0 0,1 1-1 0 0,-1 0 1 0 0,0 0-1 0 0,1 0 1 0 0,-1-1 0 0 0,1 1-1 0 0,-1 0 1 0 0,0-1-1 0 0,1 1 1 0 0,-1 0 0 0 0,1-2-1 0 0,16-13 41 0 0,-14 12-32 0 0,30-30 30 0 0,-17 17-30 0 0,1 0 1 0 0,0 0-1 0 0,1 2 0 0 0,0 0 0 0 0,1 1 0 0 0,22-11 0 0 0,-39 23 2 0 0,1 0-1 0 0,-1-1 1 0 0,0 1 0 0 0,1 1 0 0 0,-1-1-1 0 0,1 0 1 0 0,-1 1 0 0 0,1-1-1 0 0,-1 1 1 0 0,1 0 0 0 0,0 0-1 0 0,-1 0 1 0 0,1 0 0 0 0,-1 0 0 0 0,1 0-1 0 0,-1 1 1 0 0,1-1 0 0 0,-1 1-1 0 0,1 0 1 0 0,-1 0 0 0 0,1 0-1 0 0,-1 0 1 0 0,0 0 0 0 0,1 0-1 0 0,-1 1 1 0 0,0-1 0 0 0,0 1 0 0 0,0 0-1 0 0,0-1 1 0 0,0 1 0 0 0,2 3-1 0 0,-1 1 18 0 0,0-1 0 0 0,0 0 0 0 0,0 1 0 0 0,-1 0 0 0 0,0 0 0 0 0,0-1 0 0 0,0 1 0 0 0,-1 0 0 0 0,0 1 0 0 0,0-1 0 0 0,0 0 0 0 0,-1 8 0 0 0,0-12-61 0 0,0 0 0 0 0,0 0 0 0 0,0-1 0 0 0,0 1 0 0 0,1 0 0 0 0,-1 0 0 0 0,0 0 0 0 0,1 0 0 0 0,0 0 0 0 0,-1-1 0 0 0,1 1 0 0 0,0 0 0 0 0,0 0 0 0 0,0-1 0 0 0,0 1 0 0 0,0-1 0 0 0,0 1 0 0 0,1-1 0 0 0,-1 1-1 0 0,3 1 1 0 0,-2-2-121 0 0,1 1-1 0 0,0-1 1 0 0,-1 0-1 0 0,1 0 1 0 0,0 0-1 0 0,0 0 1 0 0,0 0-1 0 0,0 0 1 0 0,0-1 0 0 0,0 0-1 0 0,6 1 1 0 0,3-2-363 0 0,1 0 1 0 0,0-1-1 0 0,-1 0 1 0 0,1-1 0 0 0,11-5-1 0 0,-22 8 483 0 0,19-7-397 0 0,30-14 0 0 0,-45 18 427 0 0,-1 0 1 0 0,0 0-1 0 0,0 0 0 0 0,0-1 1 0 0,0 1-1 0 0,-1-1 1 0 0,1 0-1 0 0,-1-1 0 0 0,0 1 1 0 0,5-9-1 0 0,3-4 345 0 0,-2-1 0 0 0,0 0-1 0 0,-1-1 1 0 0,-1 0 0 0 0,-1 0-1 0 0,-1-1 1 0 0,8-39 0 0 0,-16 31 468 0 0,2 27-720 0 0,0 0-1 0 0,0 0 1 0 0,0 0 0 0 0,0 0 0 0 0,-1 0 0 0 0,1 0-1 0 0,0 0 1 0 0,0 0 0 0 0,-1 0 0 0 0,1 0-1 0 0,-1 0 1 0 0,1 0 0 0 0,0 0 0 0 0,-1 0-1 0 0,0 0 1 0 0,1 1 0 0 0,-1-1 0 0 0,-1-1-1 0 0,-1 3-30 0 0,-1 1 0 0 0,1 0 0 0 0,-1 0-1 0 0,1 0 1 0 0,0 1 0 0 0,0-1 0 0 0,0 1-1 0 0,0-1 1 0 0,1 1 0 0 0,-1 0 0 0 0,1 0-1 0 0,-1 0 1 0 0,1 0 0 0 0,-2 5 0 0 0,1-1-30 0 0,1-1 1 0 0,0 0-1 0 0,1 1 0 0 0,-1-1 1 0 0,1 1-1 0 0,0-1 1 0 0,1 1-1 0 0,0 8 0 0 0,-2 42 176 0 0,0-38-122 0 0,1 0 0 0 0,1 1 0 0 0,1-1 0 0 0,4 27 1 0 0,-4-43-77 0 0,-1-1 1 0 0,1 1 0 0 0,0-1 0 0 0,0 1 0 0 0,0-1 0 0 0,0 0 0 0 0,0 1 0 0 0,1-1 0 0 0,-1 0 0 0 0,1 0 0 0 0,0 0 0 0 0,-1 0 0 0 0,1 0 0 0 0,0 0 0 0 0,0 0 0 0 0,0-1-1 0 0,0 1 1 0 0,0-1 0 0 0,4 2 0 0 0,-1-1-7 0 0,-1-1 0 0 0,0 1 0 0 0,0-1 0 0 0,1 0 0 0 0,-1-1 0 0 0,0 1 0 0 0,1-1 0 0 0,-1 0 0 0 0,1 0 0 0 0,-1 0 0 0 0,5-1 1 0 0,-2 0-18 0 0,0 0 1 0 0,-1-1 0 0 0,1 0 0 0 0,-1 0 0 0 0,1 0 0 0 0,-1-1 0 0 0,0 0 0 0 0,1 0 0 0 0,-2 0 0 0 0,1-1 0 0 0,0 0 0 0 0,-1 0 0 0 0,1-1 0 0 0,-1 1 0 0 0,4-7 0 0 0,-6 6 13 0 0,0 1 0 0 0,-1-1 0 0 0,1 0 0 0 0,-1 0 0 0 0,-1 0 0 0 0,1 0-1 0 0,-1 0 1 0 0,0-1 0 0 0,0 1 0 0 0,0 0 0 0 0,-1-1 0 0 0,0 1 0 0 0,0-1 0 0 0,0 1 0 0 0,0 0-1 0 0,-1-1 1 0 0,0 1 0 0 0,0 0 0 0 0,-1 0 0 0 0,-2-7 0 0 0,-1 0 0 0 0,0 0 1 0 0,-1 0-1 0 0,-1 1 0 0 0,0 0 1 0 0,0 0-1 0 0,-1 0 0 0 0,-12-11 1 0 0,-25-10-495 0 0,45 32 466 0 0,0 0 0 0 0,0 0 0 0 0,0 0-1 0 0,-1-1 1 0 0,1 1 0 0 0,0 0 0 0 0,0 0-1 0 0,0 0 1 0 0,0 0 0 0 0,0-1 0 0 0,-1 1-1 0 0,1 0 1 0 0,0 0 0 0 0,0 0-1 0 0,0 0 1 0 0,0-1 0 0 0,0 1 0 0 0,0 0-1 0 0,0 0 1 0 0,0 0 0 0 0,0-1 0 0 0,0 1-1 0 0,0 0 1 0 0,0 0 0 0 0,0-1-1 0 0,0 1 1 0 0,0 0 0 0 0,0 0 0 0 0,0 0-1 0 0,0-1 1 0 0,0 1 0 0 0,0 0 0 0 0,0 0-1 0 0,0 0 1 0 0,0-1 0 0 0,1 1 0 0 0,8-5-552 0 0,15-1 206 0 0,-22 6 311 0 0,34-8 347 0 0,0-1-1 0 0,51-20 0 0 0,-82 27-175 0 0,0 1 0 0 0,1 0-1 0 0,-1 0 1 0 0,1 0 0 0 0,-1 0 0 0 0,0 1-1 0 0,1 0 1 0 0,-1 0 0 0 0,1 1-1 0 0,-1-1 1 0 0,1 1 0 0 0,-1 0 0 0 0,0 1-1 0 0,0-1 1 0 0,1 1 0 0 0,-1 0-1 0 0,0 0 1 0 0,-1 1 0 0 0,1-1-1 0 0,0 1 1 0 0,5 5 0 0 0,9 7 73 0 0,-1 1 1 0 0,0 0 0 0 0,23 30-1 0 0,-22-25-42 0 0,-4-5-67 0 0,3 3-2 0 0,20 28 1 0 0,-34-42-57 0 0,-1 0 0 0 0,0 0 0 0 0,0 0 0 0 0,0 1-1 0 0,-1-1 1 0 0,1 1 0 0 0,-1 0 0 0 0,-1-1 0 0 0,1 1-1 0 0,-1 0 1 0 0,1 10 0 0 0,-2-15-7 0 0,0 0 0 0 0,0 1-1 0 0,0-1 1 0 0,0 1 0 0 0,-1-1 0 0 0,1 0-1 0 0,0 1 1 0 0,-1-1 0 0 0,1 0 0 0 0,-1 1-1 0 0,1-1 1 0 0,-1 0 0 0 0,1 1 0 0 0,-1-1-1 0 0,0 0 1 0 0,0 0 0 0 0,0 0 0 0 0,0 0-1 0 0,0 0 1 0 0,0 0 0 0 0,0 0 0 0 0,0 0-1 0 0,0 0 1 0 0,-1 0 0 0 0,-1 1-1 0 0,0-1 0 0 0,1 0 0 0 0,-1-1 0 0 0,0 1 0 0 0,0 0 0 0 0,0-1 0 0 0,0 0 0 0 0,1 1-1 0 0,-1-1 1 0 0,0-1 0 0 0,-4 1 0 0 0,0-1 3 0 0,0 0-1 0 0,0-1 0 0 0,0 0 1 0 0,0 0-1 0 0,1 0 1 0 0,-1-1-1 0 0,0 0 0 0 0,1 0 1 0 0,-8-6-1 0 0,12 8-3 0 0,0-1 0 0 0,0 0 0 0 0,0 0-1 0 0,1 1 1 0 0,-1-1 0 0 0,1 0 0 0 0,0 0 0 0 0,-1 0 0 0 0,1-1-1 0 0,0 1 1 0 0,0 0 0 0 0,0 0 0 0 0,1-1 0 0 0,-1 1 0 0 0,0 0-1 0 0,1-4 1 0 0,-1 1 0 0 0,1 1-1 0 0,0-1 0 0 0,1 1 1 0 0,-1-1-1 0 0,1 1 0 0 0,0-1 1 0 0,0 1-1 0 0,2-6 0 0 0,4-6-14 0 0,0 1 0 0 0,2-1 0 0 0,14-21 0 0 0,-20 33 5 0 0,11-16-18 0 0,0 1 0 0 0,2 0-1 0 0,0 1 1 0 0,1 1 0 0 0,20-16 0 0 0,-26 25 11 0 0,0-1 1 0 0,1 1 0 0 0,0 1 0 0 0,0 0 0 0 0,1 1 0 0 0,0 0 0 0 0,0 1-1 0 0,0 0 1 0 0,1 1 0 0 0,14-2 0 0 0,-24 5 16 0 0,-1 1 0 0 0,1 0 1 0 0,0 0-1 0 0,0 0 0 0 0,0 0 0 0 0,-1 0 1 0 0,1 1-1 0 0,0 0 0 0 0,0 0 0 0 0,-1 0 1 0 0,1 0-1 0 0,0 0 0 0 0,-1 1 0 0 0,0-1 0 0 0,1 1 1 0 0,5 4-1 0 0,-4-2 21 0 0,-1 0-1 0 0,0 1 1 0 0,0-1 0 0 0,0 0-1 0 0,-1 1 1 0 0,0 0-1 0 0,0 0 1 0 0,0 0 0 0 0,0 0-1 0 0,1 7 1 0 0,2 5 70 0 0,-1 0 0 0 0,-1 1-1 0 0,-1-1 1 0 0,0 1 0 0 0,-1 0 0 0 0,-1 21-1 0 0,-5 107 266 0 0,5-118-486 0 0,-1-27-38 0 0,0 1 0 0 0,1-1 1 0 0,-1 1-1 0 0,0-1 0 0 0,1 1 0 0 0,-1 0 0 0 0,0-1 1 0 0,1 0-1 0 0,0 1 0 0 0,-1-1 0 0 0,1 1 1 0 0,0-1-1 0 0,0 0 0 0 0,1 2 0 0 0,2-20-3530 0 0,-4 5 2236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01.309"/>
    </inkml:context>
    <inkml:brush xml:id="br0">
      <inkml:brushProperty name="width" value="0.1" units="cm"/>
      <inkml:brushProperty name="height" value="0.1" units="cm"/>
      <inkml:brushProperty name="color" value="#F6630D"/>
    </inkml:brush>
  </inkml:definitions>
  <inkml:trace contextRef="#ctx0" brushRef="#br0">28 99 6377 0 0,'-2'-17'376'0'0,"-2"-6"-108"0"0,4-1 120 0 0,4 8 88 0 0,-8 11 40 0 0,0 1 32 0 0,2 0 20 0 0,-1 4 0 0 0,1-5-388 0 0,2 7 116 0 0,-2 0-120 0 0,0 0-104 0 0,2 1-80 0 0,-2 1-152 0 0,2-1-228 0 0,-4 2-224 0 0,8 2-88 0 0,-8-1-288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01.648"/>
    </inkml:context>
    <inkml:brush xml:id="br0">
      <inkml:brushProperty name="width" value="0.1" units="cm"/>
      <inkml:brushProperty name="height" value="0.1" units="cm"/>
      <inkml:brushProperty name="color" value="#F6630D"/>
    </inkml:brush>
  </inkml:definitions>
  <inkml:trace contextRef="#ctx0" brushRef="#br0">1 105 8661 0 0,'0'-3'70'0'0,"-1"1"0"0"0,1-1 0 0 0,0 1 0 0 0,0-1 0 0 0,1 1 0 0 0,-1 0 0 0 0,0-1 0 0 0,1 1 0 0 0,-1-1 0 0 0,1 1 0 0 0,0 0 0 0 0,0-1 1 0 0,0 1-1 0 0,0 0 0 0 0,0 0 0 0 0,0 0 0 0 0,1-1 0 0 0,-1 1 0 0 0,1 1 0 0 0,0-1 0 0 0,-1 0 0 0 0,1 0 0 0 0,0 1 0 0 0,0-1 0 0 0,3-1 0 0 0,8-4 139 0 0,2 0 1 0 0,-1 1-1 0 0,1 0 0 0 0,0 1 0 0 0,0 1 0 0 0,0 1 1 0 0,1 0-1 0 0,16-1 0 0 0,-22 3-129 0 0,0 1 1 0 0,0 0-1 0 0,1 0 1 0 0,-1 1-1 0 0,0 0 0 0 0,0 1 1 0 0,0 1-1 0 0,0-1 1 0 0,0 1-1 0 0,-1 1 0 0 0,1 0 1 0 0,-1 0-1 0 0,14 9 1 0 0,-20-11-71 0 0,1 1 0 0 0,-1 0 0 0 0,1 0 1 0 0,-1 0-1 0 0,0 0 0 0 0,0 1 1 0 0,0-1-1 0 0,-1 1 0 0 0,1 0 0 0 0,-1-1 1 0 0,0 1-1 0 0,0 0 0 0 0,0 1 0 0 0,0-1 1 0 0,-1 0-1 0 0,2 9 0 0 0,-2-6 8 0 0,-1 0 0 0 0,0 0 0 0 0,0 0-1 0 0,0 0 1 0 0,-1 0 0 0 0,0 0 0 0 0,-1-1-1 0 0,1 1 1 0 0,-6 12 0 0 0,-2 2 41 0 0,-2 0 0 0 0,0-1 0 0 0,-1 0 0 0 0,-1-1 0 0 0,-23 25 0 0 0,17-21-17 0 0,7-10-23 0 0,0 1 0 0 0,1 0-1 0 0,1 0 1 0 0,0 1-1 0 0,-8 17 1 0 0,17-30-20 0 0,0-1 0 0 0,0 1-1 0 0,1-1 1 0 0,-1 1 0 0 0,0 0 0 0 0,1-1 0 0 0,0 1 0 0 0,-1 0 0 0 0,1 0 0 0 0,0-1 0 0 0,0 1 0 0 0,0 0 0 0 0,0 0 0 0 0,0-1 0 0 0,0 1 0 0 0,0 0 0 0 0,1 0 0 0 0,-1-1-1 0 0,1 1 1 0 0,-1 0 0 0 0,1-1 0 0 0,0 1 0 0 0,0-1 0 0 0,-1 1 0 0 0,1 0 0 0 0,0-1 0 0 0,0 0 0 0 0,0 1 0 0 0,1-1 0 0 0,-1 0 0 0 0,0 1 0 0 0,0-1 0 0 0,1 0 0 0 0,-1 0-1 0 0,1 0 1 0 0,-1 0 0 0 0,1-1 0 0 0,-1 1 0 0 0,1 0 0 0 0,0 0 0 0 0,-1-1 0 0 0,1 1 0 0 0,2-1 0 0 0,5 3-140 0 0,0-2 1 0 0,0 1-1 0 0,1-1 1 0 0,-1-1-1 0 0,0 1 0 0 0,17-3 1 0 0,1-1-918 0 0,0-2 1 0 0,0 0-1 0 0,0-2 0 0 0,-1-1 1 0 0,43-19-1 0 0,-45 13-171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02.206"/>
    </inkml:context>
    <inkml:brush xml:id="br0">
      <inkml:brushProperty name="width" value="0.1" units="cm"/>
      <inkml:brushProperty name="height" value="0.1" units="cm"/>
      <inkml:brushProperty name="color" value="#F6630D"/>
    </inkml:brush>
  </inkml:definitions>
  <inkml:trace contextRef="#ctx0" brushRef="#br0">141 499 4668 0 0,'-15'-2'79'0'0,"4"0"64"0"0,1 0 1 0 0,-1 1-1 0 0,1 0 1 0 0,-1 1-1 0 0,1 0 0 0 0,-1 0 1 0 0,0 1-1 0 0,1 1 0 0 0,-17 4 1 0 0,27-6-134 0 0,0 0 1 0 0,0 0-1 0 0,0 0 1 0 0,-1 0-1 0 0,1 0 1 0 0,0 0-1 0 0,0 0 1 0 0,0 0-1 0 0,0 0 1 0 0,0 0-1 0 0,0 0 1 0 0,0 0-1 0 0,-1 0 1 0 0,1 0-1 0 0,0 0 1 0 0,0 0-1 0 0,0 0 1 0 0,0 0-1 0 0,0 0 1 0 0,0 0-1 0 0,0 0 1 0 0,0 0-1 0 0,-1 1 1 0 0,1-1-1 0 0,0 0 1 0 0,0 0-1 0 0,0 0 1 0 0,0 0-1 0 0,0 0 1 0 0,0 0-1 0 0,0 0 1 0 0,0 0-1 0 0,0 0 1 0 0,0 1-1 0 0,0-1 1 0 0,0 0-1 0 0,0 0 1 0 0,0 0-1 0 0,0 0 1 0 0,0 0-1 0 0,0 0 1 0 0,0 1-1 0 0,0-1 1 0 0,0 0-1 0 0,0 0 1 0 0,0 0-1 0 0,0 0 1 0 0,0 0-1 0 0,0 0 1 0 0,0 0-1 0 0,0 1 1 0 0,0-1-1 0 0,0 0 1 0 0,0 0-1 0 0,0 0 1 0 0,9 3 207 0 0,12 1-88 0 0,41-3-136 0 0,0-3 1 0 0,-1-2-1 0 0,80-16 1 0 0,-106 15-63 0 0,-10 1-15 0 0,5 0 47 0 0,29-8 1 0 0,-52 10 7 0 0,0 0 0 0 0,0-1 0 0 0,0 1 0 0 0,0-2 0 0 0,0 1 0 0 0,-1-1 1 0 0,1 0-1 0 0,-1 0 0 0 0,8-7 0 0 0,-11 7-12 0 0,1-1 0 0 0,-1 0 1 0 0,0 0-1 0 0,-1 0 0 0 0,1 0 0 0 0,-1 0 1 0 0,0-1-1 0 0,0 1 0 0 0,-1-1 0 0 0,1 1 0 0 0,0-11 1 0 0,8-24-17 0 0,-4 23 22 0 0,-4 9 43 0 0,2 0-1 0 0,-1-1 1 0 0,1 1 0 0 0,8-12 0 0 0,-11 17-4 0 0,1 1 1 0 0,0 0-1 0 0,0 0 0 0 0,1 0 1 0 0,-1 0-1 0 0,0 0 1 0 0,1 0-1 0 0,-1 1 0 0 0,1-1 1 0 0,-1 1-1 0 0,1 0 1 0 0,0-1-1 0 0,-1 1 0 0 0,1 0 1 0 0,0 1-1 0 0,0-1 0 0 0,0 0 1 0 0,4 1-1 0 0,3-1 32 0 0,1 1 0 0 0,0 0-1 0 0,0 1 1 0 0,-1 0 0 0 0,1 1-1 0 0,-1 0 1 0 0,1 1 0 0 0,-1 0-1 0 0,0 1 1 0 0,0 0 0 0 0,13 7-1 0 0,-22-11-5 0 0,0 0-1 0 0,0 1 0 0 0,0 0 1 0 0,-1-1-1 0 0,1 1 0 0 0,0 0 1 0 0,0-1-1 0 0,0 1 1 0 0,0 0-1 0 0,-1 0 0 0 0,1 0 1 0 0,0 0-1 0 0,-1-1 0 0 0,1 1 1 0 0,0 2-1 0 0,-1-3-9 0 0,0 1 0 0 0,0-1 1 0 0,0 0-1 0 0,0 1 0 0 0,-1-1 0 0 0,1 1 0 0 0,0-1 0 0 0,0 0 0 0 0,0 1 0 0 0,0-1 1 0 0,-1 0-1 0 0,1 1 0 0 0,0-1 0 0 0,0 0 0 0 0,0 0 0 0 0,-1 1 0 0 0,1-1 0 0 0,0 0 1 0 0,-1 1-1 0 0,1-1 0 0 0,0 0 0 0 0,-1 0 0 0 0,1 0 0 0 0,0 1 0 0 0,-1-1 0 0 0,1 0 0 0 0,0 0 1 0 0,-1 0-1 0 0,1 0 0 0 0,-9 2 303 0 0,1 0 0 0 0,0 0 1 0 0,-12 0-1 0 0,-1 1 115 0 0,-13 0 63 0 0,26-3-367 0 0,0 1 1 0 0,0 0-1 0 0,0 0 1 0 0,0 0-1 0 0,0 1 1 0 0,1 1-1 0 0,-13 4 1 0 0,19-6-99 0 0,-1 0 0 0 0,1 0 1 0 0,0 0-1 0 0,0 0 0 0 0,0 0 0 0 0,0 0 0 0 0,0 0 1 0 0,0 1-1 0 0,0-1 0 0 0,0 0 0 0 0,1 0 0 0 0,-1 1 1 0 0,1-1-1 0 0,-1 1 0 0 0,1-1 0 0 0,-1 1 0 0 0,0 2 1 0 0,-1 31 473 0 0,1-16-277 0 0,-6 34 305 0 0,1-19-212 0 0,0 43 0 0 0,6-69-292 0 0,1-1 0 0 0,0 1 1 0 0,0-1-1 0 0,0 1 0 0 0,1-1 1 0 0,0 1-1 0 0,0-1 0 0 0,7 13 1 0 0,-8-20-51 0 0,-1 0 1 0 0,1 1 0 0 0,0-1 0 0 0,0 0 0 0 0,-1 1 0 0 0,1-1 0 0 0,0 0-1 0 0,0 0 1 0 0,0 0 0 0 0,0 0 0 0 0,0 0 0 0 0,-1 0 0 0 0,1 0 0 0 0,0 0-1 0 0,0 0 1 0 0,0 0 0 0 0,0 0 0 0 0,-1-1 0 0 0,1 1 0 0 0,0 0 0 0 0,0-1-1 0 0,-1 1 1 0 0,1 0 0 0 0,0-1 0 0 0,0 1 0 0 0,0-1 0 0 0,25-14-425 0 0,-23 13 360 0 0,9-6-154 0 0,10-5-264 0 0,36-30 0 0 0,-51 37 481 0 0,0-1 0 0 0,-1 1 0 0 0,1-2 0 0 0,-2 1 0 0 0,1-1 0 0 0,-1 0 0 0 0,0 0 0 0 0,5-13 0 0 0,21-56 64 0 0,-39 105 265 0 0,1 0 0 0 0,1 0 0 0 0,2 1 1 0 0,-2 39-1 0 0,6-64-286 0 0,0 1-1 0 0,0-1 1 0 0,1 0-1 0 0,0 0 1 0 0,-1 0 0 0 0,1 0-1 0 0,1 0 1 0 0,-1 0-1 0 0,0 0 1 0 0,1 0 0 0 0,0-1-1 0 0,0 1 1 0 0,0 0 0 0 0,1-1-1 0 0,-1 0 1 0 0,1 1-1 0 0,-1-1 1 0 0,1 0 0 0 0,0-1-1 0 0,0 1 1 0 0,7 4-1 0 0,-5-4-44 0 0,0-1-1 0 0,0 1 1 0 0,0-1-1 0 0,0-1 1 0 0,0 1-1 0 0,0-1 1 0 0,1 0-1 0 0,-1 0 0 0 0,0 0 1 0 0,1-1-1 0 0,-1 1 1 0 0,0-2-1 0 0,1 1 1 0 0,-1 0-1 0 0,1-1 0 0 0,6-2 1 0 0,6-2-219 0 0,1 0 1 0 0,-1-2-1 0 0,-1 0 0 0 0,0-1 1 0 0,0-1-1 0 0,17-11 1 0 0,-25 13 197 0 0,0 1 0 0 0,0-1 0 0 0,-1 0 0 0 0,0-1 0 0 0,-1 0 0 0 0,1-1 0 0 0,-2 1 0 0 0,1-1 0 0 0,-1 0 0 0 0,0-1 0 0 0,8-19 0 0 0,-6 3 54 0 0,0-1 0 0 0,-2 1 0 0 0,0-2 1 0 0,2-47-1 0 0,-6-115 703 0 0,-4 102-25 0 0,4 71-551 0 0,2 25-83 0 0,3 26-55 0 0,12 162 301 0 0,-8-70 86 0 0,-6-70-252 0 0,-3-20-345 0 0,3-1-1 0 0,14 64 0 0 0,-2-59-1723 0 0,-6-17-213 0 0,-7-14 628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10:09:09.251"/>
    </inkml:context>
    <inkml:brush xml:id="br0">
      <inkml:brushProperty name="width" value="0.1" units="cm"/>
      <inkml:brushProperty name="height" value="0.1" units="cm"/>
      <inkml:brushProperty name="color" value="#F6630D"/>
    </inkml:brush>
  </inkml:definitions>
  <inkml:trace contextRef="#ctx0" brushRef="#br0">0 11 8201 0 0,'17'-4'739'0'0,"-11"2"-422"0"0,1 1 0 0 0,-1 0 0 0 0,0 0-1 0 0,1 0 1 0 0,-1 1 0 0 0,1-1 0 0 0,11 3-1 0 0,19 5 111 0 0,-1 3-1 0 0,0 0 1 0 0,-1 3-1 0 0,0 1 1 0 0,-1 1-1 0 0,0 2 1 0 0,34 24-1 0 0,-61-37-444 0 0,-1 0 0 0 0,0 1 1 0 0,0 0-1 0 0,0 0 0 0 0,-1 0 0 0 0,0 0 1 0 0,0 1-1 0 0,0 0 0 0 0,4 7 0 0 0,-8-11-37 0 0,0 0 0 0 0,0 0 0 0 0,0 0 0 0 0,-1 0 0 0 0,1 1-1 0 0,-1-1 1 0 0,1 0 0 0 0,-1 0 0 0 0,0 0 0 0 0,1 1 0 0 0,-1-1 0 0 0,0 0 0 0 0,-1 0-1 0 0,1 1 1 0 0,0-1 0 0 0,-1 0 0 0 0,1 0 0 0 0,-1 0 0 0 0,1 0 0 0 0,-1 1 0 0 0,0-1-1 0 0,0 0 1 0 0,0 0 0 0 0,0-1 0 0 0,-1 1 0 0 0,1 0 0 0 0,0 0 0 0 0,-1 0-1 0 0,1-1 1 0 0,-1 1 0 0 0,0-1 0 0 0,1 1 0 0 0,-4 1 0 0 0,-29 16-1327 0 0,-13 1-321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02.705"/>
    </inkml:context>
    <inkml:brush xml:id="br0">
      <inkml:brushProperty name="width" value="0.1" units="cm"/>
      <inkml:brushProperty name="height" value="0.1" units="cm"/>
      <inkml:brushProperty name="color" value="#F6630D"/>
    </inkml:brush>
  </inkml:definitions>
  <inkml:trace contextRef="#ctx0" brushRef="#br0">29 467 8201 0 0,'-28'-23'1044'0'0,"38"29"-990"0"0,1-1 0 0 0,-1 0 0 0 0,1-1 0 0 0,0 0 0 0 0,17 3 0 0 0,61 8-223 0 0,-75-13 138 0 0,-1 0-102 0 0,0 0 1 0 0,0-1 0 0 0,1-1-1 0 0,-1 0 1 0 0,0-1-1 0 0,16-3 1 0 0,-26 4 155 0 0,0-1 1 0 0,0 0-1 0 0,0 0 1 0 0,0 0-1 0 0,0 0 0 0 0,0 0 1 0 0,0-1-1 0 0,-1 1 1 0 0,1-1-1 0 0,-1 1 1 0 0,1-1-1 0 0,-1 0 1 0 0,1 0-1 0 0,-1-1 0 0 0,0 1 1 0 0,0 0-1 0 0,0-1 1 0 0,0 1-1 0 0,-1-1 1 0 0,1 1-1 0 0,-1-1 1 0 0,1 0-1 0 0,-1 0 0 0 0,0 0 1 0 0,0 0-1 0 0,0 1 1 0 0,-1-2-1 0 0,1 1 1 0 0,-1 0-1 0 0,1 0 1 0 0,-1 0-1 0 0,0-3 1 0 0,0-4 357 0 0,0 0 0 0 0,1 1 0 0 0,3-12 1 0 0,-4 17-316 0 0,1 1 0 0 0,0 0 1 0 0,0 0-1 0 0,0 0 0 0 0,1 0 1 0 0,-1 0-1 0 0,1 0 0 0 0,0 0 1 0 0,-1 0-1 0 0,1 0 0 0 0,1 1 1 0 0,3-5-1 0 0,-6 7-64 0 0,1 0 0 0 0,-1 0 0 0 0,1 0 0 0 0,-1 0 0 0 0,1 0-1 0 0,-1 0 1 0 0,1 0 0 0 0,-1 0 0 0 0,1 0 0 0 0,-1 0 0 0 0,1 0 0 0 0,-1 0 0 0 0,1 0 0 0 0,-1 0 0 0 0,1 0-1 0 0,-1 0 1 0 0,1 1 0 0 0,-1-1 0 0 0,1 0 0 0 0,-1 0 0 0 0,1 0 0 0 0,-1 1 0 0 0,0-1 0 0 0,1 0 0 0 0,-1 1-1 0 0,1-1 1 0 0,-1 1 0 0 0,0-1 0 0 0,1 0 0 0 0,-1 1 0 0 0,0-1 0 0 0,0 1 0 0 0,1-1 0 0 0,-1 1 0 0 0,0-1 0 0 0,0 1-1 0 0,0-1 1 0 0,1 1 0 0 0,-1-1 0 0 0,0 1 0 0 0,0 0 0 0 0,10 25-6 0 0,-10-24 5 0 0,7 22 5 0 0,-1 0 0 0 0,-2 0 0 0 0,3 38 1 0 0,-5 76-53 0 0,-2-95-63 0 0,-4 30-3158 0 0,4-66 2045 0 0</inkml:trace>
  <inkml:trace contextRef="#ctx0" brushRef="#br0" timeOffset="1">485 60 6469 0 0,'-11'-21'312'0'0,"5"5"-152"0"0,4-1 60 0 0,4 11-12 0 0,-6 6-4 0 0,2 0-16 0 0,0 0-8 0 0,-3 0 0 0 0,5 2-420 0 0,0 2 20 0 0,-4 0-72 0 0,4 2-144 0 0,0 8-236 0 0,0 3-189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03.311"/>
    </inkml:context>
    <inkml:brush xml:id="br0">
      <inkml:brushProperty name="width" value="0.1" units="cm"/>
      <inkml:brushProperty name="height" value="0.1" units="cm"/>
      <inkml:brushProperty name="color" value="#F6630D"/>
    </inkml:brush>
  </inkml:definitions>
  <inkml:trace contextRef="#ctx0" brushRef="#br0">2 149 8461 0 0,'0'-3'94'0'0,"-1"0"-1"0"0,1-1 1 0 0,0 1 0 0 0,-1-1 0 0 0,1 1 0 0 0,1 0 0 0 0,-1-1 0 0 0,0 1-1 0 0,1 0 1 0 0,0-1 0 0 0,0 1 0 0 0,0 0 0 0 0,0 0 0 0 0,2-5 0 0 0,-1 5 92 0 0,-1-1 0 0 0,1 0 0 0 0,0 1 1 0 0,0-1-1 0 0,1 1 0 0 0,-1 0 1 0 0,1 0-1 0 0,-1-1 0 0 0,1 2 1 0 0,0-1-1 0 0,5-4 0 0 0,-7 7-156 0 0,0-1-1 0 0,0 1 0 0 0,0 0 0 0 0,0-1 1 0 0,0 1-1 0 0,0 0 0 0 0,0 0 0 0 0,0 0 1 0 0,0 0-1 0 0,0-1 0 0 0,0 1 0 0 0,0 1 0 0 0,0-1 1 0 0,0 0-1 0 0,0 0 0 0 0,0 0 0 0 0,0 0 1 0 0,0 1-1 0 0,0-1 0 0 0,0 1 0 0 0,0-1 1 0 0,0 0-1 0 0,0 1 0 0 0,-1 0 0 0 0,1-1 0 0 0,0 1 1 0 0,0-1-1 0 0,0 1 0 0 0,-1 0 0 0 0,1 0 1 0 0,0-1-1 0 0,-1 1 0 0 0,1 0 0 0 0,-1 0 1 0 0,1 0-1 0 0,-1 0 0 0 0,1 1 0 0 0,3 5 78 0 0,-1 0 0 0 0,1 1 0 0 0,3 13 0 0 0,-4-11-3 0 0,14 48 394 0 0,20 120 1 0 0,-23-101-399 0 0,-13-67-82 0 0,2-1-1 0 0,-1 1 1 0 0,1-1-1 0 0,1 0 1 0 0,5 11-1 0 0,-7-16-22 0 0,0-1-1 0 0,0 0 0 0 0,0 0 0 0 0,0 0 0 0 0,0 0 0 0 0,1-1 0 0 0,-1 1 1 0 0,1-1-1 0 0,0 1 0 0 0,0-1 0 0 0,0 0 0 0 0,0 0 0 0 0,0 0 1 0 0,0-1-1 0 0,0 1 0 0 0,7 1 0 0 0,1 1-1483 0 0,6-22 1414 0 0,-4 4 56 0 0,4-4 7 0 0,0-1 1 0 0,-1 0 0 0 0,-1-1 0 0 0,21-36 0 0 0,-33 47 9 0 0,1 0 0 0 0,-1 0 1 0 0,0-1-1 0 0,-1 1 1 0 0,0-1-1 0 0,-1 1 0 0 0,1-15 1 0 0,-2 0-5 0 0,-5-37 0 0 0,1 37 4 0 0,0-1-1 0 0,-11-34 1 0 0,11 46-10 0 0,-1 1 0 0 0,0-1-1 0 0,-1 1 1 0 0,0 1 0 0 0,-1-1 0 0 0,-9-11 0 0 0,14 21-48 0 0,-8 7 4 0 0,-30 19 37 0 0,37-21 20 0 0,1-1-1 0 0,0 1 1 0 0,-1 0-1 0 0,1-1 1 0 0,0 1-1 0 0,0 0 1 0 0,1 0-1 0 0,-1 0 1 0 0,1 0-1 0 0,-1 1 1 0 0,1-1-1 0 0,0 0 1 0 0,0 1-1 0 0,1-1 1 0 0,-1 0-1 0 0,1 1 1 0 0,-1-1-1 0 0,1 1 1 0 0,0-1-1 0 0,1 7 1 0 0,-1-6-4 0 0,0 1 13 0 0,0 1 0 0 0,1-1-1 0 0,-1 1 1 0 0,1-1 0 0 0,0 1-1 0 0,1-1 1 0 0,-1 1 0 0 0,1-1-1 0 0,0 0 1 0 0,5 8 0 0 0,-6-10-2 0 0,1-1 0 0 0,0 0 1 0 0,0 1-1 0 0,0-1 1 0 0,0 0-1 0 0,0 0 0 0 0,0 0 1 0 0,0-1-1 0 0,1 1 0 0 0,-1 0 1 0 0,1-1-1 0 0,-1 0 1 0 0,1 0-1 0 0,0 1 0 0 0,-1-1 1 0 0,1-1-1 0 0,0 1 1 0 0,0 0-1 0 0,0-1 0 0 0,0 1 1 0 0,0-1-1 0 0,3 0 1 0 0,11-2 9 0 0,0 0 0 0 0,0-1 0 0 0,0 0 0 0 0,0-1 0 0 0,-1-1 0 0 0,0-1 0 0 0,25-12 0 0 0,-18 7 53 0 0,1 2 0 0 0,32-9 0 0 0,-37 17 532 0 0,-17 21-459 0 0,9 142 368 0 0,-12-139-374 0 0,0 30 19 0 0,1-50-153 0 0,1 0 0 0 0,-1-1 1 0 0,0 1-1 0 0,1 0 0 0 0,0-1 0 0 0,-1 1 0 0 0,1 0 0 0 0,0-1 0 0 0,0 1 0 0 0,1-1 1 0 0,-1 1-1 0 0,1-1 0 0 0,-1 0 0 0 0,4 4 0 0 0,-3-5-3 0 0,0 0 0 0 0,0 0-1 0 0,0 0 1 0 0,0 0 0 0 0,0-1 0 0 0,0 1-1 0 0,0 0 1 0 0,0-1 0 0 0,0 0 0 0 0,0 0 0 0 0,0 1-1 0 0,0-1 1 0 0,0 0 0 0 0,1-1 0 0 0,-1 1-1 0 0,0 0 1 0 0,3-2 0 0 0,1 1-2 0 0,0 0 0 0 0,0-1-1 0 0,0 0 1 0 0,10-6 0 0 0,-12 6 1 0 0,13-7 5 0 0,-1 0 0 0 0,-1-1 0 0 0,0-1 0 0 0,0 0 0 0 0,18-19 0 0 0,-28 25-8 0 0,0 0-1 0 0,0 0 1 0 0,0 0 0 0 0,0 1 0 0 0,1 0-1 0 0,0 0 1 0 0,6-3 0 0 0,-10 6 6 0 0,0 0 0 0 0,0 1 0 0 0,0-1 0 0 0,0 1 0 0 0,0-1 0 0 0,0 1 0 0 0,0 0 0 0 0,1 0 0 0 0,-1 0 0 0 0,0 0 0 0 0,0 0 0 0 0,0 0 0 0 0,0 1 0 0 0,0-1 0 0 0,0 1 0 0 0,0-1 0 0 0,0 1-1 0 0,0 0 1 0 0,0 0 0 0 0,0 0 0 0 0,0 0 0 0 0,0 0 0 0 0,0 0 0 0 0,-1 0 0 0 0,1 1 0 0 0,-1-1 0 0 0,3 3 0 0 0,7 8-10 0 0,0 1 0 0 0,-1 0-1 0 0,0 1 1 0 0,-1 0 0 0 0,-1 1-1 0 0,12 29 1 0 0,-13-30-224 0 0,-4-8-63 0 0,-3-6 182 0 0,1 1-1 0 0,-1-1 1 0 0,1 1 0 0 0,-1-1 0 0 0,0 1-1 0 0,1 0 1 0 0,-1-1 0 0 0,0 1-1 0 0,0-1 1 0 0,1 1 0 0 0,-1 0 0 0 0,0-1-1 0 0,0 1 1 0 0,0 0 0 0 0,0-1-1 0 0,0 1 1 0 0,0 0 0 0 0,0-1 0 0 0,0 1-1 0 0,0 0 1 0 0,0-1 0 0 0,0 1-1 0 0,0 0 1 0 0,-1-1 0 0 0,1 1 0 0 0,0 0-1 0 0,-1 0 1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11.376"/>
    </inkml:context>
    <inkml:brush xml:id="br0">
      <inkml:brushProperty name="width" value="0.1" units="cm"/>
      <inkml:brushProperty name="height" value="0.1" units="cm"/>
      <inkml:brushProperty name="color" value="#F6630D"/>
    </inkml:brush>
  </inkml:definitions>
  <inkml:trace contextRef="#ctx0" brushRef="#br0">6 6 4576 0 0,'0'0'2'0'0,"0"0"0"0"0,0 0 0 0 0,0 0 0 0 0,-1 0-1 0 0,1 0 1 0 0,0 0 0 0 0,0 1 0 0 0,0-1 0 0 0,0 0-1 0 0,0 0 1 0 0,0 0 0 0 0,-1 0 0 0 0,1 0 0 0 0,0 0-1 0 0,0 0 1 0 0,0 0 0 0 0,0 0 0 0 0,0 0 0 0 0,0 0-1 0 0,-1 0 1 0 0,1 0 0 0 0,0 0 0 0 0,0 0 0 0 0,0 0-1 0 0,0 0 1 0 0,0 0 0 0 0,-1-1 0 0 0,1 1 0 0 0,0 0-1 0 0,0 0 1 0 0,0 0 0 0 0,0 0 0 0 0,0 0 0 0 0,0 0-1 0 0,0 0 1 0 0,0 0 0 0 0,-1 0 0 0 0,1 0 0 0 0,0-1-1 0 0,0 1 1 0 0,0 0 0 0 0,0 0 0 0 0,0 0 0 0 0,0 0-1 0 0,0 0 1 0 0,0 0 0 0 0,0-1 0 0 0,0 1 0 0 0,0 0-1 0 0,0 0 1 0 0,0 0 0 0 0,0 0 0 0 0,0 0 0 0 0,0-1-1 0 0,0 1 1 0 0,0 0 0 0 0,0 0 0 0 0,0 0 0 0 0,0 0-1 0 0,9-2 196 0 0,43 5 580 0 0,-15-1-544 0 0,524 32 639 0 0,-440-28-818 0 0,805 42-20 0 0,419 19-180 0 0,-1233-63 166 0 0,1125 27 2301 0 0,-509-50-824 0 0,-541 12-1282 0 0,-67-2-263 0 0,-118 9-350 0 0,-5 1 5 0 0,-13 1-381 0 0,-2 1-22 0 0,-3 0-216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12.086"/>
    </inkml:context>
    <inkml:brush xml:id="br0">
      <inkml:brushProperty name="width" value="0.1" units="cm"/>
      <inkml:brushProperty name="height" value="0.1" units="cm"/>
      <inkml:brushProperty name="color" value="#F6630D"/>
    </inkml:brush>
  </inkml:definitions>
  <inkml:trace contextRef="#ctx0" brushRef="#br0">1 13 7357 0 0,'-1'-7'183'0'0,"1"7"-173"0"0,0 0 1 0 0,0 0-1 0 0,0-1 0 0 0,0 1 1 0 0,0 0-1 0 0,0 0 0 0 0,0 0 1 0 0,0-1-1 0 0,0 1 0 0 0,0 0 1 0 0,0 0-1 0 0,0 0 0 0 0,1-1 1 0 0,-1 1-1 0 0,0 0 0 0 0,0 0 1 0 0,0 0-1 0 0,0-1 0 0 0,0 1 1 0 0,0 0-1 0 0,0 0 0 0 0,0 0 0 0 0,1 0 1 0 0,-1-1-1 0 0,0 1 0 0 0,0 0 1 0 0,0 0-1 0 0,0 0 0 0 0,1 0 1 0 0,-1 0-1 0 0,0 0 0 0 0,0 0 1 0 0,0-1-1 0 0,1 1 0 0 0,-1 0 1 0 0,0 0-1 0 0,1 1 142 0 0,1-1 0 0 0,-1 1 0 0 0,0 0 0 0 0,0-1-1 0 0,0 1 1 0 0,0 0 0 0 0,0 0 0 0 0,0 0 0 0 0,0-1 0 0 0,0 1 0 0 0,0 0 0 0 0,0 1-1 0 0,0-1 1 0 0,-1 0 0 0 0,1 0 0 0 0,0 0 0 0 0,-1 0 0 0 0,2 3 0 0 0,14 27 185 0 0,-8-9-156 0 0,0 0 1 0 0,-1 1-1 0 0,-2 0 1 0 0,0 0-1 0 0,-1 0 1 0 0,-2 1-1 0 0,0-1 0 0 0,-1 1 1 0 0,-4 26-1 0 0,2-33-208 0 0,0 3-399 0 0,-1-1 1 0 0,-1 1-1 0 0,-7 28 1 0 0,5-36-572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12.428"/>
    </inkml:context>
    <inkml:brush xml:id="br0">
      <inkml:brushProperty name="width" value="0.1" units="cm"/>
      <inkml:brushProperty name="height" value="0.1" units="cm"/>
      <inkml:brushProperty name="color" value="#F6630D"/>
    </inkml:brush>
  </inkml:definitions>
  <inkml:trace contextRef="#ctx0" brushRef="#br0">1 7 11057 0 0,'0'0'3'0'0,"0"0"-1"0"0,0 0 1 0 0,0 0 0 0 0,0 0-1 0 0,0-1 1 0 0,1 1 0 0 0,-1 0-1 0 0,0 0 1 0 0,0 0 0 0 0,0 0-1 0 0,0 0 1 0 0,0 0 0 0 0,0 0-1 0 0,0 0 1 0 0,0 0 0 0 0,0 0-1 0 0,0 0 1 0 0,0-1 0 0 0,1 1-1 0 0,-1 0 1 0 0,0 0 0 0 0,0 0-1 0 0,0 0 1 0 0,0 0 0 0 0,0 0-1 0 0,0 0 1 0 0,0 0-1 0 0,0-1 1 0 0,0 1 0 0 0,0 0-1 0 0,0 0 1 0 0,0 0 0 0 0,0 0-1 0 0,0 0 1 0 0,0 0 0 0 0,0 0-1 0 0,0-1 1 0 0,0 1 0 0 0,0 0-1 0 0,0 0 1 0 0,0 0 0 0 0,-1 0-1 0 0,1 0 1 0 0,0 0 0 0 0,0 0-1 0 0,0 0 1 0 0,0-1 0 0 0,0 1-1 0 0,0 0 1 0 0,0 0 0 0 0,0 0-1 0 0,0 0 1 0 0,0 0 0 0 0,0 0-1 0 0,-1 0 1 0 0,1 0 0 0 0,0 0-1 0 0,0 0 1 0 0,0 0 0 0 0,0 0-1 0 0,0 0 1 0 0,0 0 0 0 0,0 0-1 0 0,-1 0 1 0 0,1 0 0 0 0,16-1 137 0 0,20 6-55 0 0,-13 3-371 0 0,1 2 0 0 0,26 15 1 0 0,-33-15-460 0 0,1 0 1 0 0,1-2 0 0 0,0 0 0 0 0,34 8 0 0 0,-7-9-850 0 0,-25-5 824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12.785"/>
    </inkml:context>
    <inkml:brush xml:id="br0">
      <inkml:brushProperty name="width" value="0.1" units="cm"/>
      <inkml:brushProperty name="height" value="0.1" units="cm"/>
      <inkml:brushProperty name="color" value="#F6630D"/>
    </inkml:brush>
  </inkml:definitions>
  <inkml:trace contextRef="#ctx0" brushRef="#br0">201 89 4756 0 0,'15'-13'179'0'0,"2"-2"1274"0"0,0 0-1 0 0,39-24 0 0 0,-51 35 155 0 0,-10 2-100 0 0,-11 3-219 0 0,-87 23 50 0 0,-21 6-2538 0 0,61-10-59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15.370"/>
    </inkml:context>
    <inkml:brush xml:id="br0">
      <inkml:brushProperty name="width" value="0.1" units="cm"/>
      <inkml:brushProperty name="height" value="0.1" units="cm"/>
      <inkml:brushProperty name="color" value="#F6630D"/>
    </inkml:brush>
  </inkml:definitions>
  <inkml:trace contextRef="#ctx0" brushRef="#br0">362 223 4548 0 0,'32'-18'2074'0'0,"-28"16"-739"0"0,-2 23-1169 0 0,-1-17 705 0 0,1-7-836 0 0,28-31 867 0 0,-26 31 155 0 0,-2 2-1031 0 0,1-1 1 0 0,-1 1-1 0 0,1-1 1 0 0,-1 0-1 0 0,0 0 1 0 0,0 0-1 0 0,0 0 1 0 0,4-4-1 0 0,0 0 13 0 0,0 0 318 0 0,3-6-274 0 0,28-40-31 0 0,-28 40 11 0 0,-10 4 13 0 0,1 6-74 0 0,-1 0 0 0 0,1 0-1 0 0,-1 0 1 0 0,1 0 0 0 0,-1-1 0 0 0,0 1 0 0 0,0 0 0 0 0,0 1 0 0 0,0-1 0 0 0,0 0 0 0 0,0 0 0 0 0,-1 0 0 0 0,1 1-1 0 0,-1-1 1 0 0,1 0 0 0 0,-1 1 0 0 0,1-1 0 0 0,-1 1 0 0 0,0 0 0 0 0,0 0 0 0 0,0 0 0 0 0,0 0 0 0 0,0 0 0 0 0,-3-1-1 0 0,-8-3-3 0 0,-1 1 0 0 0,1 1 0 0 0,-22-2-1 0 0,-94-7 5 0 0,120 11 0 0 0,0 1 0 0 0,0 0 0 0 0,0 1 0 0 0,0 0 0 0 0,0 0 0 0 0,0 1 0 0 0,0 0 0 0 0,-14 6 0 0 0,0 0 10 0 0,7-3 19 0 0,0 1-1 0 0,1 0 0 0 0,0 1 0 0 0,-26 16 0 0 0,36-20-10 0 0,-1 1 1 0 0,1 0-1 0 0,0 0 0 0 0,1 0 1 0 0,-1 1-1 0 0,1 0 1 0 0,-1-1-1 0 0,2 2 0 0 0,-1-1 1 0 0,0 0-1 0 0,1 1 1 0 0,0 0-1 0 0,0-1 0 0 0,1 1 1 0 0,-3 8-1 0 0,5-11-5 0 0,0 0-1 0 0,0 0 0 0 0,0 0 1 0 0,0 1-1 0 0,0-1 0 0 0,1 0 1 0 0,-1 0-1 0 0,1 0 0 0 0,0 0 1 0 0,0 0-1 0 0,0 0 1 0 0,0-1-1 0 0,0 1 0 0 0,1 0 1 0 0,0 0-1 0 0,-1-1 0 0 0,1 1 1 0 0,0-1-1 0 0,0 0 1 0 0,0 1-1 0 0,3 1 0 0 0,3 4 26 0 0,1-1 1 0 0,0 1-1 0 0,1-2 0 0 0,11 7 0 0 0,23 10 22 0 0,2-3 0 0 0,91 29 0 0 0,-81-32-68 0 0,82 39 0 0 0,-134-54 7 0 0,0 0 0 0 0,1 0 1 0 0,-1 1-1 0 0,0 0 0 0 0,0 0 0 0 0,-1 0 1 0 0,7 7-1 0 0,-9-9 0 0 0,0 0 1 0 0,-1 0 0 0 0,1 0-1 0 0,-1 0 1 0 0,1 0-1 0 0,-1 0 1 0 0,1 0 0 0 0,-1 0-1 0 0,0 0 1 0 0,0 0-1 0 0,1 0 1 0 0,-1 0-1 0 0,0 0 1 0 0,0 0 0 0 0,0 0-1 0 0,0 1 1 0 0,0-1-1 0 0,0 0 1 0 0,0 0 0 0 0,-1 0-1 0 0,1 0 1 0 0,0 0-1 0 0,-1 0 1 0 0,1 0-1 0 0,-1 0 1 0 0,1 0 0 0 0,-1 0-1 0 0,1 0 1 0 0,-1 0-1 0 0,0 0 1 0 0,1 0 0 0 0,-1 0-1 0 0,0 0 1 0 0,0-1-1 0 0,0 1 1 0 0,1 0-1 0 0,-1-1 1 0 0,0 1 0 0 0,-2 0-1 0 0,-7 6 11 0 0,0-1 0 0 0,0 0-1 0 0,-1-1 1 0 0,0 0 0 0 0,0-1 0 0 0,0 0 0 0 0,-19 4-1 0 0,-85 10 69 0 0,78-14-72 0 0,-44-2 1 0 0,68-2-285 0 0,-1-1-1 0 0,1 0 1 0 0,0-2-1 0 0,0 1 1 0 0,1-1-1 0 0,-25-10 0 0 0,36 13 176 0 0,0-1-1 0 0,0 1 0 0 0,-1-1 0 0 0,1 0 0 0 0,0 1 0 0 0,0-1 0 0 0,0 0 1 0 0,0 1-1 0 0,0-1 0 0 0,0 0 0 0 0,0 0 0 0 0,0 0 0 0 0,0 0 1 0 0,0 0-1 0 0,1 0 0 0 0,-1 0 0 0 0,0-1 0 0 0,1 1 0 0 0,-1 0 1 0 0,1 0-1 0 0,-1 0 0 0 0,1-1 0 0 0,0 1 0 0 0,-1 0 0 0 0,1-1 1 0 0,0 1-1 0 0,0 0 0 0 0,0-2 0 0 0,-1-3-429 0 0,-3-8-598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15.711"/>
    </inkml:context>
    <inkml:brush xml:id="br0">
      <inkml:brushProperty name="width" value="0.1" units="cm"/>
      <inkml:brushProperty name="height" value="0.1" units="cm"/>
      <inkml:brushProperty name="color" value="#F6630D"/>
    </inkml:brush>
  </inkml:definitions>
  <inkml:trace contextRef="#ctx0" brushRef="#br0">290 109 6941 0 0,'8'-3'59'0'0,"-1"0"1"0"0,1 0 0 0 0,-1-1 0 0 0,0 0-1 0 0,1 0 1 0 0,-2-1 0 0 0,1 1 0 0 0,-1-2-1 0 0,1 1 1 0 0,-1-1 0 0 0,-1 0 0 0 0,8-10-1 0 0,-12 16-32 0 0,-1-1 0 0 0,1 0 0 0 0,-1 0 0 0 0,1 1 0 0 0,-1-1 0 0 0,0 0 0 0 0,1 0 0 0 0,-1 0 0 0 0,0 0 0 0 0,0 0 0 0 0,1 0 0 0 0,-1 1 0 0 0,0-1 0 0 0,0 0 0 0 0,0 0 0 0 0,0 0 0 0 0,0 0 0 0 0,0 0 0 0 0,-1 0 0 0 0,1 0 0 0 0,0 0 1 0 0,0 1-1 0 0,-1-1 0 0 0,1 0 0 0 0,-1-1 0 0 0,0 1 5 0 0,0 0 1 0 0,0 0 0 0 0,0 0 0 0 0,0 0 0 0 0,-1 0-1 0 0,1 0 1 0 0,0 0 0 0 0,-1 0 0 0 0,1 1 0 0 0,0-1-1 0 0,-1 0 1 0 0,1 1 0 0 0,-3-1 0 0 0,-4-1 69 0 0,-1 1 0 0 0,1 0 0 0 0,0 0 0 0 0,-11 1 1 0 0,2 1 58 0 0,1 1 0 0 0,0 1 0 0 0,0 0 0 0 0,0 1 1 0 0,0 0-1 0 0,1 2 0 0 0,0 0 0 0 0,0 0 0 0 0,-22 14 1 0 0,26-14-12 0 0,0 2 0 0 0,1-1 1 0 0,0 1-1 0 0,0 1 0 0 0,0 0 1 0 0,1 0-1 0 0,1 1 0 0 0,0 0 1 0 0,0 1-1 0 0,1 0 0 0 0,0 0 1 0 0,-8 17-1 0 0,13-23-118 0 0,0-1-1 0 0,1 1 1 0 0,-1 0 0 0 0,1 0 0 0 0,0 0-1 0 0,0 0 1 0 0,0 0 0 0 0,1 0 0 0 0,0 0-1 0 0,0 0 1 0 0,0 0 0 0 0,0 0 0 0 0,1 0 0 0 0,0 0-1 0 0,0 0 1 0 0,0 0 0 0 0,1 0 0 0 0,0-1-1 0 0,0 1 1 0 0,0 0 0 0 0,0-1 0 0 0,1 0-1 0 0,-1 1 1 0 0,1-1 0 0 0,0 0 0 0 0,1 0-1 0 0,-1-1 1 0 0,1 1 0 0 0,-1-1 0 0 0,1 1-1 0 0,0-1 1 0 0,1-1 0 0 0,-1 1 0 0 0,0 0 0 0 0,7 2-1 0 0,5 1-49 0 0,-1-1 0 0 0,1 0 0 0 0,0-1 0 0 0,0-1-1 0 0,0 0 1 0 0,0-1 0 0 0,29-1 0 0 0,-18-2-638 0 0,1-1 0 0 0,-1-2 1 0 0,50-12-1 0 0,-63 12-113 0 0,-1-1 0 0 0,1 0 0 0 0,-1-2 0 0 0,22-13 0 0 0,-18 10-356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16.081"/>
    </inkml:context>
    <inkml:brush xml:id="br0">
      <inkml:brushProperty name="width" value="0.1" units="cm"/>
      <inkml:brushProperty name="height" value="0.1" units="cm"/>
      <inkml:brushProperty name="color" value="#F6630D"/>
    </inkml:brush>
  </inkml:definitions>
  <inkml:trace contextRef="#ctx0" brushRef="#br0">241 80 5881 0 0,'1'0'20'0'0,"0"0"1"0"0,0 0 0 0 0,0 0 0 0 0,0-1 0 0 0,1 1 0 0 0,-1 0 0 0 0,0-1 0 0 0,0 1 0 0 0,0-1 0 0 0,0 0 0 0 0,-1 1 0 0 0,1-1 0 0 0,0 1 0 0 0,0-1 0 0 0,0 0 0 0 0,0 0-1 0 0,-1 0 1 0 0,1 0 0 0 0,1-1 0 0 0,-2 2 7 0 0,0-1 0 0 0,0 0-1 0 0,0 1 1 0 0,0-1 0 0 0,0 1-1 0 0,0-1 1 0 0,0 0 0 0 0,0 1-1 0 0,0-1 1 0 0,0 1-1 0 0,0-1 1 0 0,0 0 0 0 0,0 1-1 0 0,0-1 1 0 0,-1 1 0 0 0,1-1-1 0 0,0 1 1 0 0,0-1 0 0 0,-1 1-1 0 0,1-1 1 0 0,0 1 0 0 0,-1-1-1 0 0,1 1 1 0 0,0-1 0 0 0,-1 1-1 0 0,1-1 1 0 0,-1 1 0 0 0,1 0-1 0 0,-1-1 1 0 0,1 1-1 0 0,-1 0 1 0 0,1 0 0 0 0,-1-1-1 0 0,1 1 1 0 0,-1 0 0 0 0,1 0-1 0 0,-1 0 1 0 0,0-1 0 0 0,0 1-1 0 0,-18-6 545 0 0,1 1 0 0 0,-29-3 0 0 0,11 1 109 0 0,31 6-555 0 0,0 0 1 0 0,0 1 0 0 0,0-1 0 0 0,0 1 0 0 0,0 0 0 0 0,0 0 0 0 0,0 1 0 0 0,0-1-1 0 0,0 1 1 0 0,-8 3 0 0 0,10-3-73 0 0,0 0 0 0 0,0 1 0 0 0,0-1 0 0 0,0 1 0 0 0,1 0 0 0 0,-1 0 0 0 0,0 0 0 0 0,1 0-1 0 0,0 0 1 0 0,-1 1 0 0 0,1-1 0 0 0,0 1 0 0 0,0-1 0 0 0,1 1 0 0 0,-1 0 0 0 0,0 0 0 0 0,-1 4 0 0 0,-1 2 42 0 0,1 0 0 0 0,-1 0 0 0 0,1 0 0 0 0,1 1 1 0 0,0 0-1 0 0,-1 10 0 0 0,3-16-89 0 0,0-1 1 0 0,0 1-1 0 0,1 0 0 0 0,-1 0 0 0 0,1 0 1 0 0,0 0-1 0 0,0-1 0 0 0,0 1 1 0 0,1 0-1 0 0,-1-1 0 0 0,1 1 1 0 0,0-1-1 0 0,0 0 0 0 0,0 1 1 0 0,0-1-1 0 0,1 0 0 0 0,-1 0 1 0 0,6 4-1 0 0,-3-2-14 0 0,1-1 1 0 0,0 0-1 0 0,0 0 1 0 0,0-1-1 0 0,1 1 1 0 0,-1-1-1 0 0,1-1 1 0 0,-1 1-1 0 0,1-1 1 0 0,0 0-1 0 0,0-1 0 0 0,0 1 1 0 0,0-2-1 0 0,0 1 1 0 0,1-1-1 0 0,-1 0 1 0 0,0 0-1 0 0,0-1 1 0 0,0 0-1 0 0,0 0 1 0 0,0-1-1 0 0,0 1 1 0 0,0-2-1 0 0,0 1 1 0 0,-1-1-1 0 0,1 0 0 0 0,-1 0 1 0 0,0-1-1 0 0,0 0 1 0 0,0 0-1 0 0,0 0 1 0 0,-1-1-1 0 0,0 0 1 0 0,8-8-1 0 0,-12 11 4 0 0,1 0-1 0 0,-1 0 1 0 0,1 0-1 0 0,-1 0 1 0 0,0 0-1 0 0,0-1 1 0 0,0 1-1 0 0,0 0 1 0 0,0-1-1 0 0,0 1 1 0 0,-1-1-1 0 0,1 1 1 0 0,-1-1-1 0 0,0 1 1 0 0,0-1-1 0 0,0-3 1 0 0,0 1-5 0 0,-1 1 1 0 0,0 0 0 0 0,0-1-1 0 0,-1 1 1 0 0,1 0 0 0 0,-1 0-1 0 0,0 0 1 0 0,-4-7 0 0 0,-4-2-40 0 0,0 0 1 0 0,0 0 0 0 0,-24-20 0 0 0,31 31 33 0 0,0-2-125 0 0,0 1-1 0 0,-1 0 1 0 0,0 0-1 0 0,1 0 0 0 0,-1 0 1 0 0,0 1-1 0 0,0 0 1 0 0,-1 0-1 0 0,1 0 1 0 0,0 0-1 0 0,-1 0 0 0 0,1 1 1 0 0,-1 0-1 0 0,1 0 1 0 0,-1 0-1 0 0,0 1 0 0 0,1 0 1 0 0,-1-1-1 0 0,0 1 1 0 0,1 1-1 0 0,-1-1 0 0 0,0 1 1 0 0,-7 2-1 0 0,5 0-780 0 0,3 5-163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16.519"/>
    </inkml:context>
    <inkml:brush xml:id="br0">
      <inkml:brushProperty name="width" value="0.1" units="cm"/>
      <inkml:brushProperty name="height" value="0.1" units="cm"/>
      <inkml:brushProperty name="color" value="#F6630D"/>
    </inkml:brush>
  </inkml:definitions>
  <inkml:trace contextRef="#ctx0" brushRef="#br0">1 179 6973 0 0,'2'-3'-25'0'0,"1"1"101"0"0,-1-1 0 0 0,1 1 0 0 0,0 0 0 0 0,-1 0 0 0 0,1 0 0 0 0,0 0 0 0 0,3-1 0 0 0,-5 3-33 0 0,0-1 0 0 0,0 1 0 0 0,0 0 0 0 0,0 0 0 0 0,-1 0 0 0 0,1 0 0 0 0,0 0 0 0 0,0 0 0 0 0,0 0 0 0 0,0 0 0 0 0,-1 1 0 0 0,1-1 0 0 0,0 0 0 0 0,0 0 0 0 0,0 1 0 0 0,-1-1 0 0 0,1 0 0 0 0,0 1 0 0 0,-1-1 0 0 0,1 1 0 0 0,0-1 0 0 0,-1 1 0 0 0,1-1 0 0 0,0 1 0 0 0,-1-1 0 0 0,1 1 0 0 0,-1 0 0 0 0,1-1 0 0 0,-1 1 0 0 0,1 0 0 0 0,-1 0 0 0 0,0-1 0 0 0,1 1 0 0 0,-1 1 0 0 0,12 22 295 0 0,-2 0-1 0 0,0 1 0 0 0,-2 0 1 0 0,6 29-1 0 0,9 106 294 0 0,-21-146-626 0 0,6 116 65 0 0,-10-123-150 0 0,-3-12-77 0 0,-5-16-142 0 0,9 18 271 0 0,-10-27-22 0 0,1-1 0 0 0,1 0 0 0 0,2-1 0 0 0,1 1 0 0 0,2-1 0 0 0,1-1 0 0 0,1 1 0 0 0,2 0 0 0 0,1 0 0 0 0,6-36 0 0 0,-3 43 36 0 0,1 0 1 0 0,0 1-1 0 0,10-26 1 0 0,-13 44 10 0 0,0 0 0 0 0,1 0 0 0 0,0 0 0 0 0,0 0-1 0 0,0 1 1 0 0,1-1 0 0 0,0 1 0 0 0,0-1 0 0 0,0 1 0 0 0,1 1 0 0 0,-1-1 0 0 0,1 1 0 0 0,0-1 0 0 0,1 1 0 0 0,-1 1-1 0 0,1-1 1 0 0,5-2 0 0 0,-7 5 1 0 0,0 0 0 0 0,0 0 0 0 0,0 1 0 0 0,0-1 0 0 0,0 1 0 0 0,0 0 0 0 0,0 0-1 0 0,0 0 1 0 0,0 1 0 0 0,0 0 0 0 0,0-1 0 0 0,0 1 0 0 0,0 1 0 0 0,0-1 0 0 0,0 0 0 0 0,-1 1 0 0 0,1 0 0 0 0,-1 0-1 0 0,1 0 1 0 0,-1 0 0 0 0,0 1 0 0 0,0-1 0 0 0,6 7 0 0 0,-2-2-2 0 0,1 0 1 0 0,-1 1-1 0 0,-1 0 1 0 0,0 1-1 0 0,0-1 0 0 0,-1 1 1 0 0,0 0-1 0 0,6 14 1 0 0,-10-19 12 0 0,1 1 1 0 0,-1-1-1 0 0,1 1 0 0 0,-1 0 1 0 0,-1 0-1 0 0,1 0 1 0 0,-1 0-1 0 0,1 0 1 0 0,-2-1-1 0 0,1 1 1 0 0,0 0-1 0 0,-1 0 1 0 0,0 0-1 0 0,0 0 1 0 0,0-1-1 0 0,-1 1 1 0 0,0 0-1 0 0,0-1 0 0 0,-5 9 1 0 0,2-6-6 0 0,0 0 1 0 0,0-1-1 0 0,-1 0 0 0 0,-1 0 1 0 0,1 0-1 0 0,-1-1 0 0 0,1 1 1 0 0,-2-2-1 0 0,1 1 1 0 0,-13 5-1 0 0,9-4-85 0 0,1-1-215 0 0,0 0 1 0 0,0 0-1 0 0,0-1 1 0 0,-1 0-1 0 0,0-1 1 0 0,1 0-1 0 0,-20 2 0 0 0,24-6-826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10:09:09.730"/>
    </inkml:context>
    <inkml:brush xml:id="br0">
      <inkml:brushProperty name="width" value="0.1" units="cm"/>
      <inkml:brushProperty name="height" value="0.1" units="cm"/>
      <inkml:brushProperty name="color" value="#F6630D"/>
    </inkml:brush>
  </inkml:definitions>
  <inkml:trace contextRef="#ctx0" brushRef="#br0">131 1 8629 0 0,'-130'40'332'0'0,"137"-41"-190"0"0,0 0 1 0 0,-1 1-1 0 0,1 0 0 0 0,12 1 1 0 0,7 0 39 0 0,1025 12 1667 0 0,-350 10-1423 0 0,436 5-594 0 0,-1103-27 106 0 0,-10-1-117 0 0,0 0 1 0 0,0-1 0 0 0,43-8 0 0 0,-64 6-360 0 0,-9 0 270 0 0,-10-1-45 0 0,-19 0-255 0 0,-304-49-3616 0 0,288 40 3364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16.906"/>
    </inkml:context>
    <inkml:brush xml:id="br0">
      <inkml:brushProperty name="width" value="0.1" units="cm"/>
      <inkml:brushProperty name="height" value="0.1" units="cm"/>
      <inkml:brushProperty name="color" value="#F6630D"/>
    </inkml:brush>
  </inkml:definitions>
  <inkml:trace contextRef="#ctx0" brushRef="#br0">0 225 8133 0 0,'6'-4'143'0'0,"1"1"0"0"0,-1 0 1 0 0,1 0-1 0 0,0 1 1 0 0,0-1-1 0 0,-1 2 0 0 0,2-1 1 0 0,-1 1-1 0 0,0 0 1 0 0,0 0-1 0 0,0 1 0 0 0,0 0 1 0 0,0 0-1 0 0,9 2 0 0 0,-2 1-23 0 0,1 0-1 0 0,-1 1 0 0 0,0 0 0 0 0,-1 1 0 0 0,1 1 1 0 0,13 8-1 0 0,-25-13-113 0 0,0 0 1 0 0,0 0 0 0 0,0 0-1 0 0,-1 0 1 0 0,2 0-1 0 0,-1-1 1 0 0,0 1 0 0 0,0-1-1 0 0,0 1 1 0 0,0-1 0 0 0,0 0-1 0 0,0 0 1 0 0,0 1-1 0 0,1-2 1 0 0,-1 1 0 0 0,0 0-1 0 0,0 0 1 0 0,0-1 0 0 0,0 1-1 0 0,0-1 1 0 0,0 0-1 0 0,0 1 1 0 0,0-1 0 0 0,2-1-1 0 0,-1-1-2 0 0,-1 1-1 0 0,1 0 1 0 0,-1-1 0 0 0,0 1-1 0 0,0-1 1 0 0,0 1-1 0 0,0-1 1 0 0,-1 0-1 0 0,1 0 1 0 0,-1 0 0 0 0,0 0-1 0 0,1 0 1 0 0,-1 0-1 0 0,-1-1 1 0 0,2-4-1 0 0,0-4-6 0 0,0 0-1 0 0,-1 0 0 0 0,-1 0 1 0 0,0 0-1 0 0,0 0 0 0 0,-1 0 1 0 0,-1 0-1 0 0,-5-21 0 0 0,7 29 2 0 0,-1 1-1 0 0,0 0 1 0 0,-1-1 0 0 0,1 1-1 0 0,0 0 1 0 0,-1 0-1 0 0,0 0 1 0 0,0 0-1 0 0,0 0 1 0 0,0 0-1 0 0,0 1 1 0 0,-1-1-1 0 0,1 0 1 0 0,-1 1-1 0 0,1 0 1 0 0,-1 0-1 0 0,0 0 1 0 0,0 0-1 0 0,0 0 1 0 0,0 1-1 0 0,0-1 1 0 0,-1 1-1 0 0,1 0 1 0 0,0 0-1 0 0,-1 0 1 0 0,1 0-1 0 0,0 0 1 0 0,-1 1-1 0 0,1 0 1 0 0,-1-1-1 0 0,1 1 1 0 0,-1 1-1 0 0,1-1 1 0 0,-6 1-1 0 0,-2 2 120 0 0,1 0 1 0 0,-1 0-1 0 0,1 1 0 0 0,0 0 0 0 0,0 1 0 0 0,0 0 0 0 0,1 0 0 0 0,-1 1 0 0 0,1 1 0 0 0,1 0 1 0 0,-1 0-1 0 0,1 0 0 0 0,0 1 0 0 0,1 0 0 0 0,0 1 0 0 0,0-1 0 0 0,1 2 0 0 0,0-1 0 0 0,-5 12 1 0 0,7-14-4 0 0,0 0 1 0 0,1 0 0 0 0,1 1 0 0 0,-1 0-1 0 0,1 0 1 0 0,0-1 0 0 0,1 1 0 0 0,0 0-1 0 0,0 0 1 0 0,0 0 0 0 0,1 1 0 0 0,1-1-1 0 0,-1 0 1 0 0,1 0 0 0 0,1 0 0 0 0,-1 0-1 0 0,2-1 1 0 0,-1 1 0 0 0,1 0 0 0 0,0-1-1 0 0,0 1 1 0 0,1-1 0 0 0,0 0 0 0 0,0 0-1 0 0,1-1 1 0 0,9 12 0 0 0,-3-8-104 0 0,-1 0 1 0 0,2-1-1 0 0,-1-1 0 0 0,1 0 1 0 0,0 0-1 0 0,1-1 1 0 0,14 6-1 0 0,6 0-1403 0 0,58 15 0 0 0,-66-24-54 0 0,-3-1-311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18.967"/>
    </inkml:context>
    <inkml:brush xml:id="br0">
      <inkml:brushProperty name="width" value="0.1" units="cm"/>
      <inkml:brushProperty name="height" value="0.1" units="cm"/>
      <inkml:brushProperty name="color" value="#F6630D"/>
    </inkml:brush>
  </inkml:definitions>
  <inkml:trace contextRef="#ctx0" brushRef="#br0">0 170 6845 0 0,'3'-3'100'0'0,"-2"1"-75"0"0,0 1 1 0 0,0-1-1 0 0,1 1 1 0 0,-1 0 0 0 0,0-1-1 0 0,1 1 1 0 0,-1 0-1 0 0,1 0 1 0 0,0 0 0 0 0,-1 0-1 0 0,1 0 1 0 0,3 0-1 0 0,33-8 291 0 0,2 2 1 0 0,55-3-1 0 0,-19 3-182 0 0,765-49 169 0 0,4 54-64 0 0,-473 10 295 0 0,166 0 989 0 0,-516-8-1437 0 0,146-7 893 0 0,-152 2-689 0 0,-16 5-284 0 0,0 0 0 0 0,0 0 0 0 0,0 0-1 0 0,0-1 1 0 0,0 1 0 0 0,0 0 0 0 0,0 0-1 0 0,0-1 1 0 0,0 1 0 0 0,0 0 0 0 0,-1 0-1 0 0,1 0 1 0 0,0-1 0 0 0,0 1 0 0 0,0 0-1 0 0,0 0 1 0 0,0 0 0 0 0,0-1 0 0 0,-1 1-1 0 0,1 0 1 0 0,0 0 0 0 0,0 0 0 0 0,0 0-1 0 0,0 0 1 0 0,-1-1 0 0 0,1 1 0 0 0,0 0-1 0 0,0 0 1 0 0,0 0 0 0 0,-1 0 0 0 0,1 0-1 0 0,0 0 1 0 0,0 0 0 0 0,0 0 0 0 0,-1 0-1 0 0,-31-11 115 0 0,27 10-155 0 0,-138-29-1715 0 0,107 24 1148 0 0,-28-5-491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19.898"/>
    </inkml:context>
    <inkml:brush xml:id="br0">
      <inkml:brushProperty name="width" value="0.1" units="cm"/>
      <inkml:brushProperty name="height" value="0.1" units="cm"/>
      <inkml:brushProperty name="color" value="#F6630D"/>
    </inkml:brush>
  </inkml:definitions>
  <inkml:trace contextRef="#ctx0" brushRef="#br0">39 45 3408 0 0,'-8'-6'28'0'0,"5"-4"20"0"0,-3 7-12 0 0,-2-2 8 0 0,5-2-8 0 0,-3 3 4 0 0,6 3 8 0 0,-4-3-16 0 0,4 3-36 0 0,0-2-52 0 0,4 6-164 0 0,-4-6 68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3:02.897"/>
    </inkml:context>
    <inkml:brush xml:id="br0">
      <inkml:brushProperty name="width" value="0.1" units="cm"/>
      <inkml:brushProperty name="height" value="0.1" units="cm"/>
      <inkml:brushProperty name="color" value="#F6630D"/>
    </inkml:brush>
  </inkml:definitions>
  <inkml:trace contextRef="#ctx0" brushRef="#br0">6 24 9773 0 0,'0'-1'65'0'0,"-1"-1"0"0"0,0 1 0 0 0,0 0 1 0 0,1-1-1 0 0,-1 1 0 0 0,1 0 0 0 0,0-1 0 0 0,-1 1 0 0 0,1 0 1 0 0,0-1-1 0 0,0 1 0 0 0,0-3 0 0 0,0 1 1018 0 0,1 12 1357 0 0,11 33-1944 0 0,-9-33-130 0 0,-2 5-283 0 0,1 41-92 0 0,-1-41-175 0 0,-2 1-2070 0 0,-1 46 1095 0 0,1-45-194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3:03.256"/>
    </inkml:context>
    <inkml:brush xml:id="br0">
      <inkml:brushProperty name="width" value="0.1" units="cm"/>
      <inkml:brushProperty name="height" value="0.1" units="cm"/>
      <inkml:brushProperty name="color" value="#F6630D"/>
    </inkml:brush>
  </inkml:definitions>
  <inkml:trace contextRef="#ctx0" brushRef="#br0">0 131 8229 0 0,'0'0'246'0'0,"17"-14"32"0"0,53-44 122 0 0,-53 44 1204 0 0,0 5-994 0 0,53-24 7 0 0,-69 33-585 0 0,1-1-1 0 0,-1 1 1 0 0,0 0-1 0 0,0-1 0 0 0,0 1 1 0 0,0 0-1 0 0,0 0 1 0 0,0 0-1 0 0,0-1 0 0 0,1 1 1 0 0,-1 1-1 0 0,0-1 1 0 0,0 0-1 0 0,0 0 0 0 0,0 0 1 0 0,0 0-1 0 0,0 1 1 0 0,0-1-1 0 0,1 1 0 0 0,-1-1 1 0 0,0 1-1 0 0,0-1 1 0 0,0 1-1 0 0,-1-1 0 0 0,1 1 1 0 0,0 0-1 0 0,0 0 1 0 0,0-1-1 0 0,0 1 0 0 0,-1 0 1 0 0,1 0-1 0 0,0 0 1 0 0,-1 0-1 0 0,1 0 0 0 0,0 0 1 0 0,-1 0-1 0 0,1 0 1 0 0,-1 0-1 0 0,0 0 0 0 0,1 0 1 0 0,-1 0-1 0 0,0 0 1 0 0,0 3-1 0 0,2 0 92 0 0,4 9 1727 0 0,-10 46-1774 0 0,-17 183-42 0 0,12-179-31 0 0,0-40-7 0 0,-1-6-314 0 0,-2 0 1 0 0,0 0-1 0 0,-1-1 1 0 0,-1-1-1 0 0,0 0 1 0 0,-1-1-1 0 0,-1 0 0 0 0,-33 22 1 0 0,16-15-1176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3:03.663"/>
    </inkml:context>
    <inkml:brush xml:id="br0">
      <inkml:brushProperty name="width" value="0.1" units="cm"/>
      <inkml:brushProperty name="height" value="0.1" units="cm"/>
      <inkml:brushProperty name="color" value="#F6630D"/>
    </inkml:brush>
  </inkml:definitions>
  <inkml:trace contextRef="#ctx0" brushRef="#br0">13 40 8497 0 0,'1'-4'222'0'0,"0"-1"1"0"0,0 1-1 0 0,0-1 0 0 0,0 1 1 0 0,1-1-1 0 0,3-7 1 0 0,-5 12-205 0 0,1 0 1 0 0,-1 0 0 0 0,0 0-1 0 0,0 0 1 0 0,0 0 0 0 0,0 0-1 0 0,0 0 1 0 0,0 0 0 0 0,0 0-1 0 0,0 0 1 0 0,0 0 0 0 0,0 0 0 0 0,0 0-1 0 0,0 0 1 0 0,0 0 0 0 0,1 0-1 0 0,-1 0 1 0 0,0 0 0 0 0,0 0-1 0 0,0 0 1 0 0,0 0 0 0 0,0 0-1 0 0,0 0 1 0 0,0 0 0 0 0,0 0 0 0 0,0 0-1 0 0,0 0 1 0 0,1 0 0 0 0,-1 0-1 0 0,0 0 1 0 0,0 0 0 0 0,0 0-1 0 0,0 0 1 0 0,0 0 0 0 0,0 0-1 0 0,0 0 1 0 0,0 0 0 0 0,0 0-1 0 0,0 0 1 0 0,0 0 0 0 0,0 0 0 0 0,0 0-1 0 0,0 0 1 0 0,0 0 0 0 0,1 1-1 0 0,-1-1 1 0 0,0 0 0 0 0,0 0-1 0 0,0 0 1 0 0,0 0 0 0 0,0 0-1 0 0,0 0 1 0 0,0 0 0 0 0,0 0 0 0 0,0 0-1 0 0,0 0 1 0 0,0 0 0 0 0,0 1-1 0 0,0-1 1 0 0,0 0 0 0 0,0 0-1 0 0,0 0 1 0 0,0 0 0 0 0,0 0-1 0 0,0 0 1 0 0,0 0 0 0 0,0 0-1 0 0,-1 0 1 0 0,1 0 0 0 0,3 14 559 0 0,1 19-293 0 0,-4-28-169 0 0,5 63 219 0 0,-4 1-1 0 0,-9 93 1 0 0,-20 35-3994 0 0,23-175 2498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3:04.018"/>
    </inkml:context>
    <inkml:brush xml:id="br0">
      <inkml:brushProperty name="width" value="0.1" units="cm"/>
      <inkml:brushProperty name="height" value="0.1" units="cm"/>
      <inkml:brushProperty name="color" value="#F6630D"/>
    </inkml:brush>
  </inkml:definitions>
  <inkml:trace contextRef="#ctx0" brushRef="#br0">57 327 8329 0 0,'-16'-12'87'0'0,"13"10"-52"0"0,0 0 0 0 0,1 0 1 0 0,-1 0-1 0 0,0-1 1 0 0,1 1-1 0 0,-1-1 1 0 0,1 0-1 0 0,0 1 0 0 0,-1-1 1 0 0,1 0-1 0 0,1 0 1 0 0,-1 0-1 0 0,-2-6 0 0 0,2 1 129 0 0,1 1 0 0 0,0-1 1 0 0,0 0-1 0 0,1 1 0 0 0,-1-1 0 0 0,2 0 0 0 0,1-11 0 0 0,-1 13-80 0 0,1 1 1 0 0,0-1 0 0 0,0 1-1 0 0,0 0 1 0 0,1 0 0 0 0,-1 0-1 0 0,1 0 1 0 0,0 0 0 0 0,1 1-1 0 0,7-9 1 0 0,1 2-46 0 0,0 0 0 0 0,1 0 0 0 0,1 1 0 0 0,0 1-1 0 0,0 0 1 0 0,1 1 0 0 0,-1 1 0 0 0,2 0 0 0 0,-1 1 0 0 0,20-4 0 0 0,5 0-59 0 0,0 1 0 0 0,82-6 1 0 0,-81 13 11 0 0,1 1 1 0 0,0 3 0 0 0,-1 1 0 0 0,0 2-1 0 0,0 1 1 0 0,75 23 0 0 0,-93-21 7 0 0,0 1 1 0 0,-1 0 0 0 0,0 2 0 0 0,0 1-1 0 0,-1 0 1 0 0,-1 2 0 0 0,0 0 0 0 0,-1 1-1 0 0,0 1 1 0 0,-1 1 0 0 0,-1 0 0 0 0,-1 1-1 0 0,15 22 1 0 0,-24-29 4 0 0,-1-1 1 0 0,0 1-1 0 0,-1 0 1 0 0,0 1-1 0 0,0-1 1 0 0,-1 1-1 0 0,-1 0 1 0 0,0 0-1 0 0,-1 0 0 0 0,0 0 1 0 0,-1 1-1 0 0,0 23 1 0 0,-2-27-3 0 0,0-1 0 0 0,0 1 0 0 0,-1-1 0 0 0,0 0 0 0 0,0 1-1 0 0,-1-1 1 0 0,0 0 0 0 0,-1-1 0 0 0,1 1 0 0 0,-2 0 0 0 0,1-1 0 0 0,-1 0 0 0 0,0 0 0 0 0,0-1 0 0 0,-1 1 0 0 0,0-1 0 0 0,0 0 0 0 0,-1-1 0 0 0,-10 8 0 0 0,1-3-3 0 0,-1-1 1 0 0,-1 0-1 0 0,1-1 1 0 0,-1-2-1 0 0,0 1 0 0 0,-36 6 1 0 0,-118 8 11 0 0,120-16-9 0 0,16-1-433 0 0,0-2 0 0 0,0-1 1 0 0,0-2-1 0 0,0-2 0 0 0,-64-12 0 0 0,85 11-529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3:04.363"/>
    </inkml:context>
    <inkml:brush xml:id="br0">
      <inkml:brushProperty name="width" value="0.1" units="cm"/>
      <inkml:brushProperty name="height" value="0.1" units="cm"/>
      <inkml:brushProperty name="color" value="#F6630D"/>
    </inkml:brush>
  </inkml:definitions>
  <inkml:trace contextRef="#ctx0" brushRef="#br0">0 0 8229 0 0,'9'4'181'0'0,"-8"-4"-146"0"0,-1 0 0 0 0,1 0-1 0 0,-1 0 1 0 0,1 0 0 0 0,0 0 0 0 0,-1 0-1 0 0,1 1 1 0 0,-1-1 0 0 0,1 0 0 0 0,0 0-1 0 0,-1 1 1 0 0,1-1 0 0 0,-1 0 0 0 0,1 1-1 0 0,-1-1 1 0 0,1 0 0 0 0,-1 1 0 0 0,0-1-1 0 0,1 1 1 0 0,-1-1 0 0 0,1 1 0 0 0,-1-1-1 0 0,0 1 1 0 0,1 0 0 0 0,5 11 297 0 0,7 12-21 0 0,-1 0 0 0 0,11 32 0 0 0,-21-49-311 0 0,1 0-1 0 0,-2 0 1 0 0,1 0 0 0 0,-1 1-1 0 0,0-1 1 0 0,-1 0 0 0 0,1 1-1 0 0,-1-1 1 0 0,-1 1 0 0 0,0-1 0 0 0,0 0-1 0 0,0 0 1 0 0,-4 11 0 0 0,4-14-174 0 0,-1 1 1 0 0,0-1-1 0 0,0 0 1 0 0,-1 0-1 0 0,1-1 1 0 0,-1 1-1 0 0,0 0 1 0 0,0-1-1 0 0,0 0 1 0 0,0 0-1 0 0,0 0 1 0 0,-7 5-1 0 0,0-6-721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3:04.718"/>
    </inkml:context>
    <inkml:brush xml:id="br0">
      <inkml:brushProperty name="width" value="0.1" units="cm"/>
      <inkml:brushProperty name="height" value="0.1" units="cm"/>
      <inkml:brushProperty name="color" value="#F6630D"/>
    </inkml:brush>
  </inkml:definitions>
  <inkml:trace contextRef="#ctx0" brushRef="#br0">64 3 8101 0 0,'-2'0'-144'0'0,"129"-3"-104"0"0,-134 10 148 0 0,1-4 32 0 0,0 5-4 0 0,-3-3 16 0 0,3 6-4 0 0,0-6 152 0 0,-3 3 12 0 0,-124-2-96 0 0,126 2-44 0 0,7 0-184 0 0,0-4-32 0 0,0 4-336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3:05.058"/>
    </inkml:context>
    <inkml:brush xml:id="br0">
      <inkml:brushProperty name="width" value="0.1" units="cm"/>
      <inkml:brushProperty name="height" value="0.1" units="cm"/>
      <inkml:brushProperty name="color" value="#F6630D"/>
    </inkml:brush>
  </inkml:definitions>
  <inkml:trace contextRef="#ctx0" brushRef="#br0">132 168 8101 0 0,'8'-53'38'0'0,"-9"45"126"0"0,0 0 0 0 0,0 0-1 0 0,-1 0 1 0 0,0 0 0 0 0,-1 0 0 0 0,-4-10 0 0 0,5 12-114 0 0,0 3-29 0 0,0 1 0 0 0,1-1-1 0 0,-1 1 1 0 0,0-1 0 0 0,0 1 0 0 0,-1-1-1 0 0,1 1 1 0 0,0 0 0 0 0,-1 0 0 0 0,1 0-1 0 0,-1 0 1 0 0,0 1 0 0 0,1-1 0 0 0,-1 1-1 0 0,0 0 1 0 0,0-1 0 0 0,-6 0 0 0 0,5 1 3 0 0,0-1 0 0 0,0 1 0 0 0,0 1 0 0 0,0-1 0 0 0,0 1 0 0 0,0-1 0 0 0,-1 1 0 0 0,1 0 0 0 0,0 1 0 0 0,0-1 0 0 0,0 1 0 0 0,-7 1 0 0 0,10-1-17 0 0,0-1 0 0 0,0 1 0 0 0,1 0 1 0 0,-1-1-1 0 0,0 1 0 0 0,0 0 0 0 0,1 0 1 0 0,-1-1-1 0 0,0 1 0 0 0,1 0 0 0 0,-1 0 1 0 0,1 0-1 0 0,-1 0 0 0 0,1 0 0 0 0,0 0 0 0 0,-1 0 1 0 0,1 0-1 0 0,0 0 0 0 0,0 0 0 0 0,-1 0 1 0 0,1 0-1 0 0,0 0 0 0 0,0 1 0 0 0,2 30 60 0 0,-1-18 17 0 0,-1-8-53 0 0,1 0 0 0 0,0 0-1 0 0,0 0 1 0 0,0-1 0 0 0,1 1 0 0 0,0 0-1 0 0,0 0 1 0 0,0-1 0 0 0,1 0 0 0 0,0 1-1 0 0,0-1 1 0 0,0 0 0 0 0,1 0-1 0 0,0-1 1 0 0,0 1 0 0 0,0-1 0 0 0,0 0-1 0 0,1 0 1 0 0,8 6 0 0 0,10 5-4 0 0,-1-1-1 0 0,2-1 1 0 0,30 12 0 0 0,-21-10-21 0 0,-15-7-2 0 0,-12-7-7 0 0,-1 1 0 0 0,0 1 0 0 0,0-1 0 0 0,0 1 0 0 0,0-1 0 0 0,0 1 0 0 0,0 1 0 0 0,-1-1 0 0 0,9 8 0 0 0,-15-10 10 0 0,1 0 1 0 0,0-1-1 0 0,-1 1 1 0 0,1 0-1 0 0,-1-1 0 0 0,1 1 1 0 0,-1-1-1 0 0,1 0 1 0 0,-1 1-1 0 0,1-1 1 0 0,-1 0-1 0 0,1 0 1 0 0,-4 0-1 0 0,4 0 7 0 0,-70 9 110 0 0,40-3-251 0 0,1-3 0 0 0,-1 0 0 0 0,-48-3 0 0 0,78 0 19 0 0,0 0 0 0 0,0 0 0 0 0,-1 0-1 0 0,1 0 1 0 0,0 0 0 0 0,0 0 0 0 0,0-1 0 0 0,0 1-1 0 0,0 0 1 0 0,0 0 0 0 0,1-1 0 0 0,-1 1 0 0 0,0-1-1 0 0,0 1 1 0 0,0-1 0 0 0,0 1 0 0 0,0-1-1 0 0,0 0 1 0 0,1 1 0 0 0,-1-1 0 0 0,0 0 0 0 0,1 0-1 0 0,-1 1 1 0 0,0-1 0 0 0,1 0 0 0 0,-1 0-1 0 0,1 0 1 0 0,-1-1 0 0 0,1-3-811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10:09:10.067"/>
    </inkml:context>
    <inkml:brush xml:id="br0">
      <inkml:brushProperty name="width" value="0.1" units="cm"/>
      <inkml:brushProperty name="height" value="0.1" units="cm"/>
      <inkml:brushProperty name="color" value="#F6630D"/>
    </inkml:brush>
  </inkml:definitions>
  <inkml:trace contextRef="#ctx0" brushRef="#br0">168 25 7937 0 0,'0'0'1639'0'0,"-10"-2"-1053"0"0,-57-8 1258 0 0,-5 0-1374 0 0,54 8 2232 0 0,49 30-2595 0 0,-28-25-105 0 0,233 202-93 0 0,-210-185-44 0 0,-12-10-105 0 0,-1 1 1 0 0,14 14-1 0 0,-24-22 29 0 0,-1 1 0 0 0,1-1 0 0 0,0 1 0 0 0,-1-1 0 0 0,0 1 1 0 0,0 0-1 0 0,0 0 0 0 0,0 0 0 0 0,-1 0 0 0 0,0 1 0 0 0,2 7 0 0 0,-2 9-1359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3:05.416"/>
    </inkml:context>
    <inkml:brush xml:id="br0">
      <inkml:brushProperty name="width" value="0.1" units="cm"/>
      <inkml:brushProperty name="height" value="0.1" units="cm"/>
      <inkml:brushProperty name="color" value="#F6630D"/>
    </inkml:brush>
  </inkml:definitions>
  <inkml:trace contextRef="#ctx0" brushRef="#br0">11 22 7101 0 0,'-1'0'55'0'0,"0"-1"1"0"0,0 0-1 0 0,0 1 1 0 0,1-1-1 0 0,-1 0 1 0 0,0 0 0 0 0,1 0-1 0 0,-1 0 1 0 0,1 0-1 0 0,-1 0 1 0 0,1 0-1 0 0,-1 0 1 0 0,1 0 0 0 0,0 0-1 0 0,-1 0 1 0 0,1 0-1 0 0,0 0 1 0 0,0 0-1 0 0,0-1 1 0 0,0 0-1 0 0,21 13 1115 0 0,-13-3-1106 0 0,0 0 0 0 0,0 0 0 0 0,-1 1 0 0 0,0 0 0 0 0,-1 1 0 0 0,0-1 0 0 0,0 1 0 0 0,-1 0 0 0 0,0 1 0 0 0,-1-1 0 0 0,0 1 0 0 0,4 21 0 0 0,-1 9-2 0 0,-1 0-1 0 0,0 49 1 0 0,-5-63 24 0 0,-2 99 298 0 0,-1-44-98 0 0,2-28-99 0 0,2-9-82 0 0,-3 0 1 0 0,-2-1 0 0 0,-9 49 0 0 0,8-80 23 0 0,2-24-31 0 0,1-27-20 0 0,1 36-81 0 0,-14-376-143 0 0,11 326 129 0 0,2 20-2 0 0,1 1-1 0 0,4-39 1 0 0,-3 60 11 0 0,1-1 0 0 0,0 0-1 0 0,1 0 1 0 0,0 1 0 0 0,1 0 0 0 0,0-1 0 0 0,0 2-1 0 0,1-1 1 0 0,13-18 0 0 0,-16 25 3 0 0,1 0 1 0 0,0 0-1 0 0,0 0 0 0 0,0 0 0 0 0,1 0 1 0 0,-1 0-1 0 0,1 1 0 0 0,0 0 1 0 0,-1 0-1 0 0,1 0 0 0 0,0 0 0 0 0,0 1 1 0 0,0-1-1 0 0,1 1 0 0 0,-1 0 0 0 0,0 0 1 0 0,0 0-1 0 0,1 1 0 0 0,-1 0 1 0 0,0 0-1 0 0,1 0 0 0 0,-1 0 0 0 0,5 1 1 0 0,-3 0 3 0 0,0 0 0 0 0,0 1 0 0 0,-1 0 0 0 0,1 0 0 0 0,-1 0 0 0 0,0 0 0 0 0,1 1 0 0 0,-1 0 0 0 0,0 0 0 0 0,0 0 0 0 0,-1 1 0 0 0,1 0 0 0 0,-1 0 1 0 0,0 0-1 0 0,0 0 0 0 0,5 8 0 0 0,-5-8 5 0 0,-1 1 0 0 0,0 0 0 0 0,0 1 1 0 0,-1-1-1 0 0,0 0 0 0 0,0 1 0 0 0,0-1 1 0 0,0 1-1 0 0,-1 0 0 0 0,0-1 0 0 0,0 1 0 0 0,-1 0 1 0 0,1 0-1 0 0,-1 0 0 0 0,-1 0 0 0 0,1-1 1 0 0,-1 1-1 0 0,0 0 0 0 0,0 0 0 0 0,-1-1 0 0 0,1 1 1 0 0,-1-1-1 0 0,-1 1 0 0 0,1-1 0 0 0,-1 0 1 0 0,0 0-1 0 0,0 0 0 0 0,0 0 0 0 0,-1 0 0 0 0,1-1 1 0 0,-1 1-1 0 0,0-1 0 0 0,-1 0 0 0 0,1 0 1 0 0,-1-1-1 0 0,0 0 0 0 0,0 1 0 0 0,0-1 0 0 0,0-1 1 0 0,0 1-1 0 0,0-1 0 0 0,-1 0 0 0 0,0 0 1 0 0,-9 1-1 0 0,0 1-27 0 0,-55 9-137 0 0,65-12-70 0 0,-1-1 0 0 0,0 0 0 0 0,0 0-1 0 0,0 0 1 0 0,0 0 0 0 0,0-1 0 0 0,0 0-1 0 0,0 0 1 0 0,-6-3 0 0 0,3 0-840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3:05.771"/>
    </inkml:context>
    <inkml:brush xml:id="br0">
      <inkml:brushProperty name="width" value="0.1" units="cm"/>
      <inkml:brushProperty name="height" value="0.1" units="cm"/>
      <inkml:brushProperty name="color" value="#F6630D"/>
    </inkml:brush>
  </inkml:definitions>
  <inkml:trace contextRef="#ctx0" brushRef="#br0">19 51 7165 0 0,'-2'-1'143'0'0,"1"0"1"0"0,-1-1 0 0 0,1 1 0 0 0,-1-1 0 0 0,1 0-1 0 0,0 1 1 0 0,0-1 0 0 0,0 0 0 0 0,0 0 0 0 0,0 1-1 0 0,0-1 1 0 0,0 0 0 0 0,1 0 0 0 0,-1 0 0 0 0,1 0-1 0 0,-1 0 1 0 0,1 0 0 0 0,0 0 0 0 0,0 0-1 0 0,0-1 1 0 0,0 1 0 0 0,0 0 0 0 0,1-4 0 0 0,-1 6-113 0 0,0 0 1 0 0,0 0 0 0 0,0 0 0 0 0,1-1 0 0 0,-1 1 0 0 0,0 0-1 0 0,0 0 1 0 0,0 0 0 0 0,0 0 0 0 0,0 0 0 0 0,1 0 0 0 0,-1 0 0 0 0,0-1-1 0 0,0 1 1 0 0,0 0 0 0 0,0 0 0 0 0,1 0 0 0 0,-1 0 0 0 0,0 0-1 0 0,0 0 1 0 0,0 0 0 0 0,0 0 0 0 0,1 0 0 0 0,-1 0 0 0 0,0 0-1 0 0,0 0 1 0 0,0 0 0 0 0,0 0 0 0 0,1 0 0 0 0,-1 0 0 0 0,0 0-1 0 0,0 0 1 0 0,0 0 0 0 0,1 0 0 0 0,-1 0 0 0 0,0 0 0 0 0,0 0-1 0 0,0 1 1 0 0,0-1 0 0 0,0 0 0 0 0,1 0 0 0 0,-1 0 0 0 0,11 9 559 0 0,8 13-328 0 0,-18-21-227 0 0,8 11 19 0 0,-1 1-1 0 0,0 0 0 0 0,-1 0 1 0 0,0 1-1 0 0,-1 0 0 0 0,-1 0 1 0 0,0 0-1 0 0,-1 1 1 0 0,0 0-1 0 0,-2 0 0 0 0,2 17 1 0 0,-1 5-94 0 0,-3 1 0 0 0,-1 0 0 0 0,-7 48 0 0 0,6-77-210 0 0,0 0 0 0 0,0 0-1 0 0,-5 10 1 0 0,-1 6-1498 0 0,4-14 544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3:06.439"/>
    </inkml:context>
    <inkml:brush xml:id="br0">
      <inkml:brushProperty name="width" value="0.1" units="cm"/>
      <inkml:brushProperty name="height" value="0.1" units="cm"/>
      <inkml:brushProperty name="color" value="#F6630D"/>
    </inkml:brush>
  </inkml:definitions>
  <inkml:trace contextRef="#ctx0" brushRef="#br0">255 213 7165 0 0,'-2'-3'76'0'0,"1"-1"1"0"0,0 0-1 0 0,0 1 1 0 0,0-1-1 0 0,0 0 1 0 0,1 0-1 0 0,0 0 1 0 0,-1 1 0 0 0,1-1-1 0 0,1-6 1 0 0,-2-23 838 0 0,0 31-828 0 0,-3-17 679 0 0,-10-31 1 0 0,12 45-695 0 0,0 0 1 0 0,0 0-1 0 0,-1 1 1 0 0,1-1 0 0 0,-1 1-1 0 0,0-1 1 0 0,-1 1 0 0 0,1 0-1 0 0,-1 0 1 0 0,1 0-1 0 0,-7-4 1 0 0,9 8-60 0 0,-1-1 1 0 0,1 0-1 0 0,-1 1 0 0 0,0-1 0 0 0,0 1 1 0 0,1-1-1 0 0,-1 1 0 0 0,0 0 0 0 0,0 0 1 0 0,1-1-1 0 0,-1 1 0 0 0,0 1 0 0 0,0-1 1 0 0,1 0-1 0 0,-1 0 0 0 0,0 1 0 0 0,0-1 1 0 0,1 1-1 0 0,-1-1 0 0 0,0 1 0 0 0,1 0 1 0 0,-4 1-1 0 0,-31 23 0 0 0,35-25-11 0 0,-9 9 22 0 0,1 0-1 0 0,-1 1 1 0 0,2 0-1 0 0,-1 1 1 0 0,2 0-1 0 0,-1 0 1 0 0,1 0-1 0 0,1 1 1 0 0,0 0 0 0 0,1 1-1 0 0,0-1 1 0 0,1 1-1 0 0,0 0 1 0 0,1 0-1 0 0,1 0 1 0 0,0 0-1 0 0,1 0 1 0 0,0 25-1 0 0,1-35-19 0 0,0 1 0 0 0,1-1 0 0 0,0 1 0 0 0,-1-1 0 0 0,1 0 0 0 0,0 1 0 0 0,1-1 0 0 0,-1 0 0 0 0,0 0 0 0 0,1 0 0 0 0,0 0 0 0 0,0 0 0 0 0,0 0 0 0 0,0 0 0 0 0,0 0 0 0 0,1-1-1 0 0,-1 1 1 0 0,1-1 0 0 0,-1 0 0 0 0,1 0 0 0 0,0 0 0 0 0,0 0 0 0 0,0 0 0 0 0,0-1 0 0 0,0 1 0 0 0,0-1 0 0 0,1 0 0 0 0,-1 0 0 0 0,1 0 0 0 0,-1 0 0 0 0,0 0 0 0 0,8-1 0 0 0,0 1-47 0 0,1 0 1 0 0,-1-1-1 0 0,1-1 1 0 0,-1 0 0 0 0,0-1-1 0 0,1 0 1 0 0,-1 0-1 0 0,0-1 1 0 0,11-5-1 0 0,-16 5 33 0 0,0 0-1 0 0,1 0 1 0 0,-1-1-1 0 0,0 0 0 0 0,-1 0 1 0 0,1-1-1 0 0,-1 1 0 0 0,0-1 1 0 0,0 0-1 0 0,0-1 0 0 0,-1 1 1 0 0,0-1-1 0 0,0 0 0 0 0,0 0 1 0 0,-1 0-1 0 0,0 0 1 0 0,0-1-1 0 0,3-11 0 0 0,-3 7 12 0 0,0 0 0 0 0,-1 0 0 0 0,0-1-1 0 0,-1 1 1 0 0,-1 0 0 0 0,0-1 0 0 0,0 1 0 0 0,-1-1-1 0 0,0 1 1 0 0,-6-20 0 0 0,7 31-1 0 0,0 0 0 0 0,0-1 0 0 0,0 1 0 0 0,0-1 0 0 0,0 1 0 0 0,0 0 0 0 0,0-1 0 0 0,0 1 0 0 0,0-1 0 0 0,0 1 1 0 0,0 0-1 0 0,0-1 0 0 0,-1 1 0 0 0,1 0 0 0 0,0-1 0 0 0,0 1 0 0 0,0 0 0 0 0,-1 0 0 0 0,1-1 0 0 0,0 1 0 0 0,0 0 0 0 0,-1-1 0 0 0,1 1 0 0 0,0 0 0 0 0,-1 0 0 0 0,1 0 0 0 0,0-1 0 0 0,-1 1 0 0 0,1 0 0 0 0,-1 0 0 0 0,-6 10 1 0 0,-2 25-2 0 0,8-32 1 0 0,-1 8 5 0 0,-1 0 1 0 0,2 1-1 0 0,-1-1 0 0 0,1 0 0 0 0,1 1 0 0 0,2 19 0 0 0,-2-27-3 0 0,1-1 0 0 0,0 1 0 0 0,0-1 0 0 0,0 1 0 0 0,0-1 0 0 0,1 1 0 0 0,0-1 0 0 0,-1 1 0 0 0,1-1 0 0 0,0 0 0 0 0,0 0 0 0 0,1 0 0 0 0,-1 0 0 0 0,1-1 0 0 0,-1 1 0 0 0,1-1 0 0 0,0 1 0 0 0,0-1 0 0 0,0 0 0 0 0,0 0 0 0 0,1 0 0 0 0,-1 0 0 0 0,0-1 0 0 0,6 2 0 0 0,-1-1 11 0 0,-1 0-1 0 0,1-1 0 0 0,0 0 0 0 0,-1 0 1 0 0,1-1-1 0 0,0 0 0 0 0,-1 0 0 0 0,1-1 1 0 0,0 0-1 0 0,-1-1 0 0 0,1 1 0 0 0,12-6 1 0 0,-12 4 0 0 0,0 0 0 0 0,0 0 0 0 0,-1-1 0 0 0,1 0 0 0 0,-1-1 0 0 0,0 0 0 0 0,0 0 0 0 0,-1 0 0 0 0,1-1 0 0 0,-1 0 0 0 0,7-10 0 0 0,-8 10 33 0 0,-2-1-1 0 0,1 1 0 0 0,-1-1 0 0 0,0 0 1 0 0,0 0-1 0 0,-1 0 0 0 0,0 0 0 0 0,0-1 1 0 0,-1 1-1 0 0,1-1 0 0 0,-2 1 0 0 0,1-1 1 0 0,-1 1-1 0 0,0-1 0 0 0,-2-9 1 0 0,-8 56 50 0 0,8-27-75 0 0,1 1 1 0 0,1-1 0 0 0,-1 0-1 0 0,2 0 1 0 0,0 0 0 0 0,0 0-1 0 0,1 0 1 0 0,1 0 0 0 0,5 17 0 0 0,-7-25-10 0 0,1 1 1 0 0,0-1-1 0 0,0 0 0 0 0,0 0 1 0 0,1 0-1 0 0,-1 0 1 0 0,1 0-1 0 0,0-1 1 0 0,0 1-1 0 0,0-1 1 0 0,1 0-1 0 0,-1 0 1 0 0,1 0-1 0 0,-1 0 1 0 0,1 0-1 0 0,0-1 1 0 0,0 0-1 0 0,0 0 1 0 0,1 0-1 0 0,-1 0 1 0 0,0-1-1 0 0,1 1 1 0 0,-1-1-1 0 0,1 0 1 0 0,0-1-1 0 0,-1 1 1 0 0,8-1-1 0 0,-6 0 4 0 0,11 0 18 0 0,-1 0 1 0 0,1-1 0 0 0,18-4 0 0 0,-30 4-34 0 0,1-1 0 0 0,-1 0 0 0 0,1 0-1 0 0,-1 0 1 0 0,1-1 0 0 0,-1 1 0 0 0,0-1 0 0 0,0-1 0 0 0,0 1 0 0 0,-1-1 0 0 0,1 1 0 0 0,6-8 0 0 0,-4 2 10 0 0,-1 0 0 0 0,1-1 0 0 0,-1 1 0 0 0,-1-1 0 0 0,0 0 0 0 0,0-1 0 0 0,-1 1 0 0 0,0-1 1 0 0,-1 0-1 0 0,0 0 0 0 0,-1 0 0 0 0,0 0 0 0 0,-1 0 0 0 0,0-1 0 0 0,-1 1 0 0 0,0 0 0 0 0,0-1 0 0 0,-2 1 0 0 0,-2-15 0 0 0,4 25-7 0 0,0 0 0 0 0,-1 0-1 0 0,1 0 1 0 0,0 0 0 0 0,0 0 0 0 0,-1 0-1 0 0,1 0 1 0 0,0 0 0 0 0,-1 0 0 0 0,1 0-1 0 0,-1 0 1 0 0,0 0 0 0 0,1 0 0 0 0,-1 1-1 0 0,1-1 1 0 0,-1 0 0 0 0,0 0-1 0 0,0 1 1 0 0,0-1 0 0 0,1 0 0 0 0,-1 1-1 0 0,0-1 1 0 0,0 1 0 0 0,0-1 0 0 0,0 1-1 0 0,0 0 1 0 0,-1-1 0 0 0,0 1-3 0 0,1 0 0 0 0,0 1 1 0 0,-1-1-1 0 0,1 1 0 0 0,-1-1 1 0 0,1 1-1 0 0,0-1 0 0 0,-1 1 1 0 0,1 0-1 0 0,0 0 0 0 0,0 0 1 0 0,-1 0-1 0 0,1 0 1 0 0,0 0-1 0 0,0 0 0 0 0,-1 1 1 0 0,-6 7 8 0 0,1 1 0 0 0,0 0 0 0 0,-7 14 0 0 0,6-9 59 0 0,1 1 1 0 0,1 0 0 0 0,0 0-1 0 0,1 1 1 0 0,1 0 0 0 0,0 0-1 0 0,1 0 1 0 0,1 0 0 0 0,0 0 0 0 0,2 1-1 0 0,1 24 1 0 0,6 10 170 0 0,2-1-1 0 0,21 72 1 0 0,-14-65-194 0 0,12 83 0 0 0,-27-132-31 0 0,-1-1 0 0 0,0 1 0 0 0,0 0 0 0 0,-1-1 0 0 0,0 1 0 0 0,0 0 0 0 0,-1-1 0 0 0,0 0 0 0 0,0 1 0 0 0,-1-1 0 0 0,-6 12 0 0 0,8-18-5 0 0,-1 1 0 0 0,0 0 0 0 0,0-1 0 0 0,1 1 0 0 0,-2-1 0 0 0,1 1 0 0 0,0-1 0 0 0,0 0 0 0 0,-1 0 0 0 0,1 0 0 0 0,-1 0 0 0 0,0 0-1 0 0,1-1 1 0 0,-1 1 0 0 0,0-1 0 0 0,0 0 0 0 0,0 1 0 0 0,0-1 0 0 0,0-1 0 0 0,0 1 0 0 0,-1 0 0 0 0,1-1 0 0 0,0 0 0 0 0,0 0 0 0 0,0 0 0 0 0,-1 0 0 0 0,1 0 0 0 0,0 0-1 0 0,0-1 1 0 0,0 0 0 0 0,0 1 0 0 0,0-1 0 0 0,0-1 0 0 0,-4 0 0 0 0,-2-2 43 0 0,0-1-1 0 0,0 0 1 0 0,0 0-1 0 0,0 0 1 0 0,1-1-1 0 0,0 0 1 0 0,0-1-1 0 0,1 0 1 0 0,-1 0-1 0 0,2-1 1 0 0,-1 1-1 0 0,1-2 1 0 0,0 1-1 0 0,1-1 0 0 0,0 1 1 0 0,0-2-1 0 0,1 1 1 0 0,0 0-1 0 0,-4-16 1 0 0,5 12-15 0 0,0 0-1 0 0,0 0 1 0 0,2 0 0 0 0,-1-1-1 0 0,2 1 1 0 0,0 0 0 0 0,0-1 0 0 0,2 1-1 0 0,-1 0 1 0 0,2-1 0 0 0,-1 1-1 0 0,2 0 1 0 0,0 1 0 0 0,8-18 0 0 0,-6 17-10 0 0,0 1 0 0 0,1 0 1 0 0,0 1-1 0 0,1 0 0 0 0,0 0 1 0 0,1 1-1 0 0,0 0 1 0 0,1 0-1 0 0,0 1 0 0 0,0 0 1 0 0,1 1-1 0 0,0 0 0 0 0,1 1 1 0 0,-1 0-1 0 0,1 1 1 0 0,1 0-1 0 0,16-5 0 0 0,1 4-89 0 0,1 1-1 0 0,-1 1 0 0 0,1 2 0 0 0,0 1 0 0 0,46 3 0 0 0,-35-1-1054 0 0,-50 4-1660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23.900"/>
    </inkml:context>
    <inkml:brush xml:id="br0">
      <inkml:brushProperty name="width" value="0.1" units="cm"/>
      <inkml:brushProperty name="height" value="0.1" units="cm"/>
      <inkml:brushProperty name="color" value="#F6630D"/>
    </inkml:brush>
  </inkml:definitions>
  <inkml:trace contextRef="#ctx0" brushRef="#br0">75 57 7229 0 0,'-29'-12'450'0'0,"24"10"1"0"0,0 0 0 0 0,0 0 1 0 0,0 0-1 0 0,0 0 1 0 0,0 1-1 0 0,-7-2 0 0 0,11 4-355 0 0,1 0-1 0 0,-1-1 1 0 0,1 1-1 0 0,0-1 0 0 0,-1 1 1 0 0,1 0-1 0 0,0-1 1 0 0,0 1-1 0 0,0 0 1 0 0,-1-1-1 0 0,1 1 0 0 0,0 0 1 0 0,0 0-1 0 0,0-1 1 0 0,0 1-1 0 0,0 0 0 0 0,0-1 1 0 0,0 1-1 0 0,0 0 1 0 0,1-1-1 0 0,-1 1 1 0 0,0 0-1 0 0,0-1 0 0 0,0 1 1 0 0,1 0-1 0 0,4 0 48 0 0,0 0 1 0 0,1 0-1 0 0,-1-1 0 0 0,0 0 0 0 0,0 0 0 0 0,0-1 0 0 0,9-1 1 0 0,41-10-124 0 0,-45 10 24 0 0,2-1-45 0 0,13-4-590 0 0,30-10-1 0 0,-25 13-2277 0 0,-20 0 1510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24.305"/>
    </inkml:context>
    <inkml:brush xml:id="br0">
      <inkml:brushProperty name="width" value="0.1" units="cm"/>
      <inkml:brushProperty name="height" value="0.1" units="cm"/>
      <inkml:brushProperty name="color" value="#F6630D"/>
    </inkml:brush>
  </inkml:definitions>
  <inkml:trace contextRef="#ctx0" brushRef="#br0">8 110 7937 0 0,'-7'-30'539'0'0,"7"29"-396"0"0,0-1 0 0 0,0 1-1 0 0,-1-1 1 0 0,1 0 0 0 0,0 1 0 0 0,0-1 0 0 0,1 1 0 0 0,-1-1 0 0 0,0 0 0 0 0,0 1 0 0 0,1-1 0 0 0,-1 1 0 0 0,1-1-1 0 0,0 1 1 0 0,0-3 0 0 0,0 4-53 0 0,0 0 0 0 0,-1 0-1 0 0,1 0 1 0 0,0 0 0 0 0,0 0-1 0 0,-1 0 1 0 0,1 0 0 0 0,0 0-1 0 0,-1 1 1 0 0,1-1 0 0 0,0 0-1 0 0,-1 0 1 0 0,1 1 0 0 0,0-1-1 0 0,-1 0 1 0 0,1 1 0 0 0,0-1-1 0 0,-1 0 1 0 0,1 1 0 0 0,-1-1-1 0 0,1 1 1 0 0,-1-1-1 0 0,1 2 1 0 0,19 16-200 0 0,-15-12 223 0 0,7 6-56 0 0,0 1 0 0 0,-1 0 0 0 0,0 1 0 0 0,-1 1 0 0 0,14 28 0 0 0,31 85 641 0 0,-27-57-351 0 0,-7-15-249 0 0,18 72 0 0 0,-34-118-82 0 0,-1-11 7 0 0,6-15 20 0 0,-4 6-38 0 0,15-23 23 0 0,-12 18-13 0 0,1 0 0 0 0,21-25 0 0 0,-17 23-10 0 0,0-1 0 0 0,-1 0 0 0 0,-1-1 0 0 0,-1 0 0 0 0,0-1 0 0 0,10-30 0 0 0,-6 9-5 0 0,-2-1 0 0 0,10-57 0 0 0,-21 84-4 0 0,-1 0 0 0 0,0 0-1 0 0,-2-20 1 0 0,0 2-11 0 0,2 33-143 0 0,-1 0 118 0 0,0 0 1 0 0,0 0-1 0 0,0 0 1 0 0,0 0-1 0 0,0 0 1 0 0,0 0-1 0 0,0 0 1 0 0,1 0-1 0 0,-1 0 1 0 0,0 0 0 0 0,0 0-1 0 0,0 0 1 0 0,0 0-1 0 0,0 0 1 0 0,0 0-1 0 0,1 0 1 0 0,-1 0-1 0 0,0 0 1 0 0,0 0-1 0 0,0 0 1 0 0,0 0-1 0 0,0 0 1 0 0,0 0-1 0 0,1 0 1 0 0,-1 0-1 0 0,0 0 1 0 0,0 0-1 0 0,0 0 1 0 0,0 0-1 0 0,0 0 1 0 0,0 0-1 0 0,0 0 1 0 0,0 0 0 0 0,0 1-1 0 0,1-1 1 0 0,-1 0-1 0 0,0 0 1 0 0,0 0-1 0 0,0 0 1 0 0,0 0-1 0 0,0 0 1 0 0,0 0-1 0 0,0 1 1 0 0,0-1-1 0 0,0 0 1 0 0,0 0-1 0 0,0 0 1 0 0,0 0-1 0 0,0 0 1 0 0,0 0-1 0 0,0 1 1 0 0,0-1-1 0 0,0 0 1 0 0,0 0-1 0 0,11 14-1915 0 0,3 4-350 0 0,-8-12 1273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24.629"/>
    </inkml:context>
    <inkml:brush xml:id="br0">
      <inkml:brushProperty name="width" value="0.1" units="cm"/>
      <inkml:brushProperty name="height" value="0.1" units="cm"/>
      <inkml:brushProperty name="color" value="#F6630D"/>
    </inkml:brush>
  </inkml:definitions>
  <inkml:trace contextRef="#ctx0" brushRef="#br0">8 0 7197 0 0,'-8'5'584'0'0,"16"-6"1298"0"0,-7 1-1865 0 0,-1 0 1 0 0,1 0-1 0 0,-1 0 1 0 0,1 0-1 0 0,-1 0 1 0 0,1 0-1 0 0,-1 0 1 0 0,1 0-1 0 0,-1 0 1 0 0,1 0-1 0 0,-1 0 1 0 0,1 0-1 0 0,-1 0 1 0 0,1 0-1 0 0,-1 0 1 0 0,1 0-1 0 0,-1 0 1 0 0,1 1-1 0 0,-1-1 1 0 0,1 0-1 0 0,-1 0 1 0 0,0 1-1 0 0,1-1 1 0 0,-1 0-1 0 0,1 1 1 0 0,-1-1-1 0 0,0 0 1 0 0,1 1-1 0 0,0 0 1 0 0,5 19 887 0 0,-6 32 815 0 0,-1-38-1504 0 0,8 37-166 0 0,-8-25 16 0 0,0-22-244 0 0,0 1 0 0 0,1-1 0 0 0,0 1-1 0 0,0-1 1 0 0,0 1 0 0 0,1-1 0 0 0,-1 1-1 0 0,1-1 1 0 0,2 7 0 0 0,5-21-3735 0 0,-5 0 3076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24.983"/>
    </inkml:context>
    <inkml:brush xml:id="br0">
      <inkml:brushProperty name="width" value="0.1" units="cm"/>
      <inkml:brushProperty name="height" value="0.1" units="cm"/>
      <inkml:brushProperty name="color" value="#F6630D"/>
    </inkml:brush>
  </inkml:definitions>
  <inkml:trace contextRef="#ctx0" brushRef="#br0">120 125 5881 0 0,'-1'-34'131'0'0,"1"29"-81"0"0,0 0 1 0 0,0-1-1 0 0,0 1 0 0 0,-1 0 0 0 0,-1-7 0 0 0,1 10-23 0 0,1 0 0 0 0,-1 0 0 0 0,0 0 0 0 0,0 0-1 0 0,0 1 1 0 0,0-1 0 0 0,0 0 0 0 0,-1 1 0 0 0,1-1 0 0 0,0 1 0 0 0,-1-1 0 0 0,1 1 0 0 0,-1 0-1 0 0,1-1 1 0 0,-1 1 0 0 0,0 0 0 0 0,1 0 0 0 0,-4-1 0 0 0,-58-16 1023 0 0,55 16-749 0 0,-6 0 36 0 0,14 2-340 0 0,0 1-1 0 0,-1-1 0 0 0,1 1 0 0 0,0-1 0 0 0,-1 1 0 0 0,1-1 0 0 0,0 1 0 0 0,0 0 1 0 0,-1-1-1 0 0,1 1 0 0 0,0 0 0 0 0,0-1 0 0 0,0 1 0 0 0,0-1 0 0 0,0 1 0 0 0,0 0 0 0 0,0-1 1 0 0,0 1-1 0 0,0 0 0 0 0,0-1 0 0 0,0 1 0 0 0,0 0 0 0 0,0-1 0 0 0,1 2 0 0 0,-1 4-115 0 0,0-6 94 0 0,-1 0-1 0 0,1 1 1 0 0,0-1 0 0 0,0 1 0 0 0,0-1 0 0 0,0 1-1 0 0,0-1 1 0 0,0 1 0 0 0,0-1 0 0 0,0 1 0 0 0,0-1-1 0 0,0 1 1 0 0,0-1 0 0 0,0 1 0 0 0,1-1 0 0 0,-1 0-1 0 0,0 1 1 0 0,0-1 0 0 0,0 1 0 0 0,1-1-1 0 0,-1 1 1 0 0,0-1 0 0 0,0 0 0 0 0,1 1 0 0 0,-1-1-1 0 0,0 0 1 0 0,1 1 0 0 0,10 5-448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25.497"/>
    </inkml:context>
    <inkml:brush xml:id="br0">
      <inkml:brushProperty name="width" value="0.1" units="cm"/>
      <inkml:brushProperty name="height" value="0.1" units="cm"/>
      <inkml:brushProperty name="color" value="#F6630D"/>
    </inkml:brush>
  </inkml:definitions>
  <inkml:trace contextRef="#ctx0" brushRef="#br0">19 284 8265 0 0,'-15'-2'-218'0'0,"12"1"492"0"0,10 1 125 0 0,8-1 299 0 0,-12 0-619 0 0,1 1 0 0 0,0 0 0 0 0,0 0 0 0 0,0 0 0 0 0,0 0 0 0 0,0 1 0 0 0,0-1 0 0 0,0 1 0 0 0,4 2 0 0 0,-7-3-10 0 0,8 2-8 0 0,7 2-57 0 0,0-2 0 0 0,-1 0 1 0 0,23 0-1 0 0,-31-2 1 0 0,0 0 0 0 0,0-1 0 0 0,0 1 0 0 0,0-2 0 0 0,0 1-1 0 0,-1-1 1 0 0,1 0 0 0 0,-1-1 0 0 0,1 1 0 0 0,-1-1 0 0 0,12-7 0 0 0,-13 6-1 0 0,0 0 0 0 0,0-1 1 0 0,0 1-1 0 0,-1-1 1 0 0,0 0-1 0 0,8-10 1 0 0,-11 13-6 0 0,0 1 1 0 0,0-1 0 0 0,0 0-1 0 0,0 0 1 0 0,-1 1-1 0 0,1-1 1 0 0,0 0 0 0 0,-1 0-1 0 0,1 0 1 0 0,-1 0 0 0 0,0 0-1 0 0,0 0 1 0 0,0 0-1 0 0,0 0 1 0 0,0 0 0 0 0,0 0-1 0 0,0 0 1 0 0,0 0 0 0 0,-1 0-1 0 0,1 1 1 0 0,-1-1 0 0 0,0 0-1 0 0,1 0 1 0 0,-1 0-1 0 0,0 0 1 0 0,0 1 0 0 0,0-1-1 0 0,0 0 1 0 0,-2-1 0 0 0,0 0 5 0 0,-1-1 0 0 0,0 1 1 0 0,0 0-1 0 0,-1 1 1 0 0,1-1-1 0 0,-6-2 1 0 0,1 1 680 0 0,-2 8-534 0 0,-32 13-17 0 0,32-13 814 0 0,-7 20-762 0 0,-54 74 2 0 0,53-65-50 0 0,18-19 19 0 0,1-7-78 0 0,1-2-47 0 0,-1-1 0 0 0,1 1 0 0 0,0 0 0 0 0,0-1 0 0 0,1 1 0 0 0,-1-1 0 0 0,1 1 0 0 0,0-1 1 0 0,0 0-1 0 0,1 0 0 0 0,-1 0 0 0 0,1 0 0 0 0,0 0 0 0 0,5 5 0 0 0,1 0-13 0 0,0 0-1 0 0,0-1 1 0 0,1 0 0 0 0,14 8 0 0 0,-18-12-36 0 0,1 0 0 0 0,-1-1 0 0 0,1 0 0 0 0,-1 0 0 0 0,1-1 0 0 0,0 0 0 0 0,0 0 0 0 0,0-1 0 0 0,1 1 0 0 0,-1-2 0 0 0,0 1-1 0 0,0-1 1 0 0,1 0 0 0 0,-1 0 0 0 0,0-1 0 0 0,0 0 0 0 0,0 0 0 0 0,0-1 0 0 0,0 0 0 0 0,0 0 0 0 0,0-1 0 0 0,0 0 0 0 0,-1 0 0 0 0,1 0 0 0 0,-1-1 0 0 0,0 0 0 0 0,0 0 0 0 0,0-1 0 0 0,-1 0 0 0 0,0 0 0 0 0,1 0 0 0 0,-2 0 0 0 0,1-1 0 0 0,-1 0 0 0 0,0 0 0 0 0,0 0 0 0 0,3-7 0 0 0,0-3 9 0 0,-2 0 0 0 0,0 0 0 0 0,-1 0 1 0 0,-1-1-1 0 0,2-17 0 0 0,-4 19-1 0 0,1 0 0 0 0,1 0 0 0 0,1 0 0 0 0,0 1 0 0 0,12-29 0 0 0,-15 41 7 0 0,0 0 0 0 0,0 1-1 0 0,0-1 1 0 0,1 0 0 0 0,-1 0 0 0 0,0 1 0 0 0,1-1 0 0 0,0 0 0 0 0,-1 1-1 0 0,3-2 1 0 0,-3 2 0 0 0,0 1 0 0 0,-1 0-1 0 0,1-1 1 0 0,0 1 0 0 0,0 0-1 0 0,-1 0 1 0 0,1-1 0 0 0,0 1-1 0 0,0 0 1 0 0,-1 0 0 0 0,1 0 0 0 0,0 0-1 0 0,0 0 1 0 0,0 0 0 0 0,-1 0-1 0 0,1 0 1 0 0,0 0 0 0 0,0 1-1 0 0,-1-1 1 0 0,2 0 0 0 0,0 2-1 0 0,0-1 0 0 0,0 0 0 0 0,-1 1-1 0 0,1 0 1 0 0,0-1 0 0 0,-1 1 0 0 0,1 0 0 0 0,-1 0 0 0 0,0-1 0 0 0,1 1 0 0 0,-1 0 0 0 0,0 0 0 0 0,0 1 0 0 0,-1-1 0 0 0,1 0 0 0 0,0 0 0 0 0,-1 0 0 0 0,1 3 0 0 0,12 67 14 0 0,-9-45 11 0 0,9 33 1 0 0,-11-56-29 0 0,1 1 0 0 0,1 0 0 0 0,-1-1 0 0 0,1 1 1 0 0,0-1-1 0 0,7 6 0 0 0,5-20 13 0 0,-16 10-8 0 0,4-3 8 0 0,0 1 0 0 0,0 0-1 0 0,0 0 1 0 0,0 0 0 0 0,1 0 0 0 0,-1 1 0 0 0,0-1 0 0 0,1 1 0 0 0,-1 0-1 0 0,7 0 1 0 0,-6 0-4 0 0,1 0 0 0 0,-1 0 0 0 0,0 0-1 0 0,0-1 1 0 0,0 1 0 0 0,0-1 0 0 0,9-5 0 0 0,14-21-22 0 0,-25 24 11 0 0,1-1 1 0 0,0 1-1 0 0,0 0 1 0 0,7-5-1 0 0,-10 9 6 0 0,-1 0-1 0 0,0 0 1 0 0,0 0 0 0 0,0-1 0 0 0,0 1 0 0 0,1 0-1 0 0,-1 0 1 0 0,0 0 0 0 0,0 0 0 0 0,0 0 0 0 0,1 0-1 0 0,-1 0 1 0 0,0 0 0 0 0,0 0 0 0 0,0 0 0 0 0,0 0-1 0 0,1 0 1 0 0,-1 0 0 0 0,0 0 0 0 0,0 0 0 0 0,0 0-1 0 0,1 1 1 0 0,-1-1 0 0 0,0 0 0 0 0,0 0 0 0 0,0 0-1 0 0,0 0 1 0 0,0 0 0 0 0,1 0 0 0 0,-1 0 0 0 0,0 0-1 0 0,0 1 1 0 0,0-1 0 0 0,0 0 0 0 0,0 0 0 0 0,0 0-1 0 0,1 0 1 0 0,-1 1 0 0 0,0-1 0 0 0,0 0 0 0 0,0 0-1 0 0,0 1 1 0 0,3 12-25 0 0,-1 14 12 0 0,-2-27 14 0 0,0 1 1 0 0,0 0-1 0 0,0 0 1 0 0,0 0 0 0 0,0 0 0 0 0,0 0-1 0 0,0 0 1 0 0,0 0 0 0 0,1 0 0 0 0,-1 0 0 0 0,0 0-1 0 0,1 0 1 0 0,-1-1 0 0 0,1 1 0 0 0,-1 0-1 0 0,1 0 1 0 0,-1 0 0 0 0,1 0 0 0 0,0-1-1 0 0,-1 1 1 0 0,1 0 0 0 0,0 0 0 0 0,-1-1 0 0 0,1 1-1 0 0,0-1 1 0 0,0 1 0 0 0,0-1 0 0 0,0 1-1 0 0,0-1 1 0 0,0 1 0 0 0,0-1 0 0 0,0 0-1 0 0,1 1 1 0 0,4 0 19 0 0,0-1 0 0 0,-1 1 0 0 0,1-1 0 0 0,11-2-1 0 0,3 1 23 0 0,-5 1-20 0 0,0 0 0 0 0,0-1 0 0 0,-1-1 0 0 0,1 0 0 0 0,19-6 0 0 0,-30 7 25 0 0,0 0 0 0 0,-1 0-1 0 0,1-1 1 0 0,-1 0 0 0 0,1 0-1 0 0,-1 0 1 0 0,0 0 0 0 0,1 0-1 0 0,-1-1 1 0 0,0 1 0 0 0,0-1-1 0 0,-1 0 1 0 0,1 0 0 0 0,-1 0-1 0 0,1 0 1 0 0,-1-1-1 0 0,0 1 1 0 0,0 0 0 0 0,-1-1-1 0 0,1 0 1 0 0,-1 1 0 0 0,1-1-1 0 0,-1 0 1 0 0,0 0 0 0 0,0-6-1 0 0,0 0-11 0 0,0 1 0 0 0,-1-1 0 0 0,0 0-1 0 0,0 1 1 0 0,-1-1 0 0 0,-1 1-1 0 0,0-1 1 0 0,0 1 0 0 0,-1 0 0 0 0,0-1-1 0 0,0 1 1 0 0,-1 1 0 0 0,0-1 0 0 0,-1 0-1 0 0,0 1 1 0 0,0 0 0 0 0,-1 0-1 0 0,0 1 1 0 0,0 0 0 0 0,-1 0 0 0 0,0 0-1 0 0,0 0 1 0 0,-1 1 0 0 0,1 1 0 0 0,-1-1-1 0 0,-1 1 1 0 0,1 1 0 0 0,-1-1-1 0 0,1 1 1 0 0,-1 1 0 0 0,0 0 0 0 0,-1 0-1 0 0,1 1 1 0 0,-11-2 0 0 0,-28 0-889 0 0,-16 5-378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29.462"/>
    </inkml:context>
    <inkml:brush xml:id="br0">
      <inkml:brushProperty name="width" value="0.1" units="cm"/>
      <inkml:brushProperty name="height" value="0.1" units="cm"/>
      <inkml:brushProperty name="color" value="#F6630D"/>
    </inkml:brush>
  </inkml:definitions>
  <inkml:trace contextRef="#ctx0" brushRef="#br0">69 196 8069 0 0,'0'0'52'0'0,"-5"-6"156"0"0,-15-15 44 0 0,15 16 2027 0 0,3-2-2031 0 0,-8-22-46 0 0,7 22 636 0 0,10-4-690 0 0,22-36 14 0 0,-22 35-10 0 0,2 6-19 0 0,30-21-29 0 0,-33 24-65 0 0,1 0 0 0 0,-1 1 0 0 0,0-1 1 0 0,0 2-1 0 0,1-1 0 0 0,-1 1 0 0 0,1 0 1 0 0,0 0-1 0 0,-1 1 0 0 0,1-1 1 0 0,12 3-1 0 0,0-2 62 0 0,-7 0-3 0 0,1 1 0 0 0,0 0 0 0 0,-1 0-1 0 0,23 6 1 0 0,-30-5-73 0 0,0-1 0 0 0,0 1 0 0 0,-1 1 0 0 0,1-1-1 0 0,0 1 1 0 0,-1-1 0 0 0,1 1 0 0 0,-1 1 0 0 0,0-1 0 0 0,0 1-1 0 0,0-1 1 0 0,-1 1 0 0 0,6 6 0 0 0,-8-8 146 0 0,-15 26-111 0 0,14-28-60 0 0,-20 40 3 0 0,-32 47 0 0 0,38-68-1 0 0,0-2 0 0 0,-2 1 0 0 0,-27 24 0 0 0,37-37 0 0 0,1-1 0 0 0,-1 1 0 0 0,0-1 0 0 0,0 1 0 0 0,0-2 0 0 0,-1 1 0 0 0,1-1 0 0 0,-1 0 0 0 0,-9 3 0 0 0,-1-1 7 0 0,-2 3-3 0 0,0-2-1 0 0,-31 7 1 0 0,50-13-4 0 0,0 0-1 0 0,0 0 1 0 0,-1 0 0 0 0,1 0 0 0 0,0 0 0 0 0,-1 0 0 0 0,1 0-1 0 0,0 0 1 0 0,0 0 0 0 0,-1-1 0 0 0,1 1 0 0 0,0 0 0 0 0,0 0-1 0 0,-1 0 1 0 0,1 0 0 0 0,0 0 0 0 0,0 0 0 0 0,-1-1 0 0 0,1 1 0 0 0,0 0-1 0 0,0 0 1 0 0,-1 0 0 0 0,1-1 0 0 0,0 1 0 0 0,0 0 0 0 0,0 0-1 0 0,0 0 1 0 0,-1-1 0 0 0,1 1 0 0 0,-17-17 6 0 0,14 11-33 0 0,10-9-1 0 0,1 1 21 0 0,0-1-1 0 0,1 1 1 0 0,14-17-1 0 0,-15 23-1 0 0,0 0-1 0 0,0 0 1 0 0,1 1-1 0 0,0 1 1 0 0,15-9-1 0 0,-22 13 11 0 0,0 1-1 0 0,0 0 1 0 0,0 0 0 0 0,0 0-1 0 0,0 0 1 0 0,0 0 0 0 0,0 0-1 0 0,1 1 1 0 0,-1-1 0 0 0,0 1-1 0 0,0-1 1 0 0,1 1 0 0 0,-1 0-1 0 0,0 0 1 0 0,1 0 0 0 0,-1 0-1 0 0,0 1 1 0 0,0-1 0 0 0,1 0 0 0 0,-1 1-1 0 0,0 0 1 0 0,0-1 0 0 0,0 1-1 0 0,0 0 1 0 0,0 0 0 0 0,0 0-1 0 0,0 1 1 0 0,0-1 0 0 0,0 0-1 0 0,3 4 1 0 0,0 1 56 0 0,0 0-1 0 0,-1 0 1 0 0,0 1-1 0 0,0-1 1 0 0,-1 1 0 0 0,5 13-1 0 0,-3-9 38 0 0,3 8 57 0 0,7 30 1 0 0,-12-34-148 0 0,2-1-1 0 0,0 1 1 0 0,1-1 0 0 0,9 18 0 0 0,-14-30-111 0 0,0 0 0 0 0,0 0 0 0 0,0 0 0 0 0,1-1 0 0 0,-1 1 1 0 0,1 0-1 0 0,-1-1 0 0 0,1 1 0 0 0,-1-1 0 0 0,1 1 0 0 0,0-1 0 0 0,0 0 1 0 0,0 0-1 0 0,0 0 0 0 0,0 0 0 0 0,4 2 0 0 0,-4-3-170 0 0,0 0-1 0 0,1 0 0 0 0,-1 0 1 0 0,1 0-1 0 0,-1 0 0 0 0,1-1 1 0 0,-1 1-1 0 0,0-1 1 0 0,1 0-1 0 0,-1 1 0 0 0,0-1 1 0 0,1 0-1 0 0,-1 0 0 0 0,0-1 1 0 0,2 0-1 0 0,11-6-999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29.802"/>
    </inkml:context>
    <inkml:brush xml:id="br0">
      <inkml:brushProperty name="width" value="0.1" units="cm"/>
      <inkml:brushProperty name="height" value="0.1" units="cm"/>
      <inkml:brushProperty name="color" value="#F6630D"/>
    </inkml:brush>
  </inkml:definitions>
  <inkml:trace contextRef="#ctx0" brushRef="#br0">87 38 6157 0 0,'7'-12'477'0'0,"-12"4"-148"0"0,3 6-287 0 0,2 2-5 0 0,0 0 0 0 0,0-1 0 0 0,0 1 0 0 0,0-1 0 0 0,0 1 0 0 0,0 0 0 0 0,0-1 0 0 0,0 1 0 0 0,0 0 0 0 0,0-1 0 0 0,0 1 0 0 0,0 0 0 0 0,0-1 0 0 0,0 1 0 0 0,0-1 0 0 0,0 1 0 0 0,0 0 0 0 0,0-1 0 0 0,0 1 0 0 0,1 0 0 0 0,-1-1 0 0 0,0 1 0 0 0,0 0 0 0 0,0 0 0 0 0,1-1 0 0 0,-1 1 0 0 0,0 0 0 0 0,0-1 0 0 0,1 1 0 0 0,-1 0 0 0 0,0 0 0 0 0,1 0 0 0 0,-1-1 0 0 0,0 1 0 0 0,1 0 0 0 0,-1 0 0 0 0,0 0 0 0 0,1 0 0 0 0,-1 0 0 0 0,0 0 0 0 0,1-1 0 0 0,-1 1 0 0 0,1 0 0 0 0,-1 0 0 0 0,1 0 0 0 0,19-4 1816 0 0,-18 5-1700 0 0,0 0 0 0 0,-1-1 0 0 0,1 1 0 0 0,0 0 0 0 0,-1 0-1 0 0,1 0 1 0 0,-1 0 0 0 0,1 0 0 0 0,-1 0 0 0 0,0 0 0 0 0,1 1 0 0 0,-1-1 0 0 0,2 3-1 0 0,16 27 1119 0 0,3 3-264 0 0,5-5-387 0 0,-1 2 1 0 0,-2 0-1 0 0,31 53 0 0 0,-49-74-571 0 0,-1 1-1 0 0,0-1 1 0 0,-1 1-1 0 0,0 0 1 0 0,-1 1-1 0 0,0-1 1 0 0,-1 0-1 0 0,0 1 1 0 0,-1 0-1 0 0,0-1 1 0 0,-1 1-1 0 0,0 0 1 0 0,-1-1-1 0 0,0 1 1 0 0,-1-1-1 0 0,-5 21 1 0 0,3-24-64 0 0,0 1 1 0 0,0 0 0 0 0,-1-1 0 0 0,0 0 0 0 0,0 0-1 0 0,-1 0 1 0 0,0-1 0 0 0,0 0 0 0 0,-1 0 0 0 0,0 0-1 0 0,0-1 1 0 0,-1 0 0 0 0,0-1 0 0 0,-16 10 0 0 0,-9 2-970 0 0,0-1 0 0 0,-51 15-1 0 0,83-30 950 0 0,-57 13-2686 0 0,36-9 1240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10:09:11.804"/>
    </inkml:context>
    <inkml:brush xml:id="br0">
      <inkml:brushProperty name="width" value="0.1" units="cm"/>
      <inkml:brushProperty name="height" value="0.1" units="cm"/>
      <inkml:brushProperty name="color" value="#F6630D"/>
    </inkml:brush>
  </inkml:definitions>
  <inkml:trace contextRef="#ctx0" brushRef="#br0">2434 2319 8397 0 0,'-3'-1'92'0'0,"1"1"0"0"0,-1-1 1 0 0,1 0-1 0 0,0 1 0 0 0,-1-1 0 0 0,1 0 1 0 0,0-1-1 0 0,0 1 0 0 0,0 0 0 0 0,0-1 1 0 0,0 1-1 0 0,0-1 0 0 0,0 1 0 0 0,0-1 1 0 0,0 0-1 0 0,1 0 0 0 0,-1 0 0 0 0,1 0 1 0 0,-1 0-1 0 0,1 0 0 0 0,0 0 1 0 0,0-1-1 0 0,0 1 0 0 0,0 0 0 0 0,0-1 1 0 0,1 1-1 0 0,-1-1 0 0 0,0-2 0 0 0,29 74 1591 0 0,-23-56-1603 0 0,2-1 0 0 0,-1-1 1 0 0,1 1-1 0 0,1-1 0 0 0,0 0 0 0 0,1-1 0 0 0,0 0 0 0 0,0 0 1 0 0,1-1-1 0 0,1 0 0 0 0,-1-1 0 0 0,1 0 0 0 0,1-1 0 0 0,-1 0 1 0 0,26 10-1 0 0,-13-7-88 0 0,1-1 0 0 0,0-2 0 0 0,1 0 0 0 0,-1-2 0 0 0,1-1 0 0 0,0-1 0 0 0,37 0 1 0 0,-22-5-21 0 0,1-1 1 0 0,45-10 0 0 0,83-24-172 0 0,-25 4 44 0 0,-137 31 145 0 0,28-4-20 0 0,0-3 1 0 0,37-13-1 0 0,-64 19 30 0 0,1-1 1 0 0,-1 0-1 0 0,0-1 0 0 0,-1 0 0 0 0,1-1 1 0 0,-1 1-1 0 0,0-2 0 0 0,0 1 1 0 0,-1-1-1 0 0,0 0 0 0 0,0-1 1 0 0,9-12 1544 0 0,-4 25-1339 0 0,38 14-17 0 0,-38-14 94 0 0,29 3-179 0 0,130 22-33 0 0,-154-26-56 0 0,0-1 0 0 0,0-1-1 0 0,0-1 1 0 0,31-1 0 0 0,-27-1-5 0 0,31-2-5 0 0,0-3-1 0 0,0-1 0 0 0,0-3 1 0 0,-1-2-1 0 0,-1-2 1 0 0,0-2-1 0 0,-1-3 0 0 0,-1-1 1 0 0,54-33-1 0 0,-92 47-6 0 0,0-1 0 0 0,0 0 0 0 0,0 0-1 0 0,-1-1 1 0 0,0 0 0 0 0,-1-1 0 0 0,1 0 0 0 0,10-16 0 0 0,-15 17-4 0 0,1 0 0 0 0,-1 1 0 0 0,-1-1 1 0 0,1-1-1 0 0,-1 1 0 0 0,-1 0 0 0 0,0-1 1 0 0,0 0-1 0 0,0 1 0 0 0,-1-1 1 0 0,0 0-1 0 0,-2-14 0 0 0,-1-7-6 0 0,-3 1 0 0 0,0-1 0 0 0,-2 1 0 0 0,-1 1 0 0 0,-17-40 0 0 0,-70-133 14 0 0,93 197-2 0 0,-36-67 3 0 0,13 28 27 0 0,2-2 1 0 0,-27-76-1 0 0,49 119-5 0 0,0-1-1 0 0,1 0 1 0 0,-1 1 0 0 0,0-1-1 0 0,1 0 1 0 0,0 0 0 0 0,-1 0-1 0 0,1 1 1 0 0,0-1 0 0 0,0 0-1 0 0,1 0 1 0 0,-1 0 0 0 0,1 1-1 0 0,-1-1 1 0 0,1 0 0 0 0,0 0-1 0 0,2-4 1 0 0,0 3-1 0 0,0 1-1 0 0,0-1 1 0 0,0 1-1 0 0,1 0 1 0 0,-1 0 0 0 0,1 0-1 0 0,0 0 1 0 0,0 0 0 0 0,8-3-1 0 0,5-4-58 0 0,0-1 0 0 0,-1-1 0 0 0,0-1 0 0 0,-1 0 0 0 0,0-1 0 0 0,-1 0 0 0 0,0-1 0 0 0,18-28 0 0 0,-22 29-29 0 0,-2-1 1 0 0,0 0 0 0 0,0-1-1 0 0,-2 1 1 0 0,0-1-1 0 0,0 0 1 0 0,-2-1 0 0 0,0 0-1 0 0,-1 1 1 0 0,2-28-1 0 0,-5 34 63 0 0,0 1-1 0 0,-1 0 0 0 0,0 0 1 0 0,0 0-1 0 0,-1 0 0 0 0,0 0 1 0 0,-1 0-1 0 0,0 0 0 0 0,0 1 1 0 0,-1-1-1 0 0,0 1 0 0 0,-1 0 1 0 0,1 0-1 0 0,-2 0 0 0 0,1 1 1 0 0,-1 0-1 0 0,0 0 0 0 0,0 0 0 0 0,-1 1 1 0 0,0 0-1 0 0,0 0 0 0 0,-10-6 1 0 0,-22-10-1 0 0,0 1 0 0 0,-1 2 1 0 0,-1 2-1 0 0,-1 1 0 0 0,0 2 0 0 0,-1 3 1 0 0,-81-12-1 0 0,21 12 19 0 0,-198 6 1 0 0,243 8 94 0 0,88-21 43 0 0,-18 12-166 0 0,-1-1 0 0 0,0 0-1 0 0,0-1 1 0 0,-1 0 0 0 0,0-1 0 0 0,0 0 0 0 0,15-18 0 0 0,-22 23-4 0 0,-1 1 1 0 0,0-1 0 0 0,1 0-1 0 0,-2 0 1 0 0,1 0-1 0 0,0-1 1 0 0,-1 1 0 0 0,1 0-1 0 0,-1-1 1 0 0,0 1 0 0 0,-1-1-1 0 0,1 1 1 0 0,-1-1-1 0 0,0 1 1 0 0,0-1 0 0 0,0 1-1 0 0,-1-1 1 0 0,0 1-1 0 0,1 0 1 0 0,-2-1 0 0 0,1 1-1 0 0,0 0 1 0 0,-1-1 0 0 0,0 1-1 0 0,0 0 1 0 0,-3-5-1 0 0,-1 0-5 0 0,-1-1 0 0 0,-1 1 0 0 0,0 0 0 0 0,0 0 0 0 0,0 1 0 0 0,-1 0 0 0 0,-1 1 0 0 0,-19-13 0 0 0,-4 1 6 0 0,-51-21 0 0 0,3 8 10 0 0,-1 3 0 0 0,-127-27 1 0 0,-178-3 13 0 0,319 52 3 0 0,1 4 0 0 0,-1 2-1 0 0,0 3 1 0 0,-107 17 0 0 0,162-16-14 0 0,8-1 4 0 0,0-1 0 0 0,0 0 1 0 0,0 0-1 0 0,0-1 1 0 0,0 1-1 0 0,0-1 1 0 0,-7-1-1 0 0,-49-23-18 0 0,32 19 10 0 0,0 0 1 0 0,-1 2 0 0 0,0 2 0 0 0,-36 1-1 0 0,-121 19-4 0 0,145-14 0 0 0,-346 61 9 0 0,317-49 11 0 0,1 3 1 0 0,1 4-1 0 0,-92 44 1 0 0,133-54-2 0 0,0 2 0 0 0,1 0 0 0 0,-31 25 1 0 0,51-35-11 0 0,-1 1 1 0 0,1-1-1 0 0,0 1 1 0 0,0 1 0 0 0,1-1-1 0 0,0 1 1 0 0,1 0-1 0 0,0 1 1 0 0,0-1 0 0 0,0 1-1 0 0,1 0 1 0 0,0 0 0 0 0,1 0-1 0 0,-3 16 1 0 0,5-18-2 0 0,1 1 0 0 0,0-1 0 0 0,0 1 0 0 0,1 0 0 0 0,0-1 0 0 0,0 1 0 0 0,1-1 0 0 0,0 1 0 0 0,0-1 1 0 0,1 0-1 0 0,0 0 0 0 0,0 0 0 0 0,1 0 0 0 0,0-1 0 0 0,0 1 0 0 0,0-1 0 0 0,1 0 0 0 0,0 0 0 0 0,11 9 0 0 0,-3-3-17 0 0,1 0 0 0 0,0-1 0 0 0,0-1 0 0 0,1 0-1 0 0,1-1 1 0 0,0-1 0 0 0,22 9 0 0 0,-10-9-88 0 0,-21-6 50 0 0,-1-1 1 0 0,0 1-1 0 0,1 0 1 0 0,-1 1 0 0 0,0 0-1 0 0,0 0 1 0 0,-1 0-1 0 0,11 7 1 0 0,-16-10 44 0 0,0 1 0 0 0,1 0-1 0 0,-1-1 1 0 0,0 1 0 0 0,1 0 0 0 0,-1-1-1 0 0,0 1 1 0 0,0 0 0 0 0,1-1 0 0 0,-1 1 0 0 0,0 0-1 0 0,0-1 1 0 0,0 1 0 0 0,0 0 0 0 0,0-1 0 0 0,0 1-1 0 0,0 0 1 0 0,0 0 0 0 0,0-1 0 0 0,0 1-1 0 0,-1 0 1 0 0,1-1 0 0 0,0 1 0 0 0,0 0 0 0 0,-1-1-1 0 0,1 1 1 0 0,0 0 0 0 0,-1-1 0 0 0,1 1-1 0 0,-1-1 1 0 0,1 1 0 0 0,-1-1 0 0 0,1 1 0 0 0,-1-1-1 0 0,1 1 1 0 0,-1-1 0 0 0,1 1 0 0 0,-1-1 0 0 0,0 0-1 0 0,1 1 1 0 0,-2-1 0 0 0,-30 17-238 0 0,-124 24-317 0 0,49-16 421 0 0,19 1 138 0 0,1 3-1 0 0,-140 68 1 0 0,178-71 103 0 0,0 2 0 0 0,2 2 1 0 0,1 2-1 0 0,2 2 0 0 0,-68 67 1 0 0,96-85-67 0 0,1 2 0 0 0,1 0 0 0 0,0 1 0 0 0,2 0 0 0 0,0 1 1 0 0,1 0-1 0 0,-11 29 0 0 0,18-39-24 0 0,1 0 0 0 0,0 0 1 0 0,0 0-1 0 0,1 1 0 0 0,1-1 0 0 0,0 1 0 0 0,0 0 1 0 0,1-1-1 0 0,0 1 0 0 0,1-1 0 0 0,0 1 0 0 0,1-1 1 0 0,0 1-1 0 0,0-1 0 0 0,1 0 0 0 0,1 0 1 0 0,0 0-1 0 0,6 11 0 0 0,1-3 3 0 0,1-1 0 0 0,0-1 1 0 0,2 0-1 0 0,0-1 0 0 0,0-1 0 0 0,1 0 1 0 0,1 0-1 0 0,1-2 0 0 0,24 15 1 0 0,22 9 20 0 0,88 36 0 0 0,-97-48-16 0 0,312 124-203 0 0,-247-103-24 0 0,-117-45 208 0 0,2 1-3 0 0,-1 1 0 0 0,1-1 1 0 0,-1 0-1 0 0,1 1 0 0 0,-1 0 1 0 0,0 0-1 0 0,1 0 0 0 0,-1 0 1 0 0,0 1-1 0 0,0-1 1 0 0,5 6-1 0 0,-8-7 8 0 0,0-1 1 0 0,0 0-1 0 0,0 1 1 0 0,0-1-1 0 0,0 1 0 0 0,0-1 1 0 0,0 1-1 0 0,0-1 1 0 0,0 1-1 0 0,0-1 1 0 0,0 1-1 0 0,0-1 1 0 0,0 0-1 0 0,-1 1 0 0 0,1-1 1 0 0,0 1-1 0 0,0-1 1 0 0,0 1-1 0 0,-1-1 1 0 0,1 0-1 0 0,0 1 0 0 0,0-1 1 0 0,-1 0-1 0 0,1 1 1 0 0,0-1-1 0 0,-1 0 1 0 0,1 1-1 0 0,0-1 0 0 0,-1 0 1 0 0,1 1-1 0 0,-1-1 1 0 0,1 0-1 0 0,0 0 1 0 0,-1 0-1 0 0,1 0 0 0 0,-1 1 1 0 0,1-1-1 0 0,-1 0 1 0 0,1 0-1 0 0,-1 0 1 0 0,0 0-1 0 0,-25 6 29 0 0,22-5-24 0 0,-76 11 121 0 0,48-9-24 0 0,0 2 1 0 0,-55 16-1 0 0,79-19-89 0 0,0 1 0 0 0,0 0 0 0 0,0 1-1 0 0,0 0 1 0 0,1 0 0 0 0,0 1 0 0 0,0 0 0 0 0,0 0-1 0 0,1 0 1 0 0,-1 1 0 0 0,1 0 0 0 0,1 1 0 0 0,-1-1-1 0 0,1 1 1 0 0,-6 9 0 0 0,9-12-7 0 0,0 0 1 0 0,1 0-1 0 0,-1 0 1 0 0,1 0-1 0 0,-1 0 1 0 0,1 0-1 0 0,1 0 1 0 0,-1 0-1 0 0,0 0 1 0 0,1 0-1 0 0,0 0 1 0 0,0 1-1 0 0,0-1 1 0 0,1 0-1 0 0,-1 0 1 0 0,1 0-1 0 0,0 0 1 0 0,0 0-1 0 0,1 0 1 0 0,-1 0-1 0 0,1 0 1 0 0,0 0-1 0 0,0 0 1 0 0,0-1-1 0 0,0 1 1 0 0,1-1-1 0 0,-1 0 1 0 0,1 1-1 0 0,0-1 1 0 0,5 4 0 0 0,2 2-4 0 0,1-1 1 0 0,0 0 0 0 0,1 0 0 0 0,0-1 0 0 0,0 0 0 0 0,1-1-1 0 0,-1-1 1 0 0,17 5 0 0 0,49 12-33 0 0,1-4-1 0 0,150 14 1 0 0,165-14-29 0 0,-329-16 43 0 0,-1-1 12 0 0,210 9-7 0 0,-186-3 8 0 0,94 20 0 0 0,-173-25 2 0 0,-3-2 1 0 0,-1 1 0 0 0,1 0 0 0 0,-1 0 0 0 0,1 1 0 0 0,-1 0 0 0 0,0-1 0 0 0,0 2 1 0 0,0-1-1 0 0,0 1 0 0 0,0-1 0 0 0,5 5 0 0 0,-10-7-1 0 0,0 1 0 0 0,0-1 0 0 0,0 0 1 0 0,1 0-1 0 0,-1 0 0 0 0,0 1 1 0 0,0-1-1 0 0,0 0 0 0 0,0 0 0 0 0,1 1 1 0 0,-1-1-1 0 0,0 0 0 0 0,0 0 1 0 0,0 1-1 0 0,0-1 0 0 0,0 0 0 0 0,0 0 1 0 0,0 1-1 0 0,0-1 0 0 0,0 0 1 0 0,0 1-1 0 0,0-1 0 0 0,0 0 0 0 0,0 0 1 0 0,0 1-1 0 0,0-1 0 0 0,0 0 0 0 0,0 0 1 0 0,0 1-1 0 0,-1-1 0 0 0,1 0 1 0 0,0 0-1 0 0,0 1 0 0 0,0-1 0 0 0,0 0 1 0 0,0 0-1 0 0,-1 1 0 0 0,1-1 1 0 0,0 0-1 0 0,-15 5-13 0 0,-14-4-11 0 0,19-2 20 0 0,1-1-1 0 0,-1 0 0 0 0,1-1 1 0 0,0 0-1 0 0,-1 0 0 0 0,-8-6 0 0 0,15 8-11 0 0,1-1-1 0 0,0 1 1 0 0,0-1-1 0 0,0 1 0 0 0,0-1 1 0 0,0 0-1 0 0,0 1 0 0 0,0-1 1 0 0,1 0-1 0 0,-1 0 0 0 0,1 0 1 0 0,-2-4-1 0 0,2 4-11 0 0,1 1 0 0 0,-1-1 0 0 0,1 0 0 0 0,-1 0 1 0 0,1 1-1 0 0,0-1 0 0 0,0 0 0 0 0,0 0 0 0 0,0 1 0 0 0,0-1 0 0 0,1 0 0 0 0,-1 0 0 0 0,0 1 0 0 0,1-1 0 0 0,-1 0 0 0 0,1 1 1 0 0,0-1-1 0 0,-1 1 0 0 0,1-1 0 0 0,1-2 0 0 0,0 2-56 0 0,0-1 0 0 0,0 1 0 0 0,1-1 0 0 0,-1 1 1 0 0,0 0-1 0 0,1 0 0 0 0,-1 0 0 0 0,1 0 0 0 0,0 0 0 0 0,0 0 0 0 0,-1 1 0 0 0,6-2 1 0 0,40-12-1201 0 0,-29 10 682 0 0,16-6-459 0 0,5 3-157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30.346"/>
    </inkml:context>
    <inkml:brush xml:id="br0">
      <inkml:brushProperty name="width" value="0.1" units="cm"/>
      <inkml:brushProperty name="height" value="0.1" units="cm"/>
      <inkml:brushProperty name="color" value="#F6630D"/>
    </inkml:brush>
  </inkml:definitions>
  <inkml:trace contextRef="#ctx0" brushRef="#br0">625 220 8893 0 0,'6'-8'-5'0'0,"0"-1"0"0"0,0 0 1 0 0,-1 0-1 0 0,0 0 0 0 0,-1-1 1 0 0,0 1-1 0 0,4-13 0 0 0,10-25 986 0 0,-17 45-920 0 0,0 0 0 0 0,0 0-1 0 0,0 0 1 0 0,0 0 0 0 0,-1 0-1 0 0,1 0 1 0 0,-1 0 0 0 0,1 0-1 0 0,-1 0 1 0 0,0-1 0 0 0,0 1-1 0 0,0 0 1 0 0,0 0 0 0 0,0 0-1 0 0,0-1 1 0 0,-1 1 0 0 0,1 0-1 0 0,-1 0 1 0 0,1 0 0 0 0,-1 0-1 0 0,-1-3 1 0 0,0 3-29 0 0,0-1 1 0 0,0 1-1 0 0,0 0 0 0 0,0 0 1 0 0,0 0-1 0 0,-1 0 0 0 0,1 0 1 0 0,-1 1-1 0 0,1-1 0 0 0,-1 1 1 0 0,0-1-1 0 0,1 1 0 0 0,-6-1 1 0 0,-6-2-7 0 0,-1 1 0 0 0,1 1 0 0 0,-1 0 0 0 0,1 1 0 0 0,-19 1 0 0 0,-8 1 227 0 0,0 2 1 0 0,-1 2-1 0 0,1 2 1 0 0,1 2-1 0 0,0 1 1 0 0,0 2-1 0 0,1 2 1 0 0,-64 32-1 0 0,94-41-164 0 0,-1 1-1 0 0,1 0 1 0 0,0 1-1 0 0,0 0 0 0 0,1 0 1 0 0,0 1-1 0 0,0 0 1 0 0,1 1-1 0 0,-10 13 1 0 0,15-18-65 0 0,0 0 0 0 0,0-1 0 0 0,0 1 0 0 0,1 0 0 0 0,-1 0 0 0 0,1 0 0 0 0,0 0 0 0 0,0 1 0 0 0,0-1 0 0 0,1 0 0 0 0,-1 0 0 0 0,1 0 0 0 0,0 1 0 0 0,0-1 0 0 0,0 0 0 0 0,1 0 0 0 0,0 1 0 0 0,0-1 0 0 0,0 0 0 0 0,0 0 0 0 0,0 0 0 0 0,1 0 0 0 0,0 0 0 0 0,0-1 0 0 0,0 1 0 0 0,0 0 0 0 0,6 6 0 0 0,0-2 3 0 0,1 1 1 0 0,0-1-1 0 0,0-1 0 0 0,0 1 0 0 0,1-2 1 0 0,0 1-1 0 0,1-1 0 0 0,0-1 0 0 0,-1 0 1 0 0,17 5-1 0 0,14 3 0 0 0,63 11 0 0 0,-50-15 2 0 0,1-2-1 0 0,108 0 1 0 0,-157-8-24 0 0,32-1 10 0 0,-36 1-13 0 0,-1 1 0 0 0,1 0 0 0 0,0 0 0 0 0,0-1-1 0 0,-1 1 1 0 0,1-1 0 0 0,-1 0 0 0 0,1 1 0 0 0,-1-1 0 0 0,1 0 0 0 0,-1 0 0 0 0,1 0 0 0 0,-1 0 0 0 0,1 0 0 0 0,-1 0 0 0 0,0 0 0 0 0,2-3 0 0 0,-3 3-6 0 0,0 0 1 0 0,0 0 0 0 0,0 0-1 0 0,0-1 1 0 0,0 1 0 0 0,0 0-1 0 0,0 0 1 0 0,0-1 0 0 0,0 1-1 0 0,-1 0 1 0 0,1 0 0 0 0,0 0-1 0 0,-1 0 1 0 0,1-1 0 0 0,-1 1-1 0 0,0 0 1 0 0,1 0 0 0 0,-1 0-1 0 0,0 0 1 0 0,1 0 0 0 0,-1 0-1 0 0,0 1 1 0 0,0-1 0 0 0,0 0-1 0 0,0 0 1 0 0,0 1 0 0 0,0-1-1 0 0,-2-1 1 0 0,-32-19-64 0 0,21 16 58 0 0,-1 1 1 0 0,1 0-1 0 0,-1 1 1 0 0,1 0-1 0 0,-1 1 1 0 0,0 1-1 0 0,0 0 1 0 0,-18 2-1 0 0,-3 2-13 0 0,-1 1-1 0 0,-41 11 0 0 0,59-10 68 0 0,1 0 1 0 0,-1 0-1 0 0,1 2 0 0 0,1 0 1 0 0,-1 2-1 0 0,1 0 0 0 0,1 0 1 0 0,0 2-1 0 0,0 0 0 0 0,1 0 1 0 0,0 2-1 0 0,1 0 1 0 0,1 0-1 0 0,0 2 0 0 0,-12 15 1 0 0,22-25 13 0 0,0 1 0 0 0,0-1 0 0 0,0 1 0 0 0,1-1 0 0 0,0 1 0 0 0,0 0 0 0 0,0 0 0 0 0,1 0 0 0 0,0 0 0 0 0,0 0 0 0 0,0 0 0 0 0,1 0 0 0 0,0 0 0 0 0,0 0 0 0 0,1 1 0 0 0,-1-1 0 0 0,1 0 0 0 0,1 0 0 0 0,-1 0 0 0 0,5 9 0 0 0,-3-8-15 0 0,0 0 0 0 0,1-1 0 0 0,0 1-1 0 0,0-1 1 0 0,0 0 0 0 0,1 0-1 0 0,0-1 1 0 0,0 1 0 0 0,1-1-1 0 0,-1 0 1 0 0,1-1 0 0 0,0 0 0 0 0,0 1-1 0 0,1-2 1 0 0,-1 1 0 0 0,14 4-1 0 0,-2-2-64 0 0,1 0-1 0 0,0-2 1 0 0,1 0-1 0 0,-1-1 1 0 0,0-1-1 0 0,31-1 1 0 0,-9-3-658 0 0,0-2 0 0 0,44-10 0 0 0,-59 8-515 0 0,-1 0-1 0 0,0-2 0 0 0,31-15 0 0 0,-28 9-250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31.215"/>
    </inkml:context>
    <inkml:brush xml:id="br0">
      <inkml:brushProperty name="width" value="0.1" units="cm"/>
      <inkml:brushProperty name="height" value="0.1" units="cm"/>
      <inkml:brushProperty name="color" value="#F6630D"/>
    </inkml:brush>
  </inkml:definitions>
  <inkml:trace contextRef="#ctx0" brushRef="#br0">299 544 7645 0 0,'-7'-18'-75'0'0,"7"15"94"0"0,-1 1 1 0 0,1 0-1 0 0,-1 0 1 0 0,1 0-1 0 0,-1 0 1 0 0,0 0-1 0 0,0 0 1 0 0,0 0-1 0 0,-2-2 1 0 0,2 3 38 0 0,0-1 1 0 0,0 1 0 0 0,0-1-1 0 0,0 1 1 0 0,1-1 0 0 0,-1 0-1 0 0,0 0 1 0 0,1 1 0 0 0,-1-1-1 0 0,1 0 1 0 0,0 0 0 0 0,0 1-1 0 0,0-1 1 0 0,-1 0 0 0 0,1 0-1 0 0,1 0 1 0 0,-1 0 0 0 0,0 1-1 0 0,0-1 1 0 0,1 0 0 0 0,-1 0-1 0 0,1 1 1 0 0,0-1 0 0 0,-1 0-1 0 0,2-2 1 0 0,-1 2 77 0 0,0 0 1 0 0,0 0-1 0 0,0 0 1 0 0,-1-1-1 0 0,1 1 0 0 0,-1-1 1 0 0,1 1-1 0 0,-1 0 1 0 0,0-1-1 0 0,0 1 0 0 0,0 0 1 0 0,-1-1-1 0 0,0-4 1 0 0,1 5-12 0 0,-1 0 0 0 0,0 0 0 0 0,0 0 0 0 0,0 0-1 0 0,0 0 1 0 0,0 0 0 0 0,0 0 0 0 0,0 1 0 0 0,0-1 0 0 0,-1 0 0 0 0,-2-2 0 0 0,-5-9 379 0 0,9 12-490 0 0,-1 0 0 0 0,1 0-1 0 0,0 1 1 0 0,-1-1 0 0 0,1 0 0 0 0,-1 0-1 0 0,1 1 1 0 0,-1-1 0 0 0,1 0 0 0 0,-1 1-1 0 0,1-1 1 0 0,-1 0 0 0 0,0 1-1 0 0,1-1 1 0 0,-1 1 0 0 0,0-1 0 0 0,0 1-1 0 0,1 0 1 0 0,-1-1 0 0 0,0 1 0 0 0,0 0-1 0 0,0-1 1 0 0,0 1 0 0 0,-1 0 0 0 0,-6-1 89 0 0,-1 0 1 0 0,0 1-1 0 0,0 0 1 0 0,0 0 0 0 0,1 1-1 0 0,-1 1 1 0 0,0-1 0 0 0,1 1-1 0 0,-1 1 1 0 0,1 0 0 0 0,0 0-1 0 0,0 0 1 0 0,0 1-1 0 0,0 0 1 0 0,1 1 0 0 0,-1 0-1 0 0,1 0 1 0 0,-7 7 0 0 0,7-6-38 0 0,-1 1 1 0 0,2 1-1 0 0,-1-1 1 0 0,1 1-1 0 0,0 1 1 0 0,0-1-1 0 0,1 1 1 0 0,1 0-1 0 0,-1 0 1 0 0,1 0-1 0 0,1 1 1 0 0,0-1-1 0 0,0 1 1 0 0,1 0-1 0 0,-2 16 1 0 0,3-23-63 0 0,1 1 1 0 0,0-1 0 0 0,0 1 0 0 0,1-1 0 0 0,-1 1-1 0 0,1-1 1 0 0,0 0 0 0 0,-1 1 0 0 0,1-1 0 0 0,1 0 0 0 0,-1 1-1 0 0,1-1 1 0 0,-1 0 0 0 0,1 0 0 0 0,0 0 0 0 0,0 0 0 0 0,3 3-1 0 0,-1-2 1 0 0,0 0 0 0 0,1 0 0 0 0,-1-1-1 0 0,1 0 1 0 0,0 0 0 0 0,0 0-1 0 0,0 0 1 0 0,0-1 0 0 0,11 3 0 0 0,-3-1 2 0 0,1-1 1 0 0,-1-1-1 0 0,1 0 1 0 0,0-1 0 0 0,-1 0-1 0 0,1-1 1 0 0,0-1 0 0 0,17-3-1 0 0,-25 3-5 0 0,-1 0-1 0 0,1-1 1 0 0,-1 1-1 0 0,0-2 1 0 0,1 1-1 0 0,-1 0 0 0 0,0-1 1 0 0,0 0-1 0 0,0 0 1 0 0,-1 0-1 0 0,1-1 1 0 0,-1 0-1 0 0,5-4 1 0 0,-4 1-20 0 0,0 1 0 0 0,0-1 0 0 0,-1 0 0 0 0,0 0 0 0 0,0 0 0 0 0,-1 0 0 0 0,1-1 0 0 0,2-10 0 0 0,-2-1-31 0 0,0 0 0 0 0,-1 1 0 0 0,-1-1 0 0 0,-1 0-1 0 0,-1 0 1 0 0,0 0 0 0 0,-4-23 0 0 0,-14-214-168 0 0,16 209 186 0 0,0-38-65 0 0,-8 224 53 0 0,4-97 330 0 0,3 1 0 0 0,2 49 0 0 0,4-58-128 0 0,1 0 1 0 0,2 1 0 0 0,1-2-1 0 0,2 1 1 0 0,2-1 0 0 0,27 60 0 0 0,-31-78-485 0 0,1-2 0 0 0,0 1 1 0 0,21 24-1 0 0,-27-36 163 0 0,0-1 0 0 0,0 0 0 0 0,0 1 0 0 0,0-1-1 0 0,0 0 1 0 0,1 0 0 0 0,-1-1 0 0 0,0 1 0 0 0,1 0 0 0 0,-1-1 0 0 0,1 1 0 0 0,-1-1 0 0 0,1 0 0 0 0,-1 0 0 0 0,1 0-1 0 0,-1 0 1 0 0,1 0 0 0 0,-1-1 0 0 0,1 1 0 0 0,3-2 0 0 0,4-1-355 0 0,-1 1 0 0 0,0-2 0 0 0,0 0 0 0 0,8-4 0 0 0,-12 5 287 0 0,0 0 1 0 0,0-1 0 0 0,0 1 0 0 0,-1-1-1 0 0,1 0 1 0 0,-1-1 0 0 0,0 1 0 0 0,0-1-1 0 0,0 1 1 0 0,-1-1 0 0 0,0 0-1 0 0,4-7 1 0 0,0-5 63 0 0,0-1 0 0 0,7-29 0 0 0,2-6 420 0 0,-2 1 1785 0 0,-13 49-1780 0 0,0-1 0 0 0,0 0 0 0 0,0 0 0 0 0,0 0 0 0 0,0 0 0 0 0,-1-7 0 0 0,0 10-195 0 0,0 0 0 0 0,0 1 0 0 0,0-1 1 0 0,0 0-1 0 0,0 0 0 0 0,0 1 0 0 0,-1-1 0 0 0,1 0 0 0 0,0 1 1 0 0,0-1-1 0 0,-1 0 0 0 0,1 1 0 0 0,0-1 0 0 0,-1 0 1 0 0,1 1-1 0 0,-1-1 0 0 0,1 1 0 0 0,-1-1 0 0 0,1 0 1 0 0,-1 1-1 0 0,1-1 0 0 0,-1 1 0 0 0,0 0 0 0 0,1-1 0 0 0,-1 1 1 0 0,0-1-1 0 0,1 1 0 0 0,-1 0 0 0 0,0 0 0 0 0,1-1 1 0 0,-1 1-1 0 0,0 0 0 0 0,0 0 0 0 0,1 0 0 0 0,-1 0 1 0 0,0 0-1 0 0,-1 0 0 0 0,2 0-44 0 0,0 0 1 0 0,0 0-1 0 0,-1 0 0 0 0,1 0 0 0 0,0 0 1 0 0,0 0-1 0 0,0 0 0 0 0,-1 0 1 0 0,1 0-1 0 0,0 0 0 0 0,0 1 0 0 0,-1-1 1 0 0,1 0-1 0 0,0 0 0 0 0,0 0 1 0 0,0 0-1 0 0,0 0 0 0 0,-1 1 1 0 0,1-1-1 0 0,0 0 0 0 0,0 0 0 0 0,0 0 1 0 0,0 1-1 0 0,0-1 0 0 0,0 0 1 0 0,-1 0-1 0 0,1 0 0 0 0,0 1 1 0 0,0-1-1 0 0,0 0 0 0 0,0 0 0 0 0,0 1 1 0 0,0-1-1 0 0,0 0 0 0 0,0 1 1 0 0,2 13 553 0 0,9 21 241 0 0,-7-24-518 0 0,11 39 176 0 0,9 60-1 0 0,-23-105-595 0 0,0 0 0 0 0,0 0 1 0 0,1 0-1 0 0,-1-1 0 0 0,1 1 0 0 0,0 0 0 0 0,0-1 0 0 0,1 1 0 0 0,4 5 0 0 0,-5-6-437 0 0,1-1 0 0 0,0 0-1 0 0,0 0 1 0 0,1 0 0 0 0,-1-1-1 0 0,5 4 1 0 0,1-10-2100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31.561"/>
    </inkml:context>
    <inkml:brush xml:id="br0">
      <inkml:brushProperty name="width" value="0.1" units="cm"/>
      <inkml:brushProperty name="height" value="0.1" units="cm"/>
      <inkml:brushProperty name="color" value="#F6630D"/>
    </inkml:brush>
  </inkml:definitions>
  <inkml:trace contextRef="#ctx0" brushRef="#br0">121 223 6845 0 0,'-68'-145'411'0'0,"45"114"56"0"0,20 28-302 0 0,0 0 1 0 0,0 0-1 0 0,0-1 0 0 0,1 1 1 0 0,-1-1-1 0 0,1 0 1 0 0,0 0-1 0 0,0 0 0 0 0,0 0 1 0 0,-2-7-1 0 0,3 33-324 0 0,4-14-419 0 0,1 1-114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31.890"/>
    </inkml:context>
    <inkml:brush xml:id="br0">
      <inkml:brushProperty name="width" value="0.1" units="cm"/>
      <inkml:brushProperty name="height" value="0.1" units="cm"/>
      <inkml:brushProperty name="color" value="#F6630D"/>
    </inkml:brush>
  </inkml:definitions>
  <inkml:trace contextRef="#ctx0" brushRef="#br0">0 43 8229 0 0,'0'-4'21'0'0,"1"0"0"0"0,-1 0 0 0 0,1 0 1 0 0,0 0-1 0 0,0 0 0 0 0,3-7 0 0 0,-4 10 8 0 0,0 1 0 0 0,0 0 0 0 0,0-1 0 0 0,0 1 0 0 0,1-1 0 0 0,-1 1 0 0 0,0 0-1 0 0,0-1 1 0 0,1 1 0 0 0,-1 0 0 0 0,0-1 0 0 0,1 1 0 0 0,-1 0 0 0 0,0-1 0 0 0,1 1 0 0 0,-1 0 0 0 0,0 0-1 0 0,1-1 1 0 0,-1 1 0 0 0,1 0 0 0 0,-1 0 0 0 0,1 0 0 0 0,-1 0 0 0 0,0 0 0 0 0,2-1 0 0 0,-2 2 28 0 0,1-1 0 0 0,0 1 0 0 0,0-1 0 0 0,0 1 0 0 0,-1-1 0 0 0,1 1 0 0 0,0-1 0 0 0,-1 1 0 0 0,1 0 0 0 0,0-1 0 0 0,-1 1 0 0 0,1 0 1 0 0,-1-1-1 0 0,1 1 0 0 0,-1 0 0 0 0,1 0 0 0 0,-1 0 0 0 0,1 1 0 0 0,3 8 264 0 0,-1 0 1 0 0,0 0-1 0 0,-1 1 1 0 0,1-1-1 0 0,-2 1 1 0 0,1 17-1 0 0,2 11 115 0 0,5 118 175 0 0,-3-27-1525 0 0,-4-110-481 0 0,-1 0-1 0 0,-2 39 0 0 0,-1-45 164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32.217"/>
    </inkml:context>
    <inkml:brush xml:id="br0">
      <inkml:brushProperty name="width" value="0.1" units="cm"/>
      <inkml:brushProperty name="height" value="0.1" units="cm"/>
      <inkml:brushProperty name="color" value="#F6630D"/>
    </inkml:brush>
  </inkml:definitions>
  <inkml:trace contextRef="#ctx0" brushRef="#br0">30 73 8001 0 0,'-2'0'81'0'0,"1"-1"0"0"0,-1 1 1 0 0,1 0-1 0 0,-1 0 0 0 0,1-1 0 0 0,0 1 1 0 0,-1-1-1 0 0,1 1 0 0 0,0-1 1 0 0,-1 0-1 0 0,1 0 0 0 0,0 1 0 0 0,0-1 1 0 0,-1 0-1 0 0,1 0 0 0 0,0 0 1 0 0,0 0-1 0 0,0-1 0 0 0,0 1 0 0 0,1 0 1 0 0,-1 0-1 0 0,0 0 0 0 0,-1-3 1 0 0,24 1 90 0 0,0 0 1 0 0,35-1 0 0 0,-11 2-166 0 0,112-13 2 0 0,108-6 377 0 0,-241 23 212 0 0,-22 0 234 0 0,-16-1-240 0 0,-1-1-605 0 0,0 0-1 0 0,1-1 1 0 0,-1 0 0 0 0,-20-6-1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32.605"/>
    </inkml:context>
    <inkml:brush xml:id="br0">
      <inkml:brushProperty name="width" value="0.1" units="cm"/>
      <inkml:brushProperty name="height" value="0.1" units="cm"/>
      <inkml:brushProperty name="color" value="#F6630D"/>
    </inkml:brush>
  </inkml:definitions>
  <inkml:trace contextRef="#ctx0" brushRef="#br0">240 111 8229 0 0,'0'0'16'0'0,"-8"-13"236"0"0,-21-39 98 0 0,21 39 3064 0 0,7 12-3364 0 0,0-1-1 0 0,1 1 1 0 0,-1 0-1 0 0,0 0 1 0 0,0 0-1 0 0,1-1 1 0 0,-1 1-1 0 0,1 0 1 0 0,-1-1-1 0 0,1 1 1 0 0,0-1-1 0 0,-1-1 1 0 0,0 0 48 0 0,0-2 1228 0 0,-8 9-1076 0 0,-27 10 19 0 0,28-11 919 0 0,-14 21-1033 0 0,-63 72-11 0 0,62-63-31 0 0,23-32-109 0 0,0-1 1 0 0,-1 1-1 0 0,1-1 1 0 0,0 1-1 0 0,0-1 1 0 0,0 1-1 0 0,0-1 1 0 0,0 1-1 0 0,0-1 1 0 0,0 1-1 0 0,0-1 0 0 0,0 1 1 0 0,0-1-1 0 0,0 1 1 0 0,0 0-1 0 0,0-1 1 0 0,0 1-1 0 0,0-1 1 0 0,1 1-1 0 0,-1-1 1 0 0,1 2-1 0 0,1 3 36 0 0,1 6 46 0 0,-2-9 66 0 0,26 10-82 0 0,84 35-33 0 0,-72-36-25 0 0,-22-14-11 0 0,-8-1-5 0 0,0 2 0 0 0,-1 0 0 0 0,1-1 0 0 0,-1 0 0 0 0,0 0 0 0 0,0-1-1 0 0,-1 0 1 0 0,1-1 0 0 0,-1 0 0 0 0,0 0 0 0 0,0 0 0 0 0,-1-1 0 0 0,7-7-1 0 0,-10 10-6 0 0,0-1-1 0 0,0 1 1 0 0,-1-1-1 0 0,0 0 0 0 0,0 1 1 0 0,0-1-1 0 0,0 0 1 0 0,0 0-1 0 0,-1-1 0 0 0,0 1 1 0 0,0 0-1 0 0,0 0 1 0 0,0-1-1 0 0,-1 1 0 0 0,1 0 1 0 0,-1-1-1 0 0,0 1 1 0 0,-1-1-1 0 0,1 1 0 0 0,-1 0 1 0 0,0-1-1 0 0,0 1 1 0 0,0 0-1 0 0,0 0 0 0 0,-4-8 1 0 0,1 5-62 0 0,1 1 1 0 0,-1 0-1 0 0,-1-1 1 0 0,1 1-1 0 0,-1 0 1 0 0,0 1-1 0 0,0-1 1 0 0,0 1-1 0 0,-1 0 0 0 0,0 1 1 0 0,0-1-1 0 0,0 1 1 0 0,-1 0-1 0 0,1 1 1 0 0,-1-1-1 0 0,-14-4 1 0 0,13 6-351 0 0,0 0-1 0 0,0 0 1 0 0,-1 1 0 0 0,1 0 0 0 0,-1 0 0 0 0,1 1-1 0 0,-1 0 1 0 0,1 1 0 0 0,-11 1 0 0 0,16-2-5 0 0,3 0 364 0 0,-1 0 0 0 0,1 0 0 0 0,0 0 0 0 0,0 0 0 0 0,0 0 0 0 0,-1 0 0 0 0,1 0 1 0 0,0 0-1 0 0,0 0 0 0 0,0 0 0 0 0,0 0 0 0 0,-1 0 0 0 0,1 0 0 0 0,0 0 0 0 0,0 0 1 0 0,0 0-1 0 0,0 0 0 0 0,-1 0 0 0 0,1 0 0 0 0,0 1 0 0 0,0-1 0 0 0,0 0 0 0 0,-2 2-830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32.946"/>
    </inkml:context>
    <inkml:brush xml:id="br0">
      <inkml:brushProperty name="width" value="0.1" units="cm"/>
      <inkml:brushProperty name="height" value="0.1" units="cm"/>
      <inkml:brushProperty name="color" value="#F6630D"/>
    </inkml:brush>
  </inkml:definitions>
  <inkml:trace contextRef="#ctx0" brushRef="#br0">15 131 6221 0 0,'-1'0'90'0'0,"0"-1"1"0"0,0 0-1 0 0,0 1 1 0 0,0-1 0 0 0,0 0-1 0 0,0 0 1 0 0,0 0-1 0 0,1 0 1 0 0,-1 0-1 0 0,0 0 1 0 0,1 0 0 0 0,-1 0-1 0 0,1 0 1 0 0,-1 0-1 0 0,1 0 1 0 0,0 0 0 0 0,-1 0-1 0 0,1-1 1 0 0,0 1-1 0 0,0 0 1 0 0,-1-2 0 0 0,1 2-29 0 0,0 0 0 0 0,0 1 0 0 0,0-1 0 0 0,0 0 0 0 0,0 0 1 0 0,0 1-1 0 0,0-1 0 0 0,0 0 0 0 0,0 0 0 0 0,0 1 0 0 0,0-1 1 0 0,0 0-1 0 0,1 0 0 0 0,-1 1 0 0 0,0-1 0 0 0,0 0 0 0 0,1 1 1 0 0,-1-1-1 0 0,1 0 0 0 0,-1 1 0 0 0,0-1 0 0 0,1 1 0 0 0,-1-1 1 0 0,1 1-1 0 0,0-1 0 0 0,-1 1 0 0 0,1-1 0 0 0,-1 1 0 0 0,1-1 1 0 0,0 1-1 0 0,-1-1 0 0 0,1 1 0 0 0,0 0 0 0 0,-1 0 0 0 0,2-1 1 0 0,6 1 80 0 0,0 0 1 0 0,0 1-1 0 0,0 0 1 0 0,0 0 0 0 0,-1 1-1 0 0,1 0 1 0 0,-1 0-1 0 0,1 1 1 0 0,-1 0-1 0 0,0 0 1 0 0,0 1 0 0 0,9 5-1 0 0,-4-1 93 0 0,-1 0 0 0 0,0 1 0 0 0,0 0 0 0 0,0 1 0 0 0,17 21 0 0 0,7 20 394 0 0,-34-49-253 0 0,0 6-273 0 0,4 24-26 0 0,-4-24 12 0 0,-3-9-80 0 0,0 0-1 0 0,1 1 1 0 0,-1-1 0 0 0,0 1 0 0 0,1-1-1 0 0,-1 1 1 0 0,0 0 0 0 0,1 0 0 0 0,-1 0 0 0 0,0 0-1 0 0,-2 0 1 0 0,-1 0 73 0 0,-4-13 31 0 0,-27-40-40 0 0,35 52-69 0 0,0-1 0 0 0,0 1 1 0 0,0-1-1 0 0,0 0 0 0 0,0 0 1 0 0,1 1-1 0 0,-1-1 0 0 0,1 0 1 0 0,-1 0-1 0 0,1 0 0 0 0,0 0 1 0 0,0 1-1 0 0,0-1 0 0 0,0 0 1 0 0,0 0-1 0 0,0 0 0 0 0,1 0 0 0 0,-1 0 1 0 0,0 1-1 0 0,1-1 0 0 0,-1 0 1 0 0,1 0-1 0 0,0 0 0 0 0,0 1 1 0 0,0-1-1 0 0,0 1 0 0 0,0-1 1 0 0,1-1-1 0 0,4-8 32 0 0,1-5-8 0 0,26-58-13 0 0,-29 67-21 0 0,0 1 0 0 0,0 0-1 0 0,1 0 1 0 0,-1 0 0 0 0,1 0-1 0 0,0 0 1 0 0,1 1 0 0 0,6-6-1 0 0,1 8-70 0 0,-2 0-51 0 0,8-1 101 0 0,1 3-3416 0 0,-12 5 2290 0 0,26 10-52 0 0,-26-11-121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33.273"/>
    </inkml:context>
    <inkml:brush xml:id="br0">
      <inkml:brushProperty name="width" value="0.1" units="cm"/>
      <inkml:brushProperty name="height" value="0.1" units="cm"/>
      <inkml:brushProperty name="color" value="#F6630D"/>
    </inkml:brush>
  </inkml:definitions>
  <inkml:trace contextRef="#ctx0" brushRef="#br0">41 73 12937 0 0,'-7'-1'106'0'0,"-27"-3"3444"0"0,60-4-3447 0 0,84-21-45 0 0,-90 24-44 0 0,1 1 1 0 0,1 1 0 0 0,-1 0-1 0 0,29 2 1 0 0,4-1 15 0 0,9-5-448 0 0,-89 2-2214 0 0,-22 8-23 0 0,17-1 1144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35.522"/>
    </inkml:context>
    <inkml:brush xml:id="br0">
      <inkml:brushProperty name="width" value="0.1" units="cm"/>
      <inkml:brushProperty name="height" value="0.1" units="cm"/>
      <inkml:brushProperty name="color" value="#F6630D"/>
    </inkml:brush>
  </inkml:definitions>
  <inkml:trace contextRef="#ctx0" brushRef="#br0">335 163 4340 0 0,'7'-4'65'0'0,"-1"0"0"0"0,0-1 0 0 0,0 0 0 0 0,0 0 0 0 0,8-9 0 0 0,-12 11 97 0 0,1 0 0 0 0,-2 0 0 0 0,1 0 0 0 0,0 0 0 0 0,-1 0 0 0 0,1 0 0 0 0,-1 0 1 0 0,0-1-1 0 0,0 1 0 0 0,0 0 0 0 0,0-1 0 0 0,-1 1 0 0 0,1-8 0 0 0,-3 1 865 0 0,2 10-974 0 0,0-1 1 0 0,0 1 0 0 0,0-1-1 0 0,0 1 1 0 0,0-1 0 0 0,-1 1-1 0 0,1 0 1 0 0,0-1 0 0 0,0 1-1 0 0,0-1 1 0 0,0 1 0 0 0,1-1-1 0 0,-1 1 1 0 0,0-1 0 0 0,0 1 0 0 0,0-1-1 0 0,0 1 1 0 0,0 0 0 0 0,0-1-1 0 0,1 1 1 0 0,-1-1 0 0 0,0 1-1 0 0,0 0 1 0 0,1-1 0 0 0,-1 1-1 0 0,0 0 1 0 0,1-1 0 0 0,-1 1-1 0 0,0 0 1 0 0,1-1 0 0 0,0 1 0 0 0,-1-1 50 0 0,1 1 1 0 0,-1-1-1 0 0,0 1 1 0 0,1-1 0 0 0,-1 1-1 0 0,0-1 1 0 0,0 1-1 0 0,1-1 1 0 0,-1 0 0 0 0,0 1-1 0 0,0-1 1 0 0,0 1-1 0 0,0-1 1 0 0,0 1-1 0 0,0-1 1 0 0,0 0 0 0 0,0 1-1 0 0,0-1 1 0 0,0 1-1 0 0,0-1 1 0 0,0 0 0 0 0,0 1-1 0 0,0-1 1 0 0,0 1-1 0 0,0-1 1 0 0,-1 0 0 0 0,1 1-1 0 0,0-1 1 0 0,-1 1-1 0 0,1-1 1 0 0,-14-17 1923 0 0,10 14-2003 0 0,3 3 10 0 0,-1 0 0 0 0,1 0 1 0 0,-1 0-1 0 0,1 0 0 0 0,-1 0 0 0 0,1 0 1 0 0,-1 1-1 0 0,1-1 0 0 0,-1 0 1 0 0,0 1-1 0 0,0 0 0 0 0,1-1 1 0 0,-1 1-1 0 0,0 0 0 0 0,0 0 0 0 0,1 0 1 0 0,-1 0-1 0 0,0 0 0 0 0,0 0 1 0 0,1 0-1 0 0,-3 1 0 0 0,-42 12 513 0 0,40-12-499 0 0,-17 7 146 0 0,0 1 0 0 0,1 1 1 0 0,0 0-1 0 0,0 2 0 0 0,1 0 0 0 0,-24 20 0 0 0,34-24-95 0 0,1 1-1 0 0,1 1 1 0 0,-1-1 0 0 0,2 2-1 0 0,-1-1 1 0 0,1 1-1 0 0,1 0 1 0 0,0 1-1 0 0,0 0 1 0 0,2 0 0 0 0,-1 0-1 0 0,1 1 1 0 0,-3 14-1 0 0,6-19-31 0 0,0 0 0 0 0,1 0 0 0 0,0-1 0 0 0,1 1 0 0 0,0 0 0 0 0,0 0 0 0 0,1 0 0 0 0,-1 0 0 0 0,2 0 0 0 0,-1-1 1 0 0,1 1-1 0 0,0 0 0 0 0,1-1 0 0 0,0 0 0 0 0,0 1 0 0 0,0-1 0 0 0,6 8 0 0 0,-3-8 56 0 0,0 1 0 0 0,0-1 0 0 0,0 0 1 0 0,1 0-1 0 0,0-1 0 0 0,1 0 1 0 0,-1 0-1 0 0,1-1 0 0 0,0 0 0 0 0,0-1 1 0 0,1 1-1 0 0,-1-1 0 0 0,1-1 0 0 0,11 3 1 0 0,7 1 48 0 0,-1-1 1 0 0,1-2 0 0 0,1-1-1 0 0,-1-1 1 0 0,0-2 0 0 0,1 0-1 0 0,43-7 1 0 0,-63 6-148 0 0,0-1 0 0 0,-1 1 1 0 0,1-1-1 0 0,0-1 0 0 0,-1 0 0 0 0,1 0 0 0 0,-1 0 0 0 0,9-7 1 0 0,-15 10-15 0 0,-1 0 0 0 0,0 0 0 0 0,0 0 0 0 0,0 0 1 0 0,0 0-1 0 0,0-1 0 0 0,1 1 0 0 0,-1 0 1 0 0,0 0-1 0 0,0 0 0 0 0,0 0 0 0 0,0-1 1 0 0,0 1-1 0 0,0 0 0 0 0,0 0 0 0 0,0 0 0 0 0,0 0 1 0 0,0-1-1 0 0,0 1 0 0 0,0 0 0 0 0,1 0 1 0 0,-1 0-1 0 0,0-1 0 0 0,-1 1 0 0 0,1 0 1 0 0,0 0-1 0 0,0 0 0 0 0,0-1 0 0 0,0 1 0 0 0,0 0 1 0 0,0 0-1 0 0,0 0 0 0 0,0-1 0 0 0,0 1 1 0 0,0 0-1 0 0,0 0 0 0 0,0 0 0 0 0,-1 0 1 0 0,1-1-1 0 0,0 1 0 0 0,0 0 0 0 0,0 0 1 0 0,-1 0-1 0 0,-11-6 189 0 0,-11 1-1247 0 0,29-3-1570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35.880"/>
    </inkml:context>
    <inkml:brush xml:id="br0">
      <inkml:brushProperty name="width" value="0.1" units="cm"/>
      <inkml:brushProperty name="height" value="0.1" units="cm"/>
      <inkml:brushProperty name="color" value="#F6630D"/>
    </inkml:brush>
  </inkml:definitions>
  <inkml:trace contextRef="#ctx0" brushRef="#br0">42 8 10429 0 0,'6'-8'2351'0'0,"-10"16"-88"0"0,4-9-2184 0 0,1 0 1 0 0,0 1 0 0 0,-1-1-1 0 0,1 1 1 0 0,-1-1 0 0 0,1 1-1 0 0,0 0 1 0 0,-1-1 0 0 0,1 1-1 0 0,0-1 1 0 0,0 1 0 0 0,-1 0-1 0 0,1 0 1 0 0,0-1 0 0 0,0 1-1 0 0,-1 0 1 0 0,1 0 0 0 0,0 0-1 0 0,0 0 1 0 0,0 0 0 0 0,-1 0-1 0 0,1 0 1 0 0,0 0-1 0 0,0 0 1 0 0,-1 1 0 0 0,1-1-1 0 0,0 0 1 0 0,0 0 0 0 0,-1 1-1 0 0,1-1 1 0 0,0 0 0 0 0,0 1-1 0 0,-1-1 1 0 0,1 1 0 0 0,-1-1-1 0 0,1 1 1 0 0,0-1 0 0 0,-1 1-1 0 0,1-1 1 0 0,-1 1 0 0 0,1 0-1 0 0,-1-1 1 0 0,1 1 0 0 0,-1 0-1 0 0,0-1 1 0 0,1 1 0 0 0,-1 0-1 0 0,0-1 1 0 0,0 1 0 0 0,1 0-1 0 0,-1 0 1 0 0,0-1-1 0 0,0 1 1 0 0,0 0 0 0 0,0 0-1 0 0,0 0 1 0 0,-1 9 248 0 0,0-1 0 0 0,-1 0 0 0 0,0 0 0 0 0,-1 0 0 0 0,0 0-1 0 0,0 0 1 0 0,-1-1 0 0 0,0 1 0 0 0,-6 8 0 0 0,5-9-507 0 0,1 0 1 0 0,0 0-1 0 0,0 0 1 0 0,1 0-1 0 0,0 1 0 0 0,0 0 1 0 0,1 0-1 0 0,0 0 1 0 0,-1 9-1 0 0,3-17-96 0 0,0 0 1 0 0,0 0 0 0 0,0 0-1 0 0,-1 0 1 0 0,1 0-1 0 0,0 0 1 0 0,-1 0-1 0 0,1 0 1 0 0,-1 0 0 0 0,1 0-1 0 0,-1 0 1 0 0,0 0-1 0 0,0 1 1 0 0,-3 4-2141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10:09:12.884"/>
    </inkml:context>
    <inkml:brush xml:id="br0">
      <inkml:brushProperty name="width" value="0.1" units="cm"/>
      <inkml:brushProperty name="height" value="0.1" units="cm"/>
      <inkml:brushProperty name="color" value="#F6630D"/>
    </inkml:brush>
  </inkml:definitions>
  <inkml:trace contextRef="#ctx0" brushRef="#br0">14 132 7197 0 0,'-1'-15'908'0'0,"1"15"-882"0"0,0 0 0 0 0,0 0 0 0 0,0 0 0 0 0,1 0 0 0 0,-1 0 0 0 0,0 0 0 0 0,0-1 0 0 0,0 1 0 0 0,0 0 0 0 0,0 0 0 0 0,0 0 0 0 0,1 0 0 0 0,-1 0 0 0 0,0 0 0 0 0,0 0 0 0 0,0 0 0 0 0,0 0 0 0 0,0 0 0 0 0,1 0 0 0 0,-1 0 0 0 0,0 0 0 0 0,0 0 0 0 0,0 0 0 0 0,0 0 0 0 0,0 0 0 0 0,1 0 0 0 0,-1 0 0 0 0,0 0 0 0 0,0 0 0 0 0,0 0 0 0 0,0 0 0 0 0,0 0 0 0 0,1 0 0 0 0,-1 0 0 0 0,0 0 0 0 0,0 0 0 0 0,0 0 0 0 0,0 1 0 0 0,0-1 0 0 0,0 0 0 0 0,1 0 0 0 0,-1 0 0 0 0,0 0 0 0 0,0 0 0 0 0,0 0 0 0 0,0 0 0 0 0,0 1 0 0 0,0-1 0 0 0,0 0 0 0 0,0 0 0 0 0,0 0 0 0 0,7 9 75 0 0,8 8-13 0 0,0 2 1 0 0,-2 0-1 0 0,0 0 1 0 0,-1 1-1 0 0,-1 0 0 0 0,10 27 1 0 0,-19-43-85 0 0,4 12 15 0 0,-1 0 1 0 0,0 1-1 0 0,-1-1 0 0 0,-1 1 1 0 0,-1 0-1 0 0,1 18 0 0 0,-3-25-15 0 0,1-7 0 0 0,-1-1 0 0 0,0 0 0 0 0,0 1 0 0 0,0-1 0 0 0,0 0 0 0 0,0 0 0 0 0,-1 1 0 0 0,1-1 0 0 0,-1 0 0 0 0,1 0 0 0 0,-1 0 0 0 0,0 1 0 0 0,0-1 0 0 0,-2 3 0 0 0,-11-32 141 0 0,1-3-158 0 0,0 0 1 0 0,-19-27-1 0 0,21 38 19 0 0,0 1 0 0 0,1-2 0 0 0,1 1-1 0 0,1-1 1 0 0,1 0 0 0 0,0-1-1 0 0,-3-24 1 0 0,9 37 40 0 0,0 0 0 0 0,0 0-1 0 0,1-1 1 0 0,0 1 0 0 0,0 0 0 0 0,1 0-1 0 0,0 0 1 0 0,5-15 0 0 0,-5 20-31 0 0,0 0-1 0 0,1 0 1 0 0,0 0-1 0 0,0 0 1 0 0,0 0 0 0 0,0 0-1 0 0,0 1 1 0 0,0-1 0 0 0,1 1-1 0 0,-1-1 1 0 0,1 1 0 0 0,-1 0-1 0 0,1 0 1 0 0,0 0 0 0 0,0 1-1 0 0,0-1 1 0 0,0 1 0 0 0,0-1-1 0 0,1 1 1 0 0,-1 0-1 0 0,0 0 1 0 0,0 0 0 0 0,7 0-1 0 0,18-3-16 0 0,1 1 0 0 0,-1 2-1 0 0,0 0 1 0 0,1 2-1 0 0,-1 1 1 0 0,0 2-1 0 0,49 12 1 0 0,-74-16 1 0 0,0 1 0 0 0,-1 0 1 0 0,1 0-1 0 0,0 0 0 0 0,-1 0 0 0 0,1 1 0 0 0,-1-1 0 0 0,0 1 1 0 0,1 0-1 0 0,-1-1 0 0 0,3 5 0 0 0,-4-5 1 0 0,0 1 1 0 0,0-1-1 0 0,0 1 0 0 0,0 0 1 0 0,0-1-1 0 0,-1 1 0 0 0,1 0 0 0 0,-1 0 1 0 0,1 0-1 0 0,-1 0 0 0 0,0-1 1 0 0,1 1-1 0 0,-1 0 0 0 0,0 0 1 0 0,0 0-1 0 0,-1 0 0 0 0,1 0 0 0 0,0 0 1 0 0,-1 2-1 0 0,0-1 4 0 0,0-1-1 0 0,-1 1 1 0 0,1-1 0 0 0,0 1-1 0 0,-1-1 1 0 0,1 0-1 0 0,-1 0 1 0 0,0 0 0 0 0,1 0-1 0 0,-1 0 1 0 0,0 0 0 0 0,0 0-1 0 0,-1-1 1 0 0,1 1 0 0 0,-4 1-1 0 0,-41 20 46 0 0,36-18-45 0 0,-15 5 7 0 0,19-9-13 0 0,0 2 0 0 0,0-1-1 0 0,0 1 1 0 0,1 0 0 0 0,-1 1 0 0 0,1-1 0 0 0,0 1-1 0 0,-11 10 1 0 0,16-13 2 0 0,0 0-1 0 0,1 0 0 0 0,0 0 1 0 0,-1 0-1 0 0,1-1 1 0 0,0 1-1 0 0,-1 0 1 0 0,1 0-1 0 0,0 0 1 0 0,0 1-1 0 0,0-1 1 0 0,0 0-1 0 0,0 0 1 0 0,0 0-1 0 0,0 0 1 0 0,0 0-1 0 0,0 0 1 0 0,1 0-1 0 0,-1 0 1 0 0,0 0-1 0 0,1 0 1 0 0,-1-1-1 0 0,1 1 1 0 0,-1 0-1 0 0,1 0 1 0 0,-1 0-1 0 0,1 0 1 0 0,-1 0-1 0 0,1-1 1 0 0,0 1-1 0 0,0 0 0 0 0,-1 0 1 0 0,1-1-1 0 0,0 1 1 0 0,1 0-1 0 0,32 23 14 0 0,-30-22-15 0 0,-3-1 3 0 0,21 11 22 0 0,33 26 0 0 0,-50-34-20 0 0,1 1 0 0 0,-1-1 0 0 0,-1 1 0 0 0,1 0 0 0 0,-1 0 1 0 0,0 1-1 0 0,0-1 0 0 0,0 1 0 0 0,-1 0 0 0 0,0 0 1 0 0,3 7-1 0 0,-6-12-4 0 0,0 0 1 0 0,0-1 0 0 0,0 1-1 0 0,0-1 1 0 0,0 1 0 0 0,0 0-1 0 0,0-1 1 0 0,0 1 0 0 0,0-1-1 0 0,-1 1 1 0 0,1-1 0 0 0,0 1-1 0 0,0-1 1 0 0,0 1 0 0 0,-1-1-1 0 0,1 1 1 0 0,0-1 0 0 0,-1 1-1 0 0,1-1 1 0 0,0 1 0 0 0,-1-1-1 0 0,1 1 1 0 0,-1-1-1 0 0,1 0 1 0 0,-1 1 0 0 0,1-1-1 0 0,0 0 1 0 0,-1 1 0 0 0,0-1-1 0 0,-20 10 24 0 0,13-7-23 0 0,-6 4 8 0 0,0-2 1 0 0,-1 0-1 0 0,1 0 0 0 0,-1-2 0 0 0,0 0 0 0 0,0 0 0 0 0,-20-1 0 0 0,11-1-394 0 0,-1-2 0 0 0,1 0-1 0 0,-44-10 1 0 0,62 10 31 0 0,0-1 0 0 0,1 0-1 0 0,-1 0 1 0 0,1-1-1 0 0,-10-5 1 0 0,8 3-624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36.479"/>
    </inkml:context>
    <inkml:brush xml:id="br0">
      <inkml:brushProperty name="width" value="0.1" units="cm"/>
      <inkml:brushProperty name="height" value="0.1" units="cm"/>
      <inkml:brushProperty name="color" value="#F6630D"/>
    </inkml:brush>
  </inkml:definitions>
  <inkml:trace contextRef="#ctx0" brushRef="#br0">2 144 5849 0 0,'0'0'494'0'0,"0"-8"-196"0"0,-1-1-174 0 0,1 5-38 0 0,0 0-1 0 0,0 0 0 0 0,0 0 1 0 0,0 0-1 0 0,1 0 0 0 0,0 0 1 0 0,-1 1-1 0 0,3-7 0 0 0,13-51 1115 0 0,-2 37 2937 0 0,-20 35-3025 0 0,3-5-923 0 0,1 1 0 0 0,0 0 1 0 0,0 0-1 0 0,1-1 0 0 0,-1 1 0 0 0,2 0 1 0 0,-1 14-1 0 0,-1-1 181 0 0,1-5-211 0 0,1 0-1 0 0,0 1 1 0 0,1-1 0 0 0,1 0 0 0 0,0 0-1 0 0,1 0 1 0 0,1 0 0 0 0,0 0-1 0 0,1-1 1 0 0,1 0 0 0 0,0 0-1 0 0,1 0 1 0 0,0-1 0 0 0,15 20-1 0 0,-15-24-145 0 0,1-1 0 0 0,0 0-1 0 0,0-1 1 0 0,1 0 0 0 0,0 0-1 0 0,0-1 1 0 0,1 0-1 0 0,0 0 1 0 0,0-1 0 0 0,0-1-1 0 0,18 6 1 0 0,-19-7-8 0 0,1 0 0 0 0,0-1 0 0 0,0 0 0 0 0,0 0 0 0 0,0-1 0 0 0,1-1 0 0 0,-1 0 0 0 0,0 0 0 0 0,0-1 0 0 0,0 0 0 0 0,0-1 0 0 0,18-5 0 0 0,-23 5-4 0 0,0 0 0 0 0,0 0-1 0 0,0-1 1 0 0,-1 0 0 0 0,1 0 0 0 0,-1 0 0 0 0,0 0 0 0 0,0-1-1 0 0,0 0 1 0 0,0 1 0 0 0,-1-1 0 0 0,1-1 0 0 0,3-5-1 0 0,-3 3-1 0 0,0-1-1 0 0,-1 0 1 0 0,1 0-1 0 0,-2 0 1 0 0,1 0-1 0 0,-1-1 1 0 0,2-12-1 0 0,-2-2-2 0 0,-1 0 0 0 0,-1-1 0 0 0,-1 1 0 0 0,-1 0-1 0 0,-6-27 1 0 0,4 29 19 0 0,-9-27 0 0 0,11 42-26 0 0,-1 0 1 0 0,1 0-1 0 0,-1 0 1 0 0,0 1 0 0 0,0-1-1 0 0,-1 1 1 0 0,0 0-1 0 0,1 0 1 0 0,-6-5-1 0 0,8 11-68 0 0,1-1-1 0 0,0 0 1 0 0,-1 1-1 0 0,1-1 1 0 0,0 1 0 0 0,-1-1-1 0 0,1 1 1 0 0,0-1-1 0 0,0 1 1 0 0,-1-1-1 0 0,1 1 1 0 0,0-1-1 0 0,0 1 1 0 0,0 0-1 0 0,0-1 1 0 0,0 1-1 0 0,0-1 1 0 0,0 1-1 0 0,0-1 1 0 0,0 1-1 0 0,0-1 1 0 0,0 1 0 0 0,0 0-1 0 0,0-1 1 0 0,1 1-1 0 0,-1 0 1 0 0,3 23-1803 0 0,3-7 436 0 0,-5-13 1042 0 0,0-1 0 0 0,0 1-1 0 0,0 0 1 0 0,1-1-1 0 0,0 1 1 0 0,2 4-1 0 0,8 4-788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36.814"/>
    </inkml:context>
    <inkml:brush xml:id="br0">
      <inkml:brushProperty name="width" value="0.1" units="cm"/>
      <inkml:brushProperty name="height" value="0.1" units="cm"/>
      <inkml:brushProperty name="color" value="#F6630D"/>
    </inkml:brush>
  </inkml:definitions>
  <inkml:trace contextRef="#ctx0" brushRef="#br0">0 1 8329 0 0,'3'2'227'0'0,"0"1"-1"0"0,0 0 1 0 0,-1 1 0 0 0,1-1 0 0 0,-1 0 0 0 0,0 1-1 0 0,0 0 1 0 0,0-1 0 0 0,0 1 0 0 0,-1 0 0 0 0,1 0-1 0 0,-1 0 1 0 0,0 0 0 0 0,0 0 0 0 0,0 0 0 0 0,-1 0-1 0 0,0 7 1 0 0,2 11 454 0 0,1-6-512 0 0,-2 0 0 0 0,0-1-1 0 0,-1 1 1 0 0,0 0 0 0 0,-2 0 0 0 0,0-1 0 0 0,-7 28 0 0 0,6-17-199 0 0,3-23-231 0 0,0-1 0 0 0,0 0 0 0 0,0 0 0 0 0,0 1 0 0 0,0-1 0 0 0,-1 0 0 0 0,1 0 0 0 0,-1 1 1 0 0,1-1-1 0 0,-1 0 0 0 0,0 0 0 0 0,0 0 0 0 0,0 0 0 0 0,0 0 0 0 0,-3 3 0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37.156"/>
    </inkml:context>
    <inkml:brush xml:id="br0">
      <inkml:brushProperty name="width" value="0.1" units="cm"/>
      <inkml:brushProperty name="height" value="0.1" units="cm"/>
      <inkml:brushProperty name="color" value="#F6630D"/>
    </inkml:brush>
  </inkml:definitions>
  <inkml:trace contextRef="#ctx0" brushRef="#br0">210 198 8397 0 0,'-1'0'44'0'0,"1"-1"1"0"0,-1 1 0 0 0,0 0 0 0 0,1 0-1 0 0,-1 0 1 0 0,0-1 0 0 0,1 1-1 0 0,-1 0 1 0 0,0-1 0 0 0,1 1-1 0 0,-1-1 1 0 0,0 1 0 0 0,1 0-1 0 0,-1-1 1 0 0,1 1 0 0 0,-1-1-1 0 0,1 0 1 0 0,-1 1 0 0 0,1-1-1 0 0,0 1 1 0 0,-1-1 0 0 0,3-3 1564 0 0,5 17-821 0 0,4 15-43 0 0,-3-13-598 0 0,-2 0 1 0 0,0 1 0 0 0,-1 0 0 0 0,-1 0-1 0 0,0 0 1 0 0,3 31 0 0 0,-7-41-127 0 0,1 8-403 0 0,-1 0-1 0 0,-1 0 0 0 0,0 0 1 0 0,-1-1-1 0 0,0 1 1 0 0,-1 0-1 0 0,-7 20 0 0 0,6-22-543 0 0,0-2-103 0 0</inkml:trace>
  <inkml:trace contextRef="#ctx0" brushRef="#br0" timeOffset="1">117 158 6941 0 0,'-1'-28'9'0'0,"0"13"81"0"0,0 0 0 0 0,3-25 0 0 0,-2 37-21 0 0,1 0 1 0 0,-1 0-1 0 0,1 0 0 0 0,0 1 1 0 0,-1-1-1 0 0,1 0 1 0 0,1 0-1 0 0,-1 1 0 0 0,0-1 1 0 0,1 0-1 0 0,-1 1 0 0 0,1 0 1 0 0,0-1-1 0 0,0 1 1 0 0,0 0-1 0 0,0 0 0 0 0,0 0 1 0 0,0 0-1 0 0,4-2 0 0 0,-3 2 48 0 0,1 1-1 0 0,-1 0 0 0 0,1 0 0 0 0,-1 0 0 0 0,1 0 1 0 0,0 1-1 0 0,-1-1 0 0 0,1 1 0 0 0,0 0 0 0 0,0 0 1 0 0,-1 1-1 0 0,1-1 0 0 0,0 1 0 0 0,-1 0 0 0 0,1 0 1 0 0,0 0-1 0 0,-1 0 0 0 0,5 2 0 0 0,1 1 111 0 0,0 1-1 0 0,0-1 0 0 0,-1 2 1 0 0,0-1-1 0 0,13 12 1 0 0,-6-3 44 0 0,-1 1 0 0 0,0 0 0 0 0,-2 1 0 0 0,12 19 0 0 0,38 73 978 0 0,-55-94-1066 0 0,-1-3 3 0 0,-1 1-1 0 0,0-1 1 0 0,-1 1 0 0 0,0 0 0 0 0,0 0 0 0 0,2 21-1 0 0,-6-29-142 0 0,1 1 1 0 0,-1 0-1 0 0,0 0 0 0 0,0-1 0 0 0,0 1 0 0 0,-1 0 0 0 0,1-1 0 0 0,-1 1 0 0 0,-1 0 0 0 0,1-1 0 0 0,0 1 0 0 0,-1-1 1 0 0,0 0-1 0 0,0 1 0 0 0,-1-1 0 0 0,1 0 0 0 0,-1 0 0 0 0,0 0 0 0 0,0-1 0 0 0,-3 4 0 0 0,-8 5-80 0 0,-1-1-1 0 0,0-1 0 0 0,-1 0 1 0 0,1-1-1 0 0,-2-1 0 0 0,1-1 1 0 0,-33 11-1 0 0,-128 22-2263 0 0,156-37 1912 0 0,-59 11-1097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47.697"/>
    </inkml:context>
    <inkml:brush xml:id="br0">
      <inkml:brushProperty name="width" value="0.1" units="cm"/>
      <inkml:brushProperty name="height" value="0.1" units="cm"/>
      <inkml:brushProperty name="color" value="#F6630D"/>
    </inkml:brush>
  </inkml:definitions>
  <inkml:trace contextRef="#ctx0" brushRef="#br0">144 100 8461 0 0,'-13'-11'-322'0'0,"13"11"378"0"0,-1-1 1 0 0,1 1 0 0 0,0 0 0 0 0,-1-1 0 0 0,1 1 0 0 0,0 0 0 0 0,-1-1-1 0 0,1 1 1 0 0,0 0 0 0 0,0-1 0 0 0,-1 1 0 0 0,1-1 0 0 0,0 1 0 0 0,0-1-1 0 0,0 1 1 0 0,0 0 0 0 0,-1-1 0 0 0,1 1 0 0 0,0-1 0 0 0,0 1 0 0 0,0-1-1 0 0,0 1 1 0 0,0-1 0 0 0,0 1 0 0 0,0-1 0 0 0,0 1 0 0 0,1-1 0 0 0,-1 1-1 0 0,0-1 1 0 0,21-18 5787 0 0,-9 12-5229 0 0,-1 0 0 0 0,20-9 0 0 0,-19 11-693 0 0,1 1 0 0 0,-1-1 0 0 0,1 2 0 0 0,0 0 0 0 0,0 0 0 0 0,26-1 1 0 0,-31 4 75 0 0,1 1 0 0 0,-1-1 1 0 0,1 1-1 0 0,-1 0 1 0 0,1 1-1 0 0,11 4 0 0 0,-17-5 2 0 0,1 1-1 0 0,-1 0 0 0 0,1 0 0 0 0,-1 0 1 0 0,0 0-1 0 0,1 0 0 0 0,-1 1 1 0 0,0 0-1 0 0,-1-1 0 0 0,1 1 0 0 0,0 0 1 0 0,-1 0-1 0 0,1 1 0 0 0,-1-1 1 0 0,0 0-1 0 0,1 5 0 0 0,1-1 0 0 0,-1 0 0 0 0,0 0 0 0 0,-1 1 0 0 0,0-1 0 0 0,0 1 0 0 0,0 0 0 0 0,-1-1 0 0 0,0 1 0 0 0,-1 0 0 0 0,0 0-1 0 0,-1 10 1 0 0,0-14-2 0 0,1 0 0 0 0,-2 0 0 0 0,1 1 0 0 0,0-1 0 0 0,-1 0 0 0 0,0 0 0 0 0,0 0 0 0 0,0-1 0 0 0,0 1 0 0 0,-1 0 0 0 0,1-1 0 0 0,-1 1 0 0 0,0-1 0 0 0,0 0 0 0 0,0 0 0 0 0,-1 0-1 0 0,1-1 1 0 0,-1 1 0 0 0,0-1 0 0 0,1 0 0 0 0,-8 3 0 0 0,-11 5-24 0 0,0-1 0 0 0,-38 9-1 0 0,50-17 45 0 0,9-4-12 0 0,2 3-12 0 0,0-1 0 0 0,-1 1 0 0 0,1-1-1 0 0,0 1 1 0 0,0-1 0 0 0,-1 1 0 0 0,1-1 0 0 0,0 1 0 0 0,0 0 0 0 0,0 0 0 0 0,0-1 0 0 0,-1 1 0 0 0,1 0 0 0 0,0 0 0 0 0,1 0 0 0 0,24 0-37 0 0,0 2-1 0 0,47 9 1 0 0,-59-8 49 0 0,0 0 1 0 0,-1 1-1 0 0,1 1 0 0 0,-1 1 0 0 0,0-1 0 0 0,22 16 0 0 0,-31-19-7 0 0,-1 0 0 0 0,0 0 0 0 0,0 1 0 0 0,0-1 1 0 0,-1 1-1 0 0,1 0 0 0 0,0 0 0 0 0,-1 0 0 0 0,0 0 0 0 0,0 0 0 0 0,0 0 0 0 0,0 1 0 0 0,0-1 0 0 0,-1 1 0 0 0,1-1 0 0 0,-1 1 0 0 0,0-1 0 0 0,1 7 1 0 0,-2 9-24 0 0,1-15 29 0 0,-1 0 1 0 0,1 0-1 0 0,-1 1 1 0 0,0-1-1 0 0,-1 0 0 0 0,1 0 1 0 0,-1 0-1 0 0,0 0 0 0 0,0 0 1 0 0,0 0-1 0 0,0 0 1 0 0,-1 0-1 0 0,1 0 0 0 0,-1 0 1 0 0,0-1-1 0 0,0 1 0 0 0,-1 0 1 0 0,-3 4-1 0 0,1-4-1 0 0,0 0 0 0 0,1-1 0 0 0,-1 1 0 0 0,-1-1 0 0 0,1 0-1 0 0,0 0 1 0 0,-1-1 0 0 0,0 0 0 0 0,1 0 0 0 0,-9 2 0 0 0,-63 10-15 0 0,71-13 8 0 0,-26 2-76 0 0,-1-2 0 0 0,1-1 0 0 0,-1-1-1 0 0,1-2 1 0 0,0-1 0 0 0,0-1 0 0 0,-35-11 0 0 0,59 13-93 0 0,-1 0-1 0 0,1 0 1 0 0,0 0 0 0 0,0-1-1 0 0,0-1 1 0 0,1 1 0 0 0,0-1 0 0 0,-12-10-1 0 0,16 12-23 0 0,0 0 0 0 0,0 0 0 0 0,1 0 0 0 0,-1 0 0 0 0,1-1 0 0 0,-1 1 0 0 0,1-1 0 0 0,0 1 0 0 0,1-1 0 0 0,-1 0 0 0 0,1 0-1 0 0,-1 0 1 0 0,1 0 0 0 0,0 0 0 0 0,1 0 0 0 0,-1 0 0 0 0,1 0 0 0 0,0-1 0 0 0,0 1 0 0 0,0-6 0 0 0,6-15-1018 0 0,2 0-46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48.041"/>
    </inkml:context>
    <inkml:brush xml:id="br0">
      <inkml:brushProperty name="width" value="0.1" units="cm"/>
      <inkml:brushProperty name="height" value="0.1" units="cm"/>
      <inkml:brushProperty name="color" value="#F6630D"/>
    </inkml:brush>
  </inkml:definitions>
  <inkml:trace contextRef="#ctx0" brushRef="#br0">2 23 9977 0 0,'-2'-23'4127'0'0,"3"26"-3969"0"0,0 0 1 0 0,1 0 0 0 0,-1 0-1 0 0,0-1 1 0 0,1 1-1 0 0,0 0 1 0 0,0-1-1 0 0,0 1 1 0 0,3 3-1 0 0,0 0 30 0 0,12 15-48 0 0,-2 0-1 0 0,0 1 0 0 0,-2 1 0 0 0,0 1 0 0 0,-2-1 0 0 0,0 2 0 0 0,12 44 0 0 0,-19-53-168 0 0,-1 0-1 0 0,0 1 1 0 0,-2-1-1 0 0,0 1 1 0 0,0 0 0 0 0,-1-1-1 0 0,-2 1 1 0 0,1-1-1 0 0,-2 1 1 0 0,0-1-1 0 0,-1 0 1 0 0,-1 0 0 0 0,-10 25-1 0 0,4-18-845 0 0,-1 0 0 0 0,-1-1 1 0 0,-1-1-1 0 0,-18 21 0 0 0,15-20-856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48.564"/>
    </inkml:context>
    <inkml:brush xml:id="br0">
      <inkml:brushProperty name="width" value="0.1" units="cm"/>
      <inkml:brushProperty name="height" value="0.1" units="cm"/>
      <inkml:brushProperty name="color" value="#F6630D"/>
    </inkml:brush>
  </inkml:definitions>
  <inkml:trace contextRef="#ctx0" brushRef="#br0">35 669 10153 0 0,'-8'-3'25'0'0,"-11"-2"90"0"0,19 5-107 0 0,-1 0 1 0 0,1 0-1 0 0,0 0 1 0 0,-1-1-1 0 0,1 1 0 0 0,0 0 1 0 0,0 0-1 0 0,-1 0 1 0 0,1 0-1 0 0,0 0 0 0 0,-1 0 1 0 0,1-1-1 0 0,0 1 1 0 0,-1 0-1 0 0,1 0 0 0 0,0-1 1 0 0,0 1-1 0 0,0 0 1 0 0,-1 0-1 0 0,1-1 0 0 0,0 1 1 0 0,0 0-1 0 0,0 0 1 0 0,-1-1-1 0 0,1 1 0 0 0,0 0 1 0 0,0-1-1 0 0,0 1 1 0 0,0 0-1 0 0,0-1 0 0 0,0 1 1 0 0,0 0-1 0 0,0-1 1 0 0,0 1-1 0 0,0 0 27 0 0,1 0 0 0 0,0 0 0 0 0,-1 0 0 0 0,1 0 0 0 0,-1 1 0 0 0,1-1 0 0 0,-1 0 0 0 0,1 0 0 0 0,-1 1 0 0 0,1-1-1 0 0,-1 1 1 0 0,1-1 0 0 0,-1 0 0 0 0,1 1 0 0 0,-1-1 0 0 0,1 1 0 0 0,-1-1 0 0 0,0 1 0 0 0,1-1 0 0 0,-1 1 0 0 0,0-1 0 0 0,1 1 0 0 0,-1-1 0 0 0,0 1 0 0 0,0 1 0 0 0,17 24 312 0 0,-13-19-232 0 0,11 21 69 0 0,-2 0 0 0 0,0 0-1 0 0,-2 2 1 0 0,9 40 0 0 0,-17-58-155 0 0,0 1 0 0 0,-1 0 1 0 0,-1 0-1 0 0,0 0 0 0 0,-1 0 1 0 0,-1 0-1 0 0,0 0 0 0 0,0 0 1 0 0,-1 0-1 0 0,-1 0 0 0 0,0 0 1 0 0,-10 23-1 0 0,11-39 43 0 0,0 0 0 0 0,1 0 0 0 0,-1 0 0 0 0,1 0-1 0 0,-1 0 1 0 0,1-1 0 0 0,-1-5 0 0 0,-5-19-47 0 0,1-1-1 0 0,-2-36 1 0 0,-1-8-39 0 0,-7-27-14 0 0,-5-149 1 0 0,20 192 37 0 0,3 0 1 0 0,3 1 0 0 0,1 0 0 0 0,18-66-1 0 0,-20 106 20 0 0,0 1 0 0 0,2 0 0 0 0,-1-1 0 0 0,13-19 0 0 0,-17 31-17 0 0,1 1 0 0 0,0 0 0 0 0,0 0 0 0 0,1-1 0 0 0,-1 1 0 0 0,1 1 0 0 0,-1-1 0 0 0,1 0 0 0 0,0 1 0 0 0,0-1 1 0 0,0 1-1 0 0,0 0 0 0 0,0 0 0 0 0,1 0 0 0 0,-1 0 0 0 0,1 1 0 0 0,-1-1 0 0 0,1 1 0 0 0,-1 0 0 0 0,1 0 0 0 0,0 0 0 0 0,0 1 0 0 0,0-1 0 0 0,5 1 0 0 0,2 2 25 0 0,0 0 0 0 0,0 0-1 0 0,0 1 1 0 0,-1 1 0 0 0,1 0 0 0 0,-1 0-1 0 0,1 1 1 0 0,-1 1 0 0 0,-1 0-1 0 0,13 9 1 0 0,4 5 62 0 0,-2 1 1 0 0,31 33-1 0 0,-35-32-37 0 0,-1 1 0 0 0,0 1 1 0 0,-2 0-1 0 0,-2 2 0 0 0,14 27 1 0 0,-22-40-12 0 0,-1 0 1 0 0,-1 1-1 0 0,-1-1 1 0 0,0 1-1 0 0,0 0 1 0 0,-1 1-1 0 0,-1-1 1 0 0,-1 0-1 0 0,0 1 1 0 0,-1-1-1 0 0,0 1 1 0 0,-3 20-1 0 0,0-24-24 0 0,-1-1-1 0 0,1 0 0 0 0,-2 1 0 0 0,1-2 1 0 0,-1 1-1 0 0,-1 0 0 0 0,0-1 0 0 0,0 0 1 0 0,-1 0-1 0 0,0-1 0 0 0,0 0 0 0 0,-1 0 1 0 0,0-1-1 0 0,-13 9 0 0 0,-4 3-8 0 0,-2-2 0 0 0,0-1 0 0 0,-50 21 0 0 0,43-22-21 0 0,0-1-1 0 0,0-2 0 0 0,-1-1 1 0 0,-60 10-1 0 0,94-21 1 0 0,-1 1 0 0 0,1-1 1 0 0,0 0-1 0 0,-1 0 0 0 0,1 0 0 0 0,0 0 1 0 0,-1 0-1 0 0,1 0 0 0 0,0 0 1 0 0,0 0-1 0 0,-1 0 0 0 0,1-1 0 0 0,0 1 1 0 0,-1 0-1 0 0,1-1 0 0 0,0 1 0 0 0,0-1 1 0 0,0 0-1 0 0,0 1 0 0 0,-1-1 1 0 0,1 0-1 0 0,0 0 0 0 0,-1-1 0 0 0,2 1-1 0 0,-1 0 0 0 0,1 0 0 0 0,0 0 0 0 0,0 0 0 0 0,-1-1 0 0 0,1 1 0 0 0,0 0 0 0 0,0 0 0 0 0,0-1 0 0 0,0 1 0 0 0,0 0 0 0 0,1 0 0 0 0,-1 0 0 0 0,0-1 0 0 0,0 1 0 0 0,1 0 0 0 0,-1 0 0 0 0,1 0 0 0 0,0-2 0 0 0,3-3-9 0 0,-1 0 1 0 0,1 0-1 0 0,0 0 0 0 0,0 1 0 0 0,1-1 0 0 0,0 1 1 0 0,8-7-1 0 0,-5 6 4 0 0,0 1 0 0 0,0-1 0 0 0,1 2 0 0 0,-1-1 0 0 0,1 1 1 0 0,1 1-1 0 0,-1-1 0 0 0,0 2 0 0 0,1-1 0 0 0,-1 1 0 0 0,1 1 0 0 0,0-1 1 0 0,13 1-1 0 0,-14 2 19 0 0,-1 0 1 0 0,1 0 0 0 0,0 1-1 0 0,-1 0 1 0 0,0 0-1 0 0,1 1 1 0 0,-1 0 0 0 0,0 0-1 0 0,0 1 1 0 0,-1 0 0 0 0,1 0-1 0 0,-1 1 1 0 0,0 0 0 0 0,0 1-1 0 0,8 7 1 0 0,0 4 23 0 0,-2-1 0 0 0,0 2 0 0 0,-1 0 0 0 0,0 0 0 0 0,-2 1 0 0 0,0 1 0 0 0,-1-1 0 0 0,-1 2 0 0 0,5 21 1 0 0,-10-34-111 0 0,0-1 1 0 0,1 1-1 0 0,-1-1 1 0 0,1 0 0 0 0,1 0-1 0 0,-1-1 1 0 0,1 1 0 0 0,0-1-1 0 0,10 9 1 0 0,-11-11-220 0 0,1 0-1 0 0,0-1 1 0 0,-1 1 0 0 0,1-1-1 0 0,0 0 1 0 0,0-1 0 0 0,1 1-1 0 0,-1-1 1 0 0,0 0 0 0 0,1-1-1 0 0,-1 1 1 0 0,1-1 0 0 0,0 0-1 0 0,7 0 1 0 0,15-2-1374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49.387"/>
    </inkml:context>
    <inkml:brush xml:id="br0">
      <inkml:brushProperty name="width" value="0.1" units="cm"/>
      <inkml:brushProperty name="height" value="0.1" units="cm"/>
      <inkml:brushProperty name="color" value="#F6630D"/>
    </inkml:brush>
  </inkml:definitions>
  <inkml:trace contextRef="#ctx0" brushRef="#br0">180 92 9333 0 0,'-6'-7'308'0'0,"0"0"0"0"0,-1 1 0 0 0,1-1 0 0 0,-1 2 0 0 0,-1-1 0 0 0,1 1 0 0 0,-1 0 0 0 0,-10-5 0 0 0,16 9-202 0 0,-1-1 1 0 0,1 1 0 0 0,0 0 0 0 0,-1 1 0 0 0,1-1 0 0 0,-1 0 0 0 0,1 1-1 0 0,-1-1 1 0 0,0 1 0 0 0,1 0 0 0 0,-1 0 0 0 0,1 0 0 0 0,-1 0 0 0 0,0 0-1 0 0,1 0 1 0 0,-1 1 0 0 0,1 0 0 0 0,-1-1 0 0 0,1 1 0 0 0,-1 0 0 0 0,1 0 0 0 0,0 0-1 0 0,-1 0 1 0 0,1 1 0 0 0,0-1 0 0 0,0 1 0 0 0,0-1 0 0 0,0 1 0 0 0,0 0-1 0 0,0 0 1 0 0,0 0 0 0 0,1 0 0 0 0,-1 0 0 0 0,-1 2 0 0 0,-1 3-46 0 0,1 0 0 0 0,0 0 0 0 0,0 0 0 0 0,0 1 0 0 0,1-1 0 0 0,0 1 0 0 0,1-1 0 0 0,0 1 0 0 0,0 0 0 0 0,0-1 0 0 0,1 1 0 0 0,0 0 0 0 0,1 0 0 0 0,-1-1 0 0 0,2 1 0 0 0,-1 0 0 0 0,1-1 0 0 0,3 11 0 0 0,-2-10-29 0 0,0 0 1 0 0,1 0-1 0 0,0 0 1 0 0,0-1-1 0 0,0 0 1 0 0,1 1-1 0 0,0-2 1 0 0,0 1 0 0 0,1 0-1 0 0,0-1 1 0 0,0 0-1 0 0,0-1 1 0 0,1 1-1 0 0,0-1 1 0 0,0 0-1 0 0,11 5 1 0 0,-4-5-14 0 0,-1 0 0 0 0,1 0 1 0 0,0-2-1 0 0,0 1 0 0 0,19 0 0 0 0,-26-3-44 0 0,1 0-1 0 0,0-1 1 0 0,-1 0-1 0 0,1-1 1 0 0,-1 1-1 0 0,1-2 1 0 0,-1 1-1 0 0,0-1 1 0 0,1 0-1 0 0,-1 0 1 0 0,12-6-1 0 0,-17 6 7 0 0,1 1-1 0 0,-1-1 1 0 0,1 0-1 0 0,-1 0 1 0 0,0 0-1 0 0,0 0 1 0 0,0 0-1 0 0,0-1 1 0 0,0 1-1 0 0,0 0 1 0 0,0-1-1 0 0,-1 1 1 0 0,0-1 0 0 0,1 0-1 0 0,-1 0 1 0 0,1-2-1 0 0,-1 0 4 0 0,0 0 0 0 0,0 0 0 0 0,-1 0 0 0 0,0 0 0 0 0,0 0 0 0 0,0 0 0 0 0,0 0 0 0 0,-2-10 1 0 0,-1 3 3 0 0,-1-1 0 0 0,0 1 1 0 0,-1 0-1 0 0,0 0 0 0 0,-1 1 1 0 0,-11-18-1 0 0,5 12-3 0 0,0 0-1 0 0,-1 1 1 0 0,-21-19 0 0 0,28 30 5 0 0,0-1 1 0 0,0 1 0 0 0,0 1-1 0 0,-1-1 1 0 0,0 1 0 0 0,0 0-1 0 0,0 1 1 0 0,-1-1 0 0 0,1 1-1 0 0,-1 1 1 0 0,-13-3 0 0 0,19 4 8 0 0,1 1 0 0 0,-1-1 0 0 0,1 1 1 0 0,-1 0-1 0 0,1 0 0 0 0,-1 0 0 0 0,1 0 0 0 0,-1 0 1 0 0,1 0-1 0 0,-1 0 0 0 0,1 0 0 0 0,-1 1 0 0 0,1-1 1 0 0,-1 1-1 0 0,1-1 0 0 0,-1 1 0 0 0,1-1 0 0 0,0 1 0 0 0,-1 0 1 0 0,1 0-1 0 0,0 0 0 0 0,0 0 0 0 0,0 0 0 0 0,-1 0 1 0 0,1 0-1 0 0,0 0 0 0 0,0 0 0 0 0,0 0 0 0 0,0 0 1 0 0,1 1-1 0 0,-1-1 0 0 0,0 0 0 0 0,1 1 0 0 0,-1-1 1 0 0,0 1-1 0 0,1-1 0 0 0,0 1 0 0 0,-1-1 0 0 0,1 1 1 0 0,0-1-1 0 0,0 1 0 0 0,0-1 0 0 0,0 1 0 0 0,0 1 0 0 0,0 1 1 0 0,0 0-1 0 0,1-1 1 0 0,0 1-1 0 0,0-1 1 0 0,-1 1-1 0 0,2-1 1 0 0,-1 0-1 0 0,0 0 1 0 0,1 1-1 0 0,0-1 1 0 0,-1 0-1 0 0,1 0 0 0 0,0 0 1 0 0,1 0-1 0 0,-1-1 1 0 0,0 1-1 0 0,1-1 1 0 0,4 4-1 0 0,4 0 1 0 0,0 0 0 0 0,0-1 0 0 0,0 0 1 0 0,1-1-1 0 0,-1-1 0 0 0,1 0 0 0 0,0 0 0 0 0,0-1 0 0 0,0-1 0 0 0,0 0 0 0 0,0 0 0 0 0,1-1 0 0 0,-1-1 0 0 0,19-3 0 0 0,-17 1 0 0 0,0 0 0 0 0,0-1 0 0 0,0 0 0 0 0,0-1 0 0 0,-1-1-1 0 0,0 0 1 0 0,-1-1 0 0 0,1 0 0 0 0,-1-1 0 0 0,0 0 0 0 0,20-20 0 0 0,-28 24-2 0 0,7-6-16 0 0,-10 34-9 0 0,-3 39 87 0 0,0-38-13 0 0,1 0-1 0 0,2 0 1 0 0,5 40 0 0 0,-5-59-43 0 0,0-1 1 0 0,1 1-1 0 0,0-1 1 0 0,0 1-1 0 0,0-1 1 0 0,1 0-1 0 0,-1 0 1 0 0,1 0-1 0 0,0-1 1 0 0,1 1-1 0 0,-1-1 1 0 0,1 0-1 0 0,0 1 1 0 0,0-2 0 0 0,0 1-1 0 0,0 0 1 0 0,1-1-1 0 0,-1 0 1 0 0,1 0-1 0 0,0 0 1 0 0,0-1-1 0 0,0 1 1 0 0,1-1-1 0 0,6 2 1 0 0,-10-4-4 0 0,0 0 1 0 0,-1 0 0 0 0,1-1-1 0 0,0 1 1 0 0,-1 0-1 0 0,1-1 1 0 0,0 1-1 0 0,-1-1 1 0 0,1 1-1 0 0,-1-1 1 0 0,1 0 0 0 0,-1 0-1 0 0,1 1 1 0 0,-1-1-1 0 0,1 0 1 0 0,-1-1-1 0 0,0 1 1 0 0,0 0-1 0 0,2-2 1 0 0,23-31-15 0 0,-20 26 10 0 0,4-7-4 0 0,0-2 0 0 0,-1 1 0 0 0,0-1 0 0 0,-2 0-1 0 0,0-1 1 0 0,-1 0 0 0 0,5-21 0 0 0,-10 33-7 0 0,-4 22 12 0 0,-3 28 29 0 0,7-30-19 0 0,1 1 0 0 0,0-1 0 0 0,1 0 0 0 0,0 1 1 0 0,1-1-1 0 0,1-1 0 0 0,6 14 0 0 0,-9-23 0 0 0,1 1-1 0 0,-1-1 0 0 0,1 0 0 0 0,0-1 1 0 0,0 1-1 0 0,0-1 0 0 0,0 1 0 0 0,0-1 1 0 0,1 0-1 0 0,0 0 0 0 0,4 3 0 0 0,-5-5 2 0 0,0 1 0 0 0,1-1 1 0 0,-1 0-1 0 0,0 0 0 0 0,1 0 0 0 0,-1 0 0 0 0,1 0 0 0 0,-1-1 0 0 0,1 0 0 0 0,-1 0 0 0 0,1 0 0 0 0,-1 0 1 0 0,1 0-1 0 0,-1-1 0 0 0,1 1 0 0 0,5-3 0 0 0,-3 1-7 0 0,1 0 1 0 0,-1-1 0 0 0,0 0-1 0 0,0 0 1 0 0,0 0-1 0 0,-1-1 1 0 0,1 0-1 0 0,-1 0 1 0 0,0 0 0 0 0,0-1-1 0 0,0 0 1 0 0,0 0-1 0 0,-1 0 1 0 0,0 0-1 0 0,0-1 1 0 0,-1 0 0 0 0,1 1-1 0 0,-1-1 1 0 0,-1-1-1 0 0,1 1 1 0 0,-1 0-1 0 0,2-10 1 0 0,-1 4-13 0 0,0-1 0 0 0,-2 0 0 0 0,1-1 0 0 0,-2 1 0 0 0,0 0-1 0 0,0 0 1 0 0,-1 0 0 0 0,-1 0 0 0 0,0 0 0 0 0,-7-22 0 0 0,7 30-7 0 0,1 1 1 0 0,-1-1-1 0 0,0 1 0 0 0,0 0 1 0 0,0 0-1 0 0,-1 0 0 0 0,1 0 1 0 0,-1 0-1 0 0,0 1 0 0 0,0-1 0 0 0,-1 1 1 0 0,1 0-1 0 0,-1 0 0 0 0,-6-5 1 0 0,7 7-145 0 0,0-1-1 0 0,1 1 1 0 0,-1 0 0 0 0,0 0 0 0 0,-1 0-1 0 0,1 0 1 0 0,0 1 0 0 0,0-1-1 0 0,0 1 1 0 0,0 0 0 0 0,0 0 0 0 0,-1 0-1 0 0,1 0 1 0 0,0 0 0 0 0,0 1 0 0 0,0-1-1 0 0,0 1 1 0 0,0 0 0 0 0,0 0 0 0 0,0 0-1 0 0,0 1 1 0 0,-3 1 0 0 0,-6 5-1474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49.869"/>
    </inkml:context>
    <inkml:brush xml:id="br0">
      <inkml:brushProperty name="width" value="0.1" units="cm"/>
      <inkml:brushProperty name="height" value="0.1" units="cm"/>
      <inkml:brushProperty name="color" value="#F6630D"/>
    </inkml:brush>
  </inkml:definitions>
  <inkml:trace contextRef="#ctx0" brushRef="#br0">35 731 9877 0 0,'-19'-17'401'0'0,"11"9"420"0"0,7 8-792 0 0,1 0 1 0 0,0-1-1 0 0,0 1 0 0 0,0 0 0 0 0,0 0 0 0 0,0 0 0 0 0,0 0 0 0 0,0 0 0 0 0,0 0 0 0 0,-1 0 0 0 0,1 0 0 0 0,0 0 0 0 0,0 0 0 0 0,0 0 0 0 0,0 0 1 0 0,0 0-1 0 0,0 0 0 0 0,0 0 0 0 0,-1 0 0 0 0,1 0 0 0 0,0 0 0 0 0,0 0 0 0 0,0 0 0 0 0,0 0 0 0 0,0 0 0 0 0,0 0 0 0 0,0 0 0 0 0,-1 0 0 0 0,1 0 1 0 0,0 0-1 0 0,0 0 0 0 0,0 1 0 0 0,0-1 0 0 0,0 0 0 0 0,0 0 0 0 0,0 0 0 0 0,0 0 0 0 0,0 0 0 0 0,0 0 0 0 0,-1 0 0 0 0,1 0 0 0 0,0 0 0 0 0,0 1 1 0 0,0-1-1 0 0,0 0 0 0 0,0 0 0 0 0,0 0 0 0 0,0 0 0 0 0,0 0 0 0 0,0 0 0 0 0,0 0 0 0 0,0 1 0 0 0,0-1 0 0 0,0 0 0 0 0,0 0 0 0 0,0 0 0 0 0,-1 5 65 0 0,1 1 0 0 0,-1-1-1 0 0,1 0 1 0 0,0 1 0 0 0,0-1-1 0 0,1 0 1 0 0,-1 0-1 0 0,1 1 1 0 0,1-1 0 0 0,-1 0-1 0 0,1 0 1 0 0,-1 0-1 0 0,1 0 1 0 0,1 0 0 0 0,-1-1-1 0 0,1 1 1 0 0,0-1-1 0 0,0 1 1 0 0,0-1 0 0 0,0 0-1 0 0,1 0 1 0 0,0 0-1 0 0,4 3 1 0 0,-4-4-85 0 0,0-1 0 0 0,-1 1 1 0 0,1-1-1 0 0,0 0 0 0 0,0 0 0 0 0,1 0 1 0 0,-1 0-1 0 0,0-1 0 0 0,1 0 0 0 0,-1 1 0 0 0,0-2 1 0 0,1 1-1 0 0,-1 0 0 0 0,1-1 0 0 0,0 0 1 0 0,-1 0-1 0 0,1-1 0 0 0,-1 1 0 0 0,1-1 1 0 0,-1 0-1 0 0,1 0 0 0 0,-1 0 0 0 0,0-1 0 0 0,0 1 1 0 0,1-1-1 0 0,-1 0 0 0 0,4-3 0 0 0,-2 0-10 0 0,1 0 1 0 0,-1-1-1 0 0,0 0 0 0 0,-1 0 0 0 0,1 0 0 0 0,-1-1 0 0 0,-1 1 0 0 0,1-1 0 0 0,-1-1 0 0 0,0 1 0 0 0,-1 0 0 0 0,0-1 0 0 0,0 0 1 0 0,0 0-1 0 0,2-13 0 0 0,0-7-11 0 0,-1 1 0 0 0,-1-1 1 0 0,-1-36-1 0 0,-4-8-30 0 0,-2 1 0 0 0,-4 0 1 0 0,-31-129-1 0 0,38 198 40 0 0,-23-75-77 0 0,21 71 64 0 0,1 0 0 0 0,-1 0 0 0 0,0 0 0 0 0,-1 0 0 0 0,1 0 0 0 0,-1 1 0 0 0,0-1 0 0 0,-1 1 0 0 0,-7-7 0 0 0,11 11 10 0 0,0 0 0 0 0,0 0 0 0 0,0 1 0 0 0,0-1 0 0 0,-1 0 0 0 0,1 1 0 0 0,0-1 0 0 0,0 1 0 0 0,0-1 0 0 0,-1 1 0 0 0,1 0 0 0 0,0-1 0 0 0,0 1 0 0 0,-1 0 0 0 0,1 0 0 0 0,0 0 0 0 0,-1 0 0 0 0,1 0 0 0 0,0 0 0 0 0,0 0-1 0 0,-1 0 1 0 0,1 1 0 0 0,-2-1 0 0 0,1 2 2 0 0,0-1-1 0 0,0 0 1 0 0,0 0 0 0 0,0 1-1 0 0,1-1 1 0 0,-1 1-1 0 0,0 0 1 0 0,0-1-1 0 0,1 1 1 0 0,-1 0-1 0 0,-1 4 1 0 0,-3 5 11 0 0,0 1 0 0 0,1-1 0 0 0,-7 22 0 0 0,10-27-2 0 0,-6 23 129 0 0,2 0 0 0 0,0 1 0 0 0,2-1 0 0 0,2 1-1 0 0,0 0 1 0 0,2 0 0 0 0,5 46 0 0 0,1-30 259 0 0,3-1-1 0 0,1 0 1 0 0,2 0-1 0 0,21 50 1 0 0,-24-71-477 0 0,1-1 0 0 0,1 0 0 0 0,2-1 0 0 0,20 30 0 0 0,-27-46-256 0 0,-1 1-1 0 0,1-1 1 0 0,0 0-1 0 0,0 0 1 0 0,1-1-1 0 0,0 0 0 0 0,10 6 1 0 0,-12-8-83 0 0,0-1 0 0 0,0 0 0 0 0,0 0 0 0 0,0-1 0 0 0,0 0 0 0 0,1 1 0 0 0,-1-2 0 0 0,0 1 0 0 0,0-1 0 0 0,1 1 0 0 0,-1-1 0 0 0,0-1 0 0 0,6 0 0 0 0,10-5-1143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51.084"/>
    </inkml:context>
    <inkml:brush xml:id="br0">
      <inkml:brushProperty name="width" value="0.1" units="cm"/>
      <inkml:brushProperty name="height" value="0.1" units="cm"/>
      <inkml:brushProperty name="color" value="#F6630D"/>
    </inkml:brush>
  </inkml:definitions>
  <inkml:trace contextRef="#ctx0" brushRef="#br0">54 687 6909 0 0,'-18'8'2760'0'0,"18"-8"-2690"0"0,0 0 1 0 0,0 0-1 0 0,0 0 1 0 0,0 0-1 0 0,0 1 1 0 0,0-1-1 0 0,0 0 1 0 0,0 0-1 0 0,0 0 1 0 0,-2 5 1762 0 0,2-5-1763 0 0,0 0 1 0 0,0 0-1 0 0,0 0 1 0 0,-1 0-1 0 0,17 3 61 0 0,-1-1 0 0 0,1-1 1 0 0,0 0-1 0 0,-1-2 0 0 0,1 1 0 0 0,0-2 0 0 0,-1 0 0 0 0,1-1 1 0 0,-1 0-1 0 0,23-9 0 0 0,-36 11-128 0 0,0 0 0 0 0,0 1 0 0 0,0-1 0 0 0,0 0 0 0 0,-1 0 1 0 0,1-1-1 0 0,-1 1 0 0 0,1 0 0 0 0,0 0 0 0 0,-1-1 0 0 0,0 1 0 0 0,1-1 0 0 0,-1 0 0 0 0,0 1 0 0 0,0-1 1 0 0,0 0-1 0 0,0 1 0 0 0,0-1 0 0 0,0 0 0 0 0,-1 0 0 0 0,2-4 0 0 0,-2 3 8 0 0,1-1 0 0 0,-1 0 1 0 0,0 0-1 0 0,-1 0 0 0 0,1 1 0 0 0,-1-1 0 0 0,1 0 0 0 0,-1 1 0 0 0,0-1 0 0 0,-1 0 0 0 0,-1-3 0 0 0,-1-3 13 0 0,-1 0 0 0 0,-1 0-1 0 0,0 1 1 0 0,-1 0-1 0 0,1 0 1 0 0,-2 0-1 0 0,-8-8 1 0 0,10 12-14 0 0,0 0-1 0 0,0 0 1 0 0,0 1 0 0 0,0 0 0 0 0,0 1-1 0 0,-1-1 1 0 0,0 1 0 0 0,0 0 0 0 0,0 1-1 0 0,-14-4 1 0 0,18 6-4 0 0,0-1-1 0 0,-1 1 1 0 0,1 0 0 0 0,0 0-1 0 0,0 0 1 0 0,0 1 0 0 0,0-1 0 0 0,0 1-1 0 0,0-1 1 0 0,0 1 0 0 0,0 0-1 0 0,0 0 1 0 0,0 1 0 0 0,0-1-1 0 0,0 1 1 0 0,1-1 0 0 0,-1 1-1 0 0,0 0 1 0 0,1 0 0 0 0,0 0-1 0 0,-1 0 1 0 0,1 0 0 0 0,0 1 0 0 0,0-1-1 0 0,0 1 1 0 0,1-1 0 0 0,-1 1-1 0 0,-1 4 1 0 0,-3 4 91 0 0,2 1 0 0 0,0-1 1 0 0,0 1-1 0 0,1 0 0 0 0,0 0 0 0 0,1 1 0 0 0,1-1 0 0 0,0 0 1 0 0,0 1-1 0 0,2 16 0 0 0,0-17-30 0 0,0 0-1 0 0,1 0 1 0 0,0-1 0 0 0,1 1 0 0 0,0-1 0 0 0,1 0-1 0 0,1 0 1 0 0,-1 0 0 0 0,2 0 0 0 0,-1-1-1 0 0,8 11 1 0 0,-8-15-151 0 0,1 0 0 0 0,0-1 0 0 0,0 1 0 0 0,0-1-1 0 0,1 0 1 0 0,0 0 0 0 0,0-1 0 0 0,0 0 0 0 0,0 0 0 0 0,0-1-1 0 0,1 0 1 0 0,0 0 0 0 0,0-1 0 0 0,0 0 0 0 0,0 0 0 0 0,0-1-1 0 0,0 0 1 0 0,16 0 0 0 0,-7-2-556 0 0,0 0 1 0 0,0 0-1 0 0,-1-2 1 0 0,1 0-1 0 0,-1-1 1 0 0,1-1-1 0 0,-1 0 0 0 0,19-10 1 0 0,-28 12 545 0 0,-1-1 0 0 0,0 1 0 0 0,0-1 0 0 0,0-1 1 0 0,-1 1-1 0 0,1-1 0 0 0,-1 0 0 0 0,0 0 0 0 0,0 0 0 0 0,-1-1 0 0 0,0 1 0 0 0,0-1 1 0 0,0 0-1 0 0,0-1 0 0 0,-1 1 0 0 0,0 0 0 0 0,-1-1 0 0 0,1 0 0 0 0,-1 0 1 0 0,-1 0-1 0 0,2-7 0 0 0,-1-2 239 0 0,-1 0-1 0 0,-1 0 1 0 0,0 0 0 0 0,-2 0 0 0 0,1 0-1 0 0,-2 0 1 0 0,0 0 0 0 0,-8-21 0 0 0,8 25 45 0 0,0 0 253 0 0,-1 0 1 0 0,0 0-1 0 0,-1 1 0 0 0,0-1 0 0 0,-1 1 1 0 0,-11-17-1 0 0,21 62 301 0 0,14 73 132 0 0,-13-71-394 0 0,1 1-1 0 0,1-2 0 0 0,18 49 0 0 0,-23-78-456 0 0,0 0 0 0 0,1 0 0 0 0,0 0-1 0 0,0-1 1 0 0,0 1 0 0 0,9 9-1 0 0,-11-14-33 0 0,1 1 0 0 0,-1-1 0 0 0,1 0 0 0 0,0 1 0 0 0,0-1 0 0 0,0 0 0 0 0,0 0 0 0 0,0-1 0 0 0,-1 1 0 0 0,2 0 0 0 0,-1-1 0 0 0,0 1 0 0 0,0-1 0 0 0,0 1 0 0 0,0-1 0 0 0,0 0 0 0 0,0 0 0 0 0,0 0 0 0 0,0 0 0 0 0,1 0 0 0 0,-1-1 0 0 0,0 1 0 0 0,0-1 0 0 0,3 0 0 0 0,3-2-35 0 0,0 0-1 0 0,0-1 0 0 0,0 0 0 0 0,-1 0 0 0 0,1-1 0 0 0,-1 0 0 0 0,0 0 0 0 0,-1-1 1 0 0,1 0-1 0 0,-1 0 0 0 0,0 0 0 0 0,0-1 0 0 0,-1 0 0 0 0,0 0 0 0 0,0 0 0 0 0,-1 0 1 0 0,7-16-1 0 0,-3 4 40 0 0,-2 0 1 0 0,1 0 0 0 0,-2 0 0 0 0,-1-1-1 0 0,0 0 1 0 0,1-32 0 0 0,-4 34 7 0 0,0 13 2 0 0,0 0 0 0 0,-1 0 0 0 0,0 0 0 0 0,0 0 0 0 0,0 0 0 0 0,0 0 0 0 0,-1 1 0 0 0,-1-8 0 0 0,1 11-5 0 0,1 1 0 0 0,0 0-1 0 0,0 0 1 0 0,0 0 0 0 0,0-1 0 0 0,0 1-1 0 0,0 0 1 0 0,-1 0 0 0 0,1 0 0 0 0,0 0-1 0 0,0 0 1 0 0,0-1 0 0 0,0 1 0 0 0,-1 0-1 0 0,1 0 1 0 0,0 0 0 0 0,0 0 0 0 0,0 0 0 0 0,0 0-1 0 0,-1 0 1 0 0,1 0 0 0 0,0 0 0 0 0,0-1-1 0 0,-1 1 1 0 0,1 0 0 0 0,0 0 0 0 0,0 0-1 0 0,0 0 1 0 0,-1 0 0 0 0,1 1 0 0 0,0-1 0 0 0,0 0-1 0 0,0 0 1 0 0,-1 0 0 0 0,1 0 0 0 0,0 0-1 0 0,-1 0 1 0 0,-10 7-20 0 0,-6 10-36 0 0,15-14-51 0 0,-1 0 0 0 0,1 0 0 0 0,0 0 1 0 0,1 1-1 0 0,-1-1 0 0 0,0 0 0 0 0,1 1 1 0 0,0-1-1 0 0,0 1 0 0 0,0-1 0 0 0,0 1 1 0 0,1 0-1 0 0,-1-1 0 0 0,1 1 0 0 0,0 0 1 0 0,0 0-1 0 0,0-1 0 0 0,1 1 0 0 0,-1 0 0 0 0,1-1 1 0 0,0 1-1 0 0,0-1 0 0 0,0 1 0 0 0,3 5 1 0 0,-3-5-124 0 0,1-1 0 0 0,1 1 0 0 0,-1 0 0 0 0,0 0 0 0 0,1-1 0 0 0,0 0 0 0 0,0 1 0 0 0,0-1 0 0 0,0 0 0 0 0,0-1 0 0 0,1 1 0 0 0,-1 0 0 0 0,1-1 0 0 0,0 0 0 0 0,-1 0 0 0 0,1 0 0 0 0,0 0 0 0 0,0-1 0 0 0,1 1 0 0 0,5 0 0 0 0,81 10 6258 0 0,-94-6-3861 0 0,35-6-2166 0 0,44-6 0 0 0,-65 4-96 0 0,-3-8-348 0 0,28-30 361 0 0,-27 30 8 0 0,-24-2-82 0 0,3 2 142 0 0,0-1 7 0 0,0 1 0 0 0,0 1 1 0 0,-1 0-1 0 0,-1 0 0 0 0,1 1 1 0 0,-19-7-1 0 0,28 14 7 0 0,1 0 0 0 0,-1 0 1 0 0,1 0-1 0 0,-1 1 0 0 0,1-1 0 0 0,-1 1 0 0 0,1 0 1 0 0,-1 0-1 0 0,1 0 0 0 0,-1 1 0 0 0,1-1 1 0 0,-1 1-1 0 0,1 0 0 0 0,0 0 0 0 0,-1 0 0 0 0,1 0 1 0 0,0 1-1 0 0,-1-1 0 0 0,1 1 0 0 0,0 0 1 0 0,0 0-1 0 0,1 0 0 0 0,-5 3 0 0 0,3-1 11 0 0,0 1 0 0 0,0-1 1 0 0,0 1-1 0 0,1 0 0 0 0,0 0 0 0 0,0 0 0 0 0,0 0 0 0 0,0 1 0 0 0,1-1 1 0 0,0 1-1 0 0,0-1 0 0 0,-1 8 0 0 0,1-4 31 0 0,1 1-1 0 0,0 0 1 0 0,0-1-1 0 0,1 1 1 0 0,0 0 0 0 0,1 0-1 0 0,0-1 1 0 0,1 1 0 0 0,-1 0-1 0 0,2-1 1 0 0,0 0-1 0 0,0 1 1 0 0,0-1 0 0 0,1 0-1 0 0,1-1 1 0 0,-1 1 0 0 0,2-1-1 0 0,-1 0 1 0 0,1 0-1 0 0,0 0 1 0 0,0-1 0 0 0,1 0-1 0 0,0 0 1 0 0,1-1 0 0 0,-1 0-1 0 0,1 0 1 0 0,15 8-1 0 0,-1-3 43 0 0,-18-9-24 0 0,16 0-105 0 0,62 6-46 0 0,-61-7-26 0 0,19-6-153 0 0,124-18 111 0 0,-152 22 110 0 0,-1-2 0 0 0,23-7 0 0 0,-32 9 33 0 0,0 1 0 0 0,0-2 0 0 0,-1 1 0 0 0,1 0 0 0 0,0 0 0 0 0,0-1 0 0 0,0 1 0 0 0,-1 0 0 0 0,2-3 0 0 0,7-5-74 0 0,-1 2 59 0 0,-1-1 1 0 0,0-1-1 0 0,0 1 1 0 0,-1-1-1 0 0,0 0 0 0 0,0-1 1 0 0,-1 0-1 0 0,0 0 1 0 0,4-13-1 0 0,-3 7-57 0 0,-2-1 1 0 0,0 0-1 0 0,-1 0 1 0 0,0 0-1 0 0,1-26 1 0 0,-4-2-92 0 0,-2-1-1 0 0,-2 0 1 0 0,-16-79 0 0 0,-14-19 211 0 0,26 120-20 0 0,-1 0-1 0 0,-1 1 1 0 0,-24-41 0 0 0,31 60-2 0 0,-1 0 1 0 0,1 0-1 0 0,-1 0 1 0 0,0 1-1 0 0,-7-7 1 0 0,10 10-5 0 0,-1-1 1 0 0,1 1-1 0 0,-1 0 1 0 0,0-1 0 0 0,1 1-1 0 0,-1 0 1 0 0,1-1-1 0 0,-1 1 1 0 0,0 0-1 0 0,1 0 1 0 0,-1-1-1 0 0,0 1 1 0 0,1 0 0 0 0,-1 0-1 0 0,0 0 1 0 0,0 0-1 0 0,1 0 1 0 0,-1 0-1 0 0,0 0 1 0 0,1 0-1 0 0,-1 0 1 0 0,0 1 0 0 0,1-1-1 0 0,-1 0 1 0 0,0 0-1 0 0,1 0 1 0 0,-1 1-1 0 0,0-1 1 0 0,1 0-1 0 0,-1 1 1 0 0,1-1 0 0 0,-1 1-1 0 0,1-1 1 0 0,-1 1-1 0 0,1-1 1 0 0,-1 1-1 0 0,1-1 1 0 0,-1 1-1 0 0,1-1 1 0 0,0 1 0 0 0,-1-1-1 0 0,1 1 1 0 0,0 0-1 0 0,-1-1 1 0 0,1 1-1 0 0,0 0 1 0 0,-5 13 108 0 0,0-1 0 0 0,1 1 0 0 0,1 0 1 0 0,0 0-1 0 0,1 0 0 0 0,0 0 0 0 0,1 16 0 0 0,0-12 2 0 0,-2 44 619 0 0,3-1 0 0 0,15 113 0 0 0,44 117-506 0 0,-54-252-2618 0 0,0-26 515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51.564"/>
    </inkml:context>
    <inkml:brush xml:id="br0">
      <inkml:brushProperty name="width" value="0.1" units="cm"/>
      <inkml:brushProperty name="height" value="0.1" units="cm"/>
      <inkml:brushProperty name="color" value="#F6630D"/>
    </inkml:brush>
  </inkml:definitions>
  <inkml:trace contextRef="#ctx0" brushRef="#br0">334 213 6157 0 0,'18'-29'625'0'0,"-15"26"-547"0"0,-1-1 1 0 0,0 1-1 0 0,1-1 1 0 0,-1 0-1 0 0,0 0 1 0 0,-1 0-1 0 0,1 0 1 0 0,-1 0-1 0 0,1 0 1 0 0,0-5-1 0 0,-2 5-21 0 0,1 0 0 0 0,-1-1-1 0 0,0 1 1 0 0,0 0 0 0 0,0 0-1 0 0,-1 0 1 0 0,1-1 0 0 0,-1 1-1 0 0,0 0 1 0 0,0 0 0 0 0,-1 0-1 0 0,1 0 1 0 0,-1 0 0 0 0,0 0-1 0 0,0 1 1 0 0,0-1 0 0 0,0 1 0 0 0,-4-5-1 0 0,1 3 16 0 0,0 0 0 0 0,0 1 0 0 0,0 0 0 0 0,0 0-1 0 0,-1 0 1 0 0,0 0 0 0 0,0 1 0 0 0,0 0 0 0 0,0 0 0 0 0,-12-3 0 0 0,9 3 28 0 0,0 1 1 0 0,0 0 0 0 0,-1 0 0 0 0,1 1 0 0 0,-1 0-1 0 0,1 0 1 0 0,0 1 0 0 0,-1 1 0 0 0,1 0 0 0 0,-1 0-1 0 0,1 1 1 0 0,0 0 0 0 0,0 0 0 0 0,0 1 0 0 0,0 0 0 0 0,-15 8-1 0 0,20-8-49 0 0,0 0 0 0 0,1 1 0 0 0,0-1 0 0 0,-1 1 0 0 0,1-1-1 0 0,1 1 1 0 0,-1 0 0 0 0,1 0 0 0 0,-1 1 0 0 0,1-1 0 0 0,0 0 0 0 0,1 1-1 0 0,-1-1 1 0 0,1 1 0 0 0,0-1 0 0 0,0 1 0 0 0,0 0 0 0 0,0 0-1 0 0,1-1 1 0 0,0 1 0 0 0,1 8 0 0 0,0 1 51 0 0,1 0 1 0 0,0-1-1 0 0,1 1 1 0 0,0-1 0 0 0,1 1-1 0 0,7 15 1 0 0,4-1 132 0 0,0-1 0 0 0,2 0 0 0 0,1-1 0 0 0,33 36 0 0 0,-17-21-1 0 0,-34-40-229 0 0,1-1 0 0 0,-1 1 0 0 0,1-1 0 0 0,-1 1 0 0 0,1-1 0 0 0,-1 1 0 0 0,1-1 0 0 0,-1 1 0 0 0,0 0 0 0 0,1-1 0 0 0,-1 1 0 0 0,0-1 0 0 0,0 1 0 0 0,1 0 0 0 0,-1-1 0 0 0,0 1 0 0 0,0 0 0 0 0,0-1 0 0 0,0 1-1 0 0,0 0 1 0 0,0-1 0 0 0,0 1 0 0 0,0 0 0 0 0,0-1 0 0 0,0 1 0 0 0,0 0 0 0 0,-1-1 0 0 0,1 1 0 0 0,0 0 0 0 0,0-1 0 0 0,-1 1 0 0 0,1 0 0 0 0,0-1 0 0 0,-1 1 0 0 0,1-1 0 0 0,0 1 0 0 0,-1-1 0 0 0,1 1 0 0 0,-1-1 0 0 0,1 1 0 0 0,-1-1 0 0 0,1 1 0 0 0,-1-1 0 0 0,1 0 0 0 0,-1 1 0 0 0,0-1 0 0 0,1 0 0 0 0,-1 1 0 0 0,0-1 0 0 0,1 0 0 0 0,-1 0 0 0 0,0 0 0 0 0,1 0 0 0 0,-1 0 0 0 0,0 1 0 0 0,0-1 0 0 0,-7 1 30 0 0,-1 1 0 0 0,1-2 0 0 0,-13 1 0 0 0,15-1-26 0 0,-14 1-2 0 0,-1-1 0 0 0,-25-5 0 0 0,40 5-72 0 0,0-1-1 0 0,1 0 1 0 0,-1-1-1 0 0,0 1 1 0 0,1-1-1 0 0,-1-1 1 0 0,1 1 0 0 0,0-1-1 0 0,0 1 1 0 0,0-2-1 0 0,0 1 1 0 0,-7-7-1 0 0,10 9-42 0 0,1-1-1 0 0,0 1 1 0 0,0-1 0 0 0,-1 1-1 0 0,1-1 1 0 0,0 0-1 0 0,0 0 1 0 0,1 1 0 0 0,-1-1-1 0 0,0 0 1 0 0,0 0-1 0 0,1 0 1 0 0,0 0 0 0 0,-1 0-1 0 0,1 0 1 0 0,0 0-1 0 0,0 0 1 0 0,0 0-1 0 0,0 0 1 0 0,0-3 0 0 0,1 1-177 0 0,0 0 0 0 0,1 1 1 0 0,-1-1-1 0 0,1 0 1 0 0,0 0-1 0 0,0 1 1 0 0,0-1-1 0 0,0 1 0 0 0,3-4 1 0 0,9-10-940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10:09:13.212"/>
    </inkml:context>
    <inkml:brush xml:id="br0">
      <inkml:brushProperty name="width" value="0.1" units="cm"/>
      <inkml:brushProperty name="height" value="0.1" units="cm"/>
      <inkml:brushProperty name="color" value="#F6630D"/>
    </inkml:brush>
  </inkml:definitions>
  <inkml:trace contextRef="#ctx0" brushRef="#br0">3 14 7645 0 0,'-3'7'2794'0'0,"3"-7"-2755"0"0,21 6 723 0 0,10 0-824 0 0,0-3-1 0 0,1 0 1 0 0,0-2 0 0 0,36-3-1 0 0,1 0-591 0 0,-29-1-274 0 0,-39 3 917 0 0,-1 0 0 0 0,0 0 1 0 0,0 0-1 0 0,0 0 0 0 0,0 0 1 0 0,0 0-1 0 0,0 0 0 0 0,1 0 1 0 0,-1 0-1 0 0,0 0 0 0 0,0-1 1 0 0,0 1-1 0 0,0 0 1 0 0,0 0-1 0 0,0 0 0 0 0,0 0 1 0 0,1 0-1 0 0,-1 0 0 0 0,0 0 1 0 0,0 0-1 0 0,0 0 0 0 0,0 0 1 0 0,0 0-1 0 0,0 0 0 0 0,0-1 1 0 0,0 1-1 0 0,0 0 0 0 0,0 0 1 0 0,0 0-1 0 0,1 0 0 0 0,-1 0 1 0 0,0 0-1 0 0,0 0 1 0 0,0-1-1 0 0,0 1 0 0 0,0 0 1 0 0,0 0-1 0 0,0 0 0 0 0,0 0 1 0 0,0 0-1 0 0,0 0 0 0 0,0-1 1 0 0,0 1-1 0 0,0 0 0 0 0,0 0 1 0 0,0 0-1 0 0,0 0 0 0 0,-1 0 1 0 0,1 0-1 0 0,0-1 1 0 0,0 1-1 0 0,0 0 0 0 0,0 0 1 0 0,0 0-1 0 0,0 0 0 0 0,0 0 1 0 0,0 0-1 0 0,0 0 0 0 0,0 0 1 0 0,0 0-1 0 0,-1-1 0 0 0,-19-7-279 0 0,5 3 277 0 0,-1 1 1 0 0,1 1-1 0 0,-1 0 0 0 0,0 1 1 0 0,1 1-1 0 0,-1 1 1 0 0,0 0-1 0 0,0 1 0 0 0,-16 2 1 0 0,30-2 12 0 0,0-1 1 0 0,0 1-1 0 0,-1 0 1 0 0,1-1-1 0 0,0 1 0 0 0,0 0 1 0 0,0 0-1 0 0,0 0 1 0 0,0 1-1 0 0,0-1 1 0 0,0 0-1 0 0,0 1 1 0 0,1 0-1 0 0,-1-1 1 0 0,0 1-1 0 0,1 0 0 0 0,0 0 1 0 0,-1-1-1 0 0,1 1 1 0 0,-1 3-1 0 0,0-2 3 0 0,1 1 0 0 0,0 0 0 0 0,0-1 0 0 0,1 1 0 0 0,-1 0 0 0 0,1-1 0 0 0,0 1 0 0 0,0 0-1 0 0,0 0 1 0 0,0-1 0 0 0,2 7 0 0 0,0 0 7 0 0,1 1 1 0 0,0 0-1 0 0,1-1 0 0 0,0 0 0 0 0,1 0 0 0 0,0 0 1 0 0,11 14-1 0 0,-9-15-34 0 0,0 0 0 0 0,0 0 0 0 0,1-1 0 0 0,16 13 0 0 0,-20-18-116 0 0,1 0 1 0 0,0 0-1 0 0,0 0 0 0 0,0-1 1 0 0,0 0-1 0 0,0 0 1 0 0,1 0-1 0 0,-1 0 1 0 0,1-1-1 0 0,-1 0 1 0 0,10 0-1 0 0,-3 0-615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51.922"/>
    </inkml:context>
    <inkml:brush xml:id="br0">
      <inkml:brushProperty name="width" value="0.1" units="cm"/>
      <inkml:brushProperty name="height" value="0.1" units="cm"/>
      <inkml:brushProperty name="color" value="#F6630D"/>
    </inkml:brush>
  </inkml:definitions>
  <inkml:trace contextRef="#ctx0" brushRef="#br0">112 214 8861 0 0,'-1'-1'184'0'0,"0"1"0"0"0,0-1 0 0 0,0 0 0 0 0,-1 1 0 0 0,1-1 0 0 0,0 1-1 0 0,0-1 1 0 0,0 1 0 0 0,-1 0 0 0 0,1 0 0 0 0,0-1 0 0 0,0 1 0 0 0,-1 0 0 0 0,1 0 0 0 0,0 0 0 0 0,0 0 0 0 0,-1 0 0 0 0,-1 1 0 0 0,-10-1 1077 0 0,34 7-476 0 0,-13-7-779 0 0,11 2 22 0 0,34-2 1 0 0,-47-1-65 0 0,0 1 1 0 0,0-1 0 0 0,0 0-1 0 0,-1-1 1 0 0,1 0 0 0 0,0 0 0 0 0,-1 0-1 0 0,1 0 1 0 0,-1-1 0 0 0,6-4 0 0 0,-9 6-5 0 0,0 0 0 0 0,-1-1 0 0 0,1 1 1 0 0,0-1-1 0 0,-1 1 0 0 0,1-1 0 0 0,-1 0 1 0 0,0 0-1 0 0,1 1 0 0 0,-1-1 0 0 0,0 0 1 0 0,0 0-1 0 0,0 0 0 0 0,0-1 0 0 0,-1 1 1 0 0,1 0-1 0 0,0 0 0 0 0,0-3 0 0 0,-1 1 13 0 0,0 0-1 0 0,0 1 0 0 0,-1-1 0 0 0,1 0 1 0 0,-1 1-1 0 0,0-1 0 0 0,0 1 0 0 0,0-1 1 0 0,0 1-1 0 0,-3-6 0 0 0,0 2 27 0 0,0 0 0 0 0,0-1-1 0 0,-1 2 1 0 0,0-1 0 0 0,-1 1 0 0 0,1-1-1 0 0,-1 2 1 0 0,0-1 0 0 0,-10-6 0 0 0,7 6 7 0 0,0 0 1 0 0,-1 1 0 0 0,0 0-1 0 0,0 0 1 0 0,0 1-1 0 0,-13-3 1 0 0,20 6-4 0 0,0 0-1 0 0,0 1 1 0 0,0-1 0 0 0,0 1 0 0 0,0 0 0 0 0,0 0 0 0 0,0 0 0 0 0,0 0-1 0 0,0 0 1 0 0,0 1 0 0 0,0-1 0 0 0,1 1 0 0 0,-1 0 0 0 0,0 0 0 0 0,0 0-1 0 0,0 0 1 0 0,1 1 0 0 0,-1-1 0 0 0,1 1 0 0 0,-1-1 0 0 0,1 1 0 0 0,0 0-1 0 0,-1 0 1 0 0,1 0 0 0 0,0 0 0 0 0,0 0 0 0 0,1 1 0 0 0,-3 3 0 0 0,-2 4 92 0 0,1 0 1 0 0,1 0-1 0 0,0 1 1 0 0,0 0 0 0 0,1 0-1 0 0,0 0 1 0 0,1 0-1 0 0,-1 21 1 0 0,1 10 274 0 0,4 43 0 0 0,-1-64-291 0 0,-1-16-76 0 0,1 1 1 0 0,-1-1-1 0 0,1 0 1 0 0,0 0-1 0 0,0 0 1 0 0,1 0-1 0 0,-1 0 1 0 0,1 0-1 0 0,0 0 1 0 0,0-1-1 0 0,1 1 1 0 0,0-1-1 0 0,0 1 1 0 0,0-1-1 0 0,7 8 1 0 0,-4-7-156 0 0,0 0 0 0 0,1-1 1 0 0,0 1-1 0 0,-1-1 0 0 0,2-1 1 0 0,-1 1-1 0 0,0-1 0 0 0,1 0 1 0 0,11 2-1 0 0,0 0-897 0 0,1 0 1 0 0,30 2-1 0 0,-16-5-239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52.267"/>
    </inkml:context>
    <inkml:brush xml:id="br0">
      <inkml:brushProperty name="width" value="0.1" units="cm"/>
      <inkml:brushProperty name="height" value="0.1" units="cm"/>
      <inkml:brushProperty name="color" value="#F6630D"/>
    </inkml:brush>
  </inkml:definitions>
  <inkml:trace contextRef="#ctx0" brushRef="#br0">1 171 6565 0 0,'0'-14'35'0'0,"-1"1"1"0"0,2 0-1 0 0,0-1 1 0 0,5-24-1 0 0,-5 33-9 0 0,0 0 0 0 0,0 1 0 0 0,1-1 1 0 0,0 0-1 0 0,0 0 0 0 0,0 1 0 0 0,0 0 0 0 0,1-1 0 0 0,0 1 0 0 0,0 0 0 0 0,0 0 1 0 0,0 0-1 0 0,0 1 0 0 0,1-1 0 0 0,6-4 0 0 0,-8 7 5 0 0,0 0 0 0 0,0 0 0 0 0,-1 1 0 0 0,1-1 0 0 0,0 0 0 0 0,0 1 0 0 0,0 0 0 0 0,0-1 0 0 0,0 1 0 0 0,0 0-1 0 0,0 0 1 0 0,0 0 0 0 0,0 0 0 0 0,0 1 0 0 0,-1-1 0 0 0,1 1 0 0 0,0-1 0 0 0,0 1 0 0 0,0-1 0 0 0,0 1 0 0 0,-1 0 0 0 0,1 0 0 0 0,0 0 0 0 0,0 0 0 0 0,-1 0 0 0 0,1 0 0 0 0,-1 0 0 0 0,3 3 0 0 0,3 3 203 0 0,1 1 0 0 0,-2-1 0 0 0,12 17-1 0 0,-8-7 52 0 0,-2-1-1 0 0,0 1 0 0 0,0 0 0 0 0,-2 1 1 0 0,0-1-1 0 0,-1 1 0 0 0,-1 1 0 0 0,-1-1 0 0 0,0 1 1 0 0,-1-1-1 0 0,-1 1 0 0 0,-1-1 0 0 0,-3 25 1 0 0,1-27-41 0 0,-1 0 1 0 0,-6 18 0 0 0,7-29-193 0 0,0 1 0 0 0,0-1 0 0 0,0 1-1 0 0,-1-1 1 0 0,0 0 0 0 0,0 0 0 0 0,0-1 0 0 0,-1 1 0 0 0,-5 6 0 0 0,7-10-47 0 0,1 1-1 0 0,-1-1 1 0 0,1-1 0 0 0,-1 1 0 0 0,1 0-1 0 0,-1 0 1 0 0,1-1 0 0 0,-1 1-1 0 0,0 0 1 0 0,1-1 0 0 0,-1 0 0 0 0,0 1-1 0 0,0-1 1 0 0,1 0 0 0 0,-1 0-1 0 0,0 0 1 0 0,0 0 0 0 0,1 0 0 0 0,-1-1-1 0 0,0 1 1 0 0,1 0 0 0 0,-1-1-1 0 0,0 1 1 0 0,1-1 0 0 0,-1 0 0 0 0,0 1-1 0 0,1-1 1 0 0,-1 0 0 0 0,1 0-1 0 0,0 0 1 0 0,-1 0 0 0 0,1 0 0 0 0,0 0-1 0 0,-1-1 1 0 0,0-1 0 0 0,-2-1-10 0 0,0 1 0 0 0,1-1 1 0 0,0-1-1 0 0,0 1 1 0 0,0 0-1 0 0,1-1 0 0 0,-1 1 1 0 0,1-1-1 0 0,0 0 0 0 0,-3-9 1 0 0,5 7-3 0 0,-1-1 0 0 0,1 1 0 0 0,1-1 1 0 0,-1 1-1 0 0,1-1 0 0 0,1 1 0 0 0,-1 0 1 0 0,1-1-1 0 0,0 1 0 0 0,1 0 0 0 0,6-12 1 0 0,3-5-4 0 0,30-42 0 0 0,-22 37-1 0 0,33-36 1 0 0,-46 57-1 0 0,0 1 0 0 0,1 0 0 0 0,0 1 0 0 0,0-1 1 0 0,0 2-1 0 0,1-1 0 0 0,0 1 0 0 0,0 0 0 0 0,15-5 1 0 0,-2 8-220 0 0,-21 2 195 0 0,-1 0 0 0 0,1 0 1 0 0,-1 0-1 0 0,1 0 0 0 0,-1 0 0 0 0,1 1 1 0 0,-1-1-1 0 0,1 0 0 0 0,-1 0 1 0 0,1 1-1 0 0,-1-1 0 0 0,1 0 1 0 0,-1 1-1 0 0,1-1 0 0 0,-1 0 1 0 0,1 1-1 0 0,-1-1 0 0 0,0 0 1 0 0,1 1-1 0 0,-1-1 0 0 0,0 1 0 0 0,1-1 1 0 0,-1 1-1 0 0,0-1 0 0 0,0 1 1 0 0,1-1-1 0 0,-1 1 0 0 0,0 0 1 0 0,0-1-1 0 0,0 1 0 0 0,0-1 1 0 0,0 1-1 0 0,0 0 0 0 0,-2 10-1153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5:23.423"/>
    </inkml:context>
    <inkml:brush xml:id="br0">
      <inkml:brushProperty name="width" value="0.1" units="cm"/>
      <inkml:brushProperty name="height" value="0.1" units="cm"/>
      <inkml:brushProperty name="color" value="#F6630D"/>
    </inkml:brush>
  </inkml:definitions>
  <inkml:trace contextRef="#ctx0" brushRef="#br0">2088 5527 5148 0 0,'11'-6'12688'0'0,"-10"-7"-12592"0"0,-1 7 159 0 0,0 0 0 0 0,0 0-1 0 0,1 0 1 0 0,3-10 0 0 0,1-26-85 0 0,16-132-16 0 0,-14 90 24 0 0,-7 66-138 0 0,1-149 123 0 0,7-113-57 0 0,10-75-20 0 0,-33 120-100 0 0,12 211 20 0 0,-14-301-12 0 0,4 55 48 0 0,-8 90-20 0 0,9 91-51 0 0,-1-100 1 0 0,12 124 16 0 0,5-128 48 0 0,-2 73-41 0 0,-3 80 0 0 0,5-61-1 0 0,9-87 17 0 0,-12 179-21 0 0,0 1 0 0 0,1-1 0 0 0,0 0 0 0 0,0 1 0 0 0,5-13 0 0 0,5-18 54 0 0,-10 32-50 0 0,1-1 0 0 0,-1 0 0 0 0,1 1 0 0 0,1 0-1 0 0,0 0 1 0 0,0 0 0 0 0,0 0 0 0 0,8-9 0 0 0,6-10 3 0 0,-2-5 14 0 0,-16 29-9 0 0,1 1-1 0 0,0-1 1 0 0,0 1 0 0 0,-1-1 0 0 0,1 1 0 0 0,-1-1 0 0 0,0 1 0 0 0,1-1 0 0 0,-1 0-1 0 0,0 1 1 0 0,0-1 0 0 0,0 0 0 0 0,0 1 0 0 0,0-1 0 0 0,0 1 0 0 0,-1-1-1 0 0,1 0 1 0 0,-1-1 0 0 0,-1 4-11 0 0,0 0 1 0 0,-1 0-1 0 0,1-1 0 0 0,0 1 0 0 0,-1 0 1 0 0,1-1-1 0 0,0 0 0 0 0,-1 0 0 0 0,1 0 0 0 0,0 0 1 0 0,-1 0-1 0 0,-3-1 0 0 0,-48 0-9 0 0,-56-3 29 0 0,-133-10-1 0 0,-630-36-154 0 0,829 50 125 0 0,-272-12-14 0 0,218-2-25 0 0,75 11 75 0 0,19 3-18 0 0,0 0 0 0 0,0 0 0 0 0,0 0 0 0 0,0-1-1 0 0,1 0 1 0 0,-1 1 0 0 0,0-1 0 0 0,0-1 0 0 0,1 1-1 0 0,-1 0 1 0 0,1-1 0 0 0,-1 0 0 0 0,1 0 0 0 0,0 0 0 0 0,0 0-1 0 0,-4-4 1 0 0,7 3 0 0 0,0 0 0 0 0,0 0 0 0 0,1 0 0 0 0,-1 0 0 0 0,1 0 0 0 0,0 0 0 0 0,0 0-1 0 0,2-3 1 0 0,0-4-5 0 0,5-21 8 0 0,-2-1 0 0 0,0-1 1 0 0,-2 1-1 0 0,-1-53 0 0 0,-22-154-37 0 0,-2-61-14 0 0,-5-22 13 0 0,6 224 10 0 0,3 26 3 0 0,8 12 10 0 0,4-1-1 0 0,2-76 1 0 0,7 50 17 0 0,0-25-100 0 0,-4 111 87 0 0,1 0 0 0 0,-1 0 0 0 0,0 0 0 0 0,1 1 0 0 0,-1-1 0 0 0,1 0 1 0 0,-1 0-1 0 0,1 0 0 0 0,0 1 0 0 0,-1-1 0 0 0,1 0 0 0 0,0 1 0 0 0,-1-1 0 0 0,3-1 0 0 0,2-3-98 0 0,-7 2 31 0 0,2 2 68 0 0,-5-6-932 0 0,4 6 701 0 0,-1-1 0 0 0,1 1 0 0 0,0-1 0 0 0,0 0 0 0 0,0 1 0 0 0,0-1 0 0 0,0 0 1 0 0,0 0-1 0 0,1 1 0 0 0,-1-1 0 0 0,0-4 0 0 0,2 4 117 0 0,0 0 1 0 0,0 0-1 0 0,1 0 1 0 0,-1 0-1 0 0,0 1 1 0 0,1-1-1 0 0,0 0 1 0 0,3-2-1 0 0,0-2-8 0 0,-4 3 123 0 0,0 1 0 0 0,0-1 0 0 0,0 1 0 0 0,-1-1 0 0 0,1 0 0 0 0,-1 1 0 0 0,0-1 0 0 0,0 0 1 0 0,0 0-1 0 0,0 1 0 0 0,0-1 0 0 0,-1 0 0 0 0,1 0 0 0 0,-1 1 0 0 0,0-1 0 0 0,0 1 0 0 0,1-1 1 0 0,-3-3-1 0 0,1 2 6 0 0,0 0 1 0 0,0 0-1 0 0,-1 0 1 0 0,1 1-1 0 0,-1-1 1 0 0,0 1-1 0 0,0-1 1 0 0,0 1 0 0 0,0 0-1 0 0,-7-5 1 0 0,2-3 29 0 0,8 10-33 0 0,-1 0 0 0 0,1 0 0 0 0,-1-1 1 0 0,0 1-1 0 0,1 0 0 0 0,-1 0 0 0 0,0 0 1 0 0,1 0-1 0 0,-1 0 0 0 0,0 0 0 0 0,0 1 1 0 0,0-1-1 0 0,0 0 0 0 0,0 0 1 0 0,0 1-1 0 0,0-1 0 0 0,0 0 0 0 0,-2 0 1 0 0,0 3-5 0 0,1-1 0 0 0,-1 1 1 0 0,1-1-1 0 0,0 1 1 0 0,-1 0-1 0 0,1 0 1 0 0,0 0-1 0 0,0 1 0 0 0,0-1 1 0 0,0 0-1 0 0,0 1 1 0 0,-1 3-1 0 0,-23 37 37 0 0,-59 112-30 0 0,60-112 21 0 0,-21 25 17 0 0,86-182 95 0 0,-19 60-127 0 0,-16 39-10 0 0,0 1 0 0 0,1 0 1 0 0,1 0-1 0 0,0 0 0 0 0,1 1 1 0 0,1 0-1 0 0,9-13 1 0 0,-17 26 2 0 0,1-1 0 0 0,-1 0 1 0 0,0 1-1 0 0,0-1 0 0 0,1 1 1 0 0,-1-1-1 0 0,0 1 1 0 0,0-1-1 0 0,1 1 0 0 0,-1 0 1 0 0,1 0-1 0 0,-1 0 0 0 0,0 0 1 0 0,1 0-1 0 0,-1 0 0 0 0,0 0 1 0 0,1 0-1 0 0,-1 0 1 0 0,0 1-1 0 0,1-1 0 0 0,-1 1 1 0 0,0-1-1 0 0,1 1 0 0 0,-1-1 1 0 0,0 1-1 0 0,0 0 0 0 0,0-1 1 0 0,0 1-1 0 0,1 0 1 0 0,0 1-1 0 0,24 14 34 0 0,-2 1 0 0 0,1 2 0 0 0,-2 0 0 0 0,25 27 1 0 0,-44-41 36 0 0,0 1 1 0 0,-1 0-1 0 0,0 0 1 0 0,4 10-1 0 0,-4-9 24 0 0,0 0-1 0 0,0-1 1 0 0,1 1-1 0 0,7 10 0 0 0,-10-16-97 0 0,0 1 0 0 0,1-1-1 0 0,-1 0 1 0 0,0 0 0 0 0,1 0-1 0 0,-1 0 1 0 0,1 0 0 0 0,-1 0-1 0 0,1 0 1 0 0,-1 0 0 0 0,1-1-1 0 0,-1 1 1 0 0,1 0 0 0 0,0-1-1 0 0,-1 0 1 0 0,1 1-1 0 0,0-1 1 0 0,0 0 0 0 0,-1 0-1 0 0,1 0 1 0 0,0 0 0 0 0,0 0-1 0 0,-1 0 1 0 0,4-1 0 0 0,-3 1-138 0 0,1-1-104 0 0,-1 0 0 0 0,1 1 0 0 0,-1 0 0 0 0,1 0 0 0 0,-1 0 0 0 0,1 0 0 0 0,-1 0 0 0 0,5 1 0 0 0,4 1-1213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5:10.539"/>
    </inkml:context>
    <inkml:brush xml:id="br0">
      <inkml:brushProperty name="width" value="0.1" units="cm"/>
      <inkml:brushProperty name="height" value="0.1" units="cm"/>
      <inkml:brushProperty name="color" value="#F6630D"/>
    </inkml:brush>
  </inkml:definitions>
  <inkml:trace contextRef="#ctx0" brushRef="#br0">450 180 5909 0 0,'12'-4'134'0'0,"36"-15"130"0"0,-36 14 2382 0 0,-2 0-1909 0 0,30-16-92 0 0,-30 16 2921 0 0,-6-5-3243 0 0,16-28-59 0 0,-15 29 521 0 0,-18 4-689 0 0,-37-12 16 0 0,37 12 8 0 0,-15 4 33 0 0,-91-3 25 0 0,112 3-149 0 0,0 2-1 0 0,0-1 1 0 0,0 1-1 0 0,-13 3 1 0 0,-4 10 110 0 0,13-6-78 0 0,-18 14 97 0 0,1 1 0 0 0,1 1 0 0 0,1 1-1 0 0,1 2 1 0 0,1 1 0 0 0,2 0 0 0 0,1 2 0 0 0,1 0 0 0 0,1 2 0 0 0,-16 37 0 0 0,30-58-119 0 0,0 0 1 0 0,1 0-1 0 0,0 0 1 0 0,1 1-1 0 0,1 0 1 0 0,0 0-1 0 0,0 0 0 0 0,1-1 1 0 0,0 1-1 0 0,1 1 1 0 0,3 20-1 0 0,-2-25-4 0 0,1 0 0 0 0,0 0-1 0 0,1 0 1 0 0,0 0-1 0 0,0 0 1 0 0,1-1 0 0 0,-1 1-1 0 0,2-1 1 0 0,-1 0 0 0 0,1 0-1 0 0,0-1 1 0 0,1 1-1 0 0,-1-1 1 0 0,1 0 0 0 0,0-1-1 0 0,1 1 1 0 0,11 6-1 0 0,-1-2 4 0 0,1-1-1 0 0,0 0 0 0 0,0-2 0 0 0,1 0 0 0 0,0-1 0 0 0,0-1 0 0 0,0-1 0 0 0,1 0 0 0 0,0-2 1 0 0,0 0-1 0 0,-1-1 0 0 0,1-1 0 0 0,25-3 0 0 0,-5-2-45 0 0,-1-2 0 0 0,0-2-1 0 0,0-1 1 0 0,-1-2 0 0 0,59-27-1 0 0,-76 30-13 0 0,0-2-1 0 0,-1 0 1 0 0,-1-1-1 0 0,0-1 1 0 0,0-1-1 0 0,-2-1 1 0 0,23-23-1 0 0,-31 28-8 0 0,-1 0-1 0 0,0 0 0 0 0,-1-1 0 0 0,0 0 0 0 0,0-1 0 0 0,-1 1 0 0 0,-1-1 0 0 0,0 0 0 0 0,-1-1 0 0 0,0 1 0 0 0,-1-1 0 0 0,0 0 1 0 0,-1 0-1 0 0,1-18 0 0 0,-3 13-21 0 0,0 0 1 0 0,-2 0-1 0 0,0 0 1 0 0,-1 0-1 0 0,0 0 1 0 0,-2 1-1 0 0,0 0 1 0 0,-1 0 0 0 0,0 0-1 0 0,-2 0 1 0 0,0 1-1 0 0,-1 1 1 0 0,0-1-1 0 0,-1 1 1 0 0,-24-26-1 0 0,28 35-66 0 0,-1 0-1 0 0,0 1 1 0 0,0 0 0 0 0,0 0-1 0 0,0 1 1 0 0,-1 0-1 0 0,0 0 1 0 0,0 0 0 0 0,0 1-1 0 0,0 1 1 0 0,-1-1-1 0 0,1 1 1 0 0,0 1-1 0 0,-1-1 1 0 0,0 1 0 0 0,-13 1-1 0 0,12 0-252 0 0,-1 1 0 0 0,1 0 0 0 0,-1 1-1 0 0,1 1 1 0 0,0-1 0 0 0,-1 1 0 0 0,1 1 0 0 0,1 0-1 0 0,-1 0 1 0 0,1 1 0 0 0,-1 1 0 0 0,-16 12 0 0 0,7 2-919 0 0,3 4-113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5:11.124"/>
    </inkml:context>
    <inkml:brush xml:id="br0">
      <inkml:brushProperty name="width" value="0.1" units="cm"/>
      <inkml:brushProperty name="height" value="0.1" units="cm"/>
      <inkml:brushProperty name="color" value="#F6630D"/>
    </inkml:brush>
  </inkml:definitions>
  <inkml:trace contextRef="#ctx0" brushRef="#br0">224 94 8229 0 0,'-3'-4'98'0'0,"1"1"-1"0"0,-1-1 1 0 0,1 0 0 0 0,0 0 0 0 0,0 0 0 0 0,1 0 0 0 0,-1 0 0 0 0,1 0 0 0 0,0 0-1 0 0,0 0 1 0 0,0 0 0 0 0,0-6 0 0 0,-4-16 2179 0 0,0 66 336 0 0,4-6-2568 0 0,-1 0 0 0 0,-2 0 0 0 0,-2-1 0 0 0,-1 0 0 0 0,-12 36 0 0 0,-5-1-4 0 0,-44 86 0 0 0,52-119-38 0 0,1 1 0 0 0,-13 47 0 0 0,27-68 10 0 0,7-11 115 0 0,19-11 179 0 0,-10 1-277 0 0,12-1-9 0 0,0 1 0 0 0,0 1 0 0 0,1 2 0 0 0,0 1 0 0 0,0 1 0 0 0,-1 1 0 0 0,47 6 0 0 0,192 49 8 0 0,-224-45 4 0 0,-7-1-8 0 0,-9-2 95 0 0,1 0 0 0 0,0-2-1 0 0,32 2 1 0 0,-51-7-85 0 0,1 0 0 0 0,-1-1 0 0 0,1 1 1 0 0,-1-2-1 0 0,0 1 0 0 0,1-1 0 0 0,-1 0 1 0 0,0-1-1 0 0,0 0 0 0 0,0 0 0 0 0,0-1 1 0 0,-1 0-1 0 0,0 0 0 0 0,10-8 0 0 0,-6 3-9 0 0,-1 0-1 0 0,0-1 1 0 0,0 0 0 0 0,-2-1-1 0 0,1 0 1 0 0,-1 0-1 0 0,-1-1 1 0 0,0 0 0 0 0,0 0-1 0 0,-1-1 1 0 0,-1 0-1 0 0,0 0 1 0 0,-1 0 0 0 0,0 0-1 0 0,-1-1 1 0 0,-1 1 0 0 0,0-1-1 0 0,0-27 1 0 0,-2 24 98 0 0,-1 1 0 0 0,-1 0 0 0 0,0 0 0 0 0,-2 0 0 0 0,1 1 0 0 0,-2-1 0 0 0,0 1 0 0 0,-1 0 0 0 0,0 0 0 0 0,-1 0 0 0 0,-1 1 0 0 0,0 0 1 0 0,-1 1-1 0 0,-1 0 0 0 0,-21-23 0 0 0,10 16 118 0 0,-1 2 0 0 0,0 0 0 0 0,-29-16 0 0 0,-76-36 540 0 0,82 46-610 0 0,41 22-116 0 0,4 2-73 0 0,0 0 1 0 0,0 0-1 0 0,0 0 0 0 0,-1 0 0 0 0,1 0 0 0 0,0 0 0 0 0,0 0 0 0 0,0 0 0 0 0,0 0 0 0 0,-1 0 0 0 0,1 0 0 0 0,0 0 0 0 0,0 0 0 0 0,0 0 0 0 0,-1 0 0 0 0,1 0 0 0 0,0-1 0 0 0,0 1 0 0 0,0 0 0 0 0,0 0 0 0 0,-1 0 0 0 0,1 0 0 0 0,0 0 0 0 0,0 0 0 0 0,0-1 0 0 0,0 1 0 0 0,0 0 0 0 0,0 0 0 0 0,0 0 1 0 0,-1 0-1 0 0,1-1 0 0 0,0 1 0 0 0,0 0 0 0 0,0 0 0 0 0,0 0 0 0 0,0-1 0 0 0,0 1 0 0 0,0 0 0 0 0,0 0 0 0 0,0 0 0 0 0,0-1 0 0 0,0 1 0 0 0,0 0 0 0 0,0 0 0 0 0,0 0 0 0 0,0 0 0 0 0,0-1 0 0 0,0 1 0 0 0,0 0 0 0 0,0 0 0 0 0,1 0 0 0 0,-1-1 0 0 0,0 1 0 0 0,0 0 0 0 0,0 0 0 0 0,0 0 0 0 0,0 0 1 0 0,0 0-1 0 0,1-1 0 0 0,-1 1 0 0 0,0 0 0 0 0,0 0 0 0 0,0 0 0 0 0,1 0 0 0 0,8 11-2949 0 0,-7 2 1242 0 0,-1 0-337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5:08.664"/>
    </inkml:context>
    <inkml:brush xml:id="br0">
      <inkml:brushProperty name="width" value="0.1" units="cm"/>
      <inkml:brushProperty name="height" value="0.1" units="cm"/>
      <inkml:brushProperty name="color" value="#F6630D"/>
    </inkml:brush>
  </inkml:definitions>
  <inkml:trace contextRef="#ctx0" brushRef="#br0">539 228 5328 0 0,'0'0'1145'0'0,"-4"-4"-807"0"0,-11-17 2790 0 0,15 14-2572 0 0,0-19-8 0 0,0 19 2034 0 0,-10-3-2282 0 0,-26-30-42 0 0,26 30 531 0 0,3 7-696 0 0,-21-12-13 0 0,21 11 219 0 0,-20 14-204 0 0,-84 30 27 0 0,84-31 708 0 0,-2 25-733 0 0,1-1-76 0 0,-10 8 11 0 0,3 2-1 0 0,1 1 1 0 0,-32 57 0 0 0,61-92-22 0 0,1 0 1 0 0,1 0-1 0 0,0 0 1 0 0,0 0-1 0 0,0 0 1 0 0,1 1-1 0 0,1-1 1 0 0,-1 1-1 0 0,2 0 1 0 0,-1-1-1 0 0,1 1 1 0 0,2 12-1 0 0,-1-3 12 0 0,-1-7 17 0 0,1 0 0 0 0,1-1 1 0 0,0 1-1 0 0,0-1 1 0 0,2 1-1 0 0,-1-1 0 0 0,1 0 1 0 0,1 0-1 0 0,-1-1 1 0 0,2 1-1 0 0,0-1 0 0 0,8 11 1 0 0,-4-9 14 0 0,0 0 0 0 0,1-1 1 0 0,1 0-1 0 0,-1-1 0 0 0,1 0 1 0 0,1-1-1 0 0,0 0 0 0 0,21 9 1 0 0,-11-7-30 0 0,1-1 0 0 0,0-2 1 0 0,0 0-1 0 0,1-1 0 0 0,-1-2 1 0 0,2-1-1 0 0,-1-1 0 0 0,0 0 0 0 0,1-2 1 0 0,-1-1-1 0 0,30-4 0 0 0,-5-4-28 0 0,0-1 0 0 0,0-3-1 0 0,83-31 1 0 0,-106 32-12 0 0,0-1 1 0 0,-1-1-1 0 0,0-2 0 0 0,-2 0 1 0 0,1-2-1 0 0,-2-1 0 0 0,41-39 1 0 0,-55 47 0 0 0,0 0 0 0 0,-1 0 0 0 0,-1-1 1 0 0,0 0-1 0 0,0 0 0 0 0,-1-1 0 0 0,-1 1 1 0 0,0-1-1 0 0,0-1 0 0 0,-1 1 0 0 0,-1-1 1 0 0,0 1-1 0 0,2-23 0 0 0,-5 19-10 0 0,0 0-1 0 0,-1 0 1 0 0,0 0 0 0 0,-1-1 0 0 0,-1 1 0 0 0,0 1-1 0 0,-2-1 1 0 0,0 0 0 0 0,0 1 0 0 0,-12-22-1 0 0,6 16-16 0 0,-1 1 0 0 0,-1 0-1 0 0,-1 1 1 0 0,0 0 0 0 0,-1 1-1 0 0,-1 1 1 0 0,-1 0 0 0 0,-1 1 0 0 0,0 1-1 0 0,-1 1 1 0 0,0 1 0 0 0,-27-14-1 0 0,27 17 7 0 0,1 2-1 0 0,-1 0 1 0 0,-1 1 0 0 0,1 1-1 0 0,-1 1 1 0 0,0 1-1 0 0,0 1 1 0 0,-1 0-1 0 0,1 2 1 0 0,-1 0-1 0 0,1 1 1 0 0,-1 1-1 0 0,1 1 1 0 0,-28 6 0 0 0,41-6-20 0 0,0 0 1 0 0,0 0 0 0 0,1 0 0 0 0,-1 1 0 0 0,1 0 0 0 0,-1 0 0 0 0,1 1 0 0 0,0 0 0 0 0,0 0-1 0 0,1 0 1 0 0,-1 1 0 0 0,-8 9 0 0 0,11-11-48 0 0,1 1 0 0 0,0-1 0 0 0,-1 1 0 0 0,1 0 0 0 0,1 0-1 0 0,-1 0 1 0 0,0 0 0 0 0,1 0 0 0 0,0 0 0 0 0,0 0 0 0 0,0 0 0 0 0,1 1 0 0 0,-1-1 0 0 0,1 0 0 0 0,0 0 0 0 0,0 1-1 0 0,0-1 1 0 0,1 0 0 0 0,0 0 0 0 0,0 1 0 0 0,0-1 0 0 0,2 5 0 0 0,23 73-3012 0 0,-18-57 1921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5:09.343"/>
    </inkml:context>
    <inkml:brush xml:id="br0">
      <inkml:brushProperty name="width" value="0.1" units="cm"/>
      <inkml:brushProperty name="height" value="0.1" units="cm"/>
      <inkml:brushProperty name="color" value="#F6630D"/>
    </inkml:brush>
  </inkml:definitions>
  <inkml:trace contextRef="#ctx0" brushRef="#br0">219 184 8101 0 0,'1'-1'11'0'0,"0"1"-1"0"0,0 0 1 0 0,0-1 0 0 0,0 1 0 0 0,0-1-1 0 0,0 0 1 0 0,1 1 0 0 0,-1-1 0 0 0,-1 0 0 0 0,1 0-1 0 0,0 0 1 0 0,0 1 0 0 0,0-1 0 0 0,0 0-1 0 0,-1 0 1 0 0,1 0 0 0 0,0 0 0 0 0,-1 0 0 0 0,1-1-1 0 0,-1 1 1 0 0,1 0 0 0 0,-1 0 0 0 0,1 0 0 0 0,-1 0-1 0 0,0-1 1 0 0,0 1 0 0 0,0 0 0 0 0,1 0-1 0 0,-1-3 1 0 0,0 3 98 0 0,0-1-1 0 0,0 1 1 0 0,0-1-1 0 0,0 1 1 0 0,0-1-1 0 0,-1 0 0 0 0,1 1 1 0 0,0-1-1 0 0,-1 1 1 0 0,1-1-1 0 0,-1 1 1 0 0,1 0-1 0 0,-1-1 1 0 0,0 1-1 0 0,0-1 1 0 0,1 1-1 0 0,-1 0 1 0 0,0 0-1 0 0,0-1 1 0 0,0 1-1 0 0,-1 0 1 0 0,-1-1-1 0 0,2 1-49 0 0,0 1 0 0 0,0 0 0 0 0,0 0 0 0 0,0 0 0 0 0,-1 0 0 0 0,1 0 0 0 0,0 0 0 0 0,0 0 0 0 0,0 0 0 0 0,0 1 0 0 0,-1-1 0 0 0,1 0 0 0 0,0 1 0 0 0,0-1 0 0 0,0 1 0 0 0,0-1 0 0 0,0 1 0 0 0,0-1 0 0 0,0 1 0 0 0,0 0 0 0 0,0 0 0 0 0,0-1 0 0 0,0 1 0 0 0,0 1 0 0 0,-20 23 420 0 0,2 8-478 0 0,1 0 0 0 0,2 2 1 0 0,2-1-1 0 0,-14 52 1 0 0,-9 20 0 0 0,27-82-3 0 0,1 1 1 0 0,2 1-1 0 0,0 0 0 0 0,-4 36 1 0 0,10-59 0 0 0,1 0 1 0 0,0 0 0 0 0,0 0 0 0 0,1 0 0 0 0,-1 1 0 0 0,0-1 0 0 0,1 0 0 0 0,0 0 0 0 0,0 0-1 0 0,0 0 1 0 0,0 0 0 0 0,0 0 0 0 0,1 0 0 0 0,-1-1 0 0 0,1 1 0 0 0,3 4 0 0 0,-1-3 2 0 0,0 0 0 0 0,0-1 1 0 0,0 1-1 0 0,1-1 0 0 0,-1 0 0 0 0,1 0 1 0 0,0-1-1 0 0,-1 1 0 0 0,7 1 1 0 0,7 2 5 0 0,-1-1 1 0 0,1-1-1 0 0,0-1 0 0 0,34 2 1 0 0,493 9-18 0 0,-535-13 34 0 0,0-1 0 0 0,0-1 0 0 0,-1 0 0 0 0,1 0 0 0 0,12-4 0 0 0,-18 3 7 0 0,0 0 0 0 0,0 1 0 0 0,0-1 0 0 0,0-1 0 0 0,0 1 0 0 0,-1-1 0 0 0,1 1 0 0 0,-1-1 0 0 0,0 0 0 0 0,1 0 0 0 0,-1 0 0 0 0,-1-1 0 0 0,1 1 0 0 0,3-6 0 0 0,-1-1-7 0 0,0-1 0 0 0,0 0 0 0 0,-1 0 1 0 0,0 0-1 0 0,-1 0 0 0 0,0-1 1 0 0,-1 1-1 0 0,0-1 0 0 0,-1 0 1 0 0,0-13-1 0 0,-2-4 6 0 0,0 0 1 0 0,-2 0-1 0 0,-6-28 1 0 0,5 40 66 0 0,0 0 0 0 0,-1-1-1 0 0,-1 2 1 0 0,-1-1 0 0 0,0 1 0 0 0,-1 0 0 0 0,-1 1 0 0 0,-1 0-1 0 0,0 0 1 0 0,0 1 0 0 0,-2 0 0 0 0,-13-13 0 0 0,-148-136 1753 0 0,155 149-1782 0 0,1 0 1 0 0,-22-12-1 0 0,39 25-91 0 0,-1 1-1 0 0,1 0 1 0 0,0 0-1 0 0,0 0 1 0 0,-1 0-1 0 0,1-1 1 0 0,0 1 0 0 0,0 0-1 0 0,-1 0 1 0 0,1 0-1 0 0,0 0 1 0 0,-1 0-1 0 0,1 0 1 0 0,0 0-1 0 0,0 0 1 0 0,-1 0-1 0 0,1 0 1 0 0,0 0-1 0 0,-1 0 1 0 0,1 0 0 0 0,0 0-1 0 0,0 0 1 0 0,-1 0-1 0 0,1 0 1 0 0,0 0-1 0 0,0 0 1 0 0,-1 0-1 0 0,1 0 1 0 0,0 1-1 0 0,0-1 1 0 0,-1 0-1 0 0,1 0 1 0 0,0 0-1 0 0,0 0 1 0 0,-1 1 0 0 0,1-1-1 0 0,0 0 1 0 0,0 0-1 0 0,0 1 1 0 0,0-1-1 0 0,-1 0 1 0 0,1 0-1 0 0,0 1 1 0 0,0-1-1 0 0,0 0 1 0 0,0 1-14 0 0,0-1-1 0 0,0 1 1 0 0,0 0-1 0 0,0-1 1 0 0,0 1 0 0 0,0-1-1 0 0,0 1 1 0 0,0-1-1 0 0,0 1 1 0 0,1-1 0 0 0,-1 0-1 0 0,0 1 1 0 0,0-1-1 0 0,1 1 1 0 0,-1-1-1 0 0,0 1 1 0 0,0-1 0 0 0,1 1-1 0 0,-1-1 1 0 0,1 0-1 0 0,-1 1 1 0 0,0-1 0 0 0,1 0-1 0 0,-1 1 1 0 0,1-1-1 0 0,-1 0 1 0 0,1 0 0 0 0,-1 0-1 0 0,0 1 1 0 0,1-1-1 0 0,0 0 1 0 0,53 22-3301 0 0,-32-11 1737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5:13.670"/>
    </inkml:context>
    <inkml:brush xml:id="br0">
      <inkml:brushProperty name="width" value="0.1" units="cm"/>
      <inkml:brushProperty name="height" value="0.1" units="cm"/>
      <inkml:brushProperty name="color" value="#F6630D"/>
    </inkml:brush>
  </inkml:definitions>
  <inkml:trace contextRef="#ctx0" brushRef="#br0">6 103 5300 0 0,'0'-3'90'0'0,"-4"-21"2590"0"0,3 21-2459 0 0,1 1 1 0 0,0-1-1 0 0,0 1 1 0 0,-1-1-1 0 0,2 1 0 0 0,-1-1 1 0 0,0 0-1 0 0,0 1 1 0 0,1-1-1 0 0,0 1 0 0 0,-1-1 1 0 0,1 1-1 0 0,0 0 1 0 0,2-5-1 0 0,-2 8 64 0 0,0 1-1 0 0,0-1 1 0 0,0 1-1 0 0,-1-1 1 0 0,1 1 0 0 0,-1-1-1 0 0,1 1 1 0 0,-1-1-1 0 0,1 1 1 0 0,-1-1 0 0 0,0 1-1 0 0,0 0 1 0 0,0-1-1 0 0,0 1 1 0 0,0 3-1 0 0,1 42-298 0 0,-2-31 79 0 0,1 0 1 0 0,1 0-1 0 0,0 0 0 0 0,1 0 1 0 0,1-1-1 0 0,0 1 0 0 0,1-1 1 0 0,7 16-1 0 0,-2-7 50 0 0,2 0 1 0 0,0 0-1 0 0,2-1 1 0 0,17 24-1 0 0,-19-33-32 0 0,0-1 1 0 0,0 0-1 0 0,1-1 1 0 0,1 0-1 0 0,0 0 0 0 0,1-2 1 0 0,0 0-1 0 0,1 0 1 0 0,30 14-1 0 0,-41-23-67 0 0,0 0 1 0 0,-1 0-1 0 0,1 0 0 0 0,0 0 1 0 0,0-1-1 0 0,0 1 0 0 0,0-1 0 0 0,0 0 1 0 0,-1-1-1 0 0,1 1 0 0 0,0-1 1 0 0,0 1-1 0 0,0-1 0 0 0,0 0 1 0 0,-1 0-1 0 0,1-1 0 0 0,-1 1 1 0 0,1-1-1 0 0,-1 0 0 0 0,1 0 1 0 0,5-4-1 0 0,2-3-8 0 0,1-1 0 0 0,-1 1 0 0 0,0-2 0 0 0,13-16 0 0 0,-17 16-8 0 0,0 1 1 0 0,0-1-1 0 0,-1 0 1 0 0,0 0-1 0 0,-1-1 0 0 0,-1 0 1 0 0,0 0-1 0 0,0 0 1 0 0,-1 0-1 0 0,-1 0 1 0 0,0-1-1 0 0,0 1 1 0 0,-2-1-1 0 0,1 0 1 0 0,-3-17-1 0 0,0 9 48 0 0,-1-1 0 0 0,-1 1 0 0 0,-1 0 0 0 0,-1 0 0 0 0,0 1 0 0 0,-2-1 0 0 0,0 1 0 0 0,-14-22 0 0 0,19 37 31 0 0,0 0-1 0 0,-1 0 1 0 0,0 1 0 0 0,0-1 0 0 0,-8-6-1 0 0,12 11-81 0 0,0-1-1 0 0,-1 1 0 0 0,1-1 0 0 0,-1 1 1 0 0,1-1-1 0 0,-1 1 0 0 0,1-1 0 0 0,-1 1 0 0 0,1 0 1 0 0,-1-1-1 0 0,1 1 0 0 0,-1 0 0 0 0,0 0 1 0 0,1-1-1 0 0,-1 1 0 0 0,1 0 0 0 0,-1 0 1 0 0,0 0-1 0 0,1 0 0 0 0,-1-1 0 0 0,0 1 0 0 0,1 0 1 0 0,-1 0-1 0 0,0 1 0 0 0,1-1 0 0 0,-1 0 1 0 0,0 0-1 0 0,1 0 0 0 0,-1 0 0 0 0,0 0 1 0 0,1 1-1 0 0,-1-1 0 0 0,1 0 0 0 0,-1 1 0 0 0,1-1 1 0 0,-1 0-1 0 0,0 1 0 0 0,1-1 0 0 0,-1 1 1 0 0,1-1-1 0 0,0 0 0 0 0,-1 1 0 0 0,1-1 1 0 0,-1 1-1 0 0,1 0 0 0 0,0-1 0 0 0,-1 1 1 0 0,1-1-1 0 0,0 1 0 0 0,0 0 0 0 0,-1-1 0 0 0,1 1 1 0 0,0-1-1 0 0,0 1 0 0 0,0 0 0 0 0,0-1 1 0 0,0 1-1 0 0,0 1 0 0 0,-5 48-1508 0 0,9-4-3038 0 0,3-34 2820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5:14.193"/>
    </inkml:context>
    <inkml:brush xml:id="br0">
      <inkml:brushProperty name="width" value="0.1" units="cm"/>
      <inkml:brushProperty name="height" value="0.1" units="cm"/>
      <inkml:brushProperty name="color" value="#F6630D"/>
    </inkml:brush>
  </inkml:definitions>
  <inkml:trace contextRef="#ctx0" brushRef="#br0">509 224 6657 0 0,'10'-16'81'0'0,"-6"10"180"0"0,0 0-1 0 0,-1 1 1 0 0,0-2 0 0 0,5-10-1 0 0,-8 14-73 0 0,1 0-1 0 0,-1 1 1 0 0,1-1-1 0 0,-1 0 0 0 0,0 1 1 0 0,0-1-1 0 0,0 1 1 0 0,0-1-1 0 0,-1 0 1 0 0,1 1-1 0 0,-1-1 0 0 0,0 1 1 0 0,1-1-1 0 0,-1 1 1 0 0,0-1-1 0 0,-2-3 0 0 0,-4-4 134 0 0,-1 0 0 0 0,0 0 0 0 0,0 1 0 0 0,-1 0-1 0 0,0 0 1 0 0,0 1 0 0 0,-1 0 0 0 0,0 1-1 0 0,-1 0 1 0 0,-22-11 0 0 0,28 16-294 0 0,-1-1 0 0 0,0 1 0 0 0,1 1 0 0 0,-1-1 0 0 0,0 1 0 0 0,0 0 0 0 0,-1 0 0 0 0,1 1 0 0 0,0 0 0 0 0,0 0 0 0 0,0 0-1 0 0,-7 2 1 0 0,3 0-7 0 0,1 0-1 0 0,0 0 0 0 0,-1 2 0 0 0,2-1 0 0 0,-1 1 0 0 0,0 0 1 0 0,-12 8-1 0 0,12-6-9 0 0,1 0 0 0 0,-1 1 0 0 0,1 0 1 0 0,0 0-1 0 0,1 1 0 0 0,0 0 0 0 0,0 0 1 0 0,1 0-1 0 0,0 1 0 0 0,0 0 0 0 0,1 1 1 0 0,0-1-1 0 0,0 1 0 0 0,-5 19 0 0 0,9-25-3 0 0,0 1 0 0 0,1-1-1 0 0,-1 0 1 0 0,1 1 0 0 0,0-1-1 0 0,0 0 1 0 0,1 1 0 0 0,-1-1-1 0 0,1 0 1 0 0,0 0 0 0 0,0 1-1 0 0,1-1 1 0 0,-1 0 0 0 0,1 0-1 0 0,4 7 1 0 0,-2-5 5 0 0,0 0 0 0 0,1 0 1 0 0,0-1-1 0 0,0 1 0 0 0,0-1 1 0 0,1 0-1 0 0,0-1 0 0 0,10 7 1 0 0,4 0 9 0 0,-1-1 0 0 0,2-1 0 0 0,-1-1 0 0 0,1-1 1 0 0,29 6-1 0 0,77 10 2 0 0,37 10-18 0 0,-160-32 11 0 0,29 11 5 0 0,-32-12-4 0 0,0 1-1 0 0,0-1 1 0 0,0 1 0 0 0,0-1 0 0 0,-1 1 0 0 0,1-1-1 0 0,0 1 1 0 0,0 0 0 0 0,0-1 0 0 0,0 1 0 0 0,-1 0-1 0 0,1 0 1 0 0,0 0 0 0 0,-1 0 0 0 0,1-1 0 0 0,-1 1-1 0 0,1 0 1 0 0,-1 0 0 0 0,1 0 0 0 0,-1 0 0 0 0,0 0-1 0 0,1 0 1 0 0,-1 0 0 0 0,0 0 0 0 0,0 1 0 0 0,0-1-1 0 0,0 1 1 0 0,0 0 24 0 0,-1-1-1 0 0,1 0 1 0 0,-1 0-1 0 0,0 1 1 0 0,1-1-1 0 0,-1 0 1 0 0,0 0 0 0 0,0 0-1 0 0,0 0 1 0 0,0 0-1 0 0,0 0 1 0 0,0 0-1 0 0,0 0 1 0 0,0 0-1 0 0,-1 0 1 0 0,1-1 0 0 0,-2 2-1 0 0,-27 11 388 0 0,22-10-328 0 0,-27 9 69 0 0,0-2 1 0 0,0-2-1 0 0,-1-1 1 0 0,0-2 0 0 0,-1-1-1 0 0,1-2 1 0 0,-1-1 0 0 0,1-2-1 0 0,-50-8 1 0 0,59 4-569 0 0,1-2 0 0 0,0-2-1 0 0,0 0 1 0 0,1-1 0 0 0,-32-18 0 0 0,48 23-167 0 0,-18-4-2598 0 0,14 8 1148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5:15.386"/>
    </inkml:context>
    <inkml:brush xml:id="br0">
      <inkml:brushProperty name="width" value="0.1" units="cm"/>
      <inkml:brushProperty name="height" value="0.1" units="cm"/>
      <inkml:brushProperty name="color" value="#F6630D"/>
    </inkml:brush>
  </inkml:definitions>
  <inkml:trace contextRef="#ctx0" brushRef="#br0">11 69 7069 0 0,'1'-2'118'0'0,"0"0"1"0"0,0 0 0 0 0,0 0 0 0 0,0 0 0 0 0,-1 0-1 0 0,1-1 1 0 0,-1 1 0 0 0,0 0 0 0 0,0 0 0 0 0,0-1-1 0 0,0 1 1 0 0,0 0 0 0 0,0 0 0 0 0,-1-3-1 0 0,1-6 1696 0 0,-5-3 2458 0 0,5 14-4214 0 0,0 0-1 0 0,0 0 1 0 0,-1 0-1 0 0,1 0 1 0 0,0 0-1 0 0,0-1 0 0 0,0 1 1 0 0,0 0-1 0 0,0 0 1 0 0,-1 0-1 0 0,1-1 1 0 0,0 1-1 0 0,0 0 1 0 0,0 0-1 0 0,0 0 1 0 0,0-1-1 0 0,0 1 1 0 0,0 0-1 0 0,0 0 1 0 0,0-1-1 0 0,0 1 1 0 0,0 0-1 0 0,0 0 1 0 0,0 0-1 0 0,0-1 1 0 0,0 1-1 0 0,0 0 1 0 0,0 0-1 0 0,0-1 1 0 0,0 1-1 0 0,0 0 1 0 0,0 0-1 0 0,0 0 1 0 0,0-1-1 0 0,1 1 1 0 0,-1 0-1 0 0,0 0 1 0 0,0 0-1 0 0,0-1 1 0 0,0 1-1 0 0,1 0 347 0 0,-5 243 1799 0 0,1-178-2105 0 0,1-45-461 0 0,1 1 0 0 0,0 0 0 0 0,5 28 0 0 0,6-13-4912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10:09:13.550"/>
    </inkml:context>
    <inkml:brush xml:id="br0">
      <inkml:brushProperty name="width" value="0.1" units="cm"/>
      <inkml:brushProperty name="height" value="0.1" units="cm"/>
      <inkml:brushProperty name="color" value="#F6630D"/>
    </inkml:brush>
  </inkml:definitions>
  <inkml:trace contextRef="#ctx0" brushRef="#br0">8 197 6001 0 0,'-4'-10'468'0'0,"6"10"-249"0"0,1 7-91 0 0,0 7-56 0 0,-1 0-1 0 0,-1 0 1 0 0,0 21 0 0 0,0-19 93 0 0,-1-1 1 0 0,5 19 0 0 0,0-19 206 0 0,-4-14-354 0 0,0 0 1 0 0,-1 0 0 0 0,1-1-1 0 0,-1 1 1 0 0,1 0-1 0 0,-1 0 1 0 0,1 0-1 0 0,-1 0 1 0 0,0 0-1 0 0,1 0 1 0 0,-1 0 0 0 0,0 0-1 0 0,0 0 1 0 0,0 0-1 0 0,1 0 1 0 0,-1 0-1 0 0,0 0 1 0 0,-1 0 0 0 0,1 0-1 0 0,0 0 1 0 0,0 0-1 0 0,0 0 1 0 0,-1 2-1 0 0,-17-26 141 0 0,16 18-162 0 0,-1-1-1 0 0,1 1 1 0 0,1-1-1 0 0,-1 1 1 0 0,1-1-1 0 0,0 0 1 0 0,0 0-1 0 0,1 0 1 0 0,0 0-1 0 0,0-11 1 0 0,3-9-14 0 0,5-27 1 0 0,-8 51 15 0 0,5-22-8 0 0,1 1 0 0 0,11-28 0 0 0,-13 40 23 0 0,0 1 0 0 0,1-1-1 0 0,1 1 1 0 0,-1 0-1 0 0,2 1 1 0 0,12-17 0 0 0,-17 25 8 0 0,-1 0 0 0 0,0 0 0 0 0,1-1 1 0 0,-1 1-1 0 0,1 0 0 0 0,-1 0 0 0 0,1 1 1 0 0,-1-1-1 0 0,1 0 0 0 0,0 0 0 0 0,-1 1 0 0 0,1-1 1 0 0,0 1-1 0 0,-1 0 0 0 0,1-1 0 0 0,0 1 0 0 0,0 0 1 0 0,2 0-1 0 0,0 0 25 0 0,-1 1 1 0 0,0 0 0 0 0,1 0-1 0 0,-1 0 1 0 0,0 0-1 0 0,0 0 1 0 0,1 0-1 0 0,-1 1 1 0 0,3 2 0 0 0,2 1 50 0 0,-1 0 1 0 0,0 1 0 0 0,0 0-1 0 0,-1 0 1 0 0,0 1 0 0 0,10 12 0 0 0,-13-15-83 0 0,0 1 1 0 0,0-1 0 0 0,-1 1-1 0 0,0-1 1 0 0,0 1 0 0 0,0 0-1 0 0,0 0 1 0 0,-1 0 0 0 0,0 0-1 0 0,0 0 1 0 0,0 0 0 0 0,-1 0-1 0 0,0 0 1 0 0,0 1 0 0 0,0-1 0 0 0,0 0-1 0 0,-1 0 1 0 0,0 0 0 0 0,0 0-1 0 0,0 0 1 0 0,-1 0 0 0 0,-2 6-1 0 0,0-3-55 0 0,0-1 0 0 0,-1 1-1 0 0,1-1 1 0 0,-2 0-1 0 0,1-1 1 0 0,-1 1 0 0 0,0-1-1 0 0,0 0 1 0 0,0-1 0 0 0,-1 0-1 0 0,0 0 1 0 0,0 0 0 0 0,-8 4-1 0 0,-25 10-568 0 0,0-4-217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5:15.728"/>
    </inkml:context>
    <inkml:brush xml:id="br0">
      <inkml:brushProperty name="width" value="0.1" units="cm"/>
      <inkml:brushProperty name="height" value="0.1" units="cm"/>
      <inkml:brushProperty name="color" value="#F6630D"/>
    </inkml:brush>
  </inkml:definitions>
  <inkml:trace contextRef="#ctx0" brushRef="#br0">38 30 10217 0 0,'0'-1'14'0'0,"11"-18"696"0"0,-11 19-639 0 0,0 0-1 0 0,0-1 1 0 0,0 1-1 0 0,0 0 1 0 0,0 0 0 0 0,0-1-1 0 0,0 1 1 0 0,1 0-1 0 0,-1 0 1 0 0,0-1-1 0 0,0 1 1 0 0,0 0-1 0 0,0 0 1 0 0,0-1 0 0 0,0 1-1 0 0,0 0 1 0 0,0 0-1 0 0,0-1 1 0 0,-1 1-1 0 0,1 0 1 0 0,0 0-1 0 0,0-1 1 0 0,0 1 0 0 0,0 0-1 0 0,0 0 1 0 0,0 0-1 0 0,0-1 1 0 0,-1 1-1 0 0,1 0 1 0 0,0 0 0 0 0,0 0-1 0 0,0-1 1 0 0,0 1-1 0 0,-1 0 1 0 0,1 0-1 0 0,0 0 1 0 0,0 0-1 0 0,0 0 1 0 0,-1-1 0 0 0,1 1-1 0 0,0 0 1 0 0,0 0-1 0 0,-1 0 1 0 0,1 0-1 0 0,0 0 1 0 0,0 0-1 0 0,-1 0 1 0 0,1 0 0 0 0,0 0-1 0 0,0 0 1 0 0,-1 0-1 0 0,1 0 1 0 0,-1 0-1 0 0,-3 63 1523 0 0,-21 132-1445 0 0,20-165-451 0 0,2-7-1898 0 0,-2 29 0 0 0,9-41-597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5:16.071"/>
    </inkml:context>
    <inkml:brush xml:id="br0">
      <inkml:brushProperty name="width" value="0.1" units="cm"/>
      <inkml:brushProperty name="height" value="0.1" units="cm"/>
      <inkml:brushProperty name="color" value="#F6630D"/>
    </inkml:brush>
  </inkml:definitions>
  <inkml:trace contextRef="#ctx0" brushRef="#br0">2 168 7645 0 0,'-1'-5'164'0'0,"1"0"1"0"0,0 1-1 0 0,0-1 1 0 0,0 1-1 0 0,1-1 0 0 0,-1 0 1 0 0,1 1-1 0 0,2-7 1 0 0,-3 11-88 0 0,1-1 1 0 0,-1 1-1 0 0,0-1 1 0 0,0 1 0 0 0,1-1-1 0 0,-1 1 1 0 0,0-1-1 0 0,0 1 1 0 0,1 0-1 0 0,-1-1 1 0 0,1 1-1 0 0,-1 0 1 0 0,0-1-1 0 0,1 1 1 0 0,-1 0-1 0 0,1-1 1 0 0,-1 1-1 0 0,0 0 1 0 0,1 0 0 0 0,-1 0-1 0 0,1-1 1 0 0,-1 1-1 0 0,1 0 1 0 0,-1 0-1 0 0,1 0 1 0 0,-1 0-1 0 0,1 0 1 0 0,-1 0-1 0 0,2 0 1 0 0,19 6 556 0 0,19 16-481 0 0,-40-21-113 0 0,14 9 96 0 0,-1 1-1 0 0,-1 1 1 0 0,0 0 0 0 0,14 18 0 0 0,-15-16-28 0 0,0-2 1 0 0,1 1-1 0 0,1-1 0 0 0,13 10 1 0 0,133 74 192 0 0,-158-95-310 0 0,0-1 0 0 0,0 0 0 0 0,-1 0 0 0 0,1 0 0 0 0,0 1 0 0 0,0-1 0 0 0,0 0 0 0 0,0 0 0 0 0,0 0 0 0 0,-1 0 0 0 0,1-1 0 0 0,0 1 1 0 0,0 0-1 0 0,0 0 0 0 0,0 0 0 0 0,-1-1 0 0 0,1 1 0 0 0,0 0 0 0 0,0-1 0 0 0,-1 1 0 0 0,1 0 0 0 0,0-1 0 0 0,0 1 0 0 0,-1-1 0 0 0,1 0 0 0 0,-1 1 0 0 0,1-1 0 0 0,0 1 0 0 0,-1-1 0 0 0,1 0 0 0 0,-1 1 0 0 0,1-1 0 0 0,-1 0 1 0 0,0 0-1 0 0,1 0 0 0 0,-1-1 0 0 0,17-38-303 0 0,-11 22 270 0 0,5-9 35 0 0,-1 0-1 0 0,7-35 1 0 0,-15 52 168 0 0,1 0 0 0 0,-2 0 1 0 0,1 0-1 0 0,-1 0 1 0 0,-1 0-1 0 0,0-1 1 0 0,0 1-1 0 0,-1 0 1 0 0,0 0-1 0 0,-1 0 1 0 0,0 0-1 0 0,-1 0 1 0 0,0 0-1 0 0,-1 1 1 0 0,-5-13-1 0 0,5 6 1035 0 0,5 8-257 0 0,3 7 233 0 0,-4 18-2785 0 0,-6-4 176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2:29.841"/>
    </inkml:context>
    <inkml:brush xml:id="br0">
      <inkml:brushProperty name="width" value="0.1" units="cm"/>
      <inkml:brushProperty name="height" value="0.1" units="cm"/>
      <inkml:brushProperty name="color" value="#F6630D"/>
    </inkml:brush>
  </inkml:definitions>
  <inkml:trace contextRef="#ctx0" brushRef="#br0">0 197 5208 0 0,'7'-29'151'0'0,"-4"16"298"0"0,0 1 0 0 0,0-1 0 0 0,2 0 0 0 0,-1 1 0 0 0,2 0-1 0 0,-1 0 1 0 0,2 0 0 0 0,9-13 0 0 0,-5 4 806 0 0,-10 19-1010 0 0,0 0 0 0 0,0 0 1 0 0,0 0-1 0 0,0 0 0 0 0,0 0 0 0 0,1 0 0 0 0,-1 0 1 0 0,1 0-1 0 0,2-2 0 0 0,-8 11 2409 0 0,4 20-2435 0 0,23 689 1151 0 0,-62-179-777 0 0,-4 139-485 0 0,42-610-92 0 0,1 277 67 0 0,9 206 70 0 0,0-335-175 0 0,-8-205 13 0 0,1 0-1 0 0,0-1 1 0 0,6 17 0 0 0,-7-24 10 0 0,0 0 1 0 0,1-1-1 0 0,-1 1 1 0 0,0-1-1 0 0,1 1 0 0 0,-1-1 1 0 0,0 1-1 0 0,1-1 1 0 0,-1 0-1 0 0,1 0 0 0 0,-1 0 1 0 0,0 0-1 0 0,1 0 1 0 0,-1 0-1 0 0,1 0 0 0 0,-1 0 1 0 0,3-1-1 0 0,40-6-14 0 0,-26 4 54 0 0,288-23 98 0 0,-205 20-153 0 0,413-28 14 0 0,831-46 86 0 0,975 25 627 0 0,5 47-25 0 0,-1058 16-520 0 0,-2 37-7 0 0,-457 21-263 0 0,-739-54-329 0 0,-61-8-104 0 0,-14-1 18 0 0,-16 0-425 0 0,-66-2-2016 0 0,30-3 939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2:31.039"/>
    </inkml:context>
    <inkml:brush xml:id="br0">
      <inkml:brushProperty name="width" value="0.1" units="cm"/>
      <inkml:brushProperty name="height" value="0.1" units="cm"/>
      <inkml:brushProperty name="color" value="#F6630D"/>
    </inkml:brush>
  </inkml:definitions>
  <inkml:trace contextRef="#ctx0" brushRef="#br0">72 497 6565 0 0,'-7'0'73'0'0,"3"0"-24"0"0,0-1 0 0 0,0 1 0 0 0,0 0-1 0 0,0-1 1 0 0,0 0 0 0 0,0 0 0 0 0,0 0 0 0 0,0 0 0 0 0,1-1-1 0 0,-6-2 1 0 0,-3-2 726 0 0,8 3 742 0 0,18 3-876 0 0,35-3-287 0 0,83-14 1 0 0,-59 6-176 0 0,1282-124 795 0 0,7 59-705 0 0,-1062 62-238 0 0,4853-168-565 0 0,-5077 180 536 0 0,2265-32 72 0 0,-2290 33-67 0 0,-27 0 74 0 0,0 1 0 0 0,0 1 0 0 0,46 9 0 0 0,-70-10-72 0 0,0 0 0 0 0,1 0 0 0 0,-1 0 0 0 0,0 0 0 0 0,0 0 0 0 0,0 0 0 0 0,0 0 0 0 0,0 0 0 0 0,0 0 0 0 0,0 0 0 0 0,0 0 0 0 0,1 0 0 0 0,-1 0 1 0 0,0 0-1 0 0,0 1 0 0 0,0-1 0 0 0,0 0 0 0 0,0 0 0 0 0,0 0 0 0 0,0 0 0 0 0,0 0 0 0 0,0 0 0 0 0,0 0 0 0 0,0 0 0 0 0,0 1 0 0 0,0-1 0 0 0,0 0 0 0 0,0 0 0 0 0,0 0 0 0 0,0 0 0 0 0,0 0 0 0 0,0 0 0 0 0,0 0 0 0 0,0 1 0 0 0,0-1 0 0 0,0 0 0 0 0,0 0 0 0 0,0 0 0 0 0,0 0 0 0 0,0 0 0 0 0,0 0 0 0 0,0 0 0 0 0,0 1 0 0 0,0-1 0 0 0,0 0 0 0 0,-1 0 0 0 0,1 0 0 0 0,0 0 0 0 0,0 0 1 0 0,0 0-1 0 0,0 0 0 0 0,0 0 0 0 0,0 0 0 0 0,0 0 0 0 0,0 0 0 0 0,0 0 0 0 0,-1 1 0 0 0,-10 8 297 0 0,-21 11 42 0 0,25-16-193 0 0,6-3-132 0 0,0-1-1 0 0,1 1 1 0 0,-1 0-1 0 0,1-1 1 0 0,-1 1 0 0 0,1 0-1 0 0,-1-1 1 0 0,1 1 0 0 0,-1 0-1 0 0,1 0 1 0 0,0-1 0 0 0,-1 1-1 0 0,1 0 1 0 0,0 0 0 0 0,0 0-1 0 0,0-1 1 0 0,-1 1 0 0 0,1 0-1 0 0,0 0 1 0 0,0 0 0 0 0,0 0-1 0 0,0 0 1 0 0,1-1-1 0 0,-1 1 1 0 0,0 0 0 0 0,0 0-1 0 0,0 0 1 0 0,1 1 0 0 0,11 26 222 0 0,-8-20-200 0 0,1 4 6 0 0,0 1 1 0 0,-1 0-1 0 0,-1 0 0 0 0,0 0 0 0 0,0 0 0 0 0,1 25 0 0 0,2 17 397 0 0,3 1 0 0 0,2-1-1 0 0,25 76 1 0 0,10 40-23 0 0,13 210 305 0 0,-24 4-300 0 0,-32-337-407 0 0,5 110 298 0 0,-8 0 1 0 0,-6 1-1 0 0,-44 253 1 0 0,-47 180 286 0 0,74-397-566 0 0,20-169-46 0 0,3-14-68 0 0,0-11 114 0 0,0-1 0 0 0,0 0 0 0 0,0 0 0 0 0,0 1 0 0 0,0-1 0 0 0,0 0 0 0 0,0 0 0 0 0,0 1 0 0 0,0-1 0 0 0,0 0 0 0 0,0 0 0 0 0,0 1 0 0 0,0-1 0 0 0,0 0 0 0 0,0 0 0 0 0,-1 1 0 0 0,1-1 0 0 0,0 0 0 0 0,0 0 0 0 0,0 0 0 0 0,0 1 0 0 0,0-1-1 0 0,-1 0 1 0 0,1 0 0 0 0,0 0 0 0 0,0 0 0 0 0,0 1 0 0 0,-1-1 0 0 0,1 0 0 0 0,0 0 0 0 0,0 0 0 0 0,0 0 0 0 0,-1 0 0 0 0,1 0 0 0 0,0 0 0 0 0,0 0 0 0 0,-1 0 0 0 0,1 1 0 0 0,0-1 0 0 0,0 0 0 0 0,-1 0 0 0 0,1 0 0 0 0,-3 1 466 0 0,-18 9-222 0 0,0 1 0 0 0,-24 17 0 0 0,32-19-301 0 0,0 0 0 0 0,0-1 0 0 0,-1-1 0 0 0,0 0 0 0 0,0-1 0 0 0,-1 0 0 0 0,-29 7 0 0 0,-78 0 62 0 0,-204-5 0 0 0,241-8-33 0 0,-68 0-100 0 0,-531-3-4357 0 0,516 2 2167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2:32.250"/>
    </inkml:context>
    <inkml:brush xml:id="br0">
      <inkml:brushProperty name="width" value="0.1" units="cm"/>
      <inkml:brushProperty name="height" value="0.1" units="cm"/>
      <inkml:brushProperty name="color" value="#F6630D"/>
    </inkml:brush>
  </inkml:definitions>
  <inkml:trace contextRef="#ctx0" brushRef="#br0">119 321 8829 0 0,'-20'-15'1174'0'0,"3"11"4256"0"0,21 3-4609 0 0,0-1-596 0 0,4 11-219 0 0,9 27 166 0 0,-2 0 0 0 0,-1 1-1 0 0,15 67 1 0 0,-20-63-623 0 0,-2 2-1 0 0,-2-1 1 0 0,0 47-1 0 0,-6-92 34 0 0,0 0-1 0 0,-1-1 1 0 0,0 1 0 0 0,0 0-1 0 0,0 0 1 0 0,0 0-1 0 0,-4-4 1 0 0,-10-17-512 0 0,7 3 343 0 0,-15-29 61 0 0,3 0 0 0 0,-16-59 1 0 0,19 41 1033 0 0,3-1 0 0 0,-8-96 1 0 0,22 153-411 0 0,0-51 428 0 0,1 57-493 0 0,0 1 0 0 0,1 0 0 0 0,0 0 0 0 0,0 1 0 0 0,0-1 0 0 0,1 0 0 0 0,-1 0 0 0 0,1 0 0 0 0,5-8 0 0 0,-6 12-34 0 0,0-1 0 0 0,0 1 0 0 0,0 0 0 0 0,0 0 0 0 0,1-1 0 0 0,-1 1 0 0 0,0 0 0 0 0,1 0 0 0 0,-1 0 0 0 0,1 0 0 0 0,-1 1 0 0 0,1-1 0 0 0,-1 0 0 0 0,1 1 1 0 0,0-1-1 0 0,-1 1 0 0 0,1-1 0 0 0,0 1 0 0 0,2 0 0 0 0,0 0-5 0 0,0 0 0 0 0,0 0-1 0 0,0 1 1 0 0,1-1 0 0 0,-1 1 0 0 0,0 0 0 0 0,7 3 0 0 0,3 2-2 0 0,-1 1 0 0 0,0 0 0 0 0,18 14 0 0 0,-20-13 53 0 0,-1 1 0 0 0,1 0 0 0 0,-2 0 0 0 0,1 1 0 0 0,-1 0 0 0 0,-1 1 0 0 0,0 0 0 0 0,0 1 0 0 0,-1-1 0 0 0,10 24 0 0 0,-15-29 15 0 0,0-1 1 0 0,0 1-1 0 0,0 0 1 0 0,-1 0-1 0 0,0 0 1 0 0,0 0-1 0 0,0 0 1 0 0,-1 0-1 0 0,0 0 1 0 0,0 0-1 0 0,-1 0 0 0 0,1 0 1 0 0,-2 0-1 0 0,1 0 1 0 0,0 0-1 0 0,-1 0 1 0 0,0 0-1 0 0,-1-1 1 0 0,1 1-1 0 0,-1-1 1 0 0,0 1-1 0 0,0-1 0 0 0,-1 0 1 0 0,1 0-1 0 0,-1-1 1 0 0,-6 6-1 0 0,0-1-211 0 0,-1-1 0 0 0,0 0 0 0 0,0-1 0 0 0,-1-1 0 0 0,0 1 0 0 0,0-2 0 0 0,0 0 0 0 0,-1 0 0 0 0,0-1 0 0 0,1-1 0 0 0,-2 0 0 0 0,1-1 0 0 0,0 0-1 0 0,0-1 1 0 0,-18-1 0 0 0,11-1-977 0 0,3-4-197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2:32.604"/>
    </inkml:context>
    <inkml:brush xml:id="br0">
      <inkml:brushProperty name="width" value="0.1" units="cm"/>
      <inkml:brushProperty name="height" value="0.1" units="cm"/>
      <inkml:brushProperty name="color" value="#F6630D"/>
    </inkml:brush>
  </inkml:definitions>
  <inkml:trace contextRef="#ctx0" brushRef="#br0">84 21 9265 0 0,'-2'-1'33'0'0,"-9"4"1828"0"0,11-2-1790 0 0,-1 0 0 0 0,0 0 0 0 0,1 0-1 0 0,0 0 1 0 0,-1 0 0 0 0,1 0-1 0 0,-1 0 1 0 0,1 0 0 0 0,0 0-1 0 0,0 0 1 0 0,0 0 0 0 0,-1 0-1 0 0,1 0 1 0 0,0 0 0 0 0,1 2-1 0 0,-1 23-70 0 0,-1 8 16 0 0,2 0 0 0 0,10 65 0 0 0,-11-96-14 0 0,1 1 0 0 0,0 0 1 0 0,0-1-1 0 0,1 0 0 0 0,-1 1 1 0 0,1-1-1 0 0,0 0 0 0 0,-1 1 1 0 0,1-1-1 0 0,1 0 0 0 0,-1 0 0 0 0,0-1 1 0 0,1 1-1 0 0,0 0 0 0 0,-1-1 1 0 0,1 0-1 0 0,0 0 0 0 0,6 4 1 0 0,-7-5-12 0 0,1 0 1 0 0,-1-1 0 0 0,1 1 0 0 0,-1 0 0 0 0,1-1 0 0 0,-1 0 0 0 0,1 1 0 0 0,-1-1-1 0 0,1 0 1 0 0,-1 0 0 0 0,1-1 0 0 0,-1 1 0 0 0,1-1 0 0 0,-1 1 0 0 0,1-1-1 0 0,-1 0 1 0 0,0 1 0 0 0,1-1 0 0 0,-1-1 0 0 0,0 1 0 0 0,1 0 0 0 0,-1 0-1 0 0,0-1 1 0 0,0 1 0 0 0,0-1 0 0 0,-1 0 0 0 0,4-3 0 0 0,0 0-39 0 0,0-1-1 0 0,-1 0 1 0 0,0 0 0 0 0,0 0 0 0 0,-1 0 0 0 0,0 0 0 0 0,0-1-1 0 0,0 0 1 0 0,-1 1 0 0 0,1-1 0 0 0,-2 0 0 0 0,1 0 0 0 0,-1 0-1 0 0,0 0 1 0 0,-1 0 0 0 0,0-11 0 0 0,0 9 46 0 0,-1 1 0 0 0,0-1 0 0 0,0 1 0 0 0,-1 0 0 0 0,-1-1 0 0 0,1 1 0 0 0,-1 0 0 0 0,0 0 0 0 0,-1 1 0 0 0,0-1 0 0 0,0 1 0 0 0,-1 0 0 0 0,-8-10 0 0 0,10 13 8 0 0,0 1-1 0 0,0 0 1 0 0,0 1 0 0 0,-1-1 0 0 0,0 0 0 0 0,1 1 0 0 0,-1 0 0 0 0,0 0 0 0 0,0 0 0 0 0,0 0 0 0 0,0 1-1 0 0,-1 0 1 0 0,1-1 0 0 0,0 2 0 0 0,-1-1 0 0 0,1 0 0 0 0,0 1 0 0 0,-1 0 0 0 0,1 0 0 0 0,-1 0-1 0 0,1 0 1 0 0,-9 3 0 0 0,8-2-146 0 0,0 0-1 0 0,0 1 1 0 0,0 0-1 0 0,0 0 1 0 0,0 0 0 0 0,0 1-1 0 0,0 0 1 0 0,1 0-1 0 0,0 0 1 0 0,-1 0-1 0 0,1 0 1 0 0,0 1-1 0 0,1 0 1 0 0,-1 0 0 0 0,1 0-1 0 0,-1 0 1 0 0,1 1-1 0 0,-3 6 1 0 0,3-4-813 0 0,6 3-190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2:33.010"/>
    </inkml:context>
    <inkml:brush xml:id="br0">
      <inkml:brushProperty name="width" value="0.1" units="cm"/>
      <inkml:brushProperty name="height" value="0.1" units="cm"/>
      <inkml:brushProperty name="color" value="#F6630D"/>
    </inkml:brush>
  </inkml:definitions>
  <inkml:trace contextRef="#ctx0" brushRef="#br0">40 219 9669 0 0,'-27'3'177'0'0,"27"0"-157"0"0,-1-2-13 0 0,1 0 0 0 0,0 0-1 0 0,-1 0 1 0 0,1 0 0 0 0,0 0-1 0 0,0 0 1 0 0,0 0-1 0 0,0 0 1 0 0,0 0 0 0 0,0 0-1 0 0,0 0 1 0 0,0 0 0 0 0,1 0-1 0 0,-1 0 1 0 0,0 0 0 0 0,1 0-1 0 0,-1 0 1 0 0,0-1-1 0 0,1 1 1 0 0,-1 0 0 0 0,1 0-1 0 0,-1 0 1 0 0,2 1 0 0 0,8 20-11 0 0,-1 2 0 0 0,10 45 1 0 0,-18-65-2 0 0,6 22 11 0 0,3 30 0 0 0,-9-46-5 0 0,0-1 1 0 0,-1 0 0 0 0,0 0 0 0 0,0 1 0 0 0,-1-1 0 0 0,0 0-1 0 0,-3 9 1 0 0,4-17-4 0 0,0-1-1 0 0,0 1 1 0 0,-1 0-1 0 0,1-1 1 0 0,0 1-1 0 0,0-1 1 0 0,0 1-1 0 0,-1 0 1 0 0,1-1-1 0 0,0 1 0 0 0,-1-1 1 0 0,1 1-1 0 0,0-1 1 0 0,-1 1-1 0 0,1-1 1 0 0,-1 1-1 0 0,1-1 1 0 0,-1 1-1 0 0,1-1 1 0 0,-1 0-1 0 0,1 1 1 0 0,-1-1-1 0 0,1 0 1 0 0,-1 1-1 0 0,0-1 1 0 0,1 0-1 0 0,-1 0 1 0 0,0 1-1 0 0,0-2-19 0 0,0 1 0 0 0,0 0-1 0 0,0 0 1 0 0,0-1 0 0 0,0 1 0 0 0,0-1 0 0 0,0 1-1 0 0,0-1 1 0 0,0 1 0 0 0,0-1 0 0 0,0 1-1 0 0,1-1 1 0 0,-1 0 0 0 0,0 1 0 0 0,-1-2 0 0 0,-1-2-84 0 0,0 0 0 0 0,0 0 0 0 0,0 0 1 0 0,0 0-1 0 0,1 0 0 0 0,-4-9 0 0 0,0-14 57 0 0,1 0 0 0 0,2 0 0 0 0,0 0 0 0 0,2 0-1 0 0,2-32 1 0 0,0 18 188 0 0,-2 18 90 0 0,2 0 1 0 0,1-1-1 0 0,0 1 0 0 0,2 0 0 0 0,1 0 0 0 0,0 0 0 0 0,12-28 0 0 0,-15 47-130 0 0,0 0 0 0 0,1-1 0 0 0,-1 1 0 0 0,1 0 0 0 0,0 1 0 0 0,0-1 0 0 0,1 1 0 0 0,-1-1 0 0 0,1 1 0 0 0,0 0 0 0 0,-1 0 0 0 0,1 0 0 0 0,5-2 0 0 0,-7 5-72 0 0,-1 0 1 0 0,1-1-1 0 0,-1 1 1 0 0,1 0-1 0 0,-1 0 1 0 0,1 0-1 0 0,-1 0 1 0 0,0 0-1 0 0,1 1 1 0 0,-1-1 0 0 0,1 0-1 0 0,-1 1 1 0 0,1-1-1 0 0,-1 1 1 0 0,0-1-1 0 0,0 1 1 0 0,1 0-1 0 0,-1-1 1 0 0,0 1-1 0 0,0 0 1 0 0,1 0-1 0 0,-1 0 1 0 0,0 0-1 0 0,0 0 1 0 0,1 2-1 0 0,25 30 238 0 0,-25-30-246 0 0,75 120 267 0 0,-26-37-690 0 0,12 35-2805 0 0,-61-118 2911 0 0,0 1 1 0 0,0 0 0 0 0,0 0-1 0 0,0-1 1 0 0,-1 1 0 0 0,2 6 0 0 0,1 9-883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2:33.507"/>
    </inkml:context>
    <inkml:brush xml:id="br0">
      <inkml:brushProperty name="width" value="0.1" units="cm"/>
      <inkml:brushProperty name="height" value="0.1" units="cm"/>
      <inkml:brushProperty name="color" value="#F6630D"/>
    </inkml:brush>
  </inkml:definitions>
  <inkml:trace contextRef="#ctx0" brushRef="#br0">42 305 8993 0 0,'-24'-20'-157'0'0,"7"4"188"0"0,21 14-32 0 0,0 0 0 0 0,0 0 0 0 0,0 0 0 0 0,1 1 1 0 0,-1-1-1 0 0,6 0 0 0 0,56-13-721 0 0,-1-2-657 0 0,1 3-1 0 0,119-9 0 0 0,-102 13 3391 0 0,-85 10-1421 0 0,0 1 0 0 0,0-1 1 0 0,0 1-1 0 0,0 0 0 0 0,0-1 0 0 0,0 1 0 0 0,0 0 0 0 0,0 0 0 0 0,-2 2 0 0 0,3-3-527 0 0,1 1 0 0 0,-1-1 1 0 0,0 1-1 0 0,1-1 0 0 0,-1 1 0 0 0,0-1 0 0 0,1 1 0 0 0,-1-1 0 0 0,1 1 0 0 0,-1 0 0 0 0,1-1 0 0 0,-1 1 0 0 0,1 0 0 0 0,0-1 1 0 0,-1 1-1 0 0,1 0 0 0 0,0 0 0 0 0,-1-1 0 0 0,1 1 0 0 0,0 0 0 0 0,0 0 0 0 0,0-1 0 0 0,0 1 0 0 0,0 0 0 0 0,0 0 0 0 0,0 0 0 0 0,0 0 1 0 0,0-1-1 0 0,0 1 0 0 0,0 0 0 0 0,0 0 0 0 0,1 0 0 0 0,12 32-57 0 0,-2 1-1 0 0,-1 0 1 0 0,-1 0 0 0 0,7 69 0 0 0,-4-26-508 0 0,-52-202-1683 0 0,28 74 2212 0 0,3-1-1 0 0,1-1 1 0 0,3 1 0 0 0,4-102 0 0 0,1 152 0 0 0,0 0 1 0 0,0-1 0 0 0,0 1-1 0 0,1 0 1 0 0,-1-1 0 0 0,1 1 0 0 0,0 0-1 0 0,0-1 1 0 0,0 1 0 0 0,0 0-1 0 0,2-4 1 0 0,-2 6-20 0 0,-1-1-1 0 0,1 1 1 0 0,0-1 0 0 0,-1 1-1 0 0,1-1 1 0 0,0 1-1 0 0,0-1 1 0 0,-1 1 0 0 0,1 0-1 0 0,0 0 1 0 0,0-1 0 0 0,0 1-1 0 0,0 0 1 0 0,-1 0-1 0 0,1 0 1 0 0,0 0 0 0 0,0 0-1 0 0,0 0 1 0 0,0 0-1 0 0,-1 0 1 0 0,1 0 0 0 0,0 0-1 0 0,0 1 1 0 0,0-1 0 0 0,0 0-1 0 0,-1 0 1 0 0,1 1-1 0 0,0-1 1 0 0,0 1 0 0 0,-1-1-1 0 0,1 0 1 0 0,0 1 0 0 0,-1 0-1 0 0,1-1 1 0 0,0 2-1 0 0,15 8-12 0 0,-1 2 0 0 0,0 0 0 0 0,-1 0-1 0 0,0 2 1 0 0,-1-1 0 0 0,14 21 0 0 0,-24-30-52 0 0,0 0 0 0 0,-1 0 1 0 0,1 1-1 0 0,-1-1 0 0 0,0 0 0 0 0,0 1 1 0 0,-1 0-1 0 0,1-1 0 0 0,-1 1 1 0 0,0 0-1 0 0,0 0 0 0 0,-1-1 0 0 0,1 1 1 0 0,-1 0-1 0 0,0 0 0 0 0,-1 0 1 0 0,1 0-1 0 0,-1 0 0 0 0,0-1 0 0 0,0 1 1 0 0,0 0-1 0 0,-1-1 0 0 0,1 1 1 0 0,-1-1-1 0 0,0 1 0 0 0,-1-1 0 0 0,1 0 1 0 0,-1 0-1 0 0,-4 6 0 0 0,0-1-257 0 0,4-6 26 0 0,1 1 0 0 0,-1 0-1 0 0,0-1 1 0 0,0 0-1 0 0,-1 0 1 0 0,1 0-1 0 0,0 0 1 0 0,-1 0-1 0 0,-8 4 1 0 0,6-4-707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2:33.894"/>
    </inkml:context>
    <inkml:brush xml:id="br0">
      <inkml:brushProperty name="width" value="0.1" units="cm"/>
      <inkml:brushProperty name="height" value="0.1" units="cm"/>
      <inkml:brushProperty name="color" value="#F6630D"/>
    </inkml:brush>
  </inkml:definitions>
  <inkml:trace contextRef="#ctx0" brushRef="#br0">22 212 7293 0 0,'-1'3'214'0'0,"-1"0"1"0"0,1-1-1 0 0,0 1 0 0 0,-1-1 1 0 0,1 1-1 0 0,-1-1 1 0 0,0 0-1 0 0,0 0 1 0 0,0 0-1 0 0,-3 3 1 0 0,5-3-114 0 0,0 0 0 0 0,-1 0 1 0 0,1 1-1 0 0,0-1 1 0 0,0 0-1 0 0,0 0 1 0 0,1 0-1 0 0,-1 0 1 0 0,1 1-1 0 0,-1-1 1 0 0,1 0-1 0 0,0 0 1 0 0,1 3-1 0 0,-1-3-44 0 0,20 68 12 0 0,15 90 0 0 0,-33-136-85 0 0,-3-23 17 0 0,0 0-1 0 0,0 0 1 0 0,1-1 0 0 0,-1 1-1 0 0,0 0 1 0 0,0 0 0 0 0,0 0 0 0 0,0 0-1 0 0,-1 0 1 0 0,1 0 0 0 0,0 0-1 0 0,0 0 1 0 0,-1 0 0 0 0,1-1-1 0 0,0 1 1 0 0,-1 0 0 0 0,1 0 0 0 0,-1 0-1 0 0,1 0 1 0 0,-1-1 0 0 0,0 2-1 0 0,-1-5-25 0 0,1 1-1 0 0,-1-1 0 0 0,1 0 0 0 0,-1 0 0 0 0,1 0 1 0 0,0 0-1 0 0,0 0 0 0 0,1 0 0 0 0,-2-6 0 0 0,-7-61 50 0 0,2 0-1 0 0,4 0 1 0 0,6-82-1 0 0,-3 149-10 0 0,0-12 147 0 0,1 0 0 0 0,1 0 0 0 0,0 0 0 0 0,1 0 0 0 0,1 0 0 0 0,9-25-1 0 0,-12 38-132 0 0,0 1-1 0 0,-1 0 1 0 0,1-1-1 0 0,0 1 0 0 0,0 0 1 0 0,0 0-1 0 0,1 0 1 0 0,-1 0-1 0 0,0 0 0 0 0,0 0 1 0 0,0 0-1 0 0,1 0 1 0 0,-1 0-1 0 0,1 1 0 0 0,-1-1 1 0 0,0 1-1 0 0,1-1 1 0 0,-1 1-1 0 0,1-1 0 0 0,-1 1 1 0 0,1 0-1 0 0,-1-1 1 0 0,1 1-1 0 0,0 0 0 0 0,-1 0 1 0 0,1 0-1 0 0,-1 1 1 0 0,1-1-1 0 0,-1 0 0 0 0,1 0 1 0 0,-1 1-1 0 0,1-1 0 0 0,-1 1 1 0 0,1 0-1 0 0,-1-1 1 0 0,0 1-1 0 0,3 1 0 0 0,2 1 32 0 0,0 1-1 0 0,-1 0 0 0 0,1 0 0 0 0,-1 0 0 0 0,0 1 0 0 0,0-1 0 0 0,5 8 0 0 0,-5-6-27 0 0,0 1 0 0 0,0-1 0 0 0,-1 1 0 0 0,0 0 0 0 0,-1 1 0 0 0,0-1 0 0 0,0 1 0 0 0,0-1 0 0 0,-1 1 0 0 0,0 0 0 0 0,-1 0-1 0 0,1 11 1 0 0,-1-13-71 0 0,-2 0-1 0 0,1 1 0 0 0,-1-1 0 0 0,0 0 1 0 0,0 1-1 0 0,0-1 0 0 0,-1 0 0 0 0,0 0 0 0 0,0 0 1 0 0,-1 0-1 0 0,0-1 0 0 0,0 1 0 0 0,0-1 1 0 0,0 1-1 0 0,-1-1 0 0 0,-5 6 0 0 0,-1-2-351 0 0,1 1 0 0 0,-2-1 0 0 0,1-1 0 0 0,-1 0 0 0 0,0 0 0 0 0,-23 10 0 0 0,-9 3-968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56.680"/>
    </inkml:context>
    <inkml:brush xml:id="br0">
      <inkml:brushProperty name="width" value="0.1" units="cm"/>
      <inkml:brushProperty name="height" value="0.1" units="cm"/>
      <inkml:brushProperty name="color" value="#F6630D"/>
    </inkml:brush>
  </inkml:definitions>
  <inkml:trace contextRef="#ctx0" brushRef="#br0">556 240 8829 0 0,'2'-2'63'0'0,"-1"0"1"0"0,1 0 0 0 0,-1 0-1 0 0,1-1 1 0 0,-1 1-1 0 0,0 0 1 0 0,0-1-1 0 0,0 1 1 0 0,0-1-1 0 0,0 1 1 0 0,0-1 0 0 0,-1 1-1 0 0,0-1 1 0 0,1-2-1 0 0,1-42 1349 0 0,-2 39-1104 0 0,0 2-217 0 0,-1 0 1 0 0,1 0-1 0 0,-1 0 1 0 0,0 0-1 0 0,0 1 1 0 0,-1-1-1 0 0,0 0 0 0 0,0 1 1 0 0,0-1-1 0 0,0 1 1 0 0,-1-1-1 0 0,0 1 1 0 0,0 0-1 0 0,-1 0 1 0 0,1 0-1 0 0,-1 1 1 0 0,0 0-1 0 0,-1-1 1 0 0,1 1-1 0 0,-10-7 0 0 0,7 7-61 0 0,0 0-1 0 0,0 1 1 0 0,-1-1-1 0 0,1 1 0 0 0,-1 1 1 0 0,0-1-1 0 0,1 1 1 0 0,-1 1-1 0 0,0-1 0 0 0,0 1 1 0 0,0 1-1 0 0,-1 0 0 0 0,1 0 1 0 0,0 0-1 0 0,-9 2 1 0 0,-5 3-1 0 0,1 0 1 0 0,-1 1-1 0 0,1 1 1 0 0,1 1-1 0 0,0 1 1 0 0,0 1-1 0 0,0 1 1 0 0,1 0-1 0 0,-20 17 0 0 0,24-17 14 0 0,1 1-1 0 0,0 1 0 0 0,1 0 0 0 0,1 1 0 0 0,0 0 0 0 0,1 1 1 0 0,0 0-1 0 0,1 1 0 0 0,1 0 0 0 0,1 1 0 0 0,-9 20 0 0 0,15-31-16 0 0,0 0-1 0 0,1 0 0 0 0,0 0 0 0 0,0 0 1 0 0,0 0-1 0 0,0 0 0 0 0,1 1 1 0 0,0-1-1 0 0,0 0 0 0 0,1 0 0 0 0,0 0 1 0 0,0 0-1 0 0,0 0 0 0 0,1 0 1 0 0,0 0-1 0 0,0 0 0 0 0,0 0 0 0 0,1-1 1 0 0,0 1-1 0 0,0-1 0 0 0,5 7 1 0 0,-2-5-8 0 0,0 0 0 0 0,0-1 0 0 0,1 0 1 0 0,0 0-1 0 0,1 0 0 0 0,-1-1 0 0 0,1 0 0 0 0,0 0 1 0 0,0-1-1 0 0,1 0 0 0 0,-1-1 0 0 0,1 1 1 0 0,13 2-1 0 0,1-1 2 0 0,1-1 0 0 0,-1-1 0 0 0,1-1 0 0 0,26-1 0 0 0,-36-1-20 0 0,-1-1-1 0 0,0 0 1 0 0,0-1 0 0 0,0-1 0 0 0,0 0-1 0 0,0-1 1 0 0,-1 0 0 0 0,23-11 0 0 0,-35 14-2 0 0,1 1-1 0 0,0 0 1 0 0,-1 0 0 0 0,1 0 0 0 0,0-1-1 0 0,-1 1 1 0 0,1 0 0 0 0,0-1 0 0 0,-1 1-1 0 0,1 0 1 0 0,-1-1 0 0 0,1 1 0 0 0,-1-1 0 0 0,1 1-1 0 0,-1-1 1 0 0,1 1 0 0 0,-1-1 0 0 0,0 1-1 0 0,1-1 1 0 0,-1 0 0 0 0,0 1 0 0 0,1-1-1 0 0,-1 1 1 0 0,0-1 0 0 0,0 0 0 0 0,1 1-1 0 0,-1-1 1 0 0,0 0 0 0 0,0 1 0 0 0,0-1 0 0 0,0 0-1 0 0,0 0 1 0 0,0 1 0 0 0,0-1 0 0 0,0 0-1 0 0,0 1 1 0 0,0-1 0 0 0,-1 0 0 0 0,1 1-1 0 0,0-1 1 0 0,0 0 0 0 0,-1 1 0 0 0,1-1 0 0 0,0 1-1 0 0,-1-1 1 0 0,1 1 0 0 0,-1-1 0 0 0,1 0-1 0 0,0 1 1 0 0,-1-1 0 0 0,1 1 0 0 0,-1 0-1 0 0,0-1 1 0 0,1 1 0 0 0,-1-1 0 0 0,1 1 0 0 0,-1 0-1 0 0,0-1 1 0 0,1 1 0 0 0,-2 0 0 0 0,-3-3-17 0 0,0 0 1 0 0,0 1 0 0 0,0 0-1 0 0,-1 0 1 0 0,-9-2 0 0 0,-2 2 9 0 0,-1 1 0 0 0,1 0 0 0 0,-1 1 0 0 0,0 2 0 0 0,1-1 1 0 0,0 2-1 0 0,-1 0 0 0 0,1 2 0 0 0,0-1 0 0 0,1 2 0 0 0,-1 0 0 0 0,-27 15 0 0 0,42-19 17 0 0,-1 0-1 0 0,1 0 0 0 0,-1 0 0 0 0,1 0 0 0 0,0 1 0 0 0,0-1 0 0 0,0 0 0 0 0,0 1 0 0 0,0 0 1 0 0,1-1-1 0 0,-1 1 0 0 0,-1 3 0 0 0,-11 19 75 0 0,8-18-32 0 0,1 1 0 0 0,0 0 0 0 0,0 0-1 0 0,1 0 1 0 0,0 1 0 0 0,0-1 0 0 0,1 1 0 0 0,0 0-1 0 0,1 0 1 0 0,0 0 0 0 0,0 1 0 0 0,1-1 0 0 0,0 11 0 0 0,1-14-24 0 0,0 0 0 0 0,1 0-1 0 0,-1-1 1 0 0,1 1 0 0 0,0-1 0 0 0,1 1 0 0 0,0-1 0 0 0,-1 1 0 0 0,2-1 0 0 0,-1 0 0 0 0,1 0 0 0 0,-1 0 0 0 0,1 0 0 0 0,1 0 0 0 0,-1-1 0 0 0,1 1 0 0 0,0-1 0 0 0,0 0 0 0 0,0 0 0 0 0,0 0 0 0 0,1-1 0 0 0,8 6 0 0 0,-1-3-14 0 0,-1-1 0 0 0,1 0 1 0 0,0-1-1 0 0,0-1 0 0 0,0 1 1 0 0,1-2-1 0 0,15 2 0 0 0,91 1-211 0 0,-107-6 141 0 0,30 1-539 0 0,0-3 1 0 0,0-1-1 0 0,-1-2 1 0 0,44-12-1 0 0,-64 12 6 0 0,-1 0-1 0 0,1-2 0 0 0,-1 0 0 0 0,-1-1 1 0 0,0-1-1 0 0,0-1 0 0 0,-1 0 1 0 0,0-2-1 0 0,27-24 0 0 0,-41 33 500 0 0,1-1-1 0 0,-1 1 0 0 0,-1-1 1 0 0,1 0-1 0 0,-1 0 1 0 0,1-1-1 0 0,-2 1 1 0 0,1 0-1 0 0,0-1 1 0 0,-1 0-1 0 0,0 0 1 0 0,-1 1-1 0 0,1-1 1 0 0,-1 0-1 0 0,0-1 1 0 0,-1 1-1 0 0,1 0 1 0 0,-1 0-1 0 0,0 0 1 0 0,-1-7-1 0 0,-2 3 112 0 0,1 0-1 0 0,-1 0 1 0 0,0 0-1 0 0,-1 0 0 0 0,-1 0 1 0 0,1 1-1 0 0,-1 0 1 0 0,-1 0-1 0 0,0 0 0 0 0,-13-15 1 0 0,5 9 630 0 0,0 0 1 0 0,-1 0 0 0 0,-22-15-1 0 0,28 21 471 0 0,17 8-211 0 0,18 9-228 0 0,-17-3-554 0 0,14 7 195 0 0,-1 0 1 0 0,37 28-1 0 0,-52-35-233 0 0,-2 0 1 0 0,1 0-1 0 0,-1 1 0 0 0,1 0 1 0 0,-2 0-1 0 0,1 0 0 0 0,-1 1 1 0 0,0 0-1 0 0,0-1 0 0 0,-1 1 1 0 0,1 1-1 0 0,-2-1 0 0 0,4 12 1 0 0,-2-5 125 0 0,-2-6-90 0 0,0-1 0 0 0,-1 1 0 0 0,0-1 0 0 0,0 1 0 0 0,0-1 0 0 0,-1 11 0 0 0,0-17-113 0 0,0-1-1 0 0,0 1 0 0 0,0 0 0 0 0,0-1 0 0 0,0 1 0 0 0,0 0 1 0 0,0-1-1 0 0,0 1 0 0 0,0 0 0 0 0,0-1 0 0 0,0 1 1 0 0,-1-1-1 0 0,1 1 0 0 0,0 0 0 0 0,0-1 0 0 0,-1 1 1 0 0,1-1-1 0 0,0 1 0 0 0,-1-1 0 0 0,1 1 0 0 0,-1-1 1 0 0,1 1-1 0 0,0-1 0 0 0,-1 1 0 0 0,1-1 0 0 0,-1 1 1 0 0,0-1-1 0 0,1 0 0 0 0,-1 1 0 0 0,1-1 0 0 0,-1 0 0 0 0,1 0 1 0 0,-1 1-1 0 0,0-1 0 0 0,1 0 0 0 0,-1 0 0 0 0,-1 0 1 0 0,1 0-2 0 0,0-1 0 0 0,0 1 0 0 0,0-1 1 0 0,-1 0-1 0 0,1 1 0 0 0,0-1 0 0 0,0 0 1 0 0,0 0-1 0 0,0 0 0 0 0,0 0 0 0 0,1 0 1 0 0,-1 0-1 0 0,0 0 0 0 0,0 0 0 0 0,1 0 0 0 0,-2-2 1 0 0,-1-4-11 0 0,1 1 0 0 0,0-1 0 0 0,0 0 0 0 0,0 0 0 0 0,1 0 0 0 0,0 0 1 0 0,0 0-1 0 0,1 0 0 0 0,0 0 0 0 0,0 0 0 0 0,1-8 0 0 0,1 1-3 0 0,0 0 0 0 0,1 0-1 0 0,1 0 1 0 0,8-20 0 0 0,-10 28-1 0 0,1 1 0 0 0,0-1-1 0 0,0 1 1 0 0,1 0 0 0 0,0 0-1 0 0,0 0 1 0 0,0 1 0 0 0,0 0 0 0 0,0-1-1 0 0,1 1 1 0 0,0 1 0 0 0,0-1 0 0 0,0 1-1 0 0,0 0 1 0 0,1 0 0 0 0,-1 0-1 0 0,1 1 1 0 0,0 0 0 0 0,0 0 0 0 0,-1 0-1 0 0,1 1 1 0 0,0 0 0 0 0,1 0 0 0 0,-1 0-1 0 0,0 1 1 0 0,0 0 0 0 0,9 1 0 0 0,-7-1 5 0 0,-1 1 0 0 0,1 0 0 0 0,0 1-1 0 0,0 0 1 0 0,0 0 0 0 0,-1 1 0 0 0,0-1 0 0 0,1 2 0 0 0,-1-1 0 0 0,0 1 0 0 0,0 0 0 0 0,-1 0 0 0 0,1 1 0 0 0,-1 0 0 0 0,0 0 0 0 0,0 1 0 0 0,-1 0 0 0 0,1 0 0 0 0,-1 0 0 0 0,7 12 0 0 0,-8-9 6 0 0,1 0-1 0 0,-1 1 1 0 0,-1 0-1 0 0,0-1 0 0 0,0 1 1 0 0,1 14-1 0 0,-3-21 3 0 0,-1 1 0 0 0,1-1 0 0 0,-1 1 0 0 0,0-1 0 0 0,0 1 0 0 0,-1-1-1 0 0,1 0 1 0 0,-1 1 0 0 0,1-1 0 0 0,-1 0 0 0 0,0 1 0 0 0,0-1 0 0 0,-1 0 0 0 0,1 0 0 0 0,-1 0-1 0 0,1 0 1 0 0,-1 0 0 0 0,0 0 0 0 0,0 0 0 0 0,0-1 0 0 0,-1 1 0 0 0,-3 3 0 0 0,6-6-7 0 0,-1 0 0 0 0,1 1 1 0 0,-1-1-1 0 0,1 1 0 0 0,-1-1 1 0 0,1 0-1 0 0,-1 1 0 0 0,1-1 1 0 0,-1 0-1 0 0,1 0 0 0 0,-1 1 1 0 0,0-1-1 0 0,1 0 0 0 0,-1 0 0 0 0,1 0 1 0 0,-1 0-1 0 0,0 0 0 0 0,1 0 1 0 0,-1 0-1 0 0,1 0 0 0 0,-1 0 1 0 0,0 0-1 0 0,1 0 0 0 0,-1 0 1 0 0,1 0-1 0 0,-1 0 0 0 0,0 0 1 0 0,1-1-1 0 0,-1 1 0 0 0,1 0 1 0 0,-1-1-1 0 0,1 1 0 0 0,-1 0 0 0 0,1-1 1 0 0,-1 1-1 0 0,1 0 0 0 0,-1-1 1 0 0,1 1-1 0 0,-1-1 0 0 0,1 1 1 0 0,0-1-1 0 0,-1 1 0 0 0,1-1 1 0 0,-1 0-1 0 0,1-1 2 0 0,-1 1-1 0 0,0-1 1 0 0,1 0 0 0 0,-1 1 0 0 0,1-1-1 0 0,0 0 1 0 0,0 1 0 0 0,-1-1 0 0 0,1 0-1 0 0,0 1 1 0 0,1-1 0 0 0,-1 0 0 0 0,0 0-1 0 0,0 1 1 0 0,1-3 0 0 0,7-17 9 0 0,-5 10-16 0 0,1 1 0 0 0,0 0 0 0 0,1 0 0 0 0,0 0 1 0 0,1 0-1 0 0,8-11 0 0 0,-5 11-6 0 0,0 0 0 0 0,0 1-1 0 0,1 1 1 0 0,0 0 0 0 0,0 0-1 0 0,1 1 1 0 0,0 0 0 0 0,16-7 0 0 0,-20 11-3 0 0,-1 0 1 0 0,1 1 0 0 0,0 0 0 0 0,0 0 0 0 0,0 1 0 0 0,0 0 0 0 0,11 0 0 0 0,-14 1 4 0 0,0 0 1 0 0,1 0-1 0 0,-1 1 1 0 0,0-1-1 0 0,0 1 1 0 0,0 1-1 0 0,0-1 1 0 0,0 0-1 0 0,0 1 1 0 0,0 0-1 0 0,0 0 1 0 0,0 0-1 0 0,4 4 1 0 0,-4-3 4 0 0,0 1 1 0 0,0-1 0 0 0,-1 1-1 0 0,0 0 1 0 0,1 0-1 0 0,-1 1 1 0 0,0-1 0 0 0,-1 1-1 0 0,1-1 1 0 0,-1 1 0 0 0,0 0-1 0 0,0 0 1 0 0,0 0-1 0 0,-1 0 1 0 0,0 0 0 0 0,0 0-1 0 0,0 1 1 0 0,0 6 0 0 0,-2 8-35 0 0,0 0 0 0 0,0 0 0 0 0,-8 30 0 0 0,3-12-289 0 0,5-35 175 0 0,0 3-345 0 0,0 0 0 0 0,1 1 0 0 0,-1-1 0 0 0,1 0 0 0 0,0 0 0 0 0,2 6 0 0 0,0-3-1023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10:09:14.725"/>
    </inkml:context>
    <inkml:brush xml:id="br0">
      <inkml:brushProperty name="width" value="0.1" units="cm"/>
      <inkml:brushProperty name="height" value="0.1" units="cm"/>
      <inkml:brushProperty name="color" value="#F6630D"/>
    </inkml:brush>
  </inkml:definitions>
  <inkml:trace contextRef="#ctx0" brushRef="#br0">1 470 4516 0 0,'0'1'10'0'0,"0"-1"0"0"0,0 0-1 0 0,0 0 1 0 0,1 0 0 0 0,-1 1-1 0 0,0-1 1 0 0,0 0 0 0 0,0 0-1 0 0,1 0 1 0 0,-1 0-1 0 0,0 0 1 0 0,0 0 0 0 0,1 1-1 0 0,-1-1 1 0 0,0 0 0 0 0,0 0-1 0 0,0 0 1 0 0,1 0 0 0 0,-1 0-1 0 0,0 0 1 0 0,0 0 0 0 0,1 0-1 0 0,-1 0 1 0 0,0 0-1 0 0,1 0 1 0 0,-1 0 0 0 0,0 0-1 0 0,0 0 1 0 0,0 0 0 0 0,1 0-1 0 0,-1 0 1 0 0,0-1 0 0 0,0 1-1 0 0,1 0 1 0 0,-1 0-1 0 0,0 0 1 0 0,0 0 0 0 0,0 0-1 0 0,1-1 1 0 0,-1 1 0 0 0,0 0-1 0 0,9-5 741 0 0,10-1 323 0 0,-18 6-1033 0 0,1 0-1 0 0,-1 0 1 0 0,0 0 0 0 0,1-1 0 0 0,-1 1 0 0 0,0-1 0 0 0,0 1 0 0 0,0-1-1 0 0,1 1 1 0 0,-1-1 0 0 0,0 0 0 0 0,0 1 0 0 0,0-1 0 0 0,0 0-1 0 0,0 0 1 0 0,0 0 0 0 0,0 0 0 0 0,-1 0 0 0 0,2-1 0 0 0,18-17 599 0 0,-12 8-539 0 0,-1 0 0 0 0,2 1 0 0 0,-1 0 0 0 0,14-11-1 0 0,-16 15-91 0 0,18-16-17 0 0,1 1 1 0 0,2 1 0 0 0,0 2-1 0 0,1 0 1 0 0,0 2 0 0 0,51-21 0 0 0,-1 7-30 0 0,117-28 0 0 0,138-3 137 0 0,6 28 105 0 0,-307 30-189 0 0,762-19-77 0 0,0 78 95 0 0,-570-24-66 0 0,-2 11-1 0 0,334 107 0 0 0,150 114 525 0 0,-492-169-247 0 0,11 5-211 0 0,-171-80-43 0 0,1-3 1 0 0,1-2-1 0 0,67 8 1 0 0,-27-11-15 0 0,104-1 1 0 0,-89-13 33 0 0,-99 0-2 0 0,0 1 0 0 0,0-1 0 0 0,-1-1 0 0 0,1 0 0 0 0,-1-1 1 0 0,0 0-1 0 0,13-7 0 0 0,-22 10 11 0 0,-1 0 0 0 0,0 0 1 0 0,1 0-1 0 0,-1 0 0 0 0,0 0 0 0 0,1 0 0 0 0,-1-1 1 0 0,0 1-1 0 0,0 0 0 0 0,0 0 0 0 0,0-1 1 0 0,0 1-1 0 0,0-1 0 0 0,-1 1 0 0 0,1-1 1 0 0,0 1-1 0 0,-1-1 0 0 0,1 0 0 0 0,-1 1 0 0 0,0-1 1 0 0,0 0-1 0 0,1 1 0 0 0,-1-1 0 0 0,0 0 1 0 0,0 1-1 0 0,0-1 0 0 0,-1 0 0 0 0,1 1 0 0 0,0-1 1 0 0,-1 0-1 0 0,1 1 0 0 0,-1-1 0 0 0,1 1 1 0 0,-1-1-1 0 0,0 1 0 0 0,-1-3 0 0 0,2 4-41 0 0,0 0-1 0 0,0 0 1 0 0,0 0-1 0 0,0 0 1 0 0,0 0-1 0 0,0 0 1 0 0,0 1-1 0 0,0-1 1 0 0,0 0 0 0 0,0 0-1 0 0,0 0 1 0 0,0 0-1 0 0,0 0 1 0 0,0 0-1 0 0,0 0 1 0 0,0 1-1 0 0,0-1 1 0 0,0 0-1 0 0,0 0 1 0 0,0 0-1 0 0,-1 0 1 0 0,1 0-1 0 0,0 0 1 0 0,0 0-1 0 0,0 0 1 0 0,0 0 0 0 0,0 0-1 0 0,0 1 1 0 0,0-1-1 0 0,0 0 1 0 0,0 0-1 0 0,-1 0 1 0 0,1 0-1 0 0,0 0 1 0 0,0 0-1 0 0,0 0 1 0 0,0 0-1 0 0,0 0 1 0 0,0 0-1 0 0,0 0 1 0 0,-1 0-1 0 0,1 0 1 0 0,0 0 0 0 0,0 0-1 0 0,0 0 1 0 0,0 0-1 0 0,0 0 1 0 0,0 0-1 0 0,0 0 1 0 0,-1 0-1 0 0,1 0 1 0 0,0 0-1 0 0,0 0 1 0 0,0 0-1 0 0,0-1 1 0 0,0 1-1 0 0,0 0 1 0 0,0 0-1 0 0,0 0 1 0 0,-1 0-1 0 0,1 0 1 0 0,0 0 0 0 0,0 0-1 0 0,0 0-30 0 0,0 0 0 0 0,0 1 0 0 0,0-1 0 0 0,0 0 0 0 0,0 1 0 0 0,0-1 0 0 0,0 0 0 0 0,0 0 0 0 0,0 1 0 0 0,-1-1 1 0 0,1 0-1 0 0,0 1 0 0 0,0-1 0 0 0,0 0 0 0 0,0 0 0 0 0,-1 1 0 0 0,1-1 0 0 0,0 0 0 0 0,0 0 0 0 0,-1 1 0 0 0,1-1 0 0 0,0 0 0 0 0,0 0 0 0 0,-1 0 0 0 0,1 0 0 0 0,0 1 0 0 0,0-1 0 0 0,-1 0 0 0 0,1 0 0 0 0,0 0 0 0 0,-1 0 0 0 0,1 0 0 0 0,0 0 0 0 0,-1 0 0 0 0,1 0 1 0 0,0 0-1 0 0,-1 0 0 0 0,1 0 0 0 0,0 0 0 0 0,-1 0 0 0 0,1 0 0 0 0,0 0 0 0 0,-1 0 0 0 0,1 0 0 0 0,-1-1 0 0 0,-2-2-718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57.101"/>
    </inkml:context>
    <inkml:brush xml:id="br0">
      <inkml:brushProperty name="width" value="0.1" units="cm"/>
      <inkml:brushProperty name="height" value="0.1" units="cm"/>
      <inkml:brushProperty name="color" value="#F6630D"/>
    </inkml:brush>
  </inkml:definitions>
  <inkml:trace contextRef="#ctx0" brushRef="#br0">93 135 9637 0 0,'1'-4'305'0'0,"-1"2"-66"0"0,-3 7 180 0 0,2 4-81 0 0,-1 1 0 0 0,1-1 0 0 0,1 18 0 0 0,3 30 133 0 0,3 1 1 0 0,20 88 0 0 0,-22-128-288 0 0,2-1 0 0 0,10 23 1 0 0,-10-26-113 0 0,-1 0 1 0 0,0 0-1 0 0,0 1 1 0 0,1 15 0 0 0,-5-30-72 0 0,-1 0 1 0 0,0 1 0 0 0,0-1-1 0 0,0 1 1 0 0,0-1 0 0 0,0 0-1 0 0,0 1 1 0 0,0-1 0 0 0,0 1-1 0 0,0-1 1 0 0,0 0-1 0 0,0 1 1 0 0,0-1 0 0 0,0 0-1 0 0,0 1 1 0 0,0-1 0 0 0,0 1-1 0 0,0-1 1 0 0,0 0 0 0 0,0 1-1 0 0,0-1 1 0 0,-1 0 0 0 0,1 1-1 0 0,0-1 1 0 0,0 0 0 0 0,0 1-1 0 0,-1-1 1 0 0,1 0 0 0 0,-1 1-1 0 0,-8-7 44 0 0,-7-16 10 0 0,-46-64-8 0 0,50 65-50 0 0,0 0 1 0 0,1-1-1 0 0,2 0 1 0 0,0-1-1 0 0,1 0 1 0 0,2 0-1 0 0,0 0 1 0 0,1-1-1 0 0,2 0 1 0 0,-1-35-1 0 0,4 46 3 0 0,0 1-1 0 0,1-1 1 0 0,1 1 0 0 0,0 0-1 0 0,1 0 1 0 0,0-1-1 0 0,1 2 1 0 0,0-1 0 0 0,1 0-1 0 0,8-13 1 0 0,-10 19-1 0 0,1 0-1 0 0,0 1 1 0 0,0 0 0 0 0,0 0 0 0 0,1 0 0 0 0,0 1 0 0 0,0-1-1 0 0,0 1 1 0 0,0 0 0 0 0,1 0 0 0 0,-1 1 0 0 0,1 0 0 0 0,0 0 0 0 0,0 0-1 0 0,0 1 1 0 0,1 0 0 0 0,-1 0 0 0 0,1 0 0 0 0,-1 1 0 0 0,1 0-1 0 0,7 0 1 0 0,-3 1-4 0 0,-1 0 0 0 0,1 1 0 0 0,0 0 0 0 0,-1 1 0 0 0,1 0 0 0 0,-1 1 0 0 0,0 0 1 0 0,1 0-1 0 0,-2 1 0 0 0,1 1 0 0 0,0 0 0 0 0,14 9 0 0 0,-19-11 4 0 0,-1 1-1 0 0,1-1 1 0 0,-1 1 0 0 0,1 0 0 0 0,-1 0 0 0 0,0 0 0 0 0,-1 1 0 0 0,1 0 0 0 0,-1-1-1 0 0,0 1 1 0 0,0 0 0 0 0,0 1 0 0 0,-1-1 0 0 0,1 0 0 0 0,-2 1 0 0 0,1-1 0 0 0,0 1-1 0 0,-1 0 1 0 0,0-1 0 0 0,0 1 0 0 0,-1 0 0 0 0,0 0 0 0 0,0 0 0 0 0,-1 10 0 0 0,0-11 7 0 0,-1 0 0 0 0,0 0-1 0 0,0 0 1 0 0,0-1 0 0 0,0 1 0 0 0,-1 0 0 0 0,0-1 0 0 0,0 1 0 0 0,0-1 0 0 0,0 0 0 0 0,-1 0 0 0 0,1 0 0 0 0,-1-1 0 0 0,0 1 0 0 0,0-1-1 0 0,-6 4 1 0 0,0-1-4 0 0,0 0 0 0 0,-1-1 0 0 0,1 1 0 0 0,-1-2 0 0 0,0 0 0 0 0,-13 3 0 0 0,20-6-84 0 0,0 0-1 0 0,0 0 0 0 0,0-1 0 0 0,0 1 0 0 0,1-1 1 0 0,-1 0-1 0 0,0-1 0 0 0,0 1 0 0 0,0 0 0 0 0,0-1 1 0 0,0 0-1 0 0,1 0 0 0 0,-8-3 0 0 0,9 3-134 0 0,-1-1 0 0 0,1 1 0 0 0,-1-1 0 0 0,1 0-1 0 0,0 0 1 0 0,0 0 0 0 0,0 0 0 0 0,0 0 0 0 0,0 0 0 0 0,0 0-1 0 0,1-1 1 0 0,-1 1 0 0 0,1-1 0 0 0,-1 1 0 0 0,1-1 0 0 0,0 0-1 0 0,0 1 1 0 0,-1-5 0 0 0,-1-9-1208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57.426"/>
    </inkml:context>
    <inkml:brush xml:id="br0">
      <inkml:brushProperty name="width" value="0.1" units="cm"/>
      <inkml:brushProperty name="height" value="0.1" units="cm"/>
      <inkml:brushProperty name="color" value="#F6630D"/>
    </inkml:brush>
  </inkml:definitions>
  <inkml:trace contextRef="#ctx0" brushRef="#br0">1 96 8397 0 0,'8'-18'1028'0'0,"-1"0"0"0"0,8-28-1 0 0,-15 46-947 0 0,0-1 0 0 0,0 1 0 0 0,0-1-1 0 0,0 1 1 0 0,0-1 0 0 0,0 1-1 0 0,1-1 1 0 0,-1 0 0 0 0,0 1-1 0 0,0-1 1 0 0,0 1 0 0 0,1-1 0 0 0,-1 1-1 0 0,0-1 1 0 0,1 1 0 0 0,-1-1-1 0 0,0 1 1 0 0,1 0 0 0 0,-1-1 0 0 0,0 1-1 0 0,1-1 1 0 0,-1 1 0 0 0,1 0-1 0 0,-1-1 1 0 0,1 1 0 0 0,-1 0 0 0 0,1 0-1 0 0,-1-1 1 0 0,1 1 0 0 0,0 0-1 0 0,0 0-24 0 0,0 1 0 0 0,0-1-1 0 0,0 1 1 0 0,0-1 0 0 0,-1 1-1 0 0,1-1 1 0 0,0 1-1 0 0,0 0 1 0 0,0 0 0 0 0,-1-1-1 0 0,1 1 1 0 0,-1 0 0 0 0,1 0-1 0 0,0 0 1 0 0,0 1 0 0 0,20 44 76 0 0,-19-41 13 0 0,19 49 291 0 0,19 75 0 0 0,-33-100-364 0 0,-2 1 0 0 0,-1 0 0 0 0,-1 0 0 0 0,-2 43-1 0 0,-2-51-248 0 0,-1 40-587 0 0,5-23-2883 0 0,-1-32 2075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58.174"/>
    </inkml:context>
    <inkml:brush xml:id="br0">
      <inkml:brushProperty name="width" value="0.1" units="cm"/>
      <inkml:brushProperty name="height" value="0.1" units="cm"/>
      <inkml:brushProperty name="color" value="#F6630D"/>
    </inkml:brush>
  </inkml:definitions>
  <inkml:trace contextRef="#ctx0" brushRef="#br0">23 166 9029 0 0,'0'-1'83'0'0,"0"0"0"0"0,0 0 0 0 0,0 0-1 0 0,0 0 1 0 0,0 0 0 0 0,0 0 0 0 0,0 0 0 0 0,-1 0 0 0 0,1 0 0 0 0,0 0 0 0 0,-1 0 0 0 0,1 0 0 0 0,-1 0 0 0 0,1 0 0 0 0,-1 0-1 0 0,0 0 1 0 0,1 0 0 0 0,-1 0 0 0 0,-1-1 0 0 0,-4-4 775 0 0,3 21 2003 0 0,-1 73-2802 0 0,4-58 0 0 0,-1-15-11 0 0,1-1-1 0 0,0 1 1 0 0,1 0 0 0 0,3 15 0 0 0,-3-29-44 0 0,-1 1 1 0 0,0-1 0 0 0,1 0 0 0 0,-1 0 0 0 0,1 1-1 0 0,0-1 1 0 0,-1 0 0 0 0,1 0 0 0 0,0 0 0 0 0,-1 0-1 0 0,1 0 1 0 0,0 0 0 0 0,0 0 0 0 0,0 0 0 0 0,0 0-1 0 0,0 0 1 0 0,0 0 0 0 0,0-1 0 0 0,1 1 0 0 0,1 1-1 0 0,-1-2-7 0 0,1 1-1 0 0,-1 0 0 0 0,1-1 0 0 0,0 0 0 0 0,-1 1 0 0 0,1-1 0 0 0,-1 0 0 0 0,1 0 0 0 0,0 0 0 0 0,2-1 1 0 0,5-1-73 0 0,0-1 0 0 0,0 0 1 0 0,-1 0-1 0 0,13-7 1 0 0,-8 2-95 0 0,0 0 1 0 0,0-1-1 0 0,-1 0 1 0 0,-1-1-1 0 0,1 0 1 0 0,-2-1-1 0 0,1-1 1 0 0,-2 0-1 0 0,1 0 1 0 0,-2-1-1 0 0,0 0 1 0 0,0-1-1 0 0,11-23 1 0 0,-17 29 132 0 0,-1 0 0 0 0,1 0 0 0 0,-2 1 0 0 0,1-1 1 0 0,-1-1-1 0 0,0 1 0 0 0,0 0 0 0 0,-1 0 0 0 0,0 0 0 0 0,-1 0 1 0 0,1 0-1 0 0,-4-13 0 0 0,3 17 37 0 0,0 1 1 0 0,0-1-1 0 0,0 1 0 0 0,-1-1 0 0 0,1 1 1 0 0,-1 0-1 0 0,0-1 0 0 0,0 1 1 0 0,0 0-1 0 0,0 0 0 0 0,-1 0 0 0 0,1 1 1 0 0,-1-1-1 0 0,1 0 0 0 0,-1 1 1 0 0,0 0-1 0 0,0 0 0 0 0,0 0 0 0 0,-1 0 1 0 0,1 0-1 0 0,0 0 0 0 0,-1 1 1 0 0,1 0-1 0 0,-1 0 0 0 0,1 0 1 0 0,-1 0-1 0 0,0 0 0 0 0,1 1 0 0 0,-6-1 1 0 0,2 1 7 0 0,1-1 0 0 0,-1 1 0 0 0,0 1 0 0 0,0-1 1 0 0,1 1-1 0 0,-1 1 0 0 0,0-1 0 0 0,1 1 0 0 0,-1 0 1 0 0,1 0-1 0 0,0 1 0 0 0,0 0 0 0 0,0 0 0 0 0,-10 7 0 0 0,15-9-6 0 0,1 0 0 0 0,-1 0 0 0 0,0-1 0 0 0,0 1 0 0 0,0 0 0 0 0,0 0 0 0 0,1 0 1 0 0,-1 0-1 0 0,0 1 0 0 0,1-1 0 0 0,-1 0 0 0 0,1 0 0 0 0,0 0 0 0 0,-1 0 0 0 0,1 1 0 0 0,0-1 0 0 0,0 0 0 0 0,-1 0 0 0 0,1 1 0 0 0,0-1 0 0 0,0 0 0 0 0,0 0 0 0 0,1 1 0 0 0,-1-1 0 0 0,0 0 0 0 0,0 0 0 0 0,1 0 0 0 0,-1 1 0 0 0,0-1 0 0 0,2 1 0 0 0,-1 1 2 0 0,0 0 0 0 0,1 0 0 0 0,0 0 1 0 0,0 0-1 0 0,0-1 0 0 0,0 1 0 0 0,0-1 1 0 0,1 1-1 0 0,4 3 0 0 0,6 2 4 0 0,0-1 0 0 0,0 0 0 0 0,0-1-1 0 0,1 0 1 0 0,0-1 0 0 0,0-1 0 0 0,0 0 0 0 0,25 3 0 0 0,6-2 6 0 0,69-1 0 0 0,-113-4-12 0 0,23 0 3 0 0,27-3 1 0 0,-45 2 16 0 0,0 0 0 0 0,0 0 1 0 0,-1 0-1 0 0,1-1 0 0 0,-1 0 1 0 0,1 0-1 0 0,-1-1 0 0 0,1 1 1 0 0,-1-1-1 0 0,7-5 0 0 0,-11 7 11 0 0,0-1-1 0 0,0 1 0 0 0,0-1 0 0 0,0 0 0 0 0,0 1 0 0 0,0-1 1 0 0,0 0-1 0 0,0 0 0 0 0,-1 1 0 0 0,1-1 0 0 0,-1 0 0 0 0,1 0 1 0 0,0-3-1 0 0,1-32 255 0 0,0 11-204 0 0,-22 110 157 0 0,19-76-194 0 0,0 1 0 0 0,1 0 0 0 0,0-1 1 0 0,0 1-1 0 0,1 0 0 0 0,0-1 0 0 0,2 10 1 0 0,-2-15-32 0 0,1 1-1 0 0,-1 0 1 0 0,1 0 0 0 0,-1 0 0 0 0,1-1 0 0 0,1 1 0 0 0,-1-1-1 0 0,0 0 1 0 0,1 1 0 0 0,-1-1 0 0 0,1 0 0 0 0,0-1 0 0 0,0 1 0 0 0,0 0-1 0 0,1-1 1 0 0,-1 0 0 0 0,5 3 0 0 0,1-1-4 0 0,-1-1-1 0 0,1 0 1 0 0,-1 0 0 0 0,1-1-1 0 0,0 0 1 0 0,0 0 0 0 0,0-1-1 0 0,0 0 1 0 0,0-1 0 0 0,0 0-1 0 0,0-1 1 0 0,10-1 0 0 0,-8 1-14 0 0,-1-1 0 0 0,1-1 0 0 0,-1 0 0 0 0,1 0 0 0 0,-1-1 0 0 0,0-1 0 0 0,0 1 0 0 0,-1-2 0 0 0,17-11 0 0 0,-23 14 1 0 0,1 0 1 0 0,-1 0-1 0 0,0-1 1 0 0,0 1 0 0 0,-1-1-1 0 0,1 0 1 0 0,-1 0-1 0 0,1 0 1 0 0,-1 0-1 0 0,-1-1 1 0 0,1 1 0 0 0,-1-1-1 0 0,1 1 1 0 0,-1-1-1 0 0,0 1 1 0 0,-1-1 0 0 0,1 1-1 0 0,-1-1 1 0 0,0 0-1 0 0,-1-6 1 0 0,1 3 13 0 0,-1 0 0 0 0,-1-1 1 0 0,0 1-1 0 0,0 0 0 0 0,0 0 1 0 0,-1 0-1 0 0,0 0 0 0 0,-1 0 0 0 0,0 1 1 0 0,-6-11-1 0 0,10 18-10 0 0,0 0 0 0 0,-1-1 0 0 0,1 1 0 0 0,0 0 0 0 0,0-1 0 0 0,0 1 0 0 0,-1 0 0 0 0,1-1 0 0 0,0 1 0 0 0,0 0 0 0 0,-1 0 0 0 0,1-1 0 0 0,0 1 0 0 0,0 0 0 0 0,-1 0 0 0 0,1 0 0 0 0,0-1 0 0 0,-1 1 0 0 0,1 0 0 0 0,0 0 0 0 0,-1 0 0 0 0,1 0 0 0 0,0 0 0 0 0,-1 0 0 0 0,1 0 0 0 0,0 0 0 0 0,-1 0 0 0 0,-2 7 63 0 0,4 17 35 0 0,7 13 274 0 0,3-1 0 0 0,27 64-1 0 0,44 63 556 0 0,5 13-491 0 0,-83-166-423 0 0,0 0 0 0 0,-1 0 0 0 0,0 1 0 0 0,-1-1 0 0 0,3 22 0 0 0,-5-27 6 0 0,0 0 0 0 0,0 0-1 0 0,0 0 1 0 0,-1 0 0 0 0,0 0 0 0 0,1 0 0 0 0,-2 0 0 0 0,1-1 0 0 0,-1 1 0 0 0,1 0 0 0 0,-1 0 0 0 0,-1-1-1 0 0,1 0 1 0 0,-6 9 0 0 0,4-9 21 0 0,0 1 1 0 0,0-1-1 0 0,0 0 0 0 0,-1 0 0 0 0,0 0 0 0 0,1-1 0 0 0,-1 0 0 0 0,0 1 0 0 0,-1-2 1 0 0,1 1-1 0 0,0-1 0 0 0,-1 0 0 0 0,-7 2 0 0 0,4-2-1 0 0,0-1 0 0 0,0 1 1 0 0,0-2-1 0 0,0 0 0 0 0,0 0 0 0 0,0 0 0 0 0,-17-4 0 0 0,-4-4-5 0 0,-1-1-1 0 0,2-2 0 0 0,-54-26 1 0 0,79 36-38 0 0,-5-4-3 0 0,-1 0 0 0 0,1-1 0 0 0,0 1 0 0 0,0-2 0 0 0,0 1 0 0 0,1-1 1 0 0,0-1-1 0 0,0 1 0 0 0,-9-13 0 0 0,13 14-37 0 0,0 0 1 0 0,0-1-1 0 0,1 0 1 0 0,0 0-1 0 0,0 0 0 0 0,1 0 1 0 0,-1 0-1 0 0,1 0 1 0 0,1-1-1 0 0,0 1 1 0 0,0-1-1 0 0,0 1 0 0 0,1-1 1 0 0,0-10-1 0 0,1 10-184 0 0,0 0 0 0 0,0-1 0 0 0,0 1 0 0 0,1 0 0 0 0,1 0-1 0 0,-1 0 1 0 0,1 0 0 0 0,1 0 0 0 0,-1 0 0 0 0,1 1 0 0 0,0 0-1 0 0,1 0 1 0 0,0 0 0 0 0,0 0 0 0 0,1 1 0 0 0,-1-1 0 0 0,1 2 0 0 0,1-1-1 0 0,-1 1 1 0 0,1-1 0 0 0,0 2 0 0 0,0-1 0 0 0,0 1 0 0 0,9-3-1 0 0,11-6-1125 0 0,2-2-91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58.953"/>
    </inkml:context>
    <inkml:brush xml:id="br0">
      <inkml:brushProperty name="width" value="0.1" units="cm"/>
      <inkml:brushProperty name="height" value="0.1" units="cm"/>
      <inkml:brushProperty name="color" value="#F6630D"/>
    </inkml:brush>
  </inkml:definitions>
  <inkml:trace contextRef="#ctx0" brushRef="#br0">63 208 8265 0 0,'-1'0'40'0'0,"0"0"0"0"0,0 0 0 0 0,0 0 0 0 0,0 1 1 0 0,0-1-1 0 0,0-1 0 0 0,0 1 0 0 0,1 0 0 0 0,-1 0 1 0 0,0 0-1 0 0,0 0 0 0 0,0-1 0 0 0,0 1 0 0 0,0 0 1 0 0,0-1-1 0 0,1 1 0 0 0,-1-1 0 0 0,0 1 0 0 0,0-1 0 0 0,0 1 1 0 0,0-1-1 0 0,-17-7 1548 0 0,15 7-1261 0 0,2 1-243 0 0,0 0 0 0 0,1 0 1 0 0,-1 0-1 0 0,0 0 0 0 0,1 0 1 0 0,-1 0-1 0 0,0 0 1 0 0,0 0-1 0 0,1 0 0 0 0,-1 0 1 0 0,0 0-1 0 0,1 0 0 0 0,-1 0 1 0 0,0 1-1 0 0,0-1 0 0 0,1 0 1 0 0,-1 0-1 0 0,1 1 0 0 0,-1-1 1 0 0,0 1-1 0 0,1-1 0 0 0,-1 0 1 0 0,1 1-1 0 0,-2 0 1 0 0,18 22 844 0 0,-14-19-912 0 0,1-1 1 0 0,-1-1 0 0 0,0 1-1 0 0,1 0 1 0 0,0-1-1 0 0,0 1 1 0 0,0-1-1 0 0,0 0 1 0 0,0 0-1 0 0,0 0 1 0 0,1 0-1 0 0,5 2 1 0 0,-2-2-9 0 0,-1 0-1 0 0,1 0 1 0 0,-1-1 0 0 0,1 1 0 0 0,0-2 0 0 0,0 1-1 0 0,8-1 1 0 0,-10 0-28 0 0,1 0-1 0 0,-1-1 1 0 0,0 0-1 0 0,0 0 1 0 0,0 0-1 0 0,0-1 0 0 0,0 1 1 0 0,0-1-1 0 0,7-5 1 0 0,-9 6-13 0 0,-1-1 1 0 0,0 1-1 0 0,0-1 0 0 0,1 0 1 0 0,-1 0-1 0 0,0 0 0 0 0,-1 0 1 0 0,1-1-1 0 0,0 1 0 0 0,0 0 1 0 0,-1-1-1 0 0,0 1 0 0 0,1-1 1 0 0,-1 1-1 0 0,0-1 1 0 0,0 0-1 0 0,1-5 0 0 0,-2 2 15 0 0,0 0-1 0 0,0 0 1 0 0,0 0-1 0 0,-1 0 0 0 0,0 0 1 0 0,0 0-1 0 0,0 0 1 0 0,-1 0-1 0 0,0 1 1 0 0,0-1-1 0 0,-1 0 1 0 0,1 1-1 0 0,-1 0 0 0 0,0-1 1 0 0,-1 1-1 0 0,1 0 1 0 0,-1 1-1 0 0,0-1 1 0 0,0 1-1 0 0,0 0 1 0 0,-1 0-1 0 0,0 0 0 0 0,1 0 1 0 0,-1 1-1 0 0,-1 0 1 0 0,1 0-1 0 0,0 0 1 0 0,-1 0-1 0 0,-10-2 1 0 0,14 5 25 0 0,-1 0 0 0 0,0 0 1 0 0,0 0-1 0 0,1 0 1 0 0,-1 1-1 0 0,0-1 0 0 0,0 1 1 0 0,1 0-1 0 0,-1 0 1 0 0,1 0-1 0 0,-1 0 0 0 0,1 0 1 0 0,-1 1-1 0 0,1-1 1 0 0,0 1-1 0 0,-1-1 0 0 0,1 1 1 0 0,0 0-1 0 0,0 0 1 0 0,0 0-1 0 0,1 0 0 0 0,-1 0 1 0 0,0 1-1 0 0,-1 2 1 0 0,-4 5 119 0 0,1 1 0 0 0,0 0 1 0 0,-9 23-1 0 0,11-22-30 0 0,0 0 1 0 0,1 0-1 0 0,0 0 1 0 0,1 1-1 0 0,0 0 0 0 0,1-1 1 0 0,0 1-1 0 0,1 0 1 0 0,1 0-1 0 0,0-1 0 0 0,4 20 1 0 0,-3-26-100 0 0,-1 0 1 0 0,1 0 0 0 0,1 0-1 0 0,-1 0 1 0 0,1 0-1 0 0,0-1 1 0 0,0 1-1 0 0,1-1 1 0 0,-1 0 0 0 0,1 0-1 0 0,0 0 1 0 0,1-1-1 0 0,-1 1 1 0 0,1-1-1 0 0,0 0 1 0 0,0 0 0 0 0,0-1-1 0 0,1 1 1 0 0,-1-1-1 0 0,1 0 1 0 0,0-1-1 0 0,0 1 1 0 0,0-1-1 0 0,11 2 1 0 0,-2-1-454 0 0,0-2 0 0 0,0 1-1 0 0,0-2 1 0 0,0 0 0 0 0,0-1 0 0 0,0-1 0 0 0,-1 0-1 0 0,1 0 1 0 0,0-2 0 0 0,-1 0 0 0 0,0-1 0 0 0,17-7 0 0 0,13-5-1141 0 0,-14 6 251 0 0,31-17 1 0 0,-52 24 1154 0 0,-1-1 0 0 0,1-1 0 0 0,-1 0 1 0 0,-1 0-1 0 0,1 0 0 0 0,-1-1 0 0 0,12-14 1 0 0,-16 17 251 0 0,-1-1 0 0 0,1 1 0 0 0,-1-1 0 0 0,0 0 0 0 0,-1 1 0 0 0,1-1-1 0 0,-1 0 1 0 0,0 0 0 0 0,0 0 0 0 0,0-8 0 0 0,-1 9 117 0 0,0 1 0 0 0,0-1-1 0 0,0 0 1 0 0,0 1-1 0 0,0-1 1 0 0,-1 0-1 0 0,0 1 1 0 0,0-1-1 0 0,0 1 1 0 0,0-1 0 0 0,0 1-1 0 0,-1 0 1 0 0,1-1-1 0 0,-1 1 1 0 0,-2-3-1 0 0,2 5-22 0 0,1 0 0 0 0,-1 0-1 0 0,0 0 1 0 0,1 0 0 0 0,-1 1-1 0 0,0-1 1 0 0,1 1 0 0 0,-1-1 0 0 0,0 1-1 0 0,0-1 1 0 0,0 1 0 0 0,1 0-1 0 0,-1 0 1 0 0,0 0 0 0 0,0 0-1 0 0,-2 1 1 0 0,-30 5 1586 0 0,34-6-1733 0 0,0 0 1 0 0,0 1-1 0 0,0-1 1 0 0,0 0-1 0 0,0 0 1 0 0,-1 0-1 0 0,1 0 1 0 0,0 0-1 0 0,0 0 1 0 0,0 0-1 0 0,0 1 1 0 0,0-1-1 0 0,0 0 1 0 0,-1 0-1 0 0,1 0 1 0 0,0 0-1 0 0,0 0 1 0 0,0 1-1 0 0,0-1 1 0 0,0 0-1 0 0,0 0 1 0 0,0 0-1 0 0,0 0 1 0 0,0 1-1 0 0,0-1 1 0 0,0 0-1 0 0,0 0 1 0 0,0 0-1 0 0,0 0 1 0 0,0 1-1 0 0,0-1 1 0 0,0 0-1 0 0,0 0 1 0 0,0 0-1 0 0,0 0 1 0 0,0 1-1 0 0,0-1 1 0 0,0 0-1 0 0,0 0 1 0 0,0 0-1 0 0,1 0 1 0 0,-1 1-1 0 0,0-1 1 0 0,0 0-1 0 0,0 0 1 0 0,0 0-1 0 0,0 0 1 0 0,0 0-1 0 0,1 0 1 0 0,-1 0-1 0 0,0 1 1 0 0,0-1-1 0 0,0 0 1 0 0,0 0-1 0 0,0 0 1 0 0,1 0-1 0 0,-1 0 1 0 0,0 0-1 0 0,0 0 1 0 0,0 0-1 0 0,1 0 1 0 0,-1 0-1 0 0,0 0 1 0 0,18 10 288 0 0,-6-4 11 0 0,-5 0-232 0 0,1-1-1 0 0,0 0 1 0 0,0-1-1 0 0,0 1 1 0 0,0-1-1 0 0,17 4 0 0 0,-22-7-65 0 0,1 0-1 0 0,-1-1 0 0 0,1 1 0 0 0,0-1 0 0 0,-1 0 0 0 0,1 0 0 0 0,0 0 0 0 0,-1-1 0 0 0,1 1 0 0 0,0-1 1 0 0,-1 0-1 0 0,1 0 0 0 0,-1 0 0 0 0,1 0 0 0 0,-1-1 0 0 0,0 1 0 0 0,1-1 0 0 0,-1 0 0 0 0,0 0 0 0 0,3-3 1 0 0,-2 1 3 0 0,1 1 0 0 0,-1-1 1 0 0,0 0-1 0 0,0-1 0 0 0,0 1 1 0 0,-1-1-1 0 0,1 0 1 0 0,-1 0-1 0 0,-1 0 0 0 0,1 0 1 0 0,0 0-1 0 0,-1 0 0 0 0,0-1 1 0 0,-1 1-1 0 0,2-8 1 0 0,-2 8 23 0 0,-1 0 0 0 0,0 0 0 0 0,0 0 0 0 0,0 0 0 0 0,-1 0 0 0 0,0-1 0 0 0,0 1 1 0 0,0 0-1 0 0,0 0 0 0 0,-1 0 0 0 0,0 1 0 0 0,0-1 0 0 0,0 0 0 0 0,-1 1 0 0 0,0-1 0 0 0,1 1 1 0 0,-6-5-1 0 0,5 5 0 0 0,-1 0 0 0 0,0 0 0 0 0,0 0 1 0 0,0 1-1 0 0,0 0 0 0 0,-1 0 0 0 0,1 0 1 0 0,-1 0-1 0 0,0 1 0 0 0,0 0 0 0 0,0 0 0 0 0,0 0 1 0 0,0 1-1 0 0,0-1 0 0 0,0 1 0 0 0,-7 0 1 0 0,9 0 2 0 0,0 1 1 0 0,0 0 0 0 0,0 1-1 0 0,0-1 1 0 0,0 0 0 0 0,0 1-1 0 0,0-1 1 0 0,0 1 0 0 0,0 0-1 0 0,0 0 1 0 0,1 0 0 0 0,-1 1-1 0 0,0-1 1 0 0,1 1 0 0 0,-1-1-1 0 0,1 1 1 0 0,-1 0 0 0 0,1 0-1 0 0,0 0 1 0 0,0 0 0 0 0,0 0-1 0 0,0 0 1 0 0,0 1 0 0 0,0-1-1 0 0,1 1 1 0 0,-1-1 0 0 0,1 1-1 0 0,0 0 1 0 0,-1 0 0 0 0,0 4-1 0 0,-1 8 201 0 0,0-1-1 0 0,1 0 0 0 0,1 1 1 0 0,0 0-1 0 0,1-1 1 0 0,1 1-1 0 0,0-1 1 0 0,1 1-1 0 0,1-1 1 0 0,7 25-1 0 0,-7-31-179 0 0,0 0 1 0 0,1 0-1 0 0,0 0 1 0 0,0-1-1 0 0,1 0 0 0 0,0 0 1 0 0,0 0-1 0 0,1 0 1 0 0,0-1-1 0 0,0 0 0 0 0,0 0 1 0 0,1-1-1 0 0,0 0 1 0 0,0 0-1 0 0,0 0 0 0 0,10 4 1 0 0,-7-5-373 0 0,1 1 0 0 0,-1-1 0 0 0,1-1 0 0 0,-1 0 0 0 0,1-1 0 0 0,0 0 0 0 0,0 0 0 0 0,0-1 1 0 0,0-1-1 0 0,0 0 0 0 0,1 0 0 0 0,12-3 0 0 0,1-4-1865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5:00.868"/>
    </inkml:context>
    <inkml:brush xml:id="br0">
      <inkml:brushProperty name="width" value="0.1" units="cm"/>
      <inkml:brushProperty name="height" value="0.1" units="cm"/>
      <inkml:brushProperty name="color" value="#F6630D"/>
    </inkml:brush>
  </inkml:definitions>
  <inkml:trace contextRef="#ctx0" brushRef="#br0">55 15 7709 0 0,'3'-2'73'0'0,"5"-7"179"0"0,-8 9-233 0 0,0 0 0 0 0,0 0-1 0 0,0 0 1 0 0,0 0 0 0 0,0-1 0 0 0,0 1-1 0 0,0 0 1 0 0,0 0 0 0 0,0 0 0 0 0,0 0 0 0 0,0 0-1 0 0,0-1 1 0 0,0 1 0 0 0,0 0 0 0 0,0 0-1 0 0,-1 0 1 0 0,1 0 0 0 0,0 0 0 0 0,0-1 0 0 0,0 1-1 0 0,0 0 1 0 0,0 0 0 0 0,0 0 0 0 0,0 0 0 0 0,-1 0-1 0 0,1 0 1 0 0,0 0 0 0 0,0 0 0 0 0,0-1-1 0 0,0 1 1 0 0,0 0 0 0 0,-1 0 0 0 0,1 0 0 0 0,0 0-1 0 0,0 0 1 0 0,0 0 0 0 0,0 0 0 0 0,-1 0-1 0 0,1 0 1 0 0,0 0 0 0 0,0 0 0 0 0,0 0 0 0 0,0 0-1 0 0,0 0 1 0 0,-1 0 0 0 0,1 0 0 0 0,0 0-1 0 0,0 0 1 0 0,0 0 0 0 0,0 0 0 0 0,-1 1 0 0 0,1-1-1 0 0,0 0 1 0 0,-1 2 198 0 0,0 1-1 0 0,-1 0 0 0 0,2 0 1 0 0,-1-1-1 0 0,0 1 0 0 0,0 0 1 0 0,1 0-1 0 0,-1 3 0 0 0,1-1 11 0 0,-20 96 2295 0 0,-8 138-1 0 0,25-184-2405 0 0,3 1 0 0 0,2-1 0 0 0,2 1 0 0 0,14 63 1 0 0,-11-93-718 0 0,1 0 0 0 0,0 0 1 0 0,2 0-1 0 0,18 31 1 0 0,-8-20-1062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5:01.632"/>
    </inkml:context>
    <inkml:brush xml:id="br0">
      <inkml:brushProperty name="width" value="0.1" units="cm"/>
      <inkml:brushProperty name="height" value="0.1" units="cm"/>
      <inkml:brushProperty name="color" value="#F6630D"/>
    </inkml:brush>
  </inkml:definitions>
  <inkml:trace contextRef="#ctx0" brushRef="#br0">160 593 7549 0 0,'0'0'13'0'0,"-1"0"0"0"0,0 0 0 0 0,1 0 1 0 0,-1-1-1 0 0,1 1 0 0 0,-1 0 0 0 0,1-1 0 0 0,-1 1 1 0 0,1 0-1 0 0,-1-1 0 0 0,1 1 0 0 0,-1-1 0 0 0,1 1 1 0 0,0-1-1 0 0,-1 1 0 0 0,1-1 0 0 0,0 1 0 0 0,-1-1 1 0 0,1 1-1 0 0,0-1 0 0 0,0 0 0 0 0,-1 1 0 0 0,1-1 1 0 0,0 1-1 0 0,0-1 0 0 0,0 0 0 0 0,0 1 1 0 0,0-1-1 0 0,0 1 0 0 0,0-1 0 0 0,0 0 0 0 0,0 1 1 0 0,0-1-1 0 0,0 0 0 0 0,0 1 0 0 0,0-1 0 0 0,1 1 1 0 0,-1-1-1 0 0,0 0 0 0 0,2-4 164 0 0,-2 5-121 0 0,0-1-1 0 0,0 1 1 0 0,-1-1-1 0 0,1 0 1 0 0,0 1 0 0 0,0-1-1 0 0,-1 1 1 0 0,1-1-1 0 0,0 1 1 0 0,-1-1 0 0 0,1 1-1 0 0,-1-1 1 0 0,1 1-1 0 0,-1 0 1 0 0,1-1 0 0 0,0 1-1 0 0,-1 0 1 0 0,0-1-1 0 0,1 1 1 0 0,-1 0-1 0 0,1-1 1 0 0,-1 1 0 0 0,1 0-1 0 0,-1 0 1 0 0,1 0-1 0 0,-1 0 1 0 0,0 0 0 0 0,1-1-1 0 0,-2 1 1 0 0,1 0 49 0 0,0 0 1 0 0,0 0-1 0 0,0-1 0 0 0,0 1 1 0 0,1 0-1 0 0,-1 0 1 0 0,0 0-1 0 0,0 0 1 0 0,0 0-1 0 0,0 0 0 0 0,0 0 1 0 0,0 1-1 0 0,0-1 1 0 0,0 0-1 0 0,1 0 0 0 0,-1 1 1 0 0,0-1-1 0 0,0 0 1 0 0,0 1-1 0 0,0-1 1 0 0,1 1-1 0 0,-1-1 0 0 0,-1 2 1 0 0,2-1-67 0 0,0 0-1 0 0,-1 0 1 0 0,1 0 0 0 0,0 0-1 0 0,0 0 1 0 0,0 0 0 0 0,0 0-1 0 0,0 0 1 0 0,0 0 0 0 0,0 0 0 0 0,0 0-1 0 0,1 0 1 0 0,-1 0 0 0 0,0 0-1 0 0,0 0 1 0 0,1 0 0 0 0,-1 0 0 0 0,1 0-1 0 0,-1 0 1 0 0,1-1 0 0 0,-1 1-1 0 0,2 1 1 0 0,19 27 128 0 0,-2-3-10 0 0,-14-17-120 0 0,-1-1 0 0 0,0 1 0 0 0,-1 0 0 0 0,0 0 1 0 0,0 1-1 0 0,-1-1 0 0 0,0 0 0 0 0,-1 1 0 0 0,0 0 0 0 0,-1-1 0 0 0,1 1 0 0 0,-3 12 1 0 0,2-20-24 0 0,-1 0 1 0 0,1 0-1 0 0,-1-1 1 0 0,1 1-1 0 0,-1 0 1 0 0,0-1-1 0 0,0 1 1 0 0,0 0-1 0 0,0-1 0 0 0,0 1 1 0 0,0-1-1 0 0,0 0 1 0 0,0 1-1 0 0,-1-1 1 0 0,1 0-1 0 0,-1 0 1 0 0,1 1-1 0 0,-1-1 1 0 0,1 0-1 0 0,-1 0 1 0 0,1-1-1 0 0,-1 1 1 0 0,0 0-1 0 0,0-1 1 0 0,1 1-1 0 0,-4 0 1 0 0,3-1 15 0 0,-1 1-1 0 0,0-1 1 0 0,1 0 0 0 0,-1 0 0 0 0,0 0 0 0 0,1-1 0 0 0,-1 1-1 0 0,0-1 1 0 0,1 1 0 0 0,-1-1 0 0 0,1 0 0 0 0,-1 0 0 0 0,1 0-1 0 0,-1 0 1 0 0,1 0 0 0 0,0-1 0 0 0,-3-1 0 0 0,-4-6-25 0 0,0 0 1 0 0,0 0 0 0 0,1-1-1 0 0,1 0 1 0 0,0-1 0 0 0,0 0-1 0 0,1 0 1 0 0,0 0 0 0 0,1 0-1 0 0,0-1 1 0 0,1 0 0 0 0,0 0-1 0 0,-3-25 1 0 0,1 0-9 0 0,2-1-1 0 0,2 0 1 0 0,3-52 0 0 0,1 45-3 0 0,3 0 0 0 0,11-52 0 0 0,-13 81 2 0 0,1 0-1 0 0,1 0 1 0 0,1 1-1 0 0,0-1 1 0 0,1 1 0 0 0,0 1-1 0 0,1-1 1 0 0,1 1-1 0 0,14-17 1 0 0,-17 25-1 0 0,-1 0-1 0 0,1 1 1 0 0,1 0 0 0 0,-1 0 0 0 0,1 0 0 0 0,-1 1 0 0 0,1 0 0 0 0,1 1 0 0 0,-1-1 0 0 0,0 1-1 0 0,1 0 1 0 0,0 1 0 0 0,-1 0 0 0 0,1 0 0 0 0,0 1 0 0 0,0 0 0 0 0,0 0 0 0 0,0 1 0 0 0,0 0-1 0 0,0 0 1 0 0,0 1 0 0 0,0 0 0 0 0,0 1 0 0 0,0-1 0 0 0,0 1 0 0 0,7 4 0 0 0,2 0-3 0 0,0 1 1 0 0,-1 1-1 0 0,0 1 0 0 0,-1 0 1 0 0,0 1-1 0 0,0 1 1 0 0,-1 0-1 0 0,0 1 0 0 0,-1 1 1 0 0,0 0-1 0 0,13 18 1 0 0,-19-22 12 0 0,0 1 0 0 0,0 0 0 0 0,-1 0 0 0 0,0 0 0 0 0,-1 1 0 0 0,-1 0 0 0 0,1 0 1 0 0,-1 0-1 0 0,-1 0 0 0 0,0 1 0 0 0,-1-1 0 0 0,0 1 0 0 0,-1 0 0 0 0,0-1 0 0 0,-1 1 0 0 0,0 0 0 0 0,-1 0 1 0 0,-3 14-1 0 0,2-18 2 0 0,-1 0-1 0 0,1 0 1 0 0,-2-1 0 0 0,1 1 0 0 0,-1-1 0 0 0,0 0 0 0 0,-1 0 0 0 0,1-1-1 0 0,-1 1 1 0 0,-1-1 0 0 0,1 0 0 0 0,-1 0 0 0 0,0-1 0 0 0,-1 0-1 0 0,-8 6 1 0 0,7-6-1 0 0,-1 0 0 0 0,1 0 0 0 0,-1-1-1 0 0,0-1 1 0 0,0 1 0 0 0,0-1-1 0 0,-1-1 1 0 0,1 0 0 0 0,0 0 0 0 0,-1-1-1 0 0,0 0 1 0 0,-14-1 0 0 0,23 0-5 0 0,0 0 1 0 0,1 0 0 0 0,-1 0-1 0 0,0 0 1 0 0,0 0 0 0 0,1 0-1 0 0,-1 0 1 0 0,0 0 0 0 0,0 0-1 0 0,1 0 1 0 0,-1 0 0 0 0,0 0-1 0 0,1-1 1 0 0,-1 1 0 0 0,0 0-1 0 0,1-1 1 0 0,-1 1 0 0 0,0 0-1 0 0,1-1 1 0 0,-1 1 0 0 0,0-1-1 0 0,1 1 1 0 0,-1-1 0 0 0,1 1-1 0 0,-1-1 1 0 0,1 0-1 0 0,0 1 1 0 0,-1-1 0 0 0,1 0-1 0 0,-1 1 1 0 0,1-1 0 0 0,0 0-1 0 0,0 1 1 0 0,-1-1 0 0 0,1 0-1 0 0,0 1 1 0 0,0-1 0 0 0,0 0-1 0 0,0 0 1 0 0,0 1 0 0 0,0-1-1 0 0,0 0 1 0 0,0 0 0 0 0,0 1-1 0 0,0-2 1 0 0,1 0 0 0 0,0-1 0 0 0,0 1 0 0 0,0 0 0 0 0,0 0 0 0 0,0 0 0 0 0,1-1-1 0 0,-1 1 1 0 0,1 1 0 0 0,-1-1 0 0 0,1 0 0 0 0,0 0 0 0 0,3-2 0 0 0,2 0-8 0 0,-1 0 0 0 0,2 1-1 0 0,-1 0 1 0 0,0 0 0 0 0,0 0-1 0 0,1 1 1 0 0,0 0 0 0 0,-1 1 0 0 0,1-1-1 0 0,0 2 1 0 0,0-1 0 0 0,8 1 0 0 0,7 1-9 0 0,0 1 1 0 0,42 9-1 0 0,-44-6 17 0 0,-1 1 0 0 0,1 1 0 0 0,-1 0 0 0 0,-1 2 0 0 0,20 11 0 0 0,-28-14-2 0 0,-1 0 0 0 0,-1 1 0 0 0,1 0 0 0 0,-1 1 0 0 0,-1 0 0 0 0,1 0 0 0 0,-1 1 0 0 0,-1 0 0 0 0,0 0 0 0 0,11 18 0 0 0,-16-24 5 0 0,-1 0 0 0 0,1 0 1 0 0,-1 0-1 0 0,0 0 0 0 0,0 1 1 0 0,0-1-1 0 0,0 0 1 0 0,0 1-1 0 0,-1-1 0 0 0,0 1 1 0 0,1-1-1 0 0,-1 1 0 0 0,-1-1 1 0 0,1 1-1 0 0,0-1 0 0 0,-1 1 1 0 0,0-1-1 0 0,1 1 0 0 0,-2-1 1 0 0,0 4-1 0 0,-1-2 9 0 0,0-1 1 0 0,0 0-1 0 0,0 0 1 0 0,0 0-1 0 0,-1 0 1 0 0,0-1-1 0 0,1 1 1 0 0,-1-1-1 0 0,0 0 1 0 0,-1 0-1 0 0,1-1 1 0 0,-1 1-1 0 0,-5 2 0 0 0,-12 4 23 0 0,0-1 0 0 0,-1 0 0 0 0,0-2 0 0 0,0-1 0 0 0,-44 5 0 0 0,21-7-107 0 0,1-2-1 0 0,-52-6 1 0 0,91 5 19 0 0,-9-2-57 0 0,-1 1 0 0 0,1-2 0 0 0,-16-4 0 0 0,28 6-20 0 0,0 0 0 0 0,-1 0-1 0 0,1 0 1 0 0,0-1 0 0 0,0 1 0 0 0,0-1-1 0 0,0 0 1 0 0,0 0 0 0 0,0 0 0 0 0,0 0 0 0 0,0 0-1 0 0,1-1 1 0 0,0 1 0 0 0,-1-1 0 0 0,1 0-1 0 0,0 0 1 0 0,0 1 0 0 0,0-1 0 0 0,-2-6-1 0 0,3 7-29 0 0,1-1-1 0 0,0 1 0 0 0,-1 0 1 0 0,1 0-1 0 0,0-1 0 0 0,0 1 0 0 0,0 0 1 0 0,1-1-1 0 0,-1 1 0 0 0,0 0 1 0 0,1 0-1 0 0,0-1 0 0 0,-1 1 0 0 0,1 0 1 0 0,1-2-1 0 0,10-20-1375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5:02.039"/>
    </inkml:context>
    <inkml:brush xml:id="br0">
      <inkml:brushProperty name="width" value="0.1" units="cm"/>
      <inkml:brushProperty name="height" value="0.1" units="cm"/>
      <inkml:brushProperty name="color" value="#F6630D"/>
    </inkml:brush>
  </inkml:definitions>
  <inkml:trace contextRef="#ctx0" brushRef="#br0">205 130 8629 0 0,'4'-6'217'0'0,"-1"0"0"0"0,0-1 0 0 0,0 1-1 0 0,-1 0 1 0 0,0-1 0 0 0,0 1 0 0 0,-1-1 0 0 0,2-10 0 0 0,-3 14-185 0 0,1 1-1 0 0,-1 0 1 0 0,0-1-1 0 0,0 1 1 0 0,0-1-1 0 0,0 1 1 0 0,-1 0-1 0 0,1-1 1 0 0,-1 1 0 0 0,1 0-1 0 0,-1-1 1 0 0,0 1-1 0 0,0 0 1 0 0,0 0-1 0 0,0 0 1 0 0,0 0-1 0 0,0 0 1 0 0,-1 0-1 0 0,1 0 1 0 0,-1 0 0 0 0,1 0-1 0 0,-1 1 1 0 0,0-1-1 0 0,0 0 1 0 0,0 1-1 0 0,1 0 1 0 0,-5-2-1 0 0,4 2-15 0 0,0 1-1 0 0,-1-1 0 0 0,1 1 0 0 0,0 0 1 0 0,-1 0-1 0 0,1 0 0 0 0,-1 0 0 0 0,1 0 1 0 0,0 0-1 0 0,-1 1 0 0 0,1-1 0 0 0,0 1 1 0 0,-1 0-1 0 0,1 0 0 0 0,0-1 0 0 0,0 2 1 0 0,0-1-1 0 0,-3 1 0 0 0,-39 29 380 0 0,38-27-323 0 0,-4 5 60 0 0,0-1 1 0 0,0 1-1 0 0,1 1 0 0 0,0 0 0 0 0,1 0 1 0 0,0 1-1 0 0,-11 19 0 0 0,16-24-82 0 0,0 0 0 0 0,1 0-1 0 0,-1 0 1 0 0,1 0 0 0 0,0 0 0 0 0,1 0-1 0 0,0 1 1 0 0,0-1 0 0 0,0 1 0 0 0,0-1-1 0 0,1 1 1 0 0,0-1 0 0 0,1 0 0 0 0,0 1-1 0 0,0-1 1 0 0,0 1 0 0 0,4 10 0 0 0,-4-14-41 0 0,1 0 0 0 0,-1 0 1 0 0,1 0-1 0 0,0 0 1 0 0,0 0-1 0 0,0 0 0 0 0,0 0 1 0 0,1 0-1 0 0,-1-1 1 0 0,1 1-1 0 0,-1-1 0 0 0,1 0 1 0 0,0 0-1 0 0,0 0 0 0 0,4 2 1 0 0,-2-2-3 0 0,1 1 1 0 0,0-1-1 0 0,0 0 1 0 0,0-1-1 0 0,1 1 1 0 0,-1-1-1 0 0,0-1 0 0 0,7 1 1 0 0,-1-1-3 0 0,0 0 0 0 0,0-1 1 0 0,-1-1-1 0 0,1 0 0 0 0,-1-1 0 0 0,1 0 0 0 0,-1 0 0 0 0,19-9 1 0 0,-22 7-9 0 0,0 0 0 0 0,0 0 0 0 0,-1 0 1 0 0,1-1-1 0 0,-1 0 0 0 0,0-1 0 0 0,-1 1 0 0 0,1-1 1 0 0,-2-1-1 0 0,1 1 0 0 0,-1-1 0 0 0,0 0 0 0 0,0 0 1 0 0,-1 0-1 0 0,0-1 0 0 0,-1 0 0 0 0,0 0 0 0 0,0 0 1 0 0,-1 0-1 0 0,0 0 0 0 0,2-18 0 0 0,-5 48-190 0 0,1-5 275 0 0,0 1-1 0 0,0-1 1 0 0,5 20-1 0 0,-5-32-206 0 0,1-1-1 0 0,-1 0 0 0 0,1 0 1 0 0,0 0-1 0 0,0 1 0 0 0,1-1 1 0 0,-1 0-1 0 0,1 0 0 0 0,-1-1 1 0 0,1 1-1 0 0,0 0 0 0 0,0 0 1 0 0,0-1-1 0 0,0 1 0 0 0,1-1 1 0 0,-1 0-1 0 0,1 0 0 0 0,-1 0 1 0 0,1 0-1 0 0,0 0 0 0 0,5 2 1 0 0,19-1-2315 0 0,-13-3 959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5:02.412"/>
    </inkml:context>
    <inkml:brush xml:id="br0">
      <inkml:brushProperty name="width" value="0.1" units="cm"/>
      <inkml:brushProperty name="height" value="0.1" units="cm"/>
      <inkml:brushProperty name="color" value="#F6630D"/>
    </inkml:brush>
  </inkml:definitions>
  <inkml:trace contextRef="#ctx0" brushRef="#br0">42 198 6973 0 0,'-6'-10'153'0'0,"1"-1"0"0"0,1 0 0 0 0,0 0 0 0 0,0 0 0 0 0,1 0 1 0 0,-2-15-1 0 0,2 13 136 0 0,1 8-64 0 0,1 0 0 0 0,0 1 0 0 0,0-1-1 0 0,0 0 1 0 0,0-8 0 0 0,1 12-191 0 0,0 1-1 0 0,0-1 1 0 0,0 0-1 0 0,0 0 1 0 0,1 0-1 0 0,-1 1 1 0 0,0-1 0 0 0,0 0-1 0 0,1 1 1 0 0,-1-1-1 0 0,1 0 1 0 0,-1 1 0 0 0,0-1-1 0 0,1 0 1 0 0,-1 1-1 0 0,1-1 1 0 0,-1 1-1 0 0,1-1 1 0 0,0 1 0 0 0,-1-1-1 0 0,1 1 1 0 0,0-1-1 0 0,-1 1 1 0 0,1-1 0 0 0,0 1-1 0 0,-1 0 1 0 0,1 0-1 0 0,0-1 1 0 0,0 1-1 0 0,-1 0 1 0 0,1 0 0 0 0,0 0-1 0 0,0 0 1 0 0,-1 0-1 0 0,1 0 1 0 0,0 0 0 0 0,0 0-1 0 0,0 0 1 0 0,-1 0-1 0 0,1 0 1 0 0,0 0-1 0 0,0 1 1 0 0,9 1 32 0 0,-1 0 0 0 0,0 1 0 0 0,0 0 0 0 0,0 1 0 0 0,0 0-1 0 0,-1 0 1 0 0,1 1 0 0 0,-1 0 0 0 0,0 1 0 0 0,-1 0 0 0 0,1 0 0 0 0,-1 0 0 0 0,-1 1 0 0 0,1 0 0 0 0,9 14 0 0 0,-6-9 52 0 0,-2 1 0 0 0,1 1 0 0 0,-2-1 0 0 0,1 1 0 0 0,-2 1 0 0 0,0-1 0 0 0,-1 1 0 0 0,6 30 0 0 0,-6-21 40 0 0,-2-11-74 0 0,-1 0 0 0 0,0-1 1 0 0,-1 19-1 0 0,-1-28-63 0 0,0 1-1 0 0,0 0 1 0 0,-1-1-1 0 0,1 1 1 0 0,-1-1-1 0 0,0 1 1 0 0,0-1-1 0 0,-1 1 0 0 0,1-1 1 0 0,-1 0-1 0 0,1 1 1 0 0,-1-1-1 0 0,0 0 1 0 0,-1 0-1 0 0,1 0 1 0 0,-4 4-1 0 0,5-7-17 0 0,1 1-1 0 0,-1-1 0 0 0,0 1 0 0 0,1-1 1 0 0,-1 1-1 0 0,0-1 0 0 0,0 0 0 0 0,1 1 1 0 0,-1-1-1 0 0,0 0 0 0 0,0 0 0 0 0,1 1 1 0 0,-1-1-1 0 0,0 0 0 0 0,0 0 0 0 0,1 0 1 0 0,-1 0-1 0 0,0 0 0 0 0,0 0 0 0 0,0 0 1 0 0,1 0-1 0 0,-1-1 0 0 0,0 1 0 0 0,0 0 1 0 0,-1-1-1 0 0,0 0-9 0 0,-1 0-1 0 0,1-1 1 0 0,-1 1 0 0 0,1-1-1 0 0,0 0 1 0 0,-1 0 0 0 0,-2-3-1 0 0,-2-3-52 0 0,0-1-1 0 0,1 0 1 0 0,-6-9-1 0 0,9 11 26 0 0,0 0-1 0 0,0-1 1 0 0,1 1 0 0 0,0-1-1 0 0,0 1 1 0 0,0-1-1 0 0,1 0 1 0 0,1 1-1 0 0,-1-1 1 0 0,1 0 0 0 0,0 0-1 0 0,1 0 1 0 0,0 1-1 0 0,0-1 1 0 0,4-11-1 0 0,4-10-48 0 0,0 2 0 0 0,23-47-1 0 0,-27 65 78 0 0,0 0 0 0 0,0 1 1 0 0,0 0-1 0 0,1 0 0 0 0,0 0 0 0 0,1 0 0 0 0,0 1 0 0 0,0 0 0 0 0,0 1 1 0 0,1-1-1 0 0,0 1 0 0 0,0 1 0 0 0,10-6 0 0 0,-13 9 7 0 0,0 0 0 0 0,1 0 0 0 0,-1 0 0 0 0,0 0 0 0 0,1 1 0 0 0,-1 0 0 0 0,1 0 0 0 0,0 1 0 0 0,-1-1 0 0 0,1 1 0 0 0,-1 0 0 0 0,1 1-1 0 0,0-1 1 0 0,-1 1 0 0 0,1 0 0 0 0,-1 1 0 0 0,1-1 0 0 0,-1 1 0 0 0,0 0 0 0 0,0 1 0 0 0,0-1 0 0 0,0 1 0 0 0,0 0 0 0 0,7 5 0 0 0,-7-3 3 0 0,1 1-1 0 0,-1-1 1 0 0,0 1 0 0 0,0 0 0 0 0,-1 0 0 0 0,0 0-1 0 0,0 0 1 0 0,0 1 0 0 0,-1 0 0 0 0,0 0 0 0 0,0 0-1 0 0,-1 0 1 0 0,0 0 0 0 0,0 0 0 0 0,-1 1 0 0 0,1-1-1 0 0,-2 1 1 0 0,1 11 0 0 0,-2 7-41 0 0,0-1 0 0 0,-2 0 0 0 0,0 0 0 0 0,-9 28 0 0 0,12-51-84 0 0,0 0-1 0 0,-1-1 1 0 0,1 1-1 0 0,-1-1 1 0 0,1 1-1 0 0,-1-1 1 0 0,0 1 0 0 0,1-1-1 0 0,-1 1 1 0 0,0-1-1 0 0,0 1 1 0 0,0-1-1 0 0,0 0 1 0 0,0 0-1 0 0,0 1 1 0 0,0-1-1 0 0,-1 0 1 0 0,1 0 0 0 0,0 0-1 0 0,-1 0 1 0 0,1-1-1 0 0,-1 1 1 0 0,1 0-1 0 0,0-1 1 0 0,-1 1-1 0 0,-2 0 1 0 0,-3-1-1098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5:02.762"/>
    </inkml:context>
    <inkml:brush xml:id="br0">
      <inkml:brushProperty name="width" value="0.1" units="cm"/>
      <inkml:brushProperty name="height" value="0.1" units="cm"/>
      <inkml:brushProperty name="color" value="#F6630D"/>
    </inkml:brush>
  </inkml:definitions>
  <inkml:trace contextRef="#ctx0" brushRef="#br0">2 32 8201 0 0,'-1'-2'30'0'0,"1"1"0"0"0,0-1 0 0 0,0 0 1 0 0,0 1-1 0 0,0-1 0 0 0,0 1 0 0 0,0-1 1 0 0,0 0-1 0 0,0 1 0 0 0,0-1 0 0 0,1 1 1 0 0,-1-1-1 0 0,1 1 0 0 0,-1-1 0 0 0,1 1 1 0 0,-1-1-1 0 0,2-1 0 0 0,-2 3-11 0 0,1 0 0 0 0,-1 0 0 0 0,0 0-1 0 0,0 0 1 0 0,0 0 0 0 0,1-1 0 0 0,-1 1 0 0 0,0 0 0 0 0,0 0-1 0 0,0 0 1 0 0,1 0 0 0 0,-1 0 0 0 0,0 0 0 0 0,0 0 0 0 0,1 0-1 0 0,-1 0 1 0 0,0 0 0 0 0,0 0 0 0 0,1 0 0 0 0,-1 0 0 0 0,0 0-1 0 0,0 0 1 0 0,0 0 0 0 0,1 0 0 0 0,-1 0 0 0 0,0 1 0 0 0,0-1-1 0 0,1 0 1 0 0,-1 0 0 0 0,0 0 0 0 0,0 0 0 0 0,0 0 0 0 0,0 1-1 0 0,1-1 1 0 0,-1 0 0 0 0,9 17 672 0 0,0 7-72 0 0,29 94 1061 0 0,-27-65-1668 0 0,-2 0 0 0 0,-3 0 0 0 0,-1 1 0 0 0,-5 72-1 0 0,-6-72-3924 0 0,6-46 2511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5:03.119"/>
    </inkml:context>
    <inkml:brush xml:id="br0">
      <inkml:brushProperty name="width" value="0.1" units="cm"/>
      <inkml:brushProperty name="height" value="0.1" units="cm"/>
      <inkml:brushProperty name="color" value="#F6630D"/>
    </inkml:brush>
  </inkml:definitions>
  <inkml:trace contextRef="#ctx0" brushRef="#br0">153 22 7229 0 0,'7'-12'358'0'0,"0"2"735"0"0,-11 20 653 0 0,1-3-1639 0 0,-1 0 0 0 0,0 0 0 0 0,0 0 0 0 0,-1-1 0 0 0,0 1 0 0 0,0-1 0 0 0,-1-1 0 0 0,0 1 0 0 0,0-1-1 0 0,0 0 1 0 0,-8 5 0 0 0,-4 2-102 0 0,-1-1-1 0 0,-38 16 1 0 0,56-24 33 0 0,7 2 107 0 0,13 4 194 0 0,-16-7-286 0 0,24 11 418 0 0,92 53 1035 0 0,-104-57-1464 0 0,0 2 0 0 0,-1 0 0 0 0,0 1-1 0 0,-1 0 1 0 0,18 20 0 0 0,-19-12-1308 0 0,-11-12 31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10:09:15.079"/>
    </inkml:context>
    <inkml:brush xml:id="br0">
      <inkml:brushProperty name="width" value="0.1" units="cm"/>
      <inkml:brushProperty name="height" value="0.1" units="cm"/>
      <inkml:brushProperty name="color" value="#F6630D"/>
    </inkml:brush>
  </inkml:definitions>
  <inkml:trace contextRef="#ctx0" brushRef="#br0">1 79 4936 0 0,'4'-4'8'0'0,"-3"3"42"0"0,1-1 0 0 0,0 1 0 0 0,-1-1 0 0 0,1 0 0 0 0,-1 1 1 0 0,0-1-1 0 0,0 0 0 0 0,0 0 0 0 0,0 0 0 0 0,0 0 0 0 0,0-1 0 0 0,0 1 0 0 0,0 0 0 0 0,0-3 0 0 0,1-3 170 0 0,3-15 924 0 0,-5 22-1091 0 0,0 1 0 0 0,0 0 0 0 0,0-1 0 0 0,0 1 0 0 0,0-1-1 0 0,0 1 1 0 0,0 0 0 0 0,0-1 0 0 0,0 1 0 0 0,0-1 0 0 0,0 1-1 0 0,0 0 1 0 0,0-1 0 0 0,0 1 0 0 0,0 0 0 0 0,0-1 0 0 0,-1 1 0 0 0,1 0-1 0 0,0-1 1 0 0,0 1 0 0 0,0 0 0 0 0,-1-1 0 0 0,1 1 0 0 0,0 0 0 0 0,0-1-1 0 0,-1 1 1 0 0,1 0 0 0 0,0 0 0 0 0,-1-1 0 0 0,1 1 0 0 0,0 0 0 0 0,-1 0-1 0 0,1 0 1 0 0,0 0 0 0 0,-1-1 0 0 0,1 1 0 0 0,0 0 0 0 0,-1 0-1 0 0,1 0 1 0 0,-1 0 0 0 0,3 1 70 0 0,0 1 0 0 0,-1-1 0 0 0,1 1 0 0 0,0 0 0 0 0,-1-1 0 0 0,0 1 0 0 0,1 0 0 0 0,-1 0 0 0 0,2 4 0 0 0,6 7 183 0 0,15 13-109 0 0,1-2-1 0 0,39 30 1 0 0,8 7 32 0 0,-69-59-228 0 0,8 11-154 0 0,-23-2-187 0 0,-33 33-212 0 0,44-43 499 0 0,0 0-1 0 0,0 1 1 0 0,-1-1-1 0 0,1 0 1 0 0,0 0-1 0 0,-1 0 1 0 0,1 0 0 0 0,0 0-1 0 0,-1 0 1 0 0,0 0-1 0 0,1-1 1 0 0,-1 1-1 0 0,-2 0 1 0 0,-42 13-881 0 0,42-13 774 0 0,0-1-1 0 0,0 1 0 0 0,0-1 0 0 0,0 0 0 0 0,0 0 0 0 0,-4-1 0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5:03.444"/>
    </inkml:context>
    <inkml:brush xml:id="br0">
      <inkml:brushProperty name="width" value="0.1" units="cm"/>
      <inkml:brushProperty name="height" value="0.1" units="cm"/>
      <inkml:brushProperty name="color" value="#F6630D"/>
    </inkml:brush>
  </inkml:definitions>
  <inkml:trace contextRef="#ctx0" brushRef="#br0">22 77 10113 0 0,'1'-3'21'0'0,"5"-10"340"0"0,0 0-1 0 0,0 0 1 0 0,13-17 0 0 0,-19 29-341 0 0,0 1 0 0 0,0 0 0 0 0,0 0 0 0 0,1 0 0 0 0,-1-1 0 0 0,0 1-1 0 0,0 0 1 0 0,0 0 0 0 0,0 0 0 0 0,0-1 0 0 0,1 1 0 0 0,-1 0 0 0 0,0 0 0 0 0,0 0 0 0 0,0 0 0 0 0,0 0-1 0 0,1 0 1 0 0,-1-1 0 0 0,0 1 0 0 0,0 0 0 0 0,0 0 0 0 0,1 0 0 0 0,-1 0 0 0 0,0 0 0 0 0,0 0 0 0 0,0 0 0 0 0,1 0-1 0 0,-1 0 1 0 0,0 0 0 0 0,0 0 0 0 0,1 0 0 0 0,-1 0 0 0 0,0 0 0 0 0,0 0 0 0 0,0 0 0 0 0,1 0 0 0 0,-1 0 0 0 0,0 0-1 0 0,0 0 1 0 0,1 1 0 0 0,2 9 263 0 0,-1 17-285 0 0,-2-26 23 0 0,-3 42-86 0 0,-2-1 0 0 0,-2 0 0 0 0,-20 70 0 0 0,13-57-767 0 0,2-13-953 0 0,8-24 616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5:03.790"/>
    </inkml:context>
    <inkml:brush xml:id="br0">
      <inkml:brushProperty name="width" value="0.1" units="cm"/>
      <inkml:brushProperty name="height" value="0.1" units="cm"/>
      <inkml:brushProperty name="color" value="#F6630D"/>
    </inkml:brush>
  </inkml:definitions>
  <inkml:trace contextRef="#ctx0" brushRef="#br0">1 113 8201 0 0,'0'-1'18'0'0,"1"0"1"0"0,-1 1 0 0 0,1-1 0 0 0,-1 0-1 0 0,1 0 1 0 0,-1 1 0 0 0,1-1-1 0 0,0 0 1 0 0,-1 1 0 0 0,1-1 0 0 0,0 1-1 0 0,-1-1 1 0 0,1 1 0 0 0,0-1-1 0 0,0 1 1 0 0,0-1 0 0 0,0 1-1 0 0,-1 0 1 0 0,1-1 0 0 0,0 1 0 0 0,0 0-1 0 0,0 0 1 0 0,0 0 0 0 0,1 0-1 0 0,0 0 54 0 0,1 0-1 0 0,-1 1 0 0 0,0-1 1 0 0,1 1-1 0 0,-1-1 0 0 0,0 1 0 0 0,0 0 1 0 0,0 0-1 0 0,3 2 0 0 0,4 2 196 0 0,0 1-1 0 0,-1 0 1 0 0,11 11 0 0 0,61 64 563 0 0,36 34 358 0 0,-102-104-1138 0 0,0 0 0 0 0,0-1-1 0 0,1 0 1 0 0,0-1-1 0 0,1-1 1 0 0,0-1 0 0 0,18 6-1 0 0,-31-11-47 0 0,1-1 0 0 0,-1 0 0 0 0,1 0 0 0 0,0-1 0 0 0,-1 1-1 0 0,1-1 1 0 0,0 0 0 0 0,-1 0 0 0 0,1 0 0 0 0,0 0 0 0 0,0 0 0 0 0,-1-1-1 0 0,1 0 1 0 0,0 0 0 0 0,-1 0 0 0 0,1 0 0 0 0,-1 0 0 0 0,0-1 0 0 0,1 0 0 0 0,-1 1-1 0 0,0-1 1 0 0,0 0 0 0 0,4-4 0 0 0,-4 2-4 0 0,1 0 0 0 0,-1 0-1 0 0,0 0 1 0 0,0-1 0 0 0,0 0 0 0 0,-1 1-1 0 0,0-1 1 0 0,0 0 0 0 0,0 0 0 0 0,0 0 0 0 0,-1 0-1 0 0,0-1 1 0 0,0 1 0 0 0,0 0 0 0 0,0-9 0 0 0,-1-10-20 0 0,-1 1 1 0 0,0-1-1 0 0,-2 0 1 0 0,-9-37-1 0 0,-35-88-85 0 0,41 137 53 0 0,3 14-28 0 0,3 23-53 0 0,0-15 132 0 0,0 5-434 0 0,0 1 0 0 0,1-1 0 0 0,0 1 0 0 0,1-1 0 0 0,1 1 1 0 0,1-1-1 0 0,5 15 0 0 0,1-7-803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5:04.117"/>
    </inkml:context>
    <inkml:brush xml:id="br0">
      <inkml:brushProperty name="width" value="0.1" units="cm"/>
      <inkml:brushProperty name="height" value="0.1" units="cm"/>
      <inkml:brushProperty name="color" value="#F6630D"/>
    </inkml:brush>
  </inkml:definitions>
  <inkml:trace contextRef="#ctx0" brushRef="#br0">197 177 7261 0 0,'-6'-23'344'0'0,"2"9"-59"0"0,2 8-112 0 0,-1 0 0 0 0,1 0 0 0 0,-1 0 1 0 0,0 0-1 0 0,-1 0 0 0 0,-4-5 0 0 0,-6-13 575 0 0,11 20-632 0 0,-1-4 62 0 0,0 0-1 0 0,-1 1 0 0 0,0-1 0 0 0,-1 1 0 0 0,-8-9 0 0 0,13 15-164 0 0,0 0 1 0 0,0 0-1 0 0,0 0 1 0 0,0 0-1 0 0,0 1 1 0 0,-1-1-1 0 0,1 0 0 0 0,0 0 1 0 0,0 1-1 0 0,-1-1 1 0 0,1 1-1 0 0,-1-1 1 0 0,1 1-1 0 0,0 0 0 0 0,-1 0 1 0 0,1-1-1 0 0,-1 1 1 0 0,1 0-1 0 0,-1 0 1 0 0,1 0-1 0 0,-1 0 0 0 0,1 1 1 0 0,0-1-1 0 0,-1 0 1 0 0,1 1-1 0 0,-1-1 1 0 0,1 1-1 0 0,0-1 0 0 0,-1 1 1 0 0,1 0-1 0 0,0-1 1 0 0,0 1-1 0 0,-1 0 1 0 0,1 0-1 0 0,0 0 0 0 0,0 0 1 0 0,0 0-1 0 0,0 0 1 0 0,0 0-1 0 0,0 0 1 0 0,1 0-1 0 0,-2 2 0 0 0,-4 5 41 0 0,1 1 0 0 0,0 0-1 0 0,0 0 1 0 0,1 0 0 0 0,0 1-1 0 0,1 0 1 0 0,0-1-1 0 0,-2 15 1 0 0,0 4 271 0 0,-3 49 0 0 0,8-66-305 0 0,0-1 0 0 0,1 1 0 0 0,0 0 0 0 0,1-1 0 0 0,0 1 0 0 0,0-1 0 0 0,1 1 0 0 0,1-1 0 0 0,4 10 0 0 0,-8-19-19 0 0,1 0 1 0 0,-1-1-1 0 0,1 1 1 0 0,-1 0 0 0 0,1-1-1 0 0,-1 1 1 0 0,1 0-1 0 0,-1-1 1 0 0,1 1 0 0 0,0-1-1 0 0,-1 1 1 0 0,1-1-1 0 0,0 1 1 0 0,0-1 0 0 0,-1 0-1 0 0,1 1 1 0 0,0-1-1 0 0,0 0 1 0 0,0 0 0 0 0,-1 1-1 0 0,1-1 1 0 0,0 0 0 0 0,1 0-1 0 0,24-4 13 0 0,21-19-64 0 0,-46 22 45 0 0,12-7-26 0 0,-1 0 1 0 0,0-1-1 0 0,0 0 1 0 0,-1-1-1 0 0,-1 0 0 0 0,12-13 1 0 0,-17 17 16 0 0,-1 0 0 0 0,1 0 0 0 0,-1-1 0 0 0,-1 1 1 0 0,1-1-1 0 0,-1 0 0 0 0,0 0 0 0 0,-1 0 0 0 0,0 0 0 0 0,0-1 0 0 0,0 1 1 0 0,-1-1-1 0 0,1-12 0 0 0,2-46 24 0 0,-2 64-79 0 0,1 9 22 0 0,3 8 10 0 0,2 44-21 0 0,-7-43-193 0 0,1 0 1 0 0,1 0 0 0 0,0 0-1 0 0,1 0 1 0 0,1 0 0 0 0,9 21-1 0 0,-5-27-1790 0 0,-1-8 745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5:04.754"/>
    </inkml:context>
    <inkml:brush xml:id="br0">
      <inkml:brushProperty name="width" value="0.1" units="cm"/>
      <inkml:brushProperty name="height" value="0.1" units="cm"/>
      <inkml:brushProperty name="color" value="#F6630D"/>
    </inkml:brush>
  </inkml:definitions>
  <inkml:trace contextRef="#ctx0" brushRef="#br0">30 220 7069 0 0,'-5'-10'173'0'0,"0"0"-1"0"0,1 0 1 0 0,-6-18 0 0 0,9 24 36 0 0,0-1 1 0 0,0 0-1 0 0,0 0 0 0 0,0-1 0 0 0,1 1 0 0 0,0 0 0 0 0,0 0 0 0 0,0 0 1 0 0,1 0-1 0 0,0-5 0 0 0,-1 9-186 0 0,1 1-1 0 0,-1-1 1 0 0,0 1 0 0 0,0 0-1 0 0,0-1 1 0 0,0 1 0 0 0,0-1 0 0 0,0 1-1 0 0,1 0 1 0 0,-1-1 0 0 0,0 1-1 0 0,0 0 1 0 0,1-1 0 0 0,-1 1 0 0 0,0 0-1 0 0,0-1 1 0 0,1 1 0 0 0,-1 0-1 0 0,0-1 1 0 0,1 1 0 0 0,-1 0 0 0 0,1 0-1 0 0,-1 0 1 0 0,0-1 0 0 0,1 1-1 0 0,-1 0 1 0 0,1 0 0 0 0,-1 0 0 0 0,0 0-1 0 0,1 0 1 0 0,-1 0 0 0 0,1 0-1 0 0,-1 0 1 0 0,0 0 0 0 0,1 0-1 0 0,-1 0 1 0 0,1 0 0 0 0,-1 0 0 0 0,1 0-1 0 0,-1 0 1 0 0,0 0 0 0 0,1 0-1 0 0,-1 0 1 0 0,1 1 0 0 0,-1-1 0 0 0,0 0-1 0 0,1 0 1 0 0,-1 1 0 0 0,0-1-1 0 0,1 0 1 0 0,-1 0 0 0 0,0 1 0 0 0,1-1-1 0 0,-1 1 1 0 0,17 18 303 0 0,-7-2-231 0 0,-1 0 0 0 0,-1 1 0 0 0,0 1 0 0 0,-1-1 0 0 0,-1 1 0 0 0,-1 0 0 0 0,-1 1 0 0 0,0-1 0 0 0,-2 1 0 0 0,0-1-1 0 0,-1 1 1 0 0,-1 0 0 0 0,-3 26 0 0 0,3-39-93 0 0,0-7-2 0 0,0 1 0 0 0,0-1 0 0 0,0 0 0 0 0,0 0 1 0 0,0 0-1 0 0,0 1 0 0 0,0-1 0 0 0,0 0 0 0 0,1 0 0 0 0,-1 1 0 0 0,0-1 0 0 0,0 0 0 0 0,0 0 0 0 0,0 0 0 0 0,0 1 0 0 0,0-1 0 0 0,0 0 0 0 0,0 0 0 0 0,0 1 0 0 0,-1-1 0 0 0,1 0 0 0 0,0 0 0 0 0,0 0 1 0 0,0 1-1 0 0,0-1 0 0 0,0 0 0 0 0,0 0 0 0 0,0 0 0 0 0,0 1 0 0 0,-1-1 0 0 0,1 0 0 0 0,0 0 0 0 0,0 0 0 0 0,0 0 0 0 0,0 1 0 0 0,-1-1 0 0 0,1 0 0 0 0,0 0 0 0 0,0 0 0 0 0,0 0 0 0 0,0 0 0 0 0,-1 0 1 0 0,1 0-1 0 0,0 0 0 0 0,0 1 0 0 0,-1-1 0 0 0,1 0 0 0 0,0 0 0 0 0,4-21-12 0 0,1-2-33 0 0,1 0 1 0 0,1 1 0 0 0,1 0-1 0 0,2 0 1 0 0,19-35-1 0 0,-21 43 9 0 0,0 0-1 0 0,1 1 0 0 0,15-17 1 0 0,-22 26 24 0 0,1 1 1 0 0,0 0-1 0 0,1-1 0 0 0,-1 1 1 0 0,0 0-1 0 0,1 1 0 0 0,0-1 1 0 0,0 1-1 0 0,0 0 1 0 0,0 0-1 0 0,0 0 0 0 0,0 0 1 0 0,0 0-1 0 0,0 1 0 0 0,1 0 1 0 0,7-1-1 0 0,-11 2 9 0 0,0 0-1 0 0,0 0 0 0 0,1 0 1 0 0,-1 0-1 0 0,0 0 1 0 0,0 1-1 0 0,0-1 1 0 0,1 0-1 0 0,-1 1 0 0 0,0-1 1 0 0,0 1-1 0 0,0-1 1 0 0,0 1-1 0 0,0 0 1 0 0,0 0-1 0 0,0-1 1 0 0,0 1-1 0 0,0 0 0 0 0,0 0 1 0 0,0 0-1 0 0,0 0 1 0 0,0 1-1 0 0,1 0 4 0 0,-1 1-1 0 0,0-1 0 0 0,0 1 1 0 0,0-1-1 0 0,-1 1 1 0 0,1-1-1 0 0,-1 1 1 0 0,1 0-1 0 0,-1 5 1 0 0,0 1 9 0 0,-1 1 0 0 0,0-1 0 0 0,0 1 0 0 0,-5 15 0 0 0,4-18 4 0 0,-1 1-1 0 0,0-1 0 0 0,0 0 1 0 0,-1 0-1 0 0,0 0 1 0 0,0 0-1 0 0,-7 7 0 0 0,3-1 109 0 0,19-20 137 0 0,88-107-292 0 0,-65 72 30 0 0,-27 34 2 0 0,19-23-1 0 0,-24 29-2 0 0,0 1 0 0 0,0-1 0 0 0,0 0 0 0 0,0 1 0 0 0,0-1 0 0 0,0 1 0 0 0,0-1 0 0 0,0 1 0 0 0,1 0 0 0 0,-1 0 0 0 0,5-1 0 0 0,-6 2 5 0 0,-1 1 0 0 0,1-1 0 0 0,0 1 0 0 0,-1-1 0 0 0,1 1 0 0 0,0 0 0 0 0,-1-1 0 0 0,1 1 0 0 0,-1 0 0 0 0,1-1 0 0 0,-1 1 0 0 0,1 0 0 0 0,-1 0 0 0 0,1-1 0 0 0,-1 1 0 0 0,0 0 0 0 0,0 0 0 0 0,1 0 0 0 0,-1-1 0 0 0,0 1 0 0 0,0 0 0 0 0,0 0 0 0 0,0 0 0 0 0,0 0 0 0 0,0 0 0 0 0,0 0 0 0 0,0-1 0 0 0,0 1 0 0 0,-1 1 0 0 0,0 29 93 0 0,-2-10-22 0 0,2-1 0 0 0,0 27 0 0 0,1-39-58 0 0,1 0-1 0 0,0 0 0 0 0,0-1 0 0 0,1 1 0 0 0,0-1 1 0 0,0 1-1 0 0,1-1 0 0 0,0 0 0 0 0,4 9 1 0 0,-4-13-6 0 0,-1 0 1 0 0,0 0-1 0 0,1-1 0 0 0,0 1 1 0 0,-1-1-1 0 0,1 0 1 0 0,0 0-1 0 0,0 0 1 0 0,0 0-1 0 0,1 0 1 0 0,-1 0-1 0 0,0-1 1 0 0,1 0-1 0 0,-1 1 1 0 0,1-1-1 0 0,-1-1 1 0 0,1 1-1 0 0,0 0 1 0 0,-1-1-1 0 0,1 0 1 0 0,0 0-1 0 0,-1 0 1 0 0,1 0-1 0 0,0-1 1 0 0,-1 1-1 0 0,5-2 1 0 0,3 0-9 0 0,1-1 1 0 0,0-1-1 0 0,-1 1 1 0 0,0-2 0 0 0,0 0-1 0 0,18-10 1 0 0,-20 8-12 0 0,-1 1 0 0 0,0-1 0 0 0,0-1 0 0 0,-1 0 0 0 0,1 0 1 0 0,-2 0-1 0 0,1-1 0 0 0,-1 0 0 0 0,-1 0 0 0 0,0 0 0 0 0,0-1 0 0 0,5-14 0 0 0,-3 3 4 0 0,0 0-1 0 0,-1-1 1 0 0,-1 0-1 0 0,3-42 1 0 0,-8 62 6 0 0,0 0 0 0 0,0 0 1 0 0,0 0-1 0 0,0-1 0 0 0,0 1 1 0 0,0 0-1 0 0,-1 0 0 0 0,1 0 1 0 0,-1 0-1 0 0,1 0 0 0 0,-2-3 1 0 0,1 5 2 0 0,1-1-1 0 0,-1 1 1 0 0,1-1 0 0 0,-1 1 0 0 0,0-1 0 0 0,1 1 0 0 0,-1 0 0 0 0,1-1 0 0 0,-1 1 0 0 0,0-1 0 0 0,1 1 0 0 0,-1 0 0 0 0,0 0 0 0 0,1 0 0 0 0,-1-1 0 0 0,0 1 0 0 0,0 0 0 0 0,1 0 0 0 0,-1 0 0 0 0,0 0 0 0 0,1 0 0 0 0,-1 0 0 0 0,0 0 0 0 0,0 0 0 0 0,1 1 0 0 0,-1-1 0 0 0,0 0-1 0 0,1 0 1 0 0,-1 0 0 0 0,0 1 0 0 0,1-1 0 0 0,-1 0 0 0 0,0 1 0 0 0,1-1 0 0 0,-2 1 0 0 0,-8 6 141 0 0,0-1-1 0 0,0 1 1 0 0,1 1-1 0 0,0 0 1 0 0,0 0-1 0 0,1 0 1 0 0,-14 19-1 0 0,12-12 198 0 0,0 0 1 0 0,0 0-1 0 0,2 1 0 0 0,-11 27 0 0 0,17-39-283 0 0,0 1 0 0 0,1-1 0 0 0,-1 0 0 0 0,1 1 0 0 0,0-1 0 0 0,1 0 0 0 0,-1 1 0 0 0,1-1 0 0 0,0 1 0 0 0,0-1 0 0 0,0 1 0 0 0,1-1 0 0 0,-1 1 0 0 0,1-1 0 0 0,0 0 0 0 0,1 1 0 0 0,-1-1 0 0 0,1 0 1 0 0,-1 0-1 0 0,1 0 0 0 0,1 0 0 0 0,-1 0 0 0 0,0 0 0 0 0,1-1 0 0 0,0 1 0 0 0,0-1 0 0 0,0 1 0 0 0,0-1 0 0 0,0 0 0 0 0,1-1 0 0 0,0 1 0 0 0,-1 0 0 0 0,1-1 0 0 0,0 0 0 0 0,0 0 0 0 0,0 0 0 0 0,0 0 0 0 0,1-1 0 0 0,7 2 0 0 0,2 0-242 0 0,0-2 0 0 0,0 1 0 0 0,0-2 0 0 0,0 0 0 0 0,0 0 0 0 0,0-2 0 0 0,-1 1 0 0 0,1-2-1 0 0,0 0 1 0 0,-1 0 0 0 0,0-2 0 0 0,0 1 0 0 0,0-2 0 0 0,0 1 0 0 0,12-9 0 0 0,4-5-1762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5:19.450"/>
    </inkml:context>
    <inkml:brush xml:id="br0">
      <inkml:brushProperty name="width" value="0.1" units="cm"/>
      <inkml:brushProperty name="height" value="0.1" units="cm"/>
      <inkml:brushProperty name="color" value="#F6630D"/>
    </inkml:brush>
  </inkml:definitions>
  <inkml:trace contextRef="#ctx0" brushRef="#br0">106 54 4312 0 0,'1'-5'114'0'0,"0"5"-79"0"0,-1 0 1 0 0,0-1-1 0 0,0 1 0 0 0,0 0 1 0 0,1-1-1 0 0,-1 1 1 0 0,0 0-1 0 0,0-1 0 0 0,0 1 1 0 0,0 0-1 0 0,0-1 0 0 0,0 1 1 0 0,0 0-1 0 0,0-1 0 0 0,0 1 1 0 0,0 0-1 0 0,0-1 1 0 0,0 1-1 0 0,0-1 0 0 0,0 1 1 0 0,0 0-1 0 0,0-1 0 0 0,0 1 1 0 0,0 0-1 0 0,-1-1 0 0 0,1 1 1 0 0,0 0-1 0 0,0-1 0 0 0,0 1 1 0 0,0 0-1 0 0,-1-1 1 0 0,1 1-1 0 0,0 0 0 0 0,0 0 1 0 0,-1-1-1 0 0,1 1 0 0 0,0 0 1 0 0,-1 0-1 0 0,1 0 0 0 0,0-1 1 0 0,-1 1-1 0 0,1 0 0 0 0,0 0 1 0 0,-1 0-1 0 0,0-1 362 0 0,4-3 907 0 0,7-2-763 0 0,-10 6-514 0 0,0 0 1 0 0,1 0 0 0 0,-1-1-1 0 0,0 1 1 0 0,1 0 0 0 0,-1 0-1 0 0,0 0 1 0 0,1-1 0 0 0,-1 1-1 0 0,0 0 1 0 0,0-1 0 0 0,1 1-1 0 0,-1 0 1 0 0,0 0 0 0 0,0-1-1 0 0,1 1 1 0 0,-1 0 0 0 0,0-1-1 0 0,0 1 1 0 0,0-1 0 0 0,0 1-1 0 0,0 0 1 0 0,0-1 0 0 0,0 1 0 0 0,1 0-1 0 0,-1-1 1 0 0,0 1 0 0 0,0-1-1 0 0,0 1 1 0 0,0 0 0 0 0,-1-1-1 0 0,1 1 1 0 0,0-1 0 0 0,0 1-1 0 0,0 0 1 0 0,0-1 0 0 0,0 1-1 0 0,0 0 1 0 0,-1-1 0 0 0,1 1-1 0 0,0 0 1 0 0,0-1 0 0 0,0 1-1 0 0,-1 0 1 0 0,1-1 0 0 0,0 1-1 0 0,-1 0 1 0 0,1 0 0 0 0,0-1-1 0 0,-1 1 1 0 0,1 0 0 0 0,0 0-1 0 0,-1 0 1 0 0,1-1 0 0 0,-1 1-1 0 0,-6-7 623 0 0,7 7-624 0 0,0 0-1 0 0,0 0 1 0 0,-1 0-1 0 0,1 0 0 0 0,0 0 1 0 0,0 0-1 0 0,0 0 1 0 0,0 0-1 0 0,-1 0 1 0 0,1 0-1 0 0,0 0 1 0 0,0 0-1 0 0,0 0 0 0 0,-1 0 1 0 0,1 0-1 0 0,0 1 1 0 0,0-1-1 0 0,0 0 1 0 0,0 0-1 0 0,0 0 0 0 0,-1 0 1 0 0,1 0-1 0 0,0 0 1 0 0,0 0-1 0 0,0 1 1 0 0,0-1-1 0 0,0 0 1 0 0,0 0-1 0 0,0 0 0 0 0,-1 0 1 0 0,1 1-1 0 0,0-1 1 0 0,0 0-1 0 0,0 0 1 0 0,0 0-1 0 0,0 0 0 0 0,0 1 1 0 0,0-1-1 0 0,0 0 1 0 0,0 0-1 0 0,0 0 1 0 0,0 1-1 0 0,0-1 1 0 0,0 0-1 0 0,0 0 0 0 0,0 0 1 0 0,0 1-1 0 0,-4 20 538 0 0,-1 25 97 0 0,-3 123 975 0 0,-1 27-689 0 0,18 35-16 0 0,-1 260 1139 0 0,-14-404-1547 0 0,-25 121 0 0 0,7-78-104 0 0,-8 164 1 0 0,33-267-351 0 0,0-1 1 0 0,7 40-1 0 0,-1-10 17 0 0,2 22-9 0 0,-3-35-89 0 0,-2-2 56 0 0,0 64 1 0 0,-1 56-24 0 0,-3-159-19 0 0,0 2 3 0 0,0-1 0 0 0,0 0 1 0 0,0 1-1 0 0,0-1 0 0 0,-1 0 1 0 0,1 1-1 0 0,-1-1 0 0 0,0 0 1 0 0,0 1-1 0 0,-1 2 0 0 0,10-10 49 0 0,0-4 97 0 0,-8 8-149 0 0,0-1 17 0 0,0 1-17 0 0,0 0-1 0 0,0 0 1 0 0,0 0 0 0 0,0 0 0 0 0,0 0 0 0 0,-1 0 0 0 0,1 0 0 0 0,0-1 0 0 0,0 1 0 0 0,0 0 0 0 0,0 0-1 0 0,0 0 1 0 0,0 0 0 0 0,0 0 0 0 0,0 0 0 0 0,0 0 0 0 0,0 0 0 0 0,0-1 0 0 0,0 1 0 0 0,0 0 0 0 0,0 0 0 0 0,0 0-1 0 0,0 0 1 0 0,0 0 0 0 0,0 0 0 0 0,0-1 0 0 0,0 1 0 0 0,0 0 0 0 0,0 0 0 0 0,0 0 0 0 0,0 0 0 0 0,0 0 0 0 0,0 0-1 0 0,0-1 1 0 0,0 1 0 0 0,0 0 0 0 0,0 0 0 0 0,0 0 0 0 0,0 0 0 0 0,0 0 0 0 0,0 0 0 0 0,1 0 0 0 0,-1 0 0 0 0,0 0-1 0 0,0-1 1 0 0,0 1 0 0 0,0 0 0 0 0,0 0 0 0 0,0 0 0 0 0,0 0 0 0 0,1 0 0 0 0,-1 0 0 0 0,0 0 0 0 0,0 0 0 0 0,0 0-1 0 0,0 0 1 0 0,0 0 0 0 0,0 0 0 0 0,0 0 0 0 0,1 0 0 0 0,-1 0-9 0 0,4 3-14 0 0,23-11-168 0 0,-7 1 50 0 0,32-1-177 0 0,87-2 0 0 0,55 13-20 0 0,-116-1 229 0 0,358 29-398 0 0,56 0 89 0 0,-415-33 425 0 0,110-19 0 0 0,-183 20 738 0 0,-10 9-670 0 0,-19 23-18 0 0,8-5 2 0 0,-25 52-22 0 0,38-71-27 0 0,1 0-1 0 0,0 0 0 0 0,0 0 1 0 0,1 1-1 0 0,0-1 0 0 0,0 0 1 0 0,-1 12-1 0 0,-1 6 28 0 0,-45 265 146 0 0,32-138-141 0 0,-19 119 96 0 0,25-214-88 0 0,-54 347 769 0 0,62-347-489 0 0,2 0 1 0 0,8 64-1 0 0,28 113 402 0 0,30 127-299 0 0,-60-336-369 0 0,-1 0-1 0 0,-1 0 1 0 0,-1 1 0 0 0,-1-1 0 0 0,-3 29 0 0 0,-15 33 235 0 0,13-61-263 0 0,-5 26 83 0 0,-3 88 1 0 0,8-25 12 0 0,5-96-128 0 0,0-16-1 0 0,-1 0-1 0 0,0 0 1 0 0,1 0 0 0 0,-1 0-1 0 0,0 0 1 0 0,-1 0 0 0 0,1 0-1 0 0,-2 4 1 0 0,1-3-7 0 0,1 0 0 0 0,-1 0 1 0 0,0 0-1 0 0,1 0 0 0 0,0 1 0 0 0,0-1 0 0 0,0 0 1 0 0,1 5-1 0 0,1 11 14 0 0,4 54 95 0 0,-6-69-97 0 0,1 0 1 0 0,0 0-1 0 0,0 0 0 0 0,0 0 1 0 0,3 5-1 0 0,-3-5 4 0 0,1-1-1 0 0,-1 1 1 0 0,0 0-1 0 0,0-1 1 0 0,0 6-1 0 0,4 4 55 0 0,0-5-108 0 0,-5-9 27 0 0,0 0 0 0 0,0-1 0 0 0,0 1 0 0 0,0 0 0 0 0,0 0 0 0 0,0 0 0 0 0,-1 0 0 0 0,1 0 0 0 0,0 0 0 0 0,0 0 0 0 0,0 0 0 0 0,0 0 0 0 0,0 0 1 0 0,0 0-1 0 0,0 0 0 0 0,0 0 0 0 0,0 0 0 0 0,0-1 0 0 0,0 1 0 0 0,0 0 0 0 0,0 0 0 0 0,-1 0 0 0 0,1 0 0 0 0,0 0 0 0 0,0 0 0 0 0,0 0 0 0 0,0 0 0 0 0,0 0 0 0 0,0 0 0 0 0,0 0 1 0 0,0 0-1 0 0,0 0 0 0 0,0 0 0 0 0,-1 0 0 0 0,1 0 0 0 0,0 0 0 0 0,0 0 0 0 0,0 0 0 0 0,0 0 0 0 0,0 0 0 0 0,0 0 0 0 0,0 1 0 0 0,0-1 0 0 0,0 0 0 0 0,0 0 0 0 0,0 0 0 0 0,0 0 1 0 0,-1 0-1 0 0,1 0 0 0 0,0 0 0 0 0,0 0 0 0 0,0 0 0 0 0,0 0 0 0 0,0 0 0 0 0,0 0 0 0 0,0 0 0 0 0,0 0 0 0 0,0 1 0 0 0,0-1 0 0 0,0 0 0 0 0,0 0 0 0 0,0 0 0 0 0,0 0 1 0 0,-2-21-7314 0 0,-2 11 4917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5:19.777"/>
    </inkml:context>
    <inkml:brush xml:id="br0">
      <inkml:brushProperty name="width" value="0.1" units="cm"/>
      <inkml:brushProperty name="height" value="0.1" units="cm"/>
      <inkml:brushProperty name="color" value="#F6630D"/>
    </inkml:brush>
  </inkml:definitions>
  <inkml:trace contextRef="#ctx0" brushRef="#br0">1 27 9129 0 0,'0'-1'93'0'0,"0"-1"0"0"0,1 0 1 0 0,-1 0-1 0 0,1 1 0 0 0,-1-1 0 0 0,1 0 1 0 0,0 1-1 0 0,-1-1 0 0 0,1 0 0 0 0,0 1 1 0 0,0-1-1 0 0,0 1 0 0 0,0 0 0 0 0,2-2 1 0 0,-1 2 21 0 0,-1 1 1 0 0,0 0-1 0 0,1 0 0 0 0,-1 0 1 0 0,1-1-1 0 0,-1 1 1 0 0,1 1-1 0 0,-1-1 1 0 0,0 0-1 0 0,1 0 1 0 0,-1 1-1 0 0,1-1 0 0 0,-1 0 1 0 0,0 1-1 0 0,1-1 1 0 0,-1 1-1 0 0,0 0 1 0 0,0-1-1 0 0,2 2 1 0 0,16 8 220 0 0,-1 1 0 0 0,0 0 0 0 0,-1 1 0 0 0,0 1 0 0 0,-1 0 1 0 0,0 2-1 0 0,-1 0 0 0 0,18 23 0 0 0,-30-34-679 0 0,0 0 0 0 0,0-1-1 0 0,0 0 1 0 0,0 0 0 0 0,1 0-1 0 0,-1 0 1 0 0,1-1 0 0 0,0 1 0 0 0,0-1-1 0 0,0 0 1 0 0,0 0 0 0 0,0 0-1 0 0,0 0 1 0 0,1-1 0 0 0,5 1 0 0 0,1 0-1062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5:20.120"/>
    </inkml:context>
    <inkml:brush xml:id="br0">
      <inkml:brushProperty name="width" value="0.1" units="cm"/>
      <inkml:brushProperty name="height" value="0.1" units="cm"/>
      <inkml:brushProperty name="color" value="#F6630D"/>
    </inkml:brush>
  </inkml:definitions>
  <inkml:trace contextRef="#ctx0" brushRef="#br0">494 41 10813 0 0,'3'-20'522'0'0,"0"-1"6755"0"0,-22 30-3580 0 0,-10 11-2637 0 0,-1-2 0 0 0,-41 19-1 0 0,21-12-605 0 0,32-15-261 0 0,-46 23 273 0 0,0 4 1 0 0,-59 46-1 0 0,118-79-773 0 0,1 0 1 0 0,-1 0-1 0 0,1 0 1 0 0,0 1-1 0 0,-6 8 1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5:34.837"/>
    </inkml:context>
    <inkml:brush xml:id="br0">
      <inkml:brushProperty name="width" value="0.1" units="cm"/>
      <inkml:brushProperty name="height" value="0.1" units="cm"/>
      <inkml:brushProperty name="color" value="#F6630D"/>
    </inkml:brush>
  </inkml:definitions>
  <inkml:trace contextRef="#ctx0" brushRef="#br0">1494 34 5849 0 0,'-1'-1'72'0'0,"1"-1"1"0"0,0 1 0 0 0,-1 0 0 0 0,0 0-1 0 0,1 1 1 0 0,-1-1 0 0 0,0 0 0 0 0,1 0-1 0 0,-1 0 1 0 0,0 0 0 0 0,0 0 0 0 0,0 1-1 0 0,1-1 1 0 0,-1 0 0 0 0,0 1-1 0 0,0-1 1 0 0,0 1 0 0 0,0-1 0 0 0,0 1-1 0 0,0-1 1 0 0,-1 1 0 0 0,1 0 0 0 0,0 0-1 0 0,0-1 1 0 0,0 1 0 0 0,-2 0 0 0 0,8-1 446 0 0,0-1 0 0 0,0 1 1 0 0,0-1-1 0 0,10-7 1697 0 0,-34 17-1128 0 0,13-5-819 0 0,-13 8 305 0 0,19-10-558 0 0,-1-1 0 0 0,0 1 0 0 0,1-1 0 0 0,0 1 0 0 0,-1 0 0 0 0,1-1 0 0 0,-1 1 0 0 0,1-1 1 0 0,0 1-1 0 0,-1 0 0 0 0,1-1 0 0 0,0 1 0 0 0,0 0 0 0 0,-1 0 0 0 0,1-1 0 0 0,0 1 0 0 0,0 0 1 0 0,0 0-1 0 0,0-1 0 0 0,0 1 0 0 0,0 0 0 0 0,0-1 0 0 0,0 1 0 0 0,0 0 0 0 0,1 1 0 0 0,5 23 402 0 0,-4-16-280 0 0,0 0 1 0 0,1 0-1 0 0,6 14 1 0 0,5 9 209 0 0,0 2 0 0 0,11 46 0 0 0,-1-1 140 0 0,-1-7-137 0 0,-4 1 0 0 0,-3 0-1 0 0,-3 2 1 0 0,6 132 0 0 0,-19 108 362 0 0,-2-139-437 0 0,4-133-255 0 0,14 80 0 0 0,-11-93-18 0 0,-4 16-15 0 0,-2-43 19 0 0,1 1-1 0 0,-1-1 1 0 0,0 0-1 0 0,0 0 0 0 0,0 0 1 0 0,0 1-1 0 0,-2 2 1 0 0,1-2 0 0 0,0 0 1 0 0,1-1 0 0 0,0 1-1 0 0,-1 0 1 0 0,2 0 0 0 0,-1 0-1 0 0,-1 7 1 0 0,2 37 40 0 0,-8 53 0 0 0,6-95-44 0 0,1 1-1 0 0,-1-1 0 0 0,0 0 0 0 0,-6 12 0 0 0,7-17 7 0 0,0 0 0 0 0,0 0 0 0 0,-1 0 0 0 0,1 0 0 0 0,0 0 0 0 0,-1-1 0 0 0,1 1 1 0 0,-1-1-1 0 0,1 1 0 0 0,-1-1 0 0 0,1 0 0 0 0,-1 1 0 0 0,1-1 0 0 0,-1 0 0 0 0,1 0 0 0 0,-1 0 0 0 0,0 0 1 0 0,1 0-1 0 0,-3-1 0 0 0,-37-7-7 0 0,24 4-1 0 0,-45-7 14 0 0,-114-17-18 0 0,96 20-9 0 0,-1 4 1 0 0,1 3-1 0 0,-1 4 1 0 0,1 3-1 0 0,0 4 1 0 0,-107 28-1 0 0,-244 48-11 0 0,254-73-8 0 0,163-14 29 0 0,9 0 7 0 0,6-1-15 0 0,0 2 7 0 0,-1 0 1 0 0,0 0 0 0 0,1 0 0 0 0,-1 1 0 0 0,1-1 0 0 0,-1 0 0 0 0,0 0 0 0 0,1 0 0 0 0,-1 1 0 0 0,0-1 0 0 0,1 0 0 0 0,-1 0 0 0 0,0 1 0 0 0,1-1 0 0 0,-1 0 0 0 0,0 1 0 0 0,0-1 0 0 0,1 0 0 0 0,-1 1-1 0 0,0-1 1 0 0,0 0 0 0 0,0 1 0 0 0,0-1 0 0 0,1 0 0 0 0,-1 1 0 0 0,0-1 0 0 0,0 1 0 0 0,7 22 11 0 0,1 25 19 0 0,23 248 130 0 0,-11-112 173 0 0,17 267 166 0 0,-28-219-456 0 0,-7-72-27 0 0,-2 120 30 0 0,-3 196-19 0 0,9-399-21 0 0,5 71 6 0 0,-8 182 1 0 0,-9-252-4 0 0,-3 199 100 0 0,10-205 65 0 0,6 54 884 0 0,3 7-505 0 0,9 58 9 0 0,-11-147-429 0 0,-1-1 0 0 0,0 52 0 0 0,-3 2-213 0 0,-1-90-6 0 0,-3-7 81 0 0,0 0 0 0 0,1 0 0 0 0,-1 1 0 0 0,0-1 0 0 0,0 0 0 0 0,0 1 0 0 0,1-1 0 0 0,-1 0-1 0 0,0 1 1 0 0,0-1 0 0 0,0 0 0 0 0,0 1 0 0 0,0-1 0 0 0,0 0 0 0 0,0 1 0 0 0,1-1 0 0 0,-1 1 0 0 0,0-1 0 0 0,0 0 0 0 0,0 1 0 0 0,-1-1 0 0 0,1 0 0 0 0,0 1 0 0 0,0-1 0 0 0,0 0-1 0 0,0 1 1 0 0,0-1 0 0 0,0 0 0 0 0,0 1 0 0 0,-1-1 0 0 0,1 0 0 0 0,0 1 0 0 0,0-1 0 0 0,0 0 0 0 0,-1 1 0 0 0,1-1 0 0 0,0 0 0 0 0,0 0 0 0 0,-1 1 0 0 0,1-1 0 0 0,-1 0 0 0 0,2-1-219 0 0,0-1 1 0 0,-1 0-1 0 0,1 1 1 0 0,0-1 0 0 0,-1 0-1 0 0,0 0 1 0 0,1 0-1 0 0,-1 0 1 0 0,0 1-1 0 0,0-1 1 0 0,0 0 0 0 0,0 0-1 0 0,-1-3 1 0 0,1-1-484 0 0,-1-30-3133 0 0,-3 9 1383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5:35.352"/>
    </inkml:context>
    <inkml:brush xml:id="br0">
      <inkml:brushProperty name="width" value="0.1" units="cm"/>
      <inkml:brushProperty name="height" value="0.1" units="cm"/>
      <inkml:brushProperty name="color" value="#F6630D"/>
    </inkml:brush>
  </inkml:definitions>
  <inkml:trace contextRef="#ctx0" brushRef="#br0">6 17 8201 0 0,'-4'-7'217'0'0,"4"7"-210"0"0,0 0-1 0 0,0 0 0 0 0,0-1 0 0 0,0 1 1 0 0,0 0-1 0 0,0 0 0 0 0,-1 0 1 0 0,1 0-1 0 0,0 0 0 0 0,0 0 0 0 0,0 0 1 0 0,0-1-1 0 0,0 1 0 0 0,0 0 0 0 0,0 0 1 0 0,0 0-1 0 0,0 0 0 0 0,0 0 0 0 0,0 0 1 0 0,0-1-1 0 0,0 1 0 0 0,-1 0 0 0 0,1 0 1 0 0,0 0-1 0 0,0 0 0 0 0,0-1 1 0 0,0 1-1 0 0,1 0 0 0 0,-1 0 0 0 0,0 0 1 0 0,0 0-1 0 0,0 0 0 0 0,0-1 0 0 0,0 1 1 0 0,0 0-1 0 0,0 0 0 0 0,0 0 0 0 0,0 0 1 0 0,0 0-1 0 0,0 0 0 0 0,0-1 0 0 0,0 1 1 0 0,1 0-1 0 0,-1 0 0 0 0,0 0 0 0 0,0 0 1 0 0,0 0-1 0 0,0 0 0 0 0,0 0 1 0 0,0 0-1 0 0,1 0 0 0 0,-1 0 0 0 0,0-1 1 0 0,0 1-1 0 0,2-2 976 0 0,-2 2-942 0 0,0 0 1 0 0,0 1-1 0 0,0-1 1 0 0,0 0-1 0 0,0 0 1 0 0,0 1-1 0 0,0-1 1 0 0,0 0 0 0 0,0 0-1 0 0,1 1 1 0 0,-1-1-1 0 0,0 0 1 0 0,0 0-1 0 0,0 0 1 0 0,0 1-1 0 0,0-1 1 0 0,0 0-1 0 0,0 0 1 0 0,1 0 0 0 0,-1 1-1 0 0,0-1 1 0 0,0 0-1 0 0,0 0 1 0 0,1 0-1 0 0,-1 0 1 0 0,0 1-1 0 0,0-1 1 0 0,0 0-1 0 0,1 0 1 0 0,-1 0 0 0 0,0 0-1 0 0,0 0 1 0 0,1 0-1 0 0,-1 0 1 0 0,0 0-1 0 0,0 0 1 0 0,1 0-1 0 0,-1 0 1 0 0,0 0-1 0 0,0 0 1 0 0,1 0 0 0 0,-1 0-1 0 0,0 0 1 0 0,0 0-1 0 0,1 0 1 0 0,-1 0-1 0 0,0 0 1 0 0,0 0-1 0 0,1 0 1 0 0,-1 0-1 0 0,0 0 1 0 0,0-1 0 0 0,0 1-1 0 0,1 0 1 0 0,-1 0-1 0 0,0 0 1 0 0,0 0-1 0 0,0-1 1 0 0,1 1-1 0 0,-1 0 1 0 0,0 0-1 0 0,0 0 1 0 0,0-1-1 0 0,0 1 1 0 0,0 0 0 0 0,1-1-1 0 0,0 4 119 0 0,0 0 0 0 0,1 0 0 0 0,0 0 0 0 0,0 0 0 0 0,0-1 0 0 0,0 1 0 0 0,0-1 0 0 0,0 0 1 0 0,1 1-1 0 0,-1-1 0 0 0,1 0 0 0 0,-1 0 0 0 0,1-1 0 0 0,0 1 0 0 0,0 0 0 0 0,0-1 0 0 0,3 1 0 0 0,11 5 107 0 0,35 8 0 0 0,-21-7-55 0 0,241 72-2475 0 0,-270-80 2206 0 0,8 3-886 0 0,1 0 0 0 0,-1-1 0 0 0,21 2 1 0 0,-27-5 745 0 0,-1 1 0 0 0,1 0 1 0 0,0-1-1 0 0,0 1 1 0 0,-1-1-1 0 0,1 0 1 0 0,0 0-1 0 0,-1-1 1 0 0,1 1-1 0 0,-1-1 1 0 0,0 0-1 0 0,1 0 1 0 0,-1 0-1 0 0,5-4 1 0 0,11-10-178 0 0,2-2 504 0 0,0 0 0 0 0,1 2 0 0 0,1 0 0 0 0,69-40 11939 0 0,-99 63-11153 0 0,1-1-503 0 0,-1 0 1 0 0,0-1 0 0 0,0 0 0 0 0,-15 9 0 0 0,9-6-141 0 0,-27 19-78 0 0,1 3 0 0 0,2 1 0 0 0,-57 61 0 0 0,77-76-842 0 0,-3 3-4607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5:37.124"/>
    </inkml:context>
    <inkml:brush xml:id="br0">
      <inkml:brushProperty name="width" value="0.1" units="cm"/>
      <inkml:brushProperty name="height" value="0.1" units="cm"/>
      <inkml:brushProperty name="color" value="#F6630D"/>
    </inkml:brush>
  </inkml:definitions>
  <inkml:trace contextRef="#ctx0" brushRef="#br0">156 5997 6657 0 0,'0'-15'2446'0'0,"-3"-51"3986"0"0,0 34-5707 0 0,-10-36-1 0 0,5 25-319 0 0,2 0 0 0 0,-2-81 0 0 0,15-91-424 0 0,-1 60 32 0 0,-15-590 14 0 0,-49 359-11 0 0,5 50-86 0 0,50 281 72 0 0,6-99 0 0 0,20-52-22 0 0,-23 205 20 0 0,4-25-10 0 0,-2 0 1 0 0,-1 0-1 0 0,-1 0 1 0 0,-1 0 0 0 0,-1 0-1 0 0,-6-26 1 0 0,-10-95-33 0 0,13 94-14 0 0,3 5-3 0 0,2 47 39 0 0,0 2-236 0 0,-1 0 223 0 0,1-1 1 0 0,0 0-1 0 0,0 1 1 0 0,0-1-1 0 0,0 0 1 0 0,0 1-1 0 0,0-1 1 0 0,-1 0-1 0 0,1 1 1 0 0,0-1-1 0 0,0 0 1 0 0,0 1-1 0 0,0-1 1 0 0,0 1-1 0 0,1-1 0 0 0,-1 0 1 0 0,0 1-1 0 0,0-1 1 0 0,0 0-1 0 0,0 1 1 0 0,0-1-1 0 0,0 0 1 0 0,1 1-1 0 0,-1-1 1 0 0,0 0-1 0 0,0 1 1 0 0,0-1-1 0 0,1 0 1 0 0,-1 0-1 0 0,0 1 1 0 0,0-1-1 0 0,1 0 1 0 0,-1 0-1 0 0,0 0 1 0 0,1 1-1 0 0,-1-1 1 0 0,0 0-1 0 0,1 0 1 0 0,-1 0-1 0 0,3 0-177 0 0,-2 1-47 0 0,1-1 0 0 0,-1 0 0 0 0,0 0 0 0 0,1 0 0 0 0,-1 0 0 0 0,1 0 0 0 0,-1 0 0 0 0,0 0 0 0 0,1-1 0 0 0,-1 1 0 0 0,0 0 0 0 0,1-1 0 0 0,-1 1 0 0 0,0-1 0 0 0,1 0 0 0 0,-1 1 0 0 0,0-1 0 0 0,0 0 0 0 0,0 0 0 0 0,0 1 1 0 0,0-1-1 0 0,0 0 0 0 0,0 0 0 0 0,0 0 0 0 0,0 0 0 0 0,0-1 0 0 0,1-1 0 0 0,23-27-2523 0 0,-46 24 562 0 0,16 4 2302 0 0,8 5 836 0 0,-13-31 1866 0 0,4 20-2265 0 0,3-3 1662 0 0,19 5-1166 0 0,38-2-930 0 0,0 2 0 0 0,59 1 1 0 0,-25 2-58 0 0,1127-50 375 0 0,-1111 50-320 0 0,239-15 376 0 0,-308 12-379 0 0,-28 4-1 0 0,0 0 0 0 0,0 0-1 0 0,0 1 1 0 0,0 0 0 0 0,0 1 0 0 0,1 0 0 0 0,-1 0 0 0 0,0 0-1 0 0,12 3 1 0 0,-12 0 461 0 0,-18-4-119 0 0,-17-8 84 0 0,20 1-474 0 0,0-1-1 0 0,1 1 1 0 0,1-2-1 0 0,-1 1 1 0 0,2-1-1 0 0,-1 0 0 0 0,-7-20 1 0 0,2 7-45 0 0,-5-17 8 0 0,2 0 1 0 0,2-1-1 0 0,2-1 1 0 0,-6-45-1 0 0,6 32 14 0 0,-7-37 2 0 0,5-1 0 0 0,4 0-1 0 0,5-146 1 0 0,26-383-49 0 0,-23 501 44 0 0,-4 0 0 0 0,-38-216-1 0 0,33 287-18 0 0,-4-82-1 0 0,12 111 18 0 0,2 0 0 0 0,0 1-1 0 0,1-1 1 0 0,1 0 0 0 0,1 1 0 0 0,12-36-1 0 0,-8 31-23 0 0,8-50 0 0 0,-15 67 3 0 0,1-46 4 0 0,-2 53 19 0 0,-2-1-255 0 0,2 1 45 0 0,-1 0 0 0 0,1 0 0 0 0,-1 1 0 0 0,1-1 0 0 0,-1 1 0 0 0,1-1 0 0 0,-1 0 0 0 0,1 1 0 0 0,-1-1 0 0 0,1 1 0 0 0,-1-1 0 0 0,0 1 0 0 0,1-1 0 0 0,-1 1 0 0 0,0 0-1 0 0,0-1 1 0 0,-8-6-1910 0 0,3 1 853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6:08:20.886"/>
    </inkml:context>
    <inkml:brush xml:id="br0">
      <inkml:brushProperty name="width" value="0.05" units="cm"/>
      <inkml:brushProperty name="height" value="0.05" units="cm"/>
      <inkml:brushProperty name="color" value="#FFC114"/>
    </inkml:brush>
  </inkml:definitions>
  <inkml:trace contextRef="#ctx0" brushRef="#br0">1 1 24575,'4'0'0,"12"0"0,16 0 0,22 0 0,15 0 0,15 0 0,2 0 0,10 0 0,2 0 0,-1 0 0,-13 0 0,-16 0 0,-19 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10:09:15.589"/>
    </inkml:context>
    <inkml:brush xml:id="br0">
      <inkml:brushProperty name="width" value="0.1" units="cm"/>
      <inkml:brushProperty name="height" value="0.1" units="cm"/>
      <inkml:brushProperty name="color" value="#F6630D"/>
    </inkml:brush>
  </inkml:definitions>
  <inkml:trace contextRef="#ctx0" brushRef="#br0">642 148 4964 0 0,'0'0'469'0'0,"-5"-3"-261"0"0,-13-9 94 0 0,14 10 1208 0 0,-4-3-1259 0 0,-22-16-52 0 0,23 16 1277 0 0,-101 1-1121 0 0,87 3-211 0 0,-19 7 12 0 0,-125 22 41 0 0,151-25-138 0 0,0 1-1 0 0,-21 8 1 0 0,5 6 129 0 0,14-6-87 0 0,4-4-20 0 0,1 0 0 0 0,0 1 0 0 0,0 0-1 0 0,1 1 1 0 0,1 0 0 0 0,-1 1 0 0 0,2-1-1 0 0,-1 2 1 0 0,-11 21 0 0 0,18-28-52 0 0,-1-1 0 0 0,1 1 0 0 0,0 0 0 0 0,1 0 1 0 0,-1 0-1 0 0,1 0 0 0 0,0 1 0 0 0,1-1 0 0 0,-1 0 0 0 0,1 0 0 0 0,0 0 0 0 0,0 1 1 0 0,0-1-1 0 0,1 0 0 0 0,0 0 0 0 0,0 0 0 0 0,0 0 0 0 0,1 0 0 0 0,0 0 1 0 0,0 0-1 0 0,0 0 0 0 0,0 0 0 0 0,1-1 0 0 0,0 1 0 0 0,0-1 0 0 0,0 0 0 0 0,0 0 1 0 0,1 0-1 0 0,4 4 0 0 0,2 1 4 0 0,1-1-1 0 0,0 0 1 0 0,1 0 0 0 0,0-1-1 0 0,0-1 1 0 0,1 0 0 0 0,0 0 0 0 0,16 4-1 0 0,10 1-27 0 0,62 9-1 0 0,-45-12-288 0 0,0-3-1 0 0,0-2 1 0 0,1-3-1 0 0,-1-2 1 0 0,0-3 0 0 0,0-2-1 0 0,94-24 1 0 0,-134 26 186 0 0,0 0 0 0 0,0-1 0 0 0,-1-1 0 0 0,0 0 0 0 0,0-1 1 0 0,0 0-1 0 0,22-19 0 0 0,-33 24 93 0 0,0-1 0 0 0,0 0 0 0 0,0 1 0 0 0,-1-2 0 0 0,1 1 0 0 0,-1 0 0 0 0,0 0 0 0 0,0-1 0 0 0,-1 0 0 0 0,1 1 0 0 0,-1-1 0 0 0,0 0 0 0 0,0 0 0 0 0,-1-1 0 0 0,0 1 0 0 0,0 0-1 0 0,0 0 1 0 0,0-1 0 0 0,-1 1 0 0 0,0 0 0 0 0,0-1 0 0 0,0 1 0 0 0,-1 0 0 0 0,1-1 0 0 0,-1 1 0 0 0,-1 0 0 0 0,-2-9 0 0 0,-3 0 27 0 0,1 0-1 0 0,-2 0 1 0 0,0 0-1 0 0,-1 1 1 0 0,0 1 0 0 0,0-1-1 0 0,-2 2 1 0 0,1-1-1 0 0,-2 1 1 0 0,1 1-1 0 0,-2 0 1 0 0,-17-11-1 0 0,0 2 38 0 0,0 3-1 0 0,-2 0 0 0 0,1 2 0 0 0,-52-16 1 0 0,46 20-223 0 0,0 2 1 0 0,-1 1 0 0 0,0 1 0 0 0,-1 3 0 0 0,1 1 0 0 0,0 2-1 0 0,-49 5 1 0 0,18 4-676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5:37.711"/>
    </inkml:context>
    <inkml:brush xml:id="br0">
      <inkml:brushProperty name="width" value="0.1" units="cm"/>
      <inkml:brushProperty name="height" value="0.1" units="cm"/>
      <inkml:brushProperty name="color" value="#F6630D"/>
    </inkml:brush>
  </inkml:definitions>
  <inkml:trace contextRef="#ctx0" brushRef="#br0">341 11 6097 0 0,'-9'-7'314'0'0,"3"3"286"0"0,-4 14-356 0 0,-27 27-267 0 0,21-20 71 0 0,-24 29-1 0 0,30-33-31 0 0,-10 15 121 0 0,-1 0-1 0 0,-1-1 1 0 0,-2-1-1 0 0,-28 23 1 0 0,-22 20-435 0 0,95-93 57 0 0,0-1 0 0 0,16-29 0 0 0,-20 30 225 0 0,66-103 513 0 0,-79 121-258 0 0,0 0 0 0 0,1 0 0 0 0,0 1 0 0 0,0 0 0 0 0,11-9 0 0 0,-12 12-169 0 0,-1 0 0 0 0,0 1 0 0 0,0-1 1 0 0,1 1-1 0 0,-1 0 0 0 0,0 0 0 0 0,1 0 0 0 0,-1 0 1 0 0,1 1-1 0 0,0-1 0 0 0,-1 1 0 0 0,1 0 0 0 0,-1 0 1 0 0,5 1-1 0 0,13 1 217 0 0,0 1 1 0 0,-1 1 0 0 0,1 1-1 0 0,-1 1 1 0 0,22 8-1 0 0,-32-9-159 0 0,0-1 0 0 0,-1 1 0 0 0,1 1-1 0 0,-1 0 1 0 0,0 0 0 0 0,0 1-1 0 0,-1 0 1 0 0,1 0 0 0 0,-2 1 0 0 0,1 0-1 0 0,9 14 1 0 0,-14-15-51 0 0,0-1 0 0 0,-1 1 1 0 0,0-1-1 0 0,0 1 0 0 0,0 0 0 0 0,-1 0 0 0 0,0 0 0 0 0,0 0 0 0 0,-1 0 0 0 0,0 0 0 0 0,-1 10 0 0 0,4 35 584 0 0,-2-6 23 0 0,-1-33-669 0 0,-1-33-1496 0 0,1 12 267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5:45.626"/>
    </inkml:context>
    <inkml:brush xml:id="br0">
      <inkml:brushProperty name="width" value="0.1" units="cm"/>
      <inkml:brushProperty name="height" value="0.1" units="cm"/>
      <inkml:brushProperty name="color" value="#F6630D"/>
    </inkml:brush>
  </inkml:definitions>
  <inkml:trace contextRef="#ctx0" brushRef="#br0">0 107 8629 0 0,'29'-86'840'0'0,"-28"85"-783"0"0,-1 0 34 0 0,0 0 0 0 0,0 0-1 0 0,0 0 1 0 0,0 0 0 0 0,0 0 0 0 0,1 1 0 0 0,-1-1 0 0 0,0 0 0 0 0,0 0 0 0 0,1 0 0 0 0,-1 1 0 0 0,1-1 0 0 0,-1 0 0 0 0,1 0 0 0 0,-1 1 0 0 0,1-1 0 0 0,-1 1 0 0 0,1-1 0 0 0,-1 0 0 0 0,1 1 0 0 0,0-1 0 0 0,-1 1 0 0 0,1-1 0 0 0,0 1 0 0 0,1-1 0 0 0,-3 23 2282 0 0,0-12-1874 0 0,3 18 316 0 0,1-1 0 0 0,1 0 0 0 0,2 0 0 0 0,11 33 1 0 0,2 14 241 0 0,70 388 3497 0 0,-75-357-3961 0 0,-6 0-1 0 0,-6 155 1 0 0,-28 203 950 0 0,22-332-1206 0 0,5-124-269 0 0,0-6-183 0 0,5-14-507 0 0,3-20-1058 0 0,17-80-6677 0 0,-18 79 5280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5:47.217"/>
    </inkml:context>
    <inkml:brush xml:id="br0">
      <inkml:brushProperty name="width" value="0.1" units="cm"/>
      <inkml:brushProperty name="height" value="0.1" units="cm"/>
      <inkml:brushProperty name="color" value="#F6630D"/>
    </inkml:brush>
  </inkml:definitions>
  <inkml:trace contextRef="#ctx0" brushRef="#br0">2 361 8497 0 0,'0'-1'88'0'0,"0"0"1"0"0,-1 0-1 0 0,1 0 1 0 0,0 0 0 0 0,0-1-1 0 0,-1 1 1 0 0,1 0-1 0 0,0 0 1 0 0,0 0-1 0 0,0 0 1 0 0,1-1-1 0 0,-1 1 1 0 0,0 0 0 0 0,0 0-1 0 0,1-1 1 0 0,3 1 1667 0 0,2 10 249 0 0,6 26-402 0 0,-1 1 0 0 0,-1 0 0 0 0,7 60 0 0 0,1 115 476 0 0,0 12-597 0 0,-4-127-1291 0 0,-5 1 0 0 0,-4 0 1 0 0,-5 1-1 0 0,-4-1 0 0 0,-18 114 0 0 0,14-166-132 0 0,-32 248 805 0 0,37-158-807 0 0,3-134-56 0 0,0-1-1 0 0,1 1 1 0 0,-1-1-1 0 0,0 0 1 0 0,1 1-1 0 0,-1-1 1 0 0,0 0-1 0 0,0 1 1 0 0,1-1-1 0 0,-1 0 1 0 0,1 1-1 0 0,-1-1 1 0 0,0 0-1 0 0,1 0 1 0 0,-1 0-1 0 0,1 1 1 0 0,-1-1 0 0 0,1 0-1 0 0,-1 0 1 0 0,1 0-1 0 0,-1 0 1 0 0,0 0-1 0 0,1 0 1 0 0,-1 0-1 0 0,1 0 1 0 0,-1 0-1 0 0,1 0 1 0 0,-1 0-1 0 0,1 0 1 0 0,-1 0-1 0 0,1 0 1 0 0,-1 0-1 0 0,1 0 1 0 0,-1 0-1 0 0,0-1 1 0 0,1 1 0 0 0,-1 0-1 0 0,1 0 1 0 0,0-1-1 0 0,28-10 14 0 0,-20 8-20 0 0,113-26 10 0 0,241-26 0 0 0,130 28 32 0 0,529 19-77 0 0,132-4 88 0 0,-1110 10-31 0 0,12 1 77 0 0,0-3 0 0 0,0-2-1 0 0,69-16 1 0 0,-122 22-47 0 0,0-1 0 0 0,-1 0 1 0 0,1 0-1 0 0,0 0 0 0 0,-1 0 0 0 0,1 0 0 0 0,0-1 0 0 0,-1 1 0 0 0,0-1 1 0 0,1 1-1 0 0,-1-1 0 0 0,0 0 0 0 0,0 0 0 0 0,0 0 0 0 0,2-3 1 0 0,-3 3-31 0 0,-1 1 0 0 0,1-1 0 0 0,-1 1 0 0 0,1-1 0 0 0,-1 1 0 0 0,0-1 1 0 0,0 0-1 0 0,0 1 0 0 0,0-1 0 0 0,0 1 0 0 0,0-1 0 0 0,0 0 0 0 0,-1 1 0 0 0,1-1 1 0 0,0 1-1 0 0,-1-1 0 0 0,0 1 0 0 0,1-1 0 0 0,-1 1 0 0 0,0-1 0 0 0,1 1 0 0 0,-1 0 1 0 0,0-1-1 0 0,0 1 0 0 0,0 0 0 0 0,-2-2 0 0 0,-4-8-12 0 0,0 1 0 0 0,2-2 1 0 0,-1 1-1 0 0,-3-13 0 0 0,8 23-2 0 0,-13-40-33 0 0,1 0 1 0 0,2 0-1 0 0,-10-85 1 0 0,4-130-644 0 0,16 231 603 0 0,0 0-8 0 0,-3-70-186 0 0,10-103 0 0 0,2 119 211 0 0,11-187-28 0 0,-19 224 55 0 0,-2 1 0 0 0,-2-1 0 0 0,-1 1 0 0 0,-16-58-1 0 0,-4 1-196 0 0,10 36-88 0 0,-35-93 0 0 0,48 150 302 0 0,0 1 0 0 0,0 0 1 0 0,-1 0-1 0 0,1 0 1 0 0,-1 0-1 0 0,0 0 0 0 0,0 1 1 0 0,0-1-1 0 0,-1 1 1 0 0,1 0-1 0 0,-1 0 0 0 0,0 0 1 0 0,0 0-1 0 0,0 1 1 0 0,0 0-1 0 0,0 0 0 0 0,-1 0 1 0 0,1 0-1 0 0,-1 0 1 0 0,1 1-1 0 0,-1 0 0 0 0,-5-1 1 0 0,-9 0-14 0 0,0 1 0 0 0,0 0 0 0 0,0 2 0 0 0,-24 3 0 0 0,10-2 39 0 0,-1400 50-72 0 0,355-11 95 0 0,610 0 377 0 0,449-37-499 0 0,18-4 34 0 0,0 1 1 0 0,0-1-1 0 0,0 1 0 0 0,0-1 1 0 0,0 0-1 0 0,0 1 0 0 0,0-1 1 0 0,0 0-1 0 0,-1 0 0 0 0,1 0 1 0 0,0 0-1 0 0,0 0 0 0 0,0 0 1 0 0,0 0-1 0 0,-1 0 0 0 0,1-1 1 0 0,0 1-1 0 0,0 0 0 0 0,0-1 1 0 0,0 1-1 0 0,-2-1 1 0 0,2-1 6 0 0,0 1 0 0 0,0 0 0 0 0,0 0 0 0 0,0 0 0 0 0,-1 0 0 0 0,1 0 1 0 0,0 0-1 0 0,-1 0 0 0 0,1 1 0 0 0,-1-1 0 0 0,1 0 0 0 0,-3 0 0 0 0,17-9-5027 0 0,16 0-628 0 0,-13 5 3413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5:47.631"/>
    </inkml:context>
    <inkml:brush xml:id="br0">
      <inkml:brushProperty name="width" value="0.1" units="cm"/>
      <inkml:brushProperty name="height" value="0.1" units="cm"/>
      <inkml:brushProperty name="color" value="#F6630D"/>
    </inkml:brush>
  </inkml:definitions>
  <inkml:trace contextRef="#ctx0" brushRef="#br0">237 52 7517 0 0,'-13'-2'48'0'0,"-2"1"230"0"0,-84 13 3079 0 0,99-12-3339 0 0,-31 8 1443 0 0,-46 16-1 0 0,77-24-1449 0 0,0 0-1 0 0,0 0 1 0 0,0 0-1 0 0,0 0 0 0 0,0 0 1 0 0,0 1-1 0 0,0-1 1 0 0,0 0-1 0 0,0 0 0 0 0,0 0 1 0 0,0 0-1 0 0,0 0 1 0 0,0 0-1 0 0,1 0 0 0 0,-1 0 1 0 0,0 0-1 0 0,0 0 1 0 0,0 0-1 0 0,0 1 1 0 0,0-1-1 0 0,0 0 0 0 0,0 0 1 0 0,0 0-1 0 0,0 0 1 0 0,0 0-1 0 0,0 0 0 0 0,0 0 1 0 0,0 0-1 0 0,0 0 1 0 0,0 0-1 0 0,-1 1 1 0 0,1-1-1 0 0,0 0 0 0 0,0 0 1 0 0,0 0-1 0 0,0 0 1 0 0,0 0-1 0 0,0 0 0 0 0,0 0 1 0 0,0 0-1 0 0,0 0 1 0 0,0 0-1 0 0,0 0 0 0 0,0 0 1 0 0,0 1-1 0 0,0-1 1 0 0,0 0-1 0 0,-1 0 1 0 0,1 0-1 0 0,0 0 0 0 0,0 0 1 0 0,0 0-1 0 0,0 0 1 0 0,0 0-1 0 0,0 0 0 0 0,0 0 1 0 0,0 0-1 0 0,0 0 1 0 0,0 0-1 0 0,-1 0 0 0 0,1 0 1 0 0,0 0-1 0 0,0 0 1 0 0,0 0-1 0 0,12 2 448 0 0,18-2 72 0 0,2066-53 3990 0 0,-2012 53-4414 0 0,618-16 1224 0 0,-656 9-930 0 0,-46 7-398 0 0,0 0 0 0 0,0 0 0 0 0,0 0 0 0 0,0-1-1 0 0,0 1 1 0 0,0 0 0 0 0,0 0 0 0 0,0 0 0 0 0,0 0 0 0 0,0 0 0 0 0,0 0 0 0 0,0 0 0 0 0,0 0 0 0 0,0 0-1 0 0,0 0 1 0 0,0 0 0 0 0,0 0 0 0 0,0 0 0 0 0,0 0 0 0 0,0 0 0 0 0,0 0 0 0 0,0 0 0 0 0,0-1-1 0 0,0 1 1 0 0,0 0 0 0 0,0 0 0 0 0,0 0 0 0 0,0 0 0 0 0,0 0 0 0 0,0 0 0 0 0,0 0 0 0 0,0 0-1 0 0,0 0 1 0 0,0 0 0 0 0,0 0 0 0 0,0 0 0 0 0,0 0 0 0 0,0 0 0 0 0,0 0 0 0 0,0 0 0 0 0,0 0 0 0 0,0 0-1 0 0,0 0 1 0 0,1 0 0 0 0,-1 0 0 0 0,0 0 0 0 0,0-1 0 0 0,0 1 0 0 0,0 0 0 0 0,0 0 0 0 0,0 0-1 0 0,0 0 1 0 0,0 0 0 0 0,0 0 0 0 0,0 0 0 0 0,0 0 0 0 0,0 0 0 0 0,-8-3-96 0 0,-12-3-314 0 0,-31 0-2445 0 0,1 2 0 0 0,-74 3 0 0 0,76 4 745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5:48.047"/>
    </inkml:context>
    <inkml:brush xml:id="br0">
      <inkml:brushProperty name="width" value="0.1" units="cm"/>
      <inkml:brushProperty name="height" value="0.1" units="cm"/>
      <inkml:brushProperty name="color" value="#F6630D"/>
    </inkml:brush>
  </inkml:definitions>
  <inkml:trace contextRef="#ctx0" brushRef="#br0">77 81 4136 0 0,'-59'2'746'0'0,"42"-2"308"0"0,17 1-886 0 0,-1 0-1 0 0,1 0 1 0 0,0 0 0 0 0,0 0 0 0 0,0 0-1 0 0,0 0 1 0 0,0 0 0 0 0,0 0-1 0 0,0 0 1 0 0,0 0 0 0 0,1 0 0 0 0,-1 0-1 0 0,1 2 1 0 0,18 3 548 0 0,0 1 0 0 0,1-2 0 0 0,0-1 0 0 0,0-1-1 0 0,1 0 1 0 0,30-1 0 0 0,-17 1-230 0 0,464-10 2226 0 0,-304-2-2070 0 0,528-1 725 0 0,206-9-66 0 0,-887 17-1218 0 0,44-2 67 0 0,119-21 1 0 0,-197 23-147 0 0,-4 2-6 0 0,0 0 0 0 0,0-1 0 0 0,0 1 0 0 0,0-1 0 0 0,0 0 0 0 0,-1 0 0 0 0,1 0 0 0 0,0 0 0 0 0,0 0 1 0 0,-1-1-1 0 0,1 1 0 0 0,2-3 0 0 0,-5 4-8 0 0,0-1 0 0 0,0 0 1 0 0,-1 1-1 0 0,1-1 0 0 0,0 1 0 0 0,-1-1 0 0 0,1 1 1 0 0,-1-1-1 0 0,1 1 0 0 0,-1-1 0 0 0,1 1 1 0 0,-1-1-1 0 0,1 1 0 0 0,-1 0 0 0 0,1-1 0 0 0,-1 1 1 0 0,1 0-1 0 0,-1-1 0 0 0,0 1 0 0 0,1 0 1 0 0,-1 0-1 0 0,-1-1 0 0 0,-17-6-441 0 0,18 7 398 0 0,-28-7-1253 0 0,0 1 0 0 0,0 2-1 0 0,-1 1 1 0 0,-54 2 0 0 0,35 0-456 0 0,-3 0 15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5:48.470"/>
    </inkml:context>
    <inkml:brush xml:id="br0">
      <inkml:brushProperty name="width" value="0.1" units="cm"/>
      <inkml:brushProperty name="height" value="0.1" units="cm"/>
      <inkml:brushProperty name="color" value="#F6630D"/>
    </inkml:brush>
  </inkml:definitions>
  <inkml:trace contextRef="#ctx0" brushRef="#br0">55 71 5757 0 0,'-24'1'150'0'0,"21"-2"-37"0"0,0 1-1 0 0,0 0 0 0 0,-1 1 1 0 0,1-1-1 0 0,0 0 1 0 0,-6 3-1 0 0,9-3-94 0 0,-1 0-1 0 0,1 0 1 0 0,0 0 0 0 0,0 0 0 0 0,0 0-1 0 0,0 0 1 0 0,0 0 0 0 0,-1 1-1 0 0,1-1 1 0 0,0 0 0 0 0,0 0 0 0 0,0 0-1 0 0,0 0 1 0 0,0 0 0 0 0,0 1-1 0 0,0-1 1 0 0,0 0 0 0 0,0 0 0 0 0,0 0-1 0 0,0 0 1 0 0,0 1 0 0 0,0-1-1 0 0,0 0 1 0 0,0 0 0 0 0,0 0 0 0 0,0 1-1 0 0,0-1 1 0 0,0 0 0 0 0,0 0 0 0 0,0 0-1 0 0,0 0 1 0 0,0 1 0 0 0,0-1-1 0 0,0 0 1 0 0,0 0 0 0 0,0 0 0 0 0,0 0-1 0 0,0 0 1 0 0,1 1 0 0 0,-1-1-1 0 0,0 0 1 0 0,0 0 0 0 0,0 0 0 0 0,0 0-1 0 0,0 0 1 0 0,0 0 0 0 0,1 1-1 0 0,-1-1 1 0 0,0 0 0 0 0,0 0 0 0 0,0 0-1 0 0,0 0 1 0 0,1 0 0 0 0,-1 0 0 0 0,0 0-1 0 0,0 0 1 0 0,0 0 0 0 0,0 0-1 0 0,1 0 1 0 0,10 6 523 0 0,23-1 405 0 0,-1 0-1 0 0,66-1 1 0 0,-29-2-291 0 0,537 10 2516 0 0,2-26-1921 0 0,-607 14-1248 0 0,511-10 348 0 0,71-3-245 0 0,-4-21 38 0 0,-558 33-137 0 0,-7 0-10 0 0,0-1 1 0 0,-1 0-1 0 0,19-5 1 0 0,-33 7 3 0 0,0 0 0 0 0,1 0 0 0 0,-1 0 0 0 0,0 0 0 0 0,0 0 0 0 0,1 0 0 0 0,-1 0 0 0 0,0 0 0 0 0,0 0 0 0 0,1 0 0 0 0,-1 0 0 0 0,0 0 0 0 0,0 0 0 0 0,1 0 0 0 0,-1-1 0 0 0,0 1 0 0 0,0 0 0 0 0,0 0 0 0 0,1 0 0 0 0,-1 0 0 0 0,0 0 0 0 0,0-1 0 0 0,0 1 0 0 0,0 0 0 0 0,1 0 0 0 0,-1 0 0 0 0,0-1 0 0 0,0 1 0 0 0,0 0 0 0 0,0 0 0 0 0,0-1 0 0 0,0 1 0 0 0,0 0 0 0 0,0 0 0 0 0,1-1 0 0 0,-10-3-104 0 0,-14-1-339 0 0,-6 2-450 0 0,-23-2-1203 0 0,-9-2-677 0 0,25 4 1176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5:48.892"/>
    </inkml:context>
    <inkml:brush xml:id="br0">
      <inkml:brushProperty name="width" value="0.1" units="cm"/>
      <inkml:brushProperty name="height" value="0.1" units="cm"/>
      <inkml:brushProperty name="color" value="#F6630D"/>
    </inkml:brush>
  </inkml:definitions>
  <inkml:trace contextRef="#ctx0" brushRef="#br0">107 0 3928 0 0,'-100'7'1272'0'0,"93"-5"-511"0"0,10 1-121 0 0,12 2 48 0 0,166 27 1850 0 0,301 14 0 0 0,190-38-553 0 0,-477-8-1468 0 0,1098-20 1302 0 0,-1231 19-1782 0 0,179-12 71 0 0,-234 12-98 0 0,-5 2-7 0 0,1-1 0 0 0,-1-1 0 0 0,1 1 0 0 0,0 0 0 0 0,-1-1 0 0 0,1 1 0 0 0,-1-1 0 0 0,1 0 0 0 0,-1 0 0 0 0,0 0 0 0 0,1 0 0 0 0,3-2 0 0 0,-6 2-3 0 0,0 1 0 0 0,0-1 0 0 0,0 1 0 0 0,-1 0 0 0 0,1-1 0 0 0,0 1 0 0 0,0 0 0 0 0,0-1 0 0 0,-1 1 1 0 0,1-1-1 0 0,0 1 0 0 0,0 0 0 0 0,-1 0 0 0 0,1-1 0 0 0,0 1 0 0 0,-1 0 0 0 0,1-1 0 0 0,0 1 0 0 0,-1 0 0 0 0,1 0 0 0 0,0 0 0 0 0,-1-1 0 0 0,1 1 0 0 0,-1 0 0 0 0,1 0 0 0 0,0 0 0 0 0,-1 0 0 0 0,1 0 0 0 0,-1 0 0 0 0,-17-5-45 0 0,16 4 23 0 0,-56-11-1920 0 0,0 2 1 0 0,-114-4-1 0 0,109 11 290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5:49.235"/>
    </inkml:context>
    <inkml:brush xml:id="br0">
      <inkml:brushProperty name="width" value="0.1" units="cm"/>
      <inkml:brushProperty name="height" value="0.1" units="cm"/>
      <inkml:brushProperty name="color" value="#F6630D"/>
    </inkml:brush>
  </inkml:definitions>
  <inkml:trace contextRef="#ctx0" brushRef="#br0">55 2 4636 0 0,'-22'-1'92'0'0,"18"1"79"0"0,0 0 1 0 0,0-1-1 0 0,-1 1 0 0 0,1 1 1 0 0,-8 0-1 0 0,40 10 2146 0 0,59 5-746 0 0,110 6 0 0 0,-118-15-1128 0 0,765 39 1947 0 0,-733-42-2264 0 0,250 10 136 0 0,963 13 549 0 0,-912-52-575 0 0,-407 25-266 0 0,1-1-1 0 0,0 0 0 0 0,0-1 1 0 0,-1 1-1 0 0,1-1 0 0 0,9-5 1 0 0,-15 7 14 0 0,0 0 0 0 0,0 0-1 0 0,0 0 1 0 0,-1 0 0 0 0,1 0 0 0 0,0 0 0 0 0,0 0 0 0 0,0 0 0 0 0,-1 0 0 0 0,1-1 0 0 0,0 1 0 0 0,0 0 0 0 0,0 0-1 0 0,-1 0 1 0 0,1 0 0 0 0,0-1 0 0 0,0 1 0 0 0,0 0 0 0 0,0 0 0 0 0,0 0 0 0 0,0 0 0 0 0,0-1 0 0 0,-1 1 0 0 0,1 0-1 0 0,0 0 1 0 0,0-1 0 0 0,0 1 0 0 0,0 0 0 0 0,0 0 0 0 0,0 0 0 0 0,0-1 0 0 0,0 1 0 0 0,0 0 0 0 0,0 0 0 0 0,0-1-1 0 0,0 1 1 0 0,0 0 0 0 0,0 0 0 0 0,0 0 0 0 0,1-1 0 0 0,-1 1 0 0 0,0 0 0 0 0,0 0 0 0 0,0-1 0 0 0,0 1-1 0 0,0 0 1 0 0,0 0 0 0 0,0 0 0 0 0,1 0 0 0 0,-1-1 0 0 0,0 1 0 0 0,0 0 0 0 0,0 0 0 0 0,1 0 0 0 0,-1 0 0 0 0,0 0-1 0 0,0 0 1 0 0,0-1 0 0 0,1 1 0 0 0,-1 0 0 0 0,0 0 0 0 0,-25-3-1066 0 0,20 3 871 0 0,-35-4-1162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5:57.190"/>
    </inkml:context>
    <inkml:brush xml:id="br0">
      <inkml:brushProperty name="width" value="0.1" units="cm"/>
      <inkml:brushProperty name="height" value="0.1" units="cm"/>
      <inkml:brushProperty name="color" value="#F6630D"/>
    </inkml:brush>
  </inkml:definitions>
  <inkml:trace contextRef="#ctx0" brushRef="#br0">54 129 7133 0 0,'-6'-3'128'0'0,"-2"-1"-339"0"0,-32-16 12015 0 0,50 16-11695 0 0,38-7 331 0 0,-41 10-419 0 0,150-23 516 0 0,161-10-337 0 0,-318 34-215 0 0,0 0 0 0 0,0 0-1 0 0,0 0 1 0 0,0 0 0 0 0,0 0 0 0 0,0 0-1 0 0,0 0 1 0 0,0 0 0 0 0,0 0 0 0 0,0 0-1 0 0,0 0 1 0 0,0-1 0 0 0,0 1 0 0 0,0 0-1 0 0,0 0 1 0 0,0 0 0 0 0,0 0 0 0 0,0 0-1 0 0,0 0 1 0 0,0 0 0 0 0,0 0 0 0 0,0 0-1 0 0,0 0 1 0 0,0-1 0 0 0,0 1 0 0 0,0 0-1 0 0,0 0 1 0 0,0 0 0 0 0,0 0 0 0 0,0 0-1 0 0,0 0 1 0 0,-19-5-2076 0 0,-33-9-3872 0 0,38 8 4161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5:57.546"/>
    </inkml:context>
    <inkml:brush xml:id="br0">
      <inkml:brushProperty name="width" value="0.1" units="cm"/>
      <inkml:brushProperty name="height" value="0.1" units="cm"/>
      <inkml:brushProperty name="color" value="#F6630D"/>
    </inkml:brush>
  </inkml:definitions>
  <inkml:trace contextRef="#ctx0" brushRef="#br0">32 11 9165 0 0,'0'1'-5'0'0,"-1"-1"1"0"0,0 0-1 0 0,1 0 1 0 0,-1 0-1 0 0,0 0 1 0 0,1 0-1 0 0,-1 1 1 0 0,0-1-1 0 0,1 0 1 0 0,-1 0-1 0 0,0-1 1 0 0,1 1-1 0 0,-1 0 1 0 0,0 0 0 0 0,1 0-1 0 0,-1 0 1 0 0,0-1-1 0 0,1 1 1 0 0,-1 0-1 0 0,1 0 1 0 0,-1-1-1 0 0,0 1 1 0 0,1 0-1 0 0,-1-1 1 0 0,1 1-1 0 0,-1-1 1 0 0,0 0-1 0 0,0 0 52 0 0,1 1 0 0 0,-1-1 0 0 0,1 1 0 0 0,-1-1 0 0 0,1 1-1 0 0,-1-1 1 0 0,0 1 0 0 0,1 0 0 0 0,-1-1 0 0 0,0 1 0 0 0,0 0 0 0 0,1-1 0 0 0,-1 1-1 0 0,0 0 1 0 0,0 0 0 0 0,1 0 0 0 0,-2 0 0 0 0,20 20 2458 0 0,-9-14-2172 0 0,-1-1 0 0 0,1 1-1 0 0,0-2 1 0 0,0 1 0 0 0,1-1-1 0 0,11 3 1 0 0,63 13 399 0 0,1 1-540 0 0,-74-18-162 0 0,-1 1-1 0 0,1 0 1 0 0,-1 1-1 0 0,0 0 1 0 0,12 8 0 0 0,-20-12-6 0 0,0 0 1 0 0,-1 1 0 0 0,1-1 0 0 0,0 0 0 0 0,-1 1 0 0 0,0-1 0 0 0,1 1-1 0 0,-1 0 1 0 0,0-1 0 0 0,0 1 0 0 0,0 0 0 0 0,0 0 0 0 0,0 0 0 0 0,0 0-1 0 0,-1 0 1 0 0,1 0 0 0 0,0 0 0 0 0,-1 0 0 0 0,0 0 0 0 0,1 0-1 0 0,-1 0 1 0 0,0 0 0 0 0,0 0 0 0 0,0 0 0 0 0,0 0 0 0 0,-1 0 0 0 0,1 0-1 0 0,-1 0 1 0 0,1 0 0 0 0,-1 0 0 0 0,0 0 0 0 0,1 0 0 0 0,-1 0 0 0 0,0 0-1 0 0,0-1 1 0 0,-2 4 0 0 0,-2 2 33 0 0,0 0-1 0 0,-1-1 1 0 0,1 1-1 0 0,-1-1 0 0 0,-1 0 1 0 0,1-1-1 0 0,-11 8 1 0 0,-57 29 261 0 0,55-32-348 0 0,0 1 0 0 0,-31 22 0 0 0,11 2-4981 0 0,34-31 3295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10:09:16.193"/>
    </inkml:context>
    <inkml:brush xml:id="br0">
      <inkml:brushProperty name="width" value="0.1" units="cm"/>
      <inkml:brushProperty name="height" value="0.1" units="cm"/>
      <inkml:brushProperty name="color" value="#F6630D"/>
    </inkml:brush>
  </inkml:definitions>
  <inkml:trace contextRef="#ctx0" brushRef="#br0">33 78 6753 0 0,'8'-4'-19'0'0,"0"1"87"0"0,-8 3-63 0 0,1 0 0 0 0,-1 1 0 0 0,0-1 0 0 0,1 1-1 0 0,-1-1 1 0 0,0 1 0 0 0,0-1 0 0 0,1 0 0 0 0,-1 1 0 0 0,0-1 0 0 0,0 1 0 0 0,0-1 0 0 0,0 1 0 0 0,1-1 0 0 0,-1 1 0 0 0,0-1 0 0 0,0 1 0 0 0,0 0 0 0 0,0-1 0 0 0,0 1 0 0 0,0-1 0 0 0,0 1 0 0 0,-1 0 0 0 0,1 5 39 0 0,-1 0 0 0 0,-1 0 0 0 0,1 0 0 0 0,-1 0 0 0 0,0 0 0 0 0,0-1 0 0 0,-1 1 0 0 0,-5 8 0 0 0,4-7-10 0 0,1 1 0 0 0,-1 0-1 0 0,1 0 1 0 0,-2 9 0 0 0,0 3 5 0 0,4-15-31 0 0,-1 1-1 0 0,1 0 0 0 0,0-1 0 0 0,0 1 1 0 0,1 0-1 0 0,-1 0 0 0 0,1 0 1 0 0,1 0-1 0 0,-1 0 0 0 0,1-1 0 0 0,2 8 1 0 0,-2 1-30 0 0,2 0 206 0 0,-3-14-178 0 0,1 0 0 0 0,-1 0 1 0 0,1 0-1 0 0,-1 0 0 0 0,1 0 0 0 0,-1-1 0 0 0,0 1 0 0 0,1 0 0 0 0,-1 0 1 0 0,1 0-1 0 0,-1 0 0 0 0,1 0 0 0 0,-1-1 0 0 0,0 1 0 0 0,1 0 0 0 0,-1 0 1 0 0,0-1-1 0 0,1 1 0 0 0,-1 0 0 0 0,0-1 0 0 0,1 1 0 0 0,-1 0 0 0 0,0-1 1 0 0,0 1-1 0 0,1 0 0 0 0,-1-1 0 0 0,0 1 0 0 0,0-1 0 0 0,0 1 0 0 0,0-1 1 0 0,1 1-1 0 0,-1 0 0 0 0,0-2 0 0 0,4-7-29 0 0,0-1-1 0 0,-1 1 1 0 0,0-1 0 0 0,-1 0-1 0 0,0 0 1 0 0,1-18-1 0 0,-2 25 10 0 0,2-17-73 0 0,0 0 0 0 0,2 0-1 0 0,12-32 1 0 0,-14 43 73 0 0,1 0 0 0 0,1 0 0 0 0,-1 0-1 0 0,1 0 1 0 0,1 1 0 0 0,0 0 0 0 0,0 0 0 0 0,1 0 0 0 0,10-9-1 0 0,-16 16 10 0 0,0 0 0 0 0,1 0 0 0 0,-1 0 0 0 0,1 0 0 0 0,-1 0 0 0 0,1 0 0 0 0,-1 1 0 0 0,1-1 0 0 0,-1 0 0 0 0,1 1 0 0 0,0 0 0 0 0,-1-1 0 0 0,1 1 0 0 0,0 0 0 0 0,0 0 0 0 0,-1-1 0 0 0,1 1 0 0 0,0 1 0 0 0,-1-1 0 0 0,4 1 0 0 0,-2 0 0 0 0,0 0-1 0 0,-1 0 1 0 0,1 0 0 0 0,-1 1 0 0 0,1-1-1 0 0,-1 1 1 0 0,1 0 0 0 0,-1 0 0 0 0,0 0-1 0 0,0 0 1 0 0,3 3 0 0 0,2 5-3 0 0,0 0 1 0 0,-1 1-1 0 0,0-1 1 0 0,8 20-1 0 0,-7-10 18 0 0,-4-13-80 0 0,0 1 0 0 0,0-1 1 0 0,8 15-1 0 0,-8-19-70 0 0,-1 1 0 0 0,-1 0-1 0 0,1 0 1 0 0,-1-1 0 0 0,1 1 0 0 0,-1 0 0 0 0,1 7 0 0 0,1-3-571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5:58.011"/>
    </inkml:context>
    <inkml:brush xml:id="br0">
      <inkml:brushProperty name="width" value="0.1" units="cm"/>
      <inkml:brushProperty name="height" value="0.1" units="cm"/>
      <inkml:brushProperty name="color" value="#F6630D"/>
    </inkml:brush>
  </inkml:definitions>
  <inkml:trace contextRef="#ctx0" brushRef="#br0">47 40 8761 0 0,'-6'2'183'0'0,"1"-1"0"0"0,0 1 0 0 0,0-1 0 0 0,-1-1 0 0 0,1 1 0 0 0,-10-1 0 0 0,21 4 1795 0 0,-3-1-1763 0 0,0-1 1 0 0,1 1-1 0 0,0-1 0 0 0,0 1 0 0 0,-1-1 0 0 0,7 2 1 0 0,13-1 154 0 0,0-1 1 0 0,0 0 0 0 0,0-2 0 0 0,0-1 0 0 0,1-1-1 0 0,27-6 1 0 0,6 1 3 0 0,325-46 443 0 0,-373 50-837 0 0,-27 2-859 0 0,-29 4-2847 0 0,24-6 918 0 0,14 1 1221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5:58.364"/>
    </inkml:context>
    <inkml:brush xml:id="br0">
      <inkml:brushProperty name="width" value="0.1" units="cm"/>
      <inkml:brushProperty name="height" value="0.1" units="cm"/>
      <inkml:brushProperty name="color" value="#F6630D"/>
    </inkml:brush>
  </inkml:definitions>
  <inkml:trace contextRef="#ctx0" brushRef="#br0">46 0 7261 0 0,'-2'1'62'0'0,"1"0"0"0"0,0 0 0 0 0,-1-1 1 0 0,1 1-1 0 0,-1-1 0 0 0,1 1 0 0 0,-1-1 0 0 0,1 0 1 0 0,-1 1-1 0 0,0-1 0 0 0,1 0 0 0 0,-1 0 1 0 0,-1 0-1 0 0,-10 1 1249 0 0,13-1-1243 0 0,-1 0-1 0 0,1 0 1 0 0,0 0 0 0 0,-1 0-1 0 0,1 0 1 0 0,0 0 0 0 0,-1 0-1 0 0,1 0 1 0 0,0 0 0 0 0,-1 0 0 0 0,1 0-1 0 0,0 0 1 0 0,-1 0 0 0 0,1 1-1 0 0,0-1 1 0 0,-1 0 0 0 0,1 0 0 0 0,0 0-1 0 0,0 1 1 0 0,-1-1 0 0 0,1 0-1 0 0,0 0 1 0 0,0 1 0 0 0,-1-1-1 0 0,1 0 1 0 0,0 0 0 0 0,0 1 0 0 0,0-1-1 0 0,0 0 1 0 0,-1 1 0 0 0,1-1-1 0 0,0 0 1 0 0,0 1 0 0 0,0-1 0 0 0,0 0-1 0 0,0 1 1 0 0,0 0 0 0 0,10 10 897 0 0,21 7-151 0 0,39 5 27 0 0,-53-19-725 0 0,0 1 0 0 0,0 1-1 0 0,-1 0 1 0 0,22 12 0 0 0,-37-17-96 0 0,1 0 1 0 0,-1 1 0 0 0,0-1 0 0 0,0 0-1 0 0,0 0 1 0 0,0 0 0 0 0,0 1 0 0 0,0-1-1 0 0,-1 1 1 0 0,1-1 0 0 0,0 1 0 0 0,-1-1-1 0 0,1 1 1 0 0,-1-1 0 0 0,1 1 0 0 0,-1-1-1 0 0,0 1 1 0 0,0-1 0 0 0,0 1 0 0 0,0 0-1 0 0,0-1 1 0 0,0 1 0 0 0,0-1 0 0 0,0 1-1 0 0,-1-1 1 0 0,0 4 0 0 0,0-2 26 0 0,0 1 0 0 0,0-1 0 0 0,0 1-1 0 0,0-1 1 0 0,-1 0 0 0 0,0 0 0 0 0,1 0 0 0 0,-1 0 0 0 0,0 0 0 0 0,-1 0 0 0 0,-2 3-1 0 0,-21 12-410 0 0,1 0 0 0 0,-2-2 0 0 0,-49 22-1 0 0,50-25-1244 0 0,12-8 260 0 0,4-1-180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5:58.754"/>
    </inkml:context>
    <inkml:brush xml:id="br0">
      <inkml:brushProperty name="width" value="0.1" units="cm"/>
      <inkml:brushProperty name="height" value="0.1" units="cm"/>
      <inkml:brushProperty name="color" value="#F6630D"/>
    </inkml:brush>
  </inkml:definitions>
  <inkml:trace contextRef="#ctx0" brushRef="#br0">14 57 9909 0 0,'-1'0'45'0'0,"0"0"0"0"0,1 0-1 0 0,-1 0 1 0 0,1 0 0 0 0,-1 0 0 0 0,1-1 0 0 0,-1 1-1 0 0,1 0 1 0 0,-1 0 0 0 0,1 0 0 0 0,-1-1 0 0 0,1 1-1 0 0,-1 0 1 0 0,1-1 0 0 0,-1 1 0 0 0,1 0 0 0 0,-1-1-1 0 0,1 1 1 0 0,0 0 0 0 0,-1-1 0 0 0,1 1 0 0 0,0-1-1 0 0,-1 1 1 0 0,1-1 0 0 0,0 1 0 0 0,0-1 0 0 0,-1 1-1 0 0,1-1 1 0 0,0 1 0 0 0,0-1 0 0 0,0 0 0 0 0,0 0 0 0 0,0 0 78 0 0,1 0 0 0 0,0 0 1 0 0,0 1-1 0 0,0-1 1 0 0,0 0-1 0 0,0 1 1 0 0,1-1-1 0 0,-1 1 1 0 0,0-1-1 0 0,0 1 0 0 0,0-1 1 0 0,0 1-1 0 0,3 0 1 0 0,54-8 970 0 0,595-5-309 0 0,-548 6-345 0 0,-128 3-485 0 0,10 5-459 0 0,5-1-449 0 0,0 0-1 0 0,1 0 0 0 0,-1-1 1 0 0,-13-2-1 0 0,11 1-555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5:59.096"/>
    </inkml:context>
    <inkml:brush xml:id="br0">
      <inkml:brushProperty name="width" value="0.1" units="cm"/>
      <inkml:brushProperty name="height" value="0.1" units="cm"/>
      <inkml:brushProperty name="color" value="#F6630D"/>
    </inkml:brush>
  </inkml:definitions>
  <inkml:trace contextRef="#ctx0" brushRef="#br0">1 19 9061 0 0,'17'-8'7688'0'0,"93"1"-7077"0"0,-52 3-507 0 0,-54 4-81 0 0,0 0-1 0 0,0 0 1 0 0,0 1-1 0 0,1-1 0 0 0,-1 1 1 0 0,0 0-1 0 0,0 0 1 0 0,0 0-1 0 0,0 0 1 0 0,4 3-1 0 0,-6-3-8 0 0,0 0 1 0 0,0 0-1 0 0,-1 1 0 0 0,1-1 1 0 0,-1 0-1 0 0,1 1 1 0 0,-1-1-1 0 0,0 1 0 0 0,1 0 1 0 0,-1-1-1 0 0,0 1 1 0 0,0 0-1 0 0,2 3 0 0 0,-3-3 234 0 0,-13 16-1246 0 0,-41 52 175 0 0,41-52-315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5:59.642"/>
    </inkml:context>
    <inkml:brush xml:id="br0">
      <inkml:brushProperty name="width" value="0.1" units="cm"/>
      <inkml:brushProperty name="height" value="0.1" units="cm"/>
      <inkml:brushProperty name="color" value="#F6630D"/>
    </inkml:brush>
  </inkml:definitions>
  <inkml:trace contextRef="#ctx0" brushRef="#br0">36 119 7197 0 0,'0'0'1906'0'0,"-9"-1"-1209"0"0,-12-1-803 0 0,21 2 129 0 0,0 0 0 0 0,-1 0 0 0 0,1 0 0 0 0,0 0 0 0 0,0 0 0 0 0,0 0 0 0 0,0 0 0 0 0,-1 0 0 0 0,1 0 0 0 0,0 0 0 0 0,0 0 0 0 0,0 0-1 0 0,-1 0 1 0 0,1 0 0 0 0,0 0 0 0 0,0 0 0 0 0,0 0 0 0 0,0 0 0 0 0,-1 0 0 0 0,1 0 0 0 0,0 0 0 0 0,0 0 0 0 0,0-1 0 0 0,0 1 0 0 0,0 0 0 0 0,-1 0 0 0 0,1 0-1 0 0,0 0 1 0 0,0 0 0 0 0,0 0 0 0 0,0-1 0 0 0,0 1 0 0 0,0 0 0 0 0,0 0 0 0 0,-1 0 0 0 0,1 0 0 0 0,0-1 0 0 0,0 1 0 0 0,0 0 0 0 0,0 0 0 0 0,0 0 0 0 0,0 0 0 0 0,0-1-1 0 0,22-6 5370 0 0,149-25-5287 0 0,32 0 86 0 0,-135 23-150 0 0,129-22 12 0 0,-194 31-167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5:59.984"/>
    </inkml:context>
    <inkml:brush xml:id="br0">
      <inkml:brushProperty name="width" value="0.1" units="cm"/>
      <inkml:brushProperty name="height" value="0.1" units="cm"/>
      <inkml:brushProperty name="color" value="#F6630D"/>
    </inkml:brush>
  </inkml:definitions>
  <inkml:trace contextRef="#ctx0" brushRef="#br0">32 4 7357 0 0,'-1'0'49'0'0,"0"0"0"0"0,1 1 0 0 0,-1-1 1 0 0,0 0-1 0 0,0 0 0 0 0,0 0 0 0 0,1 0 0 0 0,-1 0 1 0 0,0 0-1 0 0,0 0 0 0 0,0 0 0 0 0,1 0 1 0 0,-1 0-1 0 0,0 0 0 0 0,0 0 0 0 0,0 0 0 0 0,1-1 1 0 0,-2 1-1 0 0,-14-3 3101 0 0,33 21-1035 0 0,-11-12-2041 0 0,0-1 0 0 0,1 0 0 0 0,-1-1 0 0 0,1 1 1 0 0,1-1-1 0 0,-1-1 0 0 0,0 1 0 0 0,1-1 0 0 0,0-1 0 0 0,14 4 0 0 0,-9-2-65 0 0,-1 0 1 0 0,21 10-1 0 0,-31-13-2 0 0,-1 1 0 0 0,1-1 0 0 0,-1 1 0 0 0,1 0 0 0 0,-1-1 0 0 0,0 1-1 0 0,0 0 1 0 0,0 0 0 0 0,0 0 0 0 0,0 0 0 0 0,0 0 0 0 0,-1 0 0 0 0,1 0 0 0 0,-1 0 0 0 0,1 0 0 0 0,-1 0 0 0 0,0 0 0 0 0,0 1 0 0 0,0 3 0 0 0,-3 49 321 0 0,2-46-298 0 0,1-3-109 0 0,-1-1 0 0 0,0 0-1 0 0,0 1 1 0 0,-1-1 0 0 0,0 0-1 0 0,0 0 1 0 0,0 0 0 0 0,0 0-1 0 0,-1 0 1 0 0,0-1-1 0 0,0 1 1 0 0,-7 7 0 0 0,1-2-624 0 0,-1-1 1 0 0,-1 0 0 0 0,1-1 0 0 0,-14 8-1 0 0,1-2-846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6:00.357"/>
    </inkml:context>
    <inkml:brush xml:id="br0">
      <inkml:brushProperty name="width" value="0.1" units="cm"/>
      <inkml:brushProperty name="height" value="0.1" units="cm"/>
      <inkml:brushProperty name="color" value="#F6630D"/>
    </inkml:brush>
  </inkml:definitions>
  <inkml:trace contextRef="#ctx0" brushRef="#br0">16 113 8365 0 0,'-15'12'857'0'0,"46"-21"2103"0"0,71-3-2160 0 0,113-19-707 0 0,-104 11-65 0 0,-34 7-236 0 0,83-24 1 0 0,-156 34 92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6:00.698"/>
    </inkml:context>
    <inkml:brush xml:id="br0">
      <inkml:brushProperty name="width" value="0.1" units="cm"/>
      <inkml:brushProperty name="height" value="0.1" units="cm"/>
      <inkml:brushProperty name="color" value="#F6630D"/>
    </inkml:brush>
  </inkml:definitions>
  <inkml:trace contextRef="#ctx0" brushRef="#br0">1 0 3872 0 0,'0'0'10471'0'0,"11"0"-9994"0"0,39 1-14 0 0,-44 0-330 0 0,0 0 1 0 0,1 1-1 0 0,-1 0 1 0 0,0 0-1 0 0,0 0 1 0 0,0 1-1 0 0,0 0 0 0 0,0 0 1 0 0,-1 0-1 0 0,1 1 1 0 0,-1-1-1 0 0,0 2 1 0 0,6 5-1 0 0,2 0 82 0 0,-4-3-120 0 0,0 0 0 0 0,0 1 0 0 0,0 0 1 0 0,-1 1-1 0 0,0 0 0 0 0,-1 0 0 0 0,0 0 1 0 0,6 12-1 0 0,-13-20-115 0 0,0 0 1 0 0,0 1-1 0 0,1-1 0 0 0,-1 0 0 0 0,-1 1 1 0 0,1-1-1 0 0,0 0 0 0 0,0 1 0 0 0,0-1 1 0 0,-1 0-1 0 0,1 1 0 0 0,-1-1 0 0 0,1 0 1 0 0,-1 0-1 0 0,1 1 0 0 0,-1-1 0 0 0,0 0 1 0 0,1 0-1 0 0,-1 0 0 0 0,0 0 0 0 0,0 0 1 0 0,0 0-1 0 0,0 0 0 0 0,0 0 0 0 0,0-1 1 0 0,0 1-1 0 0,0 0 0 0 0,0 0 0 0 0,-2 0 1 0 0,-37 20-1096 0 0,-47 11-1727 0 0,26-16 973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6:04.797"/>
    </inkml:context>
    <inkml:brush xml:id="br0">
      <inkml:brushProperty name="width" value="0.1" units="cm"/>
      <inkml:brushProperty name="height" value="0.1" units="cm"/>
      <inkml:brushProperty name="color" value="#F6630D"/>
    </inkml:brush>
  </inkml:definitions>
  <inkml:trace contextRef="#ctx0" brushRef="#br0">897 40 4104 0 0,'-3'-2'8'0'0,"1"-1"0"0"0,-1 0 0 0 0,0 1 0 0 0,0-1 0 0 0,0 1-1 0 0,0 0 1 0 0,0 0 0 0 0,-1 0 0 0 0,1 0 0 0 0,-1 1 0 0 0,1-1-1 0 0,-1 1 1 0 0,-4-1 0 0 0,-3-1 122 0 0,1 0 0 0 0,-1 2-1 0 0,-17-2 1 0 0,2 3 155 0 0,0 2 0 0 0,-1 0 0 0 0,1 2 1 0 0,-39 10-1 0 0,-100 40 435 0 0,112-34-580 0 0,1 2 1 0 0,-89 52 0 0 0,124-64-83 0 0,0 2 1 0 0,1 0-1 0 0,0 1 1 0 0,1 0-1 0 0,0 1 1 0 0,1 1 0 0 0,1 0-1 0 0,0 1 1 0 0,1 0-1 0 0,1 1 1 0 0,-12 24-1 0 0,18-30-30 0 0,1-1-1 0 0,0 1 0 0 0,1 0 1 0 0,0 0-1 0 0,1 0 0 0 0,0 0 1 0 0,1 1-1 0 0,0-1 0 0 0,1 0 1 0 0,0 1-1 0 0,1-1 0 0 0,0 0 1 0 0,1 0-1 0 0,0 1 0 0 0,1-1 1 0 0,6 17-1 0 0,-4-16 5 0 0,1 0 1 0 0,1 0-1 0 0,0 0 0 0 0,0-1 0 0 0,1 0 1 0 0,0-1-1 0 0,1 0 0 0 0,0 0 0 0 0,1-1 1 0 0,0 0-1 0 0,1 0 0 0 0,-1-1 0 0 0,21 11 0 0 0,2-3-6 0 0,0 0-1 0 0,2-3 0 0 0,0-1 1 0 0,0-1-1 0 0,1-2 0 0 0,0-1 1 0 0,0-2-1 0 0,1-2 0 0 0,-1-1 0 0 0,45-3 1 0 0,-22-3-19 0 0,1-3 1 0 0,-1-2-1 0 0,0-3 1 0 0,-1-2-1 0 0,85-31 1 0 0,-114 33-8 0 0,-1-1 0 0 0,0-1 0 0 0,-1-1 0 0 0,0-1 0 0 0,-1-2 0 0 0,-1-1 1 0 0,28-25-1 0 0,-44 35-1 0 0,0-1 0 0 0,0-1 1 0 0,-1 0-1 0 0,0 0 1 0 0,-1 0-1 0 0,0-1 0 0 0,0 0 1 0 0,-1-1-1 0 0,-1 1 1 0 0,0-1-1 0 0,-1 0 0 0 0,0 0 1 0 0,0-1-1 0 0,-2 1 1 0 0,1-1-1 0 0,-2 0 0 0 0,0 1 1 0 0,0-1-1 0 0,-2-22 1 0 0,-1 22-7 0 0,0 0 0 0 0,0 0 0 0 0,-2 0 1 0 0,1 1-1 0 0,-1-1 0 0 0,-1 1 1 0 0,-1 0-1 0 0,1 0 0 0 0,-2 1 0 0 0,-11-16 1 0 0,12 19-4 0 0,-1 0 1 0 0,0 0 0 0 0,-1 1 0 0 0,0 0-1 0 0,0 0 1 0 0,0 1 0 0 0,-1 0 0 0 0,0 1-1 0 0,0-1 1 0 0,0 2 0 0 0,-1-1 0 0 0,0 2-1 0 0,-16-5 1 0 0,-2 2-73 0 0,-1 1 0 0 0,-1 2-1 0 0,1 1 1 0 0,0 1 0 0 0,-50 5-1 0 0,-144 32-736 0 0,89-2-176 0 0,70-14 348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6:05.823"/>
    </inkml:context>
    <inkml:brush xml:id="br0">
      <inkml:brushProperty name="width" value="0.1" units="cm"/>
      <inkml:brushProperty name="height" value="0.1" units="cm"/>
      <inkml:brushProperty name="color" value="#F6630D"/>
    </inkml:brush>
  </inkml:definitions>
  <inkml:trace contextRef="#ctx0" brushRef="#br0">421 74 2640 0 0,'1'-1'44'0'0,"-1"-1"-1"0"0,1 1 1 0 0,-1 0 0 0 0,0 0-1 0 0,1-1 1 0 0,-1 1-1 0 0,0 0 1 0 0,0 0 0 0 0,0-1-1 0 0,0 1 1 0 0,0 0-1 0 0,0-1 1 0 0,-1 1 0 0 0,1 0-1 0 0,0 0 1 0 0,-1-1-1 0 0,1 1 1 0 0,-1 0 0 0 0,1 0-1 0 0,-1 0 1 0 0,0-2-1 0 0,0 3-4 0 0,0-1-1 0 0,0 0 0 0 0,0 1 1 0 0,-1-1-1 0 0,1 1 0 0 0,0 0 1 0 0,0-1-1 0 0,0 1 0 0 0,0 0 1 0 0,-1 0-1 0 0,1 0 1 0 0,0 0-1 0 0,0 0 0 0 0,0 0 1 0 0,0 0-1 0 0,-1 0 0 0 0,1 0 1 0 0,0 1-1 0 0,0-1 0 0 0,0 0 1 0 0,0 1-1 0 0,-1-1 0 0 0,0 2 1 0 0,-16 5 160 0 0,1 1 0 0 0,1 1-1 0 0,0 1 1 0 0,0 0 0 0 0,1 1 0 0 0,-21 19 0 0 0,-74 84 445 0 0,93-94-589 0 0,2 0 0 0 0,0 1 0 0 0,0 0 0 0 0,2 1 0 0 0,1 1 0 0 0,1 0 0 0 0,1 1 0 0 0,1 0 0 0 0,1 0 0 0 0,-6 27 0 0 0,12-39-28 0 0,0 0 0 0 0,1 0-1 0 0,0 0 1 0 0,0 1 0 0 0,1-1 0 0 0,1 0 0 0 0,0 0 0 0 0,1 0 0 0 0,1 0 0 0 0,-1 0 0 0 0,2-1 0 0 0,-1 1 0 0 0,2-1 0 0 0,0 0 0 0 0,0 0 0 0 0,1 0 0 0 0,0-1 0 0 0,1 0 0 0 0,0 0 0 0 0,0 0 0 0 0,1-1-1 0 0,0 0 1 0 0,13 9 0 0 0,-5-6 27 0 0,1 0-1 0 0,0-1 1 0 0,1-2-1 0 0,0 1 1 0 0,1-2-1 0 0,0 0 1 0 0,0-2-1 0 0,35 8 0 0 0,8-2 12 0 0,93 5 0 0 0,-68-10-65 0 0,1-5 0 0 0,0-4 0 0 0,0-3 1 0 0,0-4-1 0 0,141-34 0 0 0,-206 37-5 0 0,1-1 0 0 0,-1-1 0 0 0,-1-1 0 0 0,0-2 0 0 0,0 0 0 0 0,0-1 1 0 0,29-23-1 0 0,-44 29 5 0 0,0 0-1 0 0,0-1 1 0 0,-1 1 0 0 0,0-2 0 0 0,0 1 0 0 0,-1-1 0 0 0,0 1-1 0 0,0-1 1 0 0,6-16 0 0 0,-9 17 1 0 0,0 0 0 0 0,0-1-1 0 0,0 0 1 0 0,-1 1 0 0 0,0-1 0 0 0,-1 0-1 0 0,0 0 1 0 0,0 1 0 0 0,0-1 0 0 0,-1 0-1 0 0,0 0 1 0 0,-1 1 0 0 0,-2-9 0 0 0,-4-5-3 0 0,0 0 1 0 0,-1 1-1 0 0,-2 0 1 0 0,0 0-1 0 0,-1 1 1 0 0,0 1-1 0 0,-2 0 1 0 0,0 1 0 0 0,-19-18-1 0 0,-15-10-2 0 0,-96-70 1 0 0,106 87-17 0 0,-2 2 0 0 0,0 2 0 0 0,-2 1 1 0 0,-1 2-1 0 0,-62-21 0 0 0,85 36-96 0 0,0 0-1 0 0,0 1 1 0 0,0 1-1 0 0,-1 1 1 0 0,0 1-1 0 0,1 1 1 0 0,-1 1 0 0 0,0 0-1 0 0,0 2 1 0 0,1 0-1 0 0,-1 2 1 0 0,1 0-1 0 0,0 1 1 0 0,-35 13-1 0 0,13 6-523 0 0,5 2-125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10:09:16.548"/>
    </inkml:context>
    <inkml:brush xml:id="br0">
      <inkml:brushProperty name="width" value="0.1" units="cm"/>
      <inkml:brushProperty name="height" value="0.1" units="cm"/>
      <inkml:brushProperty name="color" value="#F6630D"/>
    </inkml:brush>
  </inkml:definitions>
  <inkml:trace contextRef="#ctx0" brushRef="#br0">1 16 8297 0 0,'4'0'124'0'0,"-4"-1"60"0"0,17-4 48 0 0,-6 2-4 0 0,-1 2 4 0 0,5-1-8 0 0,2-2 16 0 0,9 4-20 0 0,-5 3-220 0 0,2-2-212 0 0,0 5-340 0 0,3-5-140 0 0,-5 4-420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6:06.890"/>
    </inkml:context>
    <inkml:brush xml:id="br0">
      <inkml:brushProperty name="width" value="0.1" units="cm"/>
      <inkml:brushProperty name="height" value="0.1" units="cm"/>
      <inkml:brushProperty name="color" value="#F6630D"/>
    </inkml:brush>
  </inkml:definitions>
  <inkml:trace contextRef="#ctx0" brushRef="#br0">577 184 3784 0 0,'4'-10'-16'0'0,"1"-3"207"0"0,-1 0 0 0 0,0 0 0 0 0,-1-1 0 0 0,2-16 0 0 0,-4 27-139 0 0,-1-1 1 0 0,0 0 0 0 0,0 1 0 0 0,0-1-1 0 0,-1 1 1 0 0,1-1 0 0 0,-1 0-1 0 0,0 1 1 0 0,0-1 0 0 0,0 1 0 0 0,-1 0-1 0 0,1-1 1 0 0,-1 1 0 0 0,0 0 0 0 0,1 0-1 0 0,-1 0 1 0 0,-1 0 0 0 0,1 0-1 0 0,0 0 1 0 0,-1 1 0 0 0,-3-4 0 0 0,2 4-30 0 0,1 0 0 0 0,-1 0 0 0 0,0 0 0 0 0,0 0 0 0 0,0 1 1 0 0,0 0-1 0 0,0 0 0 0 0,0 0 0 0 0,0 0 0 0 0,-1 1 1 0 0,-7-1-1 0 0,-49 4 148 0 0,60-3-168 0 0,-31 4 53 0 0,1 1-1 0 0,0 2 1 0 0,0 0 0 0 0,0 3 0 0 0,1 0 0 0 0,0 2 0 0 0,1 1 0 0 0,1 2 0 0 0,0 0 0 0 0,1 2 0 0 0,0 1 0 0 0,-40 37 0 0 0,64-53-44 0 0,0 1 0 0 0,1-1 0 0 0,-1 1 0 0 0,1 0 0 0 0,0 0 0 0 0,0 0 0 0 0,0 0 0 0 0,0 0 0 0 0,0 0 0 0 0,0 1 0 0 0,1-1-1 0 0,0 0 1 0 0,0 1 0 0 0,0-1 0 0 0,0 1 0 0 0,0 0 0 0 0,1-1 0 0 0,-1 1 0 0 0,1 0 0 0 0,0-1 0 0 0,0 1 0 0 0,1 0 0 0 0,-1-1 0 0 0,1 1 0 0 0,0 0 0 0 0,0-1 0 0 0,0 1 0 0 0,0-1 0 0 0,0 0 0 0 0,1 1 0 0 0,3 5 0 0 0,3 3 30 0 0,1 0-1 0 0,0 0 1 0 0,1 0 0 0 0,0-1 0 0 0,1-1 0 0 0,0 0-1 0 0,0 0 1 0 0,1-1 0 0 0,1-1 0 0 0,14 9 0 0 0,-3-6 36 0 0,1 0 1 0 0,-1-2-1 0 0,2 0 0 0 0,49 9 1 0 0,-33-11-79 0 0,1-1 1 0 0,0-3-1 0 0,-1-1 1 0 0,78-7 0 0 0,-90 2 0 0 0,-1-1 0 0 0,1-2 0 0 0,-1-2 1 0 0,-1 0-1 0 0,1-2 0 0 0,-2-1 0 0 0,48-25 0 0 0,-62 28 1 0 0,0 0 0 0 0,-1-2 0 0 0,0 1 0 0 0,0-1-1 0 0,-1-1 1 0 0,0 0 0 0 0,-1-1 0 0 0,-1 0 0 0 0,14-21-1 0 0,-22 31-1 0 0,0 0 0 0 0,0-1 0 0 0,0 1 0 0 0,0-1 0 0 0,0 1-1 0 0,-1-1 1 0 0,1 0 0 0 0,-1 1 0 0 0,0-1 0 0 0,0 1 0 0 0,0-1-1 0 0,0 0 1 0 0,0 1 0 0 0,0-1 0 0 0,-1 1 0 0 0,-1-6 0 0 0,0 4-5 0 0,0-1 1 0 0,0 1 0 0 0,0 0-1 0 0,-1 0 1 0 0,1 0 0 0 0,-1 0-1 0 0,0 0 1 0 0,-6-5 0 0 0,-5-3-46 0 0,-1 0 0 0 0,-1 1 0 0 0,-27-15 1 0 0,36 22 20 0 0,-20-11-113 0 0,0 2 0 0 0,0 2 0 0 0,-49-15 0 0 0,22 13-328 0 0,-60-8 1 0 0,28 11-249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6:13.329"/>
    </inkml:context>
    <inkml:brush xml:id="br0">
      <inkml:brushProperty name="width" value="0.1" units="cm"/>
      <inkml:brushProperty name="height" value="0.1" units="cm"/>
      <inkml:brushProperty name="color" value="#F6630D"/>
    </inkml:brush>
  </inkml:definitions>
  <inkml:trace contextRef="#ctx0" brushRef="#br0">1 146 5789 0 0,'1'-5'81'0'0,"1"-6"310"0"0,0-1 1 0 0,1 1-1 0 0,0 1 0 0 0,1-1 0 0 0,1 0 0 0 0,-1 1 0 0 0,13-19 0 0 0,-13 23-120 0 0,15-19 1016 0 0,-13 20-385 0 0,-7 15 148 0 0,-2 6-650 0 0,1 1 0 0 0,0-1 0 0 0,1 1 0 0 0,0-1 1 0 0,2 1-1 0 0,4 29 0 0 0,-1 6-15 0 0,31 247 350 0 0,-7-88-659 0 0,-29-188-68 0 0,-1-11 2 0 0,2-12-10 0 0,0 0 0 0 0,0 0 1 0 0,0 0-1 0 0,0 1 0 0 0,0-1 1 0 0,0 0-1 0 0,0 0 1 0 0,0 0-1 0 0,0 0 0 0 0,0 0 1 0 0,0 0-1 0 0,-1 1 1 0 0,1-1-1 0 0,0 0 0 0 0,0 0 1 0 0,0 0-1 0 0,0 0 0 0 0,0 0 1 0 0,0 0-1 0 0,0 0 1 0 0,0 1-1 0 0,-1-1 0 0 0,1 0 1 0 0,0 0-1 0 0,0 0 1 0 0,0 0-1 0 0,0 0 0 0 0,0 0 1 0 0,-1 0-1 0 0,1 0 0 0 0,0 0 1 0 0,0 0-1 0 0,0 0 1 0 0,0 0-1 0 0,0 0 0 0 0,-1 0 1 0 0,1 0-1 0 0,0 0 1 0 0,0 0-1 0 0,0 0 0 0 0,0 0 1 0 0,0 0-1 0 0,-1 0 0 0 0,1 0 1 0 0,-2-3 5 0 0,0 1-1 0 0,0-1 1 0 0,0 0-1 0 0,0 0 1 0 0,1 0 0 0 0,-1 0-1 0 0,1 0 1 0 0,-1 0 0 0 0,1 0-1 0 0,0 0 1 0 0,1 0 0 0 0,-1-1-1 0 0,0-6 1 0 0,-3-5-6 0 0,3 8-1 0 0,-1 0 0 0 0,1 0 1 0 0,0 0-1 0 0,1 0 1 0 0,0 0-1 0 0,0 0 1 0 0,0 0-1 0 0,1-1 1 0 0,0 1-1 0 0,0 0 0 0 0,1 0 1 0 0,0 1-1 0 0,3-9 1 0 0,-1 5-8 0 0,1 1 0 0 0,0-1 0 0 0,1 1 0 0 0,0 0 0 0 0,0 0-1 0 0,1 1 1 0 0,0 0 0 0 0,11-9 0 0 0,-8 8-7 0 0,0 0-1 0 0,1 1 0 0 0,0 0 1 0 0,1 1-1 0 0,0 0 1 0 0,0 1-1 0 0,1 0 0 0 0,-1 1 1 0 0,1 0-1 0 0,0 1 0 0 0,0 1 1 0 0,1 0-1 0 0,-1 1 0 0 0,16-1 1 0 0,-20 3 15 0 0,0 1 1 0 0,0 0-1 0 0,0 1 0 0 0,-1 0 1 0 0,1 0-1 0 0,0 0 1 0 0,-1 1-1 0 0,0 1 0 0 0,0 0 1 0 0,0 0-1 0 0,0 0 1 0 0,0 1-1 0 0,-1 0 0 0 0,0 0 1 0 0,0 1-1 0 0,12 12 1 0 0,-12-9 0 0 0,0-1 0 0 0,0 1 0 0 0,-1 0 1 0 0,-1 0-1 0 0,1 1 0 0 0,-1-1 1 0 0,-1 1-1 0 0,0 0 0 0 0,0 1 0 0 0,-1-1 1 0 0,0 1-1 0 0,-1 0 0 0 0,1 16 0 0 0,-2-24 0 0 0,-1 1-1 0 0,0 0 1 0 0,-1 0-1 0 0,1 0 1 0 0,-1-1-1 0 0,1 1 1 0 0,-1 0-1 0 0,0-1 1 0 0,0 1-1 0 0,-1 0 1 0 0,1-1-1 0 0,-1 0 1 0 0,0 1-1 0 0,0-1 1 0 0,-4 6-1 0 0,1-4 2 0 0,1-1-1 0 0,-1 0 0 0 0,0 0 1 0 0,0 0-1 0 0,0-1 1 0 0,0 1-1 0 0,0-1 1 0 0,-1-1-1 0 0,-5 3 1 0 0,-10 2-1 0 0,1-1 0 0 0,-1-1-1 0 0,0-1 1 0 0,-34 3 0 0 0,35-5-151 0 0,1-1 0 0 0,0-1 0 0 0,0-1-1 0 0,-1 0 1 0 0,1-1 0 0 0,-33-9 0 0 0,51 11 73 0 0,-1 0-1 0 0,1 0 1 0 0,0-1 0 0 0,0 1 0 0 0,0 0 0 0 0,0-1-1 0 0,0 1 1 0 0,0-1 0 0 0,0 1 0 0 0,1-1-1 0 0,-1 1 1 0 0,0-1 0 0 0,0 1 0 0 0,0-1 0 0 0,0 0-1 0 0,1 0 1 0 0,-1 1 0 0 0,0-1 0 0 0,1 0 0 0 0,-1 0-1 0 0,0 0 1 0 0,1 0 0 0 0,-1 0 0 0 0,1 0 0 0 0,0 0-1 0 0,-1 0 1 0 0,1 0 0 0 0,0 0 0 0 0,-1 0 0 0 0,1 0-1 0 0,0 0 1 0 0,0 0 0 0 0,0 0 0 0 0,0 0 0 0 0,0 0-1 0 0,0 0 1 0 0,0 0 0 0 0,1 0 0 0 0,-1 0 0 0 0,0 0-1 0 0,0 0 1 0 0,1 0 0 0 0,-1 0 0 0 0,1 0 0 0 0,-1 0-1 0 0,1 0 1 0 0,-1 0 0 0 0,1 0 0 0 0,0 0 0 0 0,-1 0-1 0 0,1 1 1 0 0,0-1 0 0 0,0 0 0 0 0,-1 0-1 0 0,1 1 1 0 0,0-1 0 0 0,0 1 0 0 0,1-2 0 0 0,14-6-1068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6:13.810"/>
    </inkml:context>
    <inkml:brush xml:id="br0">
      <inkml:brushProperty name="width" value="0.1" units="cm"/>
      <inkml:brushProperty name="height" value="0.1" units="cm"/>
      <inkml:brushProperty name="color" value="#F6630D"/>
    </inkml:brush>
  </inkml:definitions>
  <inkml:trace contextRef="#ctx0" brushRef="#br0">209 265 5849 0 0,'0'-2'57'0'0,"1"0"0"0"0,0 0 0 0 0,0 0 0 0 0,0 0 0 0 0,0 1 0 0 0,0-1 0 0 0,0 0 0 0 0,1 1 0 0 0,1-3 0 0 0,9-13 350 0 0,-6-3-224 0 0,-1-1 0 0 0,0-1-1 0 0,-2 1 1 0 0,1-31 0 0 0,-3 41 46 0 0,-1 8-181 0 0,1 1-1 0 0,-1-1 1 0 0,0 0 0 0 0,-1 0 0 0 0,1 0 0 0 0,0 0 0 0 0,-1 0 0 0 0,1 0-1 0 0,-1 0 1 0 0,0 1 0 0 0,0-1 0 0 0,0 0 0 0 0,-1 1 0 0 0,1-1 0 0 0,-1 0-1 0 0,1 1 1 0 0,-1 0 0 0 0,0-1 0 0 0,-3-3 0 0 0,1 4 7 0 0,1-1 0 0 0,-1 1 0 0 0,1 0 0 0 0,-1 0 0 0 0,0 0 0 0 0,1 0 0 0 0,-1 1 0 0 0,0 0 0 0 0,0 0 0 0 0,0 0 0 0 0,0 0 0 0 0,-8 0 0 0 0,5 0 15 0 0,1 1 0 0 0,-1 0 1 0 0,0 0-1 0 0,1 1 1 0 0,-1 0-1 0 0,1 0 1 0 0,-1 1-1 0 0,1 0 0 0 0,0 0 1 0 0,0 0-1 0 0,0 0 1 0 0,0 1-1 0 0,0 0 1 0 0,0 1-1 0 0,1-1 0 0 0,-1 1 1 0 0,-8 9-1 0 0,7-4 14 0 0,1 0 0 0 0,1 1-1 0 0,-1-1 1 0 0,2 1 0 0 0,-1 1-1 0 0,1-1 1 0 0,1 1 0 0 0,0-1-1 0 0,-2 13 1 0 0,1 4 49 0 0,0 0 0 0 0,1 42 0 0 0,3-62-118 0 0,0-1 0 0 0,1 1 0 0 0,0-1-1 0 0,0 1 1 0 0,1-1 0 0 0,0 1 0 0 0,0-1-1 0 0,0 0 1 0 0,1 0 0 0 0,0 0-1 0 0,4 8 1 0 0,-5-12-8 0 0,-1 0 1 0 0,1 0-1 0 0,0 0 0 0 0,-1 0 0 0 0,1 0 0 0 0,0 0 1 0 0,0-1-1 0 0,0 1 0 0 0,1-1 0 0 0,-1 1 0 0 0,0-1 1 0 0,0 0-1 0 0,1 0 0 0 0,-1 0 0 0 0,1 0 0 0 0,-1 0 1 0 0,1-1-1 0 0,0 1 0 0 0,-1-1 0 0 0,1 1 1 0 0,-1-1-1 0 0,1 0 0 0 0,0 0 0 0 0,-1 0 0 0 0,1-1 1 0 0,0 1-1 0 0,-1 0 0 0 0,1-1 0 0 0,-1 0 0 0 0,1 0 1 0 0,3-1-1 0 0,-3 0-2 0 0,0 0 1 0 0,1 0 0 0 0,-1 0 0 0 0,0 0-1 0 0,0-1 1 0 0,-1 1 0 0 0,1-1-1 0 0,0 0 1 0 0,-1 0 0 0 0,0 0-1 0 0,0 0 1 0 0,0 0 0 0 0,0 0-1 0 0,0-1 1 0 0,0 1 0 0 0,1-8-1 0 0,3-5 2 0 0,-2 0-1 0 0,4-23 1 0 0,-7 35-7 0 0,5-40-30 0 0,-5 31 7 0 0,0 1 0 0 0,1-1 1 0 0,0 1-1 0 0,1 0 1 0 0,1 0-1 0 0,0 0 1 0 0,0 1-1 0 0,7-13 0 0 0,-10 24 19 0 0,-1-1 0 0 0,0 1-1 0 0,0 0 1 0 0,0-1-1 0 0,1 1 1 0 0,-1 0 0 0 0,0-1-1 0 0,0 1 1 0 0,1 0 0 0 0,-1 0-1 0 0,0-1 1 0 0,1 1-1 0 0,-1 0 1 0 0,0 0 0 0 0,1-1-1 0 0,-1 1 1 0 0,0 0-1 0 0,1 0 1 0 0,-1 0 0 0 0,0 0-1 0 0,1 0 1 0 0,-1 0-1 0 0,1-1 1 0 0,-1 1 0 0 0,0 0-1 0 0,1 0 1 0 0,-1 0-1 0 0,1 0 1 0 0,-1 0 0 0 0,0 1-1 0 0,1-1 1 0 0,-1 0-1 0 0,1 0 1 0 0,0 0 0 0 0,11 13-92 0 0,5 20 77 0 0,-11-14 20 0 0,-2-1 0 0 0,0 1 0 0 0,-1-1 0 0 0,-1 1 0 0 0,0 29 0 0 0,-1-10-279 0 0,0-30 93 0 0,1-1 0 0 0,-1 1 0 0 0,5 12-1 0 0,4 21-1169 0 0,-10-39 1255 0 0,0 0-1 0 0,0-1 0 0 0,1 1 1 0 0,-1 0-1 0 0,0-1 1 0 0,1 1-1 0 0,-1 0 1 0 0,1-1-1 0 0,0 1 0 0 0,-1 0 1 0 0,1-1-1 0 0,0 1 1 0 0,0-1-1 0 0,0 0 0 0 0,0 1 1 0 0,0-1-1 0 0,1 0 1 0 0,1 3-1 0 0,0-1-61 0 0,1 4-686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6:14.181"/>
    </inkml:context>
    <inkml:brush xml:id="br0">
      <inkml:brushProperty name="width" value="0.1" units="cm"/>
      <inkml:brushProperty name="height" value="0.1" units="cm"/>
      <inkml:brushProperty name="color" value="#F6630D"/>
    </inkml:brush>
  </inkml:definitions>
  <inkml:trace contextRef="#ctx0" brushRef="#br0">0 194 5420 0 0,'19'-69'252'0'0,"3"-12"468"0"0,-21 61-440 0 0,-1 19-251 0 0,0 0 0 0 0,0 0 0 0 0,0-1 1 0 0,0 1-1 0 0,0 0 0 0 0,0 0 0 0 0,0-1 1 0 0,0 1-1 0 0,0 0 0 0 0,1 0 0 0 0,-1 0 1 0 0,0 0-1 0 0,1-1 0 0 0,-1 1 0 0 0,1 0 1 0 0,-1 0-1 0 0,1 0 0 0 0,1-1 0 0 0,-1 2-11 0 0,-1 0 0 0 0,1 0 1 0 0,-1 0-1 0 0,1 0 0 0 0,0 0 0 0 0,-1 1 0 0 0,1-1 0 0 0,0 0 0 0 0,-1 1 0 0 0,1-1 0 0 0,-1 0 0 0 0,1 1 0 0 0,-1-1 0 0 0,1 1 0 0 0,-1-1 0 0 0,1 0 1 0 0,-1 1-1 0 0,1-1 0 0 0,-1 1 0 0 0,0 0 0 0 0,1-1 0 0 0,-1 1 0 0 0,10 16 178 0 0,-9-15-127 0 0,13 27 374 0 0,0 2 0 0 0,13 48 0 0 0,-18-47-27 0 0,-1 0 0 0 0,-2 1 0 0 0,-1 0 0 0 0,0 59 0 0 0,-7-58-224 0 0,2-32-186 0 0,0 1 0 0 0,-1-1 0 0 0,1 0 0 0 0,-1 1 1 0 0,1-1-1 0 0,-1 0 0 0 0,0 1 0 0 0,0-1 0 0 0,0 0 0 0 0,0 0 0 0 0,-3 3 0 0 0,4-5-4 0 0,-1 0-1 0 0,1 1 0 0 0,-1-1 0 0 0,1 0 0 0 0,-1 0 0 0 0,1 0 0 0 0,-1 0 1 0 0,1 0-1 0 0,-1 0 0 0 0,1-1 0 0 0,-1 1 0 0 0,1 0 0 0 0,-1 0 1 0 0,1 0-1 0 0,-1 0 0 0 0,1-1 0 0 0,-1 1 0 0 0,1 0 0 0 0,0 0 1 0 0,-1-1-1 0 0,1 1 0 0 0,-1 0 0 0 0,1-1 0 0 0,0 1 0 0 0,-1 0 0 0 0,1-1 1 0 0,0 1-1 0 0,-1-1 0 0 0,1 1 0 0 0,0-1 0 0 0,0 1 0 0 0,-1-1 1 0 0,1 1-1 0 0,0 0 0 0 0,0-1 0 0 0,0 1 0 0 0,-1-2 0 0 0,-9-20 20 0 0,10 22-20 0 0,-4-11 0 0 0,1 0-1 0 0,1 0 0 0 0,0 0 0 0 0,0 0 0 0 0,1 0 0 0 0,0 0 1 0 0,1 0-1 0 0,0-1 0 0 0,1 1 0 0 0,0 0 0 0 0,1 0 0 0 0,0 0 1 0 0,1 0-1 0 0,0 0 0 0 0,1 0 0 0 0,0 1 0 0 0,1 0 0 0 0,0 0 1 0 0,0 0-1 0 0,1 0 0 0 0,0 1 0 0 0,1 0 0 0 0,0 0 0 0 0,0 1 1 0 0,1 0-1 0 0,0 0 0 0 0,16-11 0 0 0,-20 16-4 0 0,-1 1 0 0 0,0 0 0 0 0,1 0 0 0 0,0 1-1 0 0,-1-1 1 0 0,1 1 0 0 0,0 0 0 0 0,0 0 0 0 0,0 0 0 0 0,-1 0 0 0 0,1 0 0 0 0,0 1 0 0 0,0 0-1 0 0,0 0 1 0 0,0 0 0 0 0,0 0 0 0 0,5 2 0 0 0,-7-2 3 0 0,1 1-1 0 0,0 0 1 0 0,0 0 0 0 0,-1 1-1 0 0,1-1 1 0 0,0 0-1 0 0,-1 1 1 0 0,1 0 0 0 0,-1-1-1 0 0,0 1 1 0 0,0 0 0 0 0,1 0-1 0 0,-1 0 1 0 0,-1 1 0 0 0,1-1-1 0 0,0 0 1 0 0,0 1 0 0 0,-1-1-1 0 0,1 1 1 0 0,-1-1-1 0 0,0 1 1 0 0,0 0 0 0 0,1 4-1 0 0,1 6 14 0 0,0 1 0 0 0,-2-1-1 0 0,1 1 1 0 0,-2-1 0 0 0,0 1-1 0 0,0 0 1 0 0,-4 16 0 0 0,1-9-138 0 0,-1-1 0 0 0,-1 0 0 0 0,-1-1 0 0 0,-11 24 0 0 0,16-40-10 0 0,0-1 0 0 0,-1 1 0 0 0,1-1 0 0 0,-1 0 0 0 0,0 1 0 0 0,1-1 0 0 0,-1 0 0 0 0,0 0 0 0 0,0 0 1 0 0,0-1-1 0 0,-1 1 0 0 0,-3 2 0 0 0,0 2-734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6:14.737"/>
    </inkml:context>
    <inkml:brush xml:id="br0">
      <inkml:brushProperty name="width" value="0.1" units="cm"/>
      <inkml:brushProperty name="height" value="0.1" units="cm"/>
      <inkml:brushProperty name="color" value="#F6630D"/>
    </inkml:brush>
  </inkml:definitions>
  <inkml:trace contextRef="#ctx0" brushRef="#br0">2 117 5909 0 0,'0'-25'393'0'0,"-1"13"-59"0"0,1 0 0 0 0,0 0 0 0 0,4-19-1 0 0,-3 30-259 0 0,-1-1-1 0 0,1 1 0 0 0,0 0 0 0 0,-1-1 0 0 0,1 1 1 0 0,0 0-1 0 0,0-1 0 0 0,0 1 0 0 0,0 0 0 0 0,0 0 1 0 0,0 0-1 0 0,1 0 0 0 0,-1 0 0 0 0,0 0 0 0 0,0 0 1 0 0,1 0-1 0 0,-1 1 0 0 0,1-1 0 0 0,-1 0 0 0 0,0 1 1 0 0,1-1-1 0 0,0 1 0 0 0,-1 0 0 0 0,1-1 0 0 0,-1 1 1 0 0,1 0-1 0 0,2 0 0 0 0,-1 0 12 0 0,0 0 0 0 0,0 0 0 0 0,0 0 0 0 0,0 0 0 0 0,0 0 0 0 0,0 1 0 0 0,0 0 0 0 0,0-1 0 0 0,0 1 0 0 0,-1 0 0 0 0,1 0 0 0 0,0 1 0 0 0,-1-1 0 0 0,4 3 0 0 0,0 1-27 0 0,-1 1 0 0 0,0 0-1 0 0,0 1 1 0 0,-1-1 0 0 0,1 1 0 0 0,-2 0 0 0 0,1 0 0 0 0,-1 0 0 0 0,0 1 0 0 0,0-1 0 0 0,2 9 0 0 0,2 15-8 0 0,5 43 0 0 0,-12-74-50 0 0,5 40 21 0 0,-1-1-1 0 0,-2 2 1 0 0,-2-1-1 0 0,-9 68 1 0 0,-20 41-541 0 0,30-159 154 0 0,0 1 0 0 0,1 0 0 0 0,6-16 0 0 0,73-125 179 0 0,-64 124 182 0 0,0 1 1 0 0,2 0-1 0 0,31-31 0 0 0,-46 52 35 0 0,0 0-1 0 0,0 0 1 0 0,0 1 0 0 0,1-1 0 0 0,-1 1 0 0 0,1 0 0 0 0,0 0 0 0 0,-1 1 0 0 0,1 0 0 0 0,0-1 0 0 0,1 2 0 0 0,9-3 0 0 0,-15 4-23 0 0,1 0 0 0 0,-1 0 0 0 0,0 0 0 0 0,1 0 1 0 0,-1 0-1 0 0,1 1 0 0 0,-1-1 0 0 0,0 0 0 0 0,1 0 0 0 0,-1 1 0 0 0,1-1 1 0 0,-1 0-1 0 0,0 0 0 0 0,1 1 0 0 0,-1-1 0 0 0,0 0 0 0 0,1 1 0 0 0,-1-1 1 0 0,0 1-1 0 0,0-1 0 0 0,0 0 0 0 0,1 1 0 0 0,-1-1 0 0 0,0 1 0 0 0,0-1 0 0 0,0 1 1 0 0,0-1-1 0 0,0 1 0 0 0,0-1 0 0 0,0 0 0 0 0,1 1 0 0 0,-1-1 0 0 0,-1 1 1 0 0,1-1-1 0 0,0 1 0 0 0,0-1 0 0 0,0 1 0 0 0,0-1 0 0 0,0 1 0 0 0,0-1 1 0 0,0 0-1 0 0,-1 1 0 0 0,1 0 0 0 0,-8 22 68 0 0,7-21-54 0 0,-3 7-5 0 0,-1-1-1 0 0,0 1 1 0 0,0-2-1 0 0,-1 1 1 0 0,0 0-1 0 0,0-1 1 0 0,0 0-1 0 0,-1-1 1 0 0,0 1 0 0 0,-11 6-1 0 0,-10 6 20 0 0,-47 24 0 0 0,56-36-20 0 0,1 0-12 0 0,19-7 9 0 0,-1 0-1 0 0,0 0 1 0 0,0 0-1 0 0,0 0 1 0 0,0 0-1 0 0,0 0 0 0 0,0 0 1 0 0,0 0-1 0 0,0 0 1 0 0,0 1-1 0 0,1-1 1 0 0,-1 0-1 0 0,0 0 1 0 0,0 0-1 0 0,0 0 1 0 0,0 0-1 0 0,0 0 1 0 0,0 0-1 0 0,0 0 1 0 0,0 0-1 0 0,0 1 1 0 0,0-1-1 0 0,0 0 1 0 0,0 0-1 0 0,0 0 0 0 0,0 0 1 0 0,0 0-1 0 0,0 0 1 0 0,0 0-1 0 0,0 1 1 0 0,0-1-1 0 0,0 0 1 0 0,0 0-1 0 0,0 0 1 0 0,0 0-1 0 0,0 0 1 0 0,0 0-1 0 0,0 0 1 0 0,0 1-1 0 0,0-1 1 0 0,0 0-1 0 0,0 0 1 0 0,0 0-1 0 0,0 0 1 0 0,0 0-1 0 0,0 0 0 0 0,-1 0 1 0 0,1 0-1 0 0,0 0 1 0 0,0 0-1 0 0,0 1 1 0 0,0-1-1 0 0,0 0 1 0 0,0 0-1 0 0,0 0 1 0 0,0 0-1 0 0,-1 0 1 0 0,1 0-1 0 0,0 0 1 0 0,0 0-1 0 0,0 0 1 0 0,0 0-1 0 0,21 6 63 0 0,-6-2-41 0 0,0 1 0 0 0,-1 0 0 0 0,1 1 0 0 0,25 15 0 0 0,19 20 24 0 0,-20-13-313 0 0,55 29 1 0 0,-66-39-1419 0 0,-15-15 849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6:15.080"/>
    </inkml:context>
    <inkml:brush xml:id="br0">
      <inkml:brushProperty name="width" value="0.1" units="cm"/>
      <inkml:brushProperty name="height" value="0.1" units="cm"/>
      <inkml:brushProperty name="color" value="#F6630D"/>
    </inkml:brush>
  </inkml:definitions>
  <inkml:trace contextRef="#ctx0" brushRef="#br0">8 59 9061 0 0,'-6'-50'-140'0'0,"6"49"146"0"0,0 1 0 0 0,0 0 0 0 0,0 0 1 0 0,0 0-1 0 0,0 0 0 0 0,-1-1 0 0 0,1 1 0 0 0,0 0 1 0 0,0 0-1 0 0,0 0 0 0 0,0-1 0 0 0,0 1 0 0 0,0 0 1 0 0,0 0-1 0 0,0-1 0 0 0,0 1 0 0 0,0 0 0 0 0,0 0 1 0 0,0 0-1 0 0,0-1 0 0 0,0 1 0 0 0,0 0 1 0 0,0 0-1 0 0,0 0 0 0 0,0-1 0 0 0,0 1 0 0 0,0 0 1 0 0,1 0-1 0 0,-1 0 0 0 0,0-1 0 0 0,0 1 0 0 0,0 0 1 0 0,0 0-1 0 0,0 0 0 0 0,0 0 0 0 0,1-1 0 0 0,-1 1 1 0 0,0 0-1 0 0,0 0 0 0 0,0 0 0 0 0,0 0 0 0 0,1 0 1 0 0,-1 0-1 0 0,0 0 0 0 0,0-1 0 0 0,0 1 0 0 0,1 0 1 0 0,-1 0-1 0 0,0 0 0 0 0,0 0 0 0 0,1 0 0 0 0,-1 0 1 0 0,0 0-1 0 0,0 0 0 0 0,0 0 0 0 0,1 0 0 0 0,-1 0 1 0 0,0 0-1 0 0,0 0 0 0 0,0 0 0 0 0,1 1 0 0 0,-1-1 1 0 0,0 0-1 0 0,0 0 0 0 0,1 0 0 0 0,0 1 36 0 0,-1-1-1 0 0,1 1 0 0 0,0-1 0 0 0,0 1 1 0 0,-1 0-1 0 0,1-1 0 0 0,0 1 0 0 0,-1 0 1 0 0,1 0-1 0 0,-1-1 0 0 0,1 1 0 0 0,-1 0 1 0 0,1 0-1 0 0,-1 0 0 0 0,1 1 0 0 0,11 48 818 0 0,18 98 331 0 0,-22-84-1069 0 0,-3 1-1 0 0,-3-1 1 0 0,-8 96 0 0 0,5-152-471 0 0,0 0-1 0 0,0 1 1 0 0,-1-1 0 0 0,0 0 0 0 0,0 0-1 0 0,-1 0 1 0 0,0 0 0 0 0,-7 11 0 0 0,9-16-373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6:15.436"/>
    </inkml:context>
    <inkml:brush xml:id="br0">
      <inkml:brushProperty name="width" value="0.1" units="cm"/>
      <inkml:brushProperty name="height" value="0.1" units="cm"/>
      <inkml:brushProperty name="color" value="#F6630D"/>
    </inkml:brush>
  </inkml:definitions>
  <inkml:trace contextRef="#ctx0" brushRef="#br0">1 111 6909 0 0,'2'-9'-87'0'0,"-2"7"104"0"0,0 0-1 0 0,1 1 1 0 0,-1-1-1 0 0,1 1 1 0 0,-1-1 0 0 0,1 0-1 0 0,-1 1 1 0 0,1-1-1 0 0,0 1 1 0 0,0-1-1 0 0,1-1 1 0 0,9 28 660 0 0,-9-20-522 0 0,27 74 796 0 0,-9-20-88 0 0,3-1 1 0 0,30 55-1 0 0,-40-91-754 0 0,1 0 0 0 0,1-1 0 0 0,27 30 0 0 0,-34-42-92 0 0,1 0 0 0 0,0-1 0 0 0,0-1 1 0 0,1 1-1 0 0,0-1 0 0 0,0-1 1 0 0,1 0-1 0 0,0 0 0 0 0,19 6 0 0 0,-28-11-9 0 0,1 0-1 0 0,0 0 0 0 0,-1-1 0 0 0,1 1 0 0 0,0-1 0 0 0,0 0 0 0 0,-1 0 0 0 0,1 0 0 0 0,0 0 0 0 0,0 0 0 0 0,0 0 0 0 0,-1-1 0 0 0,1 0 1 0 0,0 1-1 0 0,-1-1 0 0 0,1 0 0 0 0,0 0 0 0 0,-1 0 0 0 0,3-2 0 0 0,-1 0-10 0 0,-1 0-1 0 0,0 0 1 0 0,0 0-1 0 0,0 0 1 0 0,0 0 0 0 0,0-1-1 0 0,-1 1 1 0 0,1-1-1 0 0,-1 0 1 0 0,0 1 0 0 0,1-6-1 0 0,3-7-53 0 0,0-1-1 0 0,-2-1 0 0 0,0 1 0 0 0,3-32 0 0 0,-5 0-19 0 0,-2 0 0 0 0,-11-86 0 0 0,1 29 54 0 0,7 76 19 0 0,-9-47 0 0 0,12 77 3 0 0,0 0 1 0 0,0 0 0 0 0,0 0-1 0 0,0 0 1 0 0,0 1 0 0 0,-1-1-1 0 0,1 0 1 0 0,0 0 0 0 0,0 0-1 0 0,0 0 1 0 0,0 1 0 0 0,0-1-1 0 0,0 0 1 0 0,0 0-1 0 0,0 0 1 0 0,0 0 0 0 0,0 1-1 0 0,-1-1 1 0 0,1 0 0 0 0,0 0-1 0 0,0 0 1 0 0,0 0 0 0 0,0 0-1 0 0,0 0 1 0 0,-1 0 0 0 0,1 0-1 0 0,0 1 1 0 0,0-1 0 0 0,0 0-1 0 0,0 0 1 0 0,0 0 0 0 0,-1 0-1 0 0,1 0 1 0 0,0 0-1 0 0,0 0 1 0 0,0 0 0 0 0,-1 0-1 0 0,1 0 1 0 0,0 0 0 0 0,0 0-1 0 0,0 0 1 0 0,0 0 0 0 0,-1 0-1 0 0,1 0 1 0 0,0 0 0 0 0,0 0-1 0 0,0-1 1 0 0,0 1 0 0 0,-1 0-1 0 0,1 0 1 0 0,0 0-1 0 0,0 0 1 0 0,0 0 0 0 0,0 0-1 0 0,0 0 1 0 0,-1 0 0 0 0,1-1-1 0 0,0 1 1 0 0,0 0 0 0 0,0 0-1 0 0,0 0 1 0 0,0 0 0 0 0,0-1-1 0 0,0 1 1 0 0,0 0 0 0 0,0 0-1 0 0,0 0 1 0 0,-7 13-8 0 0,0 14 22 0 0,1-1-1 0 0,2 1 1 0 0,0 0 0 0 0,1 36 0 0 0,12 110-471 0 0,-8-164 186 0 0,0 0-1 0 0,1-1 0 0 0,0 1 1 0 0,0-1-1 0 0,1 0 0 0 0,0 1 1 0 0,4 7-1 0 0,0-1-682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6:15.805"/>
    </inkml:context>
    <inkml:brush xml:id="br0">
      <inkml:brushProperty name="width" value="0.1" units="cm"/>
      <inkml:brushProperty name="height" value="0.1" units="cm"/>
      <inkml:brushProperty name="color" value="#F6630D"/>
    </inkml:brush>
  </inkml:definitions>
  <inkml:trace contextRef="#ctx0" brushRef="#br0">145 240 5420 0 0,'1'-2'40'0'0,"0"0"0"0"0,0 0 0 0 0,0 0 0 0 0,0 0-1 0 0,0 0 1 0 0,0-1 0 0 0,0 1 0 0 0,-1 0-1 0 0,1 0 1 0 0,-1-1 0 0 0,0 1 0 0 0,1 0-1 0 0,-1 0 1 0 0,0-1 0 0 0,0 1 0 0 0,-1 0-1 0 0,1-1 1 0 0,0 1 0 0 0,-1 0 0 0 0,-1-4-1 0 0,-1-2 144 0 0,0 1 0 0 0,-1 0-1 0 0,-1 0 1 0 0,-7-11-1 0 0,-10-17 209 0 0,17 24-306 0 0,0 2 125 0 0,0 0-1 0 0,1 0 0 0 0,0 0 1 0 0,1-1-1 0 0,0 0 0 0 0,0 0 1 0 0,1 0-1 0 0,-1-10 0 0 0,-17 70 1100 0 0,3 13-568 0 0,7-29-593 0 0,-7 45-1 0 0,17-73-144 0 0,0-1 0 0 0,0 0 0 0 0,0 1 1 0 0,1-1-1 0 0,0 0 0 0 0,0 0 0 0 0,0 1 0 0 0,0-1 0 0 0,1 0 0 0 0,0 0 0 0 0,0 0 0 0 0,1-1 1 0 0,-1 1-1 0 0,4 4 0 0 0,-4-6 2 0 0,0 1 0 0 0,0-1 0 0 0,1 0 0 0 0,-1-1 0 0 0,1 1 0 0 0,0 0 1 0 0,0-1-1 0 0,0 1 0 0 0,0-1 0 0 0,0 0 0 0 0,0 0 0 0 0,0 0 0 0 0,1-1 0 0 0,-1 1 0 0 0,1-1 1 0 0,0 0-1 0 0,-1 0 0 0 0,1 0 0 0 0,0 0 0 0 0,4 0 0 0 0,-5-1-4 0 0,0-1 1 0 0,0 1-1 0 0,0-1 0 0 0,0 0 1 0 0,0 0-1 0 0,0 0 0 0 0,-1 0 1 0 0,1 0-1 0 0,0-1 0 0 0,-1 1 1 0 0,1-1-1 0 0,-1 1 0 0 0,1-1 1 0 0,-1 0-1 0 0,0 0 0 0 0,0 0 1 0 0,0-1-1 0 0,0 1 0 0 0,0 0 1 0 0,0-1-1 0 0,-1 1 0 0 0,3-5 1 0 0,3-6-21 0 0,-1-1 1 0 0,0-1 0 0 0,5-16 0 0 0,-6 15 14 0 0,0-1-14 0 0,-1-1 0 0 0,2-21 0 0 0,-4 23 8 0 0,1 0 0 0 0,1 1 0 0 0,6-20-1 0 0,-10 34 10 0 0,0 1-1 0 0,0 0 1 0 0,0-1-1 0 0,0 1 1 0 0,0 0 0 0 0,0 0-1 0 0,0-1 1 0 0,0 1-1 0 0,0 0 1 0 0,0-1-1 0 0,0 1 1 0 0,0 0-1 0 0,1 0 1 0 0,-1-1-1 0 0,0 1 1 0 0,0 0-1 0 0,0 0 1 0 0,0-1-1 0 0,0 1 1 0 0,1 0-1 0 0,-1 0 1 0 0,0-1-1 0 0,0 1 1 0 0,1 0-1 0 0,-1 0 1 0 0,0 0-1 0 0,0-1 1 0 0,1 1-1 0 0,-1 0 1 0 0,0 0-1 0 0,0 0 1 0 0,1 0-1 0 0,-1 0 1 0 0,0 0-1 0 0,1 0 1 0 0,-1 0-1 0 0,0 0 1 0 0,0 0-1 0 0,1 0 1 0 0,-1 0-1 0 0,0 0 1 0 0,1 0 0 0 0,-1 0-1 0 0,0 0 1 0 0,0 0-1 0 0,1 0 1 0 0,-1 0-1 0 0,8 17-32 0 0,0 26 17 0 0,-2 19 32 0 0,-4-32-73 0 0,9 40 1 0 0,-8-57-842 0 0,0 1 0 0 0,1 25 0 0 0,-1-32 83 0 0,1-1-126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6:16.600"/>
    </inkml:context>
    <inkml:brush xml:id="br0">
      <inkml:brushProperty name="width" value="0.1" units="cm"/>
      <inkml:brushProperty name="height" value="0.1" units="cm"/>
      <inkml:brushProperty name="color" value="#F6630D"/>
    </inkml:brush>
  </inkml:definitions>
  <inkml:trace contextRef="#ctx0" brushRef="#br0">1 202 6125 0 0,'0'-4'32'0'0,"1"-6"45"0"0,0 0 0 0 0,1 1 0 0 0,3-12 0 0 0,-4 17-29 0 0,0 0-1 0 0,-1 0 1 0 0,1 0-1 0 0,-1 0 0 0 0,0-1 1 0 0,0 1-1 0 0,0 0 1 0 0,-2-4-1 0 0,2-24 708 0 0,0 32-748 0 0,0 0 0 0 0,0 0 0 0 0,0-1 1 0 0,0 1-1 0 0,0 0 0 0 0,0 0 0 0 0,0 0 0 0 0,0 0 1 0 0,0-1-1 0 0,1 1 0 0 0,-1 0 0 0 0,0 0 1 0 0,0 0-1 0 0,0 0 0 0 0,0 0 0 0 0,0-1 1 0 0,0 1-1 0 0,0 0 0 0 0,1 0 0 0 0,-1 0 0 0 0,0 0 1 0 0,0 0-1 0 0,0 0 0 0 0,0 0 0 0 0,1 0 1 0 0,-1 0-1 0 0,0 0 0 0 0,0 0 0 0 0,0 0 0 0 0,0 0 1 0 0,1-1-1 0 0,-1 1 0 0 0,0 0 0 0 0,0 1 1 0 0,0-1-1 0 0,1 0 0 0 0,-1 0 0 0 0,0 0 0 0 0,0 0 1 0 0,1 0-1 0 0,9 5 228 0 0,8 14 38 0 0,-5 5-14 0 0,-2 1 0 0 0,-1 0 0 0 0,0 1-1 0 0,6 33 1 0 0,15 109 408 0 0,-30-161-660 0 0,0 0 0 0 0,1 0 0 0 0,0 0 0 0 0,0-1 0 0 0,5 10 0 0 0,-2-51 45 0 0,-2-44-53 0 0,-2 51 1 0 0,0-1 1 0 0,2 1-1 0 0,9-42 1 0 0,-7 50 3 0 0,-4 14-7 0 0,1-1-1 0 0,-1 0 1 0 0,1 0 0 0 0,0 1-1 0 0,1-1 1 0 0,0 1 0 0 0,0 0-1 0 0,0 0 1 0 0,0 0 0 0 0,1 0-1 0 0,0 1 1 0 0,7-8 0 0 0,-10 12 1 0 0,0 1 0 0 0,-1-1 0 0 0,1 1 0 0 0,-1-1 1 0 0,1 1-1 0 0,0 0 0 0 0,-1-1 0 0 0,1 1 0 0 0,0 0 0 0 0,-1 0 1 0 0,1-1-1 0 0,0 1 0 0 0,-1 0 0 0 0,1 0 0 0 0,0 0 1 0 0,-1 0-1 0 0,1 0 0 0 0,0 0 0 0 0,0 0 0 0 0,-1 0 0 0 0,1 0 1 0 0,0 0-1 0 0,-1 0 0 0 0,1 1 0 0 0,1-1 0 0 0,0 1 1 0 0,-1 0 0 0 0,1 0-1 0 0,-1 1 1 0 0,0-1 0 0 0,0 0-1 0 0,1 0 1 0 0,-1 1 0 0 0,0-1-1 0 0,0 0 1 0 0,1 3 0 0 0,1 2 7 0 0,0 0 0 0 0,0 1 1 0 0,-1-1-1 0 0,4 12 1 0 0,-3 6 98 0 0,-1 0 0 0 0,0 0 1 0 0,-3 36-1 0 0,0-31-6 0 0,1-1 0 0 0,4 30 0 0 0,-4-57-95 0 0,0 0-1 0 0,0 0 1 0 0,0-1 0 0 0,0 1 0 0 0,0 0 0 0 0,0 0 0 0 0,0-1-1 0 0,0 1 1 0 0,0 0 0 0 0,1-1 0 0 0,-1 1 0 0 0,0 0 0 0 0,0-1-1 0 0,1 1 1 0 0,-1 0 0 0 0,1-1 0 0 0,-1 1 0 0 0,0-1 0 0 0,1 1 0 0 0,-1 0-1 0 0,1-1 1 0 0,0 1 0 0 0,-1-1 0 0 0,1 0 0 0 0,-1 1 0 0 0,1-1-1 0 0,0 1 1 0 0,0-1 0 0 0,0 0 3 0 0,0 0 0 0 0,0 0 0 0 0,0-1 0 0 0,0 1-1 0 0,0-1 1 0 0,0 1 0 0 0,0-1 0 0 0,0 1 0 0 0,0-1 0 0 0,0 1 0 0 0,0-1-1 0 0,0 0 1 0 0,-1 1 0 0 0,1-1 0 0 0,0 0 0 0 0,1-2 0 0 0,23-29-13 0 0,-1-1 1 0 0,39-71-1 0 0,-42 67-3 0 0,-16 28 0 0 0,-3 6 3 0 0,-1-1 0 0 0,1 0-1 0 0,0 1 1 0 0,0 0 0 0 0,1-1 0 0 0,-1 1-1 0 0,1 0 1 0 0,0 0 0 0 0,0 0 0 0 0,0 1-1 0 0,0-1 1 0 0,4-2 0 0 0,-6 5 4 0 0,-1 0 1 0 0,1 0-1 0 0,0 0 1 0 0,-1 0-1 0 0,1 0 0 0 0,-1 1 1 0 0,1-1-1 0 0,-1 0 1 0 0,1 0-1 0 0,0 0 1 0 0,-1 1-1 0 0,1-1 1 0 0,-1 0-1 0 0,1 1 1 0 0,-1-1-1 0 0,1 0 1 0 0,-1 1-1 0 0,0-1 0 0 0,1 1 1 0 0,-1-1-1 0 0,1 1 1 0 0,-1-1-1 0 0,0 1 1 0 0,1-1-1 0 0,-1 1 1 0 0,0-1-1 0 0,0 1 1 0 0,1-1-1 0 0,-1 1 1 0 0,0 0-1 0 0,0-1 1 0 0,0 1-1 0 0,0-1 0 0 0,0 1 1 0 0,0 0-1 0 0,0 0 1 0 0,6 28 110 0 0,-6-26-83 0 0,7 52 227 0 0,-4-27-88 0 0,0-1 0 0 0,2 1 0 0 0,1-1 1 0 0,15 41-1 0 0,-19-62-150 0 0,1 0 0 0 0,0 0 0 0 0,0 0 0 0 0,0-1 0 0 0,1 1 0 0 0,0-1 0 0 0,0 0 0 0 0,0 0 0 0 0,1 0 0 0 0,0 0 0 0 0,0-1 0 0 0,0 0 0 0 0,0 0 1 0 0,1 0-1 0 0,-1-1 0 0 0,1 0 0 0 0,0 0 0 0 0,0 0 0 0 0,0-1 0 0 0,0 0 0 0 0,1 0 0 0 0,-1 0 0 0 0,1-1 0 0 0,9 1 0 0 0,-10-1-12 0 0,1-1-1 0 0,-1 0 1 0 0,1 0 0 0 0,-1-1-1 0 0,1 1 1 0 0,-1-1-1 0 0,0-1 1 0 0,1 1 0 0 0,-1-1-1 0 0,0 0 1 0 0,0-1 0 0 0,0 0-1 0 0,-1 0 1 0 0,12-7-1 0 0,-10 4-1 0 0,0 0 0 0 0,0-1-1 0 0,0 0 1 0 0,-1 0-1 0 0,0-1 1 0 0,0 1 0 0 0,-1-1-1 0 0,0-1 1 0 0,4-9-1 0 0,3-12 0 0 0,-1 0-1 0 0,-2 0 0 0 0,-1-1 1 0 0,7-63-1 0 0,-12 76-1 0 0,1-10-7 0 0,0-34 0 0 0,-4 55 6 0 0,0 0-1 0 0,0 0 1 0 0,-1 1 0 0 0,0-1-1 0 0,0 0 1 0 0,-1 0-1 0 0,0 1 1 0 0,0-1 0 0 0,0 1-1 0 0,-6-10 1 0 0,8 16 3 0 0,0-1 0 0 0,-1 0 0 0 0,1 1 0 0 0,-1-1 0 0 0,1 1 0 0 0,-1-1 0 0 0,1 1 0 0 0,-1-1 0 0 0,1 1 0 0 0,-1-1 0 0 0,1 1 0 0 0,-1-1 0 0 0,0 1 0 0 0,1-1 0 0 0,-1 1 0 0 0,0 0 0 0 0,1 0 0 0 0,-1-1 0 0 0,0 1 0 0 0,1 0 0 0 0,-1 0 0 0 0,0 0 0 0 0,0 0 0 0 0,1 0 0 0 0,-1 0 0 0 0,-1 0 0 0 0,0 0 4 0 0,0 1 0 0 0,1-1 1 0 0,-1 1-1 0 0,0 0 0 0 0,1-1 0 0 0,-1 1 0 0 0,1 0 1 0 0,-1 0-1 0 0,1 0 0 0 0,0 0 0 0 0,-2 2 0 0 0,-3 3 30 0 0,1 0-1 0 0,-1 0 0 0 0,1 1 1 0 0,-4 7-1 0 0,2 1 97 0 0,0 0 0 0 0,1 0 0 0 0,0 1 0 0 0,1 0-1 0 0,1 0 1 0 0,0 0 0 0 0,1 1 0 0 0,1-1 0 0 0,1 1 0 0 0,0 0 0 0 0,1 0 0 0 0,1-1-1 0 0,1 1 1 0 0,0-1 0 0 0,1 1 0 0 0,1-1 0 0 0,0 0 0 0 0,1 0 0 0 0,1 0-1 0 0,1-1 1 0 0,12 23 0 0 0,-13-29-101 0 0,1 0 0 0 0,0 0-1 0 0,1-1 1 0 0,0 0 0 0 0,0 0 0 0 0,1 0-1 0 0,0-1 1 0 0,0-1 0 0 0,1 0-1 0 0,0 0 1 0 0,0-1 0 0 0,18 8 0 0 0,-14-9-407 0 0,0 1 0 0 0,0-2 1 0 0,0 0-1 0 0,0 0 1 0 0,0-2-1 0 0,0 1 1 0 0,1-2-1 0 0,-1 0 0 0 0,25-3 1 0 0,-10-1-1136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6:17.846"/>
    </inkml:context>
    <inkml:brush xml:id="br0">
      <inkml:brushProperty name="width" value="0.1" units="cm"/>
      <inkml:brushProperty name="height" value="0.1" units="cm"/>
      <inkml:brushProperty name="color" value="#F6630D"/>
    </inkml:brush>
  </inkml:definitions>
  <inkml:trace contextRef="#ctx0" brushRef="#br0">1 174 6813 0 0,'3'-10'63'0'0,"0"0"0"0"0,1 1 0 0 0,1-1-1 0 0,-1 1 1 0 0,11-14 0 0 0,-7 9 94 0 0,-3 5 62 0 0,1 1 0 0 0,0 0 0 0 0,1 0 0 0 0,0 0 0 0 0,8-7 0 0 0,-11 12-33 0 0,0-1 0 0 0,1 1-1 0 0,-1 0 1 0 0,0 0 0 0 0,1 0 0 0 0,0 1-1 0 0,0-1 1 0 0,0 1 0 0 0,0 0 0 0 0,0 1 0 0 0,8-2-1 0 0,-13 3-151 0 0,1 0-1 0 0,0 1 0 0 0,-1-1 1 0 0,1 0-1 0 0,0 1 1 0 0,-1-1-1 0 0,1 0 0 0 0,-1 1 1 0 0,1-1-1 0 0,-1 1 1 0 0,1-1-1 0 0,-1 1 0 0 0,0-1 1 0 0,1 1-1 0 0,-1 0 1 0 0,1-1-1 0 0,-1 1 0 0 0,0 0 1 0 0,0-1-1 0 0,1 1 0 0 0,-1 0 1 0 0,0-1-1 0 0,0 1 1 0 0,0 0-1 0 0,0-1 0 0 0,0 1 1 0 0,0 0-1 0 0,0 1 1 0 0,3 29 445 0 0,-2-22-304 0 0,4 61 781 0 0,16 111 476 0 0,29 26-947 0 0,-41-182-509 0 0,1 0 0 0 0,0-1 0 0 0,2 0 0 0 0,1 0 1 0 0,31 41-1 0 0,-2-14-1117 0 0,2-2 0 0 0,61 51 0 0 0,-58-61-258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10:09:17.357"/>
    </inkml:context>
    <inkml:brush xml:id="br0">
      <inkml:brushProperty name="width" value="0.1" units="cm"/>
      <inkml:brushProperty name="height" value="0.1" units="cm"/>
      <inkml:brushProperty name="color" value="#F6630D"/>
    </inkml:brush>
  </inkml:definitions>
  <inkml:trace contextRef="#ctx0" brushRef="#br0">322 82 6565 0 0,'-15'-17'230'0'0,"14"15"-184"0"0,-1 0 0 0 0,0-1 0 0 0,0 1-1 0 0,0 0 1 0 0,0 0 0 0 0,0 1-1 0 0,0-1 1 0 0,-4-2 0 0 0,-2 0 61 0 0,0 0-1 0 0,0 1 1 0 0,0 0 0 0 0,0 0 0 0 0,0 1 0 0 0,-1 0 0 0 0,1 0 0 0 0,-1 1-1 0 0,0 0 1 0 0,1 1 0 0 0,-1-1 0 0 0,0 2 0 0 0,1-1 0 0 0,-1 1 0 0 0,-11 3-1 0 0,13-2-48 0 0,0 0-1 0 0,0 1 0 0 0,0 0 1 0 0,0 0-1 0 0,1 0 0 0 0,-1 1 1 0 0,1 0-1 0 0,-1 0 0 0 0,2 0 1 0 0,-1 1-1 0 0,0 0 0 0 0,1 0 1 0 0,0 1-1 0 0,0 0 0 0 0,0-1 1 0 0,1 1-1 0 0,-7 13 0 0 0,6-9 13 0 0,1 1-1 0 0,0-1 0 0 0,0 1 1 0 0,2 0-1 0 0,-1 0 0 0 0,1 0 1 0 0,1 0-1 0 0,0 0 0 0 0,0 0 1 0 0,1 0-1 0 0,1 0 0 0 0,0 0 1 0 0,0 1-1 0 0,1-1 1 0 0,0 0-1 0 0,1-1 0 0 0,1 1 1 0 0,-1 0-1 0 0,10 17 0 0 0,-8-19-53 0 0,0-1 0 0 0,1 1 0 0 0,0-1 0 0 0,0 0 0 0 0,1 0 0 0 0,0-1 0 0 0,0 0 0 0 0,0 0 0 0 0,1-1 0 0 0,0 0 0 0 0,1 0 0 0 0,-1-1 0 0 0,1 0 0 0 0,0-1 0 0 0,0 1 0 0 0,1-2 0 0 0,-1 1 0 0 0,1-1 0 0 0,0-1 0 0 0,0 0-1 0 0,0 0 1 0 0,12 0 0 0 0,-8-2-40 0 0,1 0 0 0 0,-1-1 0 0 0,0-1-1 0 0,0 0 1 0 0,0-1 0 0 0,-1 0 0 0 0,1-1-1 0 0,-1-1 1 0 0,0 0 0 0 0,0 0 0 0 0,0-2-1 0 0,-1 1 1 0 0,0-2 0 0 0,14-10 0 0 0,-19 12-31 0 0,0 0 0 0 0,0 0 0 0 0,0-1 0 0 0,-1 0 0 0 0,0-1 0 0 0,-1 1 1 0 0,1-1-1 0 0,-2 0 0 0 0,1-1 0 0 0,-1 1 0 0 0,0-1 0 0 0,-1 1 0 0 0,0-1 1 0 0,0 0-1 0 0,-1-1 0 0 0,0 1 0 0 0,-1 0 0 0 0,0 0 0 0 0,0-1 0 0 0,-1 1 1 0 0,0-1-1 0 0,-2-12 0 0 0,0 9 38 0 0,0 0 1 0 0,-1-1-1 0 0,-1 1 1 0 0,0 1-1 0 0,-1-1 1 0 0,0 1-1 0 0,-1-1 0 0 0,-10-16 1 0 0,12 24-9 0 0,0-1 0 0 0,0 1 1 0 0,-1 0-1 0 0,1 0 0 0 0,-1 0 0 0 0,-1 1 0 0 0,1 0 1 0 0,0 0-1 0 0,-1 0 0 0 0,0 0 0 0 0,0 1 0 0 0,0 0 1 0 0,0 0-1 0 0,0 1 0 0 0,-1 0 0 0 0,1 0 0 0 0,-1 0 1 0 0,-10 0-1 0 0,5 1-156 0 0,0 1 0 0 0,0 0 0 0 0,0 1 1 0 0,0 1-1 0 0,0 0 0 0 0,1 1 0 0 0,-1 0 0 0 0,1 0 0 0 0,-1 1 0 0 0,1 1 1 0 0,0 0-1 0 0,-10 7 0 0 0,-9 6-664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6:18.462"/>
    </inkml:context>
    <inkml:brush xml:id="br0">
      <inkml:brushProperty name="width" value="0.1" units="cm"/>
      <inkml:brushProperty name="height" value="0.1" units="cm"/>
      <inkml:brushProperty name="color" value="#F6630D"/>
    </inkml:brush>
  </inkml:definitions>
  <inkml:trace contextRef="#ctx0" brushRef="#br0">26 225 5909 0 0,'0'-2'148'0'0,"0"0"0"0"0,0-1 0 0 0,0 1 1 0 0,1 0-1 0 0,-1 0 0 0 0,0 0 1 0 0,1 0-1 0 0,0-1 0 0 0,-1 1 0 0 0,1 0 1 0 0,0 0-1 0 0,0 0 0 0 0,0 0 0 0 0,0 1 1 0 0,0-1-1 0 0,1 0 0 0 0,-1 0 1 0 0,1 1-1 0 0,2-4 0 0 0,-4 5-128 0 0,1 0 1 0 0,-1 0-1 0 0,0 0 0 0 0,0 0 1 0 0,0 0-1 0 0,1 0 0 0 0,-1 0 1 0 0,0 0-1 0 0,0 0 0 0 0,0 0 1 0 0,1 0-1 0 0,-1 0 1 0 0,0 0-1 0 0,0 0 0 0 0,0 0 1 0 0,1 0-1 0 0,-1 0 0 0 0,0 1 1 0 0,0-1-1 0 0,0 0 0 0 0,1 0 1 0 0,-1 0-1 0 0,0 0 0 0 0,0 0 1 0 0,0 0-1 0 0,0 1 0 0 0,0-1 1 0 0,1 0-1 0 0,-1 0 0 0 0,0 0 1 0 0,0 0-1 0 0,0 1 0 0 0,0-1 1 0 0,0 0-1 0 0,0 0 0 0 0,0 0 1 0 0,0 0-1 0 0,0 1 0 0 0,0-1 1 0 0,0 0-1 0 0,0 0 0 0 0,0 0 1 0 0,0 1-1 0 0,0-1 0 0 0,0 0 1 0 0,0 0-1 0 0,0 0 0 0 0,0 1 1 0 0,0-1-1 0 0,0 0 0 0 0,0 0 1 0 0,2 24 407 0 0,-2 23 32 0 0,-17 132 469 0 0,8-87-680 0 0,-1-44-103 0 0,7-37-93 0 0,0 1 0 0 0,1-1 0 0 0,-1 17 0 0 0,-1-41 113 0 0,3-56-76 0 0,7 20-131 0 0,2-1-1 0 0,2 1 1 0 0,33-92-1 0 0,-35 119 30 0 0,40-101-58 0 0,-40 105 46 0 0,1 1 0 0 0,1 0 0 0 0,0 1-1 0 0,21-26 1 0 0,-30 41 18 0 0,-1 0-1 0 0,1 0 0 0 0,0 0 1 0 0,0 0-1 0 0,0 0 1 0 0,0 1-1 0 0,0-1 1 0 0,0 0-1 0 0,0 0 0 0 0,0 1 1 0 0,1-1-1 0 0,-1 0 1 0 0,0 1-1 0 0,0-1 1 0 0,0 1-1 0 0,1 0 1 0 0,-1-1-1 0 0,0 1 0 0 0,1 0 1 0 0,0 0-1 0 0,0 0 4 0 0,-1 0-1 0 0,0 1 1 0 0,0-1 0 0 0,0 1-1 0 0,0-1 1 0 0,0 1-1 0 0,0-1 1 0 0,0 1 0 0 0,0 0-1 0 0,0 0 1 0 0,0-1-1 0 0,-1 1 1 0 0,1 0 0 0 0,0 0-1 0 0,0 0 1 0 0,-1 0-1 0 0,1 0 1 0 0,0 1-1 0 0,3 7 6 0 0,0 0-1 0 0,-1 0 0 0 0,0 0 0 0 0,3 14 1 0 0,-3-12 12 0 0,38 128 256 0 0,13 54 476 0 0,-46-154-784 0 0,-1-1 0 0 0,-2 1 0 0 0,0 45 0 0 0,-5-23-2665 0 0,0-50 1478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6:18.818"/>
    </inkml:context>
    <inkml:brush xml:id="br0">
      <inkml:brushProperty name="width" value="0.1" units="cm"/>
      <inkml:brushProperty name="height" value="0.1" units="cm"/>
      <inkml:brushProperty name="color" value="#F6630D"/>
    </inkml:brush>
  </inkml:definitions>
  <inkml:trace contextRef="#ctx0" brushRef="#br0">7 109 8429 0 0,'0'-1'-3'0'0,"-1"1"0"0"0,1 0 1 0 0,-1 0-1 0 0,1 0 1 0 0,0-1-1 0 0,-1 1 0 0 0,1 0 1 0 0,0-1-1 0 0,-1 1 0 0 0,1 0 1 0 0,0 0-1 0 0,0-1 0 0 0,-1 1 1 0 0,1-1-1 0 0,0 1 1 0 0,0 0-1 0 0,0-1 0 0 0,-1 1 1 0 0,1-1-1 0 0,0 1 0 0 0,0 0 1 0 0,0-1-1 0 0,0 1 0 0 0,0-1 1 0 0,0 1-1 0 0,0-1 1 0 0,0 1-1 0 0,0 0 0 0 0,0-1 1 0 0,0 1-1 0 0,0-1 0 0 0,0 1 1 0 0,0 0-1 0 0,0-1 0 0 0,1 1 1 0 0,-1-1-1 0 0,0 1 1 0 0,0 0-1 0 0,0-1 0 0 0,1 1 1 0 0,-1-1-1 0 0,0 1 0 0 0,0 0 1 0 0,1-1-1 0 0,-1 1 0 0 0,0 0 1 0 0,1 0-1 0 0,-1-1 0 0 0,0 1 1 0 0,1 0-1 0 0,-1 0 1 0 0,0-1-1 0 0,1 1 0 0 0,-1 0 1 0 0,1 0-1 0 0,-1 0 0 0 0,1 0 1 0 0,25-11 237 0 0,8 2 86 0 0,0 2 0 0 0,51-4 1 0 0,20-4-213 0 0,2-14-1248 0 0,-85 21 455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6:19.156"/>
    </inkml:context>
    <inkml:brush xml:id="br0">
      <inkml:brushProperty name="width" value="0.1" units="cm"/>
      <inkml:brushProperty name="height" value="0.1" units="cm"/>
      <inkml:brushProperty name="color" value="#F6630D"/>
    </inkml:brush>
  </inkml:definitions>
  <inkml:trace contextRef="#ctx0" brushRef="#br0">1 18 8133 0 0,'0'0'-12'0'0,"0"-1"0"0"0,0 0 0 0 0,0 1 1 0 0,0-1-1 0 0,0 0 0 0 0,0 0 0 0 0,0 1 0 0 0,0-1 1 0 0,0 0-1 0 0,0 1 0 0 0,1-1 0 0 0,-1 0 0 0 0,0 1 0 0 0,0-1 1 0 0,1 0-1 0 0,-1 1 0 0 0,1-1 0 0 0,-1 1 0 0 0,0-1 1 0 0,1 1-1 0 0,-1-1 0 0 0,1 1 0 0 0,-1-1 0 0 0,1 1 1 0 0,0-1-1 0 0,0 0 0 0 0,0 1 44 0 0,0 0 0 0 0,1 0 0 0 0,-1 0 0 0 0,0-1 0 0 0,0 1 0 0 0,0 0 0 0 0,1 0 0 0 0,-1 1 0 0 0,0-1 0 0 0,0 0 0 0 0,1 0 0 0 0,-1 0 0 0 0,2 2 0 0 0,5 1 364 0 0,0 1 1 0 0,0 0 0 0 0,10 8-1 0 0,-13-9-289 0 0,-1 1-1 0 0,1 0 0 0 0,-1 0 1 0 0,0 0-1 0 0,0 1 0 0 0,-1 0 1 0 0,1-1-1 0 0,-1 1 0 0 0,0 0 1 0 0,-1 0-1 0 0,1 1 1 0 0,-1-1-1 0 0,0 1 0 0 0,0-1 1 0 0,1 9-1 0 0,1 9 99 0 0,-1 1 0 0 0,1 37 0 0 0,-2-14-29 0 0,1 53-4 0 0,-2-60-451 0 0,1 0-1 0 0,9 54 1 0 0,-10-70-436 0 0,-1-22 596 0 0,-1 0 0 0 0,1 0 0 0 0,0 0-1 0 0,0 0 1 0 0,0 0 0 0 0,0 0 0 0 0,1 0 0 0 0,-1 1 0 0 0,1-1 0 0 0,-1 0-1 0 0,2 2 1 0 0,3 8-906 0 0</inkml:trace>
  <inkml:trace contextRef="#ctx0" brushRef="#br0" timeOffset="1">242 41 6597 0 0,'13'-7'-11'0'0,"-8"4"27"0"0,-1 15 190 0 0,1 18 110 0 0,1 38 0 0 0,0-2-390 0 0,8 88-162 0 0,-7-98 217 0 0,11 58-484 0 0,-9-86 148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6:19.482"/>
    </inkml:context>
    <inkml:brush xml:id="br0">
      <inkml:brushProperty name="width" value="0.1" units="cm"/>
      <inkml:brushProperty name="height" value="0.1" units="cm"/>
      <inkml:brushProperty name="color" value="#F6630D"/>
    </inkml:brush>
  </inkml:definitions>
  <inkml:trace contextRef="#ctx0" brushRef="#br0">1 81 6001 0 0,'1'-1'25'0'0,"2"-1"84"0"0,0-1 0 0 0,0 0 0 0 0,0 0 0 0 0,0 0 0 0 0,-1 0 0 0 0,4-6 0 0 0,-6 8-80 0 0,1-1 0 0 0,-1 1 0 0 0,1 0 0 0 0,0 0 0 0 0,-1-1 0 0 0,1 1 0 0 0,0 0 0 0 0,0 0 0 0 0,0 0 0 0 0,-1 0 0 0 0,1 0 0 0 0,0 0 0 0 0,0 1 0 0 0,1-1 0 0 0,-1 0 0 0 0,0 0 0 0 0,0 1 0 0 0,0-1 0 0 0,0 1 0 0 0,1-1 0 0 0,-1 1 0 0 0,0-1 0 0 0,1 1 0 0 0,1-1 0 0 0,46-10 337 0 0,-30 8-242 0 0,13-4-115 0 0,1 2 0 0 0,0 2 0 0 0,-1 1 1 0 0,1 1-1 0 0,45 5 0 0 0,-47-3-665 0 0,-8 0 138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6:19.856"/>
    </inkml:context>
    <inkml:brush xml:id="br0">
      <inkml:brushProperty name="width" value="0.1" units="cm"/>
      <inkml:brushProperty name="height" value="0.1" units="cm"/>
      <inkml:brushProperty name="color" value="#F6630D"/>
    </inkml:brush>
  </inkml:definitions>
  <inkml:trace contextRef="#ctx0" brushRef="#br0">0 91 9197 0 0,'0'0'310'0'0,"8"4"-135"0"0,25 11-30 0 0,-25-12 122 0 0,14 21-173 0 0,69 72-42 0 0,-82-87-32 0 0,-1 1 1 0 0,14 21-1 0 0,-20-27-12 0 0,0-1 1 0 0,-1 1-1 0 0,1 0 1 0 0,-1 0-1 0 0,1 7 1 0 0,3 8 9 0 0,-2-10-15 0 0,-1 1 0 0 0,0 0 0 0 0,-1-1 0 0 0,0 14 1 0 0,0-20-4 0 0,-1 0 0 0 0,0-1-1 0 0,0 1 1 0 0,-1 0 0 0 0,1-1 0 0 0,0 1 0 0 0,-1 0 0 0 0,0-1 0 0 0,1 1 0 0 0,-1-1 0 0 0,0 1 0 0 0,0-1 0 0 0,-1 0 0 0 0,1 1 0 0 0,0-1 0 0 0,-1 0 0 0 0,1 0-1 0 0,-1 0 1 0 0,0 0 0 0 0,-3 3 0 0 0,4-5 1 0 0,1 1 0 0 0,-1-1-1 0 0,0 1 1 0 0,1-1 0 0 0,-1 0-1 0 0,0 0 1 0 0,1 1 0 0 0,-1-1-1 0 0,0 0 1 0 0,0 0 0 0 0,1 0-1 0 0,-1 0 1 0 0,0 0 0 0 0,0 0-1 0 0,1 0 1 0 0,-1 0 0 0 0,0 0-1 0 0,0 0 1 0 0,1 0 0 0 0,-1-1-1 0 0,0 1 1 0 0,0 0 0 0 0,1 0 0 0 0,-1-1-1 0 0,-1 0 1 0 0,0 0-1 0 0,1 0-1 0 0,-1-1 1 0 0,1 1 0 0 0,-1-1 0 0 0,1 0-1 0 0,-1 1 1 0 0,1-1 0 0 0,0 0-1 0 0,-1-2 1 0 0,-1-2-6 0 0,0 0 0 0 0,1-1 0 0 0,-1 1 0 0 0,2 0 0 0 0,-3-9 0 0 0,3 0 2 0 0,1 0 0 0 0,0 0 0 0 0,1 0 0 0 0,0 0 1 0 0,1 1-1 0 0,1-1 0 0 0,0 0 0 0 0,1 1 0 0 0,11-27 0 0 0,-7 23-6 0 0,1 0 0 0 0,1 1 0 0 0,0 0 0 0 0,1 1 0 0 0,0 0 0 0 0,2 0 0 0 0,15-14 0 0 0,-20 22 12 0 0,0 1 1 0 0,1 1-1 0 0,-1-1 1 0 0,2 1-1 0 0,11-6 0 0 0,-16 10-4 0 0,0 0 0 0 0,0 0 0 0 0,0 0-1 0 0,0 0 1 0 0,0 1 0 0 0,0 0 0 0 0,0 0-1 0 0,1 0 1 0 0,-1 1 0 0 0,0 0-1 0 0,0 0 1 0 0,11 1 0 0 0,-14 0 1 0 0,0 0 0 0 0,0 0 0 0 0,0 0 0 0 0,0 0 0 0 0,0 0 0 0 0,0 1 0 0 0,0-1 0 0 0,0 1 0 0 0,0-1 0 0 0,-1 1 1 0 0,1 0-1 0 0,0-1 0 0 0,-1 1 0 0 0,0 0 0 0 0,1 0 0 0 0,-1 0 0 0 0,0 0 0 0 0,0 0 0 0 0,0 0 0 0 0,0 1 0 0 0,0 1 0 0 0,3 9 104 0 0,0 0 0 0 0,2 20 0 0 0,-4-21 72 0 0,41 183 1450 0 0,-6-67-3744 0 0,-35-123 1226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6:20.214"/>
    </inkml:context>
    <inkml:brush xml:id="br0">
      <inkml:brushProperty name="width" value="0.1" units="cm"/>
      <inkml:brushProperty name="height" value="0.1" units="cm"/>
      <inkml:brushProperty name="color" value="#F6630D"/>
    </inkml:brush>
  </inkml:definitions>
  <inkml:trace contextRef="#ctx0" brushRef="#br0">18 40 8661 0 0,'-6'-5'108'0'0,"1"2"56"0"0,7-16 0 0 0,-6 16 24 0 0,4-1 4 0 0,-2 0-16 0 0,0 3 208 0 0,2 2-308 0 0,2 6-40 0 0,0-2-104 0 0,-2 4-156 0 0,4 3-232 0 0,1-4-96 0 0,-1 7-344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6:20.558"/>
    </inkml:context>
    <inkml:brush xml:id="br0">
      <inkml:brushProperty name="width" value="0.1" units="cm"/>
      <inkml:brushProperty name="height" value="0.1" units="cm"/>
      <inkml:brushProperty name="color" value="#F6630D"/>
    </inkml:brush>
  </inkml:definitions>
  <inkml:trace contextRef="#ctx0" brushRef="#br0">0 7 8861 0 0,'0'-1'-7'0'0,"0"1"-1"0"0,1 0 1 0 0,-1-1 0 0 0,0 1 0 0 0,0 0 0 0 0,0 0 0 0 0,0-1 0 0 0,0 1-1 0 0,0 0 1 0 0,1-1 0 0 0,-1 1 0 0 0,0 0 0 0 0,0 0 0 0 0,0 0-1 0 0,1-1 1 0 0,-1 1 0 0 0,0 0 0 0 0,0 0 0 0 0,1 0 0 0 0,-1-1 0 0 0,0 1-1 0 0,0 0 1 0 0,1 0 0 0 0,-1 0 0 0 0,0 0 0 0 0,0 0 0 0 0,1 0-1 0 0,-1 0 1 0 0,0 0 0 0 0,1-1 0 0 0,-1 1 0 0 0,0 0 0 0 0,1 0-1 0 0,-1 1 1 0 0,19 1 470 0 0,-16-2-324 0 0,0 1 0 0 0,1 1 0 0 0,-1-1-1 0 0,0 0 1 0 0,1 1 0 0 0,-1 0 0 0 0,0-1-1 0 0,0 1 1 0 0,3 3 0 0 0,7 11-46 0 0,-1 0 1 0 0,-1 1-1 0 0,-1 0 1 0 0,0 0-1 0 0,-1 1 1 0 0,-1 1-1 0 0,-1-1 0 0 0,0 1 1 0 0,-2 1-1 0 0,0-1 1 0 0,-1 1-1 0 0,-1 0 1 0 0,-1-1-1 0 0,0 33 0 0 0,-1-25-72 0 0,0-18-13 0 0,-1 0 1 0 0,0 0 0 0 0,-1 11 0 0 0,0-15-13 0 0,2-3-3 0 0,-1 0 0 0 0,0-1 0 0 0,0 1 0 0 0,0 0 0 0 0,0-1 1 0 0,-1 1-1 0 0,1 0 0 0 0,0-1 0 0 0,-1 1 0 0 0,1-1 0 0 0,-1 1 0 0 0,1 0 1 0 0,-2 2-1 0 0,1-5-1 0 0,-1 1-1 0 0,1 0 1 0 0,0-1 0 0 0,0 1 0 0 0,0-1-1 0 0,0 0 1 0 0,0 1 0 0 0,0-1 0 0 0,0 0 0 0 0,0 0-1 0 0,0 1 1 0 0,0-1 0 0 0,1 0 0 0 0,-1 0 0 0 0,0 0-1 0 0,1 0 1 0 0,-1 0 0 0 0,0 0 0 0 0,1 0-1 0 0,-1 0 1 0 0,1 0 0 0 0,-1-1 0 0 0,1 1 0 0 0,0 0-1 0 0,0 0 1 0 0,-1 0 0 0 0,1-2 0 0 0,-4-35-38 0 0,5 21 44 0 0,0 1 0 0 0,1 0-1 0 0,1 0 1 0 0,0 0-1 0 0,1 1 1 0 0,1-1 0 0 0,8-16-1 0 0,-10 23 5 0 0,1 1-1 0 0,0 0 0 0 0,1 0 1 0 0,0 0-1 0 0,0 0 0 0 0,0 1 1 0 0,1 0-1 0 0,1 0 1 0 0,-1 1-1 0 0,1-1 0 0 0,0 1 1 0 0,0 1-1 0 0,0 0 0 0 0,9-5 1 0 0,-12 8-2 0 0,-1 0 0 0 0,1 1 0 0 0,-1-1 0 0 0,1 1 0 0 0,0 0 0 0 0,0 0 0 0 0,-1 1 0 0 0,1-1 1 0 0,0 1-1 0 0,0 0 0 0 0,0 0 0 0 0,0 0 0 0 0,-1 0 0 0 0,1 1 0 0 0,0-1 0 0 0,0 1 0 0 0,6 2 0 0 0,-6-1 0 0 0,0 1 0 0 0,0-1 0 0 0,0 1 0 0 0,0-1-1 0 0,-1 1 1 0 0,1 0 0 0 0,-1 0 0 0 0,0 1 0 0 0,0-1-1 0 0,0 1 1 0 0,0 0 0 0 0,-1-1 0 0 0,3 6 0 0 0,0 2-2 0 0,0 0 0 0 0,-1 0 1 0 0,0 0-1 0 0,-1 1 1 0 0,0-1-1 0 0,-1 1 0 0 0,0 0 1 0 0,-1 0-1 0 0,0-1 1 0 0,-2 19-1 0 0,1-23 4 0 0,-1-1 0 0 0,0 1 0 0 0,-1-1 0 0 0,0 0 0 0 0,0 0-1 0 0,0 1 1 0 0,0-1 0 0 0,-1-1 0 0 0,0 1 0 0 0,0 0 0 0 0,-1-1 0 0 0,0 0 0 0 0,0 1 0 0 0,0-2-1 0 0,-7 8 1 0 0,8-9-16 0 0,-1-1 0 0 0,0 1 0 0 0,1-1 1 0 0,-1 0-1 0 0,0 0 0 0 0,0 0 0 0 0,0 0 0 0 0,0 0 0 0 0,-1-1 0 0 0,1 0 0 0 0,0 0 0 0 0,-1 0 0 0 0,1-1 0 0 0,0 1 0 0 0,-1-1 0 0 0,1 0 0 0 0,-1 0 0 0 0,1-1 0 0 0,-1 1 0 0 0,1-1 0 0 0,0 0 0 0 0,-1 0 0 0 0,-3-2 0 0 0,4 2-51 0 0,0-1 0 0 0,1 0 0 0 0,-1 1 0 0 0,1-1 0 0 0,0 0 0 0 0,0-1 0 0 0,-1 1 0 0 0,-3-5 0 0 0,-4-9-2665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6:21.052"/>
    </inkml:context>
    <inkml:brush xml:id="br0">
      <inkml:brushProperty name="width" value="0.1" units="cm"/>
      <inkml:brushProperty name="height" value="0.1" units="cm"/>
      <inkml:brushProperty name="color" value="#F6630D"/>
    </inkml:brush>
  </inkml:definitions>
  <inkml:trace contextRef="#ctx0" brushRef="#br0">8 395 8001 0 0,'0'-3'1791'0'0,"-1"3"-1722"0"0,1 0-35 0 0,0 0 0 0 0,0 0 1 0 0,0 0-1 0 0,0 0 1 0 0,0 0-1 0 0,0 0 1 0 0,0 0-1 0 0,0 0 1 0 0,0 0-1 0 0,-1 0 24 0 0,1 0 0 0 0,0 0 1 0 0,0 0-1 0 0,-1 0 0 0 0,1 0 0 0 0,0 0 0 0 0,0 0 1 0 0,-1 1-1 0 0,1-1 0 0 0,0 0 0 0 0,0 0 0 0 0,-1 0 1 0 0,1 0-1 0 0,0 0 0 0 0,0 1 0 0 0,0-1 0 0 0,-1 0 1 0 0,1 0-1 0 0,0 0 0 0 0,0 1 0 0 0,0-1 0 0 0,0 0 1 0 0,-1 0-1 0 0,1 1 0 0 0,0-1 0 0 0,0 0 0 0 0,0 0 1 0 0,0 1-1 0 0,0-1 0 0 0,0 0 0 0 0,0 1 0 0 0,0-1 1 0 0,0 0-1 0 0,0 0 0 0 0,0 1 0 0 0,0-1 0 0 0,0 0 1 0 0,0 0-1 0 0,0 1 0 0 0,0-1 0 0 0,0 0 0 0 0,0 0 1 0 0,1 1-1 0 0,-2 45 529 0 0,2 55 17 0 0,0-91-588 0 0,0-1 1 0 0,1 1 0 0 0,0 0-1 0 0,1 0 1 0 0,0-1-1 0 0,0 0 1 0 0,9 17-1 0 0,-8-21-36 0 0,0 1 0 0 0,1-1-1 0 0,-1-1 1 0 0,1 1 0 0 0,0-1-1 0 0,0 1 1 0 0,0-1 0 0 0,1-1-1 0 0,-1 1 1 0 0,7 2 0 0 0,-8-4-82 0 0,0 0 1 0 0,-1 0 0 0 0,1 0-1 0 0,0-1 1 0 0,1 1 0 0 0,-1-1-1 0 0,0 0 1 0 0,0-1 0 0 0,1 1-1 0 0,-1-1 1 0 0,0 1 0 0 0,0-1-1 0 0,1-1 1 0 0,-1 1 0 0 0,0 0-1 0 0,6-2 1 0 0,-8 0 35 0 0,1 1 1 0 0,-1-1-1 0 0,0 0 0 0 0,0 0 0 0 0,0 0 1 0 0,0 0-1 0 0,0 0 0 0 0,0 0 1 0 0,-1 0-1 0 0,1-1 0 0 0,-1 1 0 0 0,1-1 1 0 0,-1 1-1 0 0,0-1 0 0 0,0 1 0 0 0,0-1 1 0 0,0 0-1 0 0,0-3 0 0 0,9-54-163 0 0,-9 56 231 0 0,0-60-37 0 0,-2 52 31 0 0,1 0 0 0 0,0 0 0 0 0,1 0-1 0 0,0 0 1 0 0,1 0 0 0 0,0 1-1 0 0,1-1 1 0 0,0 0 0 0 0,7-14 0 0 0,-10 25 2 0 0,1 0 0 0 0,0 0 1 0 0,0 1-1 0 0,0-1 1 0 0,0 0-1 0 0,0 0 0 0 0,0 0 1 0 0,0 1-1 0 0,0-1 1 0 0,0 0-1 0 0,1 1 0 0 0,-1-1 1 0 0,0 1-1 0 0,2-1 1 0 0,-2 1-1 0 0,-1 0 1 0 0,1-1 0 0 0,-1 1 0 0 0,1 0 0 0 0,-1 0 0 0 0,0 0 0 0 0,1 0 0 0 0,-1 0 0 0 0,1 0-1 0 0,-1 0 1 0 0,1 0 0 0 0,-1 0 0 0 0,1 0 0 0 0,-1 0 0 0 0,1 0 0 0 0,-1 0 0 0 0,1 0 0 0 0,-1 0-1 0 0,1 0 1 0 0,-1 1 0 0 0,0-1 0 0 0,1 0 0 0 0,-1 0 0 0 0,1 0 0 0 0,-1 1 0 0 0,0-1 0 0 0,1 0 0 0 0,-1 1-1 0 0,1-1 1 0 0,-1 0 0 0 0,0 1 0 0 0,0-1 0 0 0,1 0 0 0 0,-1 1 0 0 0,0-1 0 0 0,0 1 0 0 0,1-1-1 0 0,-1 1 1 0 0,6 31 271 0 0,16 54-1 0 0,-17-72-175 0 0,0 0 0 0 0,1 1-1 0 0,1-2 1 0 0,1 1 0 0 0,17 24 0 0 0,-22-34-92 0 0,1 0 1 0 0,-1 1 0 0 0,1-1 0 0 0,0-1-1 0 0,0 1 1 0 0,0-1 0 0 0,1 1 0 0 0,0-1 0 0 0,-1-1-1 0 0,1 1 1 0 0,0 0 0 0 0,0-1 0 0 0,0 0-1 0 0,0-1 1 0 0,1 1 0 0 0,-1-1 0 0 0,1 0-1 0 0,-1 0 1 0 0,1 0 0 0 0,-1-1 0 0 0,1 0-1 0 0,-1 0 1 0 0,1 0 0 0 0,-1-1 0 0 0,0 0-1 0 0,1 0 1 0 0,-1 0 0 0 0,0-1 0 0 0,1 0-1 0 0,-1 0 1 0 0,0 0 0 0 0,0 0 0 0 0,0-1-1 0 0,-1 0 1 0 0,1 0 0 0 0,-1 0 0 0 0,1-1-1 0 0,6-7 1 0 0,-1 2-6 0 0,-1-1 0 0 0,0-1 0 0 0,-1 1 0 0 0,0-1 0 0 0,0-1-1 0 0,-1 1 1 0 0,-1-1 0 0 0,0-1 0 0 0,-1 1 0 0 0,6-21 0 0 0,-7 16-8 0 0,0 1 0 0 0,-2-1 0 0 0,0 0 0 0 0,-1-1 0 0 0,0 1 0 0 0,-2 0 0 0 0,0 0 0 0 0,-3-18 0 0 0,0 12-10 0 0,-3-22-2 0 0,-18-62-1 0 0,21 95 20 0 0,0 0 1 0 0,-1 0-1 0 0,0 0 0 0 0,-1 1 0 0 0,0-1 1 0 0,-1 2-1 0 0,0-1 0 0 0,-1 1 0 0 0,-18-19 0 0 0,26 29 3 0 0,-1-1 0 0 0,0 0 0 0 0,1 0 0 0 0,-1 1 0 0 0,0-1 0 0 0,0 0 0 0 0,0 1-1 0 0,0-1 1 0 0,0 1 0 0 0,0-1 0 0 0,1 1 0 0 0,-1 0 0 0 0,0-1 0 0 0,0 1 0 0 0,0 0-1 0 0,0 0 1 0 0,-1-1 0 0 0,1 1 0 0 0,0 0 0 0 0,0 0 0 0 0,0 0 0 0 0,-1 1 0 0 0,1-1 0 0 0,0 1 1 0 0,0-1 0 0 0,0 1 0 0 0,0-1 0 0 0,0 1-1 0 0,1 0 1 0 0,-1-1 0 0 0,0 1 0 0 0,0 0 0 0 0,1 0-1 0 0,-1 0 1 0 0,1 0 0 0 0,-1 0 0 0 0,1 0 0 0 0,-1-1-1 0 0,1 1 1 0 0,-1 2 0 0 0,-1 3 2 0 0,0 0 1 0 0,1 0 0 0 0,0 0-1 0 0,1 1 1 0 0,-1-1-1 0 0,1 7 1 0 0,11 129 853 0 0,41 197 0 0 0,-40-236-1956 0 0,-9-66-840 0 0,-3-25 772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6:21.407"/>
    </inkml:context>
    <inkml:brush xml:id="br0">
      <inkml:brushProperty name="width" value="0.1" units="cm"/>
      <inkml:brushProperty name="height" value="0.1" units="cm"/>
      <inkml:brushProperty name="color" value="#F6630D"/>
    </inkml:brush>
  </inkml:definitions>
  <inkml:trace contextRef="#ctx0" brushRef="#br0">9 212 8297 0 0,'-8'2'-611'0'0,"20"1"1069"0"0,-1 2-314 0 0,1-2-1 0 0,0 0 1 0 0,0 0-1 0 0,0-1 1 0 0,18 0-1 0 0,65-1-155 0 0,-75-2 52 0 0,82-5-4 0 0,184-36 1 0 0,-280 41-27 0 0,1 0 0 0 0,-1-1 0 0 0,1 0 0 0 0,-1 0 0 0 0,0 0 0 0 0,11-7 1 0 0,-15 8 5 0 0,1-1 1 0 0,-1 0 0 0 0,0 0 0 0 0,0 1-1 0 0,0-2 1 0 0,-1 1 0 0 0,1 0 0 0 0,0 0-1 0 0,-1 0 1 0 0,1-1 0 0 0,-1 1 0 0 0,0-1-1 0 0,0 1 1 0 0,0-1 0 0 0,0 0 0 0 0,0 1-1 0 0,0-1 1 0 0,-1 0 0 0 0,1-3 0 0 0,0 0 68 0 0,-1 0 1 0 0,1 0 0 0 0,-1 0-1 0 0,-1 0 1 0 0,1 0 0 0 0,-1 1 0 0 0,0-1-1 0 0,0 0 1 0 0,0 0 0 0 0,-1 1 0 0 0,0-1-1 0 0,-5-9 1 0 0,6 12-32 0 0,-1 1 1 0 0,0-1-1 0 0,0 1 1 0 0,-1 0-1 0 0,1 0 0 0 0,0-1 1 0 0,-1 2-1 0 0,1-1 1 0 0,-1 0-1 0 0,0 0 0 0 0,0 1 1 0 0,1-1-1 0 0,-1 1 1 0 0,0 0-1 0 0,0 0 0 0 0,0 0 1 0 0,0 0-1 0 0,-1 1 1 0 0,1-1-1 0 0,0 1 0 0 0,0 0 1 0 0,0 0-1 0 0,0 0 1 0 0,-1 0-1 0 0,-3 1 0 0 0,-2 1 78 0 0,-1 0 0 0 0,0 0 0 0 0,1 1 0 0 0,0 0 0 0 0,-1 1 0 0 0,1 0 0 0 0,0 0 0 0 0,1 1 0 0 0,-1 0 0 0 0,-8 8 0 0 0,5-4 152 0 0,1 0-1 0 0,0 2 1 0 0,0-1 0 0 0,1 1-1 0 0,1 1 1 0 0,-10 14-1 0 0,15-19-143 0 0,0 0 1 0 0,1 0-1 0 0,0 1 0 0 0,1-1 0 0 0,-1 1 0 0 0,2-1 0 0 0,-1 1 0 0 0,1 0 0 0 0,0 0 0 0 0,0 0 0 0 0,1 0 0 0 0,0 0 0 0 0,1 0 1 0 0,0 0-1 0 0,0 0 0 0 0,3 8 0 0 0,1 3 46 0 0,1 0 1 0 0,0 0-1 0 0,2-1 0 0 0,0 0 1 0 0,15 24-1 0 0,-15-30-122 0 0,1-1 1 0 0,0 1-1 0 0,0-2 0 0 0,2 1 0 0 0,-1-1 1 0 0,1-1-1 0 0,0 0 0 0 0,1 0 1 0 0,0-1-1 0 0,0-1 0 0 0,17 8 0 0 0,-21-11-189 0 0,-1-1 1 0 0,1 0-1 0 0,-1 0 0 0 0,1-1 0 0 0,0 0 0 0 0,0 0 0 0 0,1-1 0 0 0,-1 0 0 0 0,0 0 0 0 0,0-1 0 0 0,0 0 0 0 0,1-1 0 0 0,-1 0 0 0 0,0 0 0 0 0,0 0 0 0 0,0-1 0 0 0,0-1 0 0 0,0 1 0 0 0,0-1 0 0 0,12-7 0 0 0,-2-3-1422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8T14:23:08.653"/>
    </inkml:context>
    <inkml:brush xml:id="br0">
      <inkml:brushProperty name="width" value="0.05" units="cm"/>
      <inkml:brushProperty name="height" value="0.05" units="cm"/>
      <inkml:brushProperty name="color" value="#FFFFFF"/>
    </inkml:brush>
  </inkml:definitions>
  <inkml:trace contextRef="#ctx0" brushRef="#br0">64 18 24575,'0'-1'0,"0"1"0,0 0 0,0-1 0,0 1 0,0-1 0,0 1 0,1-1 0,-1 1 0,0-1 0,0 1 0,0-1 0,0 1 0,1 0 0,-1-1 0,0 1 0,0-1 0,1 1 0,-1 0 0,0-1 0,1 1 0,-1 0 0,0-1 0,1 1 0,0 0 0,-1 0 0,0 0 0,0 0 0,0 0 0,1 0 0,-1 0 0,0 0 0,0 0 0,1 0 0,-1 0 0,0 0 0,0 0 0,0 0 0,1 0 0,-1 0 0,0 0 0,0 0 0,0 1 0,1-1 0,-1 0 0,0 0 0,0 0 0,0 0 0,1 0 0,-1 1 0,0-1 0,0 0 0,0 0 0,0 0 0,0 1 0,0-1 0,0 0 0,0 0 0,1 1 0,-1-1 0,0 0 0,0 0 0,0 0 0,0 1 0,0-1 0,0 0 0,0 0 0,0 1 0,0-1 0,0 0 0,-1 0 0,1 1 0,1 0 0,-1 1 0,0 0 0,0-1 0,1 1 0,-1 0 0,-1 0 0,1-1 0,0 1 0,0 0 0,-1-1 0,1 1 0,0-1 0,-1 1 0,0 0 0,1-1 0,-1 1 0,0-1 0,0 1 0,0-1 0,0 0 0,0 1 0,0-1 0,0 0 0,0 0 0,-1 0 0,1 0 0,0 0 0,-1 0 0,1 0 0,-1 0 0,1 0 0,-1-1 0,0 1 0,1-1 0,-1 1 0,1-1 0,-1 1 0,-2-1 0,-2-2 0,13-2 0,15-3 0,21 9 0,-42-2 0,0 0 0,0 1 0,0-1 0,0 0 0,0 0 0,0 1 0,0-1 0,-1 1 0,1-1 0,0 1 0,0-1 0,0 1 0,-1-1 0,1 1 0,0 0 0,1 1 0,-2-2 0,0 1 0,0 0 0,0-1 0,0 1 0,0 0 0,0-1 0,-1 1 0,1 0 0,0-1 0,0 1 0,0 0 0,-1-1 0,1 1 0,0-1 0,-1 1 0,1-1 0,0 1 0,-1 0 0,1-1 0,-1 1 0,1-1 0,-1 0 0,1 1 0,-1-1 0,1 1 0,-1-1 0,0 0 0,0 1 0,-1 0 0,0 0 0,0 0 0,0 0 0,0 0 0,-1 0 0,1-1 0,0 1 0,0-1 0,-1 1 0,1-1 0,0 0 0,0 0 0,-1 0 0,1 0 0,0 0 0,-1-1 0,1 1 0,-4-2 0,5 2 0,0 0 0,0-1 0,0 1 0,1-1 0,-1 1 0,0 0 0,0-1 0,1 0 0,-1 1 0,0-1 0,1 1 0,-1-1 0,0 0 0,1 1 0,-1-1 0,1 0 0,-1 0 0,1 1 0,-1-1 0,1 0 0,0 0 0,-1 0 0,1 0 0,0 1 0,0-1 0,0 0 0,-1 0 0,1 0 0,0 0 0,0 0 0,0 0 0,1 0 0,-1 0 0,0 1 0,0-1 0,0 0 0,1 0 0,-1 0 0,0 0 0,1 0 0,-1 1 0,1-1 0,-1 0 0,1 0 0,-1 1 0,1-1 0,-1 0 0,1 1 0,1-2 0,-1 1 0,0-1 0,0 1 0,0 0 0,1-1 0,-1 1 0,0 0 0,1 0 0,-1 0 0,1 0 0,0 0 0,-1 0 0,1 0 0,0 1 0,0-1 0,-1 0 0,1 1 0,0 0 0,0-1 0,0 1 0,0 0 0,-1 0 0,1 0 0,0 0 0,0 0 0,0 0 0,0 1 0,-1-1 0,4 1 0,-5 0 0,1-1 0,0 0 0,-1 1 0,1-1 0,0 1 0,-1-1 0,1 1 0,0-1 0,-1 1 0,1-1 0,-1 1 0,1 0 0,-1-1 0,0 1 0,1 0 0,-1-1 0,1 1 0,-1 0 0,0 0 0,0-1 0,0 1 0,1 0 0,-1 0 0,0 1 0,0-1 0,-1 1 0,1 0 0,0-1 0,-1 1 0,0 0 0,1-1 0,-1 1 0,0-1 0,0 1 0,0-1 0,0 1 0,0-1 0,0 0 0,0 1 0,0-1 0,-2 2 0,-1-1 0,1 0 0,0 0 0,-1 0 0,1 0 0,-1 0 0,0-1 0,0 1 0,1-1 0,-1 0 0,0-1 0,0 1 0,0 0 0,0-1 0,0 0 0,0 0 0,0 0 0,0-1 0,-4 0 0,6 1 0,1-1 0,-1 1 0,1-1 0,-1 1 0,1-1 0,-1 1 0,1-1 0,0 0 0,-1 0 0,1 0 0,0 0 0,-1 0 0,1 0 0,0 0 0,0 0 0,0 0 0,0-1 0,-1-1 0,1 1 0,1 0 0,-1 0 0,1 0 0,0 1 0,0-1 0,-1 0 0,1 0 0,1 0 0,-1 0 0,0 1 0,0-1 0,1 0 0,-1 0 0,1 1 0,-1-1 0,1 0 0,0 0 0,0 1 0,0-1 0,1-1 0,0 0-68,-1 1 0,1 0-1,0-1 1,0 1 0,-1 0 0,1 0-1,1 0 1,-1 1 0,0-1 0,0 1-1,1-1 1,-1 1 0,0-1 0,1 1-1,0 0 1,-1 0 0,1 1-1,0-1 1,3 0 0,10 1-6758</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10:09:17.803"/>
    </inkml:context>
    <inkml:brush xml:id="br0">
      <inkml:brushProperty name="width" value="0.1" units="cm"/>
      <inkml:brushProperty name="height" value="0.1" units="cm"/>
      <inkml:brushProperty name="color" value="#F6630D"/>
    </inkml:brush>
  </inkml:definitions>
  <inkml:trace contextRef="#ctx0" brushRef="#br0">94 31 6437 0 0,'13'-9'114'0'0,"-12"9"-104"0"0,1-1 0 0 0,-1 0 0 0 0,1 0 0 0 0,-1 0 0 0 0,1 0 0 0 0,-1 0 0 0 0,0 0 0 0 0,0 0 0 0 0,1 0 0 0 0,0-3 0 0 0,8-5 83 0 0,-6 15-43 0 0,-4 19-29 0 0,-11 16 2 0 0,-1-1 0 0 0,-2 0 1 0 0,-31 61-1 0 0,8-18 296 0 0,37-81-292 0 0,-4 5 138 0 0,1 0-1 0 0,1 1 1 0 0,-1-1 0 0 0,1 1-1 0 0,-1 12 1 0 0,45-12 863 0 0,-16-5-940 0 0,141 22-81 0 0,-143-23-10 0 0,1-1 0 0 0,-1-1 1 0 0,0-2-1 0 0,47-7 1 0 0,-65 7 15 0 0,-1 0 1 0 0,0 0 0 0 0,0 0-1 0 0,0 0 1 0 0,0-1 0 0 0,0 0-1 0 0,-1 0 1 0 0,1 0 0 0 0,-1 0-1 0 0,0-1 1 0 0,0 1 0 0 0,0-1-1 0 0,0 0 1 0 0,-1-1 0 0 0,1 1-1 0 0,-1-1 1 0 0,0 1 0 0 0,-1-1-1 0 0,1 0 1 0 0,-1 0 0 0 0,0 0-1 0 0,0 0 1 0 0,-1-1 0 0 0,1 1-1 0 0,0-9 1 0 0,0 1 61 0 0,0 0 0 0 0,-1 1 0 0 0,-1-1 0 0 0,0 0 0 0 0,-1 0 0 0 0,0 0 0 0 0,-1 1 1 0 0,-1-1-1 0 0,-7-23 0 0 0,8 31-54 0 0,0 0 1 0 0,0 0 0 0 0,-1 0-1 0 0,0 1 1 0 0,1 0 0 0 0,-2-1 0 0 0,1 1-1 0 0,0 0 1 0 0,-1 0 0 0 0,0 1-1 0 0,0-1 1 0 0,0 1 0 0 0,0 0 0 0 0,0 0-1 0 0,-8-4 1 0 0,12 7-42 0 0,-1 0 0 0 0,1 0-1 0 0,-1 0 1 0 0,0 0 0 0 0,1 0 0 0 0,-1 0-1 0 0,1 0 1 0 0,-1 0 0 0 0,1 0 0 0 0,-1 0 0 0 0,0 0-1 0 0,1 0 1 0 0,-1 0 0 0 0,1 0 0 0 0,-1 1-1 0 0,1-1 1 0 0,-1 0 0 0 0,1 0 0 0 0,-1 1 0 0 0,1-1-1 0 0,-1 0 1 0 0,1 1 0 0 0,0-1 0 0 0,-1 0-1 0 0,1 1 1 0 0,-1-1 0 0 0,1 1 0 0 0,0-1 0 0 0,0 1-1 0 0,-1-1 1 0 0,1 1 0 0 0,0-1 0 0 0,0 1-1 0 0,-1 0 1 0 0,-7 22-1788 0 0,6-17 942 0 0,-3-2-298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10:09:18.673"/>
    </inkml:context>
    <inkml:brush xml:id="br0">
      <inkml:brushProperty name="width" value="0.1" units="cm"/>
      <inkml:brushProperty name="height" value="0.1" units="cm"/>
      <inkml:brushProperty name="color" value="#F6630D"/>
    </inkml:brush>
  </inkml:definitions>
  <inkml:trace contextRef="#ctx0" brushRef="#br0">1681 123 4728 0 0,'0'0'1071'0'0,"4"0"-764"0"0,12 0-47 0 0,-12 0 362 0 0,-9 2-606 0 0,-13 2 27 0 0,-18-2 27 0 0,-97 1 30 0 0,-476-21 1170 0 0,229-19-243 0 0,-129-8-66 0 0,494 43-936 0 0,20 1-6 0 0,28-1 0 0 0,-25 2-19 0 0,97 0-252 0 0,-26 1-558 0 0,-57-2 106 0 0,-1 0 0 0 0,1-2-1 0 0,-1 0 1 0 0,32-9 0 0 0,-36 2-287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10:09:19.043"/>
    </inkml:context>
    <inkml:brush xml:id="br0">
      <inkml:brushProperty name="width" value="0.1" units="cm"/>
      <inkml:brushProperty name="height" value="0.1" units="cm"/>
      <inkml:brushProperty name="color" value="#F6630D"/>
    </inkml:brush>
  </inkml:definitions>
  <inkml:trace contextRef="#ctx0" brushRef="#br0">261 5 6157 0 0,'13'-4'364'0'0,"-12"5"-208"0"0,-9 4 68 0 0,-5 0-211 0 0,1 0 0 0 0,-1-1-1 0 0,-1 0 1 0 0,-16 2-1 0 0,12-2-4 0 0,-30 9-1 0 0,32-6-8 0 0,1-1-1 0 0,-25 15 1 0 0,36-19 3 0 0,1 0 0 0 0,0 1 1 0 0,-1-1-1 0 0,1 0 0 0 0,0 1 1 0 0,0 0-1 0 0,1-1 0 0 0,-1 1 1 0 0,1 1-1 0 0,-1-1 0 0 0,1 0 1 0 0,0 0-1 0 0,0 1 0 0 0,0-1 1 0 0,1 1-1 0 0,-1 0 0 0 0,-1 7 1 0 0,3-7 42 0 0,0 0 0 0 0,0 0 0 0 0,0-1 0 0 0,0 1 0 0 0,1 0 0 0 0,0 0 0 0 0,0 0 0 0 0,0 0 0 0 0,0 0 0 0 0,0 0 1 0 0,4 6-1 0 0,27 37 383 0 0,-10-16-363 0 0,17 26-549 0 0,-25-36-30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10:09:19.478"/>
    </inkml:context>
    <inkml:brush xml:id="br0">
      <inkml:brushProperty name="width" value="0.1" units="cm"/>
      <inkml:brushProperty name="height" value="0.1" units="cm"/>
      <inkml:brushProperty name="color" value="#F6630D"/>
    </inkml:brush>
  </inkml:definitions>
  <inkml:trace contextRef="#ctx0" brushRef="#br0">14 1 7357 0 0,'-1'1'7'0'0,"0"0"0"0"0,0-1-1 0 0,0 1 1 0 0,0 0 0 0 0,0 1 0 0 0,0-1 0 0 0,0 0 0 0 0,0 0 0 0 0,0 0 0 0 0,1 0 0 0 0,-1 1 0 0 0,0-1 0 0 0,1 0-1 0 0,-1 1 1 0 0,1-1 0 0 0,-1 2 0 0 0,1-2 11 0 0,0-1 1 0 0,0 1-1 0 0,0 0 0 0 0,0-1 0 0 0,0 1 0 0 0,0-1 1 0 0,1 1-1 0 0,-1 0 0 0 0,0-1 0 0 0,0 1 0 0 0,0-1 1 0 0,1 1-1 0 0,-1 0 0 0 0,0-1 0 0 0,1 1 0 0 0,-1-1 1 0 0,0 1-1 0 0,1-1 0 0 0,-1 1 0 0 0,1-1 0 0 0,-1 0 0 0 0,1 1 1 0 0,-1-1-1 0 0,1 0 0 0 0,-1 1 0 0 0,1-1 0 0 0,-1 0 1 0 0,1 1-1 0 0,-1-1 0 0 0,1 0 0 0 0,0 0 0 0 0,-1 0 1 0 0,1 1-1 0 0,-1-1 0 0 0,1 0 0 0 0,0 0 0 0 0,-1 0 1 0 0,1 0-1 0 0,-1 0 0 0 0,1 0 0 0 0,0 0 0 0 0,-1-1 1 0 0,2 1-1 0 0,66 1 405 0 0,-9 0-1018 0 0,70-7-1 0 0,-68 5-663 0 0,-37-1 403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10:09:19.803"/>
    </inkml:context>
    <inkml:brush xml:id="br0">
      <inkml:brushProperty name="width" value="0.1" units="cm"/>
      <inkml:brushProperty name="height" value="0.1" units="cm"/>
      <inkml:brushProperty name="color" value="#F6630D"/>
    </inkml:brush>
  </inkml:definitions>
  <inkml:trace contextRef="#ctx0" brushRef="#br0">5 28 6565 0 0,'-5'1'108'0'0,"5"5"-92"0"0,7-6 0 0 0,1 5 32 0 0,-2-6-16 0 0,7 1 8 0 0,2-2 16 0 0,2 4-32 0 0,4-6-100 0 0,5 2 104 0 0,-3-3-24 0 0,4-2-128 0 0,3 4 60 0 0,0-7-136 0 0,-5 8-160 0 0,3-2-152 0 0,-5 2-193 0 0</inkml:trace>
  <inkml:trace contextRef="#ctx0" brushRef="#br0" timeOffset="1">34 127 6501 0 0,'4'4'100'0'0,"9"-2"-76"0"0,8-2 24 0 0,5 1 12 0 0,-1-2-20 0 0,11 2 4 0 0,2-4-4 0 0,7 5-112 0 0,4-8-72 0 0,-3 1-124 0 0,1 2-276 0 0,-3-7-313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10:09:23.952"/>
    </inkml:context>
    <inkml:brush xml:id="br0">
      <inkml:brushProperty name="width" value="0.1" units="cm"/>
      <inkml:brushProperty name="height" value="0.1" units="cm"/>
      <inkml:brushProperty name="color" value="#F6630D"/>
    </inkml:brush>
  </inkml:definitions>
  <inkml:trace contextRef="#ctx0" brushRef="#br0">2 25 12793 0 0,'-1'0'20'0'0,"1"-1"0"0"0,0 0 0 0 0,0 0 0 0 0,0 0-1 0 0,0 0 1 0 0,0 1 0 0 0,0-1 0 0 0,0 0 0 0 0,0 0 0 0 0,0 0-1 0 0,0 0 1 0 0,1 1 0 0 0,-1-1 0 0 0,0 0 0 0 0,1 0 0 0 0,-1 0 0 0 0,0 1-1 0 0,1-1 1 0 0,-1 0 0 0 0,1 1 0 0 0,-1-1 0 0 0,1 0 0 0 0,-1 1 0 0 0,1-1-1 0 0,0 0 1 0 0,-1 1 0 0 0,1-1 0 0 0,0 1 0 0 0,-1-1 0 0 0,1 1-1 0 0,0 0 1 0 0,0-1 0 0 0,-1 1 0 0 0,1 0 0 0 0,0-1 0 0 0,0 1 0 0 0,0 0-1 0 0,-1 0 1 0 0,1 0 0 0 0,0 0 0 0 0,0 0 0 0 0,0 0 0 0 0,0 0-1 0 0,0 0 1 0 0,-1 0 0 0 0,1 0 0 0 0,0 0 0 0 0,0 0 0 0 0,0 1 0 0 0,0-1-1 0 0,-1 0 1 0 0,2 1 0 0 0,6 3 145 0 0,0-1 0 0 0,-1 1 0 0 0,0 0 1 0 0,8 7-1 0 0,-10-8-71 0 0,59 43 1107 0 0,94 88 0 0 0,41 67 359 0 0,-100-98-974 0 0,2-3 26 0 0,156 121 0 0 0,-200-174-690 0 0,-39-31-469 0 0,1-1 1 0 0,0-1-1 0 0,38 23 0 0 0,-55-37 378 0 0,-1 1-1 0 0,0-1 0 0 0,0 1 1 0 0,0-1-1 0 0,0 1 1 0 0,0 0-1 0 0,0 0 0 0 0,0-1 1 0 0,0 1-1 0 0,0 0 0 0 0,0 0 1 0 0,0 0-1 0 0,0 0 1 0 0,-1 0-1 0 0,1 0 0 0 0,0 2 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10:09:05.032"/>
    </inkml:context>
    <inkml:brush xml:id="br0">
      <inkml:brushProperty name="width" value="0.1" units="cm"/>
      <inkml:brushProperty name="height" value="0.1" units="cm"/>
      <inkml:brushProperty name="color" value="#F6630D"/>
    </inkml:brush>
  </inkml:definitions>
  <inkml:trace contextRef="#ctx0" brushRef="#br0">134 320 9165 0 0,'4'-15'75'0'0,"-4"12"-26"0"0,1 0-1 0 0,-1 0 1 0 0,1 0-1 0 0,0 0 1 0 0,0 0-1 0 0,0 0 1 0 0,0 0-1 0 0,1 1 1 0 0,-1-1-1 0 0,1 0 1 0 0,0 1-1 0 0,-1-1 1 0 0,1 1-1 0 0,0 0 1 0 0,1-1 0 0 0,-1 1-1 0 0,0 0 1 0 0,1 0-1 0 0,-1 1 1 0 0,1-1-1 0 0,4-2 1 0 0,4-1 317 0 0,-1 1 1 0 0,1 0 0 0 0,-1 1-1 0 0,1 0 1 0 0,0 1 0 0 0,1 0 0 0 0,12 0-1 0 0,-23 2-238 0 0,1-1 0 0 0,-1 1 0 0 0,1 0 0 0 0,-1 0 0 0 0,0 0 1 0 0,1 0-1 0 0,-1 0 0 0 0,1 0 0 0 0,-1 0 0 0 0,1 1 0 0 0,-1-1 0 0 0,2 1 0 0 0,-2 0-44 0 0,-1 0-1 0 0,0 0 1 0 0,0 0 0 0 0,0 0 0 0 0,0 0-1 0 0,0 0 1 0 0,0 0 0 0 0,0 0 0 0 0,0 0-1 0 0,0 0 1 0 0,0 0 0 0 0,-1 0 0 0 0,1 0-1 0 0,0 0 1 0 0,-1 0 0 0 0,0 1 0 0 0,0 2-49 0 0,-53 223 748 0 0,-45 406-1 0 0,92-565-769 0 0,3-1-1 0 0,8 113 1 0 0,-4-176-11 0 0,0-1-1 0 0,1 1 0 0 0,-1 0 1 0 0,1-1-1 0 0,0 1 0 0 0,0-1 1 0 0,1 1-1 0 0,-1-1 0 0 0,1 0 1 0 0,0 1-1 0 0,-1-1 0 0 0,1 0 1 0 0,1 0-1 0 0,-1 0 0 0 0,4 3 1 0 0,-4-5-2 0 0,0 1 1 0 0,0-1 0 0 0,0 0 0 0 0,0 0-1 0 0,1 0 1 0 0,-1 0 0 0 0,1 0 0 0 0,-1 0-1 0 0,1-1 1 0 0,-1 1 0 0 0,1-1 0 0 0,-1 0-1 0 0,1 1 1 0 0,-1-1 0 0 0,1 0 0 0 0,-1-1-1 0 0,1 1 1 0 0,0 0 0 0 0,-1-1 0 0 0,1 1-1 0 0,-1-1 1 0 0,4-1 0 0 0,91-33-7 0 0,-46 15-2 0 0,1 3-1 0 0,68-14 1 0 0,-49 21 9 0 0,-1 4 0 0 0,1 3-1 0 0,0 3 1 0 0,95 12 0 0 0,305 42-34 0 0,-365-41 51 0 0,-87-10 7 0 0,-7-1 26 0 0,0-1 0 0 0,0 0 0 0 0,1 0 0 0 0,13-2 0 0 0,-25 1-39 0 0,-1 0 0 0 0,1-1 0 0 0,0 1 0 0 0,0 0 0 0 0,0 0 1 0 0,-1-1-1 0 0,1 1 0 0 0,0-1 0 0 0,-1 1 0 0 0,1 0 0 0 0,0-1 0 0 0,-1 1 0 0 0,1-1 0 0 0,0 0 0 0 0,-1 1 0 0 0,1-1 1 0 0,-1 1-1 0 0,1-1 0 0 0,-1 0 0 0 0,0 1 0 0 0,1-1 0 0 0,-1 0 0 0 0,0 0 0 0 0,1 1 0 0 0,-1-1 0 0 0,0 0 0 0 0,0 0 1 0 0,1 1-1 0 0,-1-1 0 0 0,0 0 0 0 0,0 0 0 0 0,0 0 0 0 0,0 0 0 0 0,0 1 0 0 0,0-1 0 0 0,0 0 0 0 0,-1 0 0 0 0,1 0 1 0 0,0 1-1 0 0,0-1 0 0 0,-1-1 0 0 0,-16-37 74 0 0,14 32-81 0 0,-8-14-73 0 0,1 0 0 0 0,1-1 0 0 0,1 0 0 0 0,1 0 0 0 0,1-1 0 0 0,1 0 0 0 0,1 0 0 0 0,-1-30 0 0 0,5 0-88 0 0,12-86 0 0 0,20-53 61 0 0,-1 2 93 0 0,2-175-10 0 0,-34 350 26 0 0,0 1 1 0 0,-1-1-1 0 0,-6-25 0 0 0,7 34 1 0 0,-1 0-1 0 0,0 0 0 0 0,0 0 1 0 0,-1 0-1 0 0,1 0 0 0 0,-1 1 1 0 0,-1-1-1 0 0,1 1 0 0 0,-1 0 1 0 0,0 0-1 0 0,-5-5 0 0 0,3 5-19 0 0,-1 1 0 0 0,1 0 0 0 0,-1 1 0 0 0,0-1 0 0 0,1 1 0 0 0,-2 1 0 0 0,1-1 0 0 0,0 1 0 0 0,0 0 0 0 0,-1 1 0 0 0,-9-1 0 0 0,-13 0 9 0 0,-47 3 0 0 0,28 0-26 0 0,-897-13-322 0 0,821 9 244 0 0,-154 15 1 0 0,277-12 79 0 0,-26 5-155 0 0,27-5 141 0 0,0 0 1 0 0,1 0-1 0 0,-1 0 0 0 0,0 0 0 0 0,1 1 0 0 0,-1-1 1 0 0,0 0-1 0 0,1 0 0 0 0,-1 1 0 0 0,1-1 1 0 0,-1 0-1 0 0,0 1 0 0 0,1-1 0 0 0,-1 0 0 0 0,1 1 1 0 0,-1-1-1 0 0,1 1 0 0 0,-1-1 0 0 0,1 1 1 0 0,0-1-1 0 0,-1 1 0 0 0,1 0 0 0 0,0-1 0 0 0,-1 1 1 0 0,1-1-1 0 0,0 1 0 0 0,-1 0 0 0 0,1-1 1 0 0,0 1-1 0 0,0 0 0 0 0,0-1 0 0 0,0 2 0 0 0,27 13-3116 0 0,7-6 481 0 0,-13-2 1040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10:09:24.292"/>
    </inkml:context>
    <inkml:brush xml:id="br0">
      <inkml:brushProperty name="width" value="0.1" units="cm"/>
      <inkml:brushProperty name="height" value="0.1" units="cm"/>
      <inkml:brushProperty name="color" value="#F6630D"/>
    </inkml:brush>
  </inkml:definitions>
  <inkml:trace contextRef="#ctx0" brushRef="#br0">1019 1 11557 0 0,'-112'37'3161'0'0,"75"-21"-1990"0"0,1 0 1 0 0,-46 31-1 0 0,28-16-483 0 0,-137 79 671 0 0,-95 52-2052 0 0,139-80-2214 0 0,73-42 625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10:09:30.352"/>
    </inkml:context>
    <inkml:brush xml:id="br0">
      <inkml:brushProperty name="width" value="0.1" units="cm"/>
      <inkml:brushProperty name="height" value="0.1" units="cm"/>
      <inkml:brushProperty name="color" value="#F6630D"/>
    </inkml:brush>
  </inkml:definitions>
  <inkml:trace contextRef="#ctx0" brushRef="#br0">30 151 3380 0 0,'-2'5'563'0'0,"6"-10"791"0"0,6-1 75 0 0,-14 12-258 0 0,-6-5 3001 0 0,-8-6-4501 0 0,15 4 718 0 0,-3 0 1050 0 0,9-2-1286 0 0,9-9-21 0 0,-8 9 255 0 0,6-10-320 0 0,31-41-45 0 0,-38 50-24 0 0,1 0-1 0 0,-1 1 0 0 0,1-1 0 0 0,0 1 0 0 0,0 0 1 0 0,0 0-1 0 0,0 0 0 0 0,0 1 0 0 0,1-1 0 0 0,-1 1 1 0 0,1 0-1 0 0,-1 1 0 0 0,1-1 0 0 0,0 1 1 0 0,8-2-1 0 0,5-1-5 0 0,1 0 16 0 0,0 0-1 0 0,0 2 1 0 0,0 0 0 0 0,0 2-1 0 0,20 1 1 0 0,-6-1 17 0 0,-31 0-30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10:09:30.915"/>
    </inkml:context>
    <inkml:brush xml:id="br0">
      <inkml:brushProperty name="width" value="0.1" units="cm"/>
      <inkml:brushProperty name="height" value="0.1" units="cm"/>
      <inkml:brushProperty name="color" value="#F6630D"/>
    </inkml:brush>
  </inkml:definitions>
  <inkml:trace contextRef="#ctx0" brushRef="#br0">281 46 4816 0 0,'9'-18'649'0'0,"-8"16"-471"0"0,0 1 1 0 0,0 0-1 0 0,0-1 1 0 0,0 1 0 0 0,-1-1-1 0 0,1 1 1 0 0,0-1-1 0 0,-1 1 1 0 0,1-1-1 0 0,0-2 1 0 0,-6-2 580 0 0,-11 4-534 0 0,-6 2 135 0 0,0 2 1 0 0,1 0-1 0 0,-1 1 1 0 0,0 1-1 0 0,-36 13 1 0 0,51-14-309 0 0,0 1 1 0 0,0 0 0 0 0,0 0 0 0 0,1 0-1 0 0,-1 1 1 0 0,1 0 0 0 0,0 0 0 0 0,1 1-1 0 0,-1 0 1 0 0,1 0 0 0 0,0 0-1 0 0,1 1 1 0 0,-1-1 0 0 0,1 1 0 0 0,1 0-1 0 0,-1 0 1 0 0,1 0 0 0 0,0 1 0 0 0,1-1-1 0 0,-3 15 1 0 0,4-18-29 0 0,0 0 1 0 0,0 1-1 0 0,1-1 0 0 0,-1 0 0 0 0,1 1 0 0 0,0-1 1 0 0,0 0-1 0 0,1 1 0 0 0,0-1 0 0 0,-1 1 1 0 0,1-1-1 0 0,1 0 0 0 0,-1 0 0 0 0,1 0 0 0 0,-1 0 1 0 0,1 0-1 0 0,0 0 0 0 0,1 0 0 0 0,-1 0 1 0 0,1-1-1 0 0,-1 1 0 0 0,1-1 0 0 0,0 0 0 0 0,0 0 1 0 0,1 0-1 0 0,-1 0 0 0 0,1-1 0 0 0,-1 1 1 0 0,1-1-1 0 0,0 0 0 0 0,0 0 0 0 0,0 0 0 0 0,0 0 1 0 0,0-1-1 0 0,0 0 0 0 0,0 0 0 0 0,1 0 1 0 0,4 1-1 0 0,5 0-16 0 0,1 0 1 0 0,0-1 0 0 0,-1 0-1 0 0,1-1 1 0 0,0-1-1 0 0,-1 0 1 0 0,1-1 0 0 0,-1 0-1 0 0,1-1 1 0 0,-1-1-1 0 0,0-1 1 0 0,0 0 0 0 0,-1 0-1 0 0,1-1 1 0 0,-1-1-1 0 0,-1 0 1 0 0,14-11 0 0 0,-22 15-20 0 0,0-1 1 0 0,0 0 0 0 0,0 0 0 0 0,-1 0 0 0 0,0 0 0 0 0,0-1-1 0 0,0 1 1 0 0,0-1 0 0 0,-1 0 0 0 0,0 0 0 0 0,0 0 0 0 0,0 0 0 0 0,0 0-1 0 0,-1 0 1 0 0,0 0 0 0 0,0-1 0 0 0,0 1 0 0 0,-1 0 0 0 0,0-1 0 0 0,0 1-1 0 0,0 0 1 0 0,-1-1 0 0 0,0 1 0 0 0,-1-6 0 0 0,1 6-44 0 0,0 1 0 0 0,-1-1 0 0 0,0 1 1 0 0,1-1-1 0 0,-2 1 0 0 0,1-1 0 0 0,0 1 1 0 0,-1 0-1 0 0,0 0 0 0 0,0 1 0 0 0,0-1 1 0 0,0 0-1 0 0,-1 1 0 0 0,1 0 0 0 0,-1 0 0 0 0,0 0 1 0 0,0 0-1 0 0,0 0 0 0 0,0 1 0 0 0,-1 0 1 0 0,1 0-1 0 0,-1 0 0 0 0,1 0 0 0 0,-1 1 1 0 0,1 0-1 0 0,-8-1 0 0 0,0 1-245 0 0,1 0 1 0 0,-1 1-1 0 0,-15 2 1 0 0,23-2 124 0 0,0 1 0 0 0,0-1 0 0 0,0 1 1 0 0,1 0-1 0 0,-1 0 0 0 0,0 1 0 0 0,1-1 0 0 0,-1 1 0 0 0,1-1 1 0 0,-1 1-1 0 0,1 0 0 0 0,0 1 0 0 0,-5 3 0 0 0,5-2-129 0 0,0 1-1 0 0,0 0 1 0 0,0 0-1 0 0,1 0 1 0 0,-2 6-1 0 0,-13 23-1649 0 0,12-28 1354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10:09:31.487"/>
    </inkml:context>
    <inkml:brush xml:id="br0">
      <inkml:brushProperty name="width" value="0.1" units="cm"/>
      <inkml:brushProperty name="height" value="0.1" units="cm"/>
      <inkml:brushProperty name="color" value="#F6630D"/>
    </inkml:brush>
  </inkml:definitions>
  <inkml:trace contextRef="#ctx0" brushRef="#br0">140 25 4460 0 0,'-6'3'50'0'0,"5"-3"16"0"0,0 0 0 0 0,1 0 0 0 0,-1 1 1 0 0,1-1-1 0 0,-1 0 0 0 0,0 1 0 0 0,1-1 0 0 0,-1 0 1 0 0,1 1-1 0 0,-1-1 0 0 0,1 1 0 0 0,0-1 1 0 0,-1 0-1 0 0,1 1 0 0 0,-1-1 0 0 0,1 1 0 0 0,0 0 1 0 0,-1-1-1 0 0,1 1 0 0 0,0-1 0 0 0,0 1 0 0 0,-1-1 1 0 0,1 1-1 0 0,0 0 0 0 0,0-1 0 0 0,0 1 1 0 0,0 0-1 0 0,0 0 0 0 0,-44 106 399 0 0,-6 18 348 0 0,43-103-705 0 0,1 0-1 0 0,0 0 1 0 0,-3 42-1 0 0,8-56-81 0 0,1 1 0 0 0,1-1 0 0 0,1 13 0 0 0,-2-19-20 0 0,0 0 0 0 0,1-1 0 0 0,-1 1 0 0 0,0 0 0 0 0,1 0 0 0 0,0 0 0 0 0,-1-1 0 0 0,1 1 0 0 0,0 0 0 0 0,0-1 0 0 0,0 1 0 0 0,0 0 0 0 0,0-1 0 0 0,0 0 0 0 0,0 1 1 0 0,1-1-1 0 0,-1 1 0 0 0,0-1 0 0 0,1 0 0 0 0,-1 0 0 0 0,4 2 0 0 0,-4-3 4 0 0,0 0 1 0 0,0 0-1 0 0,0 0 1 0 0,0 0-1 0 0,0 0 1 0 0,0 0 0 0 0,0 0-1 0 0,0 0 1 0 0,0 0-1 0 0,0-1 1 0 0,0 1-1 0 0,0 0 1 0 0,-1-1-1 0 0,1 1 1 0 0,0-1-1 0 0,0 1 1 0 0,0-1 0 0 0,0 1-1 0 0,-1-1 1 0 0,1 0-1 0 0,0 1 1 0 0,0-1-1 0 0,-1 0 1 0 0,1 1-1 0 0,1-3 1 0 0,-2 2 0 0 0,1 0-1 0 0,0 0 1 0 0,0 0 0 0 0,0 0 0 0 0,0 1-1 0 0,0-1 1 0 0,0 0 0 0 0,0 0-1 0 0,0 1 1 0 0,0-1 0 0 0,0 0 0 0 0,0 1-1 0 0,0-1 1 0 0,0 1 0 0 0,1 0 0 0 0,-1-1-1 0 0,0 1 1 0 0,0 0 0 0 0,1 0-1 0 0,0 0 1 0 0,90 18-9 0 0,-1-1 3 0 0,-69-14 25 0 0,32 2-85 0 0,-51-5 95 0 0,1 0-1 0 0,-1 0 0 0 0,0 0 0 0 0,0-1 0 0 0,0 1 1 0 0,1-1-1 0 0,-1 0 0 0 0,0 0 0 0 0,0 0 1 0 0,0-1-1 0 0,0 1 0 0 0,0-1 0 0 0,3-2 1 0 0,19-23 495 0 0,2-2-571 0 0,-26 27 38 0 0,1 1 0 0 0,-1 0 0 0 0,0-1 0 0 0,1 1 0 0 0,-1-1 0 0 0,0 1 0 0 0,0-1 0 0 0,0 0 0 0 0,0 1 0 0 0,0-1 0 0 0,0 0-1 0 0,0 0 1 0 0,-1 0 0 0 0,1 1 0 0 0,-1-1 0 0 0,1 0 0 0 0,-1 0 0 0 0,0 0 0 0 0,0-3 0 0 0,0-2 50 0 0,-1-1-1 0 0,0 1 1 0 0,0 0-1 0 0,-2-8 0 0 0,-4-25 287 0 0,8 20-177 0 0,0-1 0 0 0,2 1 0 0 0,1-1 0 0 0,0 1 0 0 0,9-24 0 0 0,4-2 336 0 0,22-44 1 0 0,-22 64-136 0 0,-12 19-223 0 0,-12 18-140 0 0,-32 62-2599 0 0,27-54 1373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10:09:32.246"/>
    </inkml:context>
    <inkml:brush xml:id="br0">
      <inkml:brushProperty name="width" value="0.1" units="cm"/>
      <inkml:brushProperty name="height" value="0.1" units="cm"/>
      <inkml:brushProperty name="color" value="#F6630D"/>
    </inkml:brush>
  </inkml:definitions>
  <inkml:trace contextRef="#ctx0" brushRef="#br0">922 98 4516 0 0,'-6'-10'81'0'0,"5"8"-21"0"0,0 0 1 0 0,0 0-1 0 0,0 0 1 0 0,0 0-1 0 0,0 0 1 0 0,-1 1-1 0 0,1-1 1 0 0,-1 0-1 0 0,0 1 0 0 0,1-1 1 0 0,-1 1-1 0 0,0-1 1 0 0,0 1-1 0 0,0 0 1 0 0,0 0-1 0 0,0 0 1 0 0,0 0-1 0 0,0 0 0 0 0,0 0 1 0 0,0 1-1 0 0,-1-1 1 0 0,-3 0-1 0 0,-10-3 303 0 0,0 0 0 0 0,-21-11-1 0 0,-7-1 8 0 0,26 11-195 0 0,-1 1 0 0 0,0 1 0 0 0,0 1 0 0 0,-1 0 0 0 0,1 1 0 0 0,0 1 0 0 0,-22 3 0 0 0,13 1-4 0 0,1 0 0 0 0,0 2 1 0 0,0 1-1 0 0,-36 15 1 0 0,43-13-115 0 0,0 1 1 0 0,1 1 0 0 0,0 1 0 0 0,1 0-1 0 0,0 2 1 0 0,1 0 0 0 0,1 1 0 0 0,0 0-1 0 0,-22 30 1 0 0,5-1 82 0 0,2 2 0 0 0,-41 82 0 0 0,58-102-49 0 0,3 1-1 0 0,0 1 1 0 0,1-1 0 0 0,2 2 0 0 0,1-1-1 0 0,1 1 1 0 0,2 0 0 0 0,0 1 0 0 0,2-1-1 0 0,3 44 1 0 0,1-54-56 0 0,0-1 0 0 0,2 1 0 0 0,0-1 0 0 0,1 0 0 0 0,1 0 0 0 0,0-1-1 0 0,15 28 1 0 0,-14-32-24 0 0,2 0 0 0 0,-1-1 0 0 0,2 0 0 0 0,0 0-1 0 0,0-1 1 0 0,1 0 0 0 0,0-1 0 0 0,1 0 0 0 0,0 0-1 0 0,15 8 1 0 0,-7-8-3 0 0,-1-1 0 0 0,1 0 1 0 0,1-1-1 0 0,0-1 0 0 0,0-1 0 0 0,0-1 0 0 0,1-1 0 0 0,-1-1 1 0 0,1-1-1 0 0,0-1 0 0 0,0 0 0 0 0,43-6 0 0 0,-24-1-15 0 0,-1-1 0 0 0,0-3 1 0 0,-1-1-1 0 0,0-2 0 0 0,0-1 0 0 0,36-20 0 0 0,-50 21-56 0 0,-1-1-1 0 0,-1-1 1 0 0,0-1 0 0 0,-1-1-1 0 0,-1-1 1 0 0,0-1 0 0 0,-2-1-1 0 0,0 0 1 0 0,27-39-1 0 0,-29 32-29 0 0,0-1-1 0 0,-2-1 1 0 0,-1 0-1 0 0,-2-1 0 0 0,-1 0 1 0 0,-1 0-1 0 0,-1-1 1 0 0,4-37-1 0 0,-7 34 59 0 0,-3 1 0 0 0,0-1 0 0 0,-2 0 0 0 0,-2 0 0 0 0,-1 1 0 0 0,-1-1 1 0 0,-10-41-1 0 0,10 65 31 0 0,0 0 1 0 0,-1 1-1 0 0,1 0 1 0 0,-2-1-1 0 0,1 1 1 0 0,-2 1-1 0 0,1-1 1 0 0,-1 1-1 0 0,0 0 1 0 0,-1 0-1 0 0,1 0 1 0 0,-2 1 0 0 0,1 0-1 0 0,-1 1 1 0 0,0 0-1 0 0,0 0 1 0 0,-1 0-1 0 0,0 1 1 0 0,0 1-1 0 0,0-1 1 0 0,0 1-1 0 0,-1 1 1 0 0,1 0-1 0 0,-1 0 1 0 0,0 1-1 0 0,0 0 1 0 0,0 1 0 0 0,0 0-1 0 0,-11 1 1 0 0,-16 0-377 0 0,-61 7 1 0 0,86-5 74 0 0,-1 1 0 0 0,1 0 0 0 0,0 1 0 0 0,0 0 1 0 0,0 1-1 0 0,0 0 0 0 0,1 1 0 0 0,-16 10 0 0 0,11-3-641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10:09:32.818"/>
    </inkml:context>
    <inkml:brush xml:id="br0">
      <inkml:brushProperty name="width" value="0.1" units="cm"/>
      <inkml:brushProperty name="height" value="0.1" units="cm"/>
      <inkml:brushProperty name="color" value="#F6630D"/>
    </inkml:brush>
  </inkml:definitions>
  <inkml:trace contextRef="#ctx0" brushRef="#br0">6 323 5789 0 0,'-4'-45'2711'0'0,"4"42"-2560"0"0,-1-1 0 0 0,1 1 0 0 0,0 0 0 0 0,0-1-1 0 0,0 1 1 0 0,1-1 0 0 0,-1 1 0 0 0,1-1 0 0 0,0 1 0 0 0,0 0-1 0 0,0 0 1 0 0,0-1 0 0 0,0 1 0 0 0,1 0 0 0 0,0 0 0 0 0,2-3 0 0 0,-1 1-71 0 0,1 1 0 0 0,0 0 0 0 0,0 0 0 0 0,1 0 0 0 0,-1 0 0 0 0,1 1 0 0 0,0 0 0 0 0,10-5 0 0 0,6-1-122 0 0,0 1-1 0 0,1 0 1 0 0,42-7 0 0 0,-56 14 116 0 0,345-52-122 0 0,-131 23 67 0 0,-207 28-8 0 0,-9 2-6 0 0,0-1-1 0 0,0 0 1 0 0,0 0 0 0 0,-1 0 0 0 0,1-1-1 0 0,8-3 1 0 0,-14 5-5 0 0,0 0 0 0 0,0 0 0 0 0,0 0 0 0 0,0 0 1 0 0,1 0-1 0 0,-1-1 0 0 0,0 1 0 0 0,0 0 0 0 0,0 0 0 0 0,0 0 0 0 0,0 0 0 0 0,0 0 0 0 0,0 0 0 0 0,0 0 1 0 0,0 0-1 0 0,1-1 0 0 0,-1 1 0 0 0,0 0 0 0 0,0 0 0 0 0,0 0 0 0 0,0 0 0 0 0,0 0 0 0 0,0-1 0 0 0,0 1 1 0 0,0 0-1 0 0,0 0 0 0 0,0 0 0 0 0,0 0 0 0 0,0 0 0 0 0,0 0 0 0 0,0-1 0 0 0,0 1 0 0 0,0 0 0 0 0,0 0 1 0 0,0 0-1 0 0,0 0 0 0 0,0 0 0 0 0,-1-1 0 0 0,1 1 0 0 0,0 0 0 0 0,0 0 0 0 0,0 0 0 0 0,0 0 0 0 0,0 0 1 0 0,-8-6-32 0 0,-10-1-107 0 0,-14 0-1061 0 0,-52-4 0 0 0,61 8 235 0 0,-1 0-290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10:09:33.951"/>
    </inkml:context>
    <inkml:brush xml:id="br0">
      <inkml:brushProperty name="width" value="0.1" units="cm"/>
      <inkml:brushProperty name="height" value="0.1" units="cm"/>
      <inkml:brushProperty name="color" value="#F6630D"/>
    </inkml:brush>
  </inkml:definitions>
  <inkml:trace contextRef="#ctx0" brushRef="#br0">193 310 6221 0 0,'19'-18'251'0'0,"-16"16"-185"0"0,-1 0 0 0 0,1-1 0 0 0,0 1-1 0 0,-1-1 1 0 0,1 0 0 0 0,-1 0 0 0 0,0 0-1 0 0,0 0 1 0 0,2-4 0 0 0,-1 1 167 0 0,0-1 0 0 0,-1 1 0 0 0,0-1-1 0 0,3-12 1 0 0,-5 17-153 0 0,0 1 0 0 0,1-1-1 0 0,-1 0 1 0 0,-1 0 0 0 0,1 0 0 0 0,0 0-1 0 0,0 0 1 0 0,-1 1 0 0 0,1-1-1 0 0,-1 0 1 0 0,1 0 0 0 0,-1 0-1 0 0,0 1 1 0 0,0-1 0 0 0,0 0 0 0 0,0 1-1 0 0,0-1 1 0 0,0 1 0 0 0,0-1-1 0 0,0 1 1 0 0,0 0 0 0 0,-3-2 0 0 0,0 0-56 0 0,1 1 0 0 0,-1 0 0 0 0,0 0 0 0 0,0 0 1 0 0,0 1-1 0 0,0-1 0 0 0,-1 1 0 0 0,1 0 0 0 0,0 0 1 0 0,0 1-1 0 0,-1-1 0 0 0,1 1 0 0 0,0 0 0 0 0,-1 0 1 0 0,-7 1-1 0 0,-1 1 40 0 0,0 1-1 0 0,0 0 1 0 0,-25 9 0 0 0,32-10-20 0 0,1 1 1 0 0,1-1-1 0 0,-1 1 1 0 0,0 0-1 0 0,1 1 1 0 0,-1-1-1 0 0,1 1 1 0 0,0 0 0 0 0,0 0-1 0 0,1 0 1 0 0,-1 1-1 0 0,1-1 1 0 0,0 1-1 0 0,0 0 1 0 0,0 0-1 0 0,1 0 1 0 0,0 0-1 0 0,0 0 1 0 0,-2 10-1 0 0,0 0 20 0 0,2-1 0 0 0,0 0-1 0 0,0 1 1 0 0,1-1 0 0 0,1 1-1 0 0,3 21 1 0 0,-3-30-67 0 0,1 0 1 0 0,0 0 0 0 0,0-1-1 0 0,0 1 1 0 0,1-1 0 0 0,0 1-1 0 0,0-1 1 0 0,0 1-1 0 0,1-1 1 0 0,0 0 0 0 0,0 0-1 0 0,0 0 1 0 0,1-1 0 0 0,-1 1-1 0 0,1-1 1 0 0,0 0-1 0 0,1 0 1 0 0,-1 0 0 0 0,1-1-1 0 0,-1 1 1 0 0,1-1-1 0 0,0 0 1 0 0,0 0 0 0 0,0-1-1 0 0,1 0 1 0 0,-1 0 0 0 0,1 0-1 0 0,-1 0 1 0 0,1-1-1 0 0,0 0 1 0 0,-1 0 0 0 0,1 0-1 0 0,0-1 1 0 0,0 0 0 0 0,0 0-1 0 0,-1-1 1 0 0,1 1-1 0 0,0-1 1 0 0,-1-1 0 0 0,1 1-1 0 0,0-1 1 0 0,-1 0 0 0 0,0 0-1 0 0,1 0 1 0 0,7-6-1 0 0,0 0-85 0 0,-1-1-1 0 0,-1-1 1 0 0,0 1-1 0 0,0-2 0 0 0,-1 0 1 0 0,0 0-1 0 0,-1-1 0 0 0,12-18 1 0 0,-8 6 75 0 0,0 0 1 0 0,-1-1-1 0 0,13-44 1 0 0,-12 33-41 0 0,-10 31-45 0 0,-10 24 26 0 0,0 0 159 0 0,1 1 0 0 0,1-1 0 0 0,0 1 0 0 0,2 0 0 0 0,0 0 0 0 0,2 1 0 0 0,0 20 0 0 0,1-38-62 0 0,0 0-1 0 0,0 0 1 0 0,1 0-1 0 0,-1 0 1 0 0,1 1-1 0 0,0-2 1 0 0,0 1-1 0 0,0 0 1 0 0,0 0-1 0 0,0 0 1 0 0,1 0-1 0 0,-1-1 0 0 0,1 1 1 0 0,0-1-1 0 0,0 1 1 0 0,0-1-1 0 0,0 1 1 0 0,0-1-1 0 0,1 0 1 0 0,-1 0-1 0 0,0 0 1 0 0,1-1-1 0 0,0 1 1 0 0,-1-1-1 0 0,1 1 1 0 0,0-1-1 0 0,4 2 0 0 0,1-2-35 0 0,-1 1 0 0 0,0-1 0 0 0,0-1 0 0 0,1 1 0 0 0,-1-1-1 0 0,1-1 1 0 0,-1 1 0 0 0,0-1 0 0 0,1-1 0 0 0,10-3-1 0 0,-5 2-86 0 0,0-2-1 0 0,0 1 0 0 0,-1-2 1 0 0,1 0-1 0 0,-1 0 0 0 0,-1-1 0 0 0,14-11 1 0 0,-18 12 79 0 0,0 1 0 0 0,-1-2 0 0 0,0 1-1 0 0,0-1 1 0 0,0 0 0 0 0,-1 0 0 0 0,0-1 0 0 0,0 1 0 0 0,-1-1 0 0 0,0 0 0 0 0,-1-1 0 0 0,3-8 0 0 0,3-15 20 0 0,7-48-1 0 0,-17 73-22 0 0,-3 9 40 0 0,-4 10 91 0 0,6-2-32 0 0,0 1 0 0 0,0-1 0 0 0,1 1 1 0 0,0-1-1 0 0,1 1 0 0 0,0-1 0 0 0,1 1 0 0 0,0-1 0 0 0,0 1 0 0 0,4 10 1 0 0,-3-14-44 0 0,0-1 1 0 0,0 1 0 0 0,1-1 0 0 0,0 0 0 0 0,0 0 0 0 0,1 0 0 0 0,-1 0 0 0 0,1 0 0 0 0,1-1 0 0 0,-1 0 0 0 0,1 0 0 0 0,0 0-1 0 0,0-1 1 0 0,0 1 0 0 0,1-1 0 0 0,7 5 0 0 0,-12-9-45 0 0,0 1 0 0 0,1 0 0 0 0,-1 0 0 0 0,0 0 0 0 0,0-1 0 0 0,1 1 0 0 0,-1-1 0 0 0,0 1 1 0 0,1-1-1 0 0,-1 0 0 0 0,1 1 0 0 0,-1-1 0 0 0,0 0 0 0 0,1 0 0 0 0,-1 0 0 0 0,1 0 0 0 0,-1 0 0 0 0,0 0 0 0 0,3-1 0 0 0,-2 0-68 0 0,0-1 0 0 0,0 0 0 0 0,0 0 0 0 0,0 1 0 0 0,0-1 0 0 0,-1 0 0 0 0,1 0 0 0 0,-1-1 0 0 0,3-3 0 0 0,-4 6 74 0 0,7-10-87 0 0,-1 0 1 0 0,0 0-1 0 0,0-1 0 0 0,-1 0 1 0 0,0 0-1 0 0,-1 0 1 0 0,3-14-1 0 0,1-24 116 0 0,-6 29-40 0 0,-2 20 1 0 0,0 0-1 0 0,1 0 0 0 0,-1 0 1 0 0,0 0-1 0 0,0 0 0 0 0,0 0 1 0 0,0 0-1 0 0,0 0 0 0 0,0 0 0 0 0,0 0 1 0 0,0 0-1 0 0,0 0 0 0 0,0 24-36 0 0,-1-16 89 0 0,0 0 0 0 0,1-1 0 0 0,0 1 0 0 0,1 0 0 0 0,0 0 0 0 0,0 0 0 0 0,0 0 0 0 0,1-1 1 0 0,0 1-1 0 0,5 11 0 0 0,-5-17-27 0 0,-1 0 0 0 0,0 0 0 0 0,1 0 0 0 0,-1 0 0 0 0,1 0 0 0 0,0 0 0 0 0,-1-1 0 0 0,1 1 0 0 0,0-1 0 0 0,0 1 0 0 0,0-1 0 0 0,0 0 0 0 0,0 0 0 0 0,0 0 0 0 0,1 0 0 0 0,-1 0 0 0 0,0 0 0 0 0,0 0 0 0 0,4 0 0 0 0,-2-1-5 0 0,0 0 0 0 0,0 0 1 0 0,0-1-1 0 0,0 1 1 0 0,0-1-1 0 0,0 0 1 0 0,0 0-1 0 0,-1 0 1 0 0,1 0-1 0 0,7-4 1 0 0,1-2-42 0 0,0 0 1 0 0,-1-1 0 0 0,0-1 0 0 0,0 0-1 0 0,15-16 1 0 0,-10 7-288 0 0,-1 0 1 0 0,0-1-1 0 0,-1-1 0 0 0,19-37 0 0 0,-27 45 255 0 0,0-1 0 0 0,-1 1 0 0 0,-1-1 0 0 0,0 0 0 0 0,-1 0 0 0 0,0 0 0 0 0,-1 0 0 0 0,0-1 0 0 0,-1 1 0 0 0,-1-14 0 0 0,0 25 63 0 0,0 1 0 0 0,0 0 0 0 0,0-1 0 0 0,0 1 0 0 0,-1 0 0 0 0,1-1 0 0 0,0 1 0 0 0,-1 0 0 0 0,1-1 0 0 0,-1 1-1 0 0,1 0 1 0 0,-1 0 0 0 0,0-1 0 0 0,1 1 0 0 0,-1 0 0 0 0,0 0 0 0 0,0 0 0 0 0,0 0 0 0 0,0 0 0 0 0,0 0 0 0 0,0 0 0 0 0,-1-1 0 0 0,0 2 1 0 0,1 0-1 0 0,0 0 1 0 0,0-1 0 0 0,-1 1-1 0 0,1 0 1 0 0,0 0 0 0 0,-1 1-1 0 0,1-1 1 0 0,0 0 0 0 0,0 0-1 0 0,-1 0 1 0 0,1 1-1 0 0,0-1 1 0 0,0 1 0 0 0,0-1-1 0 0,-1 1 1 0 0,1 0 0 0 0,0-1-1 0 0,0 1 1 0 0,0 0 0 0 0,0 0-1 0 0,0-1 1 0 0,0 1-1 0 0,-1 2 1 0 0,-3 2 7 0 0,0 0-1 0 0,0 0 1 0 0,1 1-1 0 0,0-1 1 0 0,0 1-1 0 0,0 0 1 0 0,1 0-1 0 0,0 1 1 0 0,0-1-1 0 0,0 1 1 0 0,1-1-1 0 0,0 1 1 0 0,0 0-1 0 0,1 0 1 0 0,0 0-1 0 0,0 0 1 0 0,1 0-1 0 0,0 13 1 0 0,2-5 6 0 0,0 0 1 0 0,1 0 0 0 0,1-1 0 0 0,0 1 0 0 0,1-1 0 0 0,0 0 0 0 0,14 24 0 0 0,-8-17 14 0 0,-3-5-266 0 0,1 1 1 0 0,1-1-1 0 0,0 0 1 0 0,1-1-1 0 0,23 25 1 0 0,-30-35-56 0 0,-4-4 175 0 0,1 0 0 0 0,-1 0-1 0 0,1 0 1 0 0,0-1 0 0 0,0 1 0 0 0,-1 0 0 0 0,1 0 0 0 0,0 0 0 0 0,0-1 0 0 0,0 1 0 0 0,0 0 0 0 0,0-1 0 0 0,0 1 0 0 0,0-1 0 0 0,0 1 0 0 0,0-1 0 0 0,0 1 0 0 0,2-1 0 0 0,3-4-571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10:09:34.372"/>
    </inkml:context>
    <inkml:brush xml:id="br0">
      <inkml:brushProperty name="width" value="0.1" units="cm"/>
      <inkml:brushProperty name="height" value="0.1" units="cm"/>
      <inkml:brushProperty name="color" value="#F6630D"/>
    </inkml:brush>
  </inkml:definitions>
  <inkml:trace contextRef="#ctx0" brushRef="#br0">35 102 5176 0 0,'-5'-6'114'0'0,"0"-1"-1"0"0,0 0 1 0 0,1 0-1 0 0,0 0 1 0 0,1-1-1 0 0,-5-10 1 0 0,8 17-100 0 0,0 1 0 0 0,0 0 1 0 0,0 0-1 0 0,0 0 0 0 0,0 0 1 0 0,0-1-1 0 0,0 1 0 0 0,0 0 1 0 0,0 0-1 0 0,0 0 0 0 0,0 0 1 0 0,0-1-1 0 0,0 1 0 0 0,0 0 1 0 0,0 0-1 0 0,0 0 0 0 0,0-1 1 0 0,0 1-1 0 0,0 0 0 0 0,0 0 1 0 0,0 0-1 0 0,0 0 0 0 0,1-1 1 0 0,-1 1-1 0 0,0 0 0 0 0,0 0 1 0 0,0 0-1 0 0,0 0 0 0 0,0 0 1 0 0,0-1-1 0 0,0 1 0 0 0,1 0 1 0 0,-1 0-1 0 0,0 0 0 0 0,0 0 1 0 0,0 0-1 0 0,0 0 0 0 0,1 0 1 0 0,-1 0-1 0 0,0 0 0 0 0,0 0 1 0 0,0 0-1 0 0,0 0 0 0 0,1 0 1 0 0,-1-1-1 0 0,0 1 0 0 0,0 0 1 0 0,0 0-1 0 0,1 1 1 0 0,-1-1-1 0 0,0 0 0 0 0,0 0 1 0 0,0 0-1 0 0,0 0 0 0 0,1 0 1 0 0,-1 0-1 0 0,0 0 0 0 0,0 0 1 0 0,0 0-1 0 0,0 0 0 0 0,1 0 1 0 0,-1 0-1 0 0,0 1 0 0 0,0-1 1 0 0,11 0 57 0 0,260 17-185 0 0,-267-17 110 0 0,45 3 3 0 0,-46-2 4 0 0,0-1 0 0 0,0-1 0 0 0,0 1 0 0 0,0 0 0 0 0,0-1-1 0 0,0 1 1 0 0,0-1 0 0 0,0 0 0 0 0,0 0 0 0 0,0 0-1 0 0,5-3 1 0 0,-8 3-3 0 0,1 1 0 0 0,-1 0-1 0 0,0 0 1 0 0,0 0 0 0 0,0 0-1 0 0,0 0 1 0 0,0-1-1 0 0,0 1 1 0 0,1 0 0 0 0,-1 0-1 0 0,0 0 1 0 0,0 0 0 0 0,0-1-1 0 0,0 1 1 0 0,0 0 0 0 0,0 0-1 0 0,0 0 1 0 0,0-1 0 0 0,0 1-1 0 0,0 0 1 0 0,0 0-1 0 0,0 0 1 0 0,0-1 0 0 0,0 1-1 0 0,0 0 1 0 0,0 0 0 0 0,0 0-1 0 0,0-1 1 0 0,0 1 0 0 0,0 0-1 0 0,0 0 1 0 0,0 0 0 0 0,0-1-1 0 0,-1 1 1 0 0,1 0-1 0 0,0 0 1 0 0,0 0 0 0 0,0-1-1 0 0,-10-6 132 0 0,-16-5 329 0 0,23 11-364 0 0,1 0-76 0 0,0 0 0 0 0,0 0 1 0 0,0 0-1 0 0,-1 0 0 0 0,1 1 0 0 0,0-1 0 0 0,-1 1 0 0 0,1-1 0 0 0,0 1 1 0 0,-1 0-1 0 0,1 0 0 0 0,-1 0 0 0 0,1 0 0 0 0,0 1 0 0 0,-1-1 1 0 0,1 1-1 0 0,0-1 0 0 0,-1 1 0 0 0,1 0 0 0 0,0 0 0 0 0,0 0 1 0 0,0 0-1 0 0,-1 0 0 0 0,1 0 0 0 0,1 1 0 0 0,-1-1 0 0 0,0 1 0 0 0,0-1 1 0 0,0 1-1 0 0,1 0 0 0 0,-1 0 0 0 0,1 0 0 0 0,-2 2 0 0 0,0 0 18 0 0,1 0 0 0 0,-1 0-1 0 0,1 0 1 0 0,0 1-1 0 0,0-1 1 0 0,0 1 0 0 0,0-1-1 0 0,1 1 1 0 0,0 0-1 0 0,0-1 1 0 0,0 1 0 0 0,1 0-1 0 0,0 0 1 0 0,0 0-1 0 0,0 0 1 0 0,0-1 0 0 0,1 1-1 0 0,0 0 1 0 0,0 0-1 0 0,2 7 1 0 0,-1-8-27 0 0,-1 0 0 0 0,1-1 0 0 0,1 1 0 0 0,-1 0 0 0 0,0-1 0 0 0,1 1 0 0 0,0-1-1 0 0,0 0 1 0 0,0 0 0 0 0,0 0 0 0 0,0 0 0 0 0,0 0 0 0 0,1-1 0 0 0,0 0 0 0 0,-1 1 0 0 0,1-1 0 0 0,0-1 0 0 0,0 1 0 0 0,0 0 0 0 0,0-1-1 0 0,0 0 1 0 0,0 0 0 0 0,5 0 0 0 0,-1 0-15 0 0,0 0-1 0 0,0-1 1 0 0,0 0 0 0 0,0 0-1 0 0,0-1 1 0 0,0 0-1 0 0,-1 0 1 0 0,1-1-1 0 0,0 0 1 0 0,-1-1 0 0 0,14-5-1 0 0,-19 7-3 0 0,1-1-1 0 0,0 0 1 0 0,0 0-1 0 0,0 0 1 0 0,-1 0-1 0 0,1 0 1 0 0,-1 0-1 0 0,0 0 1 0 0,1-1-1 0 0,-1 1 1 0 0,0-1-1 0 0,0 0 1 0 0,-1 0-1 0 0,1 1 1 0 0,-1-1-1 0 0,1 0 1 0 0,-1-1-1 0 0,0 1 1 0 0,0 0-1 0 0,0 0 1 0 0,-1 0-1 0 0,1-1 1 0 0,-1 1-1 0 0,1 0 1 0 0,-1 0-1 0 0,0-1 1 0 0,-1 1-1 0 0,1 0 1 0 0,0-1-1 0 0,-2-3 1 0 0,1 3 1 0 0,-1-1 0 0 0,1 1 0 0 0,-1 0 0 0 0,0-1 0 0 0,-1 1 0 0 0,1 0 0 0 0,-1 1 0 0 0,1-1 0 0 0,-1 0 0 0 0,0 1 0 0 0,0-1 0 0 0,-1 1 0 0 0,1 0 0 0 0,-1 0 0 0 0,0 1 0 0 0,1-1 0 0 0,-6-2 0 0 0,-4-2-4 0 0,0 1 0 0 0,-1 0 1 0 0,0 1-1 0 0,-15-3 1 0 0,25 7-86 0 0,0 1 0 0 0,1 0 0 0 0,-1 0 0 0 0,0 0 0 0 0,1 0 1 0 0,-1 0-1 0 0,1 1 0 0 0,-1 0 0 0 0,1 0 0 0 0,-1 0 0 0 0,1 0 0 0 0,-1 0 0 0 0,1 1 1 0 0,0 0-1 0 0,0-1 0 0 0,-4 3 0 0 0,-5 3-854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10:09:42.303"/>
    </inkml:context>
    <inkml:brush xml:id="br0">
      <inkml:brushProperty name="width" value="0.1" units="cm"/>
      <inkml:brushProperty name="height" value="0.1" units="cm"/>
      <inkml:brushProperty name="color" value="#F6630D"/>
    </inkml:brush>
  </inkml:definitions>
  <inkml:trace contextRef="#ctx0" brushRef="#br0">308 48 3900 0 0,'0'0'19'0'0,"-1"-1"0"0"0,1 0-1 0 0,0 0 1 0 0,0 0-1 0 0,0 0 1 0 0,0 0-1 0 0,0 1 1 0 0,0-1 0 0 0,0 0-1 0 0,0 0 1 0 0,0 0-1 0 0,0 0 1 0 0,0 0-1 0 0,0 0 1 0 0,1 0 0 0 0,-1 1-1 0 0,0-1 1 0 0,1 0-1 0 0,-1 0 1 0 0,1 0-1 0 0,-1 1 1 0 0,1-1 0 0 0,-1 0-1 0 0,1 1 1 0 0,-1-1-1 0 0,1 0 1 0 0,0 1 0 0 0,1-2-1 0 0,21-15 1852 0 0,-23 17-1843 0 0,0 0 1 0 0,0 0-1 0 0,0 0 0 0 0,1 0 0 0 0,-1 0 1 0 0,0 0-1 0 0,0 0 0 0 0,0 0 0 0 0,0 0 1 0 0,0 0-1 0 0,0 0 0 0 0,0 0 0 0 0,1-1 1 0 0,-1 1-1 0 0,0 0 0 0 0,0 0 0 0 0,0 0 1 0 0,0 0-1 0 0,0 0 0 0 0,0 0 0 0 0,0 0 1 0 0,0 0-1 0 0,0-1 0 0 0,0 1 0 0 0,0 0 1 0 0,0 0-1 0 0,0 0 0 0 0,0 0 0 0 0,1 0 1 0 0,-1 0-1 0 0,0 0 0 0 0,0-1 0 0 0,0 1 0 0 0,0 0 1 0 0,0 0-1 0 0,-1 0 0 0 0,1 0 0 0 0,0 0 1 0 0,0 0-1 0 0,0-1 0 0 0,0 1 0 0 0,0 0 1 0 0,0 0-1 0 0,0 0 0 0 0,0 0 0 0 0,0 0 1 0 0,0 0-1 0 0,0 0 0 0 0,0-1 0 0 0,0 1 1 0 0,0 0-1 0 0,0 0 0 0 0,-1 0 0 0 0,1 0 1 0 0,0 0-1 0 0,0 0 0 0 0,0 0 0 0 0,0 0 1 0 0,0 0-1 0 0,0 0 0 0 0,0 0 0 0 0,-1 0 1 0 0,1 0-1 0 0,0 0 0 0 0,0-1 0 0 0,0 1 0 0 0,0 0 1 0 0,-1 0 36 0 0,1 0 1 0 0,-1 0-1 0 0,1 0 1 0 0,0 0 0 0 0,-1 0-1 0 0,1 0 1 0 0,0 0-1 0 0,-1 0 1 0 0,1 0 0 0 0,-1 0-1 0 0,1 0 1 0 0,0 0-1 0 0,-1 0 1 0 0,1 0-1 0 0,-1 0 1 0 0,1 0 0 0 0,0 0-1 0 0,-1 0 1 0 0,1 0-1 0 0,0 1 1 0 0,-1-1 0 0 0,1 0-1 0 0,0 0 1 0 0,-1 0-1 0 0,0 1 1 0 0,-45 62 627 0 0,3 2 1 0 0,2 1-1 0 0,3 2 0 0 0,-54 139 1 0 0,44-88-624 0 0,43-106 124 0 0,4-9-913 0 0,-2-9-965 0 0,-2-3 107 0 0,0 1 57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10:09:42.662"/>
    </inkml:context>
    <inkml:brush xml:id="br0">
      <inkml:brushProperty name="width" value="0.1" units="cm"/>
      <inkml:brushProperty name="height" value="0.1" units="cm"/>
      <inkml:brushProperty name="color" value="#F6630D"/>
    </inkml:brush>
  </inkml:definitions>
  <inkml:trace contextRef="#ctx0" brushRef="#br0">54 13 7873 0 0,'-1'-13'-38'0'0,"0"14"56"0"0,1 0-1 0 0,-1-1 1 0 0,1 1-1 0 0,-1 0 0 0 0,1-1 1 0 0,-1 1-1 0 0,1-1 1 0 0,-1 1-1 0 0,1-1 0 0 0,-1 1 1 0 0,0-1-1 0 0,1 0 1 0 0,-1 1-1 0 0,0-1 0 0 0,1 0 1 0 0,-1 1-1 0 0,0-1 1 0 0,-1 0-1 0 0,1 1 40 0 0,0 0 0 0 0,0 0-1 0 0,0 0 1 0 0,0 1 0 0 0,0-1 0 0 0,0 0 0 0 0,0 0-1 0 0,0 0 1 0 0,1 1 0 0 0,-1-1 0 0 0,0 0-1 0 0,1 1 1 0 0,-1-1 0 0 0,1 0 0 0 0,-1 3-1 0 0,-6 27 686 0 0,5-21-477 0 0,-3 12 69 0 0,0 0 0 0 0,2 1-1 0 0,-1 44 1 0 0,4-61-288 0 0,0 0 0 0 0,0 0-1 0 0,1-1 1 0 0,0 1 0 0 0,0 0-1 0 0,0 0 1 0 0,1-1 0 0 0,0 1-1 0 0,0-1 1 0 0,1 0 0 0 0,-1 1-1 0 0,1-1 1 0 0,0 0 0 0 0,0-1-1 0 0,1 1 1 0 0,-1 0 0 0 0,1-1-1 0 0,0 0 1 0 0,1 0 0 0 0,-1 0-1 0 0,6 3 1 0 0,-5-3 27 0 0,0-1 0 0 0,1 0-1 0 0,0-1 1 0 0,-1 1 0 0 0,1-1 0 0 0,0 0-1 0 0,0 0 1 0 0,13 1 0 0 0,-15-3-16 0 0,-1 0 1 0 0,1 0-1 0 0,0 0 1 0 0,0 0-1 0 0,-1-1 1 0 0,1 0-1 0 0,0 0 1 0 0,-1 0-1 0 0,1 0 0 0 0,-1-1 1 0 0,1 1-1 0 0,-1-1 1 0 0,0 0-1 0 0,1 0 1 0 0,-1 0-1 0 0,3-3 1 0 0,118-110 984 0 0,-105 104-1071 0 0,-19 10-55 0 0,1 1 1 0 0,-1 0 0 0 0,1-1-1 0 0,-1 1 1 0 0,1 0 0 0 0,0-1-1 0 0,-1 1 1 0 0,1 0 0 0 0,-1 0-1 0 0,1-1 1 0 0,-1 1 0 0 0,1 0-1 0 0,0 0 1 0 0,-1 0 0 0 0,1 0-1 0 0,0 0 1 0 0,-1 0 0 0 0,1 0-1 0 0,-1 0 1 0 0,1 0 0 0 0,0 0-1 0 0,-1 0 1 0 0,1 1 0 0 0,0-1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10:09:05.749"/>
    </inkml:context>
    <inkml:brush xml:id="br0">
      <inkml:brushProperty name="width" value="0.1" units="cm"/>
      <inkml:brushProperty name="height" value="0.1" units="cm"/>
      <inkml:brushProperty name="color" value="#F6630D"/>
    </inkml:brush>
  </inkml:definitions>
  <inkml:trace contextRef="#ctx0" brushRef="#br0">475 0 7517 0 0,'26'32'760'0'0,"-25"-31"-657"0"0,0 0 0 0 0,-1 0 0 0 0,1 0 0 0 0,-1 0 0 0 0,0 0 0 0 0,1 0 0 0 0,-1 0 0 0 0,0 0 0 0 0,0 0 0 0 0,0 1 0 0 0,0-1 0 0 0,0 0 0 0 0,0 0 0 0 0,0 0 0 0 0,0 0 0 0 0,0 0 0 0 0,0 1 0 0 0,0-1 0 0 0,-1 0 0 0 0,1 0 0 0 0,-1 0 0 0 0,1 0 0 0 0,-1 0 0 0 0,1 0 0 0 0,-1 0 0 0 0,0 1 0 0 0,-23 33 978 0 0,18-27-893 0 0,-44 62 781 0 0,-94 121-153 0 0,-77 47-289 0 0,215-233-495 0 0,1 1-1 0 0,1-1 1 0 0,-1 1 0 0 0,1 0 0 0 0,0 0 0 0 0,0 0 0 0 0,0 1 0 0 0,1-1 0 0 0,0 1 0 0 0,1 0-1 0 0,-1 0 1 0 0,1 0 0 0 0,1 0 0 0 0,-1 0 0 0 0,1 1 0 0 0,0-1 0 0 0,1 9 0 0 0,0-15-21 0 0,0 1 0 0 0,0-1 0 0 0,1 0 0 0 0,-1 0 0 0 0,0 0 0 0 0,1 0 0 0 0,-1 0 0 0 0,1 0 0 0 0,-1 0 0 0 0,1 0 0 0 0,-1 0 0 0 0,1-1 0 0 0,0 1 0 0 0,-1 0 0 0 0,1 0 0 0 0,0 0 0 0 0,0-1 0 0 0,0 1 0 0 0,-1 0 0 0 0,1-1 0 0 0,0 1 0 0 0,0-1 0 0 0,0 1 0 0 0,0-1 0 0 0,0 1 0 0 0,0-1 0 0 0,0 0 0 0 0,0 1 0 0 0,0-1 0 0 0,0 0 0 0 0,1 0 0 0 0,-1 0 0 0 0,0 0 0 0 0,0 0 0 0 0,0 0 0 0 0,0 0 1 0 0,2 0-1 0 0,5-1 52 0 0,0-1 1 0 0,0 1 0 0 0,-1-1-1 0 0,9-4 1 0 0,-5 3-41 0 0,26-8-16 0 0,0 2 0 0 0,1 1 0 0 0,0 2 0 0 0,0 2 0 0 0,0 1 0 0 0,56 4 0 0 0,292 50 176 0 0,21 1 230 0 0,-32-49-398 0 0,-367-4-2 0 0,3 1 66 0 0,1-1 0 0 0,-1 0 1 0 0,22-5-1 0 0,-33 6-68 0 0,0-1 1 0 0,1 1-1 0 0,-1 0 0 0 0,0 0 1 0 0,0 0-1 0 0,1 0 1 0 0,-1 0-1 0 0,0 0 0 0 0,0-1 1 0 0,0 1-1 0 0,1 0 0 0 0,-1 0 1 0 0,0 0-1 0 0,0 0 1 0 0,0-1-1 0 0,1 1 0 0 0,-1 0 1 0 0,0 0-1 0 0,0-1 1 0 0,0 1-1 0 0,0 0 0 0 0,0 0 1 0 0,0-1-1 0 0,0 1 0 0 0,1 0 1 0 0,-1 0-1 0 0,0-1 1 0 0,0 1-1 0 0,0 0 0 0 0,0-1 1 0 0,0 1-1 0 0,0 0 1 0 0,0 0-1 0 0,0-1 0 0 0,0 1 1 0 0,-1 0-1 0 0,1 0 0 0 0,0-1 1 0 0,0 1-1 0 0,0 0 1 0 0,0 0-1 0 0,0-1 0 0 0,0 1 1 0 0,0 0-1 0 0,-1 0 0 0 0,1-1 1 0 0,0 1-1 0 0,0 0 1 0 0,0 0-1 0 0,-1 0 0 0 0,1-1 1 0 0,0 1-1 0 0,0 0 1 0 0,0 0-1 0 0,-1 0 0 0 0,1 0 1 0 0,-19-15 260 0 0,13 10-198 0 0,-31-26 30 0 0,25 22-77 0 0,0-1 0 0 0,1 0 0 0 0,0-1 0 0 0,1 0 0 0 0,-16-21 0 0 0,22 24-31 0 0,0 1 1 0 0,0-2 0 0 0,1 1 0 0 0,0 0-1 0 0,1-1 1 0 0,0 1 0 0 0,0-1 0 0 0,1 0-1 0 0,0 1 1 0 0,0-1 0 0 0,1 0 0 0 0,0 0-1 0 0,0 0 1 0 0,1 1 0 0 0,1-1 0 0 0,-1 0-1 0 0,4-9 1 0 0,4-10-38 0 0,1 1 0 0 0,1 0 0 0 0,27-47-1 0 0,-30 61 35 0 0,1 0-1 0 0,0 1 0 0 0,1 0 0 0 0,0 0 1 0 0,1 1-1 0 0,0 0 0 0 0,0 1 1 0 0,2 1-1 0 0,-1 0 0 0 0,17-9 1 0 0,-14 9 9 0 0,2 1 1 0 0,-1 1 0 0 0,1 0 0 0 0,0 1 0 0 0,1 1-1 0 0,-1 1 1 0 0,1 0 0 0 0,23-1 0 0 0,-38 4-7 0 0,0 1 0 0 0,1 0 1 0 0,-1 0-1 0 0,0 0 0 0 0,1 0 0 0 0,-1 0 0 0 0,0 1 1 0 0,1-1-1 0 0,-1 1 0 0 0,0 0 0 0 0,0 0 0 0 0,0 0 1 0 0,0 0-1 0 0,0 1 0 0 0,4 2 0 0 0,-6-4 4 0 0,-1 0-1 0 0,0 0 0 0 0,0 0 0 0 0,0 0 1 0 0,1 1-1 0 0,-1-1 0 0 0,0 0 1 0 0,0 0-1 0 0,0 0 0 0 0,0 1 0 0 0,1-1 1 0 0,-1 0-1 0 0,0 0 0 0 0,0 1 0 0 0,0-1 1 0 0,0 0-1 0 0,0 0 0 0 0,0 1 1 0 0,0-1-1 0 0,0 0 0 0 0,0 0 0 0 0,0 1 1 0 0,0-1-1 0 0,0 0 0 0 0,0 1 0 0 0,0-1 1 0 0,0 0-1 0 0,0 0 0 0 0,0 1 1 0 0,0-1-1 0 0,0 0 0 0 0,0 0 0 0 0,0 1 1 0 0,0-1-1 0 0,0 0 0 0 0,-1 1 0 0 0,-9 7 37 0 0,-17 0-225 0 0,-28 4-3000 0 0,36-10 1299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2:39.286"/>
    </inkml:context>
    <inkml:brush xml:id="br0">
      <inkml:brushProperty name="width" value="0.1" units="cm"/>
      <inkml:brushProperty name="height" value="0.1" units="cm"/>
      <inkml:brushProperty name="color" value="#F6630D"/>
    </inkml:brush>
  </inkml:definitions>
  <inkml:trace contextRef="#ctx0" brushRef="#br0">471 105 6565 0 0,'6'-60'2463'0'0,"-3"52"-2046"0"0,6-14 721 0 0,-9 21-1111 0 0,0 1 1 0 0,0-1-1 0 0,0 1 0 0 0,0-1 1 0 0,0 1-1 0 0,0-1 1 0 0,0 0-1 0 0,0 1 1 0 0,0-1-1 0 0,-1 1 1 0 0,1-1-1 0 0,0 1 1 0 0,0-1-1 0 0,-1 1 1 0 0,1-1-1 0 0,0 1 1 0 0,-1 0-1 0 0,1-1 1 0 0,0 1-1 0 0,-1-1 0 0 0,1 1 1 0 0,-1 0-1 0 0,1-1 1 0 0,0 1-1 0 0,-1 0 1 0 0,1-1-1 0 0,-1 1 1 0 0,1 0-1 0 0,-1 0 1 0 0,1-1-1 0 0,-1 1 1 0 0,1 0-1 0 0,-1 0 1 0 0,0 0-1 0 0,1 0 1 0 0,-1 0-1 0 0,1 0 1 0 0,-1 0-1 0 0,1 0 0 0 0,-1 0 1 0 0,0 0-1 0 0,-8 0 81 0 0,0 0 1 0 0,1 1-1 0 0,-1 0 0 0 0,0 0 0 0 0,1 1 0 0 0,-11 3 0 0 0,-52 22 427 0 0,44-16-300 0 0,-114 53 1032 0 0,123-55-1080 0 0,1 1 0 0 0,0 1 0 0 0,1 0 0 0 0,0 2 1 0 0,-25 25-1 0 0,39-36-165 0 0,0 0 0 0 0,0 1 1 0 0,0-1-1 0 0,0 1 1 0 0,0 0-1 0 0,1-1 0 0 0,-1 1 1 0 0,1 0-1 0 0,0 0 0 0 0,0 0 1 0 0,0 0-1 0 0,0 0 0 0 0,0 0 1 0 0,1 1-1 0 0,-1-1 0 0 0,1 0 1 0 0,0 0-1 0 0,0 6 0 0 0,1-6-10 0 0,0-1-1 0 0,0 1 0 0 0,0 0 0 0 0,0-1 1 0 0,1 1-1 0 0,-1 0 0 0 0,0-1 0 0 0,1 0 1 0 0,0 1-1 0 0,0-1 0 0 0,0 0 0 0 0,0 0 1 0 0,0 0-1 0 0,0 0 0 0 0,0 0 0 0 0,1 0 1 0 0,-1-1-1 0 0,1 1 0 0 0,-1-1 0 0 0,1 0 1 0 0,3 2-1 0 0,10 2-8 0 0,-1 1-1 0 0,1-2 1 0 0,0 0 0 0 0,0-1-1 0 0,20 1 1 0 0,83-1-173 0 0,-94-3 92 0 0,19-2-103 0 0,-29 1 23 0 0,0 0-1 0 0,0 1 0 0 0,30 4 0 0 0,-92 15 80 0 0,18-10 85 0 0,-140 51 220 0 0,140-48-83 0 0,0 2 0 0 0,2 1 0 0 0,-44 29-1 0 0,64-39-87 0 0,1 1 0 0 0,0-1 0 0 0,0 1-1 0 0,0 0 1 0 0,-6 10 0 0 0,11-15-40 0 0,0 0 1 0 0,0 0-1 0 0,1 0 1 0 0,-1 0-1 0 0,0 0 1 0 0,0 0-1 0 0,1 0 1 0 0,-1 0-1 0 0,1 0 1 0 0,-1 1 0 0 0,1-1-1 0 0,0 0 1 0 0,-1 0-1 0 0,1 1 1 0 0,0-1-1 0 0,0 0 1 0 0,0 1-1 0 0,0-1 1 0 0,0 0-1 0 0,0 0 1 0 0,0 1-1 0 0,0-1 1 0 0,1 0-1 0 0,-1 1 1 0 0,0-1 0 0 0,1 0-1 0 0,-1 0 1 0 0,1 0-1 0 0,0 1 1 0 0,-1-1-1 0 0,1 0 1 0 0,0 0-1 0 0,-1 0 1 0 0,1 0-1 0 0,0 0 1 0 0,0 0-1 0 0,0 0 1 0 0,0-1-1 0 0,0 1 1 0 0,0 0-1 0 0,0 0 1 0 0,3 0 0 0 0,8 5-108 0 0,0-1 0 0 0,1 0 0 0 0,0-1 0 0 0,0-1 0 0 0,0 0 0 0 0,0 0 0 0 0,0-1 0 0 0,1-1 0 0 0,17-1 0 0 0,5-2-1684 0 0,1-1-1 0 0,40-10 0 0 0,-40 6 162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2:39.829"/>
    </inkml:context>
    <inkml:brush xml:id="br0">
      <inkml:brushProperty name="width" value="0.1" units="cm"/>
      <inkml:brushProperty name="height" value="0.1" units="cm"/>
      <inkml:brushProperty name="color" value="#F6630D"/>
    </inkml:brush>
  </inkml:definitions>
  <inkml:trace contextRef="#ctx0" brushRef="#br0">30 114 7841 0 0,'-22'-13'774'0'0,"14"5"429"0"0,8 8-1163 0 0,0 0 0 0 0,0-1 1 0 0,0 1-1 0 0,0 0 1 0 0,0 0-1 0 0,0 0 0 0 0,0-1 1 0 0,0 1-1 0 0,0 0 1 0 0,0 0-1 0 0,0-1 0 0 0,0 1 1 0 0,1 0-1 0 0,-1 0 0 0 0,0 0 1 0 0,0-1-1 0 0,0 1 1 0 0,0 0-1 0 0,0 0 0 0 0,0 0 1 0 0,1-1-1 0 0,-1 1 1 0 0,0 0-1 0 0,0 0 0 0 0,0 0 1 0 0,0 0-1 0 0,1-1 1 0 0,-1 1-1 0 0,0 0 0 0 0,0 0 1 0 0,0 0-1 0 0,1 0 0 0 0,-1 0 1 0 0,0 0-1 0 0,0 0 1 0 0,1 0-1 0 0,-1 0 0 0 0,5 0 86 0 0,-1 0 1 0 0,1 1-1 0 0,-1 0 0 0 0,0 0 0 0 0,1 0 0 0 0,-1 0 0 0 0,0 1 0 0 0,8 3 0 0 0,0 0-36 0 0,-5-3-33 0 0,-1 1-1 0 0,1 0 0 0 0,-1 0 1 0 0,0 0-1 0 0,0 1 1 0 0,0 0-1 0 0,0 0 0 0 0,-1 1 1 0 0,1-1-1 0 0,-1 1 1 0 0,0 1-1 0 0,-1-1 0 0 0,1 1 1 0 0,4 7-1 0 0,-7-10-34 0 0,0 1 0 0 0,-1 0-1 0 0,1 0 1 0 0,-1 0 0 0 0,1 0-1 0 0,-1 0 1 0 0,0 0 0 0 0,-1 0-1 0 0,1 1 1 0 0,-1-1 0 0 0,0 0-1 0 0,0 0 1 0 0,0 1 0 0 0,0-1-1 0 0,-1 0 1 0 0,0 0 0 0 0,0 0-1 0 0,0 0 1 0 0,0 0 0 0 0,-1 0-1 0 0,1 0 1 0 0,-1 0 0 0 0,0 0-1 0 0,0 0 1 0 0,-3 3 0 0 0,2-4-20 0 0,0 0 1 0 0,1 0 0 0 0,-1 0 0 0 0,-1 0-1 0 0,1 0 1 0 0,0-1 0 0 0,-1 1 0 0 0,-5 2-1 0 0,8-5 0 0 0,0 1-1 0 0,1 0 1 0 0,-1-1-1 0 0,0 1 1 0 0,0-1-1 0 0,0 0 1 0 0,0 1-1 0 0,0-1 1 0 0,0 0-1 0 0,0 0 0 0 0,0 1 1 0 0,0-1-1 0 0,0 0 1 0 0,0 0-1 0 0,0 0 1 0 0,0 0-1 0 0,0 0 1 0 0,0-1-1 0 0,0 1 1 0 0,0 0-1 0 0,0 0 1 0 0,0-1-1 0 0,0 1 1 0 0,0 0-1 0 0,0-1 1 0 0,0 1-1 0 0,0-1 0 0 0,0 1 1 0 0,0-1-1 0 0,1 0 1 0 0,-1 1-1 0 0,0-1 1 0 0,0 0-1 0 0,1 1 1 0 0,-1-1-1 0 0,1 0 1 0 0,-1 0-1 0 0,0-1 1 0 0,0-3-20 0 0,1 0 0 0 0,-1 1 0 0 0,1-1 0 0 0,1 1 0 0 0,-1-1 0 0 0,1 0 0 0 0,0 1 0 0 0,0-1 0 0 0,0 1 0 0 0,0 0 0 0 0,1-1 0 0 0,2-3 0 0 0,-2 0-13 0 0,3-4 8 0 0,0-1 1 0 0,1 1-1 0 0,1 0 0 0 0,-1 0 1 0 0,2 1-1 0 0,0 0 1 0 0,16-18-1 0 0,-18 23 15 0 0,1-1 0 0 0,0 1 0 0 0,1 0 0 0 0,-1 0 0 0 0,1 1 0 0 0,0 0-1 0 0,0 0 1 0 0,1 1 0 0 0,0 0 0 0 0,-1 1 0 0 0,1 0 0 0 0,10-2 0 0 0,-17 4 11 0 0,1 0 0 0 0,-1 1 1 0 0,1 0-1 0 0,-1 0 0 0 0,1 0 0 0 0,0 0 0 0 0,-1 0 1 0 0,1 0-1 0 0,-1 1 0 0 0,1-1 0 0 0,-1 1 0 0 0,1 0 1 0 0,-1-1-1 0 0,0 1 0 0 0,1 0 0 0 0,-1 1 0 0 0,0-1 1 0 0,0 0-1 0 0,4 3 0 0 0,-3-1 12 0 0,0 0 1 0 0,-1 1-1 0 0,1-1 1 0 0,-1 0-1 0 0,1 1 0 0 0,-1-1 1 0 0,-1 1-1 0 0,1 0 0 0 0,0 0 1 0 0,-1 0-1 0 0,2 5 1 0 0,-1 2 10 0 0,0 1 0 0 0,0 0 0 0 0,-1 0 0 0 0,0 0 0 0 0,-1 0 0 0 0,-1-1 0 0 0,-3 22 0 0 0,-21 44-21 0 0,26-92-412 0 0,-1 0 0 0 0,2 0 0 0 0,4-20 0 0 0,2 11 383 0 0,1-1 0 0 0,2 1 0 0 0,0 0 1 0 0,2 1-1 0 0,0 0 0 0 0,28-35 0 0 0,-39 56 22 0 0,-1 0 1 0 0,1 0-1 0 0,0 0 0 0 0,0 1 1 0 0,0-1-1 0 0,0 0 0 0 0,0 1 0 0 0,0-1 1 0 0,1 1-1 0 0,-1 0 0 0 0,0 0 0 0 0,1 0 1 0 0,4-1-1 0 0,-6 1 19 0 0,1 1 0 0 0,-1 0 0 0 0,1 0 0 0 0,0 0 0 0 0,-1 0 1 0 0,1 0-1 0 0,0 1 0 0 0,-1-1 0 0 0,1 0 0 0 0,-1 1 0 0 0,1-1 0 0 0,0 1 0 0 0,-1 0 0 0 0,1-1 0 0 0,-1 1 0 0 0,3 2 0 0 0,0 0 43 0 0,-1 0 0 0 0,0 1 0 0 0,1 0 0 0 0,-1-1 0 0 0,-1 1 0 0 0,1 0 0 0 0,0 0 0 0 0,-1 1 0 0 0,0-1 0 0 0,0 1 0 0 0,0-1 0 0 0,-1 1 0 0 0,2 7 0 0 0,0 7 30 0 0,-1 1-1 0 0,-1-1 1 0 0,-1 1-1 0 0,-1 0 1 0 0,0-1 0 0 0,-2 1-1 0 0,-5 24 1 0 0,-1 11-205 0 0,8-53-105 0 0,0 0 0 0 0,1 1-1 0 0,-1-1 1 0 0,0 0 0 0 0,0 0 0 0 0,0 0 0 0 0,0 0 0 0 0,0 0 0 0 0,0 0 0 0 0,-1 0 0 0 0,1 0 0 0 0,-1 0 0 0 0,1-1 0 0 0,-1 1 0 0 0,0-1 0 0 0,0 1 0 0 0,0-1 0 0 0,0 1 0 0 0,-2 0 0 0 0,-1 1-1171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2:40.236"/>
    </inkml:context>
    <inkml:brush xml:id="br0">
      <inkml:brushProperty name="width" value="0.1" units="cm"/>
      <inkml:brushProperty name="height" value="0.1" units="cm"/>
      <inkml:brushProperty name="color" value="#F6630D"/>
    </inkml:brush>
  </inkml:definitions>
  <inkml:trace contextRef="#ctx0" brushRef="#br0">55 92 8761 0 0,'-1'0'70'0'0,"0"1"-1"0"0,-1-1 1 0 0,1 0 0 0 0,0 0-1 0 0,0 1 1 0 0,-1-1 0 0 0,1 1 0 0 0,0-1-1 0 0,0 1 1 0 0,0-1 0 0 0,0 1 0 0 0,0 0-1 0 0,0 0 1 0 0,0-1 0 0 0,0 1-1 0 0,0 0 1 0 0,0 0 0 0 0,0 0 0 0 0,0 0-1 0 0,0 0 1 0 0,1 0 0 0 0,-1 0-1 0 0,1 0 1 0 0,-1 1 0 0 0,0-1 0 0 0,1 0-1 0 0,-1 1 1 0 0,1 3 150 0 0,0-1 1 0 0,0 0-1 0 0,0 1 0 0 0,0-1 0 0 0,1 0 1 0 0,2 8-1 0 0,1 13-210 0 0,4 33 274 0 0,-4-35-182 0 0,0 0-1 0 0,-2 1 1 0 0,-1-1-1 0 0,-1 1 1 0 0,-1 0-1 0 0,-4 28 1 0 0,1-34-81 0 0,1-3-2 0 0,0 0 0 0 0,-8 19 0 0 0,11-33-6 0 0,-11-20-341 0 0,6-3 240 0 0,0-1-1 0 0,2 1 1 0 0,1-1-1 0 0,1 0 1 0 0,0 0-1 0 0,5-32 1 0 0,0 21 80 0 0,3 0 1 0 0,0 0-1 0 0,20-52 1 0 0,-22 74 6 0 0,0 1 1 0 0,0 0 0 0 0,14-21-1 0 0,-16 28 3 0 0,0 0 0 0 0,0 0-1 0 0,0 0 1 0 0,1 0-1 0 0,0 1 1 0 0,0-1 0 0 0,0 1-1 0 0,0 0 1 0 0,0 0 0 0 0,1 0-1 0 0,9-3 1 0 0,-13 5 2 0 0,0 1 1 0 0,0 0-1 0 0,0 0 1 0 0,0-1-1 0 0,1 1 1 0 0,-1 0-1 0 0,0 0 1 0 0,0 0-1 0 0,0 0 1 0 0,1 1-1 0 0,-1-1 1 0 0,0 0-1 0 0,0 0 1 0 0,0 1-1 0 0,0-1 1 0 0,1 1-1 0 0,-1-1 1 0 0,0 1-1 0 0,0-1 1 0 0,0 1-1 0 0,0 0 1 0 0,0-1-1 0 0,0 1 1 0 0,0 0-1 0 0,-1 0 1 0 0,1 0-1 0 0,0 0 1 0 0,0 0-1 0 0,-1 0 1 0 0,1 0-1 0 0,0 0 1 0 0,-1 0-1 0 0,1 0 1 0 0,-1 0-1 0 0,1 0 1 0 0,-1 0-1 0 0,0 0 1 0 0,1 1-1 0 0,-1 0 1 0 0,2 8 30 0 0,0-1 0 0 0,0 0-1 0 0,0 17 1 0 0,-2-24-27 0 0,0 9 14 0 0,0-1 1 0 0,-1 0 0 0 0,-1 0 0 0 0,1 1 0 0 0,-1-1 0 0 0,-1 0 0 0 0,-4 9 0 0 0,5-12-30 0 0,-1 0-1 0 0,0-1 1 0 0,0 0 0 0 0,0 1-1 0 0,-1-1 1 0 0,0 0 0 0 0,-1-1-1 0 0,1 1 1 0 0,-1-1 0 0 0,0 0-1 0 0,-6 5 1 0 0,9-8-199 0 0,-1-1 0 0 0,0 0 0 0 0,0 0 0 0 0,0 0 0 0 0,0-1 0 0 0,1 1 0 0 0,-1-1 0 0 0,0 1 0 0 0,0-1 0 0 0,0 0 0 0 0,0 0 0 0 0,0 0 0 0 0,0 0 0 0 0,0-1 0 0 0,0 1 0 0 0,0-1 0 0 0,0 0 0 0 0,0 0 0 0 0,-5-2 0 0 0,2 0-999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2:40.577"/>
    </inkml:context>
    <inkml:brush xml:id="br0">
      <inkml:brushProperty name="width" value="0.1" units="cm"/>
      <inkml:brushProperty name="height" value="0.1" units="cm"/>
      <inkml:brushProperty name="color" value="#F6630D"/>
    </inkml:brush>
  </inkml:definitions>
  <inkml:trace contextRef="#ctx0" brushRef="#br0">28 58 9333 0 0,'-7'-7'94'0'0,"-9"-9"228"0"0,15 15-289 0 0,1 1 1 0 0,0-1-1 0 0,-1 1 0 0 0,1-1 0 0 0,0 1 0 0 0,-1-1 1 0 0,1 0-1 0 0,0 1 0 0 0,0-1 0 0 0,0 1 0 0 0,-1-1 0 0 0,1 0 1 0 0,0 1-1 0 0,0-1 0 0 0,0 1 0 0 0,0-1 0 0 0,0 0 1 0 0,0 1-1 0 0,0-1 0 0 0,0 0 0 0 0,0 1 0 0 0,1-1 0 0 0,-1 1 1 0 0,0-1-1 0 0,0 0 0 0 0,1 1 0 0 0,-1-2 0 0 0,-1-3 1182 0 0,1 5-1188 0 0,0-1 0 0 0,0 1 0 0 0,0 0 0 0 0,0 0 0 0 0,-1 0 0 0 0,1-1 0 0 0,0 1 0 0 0,0 0 0 0 0,0 0 0 0 0,0 0 0 0 0,0-1 0 0 0,0 1 0 0 0,0 0 0 0 0,0 0 0 0 0,0-1 0 0 0,0 1 0 0 0,0 0 0 0 0,0 0 0 0 0,0-1 0 0 0,0 1 0 0 0,0 0 0 0 0,0 0 0 0 0,0 0 0 0 0,0-1 0 0 0,0 1 0 0 0,0 0 0 0 0,1 0 0 0 0,-1-1 0 0 0,0 1 0 0 0,0 0 0 0 0,0 0 0 0 0,0 0 0 0 0,0 0 0 0 0,1-1 0 0 0,-1 1 0 0 0,0 0 0 0 0,0 0 0 0 0,0 0 0 0 0,0 0 0 0 0,1 0 0 0 0,-1-1 0 0 0,0 1 0 0 0,0 0 0 0 0,1 0 0 0 0,-1 0 0 0 0,0 0 0 0 0,0 0 0 0 0,0 0 0 0 0,1 0 0 0 0,-1 0 0 0 0,0 0 0 0 0,0 0 0 0 0,1 0 0 0 0,-1 0 0 0 0,0 0 0 0 0,0 0 1 0 0,1 0-1 0 0,-1 0 0 0 0,0 0 0 0 0,0 0 0 0 0,0 0 0 0 0,1 0 0 0 0,-1 1 0 0 0,0-1 0 0 0,11-2 1160 0 0,-9 2-1130 0 0,-1-1 1 0 0,0 1-1 0 0,0 0 1 0 0,0 0-1 0 0,1-1 0 0 0,-1 1 1 0 0,0 0-1 0 0,0 0 0 0 0,1 1 1 0 0,-1-1-1 0 0,0 0 1 0 0,0 0-1 0 0,1 0 0 0 0,-1 1 1 0 0,0-1-1 0 0,0 1 1 0 0,0-1-1 0 0,0 1 0 0 0,0-1 1 0 0,0 1-1 0 0,0 0 1 0 0,0-1-1 0 0,0 1 0 0 0,0 0 1 0 0,0 0-1 0 0,1 1 1 0 0,3 4-11 0 0,0 0 0 0 0,0 1 1 0 0,0-1-1 0 0,-1 1 0 0 0,0 0 1 0 0,0 0-1 0 0,-1 1 1 0 0,0-1-1 0 0,0 1 0 0 0,-1-1 1 0 0,3 16-1 0 0,-3-8-148 0 0,0-1-1 0 0,-2 0 0 0 0,1 0 1 0 0,-2 1-1 0 0,-3 27 0 0 0,2-30-102 0 0,1-8 21 0 0,1 1 0 0 0,-1 0 1 0 0,0-1-1 0 0,0 1 0 0 0,-1-1 0 0 0,1 1 1 0 0,-1-1-1 0 0,0 1 0 0 0,0-1 1 0 0,-5 6-1 0 0,-46 60-5244 0 0,45-59 3877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2:41.213"/>
    </inkml:context>
    <inkml:brush xml:id="br0">
      <inkml:brushProperty name="width" value="0.1" units="cm"/>
      <inkml:brushProperty name="height" value="0.1" units="cm"/>
      <inkml:brushProperty name="color" value="#F6630D"/>
    </inkml:brush>
  </inkml:definitions>
  <inkml:trace contextRef="#ctx0" brushRef="#br0">48 154 7741 0 0,'8'-18'491'0'0,"0"-1"283"0"0,-8 18-731 0 0,0 1 1 0 0,0 0-1 0 0,0-1 1 0 0,0 1-1 0 0,0 0 1 0 0,1-1-1 0 0,-1 1 1 0 0,0 0-1 0 0,0-1 1 0 0,0 1-1 0 0,1 0 1 0 0,-1-1-1 0 0,0 1 1 0 0,1 0-1 0 0,-1 0 1 0 0,0-1-1 0 0,0 1 1 0 0,1 0-1 0 0,-1 0 1 0 0,0 0-1 0 0,1 0 1 0 0,-1-1-1 0 0,0 1 1 0 0,1 0-1 0 0,-1 0 1 0 0,13 4 5394 0 0,-13-4-5422 0 0,-1 0-1 0 0,1-1 0 0 0,0 1 1 0 0,0 0-1 0 0,0 0 0 0 0,-1 0 0 0 0,1-1 1 0 0,0 1-1 0 0,0 0 0 0 0,-1 0 0 0 0,1 0 1 0 0,0 0-1 0 0,0 0 0 0 0,-1 0 0 0 0,1-1 1 0 0,0 1-1 0 0,0 0 0 0 0,-1 0 1 0 0,1 0-1 0 0,0 0 0 0 0,-1 0 0 0 0,1 0 1 0 0,0 0-1 0 0,0 0 0 0 0,-1 0 0 0 0,1 0 1 0 0,0 0-1 0 0,-1 0 0 0 0,1 1 1 0 0,0-1-1 0 0,0 0 0 0 0,-1 0 0 0 0,1 0 1 0 0,0 0-1 0 0,0 0 0 0 0,-1 0 0 0 0,1 1 1 0 0,0-1-1 0 0,0 0 0 0 0,0 0 1 0 0,-1 0-1 0 0,1 1 0 0 0,0-1 0 0 0,0 0 1 0 0,0 0-1 0 0,0 1 0 0 0,-1-1 0 0 0,1 0 1 0 0,0 0-1 0 0,0 1 0 0 0,0-1 0 0 0,-5 6 14 0 0,-5 6 26 0 0,0 0-1 0 0,1 0 1 0 0,-14 26 0 0 0,21-34-32 0 0,0 0 0 0 0,0 0-1 0 0,0-1 1 0 0,1 1 0 0 0,0 0 0 0 0,0 1 0 0 0,0-1 0 0 0,0 0 0 0 0,1 0 0 0 0,-1 0 0 0 0,1 0 0 0 0,0 1 0 0 0,0-1-1 0 0,1 0 1 0 0,-1 0 0 0 0,1 0 0 0 0,0 0 0 0 0,0 0 0 0 0,2 5 0 0 0,-1-7-22 0 0,-1 0 0 0 0,1 0-1 0 0,0 0 1 0 0,0 0 0 0 0,0 0 0 0 0,0-1 0 0 0,0 1 0 0 0,0-1 0 0 0,0 1 0 0 0,0-1-1 0 0,0 0 1 0 0,1 0 0 0 0,-1 0 0 0 0,0 0 0 0 0,1 0 0 0 0,-1-1 0 0 0,1 1 0 0 0,-1-1-1 0 0,1 1 1 0 0,-1-1 0 0 0,1 0 0 0 0,-1 0 0 0 0,5 0 0 0 0,5-1-205 0 0,1 0 0 0 0,-1-1 0 0 0,17-4 0 0 0,-18 3 24 0 0,0-1-1 0 0,0 0 1 0 0,-1 0-1 0 0,1-1 0 0 0,-1 0 1 0 0,0-1-1 0 0,-1-1 1 0 0,1 1-1 0 0,-1-1 1 0 0,15-16-1 0 0,-20 20 175 0 0,-1-1 1 0 0,0 0-1 0 0,0 0 0 0 0,-1 1 0 0 0,1-1 0 0 0,-1-1 0 0 0,1 1 0 0 0,-1 0 1 0 0,-1-1-1 0 0,1 1 0 0 0,-1-1 0 0 0,1 1 0 0 0,-1-1 0 0 0,-1 0 1 0 0,1 0-1 0 0,-1 1 0 0 0,1-1 0 0 0,-1 0 0 0 0,-1 0 0 0 0,1 1 0 0 0,-1-1 1 0 0,0 0-1 0 0,0 0 0 0 0,0 1 0 0 0,0-1 0 0 0,-1 1 0 0 0,0-1 0 0 0,-4-6 1 0 0,4 8 63 0 0,0 0 0 0 0,-1 1 1 0 0,1-1-1 0 0,-1 0 1 0 0,0 1-1 0 0,1-1 0 0 0,-1 1 1 0 0,-1 0-1 0 0,1 0 1 0 0,0 0-1 0 0,0 1 1 0 0,-1-1-1 0 0,1 1 0 0 0,-1 0 1 0 0,-6-2-1 0 0,8 2-34 0 0,0 1 0 0 0,0-1 0 0 0,0 1 0 0 0,1 0-1 0 0,-1 0 1 0 0,0-1 0 0 0,0 1 0 0 0,0 0 0 0 0,0 1 0 0 0,0-1 0 0 0,0 0 0 0 0,1 0-1 0 0,-1 1 1 0 0,0-1 0 0 0,0 1 0 0 0,0 0 0 0 0,1-1 0 0 0,-1 1 0 0 0,0 0-1 0 0,1 0 1 0 0,-1 0 0 0 0,1 0 0 0 0,-1 1 0 0 0,1-1 0 0 0,-1 0 0 0 0,1 0-1 0 0,0 1 1 0 0,0-1 0 0 0,0 1 0 0 0,-1 0 0 0 0,0 2 0 0 0,1-1-4 0 0,-1 0 1 0 0,1 1 0 0 0,0-1 0 0 0,1 1-1 0 0,-1-1 1 0 0,0 0 0 0 0,1 1-1 0 0,0-1 1 0 0,0 1 0 0 0,0 0-1 0 0,1 3 1 0 0,-1-5-13 0 0,1-1-1 0 0,-1 1 1 0 0,1-1 0 0 0,-1 1 0 0 0,1-1-1 0 0,0 0 1 0 0,0 1 0 0 0,0-1-1 0 0,0 0 1 0 0,0 1 0 0 0,0-1-1 0 0,0 0 1 0 0,0 0 0 0 0,0 0-1 0 0,0 0 1 0 0,1 0 0 0 0,-1 0 0 0 0,0-1-1 0 0,1 1 1 0 0,-1 0 0 0 0,1-1-1 0 0,-1 1 1 0 0,1-1 0 0 0,-1 1-1 0 0,1-1 1 0 0,-1 0 0 0 0,1 1-1 0 0,2-1 1 0 0,16 2 0 0 0,0-1 0 0 0,1-1-1 0 0,-1-1 1 0 0,0-1 0 0 0,0 0 0 0 0,0-1-1 0 0,25-8 1 0 0,-33 7-7 0 0,1 0 0 0 0,-1-1 1 0 0,-1-1-1 0 0,1 1 0 0 0,-1-2 0 0 0,0 0 0 0 0,0 0 0 0 0,-1-1 0 0 0,0 0 0 0 0,0-1 1 0 0,-1 0-1 0 0,13-15 0 0 0,-11 7 10 0 0,-1 5 11 0 0,-10 13-14 0 0,1 0 1 0 0,-1 0-1 0 0,1 0 1 0 0,-1 0-1 0 0,0 0 0 0 0,1 0 1 0 0,-1 0-1 0 0,0 0 0 0 0,0 0 1 0 0,0 0-1 0 0,0 1 1 0 0,0-1-1 0 0,0 0 0 0 0,0 0 1 0 0,-1 2-1 0 0,0 26 340 0 0,0-13-190 0 0,0 1 1 0 0,2 16-1 0 0,-1-30-145 0 0,0 0 0 0 0,1 0 1 0 0,-1 0-1 0 0,1 0 0 0 0,0-1 0 0 0,0 1 1 0 0,0 0-1 0 0,0 0 0 0 0,0 0 0 0 0,1-1 0 0 0,-1 1 1 0 0,1 0-1 0 0,-1-1 0 0 0,1 0 0 0 0,0 1 0 0 0,0-1 1 0 0,3 2-1 0 0,-3-2-14 0 0,1-1 0 0 0,-1 0 1 0 0,1 0-1 0 0,-1 0 0 0 0,1 0 0 0 0,0-1 1 0 0,0 1-1 0 0,-1-1 0 0 0,1 0 0 0 0,0 1 0 0 0,0-1 1 0 0,-1 0-1 0 0,1-1 0 0 0,0 1 0 0 0,3-1 1 0 0,41-11-316 0 0,-43 11 259 0 0,26-8-463 0 0,45-21 0 0 0,-67 26 501 0 0,1-1 0 0 0,-1 0 0 0 0,0 0 0 0 0,0-1 0 0 0,0 0 0 0 0,-1 0 0 0 0,0 0 0 0 0,0-1 0 0 0,8-12 0 0 0,-14 18 42 0 0,0 0-1 0 0,-1 0 0 0 0,1 1 1 0 0,0-1-1 0 0,-1 0 0 0 0,1 0 1 0 0,-1 0-1 0 0,0 0 0 0 0,1 0 1 0 0,-1 0-1 0 0,0 0 1 0 0,1 0-1 0 0,-1 0 0 0 0,0 0 1 0 0,0 0-1 0 0,0 0 0 0 0,0 0 1 0 0,0 0-1 0 0,0 0 1 0 0,0 0-1 0 0,0 0 0 0 0,0 0 1 0 0,-1 0-1 0 0,1 0 0 0 0,0 0 1 0 0,-1 0-1 0 0,1 0 1 0 0,-1 0-1 0 0,1 0 0 0 0,-1 0 1 0 0,0-1-1 0 0,0 2 5 0 0,0-1 1 0 0,0 1-1 0 0,0-1 0 0 0,1 1 0 0 0,-1-1 1 0 0,0 1-1 0 0,0 0 0 0 0,0 0 0 0 0,0-1 1 0 0,0 1-1 0 0,0 0 0 0 0,0 0 0 0 0,0 0 1 0 0,0 0-1 0 0,0 0 0 0 0,0 0 0 0 0,0 0 1 0 0,0 1-1 0 0,0-1 0 0 0,0 0 0 0 0,0 0 1 0 0,0 1-1 0 0,0-1 0 0 0,0 1 0 0 0,0-1 1 0 0,0 1-1 0 0,0-1 0 0 0,0 1 0 0 0,1 0 1 0 0,-1-1-1 0 0,-1 2 0 0 0,-8 7 37 0 0,1 0 0 0 0,1 1-1 0 0,0 0 1 0 0,0 1 0 0 0,0-1-1 0 0,2 1 1 0 0,-1 1 0 0 0,2-1-1 0 0,-1 1 1 0 0,-6 23 0 0 0,-1 11 230 0 0,-10 76-1 0 0,17-84-165 0 0,3-22-128 0 0,-2 17 112 0 0,-11 35 0 0 0,14-59-172 0 0,-1-1-1 0 0,0 0 0 0 0,0 0 1 0 0,-1 0-1 0 0,0-1 0 0 0,-1 1 1 0 0,1-1-1 0 0,-1 0 0 0 0,-10 10 1 0 0,13-15-157 0 0,0-1-1 0 0,0 1 1 0 0,-1-1 0 0 0,1 0 0 0 0,0 0 0 0 0,0 0 0 0 0,-1 0 0 0 0,1-1 0 0 0,0 1 0 0 0,-1-1 0 0 0,1 1-1 0 0,-1-1 1 0 0,1 0 0 0 0,-1 0 0 0 0,1 0 0 0 0,-1 0 0 0 0,1 0 0 0 0,-1-1 0 0 0,1 1 0 0 0,0-1-1 0 0,-1 1 1 0 0,1-1 0 0 0,-1 0 0 0 0,1 0 0 0 0,0 0 0 0 0,0 0 0 0 0,0-1 0 0 0,0 1 0 0 0,-3-2-1 0 0,-4-10-1573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2:41.603"/>
    </inkml:context>
    <inkml:brush xml:id="br0">
      <inkml:brushProperty name="width" value="0.1" units="cm"/>
      <inkml:brushProperty name="height" value="0.1" units="cm"/>
      <inkml:brushProperty name="color" value="#F6630D"/>
    </inkml:brush>
  </inkml:definitions>
  <inkml:trace contextRef="#ctx0" brushRef="#br0">28 149 9097 0 0,'-1'0'52'0'0,"1"-1"1"0"0,-1 1-1 0 0,0 0 1 0 0,1 0-1 0 0,-1-1 1 0 0,1 1-1 0 0,-1-1 1 0 0,1 1-1 0 0,-1 0 1 0 0,1-1-1 0 0,-1 1 1 0 0,1-1-1 0 0,0 1 1 0 0,-1-1-1 0 0,1 0 0 0 0,0 1 1 0 0,-1-1-1 0 0,1 1 1 0 0,0-1-1 0 0,0 0 1 0 0,-1 1-1 0 0,1-1 1 0 0,0 1-1 0 0,0-1 1 0 0,0 0-1 0 0,0 1 1 0 0,0-1-1 0 0,0 0 1 0 0,0 1-1 0 0,0-1 1 0 0,0 0-1 0 0,0 1 1 0 0,0-1-1 0 0,0 1 1 0 0,1-1-1 0 0,-1 0 1 0 0,0 1-1 0 0,0-1 1 0 0,1 1-1 0 0,-1-1 0 0 0,0 0 1 0 0,1 1-1 0 0,-1-1 1 0 0,1 1-1 0 0,-1-1 1 0 0,1 1-1 0 0,-1 0 1 0 0,1-1-1 0 0,-1 1 1 0 0,1-1-1 0 0,0 1 1 0 0,36 3 1694 0 0,104-21-1401 0 0,-112 14-331 0 0,-27 4-16 0 0,-1 0 0 0 0,0-1 0 0 0,0 1 1 0 0,0 0-1 0 0,1 0 0 0 0,-1-1 0 0 0,0 1 0 0 0,0 0 1 0 0,0-1-1 0 0,0 1 0 0 0,0-1 0 0 0,0 0 0 0 0,0 1 0 0 0,0-1 1 0 0,0 0-1 0 0,0 1 0 0 0,0-1 0 0 0,0 0 0 0 0,0 0 1 0 0,0 0-1 0 0,-1 0 0 0 0,1 0 0 0 0,0 0 0 0 0,-1 0 0 0 0,1 0 1 0 0,-1 0-1 0 0,1 0 0 0 0,-1-1 0 0 0,0 1 0 0 0,1 0 1 0 0,-1 0-1 0 0,0 0 0 0 0,0 0 0 0 0,0-1 0 0 0,1 1 0 0 0,-1 0 1 0 0,-1 0-1 0 0,1-1 0 0 0,0 1 0 0 0,0 0 0 0 0,0 0 1 0 0,-1 0-1 0 0,1 0 0 0 0,0-1 0 0 0,-1 1 0 0 0,0-2 0 0 0,-1 0-14 0 0,0-1 0 0 0,0 0 0 0 0,0 0 0 0 0,-1 1 0 0 0,1-1 0 0 0,-1 1 0 0 0,1 0 0 0 0,-1 0 0 0 0,0 0 0 0 0,-1 0 0 0 0,1 0 0 0 0,0 1 0 0 0,-5-3 0 0 0,4 3 11 0 0,1 0 1 0 0,0 1-1 0 0,0-1 1 0 0,-1 1-1 0 0,1 0 1 0 0,-1 0-1 0 0,1 0 1 0 0,-1 1-1 0 0,0-1 1 0 0,1 1-1 0 0,-1 0 1 0 0,0 0-1 0 0,1 0 1 0 0,-1 0-1 0 0,1 1 1 0 0,-1-1-1 0 0,0 1 1 0 0,1 0-1 0 0,0 0 1 0 0,-1 1-1 0 0,1-1 1 0 0,-1 1-1 0 0,1-1 1 0 0,0 1-1 0 0,0 0 1 0 0,0 0-1 0 0,0 1 1 0 0,-4 4-1 0 0,-5 4 79 0 0,1 0-1 0 0,0 1 0 0 0,1 1 1 0 0,1-1-1 0 0,0 2 0 0 0,1-1 0 0 0,-10 23 1 0 0,13-27-31 0 0,2 1 0 0 0,-1 0 0 0 0,1 0 0 0 0,0 0 0 0 0,1 1 0 0 0,0-1 0 0 0,1 0 0 0 0,0 1 0 0 0,1-1 0 0 0,0 1 1 0 0,1-1-1 0 0,1 14 0 0 0,-1-21-108 0 0,0 1 1 0 0,0-1 0 0 0,0 0-1 0 0,1 0 1 0 0,-1 0 0 0 0,1 1-1 0 0,-1-2 1 0 0,1 1 0 0 0,0 0 0 0 0,0 0-1 0 0,1 0 1 0 0,-1-1 0 0 0,1 1-1 0 0,-1-1 1 0 0,1 0 0 0 0,-1 0-1 0 0,1 0 1 0 0,0 0 0 0 0,0 0-1 0 0,0-1 1 0 0,0 1 0 0 0,1-1-1 0 0,-1 0 1 0 0,0 0 0 0 0,1 0-1 0 0,-1 0 1 0 0,0 0 0 0 0,1-1 0 0 0,3 0-1 0 0,5 1-523 0 0,-1-1 0 0 0,1-1 0 0 0,0 0-1 0 0,0 0 1 0 0,-1-1 0 0 0,1-1 0 0 0,12-4-1 0 0,3-1-800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2:41.944"/>
    </inkml:context>
    <inkml:brush xml:id="br0">
      <inkml:brushProperty name="width" value="0.1" units="cm"/>
      <inkml:brushProperty name="height" value="0.1" units="cm"/>
      <inkml:brushProperty name="color" value="#F6630D"/>
    </inkml:brush>
  </inkml:definitions>
  <inkml:trace contextRef="#ctx0" brushRef="#br0">77 131 7485 0 0,'-13'-2'540'0'0,"-8"2"684"0"0,8-1-470 0 0,-7 1 164 0 0,20 0-895 0 0,-1 0 1 0 0,1 0 0 0 0,0 0 0 0 0,-1 0-1 0 0,1 0 1 0 0,-1 0 0 0 0,1 0 0 0 0,0 0 0 0 0,-1 1-1 0 0,1-1 1 0 0,0 0 0 0 0,-1 0 0 0 0,1 0-1 0 0,0 0 1 0 0,-1 1 0 0 0,1-1 0 0 0,0 0 0 0 0,-1 0-1 0 0,1 0 1 0 0,0 1 0 0 0,-1-1 0 0 0,1 0-1 0 0,0 1 1 0 0,0-1 0 0 0,0 0 0 0 0,-1 1 0 0 0,1-1-1 0 0,0 0 1 0 0,0 1 0 0 0,0-1 0 0 0,0 0 0 0 0,-1 1-1 0 0,1 0 1 0 0,1 1 56 0 0,-1-1 0 0 0,0 1 0 0 0,1 0 0 0 0,0 0 0 0 0,-1 0 0 0 0,1-1 0 0 0,0 1-1 0 0,0 0 1 0 0,0-1 0 0 0,0 1 0 0 0,0 0 0 0 0,2 1 0 0 0,6 11 279 0 0,-4-5-201 0 0,-1-1 1 0 0,1-1-1 0 0,6 10 1 0 0,-10-16-150 0 0,0 1-1 0 0,0-1 1 0 0,0 1 0 0 0,1-1 0 0 0,-1 1 0 0 0,0-1 0 0 0,0 0-1 0 0,1 0 1 0 0,-1 0 0 0 0,1 0 0 0 0,-1 0 0 0 0,1 0-1 0 0,-1 0 1 0 0,1 0 0 0 0,0 0 0 0 0,-1-1 0 0 0,1 1 0 0 0,0-1-1 0 0,0 1 1 0 0,-1-1 0 0 0,1 0 0 0 0,0 0 0 0 0,3 0 0 0 0,-2-2-8 0 0,-1 0 1 0 0,1-1 0 0 0,-1 1-1 0 0,0-1 1 0 0,0 0 0 0 0,0 1 0 0 0,0-1-1 0 0,0 0 1 0 0,0-1 0 0 0,-1 1-1 0 0,2-6 1 0 0,5-8-1 0 0,-1 7 2 0 0,-1-1 0 0 0,0-1 0 0 0,-1 1 0 0 0,0-1-1 0 0,5-24 1 0 0,-9 33 0 0 0,0-1 0 0 0,0 1 0 0 0,-1 0 0 0 0,1 0 0 0 0,-1 0 0 0 0,0 0 0 0 0,0-1 0 0 0,0 1 0 0 0,-1 0 0 0 0,1 0 0 0 0,-1 0 0 0 0,1 0 0 0 0,-1 0 1 0 0,0 0-1 0 0,0 0 0 0 0,-1 0 0 0 0,1 0 0 0 0,-1 0 0 0 0,1 0 0 0 0,-1 1 0 0 0,0-1 0 0 0,0 1 0 0 0,0-1 0 0 0,0 1 0 0 0,0 0 0 0 0,-1 0 0 0 0,1 0 0 0 0,-6-4 0 0 0,6 6 8 0 0,1-1 0 0 0,-1 1 1 0 0,1 0-1 0 0,-1 0 0 0 0,1 0 1 0 0,-1 0-1 0 0,0 0 1 0 0,1 0-1 0 0,-1 0 0 0 0,1 0 1 0 0,-1 0-1 0 0,1 1 0 0 0,-1-1 1 0 0,0 1-1 0 0,1-1 0 0 0,0 1 1 0 0,-1 0-1 0 0,1-1 1 0 0,-1 1-1 0 0,1 0 0 0 0,0 0 1 0 0,-1 0-1 0 0,0 1 0 0 0,-27 27 447 0 0,24-23-288 0 0,0 0 0 0 0,1 1 0 0 0,0-1 0 0 0,0 1 1 0 0,1 0-1 0 0,-1 1 0 0 0,-2 11 0 0 0,4-14-75 0 0,2 0 0 0 0,-1 0 0 0 0,0-1-1 0 0,1 1 1 0 0,0 0 0 0 0,0 0 0 0 0,0 0-1 0 0,1 0 1 0 0,-1-1 0 0 0,1 1 0 0 0,1 0-1 0 0,-1-1 1 0 0,4 9 0 0 0,-1-4-64 0 0,0 0 1 0 0,0 0-1 0 0,2 0 1 0 0,-1-1-1 0 0,1 0 1 0 0,0 0-1 0 0,0 0 1 0 0,1-1-1 0 0,0 0 1 0 0,1 0-1 0 0,0-1 1 0 0,-1 1-1 0 0,2-2 1 0 0,-1 1-1 0 0,1-1 1 0 0,0-1-1 0 0,0 0 1 0 0,0 0-1 0 0,13 3 1 0 0,15 5-1656 0 0,58 9 0 0 0,-50-16-234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2:42.829"/>
    </inkml:context>
    <inkml:brush xml:id="br0">
      <inkml:brushProperty name="width" value="0.1" units="cm"/>
      <inkml:brushProperty name="height" value="0.1" units="cm"/>
      <inkml:brushProperty name="color" value="#F6630D"/>
    </inkml:brush>
  </inkml:definitions>
  <inkml:trace contextRef="#ctx0" brushRef="#br0">39 38 10673 0 0,'-3'-6'97'0'0,"2"4"30"0"0,0-1 1 0 0,-1 1-1 0 0,1 0 1 0 0,0 0 0 0 0,-1 0-1 0 0,1 0 1 0 0,-1 0-1 0 0,1 0 1 0 0,-1 0 0 0 0,0 0-1 0 0,0 1 1 0 0,0-1-1 0 0,0 1 1 0 0,0 0 0 0 0,-4-3-1 0 0,2 23 1408 0 0,3 12-1304 0 0,0 1 1 0 0,5 33-1 0 0,0-5-140 0 0,15 115-657 0 0,-12-129-558 0 0,-6 5-1218 0 0,-2-27 519 0 0,0-9 524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2:43.180"/>
    </inkml:context>
    <inkml:brush xml:id="br0">
      <inkml:brushProperty name="width" value="0.1" units="cm"/>
      <inkml:brushProperty name="height" value="0.1" units="cm"/>
      <inkml:brushProperty name="color" value="#F6630D"/>
    </inkml:brush>
  </inkml:definitions>
  <inkml:trace contextRef="#ctx0" brushRef="#br0">79 378 7485 0 0,'-15'-29'406'0'0,"2"0"-1"0"0,0-1 1 0 0,2 0 0 0 0,-14-61 0 0 0,25 85-302 0 0,-1 1-1 0 0,1 0 1 0 0,0-1-1 0 0,0 1 0 0 0,1-1 1 0 0,-1 1-1 0 0,1-1 1 0 0,1 1-1 0 0,-1 0 1 0 0,1-1-1 0 0,-1 1 1 0 0,2 0-1 0 0,-1 0 1 0 0,0 0-1 0 0,1 1 0 0 0,0-1 1 0 0,0 1-1 0 0,1-1 1 0 0,-1 1-1 0 0,1 0 1 0 0,0 0-1 0 0,0 1 1 0 0,0-1-1 0 0,5-3 1 0 0,0 1-83 0 0,0 1 0 0 0,0 0 1 0 0,1 0-1 0 0,-1 1 1 0 0,1 0-1 0 0,0 0 1 0 0,0 1-1 0 0,1 1 0 0 0,-1 0 1 0 0,0 0-1 0 0,18 0 1 0 0,-5 2 9 0 0,0 1 1 0 0,0 1 0 0 0,0 1-1 0 0,43 12 1 0 0,-51-10 12 0 0,-1-1 0 0 0,-1 2-1 0 0,1 0 1 0 0,-1 1 0 0 0,0 0 0 0 0,0 1 0 0 0,-1 0 0 0 0,20 17 0 0 0,-28-22-21 0 0,-1 1 0 0 0,0-1 0 0 0,0 0 1 0 0,0 1-1 0 0,-1 0 0 0 0,1-1 0 0 0,-1 1 1 0 0,0 0-1 0 0,0 0 0 0 0,0 1 1 0 0,0-1-1 0 0,-1 0 0 0 0,0 0 0 0 0,1 1 1 0 0,-2-1-1 0 0,1 1 0 0 0,0-1 1 0 0,-1 1-1 0 0,0-1 0 0 0,0 1 0 0 0,-1 0 1 0 0,1-1-1 0 0,-2 7 0 0 0,-1-3-1 0 0,0-1-1 0 0,0 1 1 0 0,0-1-1 0 0,-1 0 1 0 0,0 0-1 0 0,-1-1 1 0 0,1 1 0 0 0,-1-1-1 0 0,-1 0 1 0 0,1 0-1 0 0,-1-1 1 0 0,-11 9-1 0 0,-9 4-131 0 0,-1-1 0 0 0,-1-1 0 0 0,-1-1 0 0 0,0-1-1 0 0,-1-2 1 0 0,0-1 0 0 0,-1-2 0 0 0,-62 12 0 0 0,90-21 17 0 0,-6 2-304 0 0,1 0-1 0 0,0-1 0 0 0,0 0 0 0 0,-1-1 0 0 0,1 0 0 0 0,-1 0 0 0 0,1 0 0 0 0,0-1 0 0 0,-11-3 0 0 0,8 0-799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2:43.506"/>
    </inkml:context>
    <inkml:brush xml:id="br0">
      <inkml:brushProperty name="width" value="0.1" units="cm"/>
      <inkml:brushProperty name="height" value="0.1" units="cm"/>
      <inkml:brushProperty name="color" value="#F6630D"/>
    </inkml:brush>
  </inkml:definitions>
  <inkml:trace contextRef="#ctx0" brushRef="#br0">15 120 7681 0 0,'0'0'57'0'0,"-1"0"0"0"0,0-1 0 0 0,0 1 1 0 0,1 0-1 0 0,-1 0 0 0 0,0-1 0 0 0,0 1 1 0 0,1-1-1 0 0,-1 1 0 0 0,0-1 0 0 0,1 1 1 0 0,-1-1-1 0 0,1 1 0 0 0,-1-1 0 0 0,1 1 1 0 0,-1-1-1 0 0,1 0 0 0 0,-1 1 0 0 0,1-1 1 0 0,-1 0-1 0 0,1 1 0 0 0,0-1 0 0 0,0 0 1 0 0,-1 0-1 0 0,1 1 0 0 0,0-1 0 0 0,0 0 0 0 0,0 0 1 0 0,0 1-1 0 0,-1-1 0 0 0,1 0 0 0 0,1 0 1 0 0,-1 0-1 0 0,0-1 0 0 0,0 2-28 0 0,0 0 1 0 0,0 0-1 0 0,0 0 0 0 0,0 0 0 0 0,0 0 1 0 0,0-1-1 0 0,0 1 0 0 0,0 0 0 0 0,0 0 0 0 0,0 0 1 0 0,0 0-1 0 0,1 0 0 0 0,-1 0 0 0 0,0 0 1 0 0,0 0-1 0 0,0 0 0 0 0,0-1 0 0 0,0 1 1 0 0,0 0-1 0 0,0 0 0 0 0,0 0 0 0 0,1 0 0 0 0,-1 0 1 0 0,0 0-1 0 0,0 0 0 0 0,0 0 0 0 0,0 0 1 0 0,0 0-1 0 0,0 0 0 0 0,0 0 0 0 0,1 0 0 0 0,-1 0 1 0 0,0 0-1 0 0,0 0 0 0 0,0 0 0 0 0,0 0 1 0 0,0 0-1 0 0,0 0 0 0 0,1 0 0 0 0,-1 0 1 0 0,0 0-1 0 0,0 0 0 0 0,0 0 0 0 0,0 0 0 0 0,0 0 1 0 0,0 1-1 0 0,0-1 0 0 0,0 0 0 0 0,1 0 1 0 0,-1 0-1 0 0,3 15 41 0 0,12 148 136 0 0,-15-162-203 0 0,0 2 8 0 0,1 1-1 0 0,0-1 0 0 0,-1 0 1 0 0,1 0-1 0 0,0 0 0 0 0,1 1 1 0 0,-1-1-1 0 0,1 0 0 0 0,-1 0 0 0 0,1-1 1 0 0,0 1-1 0 0,0 0 0 0 0,0 0 1 0 0,0-1-1 0 0,1 0 0 0 0,-1 1 1 0 0,5 2-1 0 0,-5-3-15 0 0,0-1 0 0 0,1 0 0 0 0,-1 0 1 0 0,0 0-1 0 0,0-1 0 0 0,1 1 0 0 0,-1 0 0 0 0,0-1 0 0 0,1 0 1 0 0,-1 1-1 0 0,1-1 0 0 0,-1 0 0 0 0,1 0 0 0 0,-1-1 0 0 0,0 1 1 0 0,1 0-1 0 0,-1-1 0 0 0,0 1 0 0 0,1-1 0 0 0,-1 0 1 0 0,0 0-1 0 0,0 0 0 0 0,1 0 0 0 0,-1 0 0 0 0,2-2 0 0 0,4-2-129 0 0,0-1-1 0 0,0 0 0 0 0,-1-1 1 0 0,1 1-1 0 0,-2-1 0 0 0,1-1 0 0 0,-1 0 1 0 0,0 1-1 0 0,0-2 0 0 0,-1 1 1 0 0,0-1-1 0 0,-1 0 0 0 0,0 0 1 0 0,5-15-1 0 0,-7 17 90 0 0,0 0 1 0 0,-1 0-1 0 0,0 0 1 0 0,0 0-1 0 0,-1 0 0 0 0,0 0 1 0 0,0-1-1 0 0,-1 1 1 0 0,1 0-1 0 0,-2 0 1 0 0,1 0-1 0 0,-1 0 1 0 0,0 1-1 0 0,0-1 0 0 0,-1 0 1 0 0,0 1-1 0 0,0-1 1 0 0,-1 1-1 0 0,1 0 1 0 0,-1 0-1 0 0,-6-6 0 0 0,6 8-53 0 0,-1-1-1 0 0,0 1 0 0 0,0 0 0 0 0,0 1 1 0 0,0-1-1 0 0,-1 1 0 0 0,0 0 0 0 0,1 0 1 0 0,-1 1-1 0 0,0-1 0 0 0,0 2 0 0 0,0-1 1 0 0,-1 0-1 0 0,1 1 0 0 0,0 0 0 0 0,-1 1 1 0 0,1-1-1 0 0,0 1 0 0 0,-1 1 0 0 0,1-1 1 0 0,0 1-1 0 0,-1 0 0 0 0,1 0 0 0 0,0 1 1 0 0,-8 3-1 0 0,-5 3-615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10:09:06.279"/>
    </inkml:context>
    <inkml:brush xml:id="br0">
      <inkml:brushProperty name="width" value="0.1" units="cm"/>
      <inkml:brushProperty name="height" value="0.1" units="cm"/>
      <inkml:brushProperty name="color" value="#F6630D"/>
    </inkml:brush>
  </inkml:definitions>
  <inkml:trace contextRef="#ctx0" brushRef="#br0">241 23 5973 0 0,'-9'-3'123'0'0,"-1"0"1"0"0,1 1-1 0 0,0 0 1 0 0,0 1-1 0 0,-1 0 1 0 0,1 1 0 0 0,0 0-1 0 0,-1 0 1 0 0,1 1-1 0 0,-1 0 1 0 0,1 0 0 0 0,0 1-1 0 0,-12 4 1 0 0,15-4-35 0 0,1 1 1 0 0,-1-1 0 0 0,1 1 0 0 0,0 0-1 0 0,-1 0 1 0 0,1 1 0 0 0,1-1 0 0 0,-1 1-1 0 0,0 0 1 0 0,1 0 0 0 0,0 1 0 0 0,0 0-1 0 0,0-1 1 0 0,1 1 0 0 0,0 0-1 0 0,0 1 1 0 0,0-1 0 0 0,0 0 0 0 0,1 1-1 0 0,0 0 1 0 0,-3 9 0 0 0,2 8 178 0 0,1 0 0 0 0,0 0 0 0 0,2 0-1 0 0,1 0 1 0 0,0 0 0 0 0,2 0 0 0 0,1 0 0 0 0,7 27 0 0 0,-8-39-176 0 0,1 0 1 0 0,-1 0-1 0 0,2-1 1 0 0,-1 1-1 0 0,1-1 1 0 0,1 0-1 0 0,0 0 1 0 0,1-1-1 0 0,13 16 1 0 0,-14-19-47 0 0,0 0-1 0 0,1-1 1 0 0,-1 0 0 0 0,1 0-1 0 0,1-1 1 0 0,-1 1 0 0 0,1-2-1 0 0,-1 1 1 0 0,1-1 0 0 0,0 0-1 0 0,1-1 1 0 0,-1 1 0 0 0,0-2-1 0 0,9 2 1 0 0,-3-2-33 0 0,-1-1 1 0 0,1 0 0 0 0,-1-1-1 0 0,1-1 1 0 0,-1 0-1 0 0,1 0 1 0 0,-1-2-1 0 0,0 0 1 0 0,0 0-1 0 0,0-1 1 0 0,-1 0-1 0 0,0-1 1 0 0,0-1-1 0 0,0 0 1 0 0,-1-1-1 0 0,0 0 1 0 0,0 0 0 0 0,13-14-1 0 0,-13 11-61 0 0,-1-1-1 0 0,0 0 0 0 0,0 0 1 0 0,-1 0-1 0 0,-1-2 1 0 0,0 1-1 0 0,0-1 1 0 0,-2 0-1 0 0,0 0 1 0 0,0 0-1 0 0,-2-1 1 0 0,1 0-1 0 0,-2 0 1 0 0,0-1-1 0 0,1-30 1 0 0,-4 32-12 0 0,-1-1 1 0 0,0 0-1 0 0,-1 0 1 0 0,-1 0 0 0 0,0 1-1 0 0,-10-26 1 0 0,11 36 35 0 0,0-1 0 0 0,-1 1 0 0 0,1-1 0 0 0,-1 1 0 0 0,0 0 0 0 0,0 0 0 0 0,0 0 1 0 0,-1 0-1 0 0,1 1 0 0 0,-7-5 0 0 0,7 6-4 0 0,0 0 0 0 0,0 1 0 0 0,0-1 0 0 0,0 1 0 0 0,0 0 0 0 0,0 0 0 0 0,0 0 0 0 0,-1 0 0 0 0,1 0 1 0 0,0 1-1 0 0,-1 0 0 0 0,1-1 0 0 0,-1 1 0 0 0,1 1 0 0 0,0-1 0 0 0,-1 0 0 0 0,-3 2 0 0 0,-5 1-129 0 0,-1 1 1 0 0,1 0-1 0 0,0 1 0 0 0,0 0 1 0 0,1 1-1 0 0,-1 0 0 0 0,1 1 1 0 0,1 0-1 0 0,-14 12 0 0 0,11-8-253 0 0,0 1-1 0 0,1 1 1 0 0,0 0-1 0 0,1 1 1 0 0,1 0-1 0 0,-13 22 1 0 0,10-6-570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2:43.833"/>
    </inkml:context>
    <inkml:brush xml:id="br0">
      <inkml:brushProperty name="width" value="0.1" units="cm"/>
      <inkml:brushProperty name="height" value="0.1" units="cm"/>
      <inkml:brushProperty name="color" value="#F6630D"/>
    </inkml:brush>
  </inkml:definitions>
  <inkml:trace contextRef="#ctx0" brushRef="#br0">403 57 8793 0 0,'-2'-11'283'0'0,"2"11"-238"0"0,0-1 1 0 0,0 0-1 0 0,-1 1 1 0 0,1-1-1 0 0,0 0 1 0 0,0 1-1 0 0,0-1 1 0 0,0 0-1 0 0,0 0 1 0 0,0 1-1 0 0,0-1 1 0 0,0 0-1 0 0,1 0 1 0 0,-1 1-1 0 0,0-1 1 0 0,0 0-1 0 0,1 1 1 0 0,-1-2-1 0 0,1 2-1 0 0,-1-1-1 0 0,1 0 0 0 0,-1 0 0 0 0,0 0 1 0 0,1 1-1 0 0,-1-1 0 0 0,0 0 0 0 0,0 0 1 0 0,0 0-1 0 0,0 1 0 0 0,1-1 1 0 0,-1 0-1 0 0,0 0 0 0 0,0 0 0 0 0,-1 0 1 0 0,1 0-1 0 0,0 1 0 0 0,0-1 1 0 0,0 0-1 0 0,0 0 0 0 0,-1 0 0 0 0,1 1 1 0 0,0-1-1 0 0,-1 0 0 0 0,1 0 1 0 0,-1 1-1 0 0,1-1 0 0 0,-1 0 0 0 0,1 0 1 0 0,-1 1-1 0 0,1-1 0 0 0,-2 0 1 0 0,0 0-31 0 0,0 0 1 0 0,0 0-1 0 0,-1 0 1 0 0,1 1 0 0 0,0-1-1 0 0,-1 1 1 0 0,1-1 0 0 0,0 1-1 0 0,-1 0 1 0 0,1 0 0 0 0,-4 1-1 0 0,-7 0-60 0 0,0 1-1 0 0,0 0 1 0 0,-18 6-1 0 0,27-6 115 0 0,-1-1-1 0 0,1 1 0 0 0,-1 0 0 0 0,1 0 0 0 0,-1 1 1 0 0,1-1-1 0 0,-7 7 0 0 0,10-8-37 0 0,0-1 1 0 0,1 1-1 0 0,-1 0 0 0 0,0 0 0 0 0,1 0 1 0 0,-1 0-1 0 0,1 0 0 0 0,-1 1 0 0 0,1-1 1 0 0,-1 0-1 0 0,1 0 0 0 0,0 0 0 0 0,-1 0 1 0 0,1 0-1 0 0,0 1 0 0 0,0-1 0 0 0,0 0 1 0 0,0 0-1 0 0,0 0 0 0 0,0 1 0 0 0,0-1 1 0 0,0 0-1 0 0,1 0 0 0 0,-1 0 1 0 0,0 0-1 0 0,1 0 0 0 0,-1 1 0 0 0,1-1 1 0 0,-1 0-1 0 0,1 0 0 0 0,0 0 0 0 0,-1 0 1 0 0,1 0-1 0 0,0 0 0 0 0,0-1 0 0 0,-1 1 1 0 0,2 1-1 0 0,6 5 137 0 0,-1 1 0 0 0,1-1 0 0 0,0-1 0 0 0,0 0 1 0 0,1 0-1 0 0,-1-1 0 0 0,12 6 0 0 0,71 26 360 0 0,-42-19-384 0 0,-37-14-117 0 0,20 10 32 0 0,-31-14-48 0 0,1 1 1 0 0,0 0 0 0 0,-1 0-1 0 0,1 0 1 0 0,-1 0 0 0 0,1 1-1 0 0,-1-1 1 0 0,0 0 0 0 0,1 0 0 0 0,-1 1-1 0 0,0-1 1 0 0,0 1 0 0 0,0-1-1 0 0,1 3 1 0 0,-2-3-4 0 0,0 0-1 0 0,0-1 1 0 0,0 1-1 0 0,0 0 1 0 0,0-1-1 0 0,0 1 1 0 0,0 0-1 0 0,0-1 0 0 0,0 1 1 0 0,0 0-1 0 0,-1-1 1 0 0,1 1-1 0 0,0-1 1 0 0,0 1-1 0 0,-1 0 1 0 0,1-1-1 0 0,0 1 1 0 0,-1-1-1 0 0,1 1 1 0 0,-1-1-1 0 0,1 1 1 0 0,-1-1-1 0 0,1 1 1 0 0,-1-1-1 0 0,1 1 1 0 0,-1-1-1 0 0,1 1 1 0 0,-1-1-1 0 0,-1 1 1 0 0,-20 9 48 0 0,19-9-37 0 0,-31 11-106 0 0,-1-1 0 0 0,-53 8 0 0 0,-77 3-1330 0 0,73-11 227 0 0,3 0-261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2:44.314"/>
    </inkml:context>
    <inkml:brush xml:id="br0">
      <inkml:brushProperty name="width" value="0.1" units="cm"/>
      <inkml:brushProperty name="height" value="0.1" units="cm"/>
      <inkml:brushProperty name="color" value="#F6630D"/>
    </inkml:brush>
  </inkml:definitions>
  <inkml:trace contextRef="#ctx0" brushRef="#br0">19 35 9841 0 0,'-1'0'41'0'0,"0"-1"-1"0"0,0 0 1 0 0,0 0 0 0 0,0 0 0 0 0,0 0 0 0 0,0 0-1 0 0,0 0 1 0 0,1 0 0 0 0,-1 0 0 0 0,0-1-1 0 0,1 1 1 0 0,-1 0 0 0 0,1 0 0 0 0,-1-1-1 0 0,1 1 1 0 0,-1 0 0 0 0,1-1 0 0 0,0-1-1 0 0,0 3 50 0 0,0-1 0 0 0,0 0-1 0 0,-1 1 1 0 0,1-1 0 0 0,0 0-1 0 0,0 0 1 0 0,0 1 0 0 0,-1-1-1 0 0,1 0 1 0 0,0 1 0 0 0,-1-1-1 0 0,1 0 1 0 0,-1 1 0 0 0,1-1-1 0 0,-1 1 1 0 0,0-2 0 0 0,11 68 1589 0 0,5 48-2111 0 0,4 44-567 0 0,-19-76-2161 0 0,-4-59 1549 0 0,3-19 1219 0 0,0 8-748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2:44.673"/>
    </inkml:context>
    <inkml:brush xml:id="br0">
      <inkml:brushProperty name="width" value="0.1" units="cm"/>
      <inkml:brushProperty name="height" value="0.1" units="cm"/>
      <inkml:brushProperty name="color" value="#F6630D"/>
    </inkml:brush>
  </inkml:definitions>
  <inkml:trace contextRef="#ctx0" brushRef="#br0">24 323 7069 0 0,'-7'-27'126'0'0,"1"0"1"0"0,-4-53 0 0 0,10 70 67 0 0,-1-1-1 0 0,2 1 1 0 0,-1 0 0 0 0,1 0 0 0 0,1 0-1 0 0,0 0 1 0 0,0 0 0 0 0,1 1 0 0 0,1-1 0 0 0,-1 0-1 0 0,8-12 1 0 0,-9 18-114 0 0,1 0-1 0 0,0 1 0 0 0,0-1 1 0 0,0 1-1 0 0,1 0 1 0 0,-1 0-1 0 0,1 0 0 0 0,-1 0 1 0 0,1 0-1 0 0,0 1 0 0 0,0 0 1 0 0,6-3-1 0 0,-2 2-17 0 0,0 1 0 0 0,1-1 0 0 0,-1 1-1 0 0,1 0 1 0 0,17 0 0 0 0,-1 2-47 0 0,0 1 0 0 0,1 1 0 0 0,35 8 0 0 0,-31-4-4 0 0,-1 1 1 0 0,-1 1-1 0 0,47 21 1 0 0,-59-22-4 0 0,-2 1 0 0 0,1 1 0 0 0,-1-1 0 0 0,-1 2 1 0 0,0 0-1 0 0,0 1 0 0 0,-1 0 0 0 0,12 14 0 0 0,-22-23 4 0 0,0 1-1 0 0,0-1 1 0 0,0 0 0 0 0,-1 1-1 0 0,1-1 1 0 0,-1 1-1 0 0,1 0 1 0 0,-1-1-1 0 0,0 1 1 0 0,0 0-1 0 0,0 0 1 0 0,-1-1 0 0 0,1 1-1 0 0,-1 0 1 0 0,0 0-1 0 0,1 0 1 0 0,-1 0-1 0 0,0 0 1 0 0,-1 0-1 0 0,0 5 1 0 0,0-4 9 0 0,-1 0 1 0 0,0 0-1 0 0,0 0 0 0 0,0 0 1 0 0,-1 0-1 0 0,1-1 0 0 0,-1 1 1 0 0,0-1-1 0 0,0 1 0 0 0,0-1 1 0 0,0 0-1 0 0,-7 4 0 0 0,-13 8 19 0 0,0 0 0 0 0,0-3 1 0 0,-32 13-1 0 0,28-12-97 0 0,-3 1-389 0 0,0-1 1 0 0,-1-2 0 0 0,0-1-1 0 0,-1-1 1 0 0,0-2 0 0 0,0-1-1 0 0,-58 3 1 0 0,65-9-595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2:45.030"/>
    </inkml:context>
    <inkml:brush xml:id="br0">
      <inkml:brushProperty name="width" value="0.1" units="cm"/>
      <inkml:brushProperty name="height" value="0.1" units="cm"/>
      <inkml:brushProperty name="color" value="#F6630D"/>
    </inkml:brush>
  </inkml:definitions>
  <inkml:trace contextRef="#ctx0" brushRef="#br0">109 108 9197 0 0,'-6'-2'0'0'0,"-10"2"935"0"0,16 0-869 0 0,-1 0-1 0 0,1 0 1 0 0,-1 1 0 0 0,1-1-1 0 0,-1 1 1 0 0,1-1 0 0 0,-1 0-1 0 0,1 1 1 0 0,0-1 0 0 0,-1 1-1 0 0,1-1 1 0 0,0 1-1 0 0,0-1 1 0 0,-1 1 0 0 0,1-1-1 0 0,0 1 1 0 0,0-1 0 0 0,0 1-1 0 0,-1-1 1 0 0,1 1 0 0 0,0-1-1 0 0,0 1 1 0 0,0-1 0 0 0,0 1-1 0 0,0 0 1 0 0,0-1-1 0 0,0 1 1 0 0,0 0 0 0 0,0 6 190 0 0,-2 0 1 0 0,1 0-1 0 0,-1-1 0 0 0,0 1 1 0 0,0-1-1 0 0,-1 1 1 0 0,-5 9-1 0 0,-8 24 138 0 0,-10 70 300 0 0,23-95-639 0 0,2 1 0 0 0,0-1 0 0 0,0 0 0 0 0,1 0 0 0 0,4 22 0 0 0,-4-34-50 0 0,1 0 0 0 0,-1 0 1 0 0,1 0-1 0 0,0 0 0 0 0,0 0 0 0 0,0 0 1 0 0,0-1-1 0 0,0 1 0 0 0,1 0 1 0 0,-1 0-1 0 0,1-1 0 0 0,0 1 0 0 0,0-1 1 0 0,0 1-1 0 0,0-1 0 0 0,0 0 0 0 0,1 0 1 0 0,-1 0-1 0 0,0 0 0 0 0,1 0 1 0 0,5 2-1 0 0,-4-3-34 0 0,0 0 0 0 0,0 0 0 0 0,0 0 0 0 0,0 0 0 0 0,0-1 0 0 0,0 0 0 0 0,0 0 0 0 0,0 0 0 0 0,1 0 0 0 0,-1-1 0 0 0,0 1 0 0 0,0-1 0 0 0,0 0 0 0 0,0 0 0 0 0,7-4 0 0 0,-1 1-105 0 0,0-1 0 0 0,-1-1 0 0 0,1 0-1 0 0,-1 0 1 0 0,0-1 0 0 0,-1 0 0 0 0,0 0-1 0 0,0-1 1 0 0,0 0 0 0 0,-1-1 0 0 0,0 1-1 0 0,-1-2 1 0 0,0 1 0 0 0,0 0 0 0 0,-1-1-1 0 0,0 0 1 0 0,-1 0 0 0 0,4-14 0 0 0,-4 9 52 0 0,0 0 0 0 0,-1 0 0 0 0,0 0 0 0 0,-2 0 0 0 0,0-1-1 0 0,0 1 1 0 0,-1 0 0 0 0,-1-1 0 0 0,-1 1 0 0 0,0 0 0 0 0,-1 0 0 0 0,-8-24 0 0 0,8 30 62 0 0,0 1-1 0 0,-1 0 1 0 0,0 0-1 0 0,-1 0 1 0 0,1 0-1 0 0,-1 1 1 0 0,-1 0-1 0 0,1 0 1 0 0,-14-12-1 0 0,16 16 15 0 0,-1 1 1 0 0,0-1-1 0 0,0 0 1 0 0,0 1-1 0 0,0 0 0 0 0,0 0 1 0 0,0 0-1 0 0,-1 0 0 0 0,1 1 1 0 0,-1 0-1 0 0,1 0 1 0 0,-1 0-1 0 0,1 0 0 0 0,-1 1 1 0 0,0 0-1 0 0,1 0 1 0 0,-1 0-1 0 0,0 0 0 0 0,1 1 1 0 0,-8 1-1 0 0,3 0-274 0 0,0 1 0 0 0,0 0-1 0 0,0 0 1 0 0,0 1 0 0 0,1 0 0 0 0,0 0 0 0 0,0 1-1 0 0,0 0 1 0 0,0 1 0 0 0,-12 11 0 0 0,13-7-830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2:45.384"/>
    </inkml:context>
    <inkml:brush xml:id="br0">
      <inkml:brushProperty name="width" value="0.1" units="cm"/>
      <inkml:brushProperty name="height" value="0.1" units="cm"/>
      <inkml:brushProperty name="color" value="#F6630D"/>
    </inkml:brush>
  </inkml:definitions>
  <inkml:trace contextRef="#ctx0" brushRef="#br0">12 45 8529 0 0,'0'0'35'0'0,"-1"-1"0"0"0,1 1 0 0 0,-1 0 0 0 0,0 0 0 0 0,1-1 0 0 0,-1 1 0 0 0,1 0 0 0 0,-1-1 1 0 0,0 1-1 0 0,1-1 0 0 0,-1 1 0 0 0,1-1 0 0 0,0 1 0 0 0,-1-1 0 0 0,1 1 0 0 0,-1-1 0 0 0,1 1 0 0 0,0-1 0 0 0,-1 1 1 0 0,1-1-1 0 0,0 0 0 0 0,0 1 0 0 0,-1-1 0 0 0,1 1 0 0 0,0-1 0 0 0,0 0 0 0 0,0 1 0 0 0,0-1 0 0 0,0 0 0 0 0,0 1 0 0 0,0-2 1 0 0,10-17 4669 0 0,-4 10-2616 0 0,-7 14-1621 0 0,1 0 0 0 0,-1-1 1 0 0,1 1-1 0 0,0-1 0 0 0,1 1 1 0 0,1 8-1 0 0,7 49-769 0 0,-5-38 601 0 0,1 35-307 0 0,-4-38 61 0 0,1 0 1 0 0,6 28-1 0 0,-7-43-326 0 0,1-1 1 0 0,0 0-1 0 0,0 1 0 0 0,0-1 1 0 0,1 0-1 0 0,-1 0 0 0 0,1 0 1 0 0,0 0-1 0 0,1-1 0 0 0,-1 1 1 0 0,1-1-1 0 0,0 0 0 0 0,6 5 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2:45.739"/>
    </inkml:context>
    <inkml:brush xml:id="br0">
      <inkml:brushProperty name="width" value="0.1" units="cm"/>
      <inkml:brushProperty name="height" value="0.1" units="cm"/>
      <inkml:brushProperty name="color" value="#F6630D"/>
    </inkml:brush>
  </inkml:definitions>
  <inkml:trace contextRef="#ctx0" brushRef="#br0">148 3 7873 0 0,'-36'-3'32'0'0,"9"6"64"0"0,6-4 32 0 0,4 2 20 0 0,0 1 16 0 0,2-2-12 0 0,8 4 4 0 0,3-1 8 0 0,0 6-64 0 0,4 3-188 0 0,0-1-168 0 0,2-2-160 0 0,4 2 28 0 0,5-3-216 0 0,0 5-208 0 0</inkml:trace>
  <inkml:trace contextRef="#ctx0" brushRef="#br0" timeOffset="1">394 138 8761 0 0,'-5'-3'62'0'0,"5"2"-21"0"0,0 1 0 0 0,-1 0 0 0 0,1 0 1 0 0,-1-1-1 0 0,1 1 0 0 0,0 0 0 0 0,-1 0 0 0 0,1-1 1 0 0,-1 1-1 0 0,1 0 0 0 0,-1 0 0 0 0,1 0 0 0 0,-1 0 1 0 0,1 0-1 0 0,-1-1 0 0 0,1 1 0 0 0,-1 0 0 0 0,1 0 1 0 0,-1 0-1 0 0,1 1 0 0 0,-1-1 0 0 0,1 0 0 0 0,-1 0 0 0 0,1 0 1 0 0,-1 0-1 0 0,1 0 0 0 0,-1 1 0 0 0,3 1 271 0 0,-1-1 1 0 0,1 1-1 0 0,0 0 0 0 0,-1 0 0 0 0,1 0 1 0 0,-1 0-1 0 0,0 0 0 0 0,0 0 0 0 0,0 1 0 0 0,2 3 1 0 0,-4 39 1225 0 0,3 12-2688 0 0,0-19-162 0 0,4 101 297 0 0,-2-97-77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2:46.093"/>
    </inkml:context>
    <inkml:brush xml:id="br0">
      <inkml:brushProperty name="width" value="0.1" units="cm"/>
      <inkml:brushProperty name="height" value="0.1" units="cm"/>
      <inkml:brushProperty name="color" value="#F6630D"/>
    </inkml:brush>
  </inkml:definitions>
  <inkml:trace contextRef="#ctx0" brushRef="#br0">71 248 7389 0 0,'-10'-5'223'0'0,"-30"-16"42"0"0,31 16 2107 0 0,6-2-2102 0 0,-5-17-102 0 0,8 16-118 0 0,14-6-23 0 0,55-50-30 0 0,-64 59 0 0 0,1 1 0 0 0,0-1 0 0 0,0 1 0 0 0,1 0 0 0 0,-1 0-1 0 0,1 0 1 0 0,-1 1 0 0 0,1 0 0 0 0,13-3 0 0 0,10-4 13 0 0,-9 0 121 0 0,0 1 0 0 0,0 1-1 0 0,1 1 1 0 0,32-6 6198 0 0,-55 16-6247 0 0,-5 17-54 0 0,1-4-7 0 0,1-1 0 0 0,1 1-1 0 0,0 1 1 0 0,-1 23 0 0 0,3-35-88 0 0,1 1 1 0 0,0 0-1 0 0,0-1 1 0 0,1 1 0 0 0,0 0-1 0 0,0-1 1 0 0,0 1-1 0 0,1-1 1 0 0,0 1 0 0 0,0-1-1 0 0,0 0 1 0 0,0 0-1 0 0,6 8 1 0 0,-6-9-206 0 0,1-1 1 0 0,0 0-1 0 0,0 0 0 0 0,0 0 0 0 0,0 0 1 0 0,0 0-1 0 0,0 0 0 0 0,1-1 1 0 0,-1 0-1 0 0,1 1 0 0 0,0-1 1 0 0,0-1-1 0 0,0 1 0 0 0,0 0 1 0 0,0-1-1 0 0,0 0 0 0 0,0 0 0 0 0,8 1 1 0 0,15-2-1323 0 0,2 0-129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2:46.759"/>
    </inkml:context>
    <inkml:brush xml:id="br0">
      <inkml:brushProperty name="width" value="0.1" units="cm"/>
      <inkml:brushProperty name="height" value="0.1" units="cm"/>
      <inkml:brushProperty name="color" value="#F6630D"/>
    </inkml:brush>
  </inkml:definitions>
  <inkml:trace contextRef="#ctx0" brushRef="#br0">117 179 9501 0 0,'-6'-2'17'0'0,"-10"-3"632"0"0,0 1 0 0 0,0 0 1 0 0,0 2-1 0 0,-24-2 0 0 0,34 5 378 0 0,8 2-225 0 0,14 5 29 0 0,-9-5-846 0 0,-4-1 45 0 0,0 0 0 0 0,0 0 0 0 0,0 1 1 0 0,0-1-1 0 0,0 1 0 0 0,-1 0 0 0 0,1 0 0 0 0,-1 0 1 0 0,0 0-1 0 0,0 0 0 0 0,0 0 0 0 0,0 0 0 0 0,0 1 1 0 0,1 4-1 0 0,2 7 20 0 0,0 1-1 0 0,2 15 1 0 0,-5-20-38 0 0,0-3-10 0 0,0 0-1 0 0,-1 0 0 0 0,0 1 0 0 0,-1-1 1 0 0,0 0-1 0 0,0 0 0 0 0,-1 0 0 0 0,1 0 1 0 0,-2 0-1 0 0,1 0 0 0 0,-1 0 0 0 0,-4 10 0 0 0,11-78-1215 0 0,-3 45 1108 0 0,1-1 16 0 0,0-1 0 0 0,1 1 0 0 0,10-28 0 0 0,-12 40 83 0 0,0 0 0 0 0,0 0 1 0 0,0 1-1 0 0,0-1 0 0 0,0 1 0 0 0,1 0 1 0 0,-1-1-1 0 0,1 1 0 0 0,0 0 1 0 0,0 1-1 0 0,0-1 0 0 0,1 0 1 0 0,-1 1-1 0 0,1 0 0 0 0,-1 0 0 0 0,1 0 1 0 0,0 0-1 0 0,0 0 0 0 0,-1 1 1 0 0,8-2-1 0 0,-2 1-48 0 0,0 0 151 0 0,-1 0 0 0 0,1 1 0 0 0,0 0 0 0 0,13 0 0 0 0,-20 1-59 0 0,-1 0 0 0 0,1 0 0 0 0,0 0 0 0 0,-1 0 0 0 0,1 1 1 0 0,0-1-1 0 0,-1 1 0 0 0,1-1 0 0 0,-1 1 0 0 0,1-1 0 0 0,-1 1 0 0 0,1 0 0 0 0,-1 0 0 0 0,0 0 0 0 0,1 0 0 0 0,-1 0 1 0 0,0 0-1 0 0,1 0 0 0 0,-1 0 0 0 0,0 0 0 0 0,0 1 0 0 0,0-1 0 0 0,0 0 0 0 0,0 1 0 0 0,-1-1 0 0 0,1 1 0 0 0,0-1 1 0 0,-1 1-1 0 0,1-1 0 0 0,0 3 0 0 0,5 38 408 0 0,-6-33-431 0 0,1 1 1 0 0,1 0-1 0 0,0-1 0 0 0,0 0 0 0 0,0 1 0 0 0,1-1 0 0 0,5 10 0 0 0,-7-18-27 0 0,-1-1 1 0 0,0 1-1 0 0,1-1 0 0 0,-1 1 1 0 0,1-1-1 0 0,-1 1 0 0 0,0-1 1 0 0,1 0-1 0 0,-1 1 0 0 0,1-1 1 0 0,-1 0-1 0 0,1 1 0 0 0,-1-1 1 0 0,1 0-1 0 0,-1 1 0 0 0,1-1 1 0 0,0 0-1 0 0,-1 0 0 0 0,1 0 1 0 0,-1 0-1 0 0,1 0 0 0 0,-1 0 1 0 0,1 0-1 0 0,0 0 0 0 0,-1 0 1 0 0,1 0-1 0 0,0 0 1 0 0,18-8-353 0 0,11-20-44 0 0,58-90 553 0 0,-88 124 40 0 0,-1-1 1 0 0,1 1-1 0 0,0 0 1 0 0,1 0-1 0 0,1 6 0 0 0,-1 4-51 0 0,0-2-84 0 0,-1 0 9 0 0,1 0 0 0 0,1 0 0 0 0,6 26 1 0 0,-8-37-62 0 0,1-1 1 0 0,-1 1-1 0 0,1-1 1 0 0,0 0-1 0 0,0 1 1 0 0,0-1-1 0 0,0 0 1 0 0,1 0-1 0 0,-1 0 1 0 0,0 0-1 0 0,1 0 1 0 0,0 0-1 0 0,-1 0 1 0 0,1-1 0 0 0,0 1-1 0 0,0 0 1 0 0,0-1-1 0 0,0 0 1 0 0,0 1-1 0 0,0-1 1 0 0,0 0-1 0 0,1 0 1 0 0,-1 0-1 0 0,0 0 1 0 0,1-1-1 0 0,-1 1 1 0 0,0 0-1 0 0,1-1 1 0 0,2 0 0 0 0,1 0-71 0 0,0-1 0 0 0,-1 0 1 0 0,1 0-1 0 0,-1-1 1 0 0,1 0-1 0 0,-1 0 1 0 0,0 0-1 0 0,0-1 0 0 0,0 1 1 0 0,9-8-1 0 0,3-2-260 0 0,23-22-1 0 0,-14 10 113 0 0,67-65 151 0 0,-86 82 126 0 0,-1-1 0 0 0,-1 1-1 0 0,1-2 1 0 0,-1 1-1 0 0,-1-1 1 0 0,1 1 0 0 0,-1-1-1 0 0,4-17 1 0 0,-4 10 392 0 0,0 0 0 0 0,-2 0 0 0 0,0 0 0 0 0,0-24 0 0 0,-3 40-436 0 0,1 0 0 0 0,0-1 0 0 0,-1 1 0 0 0,1 0 0 0 0,0 0 0 0 0,-1 0 0 0 0,1 0 0 0 0,0 0 0 0 0,-1 0 1 0 0,1 0-1 0 0,-1 0 0 0 0,1-1 0 0 0,0 1 0 0 0,-1 0 0 0 0,1 1 0 0 0,-1-1 0 0 0,1 0 0 0 0,0 0 0 0 0,-1 0 0 0 0,1 0 1 0 0,0 0-1 0 0,-1 0 0 0 0,1 0 0 0 0,0 1 0 0 0,-1-1 0 0 0,1 0 0 0 0,0 0 0 0 0,-1 0 0 0 0,1 1 0 0 0,-1-1 0 0 0,-13 8-6 0 0,14-8-2 0 0,-9 6 29 0 0,0 0-1 0 0,1 1 1 0 0,0 0 0 0 0,1 1 0 0 0,0 0 0 0 0,0 0 0 0 0,0 0 0 0 0,1 1-1 0 0,0 0 1 0 0,1 0 0 0 0,0 1 0 0 0,0-1 0 0 0,1 1 0 0 0,1 0 0 0 0,-1 0-1 0 0,2 1 1 0 0,-1-1 0 0 0,1 1 0 0 0,1-1 0 0 0,-1 15 0 0 0,3-18 60 0 0,0 0 1 0 0,0-1-1 0 0,0 1 1 0 0,1 0-1 0 0,0 0 1 0 0,0 0-1 0 0,1-1 1 0 0,4 8-1 0 0,3 3 378 0 0,19 24-1 0 0,5 9 576 0 0,-33-49-1026 0 0,-1 0-1 0 0,1 0 1 0 0,0 1 0 0 0,0-1 0 0 0,-1 0-1 0 0,1 0 1 0 0,-1 1 0 0 0,1-1 0 0 0,-1 0-1 0 0,1 1 1 0 0,-1-1 0 0 0,0 0 0 0 0,0 1-1 0 0,0-1 1 0 0,0 1 0 0 0,0-1-1 0 0,0 0 1 0 0,0 1 0 0 0,0-1 0 0 0,0 0-1 0 0,-1 1 1 0 0,1-1 0 0 0,0 1 0 0 0,-1-1-1 0 0,1 0 1 0 0,-1 0 0 0 0,0 1-1 0 0,1-1 1 0 0,-1 0 0 0 0,0 0 0 0 0,0 0-1 0 0,0 0 1 0 0,0 0 0 0 0,0 0 0 0 0,-1 1-1 0 0,-4 2-61 0 0,0-1-1 0 0,0 1 0 0 0,-1-1 0 0 0,1-1 1 0 0,-1 1-1 0 0,-6 1 0 0 0,11-4 27 0 0,-43 12-896 0 0,-67 10 0 0 0,38-9-162 0 0,-58 13-809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2:50.732"/>
    </inkml:context>
    <inkml:brush xml:id="br0">
      <inkml:brushProperty name="width" value="0.1" units="cm"/>
      <inkml:brushProperty name="height" value="0.1" units="cm"/>
      <inkml:brushProperty name="color" value="#F6630D"/>
    </inkml:brush>
  </inkml:definitions>
  <inkml:trace contextRef="#ctx0" brushRef="#br0">94 338 12717 0 0,'-4'-2'81'0'0,"1"0"0"0"0,-1-1-1 0 0,1 0 1 0 0,0 1 0 0 0,0-1 0 0 0,0 0-1 0 0,1 0 1 0 0,-4-5 0 0 0,6 8-24 0 0,-1 0 1 0 0,1-1-1 0 0,0 1 0 0 0,-1-1 1 0 0,1 1-1 0 0,0 0 0 0 0,-1-1 1 0 0,1 1-1 0 0,-1-1 0 0 0,1 1 1 0 0,0 0-1 0 0,-1 0 0 0 0,1-1 1 0 0,-1 1-1 0 0,1 0 0 0 0,-1 0 1 0 0,1 0-1 0 0,-1-1 0 0 0,1 1 1 0 0,-1 0-1 0 0,1 0 0 0 0,-1 0 1 0 0,1 0-1 0 0,-3 0 1108 0 0,7 20-1103 0 0,0 0 0 0 0,-1 0-1 0 0,-1 0 1 0 0,-1 22 0 0 0,1 1 56 0 0,1 4 3 0 0,-3 0 1 0 0,-2 1-1 0 0,-1-1 1 0 0,-3 0-1 0 0,-18 72 1 0 0,23-116-107 0 0,0-1-1 0 0,0 1 1 0 0,0 0 0 0 0,0-1-1 0 0,0 1 1 0 0,-1 0 0 0 0,1-1-1 0 0,-4 4 1 0 0,5-6-12 0 0,0 0 0 0 0,-1 0 0 0 0,1-1 0 0 0,0 1 0 0 0,-1 0 0 0 0,1 0 0 0 0,0 0 0 0 0,-1-1 0 0 0,1 1 0 0 0,0 0 0 0 0,0 0 0 0 0,-1 0 0 0 0,1-1 0 0 0,0 1 0 0 0,0 0 0 0 0,0-1 0 0 0,-1 1 0 0 0,1 0 1 0 0,0 0-1 0 0,0-1 0 0 0,0 1 0 0 0,0 0 0 0 0,0-1 0 0 0,0 1 0 0 0,-1 0 0 0 0,1-1 0 0 0,0 1 0 0 0,0 0 0 0 0,0-1 0 0 0,0 0 0 0 0,-3-12 18 0 0,-2-31-109 0 0,1-1 0 0 0,2 1 1 0 0,3-1-1 0 0,5-48 0 0 0,6 10-52 0 0,27-101 0 0 0,-30 150 118 0 0,1 1 0 0 0,19-40 0 0 0,-23 60 15 0 0,1-1 0 0 0,0 2-1 0 0,1-1 1 0 0,0 1-1 0 0,1 0 1 0 0,1 1 0 0 0,21-20-1 0 0,-26 27 6 0 0,-1 1 0 0 0,1-1 0 0 0,0 1-1 0 0,0 1 1 0 0,1-1 0 0 0,-1 1 0 0 0,1 0 0 0 0,-1 0-1 0 0,1 1 1 0 0,7-2 0 0 0,0 2 2 0 0,-1 0 0 0 0,0 0 0 0 0,25 3 0 0 0,-34-1 3 0 0,0-1-1 0 0,-1 1 1 0 0,1-1-1 0 0,0 1 1 0 0,0 0 0 0 0,0 0-1 0 0,-1 0 1 0 0,1 1-1 0 0,-1-1 1 0 0,1 1-1 0 0,-1-1 1 0 0,1 1 0 0 0,-1 0-1 0 0,0 0 1 0 0,3 3-1 0 0,-1 0 5 0 0,-1-1 1 0 0,0 1-1 0 0,0 0 0 0 0,0 0 1 0 0,-1 0-1 0 0,1 0 0 0 0,2 9 0 0 0,-2 1 15 0 0,1 0 0 0 0,-2 0-1 0 0,0 0 1 0 0,-1 0-1 0 0,-1 18 1 0 0,0-7 26 0 0,-2-1 0 0 0,-1 1 1 0 0,-2-1-1 0 0,0 1 0 0 0,-1-1 1 0 0,-20 48-1 0 0,19-57-15 0 0,-2 0 1 0 0,0 0 0 0 0,0-1-1 0 0,-2 0 1 0 0,0-1-1 0 0,0 0 1 0 0,-1-1 0 0 0,-1 0-1 0 0,0-1 1 0 0,-29 20-1 0 0,41-31-30 0 0,-14 9 9 0 0,-1 0-1 0 0,-19 9 1 0 0,31-17 0 0 0,1-1 0 0 0,-1 1 0 0 0,0-1 0 0 0,1 0 0 0 0,-1 0 0 0 0,0 0 0 0 0,0 0 0 0 0,0-1 0 0 0,0 1-1 0 0,0-1 1 0 0,0 0 0 0 0,0 0 0 0 0,0-1 0 0 0,1 1 0 0 0,-1-1 0 0 0,-7-2 0 0 0,10 3 8 0 0,0-1-1 0 0,0 1 1 0 0,0 0 0 0 0,0-1 0 0 0,1 1-1 0 0,-1-1 1 0 0,0 0 0 0 0,0 1 0 0 0,0-1-1 0 0,1 1 1 0 0,-1-1 0 0 0,0 0-1 0 0,1 0 1 0 0,-1 1 0 0 0,1-1 0 0 0,-1 0-1 0 0,0-2 1 0 0,1 3 1 0 0,0-1 0 0 0,0 1 0 0 0,0-1 0 0 0,0 1 0 0 0,0-1 1 0 0,0 0-1 0 0,0 1 0 0 0,0-1 0 0 0,0 1 0 0 0,0-1 0 0 0,0 0 0 0 0,0 1 0 0 0,1-1 0 0 0,-1 1 0 0 0,0-1 0 0 0,0 1 0 0 0,1-1 0 0 0,-1 1 0 0 0,0-1 0 0 0,1 1 0 0 0,0-1 1 0 0,0-1 12 0 0,0 1-1 0 0,1 0 1 0 0,-1 0 0 0 0,1 0 0 0 0,-1 0 0 0 0,1 0 0 0 0,0 0 0 0 0,-1 0 0 0 0,1 1 0 0 0,0-1 0 0 0,0 0 0 0 0,-1 1 0 0 0,1-1 0 0 0,0 1 0 0 0,0 0-1 0 0,2 0 1 0 0,8 1 113 0 0,-1 1 0 0 0,-1 1 0 0 0,1 0 0 0 0,0 0 0 0 0,-1 1 0 0 0,1 0 0 0 0,-1 1 0 0 0,15 9 0 0 0,8 7 746 0 0,32 28-1 0 0,-29-15-408 0 0,-27-25-244 0 0,0 0-1 0 0,0-1 1 0 0,12 8 0 0 0,-13-10 178 0 0,-7-5-518 0 0,-1 0-1 0 0,1-1 1 0 0,0 1-1 0 0,-1 0 1 0 0,1-1-1 0 0,0 1 0 0 0,-1-1 1 0 0,1 1-1 0 0,0-1 1 0 0,0 1-1 0 0,-1-1 1 0 0,1 0-1 0 0,0 1 1 0 0,0-1-1 0 0,0 0 1 0 0,0 0-1 0 0,-1 1 0 0 0,1-1 1 0 0,0 0-1 0 0,0 0 1 0 0,0 0-1 0 0,0 0 1 0 0,0 0-1 0 0,0 0 1 0 0,-1 0-1 0 0,1 0 1 0 0,0-1-1 0 0,0 1 0 0 0,0 0 1 0 0,0-1-1 0 0,0 1 1 0 0,-1 0-1 0 0,1-1 1 0 0,0 1-1 0 0,0-1 1 0 0,-1 1-1 0 0,1-1 0 0 0,0 1 1 0 0,-1-1-1 0 0,1 0 1 0 0,-1 1-1 0 0,1-1 1 0 0,0-1-1 0 0,1-4-1612 0 0,-2-1-378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2:51.073"/>
    </inkml:context>
    <inkml:brush xml:id="br0">
      <inkml:brushProperty name="width" value="0.1" units="cm"/>
      <inkml:brushProperty name="height" value="0.1" units="cm"/>
      <inkml:brushProperty name="color" value="#F6630D"/>
    </inkml:brush>
  </inkml:definitions>
  <inkml:trace contextRef="#ctx0" brushRef="#br0">57 12 12497 0 0,'-10'4'595'0'0,"13"-3"342"0"0,-3-1-812 0 0,1 0 0 0 0,-1 0 0 0 0,1 0 1 0 0,-1 0-1 0 0,0 0 0 0 0,1 0 0 0 0,-1 0 0 0 0,0 0 0 0 0,1 0 0 0 0,-1 0 1 0 0,1 0-1 0 0,-1 0 0 0 0,0 0 0 0 0,1 0 0 0 0,-1 0 0 0 0,0-1 0 0 0,1 1 1 0 0,-1 0-1 0 0,0 0 0 0 0,1 0 0 0 0,-1-1 0 0 0,1 1 251 0 0,-1-1-251 0 0,1 1 0 0 0,-1 0 0 0 0,0-1 0 0 0,0 1 0 0 0,0 0 0 0 0,1-1 1 0 0,-9-11 1493 0 0,3 19-868 0 0,-1 29-473 0 0,4-20-11 0 0,-27 182 641 0 0,22-66-3335 0 0,7-130 2192 0 0,1 0 0 0 0,-1-1 0 0 0,-1 1 0 0 0,1-1 0 0 0,0 1 1 0 0,0-1-1 0 0,-1 1 0 0 0,1-1 0 0 0,-1 1 0 0 0,0 2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10:09:06.727"/>
    </inkml:context>
    <inkml:brush xml:id="br0">
      <inkml:brushProperty name="width" value="0.1" units="cm"/>
      <inkml:brushProperty name="height" value="0.1" units="cm"/>
      <inkml:brushProperty name="color" value="#F6630D"/>
    </inkml:brush>
  </inkml:definitions>
  <inkml:trace contextRef="#ctx0" brushRef="#br0">316 90 7165 0 0,'-25'43'88'0'0,"20"-34"74"0"0,0-1 0 0 0,-1 1-1 0 0,0-1 1 0 0,0-1-1 0 0,-1 1 1 0 0,0-1 0 0 0,0 0-1 0 0,-9 6 1 0 0,5-4-11 0 0,0 1 0 0 0,1 1 0 0 0,-12 14 0 0 0,-42 62 19 0 0,-24 35-126 0 0,69-83 57 0 0,19-39-95 0 0,0 0 0 0 0,0 0 1 0 0,0 0-1 0 0,0 0 0 0 0,0 0 0 0 0,0 1 1 0 0,0-1-1 0 0,0 0 0 0 0,0 0 0 0 0,1 0 1 0 0,-1 0-1 0 0,0 0 0 0 0,0 0 0 0 0,0 1 1 0 0,0-1-1 0 0,0 0 0 0 0,1 0 0 0 0,-1 0 1 0 0,0 0-1 0 0,0 0 0 0 0,0 0 0 0 0,0 0 1 0 0,0 0-1 0 0,1 0 0 0 0,-1 0 0 0 0,0 0 1 0 0,0 0-1 0 0,0 0 0 0 0,1 0 0 0 0,-1 0 1 0 0,0 0-1 0 0,0 0 0 0 0,0 0 0 0 0,0 0 1 0 0,1 0-1 0 0,-1 0 0 0 0,0 0 0 0 0,0 0 1 0 0,0 0-1 0 0,0 0 0 0 0,0 0 0 0 0,1-1 1 0 0,-1 1-1 0 0,0 0 0 0 0,0 0 0 0 0,0 0 1 0 0,0 0-1 0 0,0 0 0 0 0,0 0 0 0 0,1-1 1 0 0,8-3 143 0 0,6-5-50 0 0,1 2 0 0 0,0-1 0 0 0,0 2 1 0 0,1 0-1 0 0,25-5 0 0 0,-11 5-101 0 0,1 1 1 0 0,35-1-1 0 0,-40 6 7 0 0,-1 0 1 0 0,0 2-1 0 0,0 1 1 0 0,32 9-1 0 0,-10 0 88 0 0,59 26 0 0 0,-105-38-85 0 0,7 5 126 0 0,1-2 0 0 0,0 1 0 0 0,0-2-1 0 0,0 1 1 0 0,20 1 0 0 0,-29-4-104 0 0,1 0-1 0 0,-1-1 1 0 0,1 1-1 0 0,-1-1 1 0 0,1 0-1 0 0,-1 1 0 0 0,0-1 1 0 0,1 0-1 0 0,-1 0 1 0 0,0 0-1 0 0,0 0 1 0 0,0 0-1 0 0,1 0 1 0 0,-1 0-1 0 0,0 0 1 0 0,0-1-1 0 0,-1 1 1 0 0,1 0-1 0 0,0-1 1 0 0,0 1-1 0 0,-1 0 1 0 0,1-1-1 0 0,0 1 1 0 0,0-4-1 0 0,11-43-18 0 0,-10 41 1 0 0,1-18-15 0 0,-1-1 0 0 0,0 1 0 0 0,-4-39 0 0 0,1 39 3 0 0,-2-42 7 0 0,-2 0 0 0 0,-18-80 0 0 0,23 144-150 0 0,1 4-105 0 0,3 9-540 0 0,5 8-1210 0 0,-4-10 690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2:51.662"/>
    </inkml:context>
    <inkml:brush xml:id="br0">
      <inkml:brushProperty name="width" value="0.1" units="cm"/>
      <inkml:brushProperty name="height" value="0.1" units="cm"/>
      <inkml:brushProperty name="color" value="#F6630D"/>
    </inkml:brush>
  </inkml:definitions>
  <inkml:trace contextRef="#ctx0" brushRef="#br0">84 220 8429 0 0,'-14'-13'-102'0'0,"-41"-43"62"0"0,41 42 1760 0 0,15 10-1107 0 0,1-1-317 0 0,0-4-107 0 0,-1 1 3148 0 0,3 6-2893 0 0,13-4 2390 0 0,-12 34-2722 0 0,12 90-35 0 0,-15-105-57 0 0,-1 1 1 0 0,0-1-1 0 0,-1 0 0 0 0,0 0 0 0 0,-1 0 1 0 0,-4 16-1 0 0,0 9 21 0 0,1 2 35 0 0,-2 31 10 0 0,6-63-80 0 0,0-1 0 0 0,1 1 0 0 0,-1-1 0 0 0,2 1 0 0 0,-1-1 0 0 0,5 14 0 0 0,-6-20-7 0 0,1-1-1 0 0,-1 1 0 0 0,0-1 1 0 0,0 1-1 0 0,0-1 1 0 0,1 1-1 0 0,-1-1 0 0 0,0 1 1 0 0,1-1-1 0 0,-1 1 1 0 0,0-1-1 0 0,1 0 0 0 0,-1 1 1 0 0,1-1-1 0 0,-1 0 0 0 0,0 1 1 0 0,1-1-1 0 0,-1 0 1 0 0,1 1-1 0 0,-1-1 0 0 0,1 0 1 0 0,-1 0-1 0 0,1 0 1 0 0,-1 1-1 0 0,1-1 0 0 0,-1 0 1 0 0,1 0-1 0 0,0 0 1 0 0,-1 0-1 0 0,1 0 0 0 0,-1 0 1 0 0,1 0-1 0 0,-1 0 0 0 0,1 0 1 0 0,-1 0-1 0 0,1-1 1 0 0,-1 1-1 0 0,1 0 0 0 0,-1 0 1 0 0,1 0-1 0 0,-1-1 1 0 0,1 1-1 0 0,-1 0 0 0 0,1 0 1 0 0,-1-1-1 0 0,1 1 0 0 0,-1 0 1 0 0,0-1-1 0 0,1 1 1 0 0,-1-1-1 0 0,0 1 0 0 0,1-1 1 0 0,23-28-71 0 0,-19 23 65 0 0,14-22-73 0 0,33-58 0 0 0,-39 60 75 0 0,2 0-1 0 0,1 1 0 0 0,23-27 1 0 0,-38 50 7 0 0,1 1 0 0 0,-1-1 0 0 0,1 0 0 0 0,-1 0-1 0 0,1 1 1 0 0,0-1 0 0 0,0 1 0 0 0,0 0 0 0 0,3-2 0 0 0,2 6 33 0 0,-2 12 29 0 0,2 51 316 0 0,2 14 64 0 0,-8-71-397 0 0,1 0 0 0 0,1 0 0 0 0,0 0 0 0 0,0 0 0 0 0,1-1 0 0 0,5 10-1 0 0,-9-16-39 0 0,1-1-1 0 0,-1 1 0 0 0,1-1 0 0 0,0 0 0 0 0,0 1 0 0 0,0-1 0 0 0,0 0 1 0 0,0 0-1 0 0,0 0 0 0 0,0 0 0 0 0,0 0 0 0 0,0 0 0 0 0,0 0 0 0 0,1 0 1 0 0,-1 0-1 0 0,0 0 0 0 0,1-1 0 0 0,-1 1 0 0 0,1 0 0 0 0,-1-1 1 0 0,1 1-1 0 0,-1-1 0 0 0,1 0 0 0 0,-1 1 0 0 0,1-1 0 0 0,-1 0 0 0 0,1 0 1 0 0,-1 0-1 0 0,1 0 0 0 0,-1 0 0 0 0,1-1 0 0 0,-1 1 0 0 0,2-1 0 0 0,2-1-5 0 0,0-1 0 0 0,0 0 0 0 0,-1 0 0 0 0,1 0 0 0 0,-1 0 0 0 0,0-1 0 0 0,0 0 0 0 0,5-6 0 0 0,5-5-31 0 0,0-2 0 0 0,-1 0 0 0 0,-1 0 0 0 0,-1-1-1 0 0,0-1 1 0 0,-2 0 0 0 0,0 0 0 0 0,-1-1 0 0 0,0 0-1 0 0,-2 0 1 0 0,-1-1 0 0 0,0 0 0 0 0,-2 0 0 0 0,0 0-1 0 0,-1-41 1 0 0,-2 58 32 0 0,-3-72 27 0 0,2 69-8 0 0,0 1-1 0 0,0-1 1 0 0,-1 0 0 0 0,0 0-1 0 0,0 1 1 0 0,-1-1 0 0 0,0 1-1 0 0,-6-10 1 0 0,9 15-24 0 0,0 1 0 0 0,0-1 0 0 0,-1 1 1 0 0,1 0-1 0 0,0-1 0 0 0,0 1 0 0 0,-1-1 0 0 0,1 1 0 0 0,0 0 1 0 0,-1 0-1 0 0,1-1 0 0 0,-1 1 0 0 0,1 0 0 0 0,0-1 1 0 0,-1 1-1 0 0,1 0 0 0 0,-1 0 0 0 0,1 0 0 0 0,0 0 1 0 0,-1-1-1 0 0,1 1 0 0 0,-1 0 0 0 0,1 0 0 0 0,-1 0 1 0 0,1 0-1 0 0,-1 0 0 0 0,1 0 0 0 0,-1 0 0 0 0,1 0 1 0 0,0 0-1 0 0,-1 0 0 0 0,1 0 0 0 0,-1 1 0 0 0,1-1 0 0 0,-1 0 1 0 0,1 0-1 0 0,-1 0 0 0 0,1 0 0 0 0,0 1 0 0 0,-1-1 1 0 0,1 0-1 0 0,0 0 0 0 0,-1 1 0 0 0,1-1 0 0 0,0 0 1 0 0,-1 1-1 0 0,1-1 0 0 0,0 1 0 0 0,-1 0 0 0 0,-14 25-1677 0 0,9-15-533 0 0,-5 4-1189 0 0,9-7 1359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2:52.016"/>
    </inkml:context>
    <inkml:brush xml:id="br0">
      <inkml:brushProperty name="width" value="0.1" units="cm"/>
      <inkml:brushProperty name="height" value="0.1" units="cm"/>
      <inkml:brushProperty name="color" value="#F6630D"/>
    </inkml:brush>
  </inkml:definitions>
  <inkml:trace contextRef="#ctx0" brushRef="#br0">64 18 12605 0 0,'-10'3'231'0'0,"10"-3"-122"0"0,-1 0 1 0 0,1 1-1 0 0,0-1 1 0 0,-1 0-1 0 0,1 0 1 0 0,0 0-1 0 0,0 0 1 0 0,-1 0-1 0 0,1 0 0 0 0,0 0 1 0 0,-1 1-1 0 0,1-1 1 0 0,0 0-1 0 0,-1 0 1 0 0,1 0-1 0 0,0 0 1 0 0,-1 0-1 0 0,1-1 1 0 0,0 1-1 0 0,-1 0 0 0 0,1 0 1 0 0,0 0-1 0 0,0 0 1 0 0,-1 0-1 0 0,-2-2 1095 0 0,3 2-1094 0 0,0-1-1 0 0,0 1 1 0 0,0 0-1 0 0,0-1 0 0 0,-1 1 1 0 0,1 0-1 0 0,0 0 1 0 0,0-1-1 0 0,0 1 1 0 0,0 0-1 0 0,0-1 1 0 0,0 1-1 0 0,0 0 1 0 0,0-1-1 0 0,0 1 0 0 0,0 0 1 0 0,0-1-1 0 0,0 1 1 0 0,0 0-1 0 0,0-1 1 0 0,0 1-1 0 0,-2-13 1183 0 0,1 24-748 0 0,1-1 0 0 0,-2 0 0 0 0,-3 16 0 0 0,-3 17-1147 0 0,6-21-72 0 0,2-15 136 0 0,-1 0-1 0 0,0 1 1 0 0,0-1 0 0 0,-1 0 0 0 0,-2 9 0 0 0,-9 6-1747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2:52.485"/>
    </inkml:context>
    <inkml:brush xml:id="br0">
      <inkml:brushProperty name="width" value="0.1" units="cm"/>
      <inkml:brushProperty name="height" value="0.1" units="cm"/>
      <inkml:brushProperty name="color" value="#F6630D"/>
    </inkml:brush>
  </inkml:definitions>
  <inkml:trace contextRef="#ctx0" brushRef="#br0">64 209 4076 0 0,'-1'-16'694'0'0,"2"-1"0"0"0,0 1-1 0 0,1 0 1 0 0,1 0-1 0 0,0 0 1 0 0,7-19-1 0 0,-7 28 1140 0 0,-4 12 19 0 0,-6 14 1111 0 0,3-12-2734 0 0,0 1-1 0 0,0-1 1 0 0,0 1-1 0 0,1 0 1 0 0,1 0-1 0 0,-1 0 1 0 0,-1 12-1 0 0,-2 4 125 0 0,-8 29 459 0 0,-10 70 0 0 0,21-98-620 0 0,1-1 0 0 0,2 1 0 0 0,0-1 0 0 0,1 1 1 0 0,6 32-1 0 0,-6-52-142 0 0,0 1 1 0 0,1-1 0 0 0,0 0 0 0 0,0 0 0 0 0,0 0 0 0 0,0 0 0 0 0,1 0 0 0 0,0 0 0 0 0,0 0 0 0 0,0-1 0 0 0,1 0 0 0 0,-1 1 0 0 0,7 4 0 0 0,-7-6-31 0 0,0-1 0 0 0,0 0 1 0 0,0 0-1 0 0,0-1 0 0 0,1 1 1 0 0,-1-1-1 0 0,0 0 1 0 0,1 1-1 0 0,-1-1 0 0 0,1-1 1 0 0,-1 1-1 0 0,1-1 1 0 0,-1 1-1 0 0,1-1 0 0 0,0 0 1 0 0,-1 0-1 0 0,1 0 0 0 0,-1-1 1 0 0,1 1-1 0 0,-1-1 1 0 0,8-2-1 0 0,-4 0-9 0 0,1-1 1 0 0,-1 0-1 0 0,1 0 1 0 0,-1 0-1 0 0,0-1 1 0 0,-1 0-1 0 0,1 0 1 0 0,-1 0-1 0 0,0-1 1 0 0,0 0-1 0 0,-1-1 1 0 0,0 1-1 0 0,0-1 1 0 0,0 0-1 0 0,5-12 1 0 0,4-10-20 0 0,-1-2 1 0 0,14-51-1 0 0,-17 52-22 0 0,4-17 5 0 0,-2 0-1 0 0,-2 0 0 0 0,-2-1 0 0 0,3-95 1 0 0,-17 109-543 0 0,9 47-3277 0 0,-3-1 789 0 0,-1-10 2846 0 0,1-1-1 0 0,0 0 1 0 0,0 0 0 0 0,-1 0 0 0 0,1 0-1 0 0,0 0 1 0 0,0 0 0 0 0,0 0 0 0 0,0 0-1 0 0,0 0 1 0 0,0 0 0 0 0,1 0-1 0 0,-1 0 1 0 0,0 0 0 0 0,1 2 0 0 0,6 11-1581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2:52.828"/>
    </inkml:context>
    <inkml:brush xml:id="br0">
      <inkml:brushProperty name="width" value="0.1" units="cm"/>
      <inkml:brushProperty name="height" value="0.1" units="cm"/>
      <inkml:brushProperty name="color" value="#F6630D"/>
    </inkml:brush>
  </inkml:definitions>
  <inkml:trace contextRef="#ctx0" brushRef="#br0">82 1 9229 0 0,'8'7'958'0'0,"-7"-4"-725"0"0,-1 0 0 0 0,1 0-1 0 0,-1 0 1 0 0,0 0 0 0 0,0 0 0 0 0,0 0-1 0 0,-1 0 1 0 0,0 3 0 0 0,0 26 2388 0 0,2-23-1998 0 0,0 0-1 0 0,-1 0 1 0 0,0 1 0 0 0,0-1 0 0 0,-1 0 0 0 0,0 1 0 0 0,-4 13-1 0 0,-3 4-451 0 0,-13 30 0 0 0,11-34-432 0 0,-12 48-1 0 0,14-44-805 0 0,8-25 779 0 0,-1-1-1 0 0,1 0 1 0 0,-1 0-1 0 0,0 0 0 0 0,1 1 1 0 0,-1-1-1 0 0,0 0 1 0 0,0 0-1 0 0,1 0 0 0 0,-1 0 1 0 0,0 0-1 0 0,0 0 1 0 0,0 0-1 0 0,0-1 0 0 0,0 1 1 0 0,-2 1-1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2:53.172"/>
    </inkml:context>
    <inkml:brush xml:id="br0">
      <inkml:brushProperty name="width" value="0.1" units="cm"/>
      <inkml:brushProperty name="height" value="0.1" units="cm"/>
      <inkml:brushProperty name="color" value="#F6630D"/>
    </inkml:brush>
  </inkml:definitions>
  <inkml:trace contextRef="#ctx0" brushRef="#br0">320 214 11305 0 0,'0'0'27'0'0,"-1"1"0"0"0,1-1 0 0 0,0 0-1 0 0,-1 0 1 0 0,1 0 0 0 0,0 0 0 0 0,-1 0 0 0 0,1 1-1 0 0,-1-1 1 0 0,1 0 0 0 0,0 0 0 0 0,0 0 0 0 0,-1 1 0 0 0,1-1-1 0 0,0 0 1 0 0,-1 1 0 0 0,1-1 0 0 0,0 0 0 0 0,0 0-1 0 0,0 1 1 0 0,-1-1 0 0 0,1 0 0 0 0,0 1 0 0 0,0-1 0 0 0,0 1-1 0 0,0-1 1 0 0,0 0 0 0 0,0 1 0 0 0,-1-1 0 0 0,1 0 0 0 0,0 1-1 0 0,0-1 1 0 0,0 1 0 0 0,0-1 0 0 0,1 1 0 0 0,-6 15 594 0 0,1-2-317 0 0,1 0 0 0 0,0 0-1 0 0,1 0 1 0 0,1 1 0 0 0,0-1 0 0 0,1 1 0 0 0,2 17 0 0 0,-1-12-327 0 0,-1 0 0 0 0,0 0 1 0 0,-4 20-1 0 0,2-31-14 0 0,-2 12-387 0 0,-10 33 0 0 0,12-47 73 0 0,-1 0 1 0 0,0 0-1 0 0,-1 0 0 0 0,1-1 0 0 0,-1 0 1 0 0,-1 1-1 0 0,1-1 0 0 0,-8 8 0 0 0,8-11-82 0 0,1 0 0 0 0,0-1 0 0 0,0 1 0 0 0,-1-1 0 0 0,0 1-1 0 0,1-1 1 0 0,-1 0 0 0 0,-7 3 0 0 0,4-3-658 0 0</inkml:trace>
  <inkml:trace contextRef="#ctx0" brushRef="#br0" timeOffset="1">278 132 6657 0 0,'0'-5'93'0'0,"1"-11"241"0"0,7-30 0 0 0,-7 42-158 0 0,0-1 1 0 0,1 1-1 0 0,-1-1 0 0 0,1 1 0 0 0,0 0 1 0 0,0 0-1 0 0,1 0 0 0 0,-1 0 1 0 0,1 0-1 0 0,0 0 0 0 0,5-4 1 0 0,-7 6-42 0 0,1 1 1 0 0,0 0 0 0 0,-1 0 0 0 0,1 0-1 0 0,0 0 1 0 0,0 0 0 0 0,0 1 0 0 0,0-1-1 0 0,-1 1 1 0 0,1-1 0 0 0,0 1-1 0 0,0-1 1 0 0,0 1 0 0 0,0 0 0 0 0,0 0-1 0 0,0 0 1 0 0,0 0 0 0 0,0 0 0 0 0,0 1-1 0 0,3 0 1 0 0,4 1 325 0 0,1 1 1 0 0,-1 1-1 0 0,10 4 0 0 0,6 3 332 0 0,21 6 728 0 0,73 38 0 0 0,-111-50-1373 0 0,1 0-1 0 0,-1 1 1 0 0,0-1-1 0 0,0 2 1 0 0,0-1-1 0 0,-1 1 0 0 0,0 1 1 0 0,-1-1-1 0 0,1 1 1 0 0,7 14-1 0 0,-11-17-82 0 0,0 1-1 0 0,0-1 1 0 0,-1 1 0 0 0,0 0-1 0 0,0 0 1 0 0,-1 0-1 0 0,0 0 1 0 0,0 0 0 0 0,0 0-1 0 0,-1 0 1 0 0,0 0 0 0 0,0 0-1 0 0,0 0 1 0 0,-1 0-1 0 0,0 0 1 0 0,0 0 0 0 0,0 0-1 0 0,-4 11 1 0 0,-3 0-85 0 0,-1-1 0 0 0,0 1 0 0 0,-2-2 0 0 0,1 1-1 0 0,-2-1 1 0 0,0-1 0 0 0,-1 0 0 0 0,0-1 0 0 0,-1 0 0 0 0,0-1 0 0 0,-24 15 0 0 0,-16 8-1340 0 0,-117 54 1 0 0,-31-6-2210 0 0,96-45 1397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2:53.587"/>
    </inkml:context>
    <inkml:brush xml:id="br0">
      <inkml:brushProperty name="width" value="0.1" units="cm"/>
      <inkml:brushProperty name="height" value="0.1" units="cm"/>
      <inkml:brushProperty name="color" value="#F6630D"/>
    </inkml:brush>
  </inkml:definitions>
  <inkml:trace contextRef="#ctx0" brushRef="#br0">393 31 11025 0 0,'-1'-1'29'0'0,"1"1"0"0"0,-1-1 0 0 0,0 0-1 0 0,1 0 1 0 0,-1 0 0 0 0,1 0 0 0 0,-1 0 0 0 0,1 0 0 0 0,0 0 0 0 0,-1-1-1 0 0,1 1 1 0 0,0 0 0 0 0,0 0 0 0 0,0 0 0 0 0,0 0 0 0 0,0 0 0 0 0,0 0-1 0 0,0 0 1 0 0,0-1 0 0 0,1 0 0 0 0,-1 2-20 0 0,0 0 1 0 0,0 0-1 0 0,0 0 1 0 0,0 0-1 0 0,0 0 0 0 0,0 0 1 0 0,1-1-1 0 0,-1 1 1 0 0,0 0-1 0 0,0 0 0 0 0,0 0 1 0 0,0 0-1 0 0,0 0 0 0 0,0 0 1 0 0,0 0-1 0 0,0 0 1 0 0,0 0-1 0 0,0-1 0 0 0,0 1 1 0 0,0 0-1 0 0,1 0 1 0 0,-1 0-1 0 0,0 0 0 0 0,0 0 1 0 0,0 0-1 0 0,0-1 0 0 0,0 1 1 0 0,0 0-1 0 0,0 0 1 0 0,0 0-1 0 0,0 0 0 0 0,0 0 1 0 0,0 0-1 0 0,0 0 1 0 0,0-1-1 0 0,0 1 0 0 0,-1 0 1 0 0,1 0-1 0 0,0 0 1 0 0,0 0-1 0 0,0 0 0 0 0,0 0 1 0 0,0 0-1 0 0,0-1 0 0 0,0 1 1 0 0,0 0-1 0 0,0 0 1 0 0,-9-3 407 0 0,-11 4 137 0 0,-29 13-76 0 0,21-7-172 0 0,-48 20 0 0 0,57-18-95 0 0,-1 0-1 0 0,2 2 0 0 0,-1 0 0 0 0,1 1 1 0 0,1 1-1 0 0,-19 17 0 0 0,30-24-140 0 0,1 0 0 0 0,-1 1 0 0 0,1-1 0 0 0,0 1 0 0 0,1 0 0 0 0,0 0 0 0 0,0 1 1 0 0,0-1-1 0 0,1 1 0 0 0,0 0 0 0 0,1 0 0 0 0,-1 0 0 0 0,2 0 0 0 0,-1 0 0 0 0,1 0 0 0 0,0 0 0 0 0,1 1 0 0 0,1 15 0 0 0,-1-18-41 0 0,1 0 0 0 0,0 0-1 0 0,0-1 1 0 0,0 1-1 0 0,1 0 1 0 0,0 0 0 0 0,0-1-1 0 0,1 1 1 0 0,-1-1 0 0 0,1 0-1 0 0,0 0 1 0 0,5 6 0 0 0,-5-8-44 0 0,1 1 0 0 0,-1-1 0 0 0,1 0 0 0 0,0 0 1 0 0,0 0-1 0 0,0-1 0 0 0,0 0 0 0 0,1 1 0 0 0,-1-1 0 0 0,1-1 1 0 0,-1 1-1 0 0,1-1 0 0 0,0 0 0 0 0,-1 0 0 0 0,8 1 1 0 0,11 0-458 0 0,0-1 1 0 0,-1-2 0 0 0,1 0 0 0 0,0-1 0 0 0,-1-1 0 0 0,1-1 0 0 0,30-10 0 0 0,-5-2-1577 0 0,-1-3 1 0 0,56-29-1 0 0,-62 25 611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2:54.037"/>
    </inkml:context>
    <inkml:brush xml:id="br0">
      <inkml:brushProperty name="width" value="0.1" units="cm"/>
      <inkml:brushProperty name="height" value="0.1" units="cm"/>
      <inkml:brushProperty name="color" value="#F6630D"/>
    </inkml:brush>
  </inkml:definitions>
  <inkml:trace contextRef="#ctx0" brushRef="#br0">114 194 7421 0 0,'-6'-15'166'0'0,"-3"-6"507"0"0,9 21-594 0 0,-1-1 1 0 0,1 1-1 0 0,0-1 1 0 0,-1 1 0 0 0,1 0-1 0 0,-1-1 1 0 0,1 1-1 0 0,-1 0 1 0 0,1-1 0 0 0,-1 1-1 0 0,1 0 1 0 0,-1-1 0 0 0,1 1-1 0 0,-1 0 1 0 0,1 0-1 0 0,-1 0 1 0 0,1-1 0 0 0,-1 1-1 0 0,1 0 1 0 0,-1 0 0 0 0,0 0-1 0 0,1 0 1 0 0,-1 0-1 0 0,1 0 1 0 0,-1 0 0 0 0,1 0-1 0 0,-1 0 1 0 0,0 0 0 0 0,1 1-1 0 0,-1-1 1 0 0,1 0-1 0 0,-1 1 1 0 0,-1 0 47 0 0,1 0-1 0 0,-1 1 1 0 0,1 0 0 0 0,0-1-1 0 0,0 1 1 0 0,0 0 0 0 0,0-1-1 0 0,0 1 1 0 0,0 0 0 0 0,0 0-1 0 0,0 2 1 0 0,-4 8 108 0 0,-5 5-82 0 0,1 1 0 0 0,1 0 0 0 0,1 0 0 0 0,0 1 1 0 0,2-1-1 0 0,0 1 0 0 0,1 1 0 0 0,1-1 0 0 0,-2 36 0 0 0,7-24 42 0 0,-2-28-181 0 0,1-1 0 0 0,-1 0-1 0 0,0 0 1 0 0,1 1-1 0 0,0-1 1 0 0,-1 0 0 0 0,1 0-1 0 0,0 0 1 0 0,0 0 0 0 0,0 0-1 0 0,2 3 1 0 0,-2-4-8 0 0,0-1 0 0 0,0 0 0 0 0,-1 1-1 0 0,1-1 1 0 0,0 0 0 0 0,0 0 0 0 0,0 0 0 0 0,0 0 0 0 0,-1 1 0 0 0,1-1 0 0 0,0 0-1 0 0,0 0 1 0 0,0-1 0 0 0,0 1 0 0 0,-1 0 0 0 0,1 0 0 0 0,0 0 0 0 0,0 0-1 0 0,0-1 1 0 0,-1 1 0 0 0,1 0 0 0 0,1-1 0 0 0,21-12 113 0 0,-14 7-42 0 0,-7 5-35 0 0,0-1 0 0 0,0 1 1 0 0,0 0-1 0 0,0-1 0 0 0,0 1 0 0 0,0-1 1 0 0,0 0-1 0 0,-1 0 0 0 0,1 1 1 0 0,-1-1-1 0 0,1 0 0 0 0,-1 0 1 0 0,0-1-1 0 0,0 1 0 0 0,0 0 0 0 0,0 0 1 0 0,1-5-1 0 0,23-6 243 0 0,2 2-242 0 0,43-10 1 0 0,-24 7-39 0 0,-37 11-7 0 0,-1-1 1 0 0,1 0 0 0 0,-1-1-1 0 0,1 0 1 0 0,-1 0 0 0 0,-1-1-1 0 0,1 0 1 0 0,-1 0 0 0 0,0-1-1 0 0,-1 0 1 0 0,1 0 0 0 0,-1-1-1 0 0,-1 1 1 0 0,1-1 0 0 0,-1-1-1 0 0,-1 1 1 0 0,6-15-1 0 0,-1 1 110 0 0,0-2-1 0 0,-2 1 0 0 0,-1-1 0 0 0,-1 0 0 0 0,3-43 1 0 0,-8 65-77 0 0,1 0 1 0 0,-1 0 0 0 0,0 0-1 0 0,0 0 1 0 0,0 0 0 0 0,0 0-1 0 0,0 0 1 0 0,-1 0 0 0 0,1 0 0 0 0,-1 1-1 0 0,1-1 1 0 0,-1 0 0 0 0,1 0-1 0 0,-1 0 1 0 0,0 0 0 0 0,0 1-1 0 0,0-1 1 0 0,-2-2 0 0 0,2 3-22 0 0,0 1 1 0 0,-1-1-1 0 0,1 1 0 0 0,0 0 1 0 0,0-1-1 0 0,0 1 1 0 0,-1 0-1 0 0,1 0 1 0 0,0 0-1 0 0,0 0 0 0 0,-1 0 1 0 0,1 0-1 0 0,0 0 1 0 0,0 0-1 0 0,-1 1 0 0 0,1-1 1 0 0,0 0-1 0 0,0 1 1 0 0,0-1-1 0 0,-1 1 1 0 0,1-1-1 0 0,0 1 0 0 0,0 0 1 0 0,0-1-1 0 0,0 1 1 0 0,0 0-1 0 0,0 0 0 0 0,0 0 1 0 0,0 1-1 0 0,-8 4-101 0 0,1 1 0 0 0,0 0 0 0 0,0 1-1 0 0,1 0 1 0 0,0 0 0 0 0,-8 13 0 0 0,11-15-524 0 0,1 0 1 0 0,0 1 0 0 0,0-1 0 0 0,0 0 0 0 0,1 1 0 0 0,-2 11 0 0 0,4-17 537 0 0,0-1-1 0 0,-1 0 1 0 0,1 1 0 0 0,0-1-1 0 0,0 1 1 0 0,0-1-1 0 0,0 1 1 0 0,0-1-1 0 0,0 0 1 0 0,0 1 0 0 0,0-1-1 0 0,0 1 1 0 0,0-1-1 0 0,0 1 1 0 0,1-1 0 0 0,-1 0-1 0 0,0 1 1 0 0,0-1-1 0 0,0 1 1 0 0,0-1-1 0 0,1 0 1 0 0,-1 1 0 0 0,0-1-1 0 0,0 0 1 0 0,1 1-1 0 0,-1-1 1 0 0,0 0 0 0 0,1 1-1 0 0,-1-1 1 0 0,0 0-1 0 0,1 0 1 0 0,-1 1-1 0 0,0-1 1 0 0,1 0 0 0 0,0 0-1 0 0,5 3-1411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2:54.502"/>
    </inkml:context>
    <inkml:brush xml:id="br0">
      <inkml:brushProperty name="width" value="0.1" units="cm"/>
      <inkml:brushProperty name="height" value="0.1" units="cm"/>
      <inkml:brushProperty name="color" value="#F6630D"/>
    </inkml:brush>
  </inkml:definitions>
  <inkml:trace contextRef="#ctx0" brushRef="#br0">30 237 10253 0 0,'-15'-10'723'0'0,"10"12"178"0"0,2 10 550 0 0,9 91 1074 0 0,-6-73-2496 0 0,-1 1 0 0 0,-1-1 0 0 0,-7 34 0 0 0,9-59-451 0 0,3-9-176 0 0,5-13 20 0 0,4-47 251 0 0,23-108 156 0 0,-27 139 237 0 0,3-1 1 0 0,28-62-1 0 0,-34 86-15 0 0,1-1-1 0 0,0 1 1 0 0,9-10-1 0 0,-13 17-38 0 0,1 0-1 0 0,-1 0 1 0 0,1 1-1 0 0,-1-1 1 0 0,1 1-1 0 0,0 0 1 0 0,0-1-1 0 0,0 1 1 0 0,1 1-1 0 0,-1-1 1 0 0,0 0-1 0 0,1 1 1 0 0,6-2-1 0 0,-8 3-10 0 0,0 0 0 0 0,0 0 0 0 0,-1 0 0 0 0,1 0 1 0 0,0 1-1 0 0,0-1 0 0 0,0 1 0 0 0,0-1 0 0 0,-1 1 0 0 0,1 0 0 0 0,0 0 0 0 0,-1-1 0 0 0,1 1 0 0 0,-1 0 0 0 0,1 1 0 0 0,-1-1 0 0 0,1 0 0 0 0,-1 0 0 0 0,0 1 0 0 0,1-1 0 0 0,-1 1 0 0 0,0-1 0 0 0,0 1 0 0 0,0-1 0 0 0,1 3 0 0 0,2 3 12 0 0,0 0 0 0 0,-1 0-1 0 0,0 1 1 0 0,4 10-1 0 0,-5-10-10 0 0,0 0 0 0 0,0 0-1 0 0,-1 1 1 0 0,0-1-1 0 0,0 0 1 0 0,-1 1 0 0 0,0-1-1 0 0,-2 10 1 0 0,2-13-2 0 0,-2 0-1 0 0,1 0 1 0 0,0 0 0 0 0,-1 0 0 0 0,0-1-1 0 0,0 1 1 0 0,-1-1 0 0 0,1 1 0 0 0,-1-1-1 0 0,0 0 1 0 0,0 0 0 0 0,-1 0 0 0 0,1 0-1 0 0,-7 5 1 0 0,-7 5-7 0 0,4-4 42 0 0,0 1-1 0 0,1 1 0 0 0,0 0 1 0 0,-19 25-1 0 0,29-33-43 0 0,0-1 0 0 0,-1 1 0 0 0,2 0 0 0 0,-1 0 0 0 0,0-1 0 0 0,1 1 0 0 0,0 0 0 0 0,0 0-1 0 0,0 1 1 0 0,0-1 0 0 0,1 0 0 0 0,-1 0 0 0 0,1 0 0 0 0,0 0 0 0 0,0 1 0 0 0,1-1 0 0 0,-1 0 0 0 0,1 0 0 0 0,0 0 0 0 0,0 0 0 0 0,0 0 0 0 0,1 0 0 0 0,0 0-1 0 0,-1 0 1 0 0,4 4 0 0 0,-3-5-251 0 0,1 1 0 0 0,-1-1 0 0 0,1 0 0 0 0,0 0 0 0 0,0 0 0 0 0,0 0 0 0 0,0 0 0 0 0,0-1 0 0 0,0 0 0 0 0,1 1 0 0 0,-1-1 0 0 0,1 0 0 0 0,0-1 0 0 0,0 1 0 0 0,-1-1 0 0 0,1 0 0 0 0,0 1 0 0 0,0-2 0 0 0,0 1 0 0 0,0 0 0 0 0,6-1 0 0 0,7-1-1200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2:54.888"/>
    </inkml:context>
    <inkml:brush xml:id="br0">
      <inkml:brushProperty name="width" value="0.1" units="cm"/>
      <inkml:brushProperty name="height" value="0.1" units="cm"/>
      <inkml:brushProperty name="color" value="#F6630D"/>
    </inkml:brush>
  </inkml:definitions>
  <inkml:trace contextRef="#ctx0" brushRef="#br0">255 270 11377 0 0,'-4'-9'369'0'0,"0"1"1"0"0,0 0-1 0 0,-1 0 1 0 0,0 1-1 0 0,0-1 1 0 0,-1 1-1 0 0,0 0 1 0 0,0 1-1 0 0,-11-10 0 0 0,11 12 515 0 0,6 4-828 0 0,-1 0 1 0 0,1-1-1 0 0,-1 1 0 0 0,0 0 1 0 0,1-1-1 0 0,-1 1 0 0 0,1-1 1 0 0,-1 1-1 0 0,1-1 0 0 0,-1 0 1 0 0,1 1-1 0 0,0-1 0 0 0,-1 1 1 0 0,1-1-1 0 0,0 0 0 0 0,-1 1 1 0 0,1-1-1 0 0,0 0 0 0 0,-1-1 1 0 0,-16 74 125 0 0,8-3-180 0 0,-3 106 0 0 0,15-146-1143 0 0,1-25-40 0 0,1-17 452 0 0,16-148 87 0 0,-18 122 712 0 0,1 0-1 0 0,2 0 1 0 0,2 1 0 0 0,18-54 0 0 0,-23 85-66 0 0,0-1 0 0 0,1 1 0 0 0,0 0 0 0 0,1 0 0 0 0,0 0 0 0 0,0 1-1 0 0,0 0 1 0 0,1 0 0 0 0,0 0 0 0 0,10-8 0 0 0,-14 12 5 0 0,1 1 0 0 0,-1-1 1 0 0,1 0-1 0 0,0 1 0 0 0,-1-1 0 0 0,1 1 0 0 0,0 0 0 0 0,0 0 0 0 0,0 0 0 0 0,0 0 1 0 0,0 1-1 0 0,0-1 0 0 0,0 1 0 0 0,0 0 0 0 0,0 0 0 0 0,0 0 0 0 0,0 0 0 0 0,0 0 1 0 0,0 1-1 0 0,0-1 0 0 0,0 1 0 0 0,0 0 0 0 0,0 0 0 0 0,0 0 0 0 0,0 0 1 0 0,0 1-1 0 0,-1-1 0 0 0,1 1 0 0 0,0-1 0 0 0,-1 1 0 0 0,4 3 0 0 0,-2-1 45 0 0,1 1-1 0 0,-1 0 1 0 0,0 0-1 0 0,0 0 1 0 0,0 0-1 0 0,-1 0 1 0 0,1 1-1 0 0,-1 0 1 0 0,-1 0-1 0 0,1-1 1 0 0,-1 2-1 0 0,2 9 1 0 0,-3-11-29 0 0,0 0 1 0 0,0 0 0 0 0,-1 0-1 0 0,0-1 1 0 0,0 1-1 0 0,-1 0 1 0 0,1 0 0 0 0,-1 0-1 0 0,0 0 1 0 0,0-1 0 0 0,0 1-1 0 0,-1-1 1 0 0,0 1 0 0 0,0-1-1 0 0,0 1 1 0 0,0-1-1 0 0,-5 6 1 0 0,-5 5-34 0 0,-1-1-1 0 0,0-1 0 0 0,-1 0 1 0 0,0-1-1 0 0,-1-1 1 0 0,-1 0-1 0 0,1-1 1 0 0,-21 10-1 0 0,-16 5-1520 0 0,-71 22 0 0 0,85-35 262 0 0,-3 1-222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2:55.246"/>
    </inkml:context>
    <inkml:brush xml:id="br0">
      <inkml:brushProperty name="width" value="0.1" units="cm"/>
      <inkml:brushProperty name="height" value="0.1" units="cm"/>
      <inkml:brushProperty name="color" value="#F6630D"/>
    </inkml:brush>
  </inkml:definitions>
  <inkml:trace contextRef="#ctx0" brushRef="#br0">7 68 14681 0 0,'-2'1'40'0'0,"0"1"40"0"0,0-2 36 0 0,6-10 28 0 0,2 9 204 0 0,-2 0-152 0 0,1 1 0 0 0,1-3-40 0 0,2 3-44 0 0,14-5-80 0 0,-1 1-200 0 0,13-3-264 0 0,8 2-320 0 0,-2 0-316 0 0,9-5-268 0 0,10 1-240 0 0,-3-2-312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10:09:07.573"/>
    </inkml:context>
    <inkml:brush xml:id="br0">
      <inkml:brushProperty name="width" value="0.1" units="cm"/>
      <inkml:brushProperty name="height" value="0.1" units="cm"/>
      <inkml:brushProperty name="color" value="#F6630D"/>
    </inkml:brush>
  </inkml:definitions>
  <inkml:trace contextRef="#ctx0" brushRef="#br0">0 207 5693 0 0,'0'0'481'0'0,"7"-1"-323"0"0,15 2 295 0 0,17 0 4219 0 0,-38 6-4460 0 0,1 0-146 0 0,0-3-23 0 0,-2-1 0 0 0,1 1 0 0 0,0-1 0 0 0,-1 1 0 0 0,0 0-1 0 0,0-1 1 0 0,0 1 0 0 0,0-1 0 0 0,-1 5 0 0 0,1 3-11 0 0,0 8 82 0 0,-1 0-1 0 0,0 0 1 0 0,-7 31 0 0 0,5-40-54 0 0,0 0 0 0 0,1 0 0 0 0,0 0 1 0 0,0 0-1 0 0,1 1 0 0 0,1-1 0 0 0,1 19 0 0 0,2-27 27 0 0,2-10 86 0 0,5-29 72 0 0,10-75-245 0 0,-11 43-12 0 0,-4 27 13 0 0,12-42-1 0 0,-13 70 22 0 0,0 1 0 0 0,1 0 0 0 0,0 1 0 0 0,1-1 0 0 0,1 1-1 0 0,13-19 1 0 0,-19 29-17 0 0,1 0 0 0 0,-1 0 0 0 0,1 0 0 0 0,0 0 0 0 0,0 1 0 0 0,0-1 0 0 0,-1 1 0 0 0,1-1 0 0 0,3-1 0 0 0,-4 3-3 0 0,0-1-1 0 0,0 1 1 0 0,0 0 0 0 0,0-1 0 0 0,0 1-1 0 0,0 0 1 0 0,0 0 0 0 0,0 0-1 0 0,0 0 1 0 0,0 0 0 0 0,0 0-1 0 0,0 0 1 0 0,0 0 0 0 0,0 0-1 0 0,0 0 1 0 0,0 1 0 0 0,1-1-1 0 0,1 2 0 0 0,0 0-1 0 0,0 0 0 0 0,0 1 0 0 0,0-1 0 0 0,0 1 0 0 0,-1-1 0 0 0,1 1 0 0 0,-1 0 0 0 0,0 0 0 0 0,4 6 1 0 0,3 6 3 0 0,-1-1 1 0 0,-1 1 0 0 0,0 1 0 0 0,-1-1 0 0 0,7 28 0 0 0,11 87 126 0 0,-14-63-24 0 0,-6-48-87 0 0,0 7-206 0 0,13 41 1 0 0,-15-62-171 0 0,-1-1-1 0 0,0 1 1 0 0,0 0 0 0 0,-1 0 0 0 0,0 0 0 0 0,1-1 0 0 0,-1 1 0 0 0,-1 0 0 0 0,1 0 0 0 0,-2 6 0 0 0,0-6-923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2:55.571"/>
    </inkml:context>
    <inkml:brush xml:id="br0">
      <inkml:brushProperty name="width" value="0.1" units="cm"/>
      <inkml:brushProperty name="height" value="0.1" units="cm"/>
      <inkml:brushProperty name="color" value="#F6630D"/>
    </inkml:brush>
  </inkml:definitions>
  <inkml:trace contextRef="#ctx0" brushRef="#br0">4 265 7741 0 0,'0'0'16'0'0,"-4"-5"16"0"0,6 1-16 0 0,2-3 0 0 0,1 4-48 0 0,-3-2-88 0 0,6 0-148 0 0,1-2-68 0 0,3 3-264 0 0,5-2-272 0 0</inkml:trace>
  <inkml:trace contextRef="#ctx0" brushRef="#br0" timeOffset="1">632 183 8661 0 0,'21'-2'729'0'0,"-1"0"0"0"0,1-2 1 0 0,0 0-1 0 0,37-13 0 0 0,30-7-79 0 0,544-58-4163 0 0,-564 74 2529 0 0,69-5-651 0 0,-142 13 1672 0 0,-21 1-38 0 0,1-2-1 0 0,0-1 1 0 0,-36-6-1 0 0,57 7-171 0 0,1 0 0 0 0,-1-1 0 0 0,0 1 0 0 0,1-1 0 0 0,-1 0 0 0 0,-5-3 0 0 0,12 2-448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2:55.928"/>
    </inkml:context>
    <inkml:brush xml:id="br0">
      <inkml:brushProperty name="width" value="0.1" units="cm"/>
      <inkml:brushProperty name="height" value="0.1" units="cm"/>
      <inkml:brushProperty name="color" value="#F6630D"/>
    </inkml:brush>
  </inkml:definitions>
  <inkml:trace contextRef="#ctx0" brushRef="#br0">4578 557 6065 0 0,'15'-14'51'0'0,"-1"-1"1"0"0,-1 0-1 0 0,18-28 1 0 0,-27 38-18 0 0,-1-1 1 0 0,1 1-1 0 0,-1-1 1 0 0,-1 0-1 0 0,1 0 1 0 0,-1 0-1 0 0,0-1 0 0 0,-1 1 1 0 0,1 0-1 0 0,-1-1 1 0 0,0 1-1 0 0,-1-1 1 0 0,0 1-1 0 0,0-1 1 0 0,-1-6-1 0 0,-1 4 22 0 0,0 0-1 0 0,-1 1 1 0 0,0-1 0 0 0,-1 1-1 0 0,1 0 1 0 0,-2 0 0 0 0,1 0-1 0 0,-1 0 1 0 0,-9-10 0 0 0,4 7 17 0 0,0 0 0 0 0,-2 0 0 0 0,1 1 0 0 0,-1 1-1 0 0,-14-9 1 0 0,-6-1 75 0 0,-1 2 0 0 0,0 2-1 0 0,-68-22 1 0 0,-5 7 107 0 0,-2 5 0 0 0,-1 5 0 0 0,-120-8 1 0 0,-336 18 718 0 0,315 24 236 0 0,-443 84 1 0 0,-225 142 893 0 0,709-170-1804 0 0,4 8 0 0 0,-323 175 0 0 0,462-216-257 0 0,-92 70 0 0 0,136-90-42 0 0,1 1 0 0 0,0 1 0 0 0,2 1 0 0 0,0 1 0 0 0,1 0 0 0 0,2 2 0 0 0,-22 36 0 0 0,33-50 1 0 0,0 1-1 0 0,0 0 1 0 0,1 0 0 0 0,0 1-1 0 0,1-1 1 0 0,1 1 0 0 0,-1 0 0 0 0,2 0-1 0 0,-1 0 1 0 0,2 0 0 0 0,-1 0-1 0 0,1 0 1 0 0,1 0 0 0 0,0 0 0 0 0,1-1-1 0 0,0 1 1 0 0,0 0 0 0 0,1 0-1 0 0,1-1 1 0 0,7 17 0 0 0,0-8-1 0 0,0 0 0 0 0,2-1 0 0 0,0 0 1 0 0,1-1-1 0 0,1-1 0 0 0,0 0 0 0 0,1-1 1 0 0,1 0-1 0 0,0-2 0 0 0,1 0 0 0 0,24 13 1 0 0,12 4 14 0 0,2-2 1 0 0,102 34 0 0 0,-48-27-47 0 0,2-5 0 0 0,1-5 1 0 0,120 10-1 0 0,349-4-366 0 0,-229-39 26 0 0,-1-16 0 0 0,458-91 0 0 0,-293-1-83 0 0,-409 85 199 0 0,-1-6-1 0 0,167-81 1 0 0,-237 99 137 0 0,-2-2 0 0 0,0-1-1 0 0,44-37 1 0 0,-68 50 87 0 0,-1 0-1 0 0,0-1 1 0 0,0-1-1 0 0,-1 1 1 0 0,0-1-1 0 0,-1-1 1 0 0,0 0 0 0 0,-1 0-1 0 0,-1-1 1 0 0,1 1-1 0 0,-2-1 1 0 0,0-1-1 0 0,4-15 1 0 0,-8 21 26 0 0,0 0 0 0 0,0-1 0 0 0,-1 1 0 0 0,0 0 0 0 0,0-1 0 0 0,-1 1 0 0 0,0 0 0 0 0,0 0 0 0 0,-1-1 0 0 0,0 1 0 0 0,0 0 0 0 0,-6-12 0 0 0,2 9 8 0 0,0 0 0 0 0,-1 0 1 0 0,0 1-1 0 0,-1 0 0 0 0,0 1 1 0 0,0-1-1 0 0,-17-13 0 0 0,-1 4 18 0 0,0 0 0 0 0,-2 1 0 0 0,0 2 0 0 0,-1 1 0 0 0,-50-18 0 0 0,0 5-6 0 0,-1 5 0 0 0,-158-26 0 0 0,-176 9-324 0 0,-216 31-751 0 0,-3 34-595 0 0,279-4 460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3:10.639"/>
    </inkml:context>
    <inkml:brush xml:id="br0">
      <inkml:brushProperty name="width" value="0.1" units="cm"/>
      <inkml:brushProperty name="height" value="0.1" units="cm"/>
      <inkml:brushProperty name="color" value="#F6630D"/>
    </inkml:brush>
  </inkml:definitions>
  <inkml:trace contextRef="#ctx0" brushRef="#br0">407 72 6533 0 0,'0'-1'27'0'0,"1"0"1"0"0,-1 1-1 0 0,0-1 1 0 0,0 0-1 0 0,0 0 1 0 0,0 1 0 0 0,0-1-1 0 0,0 0 1 0 0,0 0-1 0 0,0 1 1 0 0,0-1 0 0 0,0 0-1 0 0,-1 0 1 0 0,1 1-1 0 0,0-1 1 0 0,0 0-1 0 0,-1 1 1 0 0,1-1 0 0 0,0 0-1 0 0,-1 1 1 0 0,1-1-1 0 0,-1 1 1 0 0,1-1-1 0 0,-1 1 1 0 0,1-1 0 0 0,-1 0-1 0 0,1 1 1 0 0,-1 0-1 0 0,0-1 1 0 0,1 1-1 0 0,-2-1 1 0 0,-4-7 1063 0 0,6 8-1068 0 0,0 0 1 0 0,0 0 0 0 0,0-1 0 0 0,0 1 0 0 0,0 0 0 0 0,0 0 0 0 0,0 0 0 0 0,0-1 0 0 0,0 1 0 0 0,0 0 0 0 0,0 0 0 0 0,0 0-1 0 0,0-1 1 0 0,1 1 0 0 0,-1 0 0 0 0,0 0 0 0 0,0 0 0 0 0,0-1 0 0 0,0 1 0 0 0,0 0 0 0 0,1 0 0 0 0,-1 0 0 0 0,0 0 0 0 0,0 0-1 0 0,0 0 1 0 0,1-1 0 0 0,-1 1 0 0 0,0 0 0 0 0,0 0 0 0 0,0 0 0 0 0,1 0 0 0 0,-1 0 0 0 0,0 0 0 0 0,0 0 0 0 0,1 0-1 0 0,-1 0 1 0 0,0 0 0 0 0,1 0 0 0 0,12-5 2573 0 0,-27 6-926 0 0,-6 1-1446 0 0,7 0-215 0 0,1 0-1 0 0,-1 0 1 0 0,1 2-1 0 0,0-1 0 0 0,-1 2 1 0 0,2-1-1 0 0,-1 2 1 0 0,-19 11-1 0 0,7-2 75 0 0,1 1 0 0 0,-40 37 1 0 0,49-39-22 0 0,1 0 0 0 0,0 1 0 0 0,1 0 0 0 0,1 1 0 0 0,0 0 0 0 0,1 1 0 0 0,1 0 0 0 0,0 1 0 0 0,2 0 0 0 0,-10 32 1 0 0,14-37-41 0 0,0 0 0 0 0,1 0 1 0 0,0 0-1 0 0,1 0 0 0 0,0 0 1 0 0,1 1-1 0 0,1-1 1 0 0,0 0-1 0 0,1 0 0 0 0,0 0 1 0 0,1 0-1 0 0,1 0 1 0 0,0 0-1 0 0,0-1 0 0 0,2 0 1 0 0,10 20-1 0 0,-11-24-22 0 0,1 0 1 0 0,0 0-1 0 0,0-1 1 0 0,1 0-1 0 0,-1 0 0 0 0,2-1 1 0 0,-1 0-1 0 0,1 0 0 0 0,0 0 1 0 0,11 5-1 0 0,-6-4 2 0 0,1-2 0 0 0,-1 0 0 0 0,1 0 1 0 0,0-1-1 0 0,0-1 0 0 0,18 2 0 0 0,4-2-11 0 0,0-2 1 0 0,0-2-1 0 0,1-1 0 0 0,56-10 1 0 0,-65 7-16 0 0,0-2 1 0 0,0 0-1 0 0,-1-1 1 0 0,0-2-1 0 0,-1-1 0 0 0,0-1 1 0 0,-1-1-1 0 0,0-1 1 0 0,-1-2-1 0 0,31-25 1 0 0,-43 29 22 0 0,-1 0 0 0 0,-1 0 0 0 0,0-1-1 0 0,0-1 1 0 0,-2 1 0 0 0,0-2 0 0 0,0 1 0 0 0,-1-1 0 0 0,-1 0 0 0 0,0 0 0 0 0,-1-1 0 0 0,-1 0 0 0 0,-1 0 0 0 0,0 0 0 0 0,1-28 0 0 0,-3 29 24 0 0,-1 1 1 0 0,0-1-1 0 0,-2 0 1 0 0,1 1-1 0 0,-2-1 1 0 0,0 1-1 0 0,-1 0 1 0 0,0 0 0 0 0,-1 0-1 0 0,0 0 1 0 0,-1 1-1 0 0,-1 0 1 0 0,0 0-1 0 0,-1 0 1 0 0,0 1-1 0 0,-1 1 1 0 0,-16-18-1 0 0,17 23-16 0 0,1 0-1 0 0,-1 1 0 0 0,0 0 0 0 0,-1 0 0 0 0,1 1 1 0 0,-1 0-1 0 0,0 0 0 0 0,0 1 0 0 0,0 0 0 0 0,0 1 0 0 0,-1 0 1 0 0,1 0-1 0 0,-1 1 0 0 0,1 1 0 0 0,-1-1 0 0 0,-17 3 1 0 0,-8 1-39 0 0,-1 3 0 0 0,2 0 0 0 0,-39 14 1 0 0,45-13-396 0 0,0 1 1 0 0,1 2-1 0 0,0 1 1 0 0,1 1-1 0 0,0 1 0 0 0,-41 28 1 0 0,37-11-2715 0 0,22-20 1881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3:11.261"/>
    </inkml:context>
    <inkml:brush xml:id="br0">
      <inkml:brushProperty name="width" value="0.1" units="cm"/>
      <inkml:brushProperty name="height" value="0.1" units="cm"/>
      <inkml:brushProperty name="color" value="#F6630D"/>
    </inkml:brush>
  </inkml:definitions>
  <inkml:trace contextRef="#ctx0" brushRef="#br0">77 252 6721 0 0,'-1'-34'179'0'0,"0"23"200"0"0,1 0 0 0 0,0 0 1 0 0,0 1-1 0 0,1-1 0 0 0,1 0 1 0 0,2-11-1 0 0,-3 21-290 0 0,-1 1 1 0 0,1-1 0 0 0,-1 0-1 0 0,1 0 1 0 0,0 0-1 0 0,0 1 1 0 0,-1-1 0 0 0,1 0-1 0 0,0 1 1 0 0,0-1 0 0 0,0 1-1 0 0,0-1 1 0 0,0 1-1 0 0,0-1 1 0 0,0 1 0 0 0,0-1-1 0 0,1 1 1 0 0,-2 0-58 0 0,1-1 1 0 0,-1 1 0 0 0,1 0 0 0 0,-1 0-1 0 0,0 0 1 0 0,1 0 0 0 0,-1 0-1 0 0,0-1 1 0 0,1 1 0 0 0,-1 0-1 0 0,1 0 1 0 0,-1 0 0 0 0,0 0 0 0 0,1 0-1 0 0,-1 0 1 0 0,1 0 0 0 0,-1 0-1 0 0,0 0 1 0 0,1 1 0 0 0,-1-1-1 0 0,1 0 1 0 0,-1 0 0 0 0,0 0 0 0 0,1 0-1 0 0,-1 1 1 0 0,0-1 0 0 0,1 0-1 0 0,-1 0 1 0 0,0 0 0 0 0,1 1-1 0 0,-1-1 1 0 0,0 0 0 0 0,0 1-1 0 0,1-1 1 0 0,-1 0 0 0 0,0 1 0 0 0,0-1-1 0 0,0 0 1 0 0,1 1 0 0 0,-1-1-1 0 0,0 0 1 0 0,0 1 0 0 0,0-1-1 0 0,0 1 1 0 0,0 5 13 0 0,-1-1 0 0 0,0 0 1 0 0,-1 1-1 0 0,1-1 0 0 0,-3 6 0 0 0,-4 12-61 0 0,-22 96 0 0 0,5-22 70 0 0,-14 103 1 0 0,39-195-66 0 0,-1 0 1 0 0,1-1 0 0 0,0 1 0 0 0,0 0-1 0 0,1 0 1 0 0,-1-1 0 0 0,1 1 0 0 0,2 5-1 0 0,-3-9-1 0 0,0 1-1 0 0,1-1 0 0 0,0 0 0 0 0,-1 1 1 0 0,1-1-1 0 0,0 0 0 0 0,0 1 0 0 0,0-1 1 0 0,0 0-1 0 0,0 0 0 0 0,0 0 0 0 0,0 0 1 0 0,0 0-1 0 0,0 0 0 0 0,0 0 0 0 0,1 0 1 0 0,-1 0-1 0 0,0-1 0 0 0,1 1 0 0 0,-1 0 1 0 0,0-1-1 0 0,1 1 0 0 0,-1-1 0 0 0,1 0 1 0 0,-1 1-1 0 0,1-1 0 0 0,-1 0 0 0 0,4 0 0 0 0,274-19-84 0 0,-186 10 82 0 0,-91 9 14 0 0,159-19 7 0 0,-133 14-9 0 0,-1-1 0 0 0,1-1 0 0 0,45-19 0 0 0,-65 22 5 0 0,1 0 0 0 0,-1 0-1 0 0,0-1 1 0 0,0 0 0 0 0,-1-1-1 0 0,1 1 1 0 0,-1-2 0 0 0,0 1 0 0 0,9-13-1 0 0,-13 15 6 0 0,0 0-1 0 0,0 0 1 0 0,-1 0-1 0 0,0-1 1 0 0,0 1 0 0 0,0-1-1 0 0,-1 0 1 0 0,1 0-1 0 0,-1 0 1 0 0,0 1-1 0 0,-1-1 1 0 0,1 0-1 0 0,-1 0 1 0 0,0 0-1 0 0,0 0 1 0 0,0 0 0 0 0,-1 0-1 0 0,0 0 1 0 0,-2-8-1 0 0,-5-14 76 0 0,-2 0 0 0 0,-1 1 0 0 0,-1 0 1 0 0,-30-47-1 0 0,9 25 126 0 0,-56-61 0 0 0,77 95-156 0 0,-1 0 0 0 0,0 1 1 0 0,-1 1-1 0 0,-23-16 0 0 0,37 28-56 0 0,0 0 0 0 0,0 0 0 0 0,0 0 0 0 0,0-1 0 0 0,0 1-1 0 0,0 0 1 0 0,0 0 0 0 0,0 0 0 0 0,0 0 0 0 0,0 0 0 0 0,-1 0 0 0 0,1 0 0 0 0,0 0-1 0 0,0 0 1 0 0,0 0 0 0 0,0 0 0 0 0,0 0 0 0 0,0 0 0 0 0,0 0 0 0 0,0 0 0 0 0,0 1-1 0 0,0-1 1 0 0,-1 0 0 0 0,1 0 0 0 0,0 0 0 0 0,0 0 0 0 0,0 0 0 0 0,0 0-1 0 0,0 0 1 0 0,0 0 0 0 0,0 0 0 0 0,0 0 0 0 0,0 0 0 0 0,0 0 0 0 0,0 0 0 0 0,0 0-1 0 0,0 0 1 0 0,0 1 0 0 0,0-1 0 0 0,-1 0 0 0 0,1 0 0 0 0,0 0 0 0 0,0 0 0 0 0,0 0-1 0 0,0 0 1 0 0,0 0 0 0 0,0 0 0 0 0,0 0 0 0 0,0 0 0 0 0,0 1 0 0 0,0-1-1 0 0,0 0 1 0 0,0 0 0 0 0,0 0 0 0 0,0 0 0 0 0,0 0 0 0 0,1 0 0 0 0,-1 0 0 0 0,0 0-1 0 0,0 0 1 0 0,0 0 0 0 0,0 1 0 0 0,1 9-316 0 0,0-5-157 0 0,-5 20-2820 0 0,2-20 1938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3:11.805"/>
    </inkml:context>
    <inkml:brush xml:id="br0">
      <inkml:brushProperty name="width" value="0.1" units="cm"/>
      <inkml:brushProperty name="height" value="0.1" units="cm"/>
      <inkml:brushProperty name="color" value="#F6630D"/>
    </inkml:brush>
  </inkml:definitions>
  <inkml:trace contextRef="#ctx0" brushRef="#br0">25 129 7101 0 0,'0'-3'11'0'0,"-1"0"68"0"0,-10 4 831 0 0,-2-2 114 0 0,20 5-310 0 0,10 7-351 0 0,-9-5-261 0 0,1-2 1 0 0,0 1-1 0 0,0-1 1 0 0,0 0 0 0 0,1-1-1 0 0,-1 0 1 0 0,1-1-1 0 0,0 0 1 0 0,0 0 0 0 0,-1-1-1 0 0,1-1 1 0 0,0 1 0 0 0,0-2-1 0 0,12-1 1 0 0,-7 1-71 0 0,-1-1-1 0 0,0-1 1 0 0,0-1 0 0 0,-1 0 0 0 0,1 0 0 0 0,-1-2 0 0 0,0 1-1 0 0,0-2 1 0 0,16-10 0 0 0,-27 15-40 0 0,11-6 21 0 0,0-2 0 0 0,16-15 0 0 0,-27 23-23 0 0,0 0 0 0 0,1-1 0 0 0,-1 1 0 0 0,0-1-1 0 0,0 1 1 0 0,-1-1 0 0 0,1 1 0 0 0,0-1 0 0 0,-1 0 0 0 0,0 0-1 0 0,0 0 1 0 0,0 0 0 0 0,0 0 0 0 0,0 0 0 0 0,0 0 0 0 0,-1 0 0 0 0,1-1-1 0 0,-1 1 1 0 0,0-3 0 0 0,0 5-13 0 0,0 0-1 0 0,-1 1 1 0 0,1-1-1 0 0,0 0 1 0 0,0 1 0 0 0,-1-1-1 0 0,1 0 1 0 0,0 1-1 0 0,-1-1 1 0 0,1 1-1 0 0,-1-1 1 0 0,1 0 0 0 0,0 1-1 0 0,-1-1 1 0 0,1 1-1 0 0,-1 0 1 0 0,0-1-1 0 0,1 1 1 0 0,-1-1 0 0 0,1 1-1 0 0,-1 0 1 0 0,0-1-1 0 0,1 1 1 0 0,-1 0-1 0 0,0 0 1 0 0,1-1 0 0 0,-1 1-1 0 0,0 0 1 0 0,1 0-1 0 0,-1 0 1 0 0,0 0-1 0 0,-1 0 1 0 0,-27 4-1241 0 0,14-1 269 0 0,1 0 101 0 0,1 5-146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3:12.159"/>
    </inkml:context>
    <inkml:brush xml:id="br0">
      <inkml:brushProperty name="width" value="0.1" units="cm"/>
      <inkml:brushProperty name="height" value="0.1" units="cm"/>
      <inkml:brushProperty name="color" value="#F6630D"/>
    </inkml:brush>
  </inkml:definitions>
  <inkml:trace contextRef="#ctx0" brushRef="#br0">44 45 6469 0 0,'-5'-1'131'0'0,"-1"-1"0"0"0,1-1 0 0 0,0 1 0 0 0,-7-5 0 0 0,11 6-74 0 0,0 1 1 0 0,1 0-1 0 0,-1 0 0 0 0,1-1 0 0 0,-1 1 0 0 0,1 0 0 0 0,-1-1 0 0 0,1 1 0 0 0,-1 0 0 0 0,1-1 0 0 0,0 1 0 0 0,-1-1 1 0 0,1 1-1 0 0,-1-1 0 0 0,1 1 0 0 0,0-1 0 0 0,0 1 0 0 0,-1-1 0 0 0,1 1 0 0 0,0-1 0 0 0,0 1 0 0 0,-1-1 1 0 0,1 1-1 0 0,0-1 0 0 0,0 0 0 0 0,0 1 0 0 0,0-1 0 0 0,0 1 0 0 0,0-1 0 0 0,0 0 0 0 0,0 1 0 0 0,0-1 0 0 0,0 1 1 0 0,0-1-1 0 0,1 1 0 0 0,-1-1 0 0 0,0 0 0 0 0,0 1 0 0 0,0-1 0 0 0,1 1 0 0 0,-1-1 0 0 0,0 1 0 0 0,1-1 0 0 0,-1 1 1 0 0,1-1-1 0 0,-1 1 0 0 0,0 0 0 0 0,1-1 0 0 0,-1 1 0 0 0,1-1 0 0 0,-1 1 0 0 0,1 0 0 0 0,-1 0 0 0 0,1-1 1 0 0,0 1-1 0 0,0-1-7 0 0,-1 1 1 0 0,1 0 0 0 0,-1-1 0 0 0,1 1 0 0 0,-1 0-1 0 0,1 0 1 0 0,-1-1 0 0 0,1 1 0 0 0,0 0 0 0 0,-1 0-1 0 0,1 0 1 0 0,-1 0 0 0 0,1 0 0 0 0,0 0 0 0 0,-1 0-1 0 0,1 0 1 0 0,0 0 0 0 0,-1 0 0 0 0,1 0 0 0 0,-1 0 0 0 0,1 0-1 0 0,0 0 1 0 0,-1 1 0 0 0,1-1 0 0 0,-1 0 0 0 0,1 0-1 0 0,-1 1 1 0 0,1-1 0 0 0,-1 0 0 0 0,1 1 0 0 0,-1-1-1 0 0,1 1 1 0 0,-1-1 0 0 0,1 1 0 0 0,-1-1 0 0 0,1 1-1 0 0,-1-1 1 0 0,0 1 0 0 0,1-1 0 0 0,-1 1 0 0 0,0-1-1 0 0,0 1 1 0 0,1-1 0 0 0,-1 1 0 0 0,0 0 0 0 0,0-1-1 0 0,0 1 1 0 0,0 1 0 0 0,1-2-20 0 0,-1 1 0 0 0,0 0 0 0 0,0-1 0 0 0,1 1 0 0 0,-1 0 0 0 0,0-1 0 0 0,0 1 0 0 0,0 0 0 0 0,0-1 0 0 0,0 1 1 0 0,0 0-1 0 0,0 0 0 0 0,0-1 0 0 0,0 1 0 0 0,0 0 0 0 0,-1-1 0 0 0,1 1 0 0 0,0 0 0 0 0,0 0 0 0 0,-1-1 0 0 0,1 1 0 0 0,0-1 0 0 0,-1 1 0 0 0,1 0 0 0 0,0-1 0 0 0,-1 1 0 0 0,1-1 0 0 0,-1 1 0 0 0,1-1 0 0 0,-1 1 0 0 0,1-1 0 0 0,-1 1 0 0 0,0-1 1 0 0,1 1-1 0 0,-2-1 0 0 0,2 0-77 0 0,0 0-10 0 0,0-1 1 0 0,0 1-1 0 0,0-1 1 0 0,0 1-1 0 0,0-1 1 0 0,0 1-1 0 0,0-1 1 0 0,0 1-1 0 0,0-1 1 0 0,0 1-1 0 0,0-1 1 0 0,0 1-1 0 0,-1-1 1 0 0,1 1-1 0 0,0-1 1 0 0,0 1-1 0 0,-1-1 1 0 0,1 1-1 0 0,0-1 1 0 0,-1 0-1 0 0,-11-1-3747 0 0,8 3 2454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3:12.517"/>
    </inkml:context>
    <inkml:brush xml:id="br0">
      <inkml:brushProperty name="width" value="0.1" units="cm"/>
      <inkml:brushProperty name="height" value="0.1" units="cm"/>
      <inkml:brushProperty name="color" value="#F6630D"/>
    </inkml:brush>
  </inkml:definitions>
  <inkml:trace contextRef="#ctx0" brushRef="#br0">9 25 7873 0 0,'0'0'2780'0'0,"-8"-25"-2268"0"0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3:15.045"/>
    </inkml:context>
    <inkml:brush xml:id="br0">
      <inkml:brushProperty name="width" value="0.1" units="cm"/>
      <inkml:brushProperty name="height" value="0.1" units="cm"/>
      <inkml:brushProperty name="color" value="#F6630D"/>
    </inkml:brush>
  </inkml:definitions>
  <inkml:trace contextRef="#ctx0" brushRef="#br0">123 7 5817 0 0,'-1'-1'46'0'0,"0"0"1"0"0,1 1-1 0 0,-1-1 1 0 0,0 1 0 0 0,0-1-1 0 0,0 1 1 0 0,0-1-1 0 0,0 1 1 0 0,0 0 0 0 0,0-1-1 0 0,0 1 1 0 0,0 0-1 0 0,0 0 1 0 0,0 0 0 0 0,0-1-1 0 0,0 1 1 0 0,0 0 0 0 0,0 1-1 0 0,0-1 1 0 0,0 0-1 0 0,0 0 1 0 0,0 0 0 0 0,0 1-1 0 0,0-1 1 0 0,0 0-1 0 0,0 1 1 0 0,1-1 0 0 0,-1 1-1 0 0,0-1 1 0 0,0 1 0 0 0,0-1-1 0 0,0 1 1 0 0,1 0-1 0 0,-3 1 1 0 0,-7 5 324 0 0,10-5-366 0 0,0 1 0 0 0,0-1 0 0 0,1 1 0 0 0,-1-1 0 0 0,1 1 0 0 0,-1-1 0 0 0,1 0 1 0 0,1 4-1 0 0,-1-3-5 0 0,6 21-6 0 0,19 80 17 0 0,-23-88 1 0 0,-1 1 1 0 0,-1-1-1 0 0,0 1 0 0 0,-3 25 0 0 0,-1-17 30 0 0,-1 0 0 0 0,-2-1 0 0 0,-1 1 0 0 0,-13 31 0 0 0,-49 88 71 0 0,67-142-108 0 0,0 1-1 0 0,0 0 0 0 0,1 0 1 0 0,0 0-1 0 0,-1 0 1 0 0,1 0-1 0 0,1 1 0 0 0,-1-1 1 0 0,0 0-1 0 0,1 0 1 0 0,-1 1-1 0 0,1-1 0 0 0,0 0 1 0 0,1 6-1 0 0,0-6 13 0 0,0-1-1 0 0,0 1 0 0 0,0-1 1 0 0,0 0-1 0 0,1 1 1 0 0,-1-1-1 0 0,1 0 0 0 0,0 0 1 0 0,-1 0-1 0 0,1 0 0 0 0,0 0 1 0 0,0-1-1 0 0,0 1 1 0 0,1 0-1 0 0,-1-1 0 0 0,0 0 1 0 0,0 1-1 0 0,3 0 0 0 0,7 3 38 0 0,0 0 0 0 0,1-1 0 0 0,-1 0 0 0 0,1-1 0 0 0,0 0 0 0 0,-1-1 0 0 0,1-1 0 0 0,16 1 0 0 0,108-9 248 0 0,-108 4-261 0 0,275-30 423 0 0,-191 20-378 0 0,-35 4-62 0 0,226-24 65 0 0,-229 30-291 0 0,-74 3-150 0 0,-2 0 20 0 0,-9 1-276 0 0,-7 0-245 0 0,0 3-38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3:15.461"/>
    </inkml:context>
    <inkml:brush xml:id="br0">
      <inkml:brushProperty name="width" value="0.1" units="cm"/>
      <inkml:brushProperty name="height" value="0.1" units="cm"/>
      <inkml:brushProperty name="color" value="#F6630D"/>
    </inkml:brush>
  </inkml:definitions>
  <inkml:trace contextRef="#ctx0" brushRef="#br0">35 97 8101 0 0,'-6'-3'210'0'0,"-16"-7"31"0"0,16 7 1620 0 0,9 13-1806 0 0,37 109-51 0 0,-28-98 50 0 0,-8-15-51 0 0,3 6 6 0 0,1-1 0 0 0,1-1 0 0 0,0 1 0 0 0,17 14 0 0 0,-22-21-11 0 0,0-1 0 0 0,0 0-1 0 0,1 0 1 0 0,-1 0 0 0 0,1-1 0 0 0,0 1-1 0 0,0-1 1 0 0,0 0 0 0 0,0-1 0 0 0,0 1-1 0 0,0-1 1 0 0,0 0 0 0 0,1 0 0 0 0,-1-1-1 0 0,0 0 1 0 0,0 0 0 0 0,1 0-1 0 0,-1 0 1 0 0,7-2 0 0 0,-1 0-32 0 0,0-1 1 0 0,0 0-1 0 0,0-1 0 0 0,0 0 1 0 0,-1-1-1 0 0,1 0 0 0 0,-1-1 1 0 0,11-8-1 0 0,-16 11 42 0 0,-1-1-1 0 0,0 0 1 0 0,0 0-1 0 0,0 0 1 0 0,0-1 0 0 0,-1 1-1 0 0,1-1 1 0 0,-1 0-1 0 0,0 0 1 0 0,-1 0 0 0 0,1 0-1 0 0,-1 0 1 0 0,0-1-1 0 0,0 1 1 0 0,-1-1 0 0 0,0 1-1 0 0,0-1 1 0 0,1-7-1 0 0,-2 3 70 0 0,0 0 0 0 0,-1 0-1 0 0,0 0 1 0 0,-1 1 0 0 0,0-1 0 0 0,0 0-1 0 0,-7-15 1 0 0,0 5 11 0 0,0 1 0 0 0,-18-27 0 0 0,27 46-105 0 0,0-1-1 0 0,-1 0 1 0 0,1 1 0 0 0,0-1 0 0 0,0 1 0 0 0,-1-1-1 0 0,1 1 1 0 0,-1-1 0 0 0,1 1 0 0 0,0-1 0 0 0,-1 1-1 0 0,1-1 1 0 0,-1 1 0 0 0,1 0 0 0 0,-1-1 0 0 0,1 1-1 0 0,-1 0 1 0 0,1-1 0 0 0,-1 1 0 0 0,1 0 0 0 0,-1 0-1 0 0,0 0 1 0 0,1-1 0 0 0,-1 1 0 0 0,1 0 0 0 0,-1 0-1 0 0,0 0 1 0 0,1 0 0 0 0,-1 0 0 0 0,0 0 0 0 0,1 0 0 0 0,-1 0-1 0 0,1 0 1 0 0,-1 0 0 0 0,0 0 0 0 0,1 1 0 0 0,-1-1-1 0 0,1 0 1 0 0,-1 0 0 0 0,1 1 0 0 0,-1-1 0 0 0,1 0-1 0 0,-1 1 1 0 0,1-1 0 0 0,-1 0 0 0 0,1 1 0 0 0,-1 0-1 0 0,0-1-41 0 0,1 1 0 0 0,-1 0 0 0 0,1-1 0 0 0,0 1-1 0 0,-1 0 1 0 0,1 0 0 0 0,0-1 0 0 0,0 1 0 0 0,0 0 0 0 0,0 0-1 0 0,-1-1 1 0 0,1 1 0 0 0,0 0 0 0 0,0 0 0 0 0,0 0-1 0 0,1-1 1 0 0,-1 1 0 0 0,0 0 0 0 0,0 0 0 0 0,0-1-1 0 0,0 1 1 0 0,1 0 0 0 0,-1 0 0 0 0,0-1 0 0 0,1 1 0 0 0,-1 0-1 0 0,1-1 1 0 0,-1 1 0 0 0,1-1 0 0 0,-1 1 0 0 0,1 0-1 0 0,-1-1 1 0 0,1 1 0 0 0,-1-1 0 0 0,1 1 0 0 0,0-1-1 0 0,-1 0 1 0 0,2 1 0 0 0,20 12-1876 0 0,-12-9 1156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3:15.787"/>
    </inkml:context>
    <inkml:brush xml:id="br0">
      <inkml:brushProperty name="width" value="0.1" units="cm"/>
      <inkml:brushProperty name="height" value="0.1" units="cm"/>
      <inkml:brushProperty name="color" value="#F6630D"/>
    </inkml:brush>
  </inkml:definitions>
  <inkml:trace contextRef="#ctx0" brushRef="#br0">0 146 7229 0 0,'3'-2'-1'0'0,"5"-4"94"0"0,-6 6-36 0 0,-3 6-18 0 0,-3 2 181 0 0,0 5 669 0 0,15-1-120 0 0,-3-5-640 0 0,31 34 393 0 0,-31-25-444 0 0,-1 4-52 0 0,-1-3 24 0 0,1-1 1 0 0,10 16-1 0 0,-16-30-23 0 0,1-6-3 0 0,3-19 6 0 0,-3 17 52 0 0,3-19 34 0 0,15-74-32 0 0,-11 61-15 0 0,11-20-2 0 0,-18 53-72 0 0,0 0 0 0 0,0 1 0 0 0,0 0 1 0 0,1 0-1 0 0,0-1 0 0 0,-1 2 0 0 0,2-1 0 0 0,-1 0 0 0 0,0 0 0 0 0,1 1 0 0 0,-1 0 0 0 0,1 0 0 0 0,0 0 0 0 0,0 0 0 0 0,0 0 0 0 0,0 1 0 0 0,1 0 0 0 0,-1 0 0 0 0,1 0 0 0 0,-1 1 1 0 0,1-1-1 0 0,0 1 0 0 0,0 0 0 0 0,0 0 0 0 0,-1 1 0 0 0,1-1 0 0 0,0 1 0 0 0,6 1 0 0 0,-9-1-174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10:09:07.899"/>
    </inkml:context>
    <inkml:brush xml:id="br0">
      <inkml:brushProperty name="width" value="0.1" units="cm"/>
      <inkml:brushProperty name="height" value="0.1" units="cm"/>
      <inkml:brushProperty name="color" value="#F6630D"/>
    </inkml:brush>
  </inkml:definitions>
  <inkml:trace contextRef="#ctx0" brushRef="#br0">4 97 9061 0 0,'0'0'3'0'0,"0"0"1"0"0,0 0 0 0 0,0 0-1 0 0,0 0 1 0 0,0 0 0 0 0,0 0-1 0 0,-1 0 1 0 0,1 0 0 0 0,0 0-1 0 0,0 1 1 0 0,0-1 0 0 0,0 0-1 0 0,0 0 1 0 0,0 0-1 0 0,0 0 1 0 0,-1 0 0 0 0,1 0-1 0 0,0 0 1 0 0,0 0 0 0 0,0 0-1 0 0,0 0 1 0 0,0 0 0 0 0,0-1-1 0 0,0 1 1 0 0,0 0-1 0 0,-1 0 1 0 0,1 0 0 0 0,0 0-1 0 0,0 0 1 0 0,0 0 0 0 0,0 0-1 0 0,0 0 1 0 0,0 0 0 0 0,0 0-1 0 0,0 0 1 0 0,0 0-1 0 0,0 0 1 0 0,-1 0 0 0 0,1-1-1 0 0,0 1 1 0 0,0 0 0 0 0,0 0-1 0 0,0 0 1 0 0,0 0 0 0 0,0 0-1 0 0,0 0 1 0 0,0 0 0 0 0,0 0-1 0 0,0-1 1 0 0,0 1-1 0 0,0 0 1 0 0,0 0 0 0 0,0 0-1 0 0,0 0 1 0 0,0 0 0 0 0,0 0-1 0 0,0 0 1 0 0,0-1 0 0 0,0 1-1 0 0,0 0 1 0 0,0 0-1 0 0,0 0 1 0 0,0 0 0 0 0,0 0-1 0 0,0 0 1 0 0,1 0 0 0 0,9-5 280 0 0,20-4 286 0 0,-29 9-527 0 0,164-49 31 0 0,-122 26-1962 0 0,-28 15 961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3:16.114"/>
    </inkml:context>
    <inkml:brush xml:id="br0">
      <inkml:brushProperty name="width" value="0.1" units="cm"/>
      <inkml:brushProperty name="height" value="0.1" units="cm"/>
      <inkml:brushProperty name="color" value="#F6630D"/>
    </inkml:brush>
  </inkml:definitions>
  <inkml:trace contextRef="#ctx0" brushRef="#br0">0 52 8201 0 0,'9'-49'478'0'0,"-10"46"-286"0"0,3 14 2273 0 0,9 57-2282 0 0,-4-23 45 0 0,-2 0-1 0 0,-2 0 1 0 0,-2 46 0 0 0,-1-45-352 0 0,-7 5-1314 0 0,5-39 582 0 0,0 0-243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3:16.440"/>
    </inkml:context>
    <inkml:brush xml:id="br0">
      <inkml:brushProperty name="width" value="0.1" units="cm"/>
      <inkml:brushProperty name="height" value="0.1" units="cm"/>
      <inkml:brushProperty name="color" value="#F6630D"/>
    </inkml:brush>
  </inkml:definitions>
  <inkml:trace contextRef="#ctx0" brushRef="#br0">1 290 7357 0 0,'7'-5'-80'0'0,"1"2"160"0"0,-1-1-1 0 0,1 2 1 0 0,0-1 0 0 0,1 1 0 0 0,-1 0 0 0 0,9 0 0 0 0,16-5 157 0 0,118-32 792 0 0,374-82 881 0 0,300 24-53 0 0,-794 95-1843 0 0,48 3-1 0 0,-100 6-940 0 0,-5-4 98 0 0,-5 0-246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3:22.969"/>
    </inkml:context>
    <inkml:brush xml:id="br0">
      <inkml:brushProperty name="width" value="0.1" units="cm"/>
      <inkml:brushProperty name="height" value="0.1" units="cm"/>
      <inkml:brushProperty name="color" value="#F6630D"/>
    </inkml:brush>
  </inkml:definitions>
  <inkml:trace contextRef="#ctx0" brushRef="#br0">1595 17 5024 0 0,'-19'-5'17'0'0,"0"1"0"0"0,0 0-1 0 0,0 2 1 0 0,0 1-1 0 0,-35 1 1 0 0,-17 6 236 0 0,-120 25 1 0 0,-67 36 240 0 0,173-40-215 0 0,2 2-1 0 0,0 5 1 0 0,-146 82-1 0 0,196-95-104 0 0,0 1 0 0 0,2 1-1 0 0,1 1 1 0 0,1 2-1 0 0,1 1 1 0 0,1 1 0 0 0,2 1-1 0 0,1 2 1 0 0,1 0-1 0 0,1 2 1 0 0,2 0 0 0 0,-30 72-1 0 0,35-68-77 0 0,2 1 0 0 0,2 1 1 0 0,1 0-1 0 0,2 0 0 0 0,2 0 0 0 0,2 1 0 0 0,0 61 0 0 0,5-78-32 0 0,1-1 0 0 0,2 0 0 0 0,0 0 0 0 0,1-1 0 0 0,1 1 0 0 0,12 29 0 0 0,-11-36-11 0 0,1-1 0 0 0,0 1 1 0 0,0-1-1 0 0,2-1 1 0 0,0 0-1 0 0,0 0 0 0 0,1-1 1 0 0,1 0-1 0 0,19 15 0 0 0,-10-12 1 0 0,0-1 0 0 0,1-1 0 0 0,0 0 0 0 0,1-2 0 0 0,0-1 0 0 0,1-1 0 0 0,26 7-1 0 0,-17-8-7 0 0,1-1 0 0 0,-1-2 0 0 0,1-2 0 0 0,61-1 0 0 0,-39-6-70 0 0,0-2 0 0 0,-1-3 1 0 0,1-2-1 0 0,-2-3 0 0 0,0-2 1 0 0,65-29-1 0 0,-44 11-103 0 0,-1-3 0 0 0,-2-3-1 0 0,-2-4 1 0 0,-2-2 0 0 0,-2-4 0 0 0,-2-2-1 0 0,107-114 1 0 0,-140 131 105 0 0,-2-2-1 0 0,-2-1 1 0 0,-1 0-1 0 0,33-67 1 0 0,-48 81 36 0 0,-1-1-1 0 0,0 0 1 0 0,-2-1 0 0 0,-1 0 0 0 0,-1 0 0 0 0,-1-1 0 0 0,-2 0-1 0 0,0 0 1 0 0,-2-34 0 0 0,-2 48-1 0 0,0-1 0 0 0,-1 1 0 0 0,-1 0 0 0 0,0 1 0 0 0,0-1 1 0 0,-2 0-1 0 0,1 1 0 0 0,-1 0 0 0 0,-1 0 0 0 0,-1 0 0 0 0,1 1 0 0 0,-15-19 0 0 0,11 19-4 0 0,-1 0 0 0 0,1 1-1 0 0,-2 0 1 0 0,1 1 0 0 0,-1 0-1 0 0,-1 1 1 0 0,1 0 0 0 0,-2 1 0 0 0,1 0-1 0 0,-1 1 1 0 0,-17-5 0 0 0,-7 1-18 0 0,0 1 0 0 0,-1 2 0 0 0,0 2 1 0 0,0 2-1 0 0,-56 2 0 0 0,-196 27-361 0 0,-156 61-1156 0 0,290-50 656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3:35.549"/>
    </inkml:context>
    <inkml:brush xml:id="br0">
      <inkml:brushProperty name="width" value="0.1" units="cm"/>
      <inkml:brushProperty name="height" value="0.1" units="cm"/>
      <inkml:brushProperty name="color" value="#F6630D"/>
    </inkml:brush>
  </inkml:definitions>
  <inkml:trace contextRef="#ctx0" brushRef="#br0">89 360 7485 0 0,'-6'-29'62'0'0,"6"28"17"0"0,0-1-1 0 0,0 1 1 0 0,0 0 0 0 0,0 0 0 0 0,0-1 0 0 0,0 1 0 0 0,0 0-1 0 0,0-1 1 0 0,1 1 0 0 0,-1 0 0 0 0,1 0 0 0 0,0-2 0 0 0,-1 2-34 0 0,0 1 0 0 0,0 0 0 0 0,0-1 1 0 0,0 1-1 0 0,0 0 0 0 0,0 0 0 0 0,0-1 0 0 0,0 1 1 0 0,0 0-1 0 0,1-1 0 0 0,-1 1 0 0 0,0 0 0 0 0,0 0 1 0 0,0-1-1 0 0,0 1 0 0 0,1 0 0 0 0,-1 0 0 0 0,0 0 1 0 0,0-1-1 0 0,0 1 0 0 0,1 0 0 0 0,-1 0 0 0 0,0 0 1 0 0,0-1-1 0 0,1 1 0 0 0,-1 0 0 0 0,0 0 0 0 0,0 0 1 0 0,1 0-1 0 0,-1 0 0 0 0,0 0 0 0 0,1 0 0 0 0,-1 0 1 0 0,0 0-1 0 0,0 0 0 0 0,1-1 0 0 0,-1 1 0 0 0,0 1 1 0 0,1-1-1 0 0,-1 0 0 0 0,0 0 0 0 0,1 0 1 0 0,-1 0-1 0 0,0 0 0 0 0,0 0 0 0 0,1 0 0 0 0,-1 0 1 0 0,0 0-1 0 0,0 1 0 0 0,1-1 0 0 0,-1 0 0 0 0,1 3 182 0 0,0 1 0 0 0,-1-1 0 0 0,1 0 0 0 0,-1 0 0 0 0,0 1 0 0 0,0-1-1 0 0,0 4 1 0 0,-1 3-5 0 0,2 39 238 0 0,-2 0 1 0 0,-3-1-1 0 0,-12 61 0 0 0,11-78-357 0 0,-24 115 268 0 0,-5 27-940 0 0,31-163-656 0 0,-1-19-217 0 0,0-20-505 0 0,6 10 1567 0 0,0-1 0 0 0,1 0 0 0 0,1 1 0 0 0,8-25 0 0 0,1-6 340 0 0,106-497 872 0 0,-110 508-271 0 0,1 0-1 0 0,28-63 0 0 0,-38 100-530 0 0,1 1 0 0 0,-1 0-1 0 0,1-1 1 0 0,-1 1-1 0 0,1 0 1 0 0,0-1 0 0 0,0 1-1 0 0,0 0 1 0 0,0 0 0 0 0,0 0-1 0 0,0-1 1 0 0,0 1 0 0 0,0 0-1 0 0,0 0 1 0 0,0 1-1 0 0,0-1 1 0 0,1 0 0 0 0,-1 0-1 0 0,0 1 1 0 0,1-1 0 0 0,1 0-1 0 0,-1 1-4 0 0,-1 0 0 0 0,1 0-1 0 0,-1 0 1 0 0,0 0 0 0 0,1 1-1 0 0,-1-1 1 0 0,0 1-1 0 0,1-1 1 0 0,-1 1 0 0 0,0-1-1 0 0,0 1 1 0 0,0 0 0 0 0,1 0-1 0 0,-1-1 1 0 0,0 1 0 0 0,0 0-1 0 0,0 0 1 0 0,1 2 0 0 0,5 5 67 0 0,-1 1 0 0 0,0 0 1 0 0,0 0-1 0 0,6 15 0 0 0,68 161 477 0 0,-19-39-162 0 0,41 110 676 0 0,-94-234-1117 0 0,-1 1 0 0 0,-1 0 0 0 0,-2 1 1 0 0,0-1-1 0 0,-1 1 0 0 0,-1 40 1 0 0,-2-62-131 0 0,0 0 1 0 0,0 0 0 0 0,-1 1 0 0 0,1-1 0 0 0,-1 0 0 0 0,1 0 0 0 0,-1 0 0 0 0,0 0-1 0 0,0 0 1 0 0,0 0 0 0 0,0 0 0 0 0,0 0 0 0 0,-1 0 0 0 0,-1 2 0 0 0,-5 2-1202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3:35.892"/>
    </inkml:context>
    <inkml:brush xml:id="br0">
      <inkml:brushProperty name="width" value="0.1" units="cm"/>
      <inkml:brushProperty name="height" value="0.1" units="cm"/>
      <inkml:brushProperty name="color" value="#F6630D"/>
    </inkml:brush>
  </inkml:definitions>
  <inkml:trace contextRef="#ctx0" brushRef="#br0">5 119 6973 0 0,'-5'-1'16'0'0,"5"-3"-12"0"0,5-6 20 0 0,5 4 0 0 0,5-2-8 0 0,4 0 8 0 0,4 0-8 0 0,3-1 0 0 0,8 0-16 0 0,4-2-20 0 0,2 3-140 0 0,3-5 56 0 0,-1 8-168 0 0,-6-5-232 0 0,0 1-177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3:36.235"/>
    </inkml:context>
    <inkml:brush xml:id="br0">
      <inkml:brushProperty name="width" value="0.1" units="cm"/>
      <inkml:brushProperty name="height" value="0.1" units="cm"/>
      <inkml:brushProperty name="color" value="#F6630D"/>
    </inkml:brush>
  </inkml:definitions>
  <inkml:trace contextRef="#ctx0" brushRef="#br0">17 125 8961 0 0,'0'-4'41'0'0,"0"0"0"0"0,-1 0 0 0 0,0 1 0 0 0,0-1 0 0 0,0 0 1 0 0,0 1-1 0 0,-1-1 0 0 0,1 1 0 0 0,-1-1 0 0 0,0 1 0 0 0,-2-4 0 0 0,11 18 346 0 0,0-1 1 0 0,-1 1-1 0 0,0 0 0 0 0,8 21 0 0 0,15 53 360 0 0,-22-61-500 0 0,-4-13-164 0 0,35 96 466 0 0,-32-93-506 0 0,1 0 1 0 0,1 0-1 0 0,0-1 0 0 0,0 0 1 0 0,15 15-1 0 0,-20-25-30 0 0,0 0-1 0 0,0 0 1 0 0,0 0 0 0 0,1 0 0 0 0,-1 0 0 0 0,1-1-1 0 0,0 1 1 0 0,0-1 0 0 0,0 0 0 0 0,0 0 0 0 0,0-1-1 0 0,0 1 1 0 0,0-1 0 0 0,0 0 0 0 0,1 0-1 0 0,6 0 1 0 0,-5-1-3 0 0,-1 0 0 0 0,1 0 0 0 0,-1-1 0 0 0,1 0 0 0 0,-1 0 0 0 0,1-1 0 0 0,-1 1-1 0 0,0-1 1 0 0,1-1 0 0 0,-1 1 0 0 0,0 0 0 0 0,8-7 0 0 0,-5 4-21 0 0,0-2 1 0 0,0 1-1 0 0,-1-1 1 0 0,1 0-1 0 0,-2 0 1 0 0,1-1-1 0 0,-1 0 1 0 0,0 0-1 0 0,-1-1 1 0 0,1 0-1 0 0,-2 1 1 0 0,1-2-1 0 0,-2 1 1 0 0,1 0-1 0 0,-1-1 1 0 0,0 0-1 0 0,-1 0 1 0 0,0 0-1 0 0,-1 0 1 0 0,1-15-1 0 0,-1 2-35 0 0,0 0 0 0 0,-1 0 0 0 0,-1-1 0 0 0,-1 1 1 0 0,-1 0-1 0 0,-2 0 0 0 0,0 1 0 0 0,-1-1 0 0 0,-15-34 0 0 0,20 55-157 0 0,0-1 0 0 0,-1 0 0 0 0,0 1 0 0 0,1-1 0 0 0,-1 1 0 0 0,0-1 0 0 0,0 1 0 0 0,-1 0 0 0 0,1 0 0 0 0,0 0 0 0 0,-1 0 0 0 0,-3-2 0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3:36.575"/>
    </inkml:context>
    <inkml:brush xml:id="br0">
      <inkml:brushProperty name="width" value="0.1" units="cm"/>
      <inkml:brushProperty name="height" value="0.1" units="cm"/>
      <inkml:brushProperty name="color" value="#F6630D"/>
    </inkml:brush>
  </inkml:definitions>
  <inkml:trace contextRef="#ctx0" brushRef="#br0">5 66 7873 0 0,'-1'-6'121'0'0,"0"0"1"0"0,0 0 0 0 0,0 0-1 0 0,1 0 1 0 0,0 0 0 0 0,0 0-1 0 0,0 0 1 0 0,2-8-1 0 0,-2 14-103 0 0,0 0 0 0 0,0 0 0 0 0,1 0 0 0 0,-1-1-1 0 0,0 1 1 0 0,0 0 0 0 0,0 0 0 0 0,0 0-1 0 0,0 0 1 0 0,0-1 0 0 0,0 1 0 0 0,0 0 0 0 0,0 0-1 0 0,1 0 1 0 0,-1 0 0 0 0,0 0 0 0 0,0-1-1 0 0,0 1 1 0 0,0 0 0 0 0,1 0 0 0 0,-1 0-1 0 0,0 0 1 0 0,0 0 0 0 0,0 0 0 0 0,0 0 0 0 0,1 0-1 0 0,-1 0 1 0 0,0 0 0 0 0,0 0 0 0 0,0 0-1 0 0,1 0 1 0 0,-1 0 0 0 0,0 0 0 0 0,0 0-1 0 0,0 0 1 0 0,1 0 0 0 0,-1 0 0 0 0,0 0 0 0 0,0 0-1 0 0,0 0 1 0 0,0 0 0 0 0,1 0 0 0 0,-1 0-1 0 0,0 0 1 0 0,0 0 0 0 0,0 0 0 0 0,0 1-1 0 0,1-1 1 0 0,-1 0 0 0 0,0 0 0 0 0,0 0 0 0 0,0 0-1 0 0,0 0 1 0 0,0 1 0 0 0,0-1 0 0 0,1 0-1 0 0,-1 0 1 0 0,0 0 0 0 0,0 1 0 0 0,8 8 376 0 0,17 36-108 0 0,-2 0 1 0 0,-1 1-1 0 0,-3 1 0 0 0,-2 1 0 0 0,-2 1 0 0 0,-2 0 1 0 0,10 77-1 0 0,-23-122-298 0 0,5 34-304 0 0,-2 0 0 0 0,-1 1-1 0 0,-3 0 1 0 0,-4 41-1 0 0,4-77 15 0 0,0 1 0 0 0,0-1 1 0 0,0 1-1 0 0,0-1 0 0 0,0 1 0 0 0,-4 5 0 0 0,-3 1-1052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3:36.932"/>
    </inkml:context>
    <inkml:brush xml:id="br0">
      <inkml:brushProperty name="width" value="0.1" units="cm"/>
      <inkml:brushProperty name="height" value="0.1" units="cm"/>
      <inkml:brushProperty name="color" value="#F6630D"/>
    </inkml:brush>
  </inkml:definitions>
  <inkml:trace contextRef="#ctx0" brushRef="#br0">3 215 5973 0 0,'0'-1'12'0'0,"0"1"1"0"0,0 0 0 0 0,0 0 0 0 0,0 0 0 0 0,0 0-1 0 0,0 0 1 0 0,0 0 0 0 0,0 0 0 0 0,0 0 0 0 0,0-1-1 0 0,0 1 1 0 0,0 0 0 0 0,0 0 0 0 0,0 0 0 0 0,0 0-1 0 0,0 0 1 0 0,0 0 0 0 0,0 0 0 0 0,0 0 0 0 0,0-1 0 0 0,0 1-1 0 0,0 0 1 0 0,0 0 0 0 0,0 0 0 0 0,-1 0 0 0 0,1 0-1 0 0,0 0 1 0 0,0 0 0 0 0,0 0 0 0 0,0 0 0 0 0,0 0-1 0 0,0 0 1 0 0,0-1 0 0 0,0 1 0 0 0,0 0 0 0 0,0 0-1 0 0,-1 0 1 0 0,1 0 0 0 0,0 0 0 0 0,0 0 0 0 0,0 0-1 0 0,0 0 1 0 0,13-3 335 0 0,89 10 25 0 0,0-5 0 0 0,0-5-1 0 0,163-24 1 0 0,-252 25-341 0 0,42-10 185 0 0,-51 11-190 0 0,0 0 0 0 0,-1-1-1 0 0,1 1 1 0 0,-1-1 0 0 0,1 0-1 0 0,-1 0 1 0 0,1 0 0 0 0,-1 0-1 0 0,0-1 1 0 0,0 1 0 0 0,4-5 642 0 0,-8-13-605 0 0,-4-58-13 0 0,4 75-39 0 0,1 1 0 0 0,0-1 1 0 0,-1 1-1 0 0,1-1 0 0 0,-1 1 0 0 0,0-1 1 0 0,0 1-1 0 0,0-1 0 0 0,0 1 0 0 0,0 0 1 0 0,0-1-1 0 0,-1 1 0 0 0,-2-3 1 0 0,3 4-5 0 0,0 0 1 0 0,-1 0 0 0 0,1 0 0 0 0,0 0-1 0 0,-1 0 1 0 0,1 0 0 0 0,-1 0 0 0 0,1 1-1 0 0,-1-1 1 0 0,1 1 0 0 0,-1-1 0 0 0,0 1-1 0 0,1 0 1 0 0,-1-1 0 0 0,-2 1 0 0 0,-1 0 5 0 0,0 1-1 0 0,0 0 1 0 0,0-1 0 0 0,1 2 0 0 0,-1-1 0 0 0,1 0 0 0 0,-1 1 0 0 0,1 0 0 0 0,-7 3 0 0 0,0 2 31 0 0,0 1 1 0 0,0 0 0 0 0,1 0 0 0 0,0 1 0 0 0,0 0-1 0 0,1 1 1 0 0,0 0 0 0 0,1 0 0 0 0,0 1-1 0 0,1 0 1 0 0,0 0 0 0 0,1 1 0 0 0,-10 24 0 0 0,12-26 47 0 0,1 1 1 0 0,-1 0-1 0 0,2 0 1 0 0,0 0-1 0 0,0 0 1 0 0,1 1 0 0 0,1-1-1 0 0,0 0 1 0 0,0 0-1 0 0,1 1 1 0 0,0-1-1 0 0,1 0 1 0 0,0 0-1 0 0,1 0 1 0 0,0 0 0 0 0,9 18-1 0 0,-8-23-70 0 0,-1 1 1 0 0,1-1-1 0 0,1 0 0 0 0,-1-1 0 0 0,1 1 1 0 0,0-1-1 0 0,0 0 0 0 0,1 0 0 0 0,0 0 1 0 0,-1-1-1 0 0,2 0 0 0 0,-1 0 0 0 0,0 0 1 0 0,1-1-1 0 0,-1 0 0 0 0,11 3 0 0 0,-2-2-388 0 0,1 0 0 0 0,-1-1-1 0 0,1-1 1 0 0,0-1-1 0 0,-1 0 1 0 0,27-2-1 0 0,-9-1-773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3:37.258"/>
    </inkml:context>
    <inkml:brush xml:id="br0">
      <inkml:brushProperty name="width" value="0.1" units="cm"/>
      <inkml:brushProperty name="height" value="0.1" units="cm"/>
      <inkml:brushProperty name="color" value="#F6630D"/>
    </inkml:brush>
  </inkml:definitions>
  <inkml:trace contextRef="#ctx0" brushRef="#br0">17 40 6533 0 0,'-2'-2'83'0'0,"1"0"0"0"0,-1 1 0 0 0,1-1 0 0 0,-1 0 0 0 0,1 0 1 0 0,0 0-1 0 0,0 0 0 0 0,0 0 0 0 0,0 0 0 0 0,0-1 0 0 0,0 1 1 0 0,1 0-1 0 0,-2-3 0 0 0,2 5-53 0 0,0-1 0 0 0,0 1 1 0 0,0 0-1 0 0,0-1 0 0 0,0 1 1 0 0,0 0-1 0 0,0 0 0 0 0,0-1 0 0 0,0 1 1 0 0,0 0-1 0 0,1-1 0 0 0,-1 1 0 0 0,0 0 1 0 0,0 0-1 0 0,0-1 0 0 0,0 1 0 0 0,0 0 1 0 0,0 0-1 0 0,1-1 0 0 0,-1 1 0 0 0,0 0 1 0 0,0 0-1 0 0,0-1 0 0 0,1 1 1 0 0,-1 0-1 0 0,0 0 0 0 0,0 0 0 0 0,0-1 1 0 0,1 1-1 0 0,-1 0 0 0 0,0 0 0 0 0,1 0 1 0 0,-1 0-1 0 0,2 0 21 0 0,-1 0 0 0 0,0 0 0 0 0,0 0 1 0 0,1 0-1 0 0,-1 1 0 0 0,0-1 0 0 0,0 0 0 0 0,0 1 0 0 0,1-1 1 0 0,-1 1-1 0 0,0 0 0 0 0,0-1 0 0 0,1 2 0 0 0,12 8 70 0 0,-1 0-1 0 0,-1 1 0 0 0,1 0 1 0 0,-2 1-1 0 0,0 0 0 0 0,0 1 1 0 0,-1 0-1 0 0,-1 1 0 0 0,0 0 1 0 0,-1 1-1 0 0,-1-1 0 0 0,0 2 1 0 0,-1-1-1 0 0,0 1 0 0 0,-1-1 1 0 0,-1 2-1 0 0,3 27 0 0 0,-7-38-116 0 0,0 0 0 0 0,0 0 0 0 0,-1-1-1 0 0,-2 11 1 0 0,3-14-2 0 0,0-1 0 0 0,0 0 0 0 0,-1 0 1 0 0,1 1-1 0 0,0-1 0 0 0,-1 0 0 0 0,1 0 0 0 0,-1 0 0 0 0,1 1 0 0 0,-1-1 1 0 0,0 0-1 0 0,1 0 0 0 0,-1 0 0 0 0,0 0 0 0 0,0 0 0 0 0,0 0 0 0 0,0 0 1 0 0,0-1-1 0 0,0 1 0 0 0,0 0 0 0 0,0 0 0 0 0,0-1 0 0 0,0 1 1 0 0,0-1-1 0 0,0 1 0 0 0,-1-1 0 0 0,-1 1 0 0 0,2-1-3 0 0,1 0 0 0 0,-1 0 0 0 0,0 0 0 0 0,1 0-1 0 0,-1 0 1 0 0,1 0 0 0 0,-1 0 0 0 0,0-1 0 0 0,1 1 0 0 0,-1 0 0 0 0,1 0-1 0 0,-1-1 1 0 0,0 1 0 0 0,1 0 0 0 0,-1-1 0 0 0,1 1 0 0 0,-1-1 0 0 0,1 1 0 0 0,-1-1-1 0 0,1 1 1 0 0,0-1 0 0 0,-1 1 0 0 0,1-1 0 0 0,0 1 0 0 0,-1-1 0 0 0,1 0 0 0 0,-4-21-61 0 0,5 15 43 0 0,0 0 1 0 0,0 0-1 0 0,4-14 1 0 0,16-33-41 0 0,49-91-1 0 0,-67 139 56 0 0,0 1 0 0 0,1 0-1 0 0,-1 1 1 0 0,1-1 0 0 0,0 1 0 0 0,1 0-1 0 0,-1-1 1 0 0,1 2 0 0 0,0-1-1 0 0,0 1 1 0 0,0-1 0 0 0,9-3-1 0 0,-12 6 5 0 0,0 0 1 0 0,0 1-1 0 0,1-1 0 0 0,-1 0 0 0 0,0 1 0 0 0,0-1 0 0 0,1 1 0 0 0,-1 0 0 0 0,0 0 0 0 0,1 0 1 0 0,-1 0-1 0 0,0 0 0 0 0,1 0 0 0 0,-1 1 0 0 0,0-1 0 0 0,0 1 0 0 0,1 0 0 0 0,-1-1 0 0 0,0 1 1 0 0,0 0-1 0 0,0 0 0 0 0,0 0 0 0 0,0 1 0 0 0,0-1 0 0 0,0 0 0 0 0,-1 1 0 0 0,1-1 0 0 0,0 1 1 0 0,-1 0-1 0 0,1 0 0 0 0,-1-1 0 0 0,1 1 0 0 0,-1 0 0 0 0,0 0 0 0 0,2 4 0 0 0,0 2 15 0 0,1 0 0 0 0,-1 1-1 0 0,-1-1 1 0 0,0 1-1 0 0,0 0 1 0 0,0-1 0 0 0,-1 1-1 0 0,-1 0 1 0 0,1 0 0 0 0,-2 11-1 0 0,-2 14 57 0 0,-10 44 0 0 0,8-55-51 0 0,3-11-72 0 0,-3 13-843 0 0,-3 50 1 0 0,10-70-63 0 0,-2-2-241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3:37.599"/>
    </inkml:context>
    <inkml:brush xml:id="br0">
      <inkml:brushProperty name="width" value="0.1" units="cm"/>
      <inkml:brushProperty name="height" value="0.1" units="cm"/>
      <inkml:brushProperty name="color" value="#F6630D"/>
    </inkml:brush>
  </inkml:definitions>
  <inkml:trace contextRef="#ctx0" brushRef="#br0">27 196 6597 0 0,'-7'-67'503'0'0,"5"48"-140"0"0,0-1-1 0 0,-1 0 0 0 0,-7-25 0 0 0,7 26 294 0 0,3 14-305 0 0,3 10 113 0 0,37 113 296 0 0,4 13 40 0 0,-28-68-540 0 0,-3 0 0 0 0,-2 1 0 0 0,-3 0-1 0 0,0 75 1 0 0,-8-132-342 0 0,-3 39-342 0 0,3-43 204 0 0,0 0-1 0 0,-1 0 1 0 0,0 0 0 0 0,0 0-1 0 0,1 0 1 0 0,-2 0-1 0 0,1 0 1 0 0,0 0 0 0 0,-1-1-1 0 0,1 1 1 0 0,-1-1 0 0 0,-2 4-1 0 0,-2 0-1102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10:09:08.226"/>
    </inkml:context>
    <inkml:brush xml:id="br0">
      <inkml:brushProperty name="width" value="0.1" units="cm"/>
      <inkml:brushProperty name="height" value="0.1" units="cm"/>
      <inkml:brushProperty name="color" value="#F6630D"/>
    </inkml:brush>
  </inkml:definitions>
  <inkml:trace contextRef="#ctx0" brushRef="#br0">590 133 6097 0 0,'-10'-16'128'0'0,"2"2"80"0"0,-1 1-1 0 0,-16-19 0 0 0,20 27-115 0 0,0 1-1 0 0,0 0 1 0 0,0-1-1 0 0,-1 2 0 0 0,1-1 1 0 0,-1 1-1 0 0,0-1 1 0 0,0 2-1 0 0,-8-4 0 0 0,0 2 86 0 0,0 0 0 0 0,0 1 0 0 0,0 0 0 0 0,0 1 0 0 0,0 1-1 0 0,-1 0 1 0 0,-16 2 0 0 0,22 0-55 0 0,-1 0 0 0 0,0 0 1 0 0,1 1-1 0 0,-1 1 0 0 0,1-1 0 0 0,0 1 1 0 0,0 1-1 0 0,0 0 0 0 0,0 0 0 0 0,1 1 1 0 0,-14 9-1 0 0,9-2 16 0 0,0 0 1 0 0,1 1-1 0 0,0 1 1 0 0,1 0-1 0 0,0 0 0 0 0,2 1 1 0 0,-9 17-1 0 0,-51 118 748 0 0,61-130-743 0 0,-1 5 35 0 0,0 1 1 0 0,2-1-1 0 0,1 2 1 0 0,1-1-1 0 0,-2 33 1 0 0,5-38-51 0 0,2-1 0 0 0,0 1 1 0 0,2 0-1 0 0,0 0 1 0 0,1-1-1 0 0,1 1 0 0 0,9 24 1 0 0,-10-35-86 0 0,1 0 1 0 0,0-1-1 0 0,1 0 1 0 0,0 0 0 0 0,1 0-1 0 0,-1 0 1 0 0,2-1-1 0 0,-1 0 1 0 0,1 0-1 0 0,0-1 1 0 0,1 0 0 0 0,0 0-1 0 0,0 0 1 0 0,12 6-1 0 0,-9-7-63 0 0,0-1-1 0 0,0 0 1 0 0,0-1 0 0 0,0-1-1 0 0,1 1 1 0 0,-1-2-1 0 0,1 1 1 0 0,0-2-1 0 0,0 0 1 0 0,0 0 0 0 0,0-1-1 0 0,15-2 1 0 0,-8 0-119 0 0,-1 0 1 0 0,1-2-1 0 0,-1 0 0 0 0,0-1 1 0 0,0-1-1 0 0,0-1 0 0 0,-1-1 1 0 0,0 0-1 0 0,-1-1 1 0 0,1 0-1 0 0,-2-2 0 0 0,1 0 1 0 0,-2 0-1 0 0,1-2 1 0 0,-2 0-1 0 0,0 0 0 0 0,0-1 1 0 0,-1-1-1 0 0,-1 0 1 0 0,0-1-1 0 0,-1 0 0 0 0,-1 0 1 0 0,-1-1-1 0 0,0 0 1 0 0,-1-1-1 0 0,9-35 0 0 0,-10 20-23 0 0,0 0-1 0 0,-3 0 1 0 0,0-65-1 0 0,-4 79 155 0 0,-1-1 0 0 0,0 0 0 0 0,-2 0 0 0 0,0 1 0 0 0,-1-1-1 0 0,-1 1 1 0 0,-16-34 0 0 0,17 45 13 0 0,1 0 0 0 0,-1 1 0 0 0,0 0 0 0 0,0 0 0 0 0,-1 0 0 0 0,0 1 0 0 0,0 0 0 0 0,-1 0 0 0 0,0 1 0 0 0,0-1 0 0 0,0 1 0 0 0,0 1 0 0 0,-1 0 0 0 0,0 0 0 0 0,-10-4 0 0 0,1 3-155 0 0,1 1 0 0 0,-1 0 0 0 0,1 1 0 0 0,-1 1 0 0 0,0 1-1 0 0,0 0 1 0 0,-18 2 0 0 0,-30 3-867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3:37.940"/>
    </inkml:context>
    <inkml:brush xml:id="br0">
      <inkml:brushProperty name="width" value="0.1" units="cm"/>
      <inkml:brushProperty name="height" value="0.1" units="cm"/>
      <inkml:brushProperty name="color" value="#F6630D"/>
    </inkml:brush>
  </inkml:definitions>
  <inkml:trace contextRef="#ctx0" brushRef="#br0">0 489 7005 0 0,'12'-1'17'0'0,"0"1"1"0"0,1-1 0 0 0,20 4 0 0 0,24-1 64 0 0,-24-3-77 0 0,94-6-22 0 0,-108 5 2 0 0,-1-1 0 0 0,1-1-1 0 0,-1 0 1 0 0,30-13 0 0 0,-46 17 14 0 0,0-1 1 0 0,0 0-1 0 0,0 0 1 0 0,-1 0-1 0 0,1 0 1 0 0,0 0-1 0 0,-1 0 0 0 0,1 0 1 0 0,0-1-1 0 0,-1 1 1 0 0,1-1-1 0 0,-1 1 1 0 0,0-1-1 0 0,0 0 0 0 0,1 1 1 0 0,-1-1-1 0 0,0 0 1 0 0,0 0-1 0 0,-1 1 1 0 0,1-1-1 0 0,0 0 0 0 0,-1 0 1 0 0,1 0-1 0 0,-1 0 1 0 0,1 0-1 0 0,-1-4 1 0 0,-1-1 13 0 0,1 0 1 0 0,-2-1 0 0 0,1 1 0 0 0,-1 0 0 0 0,0 0 0 0 0,-4-7-1 0 0,4 7-13 0 0,-1 0-1 0 0,1 0 1 0 0,0 0-1 0 0,1 0 1 0 0,-1-9-1 0 0,12 40 393 0 0,-4-10-238 0 0,30 119 1153 0 0,-6-18-836 0 0,0-19-2170 0 0,-28-89 807 0 0</inkml:trace>
  <inkml:trace contextRef="#ctx0" brushRef="#br0" timeOffset="1">549 25 6377 0 0,'-4'-8'248'0'0,"4"2"-152"0"0,-2 0 12 0 0,8 2-24 0 0,-8 5 4 0 0,2 0-4 0 0,-2 3 12 0 0,0 4 4 0 0,0-1-256 0 0,2 0 156 0 0,-5 6-68 0 0,5 1-160 0 0,-4 0-164 0 0,2-2-284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3:38.282"/>
    </inkml:context>
    <inkml:brush xml:id="br0">
      <inkml:brushProperty name="width" value="0.1" units="cm"/>
      <inkml:brushProperty name="height" value="0.1" units="cm"/>
      <inkml:brushProperty name="color" value="#F6630D"/>
    </inkml:brush>
  </inkml:definitions>
  <inkml:trace contextRef="#ctx0" brushRef="#br0">173 98 6881 0 0,'1'-1'69'0'0,"1"0"-1"0"0,0 0 1 0 0,-1 0 0 0 0,1 0 0 0 0,-1-1 0 0 0,1 1 0 0 0,-1-1 0 0 0,1 1 0 0 0,-1-1 0 0 0,0 1 0 0 0,0-1 0 0 0,0 0 0 0 0,0 1 0 0 0,0-1-1 0 0,0 0 1 0 0,0 0 0 0 0,-1 0 0 0 0,1 0 0 0 0,-1 0 0 0 0,1 0 0 0 0,-1 0 0 0 0,0 0 0 0 0,0 0 0 0 0,0 0 0 0 0,0 0 0 0 0,0 0-1 0 0,0 0 1 0 0,0 0 0 0 0,-1 0 0 0 0,1 0 0 0 0,-1 1 0 0 0,1-1 0 0 0,-1 0 0 0 0,-2-3 0 0 0,1 2 5 0 0,0 0 1 0 0,-1 0-1 0 0,1 1 1 0 0,-1-1-1 0 0,1 1 0 0 0,-1 0 1 0 0,0 0-1 0 0,0 0 1 0 0,0 0-1 0 0,-1 0 0 0 0,1 1 1 0 0,0-1-1 0 0,0 1 1 0 0,-1 0-1 0 0,1 0 1 0 0,-1 0-1 0 0,1 0 0 0 0,-1 1 1 0 0,0-1-1 0 0,1 1 1 0 0,-1 0-1 0 0,1 0 0 0 0,-1 1 1 0 0,0-1-1 0 0,1 1 1 0 0,-1-1-1 0 0,1 1 0 0 0,-1 0 1 0 0,1 1-1 0 0,0-1 1 0 0,-1 0-1 0 0,1 1 1 0 0,0 0-1 0 0,0 0 0 0 0,0 0 1 0 0,0 0-1 0 0,0 0 1 0 0,1 1-1 0 0,-1-1 0 0 0,1 1 1 0 0,-1-1-1 0 0,1 1 1 0 0,-2 3-1 0 0,-5 10-19 0 0,1 1 1 0 0,1-1-1 0 0,1 1 0 0 0,0 1 0 0 0,1-1 1 0 0,1 1-1 0 0,1 0 0 0 0,0 0 0 0 0,1 0 1 0 0,1 0-1 0 0,1 0 0 0 0,1 0 1 0 0,0 0-1 0 0,1 0 0 0 0,1 0 0 0 0,7 22 1 0 0,-8-34-79 0 0,0-1 1 0 0,0 0-1 0 0,0 1 1 0 0,1-1-1 0 0,0-1 1 0 0,0 1-1 0 0,0 0 1 0 0,1-1 0 0 0,-1 1-1 0 0,1-1 1 0 0,0 0-1 0 0,0 0 1 0 0,1-1-1 0 0,-1 1 1 0 0,1-1-1 0 0,0 0 1 0 0,0 0 0 0 0,9 3-1 0 0,-6-3-234 0 0,0-1 0 0 0,0 0-1 0 0,0 0 1 0 0,1-1 0 0 0,-1 0 0 0 0,0-1 0 0 0,1 0-1 0 0,-1 0 1 0 0,0 0 0 0 0,1-1 0 0 0,-1-1-1 0 0,10-2 1 0 0,6-2-1393 0 0,38-17 1 0 0,-34 11 516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3:38.672"/>
    </inkml:context>
    <inkml:brush xml:id="br0">
      <inkml:brushProperty name="width" value="0.1" units="cm"/>
      <inkml:brushProperty name="height" value="0.1" units="cm"/>
      <inkml:brushProperty name="color" value="#F6630D"/>
    </inkml:brush>
  </inkml:definitions>
  <inkml:trace contextRef="#ctx0" brushRef="#br0">170 589 5665 0 0,'0'-9'173'0'0,"0"0"0"0"0,0 0 1 0 0,-1 0-1 0 0,0 0 1 0 0,-1 0-1 0 0,1 0 0 0 0,-2 0 1 0 0,1 1-1 0 0,-7-15 1 0 0,-6-11 936 0 0,10 20-591 0 0,-1 1 0 0 0,0 0 0 0 0,-15-21 1 0 0,8 86-75 0 0,-27 80 879 0 0,0 5-512 0 0,38-129-794 0 0,1-1 0 0 0,0 0 1 0 0,1 0-1 0 0,-1 1 1 0 0,2-1-1 0 0,-1 0 1 0 0,1 1-1 0 0,0-1 1 0 0,0 0-1 0 0,5 13 0 0 0,-6-17-14 0 0,1-1-1 0 0,0 0 1 0 0,0 0-1 0 0,1 0 0 0 0,-1 0 1 0 0,0 0-1 0 0,1 0 0 0 0,-1 0 1 0 0,1 0-1 0 0,0-1 0 0 0,-1 1 1 0 0,1 0-1 0 0,0-1 1 0 0,0 0-1 0 0,0 1 0 0 0,0-1 1 0 0,0 0-1 0 0,1 0 0 0 0,-1 0 1 0 0,0 0-1 0 0,0 0 0 0 0,1-1 1 0 0,-1 1-1 0 0,0-1 1 0 0,1 1-1 0 0,-1-1 0 0 0,1 0 1 0 0,-1 0-1 0 0,0 0 0 0 0,1 0 1 0 0,-1-1-1 0 0,1 1 0 0 0,-1-1 1 0 0,0 1-1 0 0,1-1 1 0 0,3-1-1 0 0,2-2-28 0 0,1 1 0 0 0,-1-1 0 0 0,0 0 0 0 0,0-1 0 0 0,0 1 0 0 0,-1-2 0 0 0,0 1 0 0 0,0-1 0 0 0,0 0 0 0 0,-1-1 0 0 0,1 1-1 0 0,-2-1 1 0 0,1-1 0 0 0,-1 1 0 0 0,0-1 0 0 0,0 0 0 0 0,4-12 0 0 0,4-11 14 0 0,-1-1 0 0 0,-2-1-1 0 0,7-44 1 0 0,-9 45 30 0 0,-7 28-31 0 0,0 6 9 0 0,-1 14 10 0 0,3 24 1 0 0,1-23 77 0 0,1 1 0 0 0,0-1-1 0 0,1-1 1 0 0,1 1 0 0 0,1-1-1 0 0,1 0 1 0 0,0-1 0 0 0,1 0-1 0 0,0 0 1 0 0,1-1 0 0 0,19 19-1 0 0,-20-24 12 0 0,27 25 91 0 0,-35-32-183 0 0,1 0 0 0 0,-1 0 0 0 0,1 0-1 0 0,0-1 1 0 0,0 1 0 0 0,0-1 0 0 0,0 1 0 0 0,0-1 0 0 0,0 0-1 0 0,0-1 1 0 0,0 1 0 0 0,5 0 0 0 0,-7-1-7 0 0,1 0 1 0 0,-1-1-1 0 0,1 1 0 0 0,-1-1 1 0 0,0 1-1 0 0,1-1 0 0 0,-1 1 1 0 0,1-1-1 0 0,-1 0 1 0 0,0 1-1 0 0,0-1 0 0 0,1 0 1 0 0,-1 0-1 0 0,0 0 0 0 0,0 0 1 0 0,0 0-1 0 0,0-1 0 0 0,0 1 1 0 0,0 0-1 0 0,-1 0 0 0 0,2-3 1 0 0,15-34-202 0 0,-12 25 97 0 0,60-167-639 0 0,-54 144 713 0 0,-3-1 0 0 0,-1 0 0 0 0,2-43 0 0 0,-6-97-17 0 0,-5 153 50 0 0,0 0-1 0 0,-2 0 1 0 0,0 0-1 0 0,-2 0 0 0 0,-11-28 1 0 0,16 50-1 0 0,1 0 1 0 0,-1 0-1 0 0,0-1 1 0 0,0 1-1 0 0,0 1 1 0 0,-1-1-1 0 0,1 0 1 0 0,0 0 0 0 0,-1 0-1 0 0,1 1 1 0 0,-1-1-1 0 0,0 1 1 0 0,1-1-1 0 0,-1 1 1 0 0,0-1-1 0 0,0 1 1 0 0,0 0-1 0 0,0 0 1 0 0,0 0-1 0 0,0 0 1 0 0,0 0-1 0 0,-2 0 1 0 0,2 1-1 0 0,1 0-1 0 0,0 0 1 0 0,0 0 0 0 0,0 0 0 0 0,0 0 0 0 0,0 1 0 0 0,0-1 0 0 0,0 0-1 0 0,0 0 1 0 0,0 1 0 0 0,0-1 0 0 0,0 1 0 0 0,0-1 0 0 0,0 1-1 0 0,0-1 1 0 0,0 1 0 0 0,-2 1 0 0 0,2 0-1 0 0,-1 0 0 0 0,1 0-1 0 0,-1-1 1 0 0,1 1 0 0 0,0 1 0 0 0,0-1-1 0 0,0 0 1 0 0,0 0 0 0 0,0 0 0 0 0,0 0-1 0 0,0 3 1 0 0,-7 33-5 0 0,1 1 0 0 0,-3 70 0 0 0,11 81 73 0 0,0-155-49 0 0,-1-9-55 0 0,1 1 1 0 0,1-1 0 0 0,1 0 0 0 0,2 0 0 0 0,1 0 0 0 0,9 27 0 0 0,-9-37-213 0 0,-5-12 70 0 0,0 0 1 0 0,1 0 0 0 0,-1 0 0 0 0,1 0 0 0 0,0 0-1 0 0,0-1 1 0 0,0 1 0 0 0,1-1 0 0 0,-1 0-1 0 0,1 1 1 0 0,-1-1 0 0 0,1 0 0 0 0,0 0-1 0 0,7 4 1 0 0,8 4-1046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3:39.013"/>
    </inkml:context>
    <inkml:brush xml:id="br0">
      <inkml:brushProperty name="width" value="0.1" units="cm"/>
      <inkml:brushProperty name="height" value="0.1" units="cm"/>
      <inkml:brushProperty name="color" value="#F6630D"/>
    </inkml:brush>
  </inkml:definitions>
  <inkml:trace contextRef="#ctx0" brushRef="#br0">20 265 5789 0 0,'-5'-4'151'0'0,"4"4"-121"0"0,0 0 0 0 0,0-1 1 0 0,0 1-1 0 0,1 0 0 0 0,-1-1 0 0 0,0 1 1 0 0,0-1-1 0 0,1 1 0 0 0,-1-1 1 0 0,0 0-1 0 0,1 1 0 0 0,-1-1 0 0 0,1 0 1 0 0,-1 0-1 0 0,1 1 0 0 0,-1-1 0 0 0,1 0 1 0 0,-1 0-1 0 0,1 1 0 0 0,0-1 0 0 0,0 0 1 0 0,-1 0-1 0 0,1 0 0 0 0,0 0 0 0 0,0 0 1 0 0,0 1-1 0 0,0-1 0 0 0,0 0 0 0 0,0 0 1 0 0,0-2 152 0 0,80 10-158 0 0,-31-2-17 0 0,182 1-68 0 0,-200-7 217 0 0,1-2-1 0 0,-1-1 1 0 0,0-2 0 0 0,0-1 0 0 0,37-14 0 0 0,-56 17-92 0 0,0-1 0 0 0,-1-1 0 0 0,0 0 0 0 0,0-1 0 0 0,-1 0 0 0 0,0 0 0 0 0,15-14 0 0 0,-21 17-53 0 0,-1 0 0 0 0,1 0 1 0 0,0 0-1 0 0,-1-1 0 0 0,0 0 0 0 0,0 1 0 0 0,0-1 0 0 0,-1 0 1 0 0,0 0-1 0 0,0 0 0 0 0,0-1 0 0 0,0 1 0 0 0,-1 0 1 0 0,0-1-1 0 0,0 1 0 0 0,-1-1 0 0 0,1 1 0 0 0,-1-1 1 0 0,-1-7-1 0 0,1 12-2 0 0,0-1 0 0 0,0 0 0 0 0,0 0 0 0 0,0 0 1 0 0,-1 0-1 0 0,1 1 0 0 0,-1-1 0 0 0,1 0 0 0 0,-1 0 0 0 0,0 1 1 0 0,0-1-1 0 0,0 0 0 0 0,0 1 0 0 0,0-1 0 0 0,0 1 1 0 0,0-1-1 0 0,0 1 0 0 0,-1 0 0 0 0,1 0 0 0 0,0-1 0 0 0,-1 1 1 0 0,1 0-1 0 0,-1 0 0 0 0,1 0 0 0 0,-1 0 0 0 0,0 1 0 0 0,1-1 1 0 0,-1 0-1 0 0,0 1 0 0 0,0-1 0 0 0,1 1 0 0 0,-1-1 0 0 0,0 1 1 0 0,0 0-1 0 0,0 0 0 0 0,0 0 0 0 0,1 0 0 0 0,-1 0 0 0 0,0 0 1 0 0,0 1-1 0 0,0-1 0 0 0,-2 1 0 0 0,-4 1 77 0 0,1 1 0 0 0,-1 0 0 0 0,1 0 0 0 0,0 0 0 0 0,0 1 0 0 0,1 0 0 0 0,-1 0 0 0 0,-10 10 0 0 0,4-1 128 0 0,0 0 1 0 0,2 1-1 0 0,0 0 0 0 0,0 1 0 0 0,2 0 1 0 0,-1 0-1 0 0,2 1 0 0 0,0 1 1 0 0,-7 23-1 0 0,9-24-91 0 0,2 0 0 0 0,0 1-1 0 0,1-1 1 0 0,0 1 0 0 0,1-1 0 0 0,1 1 0 0 0,1 0-1 0 0,1-1 1 0 0,0 1 0 0 0,4 21 0 0 0,-3-31-83 0 0,0 0-1 0 0,1 0 1 0 0,-1 0-1 0 0,1 0 1 0 0,1-1-1 0 0,-1 1 1 0 0,1-1 0 0 0,0 0-1 0 0,0 0 1 0 0,1 0-1 0 0,0-1 1 0 0,0 1 0 0 0,0-1-1 0 0,1 0 1 0 0,0-1-1 0 0,0 0 1 0 0,0 1 0 0 0,0-2-1 0 0,1 1 1 0 0,-1-1-1 0 0,1 0 1 0 0,11 3 0 0 0,-6-2-237 0 0,0-2 1 0 0,-1 1 0 0 0,1-2 0 0 0,0 1 0 0 0,0-2 0 0 0,1 1 0 0 0,-1-2 0 0 0,0 1-1 0 0,0-2 1 0 0,0 0 0 0 0,-1 0 0 0 0,1-1 0 0 0,13-5 0 0 0,8-7-1334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3:39.800"/>
    </inkml:context>
    <inkml:brush xml:id="br0">
      <inkml:brushProperty name="width" value="0.1" units="cm"/>
      <inkml:brushProperty name="height" value="0.1" units="cm"/>
      <inkml:brushProperty name="color" value="#F6630D"/>
    </inkml:brush>
  </inkml:definitions>
  <inkml:trace contextRef="#ctx0" brushRef="#br0">12 27 10289 0 0,'0'-1'-1'0'0,"-1"1"44"0"0,0-1 0 0 0,0 0 0 0 0,0 0 0 0 0,0 0 0 0 0,0-1 0 0 0,0 1 0 0 0,1 0 0 0 0,-1 0 0 0 0,0 0 0 0 0,1-1 0 0 0,-1 1 0 0 0,1 0 0 0 0,0 0 0 0 0,-1-1 0 0 0,1 1 0 0 0,0 0 0 0 0,0-1 0 0 0,0 1 0 0 0,0-3 0 0 0,25 39 2560 0 0,2 20-1804 0 0,23 68 1 0 0,-44-104-1223 0 0,-1 0 0 0 0,0 0 0 0 0,-2 0 0 0 0,0 1 0 0 0,-1 0 0 0 0,-1-1 0 0 0,-2 35 0 0 0,0-35-938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3:40.143"/>
    </inkml:context>
    <inkml:brush xml:id="br0">
      <inkml:brushProperty name="width" value="0.1" units="cm"/>
      <inkml:brushProperty name="height" value="0.1" units="cm"/>
      <inkml:brushProperty name="color" value="#F6630D"/>
    </inkml:brush>
  </inkml:definitions>
  <inkml:trace contextRef="#ctx0" brushRef="#br0">235 4 10013 0 0,'1'-1'16'0'0,"-1"1"0"0"0,1 0 0 0 0,-1-1 0 0 0,1 1 0 0 0,-1 0 0 0 0,0 0 0 0 0,1-1 0 0 0,-1 1 0 0 0,1 0 0 0 0,0 0 0 0 0,-1 0 0 0 0,1 0 0 0 0,-1 0 0 0 0,1-1 0 0 0,-1 1 0 0 0,1 0 0 0 0,-1 0 0 0 0,1 1 0 0 0,-1-1 0 0 0,1 0 0 0 0,-1 0 0 0 0,1 0 0 0 0,-1 0 0 0 0,1 0 0 0 0,-1 0 0 0 0,1 1 0 0 0,-1-1 0 0 0,1 0 0 0 0,-1 0 0 0 0,1 1 0 0 0,-1-1 0 0 0,1 0 0 0 0,-1 1 0 0 0,0-1 0 0 0,1 1 0 0 0,-1-1 0 0 0,0 0 0 0 0,1 1 0 0 0,-1-1 0 0 0,1 2 0 0 0,18 22 591 0 0,87 131 1353 0 0,21 34-993 0 0,-99-142-865 0 0,-2 1 0 0 0,22 58 0 0 0,-42-93-91 0 0,-2 0 1 0 0,0 1-1 0 0,0 0 1 0 0,-1-1 0 0 0,-1 1-1 0 0,-1 1 1 0 0,0-1-1 0 0,0 0 1 0 0,-1 0 0 0 0,-3 16-1 0 0,1-20-6 0 0,0 0 0 0 0,-1 0 0 0 0,0 0 0 0 0,0-1 0 0 0,-1 1 0 0 0,-1-1-1 0 0,0 0 1 0 0,0 0 0 0 0,0 0 0 0 0,-1-1 0 0 0,-1 1 0 0 0,1-1 0 0 0,-1-1-1 0 0,-13 11 1 0 0,-4 1-94 0 0,-1-1 0 0 0,-1-1-1 0 0,-1-2 1 0 0,0 0-1 0 0,-1-2 1 0 0,-33 11-1 0 0,-181 45-2419 0 0,153-47 1008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3:48.970"/>
    </inkml:context>
    <inkml:brush xml:id="br0">
      <inkml:brushProperty name="width" value="0.1" units="cm"/>
      <inkml:brushProperty name="height" value="0.1" units="cm"/>
      <inkml:brushProperty name="color" value="#F6630D"/>
    </inkml:brush>
  </inkml:definitions>
  <inkml:trace contextRef="#ctx0" brushRef="#br0">22 315 8397 0 0,'-21'-62'409'0'0,"21"61"-366"0"0,0 0 0 0 0,-1 0 1 0 0,1 0-1 0 0,0 0 0 0 0,0 0 0 0 0,0 0 0 0 0,0 0 0 0 0,0-1 0 0 0,0 1 1 0 0,1 0-1 0 0,-1 0 0 0 0,0 0 0 0 0,0 0 0 0 0,1 0 0 0 0,-1 0 0 0 0,1 0 0 0 0,-1 0 1 0 0,1 0-1 0 0,-1 0 0 0 0,1 1 0 0 0,-1-1 0 0 0,1 0 0 0 0,0 0 0 0 0,-1 0 1 0 0,1 1-1 0 0,0-1 0 0 0,0 0 0 0 0,1 0 0 0 0,8-13 948 0 0,11-48 742 0 0,-18 51-1708 0 0,1 0 0 0 0,0 1 1 0 0,0 0-1 0 0,1 0 1 0 0,1 0-1 0 0,0 1 1 0 0,0-1-1 0 0,12-11 1 0 0,-15 17-26 0 0,0 0 0 0 0,1 0 1 0 0,-1 1-1 0 0,1-1 0 0 0,0 1 1 0 0,0 0-1 0 0,0 0 0 0 0,1 0 0 0 0,-1 1 1 0 0,1 0-1 0 0,-1 0 0 0 0,1 0 1 0 0,0 0-1 0 0,0 1 0 0 0,0-1 0 0 0,0 1 1 0 0,0 1-1 0 0,0-1 0 0 0,0 1 1 0 0,9 0-1 0 0,-11 0 3 0 0,0 1 0 0 0,0 0 0 0 0,0 0-1 0 0,0 0 1 0 0,0 0 0 0 0,0 0 0 0 0,-1 1 0 0 0,1-1 0 0 0,0 1 0 0 0,-1 0 0 0 0,1 0-1 0 0,-1 0 1 0 0,0 0 0 0 0,3 3 0 0 0,-1 0 15 0 0,0 0 0 0 0,-1 0-1 0 0,0 0 1 0 0,0 1 0 0 0,0-1-1 0 0,3 12 1 0 0,0 2 60 0 0,-2 1 0 0 0,0 0-1 0 0,1 27 1 0 0,-3-21-20 0 0,-1-1 0 0 0,-2 0 0 0 0,-1 0 0 0 0,0 0 0 0 0,-10 37 0 0 0,9-47-42 0 0,-2 0 0 0 0,0 0 0 0 0,0-1 0 0 0,-1 1 0 0 0,-1-1 0 0 0,-1-1 0 0 0,0 1 0 0 0,0-1 0 0 0,-1-1 0 0 0,-12 13 0 0 0,14-18-8 0 0,-1 0 1 0 0,1 0-1 0 0,-2-1 0 0 0,1 0 1 0 0,-18 9-1 0 0,21-13 2 0 0,-1 0 1 0 0,1 0-1 0 0,0 0 1 0 0,0 0-1 0 0,-1-1 0 0 0,1 0 1 0 0,-1 0-1 0 0,1-1 1 0 0,-1 0-1 0 0,1 1 0 0 0,-1-2 1 0 0,-7 0-1 0 0,12 1-6 0 0,-1-1-1 0 0,1 1 1 0 0,0 0-1 0 0,0 0 1 0 0,0-1-1 0 0,-1 1 1 0 0,1-1-1 0 0,0 1 1 0 0,0-1-1 0 0,0 0 1 0 0,0 1 0 0 0,0-1-1 0 0,0 0 1 0 0,0 0-1 0 0,1 0 1 0 0,-1 0-1 0 0,0 0 1 0 0,0 0-1 0 0,0 0 1 0 0,1 0-1 0 0,-2-2 1 0 0,1 1 2 0 0,1 0 0 0 0,-1 0 0 0 0,1 0 0 0 0,0-1 0 0 0,-1 1 0 0 0,1 0 0 0 0,0 0 0 0 0,0-1 0 0 0,1 1 0 0 0,-1 0 0 0 0,1-3 0 0 0,0-1 6 0 0,1-1 0 0 0,0 1 1 0 0,1 0-1 0 0,-1 0 0 0 0,1 1 0 0 0,0-1 0 0 0,6-8 0 0 0,-4 8-11 0 0,0 1-1 0 0,1 0 1 0 0,-1-1 0 0 0,1 2-1 0 0,0-1 1 0 0,0 1 0 0 0,0 0 0 0 0,1 0-1 0 0,-1 0 1 0 0,1 1 0 0 0,0 0-1 0 0,0 1 1 0 0,0 0 0 0 0,8-2-1 0 0,-11 3 13 0 0,1 0 0 0 0,-1 1 0 0 0,1 0-1 0 0,-1 0 1 0 0,1 0 0 0 0,-1 0-1 0 0,1 1 1 0 0,-1-1 0 0 0,1 1-1 0 0,-1 0 1 0 0,0 1 0 0 0,1-1 0 0 0,-1 1-1 0 0,0 0 1 0 0,0 0 0 0 0,0 0-1 0 0,0 0 1 0 0,-1 1 0 0 0,1 0 0 0 0,-1 0-1 0 0,1 0 1 0 0,-1 0 0 0 0,0 0-1 0 0,4 5 1 0 0,3 7 53 0 0,-1 0-1 0 0,8 17 1 0 0,-10-16-40 0 0,2-1 0 0 0,16 24 0 0 0,-22-35-204 0 0,1 0-1 0 0,-1 0 1 0 0,1-1 0 0 0,-1 1 0 0 0,1-1 0 0 0,0 0-1 0 0,0 0 1 0 0,1 0 0 0 0,-1-1 0 0 0,0 0-1 0 0,1 0 1 0 0,0 0 0 0 0,8 2 0 0 0,7-3-2216 0 0,-11-2 895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3:49.327"/>
    </inkml:context>
    <inkml:brush xml:id="br0">
      <inkml:brushProperty name="width" value="0.1" units="cm"/>
      <inkml:brushProperty name="height" value="0.1" units="cm"/>
      <inkml:brushProperty name="color" value="#F6630D"/>
    </inkml:brush>
  </inkml:definitions>
  <inkml:trace contextRef="#ctx0" brushRef="#br0">115 59 8561 0 0,'1'-5'62'0'0,"0"0"8"0"0,1-1 1 0 0,-1 1-1 0 0,1-1 1 0 0,0 1-1 0 0,5-10 1 0 0,-7 14-35 0 0,1 0 0 0 0,0 0 1 0 0,-1 1-1 0 0,1-1 0 0 0,0 0 1 0 0,-1 0-1 0 0,1 1 0 0 0,0-1 1 0 0,0 1-1 0 0,0-1 0 0 0,-1 1 1 0 0,1-1-1 0 0,0 1 0 0 0,0-1 1 0 0,0 1-1 0 0,0 0 0 0 0,0-1 1 0 0,0 1-1 0 0,0 0 0 0 0,0 0 1 0 0,0 0-1 0 0,0 0 0 0 0,0 0 0 0 0,0 0 1 0 0,0 0-1 0 0,0 0 0 0 0,0 0 1 0 0,0 0-1 0 0,0 1 0 0 0,0-1 1 0 0,0 0-1 0 0,-1 1 0 0 0,1-1 1 0 0,0 1-1 0 0,0-1 0 0 0,0 1 1 0 0,0-1-1 0 0,0 1 0 0 0,-1-1 1 0 0,1 1-1 0 0,0 0 0 0 0,0 0 1 0 0,25 22 1055 0 0,-1 0 0 0 0,-1 2 0 0 0,38 50 0 0 0,-17-19-45 0 0,-22-29-619 0 0,-1 1 0 0 0,-1 1 1 0 0,-2 1-1 0 0,-1 1 0 0 0,20 46 1 0 0,-33-63-328 0 0,0 1 1 0 0,-1 0 0 0 0,0 0-1 0 0,-1 1 1 0 0,-1-1-1 0 0,1 22 1 0 0,-3-26-68 0 0,-1 0 0 0 0,0 0 1 0 0,-1 0-1 0 0,0 0 0 0 0,0 0 0 0 0,-1 0 1 0 0,-1-1-1 0 0,0 1 0 0 0,-9 17 0 0 0,2-10-171 0 0,-1-1 0 0 0,-1-1 0 0 0,0 0-1 0 0,0-1 1 0 0,-2 0 0 0 0,0-1-1 0 0,-1-1 1 0 0,0 0 0 0 0,-1-1-1 0 0,-21 11 1 0 0,-11 4-1321 0 0,-2-3 0 0 0,-79 27-1 0 0,55-23-473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04.643"/>
    </inkml:context>
    <inkml:brush xml:id="br0">
      <inkml:brushProperty name="width" value="0.1" units="cm"/>
      <inkml:brushProperty name="height" value="0.1" units="cm"/>
      <inkml:brushProperty name="color" value="#F6630D"/>
    </inkml:brush>
  </inkml:definitions>
  <inkml:trace contextRef="#ctx0" brushRef="#br0">142 14 6125 0 0,'-25'2'521'0'0,"21"-2"-240"0"0,0 0 0 0 0,1 0-1 0 0,-1 0 1 0 0,0 0 0 0 0,1 1-1 0 0,-6 1 1 0 0,-24 12 5843 0 0,78-21-3975 0 0,61-1-2001 0 0,190-9 20 0 0,-453 34-309 0 0,82-8 112 0 0,-175 34-99 0 0,234-37 128 0 0,16-6 0 0 0,0 0 0 0 0,0 1 0 0 0,-1-1 0 0 0,1 0 0 0 0,0 0 0 0 0,0 0 0 0 0,0 0 0 0 0,0 0 1 0 0,0 0-1 0 0,0 0 0 0 0,0 1 0 0 0,0-1 0 0 0,0 0 0 0 0,0 0 0 0 0,0 0 0 0 0,0 0 0 0 0,-1 0 0 0 0,1 1 0 0 0,0-1 0 0 0,0 0 0 0 0,0 0 0 0 0,0 0 0 0 0,0 0 0 0 0,0 0 0 0 0,0 1 0 0 0,0-1 0 0 0,1 0 0 0 0,-1 0 0 0 0,0 0 0 0 0,0 0 0 0 0,0 0 0 0 0,0 1 0 0 0,0-1 0 0 0,0 0 0 0 0,0 0 0 0 0,0 0 0 0 0,0 0 0 0 0,0 0 0 0 0,0 0 0 0 0,0 1 0 0 0,1-1 0 0 0,-1 0 0 0 0,0 0 0 0 0,0 0 0 0 0,0 0 0 0 0,0 0 0 0 0,2 1 2 0 0,1 0-1 0 0,-1 0 0 0 0,0 0 0 0 0,0 0 1 0 0,1-1-1 0 0,-1 1 0 0 0,0-1 0 0 0,1 0 0 0 0,-1 0 1 0 0,4 0-1 0 0,26 1-51 0 0,4-1-1463 0 0,0-1 0 0 0,69-10 0 0 0,-84 5-222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2T09:44:06.321"/>
    </inkml:context>
    <inkml:brush xml:id="br0">
      <inkml:brushProperty name="width" value="0.1" units="cm"/>
      <inkml:brushProperty name="height" value="0.1" units="cm"/>
      <inkml:brushProperty name="color" value="#F6630D"/>
    </inkml:brush>
  </inkml:definitions>
  <inkml:trace contextRef="#ctx0" brushRef="#br0">35 408 8429 0 0,'-1'-3'79'0'0,"0"-1"0"0"0,1 1 1 0 0,-1 0-1 0 0,1 0 0 0 0,0-1 1 0 0,0 1-1 0 0,1 0 0 0 0,-1-1 1 0 0,1 1-1 0 0,-1 0 0 0 0,3-5 0 0 0,0-4 371 0 0,3-3 676 0 0,-1 9-210 0 0,-5 6-900 0 0,0-1 0 0 0,0 1 0 0 0,0 0 0 0 0,0 0 0 0 0,0 0 0 0 0,1 0 0 0 0,-1 0-1 0 0,0 0 1 0 0,0 0 0 0 0,0 0 0 0 0,0 0 0 0 0,0 0 0 0 0,0 0 0 0 0,1 0-1 0 0,-1 0 1 0 0,0 0 0 0 0,0 0 0 0 0,0 0 0 0 0,0 0 0 0 0,0 0 0 0 0,0 0 0 0 0,1 0-1 0 0,-1 0 1 0 0,0 0 0 0 0,0 0 0 0 0,0 0 0 0 0,0 0 0 0 0,0 0 0 0 0,0 1-1 0 0,0-1 1 0 0,1 0 0 0 0,-1 0 0 0 0,0 0 0 0 0,0 0 0 0 0,0 0 0 0 0,0 0 0 0 0,0 0-1 0 0,0 0 1 0 0,0 1 0 0 0,0-1 0 0 0,0 0 0 0 0,0 0 0 0 0,0 0 0 0 0,0 0-1 0 0,1 3 69 0 0,0 0 0 0 0,-1 0 0 0 0,1-1 0 0 0,-1 1 0 0 0,0 0 0 0 0,0 0 0 0 0,0 0 0 0 0,-1 4 0 0 0,0 5 76 0 0,-2 101 740 0 0,4 90-88 0 0,-1-199-802 0 0,1 25 11 0 0,2-1 1 0 0,1 0 0 0 0,1 0-1 0 0,1 0 1 0 0,10 28-1 0 0,-16-56-15 0 0,0 1 0 0 0,0-1 1 0 0,0 1-1 0 0,0-1 0 0 0,1 1 0 0 0,-1-1 0 0 0,0 1 0 0 0,0-1 0 0 0,0 0 0 0 0,0 1 0 0 0,0-1 0 0 0,1 1 0 0 0,-1-1 0 0 0,0 0 0 0 0,0 1 0 0 0,1-1 0 0 0,-1 1 0 0 0,0-1 0 0 0,1 0 0 0 0,-1 1 0 0 0,0-1 0 0 0,1 0 0 0 0,-1 0 0 0 0,1 1 1 0 0,-1-1-1 0 0,0 0 0 0 0,1 0 0 0 0,-1 0 0 0 0,1 1 0 0 0,-1-1 0 0 0,0 0 0 0 0,1 0 0 0 0,-1 0 0 0 0,1 0 0 0 0,-1 0 0 0 0,1 0 0 0 0,0 0 0 0 0,0-1 10 0 0,0 0 0 0 0,0 0 0 0 0,0 0-1 0 0,0 0 1 0 0,0 0 0 0 0,-1-1 0 0 0,1 1 0 0 0,0 0 0 0 0,-1-1 0 0 0,1 1-1 0 0,-1 0 1 0 0,1-2 0 0 0,9-46 143 0 0,-8 23-165 0 0,-1 0-1 0 0,-2-1 1 0 0,-1 1 0 0 0,-7-37-1 0 0,-32-102-46 0 0,-1-8 7 0 0,31 109 51 0 0,-6-121-1 0 0,17 183-6 0 0,0-1 0 0 0,0 0 0 0 0,0 0 0 0 0,1 1 0 0 0,-1-1-1 0 0,1 0 1 0 0,0 0 0 0 0,0 1 0 0 0,0-1 0 0 0,0 1 0 0 0,0-1 0 0 0,1 1 0 0 0,-1-1 0 0 0,1 1-1 0 0,-1 0 1 0 0,1 0 0 0 0,3-3 0 0 0,-2 2-2 0 0,1 0 0 0 0,0 0 0 0 0,0 0 0 0 0,1 1 1 0 0,-1 0-1 0 0,0 0 0 0 0,1 0 0 0 0,-1 0 0 0 0,7-1 0 0 0,8 0-6 0 0,0 0 0 0 0,0 2 0 0 0,37 0 0 0 0,-55 1 10 0 0,33 3 5 0 0,-1 2 1 0 0,0 1-1 0 0,0 1 1 0 0,0 2-1 0 0,34 14 0 0 0,-25-9-5 0 0,-36-13 1 0 0,0 1-1 0 0,0 0 1 0 0,0 1-1 0 0,0-1 1 0 0,-1 1-1 0 0,1 0 1 0 0,-1 1-1 0 0,0-1 1 0 0,0 1-1 0 0,5 4 1 0 0,-10-6 3 0 0,0 0 1 0 0,0 0 0 0 0,0-1-1 0 0,0 1 1 0 0,0 0 0 0 0,0 0-1 0 0,0 0 1 0 0,-1-1 0 0 0,1 1-1 0 0,-1 0 1 0 0,1 0 0 0 0,-1-1-1 0 0,0 1 1 0 0,0 0 0 0 0,1-1-1 0 0,-1 1 1 0 0,-3 2 0 0 0,-20 33 115 0 0,18-30-82 0 0,0-1-1 0 0,-1 0 0 0 0,1 0 0 0 0,-1 0 0 0 0,-12 8 1 0 0,-13 9 103 0 0,16-11-87 0 0,0-1-1 0 0,-1 0 0 0 0,-1-1 1 0 0,0-1-1 0 0,-29 10 1 0 0,-20 10-3 0 0,61-25-49 0 0,2-3 0 0 0,0 1 0 0 0,1 0 0 0 0,-1 0-1 0 0,0 1 1 0 0,1-1 0 0 0,-4 4 0 0 0,6-5-2 0 0,1-1 0 0 0,-1 1 1 0 0,1 0-1 0 0,-1 0 0 0 0,1-1 0 0 0,-1 1 0 0 0,1 0 1 0 0,-1 0-1 0 0,1 0 0 0 0,0 0 0 0 0,0-1 1 0 0,0 1-1 0 0,-1 0 0 0 0,1 0 0 0 0,0 0 0 0 0,0 0 1 0 0,0 0-1 0 0,0 0 0 0 0,0-1 0 0 0,0 1 0 0 0,1 0 1 0 0,-1 0-1 0 0,0 0 0 0 0,0 0 0 0 0,1 0 1 0 0,-1-1-1 0 0,0 1 0 0 0,1 0 0 0 0,-1 0 0 0 0,1-1 1 0 0,-1 1-1 0 0,1 0 0 0 0,-1 0 0 0 0,1-1 0 0 0,-1 1 1 0 0,2 0-1 0 0,6 7 5 0 0,0 0 0 0 0,0-1 0 0 0,1 0 0 0 0,0 0 0 0 0,17 9 1 0 0,57 24 50 0 0,-22-12-30 0 0,75 50-3 0 0,-116-65-15 0 0,-1 1 1 0 0,0 0 0 0 0,-1 2-1 0 0,24 27 1 0 0,-39-40 9 0 0,-1-1-1 0 0,0 1 1 0 0,0-1 0 0 0,0 1-1 0 0,-1 0 1 0 0,1 0 0 0 0,0-1-1 0 0,-1 1 1 0 0,0 1-1 0 0,0-1 1 0 0,0 0 0 0 0,0 0-1 0 0,0 0 1 0 0,-1 0-1 0 0,0 1 1 0 0,1-1 0 0 0,-1 7-1 0 0,-1-8 13 0 0,0 1 0 0 0,0 0 0 0 0,0-1 1 0 0,0 1-1 0 0,0-1 0 0 0,-1 1 0 0 0,1-1 0 0 0,-1 1 0 0 0,0-1 0 0 0,0 0 0 0 0,1 0 0 0 0,-1 0 0 0 0,0 0 0 0 0,-1 0 0 0 0,1 0 1 0 0,0-1-1 0 0,-1 1 0 0 0,1-1 0 0 0,0 1 0 0 0,-5 0 0 0 0,-11 5-211 0 0,-1-1 0 0 0,0 0-1 0 0,1-2 1 0 0,-1 0 0 0 0,-1-1 0 0 0,1-2-1 0 0,0 1 1 0 0,-1-2 0 0 0,-35-4 0 0 0,49 3-377 0 0,-1 0-1 0 0,1 0 1 0 0,0 0 0 0 0,-1-1-1 0 0,1 0 1 0 0,0 0 0 0 0,0-1 0 0 0,-7-3-1 0 0,6-2-1010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7/2/2024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17</a:t>
            </a:fld>
            <a:endParaRPr lang="en-US"/>
          </a:p>
        </p:txBody>
      </p:sp>
    </p:spTree>
    <p:extLst>
      <p:ext uri="{BB962C8B-B14F-4D97-AF65-F5344CB8AC3E}">
        <p14:creationId xmlns:p14="http://schemas.microsoft.com/office/powerpoint/2010/main" val="162675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7/2/2024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7/2/2024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creativecommons.org/licenses/by/3.0/" TargetMode="External"/><Relationship Id="rId3" Type="http://schemas.openxmlformats.org/officeDocument/2006/relationships/hyperlink" Target="http://commons.wikimedia.org/wiki/File:User_icon_2.svg" TargetMode="External"/><Relationship Id="rId7" Type="http://schemas.openxmlformats.org/officeDocument/2006/relationships/hyperlink" Target="https://www.flickr.com/photos/jeepersmedia/14765960308/" TargetMode="External"/><Relationship Id="rId12" Type="http://schemas.openxmlformats.org/officeDocument/2006/relationships/image" Target="../media/image2000.png"/><Relationship Id="rId2" Type="http://schemas.openxmlformats.org/officeDocument/2006/relationships/image" Target="../media/image247.png"/><Relationship Id="rId1" Type="http://schemas.openxmlformats.org/officeDocument/2006/relationships/slideLayout" Target="../slideLayouts/slideLayout2.xml"/><Relationship Id="rId6" Type="http://schemas.openxmlformats.org/officeDocument/2006/relationships/image" Target="../media/image249.jpeg"/><Relationship Id="rId11" Type="http://schemas.openxmlformats.org/officeDocument/2006/relationships/customXml" Target="../ink/ink239.xml"/><Relationship Id="rId5" Type="http://schemas.openxmlformats.org/officeDocument/2006/relationships/hyperlink" Target="https://pixabay.com/illustrations/icon-business-user-business-icons-1740415/" TargetMode="External"/><Relationship Id="rId10" Type="http://schemas.openxmlformats.org/officeDocument/2006/relationships/hyperlink" Target="https://openclipart.org/detail/22037/notes-by-agone" TargetMode="External"/><Relationship Id="rId4" Type="http://schemas.openxmlformats.org/officeDocument/2006/relationships/image" Target="../media/image248.png"/><Relationship Id="rId9" Type="http://schemas.openxmlformats.org/officeDocument/2006/relationships/image" Target="../media/image250.png"/></Relationships>
</file>

<file path=ppt/slides/_rels/slide14.xml.rels><?xml version="1.0" encoding="UTF-8" standalone="yes"?>
<Relationships xmlns="http://schemas.openxmlformats.org/package/2006/relationships"><Relationship Id="rId3" Type="http://schemas.openxmlformats.org/officeDocument/2006/relationships/image" Target="../media/image251.jpeg"/><Relationship Id="rId2" Type="http://schemas.openxmlformats.org/officeDocument/2006/relationships/hyperlink" Target="https://github.com/soyuztechnologies/BTP_Architect_Training/blob/master/Day%203/04approuter.zi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help.sap.com/docs/btp/sap-business-technology-platform/application-security-descriptor-configuration-synta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2.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253.png"/><Relationship Id="rId4" Type="http://schemas.openxmlformats.org/officeDocument/2006/relationships/hyperlink" Target="http://www.dribbble.com/" TargetMode="External"/></Relationships>
</file>

<file path=ppt/slides/_rels/slide23.xml.rels><?xml version="1.0" encoding="UTF-8" standalone="yes"?>
<Relationships xmlns="http://schemas.openxmlformats.org/package/2006/relationships"><Relationship Id="rId8" Type="http://schemas.openxmlformats.org/officeDocument/2006/relationships/image" Target="../media/image259.jpeg"/><Relationship Id="rId3" Type="http://schemas.openxmlformats.org/officeDocument/2006/relationships/image" Target="../media/image254.jpeg"/><Relationship Id="rId7" Type="http://schemas.openxmlformats.org/officeDocument/2006/relationships/image" Target="../media/image258.tiff"/><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257.tiff"/><Relationship Id="rId5" Type="http://schemas.openxmlformats.org/officeDocument/2006/relationships/image" Target="../media/image256.tiff"/><Relationship Id="rId4" Type="http://schemas.openxmlformats.org/officeDocument/2006/relationships/image" Target="../media/image255.tiff"/><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jurnaloftalmologi.org/index.php/announce/viewarticle/122" TargetMode="Externa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pixabay.com/en/computer-user-icon-peolpe-avatar-1331579/"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customXml" Target="../ink/ink1.xml"/><Relationship Id="rId80" Type="http://schemas.openxmlformats.org/officeDocument/2006/relationships/customXml" Target="../ink/ink2.xml"/><Relationship Id="rId3" Type="http://schemas.openxmlformats.org/officeDocument/2006/relationships/hyperlink" Target="https://jurnaloftalmologi.org/index.php/announce/viewarticle/122" TargetMode="External"/><Relationship Id="rId7" Type="http://schemas.openxmlformats.org/officeDocument/2006/relationships/hyperlink" Target="https://pixabay.com/en/computer-user-icon-peolpe-avatar-1331579/" TargetMode="Externa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5.png"/><Relationship Id="rId79" Type="http://schemas.openxmlformats.org/officeDocument/2006/relationships/image" Target="../media/image203.png"/><Relationship Id="rId5" Type="http://schemas.openxmlformats.org/officeDocument/2006/relationships/image" Target="../media/image7.png"/><Relationship Id="rId81" Type="http://schemas.openxmlformats.org/officeDocument/2006/relationships/image" Target="../media/image20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6" Type="http://schemas.openxmlformats.org/officeDocument/2006/relationships/customXml" Target="../ink/ink15.xml"/><Relationship Id="rId21" Type="http://schemas.openxmlformats.org/officeDocument/2006/relationships/image" Target="../media/image17.png"/><Relationship Id="rId42" Type="http://schemas.openxmlformats.org/officeDocument/2006/relationships/customXml" Target="../ink/ink23.xml"/><Relationship Id="rId47" Type="http://schemas.openxmlformats.org/officeDocument/2006/relationships/image" Target="../media/image30.png"/><Relationship Id="rId63" Type="http://schemas.openxmlformats.org/officeDocument/2006/relationships/image" Target="../media/image38.png"/><Relationship Id="rId68" Type="http://schemas.openxmlformats.org/officeDocument/2006/relationships/customXml" Target="../ink/ink36.xml"/><Relationship Id="rId2" Type="http://schemas.openxmlformats.org/officeDocument/2006/relationships/customXml" Target="../ink/ink3.xml"/><Relationship Id="rId16" Type="http://schemas.openxmlformats.org/officeDocument/2006/relationships/customXml" Target="../ink/ink10.xml"/><Relationship Id="rId29" Type="http://schemas.openxmlformats.org/officeDocument/2006/relationships/image" Target="../media/image21.png"/><Relationship Id="rId11" Type="http://schemas.openxmlformats.org/officeDocument/2006/relationships/image" Target="../media/image12.png"/><Relationship Id="rId24" Type="http://schemas.openxmlformats.org/officeDocument/2006/relationships/customXml" Target="../ink/ink14.xml"/><Relationship Id="rId32" Type="http://schemas.openxmlformats.org/officeDocument/2006/relationships/customXml" Target="../ink/ink18.xml"/><Relationship Id="rId37" Type="http://schemas.openxmlformats.org/officeDocument/2006/relationships/image" Target="../media/image25.png"/><Relationship Id="rId40" Type="http://schemas.openxmlformats.org/officeDocument/2006/relationships/customXml" Target="../ink/ink22.xml"/><Relationship Id="rId45" Type="http://schemas.openxmlformats.org/officeDocument/2006/relationships/image" Target="../media/image29.png"/><Relationship Id="rId53" Type="http://schemas.openxmlformats.org/officeDocument/2006/relationships/image" Target="../media/image33.png"/><Relationship Id="rId58" Type="http://schemas.openxmlformats.org/officeDocument/2006/relationships/customXml" Target="../ink/ink31.xml"/><Relationship Id="rId66" Type="http://schemas.openxmlformats.org/officeDocument/2006/relationships/customXml" Target="../ink/ink35.xml"/><Relationship Id="rId74" Type="http://schemas.openxmlformats.org/officeDocument/2006/relationships/customXml" Target="../ink/ink39.xml"/><Relationship Id="rId5" Type="http://schemas.openxmlformats.org/officeDocument/2006/relationships/image" Target="../media/image9.png"/><Relationship Id="rId61" Type="http://schemas.openxmlformats.org/officeDocument/2006/relationships/image" Target="../media/image37.png"/><Relationship Id="rId19" Type="http://schemas.openxmlformats.org/officeDocument/2006/relationships/image" Target="../media/image16.png"/><Relationship Id="rId14" Type="http://schemas.openxmlformats.org/officeDocument/2006/relationships/customXml" Target="../ink/ink9.xml"/><Relationship Id="rId22" Type="http://schemas.openxmlformats.org/officeDocument/2006/relationships/customXml" Target="../ink/ink13.xml"/><Relationship Id="rId27" Type="http://schemas.openxmlformats.org/officeDocument/2006/relationships/image" Target="../media/image20.png"/><Relationship Id="rId30" Type="http://schemas.openxmlformats.org/officeDocument/2006/relationships/customXml" Target="../ink/ink17.xml"/><Relationship Id="rId35" Type="http://schemas.openxmlformats.org/officeDocument/2006/relationships/image" Target="../media/image24.png"/><Relationship Id="rId43" Type="http://schemas.openxmlformats.org/officeDocument/2006/relationships/image" Target="../media/image28.png"/><Relationship Id="rId48" Type="http://schemas.openxmlformats.org/officeDocument/2006/relationships/customXml" Target="../ink/ink26.xml"/><Relationship Id="rId56" Type="http://schemas.openxmlformats.org/officeDocument/2006/relationships/customXml" Target="../ink/ink30.xml"/><Relationship Id="rId64" Type="http://schemas.openxmlformats.org/officeDocument/2006/relationships/customXml" Target="../ink/ink34.xml"/><Relationship Id="rId69" Type="http://schemas.openxmlformats.org/officeDocument/2006/relationships/image" Target="../media/image41.png"/><Relationship Id="rId8" Type="http://schemas.openxmlformats.org/officeDocument/2006/relationships/customXml" Target="../ink/ink6.xml"/><Relationship Id="rId51" Type="http://schemas.openxmlformats.org/officeDocument/2006/relationships/image" Target="../media/image32.png"/><Relationship Id="rId72" Type="http://schemas.openxmlformats.org/officeDocument/2006/relationships/customXml" Target="../ink/ink38.xml"/><Relationship Id="rId3" Type="http://schemas.openxmlformats.org/officeDocument/2006/relationships/image" Target="../media/image8.png"/><Relationship Id="rId12" Type="http://schemas.openxmlformats.org/officeDocument/2006/relationships/customXml" Target="../ink/ink8.xml"/><Relationship Id="rId17" Type="http://schemas.openxmlformats.org/officeDocument/2006/relationships/image" Target="../media/image15.png"/><Relationship Id="rId25" Type="http://schemas.openxmlformats.org/officeDocument/2006/relationships/image" Target="../media/image19.png"/><Relationship Id="rId33" Type="http://schemas.openxmlformats.org/officeDocument/2006/relationships/image" Target="../media/image23.png"/><Relationship Id="rId38" Type="http://schemas.openxmlformats.org/officeDocument/2006/relationships/customXml" Target="../ink/ink21.xml"/><Relationship Id="rId46" Type="http://schemas.openxmlformats.org/officeDocument/2006/relationships/customXml" Target="../ink/ink25.xml"/><Relationship Id="rId59" Type="http://schemas.openxmlformats.org/officeDocument/2006/relationships/image" Target="../media/image36.png"/><Relationship Id="rId67" Type="http://schemas.openxmlformats.org/officeDocument/2006/relationships/image" Target="../media/image40.png"/><Relationship Id="rId20" Type="http://schemas.openxmlformats.org/officeDocument/2006/relationships/customXml" Target="../ink/ink12.xml"/><Relationship Id="rId41" Type="http://schemas.openxmlformats.org/officeDocument/2006/relationships/image" Target="../media/image27.png"/><Relationship Id="rId54" Type="http://schemas.openxmlformats.org/officeDocument/2006/relationships/customXml" Target="../ink/ink29.xml"/><Relationship Id="rId62" Type="http://schemas.openxmlformats.org/officeDocument/2006/relationships/customXml" Target="../ink/ink33.xml"/><Relationship Id="rId70" Type="http://schemas.openxmlformats.org/officeDocument/2006/relationships/customXml" Target="../ink/ink37.xml"/><Relationship Id="rId75"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customXml" Target="../ink/ink5.xml"/><Relationship Id="rId15" Type="http://schemas.openxmlformats.org/officeDocument/2006/relationships/image" Target="../media/image14.png"/><Relationship Id="rId23" Type="http://schemas.openxmlformats.org/officeDocument/2006/relationships/image" Target="../media/image18.png"/><Relationship Id="rId28" Type="http://schemas.openxmlformats.org/officeDocument/2006/relationships/customXml" Target="../ink/ink16.xml"/><Relationship Id="rId36" Type="http://schemas.openxmlformats.org/officeDocument/2006/relationships/customXml" Target="../ink/ink20.xml"/><Relationship Id="rId49" Type="http://schemas.openxmlformats.org/officeDocument/2006/relationships/image" Target="../media/image31.png"/><Relationship Id="rId57" Type="http://schemas.openxmlformats.org/officeDocument/2006/relationships/image" Target="../media/image35.png"/><Relationship Id="rId10" Type="http://schemas.openxmlformats.org/officeDocument/2006/relationships/customXml" Target="../ink/ink7.xml"/><Relationship Id="rId31" Type="http://schemas.openxmlformats.org/officeDocument/2006/relationships/image" Target="../media/image22.png"/><Relationship Id="rId44" Type="http://schemas.openxmlformats.org/officeDocument/2006/relationships/customXml" Target="../ink/ink24.xml"/><Relationship Id="rId52" Type="http://schemas.openxmlformats.org/officeDocument/2006/relationships/customXml" Target="../ink/ink28.xml"/><Relationship Id="rId60" Type="http://schemas.openxmlformats.org/officeDocument/2006/relationships/customXml" Target="../ink/ink32.xml"/><Relationship Id="rId65" Type="http://schemas.openxmlformats.org/officeDocument/2006/relationships/image" Target="../media/image39.png"/><Relationship Id="rId73" Type="http://schemas.openxmlformats.org/officeDocument/2006/relationships/image" Target="../media/image43.png"/><Relationship Id="rId4" Type="http://schemas.openxmlformats.org/officeDocument/2006/relationships/customXml" Target="../ink/ink4.xml"/><Relationship Id="rId9" Type="http://schemas.openxmlformats.org/officeDocument/2006/relationships/image" Target="../media/image11.png"/><Relationship Id="rId13" Type="http://schemas.openxmlformats.org/officeDocument/2006/relationships/image" Target="../media/image13.png"/><Relationship Id="rId18" Type="http://schemas.openxmlformats.org/officeDocument/2006/relationships/customXml" Target="../ink/ink11.xml"/><Relationship Id="rId39" Type="http://schemas.openxmlformats.org/officeDocument/2006/relationships/image" Target="../media/image26.png"/><Relationship Id="rId34" Type="http://schemas.openxmlformats.org/officeDocument/2006/relationships/customXml" Target="../ink/ink19.xml"/><Relationship Id="rId50" Type="http://schemas.openxmlformats.org/officeDocument/2006/relationships/customXml" Target="../ink/ink27.xml"/><Relationship Id="rId55" Type="http://schemas.openxmlformats.org/officeDocument/2006/relationships/image" Target="../media/image34.png"/><Relationship Id="rId7" Type="http://schemas.openxmlformats.org/officeDocument/2006/relationships/image" Target="../media/image10.png"/><Relationship Id="rId71" Type="http://schemas.openxmlformats.org/officeDocument/2006/relationships/image" Target="../media/image42.png"/></Relationships>
</file>

<file path=ppt/slides/_rels/slide8.xml.rels><?xml version="1.0" encoding="UTF-8" standalone="yes"?>
<Relationships xmlns="http://schemas.openxmlformats.org/package/2006/relationships"><Relationship Id="rId117" Type="http://schemas.openxmlformats.org/officeDocument/2006/relationships/image" Target="../media/image102.png"/><Relationship Id="rId299" Type="http://schemas.openxmlformats.org/officeDocument/2006/relationships/image" Target="../media/image193.png"/><Relationship Id="rId21" Type="http://schemas.openxmlformats.org/officeDocument/2006/relationships/image" Target="../media/image54.png"/><Relationship Id="rId63" Type="http://schemas.openxmlformats.org/officeDocument/2006/relationships/image" Target="../media/image75.png"/><Relationship Id="rId159" Type="http://schemas.openxmlformats.org/officeDocument/2006/relationships/image" Target="../media/image123.png"/><Relationship Id="rId324" Type="http://schemas.openxmlformats.org/officeDocument/2006/relationships/customXml" Target="../ink/ink201.xml"/><Relationship Id="rId366" Type="http://schemas.openxmlformats.org/officeDocument/2006/relationships/customXml" Target="../ink/ink222.xml"/><Relationship Id="rId170" Type="http://schemas.openxmlformats.org/officeDocument/2006/relationships/customXml" Target="../ink/ink124.xml"/><Relationship Id="rId226" Type="http://schemas.openxmlformats.org/officeDocument/2006/relationships/customXml" Target="../ink/ink152.xml"/><Relationship Id="rId268" Type="http://schemas.openxmlformats.org/officeDocument/2006/relationships/customXml" Target="../ink/ink173.xml"/><Relationship Id="rId32" Type="http://schemas.openxmlformats.org/officeDocument/2006/relationships/customXml" Target="../ink/ink55.xml"/><Relationship Id="rId74" Type="http://schemas.openxmlformats.org/officeDocument/2006/relationships/customXml" Target="../ink/ink76.xml"/><Relationship Id="rId128" Type="http://schemas.openxmlformats.org/officeDocument/2006/relationships/customXml" Target="../ink/ink103.xml"/><Relationship Id="rId335" Type="http://schemas.openxmlformats.org/officeDocument/2006/relationships/image" Target="../media/image213.png"/><Relationship Id="rId377" Type="http://schemas.openxmlformats.org/officeDocument/2006/relationships/image" Target="../media/image234.png"/><Relationship Id="rId5" Type="http://schemas.openxmlformats.org/officeDocument/2006/relationships/image" Target="../media/image46.png"/><Relationship Id="rId181" Type="http://schemas.openxmlformats.org/officeDocument/2006/relationships/image" Target="../media/image134.png"/><Relationship Id="rId237" Type="http://schemas.openxmlformats.org/officeDocument/2006/relationships/image" Target="../media/image162.png"/><Relationship Id="rId279" Type="http://schemas.openxmlformats.org/officeDocument/2006/relationships/image" Target="../media/image183.png"/><Relationship Id="rId43" Type="http://schemas.openxmlformats.org/officeDocument/2006/relationships/image" Target="../media/image65.png"/><Relationship Id="rId139" Type="http://schemas.openxmlformats.org/officeDocument/2006/relationships/image" Target="../media/image113.png"/><Relationship Id="rId290" Type="http://schemas.openxmlformats.org/officeDocument/2006/relationships/customXml" Target="../ink/ink184.xml"/><Relationship Id="rId304" Type="http://schemas.openxmlformats.org/officeDocument/2006/relationships/customXml" Target="../ink/ink191.xml"/><Relationship Id="rId346" Type="http://schemas.openxmlformats.org/officeDocument/2006/relationships/customXml" Target="../ink/ink212.xml"/><Relationship Id="rId388" Type="http://schemas.openxmlformats.org/officeDocument/2006/relationships/customXml" Target="../ink/ink233.xml"/><Relationship Id="rId85" Type="http://schemas.openxmlformats.org/officeDocument/2006/relationships/image" Target="../media/image86.png"/><Relationship Id="rId150" Type="http://schemas.openxmlformats.org/officeDocument/2006/relationships/customXml" Target="../ink/ink114.xml"/><Relationship Id="rId192" Type="http://schemas.openxmlformats.org/officeDocument/2006/relationships/customXml" Target="../ink/ink135.xml"/><Relationship Id="rId206" Type="http://schemas.openxmlformats.org/officeDocument/2006/relationships/customXml" Target="../ink/ink142.xml"/><Relationship Id="rId248" Type="http://schemas.openxmlformats.org/officeDocument/2006/relationships/customXml" Target="../ink/ink163.xml"/><Relationship Id="rId12" Type="http://schemas.openxmlformats.org/officeDocument/2006/relationships/customXml" Target="../ink/ink45.xml"/><Relationship Id="rId108" Type="http://schemas.openxmlformats.org/officeDocument/2006/relationships/customXml" Target="../ink/ink93.xml"/><Relationship Id="rId315" Type="http://schemas.openxmlformats.org/officeDocument/2006/relationships/image" Target="../media/image201.png"/><Relationship Id="rId357" Type="http://schemas.openxmlformats.org/officeDocument/2006/relationships/image" Target="../media/image224.png"/><Relationship Id="rId54" Type="http://schemas.openxmlformats.org/officeDocument/2006/relationships/customXml" Target="../ink/ink66.xml"/><Relationship Id="rId96" Type="http://schemas.openxmlformats.org/officeDocument/2006/relationships/customXml" Target="../ink/ink87.xml"/><Relationship Id="rId161" Type="http://schemas.openxmlformats.org/officeDocument/2006/relationships/image" Target="../media/image124.png"/><Relationship Id="rId217" Type="http://schemas.openxmlformats.org/officeDocument/2006/relationships/image" Target="../media/image152.png"/><Relationship Id="rId399" Type="http://schemas.openxmlformats.org/officeDocument/2006/relationships/image" Target="../media/image245.png"/><Relationship Id="rId259" Type="http://schemas.openxmlformats.org/officeDocument/2006/relationships/image" Target="../media/image173.png"/><Relationship Id="rId23" Type="http://schemas.openxmlformats.org/officeDocument/2006/relationships/image" Target="../media/image55.png"/><Relationship Id="rId119" Type="http://schemas.openxmlformats.org/officeDocument/2006/relationships/image" Target="../media/image103.png"/><Relationship Id="rId270" Type="http://schemas.openxmlformats.org/officeDocument/2006/relationships/customXml" Target="../ink/ink174.xml"/><Relationship Id="rId326" Type="http://schemas.openxmlformats.org/officeDocument/2006/relationships/customXml" Target="../ink/ink202.xml"/><Relationship Id="rId65" Type="http://schemas.openxmlformats.org/officeDocument/2006/relationships/image" Target="../media/image76.png"/><Relationship Id="rId130" Type="http://schemas.openxmlformats.org/officeDocument/2006/relationships/customXml" Target="../ink/ink104.xml"/><Relationship Id="rId368" Type="http://schemas.openxmlformats.org/officeDocument/2006/relationships/customXml" Target="../ink/ink223.xml"/><Relationship Id="rId172" Type="http://schemas.openxmlformats.org/officeDocument/2006/relationships/customXml" Target="../ink/ink125.xml"/><Relationship Id="rId228" Type="http://schemas.openxmlformats.org/officeDocument/2006/relationships/customXml" Target="../ink/ink153.xml"/><Relationship Id="rId281" Type="http://schemas.openxmlformats.org/officeDocument/2006/relationships/image" Target="../media/image184.png"/><Relationship Id="rId337" Type="http://schemas.openxmlformats.org/officeDocument/2006/relationships/image" Target="../media/image214.png"/><Relationship Id="rId34" Type="http://schemas.openxmlformats.org/officeDocument/2006/relationships/customXml" Target="../ink/ink56.xml"/><Relationship Id="rId76" Type="http://schemas.openxmlformats.org/officeDocument/2006/relationships/customXml" Target="../ink/ink77.xml"/><Relationship Id="rId141" Type="http://schemas.openxmlformats.org/officeDocument/2006/relationships/image" Target="../media/image114.png"/><Relationship Id="rId379" Type="http://schemas.openxmlformats.org/officeDocument/2006/relationships/image" Target="../media/image235.png"/><Relationship Id="rId7" Type="http://schemas.openxmlformats.org/officeDocument/2006/relationships/image" Target="../media/image47.png"/><Relationship Id="rId183" Type="http://schemas.openxmlformats.org/officeDocument/2006/relationships/image" Target="../media/image135.png"/><Relationship Id="rId239" Type="http://schemas.openxmlformats.org/officeDocument/2006/relationships/image" Target="../media/image163.png"/><Relationship Id="rId390" Type="http://schemas.openxmlformats.org/officeDocument/2006/relationships/customXml" Target="../ink/ink234.xml"/><Relationship Id="rId250" Type="http://schemas.openxmlformats.org/officeDocument/2006/relationships/customXml" Target="../ink/ink164.xml"/><Relationship Id="rId292" Type="http://schemas.openxmlformats.org/officeDocument/2006/relationships/customXml" Target="../ink/ink185.xml"/><Relationship Id="rId306" Type="http://schemas.openxmlformats.org/officeDocument/2006/relationships/customXml" Target="../ink/ink192.xml"/><Relationship Id="rId45" Type="http://schemas.openxmlformats.org/officeDocument/2006/relationships/image" Target="../media/image66.png"/><Relationship Id="rId87" Type="http://schemas.openxmlformats.org/officeDocument/2006/relationships/image" Target="../media/image87.png"/><Relationship Id="rId110" Type="http://schemas.openxmlformats.org/officeDocument/2006/relationships/customXml" Target="../ink/ink94.xml"/><Relationship Id="rId348" Type="http://schemas.openxmlformats.org/officeDocument/2006/relationships/customXml" Target="../ink/ink213.xml"/><Relationship Id="rId152" Type="http://schemas.openxmlformats.org/officeDocument/2006/relationships/customXml" Target="../ink/ink115.xml"/><Relationship Id="rId194" Type="http://schemas.openxmlformats.org/officeDocument/2006/relationships/customXml" Target="../ink/ink136.xml"/><Relationship Id="rId208" Type="http://schemas.openxmlformats.org/officeDocument/2006/relationships/customXml" Target="../ink/ink143.xml"/><Relationship Id="rId261" Type="http://schemas.openxmlformats.org/officeDocument/2006/relationships/image" Target="../media/image174.png"/><Relationship Id="rId14" Type="http://schemas.openxmlformats.org/officeDocument/2006/relationships/customXml" Target="../ink/ink46.xml"/><Relationship Id="rId56" Type="http://schemas.openxmlformats.org/officeDocument/2006/relationships/customXml" Target="../ink/ink67.xml"/><Relationship Id="rId317" Type="http://schemas.openxmlformats.org/officeDocument/2006/relationships/image" Target="../media/image202.png"/><Relationship Id="rId359" Type="http://schemas.openxmlformats.org/officeDocument/2006/relationships/image" Target="../media/image225.png"/><Relationship Id="rId98" Type="http://schemas.openxmlformats.org/officeDocument/2006/relationships/customXml" Target="../ink/ink88.xml"/><Relationship Id="rId121" Type="http://schemas.openxmlformats.org/officeDocument/2006/relationships/image" Target="../media/image104.png"/><Relationship Id="rId163" Type="http://schemas.openxmlformats.org/officeDocument/2006/relationships/image" Target="../media/image125.png"/><Relationship Id="rId219" Type="http://schemas.openxmlformats.org/officeDocument/2006/relationships/image" Target="../media/image153.png"/><Relationship Id="rId370" Type="http://schemas.openxmlformats.org/officeDocument/2006/relationships/customXml" Target="../ink/ink224.xml"/><Relationship Id="rId230" Type="http://schemas.openxmlformats.org/officeDocument/2006/relationships/customXml" Target="../ink/ink154.xml"/><Relationship Id="rId25" Type="http://schemas.openxmlformats.org/officeDocument/2006/relationships/image" Target="../media/image56.png"/><Relationship Id="rId67" Type="http://schemas.openxmlformats.org/officeDocument/2006/relationships/image" Target="../media/image77.png"/><Relationship Id="rId272" Type="http://schemas.openxmlformats.org/officeDocument/2006/relationships/customXml" Target="../ink/ink175.xml"/><Relationship Id="rId328" Type="http://schemas.openxmlformats.org/officeDocument/2006/relationships/customXml" Target="../ink/ink203.xml"/><Relationship Id="rId132" Type="http://schemas.openxmlformats.org/officeDocument/2006/relationships/customXml" Target="../ink/ink105.xml"/><Relationship Id="rId174" Type="http://schemas.openxmlformats.org/officeDocument/2006/relationships/customXml" Target="../ink/ink126.xml"/><Relationship Id="rId381" Type="http://schemas.openxmlformats.org/officeDocument/2006/relationships/image" Target="../media/image236.png"/><Relationship Id="rId241" Type="http://schemas.openxmlformats.org/officeDocument/2006/relationships/image" Target="../media/image164.png"/><Relationship Id="rId36" Type="http://schemas.openxmlformats.org/officeDocument/2006/relationships/customXml" Target="../ink/ink57.xml"/><Relationship Id="rId283" Type="http://schemas.openxmlformats.org/officeDocument/2006/relationships/image" Target="../media/image185.png"/><Relationship Id="rId339" Type="http://schemas.openxmlformats.org/officeDocument/2006/relationships/image" Target="../media/image215.png"/><Relationship Id="rId78" Type="http://schemas.openxmlformats.org/officeDocument/2006/relationships/customXml" Target="../ink/ink78.xml"/><Relationship Id="rId101" Type="http://schemas.openxmlformats.org/officeDocument/2006/relationships/image" Target="../media/image94.png"/><Relationship Id="rId143" Type="http://schemas.openxmlformats.org/officeDocument/2006/relationships/image" Target="../media/image115.png"/><Relationship Id="rId185" Type="http://schemas.openxmlformats.org/officeDocument/2006/relationships/image" Target="../media/image136.png"/><Relationship Id="rId350" Type="http://schemas.openxmlformats.org/officeDocument/2006/relationships/customXml" Target="../ink/ink214.xml"/><Relationship Id="rId9" Type="http://schemas.openxmlformats.org/officeDocument/2006/relationships/image" Target="../media/image48.png"/><Relationship Id="rId210" Type="http://schemas.openxmlformats.org/officeDocument/2006/relationships/customXml" Target="../ink/ink144.xml"/><Relationship Id="rId392" Type="http://schemas.openxmlformats.org/officeDocument/2006/relationships/customXml" Target="../ink/ink235.xml"/><Relationship Id="rId252" Type="http://schemas.openxmlformats.org/officeDocument/2006/relationships/customXml" Target="../ink/ink165.xml"/><Relationship Id="rId294" Type="http://schemas.openxmlformats.org/officeDocument/2006/relationships/customXml" Target="../ink/ink186.xml"/><Relationship Id="rId308" Type="http://schemas.openxmlformats.org/officeDocument/2006/relationships/customXml" Target="../ink/ink193.xml"/><Relationship Id="rId47" Type="http://schemas.openxmlformats.org/officeDocument/2006/relationships/image" Target="../media/image67.png"/><Relationship Id="rId89" Type="http://schemas.openxmlformats.org/officeDocument/2006/relationships/image" Target="../media/image88.png"/><Relationship Id="rId112" Type="http://schemas.openxmlformats.org/officeDocument/2006/relationships/customXml" Target="../ink/ink95.xml"/><Relationship Id="rId154" Type="http://schemas.openxmlformats.org/officeDocument/2006/relationships/customXml" Target="../ink/ink116.xml"/><Relationship Id="rId361" Type="http://schemas.openxmlformats.org/officeDocument/2006/relationships/image" Target="../media/image226.png"/><Relationship Id="rId196" Type="http://schemas.openxmlformats.org/officeDocument/2006/relationships/customXml" Target="../ink/ink137.xml"/><Relationship Id="rId16" Type="http://schemas.openxmlformats.org/officeDocument/2006/relationships/customXml" Target="../ink/ink47.xml"/><Relationship Id="rId221" Type="http://schemas.openxmlformats.org/officeDocument/2006/relationships/image" Target="../media/image154.png"/><Relationship Id="rId263" Type="http://schemas.openxmlformats.org/officeDocument/2006/relationships/image" Target="../media/image175.png"/><Relationship Id="rId319" Type="http://schemas.openxmlformats.org/officeDocument/2006/relationships/image" Target="../media/image205.png"/><Relationship Id="rId37" Type="http://schemas.openxmlformats.org/officeDocument/2006/relationships/image" Target="../media/image62.png"/><Relationship Id="rId58" Type="http://schemas.openxmlformats.org/officeDocument/2006/relationships/customXml" Target="../ink/ink68.xml"/><Relationship Id="rId79" Type="http://schemas.openxmlformats.org/officeDocument/2006/relationships/image" Target="../media/image83.png"/><Relationship Id="rId102" Type="http://schemas.openxmlformats.org/officeDocument/2006/relationships/customXml" Target="../ink/ink90.xml"/><Relationship Id="rId123" Type="http://schemas.openxmlformats.org/officeDocument/2006/relationships/image" Target="../media/image105.png"/><Relationship Id="rId144" Type="http://schemas.openxmlformats.org/officeDocument/2006/relationships/customXml" Target="../ink/ink111.xml"/><Relationship Id="rId330" Type="http://schemas.openxmlformats.org/officeDocument/2006/relationships/customXml" Target="../ink/ink204.xml"/><Relationship Id="rId90" Type="http://schemas.openxmlformats.org/officeDocument/2006/relationships/customXml" Target="../ink/ink84.xml"/><Relationship Id="rId165" Type="http://schemas.openxmlformats.org/officeDocument/2006/relationships/image" Target="../media/image126.png"/><Relationship Id="rId186" Type="http://schemas.openxmlformats.org/officeDocument/2006/relationships/customXml" Target="../ink/ink132.xml"/><Relationship Id="rId351" Type="http://schemas.openxmlformats.org/officeDocument/2006/relationships/image" Target="../media/image221.png"/><Relationship Id="rId372" Type="http://schemas.openxmlformats.org/officeDocument/2006/relationships/customXml" Target="../ink/ink225.xml"/><Relationship Id="rId393" Type="http://schemas.openxmlformats.org/officeDocument/2006/relationships/image" Target="../media/image242.png"/><Relationship Id="rId211" Type="http://schemas.openxmlformats.org/officeDocument/2006/relationships/image" Target="../media/image149.png"/><Relationship Id="rId232" Type="http://schemas.openxmlformats.org/officeDocument/2006/relationships/customXml" Target="../ink/ink155.xml"/><Relationship Id="rId253" Type="http://schemas.openxmlformats.org/officeDocument/2006/relationships/image" Target="../media/image170.png"/><Relationship Id="rId274" Type="http://schemas.openxmlformats.org/officeDocument/2006/relationships/customXml" Target="../ink/ink176.xml"/><Relationship Id="rId295" Type="http://schemas.openxmlformats.org/officeDocument/2006/relationships/image" Target="../media/image191.png"/><Relationship Id="rId309" Type="http://schemas.openxmlformats.org/officeDocument/2006/relationships/image" Target="../media/image198.png"/><Relationship Id="rId27" Type="http://schemas.openxmlformats.org/officeDocument/2006/relationships/image" Target="../media/image57.png"/><Relationship Id="rId48" Type="http://schemas.openxmlformats.org/officeDocument/2006/relationships/customXml" Target="../ink/ink63.xml"/><Relationship Id="rId69" Type="http://schemas.openxmlformats.org/officeDocument/2006/relationships/image" Target="../media/image78.png"/><Relationship Id="rId113" Type="http://schemas.openxmlformats.org/officeDocument/2006/relationships/image" Target="../media/image100.png"/><Relationship Id="rId134" Type="http://schemas.openxmlformats.org/officeDocument/2006/relationships/customXml" Target="../ink/ink106.xml"/><Relationship Id="rId320" Type="http://schemas.openxmlformats.org/officeDocument/2006/relationships/customXml" Target="../ink/ink199.xml"/><Relationship Id="rId80" Type="http://schemas.openxmlformats.org/officeDocument/2006/relationships/customXml" Target="../ink/ink79.xml"/><Relationship Id="rId155" Type="http://schemas.openxmlformats.org/officeDocument/2006/relationships/image" Target="../media/image121.png"/><Relationship Id="rId176" Type="http://schemas.openxmlformats.org/officeDocument/2006/relationships/customXml" Target="../ink/ink127.xml"/><Relationship Id="rId197" Type="http://schemas.openxmlformats.org/officeDocument/2006/relationships/image" Target="../media/image142.png"/><Relationship Id="rId341" Type="http://schemas.openxmlformats.org/officeDocument/2006/relationships/image" Target="../media/image216.png"/><Relationship Id="rId362" Type="http://schemas.openxmlformats.org/officeDocument/2006/relationships/customXml" Target="../ink/ink220.xml"/><Relationship Id="rId383" Type="http://schemas.openxmlformats.org/officeDocument/2006/relationships/image" Target="../media/image237.png"/><Relationship Id="rId201" Type="http://schemas.openxmlformats.org/officeDocument/2006/relationships/image" Target="../media/image144.png"/><Relationship Id="rId222" Type="http://schemas.openxmlformats.org/officeDocument/2006/relationships/customXml" Target="../ink/ink150.xml"/><Relationship Id="rId243" Type="http://schemas.openxmlformats.org/officeDocument/2006/relationships/image" Target="../media/image165.png"/><Relationship Id="rId264" Type="http://schemas.openxmlformats.org/officeDocument/2006/relationships/customXml" Target="../ink/ink171.xml"/><Relationship Id="rId285" Type="http://schemas.openxmlformats.org/officeDocument/2006/relationships/image" Target="../media/image186.png"/><Relationship Id="rId17" Type="http://schemas.openxmlformats.org/officeDocument/2006/relationships/image" Target="../media/image52.png"/><Relationship Id="rId38" Type="http://schemas.openxmlformats.org/officeDocument/2006/relationships/customXml" Target="../ink/ink58.xml"/><Relationship Id="rId59" Type="http://schemas.openxmlformats.org/officeDocument/2006/relationships/image" Target="../media/image73.png"/><Relationship Id="rId103" Type="http://schemas.openxmlformats.org/officeDocument/2006/relationships/image" Target="../media/image95.png"/><Relationship Id="rId124" Type="http://schemas.openxmlformats.org/officeDocument/2006/relationships/customXml" Target="../ink/ink101.xml"/><Relationship Id="rId310" Type="http://schemas.openxmlformats.org/officeDocument/2006/relationships/customXml" Target="../ink/ink194.xml"/><Relationship Id="rId70" Type="http://schemas.openxmlformats.org/officeDocument/2006/relationships/customXml" Target="../ink/ink74.xml"/><Relationship Id="rId91" Type="http://schemas.openxmlformats.org/officeDocument/2006/relationships/image" Target="../media/image89.png"/><Relationship Id="rId145" Type="http://schemas.openxmlformats.org/officeDocument/2006/relationships/image" Target="../media/image116.png"/><Relationship Id="rId166" Type="http://schemas.openxmlformats.org/officeDocument/2006/relationships/customXml" Target="../ink/ink122.xml"/><Relationship Id="rId187" Type="http://schemas.openxmlformats.org/officeDocument/2006/relationships/image" Target="../media/image137.png"/><Relationship Id="rId331" Type="http://schemas.openxmlformats.org/officeDocument/2006/relationships/image" Target="../media/image211.png"/><Relationship Id="rId352" Type="http://schemas.openxmlformats.org/officeDocument/2006/relationships/customXml" Target="../ink/ink215.xml"/><Relationship Id="rId373" Type="http://schemas.openxmlformats.org/officeDocument/2006/relationships/image" Target="../media/image232.png"/><Relationship Id="rId394" Type="http://schemas.openxmlformats.org/officeDocument/2006/relationships/customXml" Target="../ink/ink236.xml"/><Relationship Id="rId1" Type="http://schemas.openxmlformats.org/officeDocument/2006/relationships/slideLayout" Target="../slideLayouts/slideLayout2.xml"/><Relationship Id="rId212" Type="http://schemas.openxmlformats.org/officeDocument/2006/relationships/customXml" Target="../ink/ink145.xml"/><Relationship Id="rId233" Type="http://schemas.openxmlformats.org/officeDocument/2006/relationships/image" Target="../media/image160.png"/><Relationship Id="rId254" Type="http://schemas.openxmlformats.org/officeDocument/2006/relationships/customXml" Target="../ink/ink166.xml"/><Relationship Id="rId28" Type="http://schemas.openxmlformats.org/officeDocument/2006/relationships/customXml" Target="../ink/ink53.xml"/><Relationship Id="rId49" Type="http://schemas.openxmlformats.org/officeDocument/2006/relationships/image" Target="../media/image68.png"/><Relationship Id="rId114" Type="http://schemas.openxmlformats.org/officeDocument/2006/relationships/customXml" Target="../ink/ink96.xml"/><Relationship Id="rId275" Type="http://schemas.openxmlformats.org/officeDocument/2006/relationships/image" Target="../media/image181.png"/><Relationship Id="rId296" Type="http://schemas.openxmlformats.org/officeDocument/2006/relationships/customXml" Target="../ink/ink187.xml"/><Relationship Id="rId300" Type="http://schemas.openxmlformats.org/officeDocument/2006/relationships/customXml" Target="../ink/ink189.xml"/><Relationship Id="rId60" Type="http://schemas.openxmlformats.org/officeDocument/2006/relationships/customXml" Target="../ink/ink69.xml"/><Relationship Id="rId81" Type="http://schemas.openxmlformats.org/officeDocument/2006/relationships/image" Target="../media/image84.png"/><Relationship Id="rId135" Type="http://schemas.openxmlformats.org/officeDocument/2006/relationships/image" Target="../media/image111.png"/><Relationship Id="rId156" Type="http://schemas.openxmlformats.org/officeDocument/2006/relationships/customXml" Target="../ink/ink117.xml"/><Relationship Id="rId177" Type="http://schemas.openxmlformats.org/officeDocument/2006/relationships/image" Target="../media/image132.png"/><Relationship Id="rId198" Type="http://schemas.openxmlformats.org/officeDocument/2006/relationships/customXml" Target="../ink/ink138.xml"/><Relationship Id="rId321" Type="http://schemas.openxmlformats.org/officeDocument/2006/relationships/image" Target="../media/image206.png"/><Relationship Id="rId342" Type="http://schemas.openxmlformats.org/officeDocument/2006/relationships/customXml" Target="../ink/ink210.xml"/><Relationship Id="rId363" Type="http://schemas.openxmlformats.org/officeDocument/2006/relationships/image" Target="../media/image227.png"/><Relationship Id="rId384" Type="http://schemas.openxmlformats.org/officeDocument/2006/relationships/customXml" Target="../ink/ink231.xml"/><Relationship Id="rId202" Type="http://schemas.openxmlformats.org/officeDocument/2006/relationships/customXml" Target="../ink/ink140.xml"/><Relationship Id="rId223" Type="http://schemas.openxmlformats.org/officeDocument/2006/relationships/image" Target="../media/image155.png"/><Relationship Id="rId244" Type="http://schemas.openxmlformats.org/officeDocument/2006/relationships/customXml" Target="../ink/ink161.xml"/><Relationship Id="rId18" Type="http://schemas.openxmlformats.org/officeDocument/2006/relationships/customXml" Target="../ink/ink48.xml"/><Relationship Id="rId39" Type="http://schemas.openxmlformats.org/officeDocument/2006/relationships/image" Target="../media/image63.png"/><Relationship Id="rId265" Type="http://schemas.openxmlformats.org/officeDocument/2006/relationships/image" Target="../media/image176.png"/><Relationship Id="rId286" Type="http://schemas.openxmlformats.org/officeDocument/2006/relationships/customXml" Target="../ink/ink182.xml"/><Relationship Id="rId50" Type="http://schemas.openxmlformats.org/officeDocument/2006/relationships/customXml" Target="../ink/ink64.xml"/><Relationship Id="rId104" Type="http://schemas.openxmlformats.org/officeDocument/2006/relationships/customXml" Target="../ink/ink91.xml"/><Relationship Id="rId125" Type="http://schemas.openxmlformats.org/officeDocument/2006/relationships/image" Target="../media/image106.png"/><Relationship Id="rId146" Type="http://schemas.openxmlformats.org/officeDocument/2006/relationships/customXml" Target="../ink/ink112.xml"/><Relationship Id="rId167" Type="http://schemas.openxmlformats.org/officeDocument/2006/relationships/image" Target="../media/image127.png"/><Relationship Id="rId188" Type="http://schemas.openxmlformats.org/officeDocument/2006/relationships/customXml" Target="../ink/ink133.xml"/><Relationship Id="rId311" Type="http://schemas.openxmlformats.org/officeDocument/2006/relationships/image" Target="../media/image199.png"/><Relationship Id="rId332" Type="http://schemas.openxmlformats.org/officeDocument/2006/relationships/customXml" Target="../ink/ink205.xml"/><Relationship Id="rId353" Type="http://schemas.openxmlformats.org/officeDocument/2006/relationships/image" Target="../media/image222.png"/><Relationship Id="rId374" Type="http://schemas.openxmlformats.org/officeDocument/2006/relationships/customXml" Target="../ink/ink226.xml"/><Relationship Id="rId395" Type="http://schemas.openxmlformats.org/officeDocument/2006/relationships/image" Target="../media/image243.png"/><Relationship Id="rId71" Type="http://schemas.openxmlformats.org/officeDocument/2006/relationships/image" Target="../media/image79.png"/><Relationship Id="rId92" Type="http://schemas.openxmlformats.org/officeDocument/2006/relationships/customXml" Target="../ink/ink85.xml"/><Relationship Id="rId213" Type="http://schemas.openxmlformats.org/officeDocument/2006/relationships/image" Target="../media/image150.png"/><Relationship Id="rId234" Type="http://schemas.openxmlformats.org/officeDocument/2006/relationships/customXml" Target="../ink/ink156.xml"/><Relationship Id="rId2" Type="http://schemas.openxmlformats.org/officeDocument/2006/relationships/customXml" Target="../ink/ink40.xml"/><Relationship Id="rId29" Type="http://schemas.openxmlformats.org/officeDocument/2006/relationships/image" Target="../media/image58.png"/><Relationship Id="rId255" Type="http://schemas.openxmlformats.org/officeDocument/2006/relationships/image" Target="../media/image171.png"/><Relationship Id="rId276" Type="http://schemas.openxmlformats.org/officeDocument/2006/relationships/customXml" Target="../ink/ink177.xml"/><Relationship Id="rId297" Type="http://schemas.openxmlformats.org/officeDocument/2006/relationships/image" Target="../media/image192.png"/><Relationship Id="rId40" Type="http://schemas.openxmlformats.org/officeDocument/2006/relationships/customXml" Target="../ink/ink59.xml"/><Relationship Id="rId115" Type="http://schemas.openxmlformats.org/officeDocument/2006/relationships/image" Target="../media/image101.png"/><Relationship Id="rId136" Type="http://schemas.openxmlformats.org/officeDocument/2006/relationships/customXml" Target="../ink/ink107.xml"/><Relationship Id="rId157" Type="http://schemas.openxmlformats.org/officeDocument/2006/relationships/image" Target="../media/image122.png"/><Relationship Id="rId178" Type="http://schemas.openxmlformats.org/officeDocument/2006/relationships/customXml" Target="../ink/ink128.xml"/><Relationship Id="rId301" Type="http://schemas.openxmlformats.org/officeDocument/2006/relationships/image" Target="../media/image194.png"/><Relationship Id="rId322" Type="http://schemas.openxmlformats.org/officeDocument/2006/relationships/customXml" Target="../ink/ink200.xml"/><Relationship Id="rId343" Type="http://schemas.openxmlformats.org/officeDocument/2006/relationships/image" Target="../media/image217.png"/><Relationship Id="rId364" Type="http://schemas.openxmlformats.org/officeDocument/2006/relationships/customXml" Target="../ink/ink221.xml"/><Relationship Id="rId61" Type="http://schemas.openxmlformats.org/officeDocument/2006/relationships/image" Target="../media/image74.png"/><Relationship Id="rId82" Type="http://schemas.openxmlformats.org/officeDocument/2006/relationships/customXml" Target="../ink/ink80.xml"/><Relationship Id="rId199" Type="http://schemas.openxmlformats.org/officeDocument/2006/relationships/image" Target="../media/image143.png"/><Relationship Id="rId203" Type="http://schemas.openxmlformats.org/officeDocument/2006/relationships/image" Target="../media/image145.png"/><Relationship Id="rId385" Type="http://schemas.openxmlformats.org/officeDocument/2006/relationships/image" Target="../media/image238.png"/><Relationship Id="rId19" Type="http://schemas.openxmlformats.org/officeDocument/2006/relationships/image" Target="../media/image53.png"/><Relationship Id="rId224" Type="http://schemas.openxmlformats.org/officeDocument/2006/relationships/customXml" Target="../ink/ink151.xml"/><Relationship Id="rId245" Type="http://schemas.openxmlformats.org/officeDocument/2006/relationships/image" Target="../media/image166.png"/><Relationship Id="rId266" Type="http://schemas.openxmlformats.org/officeDocument/2006/relationships/customXml" Target="../ink/ink172.xml"/><Relationship Id="rId287" Type="http://schemas.openxmlformats.org/officeDocument/2006/relationships/image" Target="../media/image187.png"/><Relationship Id="rId30" Type="http://schemas.openxmlformats.org/officeDocument/2006/relationships/customXml" Target="../ink/ink54.xml"/><Relationship Id="rId105" Type="http://schemas.openxmlformats.org/officeDocument/2006/relationships/image" Target="../media/image96.png"/><Relationship Id="rId126" Type="http://schemas.openxmlformats.org/officeDocument/2006/relationships/customXml" Target="../ink/ink102.xml"/><Relationship Id="rId147" Type="http://schemas.openxmlformats.org/officeDocument/2006/relationships/image" Target="../media/image117.png"/><Relationship Id="rId168" Type="http://schemas.openxmlformats.org/officeDocument/2006/relationships/customXml" Target="../ink/ink123.xml"/><Relationship Id="rId312" Type="http://schemas.openxmlformats.org/officeDocument/2006/relationships/customXml" Target="../ink/ink195.xml"/><Relationship Id="rId333" Type="http://schemas.openxmlformats.org/officeDocument/2006/relationships/image" Target="../media/image212.png"/><Relationship Id="rId354" Type="http://schemas.openxmlformats.org/officeDocument/2006/relationships/customXml" Target="../ink/ink216.xml"/><Relationship Id="rId51" Type="http://schemas.openxmlformats.org/officeDocument/2006/relationships/image" Target="../media/image69.png"/><Relationship Id="rId72" Type="http://schemas.openxmlformats.org/officeDocument/2006/relationships/customXml" Target="../ink/ink75.xml"/><Relationship Id="rId93" Type="http://schemas.openxmlformats.org/officeDocument/2006/relationships/image" Target="../media/image90.png"/><Relationship Id="rId189" Type="http://schemas.openxmlformats.org/officeDocument/2006/relationships/image" Target="../media/image138.png"/><Relationship Id="rId375" Type="http://schemas.openxmlformats.org/officeDocument/2006/relationships/image" Target="../media/image233.png"/><Relationship Id="rId396" Type="http://schemas.openxmlformats.org/officeDocument/2006/relationships/customXml" Target="../ink/ink237.xml"/><Relationship Id="rId3" Type="http://schemas.openxmlformats.org/officeDocument/2006/relationships/image" Target="../media/image45.png"/><Relationship Id="rId214" Type="http://schemas.openxmlformats.org/officeDocument/2006/relationships/customXml" Target="../ink/ink146.xml"/><Relationship Id="rId235" Type="http://schemas.openxmlformats.org/officeDocument/2006/relationships/image" Target="../media/image161.png"/><Relationship Id="rId256" Type="http://schemas.openxmlformats.org/officeDocument/2006/relationships/customXml" Target="../ink/ink167.xml"/><Relationship Id="rId277" Type="http://schemas.openxmlformats.org/officeDocument/2006/relationships/image" Target="../media/image182.png"/><Relationship Id="rId298" Type="http://schemas.openxmlformats.org/officeDocument/2006/relationships/customXml" Target="../ink/ink188.xml"/><Relationship Id="rId116" Type="http://schemas.openxmlformats.org/officeDocument/2006/relationships/customXml" Target="../ink/ink97.xml"/><Relationship Id="rId137" Type="http://schemas.openxmlformats.org/officeDocument/2006/relationships/image" Target="../media/image112.png"/><Relationship Id="rId158" Type="http://schemas.openxmlformats.org/officeDocument/2006/relationships/customXml" Target="../ink/ink118.xml"/><Relationship Id="rId302" Type="http://schemas.openxmlformats.org/officeDocument/2006/relationships/customXml" Target="../ink/ink190.xml"/><Relationship Id="rId323" Type="http://schemas.openxmlformats.org/officeDocument/2006/relationships/image" Target="../media/image207.png"/><Relationship Id="rId344" Type="http://schemas.openxmlformats.org/officeDocument/2006/relationships/customXml" Target="../ink/ink211.xml"/><Relationship Id="rId20" Type="http://schemas.openxmlformats.org/officeDocument/2006/relationships/customXml" Target="../ink/ink49.xml"/><Relationship Id="rId41" Type="http://schemas.openxmlformats.org/officeDocument/2006/relationships/image" Target="../media/image64.png"/><Relationship Id="rId62" Type="http://schemas.openxmlformats.org/officeDocument/2006/relationships/customXml" Target="../ink/ink70.xml"/><Relationship Id="rId83" Type="http://schemas.openxmlformats.org/officeDocument/2006/relationships/image" Target="../media/image85.png"/><Relationship Id="rId179" Type="http://schemas.openxmlformats.org/officeDocument/2006/relationships/image" Target="../media/image133.png"/><Relationship Id="rId365" Type="http://schemas.openxmlformats.org/officeDocument/2006/relationships/image" Target="../media/image228.png"/><Relationship Id="rId386" Type="http://schemas.openxmlformats.org/officeDocument/2006/relationships/customXml" Target="../ink/ink232.xml"/><Relationship Id="rId190" Type="http://schemas.openxmlformats.org/officeDocument/2006/relationships/customXml" Target="../ink/ink134.xml"/><Relationship Id="rId204" Type="http://schemas.openxmlformats.org/officeDocument/2006/relationships/customXml" Target="../ink/ink141.xml"/><Relationship Id="rId225" Type="http://schemas.openxmlformats.org/officeDocument/2006/relationships/image" Target="../media/image156.png"/><Relationship Id="rId246" Type="http://schemas.openxmlformats.org/officeDocument/2006/relationships/customXml" Target="../ink/ink162.xml"/><Relationship Id="rId267" Type="http://schemas.openxmlformats.org/officeDocument/2006/relationships/image" Target="../media/image177.png"/><Relationship Id="rId288" Type="http://schemas.openxmlformats.org/officeDocument/2006/relationships/customXml" Target="../ink/ink183.xml"/><Relationship Id="rId106" Type="http://schemas.openxmlformats.org/officeDocument/2006/relationships/customXml" Target="../ink/ink92.xml"/><Relationship Id="rId127" Type="http://schemas.openxmlformats.org/officeDocument/2006/relationships/image" Target="../media/image107.png"/><Relationship Id="rId313" Type="http://schemas.openxmlformats.org/officeDocument/2006/relationships/image" Target="../media/image200.png"/><Relationship Id="rId10" Type="http://schemas.openxmlformats.org/officeDocument/2006/relationships/customXml" Target="../ink/ink44.xml"/><Relationship Id="rId31" Type="http://schemas.openxmlformats.org/officeDocument/2006/relationships/image" Target="../media/image59.png"/><Relationship Id="rId52" Type="http://schemas.openxmlformats.org/officeDocument/2006/relationships/customXml" Target="../ink/ink65.xml"/><Relationship Id="rId73" Type="http://schemas.openxmlformats.org/officeDocument/2006/relationships/image" Target="../media/image80.png"/><Relationship Id="rId94" Type="http://schemas.openxmlformats.org/officeDocument/2006/relationships/customXml" Target="../ink/ink86.xml"/><Relationship Id="rId148" Type="http://schemas.openxmlformats.org/officeDocument/2006/relationships/customXml" Target="../ink/ink113.xml"/><Relationship Id="rId169" Type="http://schemas.openxmlformats.org/officeDocument/2006/relationships/image" Target="../media/image128.png"/><Relationship Id="rId334" Type="http://schemas.openxmlformats.org/officeDocument/2006/relationships/customXml" Target="../ink/ink206.xml"/><Relationship Id="rId355" Type="http://schemas.openxmlformats.org/officeDocument/2006/relationships/image" Target="../media/image223.png"/><Relationship Id="rId376" Type="http://schemas.openxmlformats.org/officeDocument/2006/relationships/customXml" Target="../ink/ink227.xml"/><Relationship Id="rId397" Type="http://schemas.openxmlformats.org/officeDocument/2006/relationships/image" Target="../media/image244.png"/><Relationship Id="rId4" Type="http://schemas.openxmlformats.org/officeDocument/2006/relationships/customXml" Target="../ink/ink41.xml"/><Relationship Id="rId180" Type="http://schemas.openxmlformats.org/officeDocument/2006/relationships/customXml" Target="../ink/ink129.xml"/><Relationship Id="rId215" Type="http://schemas.openxmlformats.org/officeDocument/2006/relationships/image" Target="../media/image151.png"/><Relationship Id="rId236" Type="http://schemas.openxmlformats.org/officeDocument/2006/relationships/customXml" Target="../ink/ink157.xml"/><Relationship Id="rId257" Type="http://schemas.openxmlformats.org/officeDocument/2006/relationships/image" Target="../media/image172.png"/><Relationship Id="rId278" Type="http://schemas.openxmlformats.org/officeDocument/2006/relationships/customXml" Target="../ink/ink178.xml"/><Relationship Id="rId303" Type="http://schemas.openxmlformats.org/officeDocument/2006/relationships/image" Target="../media/image195.png"/><Relationship Id="rId42" Type="http://schemas.openxmlformats.org/officeDocument/2006/relationships/customXml" Target="../ink/ink60.xml"/><Relationship Id="rId84" Type="http://schemas.openxmlformats.org/officeDocument/2006/relationships/customXml" Target="../ink/ink81.xml"/><Relationship Id="rId138" Type="http://schemas.openxmlformats.org/officeDocument/2006/relationships/customXml" Target="../ink/ink108.xml"/><Relationship Id="rId345" Type="http://schemas.openxmlformats.org/officeDocument/2006/relationships/image" Target="../media/image218.png"/><Relationship Id="rId387" Type="http://schemas.openxmlformats.org/officeDocument/2006/relationships/image" Target="../media/image239.png"/><Relationship Id="rId191" Type="http://schemas.openxmlformats.org/officeDocument/2006/relationships/image" Target="../media/image139.png"/><Relationship Id="rId205" Type="http://schemas.openxmlformats.org/officeDocument/2006/relationships/image" Target="../media/image146.png"/><Relationship Id="rId247" Type="http://schemas.openxmlformats.org/officeDocument/2006/relationships/image" Target="../media/image167.png"/><Relationship Id="rId107" Type="http://schemas.openxmlformats.org/officeDocument/2006/relationships/image" Target="../media/image97.png"/><Relationship Id="rId289" Type="http://schemas.openxmlformats.org/officeDocument/2006/relationships/image" Target="../media/image188.png"/><Relationship Id="rId11" Type="http://schemas.openxmlformats.org/officeDocument/2006/relationships/image" Target="../media/image49.png"/><Relationship Id="rId53" Type="http://schemas.openxmlformats.org/officeDocument/2006/relationships/image" Target="../media/image70.png"/><Relationship Id="rId149" Type="http://schemas.openxmlformats.org/officeDocument/2006/relationships/image" Target="../media/image118.png"/><Relationship Id="rId314" Type="http://schemas.openxmlformats.org/officeDocument/2006/relationships/customXml" Target="../ink/ink196.xml"/><Relationship Id="rId356" Type="http://schemas.openxmlformats.org/officeDocument/2006/relationships/customXml" Target="../ink/ink217.xml"/><Relationship Id="rId398" Type="http://schemas.openxmlformats.org/officeDocument/2006/relationships/customXml" Target="../ink/ink238.xml"/><Relationship Id="rId95" Type="http://schemas.openxmlformats.org/officeDocument/2006/relationships/image" Target="../media/image91.png"/><Relationship Id="rId160" Type="http://schemas.openxmlformats.org/officeDocument/2006/relationships/customXml" Target="../ink/ink119.xml"/><Relationship Id="rId216" Type="http://schemas.openxmlformats.org/officeDocument/2006/relationships/customXml" Target="../ink/ink147.xml"/><Relationship Id="rId258" Type="http://schemas.openxmlformats.org/officeDocument/2006/relationships/customXml" Target="../ink/ink168.xml"/><Relationship Id="rId22" Type="http://schemas.openxmlformats.org/officeDocument/2006/relationships/customXml" Target="../ink/ink50.xml"/><Relationship Id="rId64" Type="http://schemas.openxmlformats.org/officeDocument/2006/relationships/customXml" Target="../ink/ink71.xml"/><Relationship Id="rId118" Type="http://schemas.openxmlformats.org/officeDocument/2006/relationships/customXml" Target="../ink/ink98.xml"/><Relationship Id="rId325" Type="http://schemas.openxmlformats.org/officeDocument/2006/relationships/image" Target="../media/image208.png"/><Relationship Id="rId367" Type="http://schemas.openxmlformats.org/officeDocument/2006/relationships/image" Target="../media/image229.png"/><Relationship Id="rId171" Type="http://schemas.openxmlformats.org/officeDocument/2006/relationships/image" Target="../media/image129.png"/><Relationship Id="rId227" Type="http://schemas.openxmlformats.org/officeDocument/2006/relationships/image" Target="../media/image157.png"/><Relationship Id="rId269" Type="http://schemas.openxmlformats.org/officeDocument/2006/relationships/image" Target="../media/image178.png"/><Relationship Id="rId33" Type="http://schemas.openxmlformats.org/officeDocument/2006/relationships/image" Target="../media/image60.png"/><Relationship Id="rId129" Type="http://schemas.openxmlformats.org/officeDocument/2006/relationships/image" Target="../media/image108.png"/><Relationship Id="rId280" Type="http://schemas.openxmlformats.org/officeDocument/2006/relationships/customXml" Target="../ink/ink179.xml"/><Relationship Id="rId336" Type="http://schemas.openxmlformats.org/officeDocument/2006/relationships/customXml" Target="../ink/ink207.xml"/><Relationship Id="rId75" Type="http://schemas.openxmlformats.org/officeDocument/2006/relationships/image" Target="../media/image81.png"/><Relationship Id="rId140" Type="http://schemas.openxmlformats.org/officeDocument/2006/relationships/customXml" Target="../ink/ink109.xml"/><Relationship Id="rId182" Type="http://schemas.openxmlformats.org/officeDocument/2006/relationships/customXml" Target="../ink/ink130.xml"/><Relationship Id="rId378" Type="http://schemas.openxmlformats.org/officeDocument/2006/relationships/customXml" Target="../ink/ink228.xml"/><Relationship Id="rId6" Type="http://schemas.openxmlformats.org/officeDocument/2006/relationships/customXml" Target="../ink/ink42.xml"/><Relationship Id="rId238" Type="http://schemas.openxmlformats.org/officeDocument/2006/relationships/customXml" Target="../ink/ink158.xml"/><Relationship Id="rId291" Type="http://schemas.openxmlformats.org/officeDocument/2006/relationships/image" Target="../media/image189.png"/><Relationship Id="rId305" Type="http://schemas.openxmlformats.org/officeDocument/2006/relationships/image" Target="../media/image196.png"/><Relationship Id="rId347" Type="http://schemas.openxmlformats.org/officeDocument/2006/relationships/image" Target="../media/image219.png"/><Relationship Id="rId44" Type="http://schemas.openxmlformats.org/officeDocument/2006/relationships/customXml" Target="../ink/ink61.xml"/><Relationship Id="rId86" Type="http://schemas.openxmlformats.org/officeDocument/2006/relationships/customXml" Target="../ink/ink82.xml"/><Relationship Id="rId151" Type="http://schemas.openxmlformats.org/officeDocument/2006/relationships/image" Target="../media/image119.png"/><Relationship Id="rId389" Type="http://schemas.openxmlformats.org/officeDocument/2006/relationships/image" Target="../media/image240.png"/><Relationship Id="rId193" Type="http://schemas.openxmlformats.org/officeDocument/2006/relationships/image" Target="../media/image140.png"/><Relationship Id="rId207" Type="http://schemas.openxmlformats.org/officeDocument/2006/relationships/image" Target="../media/image147.png"/><Relationship Id="rId249" Type="http://schemas.openxmlformats.org/officeDocument/2006/relationships/image" Target="../media/image168.png"/><Relationship Id="rId13" Type="http://schemas.openxmlformats.org/officeDocument/2006/relationships/image" Target="../media/image50.png"/><Relationship Id="rId109" Type="http://schemas.openxmlformats.org/officeDocument/2006/relationships/image" Target="../media/image98.png"/><Relationship Id="rId260" Type="http://schemas.openxmlformats.org/officeDocument/2006/relationships/customXml" Target="../ink/ink169.xml"/><Relationship Id="rId316" Type="http://schemas.openxmlformats.org/officeDocument/2006/relationships/customXml" Target="../ink/ink197.xml"/><Relationship Id="rId55" Type="http://schemas.openxmlformats.org/officeDocument/2006/relationships/image" Target="../media/image71.png"/><Relationship Id="rId97" Type="http://schemas.openxmlformats.org/officeDocument/2006/relationships/image" Target="../media/image92.png"/><Relationship Id="rId120" Type="http://schemas.openxmlformats.org/officeDocument/2006/relationships/customXml" Target="../ink/ink99.xml"/><Relationship Id="rId358" Type="http://schemas.openxmlformats.org/officeDocument/2006/relationships/customXml" Target="../ink/ink218.xml"/><Relationship Id="rId162" Type="http://schemas.openxmlformats.org/officeDocument/2006/relationships/customXml" Target="../ink/ink120.xml"/><Relationship Id="rId218" Type="http://schemas.openxmlformats.org/officeDocument/2006/relationships/customXml" Target="../ink/ink148.xml"/><Relationship Id="rId271" Type="http://schemas.openxmlformats.org/officeDocument/2006/relationships/image" Target="../media/image179.png"/><Relationship Id="rId24" Type="http://schemas.openxmlformats.org/officeDocument/2006/relationships/customXml" Target="../ink/ink51.xml"/><Relationship Id="rId66" Type="http://schemas.openxmlformats.org/officeDocument/2006/relationships/customXml" Target="../ink/ink72.xml"/><Relationship Id="rId131" Type="http://schemas.openxmlformats.org/officeDocument/2006/relationships/image" Target="../media/image109.png"/><Relationship Id="rId327" Type="http://schemas.openxmlformats.org/officeDocument/2006/relationships/image" Target="../media/image209.png"/><Relationship Id="rId369" Type="http://schemas.openxmlformats.org/officeDocument/2006/relationships/image" Target="../media/image230.png"/><Relationship Id="rId173" Type="http://schemas.openxmlformats.org/officeDocument/2006/relationships/image" Target="../media/image130.png"/><Relationship Id="rId229" Type="http://schemas.openxmlformats.org/officeDocument/2006/relationships/image" Target="../media/image158.png"/><Relationship Id="rId380" Type="http://schemas.openxmlformats.org/officeDocument/2006/relationships/customXml" Target="../ink/ink229.xml"/><Relationship Id="rId240" Type="http://schemas.openxmlformats.org/officeDocument/2006/relationships/customXml" Target="../ink/ink159.xml"/><Relationship Id="rId35" Type="http://schemas.openxmlformats.org/officeDocument/2006/relationships/image" Target="../media/image61.png"/><Relationship Id="rId77" Type="http://schemas.openxmlformats.org/officeDocument/2006/relationships/image" Target="../media/image82.png"/><Relationship Id="rId100" Type="http://schemas.openxmlformats.org/officeDocument/2006/relationships/customXml" Target="../ink/ink89.xml"/><Relationship Id="rId282" Type="http://schemas.openxmlformats.org/officeDocument/2006/relationships/customXml" Target="../ink/ink180.xml"/><Relationship Id="rId338" Type="http://schemas.openxmlformats.org/officeDocument/2006/relationships/customXml" Target="../ink/ink208.xml"/><Relationship Id="rId8" Type="http://schemas.openxmlformats.org/officeDocument/2006/relationships/customXml" Target="../ink/ink43.xml"/><Relationship Id="rId142" Type="http://schemas.openxmlformats.org/officeDocument/2006/relationships/customXml" Target="../ink/ink110.xml"/><Relationship Id="rId184" Type="http://schemas.openxmlformats.org/officeDocument/2006/relationships/customXml" Target="../ink/ink131.xml"/><Relationship Id="rId391" Type="http://schemas.openxmlformats.org/officeDocument/2006/relationships/image" Target="../media/image241.png"/><Relationship Id="rId251" Type="http://schemas.openxmlformats.org/officeDocument/2006/relationships/image" Target="../media/image169.png"/><Relationship Id="rId46" Type="http://schemas.openxmlformats.org/officeDocument/2006/relationships/customXml" Target="../ink/ink62.xml"/><Relationship Id="rId293" Type="http://schemas.openxmlformats.org/officeDocument/2006/relationships/image" Target="../media/image190.png"/><Relationship Id="rId307" Type="http://schemas.openxmlformats.org/officeDocument/2006/relationships/image" Target="../media/image197.png"/><Relationship Id="rId349" Type="http://schemas.openxmlformats.org/officeDocument/2006/relationships/image" Target="../media/image220.png"/><Relationship Id="rId88" Type="http://schemas.openxmlformats.org/officeDocument/2006/relationships/customXml" Target="../ink/ink83.xml"/><Relationship Id="rId111" Type="http://schemas.openxmlformats.org/officeDocument/2006/relationships/image" Target="../media/image99.png"/><Relationship Id="rId153" Type="http://schemas.openxmlformats.org/officeDocument/2006/relationships/image" Target="../media/image120.png"/><Relationship Id="rId195" Type="http://schemas.openxmlformats.org/officeDocument/2006/relationships/image" Target="../media/image141.png"/><Relationship Id="rId209" Type="http://schemas.openxmlformats.org/officeDocument/2006/relationships/image" Target="../media/image148.png"/><Relationship Id="rId360" Type="http://schemas.openxmlformats.org/officeDocument/2006/relationships/customXml" Target="../ink/ink219.xml"/><Relationship Id="rId220" Type="http://schemas.openxmlformats.org/officeDocument/2006/relationships/customXml" Target="../ink/ink149.xml"/><Relationship Id="rId15" Type="http://schemas.openxmlformats.org/officeDocument/2006/relationships/image" Target="../media/image51.png"/><Relationship Id="rId57" Type="http://schemas.openxmlformats.org/officeDocument/2006/relationships/image" Target="../media/image72.png"/><Relationship Id="rId262" Type="http://schemas.openxmlformats.org/officeDocument/2006/relationships/customXml" Target="../ink/ink170.xml"/><Relationship Id="rId318" Type="http://schemas.openxmlformats.org/officeDocument/2006/relationships/customXml" Target="../ink/ink198.xml"/><Relationship Id="rId99" Type="http://schemas.openxmlformats.org/officeDocument/2006/relationships/image" Target="../media/image93.png"/><Relationship Id="rId122" Type="http://schemas.openxmlformats.org/officeDocument/2006/relationships/customXml" Target="../ink/ink100.xml"/><Relationship Id="rId164" Type="http://schemas.openxmlformats.org/officeDocument/2006/relationships/customXml" Target="../ink/ink121.xml"/><Relationship Id="rId371" Type="http://schemas.openxmlformats.org/officeDocument/2006/relationships/image" Target="../media/image231.png"/><Relationship Id="rId26" Type="http://schemas.openxmlformats.org/officeDocument/2006/relationships/customXml" Target="../ink/ink52.xml"/><Relationship Id="rId231" Type="http://schemas.openxmlformats.org/officeDocument/2006/relationships/image" Target="../media/image159.png"/><Relationship Id="rId273" Type="http://schemas.openxmlformats.org/officeDocument/2006/relationships/image" Target="../media/image180.png"/><Relationship Id="rId329" Type="http://schemas.openxmlformats.org/officeDocument/2006/relationships/image" Target="../media/image210.png"/><Relationship Id="rId68" Type="http://schemas.openxmlformats.org/officeDocument/2006/relationships/customXml" Target="../ink/ink73.xml"/><Relationship Id="rId133" Type="http://schemas.openxmlformats.org/officeDocument/2006/relationships/image" Target="../media/image110.png"/><Relationship Id="rId175" Type="http://schemas.openxmlformats.org/officeDocument/2006/relationships/image" Target="../media/image131.png"/><Relationship Id="rId340" Type="http://schemas.openxmlformats.org/officeDocument/2006/relationships/customXml" Target="../ink/ink209.xml"/><Relationship Id="rId200" Type="http://schemas.openxmlformats.org/officeDocument/2006/relationships/customXml" Target="../ink/ink139.xml"/><Relationship Id="rId382" Type="http://schemas.openxmlformats.org/officeDocument/2006/relationships/customXml" Target="../ink/ink230.xml"/><Relationship Id="rId242" Type="http://schemas.openxmlformats.org/officeDocument/2006/relationships/customXml" Target="../ink/ink160.xml"/><Relationship Id="rId284" Type="http://schemas.openxmlformats.org/officeDocument/2006/relationships/customXml" Target="../ink/ink181.xml"/></Relationships>
</file>

<file path=ppt/slides/_rels/slide9.xml.rels><?xml version="1.0" encoding="UTF-8" standalone="yes"?>
<Relationships xmlns="http://schemas.openxmlformats.org/package/2006/relationships"><Relationship Id="rId2" Type="http://schemas.openxmlformats.org/officeDocument/2006/relationships/image" Target="../media/image24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Architect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7</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B15C6-C2BC-F8B3-73CE-FEB48FB667F9}"/>
              </a:ext>
            </a:extLst>
          </p:cNvPr>
          <p:cNvSpPr>
            <a:spLocks noGrp="1"/>
          </p:cNvSpPr>
          <p:nvPr>
            <p:ph type="title"/>
          </p:nvPr>
        </p:nvSpPr>
        <p:spPr/>
        <p:txBody>
          <a:bodyPr/>
          <a:lstStyle/>
          <a:p>
            <a:r>
              <a:rPr lang="en-US" dirty="0"/>
              <a:t>Testing the Microservice from postman</a:t>
            </a:r>
          </a:p>
        </p:txBody>
      </p:sp>
      <p:sp>
        <p:nvSpPr>
          <p:cNvPr id="3" name="TextBox 2">
            <a:extLst>
              <a:ext uri="{FF2B5EF4-FFF2-40B4-BE49-F238E27FC236}">
                <a16:creationId xmlns:a16="http://schemas.microsoft.com/office/drawing/2014/main" id="{B21F1C54-8E03-60C7-9B24-9BC9CF50ED85}"/>
              </a:ext>
            </a:extLst>
          </p:cNvPr>
          <p:cNvSpPr txBox="1"/>
          <p:nvPr/>
        </p:nvSpPr>
        <p:spPr>
          <a:xfrm>
            <a:off x="160139" y="811178"/>
            <a:ext cx="11806237" cy="1630791"/>
          </a:xfrm>
          <a:prstGeom prst="rect">
            <a:avLst/>
          </a:prstGeom>
          <a:noFill/>
        </p:spPr>
        <p:txBody>
          <a:bodyPr wrap="square" rtlCol="0">
            <a:spAutoFit/>
          </a:bodyPr>
          <a:lstStyle/>
          <a:p>
            <a:pPr marL="457063" indent="-457063">
              <a:buFontTx/>
              <a:buAutoNum type="arabicPeriod"/>
              <a:defRPr/>
            </a:pPr>
            <a:r>
              <a:rPr lang="en-US" sz="1999" kern="0" dirty="0">
                <a:solidFill>
                  <a:prstClr val="white"/>
                </a:solidFill>
                <a:latin typeface="Segoe UI"/>
              </a:rPr>
              <a:t>After the deployment, we open the postman tool and try to access resource with URL /vendor </a:t>
            </a:r>
            <a:r>
              <a:rPr lang="en-US" sz="1999" kern="0" dirty="0" err="1">
                <a:solidFill>
                  <a:prstClr val="white"/>
                </a:solidFill>
                <a:latin typeface="Segoe UI"/>
              </a:rPr>
              <a:t>url</a:t>
            </a:r>
            <a:r>
              <a:rPr lang="en-US" sz="1999" kern="0" dirty="0">
                <a:solidFill>
                  <a:prstClr val="white"/>
                </a:solidFill>
                <a:latin typeface="Segoe UI"/>
              </a:rPr>
              <a:t>, it gives unauthenticated.</a:t>
            </a:r>
          </a:p>
          <a:p>
            <a:pPr marL="457063" indent="-457063">
              <a:buFontTx/>
              <a:buAutoNum type="arabicPeriod"/>
              <a:defRPr/>
            </a:pPr>
            <a:r>
              <a:rPr lang="en-US" sz="1999" kern="0" dirty="0">
                <a:solidFill>
                  <a:prstClr val="white"/>
                </a:solidFill>
                <a:latin typeface="Segoe UI"/>
              </a:rPr>
              <a:t>We need to obtain access token so we went to authorization table and added the OAuth2.0 option and provided</a:t>
            </a:r>
          </a:p>
          <a:p>
            <a:pPr>
              <a:defRPr/>
            </a:pPr>
            <a:endParaRPr lang="en-IN" sz="1999" kern="0" dirty="0">
              <a:solidFill>
                <a:prstClr val="white"/>
              </a:solidFill>
              <a:latin typeface="Segoe UI"/>
            </a:endParaRPr>
          </a:p>
        </p:txBody>
      </p:sp>
      <p:graphicFrame>
        <p:nvGraphicFramePr>
          <p:cNvPr id="4" name="Table 2">
            <a:extLst>
              <a:ext uri="{FF2B5EF4-FFF2-40B4-BE49-F238E27FC236}">
                <a16:creationId xmlns:a16="http://schemas.microsoft.com/office/drawing/2014/main" id="{A1C8B054-AC28-43FF-46FA-F411BBD3FD51}"/>
              </a:ext>
            </a:extLst>
          </p:cNvPr>
          <p:cNvGraphicFramePr>
            <a:graphicFrameLocks noGrp="1"/>
          </p:cNvGraphicFramePr>
          <p:nvPr/>
        </p:nvGraphicFramePr>
        <p:xfrm>
          <a:off x="180860" y="2236348"/>
          <a:ext cx="11644514" cy="2965944"/>
        </p:xfrm>
        <a:graphic>
          <a:graphicData uri="http://schemas.openxmlformats.org/drawingml/2006/table">
            <a:tbl>
              <a:tblPr firstRow="1" bandRow="1"/>
              <a:tblGrid>
                <a:gridCol w="3290785">
                  <a:extLst>
                    <a:ext uri="{9D8B030D-6E8A-4147-A177-3AD203B41FA5}">
                      <a16:colId xmlns:a16="http://schemas.microsoft.com/office/drawing/2014/main" val="686647361"/>
                    </a:ext>
                  </a:extLst>
                </a:gridCol>
                <a:gridCol w="8353729">
                  <a:extLst>
                    <a:ext uri="{9D8B030D-6E8A-4147-A177-3AD203B41FA5}">
                      <a16:colId xmlns:a16="http://schemas.microsoft.com/office/drawing/2014/main" val="2464886500"/>
                    </a:ext>
                  </a:extLst>
                </a:gridCol>
              </a:tblGrid>
              <a:tr h="370743">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Properties</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02B50"/>
                    </a:solidFill>
                  </a:tcPr>
                </a:tc>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Value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02B50"/>
                    </a:solidFill>
                  </a:tcPr>
                </a:tc>
                <a:extLst>
                  <a:ext uri="{0D108BD9-81ED-4DB2-BD59-A6C34878D82A}">
                    <a16:rowId xmlns:a16="http://schemas.microsoft.com/office/drawing/2014/main" val="1022972069"/>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Token Name</a:t>
                      </a:r>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b="0" i="0" kern="1200" dirty="0" err="1">
                          <a:solidFill>
                            <a:schemeClr val="dk1"/>
                          </a:solidFill>
                          <a:effectLst/>
                          <a:latin typeface="+mn-lt"/>
                          <a:ea typeface="+mn-ea"/>
                          <a:cs typeface="+mn-cs"/>
                        </a:rPr>
                        <a:t>BTPJWTToken</a:t>
                      </a:r>
                      <a:endParaRPr lang="en-US" sz="1600" dirty="0"/>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1261289465"/>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Grant Type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Password credentials</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3393752812"/>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Access Token URL</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of </a:t>
                      </a:r>
                      <a:r>
                        <a:rPr lang="en-US" sz="1600" dirty="0" err="1"/>
                        <a:t>xsuaa</a:t>
                      </a:r>
                      <a:r>
                        <a:rPr lang="en-US" sz="1600" dirty="0"/>
                        <a:t> – </a:t>
                      </a:r>
                      <a:r>
                        <a:rPr lang="en-US" sz="1600" dirty="0" err="1"/>
                        <a:t>url</a:t>
                      </a:r>
                      <a:r>
                        <a:rPr lang="en-US" sz="1600" dirty="0"/>
                        <a:t>, append </a:t>
                      </a:r>
                      <a:r>
                        <a:rPr lang="en-US" sz="1600" b="1" i="0" kern="1200" dirty="0">
                          <a:solidFill>
                            <a:schemeClr val="dk1"/>
                          </a:solidFill>
                          <a:effectLst/>
                          <a:latin typeface="+mn-lt"/>
                          <a:ea typeface="+mn-ea"/>
                          <a:cs typeface="+mn-cs"/>
                        </a:rPr>
                        <a:t>/</a:t>
                      </a:r>
                      <a:r>
                        <a:rPr lang="en-US" sz="1600" b="1" i="0" kern="1200" dirty="0" err="1">
                          <a:solidFill>
                            <a:schemeClr val="dk1"/>
                          </a:solidFill>
                          <a:effectLst/>
                          <a:latin typeface="+mn-lt"/>
                          <a:ea typeface="+mn-ea"/>
                          <a:cs typeface="+mn-cs"/>
                        </a:rPr>
                        <a:t>oauth</a:t>
                      </a:r>
                      <a:r>
                        <a:rPr lang="en-US" sz="1600" b="1" i="0" kern="1200" dirty="0">
                          <a:solidFill>
                            <a:schemeClr val="dk1"/>
                          </a:solidFill>
                          <a:effectLst/>
                          <a:latin typeface="+mn-lt"/>
                          <a:ea typeface="+mn-ea"/>
                          <a:cs typeface="+mn-cs"/>
                        </a:rPr>
                        <a:t>/token</a:t>
                      </a:r>
                      <a:endParaRPr lang="en-US" sz="1600" b="1"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2283187099"/>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Client Id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 </a:t>
                      </a:r>
                      <a:r>
                        <a:rPr lang="en-US" sz="1600" dirty="0" err="1"/>
                        <a:t>client_id</a:t>
                      </a:r>
                      <a:endParaRPr lang="en-US" sz="1600"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1626269835"/>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Client Secret</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 </a:t>
                      </a:r>
                      <a:r>
                        <a:rPr lang="en-US" sz="1600" dirty="0" err="1"/>
                        <a:t>client_secret</a:t>
                      </a:r>
                      <a:endParaRPr lang="en-US" sz="1600"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1640203588"/>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Username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Our BTP account user id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865788176"/>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Password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Our BTP account password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3205658408"/>
                  </a:ext>
                </a:extLst>
              </a:tr>
            </a:tbl>
          </a:graphicData>
        </a:graphic>
      </p:graphicFrame>
      <p:sp>
        <p:nvSpPr>
          <p:cNvPr id="5" name="TextBox 4">
            <a:extLst>
              <a:ext uri="{FF2B5EF4-FFF2-40B4-BE49-F238E27FC236}">
                <a16:creationId xmlns:a16="http://schemas.microsoft.com/office/drawing/2014/main" id="{DFB5595D-B4F0-BA65-4DAB-48724BA32027}"/>
              </a:ext>
            </a:extLst>
          </p:cNvPr>
          <p:cNvSpPr txBox="1"/>
          <p:nvPr/>
        </p:nvSpPr>
        <p:spPr>
          <a:xfrm>
            <a:off x="160139" y="5234036"/>
            <a:ext cx="11922315" cy="1569251"/>
          </a:xfrm>
          <a:prstGeom prst="rect">
            <a:avLst/>
          </a:prstGeom>
          <a:noFill/>
        </p:spPr>
        <p:txBody>
          <a:bodyPr wrap="square">
            <a:spAutoFit/>
          </a:bodyPr>
          <a:lstStyle/>
          <a:p>
            <a:pPr>
              <a:defRPr/>
            </a:pPr>
            <a:r>
              <a:rPr lang="en-US" sz="1600" kern="0" dirty="0">
                <a:solidFill>
                  <a:prstClr val="white"/>
                </a:solidFill>
                <a:latin typeface="Segoe UI"/>
              </a:rPr>
              <a:t>3. Call get token and choose use token button once token was fetched.</a:t>
            </a:r>
          </a:p>
          <a:p>
            <a:pPr>
              <a:defRPr/>
            </a:pPr>
            <a:r>
              <a:rPr lang="en-US" sz="1600" kern="0" dirty="0">
                <a:solidFill>
                  <a:prstClr val="white"/>
                </a:solidFill>
                <a:latin typeface="Segoe UI"/>
              </a:rPr>
              <a:t>4. Again make get request for /vendor, and we should get response.</a:t>
            </a:r>
          </a:p>
          <a:p>
            <a:pPr>
              <a:defRPr/>
            </a:pPr>
            <a:r>
              <a:rPr lang="en-US" sz="1600" kern="0" dirty="0">
                <a:solidFill>
                  <a:prstClr val="white"/>
                </a:solidFill>
                <a:latin typeface="Segoe UI"/>
              </a:rPr>
              <a:t>5. If we try </a:t>
            </a:r>
            <a:r>
              <a:rPr lang="en-US" sz="1600" kern="0">
                <a:solidFill>
                  <a:prstClr val="white"/>
                </a:solidFill>
                <a:latin typeface="Segoe UI"/>
              </a:rPr>
              <a:t>/vendor/, </a:t>
            </a:r>
            <a:r>
              <a:rPr lang="en-US" sz="1600" kern="0" dirty="0">
                <a:solidFill>
                  <a:prstClr val="white"/>
                </a:solidFill>
                <a:latin typeface="Segoe UI"/>
              </a:rPr>
              <a:t>it will not work because, we are looking for Role. </a:t>
            </a:r>
          </a:p>
          <a:p>
            <a:pPr>
              <a:defRPr/>
            </a:pPr>
            <a:r>
              <a:rPr lang="en-US" sz="1600" kern="0" dirty="0">
                <a:solidFill>
                  <a:prstClr val="white"/>
                </a:solidFill>
                <a:latin typeface="Segoe UI"/>
              </a:rPr>
              <a:t>6. Went to BTP subaccount and created a Role collection, added the role template and assign same to our user</a:t>
            </a:r>
          </a:p>
          <a:p>
            <a:pPr>
              <a:defRPr/>
            </a:pPr>
            <a:r>
              <a:rPr lang="en-US" sz="1600" kern="0" dirty="0">
                <a:solidFill>
                  <a:prstClr val="white"/>
                </a:solidFill>
                <a:latin typeface="Segoe UI"/>
              </a:rPr>
              <a:t>7. Again get the token and try to access end point for OData, this time it works.</a:t>
            </a:r>
          </a:p>
          <a:p>
            <a:pPr>
              <a:defRPr/>
            </a:pPr>
            <a:endParaRPr lang="en-IN" sz="1600" kern="0" dirty="0">
              <a:solidFill>
                <a:prstClr val="white"/>
              </a:solidFill>
              <a:latin typeface="Segoe UI"/>
            </a:endParaRPr>
          </a:p>
        </p:txBody>
      </p:sp>
    </p:spTree>
    <p:extLst>
      <p:ext uri="{BB962C8B-B14F-4D97-AF65-F5344CB8AC3E}">
        <p14:creationId xmlns:p14="http://schemas.microsoft.com/office/powerpoint/2010/main" val="1733546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Challenges in Current Approach</a:t>
            </a:r>
          </a:p>
        </p:txBody>
      </p:sp>
      <p:sp>
        <p:nvSpPr>
          <p:cNvPr id="3" name="TextBox 2">
            <a:extLst>
              <a:ext uri="{FF2B5EF4-FFF2-40B4-BE49-F238E27FC236}">
                <a16:creationId xmlns:a16="http://schemas.microsoft.com/office/drawing/2014/main" id="{FC796D8E-6200-6FFF-317A-54B3F37144BC}"/>
              </a:ext>
            </a:extLst>
          </p:cNvPr>
          <p:cNvSpPr txBox="1"/>
          <p:nvPr/>
        </p:nvSpPr>
        <p:spPr>
          <a:xfrm>
            <a:off x="191294" y="837387"/>
            <a:ext cx="11806237" cy="3416320"/>
          </a:xfrm>
          <a:prstGeom prst="rect">
            <a:avLst/>
          </a:prstGeom>
          <a:noFill/>
        </p:spPr>
        <p:txBody>
          <a:bodyPr wrap="square" rtlCol="0">
            <a:spAutoFit/>
          </a:bodyPr>
          <a:lstStyle/>
          <a:p>
            <a:pPr marL="342797" indent="-342797">
              <a:buFontTx/>
              <a:buChar char="-"/>
              <a:defRPr/>
            </a:pPr>
            <a:r>
              <a:rPr lang="en-US" sz="1800" kern="0" dirty="0">
                <a:solidFill>
                  <a:prstClr val="white"/>
                </a:solidFill>
                <a:latin typeface="Segoe UI"/>
              </a:rPr>
              <a:t>Did you notice, that we need to first pass lots of technical details from service key</a:t>
            </a:r>
          </a:p>
          <a:p>
            <a:pPr marL="342797" indent="-342797">
              <a:buFontTx/>
              <a:buChar char="-"/>
              <a:defRPr/>
            </a:pPr>
            <a:r>
              <a:rPr lang="en-IN" sz="1800" kern="0" dirty="0">
                <a:solidFill>
                  <a:prstClr val="white"/>
                </a:solidFill>
                <a:latin typeface="Segoe UI"/>
              </a:rPr>
              <a:t>Pass all the info in correct manner to postman to obtain token</a:t>
            </a:r>
          </a:p>
          <a:p>
            <a:pPr marL="342797" indent="-342797">
              <a:buFontTx/>
              <a:buChar char="-"/>
              <a:defRPr/>
            </a:pPr>
            <a:r>
              <a:rPr lang="en-IN" sz="1800" kern="0" dirty="0">
                <a:solidFill>
                  <a:prstClr val="white"/>
                </a:solidFill>
                <a:latin typeface="Segoe UI"/>
              </a:rPr>
              <a:t>Once the token expired, we need to reobtain again and again</a:t>
            </a:r>
          </a:p>
          <a:p>
            <a:pPr marL="342797" indent="-342797">
              <a:buFontTx/>
              <a:buChar char="-"/>
              <a:defRPr/>
            </a:pPr>
            <a:r>
              <a:rPr lang="en-IN" sz="1800" kern="0" dirty="0">
                <a:solidFill>
                  <a:prstClr val="white"/>
                </a:solidFill>
                <a:latin typeface="Segoe UI"/>
              </a:rPr>
              <a:t>Our </a:t>
            </a:r>
            <a:r>
              <a:rPr lang="en-IN" sz="1800" b="1" kern="0" dirty="0">
                <a:solidFill>
                  <a:prstClr val="white"/>
                </a:solidFill>
                <a:latin typeface="Segoe UI"/>
              </a:rPr>
              <a:t>end user </a:t>
            </a:r>
            <a:r>
              <a:rPr lang="en-IN" sz="1800" kern="0" dirty="0">
                <a:solidFill>
                  <a:prstClr val="white"/>
                </a:solidFill>
                <a:latin typeface="Segoe UI"/>
              </a:rPr>
              <a:t>do not know all this. Automate the XSUAA JWT token processing.</a:t>
            </a:r>
          </a:p>
          <a:p>
            <a:pPr marL="342797" indent="-342797">
              <a:buFontTx/>
              <a:buChar char="-"/>
              <a:defRPr/>
            </a:pPr>
            <a:r>
              <a:rPr lang="en-IN" sz="1800" kern="0" dirty="0">
                <a:solidFill>
                  <a:prstClr val="white"/>
                </a:solidFill>
                <a:latin typeface="Segoe UI"/>
              </a:rPr>
              <a:t>In our app, we will have multiple microservices, like java, sap ui5, node app, </a:t>
            </a:r>
            <a:r>
              <a:rPr lang="en-IN" sz="1800" kern="0" dirty="0" err="1">
                <a:solidFill>
                  <a:prstClr val="white"/>
                </a:solidFill>
                <a:latin typeface="Segoe UI"/>
              </a:rPr>
              <a:t>xsuaa</a:t>
            </a:r>
            <a:r>
              <a:rPr lang="en-IN" sz="1800" kern="0" dirty="0">
                <a:solidFill>
                  <a:prstClr val="white"/>
                </a:solidFill>
                <a:latin typeface="Segoe UI"/>
              </a:rPr>
              <a:t>…</a:t>
            </a:r>
          </a:p>
          <a:p>
            <a:pPr marL="342797" indent="-342797">
              <a:buFontTx/>
              <a:buChar char="-"/>
              <a:defRPr/>
            </a:pPr>
            <a:r>
              <a:rPr lang="en-IN" sz="1800" kern="0" dirty="0">
                <a:solidFill>
                  <a:prstClr val="white"/>
                </a:solidFill>
                <a:latin typeface="Segoe UI"/>
              </a:rPr>
              <a:t>Each service produce one end point e.g. /vendors, /index.html, /customers, they all logically belongs to same app. Will you give 3 </a:t>
            </a:r>
            <a:r>
              <a:rPr lang="en-IN" sz="1800" kern="0" dirty="0" err="1">
                <a:solidFill>
                  <a:prstClr val="white"/>
                </a:solidFill>
                <a:latin typeface="Segoe UI"/>
              </a:rPr>
              <a:t>url</a:t>
            </a:r>
            <a:r>
              <a:rPr lang="en-IN" sz="1800" kern="0" dirty="0">
                <a:solidFill>
                  <a:prstClr val="white"/>
                </a:solidFill>
                <a:latin typeface="Segoe UI"/>
              </a:rPr>
              <a:t> to our user to access these apps?</a:t>
            </a:r>
          </a:p>
          <a:p>
            <a:pPr marL="342797" indent="-342797">
              <a:buFontTx/>
              <a:buChar char="-"/>
              <a:defRPr/>
            </a:pPr>
            <a:r>
              <a:rPr lang="en-IN" sz="1800" kern="0" dirty="0">
                <a:solidFill>
                  <a:prstClr val="white"/>
                </a:solidFill>
                <a:latin typeface="Segoe UI"/>
              </a:rPr>
              <a:t>These microservices also needs to communicate with each other. Provided we give a single end point to access our entire app to end user.</a:t>
            </a:r>
          </a:p>
          <a:p>
            <a:pPr marL="342797" indent="-342797">
              <a:buFontTx/>
              <a:buChar char="-"/>
              <a:defRPr/>
            </a:pPr>
            <a:r>
              <a:rPr lang="en-IN" sz="1800" kern="0" dirty="0">
                <a:solidFill>
                  <a:prstClr val="white"/>
                </a:solidFill>
                <a:latin typeface="Segoe UI"/>
              </a:rPr>
              <a:t>We want to complete redirect mechanism to let user go to login screen, authenticate on IDP and exchange of all the tokens should be seamless behind the scenes.</a:t>
            </a:r>
          </a:p>
          <a:p>
            <a:pPr marL="342797" indent="-342797">
              <a:buFontTx/>
              <a:buChar char="-"/>
              <a:defRPr/>
            </a:pPr>
            <a:r>
              <a:rPr lang="en-IN" sz="1800" kern="0" dirty="0">
                <a:solidFill>
                  <a:prstClr val="white"/>
                </a:solidFill>
                <a:latin typeface="Segoe UI"/>
              </a:rPr>
              <a:t>We need a </a:t>
            </a:r>
            <a:r>
              <a:rPr lang="en-IN" sz="1800" b="1" kern="0" dirty="0">
                <a:solidFill>
                  <a:prstClr val="white"/>
                </a:solidFill>
                <a:latin typeface="Segoe UI"/>
              </a:rPr>
              <a:t>single entry </a:t>
            </a:r>
            <a:r>
              <a:rPr lang="en-IN" sz="1800" kern="0" dirty="0">
                <a:solidFill>
                  <a:prstClr val="white"/>
                </a:solidFill>
                <a:latin typeface="Segoe UI"/>
              </a:rPr>
              <a:t>point for entire app, </a:t>
            </a:r>
            <a:r>
              <a:rPr lang="en-IN" sz="1800" kern="0" dirty="0" err="1">
                <a:solidFill>
                  <a:prstClr val="white"/>
                </a:solidFill>
                <a:latin typeface="Segoe UI"/>
              </a:rPr>
              <a:t>forwardAuth</a:t>
            </a:r>
            <a:r>
              <a:rPr lang="en-IN" sz="1800" kern="0" dirty="0">
                <a:solidFill>
                  <a:prstClr val="white"/>
                </a:solidFill>
                <a:latin typeface="Segoe UI"/>
              </a:rPr>
              <a:t> tokens should be done automatic.</a:t>
            </a:r>
          </a:p>
        </p:txBody>
      </p:sp>
      <p:sp>
        <p:nvSpPr>
          <p:cNvPr id="4" name="Rectangle 3">
            <a:extLst>
              <a:ext uri="{FF2B5EF4-FFF2-40B4-BE49-F238E27FC236}">
                <a16:creationId xmlns:a16="http://schemas.microsoft.com/office/drawing/2014/main" id="{150E049D-A442-373C-AC02-8012B77C7E77}"/>
              </a:ext>
            </a:extLst>
          </p:cNvPr>
          <p:cNvSpPr/>
          <p:nvPr/>
        </p:nvSpPr>
        <p:spPr>
          <a:xfrm>
            <a:off x="3070864" y="4569660"/>
            <a:ext cx="5327204" cy="863871"/>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1600" kern="0" dirty="0">
                <a:solidFill>
                  <a:prstClr val="white"/>
                </a:solidFill>
                <a:latin typeface="Segoe UI"/>
              </a:rPr>
              <a:t>Application router</a:t>
            </a:r>
          </a:p>
          <a:p>
            <a:pPr algn="ctr">
              <a:defRPr/>
            </a:pPr>
            <a:r>
              <a:rPr lang="en-US" sz="1600" kern="0" dirty="0">
                <a:solidFill>
                  <a:prstClr val="white"/>
                </a:solidFill>
                <a:latin typeface="Segoe UI"/>
              </a:rPr>
              <a:t>(Provide single entry point, exchange auth token,</a:t>
            </a:r>
          </a:p>
          <a:p>
            <a:pPr algn="ctr">
              <a:defRPr/>
            </a:pPr>
            <a:r>
              <a:rPr lang="en-US" sz="1600" kern="0" dirty="0">
                <a:solidFill>
                  <a:prstClr val="white"/>
                </a:solidFill>
                <a:latin typeface="Segoe UI"/>
              </a:rPr>
              <a:t>Communicate between microservices, like a facade)</a:t>
            </a:r>
          </a:p>
        </p:txBody>
      </p:sp>
      <p:sp>
        <p:nvSpPr>
          <p:cNvPr id="5" name="Smiley Face 4">
            <a:extLst>
              <a:ext uri="{FF2B5EF4-FFF2-40B4-BE49-F238E27FC236}">
                <a16:creationId xmlns:a16="http://schemas.microsoft.com/office/drawing/2014/main" id="{ED52A723-E120-C2D3-AF27-A7F5275D1592}"/>
              </a:ext>
            </a:extLst>
          </p:cNvPr>
          <p:cNvSpPr/>
          <p:nvPr/>
        </p:nvSpPr>
        <p:spPr>
          <a:xfrm>
            <a:off x="551240" y="4569660"/>
            <a:ext cx="575914" cy="503925"/>
          </a:xfrm>
          <a:prstGeom prst="smileyFace">
            <a:avLst/>
          </a:prstGeom>
          <a:solidFill>
            <a:srgbClr val="38C6C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algn="ctr">
              <a:defRPr/>
            </a:pPr>
            <a:endParaRPr lang="en-US" sz="2399" kern="0" dirty="0">
              <a:solidFill>
                <a:prstClr val="white"/>
              </a:solidFill>
              <a:latin typeface="Segoe UI"/>
            </a:endParaRPr>
          </a:p>
        </p:txBody>
      </p:sp>
      <p:cxnSp>
        <p:nvCxnSpPr>
          <p:cNvPr id="6" name="Connector: Elbow 5">
            <a:extLst>
              <a:ext uri="{FF2B5EF4-FFF2-40B4-BE49-F238E27FC236}">
                <a16:creationId xmlns:a16="http://schemas.microsoft.com/office/drawing/2014/main" id="{4D211C58-732F-B6F2-EA91-BBD27364F9F8}"/>
              </a:ext>
            </a:extLst>
          </p:cNvPr>
          <p:cNvCxnSpPr>
            <a:stCxn id="5" idx="6"/>
            <a:endCxn id="4" idx="1"/>
          </p:cNvCxnSpPr>
          <p:nvPr/>
        </p:nvCxnSpPr>
        <p:spPr>
          <a:xfrm>
            <a:off x="1127154" y="4821622"/>
            <a:ext cx="1943710" cy="179973"/>
          </a:xfrm>
          <a:prstGeom prst="bentConnector3">
            <a:avLst/>
          </a:prstGeom>
          <a:noFill/>
          <a:ln w="9525" cap="flat" cmpd="sng" algn="ctr">
            <a:solidFill>
              <a:schemeClr val="bg1"/>
            </a:solidFill>
            <a:prstDash val="solid"/>
            <a:tailEnd type="triangle"/>
          </a:ln>
          <a:effectLst/>
        </p:spPr>
      </p:cxnSp>
      <p:sp>
        <p:nvSpPr>
          <p:cNvPr id="7" name="TextBox 6">
            <a:extLst>
              <a:ext uri="{FF2B5EF4-FFF2-40B4-BE49-F238E27FC236}">
                <a16:creationId xmlns:a16="http://schemas.microsoft.com/office/drawing/2014/main" id="{B508CAFA-0D77-5FB6-FFEA-74B15D948AC0}"/>
              </a:ext>
            </a:extLst>
          </p:cNvPr>
          <p:cNvSpPr txBox="1"/>
          <p:nvPr/>
        </p:nvSpPr>
        <p:spPr>
          <a:xfrm>
            <a:off x="1551735" y="4506861"/>
            <a:ext cx="1176870" cy="461417"/>
          </a:xfrm>
          <a:prstGeom prst="rect">
            <a:avLst/>
          </a:prstGeom>
          <a:noFill/>
        </p:spPr>
        <p:txBody>
          <a:bodyPr wrap="square" rtlCol="0">
            <a:spAutoFit/>
          </a:bodyPr>
          <a:lstStyle/>
          <a:p>
            <a:pPr>
              <a:defRPr/>
            </a:pPr>
            <a:r>
              <a:rPr lang="en-US" sz="2399" b="1" kern="0" dirty="0" err="1">
                <a:solidFill>
                  <a:prstClr val="white"/>
                </a:solidFill>
                <a:latin typeface="Segoe UI"/>
              </a:rPr>
              <a:t>url</a:t>
            </a:r>
            <a:endParaRPr lang="en-US" sz="2399" b="1" kern="0" dirty="0">
              <a:solidFill>
                <a:prstClr val="white"/>
              </a:solidFill>
              <a:latin typeface="Segoe UI"/>
            </a:endParaRPr>
          </a:p>
        </p:txBody>
      </p:sp>
      <p:sp>
        <p:nvSpPr>
          <p:cNvPr id="8" name="Rectangle 7">
            <a:extLst>
              <a:ext uri="{FF2B5EF4-FFF2-40B4-BE49-F238E27FC236}">
                <a16:creationId xmlns:a16="http://schemas.microsoft.com/office/drawing/2014/main" id="{7A027F3B-16BC-4EBD-1929-1FB9B9D8263A}"/>
              </a:ext>
            </a:extLst>
          </p:cNvPr>
          <p:cNvSpPr/>
          <p:nvPr/>
        </p:nvSpPr>
        <p:spPr>
          <a:xfrm>
            <a:off x="3070863" y="5865466"/>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Java</a:t>
            </a:r>
          </a:p>
          <a:p>
            <a:pPr algn="ctr">
              <a:defRPr/>
            </a:pPr>
            <a:r>
              <a:rPr lang="en-US" sz="1800" kern="0" dirty="0">
                <a:solidFill>
                  <a:prstClr val="white"/>
                </a:solidFill>
                <a:latin typeface="Segoe UI"/>
              </a:rPr>
              <a:t>/</a:t>
            </a:r>
            <a:r>
              <a:rPr lang="en-US" sz="1800" kern="0" dirty="0" err="1">
                <a:solidFill>
                  <a:prstClr val="white"/>
                </a:solidFill>
                <a:latin typeface="Segoe UI"/>
              </a:rPr>
              <a:t>Anubhav.svc</a:t>
            </a:r>
            <a:endParaRPr lang="en-US" sz="1800" kern="0" dirty="0">
              <a:solidFill>
                <a:prstClr val="white"/>
              </a:solidFill>
              <a:latin typeface="Segoe UI"/>
            </a:endParaRPr>
          </a:p>
        </p:txBody>
      </p:sp>
      <p:sp>
        <p:nvSpPr>
          <p:cNvPr id="9" name="Rectangle 8">
            <a:extLst>
              <a:ext uri="{FF2B5EF4-FFF2-40B4-BE49-F238E27FC236}">
                <a16:creationId xmlns:a16="http://schemas.microsoft.com/office/drawing/2014/main" id="{BE7A687B-65C1-D483-3BDB-F2A80C69C337}"/>
              </a:ext>
            </a:extLst>
          </p:cNvPr>
          <p:cNvSpPr/>
          <p:nvPr/>
        </p:nvSpPr>
        <p:spPr>
          <a:xfrm>
            <a:off x="4918521" y="5877301"/>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UI5 App</a:t>
            </a:r>
          </a:p>
          <a:p>
            <a:pPr algn="ctr">
              <a:defRPr/>
            </a:pPr>
            <a:r>
              <a:rPr lang="en-US" sz="2000" kern="0" dirty="0">
                <a:solidFill>
                  <a:prstClr val="white"/>
                </a:solidFill>
                <a:latin typeface="Segoe UI"/>
              </a:rPr>
              <a:t>/index.html</a:t>
            </a:r>
          </a:p>
        </p:txBody>
      </p:sp>
      <p:sp>
        <p:nvSpPr>
          <p:cNvPr id="10" name="Rectangle 9">
            <a:extLst>
              <a:ext uri="{FF2B5EF4-FFF2-40B4-BE49-F238E27FC236}">
                <a16:creationId xmlns:a16="http://schemas.microsoft.com/office/drawing/2014/main" id="{7735C6B4-D300-0754-D47C-612609044B7E}"/>
              </a:ext>
            </a:extLst>
          </p:cNvPr>
          <p:cNvSpPr/>
          <p:nvPr/>
        </p:nvSpPr>
        <p:spPr>
          <a:xfrm>
            <a:off x="6766179" y="5882708"/>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Node</a:t>
            </a:r>
          </a:p>
          <a:p>
            <a:pPr algn="ctr">
              <a:defRPr/>
            </a:pPr>
            <a:r>
              <a:rPr lang="en-US" sz="2000" kern="0" dirty="0">
                <a:solidFill>
                  <a:prstClr val="white"/>
                </a:solidFill>
                <a:latin typeface="Segoe UI"/>
              </a:rPr>
              <a:t>/customer</a:t>
            </a:r>
          </a:p>
        </p:txBody>
      </p:sp>
      <p:sp>
        <p:nvSpPr>
          <p:cNvPr id="11" name="Arrow: U-Turn 10">
            <a:extLst>
              <a:ext uri="{FF2B5EF4-FFF2-40B4-BE49-F238E27FC236}">
                <a16:creationId xmlns:a16="http://schemas.microsoft.com/office/drawing/2014/main" id="{E4B8BD5C-48FD-A35A-0B18-BD7062293ABD}"/>
              </a:ext>
            </a:extLst>
          </p:cNvPr>
          <p:cNvSpPr/>
          <p:nvPr/>
        </p:nvSpPr>
        <p:spPr>
          <a:xfrm>
            <a:off x="4357055" y="5454742"/>
            <a:ext cx="1403790"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2" name="Arrow: U-Turn 11">
            <a:extLst>
              <a:ext uri="{FF2B5EF4-FFF2-40B4-BE49-F238E27FC236}">
                <a16:creationId xmlns:a16="http://schemas.microsoft.com/office/drawing/2014/main" id="{EF56615D-E0AA-8001-F926-EFE113DA1DC8}"/>
              </a:ext>
            </a:extLst>
          </p:cNvPr>
          <p:cNvSpPr/>
          <p:nvPr/>
        </p:nvSpPr>
        <p:spPr>
          <a:xfrm>
            <a:off x="6394452" y="5458737"/>
            <a:ext cx="1403790"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3" name="Arrow: U-Turn 12">
            <a:extLst>
              <a:ext uri="{FF2B5EF4-FFF2-40B4-BE49-F238E27FC236}">
                <a16:creationId xmlns:a16="http://schemas.microsoft.com/office/drawing/2014/main" id="{1BB3AC61-254F-0D4F-D268-3CE08494DF47}"/>
              </a:ext>
            </a:extLst>
          </p:cNvPr>
          <p:cNvSpPr/>
          <p:nvPr/>
        </p:nvSpPr>
        <p:spPr>
          <a:xfrm flipH="1">
            <a:off x="3403197" y="5470725"/>
            <a:ext cx="1655753"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4" name="Arrow: U-Turn 13">
            <a:extLst>
              <a:ext uri="{FF2B5EF4-FFF2-40B4-BE49-F238E27FC236}">
                <a16:creationId xmlns:a16="http://schemas.microsoft.com/office/drawing/2014/main" id="{0A3C6A81-904C-67EA-C3E0-196F54E4957F}"/>
              </a:ext>
            </a:extLst>
          </p:cNvPr>
          <p:cNvSpPr/>
          <p:nvPr/>
        </p:nvSpPr>
        <p:spPr>
          <a:xfrm flipH="1">
            <a:off x="5205592" y="5495173"/>
            <a:ext cx="2132065"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5" name="Rectangle 14">
            <a:extLst>
              <a:ext uri="{FF2B5EF4-FFF2-40B4-BE49-F238E27FC236}">
                <a16:creationId xmlns:a16="http://schemas.microsoft.com/office/drawing/2014/main" id="{A4F8EA13-DC47-5B7A-30A8-1765E352D908}"/>
              </a:ext>
            </a:extLst>
          </p:cNvPr>
          <p:cNvSpPr/>
          <p:nvPr/>
        </p:nvSpPr>
        <p:spPr>
          <a:xfrm>
            <a:off x="9909842" y="4876096"/>
            <a:ext cx="1727742" cy="594629"/>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err="1">
                <a:solidFill>
                  <a:prstClr val="white"/>
                </a:solidFill>
                <a:latin typeface="Segoe UI"/>
              </a:rPr>
              <a:t>xsuaa</a:t>
            </a:r>
            <a:endParaRPr lang="en-US" sz="2399" kern="0" dirty="0">
              <a:solidFill>
                <a:prstClr val="white"/>
              </a:solidFill>
              <a:latin typeface="Segoe UI"/>
            </a:endParaRPr>
          </a:p>
        </p:txBody>
      </p:sp>
      <p:cxnSp>
        <p:nvCxnSpPr>
          <p:cNvPr id="16" name="Straight Arrow Connector 15">
            <a:extLst>
              <a:ext uri="{FF2B5EF4-FFF2-40B4-BE49-F238E27FC236}">
                <a16:creationId xmlns:a16="http://schemas.microsoft.com/office/drawing/2014/main" id="{60134498-0A01-D1F1-3812-5EB05D8E51B8}"/>
              </a:ext>
            </a:extLst>
          </p:cNvPr>
          <p:cNvCxnSpPr>
            <a:stCxn id="4" idx="3"/>
          </p:cNvCxnSpPr>
          <p:nvPr/>
        </p:nvCxnSpPr>
        <p:spPr>
          <a:xfrm>
            <a:off x="8398068" y="5001595"/>
            <a:ext cx="1511774" cy="0"/>
          </a:xfrm>
          <a:prstGeom prst="straightConnector1">
            <a:avLst/>
          </a:prstGeom>
          <a:noFill/>
          <a:ln w="9525" cap="flat" cmpd="sng" algn="ctr">
            <a:solidFill>
              <a:schemeClr val="bg1"/>
            </a:solidFill>
            <a:prstDash val="solid"/>
            <a:tailEnd type="triangle"/>
          </a:ln>
          <a:effectLst/>
        </p:spPr>
      </p:cxnSp>
      <p:cxnSp>
        <p:nvCxnSpPr>
          <p:cNvPr id="17" name="Straight Arrow Connector 16">
            <a:extLst>
              <a:ext uri="{FF2B5EF4-FFF2-40B4-BE49-F238E27FC236}">
                <a16:creationId xmlns:a16="http://schemas.microsoft.com/office/drawing/2014/main" id="{468F7DE8-70C0-0093-4FE0-0EB19E88027A}"/>
              </a:ext>
            </a:extLst>
          </p:cNvPr>
          <p:cNvCxnSpPr>
            <a:cxnSpLocks/>
            <a:stCxn id="15" idx="1"/>
          </p:cNvCxnSpPr>
          <p:nvPr/>
        </p:nvCxnSpPr>
        <p:spPr>
          <a:xfrm flipH="1">
            <a:off x="8421932" y="5173411"/>
            <a:ext cx="1487910" cy="0"/>
          </a:xfrm>
          <a:prstGeom prst="straightConnector1">
            <a:avLst/>
          </a:prstGeom>
          <a:noFill/>
          <a:ln w="9525" cap="flat" cmpd="sng" algn="ctr">
            <a:solidFill>
              <a:schemeClr val="bg1"/>
            </a:solidFill>
            <a:prstDash val="solid"/>
            <a:tailEnd type="triangle"/>
          </a:ln>
          <a:effectLst/>
        </p:spPr>
      </p:cxnSp>
    </p:spTree>
    <p:extLst>
      <p:ext uri="{BB962C8B-B14F-4D97-AF65-F5344CB8AC3E}">
        <p14:creationId xmlns:p14="http://schemas.microsoft.com/office/powerpoint/2010/main" val="3227290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grpId="0" nodeType="click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circle(in)">
                                      <p:cBhvr>
                                        <p:cTn id="70" dur="2000"/>
                                        <p:tgtEl>
                                          <p:spTgt spid="4"/>
                                        </p:tgtEl>
                                      </p:cBhvr>
                                    </p:animEffect>
                                  </p:childTnLst>
                                </p:cTn>
                              </p:par>
                              <p:par>
                                <p:cTn id="71" presetID="6" presetClass="entr" presetSubtype="16" fill="hold" grpId="0" nodeType="with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circle(in)">
                                      <p:cBhvr>
                                        <p:cTn id="73" dur="2000"/>
                                        <p:tgtEl>
                                          <p:spTgt spid="5"/>
                                        </p:tgtEl>
                                      </p:cBhvr>
                                    </p:animEffect>
                                  </p:childTnLst>
                                </p:cTn>
                              </p:par>
                              <p:par>
                                <p:cTn id="74" presetID="6" presetClass="entr" presetSubtype="16" fill="hold" nodeType="with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circle(in)">
                                      <p:cBhvr>
                                        <p:cTn id="76" dur="2000"/>
                                        <p:tgtEl>
                                          <p:spTgt spid="6"/>
                                        </p:tgtEl>
                                      </p:cBhvr>
                                    </p:animEffect>
                                  </p:childTnLst>
                                </p:cTn>
                              </p:par>
                              <p:par>
                                <p:cTn id="77" presetID="6" presetClass="entr" presetSubtype="16" fill="hold" grpId="0" nodeType="with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circle(in)">
                                      <p:cBhvr>
                                        <p:cTn id="79" dur="2000"/>
                                        <p:tgtEl>
                                          <p:spTgt spid="7"/>
                                        </p:tgtEl>
                                      </p:cBhvr>
                                    </p:animEffect>
                                  </p:childTnLst>
                                </p:cTn>
                              </p:par>
                              <p:par>
                                <p:cTn id="80" presetID="6" presetClass="entr" presetSubtype="16" fill="hold" grpId="0" nodeType="with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circle(in)">
                                      <p:cBhvr>
                                        <p:cTn id="82" dur="2000"/>
                                        <p:tgtEl>
                                          <p:spTgt spid="8"/>
                                        </p:tgtEl>
                                      </p:cBhvr>
                                    </p:animEffect>
                                  </p:childTnLst>
                                </p:cTn>
                              </p:par>
                              <p:par>
                                <p:cTn id="83" presetID="6" presetClass="entr" presetSubtype="16" fill="hold" grpId="0" nodeType="with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circle(in)">
                                      <p:cBhvr>
                                        <p:cTn id="85" dur="2000"/>
                                        <p:tgtEl>
                                          <p:spTgt spid="9"/>
                                        </p:tgtEl>
                                      </p:cBhvr>
                                    </p:animEffect>
                                  </p:childTnLst>
                                </p:cTn>
                              </p:par>
                              <p:par>
                                <p:cTn id="86" presetID="6" presetClass="entr" presetSubtype="16" fill="hold" grpId="0" nodeType="withEffect">
                                  <p:stCondLst>
                                    <p:cond delay="0"/>
                                  </p:stCondLst>
                                  <p:childTnLst>
                                    <p:set>
                                      <p:cBhvr>
                                        <p:cTn id="87" dur="1" fill="hold">
                                          <p:stCondLst>
                                            <p:cond delay="0"/>
                                          </p:stCondLst>
                                        </p:cTn>
                                        <p:tgtEl>
                                          <p:spTgt spid="10"/>
                                        </p:tgtEl>
                                        <p:attrNameLst>
                                          <p:attrName>style.visibility</p:attrName>
                                        </p:attrNameLst>
                                      </p:cBhvr>
                                      <p:to>
                                        <p:strVal val="visible"/>
                                      </p:to>
                                    </p:set>
                                    <p:animEffect transition="in" filter="circle(in)">
                                      <p:cBhvr>
                                        <p:cTn id="88" dur="2000"/>
                                        <p:tgtEl>
                                          <p:spTgt spid="10"/>
                                        </p:tgtEl>
                                      </p:cBhvr>
                                    </p:animEffect>
                                  </p:childTnLst>
                                </p:cTn>
                              </p:par>
                              <p:par>
                                <p:cTn id="89" presetID="6" presetClass="entr" presetSubtype="16" fill="hold" grpId="0" nodeType="with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circle(in)">
                                      <p:cBhvr>
                                        <p:cTn id="91" dur="2000"/>
                                        <p:tgtEl>
                                          <p:spTgt spid="11"/>
                                        </p:tgtEl>
                                      </p:cBhvr>
                                    </p:animEffect>
                                  </p:childTnLst>
                                </p:cTn>
                              </p:par>
                              <p:par>
                                <p:cTn id="92" presetID="6" presetClass="entr" presetSubtype="16" fill="hold" grpId="0" nodeType="withEffect">
                                  <p:stCondLst>
                                    <p:cond delay="0"/>
                                  </p:stCondLst>
                                  <p:childTnLst>
                                    <p:set>
                                      <p:cBhvr>
                                        <p:cTn id="93" dur="1" fill="hold">
                                          <p:stCondLst>
                                            <p:cond delay="0"/>
                                          </p:stCondLst>
                                        </p:cTn>
                                        <p:tgtEl>
                                          <p:spTgt spid="12"/>
                                        </p:tgtEl>
                                        <p:attrNameLst>
                                          <p:attrName>style.visibility</p:attrName>
                                        </p:attrNameLst>
                                      </p:cBhvr>
                                      <p:to>
                                        <p:strVal val="visible"/>
                                      </p:to>
                                    </p:set>
                                    <p:animEffect transition="in" filter="circle(in)">
                                      <p:cBhvr>
                                        <p:cTn id="94" dur="2000"/>
                                        <p:tgtEl>
                                          <p:spTgt spid="12"/>
                                        </p:tgtEl>
                                      </p:cBhvr>
                                    </p:animEffect>
                                  </p:childTnLst>
                                </p:cTn>
                              </p:par>
                              <p:par>
                                <p:cTn id="95" presetID="6" presetClass="entr" presetSubtype="16" fill="hold" grpId="0" nodeType="with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circle(in)">
                                      <p:cBhvr>
                                        <p:cTn id="97" dur="2000"/>
                                        <p:tgtEl>
                                          <p:spTgt spid="13"/>
                                        </p:tgtEl>
                                      </p:cBhvr>
                                    </p:animEffect>
                                  </p:childTnLst>
                                </p:cTn>
                              </p:par>
                              <p:par>
                                <p:cTn id="98" presetID="6" presetClass="entr" presetSubtype="16" fill="hold" grpId="0" nodeType="withEffect">
                                  <p:stCondLst>
                                    <p:cond delay="0"/>
                                  </p:stCondLst>
                                  <p:childTnLst>
                                    <p:set>
                                      <p:cBhvr>
                                        <p:cTn id="99" dur="1" fill="hold">
                                          <p:stCondLst>
                                            <p:cond delay="0"/>
                                          </p:stCondLst>
                                        </p:cTn>
                                        <p:tgtEl>
                                          <p:spTgt spid="14"/>
                                        </p:tgtEl>
                                        <p:attrNameLst>
                                          <p:attrName>style.visibility</p:attrName>
                                        </p:attrNameLst>
                                      </p:cBhvr>
                                      <p:to>
                                        <p:strVal val="visible"/>
                                      </p:to>
                                    </p:set>
                                    <p:animEffect transition="in" filter="circle(in)">
                                      <p:cBhvr>
                                        <p:cTn id="100" dur="2000"/>
                                        <p:tgtEl>
                                          <p:spTgt spid="14"/>
                                        </p:tgtEl>
                                      </p:cBhvr>
                                    </p:animEffect>
                                  </p:childTnLst>
                                </p:cTn>
                              </p:par>
                              <p:par>
                                <p:cTn id="101" presetID="6" presetClass="entr" presetSubtype="16" fill="hold" grpId="0" nodeType="withEffect">
                                  <p:stCondLst>
                                    <p:cond delay="0"/>
                                  </p:stCondLst>
                                  <p:childTnLst>
                                    <p:set>
                                      <p:cBhvr>
                                        <p:cTn id="102" dur="1" fill="hold">
                                          <p:stCondLst>
                                            <p:cond delay="0"/>
                                          </p:stCondLst>
                                        </p:cTn>
                                        <p:tgtEl>
                                          <p:spTgt spid="15"/>
                                        </p:tgtEl>
                                        <p:attrNameLst>
                                          <p:attrName>style.visibility</p:attrName>
                                        </p:attrNameLst>
                                      </p:cBhvr>
                                      <p:to>
                                        <p:strVal val="visible"/>
                                      </p:to>
                                    </p:set>
                                    <p:animEffect transition="in" filter="circle(in)">
                                      <p:cBhvr>
                                        <p:cTn id="103" dur="2000"/>
                                        <p:tgtEl>
                                          <p:spTgt spid="15"/>
                                        </p:tgtEl>
                                      </p:cBhvr>
                                    </p:animEffect>
                                  </p:childTnLst>
                                </p:cTn>
                              </p:par>
                              <p:par>
                                <p:cTn id="104" presetID="6" presetClass="entr" presetSubtype="16" fill="hold" nodeType="withEffect">
                                  <p:stCondLst>
                                    <p:cond delay="0"/>
                                  </p:stCondLst>
                                  <p:childTnLst>
                                    <p:set>
                                      <p:cBhvr>
                                        <p:cTn id="105" dur="1" fill="hold">
                                          <p:stCondLst>
                                            <p:cond delay="0"/>
                                          </p:stCondLst>
                                        </p:cTn>
                                        <p:tgtEl>
                                          <p:spTgt spid="16"/>
                                        </p:tgtEl>
                                        <p:attrNameLst>
                                          <p:attrName>style.visibility</p:attrName>
                                        </p:attrNameLst>
                                      </p:cBhvr>
                                      <p:to>
                                        <p:strVal val="visible"/>
                                      </p:to>
                                    </p:set>
                                    <p:animEffect transition="in" filter="circle(in)">
                                      <p:cBhvr>
                                        <p:cTn id="106" dur="2000"/>
                                        <p:tgtEl>
                                          <p:spTgt spid="16"/>
                                        </p:tgtEl>
                                      </p:cBhvr>
                                    </p:animEffect>
                                  </p:childTnLst>
                                </p:cTn>
                              </p:par>
                              <p:par>
                                <p:cTn id="107" presetID="6" presetClass="entr" presetSubtype="16" fill="hold" nodeType="withEffect">
                                  <p:stCondLst>
                                    <p:cond delay="0"/>
                                  </p:stCondLst>
                                  <p:childTnLst>
                                    <p:set>
                                      <p:cBhvr>
                                        <p:cTn id="108" dur="1" fill="hold">
                                          <p:stCondLst>
                                            <p:cond delay="0"/>
                                          </p:stCondLst>
                                        </p:cTn>
                                        <p:tgtEl>
                                          <p:spTgt spid="17"/>
                                        </p:tgtEl>
                                        <p:attrNameLst>
                                          <p:attrName>style.visibility</p:attrName>
                                        </p:attrNameLst>
                                      </p:cBhvr>
                                      <p:to>
                                        <p:strVal val="visible"/>
                                      </p:to>
                                    </p:set>
                                    <p:animEffect transition="in" filter="circle(in)">
                                      <p:cBhvr>
                                        <p:cTn id="109"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8" grpId="0" animBg="1"/>
      <p:bldP spid="9" grpId="0" animBg="1"/>
      <p:bldP spid="10" grpId="0" animBg="1"/>
      <p:bldP spid="11" grpId="0" animBg="1"/>
      <p:bldP spid="12" grpId="0" animBg="1"/>
      <p:bldP spid="13"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Introduction to App Router</a:t>
            </a:r>
          </a:p>
        </p:txBody>
      </p:sp>
      <p:sp>
        <p:nvSpPr>
          <p:cNvPr id="3" name="TextBox 2">
            <a:extLst>
              <a:ext uri="{FF2B5EF4-FFF2-40B4-BE49-F238E27FC236}">
                <a16:creationId xmlns:a16="http://schemas.microsoft.com/office/drawing/2014/main" id="{DA9125C8-EE73-BED6-16B3-BB424E7483AB}"/>
              </a:ext>
            </a:extLst>
          </p:cNvPr>
          <p:cNvSpPr txBox="1"/>
          <p:nvPr/>
        </p:nvSpPr>
        <p:spPr>
          <a:xfrm>
            <a:off x="161034" y="909378"/>
            <a:ext cx="11806237" cy="4521599"/>
          </a:xfrm>
          <a:prstGeom prst="rect">
            <a:avLst/>
          </a:prstGeom>
          <a:noFill/>
        </p:spPr>
        <p:txBody>
          <a:bodyPr wrap="square" rtlCol="0">
            <a:spAutoFit/>
          </a:bodyPr>
          <a:lstStyle/>
          <a:p>
            <a:pPr marL="342797" indent="-342797" defTabSz="1218621">
              <a:buFont typeface="Arial" panose="020B0604020202020204" pitchFamily="34" charset="0"/>
              <a:buChar char="•"/>
            </a:pPr>
            <a:r>
              <a:rPr lang="en-US" sz="2399" dirty="0">
                <a:solidFill>
                  <a:prstClr val="white"/>
                </a:solidFill>
                <a:latin typeface="Segoe UI"/>
              </a:rPr>
              <a:t>It is a Node JS Application </a:t>
            </a:r>
          </a:p>
          <a:p>
            <a:pPr marL="342797" indent="-342797" defTabSz="1218621">
              <a:buFont typeface="Arial" panose="020B0604020202020204" pitchFamily="34" charset="0"/>
              <a:buChar char="•"/>
            </a:pPr>
            <a:r>
              <a:rPr lang="en-US" sz="2399" dirty="0">
                <a:solidFill>
                  <a:prstClr val="white"/>
                </a:solidFill>
                <a:latin typeface="Segoe UI"/>
              </a:rPr>
              <a:t>It is used to automate the process of authentication, authorization with XSUAA to do token exchange</a:t>
            </a:r>
          </a:p>
          <a:p>
            <a:pPr marL="342797" indent="-342797" defTabSz="1218621">
              <a:buFont typeface="Arial" panose="020B0604020202020204" pitchFamily="34" charset="0"/>
              <a:buChar char="•"/>
            </a:pPr>
            <a:r>
              <a:rPr lang="en-US" sz="2399" dirty="0">
                <a:solidFill>
                  <a:prstClr val="white"/>
                </a:solidFill>
                <a:latin typeface="Segoe UI"/>
              </a:rPr>
              <a:t>It sits in the middle of IDP and XSUAA, it will redirect the request to our microservice to </a:t>
            </a:r>
            <a:r>
              <a:rPr lang="en-US" sz="2399" dirty="0" err="1">
                <a:solidFill>
                  <a:prstClr val="white"/>
                </a:solidFill>
                <a:latin typeface="Segoe UI"/>
              </a:rPr>
              <a:t>xsuaa</a:t>
            </a:r>
            <a:r>
              <a:rPr lang="en-US" sz="2399" dirty="0">
                <a:solidFill>
                  <a:prstClr val="white"/>
                </a:solidFill>
                <a:latin typeface="Segoe UI"/>
              </a:rPr>
              <a:t>, and eventually to </a:t>
            </a:r>
            <a:r>
              <a:rPr lang="en-US" sz="2399" dirty="0" err="1">
                <a:solidFill>
                  <a:prstClr val="white"/>
                </a:solidFill>
                <a:latin typeface="Segoe UI"/>
              </a:rPr>
              <a:t>idp</a:t>
            </a:r>
            <a:endParaRPr lang="en-US" sz="2399" dirty="0">
              <a:solidFill>
                <a:prstClr val="white"/>
              </a:solidFill>
              <a:latin typeface="Segoe UI"/>
            </a:endParaRPr>
          </a:p>
          <a:p>
            <a:pPr marL="342797" indent="-342797" defTabSz="1218621">
              <a:buFont typeface="Arial" panose="020B0604020202020204" pitchFamily="34" charset="0"/>
              <a:buChar char="•"/>
            </a:pPr>
            <a:r>
              <a:rPr lang="en-US" sz="2399" dirty="0">
                <a:solidFill>
                  <a:prstClr val="white"/>
                </a:solidFill>
                <a:latin typeface="Segoe UI"/>
              </a:rPr>
              <a:t>IDP sends the login screen to the user, user authenticates, which is taken to XSUAA, XSUAA issues JWT Token, this JWT token is presented to </a:t>
            </a:r>
            <a:r>
              <a:rPr lang="en-US" sz="2399" dirty="0" err="1">
                <a:solidFill>
                  <a:prstClr val="white"/>
                </a:solidFill>
                <a:latin typeface="Segoe UI"/>
              </a:rPr>
              <a:t>api</a:t>
            </a:r>
            <a:r>
              <a:rPr lang="en-US" sz="2399" dirty="0">
                <a:solidFill>
                  <a:prstClr val="white"/>
                </a:solidFill>
                <a:latin typeface="Segoe UI"/>
              </a:rPr>
              <a:t> end points</a:t>
            </a:r>
          </a:p>
          <a:p>
            <a:pPr marL="342797" indent="-342797" defTabSz="1218621">
              <a:buFont typeface="Arial" panose="020B0604020202020204" pitchFamily="34" charset="0"/>
              <a:buChar char="•"/>
            </a:pPr>
            <a:r>
              <a:rPr lang="en-US" sz="2399" dirty="0">
                <a:solidFill>
                  <a:prstClr val="white"/>
                </a:solidFill>
                <a:latin typeface="Segoe UI"/>
              </a:rPr>
              <a:t>App Router takes the JWT token from XSUAA and gives it to our microservices and even exchange this token to multiple microservices inside</a:t>
            </a:r>
          </a:p>
          <a:p>
            <a:pPr marL="342797" indent="-342797" defTabSz="1218621">
              <a:buFont typeface="Arial" panose="020B0604020202020204" pitchFamily="34" charset="0"/>
              <a:buChar char="•"/>
            </a:pPr>
            <a:r>
              <a:rPr lang="en-US" sz="2399" dirty="0">
                <a:solidFill>
                  <a:prstClr val="white"/>
                </a:solidFill>
                <a:latin typeface="Segoe UI"/>
              </a:rPr>
              <a:t>It Serves as a single entry point for the entire app.</a:t>
            </a:r>
          </a:p>
          <a:p>
            <a:pPr marL="342797" indent="-342797" defTabSz="1218621">
              <a:buFont typeface="Arial" panose="020B0604020202020204" pitchFamily="34" charset="0"/>
              <a:buChar char="•"/>
            </a:pPr>
            <a:r>
              <a:rPr lang="en-IN" sz="2399" dirty="0">
                <a:solidFill>
                  <a:prstClr val="white"/>
                </a:solidFill>
                <a:latin typeface="Segoe UI"/>
              </a:rPr>
              <a:t>To tell app router about our multiple microservices so that it can re-direct, we need to create a configuration file named as </a:t>
            </a:r>
            <a:r>
              <a:rPr lang="en-IN" sz="2399" b="1" dirty="0" err="1">
                <a:solidFill>
                  <a:prstClr val="white"/>
                </a:solidFill>
                <a:latin typeface="Segoe UI"/>
              </a:rPr>
              <a:t>xs-app.json</a:t>
            </a:r>
            <a:r>
              <a:rPr lang="en-IN" sz="2399" dirty="0">
                <a:solidFill>
                  <a:prstClr val="white"/>
                </a:solidFill>
                <a:latin typeface="Segoe UI"/>
              </a:rPr>
              <a:t> which contains the details.</a:t>
            </a:r>
          </a:p>
        </p:txBody>
      </p:sp>
    </p:spTree>
    <p:extLst>
      <p:ext uri="{BB962C8B-B14F-4D97-AF65-F5344CB8AC3E}">
        <p14:creationId xmlns:p14="http://schemas.microsoft.com/office/powerpoint/2010/main" val="307056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Real World Example</a:t>
            </a:r>
          </a:p>
        </p:txBody>
      </p:sp>
      <p:sp>
        <p:nvSpPr>
          <p:cNvPr id="3" name="Rectangle 2">
            <a:extLst>
              <a:ext uri="{FF2B5EF4-FFF2-40B4-BE49-F238E27FC236}">
                <a16:creationId xmlns:a16="http://schemas.microsoft.com/office/drawing/2014/main" id="{C2EA533E-B375-495B-C297-1E34514386FD}"/>
              </a:ext>
            </a:extLst>
          </p:cNvPr>
          <p:cNvSpPr/>
          <p:nvPr/>
        </p:nvSpPr>
        <p:spPr>
          <a:xfrm>
            <a:off x="10028249" y="2829492"/>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Loan</a:t>
            </a:r>
          </a:p>
        </p:txBody>
      </p:sp>
      <p:sp>
        <p:nvSpPr>
          <p:cNvPr id="4" name="Rectangle 3">
            <a:extLst>
              <a:ext uri="{FF2B5EF4-FFF2-40B4-BE49-F238E27FC236}">
                <a16:creationId xmlns:a16="http://schemas.microsoft.com/office/drawing/2014/main" id="{6936DB1B-5BB2-1C6B-1C9A-FD527662AD3B}"/>
              </a:ext>
            </a:extLst>
          </p:cNvPr>
          <p:cNvSpPr/>
          <p:nvPr/>
        </p:nvSpPr>
        <p:spPr>
          <a:xfrm>
            <a:off x="10028249" y="346482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Credit Card</a:t>
            </a:r>
          </a:p>
        </p:txBody>
      </p:sp>
      <p:sp>
        <p:nvSpPr>
          <p:cNvPr id="5" name="Rectangle 4">
            <a:extLst>
              <a:ext uri="{FF2B5EF4-FFF2-40B4-BE49-F238E27FC236}">
                <a16:creationId xmlns:a16="http://schemas.microsoft.com/office/drawing/2014/main" id="{579C15EF-FC9E-DC26-ADB2-5A8A7913CF1E}"/>
              </a:ext>
            </a:extLst>
          </p:cNvPr>
          <p:cNvSpPr/>
          <p:nvPr/>
        </p:nvSpPr>
        <p:spPr>
          <a:xfrm>
            <a:off x="10028249" y="410015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Deposit</a:t>
            </a:r>
          </a:p>
        </p:txBody>
      </p:sp>
      <p:sp>
        <p:nvSpPr>
          <p:cNvPr id="6" name="Rectangle 5">
            <a:extLst>
              <a:ext uri="{FF2B5EF4-FFF2-40B4-BE49-F238E27FC236}">
                <a16:creationId xmlns:a16="http://schemas.microsoft.com/office/drawing/2014/main" id="{92356AC6-451F-9EFC-F182-E64D4AF591B1}"/>
              </a:ext>
            </a:extLst>
          </p:cNvPr>
          <p:cNvSpPr/>
          <p:nvPr/>
        </p:nvSpPr>
        <p:spPr>
          <a:xfrm>
            <a:off x="10053820" y="4735484"/>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Draft/Cheque</a:t>
            </a:r>
          </a:p>
        </p:txBody>
      </p:sp>
      <p:sp>
        <p:nvSpPr>
          <p:cNvPr id="7" name="Rectangle 6">
            <a:extLst>
              <a:ext uri="{FF2B5EF4-FFF2-40B4-BE49-F238E27FC236}">
                <a16:creationId xmlns:a16="http://schemas.microsoft.com/office/drawing/2014/main" id="{BD111B6E-46C2-C252-ED42-B0E715054D58}"/>
              </a:ext>
            </a:extLst>
          </p:cNvPr>
          <p:cNvSpPr/>
          <p:nvPr/>
        </p:nvSpPr>
        <p:spPr>
          <a:xfrm>
            <a:off x="10053964" y="5366291"/>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FD</a:t>
            </a:r>
          </a:p>
        </p:txBody>
      </p:sp>
      <p:sp>
        <p:nvSpPr>
          <p:cNvPr id="8" name="Rectangle 7">
            <a:extLst>
              <a:ext uri="{FF2B5EF4-FFF2-40B4-BE49-F238E27FC236}">
                <a16:creationId xmlns:a16="http://schemas.microsoft.com/office/drawing/2014/main" id="{6F713BAD-A756-CE90-30A2-C455D59C0ACA}"/>
              </a:ext>
            </a:extLst>
          </p:cNvPr>
          <p:cNvSpPr/>
          <p:nvPr/>
        </p:nvSpPr>
        <p:spPr>
          <a:xfrm>
            <a:off x="10053820" y="602061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Locker</a:t>
            </a:r>
          </a:p>
        </p:txBody>
      </p:sp>
      <p:pic>
        <p:nvPicPr>
          <p:cNvPr id="9" name="Picture 8" descr="Icon&#10;&#10;Description automatically generated">
            <a:extLst>
              <a:ext uri="{FF2B5EF4-FFF2-40B4-BE49-F238E27FC236}">
                <a16:creationId xmlns:a16="http://schemas.microsoft.com/office/drawing/2014/main" id="{070111FB-6C2D-B285-7982-7544388F451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37645" y="1353879"/>
            <a:ext cx="1083615" cy="1083615"/>
          </a:xfrm>
          <a:prstGeom prst="rect">
            <a:avLst/>
          </a:prstGeom>
          <a:ln>
            <a:solidFill>
              <a:schemeClr val="bg1"/>
            </a:solidFill>
          </a:ln>
        </p:spPr>
      </p:pic>
      <p:sp>
        <p:nvSpPr>
          <p:cNvPr id="10" name="TextBox 9">
            <a:extLst>
              <a:ext uri="{FF2B5EF4-FFF2-40B4-BE49-F238E27FC236}">
                <a16:creationId xmlns:a16="http://schemas.microsoft.com/office/drawing/2014/main" id="{1DC93980-FD63-3685-BA93-DA4037E2A56F}"/>
              </a:ext>
            </a:extLst>
          </p:cNvPr>
          <p:cNvSpPr txBox="1"/>
          <p:nvPr/>
        </p:nvSpPr>
        <p:spPr>
          <a:xfrm>
            <a:off x="335272" y="1032062"/>
            <a:ext cx="1295806" cy="338466"/>
          </a:xfrm>
          <a:prstGeom prst="rect">
            <a:avLst/>
          </a:prstGeom>
          <a:noFill/>
          <a:ln>
            <a:solidFill>
              <a:schemeClr val="bg1"/>
            </a:solidFill>
          </a:ln>
        </p:spPr>
        <p:txBody>
          <a:bodyPr wrap="square" rtlCol="0">
            <a:spAutoFit/>
          </a:bodyPr>
          <a:lstStyle/>
          <a:p>
            <a:pPr defTabSz="1218621"/>
            <a:r>
              <a:rPr lang="en-US" sz="1600" b="1" dirty="0">
                <a:solidFill>
                  <a:prstClr val="white"/>
                </a:solidFill>
                <a:latin typeface="Segoe UI"/>
              </a:rPr>
              <a:t>Customer</a:t>
            </a:r>
          </a:p>
        </p:txBody>
      </p:sp>
      <p:cxnSp>
        <p:nvCxnSpPr>
          <p:cNvPr id="11" name="Straight Arrow Connector 10">
            <a:extLst>
              <a:ext uri="{FF2B5EF4-FFF2-40B4-BE49-F238E27FC236}">
                <a16:creationId xmlns:a16="http://schemas.microsoft.com/office/drawing/2014/main" id="{4957B6AB-C7CA-2A1B-233F-9F9C7D532060}"/>
              </a:ext>
            </a:extLst>
          </p:cNvPr>
          <p:cNvCxnSpPr>
            <a:cxnSpLocks/>
          </p:cNvCxnSpPr>
          <p:nvPr/>
        </p:nvCxnSpPr>
        <p:spPr>
          <a:xfrm flipV="1">
            <a:off x="1455662" y="1629270"/>
            <a:ext cx="4169229"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Icon&#10;&#10;Description automatically generated">
            <a:extLst>
              <a:ext uri="{FF2B5EF4-FFF2-40B4-BE49-F238E27FC236}">
                <a16:creationId xmlns:a16="http://schemas.microsoft.com/office/drawing/2014/main" id="{4B0383D5-7DD1-02CF-EEBC-88D4D498629D}"/>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flipH="1">
            <a:off x="5590487" y="1235015"/>
            <a:ext cx="1655753" cy="2289552"/>
          </a:xfrm>
          <a:prstGeom prst="rect">
            <a:avLst/>
          </a:prstGeom>
          <a:ln>
            <a:solidFill>
              <a:schemeClr val="bg1"/>
            </a:solidFill>
          </a:ln>
        </p:spPr>
      </p:pic>
      <p:sp>
        <p:nvSpPr>
          <p:cNvPr id="13" name="Oval 12">
            <a:extLst>
              <a:ext uri="{FF2B5EF4-FFF2-40B4-BE49-F238E27FC236}">
                <a16:creationId xmlns:a16="http://schemas.microsoft.com/office/drawing/2014/main" id="{82548D8D-B1BC-D516-A585-B01B1881E525}"/>
              </a:ext>
            </a:extLst>
          </p:cNvPr>
          <p:cNvSpPr/>
          <p:nvPr/>
        </p:nvSpPr>
        <p:spPr>
          <a:xfrm>
            <a:off x="2710918" y="140746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1</a:t>
            </a:r>
          </a:p>
        </p:txBody>
      </p:sp>
      <p:cxnSp>
        <p:nvCxnSpPr>
          <p:cNvPr id="14" name="Straight Arrow Connector 13">
            <a:extLst>
              <a:ext uri="{FF2B5EF4-FFF2-40B4-BE49-F238E27FC236}">
                <a16:creationId xmlns:a16="http://schemas.microsoft.com/office/drawing/2014/main" id="{4B39DA18-89FF-2842-5B78-64BDA3DF7C96}"/>
              </a:ext>
            </a:extLst>
          </p:cNvPr>
          <p:cNvCxnSpPr/>
          <p:nvPr/>
        </p:nvCxnSpPr>
        <p:spPr>
          <a:xfrm flipH="1">
            <a:off x="1455660" y="1773247"/>
            <a:ext cx="413482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descr="A picture containing text, parking, machine, meter&#10;&#10;Description automatically generated">
            <a:extLst>
              <a:ext uri="{FF2B5EF4-FFF2-40B4-BE49-F238E27FC236}">
                <a16:creationId xmlns:a16="http://schemas.microsoft.com/office/drawing/2014/main" id="{BBC0DADA-D9A2-DA21-95E2-18E03C3AFF15}"/>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33824" y="3730119"/>
            <a:ext cx="1711332" cy="1231691"/>
          </a:xfrm>
          <a:prstGeom prst="rect">
            <a:avLst/>
          </a:prstGeom>
          <a:ln>
            <a:solidFill>
              <a:schemeClr val="bg1"/>
            </a:solidFill>
          </a:ln>
        </p:spPr>
      </p:pic>
      <p:sp>
        <p:nvSpPr>
          <p:cNvPr id="16" name="TextBox 15">
            <a:extLst>
              <a:ext uri="{FF2B5EF4-FFF2-40B4-BE49-F238E27FC236}">
                <a16:creationId xmlns:a16="http://schemas.microsoft.com/office/drawing/2014/main" id="{D38F7EAB-F03E-4A39-6E1E-14A442C77DC0}"/>
              </a:ext>
            </a:extLst>
          </p:cNvPr>
          <p:cNvSpPr txBox="1"/>
          <p:nvPr/>
        </p:nvSpPr>
        <p:spPr>
          <a:xfrm>
            <a:off x="1331345" y="6857107"/>
            <a:ext cx="9526138" cy="230772"/>
          </a:xfrm>
          <a:prstGeom prst="rect">
            <a:avLst/>
          </a:prstGeom>
          <a:noFill/>
          <a:ln>
            <a:solidFill>
              <a:schemeClr val="bg1"/>
            </a:solidFill>
          </a:ln>
        </p:spPr>
        <p:txBody>
          <a:bodyPr wrap="square" rtlCol="0">
            <a:spAutoFit/>
          </a:bodyPr>
          <a:lstStyle/>
          <a:p>
            <a:pPr defTabSz="1218621"/>
            <a:r>
              <a:rPr lang="en-US" sz="900">
                <a:solidFill>
                  <a:prstClr val="black"/>
                </a:solidFill>
                <a:latin typeface="Segoe UI"/>
                <a:hlinkClick r:id="rId7" tooltip="https://www.flickr.com/photos/jeepersmedia/14765960308/"/>
              </a:rPr>
              <a:t>This Photo</a:t>
            </a:r>
            <a:r>
              <a:rPr lang="en-US" sz="900">
                <a:solidFill>
                  <a:prstClr val="black"/>
                </a:solidFill>
                <a:latin typeface="Segoe UI"/>
              </a:rPr>
              <a:t> by Unknown Author is licensed under </a:t>
            </a:r>
            <a:r>
              <a:rPr lang="en-US" sz="900">
                <a:solidFill>
                  <a:prstClr val="black"/>
                </a:solidFill>
                <a:latin typeface="Segoe UI"/>
                <a:hlinkClick r:id="rId8" tooltip="https://creativecommons.org/licenses/by/3.0/"/>
              </a:rPr>
              <a:t>CC BY</a:t>
            </a:r>
            <a:endParaRPr lang="en-US" sz="900">
              <a:solidFill>
                <a:prstClr val="black"/>
              </a:solidFill>
              <a:latin typeface="Segoe UI"/>
            </a:endParaRPr>
          </a:p>
        </p:txBody>
      </p:sp>
      <p:cxnSp>
        <p:nvCxnSpPr>
          <p:cNvPr id="17" name="Straight Arrow Connector 16">
            <a:extLst>
              <a:ext uri="{FF2B5EF4-FFF2-40B4-BE49-F238E27FC236}">
                <a16:creationId xmlns:a16="http://schemas.microsoft.com/office/drawing/2014/main" id="{B5A2B9F5-841F-1EDB-859C-2C5C4A5C5C4D}"/>
              </a:ext>
            </a:extLst>
          </p:cNvPr>
          <p:cNvCxnSpPr>
            <a:stCxn id="9" idx="2"/>
            <a:endCxn id="15" idx="0"/>
          </p:cNvCxnSpPr>
          <p:nvPr/>
        </p:nvCxnSpPr>
        <p:spPr>
          <a:xfrm>
            <a:off x="879453" y="2437494"/>
            <a:ext cx="10038" cy="129262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985EF3C-623F-4F13-28C8-8E3CB3B1508E}"/>
              </a:ext>
            </a:extLst>
          </p:cNvPr>
          <p:cNvSpPr/>
          <p:nvPr/>
        </p:nvSpPr>
        <p:spPr>
          <a:xfrm>
            <a:off x="33824" y="5714346"/>
            <a:ext cx="1711332" cy="40374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a:t>
            </a:r>
          </a:p>
        </p:txBody>
      </p:sp>
      <p:cxnSp>
        <p:nvCxnSpPr>
          <p:cNvPr id="19" name="Straight Arrow Connector 18">
            <a:extLst>
              <a:ext uri="{FF2B5EF4-FFF2-40B4-BE49-F238E27FC236}">
                <a16:creationId xmlns:a16="http://schemas.microsoft.com/office/drawing/2014/main" id="{07E0C267-9B09-10B0-9791-36B97BFC1EBE}"/>
              </a:ext>
            </a:extLst>
          </p:cNvPr>
          <p:cNvCxnSpPr>
            <a:stCxn id="15" idx="2"/>
            <a:endCxn id="18" idx="0"/>
          </p:cNvCxnSpPr>
          <p:nvPr/>
        </p:nvCxnSpPr>
        <p:spPr>
          <a:xfrm>
            <a:off x="889490" y="4961810"/>
            <a:ext cx="0" cy="75253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21E8ADA-FBDB-0223-EDFA-0297C75D10B6}"/>
              </a:ext>
            </a:extLst>
          </p:cNvPr>
          <p:cNvCxnSpPr/>
          <p:nvPr/>
        </p:nvCxnSpPr>
        <p:spPr>
          <a:xfrm flipV="1">
            <a:off x="695218" y="4961811"/>
            <a:ext cx="0" cy="69243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AC01570-9A95-69A1-4B28-816A639DDD18}"/>
              </a:ext>
            </a:extLst>
          </p:cNvPr>
          <p:cNvCxnSpPr/>
          <p:nvPr/>
        </p:nvCxnSpPr>
        <p:spPr>
          <a:xfrm flipV="1">
            <a:off x="695218" y="2379793"/>
            <a:ext cx="0" cy="13503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C261E608-4361-CED8-02D4-02A054BCDE60}"/>
              </a:ext>
            </a:extLst>
          </p:cNvPr>
          <p:cNvSpPr/>
          <p:nvPr/>
        </p:nvSpPr>
        <p:spPr>
          <a:xfrm>
            <a:off x="767208" y="2822672"/>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2</a:t>
            </a:r>
          </a:p>
        </p:txBody>
      </p:sp>
      <p:sp>
        <p:nvSpPr>
          <p:cNvPr id="23" name="Oval 22">
            <a:extLst>
              <a:ext uri="{FF2B5EF4-FFF2-40B4-BE49-F238E27FC236}">
                <a16:creationId xmlns:a16="http://schemas.microsoft.com/office/drawing/2014/main" id="{B82C6420-EF79-3831-013D-B5E561219E1F}"/>
              </a:ext>
            </a:extLst>
          </p:cNvPr>
          <p:cNvSpPr/>
          <p:nvPr/>
        </p:nvSpPr>
        <p:spPr>
          <a:xfrm>
            <a:off x="767208" y="506962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3</a:t>
            </a:r>
          </a:p>
        </p:txBody>
      </p:sp>
      <p:sp>
        <p:nvSpPr>
          <p:cNvPr id="24" name="Oval 23">
            <a:extLst>
              <a:ext uri="{FF2B5EF4-FFF2-40B4-BE49-F238E27FC236}">
                <a16:creationId xmlns:a16="http://schemas.microsoft.com/office/drawing/2014/main" id="{6FC0A25E-C437-DE46-D027-B5EEDF3E96D1}"/>
              </a:ext>
            </a:extLst>
          </p:cNvPr>
          <p:cNvSpPr/>
          <p:nvPr/>
        </p:nvSpPr>
        <p:spPr>
          <a:xfrm>
            <a:off x="353831" y="2497591"/>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4</a:t>
            </a:r>
          </a:p>
        </p:txBody>
      </p:sp>
      <p:cxnSp>
        <p:nvCxnSpPr>
          <p:cNvPr id="25" name="Straight Arrow Connector 24">
            <a:extLst>
              <a:ext uri="{FF2B5EF4-FFF2-40B4-BE49-F238E27FC236}">
                <a16:creationId xmlns:a16="http://schemas.microsoft.com/office/drawing/2014/main" id="{809305B0-C4D4-BBB5-2BA2-513DB9C20447}"/>
              </a:ext>
            </a:extLst>
          </p:cNvPr>
          <p:cNvCxnSpPr>
            <a:cxnSpLocks/>
          </p:cNvCxnSpPr>
          <p:nvPr/>
        </p:nvCxnSpPr>
        <p:spPr>
          <a:xfrm flipV="1">
            <a:off x="1455662" y="2157385"/>
            <a:ext cx="4169229"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9FEABC96-1E27-2553-2C0E-81F675867AD1}"/>
              </a:ext>
            </a:extLst>
          </p:cNvPr>
          <p:cNvSpPr/>
          <p:nvPr/>
        </p:nvSpPr>
        <p:spPr>
          <a:xfrm>
            <a:off x="2710918" y="1935578"/>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5</a:t>
            </a:r>
          </a:p>
        </p:txBody>
      </p:sp>
      <p:cxnSp>
        <p:nvCxnSpPr>
          <p:cNvPr id="27" name="Straight Arrow Connector 26">
            <a:extLst>
              <a:ext uri="{FF2B5EF4-FFF2-40B4-BE49-F238E27FC236}">
                <a16:creationId xmlns:a16="http://schemas.microsoft.com/office/drawing/2014/main" id="{98E5881B-F0FD-D913-199F-D4A478F6245D}"/>
              </a:ext>
            </a:extLst>
          </p:cNvPr>
          <p:cNvCxnSpPr/>
          <p:nvPr/>
        </p:nvCxnSpPr>
        <p:spPr>
          <a:xfrm flipH="1">
            <a:off x="1455660" y="2301362"/>
            <a:ext cx="413482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Diamond 27">
            <a:extLst>
              <a:ext uri="{FF2B5EF4-FFF2-40B4-BE49-F238E27FC236}">
                <a16:creationId xmlns:a16="http://schemas.microsoft.com/office/drawing/2014/main" id="{FA6C84D5-C8B3-EF20-9779-10988BAB0E5E}"/>
              </a:ext>
            </a:extLst>
          </p:cNvPr>
          <p:cNvSpPr/>
          <p:nvPr/>
        </p:nvSpPr>
        <p:spPr>
          <a:xfrm>
            <a:off x="3565018" y="4106792"/>
            <a:ext cx="503925" cy="441663"/>
          </a:xfrm>
          <a:prstGeom prst="diamond">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cxnSp>
        <p:nvCxnSpPr>
          <p:cNvPr id="29" name="Connector: Elbow 28">
            <a:extLst>
              <a:ext uri="{FF2B5EF4-FFF2-40B4-BE49-F238E27FC236}">
                <a16:creationId xmlns:a16="http://schemas.microsoft.com/office/drawing/2014/main" id="{D03073B4-532F-029D-E7D7-E8DC1BE72DA2}"/>
              </a:ext>
            </a:extLst>
          </p:cNvPr>
          <p:cNvCxnSpPr>
            <a:cxnSpLocks/>
          </p:cNvCxnSpPr>
          <p:nvPr/>
        </p:nvCxnSpPr>
        <p:spPr>
          <a:xfrm rot="5400000">
            <a:off x="3636952" y="1572099"/>
            <a:ext cx="821397" cy="4673208"/>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0" name="Picture 29" descr="A picture containing text&#10;&#10;Description automatically generated">
            <a:extLst>
              <a:ext uri="{FF2B5EF4-FFF2-40B4-BE49-F238E27FC236}">
                <a16:creationId xmlns:a16="http://schemas.microsoft.com/office/drawing/2014/main" id="{610ED705-5F91-9684-7A85-131C1315877B}"/>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3257768" y="1999585"/>
            <a:ext cx="431936" cy="559744"/>
          </a:xfrm>
          <a:prstGeom prst="rect">
            <a:avLst/>
          </a:prstGeom>
          <a:ln>
            <a:solidFill>
              <a:schemeClr val="bg1"/>
            </a:solidFill>
          </a:ln>
        </p:spPr>
      </p:pic>
      <p:pic>
        <p:nvPicPr>
          <p:cNvPr id="31" name="Picture 30" descr="A picture containing text&#10;&#10;Description automatically generated">
            <a:extLst>
              <a:ext uri="{FF2B5EF4-FFF2-40B4-BE49-F238E27FC236}">
                <a16:creationId xmlns:a16="http://schemas.microsoft.com/office/drawing/2014/main" id="{9D09D388-92C2-4B3D-2938-BA9ADE40A1D3}"/>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93550" y="2799284"/>
            <a:ext cx="431936" cy="559744"/>
          </a:xfrm>
          <a:prstGeom prst="rect">
            <a:avLst/>
          </a:prstGeom>
          <a:ln>
            <a:solidFill>
              <a:schemeClr val="bg1"/>
            </a:solidFill>
          </a:ln>
        </p:spPr>
      </p:pic>
      <p:sp>
        <p:nvSpPr>
          <p:cNvPr id="32" name="TextBox 31">
            <a:extLst>
              <a:ext uri="{FF2B5EF4-FFF2-40B4-BE49-F238E27FC236}">
                <a16:creationId xmlns:a16="http://schemas.microsoft.com/office/drawing/2014/main" id="{6D4978EF-301C-D1F9-60A5-32128B305C89}"/>
              </a:ext>
            </a:extLst>
          </p:cNvPr>
          <p:cNvSpPr txBox="1"/>
          <p:nvPr/>
        </p:nvSpPr>
        <p:spPr>
          <a:xfrm>
            <a:off x="4210611" y="4038269"/>
            <a:ext cx="2604637" cy="307697"/>
          </a:xfrm>
          <a:prstGeom prst="rect">
            <a:avLst/>
          </a:prstGeom>
          <a:noFill/>
          <a:ln>
            <a:noFill/>
          </a:ln>
        </p:spPr>
        <p:txBody>
          <a:bodyPr wrap="square" rtlCol="0">
            <a:spAutoFit/>
          </a:bodyPr>
          <a:lstStyle/>
          <a:p>
            <a:pPr defTabSz="1218621"/>
            <a:r>
              <a:rPr lang="en-US" sz="1400" b="1" dirty="0">
                <a:solidFill>
                  <a:prstClr val="white"/>
                </a:solidFill>
                <a:latin typeface="Segoe UI"/>
              </a:rPr>
              <a:t>Validate, trust</a:t>
            </a:r>
          </a:p>
        </p:txBody>
      </p:sp>
      <p:cxnSp>
        <p:nvCxnSpPr>
          <p:cNvPr id="33" name="Connector: Elbow 32">
            <a:extLst>
              <a:ext uri="{FF2B5EF4-FFF2-40B4-BE49-F238E27FC236}">
                <a16:creationId xmlns:a16="http://schemas.microsoft.com/office/drawing/2014/main" id="{6BCB7C48-AB34-D89B-8A58-C1CFCFF03C7A}"/>
              </a:ext>
            </a:extLst>
          </p:cNvPr>
          <p:cNvCxnSpPr>
            <a:cxnSpLocks/>
            <a:endCxn id="8" idx="1"/>
          </p:cNvCxnSpPr>
          <p:nvPr/>
        </p:nvCxnSpPr>
        <p:spPr>
          <a:xfrm>
            <a:off x="1415111" y="2541519"/>
            <a:ext cx="8638710" cy="3767051"/>
          </a:xfrm>
          <a:prstGeom prst="bentConnector3">
            <a:avLst>
              <a:gd name="adj1" fmla="val 2030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F9ADEEA6-DAB4-08D6-6030-E0AC8755794A}"/>
              </a:ext>
            </a:extLst>
          </p:cNvPr>
          <p:cNvSpPr/>
          <p:nvPr/>
        </p:nvSpPr>
        <p:spPr>
          <a:xfrm>
            <a:off x="5698471" y="4035271"/>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6</a:t>
            </a:r>
          </a:p>
        </p:txBody>
      </p:sp>
      <p:sp>
        <p:nvSpPr>
          <p:cNvPr id="35" name="Oval 34">
            <a:extLst>
              <a:ext uri="{FF2B5EF4-FFF2-40B4-BE49-F238E27FC236}">
                <a16:creationId xmlns:a16="http://schemas.microsoft.com/office/drawing/2014/main" id="{C5E616A7-4B52-402C-9497-6CF8B4621C2A}"/>
              </a:ext>
            </a:extLst>
          </p:cNvPr>
          <p:cNvSpPr/>
          <p:nvPr/>
        </p:nvSpPr>
        <p:spPr>
          <a:xfrm>
            <a:off x="6168285" y="601707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7</a:t>
            </a:r>
          </a:p>
        </p:txBody>
      </p:sp>
      <mc:AlternateContent xmlns:mc="http://schemas.openxmlformats.org/markup-compatibility/2006" xmlns:p14="http://schemas.microsoft.com/office/powerpoint/2010/main">
        <mc:Choice Requires="p14">
          <p:contentPart p14:bwMode="auto" r:id="rId11">
            <p14:nvContentPartPr>
              <p14:cNvPr id="87" name="Ink 86">
                <a:extLst>
                  <a:ext uri="{FF2B5EF4-FFF2-40B4-BE49-F238E27FC236}">
                    <a16:creationId xmlns:a16="http://schemas.microsoft.com/office/drawing/2014/main" id="{8EBD12E5-9E62-431B-3017-422731D97512}"/>
                  </a:ext>
                </a:extLst>
              </p14:cNvPr>
              <p14:cNvContentPartPr/>
              <p14:nvPr/>
            </p14:nvContentPartPr>
            <p14:xfrm>
              <a:off x="5551848" y="1753881"/>
              <a:ext cx="43909" cy="33111"/>
            </p14:xfrm>
          </p:contentPart>
        </mc:Choice>
        <mc:Fallback xmlns="">
          <p:pic>
            <p:nvPicPr>
              <p:cNvPr id="87" name="Ink 86">
                <a:extLst>
                  <a:ext uri="{FF2B5EF4-FFF2-40B4-BE49-F238E27FC236}">
                    <a16:creationId xmlns:a16="http://schemas.microsoft.com/office/drawing/2014/main" id="{8EBD12E5-9E62-431B-3017-422731D97512}"/>
                  </a:ext>
                </a:extLst>
              </p:cNvPr>
              <p:cNvPicPr/>
              <p:nvPr/>
            </p:nvPicPr>
            <p:blipFill>
              <a:blip r:embed="rId12"/>
              <a:stretch>
                <a:fillRect/>
              </a:stretch>
            </p:blipFill>
            <p:spPr>
              <a:xfrm>
                <a:off x="5542923" y="1744883"/>
                <a:ext cx="61401" cy="50746"/>
              </a:xfrm>
              <a:prstGeom prst="rect">
                <a:avLst/>
              </a:prstGeom>
            </p:spPr>
          </p:pic>
        </mc:Fallback>
      </mc:AlternateContent>
    </p:spTree>
    <p:extLst>
      <p:ext uri="{BB962C8B-B14F-4D97-AF65-F5344CB8AC3E}">
        <p14:creationId xmlns:p14="http://schemas.microsoft.com/office/powerpoint/2010/main" val="301113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4F904-4406-686B-3203-C9A6C59895F5}"/>
              </a:ext>
            </a:extLst>
          </p:cNvPr>
          <p:cNvSpPr>
            <a:spLocks noGrp="1"/>
          </p:cNvSpPr>
          <p:nvPr>
            <p:ph type="title"/>
          </p:nvPr>
        </p:nvSpPr>
        <p:spPr/>
        <p:txBody>
          <a:bodyPr/>
          <a:lstStyle/>
          <a:p>
            <a:r>
              <a:rPr lang="en-US" dirty="0"/>
              <a:t>Hands on: App Router</a:t>
            </a:r>
          </a:p>
        </p:txBody>
      </p:sp>
      <p:sp>
        <p:nvSpPr>
          <p:cNvPr id="3" name="TextBox 2">
            <a:extLst>
              <a:ext uri="{FF2B5EF4-FFF2-40B4-BE49-F238E27FC236}">
                <a16:creationId xmlns:a16="http://schemas.microsoft.com/office/drawing/2014/main" id="{68BB9971-F9C7-F277-4BC3-F454E1F97CC9}"/>
              </a:ext>
            </a:extLst>
          </p:cNvPr>
          <p:cNvSpPr txBox="1"/>
          <p:nvPr/>
        </p:nvSpPr>
        <p:spPr>
          <a:xfrm>
            <a:off x="191294" y="1053357"/>
            <a:ext cx="11590269" cy="1200016"/>
          </a:xfrm>
          <a:prstGeom prst="rect">
            <a:avLst/>
          </a:prstGeom>
          <a:noFill/>
        </p:spPr>
        <p:txBody>
          <a:bodyPr wrap="square" rtlCol="0">
            <a:spAutoFit/>
          </a:bodyPr>
          <a:lstStyle/>
          <a:p>
            <a:pPr defTabSz="1218621"/>
            <a:r>
              <a:rPr lang="en-US" sz="2399" dirty="0">
                <a:solidFill>
                  <a:prstClr val="white"/>
                </a:solidFill>
                <a:latin typeface="Segoe UI"/>
              </a:rPr>
              <a:t>Solution</a:t>
            </a:r>
          </a:p>
          <a:p>
            <a:pPr defTabSz="1218621"/>
            <a:r>
              <a:rPr lang="en-US" sz="2399" dirty="0">
                <a:solidFill>
                  <a:prstClr val="black"/>
                </a:solidFill>
                <a:latin typeface="Segoe UI"/>
                <a:hlinkClick r:id="rId2"/>
              </a:rPr>
              <a:t>https://github.com/soyuztechnologies/BTP_Architect_Training/blob/master/Day%203/04approuter.zip</a:t>
            </a:r>
            <a:r>
              <a:rPr lang="en-US" sz="2399" dirty="0">
                <a:solidFill>
                  <a:prstClr val="black"/>
                </a:solidFill>
                <a:latin typeface="Segoe UI"/>
              </a:rPr>
              <a:t> </a:t>
            </a:r>
          </a:p>
        </p:txBody>
      </p:sp>
      <p:pic>
        <p:nvPicPr>
          <p:cNvPr id="3074" name="Picture 2" descr="SAP Cloud Platform Backend service: Tutorial [26]: App Router (3): route to  Backend service | SAP Blogs">
            <a:extLst>
              <a:ext uri="{FF2B5EF4-FFF2-40B4-BE49-F238E27FC236}">
                <a16:creationId xmlns:a16="http://schemas.microsoft.com/office/drawing/2014/main" id="{4B83CEFD-EBF6-A6F3-77E8-E6278356DA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8822" y="2506215"/>
            <a:ext cx="4942188" cy="3809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993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6B13-7298-B544-9A77-5838167B1933}"/>
              </a:ext>
            </a:extLst>
          </p:cNvPr>
          <p:cNvSpPr>
            <a:spLocks noGrp="1"/>
          </p:cNvSpPr>
          <p:nvPr>
            <p:ph type="title"/>
          </p:nvPr>
        </p:nvSpPr>
        <p:spPr/>
        <p:txBody>
          <a:bodyPr/>
          <a:lstStyle/>
          <a:p>
            <a:r>
              <a:rPr lang="en-US" dirty="0"/>
              <a:t>Hands on : Deploy Application to BTP</a:t>
            </a:r>
          </a:p>
        </p:txBody>
      </p:sp>
      <p:sp>
        <p:nvSpPr>
          <p:cNvPr id="3" name="TextBox 2">
            <a:extLst>
              <a:ext uri="{FF2B5EF4-FFF2-40B4-BE49-F238E27FC236}">
                <a16:creationId xmlns:a16="http://schemas.microsoft.com/office/drawing/2014/main" id="{1053F5FD-357B-99A8-2332-5472EA19C266}"/>
              </a:ext>
            </a:extLst>
          </p:cNvPr>
          <p:cNvSpPr txBox="1"/>
          <p:nvPr/>
        </p:nvSpPr>
        <p:spPr>
          <a:xfrm>
            <a:off x="189757" y="771025"/>
            <a:ext cx="11809312" cy="6001643"/>
          </a:xfrm>
          <a:prstGeom prst="rect">
            <a:avLst/>
          </a:prstGeom>
          <a:noFill/>
        </p:spPr>
        <p:txBody>
          <a:bodyPr wrap="square" rtlCol="0">
            <a:spAutoFit/>
          </a:bodyPr>
          <a:lstStyle/>
          <a:p>
            <a:pPr marL="457200" indent="-457200">
              <a:buAutoNum type="arabicPeriod"/>
            </a:pPr>
            <a:r>
              <a:rPr lang="en-US" sz="2000" dirty="0">
                <a:solidFill>
                  <a:schemeClr val="bg1"/>
                </a:solidFill>
              </a:rPr>
              <a:t>First add the </a:t>
            </a:r>
            <a:r>
              <a:rPr lang="en-US" sz="2000" dirty="0" err="1">
                <a:solidFill>
                  <a:schemeClr val="bg1"/>
                </a:solidFill>
              </a:rPr>
              <a:t>mta.yaml</a:t>
            </a:r>
            <a:r>
              <a:rPr lang="en-US" sz="2000" dirty="0">
                <a:solidFill>
                  <a:schemeClr val="bg1"/>
                </a:solidFill>
              </a:rPr>
              <a:t> file, MTA – multi-target application which is an advance version of </a:t>
            </a:r>
            <a:r>
              <a:rPr lang="en-US" sz="2000" dirty="0" err="1">
                <a:solidFill>
                  <a:schemeClr val="bg1"/>
                </a:solidFill>
              </a:rPr>
              <a:t>manifest.yml</a:t>
            </a:r>
            <a:r>
              <a:rPr lang="en-US" sz="2000" dirty="0">
                <a:solidFill>
                  <a:schemeClr val="bg1"/>
                </a:solidFill>
              </a:rPr>
              <a:t> file which we used in past.</a:t>
            </a:r>
          </a:p>
          <a:p>
            <a:pPr marL="457200" indent="-457200">
              <a:buAutoNum type="arabicPeriod"/>
            </a:pPr>
            <a:r>
              <a:rPr lang="en-US" sz="2000" dirty="0">
                <a:solidFill>
                  <a:schemeClr val="bg1"/>
                </a:solidFill>
              </a:rPr>
              <a:t>We use SAP provided CLI for MTA, this is pre-installed in BAS, tool is called </a:t>
            </a:r>
            <a:r>
              <a:rPr lang="en-US" sz="2000" b="1" dirty="0" err="1">
                <a:solidFill>
                  <a:schemeClr val="bg1"/>
                </a:solidFill>
              </a:rPr>
              <a:t>mbt</a:t>
            </a:r>
            <a:endParaRPr lang="en-US" sz="2000" b="1" dirty="0">
              <a:solidFill>
                <a:schemeClr val="bg1"/>
              </a:solidFill>
            </a:endParaRPr>
          </a:p>
          <a:p>
            <a:pPr marL="457200" indent="-457200">
              <a:buAutoNum type="arabicPeriod"/>
            </a:pPr>
            <a:r>
              <a:rPr lang="en-US" sz="2000" dirty="0">
                <a:solidFill>
                  <a:schemeClr val="bg1"/>
                </a:solidFill>
              </a:rPr>
              <a:t>First we run command </a:t>
            </a:r>
            <a:r>
              <a:rPr lang="en-US" sz="2000" b="1" dirty="0" err="1">
                <a:solidFill>
                  <a:schemeClr val="bg1"/>
                </a:solidFill>
              </a:rPr>
              <a:t>cds</a:t>
            </a:r>
            <a:r>
              <a:rPr lang="en-US" sz="2000" b="1" dirty="0">
                <a:solidFill>
                  <a:schemeClr val="bg1"/>
                </a:solidFill>
              </a:rPr>
              <a:t> add </a:t>
            </a:r>
            <a:r>
              <a:rPr lang="en-US" sz="2000" b="1" dirty="0" err="1">
                <a:solidFill>
                  <a:schemeClr val="bg1"/>
                </a:solidFill>
              </a:rPr>
              <a:t>mta</a:t>
            </a:r>
            <a:endParaRPr lang="en-US" sz="2000" b="1" dirty="0">
              <a:solidFill>
                <a:schemeClr val="bg1"/>
              </a:solidFill>
            </a:endParaRPr>
          </a:p>
          <a:p>
            <a:pPr marL="457200" indent="-457200">
              <a:buAutoNum type="arabicPeriod"/>
            </a:pPr>
            <a:r>
              <a:rPr lang="en-US" sz="2000" dirty="0">
                <a:solidFill>
                  <a:schemeClr val="bg1"/>
                </a:solidFill>
              </a:rPr>
              <a:t>We will add our UI module to the </a:t>
            </a:r>
            <a:r>
              <a:rPr lang="en-US" sz="2000" dirty="0" err="1">
                <a:solidFill>
                  <a:schemeClr val="bg1"/>
                </a:solidFill>
              </a:rPr>
              <a:t>mta.yaml</a:t>
            </a:r>
            <a:r>
              <a:rPr lang="en-US" sz="2000" dirty="0">
                <a:solidFill>
                  <a:schemeClr val="bg1"/>
                </a:solidFill>
              </a:rPr>
              <a:t> file manually, copy the </a:t>
            </a:r>
            <a:r>
              <a:rPr lang="en-US" sz="2000" dirty="0" err="1">
                <a:solidFill>
                  <a:schemeClr val="bg1"/>
                </a:solidFill>
              </a:rPr>
              <a:t>srv</a:t>
            </a:r>
            <a:r>
              <a:rPr lang="en-US" sz="2000" dirty="0">
                <a:solidFill>
                  <a:schemeClr val="bg1"/>
                </a:solidFill>
              </a:rPr>
              <a:t> entry and add the </a:t>
            </a:r>
            <a:r>
              <a:rPr lang="en-US" sz="2000" dirty="0" err="1">
                <a:solidFill>
                  <a:schemeClr val="bg1"/>
                </a:solidFill>
              </a:rPr>
              <a:t>ui</a:t>
            </a:r>
            <a:r>
              <a:rPr lang="en-US" sz="2000" dirty="0">
                <a:solidFill>
                  <a:schemeClr val="bg1"/>
                </a:solidFill>
              </a:rPr>
              <a:t> module.</a:t>
            </a:r>
          </a:p>
          <a:p>
            <a:r>
              <a:rPr lang="en-US" sz="1600" b="0" dirty="0">
                <a:solidFill>
                  <a:schemeClr val="bg1"/>
                </a:solidFill>
                <a:effectLst/>
                <a:latin typeface="Consolas" panose="020B0609020204030204" pitchFamily="49" charset="0"/>
              </a:rPr>
              <a:t>  - name: </a:t>
            </a:r>
            <a:r>
              <a:rPr lang="en-US" sz="1600" b="0" dirty="0" err="1">
                <a:solidFill>
                  <a:schemeClr val="bg1"/>
                </a:solidFill>
                <a:effectLst/>
                <a:latin typeface="Consolas" panose="020B0609020204030204" pitchFamily="49" charset="0"/>
              </a:rPr>
              <a:t>mycapapp-ui</a:t>
            </a:r>
            <a:endParaRPr lang="en-US" sz="1600" b="0" dirty="0">
              <a:solidFill>
                <a:schemeClr val="bg1"/>
              </a:solidFill>
              <a:effectLst/>
              <a:latin typeface="Consolas" panose="020B0609020204030204" pitchFamily="49" charset="0"/>
            </a:endParaRPr>
          </a:p>
          <a:p>
            <a:r>
              <a:rPr lang="en-US" sz="1600" b="0" dirty="0">
                <a:solidFill>
                  <a:schemeClr val="bg1"/>
                </a:solidFill>
                <a:effectLst/>
                <a:latin typeface="Consolas" panose="020B0609020204030204" pitchFamily="49" charset="0"/>
              </a:rPr>
              <a:t>    type: </a:t>
            </a:r>
            <a:r>
              <a:rPr lang="en-US" sz="1600" b="0" dirty="0" err="1">
                <a:solidFill>
                  <a:schemeClr val="bg1"/>
                </a:solidFill>
                <a:effectLst/>
                <a:latin typeface="Consolas" panose="020B0609020204030204" pitchFamily="49" charset="0"/>
              </a:rPr>
              <a:t>nodejs</a:t>
            </a:r>
            <a:endParaRPr lang="en-US" sz="1600" b="0" dirty="0">
              <a:solidFill>
                <a:schemeClr val="bg1"/>
              </a:solidFill>
              <a:effectLst/>
              <a:latin typeface="Consolas" panose="020B0609020204030204" pitchFamily="49" charset="0"/>
            </a:endParaRPr>
          </a:p>
          <a:p>
            <a:r>
              <a:rPr lang="en-US" sz="1600" b="0" dirty="0">
                <a:solidFill>
                  <a:schemeClr val="bg1"/>
                </a:solidFill>
                <a:effectLst/>
                <a:latin typeface="Consolas" panose="020B0609020204030204" pitchFamily="49" charset="0"/>
              </a:rPr>
              <a:t>    path: app</a:t>
            </a:r>
          </a:p>
          <a:p>
            <a:r>
              <a:rPr lang="en-US" sz="1600" b="0" dirty="0">
                <a:solidFill>
                  <a:schemeClr val="bg1"/>
                </a:solidFill>
                <a:effectLst/>
                <a:latin typeface="Consolas" panose="020B0609020204030204" pitchFamily="49" charset="0"/>
              </a:rPr>
              <a:t>    parameters:</a:t>
            </a:r>
          </a:p>
          <a:p>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buildpack</a:t>
            </a:r>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nodejs_buildpack</a:t>
            </a:r>
            <a:endParaRPr lang="en-US" sz="1600" b="0" dirty="0">
              <a:solidFill>
                <a:schemeClr val="bg1"/>
              </a:solidFill>
              <a:effectLst/>
              <a:latin typeface="Consolas" panose="020B0609020204030204" pitchFamily="49" charset="0"/>
            </a:endParaRPr>
          </a:p>
          <a:p>
            <a:r>
              <a:rPr lang="en-US" sz="1600" b="0" dirty="0">
                <a:solidFill>
                  <a:schemeClr val="bg1"/>
                </a:solidFill>
                <a:effectLst/>
                <a:latin typeface="Consolas" panose="020B0609020204030204" pitchFamily="49" charset="0"/>
              </a:rPr>
              <a:t>    build-parameters:</a:t>
            </a:r>
          </a:p>
          <a:p>
            <a:r>
              <a:rPr lang="en-US" sz="1600" b="0" dirty="0">
                <a:solidFill>
                  <a:schemeClr val="bg1"/>
                </a:solidFill>
                <a:effectLst/>
                <a:latin typeface="Consolas" panose="020B0609020204030204" pitchFamily="49" charset="0"/>
              </a:rPr>
              <a:t>      builder: </a:t>
            </a:r>
            <a:r>
              <a:rPr lang="en-US" sz="1600" b="0" dirty="0" err="1">
                <a:solidFill>
                  <a:schemeClr val="bg1"/>
                </a:solidFill>
                <a:effectLst/>
                <a:latin typeface="Consolas" panose="020B0609020204030204" pitchFamily="49" charset="0"/>
              </a:rPr>
              <a:t>npm</a:t>
            </a:r>
            <a:r>
              <a:rPr lang="en-US" sz="1600" b="0" dirty="0">
                <a:solidFill>
                  <a:schemeClr val="bg1"/>
                </a:solidFill>
                <a:effectLst/>
                <a:latin typeface="Consolas" panose="020B0609020204030204" pitchFamily="49" charset="0"/>
              </a:rPr>
              <a:t>-ci</a:t>
            </a:r>
          </a:p>
          <a:p>
            <a:r>
              <a:rPr lang="en-US" sz="1600" b="0" dirty="0">
                <a:solidFill>
                  <a:schemeClr val="bg1"/>
                </a:solidFill>
                <a:effectLst/>
                <a:latin typeface="Consolas" panose="020B0609020204030204" pitchFamily="49" charset="0"/>
              </a:rPr>
              <a:t>    requires:</a:t>
            </a:r>
          </a:p>
          <a:p>
            <a:r>
              <a:rPr lang="en-US" sz="1600" b="0" dirty="0">
                <a:solidFill>
                  <a:schemeClr val="bg1"/>
                </a:solidFill>
                <a:effectLst/>
                <a:latin typeface="Consolas" panose="020B0609020204030204" pitchFamily="49" charset="0"/>
              </a:rPr>
              <a:t>      - name: </a:t>
            </a:r>
            <a:r>
              <a:rPr lang="en-US" sz="1600" b="0" dirty="0" err="1">
                <a:solidFill>
                  <a:schemeClr val="bg1"/>
                </a:solidFill>
                <a:effectLst/>
                <a:latin typeface="Consolas" panose="020B0609020204030204" pitchFamily="49" charset="0"/>
              </a:rPr>
              <a:t>srv-api</a:t>
            </a:r>
            <a:endParaRPr lang="en-US" sz="1600" b="0" dirty="0">
              <a:solidFill>
                <a:schemeClr val="bg1"/>
              </a:solidFill>
              <a:effectLst/>
              <a:latin typeface="Consolas" panose="020B0609020204030204" pitchFamily="49" charset="0"/>
            </a:endParaRPr>
          </a:p>
          <a:p>
            <a:pPr marL="457200" indent="-457200">
              <a:buAutoNum type="arabicPeriod"/>
            </a:pPr>
            <a:r>
              <a:rPr lang="en-US" sz="2000" dirty="0">
                <a:solidFill>
                  <a:schemeClr val="bg1"/>
                </a:solidFill>
              </a:rPr>
              <a:t>Inside the </a:t>
            </a:r>
            <a:r>
              <a:rPr lang="en-US" sz="2000" b="1" dirty="0">
                <a:solidFill>
                  <a:schemeClr val="bg1"/>
                </a:solidFill>
              </a:rPr>
              <a:t>app</a:t>
            </a:r>
            <a:r>
              <a:rPr lang="en-US" sz="2000" dirty="0">
                <a:solidFill>
                  <a:schemeClr val="bg1"/>
                </a:solidFill>
              </a:rPr>
              <a:t> folder, add the package </a:t>
            </a:r>
            <a:r>
              <a:rPr lang="en-US" sz="2000" dirty="0" err="1">
                <a:solidFill>
                  <a:schemeClr val="bg1"/>
                </a:solidFill>
              </a:rPr>
              <a:t>json</a:t>
            </a:r>
            <a:r>
              <a:rPr lang="en-US" sz="2000" dirty="0">
                <a:solidFill>
                  <a:schemeClr val="bg1"/>
                </a:solidFill>
              </a:rPr>
              <a:t> using </a:t>
            </a:r>
            <a:r>
              <a:rPr lang="en-US" sz="2000" b="1" dirty="0" err="1">
                <a:solidFill>
                  <a:schemeClr val="bg1"/>
                </a:solidFill>
              </a:rPr>
              <a:t>npm</a:t>
            </a:r>
            <a:r>
              <a:rPr lang="en-US" sz="2000" b="1" dirty="0">
                <a:solidFill>
                  <a:schemeClr val="bg1"/>
                </a:solidFill>
              </a:rPr>
              <a:t> </a:t>
            </a:r>
            <a:r>
              <a:rPr lang="en-US" sz="2000" b="1" dirty="0" err="1">
                <a:solidFill>
                  <a:schemeClr val="bg1"/>
                </a:solidFill>
              </a:rPr>
              <a:t>init</a:t>
            </a:r>
            <a:r>
              <a:rPr lang="en-US" sz="2000" dirty="0">
                <a:solidFill>
                  <a:schemeClr val="bg1"/>
                </a:solidFill>
              </a:rPr>
              <a:t> and add the app router module </a:t>
            </a:r>
            <a:r>
              <a:rPr lang="en-US" sz="2000" b="1" dirty="0" err="1">
                <a:solidFill>
                  <a:schemeClr val="bg1"/>
                </a:solidFill>
              </a:rPr>
              <a:t>npm</a:t>
            </a:r>
            <a:r>
              <a:rPr lang="en-US" sz="2000" b="1" dirty="0">
                <a:solidFill>
                  <a:schemeClr val="bg1"/>
                </a:solidFill>
              </a:rPr>
              <a:t> install @sap/approuter</a:t>
            </a:r>
            <a:r>
              <a:rPr lang="en-US" sz="2000" dirty="0">
                <a:solidFill>
                  <a:schemeClr val="bg1"/>
                </a:solidFill>
              </a:rPr>
              <a:t>.</a:t>
            </a:r>
          </a:p>
          <a:p>
            <a:pPr marL="457200" indent="-457200">
              <a:buFontTx/>
              <a:buAutoNum type="arabicPeriod"/>
            </a:pPr>
            <a:r>
              <a:rPr lang="en-US" sz="2000" dirty="0">
                <a:solidFill>
                  <a:schemeClr val="bg1"/>
                </a:solidFill>
              </a:rPr>
              <a:t>Add the start script </a:t>
            </a:r>
            <a:r>
              <a:rPr lang="nl-NL" sz="1600" b="0" dirty="0">
                <a:solidFill>
                  <a:schemeClr val="bg1"/>
                </a:solidFill>
                <a:effectLst/>
                <a:latin typeface="Consolas" panose="020B0609020204030204" pitchFamily="49" charset="0"/>
              </a:rPr>
              <a:t>"start": "node node_modules/@sap/approuter/approuter.js"</a:t>
            </a:r>
          </a:p>
          <a:p>
            <a:pPr marL="457200" indent="-457200">
              <a:buAutoNum type="arabicPeriod"/>
            </a:pPr>
            <a:r>
              <a:rPr lang="en-IN" sz="2000" dirty="0">
                <a:solidFill>
                  <a:schemeClr val="bg1"/>
                </a:solidFill>
              </a:rPr>
              <a:t>Add the </a:t>
            </a:r>
            <a:r>
              <a:rPr lang="en-IN" sz="2000" dirty="0" err="1">
                <a:solidFill>
                  <a:schemeClr val="bg1"/>
                </a:solidFill>
              </a:rPr>
              <a:t>xs-app.json</a:t>
            </a:r>
            <a:r>
              <a:rPr lang="en-IN" sz="2000" dirty="0">
                <a:solidFill>
                  <a:schemeClr val="bg1"/>
                </a:solidFill>
              </a:rPr>
              <a:t>, provide the routes and the end points</a:t>
            </a:r>
          </a:p>
          <a:p>
            <a:pPr marL="457200" indent="-457200">
              <a:buAutoNum type="arabicPeriod"/>
            </a:pPr>
            <a:r>
              <a:rPr lang="en-IN" sz="2000" dirty="0">
                <a:solidFill>
                  <a:schemeClr val="bg1"/>
                </a:solidFill>
              </a:rPr>
              <a:t>Open MTA editor and configure </a:t>
            </a:r>
            <a:r>
              <a:rPr lang="en-IN" sz="2000" dirty="0" err="1">
                <a:solidFill>
                  <a:schemeClr val="bg1"/>
                </a:solidFill>
              </a:rPr>
              <a:t>srv-api</a:t>
            </a:r>
            <a:r>
              <a:rPr lang="en-IN" sz="2000" dirty="0">
                <a:solidFill>
                  <a:schemeClr val="bg1"/>
                </a:solidFill>
              </a:rPr>
              <a:t> destination</a:t>
            </a:r>
          </a:p>
          <a:p>
            <a:pPr marL="457200" indent="-457200">
              <a:buAutoNum type="arabicPeriod"/>
            </a:pPr>
            <a:r>
              <a:rPr lang="en-IN" sz="2000" dirty="0">
                <a:solidFill>
                  <a:schemeClr val="bg1"/>
                </a:solidFill>
              </a:rPr>
              <a:t>Right click on </a:t>
            </a:r>
            <a:r>
              <a:rPr lang="en-IN" sz="2000" dirty="0" err="1">
                <a:solidFill>
                  <a:schemeClr val="bg1"/>
                </a:solidFill>
              </a:rPr>
              <a:t>mta.yaml</a:t>
            </a:r>
            <a:r>
              <a:rPr lang="en-IN" sz="2000" dirty="0">
                <a:solidFill>
                  <a:schemeClr val="bg1"/>
                </a:solidFill>
              </a:rPr>
              <a:t> file and choose build </a:t>
            </a:r>
            <a:r>
              <a:rPr lang="en-IN" sz="2000" dirty="0" err="1">
                <a:solidFill>
                  <a:schemeClr val="bg1"/>
                </a:solidFill>
              </a:rPr>
              <a:t>mta</a:t>
            </a:r>
            <a:r>
              <a:rPr lang="en-IN" sz="2000" dirty="0">
                <a:solidFill>
                  <a:schemeClr val="bg1"/>
                </a:solidFill>
              </a:rPr>
              <a:t> </a:t>
            </a:r>
            <a:r>
              <a:rPr lang="en-IN" sz="2000" dirty="0" err="1">
                <a:solidFill>
                  <a:schemeClr val="bg1"/>
                </a:solidFill>
              </a:rPr>
              <a:t>archieve</a:t>
            </a:r>
            <a:r>
              <a:rPr lang="en-IN" sz="2000" dirty="0">
                <a:solidFill>
                  <a:schemeClr val="bg1"/>
                </a:solidFill>
              </a:rPr>
              <a:t> this will create a </a:t>
            </a:r>
            <a:r>
              <a:rPr lang="en-IN" sz="2000" dirty="0" err="1">
                <a:solidFill>
                  <a:schemeClr val="bg1"/>
                </a:solidFill>
              </a:rPr>
              <a:t>mtar</a:t>
            </a:r>
            <a:r>
              <a:rPr lang="en-IN" sz="2000" dirty="0">
                <a:solidFill>
                  <a:schemeClr val="bg1"/>
                </a:solidFill>
              </a:rPr>
              <a:t> file for us</a:t>
            </a:r>
          </a:p>
          <a:p>
            <a:pPr marL="457200" indent="-457200">
              <a:buAutoNum type="arabicPeriod"/>
            </a:pPr>
            <a:endParaRPr lang="en-IN" sz="2000" dirty="0">
              <a:solidFill>
                <a:schemeClr val="bg1"/>
              </a:solidFill>
            </a:endParaRPr>
          </a:p>
        </p:txBody>
      </p:sp>
    </p:spTree>
    <p:extLst>
      <p:ext uri="{BB962C8B-B14F-4D97-AF65-F5344CB8AC3E}">
        <p14:creationId xmlns:p14="http://schemas.microsoft.com/office/powerpoint/2010/main" val="1551941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2F753-EAD9-7962-2EE5-2AD48F0CA5C3}"/>
              </a:ext>
            </a:extLst>
          </p:cNvPr>
          <p:cNvSpPr>
            <a:spLocks noGrp="1"/>
          </p:cNvSpPr>
          <p:nvPr>
            <p:ph type="title"/>
          </p:nvPr>
        </p:nvSpPr>
        <p:spPr/>
        <p:txBody>
          <a:bodyPr/>
          <a:lstStyle/>
          <a:p>
            <a:r>
              <a:rPr lang="en-US" dirty="0"/>
              <a:t>Adapt </a:t>
            </a:r>
            <a:r>
              <a:rPr lang="en-US" dirty="0" err="1"/>
              <a:t>MTA.yml</a:t>
            </a:r>
            <a:r>
              <a:rPr lang="en-US" dirty="0"/>
              <a:t> for UI deployment</a:t>
            </a:r>
          </a:p>
        </p:txBody>
      </p:sp>
      <p:sp>
        <p:nvSpPr>
          <p:cNvPr id="4" name="TextBox 3">
            <a:extLst>
              <a:ext uri="{FF2B5EF4-FFF2-40B4-BE49-F238E27FC236}">
                <a16:creationId xmlns:a16="http://schemas.microsoft.com/office/drawing/2014/main" id="{1061D6B4-1A14-E5A8-7DFA-B43ACA768309}"/>
              </a:ext>
            </a:extLst>
          </p:cNvPr>
          <p:cNvSpPr txBox="1"/>
          <p:nvPr/>
        </p:nvSpPr>
        <p:spPr>
          <a:xfrm>
            <a:off x="220522" y="1412776"/>
            <a:ext cx="11778546" cy="646331"/>
          </a:xfrm>
          <a:prstGeom prst="rect">
            <a:avLst/>
          </a:prstGeom>
          <a:noFill/>
        </p:spPr>
        <p:txBody>
          <a:bodyPr wrap="square">
            <a:spAutoFit/>
          </a:bodyPr>
          <a:lstStyle/>
          <a:p>
            <a:r>
              <a:rPr lang="en-US" sz="1800" b="0" dirty="0">
                <a:solidFill>
                  <a:srgbClr val="D4D4D4"/>
                </a:solidFill>
                <a:effectLst/>
                <a:latin typeface="Consolas" panose="020B0609020204030204" pitchFamily="49" charset="0"/>
              </a:rPr>
              <a:t>Solution:</a:t>
            </a:r>
          </a:p>
          <a:p>
            <a:endParaRPr lang="en-US"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00791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6B13-7298-B544-9A77-5838167B1933}"/>
              </a:ext>
            </a:extLst>
          </p:cNvPr>
          <p:cNvSpPr>
            <a:spLocks noGrp="1"/>
          </p:cNvSpPr>
          <p:nvPr>
            <p:ph type="title"/>
          </p:nvPr>
        </p:nvSpPr>
        <p:spPr/>
        <p:txBody>
          <a:bodyPr/>
          <a:lstStyle/>
          <a:p>
            <a:r>
              <a:rPr lang="en-US" dirty="0"/>
              <a:t>Hands on – Adding Security</a:t>
            </a:r>
          </a:p>
        </p:txBody>
      </p:sp>
      <p:sp>
        <p:nvSpPr>
          <p:cNvPr id="3" name="TextBox 2">
            <a:extLst>
              <a:ext uri="{FF2B5EF4-FFF2-40B4-BE49-F238E27FC236}">
                <a16:creationId xmlns:a16="http://schemas.microsoft.com/office/drawing/2014/main" id="{3800E938-41E1-3205-5F1C-F7DDAABF5D01}"/>
              </a:ext>
            </a:extLst>
          </p:cNvPr>
          <p:cNvSpPr txBox="1"/>
          <p:nvPr/>
        </p:nvSpPr>
        <p:spPr>
          <a:xfrm>
            <a:off x="191294" y="921275"/>
            <a:ext cx="11806237" cy="6247864"/>
          </a:xfrm>
          <a:prstGeom prst="rect">
            <a:avLst/>
          </a:prstGeom>
          <a:noFill/>
        </p:spPr>
        <p:txBody>
          <a:bodyPr wrap="square" rtlCol="0">
            <a:spAutoFit/>
          </a:bodyPr>
          <a:lstStyle/>
          <a:p>
            <a:pPr marL="457063" indent="-457063" defTabSz="1218621">
              <a:buFontTx/>
              <a:buAutoNum type="arabicPeriod"/>
            </a:pPr>
            <a:r>
              <a:rPr lang="en-US" sz="2000" dirty="0">
                <a:solidFill>
                  <a:prstClr val="white"/>
                </a:solidFill>
                <a:latin typeface="Segoe UI"/>
              </a:rPr>
              <a:t>Created a new resource in </a:t>
            </a:r>
            <a:r>
              <a:rPr lang="en-US" sz="2000" b="1" dirty="0" err="1">
                <a:solidFill>
                  <a:prstClr val="white"/>
                </a:solidFill>
                <a:latin typeface="Segoe UI"/>
              </a:rPr>
              <a:t>mta.yaml</a:t>
            </a:r>
            <a:r>
              <a:rPr lang="en-US" sz="2000" b="1" dirty="0">
                <a:solidFill>
                  <a:prstClr val="white"/>
                </a:solidFill>
                <a:latin typeface="Segoe UI"/>
              </a:rPr>
              <a:t> </a:t>
            </a:r>
            <a:r>
              <a:rPr lang="en-US" sz="2000" dirty="0">
                <a:solidFill>
                  <a:prstClr val="white"/>
                </a:solidFill>
                <a:latin typeface="Segoe UI"/>
              </a:rPr>
              <a:t>file for </a:t>
            </a:r>
            <a:r>
              <a:rPr lang="en-US" sz="2000" dirty="0" err="1">
                <a:solidFill>
                  <a:prstClr val="white"/>
                </a:solidFill>
                <a:latin typeface="Segoe UI"/>
              </a:rPr>
              <a:t>xs-uaa</a:t>
            </a:r>
            <a:r>
              <a:rPr lang="en-US" sz="2000" dirty="0">
                <a:solidFill>
                  <a:prstClr val="white"/>
                </a:solidFill>
                <a:latin typeface="Segoe UI"/>
              </a:rPr>
              <a:t> backing service with following properties</a:t>
            </a:r>
          </a:p>
          <a:p>
            <a:pPr marL="1066373" lvl="1" indent="-457063" defTabSz="1218621">
              <a:buFontTx/>
              <a:buAutoNum type="arabicPeriod"/>
            </a:pPr>
            <a:r>
              <a:rPr lang="en-US" sz="2000" dirty="0">
                <a:solidFill>
                  <a:prstClr val="white"/>
                </a:solidFill>
                <a:latin typeface="Segoe UI"/>
              </a:rPr>
              <a:t>name == </a:t>
            </a:r>
            <a:r>
              <a:rPr lang="en-US" sz="2000" dirty="0" err="1">
                <a:solidFill>
                  <a:prstClr val="white"/>
                </a:solidFill>
                <a:latin typeface="Segoe UI"/>
              </a:rPr>
              <a:t>cappo-xsuaa</a:t>
            </a:r>
            <a:endParaRPr lang="en-US" sz="2000" dirty="0">
              <a:solidFill>
                <a:prstClr val="white"/>
              </a:solidFill>
              <a:latin typeface="Segoe UI"/>
            </a:endParaRPr>
          </a:p>
          <a:p>
            <a:pPr marL="1066373" lvl="1" indent="-457063" defTabSz="1218621">
              <a:buFontTx/>
              <a:buAutoNum type="arabicPeriod"/>
            </a:pPr>
            <a:r>
              <a:rPr lang="en-US" sz="2000" dirty="0">
                <a:solidFill>
                  <a:prstClr val="white"/>
                </a:solidFill>
                <a:latin typeface="Segoe UI"/>
              </a:rPr>
              <a:t>service == </a:t>
            </a:r>
            <a:r>
              <a:rPr lang="en-US" sz="2000" dirty="0" err="1">
                <a:solidFill>
                  <a:prstClr val="white"/>
                </a:solidFill>
                <a:latin typeface="Segoe UI"/>
              </a:rPr>
              <a:t>xsuaa</a:t>
            </a:r>
            <a:endParaRPr lang="en-US" sz="2000" dirty="0">
              <a:solidFill>
                <a:prstClr val="white"/>
              </a:solidFill>
              <a:latin typeface="Segoe UI"/>
            </a:endParaRPr>
          </a:p>
          <a:p>
            <a:pPr marL="1066373" lvl="1" indent="-457063" defTabSz="1218621">
              <a:buFontTx/>
              <a:buAutoNum type="arabicPeriod"/>
            </a:pPr>
            <a:r>
              <a:rPr lang="en-US" sz="2000" dirty="0">
                <a:solidFill>
                  <a:prstClr val="white"/>
                </a:solidFill>
                <a:latin typeface="Segoe UI"/>
              </a:rPr>
              <a:t>service-plan == application</a:t>
            </a:r>
          </a:p>
          <a:p>
            <a:pPr marL="1066373" lvl="1" indent="-457063" defTabSz="1218621">
              <a:buFontTx/>
              <a:buAutoNum type="arabicPeriod"/>
            </a:pPr>
            <a:r>
              <a:rPr lang="en-US" sz="2000" dirty="0">
                <a:solidFill>
                  <a:prstClr val="white"/>
                </a:solidFill>
                <a:latin typeface="Segoe UI"/>
              </a:rPr>
              <a:t>path == ./</a:t>
            </a:r>
            <a:r>
              <a:rPr lang="en-US" sz="2000" dirty="0" err="1">
                <a:solidFill>
                  <a:prstClr val="white"/>
                </a:solidFill>
                <a:latin typeface="Segoe UI"/>
              </a:rPr>
              <a:t>xs-security.json</a:t>
            </a:r>
            <a:endParaRPr lang="en-US" sz="2000" dirty="0">
              <a:solidFill>
                <a:prstClr val="white"/>
              </a:solidFill>
              <a:latin typeface="Segoe UI"/>
            </a:endParaRPr>
          </a:p>
          <a:p>
            <a:pPr marL="457063" indent="-457063" defTabSz="1218621">
              <a:buFontTx/>
              <a:buAutoNum type="arabicPeriod"/>
            </a:pPr>
            <a:r>
              <a:rPr lang="en-US" sz="2000" dirty="0">
                <a:solidFill>
                  <a:prstClr val="white"/>
                </a:solidFill>
                <a:latin typeface="Segoe UI"/>
              </a:rPr>
              <a:t>Add the dependency of this newly created </a:t>
            </a:r>
            <a:r>
              <a:rPr lang="en-US" sz="2000" dirty="0" err="1">
                <a:solidFill>
                  <a:prstClr val="white"/>
                </a:solidFill>
                <a:latin typeface="Segoe UI"/>
              </a:rPr>
              <a:t>xs-uaa</a:t>
            </a:r>
            <a:r>
              <a:rPr lang="en-US" sz="2000" dirty="0">
                <a:solidFill>
                  <a:prstClr val="white"/>
                </a:solidFill>
                <a:latin typeface="Segoe UI"/>
              </a:rPr>
              <a:t> service to our microservices in require section</a:t>
            </a:r>
          </a:p>
          <a:p>
            <a:pPr marL="457063" indent="-457063" defTabSz="1218621">
              <a:buFontTx/>
              <a:buAutoNum type="arabicPeriod"/>
            </a:pPr>
            <a:r>
              <a:rPr lang="en-US" sz="2000" dirty="0">
                <a:solidFill>
                  <a:prstClr val="white"/>
                </a:solidFill>
                <a:latin typeface="Segoe UI"/>
              </a:rPr>
              <a:t>Create the </a:t>
            </a:r>
            <a:r>
              <a:rPr lang="en-US" sz="2000" b="1" dirty="0" err="1">
                <a:solidFill>
                  <a:prstClr val="white"/>
                </a:solidFill>
                <a:latin typeface="Segoe UI"/>
              </a:rPr>
              <a:t>xs-security.json</a:t>
            </a:r>
            <a:r>
              <a:rPr lang="en-US" sz="2000" b="1" dirty="0">
                <a:solidFill>
                  <a:prstClr val="white"/>
                </a:solidFill>
                <a:latin typeface="Segoe UI"/>
              </a:rPr>
              <a:t> </a:t>
            </a:r>
            <a:r>
              <a:rPr lang="en-US" sz="2000" dirty="0">
                <a:solidFill>
                  <a:prstClr val="white"/>
                </a:solidFill>
                <a:latin typeface="Segoe UI"/>
              </a:rPr>
              <a:t>file from sap </a:t>
            </a:r>
            <a:r>
              <a:rPr lang="en-US" sz="2000" dirty="0" err="1">
                <a:solidFill>
                  <a:srgbClr val="0000FF"/>
                </a:solidFill>
                <a:latin typeface="Segoe UI"/>
                <a:hlinkClick r:id="rId3">
                  <a:extLst>
                    <a:ext uri="{A12FA001-AC4F-418D-AE19-62706E023703}">
                      <ahyp:hlinkClr xmlns:ahyp="http://schemas.microsoft.com/office/drawing/2018/hyperlinkcolor" val="tx"/>
                    </a:ext>
                  </a:extLst>
                </a:hlinkClick>
              </a:rPr>
              <a:t>btp</a:t>
            </a:r>
            <a:r>
              <a:rPr lang="en-US" sz="2000" dirty="0">
                <a:solidFill>
                  <a:prstClr val="white"/>
                </a:solidFill>
                <a:latin typeface="Segoe UI"/>
                <a:hlinkClick r:id="rId3">
                  <a:extLst>
                    <a:ext uri="{A12FA001-AC4F-418D-AE19-62706E023703}">
                      <ahyp:hlinkClr xmlns:ahyp="http://schemas.microsoft.com/office/drawing/2018/hyperlinkcolor" val="tx"/>
                    </a:ext>
                  </a:extLst>
                </a:hlinkClick>
              </a:rPr>
              <a:t> documentation </a:t>
            </a:r>
            <a:r>
              <a:rPr lang="en-US" sz="2000" dirty="0">
                <a:solidFill>
                  <a:prstClr val="white"/>
                </a:solidFill>
                <a:latin typeface="Segoe UI"/>
              </a:rPr>
              <a:t>and adapt file to have 2 roles – Viewer and the Admin role. The viewer role also have an attribute called bank name which will be for row level security.</a:t>
            </a:r>
          </a:p>
          <a:p>
            <a:pPr marL="457063" indent="-457063" defTabSz="1218621">
              <a:buFontTx/>
              <a:buAutoNum type="arabicPeriod"/>
            </a:pPr>
            <a:r>
              <a:rPr lang="en-US" sz="2000" dirty="0">
                <a:solidFill>
                  <a:prstClr val="white"/>
                </a:solidFill>
                <a:latin typeface="Segoe UI"/>
              </a:rPr>
              <a:t>Add 3 node modules which will help in security configuration for our app</a:t>
            </a:r>
          </a:p>
          <a:p>
            <a:pPr marL="609310" lvl="1" defTabSz="1218621"/>
            <a:r>
              <a:rPr lang="en-US" sz="2000" b="1" dirty="0" err="1">
                <a:solidFill>
                  <a:prstClr val="white"/>
                </a:solidFill>
                <a:latin typeface="Segoe UI"/>
              </a:rPr>
              <a:t>npm</a:t>
            </a:r>
            <a:r>
              <a:rPr lang="en-US" sz="2000" b="1" dirty="0">
                <a:solidFill>
                  <a:prstClr val="white"/>
                </a:solidFill>
                <a:latin typeface="Segoe UI"/>
              </a:rPr>
              <a:t> install </a:t>
            </a:r>
            <a:r>
              <a:rPr lang="en-US" sz="2000" b="1" i="1" dirty="0">
                <a:solidFill>
                  <a:prstClr val="white"/>
                </a:solidFill>
                <a:latin typeface="Segoe UI"/>
              </a:rPr>
              <a:t>passport </a:t>
            </a:r>
            <a:r>
              <a:rPr lang="en-US" sz="2000" b="1" dirty="0">
                <a:solidFill>
                  <a:prstClr val="white"/>
                </a:solidFill>
                <a:latin typeface="Segoe UI"/>
              </a:rPr>
              <a:t>; </a:t>
            </a:r>
            <a:r>
              <a:rPr lang="en-US" sz="2000" b="1" dirty="0" err="1">
                <a:solidFill>
                  <a:prstClr val="white"/>
                </a:solidFill>
                <a:latin typeface="Segoe UI"/>
              </a:rPr>
              <a:t>npm</a:t>
            </a:r>
            <a:r>
              <a:rPr lang="en-US" sz="2000" b="1" dirty="0">
                <a:solidFill>
                  <a:prstClr val="white"/>
                </a:solidFill>
                <a:latin typeface="Segoe UI"/>
              </a:rPr>
              <a:t> install </a:t>
            </a:r>
            <a:r>
              <a:rPr lang="en-US" sz="2000" b="1" i="1" dirty="0">
                <a:solidFill>
                  <a:prstClr val="white"/>
                </a:solidFill>
                <a:latin typeface="Segoe UI"/>
              </a:rPr>
              <a:t>@sap/xssec ; </a:t>
            </a:r>
            <a:r>
              <a:rPr lang="en-US" sz="2000" b="1" dirty="0" err="1">
                <a:solidFill>
                  <a:prstClr val="white"/>
                </a:solidFill>
                <a:latin typeface="Segoe UI"/>
              </a:rPr>
              <a:t>npm</a:t>
            </a:r>
            <a:r>
              <a:rPr lang="en-US" sz="2000" b="1" dirty="0">
                <a:solidFill>
                  <a:prstClr val="white"/>
                </a:solidFill>
                <a:latin typeface="Segoe UI"/>
              </a:rPr>
              <a:t> install </a:t>
            </a:r>
            <a:r>
              <a:rPr lang="en-US" sz="2000" b="1" i="1" dirty="0">
                <a:solidFill>
                  <a:prstClr val="white"/>
                </a:solidFill>
                <a:latin typeface="Segoe UI"/>
              </a:rPr>
              <a:t>@sap/xsenv</a:t>
            </a:r>
            <a:endParaRPr lang="en-IN" sz="2000" b="1" i="1" dirty="0">
              <a:solidFill>
                <a:prstClr val="white"/>
              </a:solidFill>
              <a:latin typeface="Segoe UI"/>
            </a:endParaRPr>
          </a:p>
          <a:p>
            <a:pPr defTabSz="1218621"/>
            <a:r>
              <a:rPr lang="en-IN" sz="2000" dirty="0">
                <a:solidFill>
                  <a:prstClr val="white"/>
                </a:solidFill>
                <a:latin typeface="Segoe UI"/>
              </a:rPr>
              <a:t>5.    We need to inform app router to contact </a:t>
            </a:r>
            <a:r>
              <a:rPr lang="en-IN" sz="2000" dirty="0" err="1">
                <a:solidFill>
                  <a:prstClr val="white"/>
                </a:solidFill>
                <a:latin typeface="Segoe UI"/>
              </a:rPr>
              <a:t>xsuaa</a:t>
            </a:r>
            <a:r>
              <a:rPr lang="en-IN" sz="2000" dirty="0">
                <a:solidFill>
                  <a:prstClr val="white"/>
                </a:solidFill>
                <a:latin typeface="Segoe UI"/>
              </a:rPr>
              <a:t> to mandate the use of JWT token. In </a:t>
            </a:r>
            <a:r>
              <a:rPr lang="en-IN" sz="2000" b="1" dirty="0" err="1">
                <a:solidFill>
                  <a:prstClr val="white"/>
                </a:solidFill>
                <a:latin typeface="Segoe UI"/>
              </a:rPr>
              <a:t>xs-app.json</a:t>
            </a:r>
            <a:r>
              <a:rPr lang="en-IN" sz="2000" b="1" dirty="0">
                <a:solidFill>
                  <a:prstClr val="white"/>
                </a:solidFill>
                <a:latin typeface="Segoe UI"/>
              </a:rPr>
              <a:t> </a:t>
            </a:r>
            <a:r>
              <a:rPr lang="en-IN" sz="2000" dirty="0">
                <a:solidFill>
                  <a:prstClr val="white"/>
                </a:solidFill>
                <a:latin typeface="Segoe UI"/>
              </a:rPr>
              <a:t>file</a:t>
            </a:r>
          </a:p>
          <a:p>
            <a:pPr defTabSz="1218621"/>
            <a:r>
              <a:rPr lang="en-IN" sz="2000" dirty="0">
                <a:solidFill>
                  <a:prstClr val="white"/>
                </a:solidFill>
                <a:latin typeface="Segoe UI"/>
              </a:rPr>
              <a:t>        Change </a:t>
            </a:r>
            <a:r>
              <a:rPr lang="en-IN" sz="2000" dirty="0" err="1">
                <a:solidFill>
                  <a:prstClr val="white"/>
                </a:solidFill>
                <a:latin typeface="Segoe UI"/>
              </a:rPr>
              <a:t>authenticationMethod</a:t>
            </a:r>
            <a:r>
              <a:rPr lang="en-IN" sz="2000" dirty="0">
                <a:solidFill>
                  <a:prstClr val="white"/>
                </a:solidFill>
                <a:latin typeface="Segoe UI"/>
              </a:rPr>
              <a:t> : route and add </a:t>
            </a:r>
            <a:r>
              <a:rPr lang="en-US" sz="1200" dirty="0">
                <a:solidFill>
                  <a:prstClr val="white"/>
                </a:solidFill>
                <a:latin typeface="Consolas" panose="020B0609020204030204" pitchFamily="49" charset="0"/>
              </a:rPr>
              <a:t>"</a:t>
            </a:r>
            <a:r>
              <a:rPr lang="en-US" sz="1200" dirty="0" err="1">
                <a:solidFill>
                  <a:prstClr val="white"/>
                </a:solidFill>
                <a:latin typeface="Consolas" panose="020B0609020204030204" pitchFamily="49" charset="0"/>
              </a:rPr>
              <a:t>authenticationType</a:t>
            </a:r>
            <a:r>
              <a:rPr lang="en-US" sz="1200" dirty="0">
                <a:solidFill>
                  <a:prstClr val="white"/>
                </a:solidFill>
                <a:latin typeface="Consolas" panose="020B0609020204030204" pitchFamily="49" charset="0"/>
              </a:rPr>
              <a:t>": "</a:t>
            </a:r>
            <a:r>
              <a:rPr lang="en-US" sz="1200" dirty="0" err="1">
                <a:solidFill>
                  <a:prstClr val="white"/>
                </a:solidFill>
                <a:latin typeface="Consolas" panose="020B0609020204030204" pitchFamily="49" charset="0"/>
              </a:rPr>
              <a:t>xsuaa</a:t>
            </a:r>
            <a:r>
              <a:rPr lang="en-US" sz="1200" dirty="0">
                <a:solidFill>
                  <a:prstClr val="white"/>
                </a:solidFill>
                <a:latin typeface="Consolas" panose="020B0609020204030204" pitchFamily="49" charset="0"/>
              </a:rPr>
              <a:t>"</a:t>
            </a:r>
          </a:p>
          <a:p>
            <a:pPr defTabSz="1218621"/>
            <a:r>
              <a:rPr lang="en-IN" sz="2000" dirty="0">
                <a:solidFill>
                  <a:prstClr val="white"/>
                </a:solidFill>
                <a:latin typeface="Segoe UI"/>
              </a:rPr>
              <a:t>6.    We need to secure our service resources to only allow authenticated user, hence we need to add an annotation </a:t>
            </a:r>
            <a:r>
              <a:rPr lang="en-US" sz="1200" dirty="0">
                <a:solidFill>
                  <a:prstClr val="white"/>
                </a:solidFill>
                <a:latin typeface="SFMono-Regular"/>
              </a:rPr>
              <a:t>requires: 'authenticated-user’</a:t>
            </a:r>
          </a:p>
          <a:p>
            <a:pPr marL="342797" indent="-342797" defTabSz="1218621">
              <a:buFontTx/>
              <a:buAutoNum type="arabicPeriod" startAt="7"/>
            </a:pPr>
            <a:r>
              <a:rPr lang="en-IN" sz="2000" dirty="0">
                <a:solidFill>
                  <a:prstClr val="white"/>
                </a:solidFill>
                <a:latin typeface="Segoe UI"/>
              </a:rPr>
              <a:t>We need to tell system that if we run app locally (development environment) in BAS tool, use mock strategy for testing security. After deployment to CF (production environment) we use JWT strategy.</a:t>
            </a:r>
          </a:p>
          <a:p>
            <a:pPr defTabSz="1218621"/>
            <a:endParaRPr lang="en-IN" sz="2000" dirty="0">
              <a:solidFill>
                <a:prstClr val="white"/>
              </a:solidFill>
              <a:latin typeface="Segoe UI"/>
            </a:endParaRPr>
          </a:p>
          <a:p>
            <a:pPr marL="609310" lvl="1" defTabSz="1218621"/>
            <a:endParaRPr lang="en-US" sz="2000" b="1" i="1" dirty="0">
              <a:solidFill>
                <a:prstClr val="white"/>
              </a:solidFill>
              <a:latin typeface="Segoe UI"/>
            </a:endParaRPr>
          </a:p>
        </p:txBody>
      </p:sp>
    </p:spTree>
    <p:extLst>
      <p:ext uri="{BB962C8B-B14F-4D97-AF65-F5344CB8AC3E}">
        <p14:creationId xmlns:p14="http://schemas.microsoft.com/office/powerpoint/2010/main" val="3573691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6B13-7298-B544-9A77-5838167B1933}"/>
              </a:ext>
            </a:extLst>
          </p:cNvPr>
          <p:cNvSpPr>
            <a:spLocks noGrp="1"/>
          </p:cNvSpPr>
          <p:nvPr>
            <p:ph type="title"/>
          </p:nvPr>
        </p:nvSpPr>
        <p:spPr/>
        <p:txBody>
          <a:bodyPr/>
          <a:lstStyle/>
          <a:p>
            <a:r>
              <a:rPr lang="en-US" dirty="0"/>
              <a:t>Security Profile</a:t>
            </a:r>
          </a:p>
        </p:txBody>
      </p:sp>
      <p:sp>
        <p:nvSpPr>
          <p:cNvPr id="3" name="TextBox 2">
            <a:extLst>
              <a:ext uri="{FF2B5EF4-FFF2-40B4-BE49-F238E27FC236}">
                <a16:creationId xmlns:a16="http://schemas.microsoft.com/office/drawing/2014/main" id="{93381835-184D-09B3-12F9-6ECC04D2CA21}"/>
              </a:ext>
            </a:extLst>
          </p:cNvPr>
          <p:cNvSpPr txBox="1"/>
          <p:nvPr/>
        </p:nvSpPr>
        <p:spPr>
          <a:xfrm>
            <a:off x="191294" y="802531"/>
            <a:ext cx="11806237" cy="2953886"/>
          </a:xfrm>
          <a:prstGeom prst="rect">
            <a:avLst/>
          </a:prstGeom>
          <a:noFill/>
        </p:spPr>
        <p:txBody>
          <a:bodyPr wrap="square" rtlCol="0">
            <a:spAutoFit/>
          </a:bodyPr>
          <a:lstStyle/>
          <a:p>
            <a:pPr marL="342797" indent="-342797" defTabSz="1218621">
              <a:buFontTx/>
              <a:buAutoNum type="arabicPeriod" startAt="7"/>
            </a:pPr>
            <a:r>
              <a:rPr lang="en-IN" sz="1999" dirty="0">
                <a:solidFill>
                  <a:prstClr val="white"/>
                </a:solidFill>
                <a:latin typeface="Segoe UI"/>
              </a:rPr>
              <a:t>Additionally we configure demo local users for testing purpose. Under </a:t>
            </a:r>
            <a:r>
              <a:rPr lang="en-IN" sz="1999" dirty="0" err="1">
                <a:solidFill>
                  <a:prstClr val="white"/>
                </a:solidFill>
                <a:latin typeface="Segoe UI"/>
              </a:rPr>
              <a:t>cds</a:t>
            </a:r>
            <a:r>
              <a:rPr lang="en-IN" sz="1999" dirty="0">
                <a:solidFill>
                  <a:prstClr val="white"/>
                </a:solidFill>
                <a:latin typeface="Segoe UI"/>
              </a:rPr>
              <a:t> </a:t>
            </a:r>
            <a:r>
              <a:rPr lang="en-IN" sz="1999" dirty="0">
                <a:solidFill>
                  <a:prstClr val="white"/>
                </a:solidFill>
                <a:latin typeface="Segoe UI"/>
                <a:sym typeface="Wingdings" panose="05000000000000000000" pitchFamily="2" charset="2"/>
              </a:rPr>
              <a:t> requires section inside </a:t>
            </a:r>
            <a:r>
              <a:rPr lang="en-IN" sz="1999" b="1" dirty="0" err="1">
                <a:solidFill>
                  <a:prstClr val="white"/>
                </a:solidFill>
                <a:latin typeface="Segoe UI"/>
                <a:sym typeface="Wingdings" panose="05000000000000000000" pitchFamily="2" charset="2"/>
              </a:rPr>
              <a:t>package.json</a:t>
            </a:r>
            <a:r>
              <a:rPr lang="en-IN" sz="1999" b="1" dirty="0">
                <a:solidFill>
                  <a:prstClr val="white"/>
                </a:solidFill>
                <a:latin typeface="Segoe UI"/>
                <a:sym typeface="Wingdings" panose="05000000000000000000" pitchFamily="2" charset="2"/>
              </a:rPr>
              <a:t> </a:t>
            </a:r>
            <a:r>
              <a:rPr lang="en-IN" sz="1999" dirty="0">
                <a:solidFill>
                  <a:prstClr val="white"/>
                </a:solidFill>
                <a:latin typeface="Segoe UI"/>
                <a:sym typeface="Wingdings" panose="05000000000000000000" pitchFamily="2" charset="2"/>
              </a:rPr>
              <a:t>file we add the strategy </a:t>
            </a:r>
          </a:p>
          <a:p>
            <a:pPr marL="1218621" lvl="2" defTabSz="1218621"/>
            <a:r>
              <a:rPr lang="en-US" sz="1050" dirty="0">
                <a:solidFill>
                  <a:prstClr val="white"/>
                </a:solidFill>
                <a:latin typeface="Consolas" panose="020B0609020204030204" pitchFamily="49" charset="0"/>
              </a:rPr>
              <a:t>"auth":{</a:t>
            </a:r>
          </a:p>
          <a:p>
            <a:pPr marL="1218621" lvl="2" defTabSz="1218621"/>
            <a:r>
              <a:rPr lang="en-US" sz="1050" dirty="0">
                <a:solidFill>
                  <a:prstClr val="white"/>
                </a:solidFill>
                <a:latin typeface="Consolas" panose="020B0609020204030204" pitchFamily="49" charset="0"/>
              </a:rPr>
              <a:t>        "[production]":{</a:t>
            </a:r>
          </a:p>
          <a:p>
            <a:pPr marL="1218621" lvl="2" defTabSz="1218621"/>
            <a:r>
              <a:rPr lang="en-US" sz="1050" dirty="0">
                <a:solidFill>
                  <a:prstClr val="white"/>
                </a:solidFill>
                <a:latin typeface="Consolas" panose="020B0609020204030204" pitchFamily="49" charset="0"/>
              </a:rPr>
              <a:t>          "strategy": "JWT"</a:t>
            </a:r>
          </a:p>
          <a:p>
            <a:pPr marL="1218621" lvl="2" defTabSz="1218621"/>
            <a:r>
              <a:rPr lang="en-US" sz="1050" dirty="0">
                <a:solidFill>
                  <a:prstClr val="white"/>
                </a:solidFill>
                <a:latin typeface="Consolas" panose="020B0609020204030204" pitchFamily="49" charset="0"/>
              </a:rPr>
              <a:t>        },</a:t>
            </a:r>
          </a:p>
          <a:p>
            <a:pPr marL="1218621" lvl="2" defTabSz="1218621"/>
            <a:r>
              <a:rPr lang="en-US" sz="1050" dirty="0">
                <a:solidFill>
                  <a:prstClr val="white"/>
                </a:solidFill>
                <a:latin typeface="Consolas" panose="020B0609020204030204" pitchFamily="49" charset="0"/>
              </a:rPr>
              <a:t>        "[development]":{</a:t>
            </a:r>
          </a:p>
          <a:p>
            <a:pPr marL="1218621" lvl="2" defTabSz="1218621"/>
            <a:r>
              <a:rPr lang="en-US" sz="1050" dirty="0">
                <a:solidFill>
                  <a:prstClr val="white"/>
                </a:solidFill>
                <a:latin typeface="Consolas" panose="020B0609020204030204" pitchFamily="49" charset="0"/>
              </a:rPr>
              <a:t>          "strategy": "mock",</a:t>
            </a:r>
          </a:p>
          <a:p>
            <a:pPr marL="1218621" lvl="2" defTabSz="1218621"/>
            <a:r>
              <a:rPr lang="en-US" sz="1050" dirty="0">
                <a:solidFill>
                  <a:prstClr val="white"/>
                </a:solidFill>
                <a:latin typeface="Consolas" panose="020B0609020204030204" pitchFamily="49" charset="0"/>
              </a:rPr>
              <a:t>          "users": {</a:t>
            </a:r>
          </a:p>
          <a:p>
            <a:pPr marL="1218621" lvl="2" defTabSz="1218621"/>
            <a:r>
              <a:rPr lang="en-US" sz="1050" dirty="0">
                <a:solidFill>
                  <a:prstClr val="white"/>
                </a:solidFill>
                <a:latin typeface="Consolas" panose="020B0609020204030204" pitchFamily="49" charset="0"/>
              </a:rPr>
              <a:t>            </a:t>
            </a:r>
          </a:p>
          <a:p>
            <a:pPr marL="1218621" lvl="2" defTabSz="1218621"/>
            <a:r>
              <a:rPr lang="en-US" sz="1050" dirty="0">
                <a:solidFill>
                  <a:prstClr val="white"/>
                </a:solidFill>
                <a:latin typeface="Consolas" panose="020B0609020204030204" pitchFamily="49" charset="0"/>
              </a:rPr>
              <a:t>          }</a:t>
            </a:r>
          </a:p>
          <a:p>
            <a:pPr marL="1218621" lvl="2" defTabSz="1218621"/>
            <a:r>
              <a:rPr lang="en-US" sz="1050" dirty="0">
                <a:solidFill>
                  <a:prstClr val="white"/>
                </a:solidFill>
                <a:latin typeface="Consolas" panose="020B0609020204030204" pitchFamily="49" charset="0"/>
              </a:rPr>
              <a:t>        }</a:t>
            </a:r>
          </a:p>
          <a:p>
            <a:pPr marL="1218621" lvl="2" defTabSz="1218621"/>
            <a:r>
              <a:rPr lang="en-US" sz="1050" dirty="0">
                <a:solidFill>
                  <a:prstClr val="white"/>
                </a:solidFill>
                <a:latin typeface="Consolas" panose="020B0609020204030204" pitchFamily="49" charset="0"/>
              </a:rPr>
              <a:t>      }</a:t>
            </a:r>
          </a:p>
          <a:p>
            <a:pPr marL="1218621" lvl="2" defTabSz="1218621"/>
            <a:endParaRPr lang="en-US" sz="1050" dirty="0">
              <a:solidFill>
                <a:prstClr val="white"/>
              </a:solidFill>
              <a:latin typeface="Consolas" panose="020B0609020204030204" pitchFamily="49" charset="0"/>
            </a:endParaRPr>
          </a:p>
          <a:p>
            <a:pPr defTabSz="1218621"/>
            <a:r>
              <a:rPr lang="en-US" sz="1999" dirty="0">
                <a:solidFill>
                  <a:prstClr val="white"/>
                </a:solidFill>
                <a:latin typeface="Segoe UI"/>
              </a:rPr>
              <a:t>8. Now we can test our app using </a:t>
            </a:r>
            <a:r>
              <a:rPr lang="en-US" sz="1999" b="1" dirty="0" err="1">
                <a:solidFill>
                  <a:prstClr val="white"/>
                </a:solidFill>
                <a:latin typeface="Segoe UI"/>
              </a:rPr>
              <a:t>cds</a:t>
            </a:r>
            <a:r>
              <a:rPr lang="en-US" sz="1999" b="1" dirty="0">
                <a:solidFill>
                  <a:prstClr val="white"/>
                </a:solidFill>
                <a:latin typeface="Segoe UI"/>
              </a:rPr>
              <a:t> watch --profile hybrid</a:t>
            </a:r>
          </a:p>
        </p:txBody>
      </p:sp>
    </p:spTree>
    <p:extLst>
      <p:ext uri="{BB962C8B-B14F-4D97-AF65-F5344CB8AC3E}">
        <p14:creationId xmlns:p14="http://schemas.microsoft.com/office/powerpoint/2010/main" val="3500782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006062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01231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7</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270+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70,000+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27000+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243564"/>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Application Security</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243564"/>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Identity Provider</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243566"/>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Application Router</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243562"/>
              <a:ext cx="2236930" cy="319585"/>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Deployment</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243563"/>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XSUAA Service</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083768"/>
              <a:ext cx="2701525"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CI/CD pipeline with SAP BTP CTS</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7</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Authentication v/s Authorization</a:t>
            </a:r>
            <a:endParaRPr lang="en-IN" dirty="0"/>
          </a:p>
        </p:txBody>
      </p:sp>
      <p:sp>
        <p:nvSpPr>
          <p:cNvPr id="12" name="TextBox 11">
            <a:extLst>
              <a:ext uri="{FF2B5EF4-FFF2-40B4-BE49-F238E27FC236}">
                <a16:creationId xmlns:a16="http://schemas.microsoft.com/office/drawing/2014/main" id="{6F10F899-F228-C7A0-F638-DA5009D28E9C}"/>
              </a:ext>
            </a:extLst>
          </p:cNvPr>
          <p:cNvSpPr txBox="1"/>
          <p:nvPr/>
        </p:nvSpPr>
        <p:spPr>
          <a:xfrm>
            <a:off x="183628" y="785615"/>
            <a:ext cx="11806237" cy="4215441"/>
          </a:xfrm>
          <a:prstGeom prst="rect">
            <a:avLst/>
          </a:prstGeom>
          <a:noFill/>
        </p:spPr>
        <p:txBody>
          <a:bodyPr wrap="square" rtlCol="0">
            <a:spAutoFit/>
          </a:bodyPr>
          <a:lstStyle/>
          <a:p>
            <a:pPr>
              <a:defRPr/>
            </a:pPr>
            <a:r>
              <a:rPr lang="en-US" sz="1400" b="1" kern="0" dirty="0">
                <a:solidFill>
                  <a:prstClr val="white"/>
                </a:solidFill>
                <a:latin typeface="Segoe UI"/>
              </a:rPr>
              <a:t>Authentication</a:t>
            </a:r>
            <a:r>
              <a:rPr lang="en-US" sz="1400" kern="0" dirty="0">
                <a:solidFill>
                  <a:prstClr val="white"/>
                </a:solidFill>
                <a:latin typeface="Segoe UI"/>
              </a:rPr>
              <a:t> – It ensures that is our user a valid user? Has he/she entered valid credentials to login to our app. It is enforced by a login screen. This login screen can also come from IDP like SSO, LDAP, Social integration.</a:t>
            </a:r>
          </a:p>
          <a:p>
            <a:pPr>
              <a:defRPr/>
            </a:pPr>
            <a:endParaRPr lang="en-US" sz="1400" kern="0" dirty="0">
              <a:solidFill>
                <a:prstClr val="white"/>
              </a:solidFill>
              <a:latin typeface="Segoe UI"/>
            </a:endParaRPr>
          </a:p>
          <a:p>
            <a:pPr>
              <a:defRPr/>
            </a:pPr>
            <a:r>
              <a:rPr lang="en-US" sz="1400" b="1" kern="0" dirty="0">
                <a:solidFill>
                  <a:prstClr val="white"/>
                </a:solidFill>
                <a:latin typeface="Segoe UI"/>
              </a:rPr>
              <a:t>Authorization</a:t>
            </a:r>
            <a:r>
              <a:rPr lang="en-US" sz="1400" kern="0" dirty="0">
                <a:solidFill>
                  <a:prstClr val="white"/>
                </a:solidFill>
                <a:latin typeface="Segoe UI"/>
              </a:rPr>
              <a:t> – Once user is authentication, then the authorization comes into play. It ensures, is our user allowed to do certain activities inside app. What is the level of access. E.g. create, update, delete, approve, view.</a:t>
            </a:r>
          </a:p>
          <a:p>
            <a:pPr>
              <a:defRPr/>
            </a:pPr>
            <a:endParaRPr lang="en-US" sz="1600" kern="0" dirty="0">
              <a:solidFill>
                <a:prstClr val="white"/>
              </a:solidFill>
              <a:latin typeface="Segoe UI"/>
            </a:endParaRPr>
          </a:p>
          <a:p>
            <a:pPr>
              <a:defRPr/>
            </a:pPr>
            <a:r>
              <a:rPr lang="en-US" sz="1400" kern="0" dirty="0">
                <a:solidFill>
                  <a:prstClr val="white"/>
                </a:solidFill>
                <a:latin typeface="Segoe UI"/>
              </a:rPr>
              <a:t>SAP BTP </a:t>
            </a:r>
            <a:r>
              <a:rPr lang="en-US" sz="1400" kern="0" dirty="0" err="1">
                <a:solidFill>
                  <a:prstClr val="white"/>
                </a:solidFill>
                <a:latin typeface="Segoe UI"/>
              </a:rPr>
              <a:t>cf</a:t>
            </a:r>
            <a:r>
              <a:rPr lang="en-US" sz="1400" kern="0" dirty="0">
                <a:solidFill>
                  <a:prstClr val="white"/>
                </a:solidFill>
                <a:latin typeface="Segoe UI"/>
              </a:rPr>
              <a:t> environment has a special component called XSUAA – </a:t>
            </a:r>
          </a:p>
          <a:p>
            <a:pPr>
              <a:defRPr/>
            </a:pPr>
            <a:r>
              <a:rPr lang="en-US" sz="1400" kern="0" dirty="0">
                <a:solidFill>
                  <a:prstClr val="white"/>
                </a:solidFill>
                <a:latin typeface="Segoe UI"/>
              </a:rPr>
              <a:t>XS – </a:t>
            </a:r>
            <a:r>
              <a:rPr lang="en-US" sz="1400" kern="0" dirty="0" err="1">
                <a:solidFill>
                  <a:prstClr val="white"/>
                </a:solidFill>
                <a:latin typeface="Segoe UI"/>
              </a:rPr>
              <a:t>eXtended</a:t>
            </a:r>
            <a:r>
              <a:rPr lang="en-US" sz="1400" kern="0" dirty="0">
                <a:solidFill>
                  <a:prstClr val="white"/>
                </a:solidFill>
                <a:latin typeface="Segoe UI"/>
              </a:rPr>
              <a:t> Services</a:t>
            </a:r>
          </a:p>
          <a:p>
            <a:pPr>
              <a:defRPr/>
            </a:pPr>
            <a:r>
              <a:rPr lang="en-US" sz="1400" kern="0" dirty="0">
                <a:solidFill>
                  <a:prstClr val="white"/>
                </a:solidFill>
                <a:latin typeface="Segoe UI"/>
              </a:rPr>
              <a:t>UAA – User Account and Authorization</a:t>
            </a:r>
          </a:p>
          <a:p>
            <a:pPr marL="342797" indent="-342797">
              <a:buFont typeface="Arial" panose="020B0604020202020204" pitchFamily="34" charset="0"/>
              <a:buChar char="•"/>
              <a:defRPr/>
            </a:pPr>
            <a:r>
              <a:rPr lang="en-IN" sz="1400" kern="0" dirty="0">
                <a:solidFill>
                  <a:prstClr val="white"/>
                </a:solidFill>
                <a:latin typeface="Segoe UI"/>
              </a:rPr>
              <a:t>This is an in-built component inside of CF</a:t>
            </a:r>
          </a:p>
          <a:p>
            <a:pPr marL="342797" indent="-342797">
              <a:buFont typeface="Arial" panose="020B0604020202020204" pitchFamily="34" charset="0"/>
              <a:buChar char="•"/>
              <a:defRPr/>
            </a:pPr>
            <a:r>
              <a:rPr lang="en-IN" sz="1400" kern="0" dirty="0">
                <a:solidFill>
                  <a:prstClr val="white"/>
                </a:solidFill>
                <a:latin typeface="Segoe UI"/>
              </a:rPr>
              <a:t>It is responsible to control the user account and authorization</a:t>
            </a:r>
          </a:p>
          <a:p>
            <a:pPr marL="342797" indent="-342797">
              <a:buFont typeface="Arial" panose="020B0604020202020204" pitchFamily="34" charset="0"/>
              <a:buChar char="•"/>
              <a:defRPr/>
            </a:pPr>
            <a:r>
              <a:rPr lang="en-IN" sz="1400" kern="0" dirty="0">
                <a:solidFill>
                  <a:prstClr val="white"/>
                </a:solidFill>
                <a:latin typeface="Segoe UI"/>
              </a:rPr>
              <a:t>It manages our application security</a:t>
            </a:r>
          </a:p>
          <a:p>
            <a:pPr marL="342797" indent="-342797">
              <a:buFont typeface="Arial" panose="020B0604020202020204" pitchFamily="34" charset="0"/>
              <a:buChar char="•"/>
              <a:defRPr/>
            </a:pPr>
            <a:r>
              <a:rPr lang="en-IN" sz="1400" kern="0" dirty="0">
                <a:solidFill>
                  <a:prstClr val="white"/>
                </a:solidFill>
                <a:latin typeface="Segoe UI"/>
              </a:rPr>
              <a:t>In CF we use modular approach to address security</a:t>
            </a:r>
          </a:p>
          <a:p>
            <a:pPr marL="342797" indent="-342797">
              <a:buFont typeface="Arial" panose="020B0604020202020204" pitchFamily="34" charset="0"/>
              <a:buChar char="•"/>
              <a:defRPr/>
            </a:pPr>
            <a:r>
              <a:rPr lang="en-IN" sz="1400" kern="0" dirty="0">
                <a:solidFill>
                  <a:prstClr val="white"/>
                </a:solidFill>
                <a:latin typeface="Segoe UI"/>
              </a:rPr>
              <a:t>As a developer we need to decide what roles and level of security we need in our app. Example, we need to secure </a:t>
            </a:r>
            <a:r>
              <a:rPr lang="en-IN" sz="1400" kern="0" dirty="0" err="1">
                <a:solidFill>
                  <a:prstClr val="white"/>
                </a:solidFill>
                <a:latin typeface="Segoe UI"/>
              </a:rPr>
              <a:t>odata</a:t>
            </a:r>
            <a:r>
              <a:rPr lang="en-IN" sz="1400" kern="0" dirty="0">
                <a:solidFill>
                  <a:prstClr val="white"/>
                </a:solidFill>
                <a:latin typeface="Segoe UI"/>
              </a:rPr>
              <a:t> resource /</a:t>
            </a:r>
            <a:r>
              <a:rPr lang="en-IN" sz="1400" kern="0" dirty="0" err="1">
                <a:solidFill>
                  <a:prstClr val="white"/>
                </a:solidFill>
                <a:latin typeface="Segoe UI"/>
              </a:rPr>
              <a:t>Anubhav.svc</a:t>
            </a:r>
            <a:endParaRPr lang="en-IN" sz="1400" kern="0" dirty="0">
              <a:solidFill>
                <a:prstClr val="white"/>
              </a:solidFill>
              <a:latin typeface="Segoe UI"/>
            </a:endParaRPr>
          </a:p>
          <a:p>
            <a:pPr marL="342797" indent="-342797">
              <a:buFont typeface="Arial" panose="020B0604020202020204" pitchFamily="34" charset="0"/>
              <a:buChar char="•"/>
              <a:defRPr/>
            </a:pPr>
            <a:r>
              <a:rPr lang="en-IN" sz="1400" kern="0" dirty="0">
                <a:solidFill>
                  <a:prstClr val="white"/>
                </a:solidFill>
                <a:latin typeface="Segoe UI"/>
              </a:rPr>
              <a:t>Usually we define Viewer, Editor</a:t>
            </a:r>
          </a:p>
          <a:p>
            <a:pPr marL="342797" indent="-342797">
              <a:buFont typeface="Arial" panose="020B0604020202020204" pitchFamily="34" charset="0"/>
              <a:buChar char="•"/>
              <a:defRPr/>
            </a:pPr>
            <a:r>
              <a:rPr lang="en-IN" sz="1400" kern="0" dirty="0">
                <a:solidFill>
                  <a:prstClr val="white"/>
                </a:solidFill>
                <a:latin typeface="Segoe UI"/>
              </a:rPr>
              <a:t>We need to define our scope and role templates inside a special file called </a:t>
            </a:r>
            <a:r>
              <a:rPr lang="en-IN" sz="1400" b="1" kern="0" dirty="0" err="1">
                <a:solidFill>
                  <a:prstClr val="white"/>
                </a:solidFill>
                <a:latin typeface="Segoe UI"/>
              </a:rPr>
              <a:t>xs-security.json</a:t>
            </a:r>
            <a:r>
              <a:rPr lang="en-IN" sz="1400" b="1" kern="0" dirty="0">
                <a:solidFill>
                  <a:prstClr val="white"/>
                </a:solidFill>
                <a:latin typeface="Segoe UI"/>
              </a:rPr>
              <a:t> </a:t>
            </a:r>
            <a:r>
              <a:rPr lang="en-IN" sz="1400" kern="0" dirty="0">
                <a:solidFill>
                  <a:prstClr val="white"/>
                </a:solidFill>
                <a:latin typeface="Segoe UI"/>
              </a:rPr>
              <a:t>file</a:t>
            </a:r>
          </a:p>
          <a:p>
            <a:pPr marL="342797" indent="-342797">
              <a:buFont typeface="Arial" panose="020B0604020202020204" pitchFamily="34" charset="0"/>
              <a:buChar char="•"/>
              <a:defRPr/>
            </a:pPr>
            <a:r>
              <a:rPr lang="en-IN" sz="1400" kern="0" dirty="0">
                <a:solidFill>
                  <a:prstClr val="white"/>
                </a:solidFill>
                <a:latin typeface="Segoe UI"/>
              </a:rPr>
              <a:t>XSUAA Communicates to the </a:t>
            </a:r>
            <a:r>
              <a:rPr lang="en-IN" sz="1400" b="1" kern="0" dirty="0">
                <a:solidFill>
                  <a:prstClr val="white"/>
                </a:solidFill>
                <a:latin typeface="Segoe UI"/>
              </a:rPr>
              <a:t>IDP – Identity Provider</a:t>
            </a:r>
          </a:p>
          <a:p>
            <a:pPr marL="342797" indent="-342797">
              <a:buFont typeface="Arial" panose="020B0604020202020204" pitchFamily="34" charset="0"/>
              <a:buChar char="•"/>
              <a:defRPr/>
            </a:pPr>
            <a:r>
              <a:rPr lang="en-IN" sz="1400" kern="0" dirty="0">
                <a:solidFill>
                  <a:prstClr val="white"/>
                </a:solidFill>
                <a:latin typeface="Segoe UI"/>
              </a:rPr>
              <a:t>Issues </a:t>
            </a:r>
            <a:r>
              <a:rPr lang="en-IN" sz="1400" b="1" kern="0" dirty="0">
                <a:solidFill>
                  <a:prstClr val="white"/>
                </a:solidFill>
                <a:latin typeface="Segoe UI"/>
              </a:rPr>
              <a:t>JWT (JSON web Token) </a:t>
            </a:r>
            <a:r>
              <a:rPr lang="en-IN" sz="1400" kern="0" dirty="0">
                <a:solidFill>
                  <a:prstClr val="white"/>
                </a:solidFill>
                <a:latin typeface="Segoe UI"/>
              </a:rPr>
              <a:t>to cloud foundry router which let user access the app based on permission.</a:t>
            </a:r>
          </a:p>
        </p:txBody>
      </p:sp>
      <p:sp>
        <p:nvSpPr>
          <p:cNvPr id="13" name="Rectangle 12">
            <a:extLst>
              <a:ext uri="{FF2B5EF4-FFF2-40B4-BE49-F238E27FC236}">
                <a16:creationId xmlns:a16="http://schemas.microsoft.com/office/drawing/2014/main" id="{3643048D-A7CA-D41E-C7AC-CCAB701256CA}"/>
              </a:ext>
            </a:extLst>
          </p:cNvPr>
          <p:cNvSpPr/>
          <p:nvPr/>
        </p:nvSpPr>
        <p:spPr>
          <a:xfrm>
            <a:off x="1623413"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Scope</a:t>
            </a:r>
          </a:p>
          <a:p>
            <a:pPr algn="ctr">
              <a:defRPr/>
            </a:pPr>
            <a:r>
              <a:rPr lang="en-US" sz="2399" kern="0" dirty="0">
                <a:solidFill>
                  <a:prstClr val="white"/>
                </a:solidFill>
                <a:latin typeface="Segoe UI"/>
              </a:rPr>
              <a:t>(Role)</a:t>
            </a:r>
          </a:p>
        </p:txBody>
      </p:sp>
      <p:sp>
        <p:nvSpPr>
          <p:cNvPr id="14" name="Rectangle 13">
            <a:extLst>
              <a:ext uri="{FF2B5EF4-FFF2-40B4-BE49-F238E27FC236}">
                <a16:creationId xmlns:a16="http://schemas.microsoft.com/office/drawing/2014/main" id="{CAF1E737-A025-646B-E1D2-2FDCC17E4BD0}"/>
              </a:ext>
            </a:extLst>
          </p:cNvPr>
          <p:cNvSpPr/>
          <p:nvPr/>
        </p:nvSpPr>
        <p:spPr>
          <a:xfrm>
            <a:off x="5438843"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Role Template</a:t>
            </a:r>
          </a:p>
        </p:txBody>
      </p:sp>
      <p:cxnSp>
        <p:nvCxnSpPr>
          <p:cNvPr id="15" name="Straight Connector 14">
            <a:extLst>
              <a:ext uri="{FF2B5EF4-FFF2-40B4-BE49-F238E27FC236}">
                <a16:creationId xmlns:a16="http://schemas.microsoft.com/office/drawing/2014/main" id="{40BB33BA-B03F-9320-17D7-F05B3766B37A}"/>
              </a:ext>
            </a:extLst>
          </p:cNvPr>
          <p:cNvCxnSpPr>
            <a:stCxn id="13" idx="3"/>
            <a:endCxn id="14" idx="1"/>
          </p:cNvCxnSpPr>
          <p:nvPr/>
        </p:nvCxnSpPr>
        <p:spPr>
          <a:xfrm>
            <a:off x="3351155" y="5874152"/>
            <a:ext cx="2087688" cy="0"/>
          </a:xfrm>
          <a:prstGeom prst="line">
            <a:avLst/>
          </a:prstGeom>
          <a:noFill/>
          <a:ln w="9525" cap="flat" cmpd="sng" algn="ctr">
            <a:solidFill>
              <a:srgbClr val="202B50">
                <a:shade val="95000"/>
                <a:satMod val="105000"/>
              </a:srgbClr>
            </a:solidFill>
            <a:prstDash val="solid"/>
          </a:ln>
          <a:effectLst/>
        </p:spPr>
      </p:cxnSp>
      <p:sp>
        <p:nvSpPr>
          <p:cNvPr id="16" name="TextBox 15">
            <a:extLst>
              <a:ext uri="{FF2B5EF4-FFF2-40B4-BE49-F238E27FC236}">
                <a16:creationId xmlns:a16="http://schemas.microsoft.com/office/drawing/2014/main" id="{7B3AAFBE-55E6-7165-C524-D53C89F1869D}"/>
              </a:ext>
            </a:extLst>
          </p:cNvPr>
          <p:cNvSpPr txBox="1"/>
          <p:nvPr/>
        </p:nvSpPr>
        <p:spPr>
          <a:xfrm>
            <a:off x="3351155" y="5426323"/>
            <a:ext cx="2375645" cy="461417"/>
          </a:xfrm>
          <a:prstGeom prst="rect">
            <a:avLst/>
          </a:prstGeom>
          <a:noFill/>
        </p:spPr>
        <p:txBody>
          <a:bodyPr wrap="square" rtlCol="0">
            <a:spAutoFit/>
          </a:bodyPr>
          <a:lstStyle/>
          <a:p>
            <a:pPr>
              <a:defRPr/>
            </a:pPr>
            <a:r>
              <a:rPr lang="en-US" sz="2399" kern="0" dirty="0">
                <a:solidFill>
                  <a:prstClr val="white"/>
                </a:solidFill>
                <a:latin typeface="Segoe UI"/>
              </a:rPr>
              <a:t>*	     *</a:t>
            </a:r>
          </a:p>
        </p:txBody>
      </p:sp>
      <p:sp>
        <p:nvSpPr>
          <p:cNvPr id="17" name="Rectangle 16">
            <a:extLst>
              <a:ext uri="{FF2B5EF4-FFF2-40B4-BE49-F238E27FC236}">
                <a16:creationId xmlns:a16="http://schemas.microsoft.com/office/drawing/2014/main" id="{11A855E9-5463-D35A-F9B3-9506DDDF0ED5}"/>
              </a:ext>
            </a:extLst>
          </p:cNvPr>
          <p:cNvSpPr/>
          <p:nvPr/>
        </p:nvSpPr>
        <p:spPr>
          <a:xfrm>
            <a:off x="8390402"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Role Collection</a:t>
            </a:r>
          </a:p>
        </p:txBody>
      </p:sp>
      <p:cxnSp>
        <p:nvCxnSpPr>
          <p:cNvPr id="18" name="Straight Connector 17">
            <a:extLst>
              <a:ext uri="{FF2B5EF4-FFF2-40B4-BE49-F238E27FC236}">
                <a16:creationId xmlns:a16="http://schemas.microsoft.com/office/drawing/2014/main" id="{AD307554-17F7-7992-5053-6F85F367361B}"/>
              </a:ext>
            </a:extLst>
          </p:cNvPr>
          <p:cNvCxnSpPr>
            <a:stCxn id="14" idx="3"/>
            <a:endCxn id="17" idx="1"/>
          </p:cNvCxnSpPr>
          <p:nvPr/>
        </p:nvCxnSpPr>
        <p:spPr>
          <a:xfrm>
            <a:off x="7166585" y="5874152"/>
            <a:ext cx="1223817" cy="0"/>
          </a:xfrm>
          <a:prstGeom prst="line">
            <a:avLst/>
          </a:prstGeom>
          <a:noFill/>
          <a:ln w="9525" cap="flat" cmpd="sng" algn="ctr">
            <a:solidFill>
              <a:srgbClr val="202B50">
                <a:shade val="95000"/>
                <a:satMod val="105000"/>
              </a:srgbClr>
            </a:solidFill>
            <a:prstDash val="solid"/>
          </a:ln>
          <a:effectLst/>
        </p:spPr>
      </p:cxnSp>
      <p:sp>
        <p:nvSpPr>
          <p:cNvPr id="19" name="TextBox 18">
            <a:extLst>
              <a:ext uri="{FF2B5EF4-FFF2-40B4-BE49-F238E27FC236}">
                <a16:creationId xmlns:a16="http://schemas.microsoft.com/office/drawing/2014/main" id="{67E8CB7F-3920-0EEF-4648-0869E7E16F62}"/>
              </a:ext>
            </a:extLst>
          </p:cNvPr>
          <p:cNvSpPr txBox="1"/>
          <p:nvPr/>
        </p:nvSpPr>
        <p:spPr>
          <a:xfrm>
            <a:off x="7166585" y="5426323"/>
            <a:ext cx="1295806" cy="461417"/>
          </a:xfrm>
          <a:prstGeom prst="rect">
            <a:avLst/>
          </a:prstGeom>
          <a:noFill/>
        </p:spPr>
        <p:txBody>
          <a:bodyPr wrap="square" rtlCol="0">
            <a:spAutoFit/>
          </a:bodyPr>
          <a:lstStyle/>
          <a:p>
            <a:pPr>
              <a:defRPr/>
            </a:pPr>
            <a:r>
              <a:rPr lang="en-US" sz="2399" kern="0" dirty="0">
                <a:solidFill>
                  <a:prstClr val="white"/>
                </a:solidFill>
                <a:latin typeface="Segoe UI"/>
              </a:rPr>
              <a:t>*         *</a:t>
            </a:r>
          </a:p>
        </p:txBody>
      </p:sp>
      <p:sp>
        <p:nvSpPr>
          <p:cNvPr id="20" name="Smiley Face 19">
            <a:extLst>
              <a:ext uri="{FF2B5EF4-FFF2-40B4-BE49-F238E27FC236}">
                <a16:creationId xmlns:a16="http://schemas.microsoft.com/office/drawing/2014/main" id="{DC9EB602-77FC-D2F5-43BC-C520B7ED05D9}"/>
              </a:ext>
            </a:extLst>
          </p:cNvPr>
          <p:cNvSpPr/>
          <p:nvPr/>
        </p:nvSpPr>
        <p:spPr>
          <a:xfrm>
            <a:off x="11054004" y="5334014"/>
            <a:ext cx="719892" cy="646163"/>
          </a:xfrm>
          <a:prstGeom prst="smileyFace">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ysClr val="windowText" lastClr="000000">
                <a:lumMod val="95000"/>
                <a:lumOff val="5000"/>
              </a:sysClr>
            </a:solidFill>
            <a:prstDash val="solid"/>
          </a:ln>
          <a:effectLst>
            <a:outerShdw blurRad="40000" dist="20000" dir="5400000" rotWithShape="0">
              <a:srgbClr val="000000">
                <a:alpha val="38000"/>
              </a:srgbClr>
            </a:outerShdw>
          </a:effectLst>
        </p:spPr>
        <p:txBody>
          <a:bodyPr rtlCol="0" anchor="ctr"/>
          <a:lstStyle/>
          <a:p>
            <a:pPr algn="ctr">
              <a:defRPr/>
            </a:pPr>
            <a:endParaRPr lang="en-US" sz="2399" b="1" kern="0" dirty="0">
              <a:solidFill>
                <a:prstClr val="white"/>
              </a:solidFill>
              <a:latin typeface="Segoe UI"/>
            </a:endParaRPr>
          </a:p>
        </p:txBody>
      </p:sp>
      <p:cxnSp>
        <p:nvCxnSpPr>
          <p:cNvPr id="21" name="Connector: Elbow 20">
            <a:extLst>
              <a:ext uri="{FF2B5EF4-FFF2-40B4-BE49-F238E27FC236}">
                <a16:creationId xmlns:a16="http://schemas.microsoft.com/office/drawing/2014/main" id="{39FB7B0B-43C4-53CC-F7CB-9A6A0904A3A3}"/>
              </a:ext>
            </a:extLst>
          </p:cNvPr>
          <p:cNvCxnSpPr>
            <a:stCxn id="17" idx="3"/>
            <a:endCxn id="20" idx="4"/>
          </p:cNvCxnSpPr>
          <p:nvPr/>
        </p:nvCxnSpPr>
        <p:spPr>
          <a:xfrm>
            <a:off x="10118144" y="5874154"/>
            <a:ext cx="1295806" cy="106023"/>
          </a:xfrm>
          <a:prstGeom prst="bentConnector4">
            <a:avLst>
              <a:gd name="adj1" fmla="val 36111"/>
              <a:gd name="adj2" fmla="val 315557"/>
            </a:avLst>
          </a:prstGeom>
          <a:noFill/>
          <a:ln w="9525" cap="flat" cmpd="sng" algn="ctr">
            <a:solidFill>
              <a:srgbClr val="202B50">
                <a:shade val="95000"/>
                <a:satMod val="105000"/>
              </a:srgbClr>
            </a:solidFill>
            <a:prstDash val="solid"/>
            <a:tailEnd type="triangle"/>
          </a:ln>
          <a:effectLst/>
        </p:spPr>
      </p:cxnSp>
    </p:spTree>
    <p:extLst>
      <p:ext uri="{BB962C8B-B14F-4D97-AF65-F5344CB8AC3E}">
        <p14:creationId xmlns:p14="http://schemas.microsoft.com/office/powerpoint/2010/main" val="274207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IDP – Identity Provider</a:t>
            </a:r>
            <a:endParaRPr lang="en-IN" dirty="0"/>
          </a:p>
        </p:txBody>
      </p:sp>
      <p:sp>
        <p:nvSpPr>
          <p:cNvPr id="10" name="Slide Number Placeholder 3">
            <a:extLst>
              <a:ext uri="{FF2B5EF4-FFF2-40B4-BE49-F238E27FC236}">
                <a16:creationId xmlns:a16="http://schemas.microsoft.com/office/drawing/2014/main" id="{2F3035AE-3E52-4994-6211-AE55192D28F5}"/>
              </a:ext>
            </a:extLst>
          </p:cNvPr>
          <p:cNvSpPr>
            <a:spLocks noGrp="1"/>
          </p:cNvSpPr>
          <p:nvPr>
            <p:ph type="sldNum" sz="quarter" idx="12"/>
          </p:nvPr>
        </p:nvSpPr>
        <p:spPr>
          <a:xfrm flipH="1">
            <a:off x="11637584" y="6596527"/>
            <a:ext cx="218945" cy="143978"/>
          </a:xfrm>
          <a:ln>
            <a:solidFill>
              <a:schemeClr val="bg1"/>
            </a:solidFill>
          </a:ln>
        </p:spPr>
        <p:txBody>
          <a:bodyPr/>
          <a:lstStyle/>
          <a:p>
            <a:pPr defTabSz="1218621"/>
            <a:fld id="{96E69268-9C8B-4EBF-A9EE-DC5DC2D48DC3}" type="slidenum">
              <a:rPr lang="en-US">
                <a:solidFill>
                  <a:prstClr val="white"/>
                </a:solidFill>
                <a:latin typeface="Segoe UI"/>
              </a:rPr>
              <a:pPr defTabSz="1218621"/>
              <a:t>5</a:t>
            </a:fld>
            <a:endParaRPr lang="en-US" dirty="0">
              <a:solidFill>
                <a:prstClr val="white"/>
              </a:solidFill>
              <a:latin typeface="Segoe UI Black" panose="020B0A02040204020203" pitchFamily="34" charset="0"/>
              <a:ea typeface="Segoe UI Black" panose="020B0A02040204020203" pitchFamily="34" charset="0"/>
            </a:endParaRPr>
          </a:p>
        </p:txBody>
      </p:sp>
      <p:sp>
        <p:nvSpPr>
          <p:cNvPr id="11" name="TextBox 10">
            <a:extLst>
              <a:ext uri="{FF2B5EF4-FFF2-40B4-BE49-F238E27FC236}">
                <a16:creationId xmlns:a16="http://schemas.microsoft.com/office/drawing/2014/main" id="{2362F458-B5B7-154C-F189-BA5A239E04AA}"/>
              </a:ext>
            </a:extLst>
          </p:cNvPr>
          <p:cNvSpPr txBox="1"/>
          <p:nvPr/>
        </p:nvSpPr>
        <p:spPr>
          <a:xfrm>
            <a:off x="191294" y="745067"/>
            <a:ext cx="11806237" cy="830781"/>
          </a:xfrm>
          <a:prstGeom prst="rect">
            <a:avLst/>
          </a:prstGeom>
          <a:noFill/>
          <a:ln>
            <a:noFill/>
          </a:ln>
        </p:spPr>
        <p:txBody>
          <a:bodyPr wrap="square" rtlCol="0">
            <a:spAutoFit/>
          </a:bodyPr>
          <a:lstStyle/>
          <a:p>
            <a:pPr defTabSz="1218621"/>
            <a:r>
              <a:rPr lang="en-US" sz="1600" dirty="0">
                <a:solidFill>
                  <a:prstClr val="white"/>
                </a:solidFill>
                <a:latin typeface="Segoe UI"/>
              </a:rPr>
              <a:t>An identity provider is a software or group of software which stores all the user credentials and their scopes (roles) in itself. This will centralize the user management in company and simplify the login process to different apps. This way user do not need to remember multiple passwords to multiple apps.</a:t>
            </a:r>
            <a:endParaRPr lang="en-IN" sz="1600" dirty="0">
              <a:solidFill>
                <a:prstClr val="white"/>
              </a:solidFill>
              <a:latin typeface="Segoe UI"/>
            </a:endParaRPr>
          </a:p>
        </p:txBody>
      </p:sp>
      <p:sp>
        <p:nvSpPr>
          <p:cNvPr id="12" name="Rectangle 11">
            <a:extLst>
              <a:ext uri="{FF2B5EF4-FFF2-40B4-BE49-F238E27FC236}">
                <a16:creationId xmlns:a16="http://schemas.microsoft.com/office/drawing/2014/main" id="{1713AAA2-6DEA-AA00-A36C-E150CA26CDC0}"/>
              </a:ext>
            </a:extLst>
          </p:cNvPr>
          <p:cNvSpPr/>
          <p:nvPr/>
        </p:nvSpPr>
        <p:spPr>
          <a:xfrm>
            <a:off x="3502799" y="1773200"/>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Portal</a:t>
            </a:r>
          </a:p>
        </p:txBody>
      </p:sp>
      <p:sp>
        <p:nvSpPr>
          <p:cNvPr id="13" name="Rectangle 12">
            <a:extLst>
              <a:ext uri="{FF2B5EF4-FFF2-40B4-BE49-F238E27FC236}">
                <a16:creationId xmlns:a16="http://schemas.microsoft.com/office/drawing/2014/main" id="{9E1B9187-7A51-944A-FE75-AE7CA8C09B1E}"/>
              </a:ext>
            </a:extLst>
          </p:cNvPr>
          <p:cNvSpPr/>
          <p:nvPr/>
        </p:nvSpPr>
        <p:spPr>
          <a:xfrm>
            <a:off x="3502799" y="2459418"/>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Launchpad</a:t>
            </a:r>
          </a:p>
        </p:txBody>
      </p:sp>
      <p:sp>
        <p:nvSpPr>
          <p:cNvPr id="14" name="Rectangle 13">
            <a:extLst>
              <a:ext uri="{FF2B5EF4-FFF2-40B4-BE49-F238E27FC236}">
                <a16:creationId xmlns:a16="http://schemas.microsoft.com/office/drawing/2014/main" id="{9FCB960D-CAA4-5664-1FA8-E37E384BDDA6}"/>
              </a:ext>
            </a:extLst>
          </p:cNvPr>
          <p:cNvSpPr/>
          <p:nvPr/>
        </p:nvSpPr>
        <p:spPr>
          <a:xfrm>
            <a:off x="3502799" y="3155302"/>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Dedicated SRM</a:t>
            </a:r>
          </a:p>
        </p:txBody>
      </p:sp>
      <p:sp>
        <p:nvSpPr>
          <p:cNvPr id="15" name="Rectangle 14">
            <a:extLst>
              <a:ext uri="{FF2B5EF4-FFF2-40B4-BE49-F238E27FC236}">
                <a16:creationId xmlns:a16="http://schemas.microsoft.com/office/drawing/2014/main" id="{9913C176-6984-A538-324D-90535DAEDDF5}"/>
              </a:ext>
            </a:extLst>
          </p:cNvPr>
          <p:cNvSpPr/>
          <p:nvPr/>
        </p:nvSpPr>
        <p:spPr>
          <a:xfrm>
            <a:off x="3502799" y="3838466"/>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SAP Server</a:t>
            </a:r>
          </a:p>
        </p:txBody>
      </p:sp>
      <p:sp>
        <p:nvSpPr>
          <p:cNvPr id="16" name="Rectangle 15">
            <a:extLst>
              <a:ext uri="{FF2B5EF4-FFF2-40B4-BE49-F238E27FC236}">
                <a16:creationId xmlns:a16="http://schemas.microsoft.com/office/drawing/2014/main" id="{589C4928-B238-BC26-0800-90E199EC2DA8}"/>
              </a:ext>
            </a:extLst>
          </p:cNvPr>
          <p:cNvSpPr/>
          <p:nvPr/>
        </p:nvSpPr>
        <p:spPr>
          <a:xfrm>
            <a:off x="3505536" y="4501267"/>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Outlook</a:t>
            </a:r>
          </a:p>
        </p:txBody>
      </p:sp>
      <p:pic>
        <p:nvPicPr>
          <p:cNvPr id="17" name="Picture 16" descr="Icon&#10;&#10;Description automatically generated">
            <a:extLst>
              <a:ext uri="{FF2B5EF4-FFF2-40B4-BE49-F238E27FC236}">
                <a16:creationId xmlns:a16="http://schemas.microsoft.com/office/drawing/2014/main" id="{39D951F8-AAB4-A0F2-64B5-B0695D8D1380}"/>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512" t="9401" r="10243" b="17538"/>
          <a:stretch/>
        </p:blipFill>
        <p:spPr>
          <a:xfrm>
            <a:off x="407263" y="1853558"/>
            <a:ext cx="982807" cy="991115"/>
          </a:xfrm>
          <a:prstGeom prst="rect">
            <a:avLst/>
          </a:prstGeom>
          <a:ln>
            <a:solidFill>
              <a:schemeClr val="bg1"/>
            </a:solidFill>
          </a:ln>
        </p:spPr>
      </p:pic>
      <p:sp>
        <p:nvSpPr>
          <p:cNvPr id="18" name="Rectangle 17">
            <a:extLst>
              <a:ext uri="{FF2B5EF4-FFF2-40B4-BE49-F238E27FC236}">
                <a16:creationId xmlns:a16="http://schemas.microsoft.com/office/drawing/2014/main" id="{36D70D1E-84DF-C8FB-E0C6-192510CBE30B}"/>
              </a:ext>
            </a:extLst>
          </p:cNvPr>
          <p:cNvSpPr/>
          <p:nvPr/>
        </p:nvSpPr>
        <p:spPr>
          <a:xfrm>
            <a:off x="389118" y="3807751"/>
            <a:ext cx="98280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SSO</a:t>
            </a:r>
          </a:p>
        </p:txBody>
      </p:sp>
      <p:sp>
        <p:nvSpPr>
          <p:cNvPr id="19" name="TextBox 18">
            <a:extLst>
              <a:ext uri="{FF2B5EF4-FFF2-40B4-BE49-F238E27FC236}">
                <a16:creationId xmlns:a16="http://schemas.microsoft.com/office/drawing/2014/main" id="{8E35FBE6-EE4A-7358-7C15-CA18584BCB9F}"/>
              </a:ext>
            </a:extLst>
          </p:cNvPr>
          <p:cNvSpPr txBox="1"/>
          <p:nvPr/>
        </p:nvSpPr>
        <p:spPr>
          <a:xfrm>
            <a:off x="107446" y="4582175"/>
            <a:ext cx="3239516" cy="1076937"/>
          </a:xfrm>
          <a:prstGeom prst="rect">
            <a:avLst/>
          </a:prstGeom>
          <a:noFill/>
          <a:ln>
            <a:noFill/>
          </a:ln>
        </p:spPr>
        <p:txBody>
          <a:bodyPr wrap="square" rtlCol="0">
            <a:spAutoFit/>
          </a:bodyPr>
          <a:lstStyle/>
          <a:p>
            <a:pPr marL="342797" indent="-342797" defTabSz="1218621">
              <a:buFont typeface="Arial" panose="020B0604020202020204" pitchFamily="34" charset="0"/>
              <a:buChar char="•"/>
            </a:pPr>
            <a:r>
              <a:rPr lang="en-US" sz="1600" dirty="0">
                <a:solidFill>
                  <a:prstClr val="white"/>
                </a:solidFill>
                <a:latin typeface="Segoe UI"/>
              </a:rPr>
              <a:t>User/email/password</a:t>
            </a:r>
          </a:p>
          <a:p>
            <a:pPr marL="342797" indent="-342797" defTabSz="1218621">
              <a:buFont typeface="Arial" panose="020B0604020202020204" pitchFamily="34" charset="0"/>
              <a:buChar char="•"/>
            </a:pPr>
            <a:r>
              <a:rPr lang="en-US" sz="1600" dirty="0">
                <a:solidFill>
                  <a:prstClr val="white"/>
                </a:solidFill>
                <a:latin typeface="Segoe UI"/>
              </a:rPr>
              <a:t>Single source of truth</a:t>
            </a:r>
          </a:p>
          <a:p>
            <a:pPr marL="342797" indent="-342797" defTabSz="1218621">
              <a:buFont typeface="Arial" panose="020B0604020202020204" pitchFamily="34" charset="0"/>
              <a:buChar char="•"/>
            </a:pPr>
            <a:r>
              <a:rPr lang="en-US" sz="1600" dirty="0">
                <a:solidFill>
                  <a:prstClr val="white"/>
                </a:solidFill>
                <a:latin typeface="Segoe UI"/>
              </a:rPr>
              <a:t>Trust relation</a:t>
            </a:r>
          </a:p>
          <a:p>
            <a:pPr marL="342797" indent="-342797" defTabSz="1218621">
              <a:buFont typeface="Arial" panose="020B0604020202020204" pitchFamily="34" charset="0"/>
              <a:buChar char="•"/>
            </a:pPr>
            <a:r>
              <a:rPr lang="en-US" sz="1600" dirty="0">
                <a:solidFill>
                  <a:prstClr val="white"/>
                </a:solidFill>
                <a:latin typeface="Segoe UI"/>
              </a:rPr>
              <a:t>Scope- clerk, manager, </a:t>
            </a:r>
            <a:r>
              <a:rPr lang="en-US" sz="1600" dirty="0" err="1">
                <a:solidFill>
                  <a:prstClr val="white"/>
                </a:solidFill>
                <a:latin typeface="Segoe UI"/>
              </a:rPr>
              <a:t>ceo</a:t>
            </a:r>
            <a:endParaRPr lang="en-US" sz="1600" dirty="0">
              <a:solidFill>
                <a:prstClr val="white"/>
              </a:solidFill>
              <a:latin typeface="Segoe UI"/>
            </a:endParaRPr>
          </a:p>
        </p:txBody>
      </p:sp>
      <p:cxnSp>
        <p:nvCxnSpPr>
          <p:cNvPr id="20" name="Connector: Elbow 19">
            <a:extLst>
              <a:ext uri="{FF2B5EF4-FFF2-40B4-BE49-F238E27FC236}">
                <a16:creationId xmlns:a16="http://schemas.microsoft.com/office/drawing/2014/main" id="{A06E4B9A-E55F-7DAF-07FF-C736E0A752F5}"/>
              </a:ext>
            </a:extLst>
          </p:cNvPr>
          <p:cNvCxnSpPr>
            <a:stCxn id="18" idx="3"/>
            <a:endCxn id="12" idx="1"/>
          </p:cNvCxnSpPr>
          <p:nvPr/>
        </p:nvCxnSpPr>
        <p:spPr>
          <a:xfrm flipV="1">
            <a:off x="1371925" y="2061157"/>
            <a:ext cx="2130876" cy="2013332"/>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6443317-E2EA-2C86-ECE8-16E203402076}"/>
              </a:ext>
            </a:extLst>
          </p:cNvPr>
          <p:cNvCxnSpPr>
            <a:stCxn id="18" idx="3"/>
            <a:endCxn id="13" idx="1"/>
          </p:cNvCxnSpPr>
          <p:nvPr/>
        </p:nvCxnSpPr>
        <p:spPr>
          <a:xfrm flipV="1">
            <a:off x="1371925" y="2747375"/>
            <a:ext cx="2130876" cy="1327114"/>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8849323-73AD-A813-42B8-53A87C2E44C2}"/>
              </a:ext>
            </a:extLst>
          </p:cNvPr>
          <p:cNvCxnSpPr>
            <a:stCxn id="18" idx="3"/>
            <a:endCxn id="16" idx="1"/>
          </p:cNvCxnSpPr>
          <p:nvPr/>
        </p:nvCxnSpPr>
        <p:spPr>
          <a:xfrm>
            <a:off x="1371923" y="4074490"/>
            <a:ext cx="2133612" cy="714735"/>
          </a:xfrm>
          <a:prstGeom prst="bentConnector3">
            <a:avLst>
              <a:gd name="adj1" fmla="val 68889"/>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4AB3834-6AC9-C350-02E7-3D7213F7E79A}"/>
              </a:ext>
            </a:extLst>
          </p:cNvPr>
          <p:cNvCxnSpPr>
            <a:stCxn id="18" idx="3"/>
            <a:endCxn id="14" idx="1"/>
          </p:cNvCxnSpPr>
          <p:nvPr/>
        </p:nvCxnSpPr>
        <p:spPr>
          <a:xfrm flipV="1">
            <a:off x="1371925" y="3443259"/>
            <a:ext cx="2130876" cy="631230"/>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39DA4809-328C-6EED-69FE-2327C386C972}"/>
              </a:ext>
            </a:extLst>
          </p:cNvPr>
          <p:cNvCxnSpPr>
            <a:stCxn id="18" idx="3"/>
            <a:endCxn id="15" idx="1"/>
          </p:cNvCxnSpPr>
          <p:nvPr/>
        </p:nvCxnSpPr>
        <p:spPr>
          <a:xfrm>
            <a:off x="1371925" y="4074489"/>
            <a:ext cx="2130876" cy="51934"/>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Arrow: Right 24">
            <a:extLst>
              <a:ext uri="{FF2B5EF4-FFF2-40B4-BE49-F238E27FC236}">
                <a16:creationId xmlns:a16="http://schemas.microsoft.com/office/drawing/2014/main" id="{3669FCA9-87D0-AC5F-55AA-0597B8F77F08}"/>
              </a:ext>
            </a:extLst>
          </p:cNvPr>
          <p:cNvSpPr/>
          <p:nvPr/>
        </p:nvSpPr>
        <p:spPr>
          <a:xfrm>
            <a:off x="1371925" y="1989763"/>
            <a:ext cx="2130876" cy="45707"/>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sp>
        <p:nvSpPr>
          <p:cNvPr id="26" name="Arrow: Down 25">
            <a:extLst>
              <a:ext uri="{FF2B5EF4-FFF2-40B4-BE49-F238E27FC236}">
                <a16:creationId xmlns:a16="http://schemas.microsoft.com/office/drawing/2014/main" id="{A8345884-5E1C-A794-D6F2-A15B553F7C24}"/>
              </a:ext>
            </a:extLst>
          </p:cNvPr>
          <p:cNvSpPr/>
          <p:nvPr/>
        </p:nvSpPr>
        <p:spPr>
          <a:xfrm rot="2714639">
            <a:off x="2318350" y="1942625"/>
            <a:ext cx="143978" cy="2185413"/>
          </a:xfrm>
          <a:prstGeom prst="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pic>
        <p:nvPicPr>
          <p:cNvPr id="27" name="Picture 26" descr="Icon&#10;&#10;Description automatically generated">
            <a:extLst>
              <a:ext uri="{FF2B5EF4-FFF2-40B4-BE49-F238E27FC236}">
                <a16:creationId xmlns:a16="http://schemas.microsoft.com/office/drawing/2014/main" id="{08CC5429-0F02-836F-E9B5-6972D4792749}"/>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59077" y="3706055"/>
            <a:ext cx="666351" cy="666351"/>
          </a:xfrm>
          <a:prstGeom prst="rect">
            <a:avLst/>
          </a:prstGeom>
          <a:ln>
            <a:solidFill>
              <a:schemeClr val="bg1"/>
            </a:solidFill>
          </a:ln>
        </p:spPr>
      </p:pic>
      <p:sp>
        <p:nvSpPr>
          <p:cNvPr id="28" name="Rectangle 27">
            <a:extLst>
              <a:ext uri="{FF2B5EF4-FFF2-40B4-BE49-F238E27FC236}">
                <a16:creationId xmlns:a16="http://schemas.microsoft.com/office/drawing/2014/main" id="{968180D4-9E3E-DBC4-F148-C59BD00E9B2C}"/>
              </a:ext>
            </a:extLst>
          </p:cNvPr>
          <p:cNvSpPr/>
          <p:nvPr/>
        </p:nvSpPr>
        <p:spPr>
          <a:xfrm>
            <a:off x="3505536" y="5184432"/>
            <a:ext cx="1871720" cy="37484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1800" dirty="0">
                <a:solidFill>
                  <a:prstClr val="white"/>
                </a:solidFill>
                <a:latin typeface="Segoe UI"/>
              </a:rPr>
              <a:t>Our cloud app</a:t>
            </a:r>
          </a:p>
        </p:txBody>
      </p:sp>
      <p:sp>
        <p:nvSpPr>
          <p:cNvPr id="29" name="Rectangle 28">
            <a:extLst>
              <a:ext uri="{FF2B5EF4-FFF2-40B4-BE49-F238E27FC236}">
                <a16:creationId xmlns:a16="http://schemas.microsoft.com/office/drawing/2014/main" id="{10601AA0-415A-129A-44AA-F47497DD9974}"/>
              </a:ext>
            </a:extLst>
          </p:cNvPr>
          <p:cNvSpPr/>
          <p:nvPr/>
        </p:nvSpPr>
        <p:spPr>
          <a:xfrm>
            <a:off x="3430810" y="6053988"/>
            <a:ext cx="1871720" cy="777349"/>
          </a:xfrm>
          <a:prstGeom prst="rect">
            <a:avLst/>
          </a:prstGeom>
          <a:solidFill>
            <a:schemeClr val="accent2">
              <a:lumMod val="50000"/>
            </a:schemeClr>
          </a:solidFill>
          <a:ln>
            <a:solidFill>
              <a:schemeClr val="bg1"/>
            </a:solidFill>
          </a:ln>
        </p:spPr>
        <p:style>
          <a:lnRef idx="0">
            <a:schemeClr val="accent2"/>
          </a:lnRef>
          <a:fillRef idx="3">
            <a:schemeClr val="accent2"/>
          </a:fillRef>
          <a:effectRef idx="3">
            <a:schemeClr val="accent2"/>
          </a:effectRef>
          <a:fontRef idx="minor">
            <a:schemeClr val="lt1"/>
          </a:fontRef>
        </p:style>
        <p:txBody>
          <a:bodyPr rtlCol="0" anchor="ctr"/>
          <a:lstStyle/>
          <a:p>
            <a:pPr algn="ctr" defTabSz="1218621"/>
            <a:r>
              <a:rPr lang="en-US" sz="2399" dirty="0">
                <a:solidFill>
                  <a:prstClr val="white"/>
                </a:solidFill>
                <a:latin typeface="Segoe UI"/>
              </a:rPr>
              <a:t>XSUAA</a:t>
            </a:r>
          </a:p>
        </p:txBody>
      </p:sp>
      <p:cxnSp>
        <p:nvCxnSpPr>
          <p:cNvPr id="30" name="Connector: Elbow 29">
            <a:extLst>
              <a:ext uri="{FF2B5EF4-FFF2-40B4-BE49-F238E27FC236}">
                <a16:creationId xmlns:a16="http://schemas.microsoft.com/office/drawing/2014/main" id="{6B494515-9A9A-1712-7726-F5038BA946F9}"/>
              </a:ext>
            </a:extLst>
          </p:cNvPr>
          <p:cNvCxnSpPr>
            <a:cxnSpLocks/>
            <a:stCxn id="33" idx="2"/>
            <a:endCxn id="29" idx="3"/>
          </p:cNvCxnSpPr>
          <p:nvPr/>
        </p:nvCxnSpPr>
        <p:spPr>
          <a:xfrm rot="5400000">
            <a:off x="5893759" y="3902359"/>
            <a:ext cx="1949076" cy="3131533"/>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9AE44EF-AE51-A6DC-5A0F-D8B3211751E9}"/>
              </a:ext>
            </a:extLst>
          </p:cNvPr>
          <p:cNvSpPr/>
          <p:nvPr/>
        </p:nvSpPr>
        <p:spPr>
          <a:xfrm>
            <a:off x="5302530" y="5371853"/>
            <a:ext cx="1151828" cy="28925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err="1">
                <a:solidFill>
                  <a:prstClr val="white"/>
                </a:solidFill>
                <a:latin typeface="Segoe UI"/>
              </a:rPr>
              <a:t>xsuaa</a:t>
            </a:r>
            <a:endParaRPr lang="en-US" sz="2399" dirty="0">
              <a:solidFill>
                <a:prstClr val="white"/>
              </a:solidFill>
              <a:latin typeface="Segoe UI"/>
            </a:endParaRPr>
          </a:p>
        </p:txBody>
      </p:sp>
      <p:cxnSp>
        <p:nvCxnSpPr>
          <p:cNvPr id="32" name="Straight Arrow Connector 31">
            <a:extLst>
              <a:ext uri="{FF2B5EF4-FFF2-40B4-BE49-F238E27FC236}">
                <a16:creationId xmlns:a16="http://schemas.microsoft.com/office/drawing/2014/main" id="{056403A1-F029-1521-C4A5-66552EAC5E74}"/>
              </a:ext>
            </a:extLst>
          </p:cNvPr>
          <p:cNvCxnSpPr>
            <a:endCxn id="29" idx="0"/>
          </p:cNvCxnSpPr>
          <p:nvPr/>
        </p:nvCxnSpPr>
        <p:spPr>
          <a:xfrm flipH="1">
            <a:off x="4366670" y="5513366"/>
            <a:ext cx="1511774" cy="540622"/>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E2764941-BC4D-1F67-1326-598557175FB7}"/>
              </a:ext>
            </a:extLst>
          </p:cNvPr>
          <p:cNvSpPr/>
          <p:nvPr/>
        </p:nvSpPr>
        <p:spPr>
          <a:xfrm>
            <a:off x="7318229" y="3960112"/>
            <a:ext cx="223166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err="1">
                <a:solidFill>
                  <a:prstClr val="white"/>
                </a:solidFill>
                <a:latin typeface="Segoe UI"/>
              </a:rPr>
              <a:t>GSuite</a:t>
            </a:r>
            <a:endParaRPr lang="en-US" sz="2399" dirty="0">
              <a:solidFill>
                <a:prstClr val="white"/>
              </a:solidFill>
              <a:latin typeface="Segoe UI"/>
            </a:endParaRPr>
          </a:p>
        </p:txBody>
      </p:sp>
      <p:sp>
        <p:nvSpPr>
          <p:cNvPr id="34" name="Rectangle 33">
            <a:extLst>
              <a:ext uri="{FF2B5EF4-FFF2-40B4-BE49-F238E27FC236}">
                <a16:creationId xmlns:a16="http://schemas.microsoft.com/office/drawing/2014/main" id="{2324E37F-AA76-6411-2D82-89A33007BA18}"/>
              </a:ext>
            </a:extLst>
          </p:cNvPr>
          <p:cNvSpPr/>
          <p:nvPr/>
        </p:nvSpPr>
        <p:spPr>
          <a:xfrm>
            <a:off x="9720709" y="3960112"/>
            <a:ext cx="223166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LDAP</a:t>
            </a:r>
          </a:p>
        </p:txBody>
      </p:sp>
      <p:pic>
        <p:nvPicPr>
          <p:cNvPr id="35" name="Picture 34">
            <a:extLst>
              <a:ext uri="{FF2B5EF4-FFF2-40B4-BE49-F238E27FC236}">
                <a16:creationId xmlns:a16="http://schemas.microsoft.com/office/drawing/2014/main" id="{7AB56319-F7EE-8C5A-E21A-23E397AD6269}"/>
              </a:ext>
            </a:extLst>
          </p:cNvPr>
          <p:cNvPicPr>
            <a:picLocks noChangeAspect="1"/>
          </p:cNvPicPr>
          <p:nvPr/>
        </p:nvPicPr>
        <p:blipFill>
          <a:blip r:embed="rId6"/>
          <a:stretch>
            <a:fillRect/>
          </a:stretch>
        </p:blipFill>
        <p:spPr>
          <a:xfrm>
            <a:off x="6568249" y="1771665"/>
            <a:ext cx="2981648" cy="2013332"/>
          </a:xfrm>
          <a:prstGeom prst="rect">
            <a:avLst/>
          </a:prstGeom>
          <a:ln>
            <a:solidFill>
              <a:schemeClr val="bg1"/>
            </a:solidFill>
          </a:ln>
        </p:spPr>
      </p:pic>
    </p:spTree>
    <p:extLst>
      <p:ext uri="{BB962C8B-B14F-4D97-AF65-F5344CB8AC3E}">
        <p14:creationId xmlns:p14="http://schemas.microsoft.com/office/powerpoint/2010/main" val="2864685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How it works behind scenes</a:t>
            </a:r>
            <a:endParaRPr lang="en-IN" dirty="0"/>
          </a:p>
        </p:txBody>
      </p:sp>
      <p:pic>
        <p:nvPicPr>
          <p:cNvPr id="4" name="Picture 3" descr="Icon&#10;&#10;Description automatically generated">
            <a:extLst>
              <a:ext uri="{FF2B5EF4-FFF2-40B4-BE49-F238E27FC236}">
                <a16:creationId xmlns:a16="http://schemas.microsoft.com/office/drawing/2014/main" id="{814846B4-B965-238F-DDE0-4674D196BA3B}"/>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512" t="9401" r="10243" b="17538"/>
          <a:stretch/>
        </p:blipFill>
        <p:spPr>
          <a:xfrm>
            <a:off x="306857" y="773693"/>
            <a:ext cx="982807" cy="991115"/>
          </a:xfrm>
          <a:prstGeom prst="rect">
            <a:avLst/>
          </a:prstGeom>
          <a:ln>
            <a:solidFill>
              <a:schemeClr val="bg1"/>
            </a:solidFill>
          </a:ln>
        </p:spPr>
      </p:pic>
      <p:sp>
        <p:nvSpPr>
          <p:cNvPr id="5" name="Rectangle 4">
            <a:extLst>
              <a:ext uri="{FF2B5EF4-FFF2-40B4-BE49-F238E27FC236}">
                <a16:creationId xmlns:a16="http://schemas.microsoft.com/office/drawing/2014/main" id="{AB771F5C-5323-B558-B82A-B5BD808B9CD2}"/>
              </a:ext>
            </a:extLst>
          </p:cNvPr>
          <p:cNvSpPr/>
          <p:nvPr/>
        </p:nvSpPr>
        <p:spPr>
          <a:xfrm>
            <a:off x="4536797" y="1917179"/>
            <a:ext cx="2015699" cy="86387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App</a:t>
            </a:r>
          </a:p>
        </p:txBody>
      </p:sp>
      <p:cxnSp>
        <p:nvCxnSpPr>
          <p:cNvPr id="6" name="Straight Arrow Connector 5">
            <a:extLst>
              <a:ext uri="{FF2B5EF4-FFF2-40B4-BE49-F238E27FC236}">
                <a16:creationId xmlns:a16="http://schemas.microsoft.com/office/drawing/2014/main" id="{FC337487-243A-994B-4FAA-77EE83073B1D}"/>
              </a:ext>
            </a:extLst>
          </p:cNvPr>
          <p:cNvCxnSpPr>
            <a:cxnSpLocks/>
            <a:endCxn id="5" idx="1"/>
          </p:cNvCxnSpPr>
          <p:nvPr/>
        </p:nvCxnSpPr>
        <p:spPr>
          <a:xfrm>
            <a:off x="1415112" y="2349114"/>
            <a:ext cx="312168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1E2EEC2-0FD1-4EF2-2CEF-862F70DDF4F5}"/>
              </a:ext>
            </a:extLst>
          </p:cNvPr>
          <p:cNvSpPr/>
          <p:nvPr/>
        </p:nvSpPr>
        <p:spPr>
          <a:xfrm>
            <a:off x="6385145" y="2720139"/>
            <a:ext cx="1511774" cy="431935"/>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8621"/>
            <a:r>
              <a:rPr lang="en-US" sz="2399" dirty="0" err="1">
                <a:solidFill>
                  <a:prstClr val="white"/>
                </a:solidFill>
                <a:latin typeface="Segoe UI"/>
              </a:rPr>
              <a:t>ourxsuaa</a:t>
            </a:r>
            <a:endParaRPr lang="en-US" sz="2399" dirty="0">
              <a:solidFill>
                <a:prstClr val="white"/>
              </a:solidFill>
              <a:latin typeface="Segoe UI"/>
            </a:endParaRPr>
          </a:p>
        </p:txBody>
      </p:sp>
      <p:sp>
        <p:nvSpPr>
          <p:cNvPr id="8" name="Rectangle 7">
            <a:extLst>
              <a:ext uri="{FF2B5EF4-FFF2-40B4-BE49-F238E27FC236}">
                <a16:creationId xmlns:a16="http://schemas.microsoft.com/office/drawing/2014/main" id="{79496F2E-B052-6CF3-F4F6-A3F880430DE7}"/>
              </a:ext>
            </a:extLst>
          </p:cNvPr>
          <p:cNvSpPr/>
          <p:nvPr/>
        </p:nvSpPr>
        <p:spPr>
          <a:xfrm>
            <a:off x="4766365" y="1643930"/>
            <a:ext cx="1511774" cy="431935"/>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8621"/>
            <a:r>
              <a:rPr lang="en-US" sz="1100" dirty="0">
                <a:solidFill>
                  <a:prstClr val="white"/>
                </a:solidFill>
                <a:latin typeface="Segoe UI"/>
              </a:rPr>
              <a:t>code</a:t>
            </a:r>
          </a:p>
        </p:txBody>
      </p:sp>
      <p:cxnSp>
        <p:nvCxnSpPr>
          <p:cNvPr id="9" name="Straight Arrow Connector 8">
            <a:extLst>
              <a:ext uri="{FF2B5EF4-FFF2-40B4-BE49-F238E27FC236}">
                <a16:creationId xmlns:a16="http://schemas.microsoft.com/office/drawing/2014/main" id="{C1E86AEA-54EF-33A3-5854-9BC5C342905A}"/>
              </a:ext>
            </a:extLst>
          </p:cNvPr>
          <p:cNvCxnSpPr>
            <a:cxnSpLocks/>
          </p:cNvCxnSpPr>
          <p:nvPr/>
        </p:nvCxnSpPr>
        <p:spPr>
          <a:xfrm flipH="1">
            <a:off x="1289663" y="2603549"/>
            <a:ext cx="324713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DD80DE9-A6FA-9AF2-B628-38DF7869A775}"/>
              </a:ext>
            </a:extLst>
          </p:cNvPr>
          <p:cNvSpPr/>
          <p:nvPr/>
        </p:nvSpPr>
        <p:spPr>
          <a:xfrm>
            <a:off x="191294" y="2061206"/>
            <a:ext cx="1151828" cy="71984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1800" dirty="0">
                <a:solidFill>
                  <a:prstClr val="white"/>
                </a:solidFill>
                <a:latin typeface="Segoe UI"/>
              </a:rPr>
              <a:t>Browser</a:t>
            </a:r>
          </a:p>
          <a:p>
            <a:pPr algn="ctr" defTabSz="1218621"/>
            <a:r>
              <a:rPr lang="en-US" sz="1800" dirty="0">
                <a:solidFill>
                  <a:prstClr val="white"/>
                </a:solidFill>
                <a:latin typeface="Segoe UI"/>
              </a:rPr>
              <a:t>postman</a:t>
            </a:r>
          </a:p>
        </p:txBody>
      </p:sp>
      <p:cxnSp>
        <p:nvCxnSpPr>
          <p:cNvPr id="11" name="Straight Arrow Connector 10">
            <a:extLst>
              <a:ext uri="{FF2B5EF4-FFF2-40B4-BE49-F238E27FC236}">
                <a16:creationId xmlns:a16="http://schemas.microsoft.com/office/drawing/2014/main" id="{571200EF-86F1-DED3-88FA-2AE359C65A33}"/>
              </a:ext>
            </a:extLst>
          </p:cNvPr>
          <p:cNvCxnSpPr>
            <a:cxnSpLocks/>
            <a:stCxn id="10" idx="2"/>
          </p:cNvCxnSpPr>
          <p:nvPr/>
        </p:nvCxnSpPr>
        <p:spPr>
          <a:xfrm>
            <a:off x="767209" y="2781052"/>
            <a:ext cx="3769589" cy="146476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44D77AC-6B43-B0F9-C898-A96C51C6F15E}"/>
              </a:ext>
            </a:extLst>
          </p:cNvPr>
          <p:cNvSpPr/>
          <p:nvPr/>
        </p:nvSpPr>
        <p:spPr>
          <a:xfrm>
            <a:off x="4536797" y="4051173"/>
            <a:ext cx="2015699" cy="86387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XSUAA</a:t>
            </a:r>
          </a:p>
        </p:txBody>
      </p:sp>
      <p:cxnSp>
        <p:nvCxnSpPr>
          <p:cNvPr id="13" name="Straight Arrow Connector 12">
            <a:extLst>
              <a:ext uri="{FF2B5EF4-FFF2-40B4-BE49-F238E27FC236}">
                <a16:creationId xmlns:a16="http://schemas.microsoft.com/office/drawing/2014/main" id="{40E1B0E9-F615-7826-1EFF-CC76DA4E6B5A}"/>
              </a:ext>
            </a:extLst>
          </p:cNvPr>
          <p:cNvCxnSpPr>
            <a:cxnSpLocks/>
            <a:stCxn id="12" idx="1"/>
          </p:cNvCxnSpPr>
          <p:nvPr/>
        </p:nvCxnSpPr>
        <p:spPr>
          <a:xfrm flipH="1" flipV="1">
            <a:off x="479252" y="2853088"/>
            <a:ext cx="4057546" cy="163002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A744B89-AE01-1AFE-2D0C-7B80EAD834E7}"/>
              </a:ext>
            </a:extLst>
          </p:cNvPr>
          <p:cNvCxnSpPr/>
          <p:nvPr/>
        </p:nvCxnSpPr>
        <p:spPr>
          <a:xfrm>
            <a:off x="191294" y="2806829"/>
            <a:ext cx="0" cy="26378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A7D5A2F-2282-43D3-91D7-A4E86F116D4C}"/>
              </a:ext>
            </a:extLst>
          </p:cNvPr>
          <p:cNvSpPr/>
          <p:nvPr/>
        </p:nvSpPr>
        <p:spPr>
          <a:xfrm>
            <a:off x="119304" y="5444701"/>
            <a:ext cx="1655753" cy="71984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IdP</a:t>
            </a:r>
          </a:p>
        </p:txBody>
      </p:sp>
      <p:pic>
        <p:nvPicPr>
          <p:cNvPr id="16" name="Picture 15">
            <a:extLst>
              <a:ext uri="{FF2B5EF4-FFF2-40B4-BE49-F238E27FC236}">
                <a16:creationId xmlns:a16="http://schemas.microsoft.com/office/drawing/2014/main" id="{E6BA8F46-8075-2E91-8004-686B5EF95376}"/>
              </a:ext>
            </a:extLst>
          </p:cNvPr>
          <p:cNvPicPr>
            <a:picLocks noChangeAspect="1"/>
          </p:cNvPicPr>
          <p:nvPr/>
        </p:nvPicPr>
        <p:blipFill>
          <a:blip r:embed="rId4"/>
          <a:stretch>
            <a:fillRect/>
          </a:stretch>
        </p:blipFill>
        <p:spPr>
          <a:xfrm>
            <a:off x="5950433" y="5114448"/>
            <a:ext cx="2015699" cy="1361082"/>
          </a:xfrm>
          <a:prstGeom prst="rect">
            <a:avLst/>
          </a:prstGeom>
          <a:ln>
            <a:solidFill>
              <a:schemeClr val="bg1"/>
            </a:solidFill>
          </a:ln>
        </p:spPr>
      </p:pic>
      <p:pic>
        <p:nvPicPr>
          <p:cNvPr id="17" name="Picture 16">
            <a:extLst>
              <a:ext uri="{FF2B5EF4-FFF2-40B4-BE49-F238E27FC236}">
                <a16:creationId xmlns:a16="http://schemas.microsoft.com/office/drawing/2014/main" id="{F06141F9-53BD-36FF-9942-866DDB500278}"/>
              </a:ext>
            </a:extLst>
          </p:cNvPr>
          <p:cNvPicPr>
            <a:picLocks noChangeAspect="1"/>
          </p:cNvPicPr>
          <p:nvPr/>
        </p:nvPicPr>
        <p:blipFill>
          <a:blip r:embed="rId5"/>
          <a:stretch>
            <a:fillRect/>
          </a:stretch>
        </p:blipFill>
        <p:spPr>
          <a:xfrm>
            <a:off x="8057337" y="5075713"/>
            <a:ext cx="2428420" cy="1390183"/>
          </a:xfrm>
          <a:prstGeom prst="rect">
            <a:avLst/>
          </a:prstGeom>
          <a:ln>
            <a:solidFill>
              <a:schemeClr val="bg1"/>
            </a:solidFill>
          </a:ln>
        </p:spPr>
      </p:pic>
      <p:cxnSp>
        <p:nvCxnSpPr>
          <p:cNvPr id="18" name="Straight Arrow Connector 17">
            <a:extLst>
              <a:ext uri="{FF2B5EF4-FFF2-40B4-BE49-F238E27FC236}">
                <a16:creationId xmlns:a16="http://schemas.microsoft.com/office/drawing/2014/main" id="{B3A99372-D1C6-AE14-51F0-4C81FB668B99}"/>
              </a:ext>
            </a:extLst>
          </p:cNvPr>
          <p:cNvCxnSpPr/>
          <p:nvPr/>
        </p:nvCxnSpPr>
        <p:spPr>
          <a:xfrm flipV="1">
            <a:off x="479251" y="2806829"/>
            <a:ext cx="0" cy="26378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19FBE10-64FE-EB83-3880-2BD272348A3D}"/>
              </a:ext>
            </a:extLst>
          </p:cNvPr>
          <p:cNvSpPr txBox="1"/>
          <p:nvPr/>
        </p:nvSpPr>
        <p:spPr>
          <a:xfrm>
            <a:off x="623229" y="4652819"/>
            <a:ext cx="1799731" cy="471262"/>
          </a:xfrm>
          <a:prstGeom prst="rect">
            <a:avLst/>
          </a:prstGeom>
          <a:noFill/>
          <a:ln>
            <a:noFill/>
          </a:ln>
        </p:spPr>
        <p:txBody>
          <a:bodyPr wrap="square" rtlCol="0">
            <a:spAutoFit/>
          </a:bodyPr>
          <a:lstStyle/>
          <a:p>
            <a:pPr defTabSz="1218621"/>
            <a:r>
              <a:rPr lang="en-US" sz="2399" b="1" dirty="0">
                <a:solidFill>
                  <a:prstClr val="white"/>
                </a:solidFill>
                <a:latin typeface="Segoe UI"/>
              </a:rPr>
              <a:t>SAML</a:t>
            </a:r>
          </a:p>
        </p:txBody>
      </p:sp>
      <p:cxnSp>
        <p:nvCxnSpPr>
          <p:cNvPr id="20" name="Straight Arrow Connector 19">
            <a:extLst>
              <a:ext uri="{FF2B5EF4-FFF2-40B4-BE49-F238E27FC236}">
                <a16:creationId xmlns:a16="http://schemas.microsoft.com/office/drawing/2014/main" id="{D9AF08C7-9B1E-5055-6265-B06EBF10AFCB}"/>
              </a:ext>
            </a:extLst>
          </p:cNvPr>
          <p:cNvCxnSpPr/>
          <p:nvPr/>
        </p:nvCxnSpPr>
        <p:spPr>
          <a:xfrm flipH="1">
            <a:off x="1775058" y="4854133"/>
            <a:ext cx="2761740" cy="590566"/>
          </a:xfrm>
          <a:prstGeom prst="straightConnector1">
            <a:avLst/>
          </a:prstGeom>
          <a:ln>
            <a:solidFill>
              <a:schemeClr val="bg1"/>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68CCD73E-4261-3A94-70B7-1A81CE4325B8}"/>
              </a:ext>
            </a:extLst>
          </p:cNvPr>
          <p:cNvSpPr txBox="1"/>
          <p:nvPr/>
        </p:nvSpPr>
        <p:spPr>
          <a:xfrm>
            <a:off x="2422960" y="4915045"/>
            <a:ext cx="1079839" cy="461545"/>
          </a:xfrm>
          <a:prstGeom prst="rect">
            <a:avLst/>
          </a:prstGeom>
          <a:noFill/>
          <a:ln>
            <a:noFill/>
          </a:ln>
        </p:spPr>
        <p:txBody>
          <a:bodyPr wrap="square" rtlCol="0">
            <a:spAutoFit/>
          </a:bodyPr>
          <a:lstStyle/>
          <a:p>
            <a:pPr defTabSz="1218621"/>
            <a:r>
              <a:rPr lang="en-US" sz="2399" b="1" dirty="0">
                <a:solidFill>
                  <a:prstClr val="white"/>
                </a:solidFill>
                <a:latin typeface="Segoe UI"/>
              </a:rPr>
              <a:t>trust</a:t>
            </a:r>
          </a:p>
        </p:txBody>
      </p:sp>
      <p:sp>
        <p:nvSpPr>
          <p:cNvPr id="40" name="TextBox 39">
            <a:extLst>
              <a:ext uri="{FF2B5EF4-FFF2-40B4-BE49-F238E27FC236}">
                <a16:creationId xmlns:a16="http://schemas.microsoft.com/office/drawing/2014/main" id="{61E0A965-EFB8-7809-B73B-AB5E04FB25C2}"/>
              </a:ext>
            </a:extLst>
          </p:cNvPr>
          <p:cNvSpPr txBox="1"/>
          <p:nvPr/>
        </p:nvSpPr>
        <p:spPr>
          <a:xfrm>
            <a:off x="6614252" y="4145382"/>
            <a:ext cx="1243510" cy="461545"/>
          </a:xfrm>
          <a:prstGeom prst="rect">
            <a:avLst/>
          </a:prstGeom>
          <a:noFill/>
          <a:ln>
            <a:noFill/>
          </a:ln>
        </p:spPr>
        <p:txBody>
          <a:bodyPr wrap="square" rtlCol="0">
            <a:spAutoFit/>
          </a:bodyPr>
          <a:lstStyle/>
          <a:p>
            <a:pPr defTabSz="1218621"/>
            <a:r>
              <a:rPr lang="en-US" sz="2399" b="1" dirty="0">
                <a:solidFill>
                  <a:prstClr val="white"/>
                </a:solidFill>
                <a:latin typeface="Segoe UI"/>
              </a:rPr>
              <a:t>Scope</a:t>
            </a:r>
          </a:p>
        </p:txBody>
      </p:sp>
      <p:sp>
        <p:nvSpPr>
          <p:cNvPr id="41" name="TextBox 40">
            <a:extLst>
              <a:ext uri="{FF2B5EF4-FFF2-40B4-BE49-F238E27FC236}">
                <a16:creationId xmlns:a16="http://schemas.microsoft.com/office/drawing/2014/main" id="{E0CF7A11-09D3-9A03-994C-9B5415A0635B}"/>
              </a:ext>
            </a:extLst>
          </p:cNvPr>
          <p:cNvSpPr txBox="1"/>
          <p:nvPr/>
        </p:nvSpPr>
        <p:spPr>
          <a:xfrm>
            <a:off x="1598314" y="3429001"/>
            <a:ext cx="1112605" cy="461545"/>
          </a:xfrm>
          <a:prstGeom prst="rect">
            <a:avLst/>
          </a:prstGeom>
          <a:noFill/>
          <a:ln>
            <a:noFill/>
          </a:ln>
        </p:spPr>
        <p:txBody>
          <a:bodyPr wrap="square" rtlCol="0">
            <a:spAutoFit/>
          </a:bodyPr>
          <a:lstStyle/>
          <a:p>
            <a:pPr defTabSz="1218621"/>
            <a:r>
              <a:rPr lang="en-US" sz="2399" b="1" dirty="0">
                <a:solidFill>
                  <a:prstClr val="white"/>
                </a:solidFill>
                <a:latin typeface="Segoe UI"/>
              </a:rPr>
              <a:t>JWT</a:t>
            </a:r>
          </a:p>
        </p:txBody>
      </p:sp>
      <p:sp>
        <p:nvSpPr>
          <p:cNvPr id="42" name="TextBox 41">
            <a:extLst>
              <a:ext uri="{FF2B5EF4-FFF2-40B4-BE49-F238E27FC236}">
                <a16:creationId xmlns:a16="http://schemas.microsoft.com/office/drawing/2014/main" id="{15874FC5-7E19-DFA2-286C-82B3AB00B89A}"/>
              </a:ext>
            </a:extLst>
          </p:cNvPr>
          <p:cNvSpPr txBox="1"/>
          <p:nvPr/>
        </p:nvSpPr>
        <p:spPr>
          <a:xfrm>
            <a:off x="2356928" y="1870833"/>
            <a:ext cx="1112605" cy="461545"/>
          </a:xfrm>
          <a:prstGeom prst="rect">
            <a:avLst/>
          </a:prstGeom>
          <a:noFill/>
          <a:ln>
            <a:noFill/>
          </a:ln>
        </p:spPr>
        <p:txBody>
          <a:bodyPr wrap="square" rtlCol="0">
            <a:spAutoFit/>
          </a:bodyPr>
          <a:lstStyle/>
          <a:p>
            <a:pPr defTabSz="1218621"/>
            <a:r>
              <a:rPr lang="en-US" sz="2399" b="1" dirty="0">
                <a:solidFill>
                  <a:prstClr val="white"/>
                </a:solidFill>
                <a:latin typeface="Segoe UI"/>
              </a:rPr>
              <a:t>JWT</a:t>
            </a:r>
          </a:p>
        </p:txBody>
      </p:sp>
      <p:cxnSp>
        <p:nvCxnSpPr>
          <p:cNvPr id="43" name="Connector: Elbow 42">
            <a:extLst>
              <a:ext uri="{FF2B5EF4-FFF2-40B4-BE49-F238E27FC236}">
                <a16:creationId xmlns:a16="http://schemas.microsoft.com/office/drawing/2014/main" id="{1D0116CF-EE39-A7C8-9798-757DF33C7C88}"/>
              </a:ext>
            </a:extLst>
          </p:cNvPr>
          <p:cNvCxnSpPr>
            <a:cxnSpLocks/>
            <a:stCxn id="7" idx="2"/>
            <a:endCxn id="12" idx="0"/>
          </p:cNvCxnSpPr>
          <p:nvPr/>
        </p:nvCxnSpPr>
        <p:spPr>
          <a:xfrm rot="5400000">
            <a:off x="5893292" y="2803430"/>
            <a:ext cx="899099" cy="1596386"/>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76D3AC8-122B-01F5-F952-46EB61FF54A8}"/>
              </a:ext>
            </a:extLst>
          </p:cNvPr>
          <p:cNvSpPr txBox="1"/>
          <p:nvPr/>
        </p:nvSpPr>
        <p:spPr>
          <a:xfrm>
            <a:off x="6342839" y="3246283"/>
            <a:ext cx="1079839" cy="461545"/>
          </a:xfrm>
          <a:prstGeom prst="rect">
            <a:avLst/>
          </a:prstGeom>
          <a:noFill/>
          <a:ln>
            <a:noFill/>
          </a:ln>
        </p:spPr>
        <p:txBody>
          <a:bodyPr wrap="square" rtlCol="0">
            <a:spAutoFit/>
          </a:bodyPr>
          <a:lstStyle/>
          <a:p>
            <a:pPr defTabSz="1218621"/>
            <a:r>
              <a:rPr lang="en-US" sz="2399" b="1" dirty="0">
                <a:solidFill>
                  <a:prstClr val="white"/>
                </a:solidFill>
                <a:latin typeface="Segoe UI"/>
              </a:rPr>
              <a:t>trust</a:t>
            </a:r>
          </a:p>
        </p:txBody>
      </p:sp>
      <p:sp>
        <p:nvSpPr>
          <p:cNvPr id="45" name="TextBox 44">
            <a:extLst>
              <a:ext uri="{FF2B5EF4-FFF2-40B4-BE49-F238E27FC236}">
                <a16:creationId xmlns:a16="http://schemas.microsoft.com/office/drawing/2014/main" id="{B0AEC2F2-77E4-4A70-FC14-BFC5C17C8189}"/>
              </a:ext>
            </a:extLst>
          </p:cNvPr>
          <p:cNvSpPr txBox="1"/>
          <p:nvPr/>
        </p:nvSpPr>
        <p:spPr>
          <a:xfrm>
            <a:off x="6614251" y="969725"/>
            <a:ext cx="5383280" cy="1568739"/>
          </a:xfrm>
          <a:prstGeom prst="rect">
            <a:avLst/>
          </a:prstGeom>
          <a:noFill/>
          <a:ln>
            <a:solidFill>
              <a:schemeClr val="bg1"/>
            </a:solidFill>
          </a:ln>
        </p:spPr>
        <p:txBody>
          <a:bodyPr wrap="square" rtlCol="0">
            <a:spAutoFit/>
          </a:bodyPr>
          <a:lstStyle/>
          <a:p>
            <a:pPr defTabSz="1218621"/>
            <a:r>
              <a:rPr lang="en-US" sz="2399" dirty="0" err="1">
                <a:solidFill>
                  <a:prstClr val="white"/>
                </a:solidFill>
                <a:latin typeface="Segoe UI"/>
              </a:rPr>
              <a:t>xs-security.json</a:t>
            </a:r>
            <a:r>
              <a:rPr lang="en-US" sz="2399" dirty="0">
                <a:solidFill>
                  <a:prstClr val="white"/>
                </a:solidFill>
                <a:latin typeface="Segoe UI"/>
              </a:rPr>
              <a:t> contains information which we need to register to define what are all permissions required in our app</a:t>
            </a:r>
          </a:p>
        </p:txBody>
      </p:sp>
      <p:pic>
        <p:nvPicPr>
          <p:cNvPr id="46" name="Picture 45" descr="Icon&#10;&#10;Description automatically generated">
            <a:extLst>
              <a:ext uri="{FF2B5EF4-FFF2-40B4-BE49-F238E27FC236}">
                <a16:creationId xmlns:a16="http://schemas.microsoft.com/office/drawing/2014/main" id="{C5D15A3F-1701-C50C-9063-827697F8AEE5}"/>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386852" y="5607186"/>
            <a:ext cx="666351" cy="666351"/>
          </a:xfrm>
          <a:prstGeom prst="rect">
            <a:avLst/>
          </a:prstGeom>
          <a:ln>
            <a:solidFill>
              <a:schemeClr val="bg1"/>
            </a:solidFill>
          </a:ln>
        </p:spPr>
      </p:pic>
      <p:grpSp>
        <p:nvGrpSpPr>
          <p:cNvPr id="77" name="Group 76">
            <a:extLst>
              <a:ext uri="{FF2B5EF4-FFF2-40B4-BE49-F238E27FC236}">
                <a16:creationId xmlns:a16="http://schemas.microsoft.com/office/drawing/2014/main" id="{82C87769-A9DF-260A-AF3D-2A6A14D3CEAC}"/>
              </a:ext>
            </a:extLst>
          </p:cNvPr>
          <p:cNvGrpSpPr/>
          <p:nvPr/>
        </p:nvGrpSpPr>
        <p:grpSpPr>
          <a:xfrm>
            <a:off x="3028444" y="2240396"/>
            <a:ext cx="340560" cy="90000"/>
            <a:chOff x="3028444" y="2240396"/>
            <a:chExt cx="340560" cy="90000"/>
          </a:xfrm>
        </p:grpSpPr>
        <mc:AlternateContent xmlns:mc="http://schemas.openxmlformats.org/markup-compatibility/2006" xmlns:p14="http://schemas.microsoft.com/office/powerpoint/2010/main">
          <mc:Choice Requires="p14">
            <p:contentPart p14:bwMode="auto" r:id="rId8">
              <p14:nvContentPartPr>
                <p14:cNvPr id="75" name="Ink 74">
                  <a:extLst>
                    <a:ext uri="{FF2B5EF4-FFF2-40B4-BE49-F238E27FC236}">
                      <a16:creationId xmlns:a16="http://schemas.microsoft.com/office/drawing/2014/main" id="{CAAB247B-8F3D-CE30-04A7-1AAF1D694D65}"/>
                    </a:ext>
                  </a:extLst>
                </p14:cNvPr>
                <p14:cNvContentPartPr/>
                <p14:nvPr/>
              </p14:nvContentPartPr>
              <p14:xfrm>
                <a:off x="3028444" y="2240396"/>
                <a:ext cx="208080" cy="30960"/>
              </p14:xfrm>
            </p:contentPart>
          </mc:Choice>
          <mc:Fallback xmlns="">
            <p:pic>
              <p:nvPicPr>
                <p:cNvPr id="75" name="Ink 74">
                  <a:extLst>
                    <a:ext uri="{FF2B5EF4-FFF2-40B4-BE49-F238E27FC236}">
                      <a16:creationId xmlns:a16="http://schemas.microsoft.com/office/drawing/2014/main" id="{CAAB247B-8F3D-CE30-04A7-1AAF1D694D65}"/>
                    </a:ext>
                  </a:extLst>
                </p:cNvPr>
                <p:cNvPicPr/>
                <p:nvPr/>
              </p:nvPicPr>
              <p:blipFill>
                <a:blip r:embed="rId79"/>
                <a:stretch>
                  <a:fillRect/>
                </a:stretch>
              </p:blipFill>
              <p:spPr>
                <a:xfrm>
                  <a:off x="3019444" y="2231396"/>
                  <a:ext cx="22572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76" name="Ink 75">
                  <a:extLst>
                    <a:ext uri="{FF2B5EF4-FFF2-40B4-BE49-F238E27FC236}">
                      <a16:creationId xmlns:a16="http://schemas.microsoft.com/office/drawing/2014/main" id="{22E7DC22-95FD-3714-2E45-AD6B6A1705F5}"/>
                    </a:ext>
                  </a:extLst>
                </p14:cNvPr>
                <p14:cNvContentPartPr/>
                <p14:nvPr/>
              </p14:nvContentPartPr>
              <p14:xfrm>
                <a:off x="3067324" y="2330036"/>
                <a:ext cx="301680" cy="360"/>
              </p14:xfrm>
            </p:contentPart>
          </mc:Choice>
          <mc:Fallback xmlns="">
            <p:pic>
              <p:nvPicPr>
                <p:cNvPr id="76" name="Ink 75">
                  <a:extLst>
                    <a:ext uri="{FF2B5EF4-FFF2-40B4-BE49-F238E27FC236}">
                      <a16:creationId xmlns:a16="http://schemas.microsoft.com/office/drawing/2014/main" id="{22E7DC22-95FD-3714-2E45-AD6B6A1705F5}"/>
                    </a:ext>
                  </a:extLst>
                </p:cNvPr>
                <p:cNvPicPr/>
                <p:nvPr/>
              </p:nvPicPr>
              <p:blipFill>
                <a:blip r:embed="rId81"/>
                <a:stretch>
                  <a:fillRect/>
                </a:stretch>
              </p:blipFill>
              <p:spPr>
                <a:xfrm>
                  <a:off x="3058684" y="2321396"/>
                  <a:ext cx="319320" cy="18000"/>
                </a:xfrm>
                <a:prstGeom prst="rect">
                  <a:avLst/>
                </a:prstGeom>
              </p:spPr>
            </p:pic>
          </mc:Fallback>
        </mc:AlternateContent>
      </p:grpSp>
    </p:spTree>
    <p:extLst>
      <p:ext uri="{BB962C8B-B14F-4D97-AF65-F5344CB8AC3E}">
        <p14:creationId xmlns:p14="http://schemas.microsoft.com/office/powerpoint/2010/main" val="1134372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914F9-A887-27E4-645E-BFDEC54BC778}"/>
              </a:ext>
            </a:extLst>
          </p:cNvPr>
          <p:cNvSpPr>
            <a:spLocks noGrp="1"/>
          </p:cNvSpPr>
          <p:nvPr>
            <p:ph type="title"/>
          </p:nvPr>
        </p:nvSpPr>
        <p:spPr/>
        <p:txBody>
          <a:bodyPr/>
          <a:lstStyle/>
          <a:p>
            <a:endParaRPr lang="en-IN"/>
          </a:p>
        </p:txBody>
      </p:sp>
      <p:sp>
        <p:nvSpPr>
          <p:cNvPr id="3" name="TextBox 2">
            <a:extLst>
              <a:ext uri="{FF2B5EF4-FFF2-40B4-BE49-F238E27FC236}">
                <a16:creationId xmlns:a16="http://schemas.microsoft.com/office/drawing/2014/main" id="{935C5AF7-517B-83A9-859F-7A5C08CF28AD}"/>
              </a:ext>
            </a:extLst>
          </p:cNvPr>
          <p:cNvSpPr txBox="1"/>
          <p:nvPr/>
        </p:nvSpPr>
        <p:spPr>
          <a:xfrm>
            <a:off x="189756" y="908720"/>
            <a:ext cx="11593288" cy="4154984"/>
          </a:xfrm>
          <a:prstGeom prst="rect">
            <a:avLst/>
          </a:prstGeom>
          <a:noFill/>
        </p:spPr>
        <p:txBody>
          <a:bodyPr wrap="square" rtlCol="0">
            <a:spAutoFit/>
          </a:bodyPr>
          <a:lstStyle/>
          <a:p>
            <a:pPr marL="342900" indent="-342900">
              <a:buFont typeface="Arial" panose="020B0604020202020204" pitchFamily="34" charset="0"/>
              <a:buChar char="•"/>
            </a:pPr>
            <a:r>
              <a:rPr lang="en-IN" sz="2000" dirty="0">
                <a:solidFill>
                  <a:srgbClr val="FFFF00"/>
                </a:solidFill>
              </a:rPr>
              <a:t>We need to add </a:t>
            </a:r>
            <a:r>
              <a:rPr lang="en-IN" sz="2000" dirty="0" err="1">
                <a:solidFill>
                  <a:srgbClr val="FFFF00"/>
                </a:solidFill>
              </a:rPr>
              <a:t>xs-security.json</a:t>
            </a:r>
            <a:r>
              <a:rPr lang="en-IN" sz="2000" dirty="0">
                <a:solidFill>
                  <a:srgbClr val="FFFF00"/>
                </a:solidFill>
              </a:rPr>
              <a:t> file to our app for us to define all the scope and role templates</a:t>
            </a:r>
          </a:p>
          <a:p>
            <a:pPr marL="342900" indent="-342900">
              <a:buFont typeface="Arial" panose="020B0604020202020204" pitchFamily="34" charset="0"/>
              <a:buChar char="•"/>
            </a:pPr>
            <a:r>
              <a:rPr lang="en-IN" sz="2000" dirty="0">
                <a:solidFill>
                  <a:srgbClr val="FFFF00"/>
                </a:solidFill>
              </a:rPr>
              <a:t>Add node module dependencies required to run our app in cloud with security </a:t>
            </a:r>
            <a:r>
              <a:rPr lang="en-IN" sz="2000" dirty="0" err="1">
                <a:solidFill>
                  <a:srgbClr val="FFFF00"/>
                </a:solidFill>
              </a:rPr>
              <a:t>xssec</a:t>
            </a:r>
            <a:r>
              <a:rPr lang="en-IN" sz="2000" dirty="0">
                <a:solidFill>
                  <a:srgbClr val="FFFF00"/>
                </a:solidFill>
              </a:rPr>
              <a:t>, passport</a:t>
            </a:r>
          </a:p>
          <a:p>
            <a:pPr marL="342900" indent="-342900">
              <a:buFont typeface="Arial" panose="020B0604020202020204" pitchFamily="34" charset="0"/>
              <a:buChar char="•"/>
            </a:pPr>
            <a:r>
              <a:rPr lang="en-IN" sz="2000" dirty="0">
                <a:solidFill>
                  <a:srgbClr val="FFFF00"/>
                </a:solidFill>
              </a:rPr>
              <a:t>Above 2 activities are done with single command called </a:t>
            </a:r>
            <a:r>
              <a:rPr lang="en-IN" sz="2000" b="1" dirty="0" err="1">
                <a:solidFill>
                  <a:srgbClr val="FFFF00"/>
                </a:solidFill>
              </a:rPr>
              <a:t>cds</a:t>
            </a:r>
            <a:r>
              <a:rPr lang="en-IN" sz="2000" b="1" dirty="0">
                <a:solidFill>
                  <a:srgbClr val="FFFF00"/>
                </a:solidFill>
              </a:rPr>
              <a:t> add </a:t>
            </a:r>
            <a:r>
              <a:rPr lang="en-IN" sz="2000" b="1" dirty="0" err="1">
                <a:solidFill>
                  <a:srgbClr val="FFFF00"/>
                </a:solidFill>
              </a:rPr>
              <a:t>xsuaa</a:t>
            </a:r>
            <a:endParaRPr lang="en-IN" sz="2000" b="1" dirty="0">
              <a:solidFill>
                <a:srgbClr val="FFFF00"/>
              </a:solidFill>
            </a:endParaRPr>
          </a:p>
          <a:p>
            <a:pPr marL="342900" indent="-342900">
              <a:buFont typeface="Arial" panose="020B0604020202020204" pitchFamily="34" charset="0"/>
              <a:buChar char="•"/>
            </a:pPr>
            <a:r>
              <a:rPr lang="en-IN" sz="2000" dirty="0">
                <a:solidFill>
                  <a:srgbClr val="FFFF00"/>
                </a:solidFill>
              </a:rPr>
              <a:t>A deployment descriptor file also known as MTA – multi-target Application file. We need full-fledged file which contains all the details of our microservices (modules). </a:t>
            </a:r>
            <a:r>
              <a:rPr lang="en-IN" sz="2000" b="1" dirty="0" err="1">
                <a:solidFill>
                  <a:srgbClr val="FFFF00"/>
                </a:solidFill>
              </a:rPr>
              <a:t>Mta.yml</a:t>
            </a:r>
            <a:endParaRPr lang="en-IN" sz="2000" dirty="0">
              <a:solidFill>
                <a:srgbClr val="FFFF00"/>
              </a:solidFill>
            </a:endParaRPr>
          </a:p>
          <a:p>
            <a:r>
              <a:rPr lang="en-IN" sz="2000" dirty="0" err="1">
                <a:solidFill>
                  <a:srgbClr val="FFFF00"/>
                </a:solidFill>
              </a:rPr>
              <a:t>Appname</a:t>
            </a:r>
            <a:r>
              <a:rPr lang="en-IN" sz="2000" dirty="0">
                <a:solidFill>
                  <a:srgbClr val="FFFF00"/>
                </a:solidFill>
              </a:rPr>
              <a:t>, version, modules (your code </a:t>
            </a:r>
            <a:r>
              <a:rPr lang="en-IN" sz="2000" dirty="0" err="1">
                <a:solidFill>
                  <a:srgbClr val="FFFF00"/>
                </a:solidFill>
              </a:rPr>
              <a:t>db,app,srv</a:t>
            </a:r>
            <a:r>
              <a:rPr lang="en-IN" sz="2000" dirty="0">
                <a:solidFill>
                  <a:srgbClr val="FFFF00"/>
                </a:solidFill>
              </a:rPr>
              <a:t>), resources (</a:t>
            </a:r>
            <a:r>
              <a:rPr lang="en-IN" sz="2000" dirty="0" err="1">
                <a:solidFill>
                  <a:srgbClr val="FFFF00"/>
                </a:solidFill>
              </a:rPr>
              <a:t>hdi,xsuaa</a:t>
            </a:r>
            <a:r>
              <a:rPr lang="en-IN" sz="2000" dirty="0">
                <a:solidFill>
                  <a:srgbClr val="FFFF00"/>
                </a:solidFill>
              </a:rPr>
              <a:t>), dependencies</a:t>
            </a:r>
          </a:p>
          <a:p>
            <a:r>
              <a:rPr lang="en-IN" sz="2000" dirty="0">
                <a:solidFill>
                  <a:srgbClr val="FFFF00"/>
                </a:solidFill>
              </a:rPr>
              <a:t>When we deploy or build our app system will use this file to package our entire </a:t>
            </a:r>
            <a:r>
              <a:rPr lang="en-IN" sz="2000" dirty="0" err="1">
                <a:solidFill>
                  <a:srgbClr val="FFFF00"/>
                </a:solidFill>
              </a:rPr>
              <a:t>ms</a:t>
            </a:r>
            <a:r>
              <a:rPr lang="en-IN" sz="2000" dirty="0">
                <a:solidFill>
                  <a:srgbClr val="FFFF00"/>
                </a:solidFill>
              </a:rPr>
              <a:t> project.</a:t>
            </a:r>
          </a:p>
          <a:p>
            <a:pPr marL="342900" indent="-342900">
              <a:buFont typeface="Arial" panose="020B0604020202020204" pitchFamily="34" charset="0"/>
              <a:buChar char="•"/>
            </a:pPr>
            <a:r>
              <a:rPr lang="en-IN" sz="2000" dirty="0">
                <a:solidFill>
                  <a:srgbClr val="FFFF00"/>
                </a:solidFill>
              </a:rPr>
              <a:t>To add this file we use </a:t>
            </a:r>
            <a:r>
              <a:rPr lang="en-IN" sz="2000" b="1" dirty="0" err="1">
                <a:solidFill>
                  <a:srgbClr val="FFFF00"/>
                </a:solidFill>
              </a:rPr>
              <a:t>cds</a:t>
            </a:r>
            <a:r>
              <a:rPr lang="en-IN" sz="2000" b="1" dirty="0">
                <a:solidFill>
                  <a:srgbClr val="FFFF00"/>
                </a:solidFill>
              </a:rPr>
              <a:t> add </a:t>
            </a:r>
            <a:r>
              <a:rPr lang="en-IN" sz="2000" b="1" dirty="0" err="1">
                <a:solidFill>
                  <a:srgbClr val="FFFF00"/>
                </a:solidFill>
              </a:rPr>
              <a:t>mta</a:t>
            </a:r>
            <a:endParaRPr lang="en-IN" sz="2000" b="1" dirty="0">
              <a:solidFill>
                <a:srgbClr val="FFFF00"/>
              </a:solidFill>
            </a:endParaRPr>
          </a:p>
          <a:p>
            <a:pPr marL="342900" indent="-342900">
              <a:buFont typeface="Arial" panose="020B0604020202020204" pitchFamily="34" charset="0"/>
              <a:buChar char="•"/>
            </a:pPr>
            <a:r>
              <a:rPr lang="en-IN" sz="2000" dirty="0">
                <a:solidFill>
                  <a:srgbClr val="FFFF00"/>
                </a:solidFill>
              </a:rPr>
              <a:t>We now run the </a:t>
            </a:r>
            <a:r>
              <a:rPr lang="en-IN" sz="2000" dirty="0" err="1">
                <a:solidFill>
                  <a:srgbClr val="FFFF00"/>
                </a:solidFill>
              </a:rPr>
              <a:t>npm</a:t>
            </a:r>
            <a:r>
              <a:rPr lang="en-IN" sz="2000" dirty="0">
                <a:solidFill>
                  <a:srgbClr val="FFFF00"/>
                </a:solidFill>
              </a:rPr>
              <a:t> install command</a:t>
            </a:r>
          </a:p>
          <a:p>
            <a:pPr marL="342900" indent="-342900">
              <a:buFont typeface="Arial" panose="020B0604020202020204" pitchFamily="34" charset="0"/>
              <a:buChar char="•"/>
            </a:pPr>
            <a:r>
              <a:rPr lang="en-IN" sz="2000" dirty="0">
                <a:solidFill>
                  <a:srgbClr val="FFFF00"/>
                </a:solidFill>
              </a:rPr>
              <a:t>Add the code to secure our end points in </a:t>
            </a:r>
            <a:r>
              <a:rPr lang="en-IN" sz="2000" dirty="0" err="1">
                <a:solidFill>
                  <a:srgbClr val="FFFF00"/>
                </a:solidFill>
              </a:rPr>
              <a:t>CatalogService.cds</a:t>
            </a:r>
            <a:r>
              <a:rPr lang="en-IN" sz="2000" dirty="0">
                <a:solidFill>
                  <a:srgbClr val="FFFF00"/>
                </a:solidFill>
              </a:rPr>
              <a:t> file</a:t>
            </a:r>
          </a:p>
          <a:p>
            <a:pPr marL="342900" indent="-342900">
              <a:buFont typeface="Wingdings" panose="05000000000000000000" pitchFamily="2" charset="2"/>
              <a:buChar char="v"/>
            </a:pPr>
            <a:r>
              <a:rPr lang="en-IN" sz="1600" dirty="0">
                <a:solidFill>
                  <a:srgbClr val="FFFF00"/>
                </a:solidFill>
              </a:rPr>
              <a:t>Only authenticated calls will be allowed to access </a:t>
            </a:r>
            <a:r>
              <a:rPr lang="en-IN" sz="1600" dirty="0" err="1">
                <a:solidFill>
                  <a:srgbClr val="FFFF00"/>
                </a:solidFill>
              </a:rPr>
              <a:t>CatalogService</a:t>
            </a:r>
            <a:r>
              <a:rPr lang="en-IN" sz="1600" dirty="0">
                <a:solidFill>
                  <a:srgbClr val="FFFF00"/>
                </a:solidFill>
              </a:rPr>
              <a:t> end point</a:t>
            </a:r>
          </a:p>
          <a:p>
            <a:pPr marL="342900" indent="-342900">
              <a:buFont typeface="Wingdings" panose="05000000000000000000" pitchFamily="2" charset="2"/>
              <a:buChar char="v"/>
            </a:pPr>
            <a:r>
              <a:rPr lang="en-IN" sz="1600" dirty="0">
                <a:solidFill>
                  <a:srgbClr val="FFFF00"/>
                </a:solidFill>
              </a:rPr>
              <a:t>For </a:t>
            </a:r>
            <a:r>
              <a:rPr lang="en-IN" sz="1600" dirty="0" err="1">
                <a:solidFill>
                  <a:srgbClr val="FFFF00"/>
                </a:solidFill>
              </a:rPr>
              <a:t>employeeset</a:t>
            </a:r>
            <a:r>
              <a:rPr lang="en-IN" sz="1600" dirty="0">
                <a:solidFill>
                  <a:srgbClr val="FFFF00"/>
                </a:solidFill>
              </a:rPr>
              <a:t> entity only the users having Viewer role with proper </a:t>
            </a:r>
            <a:r>
              <a:rPr lang="en-IN" sz="1600" dirty="0" err="1">
                <a:solidFill>
                  <a:srgbClr val="FFFF00"/>
                </a:solidFill>
              </a:rPr>
              <a:t>BankName</a:t>
            </a:r>
            <a:r>
              <a:rPr lang="en-IN" sz="1600" dirty="0">
                <a:solidFill>
                  <a:srgbClr val="FFFF00"/>
                </a:solidFill>
              </a:rPr>
              <a:t> can access data for the corresponding bank</a:t>
            </a:r>
          </a:p>
          <a:p>
            <a:pPr marL="342900" indent="-342900">
              <a:buFont typeface="Wingdings" panose="05000000000000000000" pitchFamily="2" charset="2"/>
              <a:buChar char="v"/>
            </a:pPr>
            <a:r>
              <a:rPr lang="en-IN" sz="1600" dirty="0">
                <a:solidFill>
                  <a:srgbClr val="FFFF00"/>
                </a:solidFill>
              </a:rPr>
              <a:t>The Insert to employee only allowed when Admin role assigned to user</a:t>
            </a:r>
          </a:p>
        </p:txBody>
      </p:sp>
      <p:grpSp>
        <p:nvGrpSpPr>
          <p:cNvPr id="46" name="Group 45">
            <a:extLst>
              <a:ext uri="{FF2B5EF4-FFF2-40B4-BE49-F238E27FC236}">
                <a16:creationId xmlns:a16="http://schemas.microsoft.com/office/drawing/2014/main" id="{06476FB6-2DF2-B6A1-1407-EF1A6580E6BE}"/>
              </a:ext>
            </a:extLst>
          </p:cNvPr>
          <p:cNvGrpSpPr/>
          <p:nvPr/>
        </p:nvGrpSpPr>
        <p:grpSpPr>
          <a:xfrm>
            <a:off x="1674577" y="5336230"/>
            <a:ext cx="5532840" cy="1058040"/>
            <a:chOff x="1674577" y="5336230"/>
            <a:chExt cx="5532840" cy="105804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ECAEF7A-B363-5BBF-C88E-E1B3EA0D88A6}"/>
                    </a:ext>
                  </a:extLst>
                </p14:cNvPr>
                <p14:cNvContentPartPr/>
                <p14:nvPr/>
              </p14:nvContentPartPr>
              <p14:xfrm>
                <a:off x="2578537" y="5594350"/>
                <a:ext cx="610560" cy="536400"/>
              </p14:xfrm>
            </p:contentPart>
          </mc:Choice>
          <mc:Fallback>
            <p:pic>
              <p:nvPicPr>
                <p:cNvPr id="4" name="Ink 3">
                  <a:extLst>
                    <a:ext uri="{FF2B5EF4-FFF2-40B4-BE49-F238E27FC236}">
                      <a16:creationId xmlns:a16="http://schemas.microsoft.com/office/drawing/2014/main" id="{BECAEF7A-B363-5BBF-C88E-E1B3EA0D88A6}"/>
                    </a:ext>
                  </a:extLst>
                </p:cNvPr>
                <p:cNvPicPr/>
                <p:nvPr/>
              </p:nvPicPr>
              <p:blipFill>
                <a:blip r:embed="rId3"/>
                <a:stretch>
                  <a:fillRect/>
                </a:stretch>
              </p:blipFill>
              <p:spPr>
                <a:xfrm>
                  <a:off x="2560897" y="5576710"/>
                  <a:ext cx="646200" cy="572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AB5A6D55-C0E3-25DE-4B89-CF41E3C2B5DC}"/>
                    </a:ext>
                  </a:extLst>
                </p14:cNvPr>
                <p14:cNvContentPartPr/>
                <p14:nvPr/>
              </p14:nvContentPartPr>
              <p14:xfrm>
                <a:off x="2490697" y="6102670"/>
                <a:ext cx="693720" cy="289440"/>
              </p14:xfrm>
            </p:contentPart>
          </mc:Choice>
          <mc:Fallback>
            <p:pic>
              <p:nvPicPr>
                <p:cNvPr id="5" name="Ink 4">
                  <a:extLst>
                    <a:ext uri="{FF2B5EF4-FFF2-40B4-BE49-F238E27FC236}">
                      <a16:creationId xmlns:a16="http://schemas.microsoft.com/office/drawing/2014/main" id="{AB5A6D55-C0E3-25DE-4B89-CF41E3C2B5DC}"/>
                    </a:ext>
                  </a:extLst>
                </p:cNvPr>
                <p:cNvPicPr/>
                <p:nvPr/>
              </p:nvPicPr>
              <p:blipFill>
                <a:blip r:embed="rId5"/>
                <a:stretch>
                  <a:fillRect/>
                </a:stretch>
              </p:blipFill>
              <p:spPr>
                <a:xfrm>
                  <a:off x="2473057" y="6084670"/>
                  <a:ext cx="729360" cy="325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18F30EBC-1283-1EFB-A61C-E5125BBFC57E}"/>
                    </a:ext>
                  </a:extLst>
                </p14:cNvPr>
                <p14:cNvContentPartPr/>
                <p14:nvPr/>
              </p14:nvContentPartPr>
              <p14:xfrm>
                <a:off x="1737577" y="5885230"/>
                <a:ext cx="204120" cy="192600"/>
              </p14:xfrm>
            </p:contentPart>
          </mc:Choice>
          <mc:Fallback>
            <p:pic>
              <p:nvPicPr>
                <p:cNvPr id="6" name="Ink 5">
                  <a:extLst>
                    <a:ext uri="{FF2B5EF4-FFF2-40B4-BE49-F238E27FC236}">
                      <a16:creationId xmlns:a16="http://schemas.microsoft.com/office/drawing/2014/main" id="{18F30EBC-1283-1EFB-A61C-E5125BBFC57E}"/>
                    </a:ext>
                  </a:extLst>
                </p:cNvPr>
                <p:cNvPicPr/>
                <p:nvPr/>
              </p:nvPicPr>
              <p:blipFill>
                <a:blip r:embed="rId7"/>
                <a:stretch>
                  <a:fillRect/>
                </a:stretch>
              </p:blipFill>
              <p:spPr>
                <a:xfrm>
                  <a:off x="1719577" y="5867230"/>
                  <a:ext cx="23976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DB7A24E1-940D-2818-CF62-DF606380AF18}"/>
                    </a:ext>
                  </a:extLst>
                </p14:cNvPr>
                <p14:cNvContentPartPr/>
                <p14:nvPr/>
              </p14:nvContentPartPr>
              <p14:xfrm>
                <a:off x="1674577" y="6064150"/>
                <a:ext cx="258120" cy="191880"/>
              </p14:xfrm>
            </p:contentPart>
          </mc:Choice>
          <mc:Fallback>
            <p:pic>
              <p:nvPicPr>
                <p:cNvPr id="7" name="Ink 6">
                  <a:extLst>
                    <a:ext uri="{FF2B5EF4-FFF2-40B4-BE49-F238E27FC236}">
                      <a16:creationId xmlns:a16="http://schemas.microsoft.com/office/drawing/2014/main" id="{DB7A24E1-940D-2818-CF62-DF606380AF18}"/>
                    </a:ext>
                  </a:extLst>
                </p:cNvPr>
                <p:cNvPicPr/>
                <p:nvPr/>
              </p:nvPicPr>
              <p:blipFill>
                <a:blip r:embed="rId9"/>
                <a:stretch>
                  <a:fillRect/>
                </a:stretch>
              </p:blipFill>
              <p:spPr>
                <a:xfrm>
                  <a:off x="1656937" y="6046150"/>
                  <a:ext cx="29376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9B6F320B-D276-BFB6-1BB9-EF7E7483ECA1}"/>
                    </a:ext>
                  </a:extLst>
                </p14:cNvPr>
                <p14:cNvContentPartPr/>
                <p14:nvPr/>
              </p14:nvContentPartPr>
              <p14:xfrm>
                <a:off x="2802817" y="5754190"/>
                <a:ext cx="129240" cy="189720"/>
              </p14:xfrm>
            </p:contentPart>
          </mc:Choice>
          <mc:Fallback>
            <p:pic>
              <p:nvPicPr>
                <p:cNvPr id="8" name="Ink 7">
                  <a:extLst>
                    <a:ext uri="{FF2B5EF4-FFF2-40B4-BE49-F238E27FC236}">
                      <a16:creationId xmlns:a16="http://schemas.microsoft.com/office/drawing/2014/main" id="{9B6F320B-D276-BFB6-1BB9-EF7E7483ECA1}"/>
                    </a:ext>
                  </a:extLst>
                </p:cNvPr>
                <p:cNvPicPr/>
                <p:nvPr/>
              </p:nvPicPr>
              <p:blipFill>
                <a:blip r:embed="rId11"/>
                <a:stretch>
                  <a:fillRect/>
                </a:stretch>
              </p:blipFill>
              <p:spPr>
                <a:xfrm>
                  <a:off x="2784817" y="5736550"/>
                  <a:ext cx="16488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21CF5C2F-9782-1939-C9C9-C2996A0C66B4}"/>
                    </a:ext>
                  </a:extLst>
                </p14:cNvPr>
                <p14:cNvContentPartPr/>
                <p14:nvPr/>
              </p14:nvContentPartPr>
              <p14:xfrm>
                <a:off x="2851777" y="5829430"/>
                <a:ext cx="95760" cy="35280"/>
              </p14:xfrm>
            </p:contentPart>
          </mc:Choice>
          <mc:Fallback>
            <p:pic>
              <p:nvPicPr>
                <p:cNvPr id="9" name="Ink 8">
                  <a:extLst>
                    <a:ext uri="{FF2B5EF4-FFF2-40B4-BE49-F238E27FC236}">
                      <a16:creationId xmlns:a16="http://schemas.microsoft.com/office/drawing/2014/main" id="{21CF5C2F-9782-1939-C9C9-C2996A0C66B4}"/>
                    </a:ext>
                  </a:extLst>
                </p:cNvPr>
                <p:cNvPicPr/>
                <p:nvPr/>
              </p:nvPicPr>
              <p:blipFill>
                <a:blip r:embed="rId13"/>
                <a:stretch>
                  <a:fillRect/>
                </a:stretch>
              </p:blipFill>
              <p:spPr>
                <a:xfrm>
                  <a:off x="2833777" y="5811430"/>
                  <a:ext cx="13140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77E46EB4-1C35-15DF-8CF1-53AF936F6E31}"/>
                    </a:ext>
                  </a:extLst>
                </p14:cNvPr>
                <p14:cNvContentPartPr/>
                <p14:nvPr/>
              </p14:nvContentPartPr>
              <p14:xfrm>
                <a:off x="2775817" y="5679670"/>
                <a:ext cx="250920" cy="318600"/>
              </p14:xfrm>
            </p:contentPart>
          </mc:Choice>
          <mc:Fallback>
            <p:pic>
              <p:nvPicPr>
                <p:cNvPr id="10" name="Ink 9">
                  <a:extLst>
                    <a:ext uri="{FF2B5EF4-FFF2-40B4-BE49-F238E27FC236}">
                      <a16:creationId xmlns:a16="http://schemas.microsoft.com/office/drawing/2014/main" id="{77E46EB4-1C35-15DF-8CF1-53AF936F6E31}"/>
                    </a:ext>
                  </a:extLst>
                </p:cNvPr>
                <p:cNvPicPr/>
                <p:nvPr/>
              </p:nvPicPr>
              <p:blipFill>
                <a:blip r:embed="rId15"/>
                <a:stretch>
                  <a:fillRect/>
                </a:stretch>
              </p:blipFill>
              <p:spPr>
                <a:xfrm>
                  <a:off x="2758177" y="5661670"/>
                  <a:ext cx="286560" cy="3542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B90AC7BE-B6A8-2DDE-EF4C-188ABF61418E}"/>
                    </a:ext>
                  </a:extLst>
                </p14:cNvPr>
                <p14:cNvContentPartPr/>
                <p14:nvPr/>
              </p14:nvContentPartPr>
              <p14:xfrm>
                <a:off x="2083537" y="6097630"/>
                <a:ext cx="390960" cy="8280"/>
              </p14:xfrm>
            </p:contentPart>
          </mc:Choice>
          <mc:Fallback>
            <p:pic>
              <p:nvPicPr>
                <p:cNvPr id="11" name="Ink 10">
                  <a:extLst>
                    <a:ext uri="{FF2B5EF4-FFF2-40B4-BE49-F238E27FC236}">
                      <a16:creationId xmlns:a16="http://schemas.microsoft.com/office/drawing/2014/main" id="{B90AC7BE-B6A8-2DDE-EF4C-188ABF61418E}"/>
                    </a:ext>
                  </a:extLst>
                </p:cNvPr>
                <p:cNvPicPr/>
                <p:nvPr/>
              </p:nvPicPr>
              <p:blipFill>
                <a:blip r:embed="rId17"/>
                <a:stretch>
                  <a:fillRect/>
                </a:stretch>
              </p:blipFill>
              <p:spPr>
                <a:xfrm>
                  <a:off x="2065537" y="6079990"/>
                  <a:ext cx="42660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35888673-47B8-C19C-FBEC-E22857DD952E}"/>
                    </a:ext>
                  </a:extLst>
                </p14:cNvPr>
                <p14:cNvContentPartPr/>
                <p14:nvPr/>
              </p14:nvContentPartPr>
              <p14:xfrm>
                <a:off x="2456497" y="6029590"/>
                <a:ext cx="166320" cy="106560"/>
              </p14:xfrm>
            </p:contentPart>
          </mc:Choice>
          <mc:Fallback>
            <p:pic>
              <p:nvPicPr>
                <p:cNvPr id="12" name="Ink 11">
                  <a:extLst>
                    <a:ext uri="{FF2B5EF4-FFF2-40B4-BE49-F238E27FC236}">
                      <a16:creationId xmlns:a16="http://schemas.microsoft.com/office/drawing/2014/main" id="{35888673-47B8-C19C-FBEC-E22857DD952E}"/>
                    </a:ext>
                  </a:extLst>
                </p:cNvPr>
                <p:cNvPicPr/>
                <p:nvPr/>
              </p:nvPicPr>
              <p:blipFill>
                <a:blip r:embed="rId19"/>
                <a:stretch>
                  <a:fillRect/>
                </a:stretch>
              </p:blipFill>
              <p:spPr>
                <a:xfrm>
                  <a:off x="2438497" y="6011590"/>
                  <a:ext cx="20196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5FA7A6F9-F3FC-C00E-1546-9DFE789824A5}"/>
                    </a:ext>
                  </a:extLst>
                </p14:cNvPr>
                <p14:cNvContentPartPr/>
                <p14:nvPr/>
              </p14:nvContentPartPr>
              <p14:xfrm>
                <a:off x="3386737" y="6064870"/>
                <a:ext cx="1129680" cy="38520"/>
              </p14:xfrm>
            </p:contentPart>
          </mc:Choice>
          <mc:Fallback>
            <p:pic>
              <p:nvPicPr>
                <p:cNvPr id="13" name="Ink 12">
                  <a:extLst>
                    <a:ext uri="{FF2B5EF4-FFF2-40B4-BE49-F238E27FC236}">
                      <a16:creationId xmlns:a16="http://schemas.microsoft.com/office/drawing/2014/main" id="{5FA7A6F9-F3FC-C00E-1546-9DFE789824A5}"/>
                    </a:ext>
                  </a:extLst>
                </p:cNvPr>
                <p:cNvPicPr/>
                <p:nvPr/>
              </p:nvPicPr>
              <p:blipFill>
                <a:blip r:embed="rId21"/>
                <a:stretch>
                  <a:fillRect/>
                </a:stretch>
              </p:blipFill>
              <p:spPr>
                <a:xfrm>
                  <a:off x="3369097" y="6047230"/>
                  <a:ext cx="116532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0E26EE21-4EF4-60C2-DAD2-7F024DAF24D6}"/>
                    </a:ext>
                  </a:extLst>
                </p14:cNvPr>
                <p14:cNvContentPartPr/>
                <p14:nvPr/>
              </p14:nvContentPartPr>
              <p14:xfrm>
                <a:off x="4356577" y="6003310"/>
                <a:ext cx="136080" cy="136080"/>
              </p14:xfrm>
            </p:contentPart>
          </mc:Choice>
          <mc:Fallback>
            <p:pic>
              <p:nvPicPr>
                <p:cNvPr id="14" name="Ink 13">
                  <a:extLst>
                    <a:ext uri="{FF2B5EF4-FFF2-40B4-BE49-F238E27FC236}">
                      <a16:creationId xmlns:a16="http://schemas.microsoft.com/office/drawing/2014/main" id="{0E26EE21-4EF4-60C2-DAD2-7F024DAF24D6}"/>
                    </a:ext>
                  </a:extLst>
                </p:cNvPr>
                <p:cNvPicPr/>
                <p:nvPr/>
              </p:nvPicPr>
              <p:blipFill>
                <a:blip r:embed="rId23"/>
                <a:stretch>
                  <a:fillRect/>
                </a:stretch>
              </p:blipFill>
              <p:spPr>
                <a:xfrm>
                  <a:off x="4338937" y="5985670"/>
                  <a:ext cx="17172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BADCC80E-F8AA-19F2-A4A0-38537A6B2D23}"/>
                    </a:ext>
                  </a:extLst>
                </p14:cNvPr>
                <p14:cNvContentPartPr/>
                <p14:nvPr/>
              </p14:nvContentPartPr>
              <p14:xfrm>
                <a:off x="4561777" y="5431990"/>
                <a:ext cx="1686240" cy="955080"/>
              </p14:xfrm>
            </p:contentPart>
          </mc:Choice>
          <mc:Fallback>
            <p:pic>
              <p:nvPicPr>
                <p:cNvPr id="15" name="Ink 14">
                  <a:extLst>
                    <a:ext uri="{FF2B5EF4-FFF2-40B4-BE49-F238E27FC236}">
                      <a16:creationId xmlns:a16="http://schemas.microsoft.com/office/drawing/2014/main" id="{BADCC80E-F8AA-19F2-A4A0-38537A6B2D23}"/>
                    </a:ext>
                  </a:extLst>
                </p:cNvPr>
                <p:cNvPicPr/>
                <p:nvPr/>
              </p:nvPicPr>
              <p:blipFill>
                <a:blip r:embed="rId25"/>
                <a:stretch>
                  <a:fillRect/>
                </a:stretch>
              </p:blipFill>
              <p:spPr>
                <a:xfrm>
                  <a:off x="4544137" y="5414350"/>
                  <a:ext cx="1721880" cy="9907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A5396874-6BC3-EF55-5564-35ED1BED6976}"/>
                    </a:ext>
                  </a:extLst>
                </p14:cNvPr>
                <p14:cNvContentPartPr/>
                <p14:nvPr/>
              </p14:nvContentPartPr>
              <p14:xfrm>
                <a:off x="5332897" y="5543590"/>
                <a:ext cx="141480" cy="170640"/>
              </p14:xfrm>
            </p:contentPart>
          </mc:Choice>
          <mc:Fallback>
            <p:pic>
              <p:nvPicPr>
                <p:cNvPr id="16" name="Ink 15">
                  <a:extLst>
                    <a:ext uri="{FF2B5EF4-FFF2-40B4-BE49-F238E27FC236}">
                      <a16:creationId xmlns:a16="http://schemas.microsoft.com/office/drawing/2014/main" id="{A5396874-6BC3-EF55-5564-35ED1BED6976}"/>
                    </a:ext>
                  </a:extLst>
                </p:cNvPr>
                <p:cNvPicPr/>
                <p:nvPr/>
              </p:nvPicPr>
              <p:blipFill>
                <a:blip r:embed="rId27"/>
                <a:stretch>
                  <a:fillRect/>
                </a:stretch>
              </p:blipFill>
              <p:spPr>
                <a:xfrm>
                  <a:off x="5315257" y="5525590"/>
                  <a:ext cx="17712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E42DAE74-E01E-7C4C-53F4-F0FDFB7305A2}"/>
                    </a:ext>
                  </a:extLst>
                </p14:cNvPr>
                <p14:cNvContentPartPr/>
                <p14:nvPr/>
              </p14:nvContentPartPr>
              <p14:xfrm>
                <a:off x="5473297" y="5586430"/>
                <a:ext cx="118440" cy="95040"/>
              </p14:xfrm>
            </p:contentPart>
          </mc:Choice>
          <mc:Fallback>
            <p:pic>
              <p:nvPicPr>
                <p:cNvPr id="17" name="Ink 16">
                  <a:extLst>
                    <a:ext uri="{FF2B5EF4-FFF2-40B4-BE49-F238E27FC236}">
                      <a16:creationId xmlns:a16="http://schemas.microsoft.com/office/drawing/2014/main" id="{E42DAE74-E01E-7C4C-53F4-F0FDFB7305A2}"/>
                    </a:ext>
                  </a:extLst>
                </p:cNvPr>
                <p:cNvPicPr/>
                <p:nvPr/>
              </p:nvPicPr>
              <p:blipFill>
                <a:blip r:embed="rId29"/>
                <a:stretch>
                  <a:fillRect/>
                </a:stretch>
              </p:blipFill>
              <p:spPr>
                <a:xfrm>
                  <a:off x="5455297" y="5568790"/>
                  <a:ext cx="15408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0C2FCE26-74F4-0E55-1820-E8536A69E1A0}"/>
                    </a:ext>
                  </a:extLst>
                </p14:cNvPr>
                <p14:cNvContentPartPr/>
                <p14:nvPr/>
              </p14:nvContentPartPr>
              <p14:xfrm>
                <a:off x="5617297" y="5555470"/>
                <a:ext cx="86400" cy="135720"/>
              </p14:xfrm>
            </p:contentPart>
          </mc:Choice>
          <mc:Fallback>
            <p:pic>
              <p:nvPicPr>
                <p:cNvPr id="18" name="Ink 17">
                  <a:extLst>
                    <a:ext uri="{FF2B5EF4-FFF2-40B4-BE49-F238E27FC236}">
                      <a16:creationId xmlns:a16="http://schemas.microsoft.com/office/drawing/2014/main" id="{0C2FCE26-74F4-0E55-1820-E8536A69E1A0}"/>
                    </a:ext>
                  </a:extLst>
                </p:cNvPr>
                <p:cNvPicPr/>
                <p:nvPr/>
              </p:nvPicPr>
              <p:blipFill>
                <a:blip r:embed="rId31"/>
                <a:stretch>
                  <a:fillRect/>
                </a:stretch>
              </p:blipFill>
              <p:spPr>
                <a:xfrm>
                  <a:off x="5599657" y="5537470"/>
                  <a:ext cx="12204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2FC9FFAC-C78A-7A34-280B-72F79B7DE9DD}"/>
                    </a:ext>
                  </a:extLst>
                </p14:cNvPr>
                <p14:cNvContentPartPr/>
                <p14:nvPr/>
              </p14:nvContentPartPr>
              <p14:xfrm>
                <a:off x="2984977" y="5691190"/>
                <a:ext cx="2128320" cy="302040"/>
              </p14:xfrm>
            </p:contentPart>
          </mc:Choice>
          <mc:Fallback>
            <p:pic>
              <p:nvPicPr>
                <p:cNvPr id="20" name="Ink 19">
                  <a:extLst>
                    <a:ext uri="{FF2B5EF4-FFF2-40B4-BE49-F238E27FC236}">
                      <a16:creationId xmlns:a16="http://schemas.microsoft.com/office/drawing/2014/main" id="{2FC9FFAC-C78A-7A34-280B-72F79B7DE9DD}"/>
                    </a:ext>
                  </a:extLst>
                </p:cNvPr>
                <p:cNvPicPr/>
                <p:nvPr/>
              </p:nvPicPr>
              <p:blipFill>
                <a:blip r:embed="rId33"/>
                <a:stretch>
                  <a:fillRect/>
                </a:stretch>
              </p:blipFill>
              <p:spPr>
                <a:xfrm>
                  <a:off x="2967337" y="5673190"/>
                  <a:ext cx="216396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FD9F042C-E497-D538-FE04-2F4921D85183}"/>
                    </a:ext>
                  </a:extLst>
                </p14:cNvPr>
                <p14:cNvContentPartPr/>
                <p14:nvPr/>
              </p14:nvContentPartPr>
              <p14:xfrm>
                <a:off x="5079817" y="5899630"/>
                <a:ext cx="88920" cy="108000"/>
              </p14:xfrm>
            </p:contentPart>
          </mc:Choice>
          <mc:Fallback>
            <p:pic>
              <p:nvPicPr>
                <p:cNvPr id="21" name="Ink 20">
                  <a:extLst>
                    <a:ext uri="{FF2B5EF4-FFF2-40B4-BE49-F238E27FC236}">
                      <a16:creationId xmlns:a16="http://schemas.microsoft.com/office/drawing/2014/main" id="{FD9F042C-E497-D538-FE04-2F4921D85183}"/>
                    </a:ext>
                  </a:extLst>
                </p:cNvPr>
                <p:cNvPicPr/>
                <p:nvPr/>
              </p:nvPicPr>
              <p:blipFill>
                <a:blip r:embed="rId35"/>
                <a:stretch>
                  <a:fillRect/>
                </a:stretch>
              </p:blipFill>
              <p:spPr>
                <a:xfrm>
                  <a:off x="5062177" y="5881990"/>
                  <a:ext cx="12456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14795CDD-D6F0-C90C-5C2A-8FFB06D1DFF1}"/>
                    </a:ext>
                  </a:extLst>
                </p14:cNvPr>
                <p14:cNvContentPartPr/>
                <p14:nvPr/>
              </p14:nvContentPartPr>
              <p14:xfrm>
                <a:off x="5337217" y="5909350"/>
                <a:ext cx="374760" cy="202320"/>
              </p14:xfrm>
            </p:contentPart>
          </mc:Choice>
          <mc:Fallback>
            <p:pic>
              <p:nvPicPr>
                <p:cNvPr id="22" name="Ink 21">
                  <a:extLst>
                    <a:ext uri="{FF2B5EF4-FFF2-40B4-BE49-F238E27FC236}">
                      <a16:creationId xmlns:a16="http://schemas.microsoft.com/office/drawing/2014/main" id="{14795CDD-D6F0-C90C-5C2A-8FFB06D1DFF1}"/>
                    </a:ext>
                  </a:extLst>
                </p:cNvPr>
                <p:cNvPicPr/>
                <p:nvPr/>
              </p:nvPicPr>
              <p:blipFill>
                <a:blip r:embed="rId37"/>
                <a:stretch>
                  <a:fillRect/>
                </a:stretch>
              </p:blipFill>
              <p:spPr>
                <a:xfrm>
                  <a:off x="5319577" y="5891710"/>
                  <a:ext cx="41040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4" name="Ink 23">
                  <a:extLst>
                    <a:ext uri="{FF2B5EF4-FFF2-40B4-BE49-F238E27FC236}">
                      <a16:creationId xmlns:a16="http://schemas.microsoft.com/office/drawing/2014/main" id="{EF43A109-C2BF-3F2C-B8D9-E5B197B1AF4D}"/>
                    </a:ext>
                  </a:extLst>
                </p14:cNvPr>
                <p14:cNvContentPartPr/>
                <p14:nvPr/>
              </p14:nvContentPartPr>
              <p14:xfrm>
                <a:off x="5454937" y="5975590"/>
                <a:ext cx="102960" cy="113760"/>
              </p14:xfrm>
            </p:contentPart>
          </mc:Choice>
          <mc:Fallback>
            <p:pic>
              <p:nvPicPr>
                <p:cNvPr id="24" name="Ink 23">
                  <a:extLst>
                    <a:ext uri="{FF2B5EF4-FFF2-40B4-BE49-F238E27FC236}">
                      <a16:creationId xmlns:a16="http://schemas.microsoft.com/office/drawing/2014/main" id="{EF43A109-C2BF-3F2C-B8D9-E5B197B1AF4D}"/>
                    </a:ext>
                  </a:extLst>
                </p:cNvPr>
                <p:cNvPicPr/>
                <p:nvPr/>
              </p:nvPicPr>
              <p:blipFill>
                <a:blip r:embed="rId39"/>
                <a:stretch>
                  <a:fillRect/>
                </a:stretch>
              </p:blipFill>
              <p:spPr>
                <a:xfrm>
                  <a:off x="5436937" y="5957590"/>
                  <a:ext cx="13860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FFE7F75D-E01F-F6CB-15EF-E95B9EB84385}"/>
                    </a:ext>
                  </a:extLst>
                </p14:cNvPr>
                <p14:cNvContentPartPr/>
                <p14:nvPr/>
              </p14:nvContentPartPr>
              <p14:xfrm>
                <a:off x="5465017" y="6019150"/>
                <a:ext cx="77400" cy="6120"/>
              </p14:xfrm>
            </p:contentPart>
          </mc:Choice>
          <mc:Fallback>
            <p:pic>
              <p:nvPicPr>
                <p:cNvPr id="25" name="Ink 24">
                  <a:extLst>
                    <a:ext uri="{FF2B5EF4-FFF2-40B4-BE49-F238E27FC236}">
                      <a16:creationId xmlns:a16="http://schemas.microsoft.com/office/drawing/2014/main" id="{FFE7F75D-E01F-F6CB-15EF-E95B9EB84385}"/>
                    </a:ext>
                  </a:extLst>
                </p:cNvPr>
                <p:cNvPicPr/>
                <p:nvPr/>
              </p:nvPicPr>
              <p:blipFill>
                <a:blip r:embed="rId41"/>
                <a:stretch>
                  <a:fillRect/>
                </a:stretch>
              </p:blipFill>
              <p:spPr>
                <a:xfrm>
                  <a:off x="5447377" y="6001150"/>
                  <a:ext cx="11304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6" name="Ink 25">
                  <a:extLst>
                    <a:ext uri="{FF2B5EF4-FFF2-40B4-BE49-F238E27FC236}">
                      <a16:creationId xmlns:a16="http://schemas.microsoft.com/office/drawing/2014/main" id="{41D77B5C-09BA-8F5A-683E-EE7428AB20DE}"/>
                    </a:ext>
                  </a:extLst>
                </p14:cNvPr>
                <p14:cNvContentPartPr/>
                <p14:nvPr/>
              </p14:nvContentPartPr>
              <p14:xfrm>
                <a:off x="6805657" y="5975590"/>
                <a:ext cx="189360" cy="171360"/>
              </p14:xfrm>
            </p:contentPart>
          </mc:Choice>
          <mc:Fallback>
            <p:pic>
              <p:nvPicPr>
                <p:cNvPr id="26" name="Ink 25">
                  <a:extLst>
                    <a:ext uri="{FF2B5EF4-FFF2-40B4-BE49-F238E27FC236}">
                      <a16:creationId xmlns:a16="http://schemas.microsoft.com/office/drawing/2014/main" id="{41D77B5C-09BA-8F5A-683E-EE7428AB20DE}"/>
                    </a:ext>
                  </a:extLst>
                </p:cNvPr>
                <p:cNvPicPr/>
                <p:nvPr/>
              </p:nvPicPr>
              <p:blipFill>
                <a:blip r:embed="rId43"/>
                <a:stretch>
                  <a:fillRect/>
                </a:stretch>
              </p:blipFill>
              <p:spPr>
                <a:xfrm>
                  <a:off x="6787657" y="5957590"/>
                  <a:ext cx="22500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7" name="Ink 26">
                  <a:extLst>
                    <a:ext uri="{FF2B5EF4-FFF2-40B4-BE49-F238E27FC236}">
                      <a16:creationId xmlns:a16="http://schemas.microsoft.com/office/drawing/2014/main" id="{1806C057-0DD1-C977-BE68-5C9604C2B914}"/>
                    </a:ext>
                  </a:extLst>
                </p14:cNvPr>
                <p14:cNvContentPartPr/>
                <p14:nvPr/>
              </p14:nvContentPartPr>
              <p14:xfrm>
                <a:off x="6794857" y="6151270"/>
                <a:ext cx="181080" cy="156240"/>
              </p14:xfrm>
            </p:contentPart>
          </mc:Choice>
          <mc:Fallback>
            <p:pic>
              <p:nvPicPr>
                <p:cNvPr id="27" name="Ink 26">
                  <a:extLst>
                    <a:ext uri="{FF2B5EF4-FFF2-40B4-BE49-F238E27FC236}">
                      <a16:creationId xmlns:a16="http://schemas.microsoft.com/office/drawing/2014/main" id="{1806C057-0DD1-C977-BE68-5C9604C2B914}"/>
                    </a:ext>
                  </a:extLst>
                </p:cNvPr>
                <p:cNvPicPr/>
                <p:nvPr/>
              </p:nvPicPr>
              <p:blipFill>
                <a:blip r:embed="rId45"/>
                <a:stretch>
                  <a:fillRect/>
                </a:stretch>
              </p:blipFill>
              <p:spPr>
                <a:xfrm>
                  <a:off x="6777217" y="6133270"/>
                  <a:ext cx="21672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8" name="Ink 27">
                  <a:extLst>
                    <a:ext uri="{FF2B5EF4-FFF2-40B4-BE49-F238E27FC236}">
                      <a16:creationId xmlns:a16="http://schemas.microsoft.com/office/drawing/2014/main" id="{C1783F3F-4FEB-B4F7-8561-CAB2EA3F98E5}"/>
                    </a:ext>
                  </a:extLst>
                </p14:cNvPr>
                <p14:cNvContentPartPr/>
                <p14:nvPr/>
              </p14:nvContentPartPr>
              <p14:xfrm>
                <a:off x="6187537" y="6133630"/>
                <a:ext cx="613800" cy="48600"/>
              </p14:xfrm>
            </p:contentPart>
          </mc:Choice>
          <mc:Fallback>
            <p:pic>
              <p:nvPicPr>
                <p:cNvPr id="28" name="Ink 27">
                  <a:extLst>
                    <a:ext uri="{FF2B5EF4-FFF2-40B4-BE49-F238E27FC236}">
                      <a16:creationId xmlns:a16="http://schemas.microsoft.com/office/drawing/2014/main" id="{C1783F3F-4FEB-B4F7-8561-CAB2EA3F98E5}"/>
                    </a:ext>
                  </a:extLst>
                </p:cNvPr>
                <p:cNvPicPr/>
                <p:nvPr/>
              </p:nvPicPr>
              <p:blipFill>
                <a:blip r:embed="rId47"/>
                <a:stretch>
                  <a:fillRect/>
                </a:stretch>
              </p:blipFill>
              <p:spPr>
                <a:xfrm>
                  <a:off x="6169537" y="6115630"/>
                  <a:ext cx="64944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9" name="Ink 28">
                  <a:extLst>
                    <a:ext uri="{FF2B5EF4-FFF2-40B4-BE49-F238E27FC236}">
                      <a16:creationId xmlns:a16="http://schemas.microsoft.com/office/drawing/2014/main" id="{E21AA36F-EB70-9704-70BA-82A6A62CBDA2}"/>
                    </a:ext>
                  </a:extLst>
                </p14:cNvPr>
                <p14:cNvContentPartPr/>
                <p14:nvPr/>
              </p14:nvContentPartPr>
              <p14:xfrm>
                <a:off x="6179977" y="6075670"/>
                <a:ext cx="99000" cy="126720"/>
              </p14:xfrm>
            </p:contentPart>
          </mc:Choice>
          <mc:Fallback>
            <p:pic>
              <p:nvPicPr>
                <p:cNvPr id="29" name="Ink 28">
                  <a:extLst>
                    <a:ext uri="{FF2B5EF4-FFF2-40B4-BE49-F238E27FC236}">
                      <a16:creationId xmlns:a16="http://schemas.microsoft.com/office/drawing/2014/main" id="{E21AA36F-EB70-9704-70BA-82A6A62CBDA2}"/>
                    </a:ext>
                  </a:extLst>
                </p:cNvPr>
                <p:cNvPicPr/>
                <p:nvPr/>
              </p:nvPicPr>
              <p:blipFill>
                <a:blip r:embed="rId49"/>
                <a:stretch>
                  <a:fillRect/>
                </a:stretch>
              </p:blipFill>
              <p:spPr>
                <a:xfrm>
                  <a:off x="6162337" y="6058030"/>
                  <a:ext cx="13464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0" name="Ink 29">
                  <a:extLst>
                    <a:ext uri="{FF2B5EF4-FFF2-40B4-BE49-F238E27FC236}">
                      <a16:creationId xmlns:a16="http://schemas.microsoft.com/office/drawing/2014/main" id="{D8CC8FF4-7D55-5CDB-683C-84E4395FAECB}"/>
                    </a:ext>
                  </a:extLst>
                </p14:cNvPr>
                <p14:cNvContentPartPr/>
                <p14:nvPr/>
              </p14:nvContentPartPr>
              <p14:xfrm>
                <a:off x="5853817" y="6082870"/>
                <a:ext cx="129960" cy="14040"/>
              </p14:xfrm>
            </p:contentPart>
          </mc:Choice>
          <mc:Fallback>
            <p:pic>
              <p:nvPicPr>
                <p:cNvPr id="30" name="Ink 29">
                  <a:extLst>
                    <a:ext uri="{FF2B5EF4-FFF2-40B4-BE49-F238E27FC236}">
                      <a16:creationId xmlns:a16="http://schemas.microsoft.com/office/drawing/2014/main" id="{D8CC8FF4-7D55-5CDB-683C-84E4395FAECB}"/>
                    </a:ext>
                  </a:extLst>
                </p:cNvPr>
                <p:cNvPicPr/>
                <p:nvPr/>
              </p:nvPicPr>
              <p:blipFill>
                <a:blip r:embed="rId51"/>
                <a:stretch>
                  <a:fillRect/>
                </a:stretch>
              </p:blipFill>
              <p:spPr>
                <a:xfrm>
                  <a:off x="5835817" y="6065230"/>
                  <a:ext cx="16560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1" name="Ink 30">
                  <a:extLst>
                    <a:ext uri="{FF2B5EF4-FFF2-40B4-BE49-F238E27FC236}">
                      <a16:creationId xmlns:a16="http://schemas.microsoft.com/office/drawing/2014/main" id="{3EEA448C-D2E5-C3CA-0202-0B26803C437D}"/>
                    </a:ext>
                  </a:extLst>
                </p14:cNvPr>
                <p14:cNvContentPartPr/>
                <p14:nvPr/>
              </p14:nvContentPartPr>
              <p14:xfrm>
                <a:off x="5845177" y="6132190"/>
                <a:ext cx="154440" cy="48600"/>
              </p14:xfrm>
            </p:contentPart>
          </mc:Choice>
          <mc:Fallback>
            <p:pic>
              <p:nvPicPr>
                <p:cNvPr id="31" name="Ink 30">
                  <a:extLst>
                    <a:ext uri="{FF2B5EF4-FFF2-40B4-BE49-F238E27FC236}">
                      <a16:creationId xmlns:a16="http://schemas.microsoft.com/office/drawing/2014/main" id="{3EEA448C-D2E5-C3CA-0202-0B26803C437D}"/>
                    </a:ext>
                  </a:extLst>
                </p:cNvPr>
                <p:cNvPicPr/>
                <p:nvPr/>
              </p:nvPicPr>
              <p:blipFill>
                <a:blip r:embed="rId53"/>
                <a:stretch>
                  <a:fillRect/>
                </a:stretch>
              </p:blipFill>
              <p:spPr>
                <a:xfrm>
                  <a:off x="5827177" y="6114190"/>
                  <a:ext cx="19008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3" name="Ink 32">
                  <a:extLst>
                    <a:ext uri="{FF2B5EF4-FFF2-40B4-BE49-F238E27FC236}">
                      <a16:creationId xmlns:a16="http://schemas.microsoft.com/office/drawing/2014/main" id="{F162C5B5-1AD5-1278-BD67-BDB2E62ACF8E}"/>
                    </a:ext>
                  </a:extLst>
                </p14:cNvPr>
                <p14:cNvContentPartPr/>
                <p14:nvPr/>
              </p14:nvContentPartPr>
              <p14:xfrm>
                <a:off x="6795217" y="6041110"/>
                <a:ext cx="412200" cy="353160"/>
              </p14:xfrm>
            </p:contentPart>
          </mc:Choice>
          <mc:Fallback>
            <p:pic>
              <p:nvPicPr>
                <p:cNvPr id="33" name="Ink 32">
                  <a:extLst>
                    <a:ext uri="{FF2B5EF4-FFF2-40B4-BE49-F238E27FC236}">
                      <a16:creationId xmlns:a16="http://schemas.microsoft.com/office/drawing/2014/main" id="{F162C5B5-1AD5-1278-BD67-BDB2E62ACF8E}"/>
                    </a:ext>
                  </a:extLst>
                </p:cNvPr>
                <p:cNvPicPr/>
                <p:nvPr/>
              </p:nvPicPr>
              <p:blipFill>
                <a:blip r:embed="rId55"/>
                <a:stretch>
                  <a:fillRect/>
                </a:stretch>
              </p:blipFill>
              <p:spPr>
                <a:xfrm>
                  <a:off x="6777577" y="6023470"/>
                  <a:ext cx="447840" cy="3888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4" name="Ink 33">
                  <a:extLst>
                    <a:ext uri="{FF2B5EF4-FFF2-40B4-BE49-F238E27FC236}">
                      <a16:creationId xmlns:a16="http://schemas.microsoft.com/office/drawing/2014/main" id="{D275AC66-F347-A1BE-32CF-557195328BF9}"/>
                    </a:ext>
                  </a:extLst>
                </p14:cNvPr>
                <p14:cNvContentPartPr/>
                <p14:nvPr/>
              </p14:nvContentPartPr>
              <p14:xfrm>
                <a:off x="6747697" y="6090070"/>
                <a:ext cx="367200" cy="195480"/>
              </p14:xfrm>
            </p:contentPart>
          </mc:Choice>
          <mc:Fallback>
            <p:pic>
              <p:nvPicPr>
                <p:cNvPr id="34" name="Ink 33">
                  <a:extLst>
                    <a:ext uri="{FF2B5EF4-FFF2-40B4-BE49-F238E27FC236}">
                      <a16:creationId xmlns:a16="http://schemas.microsoft.com/office/drawing/2014/main" id="{D275AC66-F347-A1BE-32CF-557195328BF9}"/>
                    </a:ext>
                  </a:extLst>
                </p:cNvPr>
                <p:cNvPicPr/>
                <p:nvPr/>
              </p:nvPicPr>
              <p:blipFill>
                <a:blip r:embed="rId57"/>
                <a:stretch>
                  <a:fillRect/>
                </a:stretch>
              </p:blipFill>
              <p:spPr>
                <a:xfrm>
                  <a:off x="6729697" y="6072430"/>
                  <a:ext cx="40284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6" name="Ink 35">
                  <a:extLst>
                    <a:ext uri="{FF2B5EF4-FFF2-40B4-BE49-F238E27FC236}">
                      <a16:creationId xmlns:a16="http://schemas.microsoft.com/office/drawing/2014/main" id="{C4DBB12D-51CC-75EC-2CD4-315D14625F71}"/>
                    </a:ext>
                  </a:extLst>
                </p14:cNvPr>
                <p14:cNvContentPartPr/>
                <p14:nvPr/>
              </p14:nvContentPartPr>
              <p14:xfrm>
                <a:off x="5661217" y="5868310"/>
                <a:ext cx="120240" cy="56520"/>
              </p14:xfrm>
            </p:contentPart>
          </mc:Choice>
          <mc:Fallback>
            <p:pic>
              <p:nvPicPr>
                <p:cNvPr id="36" name="Ink 35">
                  <a:extLst>
                    <a:ext uri="{FF2B5EF4-FFF2-40B4-BE49-F238E27FC236}">
                      <a16:creationId xmlns:a16="http://schemas.microsoft.com/office/drawing/2014/main" id="{C4DBB12D-51CC-75EC-2CD4-315D14625F71}"/>
                    </a:ext>
                  </a:extLst>
                </p:cNvPr>
                <p:cNvPicPr/>
                <p:nvPr/>
              </p:nvPicPr>
              <p:blipFill>
                <a:blip r:embed="rId59"/>
                <a:stretch>
                  <a:fillRect/>
                </a:stretch>
              </p:blipFill>
              <p:spPr>
                <a:xfrm>
                  <a:off x="5643577" y="5850670"/>
                  <a:ext cx="15588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7" name="Ink 36">
                  <a:extLst>
                    <a:ext uri="{FF2B5EF4-FFF2-40B4-BE49-F238E27FC236}">
                      <a16:creationId xmlns:a16="http://schemas.microsoft.com/office/drawing/2014/main" id="{CB1EE16C-E9FC-771C-0402-48AE09054D28}"/>
                    </a:ext>
                  </a:extLst>
                </p14:cNvPr>
                <p14:cNvContentPartPr/>
                <p14:nvPr/>
              </p14:nvContentPartPr>
              <p14:xfrm>
                <a:off x="5835817" y="5743390"/>
                <a:ext cx="145440" cy="107280"/>
              </p14:xfrm>
            </p:contentPart>
          </mc:Choice>
          <mc:Fallback>
            <p:pic>
              <p:nvPicPr>
                <p:cNvPr id="37" name="Ink 36">
                  <a:extLst>
                    <a:ext uri="{FF2B5EF4-FFF2-40B4-BE49-F238E27FC236}">
                      <a16:creationId xmlns:a16="http://schemas.microsoft.com/office/drawing/2014/main" id="{CB1EE16C-E9FC-771C-0402-48AE09054D28}"/>
                    </a:ext>
                  </a:extLst>
                </p:cNvPr>
                <p:cNvPicPr/>
                <p:nvPr/>
              </p:nvPicPr>
              <p:blipFill>
                <a:blip r:embed="rId61"/>
                <a:stretch>
                  <a:fillRect/>
                </a:stretch>
              </p:blipFill>
              <p:spPr>
                <a:xfrm>
                  <a:off x="5817817" y="5725750"/>
                  <a:ext cx="18108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8" name="Ink 37">
                  <a:extLst>
                    <a:ext uri="{FF2B5EF4-FFF2-40B4-BE49-F238E27FC236}">
                      <a16:creationId xmlns:a16="http://schemas.microsoft.com/office/drawing/2014/main" id="{EF9B0C1F-583C-CD4F-A5D3-6890CBCFB6B9}"/>
                    </a:ext>
                  </a:extLst>
                </p14:cNvPr>
                <p14:cNvContentPartPr/>
                <p14:nvPr/>
              </p14:nvContentPartPr>
              <p14:xfrm>
                <a:off x="5800897" y="5798470"/>
                <a:ext cx="194400" cy="182520"/>
              </p14:xfrm>
            </p:contentPart>
          </mc:Choice>
          <mc:Fallback>
            <p:pic>
              <p:nvPicPr>
                <p:cNvPr id="38" name="Ink 37">
                  <a:extLst>
                    <a:ext uri="{FF2B5EF4-FFF2-40B4-BE49-F238E27FC236}">
                      <a16:creationId xmlns:a16="http://schemas.microsoft.com/office/drawing/2014/main" id="{EF9B0C1F-583C-CD4F-A5D3-6890CBCFB6B9}"/>
                    </a:ext>
                  </a:extLst>
                </p:cNvPr>
                <p:cNvPicPr/>
                <p:nvPr/>
              </p:nvPicPr>
              <p:blipFill>
                <a:blip r:embed="rId63"/>
                <a:stretch>
                  <a:fillRect/>
                </a:stretch>
              </p:blipFill>
              <p:spPr>
                <a:xfrm>
                  <a:off x="5782897" y="5780470"/>
                  <a:ext cx="23004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9" name="Ink 38">
                  <a:extLst>
                    <a:ext uri="{FF2B5EF4-FFF2-40B4-BE49-F238E27FC236}">
                      <a16:creationId xmlns:a16="http://schemas.microsoft.com/office/drawing/2014/main" id="{2AD1E396-5E30-8F31-6997-7BCE36C08D66}"/>
                    </a:ext>
                  </a:extLst>
                </p14:cNvPr>
                <p14:cNvContentPartPr/>
                <p14:nvPr/>
              </p14:nvContentPartPr>
              <p14:xfrm>
                <a:off x="5691097" y="5656630"/>
                <a:ext cx="425520" cy="412560"/>
              </p14:xfrm>
            </p:contentPart>
          </mc:Choice>
          <mc:Fallback>
            <p:pic>
              <p:nvPicPr>
                <p:cNvPr id="39" name="Ink 38">
                  <a:extLst>
                    <a:ext uri="{FF2B5EF4-FFF2-40B4-BE49-F238E27FC236}">
                      <a16:creationId xmlns:a16="http://schemas.microsoft.com/office/drawing/2014/main" id="{2AD1E396-5E30-8F31-6997-7BCE36C08D66}"/>
                    </a:ext>
                  </a:extLst>
                </p:cNvPr>
                <p:cNvPicPr/>
                <p:nvPr/>
              </p:nvPicPr>
              <p:blipFill>
                <a:blip r:embed="rId65"/>
                <a:stretch>
                  <a:fillRect/>
                </a:stretch>
              </p:blipFill>
              <p:spPr>
                <a:xfrm>
                  <a:off x="5673097" y="5638630"/>
                  <a:ext cx="461160" cy="4482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0" name="Ink 39">
                  <a:extLst>
                    <a:ext uri="{FF2B5EF4-FFF2-40B4-BE49-F238E27FC236}">
                      <a16:creationId xmlns:a16="http://schemas.microsoft.com/office/drawing/2014/main" id="{3E402550-4E4B-4D64-5B99-7734261027B0}"/>
                    </a:ext>
                  </a:extLst>
                </p14:cNvPr>
                <p14:cNvContentPartPr/>
                <p14:nvPr/>
              </p14:nvContentPartPr>
              <p14:xfrm>
                <a:off x="6129217" y="5710990"/>
                <a:ext cx="303120" cy="116280"/>
              </p14:xfrm>
            </p:contentPart>
          </mc:Choice>
          <mc:Fallback>
            <p:pic>
              <p:nvPicPr>
                <p:cNvPr id="40" name="Ink 39">
                  <a:extLst>
                    <a:ext uri="{FF2B5EF4-FFF2-40B4-BE49-F238E27FC236}">
                      <a16:creationId xmlns:a16="http://schemas.microsoft.com/office/drawing/2014/main" id="{3E402550-4E4B-4D64-5B99-7734261027B0}"/>
                    </a:ext>
                  </a:extLst>
                </p:cNvPr>
                <p:cNvPicPr/>
                <p:nvPr/>
              </p:nvPicPr>
              <p:blipFill>
                <a:blip r:embed="rId67"/>
                <a:stretch>
                  <a:fillRect/>
                </a:stretch>
              </p:blipFill>
              <p:spPr>
                <a:xfrm>
                  <a:off x="6111577" y="5693350"/>
                  <a:ext cx="33876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1" name="Ink 40">
                  <a:extLst>
                    <a:ext uri="{FF2B5EF4-FFF2-40B4-BE49-F238E27FC236}">
                      <a16:creationId xmlns:a16="http://schemas.microsoft.com/office/drawing/2014/main" id="{D929BADA-C1EE-30CA-888B-DEEE5D841697}"/>
                    </a:ext>
                  </a:extLst>
                </p14:cNvPr>
                <p14:cNvContentPartPr/>
                <p14:nvPr/>
              </p14:nvContentPartPr>
              <p14:xfrm>
                <a:off x="6505777" y="5610550"/>
                <a:ext cx="452160" cy="186480"/>
              </p14:xfrm>
            </p:contentPart>
          </mc:Choice>
          <mc:Fallback>
            <p:pic>
              <p:nvPicPr>
                <p:cNvPr id="41" name="Ink 40">
                  <a:extLst>
                    <a:ext uri="{FF2B5EF4-FFF2-40B4-BE49-F238E27FC236}">
                      <a16:creationId xmlns:a16="http://schemas.microsoft.com/office/drawing/2014/main" id="{D929BADA-C1EE-30CA-888B-DEEE5D841697}"/>
                    </a:ext>
                  </a:extLst>
                </p:cNvPr>
                <p:cNvPicPr/>
                <p:nvPr/>
              </p:nvPicPr>
              <p:blipFill>
                <a:blip r:embed="rId69"/>
                <a:stretch>
                  <a:fillRect/>
                </a:stretch>
              </p:blipFill>
              <p:spPr>
                <a:xfrm>
                  <a:off x="6487777" y="5592550"/>
                  <a:ext cx="48780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2" name="Ink 41">
                  <a:extLst>
                    <a:ext uri="{FF2B5EF4-FFF2-40B4-BE49-F238E27FC236}">
                      <a16:creationId xmlns:a16="http://schemas.microsoft.com/office/drawing/2014/main" id="{21559A49-E8AB-D5BD-9366-4AE381699AA3}"/>
                    </a:ext>
                  </a:extLst>
                </p14:cNvPr>
                <p14:cNvContentPartPr/>
                <p14:nvPr/>
              </p14:nvContentPartPr>
              <p14:xfrm>
                <a:off x="6893857" y="5666350"/>
                <a:ext cx="176040" cy="75240"/>
              </p14:xfrm>
            </p:contentPart>
          </mc:Choice>
          <mc:Fallback>
            <p:pic>
              <p:nvPicPr>
                <p:cNvPr id="42" name="Ink 41">
                  <a:extLst>
                    <a:ext uri="{FF2B5EF4-FFF2-40B4-BE49-F238E27FC236}">
                      <a16:creationId xmlns:a16="http://schemas.microsoft.com/office/drawing/2014/main" id="{21559A49-E8AB-D5BD-9366-4AE381699AA3}"/>
                    </a:ext>
                  </a:extLst>
                </p:cNvPr>
                <p:cNvPicPr/>
                <p:nvPr/>
              </p:nvPicPr>
              <p:blipFill>
                <a:blip r:embed="rId71"/>
                <a:stretch>
                  <a:fillRect/>
                </a:stretch>
              </p:blipFill>
              <p:spPr>
                <a:xfrm>
                  <a:off x="6876217" y="5648710"/>
                  <a:ext cx="21168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4" name="Ink 43">
                  <a:extLst>
                    <a:ext uri="{FF2B5EF4-FFF2-40B4-BE49-F238E27FC236}">
                      <a16:creationId xmlns:a16="http://schemas.microsoft.com/office/drawing/2014/main" id="{FBDF3168-5FD9-0CFB-DBC5-3069A092FF6B}"/>
                    </a:ext>
                  </a:extLst>
                </p14:cNvPr>
                <p14:cNvContentPartPr/>
                <p14:nvPr/>
              </p14:nvContentPartPr>
              <p14:xfrm>
                <a:off x="6218857" y="5336230"/>
                <a:ext cx="123120" cy="218880"/>
              </p14:xfrm>
            </p:contentPart>
          </mc:Choice>
          <mc:Fallback>
            <p:pic>
              <p:nvPicPr>
                <p:cNvPr id="44" name="Ink 43">
                  <a:extLst>
                    <a:ext uri="{FF2B5EF4-FFF2-40B4-BE49-F238E27FC236}">
                      <a16:creationId xmlns:a16="http://schemas.microsoft.com/office/drawing/2014/main" id="{FBDF3168-5FD9-0CFB-DBC5-3069A092FF6B}"/>
                    </a:ext>
                  </a:extLst>
                </p:cNvPr>
                <p:cNvPicPr/>
                <p:nvPr/>
              </p:nvPicPr>
              <p:blipFill>
                <a:blip r:embed="rId73"/>
                <a:stretch>
                  <a:fillRect/>
                </a:stretch>
              </p:blipFill>
              <p:spPr>
                <a:xfrm>
                  <a:off x="6201217" y="5318590"/>
                  <a:ext cx="15876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5" name="Ink 44">
                  <a:extLst>
                    <a:ext uri="{FF2B5EF4-FFF2-40B4-BE49-F238E27FC236}">
                      <a16:creationId xmlns:a16="http://schemas.microsoft.com/office/drawing/2014/main" id="{A123C6B3-A669-DAEF-B3DF-17443932E1A6}"/>
                    </a:ext>
                  </a:extLst>
                </p14:cNvPr>
                <p14:cNvContentPartPr/>
                <p14:nvPr/>
              </p14:nvContentPartPr>
              <p14:xfrm>
                <a:off x="6159097" y="5490310"/>
                <a:ext cx="124200" cy="124560"/>
              </p14:xfrm>
            </p:contentPart>
          </mc:Choice>
          <mc:Fallback>
            <p:pic>
              <p:nvPicPr>
                <p:cNvPr id="45" name="Ink 44">
                  <a:extLst>
                    <a:ext uri="{FF2B5EF4-FFF2-40B4-BE49-F238E27FC236}">
                      <a16:creationId xmlns:a16="http://schemas.microsoft.com/office/drawing/2014/main" id="{A123C6B3-A669-DAEF-B3DF-17443932E1A6}"/>
                    </a:ext>
                  </a:extLst>
                </p:cNvPr>
                <p:cNvPicPr/>
                <p:nvPr/>
              </p:nvPicPr>
              <p:blipFill>
                <a:blip r:embed="rId75"/>
                <a:stretch>
                  <a:fillRect/>
                </a:stretch>
              </p:blipFill>
              <p:spPr>
                <a:xfrm>
                  <a:off x="6141457" y="5472310"/>
                  <a:ext cx="159840" cy="160200"/>
                </a:xfrm>
                <a:prstGeom prst="rect">
                  <a:avLst/>
                </a:prstGeom>
              </p:spPr>
            </p:pic>
          </mc:Fallback>
        </mc:AlternateContent>
      </p:grpSp>
    </p:spTree>
    <p:extLst>
      <p:ext uri="{BB962C8B-B14F-4D97-AF65-F5344CB8AC3E}">
        <p14:creationId xmlns:p14="http://schemas.microsoft.com/office/powerpoint/2010/main" val="3270275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285A-C990-DE93-748D-A153D6DDFD5F}"/>
              </a:ext>
            </a:extLst>
          </p:cNvPr>
          <p:cNvSpPr>
            <a:spLocks noGrp="1"/>
          </p:cNvSpPr>
          <p:nvPr>
            <p:ph type="title"/>
          </p:nvPr>
        </p:nvSpPr>
        <p:spPr/>
        <p:txBody>
          <a:bodyPr/>
          <a:lstStyle/>
          <a:p>
            <a:endParaRPr lang="en-IN"/>
          </a:p>
        </p:txBody>
      </p:sp>
      <p:grpSp>
        <p:nvGrpSpPr>
          <p:cNvPr id="30" name="Group 29">
            <a:extLst>
              <a:ext uri="{FF2B5EF4-FFF2-40B4-BE49-F238E27FC236}">
                <a16:creationId xmlns:a16="http://schemas.microsoft.com/office/drawing/2014/main" id="{5696C993-450E-C297-7A61-A02766A06B69}"/>
              </a:ext>
            </a:extLst>
          </p:cNvPr>
          <p:cNvGrpSpPr/>
          <p:nvPr/>
        </p:nvGrpSpPr>
        <p:grpSpPr>
          <a:xfrm>
            <a:off x="308737" y="3583030"/>
            <a:ext cx="1304280" cy="613440"/>
            <a:chOff x="308737" y="3583030"/>
            <a:chExt cx="1304280" cy="613440"/>
          </a:xfrm>
        </p:grpSpPr>
        <mc:AlternateContent xmlns:mc="http://schemas.openxmlformats.org/markup-compatibility/2006">
          <mc:Choice xmlns:p14="http://schemas.microsoft.com/office/powerpoint/2010/main" Requires="p14">
            <p:contentPart p14:bwMode="auto" r:id="rId2">
              <p14:nvContentPartPr>
                <p14:cNvPr id="11" name="Ink 10">
                  <a:extLst>
                    <a:ext uri="{FF2B5EF4-FFF2-40B4-BE49-F238E27FC236}">
                      <a16:creationId xmlns:a16="http://schemas.microsoft.com/office/drawing/2014/main" id="{48977337-AE25-DA9D-8E4A-E441FF1D2743}"/>
                    </a:ext>
                  </a:extLst>
                </p14:cNvPr>
                <p14:cNvContentPartPr/>
                <p14:nvPr/>
              </p14:nvContentPartPr>
              <p14:xfrm>
                <a:off x="308737" y="3583030"/>
                <a:ext cx="176040" cy="230040"/>
              </p14:xfrm>
            </p:contentPart>
          </mc:Choice>
          <mc:Fallback>
            <p:pic>
              <p:nvPicPr>
                <p:cNvPr id="11" name="Ink 10">
                  <a:extLst>
                    <a:ext uri="{FF2B5EF4-FFF2-40B4-BE49-F238E27FC236}">
                      <a16:creationId xmlns:a16="http://schemas.microsoft.com/office/drawing/2014/main" id="{48977337-AE25-DA9D-8E4A-E441FF1D2743}"/>
                    </a:ext>
                  </a:extLst>
                </p:cNvPr>
                <p:cNvPicPr/>
                <p:nvPr/>
              </p:nvPicPr>
              <p:blipFill>
                <a:blip r:embed="rId3"/>
                <a:stretch>
                  <a:fillRect/>
                </a:stretch>
              </p:blipFill>
              <p:spPr>
                <a:xfrm>
                  <a:off x="291097" y="3565390"/>
                  <a:ext cx="21168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2" name="Ink 11">
                  <a:extLst>
                    <a:ext uri="{FF2B5EF4-FFF2-40B4-BE49-F238E27FC236}">
                      <a16:creationId xmlns:a16="http://schemas.microsoft.com/office/drawing/2014/main" id="{AD6F4A6C-9818-4BAA-346B-BE8B5128D1C9}"/>
                    </a:ext>
                  </a:extLst>
                </p14:cNvPr>
                <p14:cNvContentPartPr/>
                <p14:nvPr/>
              </p14:nvContentPartPr>
              <p14:xfrm>
                <a:off x="524017" y="3670150"/>
                <a:ext cx="198360" cy="126000"/>
              </p14:xfrm>
            </p:contentPart>
          </mc:Choice>
          <mc:Fallback>
            <p:pic>
              <p:nvPicPr>
                <p:cNvPr id="12" name="Ink 11">
                  <a:extLst>
                    <a:ext uri="{FF2B5EF4-FFF2-40B4-BE49-F238E27FC236}">
                      <a16:creationId xmlns:a16="http://schemas.microsoft.com/office/drawing/2014/main" id="{AD6F4A6C-9818-4BAA-346B-BE8B5128D1C9}"/>
                    </a:ext>
                  </a:extLst>
                </p:cNvPr>
                <p:cNvPicPr/>
                <p:nvPr/>
              </p:nvPicPr>
              <p:blipFill>
                <a:blip r:embed="rId5"/>
                <a:stretch>
                  <a:fillRect/>
                </a:stretch>
              </p:blipFill>
              <p:spPr>
                <a:xfrm>
                  <a:off x="506017" y="3652510"/>
                  <a:ext cx="23400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3" name="Ink 12">
                  <a:extLst>
                    <a:ext uri="{FF2B5EF4-FFF2-40B4-BE49-F238E27FC236}">
                      <a16:creationId xmlns:a16="http://schemas.microsoft.com/office/drawing/2014/main" id="{89115CEE-EB9E-2268-8688-CAD617AFC150}"/>
                    </a:ext>
                  </a:extLst>
                </p14:cNvPr>
                <p14:cNvContentPartPr/>
                <p14:nvPr/>
              </p14:nvContentPartPr>
              <p14:xfrm>
                <a:off x="771337" y="3681670"/>
                <a:ext cx="65880" cy="184320"/>
              </p14:xfrm>
            </p:contentPart>
          </mc:Choice>
          <mc:Fallback>
            <p:pic>
              <p:nvPicPr>
                <p:cNvPr id="13" name="Ink 12">
                  <a:extLst>
                    <a:ext uri="{FF2B5EF4-FFF2-40B4-BE49-F238E27FC236}">
                      <a16:creationId xmlns:a16="http://schemas.microsoft.com/office/drawing/2014/main" id="{89115CEE-EB9E-2268-8688-CAD617AFC150}"/>
                    </a:ext>
                  </a:extLst>
                </p:cNvPr>
                <p:cNvPicPr/>
                <p:nvPr/>
              </p:nvPicPr>
              <p:blipFill>
                <a:blip r:embed="rId7"/>
                <a:stretch>
                  <a:fillRect/>
                </a:stretch>
              </p:blipFill>
              <p:spPr>
                <a:xfrm>
                  <a:off x="753337" y="3663670"/>
                  <a:ext cx="10152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4" name="Ink 13">
                  <a:extLst>
                    <a:ext uri="{FF2B5EF4-FFF2-40B4-BE49-F238E27FC236}">
                      <a16:creationId xmlns:a16="http://schemas.microsoft.com/office/drawing/2014/main" id="{DA6924CE-23B5-2B9F-4D70-9DD9B7D8D1F9}"/>
                    </a:ext>
                  </a:extLst>
                </p14:cNvPr>
                <p14:cNvContentPartPr/>
                <p14:nvPr/>
              </p14:nvContentPartPr>
              <p14:xfrm>
                <a:off x="879697" y="3633070"/>
                <a:ext cx="37800" cy="133920"/>
              </p14:xfrm>
            </p:contentPart>
          </mc:Choice>
          <mc:Fallback>
            <p:pic>
              <p:nvPicPr>
                <p:cNvPr id="14" name="Ink 13">
                  <a:extLst>
                    <a:ext uri="{FF2B5EF4-FFF2-40B4-BE49-F238E27FC236}">
                      <a16:creationId xmlns:a16="http://schemas.microsoft.com/office/drawing/2014/main" id="{DA6924CE-23B5-2B9F-4D70-9DD9B7D8D1F9}"/>
                    </a:ext>
                  </a:extLst>
                </p:cNvPr>
                <p:cNvPicPr/>
                <p:nvPr/>
              </p:nvPicPr>
              <p:blipFill>
                <a:blip r:embed="rId9"/>
                <a:stretch>
                  <a:fillRect/>
                </a:stretch>
              </p:blipFill>
              <p:spPr>
                <a:xfrm>
                  <a:off x="862057" y="3615070"/>
                  <a:ext cx="7344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5" name="Ink 14">
                  <a:extLst>
                    <a:ext uri="{FF2B5EF4-FFF2-40B4-BE49-F238E27FC236}">
                      <a16:creationId xmlns:a16="http://schemas.microsoft.com/office/drawing/2014/main" id="{ED576541-DB49-57EC-B907-E1B98A1F5A18}"/>
                    </a:ext>
                  </a:extLst>
                </p14:cNvPr>
                <p14:cNvContentPartPr/>
                <p14:nvPr/>
              </p14:nvContentPartPr>
              <p14:xfrm>
                <a:off x="988417" y="3661870"/>
                <a:ext cx="315000" cy="210600"/>
              </p14:xfrm>
            </p:contentPart>
          </mc:Choice>
          <mc:Fallback>
            <p:pic>
              <p:nvPicPr>
                <p:cNvPr id="15" name="Ink 14">
                  <a:extLst>
                    <a:ext uri="{FF2B5EF4-FFF2-40B4-BE49-F238E27FC236}">
                      <a16:creationId xmlns:a16="http://schemas.microsoft.com/office/drawing/2014/main" id="{ED576541-DB49-57EC-B907-E1B98A1F5A18}"/>
                    </a:ext>
                  </a:extLst>
                </p:cNvPr>
                <p:cNvPicPr/>
                <p:nvPr/>
              </p:nvPicPr>
              <p:blipFill>
                <a:blip r:embed="rId11"/>
                <a:stretch>
                  <a:fillRect/>
                </a:stretch>
              </p:blipFill>
              <p:spPr>
                <a:xfrm>
                  <a:off x="970417" y="3644230"/>
                  <a:ext cx="35064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6" name="Ink 15">
                  <a:extLst>
                    <a:ext uri="{FF2B5EF4-FFF2-40B4-BE49-F238E27FC236}">
                      <a16:creationId xmlns:a16="http://schemas.microsoft.com/office/drawing/2014/main" id="{E5C9BB69-79EB-6308-AEAD-D4BE3C23F7B4}"/>
                    </a:ext>
                  </a:extLst>
                </p14:cNvPr>
                <p14:cNvContentPartPr/>
                <p14:nvPr/>
              </p14:nvContentPartPr>
              <p14:xfrm>
                <a:off x="1348057" y="3648910"/>
                <a:ext cx="94320" cy="129240"/>
              </p14:xfrm>
            </p:contentPart>
          </mc:Choice>
          <mc:Fallback>
            <p:pic>
              <p:nvPicPr>
                <p:cNvPr id="16" name="Ink 15">
                  <a:extLst>
                    <a:ext uri="{FF2B5EF4-FFF2-40B4-BE49-F238E27FC236}">
                      <a16:creationId xmlns:a16="http://schemas.microsoft.com/office/drawing/2014/main" id="{E5C9BB69-79EB-6308-AEAD-D4BE3C23F7B4}"/>
                    </a:ext>
                  </a:extLst>
                </p:cNvPr>
                <p:cNvPicPr/>
                <p:nvPr/>
              </p:nvPicPr>
              <p:blipFill>
                <a:blip r:embed="rId13"/>
                <a:stretch>
                  <a:fillRect/>
                </a:stretch>
              </p:blipFill>
              <p:spPr>
                <a:xfrm>
                  <a:off x="1330417" y="3631270"/>
                  <a:ext cx="12996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7" name="Ink 16">
                  <a:extLst>
                    <a:ext uri="{FF2B5EF4-FFF2-40B4-BE49-F238E27FC236}">
                      <a16:creationId xmlns:a16="http://schemas.microsoft.com/office/drawing/2014/main" id="{0F7EF937-A84B-E73D-053A-FA733E5D994A}"/>
                    </a:ext>
                  </a:extLst>
                </p14:cNvPr>
                <p14:cNvContentPartPr/>
                <p14:nvPr/>
              </p14:nvContentPartPr>
              <p14:xfrm>
                <a:off x="1483057" y="3636310"/>
                <a:ext cx="129960" cy="128520"/>
              </p14:xfrm>
            </p:contentPart>
          </mc:Choice>
          <mc:Fallback>
            <p:pic>
              <p:nvPicPr>
                <p:cNvPr id="17" name="Ink 16">
                  <a:extLst>
                    <a:ext uri="{FF2B5EF4-FFF2-40B4-BE49-F238E27FC236}">
                      <a16:creationId xmlns:a16="http://schemas.microsoft.com/office/drawing/2014/main" id="{0F7EF937-A84B-E73D-053A-FA733E5D994A}"/>
                    </a:ext>
                  </a:extLst>
                </p:cNvPr>
                <p:cNvPicPr/>
                <p:nvPr/>
              </p:nvPicPr>
              <p:blipFill>
                <a:blip r:embed="rId15"/>
                <a:stretch>
                  <a:fillRect/>
                </a:stretch>
              </p:blipFill>
              <p:spPr>
                <a:xfrm>
                  <a:off x="1465057" y="3618670"/>
                  <a:ext cx="16560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8" name="Ink 17">
                  <a:extLst>
                    <a:ext uri="{FF2B5EF4-FFF2-40B4-BE49-F238E27FC236}">
                      <a16:creationId xmlns:a16="http://schemas.microsoft.com/office/drawing/2014/main" id="{1476E9E5-E1E4-8CA1-2C26-2DA77D944174}"/>
                    </a:ext>
                  </a:extLst>
                </p14:cNvPr>
                <p14:cNvContentPartPr/>
                <p14:nvPr/>
              </p14:nvContentPartPr>
              <p14:xfrm>
                <a:off x="387217" y="4009630"/>
                <a:ext cx="14400" cy="186480"/>
              </p14:xfrm>
            </p:contentPart>
          </mc:Choice>
          <mc:Fallback>
            <p:pic>
              <p:nvPicPr>
                <p:cNvPr id="18" name="Ink 17">
                  <a:extLst>
                    <a:ext uri="{FF2B5EF4-FFF2-40B4-BE49-F238E27FC236}">
                      <a16:creationId xmlns:a16="http://schemas.microsoft.com/office/drawing/2014/main" id="{1476E9E5-E1E4-8CA1-2C26-2DA77D944174}"/>
                    </a:ext>
                  </a:extLst>
                </p:cNvPr>
                <p:cNvPicPr/>
                <p:nvPr/>
              </p:nvPicPr>
              <p:blipFill>
                <a:blip r:embed="rId17"/>
                <a:stretch>
                  <a:fillRect/>
                </a:stretch>
              </p:blipFill>
              <p:spPr>
                <a:xfrm>
                  <a:off x="369217" y="3991630"/>
                  <a:ext cx="5004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9" name="Ink 18">
                  <a:extLst>
                    <a:ext uri="{FF2B5EF4-FFF2-40B4-BE49-F238E27FC236}">
                      <a16:creationId xmlns:a16="http://schemas.microsoft.com/office/drawing/2014/main" id="{365A9563-8508-32A0-7730-6DDDFC7AFEC5}"/>
                    </a:ext>
                  </a:extLst>
                </p14:cNvPr>
                <p14:cNvContentPartPr/>
                <p14:nvPr/>
              </p14:nvContentPartPr>
              <p14:xfrm>
                <a:off x="353737" y="3908830"/>
                <a:ext cx="189360" cy="157320"/>
              </p14:xfrm>
            </p:contentPart>
          </mc:Choice>
          <mc:Fallback>
            <p:pic>
              <p:nvPicPr>
                <p:cNvPr id="19" name="Ink 18">
                  <a:extLst>
                    <a:ext uri="{FF2B5EF4-FFF2-40B4-BE49-F238E27FC236}">
                      <a16:creationId xmlns:a16="http://schemas.microsoft.com/office/drawing/2014/main" id="{365A9563-8508-32A0-7730-6DDDFC7AFEC5}"/>
                    </a:ext>
                  </a:extLst>
                </p:cNvPr>
                <p:cNvPicPr/>
                <p:nvPr/>
              </p:nvPicPr>
              <p:blipFill>
                <a:blip r:embed="rId19"/>
                <a:stretch>
                  <a:fillRect/>
                </a:stretch>
              </p:blipFill>
              <p:spPr>
                <a:xfrm>
                  <a:off x="336097" y="3891190"/>
                  <a:ext cx="22500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0" name="Ink 19">
                  <a:extLst>
                    <a:ext uri="{FF2B5EF4-FFF2-40B4-BE49-F238E27FC236}">
                      <a16:creationId xmlns:a16="http://schemas.microsoft.com/office/drawing/2014/main" id="{C3FDA1A6-B2B9-8D89-2339-E2EEA53BDB8C}"/>
                    </a:ext>
                  </a:extLst>
                </p14:cNvPr>
                <p14:cNvContentPartPr/>
                <p14:nvPr/>
              </p14:nvContentPartPr>
              <p14:xfrm>
                <a:off x="556057" y="4050310"/>
                <a:ext cx="80280" cy="122400"/>
              </p14:xfrm>
            </p:contentPart>
          </mc:Choice>
          <mc:Fallback>
            <p:pic>
              <p:nvPicPr>
                <p:cNvPr id="20" name="Ink 19">
                  <a:extLst>
                    <a:ext uri="{FF2B5EF4-FFF2-40B4-BE49-F238E27FC236}">
                      <a16:creationId xmlns:a16="http://schemas.microsoft.com/office/drawing/2014/main" id="{C3FDA1A6-B2B9-8D89-2339-E2EEA53BDB8C}"/>
                    </a:ext>
                  </a:extLst>
                </p:cNvPr>
                <p:cNvPicPr/>
                <p:nvPr/>
              </p:nvPicPr>
              <p:blipFill>
                <a:blip r:embed="rId21"/>
                <a:stretch>
                  <a:fillRect/>
                </a:stretch>
              </p:blipFill>
              <p:spPr>
                <a:xfrm>
                  <a:off x="538057" y="4032310"/>
                  <a:ext cx="11592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1" name="Ink 20">
                  <a:extLst>
                    <a:ext uri="{FF2B5EF4-FFF2-40B4-BE49-F238E27FC236}">
                      <a16:creationId xmlns:a16="http://schemas.microsoft.com/office/drawing/2014/main" id="{F52AF884-80B5-8001-DAAD-28377393CC4D}"/>
                    </a:ext>
                  </a:extLst>
                </p14:cNvPr>
                <p14:cNvContentPartPr/>
                <p14:nvPr/>
              </p14:nvContentPartPr>
              <p14:xfrm>
                <a:off x="663697" y="4072990"/>
                <a:ext cx="194040" cy="123480"/>
              </p14:xfrm>
            </p:contentPart>
          </mc:Choice>
          <mc:Fallback>
            <p:pic>
              <p:nvPicPr>
                <p:cNvPr id="21" name="Ink 20">
                  <a:extLst>
                    <a:ext uri="{FF2B5EF4-FFF2-40B4-BE49-F238E27FC236}">
                      <a16:creationId xmlns:a16="http://schemas.microsoft.com/office/drawing/2014/main" id="{F52AF884-80B5-8001-DAAD-28377393CC4D}"/>
                    </a:ext>
                  </a:extLst>
                </p:cNvPr>
                <p:cNvPicPr/>
                <p:nvPr/>
              </p:nvPicPr>
              <p:blipFill>
                <a:blip r:embed="rId23"/>
                <a:stretch>
                  <a:fillRect/>
                </a:stretch>
              </p:blipFill>
              <p:spPr>
                <a:xfrm>
                  <a:off x="645697" y="4054990"/>
                  <a:ext cx="229680" cy="159120"/>
                </a:xfrm>
                <a:prstGeom prst="rect">
                  <a:avLst/>
                </a:prstGeom>
              </p:spPr>
            </p:pic>
          </mc:Fallback>
        </mc:AlternateContent>
      </p:grpSp>
      <p:grpSp>
        <p:nvGrpSpPr>
          <p:cNvPr id="29" name="Group 28">
            <a:extLst>
              <a:ext uri="{FF2B5EF4-FFF2-40B4-BE49-F238E27FC236}">
                <a16:creationId xmlns:a16="http://schemas.microsoft.com/office/drawing/2014/main" id="{46AFCB9B-C637-1F17-AC3A-9F150D2EF0E0}"/>
              </a:ext>
            </a:extLst>
          </p:cNvPr>
          <p:cNvGrpSpPr/>
          <p:nvPr/>
        </p:nvGrpSpPr>
        <p:grpSpPr>
          <a:xfrm>
            <a:off x="377497" y="4337590"/>
            <a:ext cx="1140840" cy="282600"/>
            <a:chOff x="377497" y="4337590"/>
            <a:chExt cx="1140840" cy="282600"/>
          </a:xfrm>
        </p:grpSpPr>
        <mc:AlternateContent xmlns:mc="http://schemas.openxmlformats.org/markup-compatibility/2006">
          <mc:Choice xmlns:p14="http://schemas.microsoft.com/office/powerpoint/2010/main" Requires="p14">
            <p:contentPart p14:bwMode="auto" r:id="rId24">
              <p14:nvContentPartPr>
                <p14:cNvPr id="22" name="Ink 21">
                  <a:extLst>
                    <a:ext uri="{FF2B5EF4-FFF2-40B4-BE49-F238E27FC236}">
                      <a16:creationId xmlns:a16="http://schemas.microsoft.com/office/drawing/2014/main" id="{6E9B4454-1FA3-4BA8-8D59-E910703906F3}"/>
                    </a:ext>
                  </a:extLst>
                </p14:cNvPr>
                <p14:cNvContentPartPr/>
                <p14:nvPr/>
              </p14:nvContentPartPr>
              <p14:xfrm>
                <a:off x="405217" y="4454590"/>
                <a:ext cx="16200" cy="165600"/>
              </p14:xfrm>
            </p:contentPart>
          </mc:Choice>
          <mc:Fallback>
            <p:pic>
              <p:nvPicPr>
                <p:cNvPr id="22" name="Ink 21">
                  <a:extLst>
                    <a:ext uri="{FF2B5EF4-FFF2-40B4-BE49-F238E27FC236}">
                      <a16:creationId xmlns:a16="http://schemas.microsoft.com/office/drawing/2014/main" id="{6E9B4454-1FA3-4BA8-8D59-E910703906F3}"/>
                    </a:ext>
                  </a:extLst>
                </p:cNvPr>
                <p:cNvPicPr/>
                <p:nvPr/>
              </p:nvPicPr>
              <p:blipFill>
                <a:blip r:embed="rId25"/>
                <a:stretch>
                  <a:fillRect/>
                </a:stretch>
              </p:blipFill>
              <p:spPr>
                <a:xfrm>
                  <a:off x="387217" y="4436590"/>
                  <a:ext cx="5184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3" name="Ink 22">
                  <a:extLst>
                    <a:ext uri="{FF2B5EF4-FFF2-40B4-BE49-F238E27FC236}">
                      <a16:creationId xmlns:a16="http://schemas.microsoft.com/office/drawing/2014/main" id="{21722D04-60D5-F7FA-B51C-A328EE672B42}"/>
                    </a:ext>
                  </a:extLst>
                </p14:cNvPr>
                <p14:cNvContentPartPr/>
                <p14:nvPr/>
              </p14:nvContentPartPr>
              <p14:xfrm>
                <a:off x="377497" y="4337590"/>
                <a:ext cx="216000" cy="156960"/>
              </p14:xfrm>
            </p:contentPart>
          </mc:Choice>
          <mc:Fallback>
            <p:pic>
              <p:nvPicPr>
                <p:cNvPr id="23" name="Ink 22">
                  <a:extLst>
                    <a:ext uri="{FF2B5EF4-FFF2-40B4-BE49-F238E27FC236}">
                      <a16:creationId xmlns:a16="http://schemas.microsoft.com/office/drawing/2014/main" id="{21722D04-60D5-F7FA-B51C-A328EE672B42}"/>
                    </a:ext>
                  </a:extLst>
                </p:cNvPr>
                <p:cNvPicPr/>
                <p:nvPr/>
              </p:nvPicPr>
              <p:blipFill>
                <a:blip r:embed="rId27"/>
                <a:stretch>
                  <a:fillRect/>
                </a:stretch>
              </p:blipFill>
              <p:spPr>
                <a:xfrm>
                  <a:off x="359497" y="4319950"/>
                  <a:ext cx="25164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4" name="Ink 23">
                  <a:extLst>
                    <a:ext uri="{FF2B5EF4-FFF2-40B4-BE49-F238E27FC236}">
                      <a16:creationId xmlns:a16="http://schemas.microsoft.com/office/drawing/2014/main" id="{026BA815-6B2C-AFE6-B0FE-B9750D8F79E3}"/>
                    </a:ext>
                  </a:extLst>
                </p14:cNvPr>
                <p14:cNvContentPartPr/>
                <p14:nvPr/>
              </p14:nvContentPartPr>
              <p14:xfrm>
                <a:off x="588097" y="4434790"/>
                <a:ext cx="103680" cy="183600"/>
              </p14:xfrm>
            </p:contentPart>
          </mc:Choice>
          <mc:Fallback>
            <p:pic>
              <p:nvPicPr>
                <p:cNvPr id="24" name="Ink 23">
                  <a:extLst>
                    <a:ext uri="{FF2B5EF4-FFF2-40B4-BE49-F238E27FC236}">
                      <a16:creationId xmlns:a16="http://schemas.microsoft.com/office/drawing/2014/main" id="{026BA815-6B2C-AFE6-B0FE-B9750D8F79E3}"/>
                    </a:ext>
                  </a:extLst>
                </p:cNvPr>
                <p:cNvPicPr/>
                <p:nvPr/>
              </p:nvPicPr>
              <p:blipFill>
                <a:blip r:embed="rId29"/>
                <a:stretch>
                  <a:fillRect/>
                </a:stretch>
              </p:blipFill>
              <p:spPr>
                <a:xfrm>
                  <a:off x="570457" y="4417150"/>
                  <a:ext cx="13932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5" name="Ink 24">
                  <a:extLst>
                    <a:ext uri="{FF2B5EF4-FFF2-40B4-BE49-F238E27FC236}">
                      <a16:creationId xmlns:a16="http://schemas.microsoft.com/office/drawing/2014/main" id="{10F05BFF-B8A3-EF1C-3897-76FB49414A50}"/>
                    </a:ext>
                  </a:extLst>
                </p14:cNvPr>
                <p14:cNvContentPartPr/>
                <p14:nvPr/>
              </p14:nvContentPartPr>
              <p14:xfrm>
                <a:off x="858457" y="4466470"/>
                <a:ext cx="33120" cy="126360"/>
              </p14:xfrm>
            </p:contentPart>
          </mc:Choice>
          <mc:Fallback>
            <p:pic>
              <p:nvPicPr>
                <p:cNvPr id="25" name="Ink 24">
                  <a:extLst>
                    <a:ext uri="{FF2B5EF4-FFF2-40B4-BE49-F238E27FC236}">
                      <a16:creationId xmlns:a16="http://schemas.microsoft.com/office/drawing/2014/main" id="{10F05BFF-B8A3-EF1C-3897-76FB49414A50}"/>
                    </a:ext>
                  </a:extLst>
                </p:cNvPr>
                <p:cNvPicPr/>
                <p:nvPr/>
              </p:nvPicPr>
              <p:blipFill>
                <a:blip r:embed="rId31"/>
                <a:stretch>
                  <a:fillRect/>
                </a:stretch>
              </p:blipFill>
              <p:spPr>
                <a:xfrm>
                  <a:off x="840817" y="4448470"/>
                  <a:ext cx="6876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6" name="Ink 25">
                  <a:extLst>
                    <a:ext uri="{FF2B5EF4-FFF2-40B4-BE49-F238E27FC236}">
                      <a16:creationId xmlns:a16="http://schemas.microsoft.com/office/drawing/2014/main" id="{3F836789-CD30-274C-412F-44CCAFF17351}"/>
                    </a:ext>
                  </a:extLst>
                </p14:cNvPr>
                <p14:cNvContentPartPr/>
                <p14:nvPr/>
              </p14:nvContentPartPr>
              <p14:xfrm>
                <a:off x="853777" y="4350910"/>
                <a:ext cx="146520" cy="173160"/>
              </p14:xfrm>
            </p:contentPart>
          </mc:Choice>
          <mc:Fallback>
            <p:pic>
              <p:nvPicPr>
                <p:cNvPr id="26" name="Ink 25">
                  <a:extLst>
                    <a:ext uri="{FF2B5EF4-FFF2-40B4-BE49-F238E27FC236}">
                      <a16:creationId xmlns:a16="http://schemas.microsoft.com/office/drawing/2014/main" id="{3F836789-CD30-274C-412F-44CCAFF17351}"/>
                    </a:ext>
                  </a:extLst>
                </p:cNvPr>
                <p:cNvPicPr/>
                <p:nvPr/>
              </p:nvPicPr>
              <p:blipFill>
                <a:blip r:embed="rId33"/>
                <a:stretch>
                  <a:fillRect/>
                </a:stretch>
              </p:blipFill>
              <p:spPr>
                <a:xfrm>
                  <a:off x="835777" y="4332910"/>
                  <a:ext cx="18216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7" name="Ink 26">
                  <a:extLst>
                    <a:ext uri="{FF2B5EF4-FFF2-40B4-BE49-F238E27FC236}">
                      <a16:creationId xmlns:a16="http://schemas.microsoft.com/office/drawing/2014/main" id="{DA968C54-4C88-168B-2C88-B1FF9442057E}"/>
                    </a:ext>
                  </a:extLst>
                </p14:cNvPr>
                <p14:cNvContentPartPr/>
                <p14:nvPr/>
              </p14:nvContentPartPr>
              <p14:xfrm>
                <a:off x="974737" y="4435150"/>
                <a:ext cx="163440" cy="92520"/>
              </p14:xfrm>
            </p:contentPart>
          </mc:Choice>
          <mc:Fallback>
            <p:pic>
              <p:nvPicPr>
                <p:cNvPr id="27" name="Ink 26">
                  <a:extLst>
                    <a:ext uri="{FF2B5EF4-FFF2-40B4-BE49-F238E27FC236}">
                      <a16:creationId xmlns:a16="http://schemas.microsoft.com/office/drawing/2014/main" id="{DA968C54-4C88-168B-2C88-B1FF9442057E}"/>
                    </a:ext>
                  </a:extLst>
                </p:cNvPr>
                <p:cNvPicPr/>
                <p:nvPr/>
              </p:nvPicPr>
              <p:blipFill>
                <a:blip r:embed="rId35"/>
                <a:stretch>
                  <a:fillRect/>
                </a:stretch>
              </p:blipFill>
              <p:spPr>
                <a:xfrm>
                  <a:off x="957097" y="4417510"/>
                  <a:ext cx="19908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8" name="Ink 27">
                  <a:extLst>
                    <a:ext uri="{FF2B5EF4-FFF2-40B4-BE49-F238E27FC236}">
                      <a16:creationId xmlns:a16="http://schemas.microsoft.com/office/drawing/2014/main" id="{C32981EC-C019-2EFF-97DF-034705846256}"/>
                    </a:ext>
                  </a:extLst>
                </p14:cNvPr>
                <p14:cNvContentPartPr/>
                <p14:nvPr/>
              </p14:nvContentPartPr>
              <p14:xfrm>
                <a:off x="1217377" y="4359550"/>
                <a:ext cx="300960" cy="190800"/>
              </p14:xfrm>
            </p:contentPart>
          </mc:Choice>
          <mc:Fallback>
            <p:pic>
              <p:nvPicPr>
                <p:cNvPr id="28" name="Ink 27">
                  <a:extLst>
                    <a:ext uri="{FF2B5EF4-FFF2-40B4-BE49-F238E27FC236}">
                      <a16:creationId xmlns:a16="http://schemas.microsoft.com/office/drawing/2014/main" id="{C32981EC-C019-2EFF-97DF-034705846256}"/>
                    </a:ext>
                  </a:extLst>
                </p:cNvPr>
                <p:cNvPicPr/>
                <p:nvPr/>
              </p:nvPicPr>
              <p:blipFill>
                <a:blip r:embed="rId37"/>
                <a:stretch>
                  <a:fillRect/>
                </a:stretch>
              </p:blipFill>
              <p:spPr>
                <a:xfrm>
                  <a:off x="1199737" y="4341550"/>
                  <a:ext cx="336600" cy="226440"/>
                </a:xfrm>
                <a:prstGeom prst="rect">
                  <a:avLst/>
                </a:prstGeom>
              </p:spPr>
            </p:pic>
          </mc:Fallback>
        </mc:AlternateContent>
      </p:grpSp>
      <p:grpSp>
        <p:nvGrpSpPr>
          <p:cNvPr id="45" name="Group 44">
            <a:extLst>
              <a:ext uri="{FF2B5EF4-FFF2-40B4-BE49-F238E27FC236}">
                <a16:creationId xmlns:a16="http://schemas.microsoft.com/office/drawing/2014/main" id="{F6CA81F7-6044-559E-DE3E-92C9B6ADA994}"/>
              </a:ext>
            </a:extLst>
          </p:cNvPr>
          <p:cNvGrpSpPr/>
          <p:nvPr/>
        </p:nvGrpSpPr>
        <p:grpSpPr>
          <a:xfrm>
            <a:off x="436897" y="4997110"/>
            <a:ext cx="1684800" cy="964800"/>
            <a:chOff x="436897" y="4997110"/>
            <a:chExt cx="1684800" cy="964800"/>
          </a:xfrm>
        </p:grpSpPr>
        <mc:AlternateContent xmlns:mc="http://schemas.openxmlformats.org/markup-compatibility/2006">
          <mc:Choice xmlns:p14="http://schemas.microsoft.com/office/powerpoint/2010/main" Requires="p14">
            <p:contentPart p14:bwMode="auto" r:id="rId38">
              <p14:nvContentPartPr>
                <p14:cNvPr id="31" name="Ink 30">
                  <a:extLst>
                    <a:ext uri="{FF2B5EF4-FFF2-40B4-BE49-F238E27FC236}">
                      <a16:creationId xmlns:a16="http://schemas.microsoft.com/office/drawing/2014/main" id="{DE1C3236-1709-9E58-8983-4153CBB3E989}"/>
                    </a:ext>
                  </a:extLst>
                </p14:cNvPr>
                <p14:cNvContentPartPr/>
                <p14:nvPr/>
              </p14:nvContentPartPr>
              <p14:xfrm>
                <a:off x="581257" y="5047510"/>
                <a:ext cx="157680" cy="306360"/>
              </p14:xfrm>
            </p:contentPart>
          </mc:Choice>
          <mc:Fallback>
            <p:pic>
              <p:nvPicPr>
                <p:cNvPr id="31" name="Ink 30">
                  <a:extLst>
                    <a:ext uri="{FF2B5EF4-FFF2-40B4-BE49-F238E27FC236}">
                      <a16:creationId xmlns:a16="http://schemas.microsoft.com/office/drawing/2014/main" id="{DE1C3236-1709-9E58-8983-4153CBB3E989}"/>
                    </a:ext>
                  </a:extLst>
                </p:cNvPr>
                <p:cNvPicPr/>
                <p:nvPr/>
              </p:nvPicPr>
              <p:blipFill>
                <a:blip r:embed="rId39"/>
                <a:stretch>
                  <a:fillRect/>
                </a:stretch>
              </p:blipFill>
              <p:spPr>
                <a:xfrm>
                  <a:off x="563257" y="5029510"/>
                  <a:ext cx="193320" cy="3420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2" name="Ink 31">
                  <a:extLst>
                    <a:ext uri="{FF2B5EF4-FFF2-40B4-BE49-F238E27FC236}">
                      <a16:creationId xmlns:a16="http://schemas.microsoft.com/office/drawing/2014/main" id="{657DD9B7-4351-2A14-6DCD-652511D4ABAE}"/>
                    </a:ext>
                  </a:extLst>
                </p14:cNvPr>
                <p14:cNvContentPartPr/>
                <p14:nvPr/>
              </p14:nvContentPartPr>
              <p14:xfrm>
                <a:off x="854497" y="5208070"/>
                <a:ext cx="21960" cy="147240"/>
              </p14:xfrm>
            </p:contentPart>
          </mc:Choice>
          <mc:Fallback>
            <p:pic>
              <p:nvPicPr>
                <p:cNvPr id="32" name="Ink 31">
                  <a:extLst>
                    <a:ext uri="{FF2B5EF4-FFF2-40B4-BE49-F238E27FC236}">
                      <a16:creationId xmlns:a16="http://schemas.microsoft.com/office/drawing/2014/main" id="{657DD9B7-4351-2A14-6DCD-652511D4ABAE}"/>
                    </a:ext>
                  </a:extLst>
                </p:cNvPr>
                <p:cNvPicPr/>
                <p:nvPr/>
              </p:nvPicPr>
              <p:blipFill>
                <a:blip r:embed="rId41"/>
                <a:stretch>
                  <a:fillRect/>
                </a:stretch>
              </p:blipFill>
              <p:spPr>
                <a:xfrm>
                  <a:off x="836857" y="5190070"/>
                  <a:ext cx="5760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3" name="Ink 32">
                  <a:extLst>
                    <a:ext uri="{FF2B5EF4-FFF2-40B4-BE49-F238E27FC236}">
                      <a16:creationId xmlns:a16="http://schemas.microsoft.com/office/drawing/2014/main" id="{5FD1FEC6-D098-3E0C-B8AD-6E1B37A92588}"/>
                    </a:ext>
                  </a:extLst>
                </p14:cNvPr>
                <p14:cNvContentPartPr/>
                <p14:nvPr/>
              </p14:nvContentPartPr>
              <p14:xfrm>
                <a:off x="948817" y="5077390"/>
                <a:ext cx="195480" cy="209880"/>
              </p14:xfrm>
            </p:contentPart>
          </mc:Choice>
          <mc:Fallback>
            <p:pic>
              <p:nvPicPr>
                <p:cNvPr id="33" name="Ink 32">
                  <a:extLst>
                    <a:ext uri="{FF2B5EF4-FFF2-40B4-BE49-F238E27FC236}">
                      <a16:creationId xmlns:a16="http://schemas.microsoft.com/office/drawing/2014/main" id="{5FD1FEC6-D098-3E0C-B8AD-6E1B37A92588}"/>
                    </a:ext>
                  </a:extLst>
                </p:cNvPr>
                <p:cNvPicPr/>
                <p:nvPr/>
              </p:nvPicPr>
              <p:blipFill>
                <a:blip r:embed="rId43"/>
                <a:stretch>
                  <a:fillRect/>
                </a:stretch>
              </p:blipFill>
              <p:spPr>
                <a:xfrm>
                  <a:off x="931177" y="5059390"/>
                  <a:ext cx="23112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4" name="Ink 33">
                  <a:extLst>
                    <a:ext uri="{FF2B5EF4-FFF2-40B4-BE49-F238E27FC236}">
                      <a16:creationId xmlns:a16="http://schemas.microsoft.com/office/drawing/2014/main" id="{BA46C37B-0E9F-F4A6-427F-1FEC40374848}"/>
                    </a:ext>
                  </a:extLst>
                </p14:cNvPr>
                <p14:cNvContentPartPr/>
                <p14:nvPr/>
              </p14:nvContentPartPr>
              <p14:xfrm>
                <a:off x="1257337" y="5214550"/>
                <a:ext cx="23400" cy="70560"/>
              </p14:xfrm>
            </p:contentPart>
          </mc:Choice>
          <mc:Fallback>
            <p:pic>
              <p:nvPicPr>
                <p:cNvPr id="34" name="Ink 33">
                  <a:extLst>
                    <a:ext uri="{FF2B5EF4-FFF2-40B4-BE49-F238E27FC236}">
                      <a16:creationId xmlns:a16="http://schemas.microsoft.com/office/drawing/2014/main" id="{BA46C37B-0E9F-F4A6-427F-1FEC40374848}"/>
                    </a:ext>
                  </a:extLst>
                </p:cNvPr>
                <p:cNvPicPr/>
                <p:nvPr/>
              </p:nvPicPr>
              <p:blipFill>
                <a:blip r:embed="rId45"/>
                <a:stretch>
                  <a:fillRect/>
                </a:stretch>
              </p:blipFill>
              <p:spPr>
                <a:xfrm>
                  <a:off x="1239337" y="5196550"/>
                  <a:ext cx="5904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5" name="Ink 34">
                  <a:extLst>
                    <a:ext uri="{FF2B5EF4-FFF2-40B4-BE49-F238E27FC236}">
                      <a16:creationId xmlns:a16="http://schemas.microsoft.com/office/drawing/2014/main" id="{5603C689-6924-7BFD-E6C2-1D845E78CE4F}"/>
                    </a:ext>
                  </a:extLst>
                </p14:cNvPr>
                <p14:cNvContentPartPr/>
                <p14:nvPr/>
              </p14:nvContentPartPr>
              <p14:xfrm>
                <a:off x="1429777" y="5030950"/>
                <a:ext cx="129960" cy="230760"/>
              </p14:xfrm>
            </p:contentPart>
          </mc:Choice>
          <mc:Fallback>
            <p:pic>
              <p:nvPicPr>
                <p:cNvPr id="35" name="Ink 34">
                  <a:extLst>
                    <a:ext uri="{FF2B5EF4-FFF2-40B4-BE49-F238E27FC236}">
                      <a16:creationId xmlns:a16="http://schemas.microsoft.com/office/drawing/2014/main" id="{5603C689-6924-7BFD-E6C2-1D845E78CE4F}"/>
                    </a:ext>
                  </a:extLst>
                </p:cNvPr>
                <p:cNvPicPr/>
                <p:nvPr/>
              </p:nvPicPr>
              <p:blipFill>
                <a:blip r:embed="rId47"/>
                <a:stretch>
                  <a:fillRect/>
                </a:stretch>
              </p:blipFill>
              <p:spPr>
                <a:xfrm>
                  <a:off x="1412137" y="5012950"/>
                  <a:ext cx="16560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6" name="Ink 35">
                  <a:extLst>
                    <a:ext uri="{FF2B5EF4-FFF2-40B4-BE49-F238E27FC236}">
                      <a16:creationId xmlns:a16="http://schemas.microsoft.com/office/drawing/2014/main" id="{BB3F9218-3E27-028F-320A-AEE03BC91EA7}"/>
                    </a:ext>
                  </a:extLst>
                </p14:cNvPr>
                <p14:cNvContentPartPr/>
                <p14:nvPr/>
              </p14:nvContentPartPr>
              <p14:xfrm>
                <a:off x="1695457" y="5150830"/>
                <a:ext cx="33480" cy="137520"/>
              </p14:xfrm>
            </p:contentPart>
          </mc:Choice>
          <mc:Fallback>
            <p:pic>
              <p:nvPicPr>
                <p:cNvPr id="36" name="Ink 35">
                  <a:extLst>
                    <a:ext uri="{FF2B5EF4-FFF2-40B4-BE49-F238E27FC236}">
                      <a16:creationId xmlns:a16="http://schemas.microsoft.com/office/drawing/2014/main" id="{BB3F9218-3E27-028F-320A-AEE03BC91EA7}"/>
                    </a:ext>
                  </a:extLst>
                </p:cNvPr>
                <p:cNvPicPr/>
                <p:nvPr/>
              </p:nvPicPr>
              <p:blipFill>
                <a:blip r:embed="rId49"/>
                <a:stretch>
                  <a:fillRect/>
                </a:stretch>
              </p:blipFill>
              <p:spPr>
                <a:xfrm>
                  <a:off x="1677457" y="5133190"/>
                  <a:ext cx="6912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7" name="Ink 36">
                  <a:extLst>
                    <a:ext uri="{FF2B5EF4-FFF2-40B4-BE49-F238E27FC236}">
                      <a16:creationId xmlns:a16="http://schemas.microsoft.com/office/drawing/2014/main" id="{DB002640-1A93-86A3-F7B0-CB48B5698C61}"/>
                    </a:ext>
                  </a:extLst>
                </p14:cNvPr>
                <p14:cNvContentPartPr/>
                <p14:nvPr/>
              </p14:nvContentPartPr>
              <p14:xfrm>
                <a:off x="1776817" y="4997110"/>
                <a:ext cx="254160" cy="268560"/>
              </p14:xfrm>
            </p:contentPart>
          </mc:Choice>
          <mc:Fallback>
            <p:pic>
              <p:nvPicPr>
                <p:cNvPr id="37" name="Ink 36">
                  <a:extLst>
                    <a:ext uri="{FF2B5EF4-FFF2-40B4-BE49-F238E27FC236}">
                      <a16:creationId xmlns:a16="http://schemas.microsoft.com/office/drawing/2014/main" id="{DB002640-1A93-86A3-F7B0-CB48B5698C61}"/>
                    </a:ext>
                  </a:extLst>
                </p:cNvPr>
                <p:cNvPicPr/>
                <p:nvPr/>
              </p:nvPicPr>
              <p:blipFill>
                <a:blip r:embed="rId51"/>
                <a:stretch>
                  <a:fillRect/>
                </a:stretch>
              </p:blipFill>
              <p:spPr>
                <a:xfrm>
                  <a:off x="1758817" y="4979110"/>
                  <a:ext cx="28980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8" name="Ink 37">
                  <a:extLst>
                    <a:ext uri="{FF2B5EF4-FFF2-40B4-BE49-F238E27FC236}">
                      <a16:creationId xmlns:a16="http://schemas.microsoft.com/office/drawing/2014/main" id="{8DA2C404-B5C3-2A2C-A1C0-CA903045C4FF}"/>
                    </a:ext>
                  </a:extLst>
                </p14:cNvPr>
                <p14:cNvContentPartPr/>
                <p14:nvPr/>
              </p14:nvContentPartPr>
              <p14:xfrm>
                <a:off x="846577" y="5600830"/>
                <a:ext cx="200160" cy="150840"/>
              </p14:xfrm>
            </p:contentPart>
          </mc:Choice>
          <mc:Fallback>
            <p:pic>
              <p:nvPicPr>
                <p:cNvPr id="38" name="Ink 37">
                  <a:extLst>
                    <a:ext uri="{FF2B5EF4-FFF2-40B4-BE49-F238E27FC236}">
                      <a16:creationId xmlns:a16="http://schemas.microsoft.com/office/drawing/2014/main" id="{8DA2C404-B5C3-2A2C-A1C0-CA903045C4FF}"/>
                    </a:ext>
                  </a:extLst>
                </p:cNvPr>
                <p:cNvPicPr/>
                <p:nvPr/>
              </p:nvPicPr>
              <p:blipFill>
                <a:blip r:embed="rId53"/>
                <a:stretch>
                  <a:fillRect/>
                </a:stretch>
              </p:blipFill>
              <p:spPr>
                <a:xfrm>
                  <a:off x="828937" y="5582830"/>
                  <a:ext cx="23580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9" name="Ink 38">
                  <a:extLst>
                    <a:ext uri="{FF2B5EF4-FFF2-40B4-BE49-F238E27FC236}">
                      <a16:creationId xmlns:a16="http://schemas.microsoft.com/office/drawing/2014/main" id="{3DBEDE91-640B-9BF1-E0B0-D04390393960}"/>
                    </a:ext>
                  </a:extLst>
                </p14:cNvPr>
                <p14:cNvContentPartPr/>
                <p14:nvPr/>
              </p14:nvContentPartPr>
              <p14:xfrm>
                <a:off x="1091017" y="5552230"/>
                <a:ext cx="156960" cy="169920"/>
              </p14:xfrm>
            </p:contentPart>
          </mc:Choice>
          <mc:Fallback>
            <p:pic>
              <p:nvPicPr>
                <p:cNvPr id="39" name="Ink 38">
                  <a:extLst>
                    <a:ext uri="{FF2B5EF4-FFF2-40B4-BE49-F238E27FC236}">
                      <a16:creationId xmlns:a16="http://schemas.microsoft.com/office/drawing/2014/main" id="{3DBEDE91-640B-9BF1-E0B0-D04390393960}"/>
                    </a:ext>
                  </a:extLst>
                </p:cNvPr>
                <p:cNvPicPr/>
                <p:nvPr/>
              </p:nvPicPr>
              <p:blipFill>
                <a:blip r:embed="rId55"/>
                <a:stretch>
                  <a:fillRect/>
                </a:stretch>
              </p:blipFill>
              <p:spPr>
                <a:xfrm>
                  <a:off x="1073017" y="5534590"/>
                  <a:ext cx="19260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0" name="Ink 39">
                  <a:extLst>
                    <a:ext uri="{FF2B5EF4-FFF2-40B4-BE49-F238E27FC236}">
                      <a16:creationId xmlns:a16="http://schemas.microsoft.com/office/drawing/2014/main" id="{09745FBC-874C-3B5B-9CD8-05BE8AE2D444}"/>
                    </a:ext>
                  </a:extLst>
                </p14:cNvPr>
                <p14:cNvContentPartPr/>
                <p14:nvPr/>
              </p14:nvContentPartPr>
              <p14:xfrm>
                <a:off x="1348057" y="5498590"/>
                <a:ext cx="96840" cy="181440"/>
              </p14:xfrm>
            </p:contentPart>
          </mc:Choice>
          <mc:Fallback>
            <p:pic>
              <p:nvPicPr>
                <p:cNvPr id="40" name="Ink 39">
                  <a:extLst>
                    <a:ext uri="{FF2B5EF4-FFF2-40B4-BE49-F238E27FC236}">
                      <a16:creationId xmlns:a16="http://schemas.microsoft.com/office/drawing/2014/main" id="{09745FBC-874C-3B5B-9CD8-05BE8AE2D444}"/>
                    </a:ext>
                  </a:extLst>
                </p:cNvPr>
                <p:cNvPicPr/>
                <p:nvPr/>
              </p:nvPicPr>
              <p:blipFill>
                <a:blip r:embed="rId57"/>
                <a:stretch>
                  <a:fillRect/>
                </a:stretch>
              </p:blipFill>
              <p:spPr>
                <a:xfrm>
                  <a:off x="1330417" y="5480950"/>
                  <a:ext cx="13248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1" name="Ink 40">
                  <a:extLst>
                    <a:ext uri="{FF2B5EF4-FFF2-40B4-BE49-F238E27FC236}">
                      <a16:creationId xmlns:a16="http://schemas.microsoft.com/office/drawing/2014/main" id="{6F777A11-A4B4-A32F-7372-720BCB514834}"/>
                    </a:ext>
                  </a:extLst>
                </p14:cNvPr>
                <p14:cNvContentPartPr/>
                <p14:nvPr/>
              </p14:nvContentPartPr>
              <p14:xfrm>
                <a:off x="1485217" y="5459710"/>
                <a:ext cx="153000" cy="187200"/>
              </p14:xfrm>
            </p:contentPart>
          </mc:Choice>
          <mc:Fallback>
            <p:pic>
              <p:nvPicPr>
                <p:cNvPr id="41" name="Ink 40">
                  <a:extLst>
                    <a:ext uri="{FF2B5EF4-FFF2-40B4-BE49-F238E27FC236}">
                      <a16:creationId xmlns:a16="http://schemas.microsoft.com/office/drawing/2014/main" id="{6F777A11-A4B4-A32F-7372-720BCB514834}"/>
                    </a:ext>
                  </a:extLst>
                </p:cNvPr>
                <p:cNvPicPr/>
                <p:nvPr/>
              </p:nvPicPr>
              <p:blipFill>
                <a:blip r:embed="rId59"/>
                <a:stretch>
                  <a:fillRect/>
                </a:stretch>
              </p:blipFill>
              <p:spPr>
                <a:xfrm>
                  <a:off x="1467577" y="5442070"/>
                  <a:ext cx="18864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2" name="Ink 41">
                  <a:extLst>
                    <a:ext uri="{FF2B5EF4-FFF2-40B4-BE49-F238E27FC236}">
                      <a16:creationId xmlns:a16="http://schemas.microsoft.com/office/drawing/2014/main" id="{5760C524-A756-08C2-B6E2-D2F9186293FC}"/>
                    </a:ext>
                  </a:extLst>
                </p14:cNvPr>
                <p14:cNvContentPartPr/>
                <p14:nvPr/>
              </p14:nvContentPartPr>
              <p14:xfrm>
                <a:off x="844417" y="5788390"/>
                <a:ext cx="128520" cy="25560"/>
              </p14:xfrm>
            </p:contentPart>
          </mc:Choice>
          <mc:Fallback>
            <p:pic>
              <p:nvPicPr>
                <p:cNvPr id="42" name="Ink 41">
                  <a:extLst>
                    <a:ext uri="{FF2B5EF4-FFF2-40B4-BE49-F238E27FC236}">
                      <a16:creationId xmlns:a16="http://schemas.microsoft.com/office/drawing/2014/main" id="{5760C524-A756-08C2-B6E2-D2F9186293FC}"/>
                    </a:ext>
                  </a:extLst>
                </p:cNvPr>
                <p:cNvPicPr/>
                <p:nvPr/>
              </p:nvPicPr>
              <p:blipFill>
                <a:blip r:embed="rId61"/>
                <a:stretch>
                  <a:fillRect/>
                </a:stretch>
              </p:blipFill>
              <p:spPr>
                <a:xfrm>
                  <a:off x="826777" y="5770390"/>
                  <a:ext cx="16416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3" name="Ink 42">
                  <a:extLst>
                    <a:ext uri="{FF2B5EF4-FFF2-40B4-BE49-F238E27FC236}">
                      <a16:creationId xmlns:a16="http://schemas.microsoft.com/office/drawing/2014/main" id="{891B011F-9043-127D-E7FB-2611B635C0EC}"/>
                    </a:ext>
                  </a:extLst>
                </p14:cNvPr>
                <p14:cNvContentPartPr/>
                <p14:nvPr/>
              </p14:nvContentPartPr>
              <p14:xfrm>
                <a:off x="1251217" y="5683630"/>
                <a:ext cx="611640" cy="95760"/>
              </p14:xfrm>
            </p:contentPart>
          </mc:Choice>
          <mc:Fallback>
            <p:pic>
              <p:nvPicPr>
                <p:cNvPr id="43" name="Ink 42">
                  <a:extLst>
                    <a:ext uri="{FF2B5EF4-FFF2-40B4-BE49-F238E27FC236}">
                      <a16:creationId xmlns:a16="http://schemas.microsoft.com/office/drawing/2014/main" id="{891B011F-9043-127D-E7FB-2611B635C0EC}"/>
                    </a:ext>
                  </a:extLst>
                </p:cNvPr>
                <p:cNvPicPr/>
                <p:nvPr/>
              </p:nvPicPr>
              <p:blipFill>
                <a:blip r:embed="rId63"/>
                <a:stretch>
                  <a:fillRect/>
                </a:stretch>
              </p:blipFill>
              <p:spPr>
                <a:xfrm>
                  <a:off x="1233217" y="5665630"/>
                  <a:ext cx="64728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4" name="Ink 43">
                  <a:extLst>
                    <a:ext uri="{FF2B5EF4-FFF2-40B4-BE49-F238E27FC236}">
                      <a16:creationId xmlns:a16="http://schemas.microsoft.com/office/drawing/2014/main" id="{9D57983C-DBD6-9742-B2B8-3B1220E61B5B}"/>
                    </a:ext>
                  </a:extLst>
                </p14:cNvPr>
                <p14:cNvContentPartPr/>
                <p14:nvPr/>
              </p14:nvContentPartPr>
              <p14:xfrm>
                <a:off x="436897" y="5308150"/>
                <a:ext cx="1684800" cy="653760"/>
              </p14:xfrm>
            </p:contentPart>
          </mc:Choice>
          <mc:Fallback>
            <p:pic>
              <p:nvPicPr>
                <p:cNvPr id="44" name="Ink 43">
                  <a:extLst>
                    <a:ext uri="{FF2B5EF4-FFF2-40B4-BE49-F238E27FC236}">
                      <a16:creationId xmlns:a16="http://schemas.microsoft.com/office/drawing/2014/main" id="{9D57983C-DBD6-9742-B2B8-3B1220E61B5B}"/>
                    </a:ext>
                  </a:extLst>
                </p:cNvPr>
                <p:cNvPicPr/>
                <p:nvPr/>
              </p:nvPicPr>
              <p:blipFill>
                <a:blip r:embed="rId65"/>
                <a:stretch>
                  <a:fillRect/>
                </a:stretch>
              </p:blipFill>
              <p:spPr>
                <a:xfrm>
                  <a:off x="418897" y="5290510"/>
                  <a:ext cx="1720440" cy="689400"/>
                </a:xfrm>
                <a:prstGeom prst="rect">
                  <a:avLst/>
                </a:prstGeom>
              </p:spPr>
            </p:pic>
          </mc:Fallback>
        </mc:AlternateContent>
      </p:grpSp>
      <p:grpSp>
        <p:nvGrpSpPr>
          <p:cNvPr id="62" name="Group 61">
            <a:extLst>
              <a:ext uri="{FF2B5EF4-FFF2-40B4-BE49-F238E27FC236}">
                <a16:creationId xmlns:a16="http://schemas.microsoft.com/office/drawing/2014/main" id="{2D6A59FC-D3B1-DA4B-FF83-6963F979A691}"/>
              </a:ext>
            </a:extLst>
          </p:cNvPr>
          <p:cNvGrpSpPr/>
          <p:nvPr/>
        </p:nvGrpSpPr>
        <p:grpSpPr>
          <a:xfrm>
            <a:off x="926137" y="1044310"/>
            <a:ext cx="362880" cy="517320"/>
            <a:chOff x="926137" y="1044310"/>
            <a:chExt cx="362880" cy="517320"/>
          </a:xfrm>
        </p:grpSpPr>
        <mc:AlternateContent xmlns:mc="http://schemas.openxmlformats.org/markup-compatibility/2006">
          <mc:Choice xmlns:p14="http://schemas.microsoft.com/office/powerpoint/2010/main" Requires="p14">
            <p:contentPart p14:bwMode="auto" r:id="rId66">
              <p14:nvContentPartPr>
                <p14:cNvPr id="57" name="Ink 56">
                  <a:extLst>
                    <a:ext uri="{FF2B5EF4-FFF2-40B4-BE49-F238E27FC236}">
                      <a16:creationId xmlns:a16="http://schemas.microsoft.com/office/drawing/2014/main" id="{F91D6DCE-D86E-6629-A244-637668C1E29D}"/>
                    </a:ext>
                  </a:extLst>
                </p14:cNvPr>
                <p14:cNvContentPartPr/>
                <p14:nvPr/>
              </p14:nvContentPartPr>
              <p14:xfrm>
                <a:off x="926137" y="1044310"/>
                <a:ext cx="330120" cy="263880"/>
              </p14:xfrm>
            </p:contentPart>
          </mc:Choice>
          <mc:Fallback>
            <p:pic>
              <p:nvPicPr>
                <p:cNvPr id="57" name="Ink 56">
                  <a:extLst>
                    <a:ext uri="{FF2B5EF4-FFF2-40B4-BE49-F238E27FC236}">
                      <a16:creationId xmlns:a16="http://schemas.microsoft.com/office/drawing/2014/main" id="{F91D6DCE-D86E-6629-A244-637668C1E29D}"/>
                    </a:ext>
                  </a:extLst>
                </p:cNvPr>
                <p:cNvPicPr/>
                <p:nvPr/>
              </p:nvPicPr>
              <p:blipFill>
                <a:blip r:embed="rId67"/>
                <a:stretch>
                  <a:fillRect/>
                </a:stretch>
              </p:blipFill>
              <p:spPr>
                <a:xfrm>
                  <a:off x="908137" y="1026310"/>
                  <a:ext cx="36576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8" name="Ink 57">
                  <a:extLst>
                    <a:ext uri="{FF2B5EF4-FFF2-40B4-BE49-F238E27FC236}">
                      <a16:creationId xmlns:a16="http://schemas.microsoft.com/office/drawing/2014/main" id="{90668B6E-F56A-94FE-9CAF-DDE3DBD5DA77}"/>
                    </a:ext>
                  </a:extLst>
                </p14:cNvPr>
                <p14:cNvContentPartPr/>
                <p14:nvPr/>
              </p14:nvContentPartPr>
              <p14:xfrm>
                <a:off x="986257" y="1317910"/>
                <a:ext cx="302760" cy="243720"/>
              </p14:xfrm>
            </p:contentPart>
          </mc:Choice>
          <mc:Fallback>
            <p:pic>
              <p:nvPicPr>
                <p:cNvPr id="58" name="Ink 57">
                  <a:extLst>
                    <a:ext uri="{FF2B5EF4-FFF2-40B4-BE49-F238E27FC236}">
                      <a16:creationId xmlns:a16="http://schemas.microsoft.com/office/drawing/2014/main" id="{90668B6E-F56A-94FE-9CAF-DDE3DBD5DA77}"/>
                    </a:ext>
                  </a:extLst>
                </p:cNvPr>
                <p:cNvPicPr/>
                <p:nvPr/>
              </p:nvPicPr>
              <p:blipFill>
                <a:blip r:embed="rId69"/>
                <a:stretch>
                  <a:fillRect/>
                </a:stretch>
              </p:blipFill>
              <p:spPr>
                <a:xfrm>
                  <a:off x="968257" y="1299910"/>
                  <a:ext cx="338400" cy="2793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9" name="Ink 58">
                  <a:extLst>
                    <a:ext uri="{FF2B5EF4-FFF2-40B4-BE49-F238E27FC236}">
                      <a16:creationId xmlns:a16="http://schemas.microsoft.com/office/drawing/2014/main" id="{5DECD1D4-5057-CEE0-B81F-2BF662112F8A}"/>
                    </a:ext>
                  </a:extLst>
                </p14:cNvPr>
                <p14:cNvContentPartPr/>
                <p14:nvPr/>
              </p14:nvContentPartPr>
              <p14:xfrm>
                <a:off x="1013257" y="1204870"/>
                <a:ext cx="149040" cy="63000"/>
              </p14:xfrm>
            </p:contentPart>
          </mc:Choice>
          <mc:Fallback>
            <p:pic>
              <p:nvPicPr>
                <p:cNvPr id="59" name="Ink 58">
                  <a:extLst>
                    <a:ext uri="{FF2B5EF4-FFF2-40B4-BE49-F238E27FC236}">
                      <a16:creationId xmlns:a16="http://schemas.microsoft.com/office/drawing/2014/main" id="{5DECD1D4-5057-CEE0-B81F-2BF662112F8A}"/>
                    </a:ext>
                  </a:extLst>
                </p:cNvPr>
                <p:cNvPicPr/>
                <p:nvPr/>
              </p:nvPicPr>
              <p:blipFill>
                <a:blip r:embed="rId71"/>
                <a:stretch>
                  <a:fillRect/>
                </a:stretch>
              </p:blipFill>
              <p:spPr>
                <a:xfrm>
                  <a:off x="995257" y="1187230"/>
                  <a:ext cx="18468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60" name="Ink 59">
                  <a:extLst>
                    <a:ext uri="{FF2B5EF4-FFF2-40B4-BE49-F238E27FC236}">
                      <a16:creationId xmlns:a16="http://schemas.microsoft.com/office/drawing/2014/main" id="{A2BA8106-19F6-7BF8-C9F6-711B4DD3D4B2}"/>
                    </a:ext>
                  </a:extLst>
                </p14:cNvPr>
                <p14:cNvContentPartPr/>
                <p14:nvPr/>
              </p14:nvContentPartPr>
              <p14:xfrm>
                <a:off x="1010377" y="1169230"/>
                <a:ext cx="15840" cy="16560"/>
              </p14:xfrm>
            </p:contentPart>
          </mc:Choice>
          <mc:Fallback>
            <p:pic>
              <p:nvPicPr>
                <p:cNvPr id="60" name="Ink 59">
                  <a:extLst>
                    <a:ext uri="{FF2B5EF4-FFF2-40B4-BE49-F238E27FC236}">
                      <a16:creationId xmlns:a16="http://schemas.microsoft.com/office/drawing/2014/main" id="{A2BA8106-19F6-7BF8-C9F6-711B4DD3D4B2}"/>
                    </a:ext>
                  </a:extLst>
                </p:cNvPr>
                <p:cNvPicPr/>
                <p:nvPr/>
              </p:nvPicPr>
              <p:blipFill>
                <a:blip r:embed="rId73"/>
                <a:stretch>
                  <a:fillRect/>
                </a:stretch>
              </p:blipFill>
              <p:spPr>
                <a:xfrm>
                  <a:off x="992737" y="1151590"/>
                  <a:ext cx="5148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61" name="Ink 60">
                  <a:extLst>
                    <a:ext uri="{FF2B5EF4-FFF2-40B4-BE49-F238E27FC236}">
                      <a16:creationId xmlns:a16="http://schemas.microsoft.com/office/drawing/2014/main" id="{7FFFD3D9-9A02-21FF-9EAC-F3546C7B66F2}"/>
                    </a:ext>
                  </a:extLst>
                </p14:cNvPr>
                <p14:cNvContentPartPr/>
                <p14:nvPr/>
              </p14:nvContentPartPr>
              <p14:xfrm>
                <a:off x="1134937" y="1163470"/>
                <a:ext cx="3240" cy="9360"/>
              </p14:xfrm>
            </p:contentPart>
          </mc:Choice>
          <mc:Fallback>
            <p:pic>
              <p:nvPicPr>
                <p:cNvPr id="61" name="Ink 60">
                  <a:extLst>
                    <a:ext uri="{FF2B5EF4-FFF2-40B4-BE49-F238E27FC236}">
                      <a16:creationId xmlns:a16="http://schemas.microsoft.com/office/drawing/2014/main" id="{7FFFD3D9-9A02-21FF-9EAC-F3546C7B66F2}"/>
                    </a:ext>
                  </a:extLst>
                </p:cNvPr>
                <p:cNvPicPr/>
                <p:nvPr/>
              </p:nvPicPr>
              <p:blipFill>
                <a:blip r:embed="rId75"/>
                <a:stretch>
                  <a:fillRect/>
                </a:stretch>
              </p:blipFill>
              <p:spPr>
                <a:xfrm>
                  <a:off x="1117297" y="1145470"/>
                  <a:ext cx="38880" cy="45000"/>
                </a:xfrm>
                <a:prstGeom prst="rect">
                  <a:avLst/>
                </a:prstGeom>
              </p:spPr>
            </p:pic>
          </mc:Fallback>
        </mc:AlternateContent>
      </p:grpSp>
      <p:grpSp>
        <p:nvGrpSpPr>
          <p:cNvPr id="70" name="Group 69">
            <a:extLst>
              <a:ext uri="{FF2B5EF4-FFF2-40B4-BE49-F238E27FC236}">
                <a16:creationId xmlns:a16="http://schemas.microsoft.com/office/drawing/2014/main" id="{CAC7D46A-D331-C6B2-9049-AF224DDA5A5E}"/>
              </a:ext>
            </a:extLst>
          </p:cNvPr>
          <p:cNvGrpSpPr/>
          <p:nvPr/>
        </p:nvGrpSpPr>
        <p:grpSpPr>
          <a:xfrm>
            <a:off x="1052857" y="1559110"/>
            <a:ext cx="987840" cy="566640"/>
            <a:chOff x="1052857" y="1559110"/>
            <a:chExt cx="987840" cy="566640"/>
          </a:xfrm>
        </p:grpSpPr>
        <mc:AlternateContent xmlns:mc="http://schemas.openxmlformats.org/markup-compatibility/2006">
          <mc:Choice xmlns:p14="http://schemas.microsoft.com/office/powerpoint/2010/main" Requires="p14">
            <p:contentPart p14:bwMode="auto" r:id="rId76">
              <p14:nvContentPartPr>
                <p14:cNvPr id="63" name="Ink 62">
                  <a:extLst>
                    <a:ext uri="{FF2B5EF4-FFF2-40B4-BE49-F238E27FC236}">
                      <a16:creationId xmlns:a16="http://schemas.microsoft.com/office/drawing/2014/main" id="{C850FE2F-1056-C1B3-C36E-F68109778568}"/>
                    </a:ext>
                  </a:extLst>
                </p14:cNvPr>
                <p14:cNvContentPartPr/>
                <p14:nvPr/>
              </p14:nvContentPartPr>
              <p14:xfrm>
                <a:off x="1052857" y="1699510"/>
                <a:ext cx="434520" cy="251280"/>
              </p14:xfrm>
            </p:contentPart>
          </mc:Choice>
          <mc:Fallback>
            <p:pic>
              <p:nvPicPr>
                <p:cNvPr id="63" name="Ink 62">
                  <a:extLst>
                    <a:ext uri="{FF2B5EF4-FFF2-40B4-BE49-F238E27FC236}">
                      <a16:creationId xmlns:a16="http://schemas.microsoft.com/office/drawing/2014/main" id="{C850FE2F-1056-C1B3-C36E-F68109778568}"/>
                    </a:ext>
                  </a:extLst>
                </p:cNvPr>
                <p:cNvPicPr/>
                <p:nvPr/>
              </p:nvPicPr>
              <p:blipFill>
                <a:blip r:embed="rId77"/>
                <a:stretch>
                  <a:fillRect/>
                </a:stretch>
              </p:blipFill>
              <p:spPr>
                <a:xfrm>
                  <a:off x="1034857" y="1681510"/>
                  <a:ext cx="47016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64" name="Ink 63">
                  <a:extLst>
                    <a:ext uri="{FF2B5EF4-FFF2-40B4-BE49-F238E27FC236}">
                      <a16:creationId xmlns:a16="http://schemas.microsoft.com/office/drawing/2014/main" id="{BC030D49-863D-40A3-4999-D84D54FCDE19}"/>
                    </a:ext>
                  </a:extLst>
                </p14:cNvPr>
                <p14:cNvContentPartPr/>
                <p14:nvPr/>
              </p14:nvContentPartPr>
              <p14:xfrm>
                <a:off x="1531657" y="1798150"/>
                <a:ext cx="138600" cy="121320"/>
              </p14:xfrm>
            </p:contentPart>
          </mc:Choice>
          <mc:Fallback>
            <p:pic>
              <p:nvPicPr>
                <p:cNvPr id="64" name="Ink 63">
                  <a:extLst>
                    <a:ext uri="{FF2B5EF4-FFF2-40B4-BE49-F238E27FC236}">
                      <a16:creationId xmlns:a16="http://schemas.microsoft.com/office/drawing/2014/main" id="{BC030D49-863D-40A3-4999-D84D54FCDE19}"/>
                    </a:ext>
                  </a:extLst>
                </p:cNvPr>
                <p:cNvPicPr/>
                <p:nvPr/>
              </p:nvPicPr>
              <p:blipFill>
                <a:blip r:embed="rId79"/>
                <a:stretch>
                  <a:fillRect/>
                </a:stretch>
              </p:blipFill>
              <p:spPr>
                <a:xfrm>
                  <a:off x="1514017" y="1780510"/>
                  <a:ext cx="17424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65" name="Ink 64">
                  <a:extLst>
                    <a:ext uri="{FF2B5EF4-FFF2-40B4-BE49-F238E27FC236}">
                      <a16:creationId xmlns:a16="http://schemas.microsoft.com/office/drawing/2014/main" id="{6AE0CD3C-AA5B-D80C-F788-CF570C0EF9F6}"/>
                    </a:ext>
                  </a:extLst>
                </p14:cNvPr>
                <p14:cNvContentPartPr/>
                <p14:nvPr/>
              </p14:nvContentPartPr>
              <p14:xfrm>
                <a:off x="1701217" y="1763590"/>
                <a:ext cx="104040" cy="118440"/>
              </p14:xfrm>
            </p:contentPart>
          </mc:Choice>
          <mc:Fallback>
            <p:pic>
              <p:nvPicPr>
                <p:cNvPr id="65" name="Ink 64">
                  <a:extLst>
                    <a:ext uri="{FF2B5EF4-FFF2-40B4-BE49-F238E27FC236}">
                      <a16:creationId xmlns:a16="http://schemas.microsoft.com/office/drawing/2014/main" id="{6AE0CD3C-AA5B-D80C-F788-CF570C0EF9F6}"/>
                    </a:ext>
                  </a:extLst>
                </p:cNvPr>
                <p:cNvPicPr/>
                <p:nvPr/>
              </p:nvPicPr>
              <p:blipFill>
                <a:blip r:embed="rId81"/>
                <a:stretch>
                  <a:fillRect/>
                </a:stretch>
              </p:blipFill>
              <p:spPr>
                <a:xfrm>
                  <a:off x="1683217" y="1745590"/>
                  <a:ext cx="13968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6" name="Ink 65">
                  <a:extLst>
                    <a:ext uri="{FF2B5EF4-FFF2-40B4-BE49-F238E27FC236}">
                      <a16:creationId xmlns:a16="http://schemas.microsoft.com/office/drawing/2014/main" id="{41057699-700A-D057-357C-65B8B2C8EB1B}"/>
                    </a:ext>
                  </a:extLst>
                </p14:cNvPr>
                <p14:cNvContentPartPr/>
                <p14:nvPr/>
              </p14:nvContentPartPr>
              <p14:xfrm>
                <a:off x="1843057" y="1731190"/>
                <a:ext cx="13320" cy="153720"/>
              </p14:xfrm>
            </p:contentPart>
          </mc:Choice>
          <mc:Fallback>
            <p:pic>
              <p:nvPicPr>
                <p:cNvPr id="66" name="Ink 65">
                  <a:extLst>
                    <a:ext uri="{FF2B5EF4-FFF2-40B4-BE49-F238E27FC236}">
                      <a16:creationId xmlns:a16="http://schemas.microsoft.com/office/drawing/2014/main" id="{41057699-700A-D057-357C-65B8B2C8EB1B}"/>
                    </a:ext>
                  </a:extLst>
                </p:cNvPr>
                <p:cNvPicPr/>
                <p:nvPr/>
              </p:nvPicPr>
              <p:blipFill>
                <a:blip r:embed="rId83"/>
                <a:stretch>
                  <a:fillRect/>
                </a:stretch>
              </p:blipFill>
              <p:spPr>
                <a:xfrm>
                  <a:off x="1825057" y="1713190"/>
                  <a:ext cx="4896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7" name="Ink 66">
                  <a:extLst>
                    <a:ext uri="{FF2B5EF4-FFF2-40B4-BE49-F238E27FC236}">
                      <a16:creationId xmlns:a16="http://schemas.microsoft.com/office/drawing/2014/main" id="{5B36189E-1B4D-BAED-96C2-E494B5440648}"/>
                    </a:ext>
                  </a:extLst>
                </p14:cNvPr>
                <p14:cNvContentPartPr/>
                <p14:nvPr/>
              </p14:nvContentPartPr>
              <p14:xfrm>
                <a:off x="1422577" y="1922350"/>
                <a:ext cx="618120" cy="104400"/>
              </p14:xfrm>
            </p:contentPart>
          </mc:Choice>
          <mc:Fallback>
            <p:pic>
              <p:nvPicPr>
                <p:cNvPr id="67" name="Ink 66">
                  <a:extLst>
                    <a:ext uri="{FF2B5EF4-FFF2-40B4-BE49-F238E27FC236}">
                      <a16:creationId xmlns:a16="http://schemas.microsoft.com/office/drawing/2014/main" id="{5B36189E-1B4D-BAED-96C2-E494B5440648}"/>
                    </a:ext>
                  </a:extLst>
                </p:cNvPr>
                <p:cNvPicPr/>
                <p:nvPr/>
              </p:nvPicPr>
              <p:blipFill>
                <a:blip r:embed="rId85"/>
                <a:stretch>
                  <a:fillRect/>
                </a:stretch>
              </p:blipFill>
              <p:spPr>
                <a:xfrm>
                  <a:off x="1404937" y="1904710"/>
                  <a:ext cx="65376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9" name="Ink 68">
                  <a:extLst>
                    <a:ext uri="{FF2B5EF4-FFF2-40B4-BE49-F238E27FC236}">
                      <a16:creationId xmlns:a16="http://schemas.microsoft.com/office/drawing/2014/main" id="{0C354929-CA74-BFE4-8CF2-91FB2307D58A}"/>
                    </a:ext>
                  </a:extLst>
                </p14:cNvPr>
                <p14:cNvContentPartPr/>
                <p14:nvPr/>
              </p14:nvContentPartPr>
              <p14:xfrm>
                <a:off x="1316377" y="1559110"/>
                <a:ext cx="697320" cy="566640"/>
              </p14:xfrm>
            </p:contentPart>
          </mc:Choice>
          <mc:Fallback>
            <p:pic>
              <p:nvPicPr>
                <p:cNvPr id="69" name="Ink 68">
                  <a:extLst>
                    <a:ext uri="{FF2B5EF4-FFF2-40B4-BE49-F238E27FC236}">
                      <a16:creationId xmlns:a16="http://schemas.microsoft.com/office/drawing/2014/main" id="{0C354929-CA74-BFE4-8CF2-91FB2307D58A}"/>
                    </a:ext>
                  </a:extLst>
                </p:cNvPr>
                <p:cNvPicPr/>
                <p:nvPr/>
              </p:nvPicPr>
              <p:blipFill>
                <a:blip r:embed="rId87"/>
                <a:stretch>
                  <a:fillRect/>
                </a:stretch>
              </p:blipFill>
              <p:spPr>
                <a:xfrm>
                  <a:off x="1298377" y="1541470"/>
                  <a:ext cx="732960" cy="602280"/>
                </a:xfrm>
                <a:prstGeom prst="rect">
                  <a:avLst/>
                </a:prstGeom>
              </p:spPr>
            </p:pic>
          </mc:Fallback>
        </mc:AlternateContent>
      </p:grpSp>
      <p:grpSp>
        <p:nvGrpSpPr>
          <p:cNvPr id="85" name="Group 84">
            <a:extLst>
              <a:ext uri="{FF2B5EF4-FFF2-40B4-BE49-F238E27FC236}">
                <a16:creationId xmlns:a16="http://schemas.microsoft.com/office/drawing/2014/main" id="{0E96FD78-BE09-6772-A848-1B0729294F4C}"/>
              </a:ext>
            </a:extLst>
          </p:cNvPr>
          <p:cNvGrpSpPr/>
          <p:nvPr/>
        </p:nvGrpSpPr>
        <p:grpSpPr>
          <a:xfrm>
            <a:off x="8790337" y="4444870"/>
            <a:ext cx="2249280" cy="440280"/>
            <a:chOff x="8790337" y="4444870"/>
            <a:chExt cx="2249280" cy="440280"/>
          </a:xfrm>
        </p:grpSpPr>
        <mc:AlternateContent xmlns:mc="http://schemas.openxmlformats.org/markup-compatibility/2006">
          <mc:Choice xmlns:p14="http://schemas.microsoft.com/office/powerpoint/2010/main" Requires="p14">
            <p:contentPart p14:bwMode="auto" r:id="rId88">
              <p14:nvContentPartPr>
                <p14:cNvPr id="71" name="Ink 70">
                  <a:extLst>
                    <a:ext uri="{FF2B5EF4-FFF2-40B4-BE49-F238E27FC236}">
                      <a16:creationId xmlns:a16="http://schemas.microsoft.com/office/drawing/2014/main" id="{427E98E6-058B-ECBC-7CDE-0AE63527711A}"/>
                    </a:ext>
                  </a:extLst>
                </p14:cNvPr>
                <p14:cNvContentPartPr/>
                <p14:nvPr/>
              </p14:nvContentPartPr>
              <p14:xfrm>
                <a:off x="9214057" y="4469710"/>
                <a:ext cx="207000" cy="346320"/>
              </p14:xfrm>
            </p:contentPart>
          </mc:Choice>
          <mc:Fallback>
            <p:pic>
              <p:nvPicPr>
                <p:cNvPr id="71" name="Ink 70">
                  <a:extLst>
                    <a:ext uri="{FF2B5EF4-FFF2-40B4-BE49-F238E27FC236}">
                      <a16:creationId xmlns:a16="http://schemas.microsoft.com/office/drawing/2014/main" id="{427E98E6-058B-ECBC-7CDE-0AE63527711A}"/>
                    </a:ext>
                  </a:extLst>
                </p:cNvPr>
                <p:cNvPicPr/>
                <p:nvPr/>
              </p:nvPicPr>
              <p:blipFill>
                <a:blip r:embed="rId89"/>
                <a:stretch>
                  <a:fillRect/>
                </a:stretch>
              </p:blipFill>
              <p:spPr>
                <a:xfrm>
                  <a:off x="9196057" y="4452070"/>
                  <a:ext cx="242640" cy="3819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72" name="Ink 71">
                  <a:extLst>
                    <a:ext uri="{FF2B5EF4-FFF2-40B4-BE49-F238E27FC236}">
                      <a16:creationId xmlns:a16="http://schemas.microsoft.com/office/drawing/2014/main" id="{6908FF2E-65A3-6480-21AB-2808B5885260}"/>
                    </a:ext>
                  </a:extLst>
                </p14:cNvPr>
                <p14:cNvContentPartPr/>
                <p14:nvPr/>
              </p14:nvContentPartPr>
              <p14:xfrm>
                <a:off x="9272737" y="4653670"/>
                <a:ext cx="132480" cy="43200"/>
              </p14:xfrm>
            </p:contentPart>
          </mc:Choice>
          <mc:Fallback>
            <p:pic>
              <p:nvPicPr>
                <p:cNvPr id="72" name="Ink 71">
                  <a:extLst>
                    <a:ext uri="{FF2B5EF4-FFF2-40B4-BE49-F238E27FC236}">
                      <a16:creationId xmlns:a16="http://schemas.microsoft.com/office/drawing/2014/main" id="{6908FF2E-65A3-6480-21AB-2808B5885260}"/>
                    </a:ext>
                  </a:extLst>
                </p:cNvPr>
                <p:cNvPicPr/>
                <p:nvPr/>
              </p:nvPicPr>
              <p:blipFill>
                <a:blip r:embed="rId91"/>
                <a:stretch>
                  <a:fillRect/>
                </a:stretch>
              </p:blipFill>
              <p:spPr>
                <a:xfrm>
                  <a:off x="9254737" y="4635670"/>
                  <a:ext cx="16812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73" name="Ink 72">
                  <a:extLst>
                    <a:ext uri="{FF2B5EF4-FFF2-40B4-BE49-F238E27FC236}">
                      <a16:creationId xmlns:a16="http://schemas.microsoft.com/office/drawing/2014/main" id="{B8959D39-0235-6B41-ED45-AAA3B66AB68D}"/>
                    </a:ext>
                  </a:extLst>
                </p14:cNvPr>
                <p14:cNvContentPartPr/>
                <p14:nvPr/>
              </p14:nvContentPartPr>
              <p14:xfrm>
                <a:off x="9484057" y="4596430"/>
                <a:ext cx="156240" cy="184680"/>
              </p14:xfrm>
            </p:contentPart>
          </mc:Choice>
          <mc:Fallback>
            <p:pic>
              <p:nvPicPr>
                <p:cNvPr id="73" name="Ink 72">
                  <a:extLst>
                    <a:ext uri="{FF2B5EF4-FFF2-40B4-BE49-F238E27FC236}">
                      <a16:creationId xmlns:a16="http://schemas.microsoft.com/office/drawing/2014/main" id="{B8959D39-0235-6B41-ED45-AAA3B66AB68D}"/>
                    </a:ext>
                  </a:extLst>
                </p:cNvPr>
                <p:cNvPicPr/>
                <p:nvPr/>
              </p:nvPicPr>
              <p:blipFill>
                <a:blip r:embed="rId93"/>
                <a:stretch>
                  <a:fillRect/>
                </a:stretch>
              </p:blipFill>
              <p:spPr>
                <a:xfrm>
                  <a:off x="9466417" y="4578430"/>
                  <a:ext cx="19188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74" name="Ink 73">
                  <a:extLst>
                    <a:ext uri="{FF2B5EF4-FFF2-40B4-BE49-F238E27FC236}">
                      <a16:creationId xmlns:a16="http://schemas.microsoft.com/office/drawing/2014/main" id="{CA1628A7-6953-96A9-6F54-67E11EA22EE7}"/>
                    </a:ext>
                  </a:extLst>
                </p14:cNvPr>
                <p14:cNvContentPartPr/>
                <p14:nvPr/>
              </p14:nvContentPartPr>
              <p14:xfrm>
                <a:off x="9717337" y="4498510"/>
                <a:ext cx="67320" cy="268920"/>
              </p14:xfrm>
            </p:contentPart>
          </mc:Choice>
          <mc:Fallback>
            <p:pic>
              <p:nvPicPr>
                <p:cNvPr id="74" name="Ink 73">
                  <a:extLst>
                    <a:ext uri="{FF2B5EF4-FFF2-40B4-BE49-F238E27FC236}">
                      <a16:creationId xmlns:a16="http://schemas.microsoft.com/office/drawing/2014/main" id="{CA1628A7-6953-96A9-6F54-67E11EA22EE7}"/>
                    </a:ext>
                  </a:extLst>
                </p:cNvPr>
                <p:cNvPicPr/>
                <p:nvPr/>
              </p:nvPicPr>
              <p:blipFill>
                <a:blip r:embed="rId95"/>
                <a:stretch>
                  <a:fillRect/>
                </a:stretch>
              </p:blipFill>
              <p:spPr>
                <a:xfrm>
                  <a:off x="9699697" y="4480870"/>
                  <a:ext cx="102960" cy="3045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75" name="Ink 74">
                  <a:extLst>
                    <a:ext uri="{FF2B5EF4-FFF2-40B4-BE49-F238E27FC236}">
                      <a16:creationId xmlns:a16="http://schemas.microsoft.com/office/drawing/2014/main" id="{5510EC76-786E-2809-4190-A3141CDEC385}"/>
                    </a:ext>
                  </a:extLst>
                </p14:cNvPr>
                <p14:cNvContentPartPr/>
                <p14:nvPr/>
              </p14:nvContentPartPr>
              <p14:xfrm>
                <a:off x="9703657" y="4594630"/>
                <a:ext cx="266400" cy="173160"/>
              </p14:xfrm>
            </p:contentPart>
          </mc:Choice>
          <mc:Fallback>
            <p:pic>
              <p:nvPicPr>
                <p:cNvPr id="75" name="Ink 74">
                  <a:extLst>
                    <a:ext uri="{FF2B5EF4-FFF2-40B4-BE49-F238E27FC236}">
                      <a16:creationId xmlns:a16="http://schemas.microsoft.com/office/drawing/2014/main" id="{5510EC76-786E-2809-4190-A3141CDEC385}"/>
                    </a:ext>
                  </a:extLst>
                </p:cNvPr>
                <p:cNvPicPr/>
                <p:nvPr/>
              </p:nvPicPr>
              <p:blipFill>
                <a:blip r:embed="rId97"/>
                <a:stretch>
                  <a:fillRect/>
                </a:stretch>
              </p:blipFill>
              <p:spPr>
                <a:xfrm>
                  <a:off x="9686017" y="4576630"/>
                  <a:ext cx="30204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76" name="Ink 75">
                  <a:extLst>
                    <a:ext uri="{FF2B5EF4-FFF2-40B4-BE49-F238E27FC236}">
                      <a16:creationId xmlns:a16="http://schemas.microsoft.com/office/drawing/2014/main" id="{B334ED43-E5E6-145D-4B4E-257180422A88}"/>
                    </a:ext>
                  </a:extLst>
                </p14:cNvPr>
                <p14:cNvContentPartPr/>
                <p14:nvPr/>
              </p14:nvContentPartPr>
              <p14:xfrm>
                <a:off x="10007497" y="4609390"/>
                <a:ext cx="143280" cy="145080"/>
              </p14:xfrm>
            </p:contentPart>
          </mc:Choice>
          <mc:Fallback>
            <p:pic>
              <p:nvPicPr>
                <p:cNvPr id="76" name="Ink 75">
                  <a:extLst>
                    <a:ext uri="{FF2B5EF4-FFF2-40B4-BE49-F238E27FC236}">
                      <a16:creationId xmlns:a16="http://schemas.microsoft.com/office/drawing/2014/main" id="{B334ED43-E5E6-145D-4B4E-257180422A88}"/>
                    </a:ext>
                  </a:extLst>
                </p:cNvPr>
                <p:cNvPicPr/>
                <p:nvPr/>
              </p:nvPicPr>
              <p:blipFill>
                <a:blip r:embed="rId99"/>
                <a:stretch>
                  <a:fillRect/>
                </a:stretch>
              </p:blipFill>
              <p:spPr>
                <a:xfrm>
                  <a:off x="9989497" y="4591750"/>
                  <a:ext cx="17892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77" name="Ink 76">
                  <a:extLst>
                    <a:ext uri="{FF2B5EF4-FFF2-40B4-BE49-F238E27FC236}">
                      <a16:creationId xmlns:a16="http://schemas.microsoft.com/office/drawing/2014/main" id="{26350D6B-6138-6DC0-96E1-F703AECF1FDD}"/>
                    </a:ext>
                  </a:extLst>
                </p14:cNvPr>
                <p14:cNvContentPartPr/>
                <p14:nvPr/>
              </p14:nvContentPartPr>
              <p14:xfrm>
                <a:off x="10213057" y="4472950"/>
                <a:ext cx="51480" cy="269280"/>
              </p14:xfrm>
            </p:contentPart>
          </mc:Choice>
          <mc:Fallback>
            <p:pic>
              <p:nvPicPr>
                <p:cNvPr id="77" name="Ink 76">
                  <a:extLst>
                    <a:ext uri="{FF2B5EF4-FFF2-40B4-BE49-F238E27FC236}">
                      <a16:creationId xmlns:a16="http://schemas.microsoft.com/office/drawing/2014/main" id="{26350D6B-6138-6DC0-96E1-F703AECF1FDD}"/>
                    </a:ext>
                  </a:extLst>
                </p:cNvPr>
                <p:cNvPicPr/>
                <p:nvPr/>
              </p:nvPicPr>
              <p:blipFill>
                <a:blip r:embed="rId101"/>
                <a:stretch>
                  <a:fillRect/>
                </a:stretch>
              </p:blipFill>
              <p:spPr>
                <a:xfrm>
                  <a:off x="10195057" y="4455310"/>
                  <a:ext cx="87120" cy="3049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8" name="Ink 77">
                  <a:extLst>
                    <a:ext uri="{FF2B5EF4-FFF2-40B4-BE49-F238E27FC236}">
                      <a16:creationId xmlns:a16="http://schemas.microsoft.com/office/drawing/2014/main" id="{DECAA27B-DF71-EC3B-A44A-A743A3301ACE}"/>
                    </a:ext>
                  </a:extLst>
                </p14:cNvPr>
                <p14:cNvContentPartPr/>
                <p14:nvPr/>
              </p14:nvContentPartPr>
              <p14:xfrm>
                <a:off x="10194337" y="4480870"/>
                <a:ext cx="198000" cy="248760"/>
              </p14:xfrm>
            </p:contentPart>
          </mc:Choice>
          <mc:Fallback>
            <p:pic>
              <p:nvPicPr>
                <p:cNvPr id="78" name="Ink 77">
                  <a:extLst>
                    <a:ext uri="{FF2B5EF4-FFF2-40B4-BE49-F238E27FC236}">
                      <a16:creationId xmlns:a16="http://schemas.microsoft.com/office/drawing/2014/main" id="{DECAA27B-DF71-EC3B-A44A-A743A3301ACE}"/>
                    </a:ext>
                  </a:extLst>
                </p:cNvPr>
                <p:cNvPicPr/>
                <p:nvPr/>
              </p:nvPicPr>
              <p:blipFill>
                <a:blip r:embed="rId103"/>
                <a:stretch>
                  <a:fillRect/>
                </a:stretch>
              </p:blipFill>
              <p:spPr>
                <a:xfrm>
                  <a:off x="10176337" y="4463230"/>
                  <a:ext cx="23364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9" name="Ink 78">
                  <a:extLst>
                    <a:ext uri="{FF2B5EF4-FFF2-40B4-BE49-F238E27FC236}">
                      <a16:creationId xmlns:a16="http://schemas.microsoft.com/office/drawing/2014/main" id="{97A70971-D1F1-7314-BD35-CF8D20465FB3}"/>
                    </a:ext>
                  </a:extLst>
                </p14:cNvPr>
                <p14:cNvContentPartPr/>
                <p14:nvPr/>
              </p14:nvContentPartPr>
              <p14:xfrm>
                <a:off x="10429057" y="4581670"/>
                <a:ext cx="117360" cy="164160"/>
              </p14:xfrm>
            </p:contentPart>
          </mc:Choice>
          <mc:Fallback>
            <p:pic>
              <p:nvPicPr>
                <p:cNvPr id="79" name="Ink 78">
                  <a:extLst>
                    <a:ext uri="{FF2B5EF4-FFF2-40B4-BE49-F238E27FC236}">
                      <a16:creationId xmlns:a16="http://schemas.microsoft.com/office/drawing/2014/main" id="{97A70971-D1F1-7314-BD35-CF8D20465FB3}"/>
                    </a:ext>
                  </a:extLst>
                </p:cNvPr>
                <p:cNvPicPr/>
                <p:nvPr/>
              </p:nvPicPr>
              <p:blipFill>
                <a:blip r:embed="rId105"/>
                <a:stretch>
                  <a:fillRect/>
                </a:stretch>
              </p:blipFill>
              <p:spPr>
                <a:xfrm>
                  <a:off x="10411057" y="4563670"/>
                  <a:ext cx="15300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80" name="Ink 79">
                  <a:extLst>
                    <a:ext uri="{FF2B5EF4-FFF2-40B4-BE49-F238E27FC236}">
                      <a16:creationId xmlns:a16="http://schemas.microsoft.com/office/drawing/2014/main" id="{7771EEB6-42CF-FE0F-6301-139B471BE66F}"/>
                    </a:ext>
                  </a:extLst>
                </p14:cNvPr>
                <p14:cNvContentPartPr/>
                <p14:nvPr/>
              </p14:nvContentPartPr>
              <p14:xfrm>
                <a:off x="10565137" y="4444870"/>
                <a:ext cx="227520" cy="299160"/>
              </p14:xfrm>
            </p:contentPart>
          </mc:Choice>
          <mc:Fallback>
            <p:pic>
              <p:nvPicPr>
                <p:cNvPr id="80" name="Ink 79">
                  <a:extLst>
                    <a:ext uri="{FF2B5EF4-FFF2-40B4-BE49-F238E27FC236}">
                      <a16:creationId xmlns:a16="http://schemas.microsoft.com/office/drawing/2014/main" id="{7771EEB6-42CF-FE0F-6301-139B471BE66F}"/>
                    </a:ext>
                  </a:extLst>
                </p:cNvPr>
                <p:cNvPicPr/>
                <p:nvPr/>
              </p:nvPicPr>
              <p:blipFill>
                <a:blip r:embed="rId107"/>
                <a:stretch>
                  <a:fillRect/>
                </a:stretch>
              </p:blipFill>
              <p:spPr>
                <a:xfrm>
                  <a:off x="10547137" y="4426870"/>
                  <a:ext cx="263160" cy="3348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81" name="Ink 80">
                  <a:extLst>
                    <a:ext uri="{FF2B5EF4-FFF2-40B4-BE49-F238E27FC236}">
                      <a16:creationId xmlns:a16="http://schemas.microsoft.com/office/drawing/2014/main" id="{310C6EAD-516E-3B77-5C9E-5A11B7126648}"/>
                    </a:ext>
                  </a:extLst>
                </p14:cNvPr>
                <p14:cNvContentPartPr/>
                <p14:nvPr/>
              </p14:nvContentPartPr>
              <p14:xfrm>
                <a:off x="10750177" y="4559350"/>
                <a:ext cx="289440" cy="200160"/>
              </p14:xfrm>
            </p:contentPart>
          </mc:Choice>
          <mc:Fallback>
            <p:pic>
              <p:nvPicPr>
                <p:cNvPr id="81" name="Ink 80">
                  <a:extLst>
                    <a:ext uri="{FF2B5EF4-FFF2-40B4-BE49-F238E27FC236}">
                      <a16:creationId xmlns:a16="http://schemas.microsoft.com/office/drawing/2014/main" id="{310C6EAD-516E-3B77-5C9E-5A11B7126648}"/>
                    </a:ext>
                  </a:extLst>
                </p:cNvPr>
                <p:cNvPicPr/>
                <p:nvPr/>
              </p:nvPicPr>
              <p:blipFill>
                <a:blip r:embed="rId109"/>
                <a:stretch>
                  <a:fillRect/>
                </a:stretch>
              </p:blipFill>
              <p:spPr>
                <a:xfrm>
                  <a:off x="10732537" y="4541710"/>
                  <a:ext cx="32508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82" name="Ink 81">
                  <a:extLst>
                    <a:ext uri="{FF2B5EF4-FFF2-40B4-BE49-F238E27FC236}">
                      <a16:creationId xmlns:a16="http://schemas.microsoft.com/office/drawing/2014/main" id="{D31001F8-5D8B-3540-E4A3-D827E6F019D4}"/>
                    </a:ext>
                  </a:extLst>
                </p14:cNvPr>
                <p14:cNvContentPartPr/>
                <p14:nvPr/>
              </p14:nvContentPartPr>
              <p14:xfrm>
                <a:off x="8790337" y="4622710"/>
                <a:ext cx="46440" cy="151920"/>
              </p14:xfrm>
            </p:contentPart>
          </mc:Choice>
          <mc:Fallback>
            <p:pic>
              <p:nvPicPr>
                <p:cNvPr id="82" name="Ink 81">
                  <a:extLst>
                    <a:ext uri="{FF2B5EF4-FFF2-40B4-BE49-F238E27FC236}">
                      <a16:creationId xmlns:a16="http://schemas.microsoft.com/office/drawing/2014/main" id="{D31001F8-5D8B-3540-E4A3-D827E6F019D4}"/>
                    </a:ext>
                  </a:extLst>
                </p:cNvPr>
                <p:cNvPicPr/>
                <p:nvPr/>
              </p:nvPicPr>
              <p:blipFill>
                <a:blip r:embed="rId111"/>
                <a:stretch>
                  <a:fillRect/>
                </a:stretch>
              </p:blipFill>
              <p:spPr>
                <a:xfrm>
                  <a:off x="8772697" y="4604710"/>
                  <a:ext cx="8208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83" name="Ink 82">
                  <a:extLst>
                    <a:ext uri="{FF2B5EF4-FFF2-40B4-BE49-F238E27FC236}">
                      <a16:creationId xmlns:a16="http://schemas.microsoft.com/office/drawing/2014/main" id="{FAB1C664-3BA2-2FD5-6072-614FC477AE78}"/>
                    </a:ext>
                  </a:extLst>
                </p14:cNvPr>
                <p14:cNvContentPartPr/>
                <p14:nvPr/>
              </p14:nvContentPartPr>
              <p14:xfrm>
                <a:off x="8841817" y="4488430"/>
                <a:ext cx="228960" cy="396720"/>
              </p14:xfrm>
            </p:contentPart>
          </mc:Choice>
          <mc:Fallback>
            <p:pic>
              <p:nvPicPr>
                <p:cNvPr id="83" name="Ink 82">
                  <a:extLst>
                    <a:ext uri="{FF2B5EF4-FFF2-40B4-BE49-F238E27FC236}">
                      <a16:creationId xmlns:a16="http://schemas.microsoft.com/office/drawing/2014/main" id="{FAB1C664-3BA2-2FD5-6072-614FC477AE78}"/>
                    </a:ext>
                  </a:extLst>
                </p:cNvPr>
                <p:cNvPicPr/>
                <p:nvPr/>
              </p:nvPicPr>
              <p:blipFill>
                <a:blip r:embed="rId113"/>
                <a:stretch>
                  <a:fillRect/>
                </a:stretch>
              </p:blipFill>
              <p:spPr>
                <a:xfrm>
                  <a:off x="8823817" y="4470430"/>
                  <a:ext cx="264600" cy="432360"/>
                </a:xfrm>
                <a:prstGeom prst="rect">
                  <a:avLst/>
                </a:prstGeom>
              </p:spPr>
            </p:pic>
          </mc:Fallback>
        </mc:AlternateContent>
      </p:grpSp>
      <p:grpSp>
        <p:nvGrpSpPr>
          <p:cNvPr id="88" name="Group 87">
            <a:extLst>
              <a:ext uri="{FF2B5EF4-FFF2-40B4-BE49-F238E27FC236}">
                <a16:creationId xmlns:a16="http://schemas.microsoft.com/office/drawing/2014/main" id="{FBADD35D-5F72-B3EF-C6DB-ED840EAAFE55}"/>
              </a:ext>
            </a:extLst>
          </p:cNvPr>
          <p:cNvGrpSpPr/>
          <p:nvPr/>
        </p:nvGrpSpPr>
        <p:grpSpPr>
          <a:xfrm>
            <a:off x="8805817" y="5055790"/>
            <a:ext cx="295920" cy="355680"/>
            <a:chOff x="8805817" y="5055790"/>
            <a:chExt cx="295920" cy="355680"/>
          </a:xfrm>
        </p:grpSpPr>
        <mc:AlternateContent xmlns:mc="http://schemas.openxmlformats.org/markup-compatibility/2006">
          <mc:Choice xmlns:p14="http://schemas.microsoft.com/office/powerpoint/2010/main" Requires="p14">
            <p:contentPart p14:bwMode="auto" r:id="rId114">
              <p14:nvContentPartPr>
                <p14:cNvPr id="86" name="Ink 85">
                  <a:extLst>
                    <a:ext uri="{FF2B5EF4-FFF2-40B4-BE49-F238E27FC236}">
                      <a16:creationId xmlns:a16="http://schemas.microsoft.com/office/drawing/2014/main" id="{7E1058EC-D7F9-1C40-BD59-8BD74119E308}"/>
                    </a:ext>
                  </a:extLst>
                </p14:cNvPr>
                <p14:cNvContentPartPr/>
                <p14:nvPr/>
              </p14:nvContentPartPr>
              <p14:xfrm>
                <a:off x="8805817" y="5073790"/>
                <a:ext cx="153000" cy="232200"/>
              </p14:xfrm>
            </p:contentPart>
          </mc:Choice>
          <mc:Fallback>
            <p:pic>
              <p:nvPicPr>
                <p:cNvPr id="86" name="Ink 85">
                  <a:extLst>
                    <a:ext uri="{FF2B5EF4-FFF2-40B4-BE49-F238E27FC236}">
                      <a16:creationId xmlns:a16="http://schemas.microsoft.com/office/drawing/2014/main" id="{7E1058EC-D7F9-1C40-BD59-8BD74119E308}"/>
                    </a:ext>
                  </a:extLst>
                </p:cNvPr>
                <p:cNvPicPr/>
                <p:nvPr/>
              </p:nvPicPr>
              <p:blipFill>
                <a:blip r:embed="rId115"/>
                <a:stretch>
                  <a:fillRect/>
                </a:stretch>
              </p:blipFill>
              <p:spPr>
                <a:xfrm>
                  <a:off x="8787817" y="5056150"/>
                  <a:ext cx="18864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7" name="Ink 86">
                  <a:extLst>
                    <a:ext uri="{FF2B5EF4-FFF2-40B4-BE49-F238E27FC236}">
                      <a16:creationId xmlns:a16="http://schemas.microsoft.com/office/drawing/2014/main" id="{3C442A0C-FFDC-3B5D-AC6F-749D63057C05}"/>
                    </a:ext>
                  </a:extLst>
                </p14:cNvPr>
                <p14:cNvContentPartPr/>
                <p14:nvPr/>
              </p14:nvContentPartPr>
              <p14:xfrm>
                <a:off x="8915617" y="5055790"/>
                <a:ext cx="186120" cy="355680"/>
              </p14:xfrm>
            </p:contentPart>
          </mc:Choice>
          <mc:Fallback>
            <p:pic>
              <p:nvPicPr>
                <p:cNvPr id="87" name="Ink 86">
                  <a:extLst>
                    <a:ext uri="{FF2B5EF4-FFF2-40B4-BE49-F238E27FC236}">
                      <a16:creationId xmlns:a16="http://schemas.microsoft.com/office/drawing/2014/main" id="{3C442A0C-FFDC-3B5D-AC6F-749D63057C05}"/>
                    </a:ext>
                  </a:extLst>
                </p:cNvPr>
                <p:cNvPicPr/>
                <p:nvPr/>
              </p:nvPicPr>
              <p:blipFill>
                <a:blip r:embed="rId117"/>
                <a:stretch>
                  <a:fillRect/>
                </a:stretch>
              </p:blipFill>
              <p:spPr>
                <a:xfrm>
                  <a:off x="8897977" y="5038150"/>
                  <a:ext cx="221760" cy="391320"/>
                </a:xfrm>
                <a:prstGeom prst="rect">
                  <a:avLst/>
                </a:prstGeom>
              </p:spPr>
            </p:pic>
          </mc:Fallback>
        </mc:AlternateContent>
      </p:grpSp>
      <p:grpSp>
        <p:nvGrpSpPr>
          <p:cNvPr id="104" name="Group 103">
            <a:extLst>
              <a:ext uri="{FF2B5EF4-FFF2-40B4-BE49-F238E27FC236}">
                <a16:creationId xmlns:a16="http://schemas.microsoft.com/office/drawing/2014/main" id="{91DBC5BD-3E77-DE7C-0D3D-58454AE409D5}"/>
              </a:ext>
            </a:extLst>
          </p:cNvPr>
          <p:cNvGrpSpPr/>
          <p:nvPr/>
        </p:nvGrpSpPr>
        <p:grpSpPr>
          <a:xfrm>
            <a:off x="11150137" y="4394830"/>
            <a:ext cx="1050120" cy="325080"/>
            <a:chOff x="11150137" y="4394830"/>
            <a:chExt cx="1050120" cy="325080"/>
          </a:xfrm>
        </p:grpSpPr>
        <mc:AlternateContent xmlns:mc="http://schemas.openxmlformats.org/markup-compatibility/2006">
          <mc:Choice xmlns:p14="http://schemas.microsoft.com/office/powerpoint/2010/main" Requires="p14">
            <p:contentPart p14:bwMode="auto" r:id="rId118">
              <p14:nvContentPartPr>
                <p14:cNvPr id="99" name="Ink 98">
                  <a:extLst>
                    <a:ext uri="{FF2B5EF4-FFF2-40B4-BE49-F238E27FC236}">
                      <a16:creationId xmlns:a16="http://schemas.microsoft.com/office/drawing/2014/main" id="{0C8CB342-7E30-399C-8E59-79C7B7C71EE7}"/>
                    </a:ext>
                  </a:extLst>
                </p14:cNvPr>
                <p14:cNvContentPartPr/>
                <p14:nvPr/>
              </p14:nvContentPartPr>
              <p14:xfrm>
                <a:off x="11150137" y="4558990"/>
                <a:ext cx="180000" cy="32040"/>
              </p14:xfrm>
            </p:contentPart>
          </mc:Choice>
          <mc:Fallback>
            <p:pic>
              <p:nvPicPr>
                <p:cNvPr id="99" name="Ink 98">
                  <a:extLst>
                    <a:ext uri="{FF2B5EF4-FFF2-40B4-BE49-F238E27FC236}">
                      <a16:creationId xmlns:a16="http://schemas.microsoft.com/office/drawing/2014/main" id="{0C8CB342-7E30-399C-8E59-79C7B7C71EE7}"/>
                    </a:ext>
                  </a:extLst>
                </p:cNvPr>
                <p:cNvPicPr/>
                <p:nvPr/>
              </p:nvPicPr>
              <p:blipFill>
                <a:blip r:embed="rId119"/>
                <a:stretch>
                  <a:fillRect/>
                </a:stretch>
              </p:blipFill>
              <p:spPr>
                <a:xfrm>
                  <a:off x="11132137" y="4541350"/>
                  <a:ext cx="215640" cy="676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00" name="Ink 99">
                  <a:extLst>
                    <a:ext uri="{FF2B5EF4-FFF2-40B4-BE49-F238E27FC236}">
                      <a16:creationId xmlns:a16="http://schemas.microsoft.com/office/drawing/2014/main" id="{22A72168-F960-607F-FDD1-232D0085C151}"/>
                    </a:ext>
                  </a:extLst>
                </p14:cNvPr>
                <p14:cNvContentPartPr/>
                <p14:nvPr/>
              </p14:nvContentPartPr>
              <p14:xfrm>
                <a:off x="11433097" y="4394830"/>
                <a:ext cx="239040" cy="325080"/>
              </p14:xfrm>
            </p:contentPart>
          </mc:Choice>
          <mc:Fallback>
            <p:pic>
              <p:nvPicPr>
                <p:cNvPr id="100" name="Ink 99">
                  <a:extLst>
                    <a:ext uri="{FF2B5EF4-FFF2-40B4-BE49-F238E27FC236}">
                      <a16:creationId xmlns:a16="http://schemas.microsoft.com/office/drawing/2014/main" id="{22A72168-F960-607F-FDD1-232D0085C151}"/>
                    </a:ext>
                  </a:extLst>
                </p:cNvPr>
                <p:cNvPicPr/>
                <p:nvPr/>
              </p:nvPicPr>
              <p:blipFill>
                <a:blip r:embed="rId121"/>
                <a:stretch>
                  <a:fillRect/>
                </a:stretch>
              </p:blipFill>
              <p:spPr>
                <a:xfrm>
                  <a:off x="11415457" y="4376830"/>
                  <a:ext cx="274680" cy="3607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01" name="Ink 100">
                  <a:extLst>
                    <a:ext uri="{FF2B5EF4-FFF2-40B4-BE49-F238E27FC236}">
                      <a16:creationId xmlns:a16="http://schemas.microsoft.com/office/drawing/2014/main" id="{B5302A14-1C7C-95C7-BD4D-2D6EA961E693}"/>
                    </a:ext>
                  </a:extLst>
                </p14:cNvPr>
                <p14:cNvContentPartPr/>
                <p14:nvPr/>
              </p14:nvContentPartPr>
              <p14:xfrm>
                <a:off x="11703097" y="4491670"/>
                <a:ext cx="244080" cy="162360"/>
              </p14:xfrm>
            </p:contentPart>
          </mc:Choice>
          <mc:Fallback>
            <p:pic>
              <p:nvPicPr>
                <p:cNvPr id="101" name="Ink 100">
                  <a:extLst>
                    <a:ext uri="{FF2B5EF4-FFF2-40B4-BE49-F238E27FC236}">
                      <a16:creationId xmlns:a16="http://schemas.microsoft.com/office/drawing/2014/main" id="{B5302A14-1C7C-95C7-BD4D-2D6EA961E693}"/>
                    </a:ext>
                  </a:extLst>
                </p:cNvPr>
                <p:cNvPicPr/>
                <p:nvPr/>
              </p:nvPicPr>
              <p:blipFill>
                <a:blip r:embed="rId123"/>
                <a:stretch>
                  <a:fillRect/>
                </a:stretch>
              </p:blipFill>
              <p:spPr>
                <a:xfrm>
                  <a:off x="11685457" y="4474030"/>
                  <a:ext cx="27972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02" name="Ink 101">
                  <a:extLst>
                    <a:ext uri="{FF2B5EF4-FFF2-40B4-BE49-F238E27FC236}">
                      <a16:creationId xmlns:a16="http://schemas.microsoft.com/office/drawing/2014/main" id="{E11AD3EC-939D-6248-493A-B99AA6D1D934}"/>
                    </a:ext>
                  </a:extLst>
                </p14:cNvPr>
                <p14:cNvContentPartPr/>
                <p14:nvPr/>
              </p14:nvContentPartPr>
              <p14:xfrm>
                <a:off x="11996137" y="4417870"/>
                <a:ext cx="71280" cy="214560"/>
              </p14:xfrm>
            </p:contentPart>
          </mc:Choice>
          <mc:Fallback>
            <p:pic>
              <p:nvPicPr>
                <p:cNvPr id="102" name="Ink 101">
                  <a:extLst>
                    <a:ext uri="{FF2B5EF4-FFF2-40B4-BE49-F238E27FC236}">
                      <a16:creationId xmlns:a16="http://schemas.microsoft.com/office/drawing/2014/main" id="{E11AD3EC-939D-6248-493A-B99AA6D1D934}"/>
                    </a:ext>
                  </a:extLst>
                </p:cNvPr>
                <p:cNvPicPr/>
                <p:nvPr/>
              </p:nvPicPr>
              <p:blipFill>
                <a:blip r:embed="rId125"/>
                <a:stretch>
                  <a:fillRect/>
                </a:stretch>
              </p:blipFill>
              <p:spPr>
                <a:xfrm>
                  <a:off x="11978497" y="4400230"/>
                  <a:ext cx="10692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03" name="Ink 102">
                  <a:extLst>
                    <a:ext uri="{FF2B5EF4-FFF2-40B4-BE49-F238E27FC236}">
                      <a16:creationId xmlns:a16="http://schemas.microsoft.com/office/drawing/2014/main" id="{B2819569-45E9-5FF0-6703-8CE24CB27FBD}"/>
                    </a:ext>
                  </a:extLst>
                </p14:cNvPr>
                <p14:cNvContentPartPr/>
                <p14:nvPr/>
              </p14:nvContentPartPr>
              <p14:xfrm>
                <a:off x="12069577" y="4535950"/>
                <a:ext cx="130680" cy="101160"/>
              </p14:xfrm>
            </p:contentPart>
          </mc:Choice>
          <mc:Fallback>
            <p:pic>
              <p:nvPicPr>
                <p:cNvPr id="103" name="Ink 102">
                  <a:extLst>
                    <a:ext uri="{FF2B5EF4-FFF2-40B4-BE49-F238E27FC236}">
                      <a16:creationId xmlns:a16="http://schemas.microsoft.com/office/drawing/2014/main" id="{B2819569-45E9-5FF0-6703-8CE24CB27FBD}"/>
                    </a:ext>
                  </a:extLst>
                </p:cNvPr>
                <p:cNvPicPr/>
                <p:nvPr/>
              </p:nvPicPr>
              <p:blipFill>
                <a:blip r:embed="rId127"/>
                <a:stretch>
                  <a:fillRect/>
                </a:stretch>
              </p:blipFill>
              <p:spPr>
                <a:xfrm>
                  <a:off x="12051577" y="4517950"/>
                  <a:ext cx="166320" cy="136800"/>
                </a:xfrm>
                <a:prstGeom prst="rect">
                  <a:avLst/>
                </a:prstGeom>
              </p:spPr>
            </p:pic>
          </mc:Fallback>
        </mc:AlternateContent>
      </p:grpSp>
      <p:grpSp>
        <p:nvGrpSpPr>
          <p:cNvPr id="109" name="Group 108">
            <a:extLst>
              <a:ext uri="{FF2B5EF4-FFF2-40B4-BE49-F238E27FC236}">
                <a16:creationId xmlns:a16="http://schemas.microsoft.com/office/drawing/2014/main" id="{19FF01E2-D9C0-1925-824F-4DDB7B844B2C}"/>
              </a:ext>
            </a:extLst>
          </p:cNvPr>
          <p:cNvGrpSpPr/>
          <p:nvPr/>
        </p:nvGrpSpPr>
        <p:grpSpPr>
          <a:xfrm>
            <a:off x="9229537" y="5052190"/>
            <a:ext cx="2326320" cy="666720"/>
            <a:chOff x="9229537" y="5052190"/>
            <a:chExt cx="2326320" cy="666720"/>
          </a:xfrm>
        </p:grpSpPr>
        <mc:AlternateContent xmlns:mc="http://schemas.openxmlformats.org/markup-compatibility/2006">
          <mc:Choice xmlns:p14="http://schemas.microsoft.com/office/powerpoint/2010/main" Requires="p14">
            <p:contentPart p14:bwMode="auto" r:id="rId128">
              <p14:nvContentPartPr>
                <p14:cNvPr id="89" name="Ink 88">
                  <a:extLst>
                    <a:ext uri="{FF2B5EF4-FFF2-40B4-BE49-F238E27FC236}">
                      <a16:creationId xmlns:a16="http://schemas.microsoft.com/office/drawing/2014/main" id="{CE535494-4F04-0027-E7E5-25815241D342}"/>
                    </a:ext>
                  </a:extLst>
                </p14:cNvPr>
                <p14:cNvContentPartPr/>
                <p14:nvPr/>
              </p14:nvContentPartPr>
              <p14:xfrm>
                <a:off x="9255097" y="5053990"/>
                <a:ext cx="157680" cy="313560"/>
              </p14:xfrm>
            </p:contentPart>
          </mc:Choice>
          <mc:Fallback>
            <p:pic>
              <p:nvPicPr>
                <p:cNvPr id="89" name="Ink 88">
                  <a:extLst>
                    <a:ext uri="{FF2B5EF4-FFF2-40B4-BE49-F238E27FC236}">
                      <a16:creationId xmlns:a16="http://schemas.microsoft.com/office/drawing/2014/main" id="{CE535494-4F04-0027-E7E5-25815241D342}"/>
                    </a:ext>
                  </a:extLst>
                </p:cNvPr>
                <p:cNvPicPr/>
                <p:nvPr/>
              </p:nvPicPr>
              <p:blipFill>
                <a:blip r:embed="rId129"/>
                <a:stretch>
                  <a:fillRect/>
                </a:stretch>
              </p:blipFill>
              <p:spPr>
                <a:xfrm>
                  <a:off x="9237457" y="5036350"/>
                  <a:ext cx="193320" cy="3492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90" name="Ink 89">
                  <a:extLst>
                    <a:ext uri="{FF2B5EF4-FFF2-40B4-BE49-F238E27FC236}">
                      <a16:creationId xmlns:a16="http://schemas.microsoft.com/office/drawing/2014/main" id="{AC052C9E-C78F-E2C2-FE0F-F92D53E68EEA}"/>
                    </a:ext>
                  </a:extLst>
                </p14:cNvPr>
                <p14:cNvContentPartPr/>
                <p14:nvPr/>
              </p14:nvContentPartPr>
              <p14:xfrm>
                <a:off x="9309457" y="5208790"/>
                <a:ext cx="307440" cy="178200"/>
              </p14:xfrm>
            </p:contentPart>
          </mc:Choice>
          <mc:Fallback>
            <p:pic>
              <p:nvPicPr>
                <p:cNvPr id="90" name="Ink 89">
                  <a:extLst>
                    <a:ext uri="{FF2B5EF4-FFF2-40B4-BE49-F238E27FC236}">
                      <a16:creationId xmlns:a16="http://schemas.microsoft.com/office/drawing/2014/main" id="{AC052C9E-C78F-E2C2-FE0F-F92D53E68EEA}"/>
                    </a:ext>
                  </a:extLst>
                </p:cNvPr>
                <p:cNvPicPr/>
                <p:nvPr/>
              </p:nvPicPr>
              <p:blipFill>
                <a:blip r:embed="rId131"/>
                <a:stretch>
                  <a:fillRect/>
                </a:stretch>
              </p:blipFill>
              <p:spPr>
                <a:xfrm>
                  <a:off x="9291817" y="5191150"/>
                  <a:ext cx="34308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91" name="Ink 90">
                  <a:extLst>
                    <a:ext uri="{FF2B5EF4-FFF2-40B4-BE49-F238E27FC236}">
                      <a16:creationId xmlns:a16="http://schemas.microsoft.com/office/drawing/2014/main" id="{046CD7E0-A4E0-A172-2906-A447CA4507D6}"/>
                    </a:ext>
                  </a:extLst>
                </p14:cNvPr>
                <p14:cNvContentPartPr/>
                <p14:nvPr/>
              </p14:nvContentPartPr>
              <p14:xfrm>
                <a:off x="9691777" y="5112670"/>
                <a:ext cx="45360" cy="244440"/>
              </p14:xfrm>
            </p:contentPart>
          </mc:Choice>
          <mc:Fallback>
            <p:pic>
              <p:nvPicPr>
                <p:cNvPr id="91" name="Ink 90">
                  <a:extLst>
                    <a:ext uri="{FF2B5EF4-FFF2-40B4-BE49-F238E27FC236}">
                      <a16:creationId xmlns:a16="http://schemas.microsoft.com/office/drawing/2014/main" id="{046CD7E0-A4E0-A172-2906-A447CA4507D6}"/>
                    </a:ext>
                  </a:extLst>
                </p:cNvPr>
                <p:cNvPicPr/>
                <p:nvPr/>
              </p:nvPicPr>
              <p:blipFill>
                <a:blip r:embed="rId133"/>
                <a:stretch>
                  <a:fillRect/>
                </a:stretch>
              </p:blipFill>
              <p:spPr>
                <a:xfrm>
                  <a:off x="9674137" y="5094670"/>
                  <a:ext cx="81000" cy="2800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92" name="Ink 91">
                  <a:extLst>
                    <a:ext uri="{FF2B5EF4-FFF2-40B4-BE49-F238E27FC236}">
                      <a16:creationId xmlns:a16="http://schemas.microsoft.com/office/drawing/2014/main" id="{F6F94C03-0782-3F7E-BEBF-9DDFBF9E3827}"/>
                    </a:ext>
                  </a:extLst>
                </p14:cNvPr>
                <p14:cNvContentPartPr/>
                <p14:nvPr/>
              </p14:nvContentPartPr>
              <p14:xfrm>
                <a:off x="9670177" y="5138590"/>
                <a:ext cx="756360" cy="227520"/>
              </p14:xfrm>
            </p:contentPart>
          </mc:Choice>
          <mc:Fallback>
            <p:pic>
              <p:nvPicPr>
                <p:cNvPr id="92" name="Ink 91">
                  <a:extLst>
                    <a:ext uri="{FF2B5EF4-FFF2-40B4-BE49-F238E27FC236}">
                      <a16:creationId xmlns:a16="http://schemas.microsoft.com/office/drawing/2014/main" id="{F6F94C03-0782-3F7E-BEBF-9DDFBF9E3827}"/>
                    </a:ext>
                  </a:extLst>
                </p:cNvPr>
                <p:cNvPicPr/>
                <p:nvPr/>
              </p:nvPicPr>
              <p:blipFill>
                <a:blip r:embed="rId135"/>
                <a:stretch>
                  <a:fillRect/>
                </a:stretch>
              </p:blipFill>
              <p:spPr>
                <a:xfrm>
                  <a:off x="9652177" y="5120950"/>
                  <a:ext cx="79200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3" name="Ink 92">
                  <a:extLst>
                    <a:ext uri="{FF2B5EF4-FFF2-40B4-BE49-F238E27FC236}">
                      <a16:creationId xmlns:a16="http://schemas.microsoft.com/office/drawing/2014/main" id="{3CFA9671-0894-DF2C-FAF3-0B3A59D48AD3}"/>
                    </a:ext>
                  </a:extLst>
                </p14:cNvPr>
                <p14:cNvContentPartPr/>
                <p14:nvPr/>
              </p14:nvContentPartPr>
              <p14:xfrm>
                <a:off x="10440577" y="5071630"/>
                <a:ext cx="10440" cy="35640"/>
              </p14:xfrm>
            </p:contentPart>
          </mc:Choice>
          <mc:Fallback>
            <p:pic>
              <p:nvPicPr>
                <p:cNvPr id="93" name="Ink 92">
                  <a:extLst>
                    <a:ext uri="{FF2B5EF4-FFF2-40B4-BE49-F238E27FC236}">
                      <a16:creationId xmlns:a16="http://schemas.microsoft.com/office/drawing/2014/main" id="{3CFA9671-0894-DF2C-FAF3-0B3A59D48AD3}"/>
                    </a:ext>
                  </a:extLst>
                </p:cNvPr>
                <p:cNvPicPr/>
                <p:nvPr/>
              </p:nvPicPr>
              <p:blipFill>
                <a:blip r:embed="rId137"/>
                <a:stretch>
                  <a:fillRect/>
                </a:stretch>
              </p:blipFill>
              <p:spPr>
                <a:xfrm>
                  <a:off x="10422937" y="5053990"/>
                  <a:ext cx="4608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4" name="Ink 93">
                  <a:extLst>
                    <a:ext uri="{FF2B5EF4-FFF2-40B4-BE49-F238E27FC236}">
                      <a16:creationId xmlns:a16="http://schemas.microsoft.com/office/drawing/2014/main" id="{13926501-5F51-A377-8F76-5FD91D14DA32}"/>
                    </a:ext>
                  </a:extLst>
                </p14:cNvPr>
                <p14:cNvContentPartPr/>
                <p14:nvPr/>
              </p14:nvContentPartPr>
              <p14:xfrm>
                <a:off x="10461817" y="5175310"/>
                <a:ext cx="186120" cy="189720"/>
              </p14:xfrm>
            </p:contentPart>
          </mc:Choice>
          <mc:Fallback>
            <p:pic>
              <p:nvPicPr>
                <p:cNvPr id="94" name="Ink 93">
                  <a:extLst>
                    <a:ext uri="{FF2B5EF4-FFF2-40B4-BE49-F238E27FC236}">
                      <a16:creationId xmlns:a16="http://schemas.microsoft.com/office/drawing/2014/main" id="{13926501-5F51-A377-8F76-5FD91D14DA32}"/>
                    </a:ext>
                  </a:extLst>
                </p:cNvPr>
                <p:cNvPicPr/>
                <p:nvPr/>
              </p:nvPicPr>
              <p:blipFill>
                <a:blip r:embed="rId139"/>
                <a:stretch>
                  <a:fillRect/>
                </a:stretch>
              </p:blipFill>
              <p:spPr>
                <a:xfrm>
                  <a:off x="10443817" y="5157670"/>
                  <a:ext cx="22176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5" name="Ink 94">
                  <a:extLst>
                    <a:ext uri="{FF2B5EF4-FFF2-40B4-BE49-F238E27FC236}">
                      <a16:creationId xmlns:a16="http://schemas.microsoft.com/office/drawing/2014/main" id="{6C4E3A87-5ED8-3E5B-1E00-2A8043C3D5DE}"/>
                    </a:ext>
                  </a:extLst>
                </p14:cNvPr>
                <p14:cNvContentPartPr/>
                <p14:nvPr/>
              </p14:nvContentPartPr>
              <p14:xfrm>
                <a:off x="10513657" y="5092870"/>
                <a:ext cx="494280" cy="238680"/>
              </p14:xfrm>
            </p:contentPart>
          </mc:Choice>
          <mc:Fallback>
            <p:pic>
              <p:nvPicPr>
                <p:cNvPr id="95" name="Ink 94">
                  <a:extLst>
                    <a:ext uri="{FF2B5EF4-FFF2-40B4-BE49-F238E27FC236}">
                      <a16:creationId xmlns:a16="http://schemas.microsoft.com/office/drawing/2014/main" id="{6C4E3A87-5ED8-3E5B-1E00-2A8043C3D5DE}"/>
                    </a:ext>
                  </a:extLst>
                </p:cNvPr>
                <p:cNvPicPr/>
                <p:nvPr/>
              </p:nvPicPr>
              <p:blipFill>
                <a:blip r:embed="rId141"/>
                <a:stretch>
                  <a:fillRect/>
                </a:stretch>
              </p:blipFill>
              <p:spPr>
                <a:xfrm>
                  <a:off x="10496017" y="5074870"/>
                  <a:ext cx="52992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6" name="Ink 95">
                  <a:extLst>
                    <a:ext uri="{FF2B5EF4-FFF2-40B4-BE49-F238E27FC236}">
                      <a16:creationId xmlns:a16="http://schemas.microsoft.com/office/drawing/2014/main" id="{2DFF4C66-0BC6-3F27-CD2B-8442FB1F226F}"/>
                    </a:ext>
                  </a:extLst>
                </p14:cNvPr>
                <p14:cNvContentPartPr/>
                <p14:nvPr/>
              </p14:nvContentPartPr>
              <p14:xfrm>
                <a:off x="10953577" y="5052190"/>
                <a:ext cx="174600" cy="273600"/>
              </p14:xfrm>
            </p:contentPart>
          </mc:Choice>
          <mc:Fallback>
            <p:pic>
              <p:nvPicPr>
                <p:cNvPr id="96" name="Ink 95">
                  <a:extLst>
                    <a:ext uri="{FF2B5EF4-FFF2-40B4-BE49-F238E27FC236}">
                      <a16:creationId xmlns:a16="http://schemas.microsoft.com/office/drawing/2014/main" id="{2DFF4C66-0BC6-3F27-CD2B-8442FB1F226F}"/>
                    </a:ext>
                  </a:extLst>
                </p:cNvPr>
                <p:cNvPicPr/>
                <p:nvPr/>
              </p:nvPicPr>
              <p:blipFill>
                <a:blip r:embed="rId143"/>
                <a:stretch>
                  <a:fillRect/>
                </a:stretch>
              </p:blipFill>
              <p:spPr>
                <a:xfrm>
                  <a:off x="10935937" y="5034190"/>
                  <a:ext cx="21024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97" name="Ink 96">
                  <a:extLst>
                    <a:ext uri="{FF2B5EF4-FFF2-40B4-BE49-F238E27FC236}">
                      <a16:creationId xmlns:a16="http://schemas.microsoft.com/office/drawing/2014/main" id="{8A36AEA9-DFFA-7B73-26DF-081D73C80EC7}"/>
                    </a:ext>
                  </a:extLst>
                </p14:cNvPr>
                <p14:cNvContentPartPr/>
                <p14:nvPr/>
              </p14:nvContentPartPr>
              <p14:xfrm>
                <a:off x="11187577" y="5154070"/>
                <a:ext cx="368280" cy="196200"/>
              </p14:xfrm>
            </p:contentPart>
          </mc:Choice>
          <mc:Fallback>
            <p:pic>
              <p:nvPicPr>
                <p:cNvPr id="97" name="Ink 96">
                  <a:extLst>
                    <a:ext uri="{FF2B5EF4-FFF2-40B4-BE49-F238E27FC236}">
                      <a16:creationId xmlns:a16="http://schemas.microsoft.com/office/drawing/2014/main" id="{8A36AEA9-DFFA-7B73-26DF-081D73C80EC7}"/>
                    </a:ext>
                  </a:extLst>
                </p:cNvPr>
                <p:cNvPicPr/>
                <p:nvPr/>
              </p:nvPicPr>
              <p:blipFill>
                <a:blip r:embed="rId145"/>
                <a:stretch>
                  <a:fillRect/>
                </a:stretch>
              </p:blipFill>
              <p:spPr>
                <a:xfrm>
                  <a:off x="11169577" y="5136430"/>
                  <a:ext cx="40392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05" name="Ink 104">
                  <a:extLst>
                    <a:ext uri="{FF2B5EF4-FFF2-40B4-BE49-F238E27FC236}">
                      <a16:creationId xmlns:a16="http://schemas.microsoft.com/office/drawing/2014/main" id="{9AFA96FD-9F48-BF66-06EE-B5F8F3D5F60E}"/>
                    </a:ext>
                  </a:extLst>
                </p14:cNvPr>
                <p14:cNvContentPartPr/>
                <p14:nvPr/>
              </p14:nvContentPartPr>
              <p14:xfrm>
                <a:off x="9229537" y="5469790"/>
                <a:ext cx="1958040" cy="70920"/>
              </p14:xfrm>
            </p:contentPart>
          </mc:Choice>
          <mc:Fallback>
            <p:pic>
              <p:nvPicPr>
                <p:cNvPr id="105" name="Ink 104">
                  <a:extLst>
                    <a:ext uri="{FF2B5EF4-FFF2-40B4-BE49-F238E27FC236}">
                      <a16:creationId xmlns:a16="http://schemas.microsoft.com/office/drawing/2014/main" id="{9AFA96FD-9F48-BF66-06EE-B5F8F3D5F60E}"/>
                    </a:ext>
                  </a:extLst>
                </p:cNvPr>
                <p:cNvPicPr/>
                <p:nvPr/>
              </p:nvPicPr>
              <p:blipFill>
                <a:blip r:embed="rId147"/>
                <a:stretch>
                  <a:fillRect/>
                </a:stretch>
              </p:blipFill>
              <p:spPr>
                <a:xfrm>
                  <a:off x="9211897" y="5452150"/>
                  <a:ext cx="199368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06" name="Ink 105">
                  <a:extLst>
                    <a:ext uri="{FF2B5EF4-FFF2-40B4-BE49-F238E27FC236}">
                      <a16:creationId xmlns:a16="http://schemas.microsoft.com/office/drawing/2014/main" id="{EBDB7677-4753-E0BB-1D43-CF949166FEE6}"/>
                    </a:ext>
                  </a:extLst>
                </p14:cNvPr>
                <p14:cNvContentPartPr/>
                <p14:nvPr/>
              </p14:nvContentPartPr>
              <p14:xfrm>
                <a:off x="10040617" y="5521990"/>
                <a:ext cx="29160" cy="159840"/>
              </p14:xfrm>
            </p:contentPart>
          </mc:Choice>
          <mc:Fallback>
            <p:pic>
              <p:nvPicPr>
                <p:cNvPr id="106" name="Ink 105">
                  <a:extLst>
                    <a:ext uri="{FF2B5EF4-FFF2-40B4-BE49-F238E27FC236}">
                      <a16:creationId xmlns:a16="http://schemas.microsoft.com/office/drawing/2014/main" id="{EBDB7677-4753-E0BB-1D43-CF949166FEE6}"/>
                    </a:ext>
                  </a:extLst>
                </p:cNvPr>
                <p:cNvPicPr/>
                <p:nvPr/>
              </p:nvPicPr>
              <p:blipFill>
                <a:blip r:embed="rId149"/>
                <a:stretch>
                  <a:fillRect/>
                </a:stretch>
              </p:blipFill>
              <p:spPr>
                <a:xfrm>
                  <a:off x="10022617" y="5503990"/>
                  <a:ext cx="6480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07" name="Ink 106">
                  <a:extLst>
                    <a:ext uri="{FF2B5EF4-FFF2-40B4-BE49-F238E27FC236}">
                      <a16:creationId xmlns:a16="http://schemas.microsoft.com/office/drawing/2014/main" id="{187BD675-A5B0-9029-6D94-86DEAF96F1BC}"/>
                    </a:ext>
                  </a:extLst>
                </p14:cNvPr>
                <p14:cNvContentPartPr/>
                <p14:nvPr/>
              </p14:nvContentPartPr>
              <p14:xfrm>
                <a:off x="9928657" y="5679310"/>
                <a:ext cx="123480" cy="39600"/>
              </p14:xfrm>
            </p:contentPart>
          </mc:Choice>
          <mc:Fallback>
            <p:pic>
              <p:nvPicPr>
                <p:cNvPr id="107" name="Ink 106">
                  <a:extLst>
                    <a:ext uri="{FF2B5EF4-FFF2-40B4-BE49-F238E27FC236}">
                      <a16:creationId xmlns:a16="http://schemas.microsoft.com/office/drawing/2014/main" id="{187BD675-A5B0-9029-6D94-86DEAF96F1BC}"/>
                    </a:ext>
                  </a:extLst>
                </p:cNvPr>
                <p:cNvPicPr/>
                <p:nvPr/>
              </p:nvPicPr>
              <p:blipFill>
                <a:blip r:embed="rId151"/>
                <a:stretch>
                  <a:fillRect/>
                </a:stretch>
              </p:blipFill>
              <p:spPr>
                <a:xfrm>
                  <a:off x="9910657" y="5661670"/>
                  <a:ext cx="15912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08" name="Ink 107">
                  <a:extLst>
                    <a:ext uri="{FF2B5EF4-FFF2-40B4-BE49-F238E27FC236}">
                      <a16:creationId xmlns:a16="http://schemas.microsoft.com/office/drawing/2014/main" id="{EA844BE3-91F0-A0E2-920B-89F9A2DCD099}"/>
                    </a:ext>
                  </a:extLst>
                </p14:cNvPr>
                <p14:cNvContentPartPr/>
                <p14:nvPr/>
              </p14:nvContentPartPr>
              <p14:xfrm>
                <a:off x="10045657" y="5673550"/>
                <a:ext cx="112320" cy="32040"/>
              </p14:xfrm>
            </p:contentPart>
          </mc:Choice>
          <mc:Fallback>
            <p:pic>
              <p:nvPicPr>
                <p:cNvPr id="108" name="Ink 107">
                  <a:extLst>
                    <a:ext uri="{FF2B5EF4-FFF2-40B4-BE49-F238E27FC236}">
                      <a16:creationId xmlns:a16="http://schemas.microsoft.com/office/drawing/2014/main" id="{EA844BE3-91F0-A0E2-920B-89F9A2DCD099}"/>
                    </a:ext>
                  </a:extLst>
                </p:cNvPr>
                <p:cNvPicPr/>
                <p:nvPr/>
              </p:nvPicPr>
              <p:blipFill>
                <a:blip r:embed="rId153"/>
                <a:stretch>
                  <a:fillRect/>
                </a:stretch>
              </p:blipFill>
              <p:spPr>
                <a:xfrm>
                  <a:off x="10027657" y="5655910"/>
                  <a:ext cx="147960" cy="67680"/>
                </a:xfrm>
                <a:prstGeom prst="rect">
                  <a:avLst/>
                </a:prstGeom>
              </p:spPr>
            </p:pic>
          </mc:Fallback>
        </mc:AlternateContent>
      </p:grpSp>
      <p:grpSp>
        <p:nvGrpSpPr>
          <p:cNvPr id="119" name="Group 118">
            <a:extLst>
              <a:ext uri="{FF2B5EF4-FFF2-40B4-BE49-F238E27FC236}">
                <a16:creationId xmlns:a16="http://schemas.microsoft.com/office/drawing/2014/main" id="{C9C198B2-F5FF-970C-BFE7-4C2D5D9AC650}"/>
              </a:ext>
            </a:extLst>
          </p:cNvPr>
          <p:cNvGrpSpPr/>
          <p:nvPr/>
        </p:nvGrpSpPr>
        <p:grpSpPr>
          <a:xfrm>
            <a:off x="9526897" y="5858590"/>
            <a:ext cx="1178640" cy="333360"/>
            <a:chOff x="9526897" y="5858590"/>
            <a:chExt cx="1178640" cy="333360"/>
          </a:xfrm>
        </p:grpSpPr>
        <mc:AlternateContent xmlns:mc="http://schemas.openxmlformats.org/markup-compatibility/2006">
          <mc:Choice xmlns:p14="http://schemas.microsoft.com/office/powerpoint/2010/main" Requires="p14">
            <p:contentPart p14:bwMode="auto" r:id="rId154">
              <p14:nvContentPartPr>
                <p14:cNvPr id="110" name="Ink 109">
                  <a:extLst>
                    <a:ext uri="{FF2B5EF4-FFF2-40B4-BE49-F238E27FC236}">
                      <a16:creationId xmlns:a16="http://schemas.microsoft.com/office/drawing/2014/main" id="{D8998168-E52E-4433-5F5F-C666023FE6FD}"/>
                    </a:ext>
                  </a:extLst>
                </p14:cNvPr>
                <p14:cNvContentPartPr/>
                <p14:nvPr/>
              </p14:nvContentPartPr>
              <p14:xfrm>
                <a:off x="9526897" y="5858590"/>
                <a:ext cx="197280" cy="203040"/>
              </p14:xfrm>
            </p:contentPart>
          </mc:Choice>
          <mc:Fallback>
            <p:pic>
              <p:nvPicPr>
                <p:cNvPr id="110" name="Ink 109">
                  <a:extLst>
                    <a:ext uri="{FF2B5EF4-FFF2-40B4-BE49-F238E27FC236}">
                      <a16:creationId xmlns:a16="http://schemas.microsoft.com/office/drawing/2014/main" id="{D8998168-E52E-4433-5F5F-C666023FE6FD}"/>
                    </a:ext>
                  </a:extLst>
                </p:cNvPr>
                <p:cNvPicPr/>
                <p:nvPr/>
              </p:nvPicPr>
              <p:blipFill>
                <a:blip r:embed="rId155"/>
                <a:stretch>
                  <a:fillRect/>
                </a:stretch>
              </p:blipFill>
              <p:spPr>
                <a:xfrm>
                  <a:off x="9509257" y="5840590"/>
                  <a:ext cx="23292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11" name="Ink 110">
                  <a:extLst>
                    <a:ext uri="{FF2B5EF4-FFF2-40B4-BE49-F238E27FC236}">
                      <a16:creationId xmlns:a16="http://schemas.microsoft.com/office/drawing/2014/main" id="{466B2AEF-F38E-FA75-50FF-1D8844486FC4}"/>
                    </a:ext>
                  </a:extLst>
                </p14:cNvPr>
                <p14:cNvContentPartPr/>
                <p14:nvPr/>
              </p14:nvContentPartPr>
              <p14:xfrm>
                <a:off x="9767377" y="5929150"/>
                <a:ext cx="177840" cy="136800"/>
              </p14:xfrm>
            </p:contentPart>
          </mc:Choice>
          <mc:Fallback>
            <p:pic>
              <p:nvPicPr>
                <p:cNvPr id="111" name="Ink 110">
                  <a:extLst>
                    <a:ext uri="{FF2B5EF4-FFF2-40B4-BE49-F238E27FC236}">
                      <a16:creationId xmlns:a16="http://schemas.microsoft.com/office/drawing/2014/main" id="{466B2AEF-F38E-FA75-50FF-1D8844486FC4}"/>
                    </a:ext>
                  </a:extLst>
                </p:cNvPr>
                <p:cNvPicPr/>
                <p:nvPr/>
              </p:nvPicPr>
              <p:blipFill>
                <a:blip r:embed="rId157"/>
                <a:stretch>
                  <a:fillRect/>
                </a:stretch>
              </p:blipFill>
              <p:spPr>
                <a:xfrm>
                  <a:off x="9749737" y="5911150"/>
                  <a:ext cx="21348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12" name="Ink 111">
                  <a:extLst>
                    <a:ext uri="{FF2B5EF4-FFF2-40B4-BE49-F238E27FC236}">
                      <a16:creationId xmlns:a16="http://schemas.microsoft.com/office/drawing/2014/main" id="{A00E0C5C-EC82-E01D-83D2-88ABE29A2C1C}"/>
                    </a:ext>
                  </a:extLst>
                </p14:cNvPr>
                <p14:cNvContentPartPr/>
                <p14:nvPr/>
              </p14:nvContentPartPr>
              <p14:xfrm>
                <a:off x="9984097" y="5935990"/>
                <a:ext cx="101160" cy="92880"/>
              </p14:xfrm>
            </p:contentPart>
          </mc:Choice>
          <mc:Fallback>
            <p:pic>
              <p:nvPicPr>
                <p:cNvPr id="112" name="Ink 111">
                  <a:extLst>
                    <a:ext uri="{FF2B5EF4-FFF2-40B4-BE49-F238E27FC236}">
                      <a16:creationId xmlns:a16="http://schemas.microsoft.com/office/drawing/2014/main" id="{A00E0C5C-EC82-E01D-83D2-88ABE29A2C1C}"/>
                    </a:ext>
                  </a:extLst>
                </p:cNvPr>
                <p:cNvPicPr/>
                <p:nvPr/>
              </p:nvPicPr>
              <p:blipFill>
                <a:blip r:embed="rId159"/>
                <a:stretch>
                  <a:fillRect/>
                </a:stretch>
              </p:blipFill>
              <p:spPr>
                <a:xfrm>
                  <a:off x="9966457" y="5917990"/>
                  <a:ext cx="13680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13" name="Ink 112">
                  <a:extLst>
                    <a:ext uri="{FF2B5EF4-FFF2-40B4-BE49-F238E27FC236}">
                      <a16:creationId xmlns:a16="http://schemas.microsoft.com/office/drawing/2014/main" id="{B94AC660-8C6D-3F85-F52B-12A420B3DEFE}"/>
                    </a:ext>
                  </a:extLst>
                </p14:cNvPr>
                <p14:cNvContentPartPr/>
                <p14:nvPr/>
              </p14:nvContentPartPr>
              <p14:xfrm>
                <a:off x="10114057" y="5903950"/>
                <a:ext cx="126360" cy="228240"/>
              </p14:xfrm>
            </p:contentPart>
          </mc:Choice>
          <mc:Fallback>
            <p:pic>
              <p:nvPicPr>
                <p:cNvPr id="113" name="Ink 112">
                  <a:extLst>
                    <a:ext uri="{FF2B5EF4-FFF2-40B4-BE49-F238E27FC236}">
                      <a16:creationId xmlns:a16="http://schemas.microsoft.com/office/drawing/2014/main" id="{B94AC660-8C6D-3F85-F52B-12A420B3DEFE}"/>
                    </a:ext>
                  </a:extLst>
                </p:cNvPr>
                <p:cNvPicPr/>
                <p:nvPr/>
              </p:nvPicPr>
              <p:blipFill>
                <a:blip r:embed="rId161"/>
                <a:stretch>
                  <a:fillRect/>
                </a:stretch>
              </p:blipFill>
              <p:spPr>
                <a:xfrm>
                  <a:off x="10096417" y="5886310"/>
                  <a:ext cx="16200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14" name="Ink 113">
                  <a:extLst>
                    <a:ext uri="{FF2B5EF4-FFF2-40B4-BE49-F238E27FC236}">
                      <a16:creationId xmlns:a16="http://schemas.microsoft.com/office/drawing/2014/main" id="{0F3D16C1-BD86-A9E3-0A34-DF9F347CB4FC}"/>
                    </a:ext>
                  </a:extLst>
                </p14:cNvPr>
                <p14:cNvContentPartPr/>
                <p14:nvPr/>
              </p14:nvContentPartPr>
              <p14:xfrm>
                <a:off x="10244737" y="5891710"/>
                <a:ext cx="119520" cy="172080"/>
              </p14:xfrm>
            </p:contentPart>
          </mc:Choice>
          <mc:Fallback>
            <p:pic>
              <p:nvPicPr>
                <p:cNvPr id="114" name="Ink 113">
                  <a:extLst>
                    <a:ext uri="{FF2B5EF4-FFF2-40B4-BE49-F238E27FC236}">
                      <a16:creationId xmlns:a16="http://schemas.microsoft.com/office/drawing/2014/main" id="{0F3D16C1-BD86-A9E3-0A34-DF9F347CB4FC}"/>
                    </a:ext>
                  </a:extLst>
                </p:cNvPr>
                <p:cNvPicPr/>
                <p:nvPr/>
              </p:nvPicPr>
              <p:blipFill>
                <a:blip r:embed="rId163"/>
                <a:stretch>
                  <a:fillRect/>
                </a:stretch>
              </p:blipFill>
              <p:spPr>
                <a:xfrm>
                  <a:off x="10226737" y="5873710"/>
                  <a:ext cx="15516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16" name="Ink 115">
                  <a:extLst>
                    <a:ext uri="{FF2B5EF4-FFF2-40B4-BE49-F238E27FC236}">
                      <a16:creationId xmlns:a16="http://schemas.microsoft.com/office/drawing/2014/main" id="{02BB14D2-9374-DE65-EAE8-368062887B4E}"/>
                    </a:ext>
                  </a:extLst>
                </p14:cNvPr>
                <p14:cNvContentPartPr/>
                <p14:nvPr/>
              </p14:nvContentPartPr>
              <p14:xfrm>
                <a:off x="9597817" y="6130390"/>
                <a:ext cx="1107720" cy="61560"/>
              </p14:xfrm>
            </p:contentPart>
          </mc:Choice>
          <mc:Fallback>
            <p:pic>
              <p:nvPicPr>
                <p:cNvPr id="116" name="Ink 115">
                  <a:extLst>
                    <a:ext uri="{FF2B5EF4-FFF2-40B4-BE49-F238E27FC236}">
                      <a16:creationId xmlns:a16="http://schemas.microsoft.com/office/drawing/2014/main" id="{02BB14D2-9374-DE65-EAE8-368062887B4E}"/>
                    </a:ext>
                  </a:extLst>
                </p:cNvPr>
                <p:cNvPicPr/>
                <p:nvPr/>
              </p:nvPicPr>
              <p:blipFill>
                <a:blip r:embed="rId165"/>
                <a:stretch>
                  <a:fillRect/>
                </a:stretch>
              </p:blipFill>
              <p:spPr>
                <a:xfrm>
                  <a:off x="9579817" y="6112390"/>
                  <a:ext cx="1143360" cy="97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6">
            <p14:nvContentPartPr>
              <p14:cNvPr id="117" name="Ink 116">
                <a:extLst>
                  <a:ext uri="{FF2B5EF4-FFF2-40B4-BE49-F238E27FC236}">
                    <a16:creationId xmlns:a16="http://schemas.microsoft.com/office/drawing/2014/main" id="{5A143154-70A9-E95B-E095-EE8099A812D5}"/>
                  </a:ext>
                </a:extLst>
              </p14:cNvPr>
              <p14:cNvContentPartPr/>
              <p14:nvPr/>
            </p14:nvContentPartPr>
            <p14:xfrm>
              <a:off x="9973657" y="1080310"/>
              <a:ext cx="14040" cy="16200"/>
            </p14:xfrm>
          </p:contentPart>
        </mc:Choice>
        <mc:Fallback>
          <p:pic>
            <p:nvPicPr>
              <p:cNvPr id="117" name="Ink 116">
                <a:extLst>
                  <a:ext uri="{FF2B5EF4-FFF2-40B4-BE49-F238E27FC236}">
                    <a16:creationId xmlns:a16="http://schemas.microsoft.com/office/drawing/2014/main" id="{5A143154-70A9-E95B-E095-EE8099A812D5}"/>
                  </a:ext>
                </a:extLst>
              </p:cNvPr>
              <p:cNvPicPr/>
              <p:nvPr/>
            </p:nvPicPr>
            <p:blipFill>
              <a:blip r:embed="rId167"/>
              <a:stretch>
                <a:fillRect/>
              </a:stretch>
            </p:blipFill>
            <p:spPr>
              <a:xfrm>
                <a:off x="9956017" y="1062670"/>
                <a:ext cx="4968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46" name="Ink 45">
                <a:extLst>
                  <a:ext uri="{FF2B5EF4-FFF2-40B4-BE49-F238E27FC236}">
                    <a16:creationId xmlns:a16="http://schemas.microsoft.com/office/drawing/2014/main" id="{4B4C1BC7-91E6-A953-A230-F5E2C840CADB}"/>
                  </a:ext>
                </a:extLst>
              </p14:cNvPr>
              <p14:cNvContentPartPr/>
              <p14:nvPr/>
            </p14:nvContentPartPr>
            <p14:xfrm>
              <a:off x="9269857" y="1168870"/>
              <a:ext cx="7920" cy="84960"/>
            </p14:xfrm>
          </p:contentPart>
        </mc:Choice>
        <mc:Fallback>
          <p:pic>
            <p:nvPicPr>
              <p:cNvPr id="46" name="Ink 45">
                <a:extLst>
                  <a:ext uri="{FF2B5EF4-FFF2-40B4-BE49-F238E27FC236}">
                    <a16:creationId xmlns:a16="http://schemas.microsoft.com/office/drawing/2014/main" id="{4B4C1BC7-91E6-A953-A230-F5E2C840CADB}"/>
                  </a:ext>
                </a:extLst>
              </p:cNvPr>
              <p:cNvPicPr/>
              <p:nvPr/>
            </p:nvPicPr>
            <p:blipFill>
              <a:blip r:embed="rId169"/>
              <a:stretch>
                <a:fillRect/>
              </a:stretch>
            </p:blipFill>
            <p:spPr>
              <a:xfrm>
                <a:off x="9252217" y="1151230"/>
                <a:ext cx="4356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47" name="Ink 46">
                <a:extLst>
                  <a:ext uri="{FF2B5EF4-FFF2-40B4-BE49-F238E27FC236}">
                    <a16:creationId xmlns:a16="http://schemas.microsoft.com/office/drawing/2014/main" id="{F1B54237-7D9B-7B4E-2634-114FD265F560}"/>
                  </a:ext>
                </a:extLst>
              </p14:cNvPr>
              <p14:cNvContentPartPr/>
              <p14:nvPr/>
            </p14:nvContentPartPr>
            <p14:xfrm>
              <a:off x="9353737" y="1123150"/>
              <a:ext cx="85680" cy="220320"/>
            </p14:xfrm>
          </p:contentPart>
        </mc:Choice>
        <mc:Fallback>
          <p:pic>
            <p:nvPicPr>
              <p:cNvPr id="47" name="Ink 46">
                <a:extLst>
                  <a:ext uri="{FF2B5EF4-FFF2-40B4-BE49-F238E27FC236}">
                    <a16:creationId xmlns:a16="http://schemas.microsoft.com/office/drawing/2014/main" id="{F1B54237-7D9B-7B4E-2634-114FD265F560}"/>
                  </a:ext>
                </a:extLst>
              </p:cNvPr>
              <p:cNvPicPr/>
              <p:nvPr/>
            </p:nvPicPr>
            <p:blipFill>
              <a:blip r:embed="rId171"/>
              <a:stretch>
                <a:fillRect/>
              </a:stretch>
            </p:blipFill>
            <p:spPr>
              <a:xfrm>
                <a:off x="9335737" y="1105150"/>
                <a:ext cx="12132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48" name="Ink 47">
                <a:extLst>
                  <a:ext uri="{FF2B5EF4-FFF2-40B4-BE49-F238E27FC236}">
                    <a16:creationId xmlns:a16="http://schemas.microsoft.com/office/drawing/2014/main" id="{B3D64B81-623B-1078-27DD-A8B236873BE9}"/>
                  </a:ext>
                </a:extLst>
              </p14:cNvPr>
              <p14:cNvContentPartPr/>
              <p14:nvPr/>
            </p14:nvContentPartPr>
            <p14:xfrm>
              <a:off x="9733537" y="1115230"/>
              <a:ext cx="15120" cy="206280"/>
            </p14:xfrm>
          </p:contentPart>
        </mc:Choice>
        <mc:Fallback>
          <p:pic>
            <p:nvPicPr>
              <p:cNvPr id="48" name="Ink 47">
                <a:extLst>
                  <a:ext uri="{FF2B5EF4-FFF2-40B4-BE49-F238E27FC236}">
                    <a16:creationId xmlns:a16="http://schemas.microsoft.com/office/drawing/2014/main" id="{B3D64B81-623B-1078-27DD-A8B236873BE9}"/>
                  </a:ext>
                </a:extLst>
              </p:cNvPr>
              <p:cNvPicPr/>
              <p:nvPr/>
            </p:nvPicPr>
            <p:blipFill>
              <a:blip r:embed="rId173"/>
              <a:stretch>
                <a:fillRect/>
              </a:stretch>
            </p:blipFill>
            <p:spPr>
              <a:xfrm>
                <a:off x="9715537" y="1097590"/>
                <a:ext cx="5076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49" name="Ink 48">
                <a:extLst>
                  <a:ext uri="{FF2B5EF4-FFF2-40B4-BE49-F238E27FC236}">
                    <a16:creationId xmlns:a16="http://schemas.microsoft.com/office/drawing/2014/main" id="{50F0E434-2744-12F4-782E-0F5D9AE4FBB1}"/>
                  </a:ext>
                </a:extLst>
              </p14:cNvPr>
              <p14:cNvContentPartPr/>
              <p14:nvPr/>
            </p14:nvContentPartPr>
            <p14:xfrm>
              <a:off x="9536977" y="1054390"/>
              <a:ext cx="403920" cy="245160"/>
            </p14:xfrm>
          </p:contentPart>
        </mc:Choice>
        <mc:Fallback>
          <p:pic>
            <p:nvPicPr>
              <p:cNvPr id="49" name="Ink 48">
                <a:extLst>
                  <a:ext uri="{FF2B5EF4-FFF2-40B4-BE49-F238E27FC236}">
                    <a16:creationId xmlns:a16="http://schemas.microsoft.com/office/drawing/2014/main" id="{50F0E434-2744-12F4-782E-0F5D9AE4FBB1}"/>
                  </a:ext>
                </a:extLst>
              </p:cNvPr>
              <p:cNvPicPr/>
              <p:nvPr/>
            </p:nvPicPr>
            <p:blipFill>
              <a:blip r:embed="rId175"/>
              <a:stretch>
                <a:fillRect/>
              </a:stretch>
            </p:blipFill>
            <p:spPr>
              <a:xfrm>
                <a:off x="9518977" y="1036390"/>
                <a:ext cx="439560" cy="2808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50" name="Ink 49">
                <a:extLst>
                  <a:ext uri="{FF2B5EF4-FFF2-40B4-BE49-F238E27FC236}">
                    <a16:creationId xmlns:a16="http://schemas.microsoft.com/office/drawing/2014/main" id="{303F4068-07B0-098E-A1E0-B8020DD19E6A}"/>
                  </a:ext>
                </a:extLst>
              </p14:cNvPr>
              <p14:cNvContentPartPr/>
              <p14:nvPr/>
            </p14:nvContentPartPr>
            <p14:xfrm>
              <a:off x="9981577" y="1200190"/>
              <a:ext cx="31680" cy="106200"/>
            </p14:xfrm>
          </p:contentPart>
        </mc:Choice>
        <mc:Fallback>
          <p:pic>
            <p:nvPicPr>
              <p:cNvPr id="50" name="Ink 49">
                <a:extLst>
                  <a:ext uri="{FF2B5EF4-FFF2-40B4-BE49-F238E27FC236}">
                    <a16:creationId xmlns:a16="http://schemas.microsoft.com/office/drawing/2014/main" id="{303F4068-07B0-098E-A1E0-B8020DD19E6A}"/>
                  </a:ext>
                </a:extLst>
              </p:cNvPr>
              <p:cNvPicPr/>
              <p:nvPr/>
            </p:nvPicPr>
            <p:blipFill>
              <a:blip r:embed="rId177"/>
              <a:stretch>
                <a:fillRect/>
              </a:stretch>
            </p:blipFill>
            <p:spPr>
              <a:xfrm>
                <a:off x="9963577" y="1182190"/>
                <a:ext cx="6732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51" name="Ink 50">
                <a:extLst>
                  <a:ext uri="{FF2B5EF4-FFF2-40B4-BE49-F238E27FC236}">
                    <a16:creationId xmlns:a16="http://schemas.microsoft.com/office/drawing/2014/main" id="{E002B515-2F4F-165B-BA4D-75EE815B90BE}"/>
                  </a:ext>
                </a:extLst>
              </p14:cNvPr>
              <p14:cNvContentPartPr/>
              <p14:nvPr/>
            </p14:nvContentPartPr>
            <p14:xfrm>
              <a:off x="9989137" y="1101910"/>
              <a:ext cx="68400" cy="29520"/>
            </p14:xfrm>
          </p:contentPart>
        </mc:Choice>
        <mc:Fallback>
          <p:pic>
            <p:nvPicPr>
              <p:cNvPr id="51" name="Ink 50">
                <a:extLst>
                  <a:ext uri="{FF2B5EF4-FFF2-40B4-BE49-F238E27FC236}">
                    <a16:creationId xmlns:a16="http://schemas.microsoft.com/office/drawing/2014/main" id="{E002B515-2F4F-165B-BA4D-75EE815B90BE}"/>
                  </a:ext>
                </a:extLst>
              </p:cNvPr>
              <p:cNvPicPr/>
              <p:nvPr/>
            </p:nvPicPr>
            <p:blipFill>
              <a:blip r:embed="rId179"/>
              <a:stretch>
                <a:fillRect/>
              </a:stretch>
            </p:blipFill>
            <p:spPr>
              <a:xfrm>
                <a:off x="9971137" y="1083910"/>
                <a:ext cx="10404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52" name="Ink 51">
                <a:extLst>
                  <a:ext uri="{FF2B5EF4-FFF2-40B4-BE49-F238E27FC236}">
                    <a16:creationId xmlns:a16="http://schemas.microsoft.com/office/drawing/2014/main" id="{5423065B-4D27-1CD9-3FCE-28CE6583A8F1}"/>
                  </a:ext>
                </a:extLst>
              </p14:cNvPr>
              <p14:cNvContentPartPr/>
              <p14:nvPr/>
            </p14:nvContentPartPr>
            <p14:xfrm>
              <a:off x="10087417" y="1174630"/>
              <a:ext cx="106920" cy="119880"/>
            </p14:xfrm>
          </p:contentPart>
        </mc:Choice>
        <mc:Fallback>
          <p:pic>
            <p:nvPicPr>
              <p:cNvPr id="52" name="Ink 51">
                <a:extLst>
                  <a:ext uri="{FF2B5EF4-FFF2-40B4-BE49-F238E27FC236}">
                    <a16:creationId xmlns:a16="http://schemas.microsoft.com/office/drawing/2014/main" id="{5423065B-4D27-1CD9-3FCE-28CE6583A8F1}"/>
                  </a:ext>
                </a:extLst>
              </p:cNvPr>
              <p:cNvPicPr/>
              <p:nvPr/>
            </p:nvPicPr>
            <p:blipFill>
              <a:blip r:embed="rId181"/>
              <a:stretch>
                <a:fillRect/>
              </a:stretch>
            </p:blipFill>
            <p:spPr>
              <a:xfrm>
                <a:off x="10069417" y="1156630"/>
                <a:ext cx="14256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53" name="Ink 52">
                <a:extLst>
                  <a:ext uri="{FF2B5EF4-FFF2-40B4-BE49-F238E27FC236}">
                    <a16:creationId xmlns:a16="http://schemas.microsoft.com/office/drawing/2014/main" id="{B19FD16F-34AD-7E48-9F70-1FE936253A18}"/>
                  </a:ext>
                </a:extLst>
              </p14:cNvPr>
              <p14:cNvContentPartPr/>
              <p14:nvPr/>
            </p14:nvContentPartPr>
            <p14:xfrm>
              <a:off x="10231777" y="1164550"/>
              <a:ext cx="124200" cy="308880"/>
            </p14:xfrm>
          </p:contentPart>
        </mc:Choice>
        <mc:Fallback>
          <p:pic>
            <p:nvPicPr>
              <p:cNvPr id="53" name="Ink 52">
                <a:extLst>
                  <a:ext uri="{FF2B5EF4-FFF2-40B4-BE49-F238E27FC236}">
                    <a16:creationId xmlns:a16="http://schemas.microsoft.com/office/drawing/2014/main" id="{B19FD16F-34AD-7E48-9F70-1FE936253A18}"/>
                  </a:ext>
                </a:extLst>
              </p:cNvPr>
              <p:cNvPicPr/>
              <p:nvPr/>
            </p:nvPicPr>
            <p:blipFill>
              <a:blip r:embed="rId183"/>
              <a:stretch>
                <a:fillRect/>
              </a:stretch>
            </p:blipFill>
            <p:spPr>
              <a:xfrm>
                <a:off x="10214137" y="1146910"/>
                <a:ext cx="159840" cy="3445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54" name="Ink 53">
                <a:extLst>
                  <a:ext uri="{FF2B5EF4-FFF2-40B4-BE49-F238E27FC236}">
                    <a16:creationId xmlns:a16="http://schemas.microsoft.com/office/drawing/2014/main" id="{3FEC381F-BA67-7526-0B89-17EDA9ACF9B0}"/>
                  </a:ext>
                </a:extLst>
              </p14:cNvPr>
              <p14:cNvContentPartPr/>
              <p14:nvPr/>
            </p14:nvContentPartPr>
            <p14:xfrm>
              <a:off x="10389097" y="1106950"/>
              <a:ext cx="40680" cy="179640"/>
            </p14:xfrm>
          </p:contentPart>
        </mc:Choice>
        <mc:Fallback>
          <p:pic>
            <p:nvPicPr>
              <p:cNvPr id="54" name="Ink 53">
                <a:extLst>
                  <a:ext uri="{FF2B5EF4-FFF2-40B4-BE49-F238E27FC236}">
                    <a16:creationId xmlns:a16="http://schemas.microsoft.com/office/drawing/2014/main" id="{3FEC381F-BA67-7526-0B89-17EDA9ACF9B0}"/>
                  </a:ext>
                </a:extLst>
              </p:cNvPr>
              <p:cNvPicPr/>
              <p:nvPr/>
            </p:nvPicPr>
            <p:blipFill>
              <a:blip r:embed="rId185"/>
              <a:stretch>
                <a:fillRect/>
              </a:stretch>
            </p:blipFill>
            <p:spPr>
              <a:xfrm>
                <a:off x="10371457" y="1089310"/>
                <a:ext cx="7632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55" name="Ink 54">
                <a:extLst>
                  <a:ext uri="{FF2B5EF4-FFF2-40B4-BE49-F238E27FC236}">
                    <a16:creationId xmlns:a16="http://schemas.microsoft.com/office/drawing/2014/main" id="{BD039394-C3F6-2412-2A46-2E818B4F185A}"/>
                  </a:ext>
                </a:extLst>
              </p14:cNvPr>
              <p14:cNvContentPartPr/>
              <p14:nvPr/>
            </p14:nvContentPartPr>
            <p14:xfrm>
              <a:off x="10484137" y="1158790"/>
              <a:ext cx="385920" cy="334440"/>
            </p14:xfrm>
          </p:contentPart>
        </mc:Choice>
        <mc:Fallback>
          <p:pic>
            <p:nvPicPr>
              <p:cNvPr id="55" name="Ink 54">
                <a:extLst>
                  <a:ext uri="{FF2B5EF4-FFF2-40B4-BE49-F238E27FC236}">
                    <a16:creationId xmlns:a16="http://schemas.microsoft.com/office/drawing/2014/main" id="{BD039394-C3F6-2412-2A46-2E818B4F185A}"/>
                  </a:ext>
                </a:extLst>
              </p:cNvPr>
              <p:cNvPicPr/>
              <p:nvPr/>
            </p:nvPicPr>
            <p:blipFill>
              <a:blip r:embed="rId187"/>
              <a:stretch>
                <a:fillRect/>
              </a:stretch>
            </p:blipFill>
            <p:spPr>
              <a:xfrm>
                <a:off x="10466497" y="1140790"/>
                <a:ext cx="421560" cy="37008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20" name="Ink 119">
                <a:extLst>
                  <a:ext uri="{FF2B5EF4-FFF2-40B4-BE49-F238E27FC236}">
                    <a16:creationId xmlns:a16="http://schemas.microsoft.com/office/drawing/2014/main" id="{6B9EA415-F35B-84F7-0F27-A715BFFA4BE5}"/>
                  </a:ext>
                </a:extLst>
              </p14:cNvPr>
              <p14:cNvContentPartPr/>
              <p14:nvPr/>
            </p14:nvContentPartPr>
            <p14:xfrm>
              <a:off x="10991377" y="1226470"/>
              <a:ext cx="90000" cy="20880"/>
            </p14:xfrm>
          </p:contentPart>
        </mc:Choice>
        <mc:Fallback>
          <p:pic>
            <p:nvPicPr>
              <p:cNvPr id="120" name="Ink 119">
                <a:extLst>
                  <a:ext uri="{FF2B5EF4-FFF2-40B4-BE49-F238E27FC236}">
                    <a16:creationId xmlns:a16="http://schemas.microsoft.com/office/drawing/2014/main" id="{6B9EA415-F35B-84F7-0F27-A715BFFA4BE5}"/>
                  </a:ext>
                </a:extLst>
              </p:cNvPr>
              <p:cNvPicPr/>
              <p:nvPr/>
            </p:nvPicPr>
            <p:blipFill>
              <a:blip r:embed="rId189"/>
              <a:stretch>
                <a:fillRect/>
              </a:stretch>
            </p:blipFill>
            <p:spPr>
              <a:xfrm>
                <a:off x="10973377" y="1208470"/>
                <a:ext cx="12564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21" name="Ink 120">
                <a:extLst>
                  <a:ext uri="{FF2B5EF4-FFF2-40B4-BE49-F238E27FC236}">
                    <a16:creationId xmlns:a16="http://schemas.microsoft.com/office/drawing/2014/main" id="{958AAE61-1936-0526-C5DA-A545F5F113A5}"/>
                  </a:ext>
                </a:extLst>
              </p14:cNvPr>
              <p14:cNvContentPartPr/>
              <p14:nvPr/>
            </p14:nvContentPartPr>
            <p14:xfrm>
              <a:off x="11200177" y="1132150"/>
              <a:ext cx="198360" cy="211320"/>
            </p14:xfrm>
          </p:contentPart>
        </mc:Choice>
        <mc:Fallback>
          <p:pic>
            <p:nvPicPr>
              <p:cNvPr id="121" name="Ink 120">
                <a:extLst>
                  <a:ext uri="{FF2B5EF4-FFF2-40B4-BE49-F238E27FC236}">
                    <a16:creationId xmlns:a16="http://schemas.microsoft.com/office/drawing/2014/main" id="{958AAE61-1936-0526-C5DA-A545F5F113A5}"/>
                  </a:ext>
                </a:extLst>
              </p:cNvPr>
              <p:cNvPicPr/>
              <p:nvPr/>
            </p:nvPicPr>
            <p:blipFill>
              <a:blip r:embed="rId191"/>
              <a:stretch>
                <a:fillRect/>
              </a:stretch>
            </p:blipFill>
            <p:spPr>
              <a:xfrm>
                <a:off x="11182177" y="1114510"/>
                <a:ext cx="23400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22" name="Ink 121">
                <a:extLst>
                  <a:ext uri="{FF2B5EF4-FFF2-40B4-BE49-F238E27FC236}">
                    <a16:creationId xmlns:a16="http://schemas.microsoft.com/office/drawing/2014/main" id="{0D820FA7-5214-8608-A9D0-DC2F4C744C42}"/>
                  </a:ext>
                </a:extLst>
              </p14:cNvPr>
              <p14:cNvContentPartPr/>
              <p14:nvPr/>
            </p14:nvContentPartPr>
            <p14:xfrm>
              <a:off x="11443537" y="1233670"/>
              <a:ext cx="17640" cy="80640"/>
            </p14:xfrm>
          </p:contentPart>
        </mc:Choice>
        <mc:Fallback>
          <p:pic>
            <p:nvPicPr>
              <p:cNvPr id="122" name="Ink 121">
                <a:extLst>
                  <a:ext uri="{FF2B5EF4-FFF2-40B4-BE49-F238E27FC236}">
                    <a16:creationId xmlns:a16="http://schemas.microsoft.com/office/drawing/2014/main" id="{0D820FA7-5214-8608-A9D0-DC2F4C744C42}"/>
                  </a:ext>
                </a:extLst>
              </p:cNvPr>
              <p:cNvPicPr/>
              <p:nvPr/>
            </p:nvPicPr>
            <p:blipFill>
              <a:blip r:embed="rId193"/>
              <a:stretch>
                <a:fillRect/>
              </a:stretch>
            </p:blipFill>
            <p:spPr>
              <a:xfrm>
                <a:off x="11425537" y="1215670"/>
                <a:ext cx="5328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23" name="Ink 122">
                <a:extLst>
                  <a:ext uri="{FF2B5EF4-FFF2-40B4-BE49-F238E27FC236}">
                    <a16:creationId xmlns:a16="http://schemas.microsoft.com/office/drawing/2014/main" id="{CB0DF39F-B8E7-F65A-B8E1-7B665665C921}"/>
                  </a:ext>
                </a:extLst>
              </p14:cNvPr>
              <p14:cNvContentPartPr/>
              <p14:nvPr/>
            </p14:nvContentPartPr>
            <p14:xfrm>
              <a:off x="11457937" y="1157350"/>
              <a:ext cx="43560" cy="45000"/>
            </p14:xfrm>
          </p:contentPart>
        </mc:Choice>
        <mc:Fallback>
          <p:pic>
            <p:nvPicPr>
              <p:cNvPr id="123" name="Ink 122">
                <a:extLst>
                  <a:ext uri="{FF2B5EF4-FFF2-40B4-BE49-F238E27FC236}">
                    <a16:creationId xmlns:a16="http://schemas.microsoft.com/office/drawing/2014/main" id="{CB0DF39F-B8E7-F65A-B8E1-7B665665C921}"/>
                  </a:ext>
                </a:extLst>
              </p:cNvPr>
              <p:cNvPicPr/>
              <p:nvPr/>
            </p:nvPicPr>
            <p:blipFill>
              <a:blip r:embed="rId195"/>
              <a:stretch>
                <a:fillRect/>
              </a:stretch>
            </p:blipFill>
            <p:spPr>
              <a:xfrm>
                <a:off x="11440297" y="1139710"/>
                <a:ext cx="7920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24" name="Ink 123">
                <a:extLst>
                  <a:ext uri="{FF2B5EF4-FFF2-40B4-BE49-F238E27FC236}">
                    <a16:creationId xmlns:a16="http://schemas.microsoft.com/office/drawing/2014/main" id="{FDB4E618-432B-E9F8-9E73-2DB9CD9A9220}"/>
                  </a:ext>
                </a:extLst>
              </p14:cNvPr>
              <p14:cNvContentPartPr/>
              <p14:nvPr/>
            </p14:nvContentPartPr>
            <p14:xfrm>
              <a:off x="11509057" y="1162390"/>
              <a:ext cx="369000" cy="177480"/>
            </p14:xfrm>
          </p:contentPart>
        </mc:Choice>
        <mc:Fallback>
          <p:pic>
            <p:nvPicPr>
              <p:cNvPr id="124" name="Ink 123">
                <a:extLst>
                  <a:ext uri="{FF2B5EF4-FFF2-40B4-BE49-F238E27FC236}">
                    <a16:creationId xmlns:a16="http://schemas.microsoft.com/office/drawing/2014/main" id="{FDB4E618-432B-E9F8-9E73-2DB9CD9A9220}"/>
                  </a:ext>
                </a:extLst>
              </p:cNvPr>
              <p:cNvPicPr/>
              <p:nvPr/>
            </p:nvPicPr>
            <p:blipFill>
              <a:blip r:embed="rId197"/>
              <a:stretch>
                <a:fillRect/>
              </a:stretch>
            </p:blipFill>
            <p:spPr>
              <a:xfrm>
                <a:off x="11491417" y="1144750"/>
                <a:ext cx="40464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26" name="Ink 125">
                <a:extLst>
                  <a:ext uri="{FF2B5EF4-FFF2-40B4-BE49-F238E27FC236}">
                    <a16:creationId xmlns:a16="http://schemas.microsoft.com/office/drawing/2014/main" id="{5E84398C-4FF1-CFE5-FB96-BD3B9B7A2CAF}"/>
                  </a:ext>
                </a:extLst>
              </p14:cNvPr>
              <p14:cNvContentPartPr/>
              <p14:nvPr/>
            </p14:nvContentPartPr>
            <p14:xfrm>
              <a:off x="9276337" y="1544710"/>
              <a:ext cx="135720" cy="171720"/>
            </p14:xfrm>
          </p:contentPart>
        </mc:Choice>
        <mc:Fallback>
          <p:pic>
            <p:nvPicPr>
              <p:cNvPr id="126" name="Ink 125">
                <a:extLst>
                  <a:ext uri="{FF2B5EF4-FFF2-40B4-BE49-F238E27FC236}">
                    <a16:creationId xmlns:a16="http://schemas.microsoft.com/office/drawing/2014/main" id="{5E84398C-4FF1-CFE5-FB96-BD3B9B7A2CAF}"/>
                  </a:ext>
                </a:extLst>
              </p:cNvPr>
              <p:cNvPicPr/>
              <p:nvPr/>
            </p:nvPicPr>
            <p:blipFill>
              <a:blip r:embed="rId199"/>
              <a:stretch>
                <a:fillRect/>
              </a:stretch>
            </p:blipFill>
            <p:spPr>
              <a:xfrm>
                <a:off x="9258337" y="1526710"/>
                <a:ext cx="17136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27" name="Ink 126">
                <a:extLst>
                  <a:ext uri="{FF2B5EF4-FFF2-40B4-BE49-F238E27FC236}">
                    <a16:creationId xmlns:a16="http://schemas.microsoft.com/office/drawing/2014/main" id="{543F9AA5-98EB-0BDE-6573-019A6F0ECD75}"/>
                  </a:ext>
                </a:extLst>
              </p14:cNvPr>
              <p14:cNvContentPartPr/>
              <p14:nvPr/>
            </p14:nvContentPartPr>
            <p14:xfrm>
              <a:off x="9419977" y="1508350"/>
              <a:ext cx="125640" cy="241920"/>
            </p14:xfrm>
          </p:contentPart>
        </mc:Choice>
        <mc:Fallback>
          <p:pic>
            <p:nvPicPr>
              <p:cNvPr id="127" name="Ink 126">
                <a:extLst>
                  <a:ext uri="{FF2B5EF4-FFF2-40B4-BE49-F238E27FC236}">
                    <a16:creationId xmlns:a16="http://schemas.microsoft.com/office/drawing/2014/main" id="{543F9AA5-98EB-0BDE-6573-019A6F0ECD75}"/>
                  </a:ext>
                </a:extLst>
              </p:cNvPr>
              <p:cNvPicPr/>
              <p:nvPr/>
            </p:nvPicPr>
            <p:blipFill>
              <a:blip r:embed="rId201"/>
              <a:stretch>
                <a:fillRect/>
              </a:stretch>
            </p:blipFill>
            <p:spPr>
              <a:xfrm>
                <a:off x="9401977" y="1490350"/>
                <a:ext cx="16128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28" name="Ink 127">
                <a:extLst>
                  <a:ext uri="{FF2B5EF4-FFF2-40B4-BE49-F238E27FC236}">
                    <a16:creationId xmlns:a16="http://schemas.microsoft.com/office/drawing/2014/main" id="{1AB09A07-5E13-F904-659E-689E6ACE0D5B}"/>
                  </a:ext>
                </a:extLst>
              </p14:cNvPr>
              <p14:cNvContentPartPr/>
              <p14:nvPr/>
            </p14:nvContentPartPr>
            <p14:xfrm>
              <a:off x="9667297" y="1478110"/>
              <a:ext cx="249840" cy="290160"/>
            </p14:xfrm>
          </p:contentPart>
        </mc:Choice>
        <mc:Fallback>
          <p:pic>
            <p:nvPicPr>
              <p:cNvPr id="128" name="Ink 127">
                <a:extLst>
                  <a:ext uri="{FF2B5EF4-FFF2-40B4-BE49-F238E27FC236}">
                    <a16:creationId xmlns:a16="http://schemas.microsoft.com/office/drawing/2014/main" id="{1AB09A07-5E13-F904-659E-689E6ACE0D5B}"/>
                  </a:ext>
                </a:extLst>
              </p:cNvPr>
              <p:cNvPicPr/>
              <p:nvPr/>
            </p:nvPicPr>
            <p:blipFill>
              <a:blip r:embed="rId203"/>
              <a:stretch>
                <a:fillRect/>
              </a:stretch>
            </p:blipFill>
            <p:spPr>
              <a:xfrm>
                <a:off x="9649657" y="1460470"/>
                <a:ext cx="285480" cy="3258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29" name="Ink 128">
                <a:extLst>
                  <a:ext uri="{FF2B5EF4-FFF2-40B4-BE49-F238E27FC236}">
                    <a16:creationId xmlns:a16="http://schemas.microsoft.com/office/drawing/2014/main" id="{0DAFB029-9415-2ADE-F273-16DB7100F9E1}"/>
                  </a:ext>
                </a:extLst>
              </p14:cNvPr>
              <p14:cNvContentPartPr/>
              <p14:nvPr/>
            </p14:nvContentPartPr>
            <p14:xfrm>
              <a:off x="9995977" y="1516990"/>
              <a:ext cx="270360" cy="253800"/>
            </p14:xfrm>
          </p:contentPart>
        </mc:Choice>
        <mc:Fallback>
          <p:pic>
            <p:nvPicPr>
              <p:cNvPr id="129" name="Ink 128">
                <a:extLst>
                  <a:ext uri="{FF2B5EF4-FFF2-40B4-BE49-F238E27FC236}">
                    <a16:creationId xmlns:a16="http://schemas.microsoft.com/office/drawing/2014/main" id="{0DAFB029-9415-2ADE-F273-16DB7100F9E1}"/>
                  </a:ext>
                </a:extLst>
              </p:cNvPr>
              <p:cNvPicPr/>
              <p:nvPr/>
            </p:nvPicPr>
            <p:blipFill>
              <a:blip r:embed="rId205"/>
              <a:stretch>
                <a:fillRect/>
              </a:stretch>
            </p:blipFill>
            <p:spPr>
              <a:xfrm>
                <a:off x="9977977" y="1498990"/>
                <a:ext cx="30600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30" name="Ink 129">
                <a:extLst>
                  <a:ext uri="{FF2B5EF4-FFF2-40B4-BE49-F238E27FC236}">
                    <a16:creationId xmlns:a16="http://schemas.microsoft.com/office/drawing/2014/main" id="{F614D489-2665-BA97-480F-413595673F5F}"/>
                  </a:ext>
                </a:extLst>
              </p14:cNvPr>
              <p14:cNvContentPartPr/>
              <p14:nvPr/>
            </p14:nvContentPartPr>
            <p14:xfrm>
              <a:off x="10227097" y="1551190"/>
              <a:ext cx="43920" cy="80280"/>
            </p14:xfrm>
          </p:contentPart>
        </mc:Choice>
        <mc:Fallback>
          <p:pic>
            <p:nvPicPr>
              <p:cNvPr id="130" name="Ink 129">
                <a:extLst>
                  <a:ext uri="{FF2B5EF4-FFF2-40B4-BE49-F238E27FC236}">
                    <a16:creationId xmlns:a16="http://schemas.microsoft.com/office/drawing/2014/main" id="{F614D489-2665-BA97-480F-413595673F5F}"/>
                  </a:ext>
                </a:extLst>
              </p:cNvPr>
              <p:cNvPicPr/>
              <p:nvPr/>
            </p:nvPicPr>
            <p:blipFill>
              <a:blip r:embed="rId207"/>
              <a:stretch>
                <a:fillRect/>
              </a:stretch>
            </p:blipFill>
            <p:spPr>
              <a:xfrm>
                <a:off x="10209097" y="1533190"/>
                <a:ext cx="7956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31" name="Ink 130">
                <a:extLst>
                  <a:ext uri="{FF2B5EF4-FFF2-40B4-BE49-F238E27FC236}">
                    <a16:creationId xmlns:a16="http://schemas.microsoft.com/office/drawing/2014/main" id="{9066D930-1264-C1E7-F5A9-8ADDDC9CCBE4}"/>
                  </a:ext>
                </a:extLst>
              </p14:cNvPr>
              <p14:cNvContentPartPr/>
              <p14:nvPr/>
            </p14:nvContentPartPr>
            <p14:xfrm>
              <a:off x="10359937" y="1579270"/>
              <a:ext cx="25200" cy="195840"/>
            </p14:xfrm>
          </p:contentPart>
        </mc:Choice>
        <mc:Fallback>
          <p:pic>
            <p:nvPicPr>
              <p:cNvPr id="131" name="Ink 130">
                <a:extLst>
                  <a:ext uri="{FF2B5EF4-FFF2-40B4-BE49-F238E27FC236}">
                    <a16:creationId xmlns:a16="http://schemas.microsoft.com/office/drawing/2014/main" id="{9066D930-1264-C1E7-F5A9-8ADDDC9CCBE4}"/>
                  </a:ext>
                </a:extLst>
              </p:cNvPr>
              <p:cNvPicPr/>
              <p:nvPr/>
            </p:nvPicPr>
            <p:blipFill>
              <a:blip r:embed="rId209"/>
              <a:stretch>
                <a:fillRect/>
              </a:stretch>
            </p:blipFill>
            <p:spPr>
              <a:xfrm>
                <a:off x="10341937" y="1561270"/>
                <a:ext cx="6084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32" name="Ink 131">
                <a:extLst>
                  <a:ext uri="{FF2B5EF4-FFF2-40B4-BE49-F238E27FC236}">
                    <a16:creationId xmlns:a16="http://schemas.microsoft.com/office/drawing/2014/main" id="{05277119-5BB0-D379-BBCD-2F56836FDB82}"/>
                  </a:ext>
                </a:extLst>
              </p14:cNvPr>
              <p14:cNvContentPartPr/>
              <p14:nvPr/>
            </p14:nvContentPartPr>
            <p14:xfrm>
              <a:off x="10327177" y="1668550"/>
              <a:ext cx="216000" cy="26640"/>
            </p14:xfrm>
          </p:contentPart>
        </mc:Choice>
        <mc:Fallback>
          <p:pic>
            <p:nvPicPr>
              <p:cNvPr id="132" name="Ink 131">
                <a:extLst>
                  <a:ext uri="{FF2B5EF4-FFF2-40B4-BE49-F238E27FC236}">
                    <a16:creationId xmlns:a16="http://schemas.microsoft.com/office/drawing/2014/main" id="{05277119-5BB0-D379-BBCD-2F56836FDB82}"/>
                  </a:ext>
                </a:extLst>
              </p:cNvPr>
              <p:cNvPicPr/>
              <p:nvPr/>
            </p:nvPicPr>
            <p:blipFill>
              <a:blip r:embed="rId211"/>
              <a:stretch>
                <a:fillRect/>
              </a:stretch>
            </p:blipFill>
            <p:spPr>
              <a:xfrm>
                <a:off x="10309177" y="1650550"/>
                <a:ext cx="25164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33" name="Ink 132">
                <a:extLst>
                  <a:ext uri="{FF2B5EF4-FFF2-40B4-BE49-F238E27FC236}">
                    <a16:creationId xmlns:a16="http://schemas.microsoft.com/office/drawing/2014/main" id="{CFE08B02-7826-F5BA-89B6-88343F262028}"/>
                  </a:ext>
                </a:extLst>
              </p14:cNvPr>
              <p14:cNvContentPartPr/>
              <p14:nvPr/>
            </p14:nvContentPartPr>
            <p14:xfrm>
              <a:off x="10514017" y="1669630"/>
              <a:ext cx="123840" cy="101520"/>
            </p14:xfrm>
          </p:contentPart>
        </mc:Choice>
        <mc:Fallback>
          <p:pic>
            <p:nvPicPr>
              <p:cNvPr id="133" name="Ink 132">
                <a:extLst>
                  <a:ext uri="{FF2B5EF4-FFF2-40B4-BE49-F238E27FC236}">
                    <a16:creationId xmlns:a16="http://schemas.microsoft.com/office/drawing/2014/main" id="{CFE08B02-7826-F5BA-89B6-88343F262028}"/>
                  </a:ext>
                </a:extLst>
              </p:cNvPr>
              <p:cNvPicPr/>
              <p:nvPr/>
            </p:nvPicPr>
            <p:blipFill>
              <a:blip r:embed="rId213"/>
              <a:stretch>
                <a:fillRect/>
              </a:stretch>
            </p:blipFill>
            <p:spPr>
              <a:xfrm>
                <a:off x="10496377" y="1651630"/>
                <a:ext cx="15948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34" name="Ink 133">
                <a:extLst>
                  <a:ext uri="{FF2B5EF4-FFF2-40B4-BE49-F238E27FC236}">
                    <a16:creationId xmlns:a16="http://schemas.microsoft.com/office/drawing/2014/main" id="{875B1442-D1C9-E77E-33E1-240F1242B557}"/>
                  </a:ext>
                </a:extLst>
              </p14:cNvPr>
              <p14:cNvContentPartPr/>
              <p14:nvPr/>
            </p14:nvContentPartPr>
            <p14:xfrm>
              <a:off x="10665217" y="1633630"/>
              <a:ext cx="138960" cy="105840"/>
            </p14:xfrm>
          </p:contentPart>
        </mc:Choice>
        <mc:Fallback>
          <p:pic>
            <p:nvPicPr>
              <p:cNvPr id="134" name="Ink 133">
                <a:extLst>
                  <a:ext uri="{FF2B5EF4-FFF2-40B4-BE49-F238E27FC236}">
                    <a16:creationId xmlns:a16="http://schemas.microsoft.com/office/drawing/2014/main" id="{875B1442-D1C9-E77E-33E1-240F1242B557}"/>
                  </a:ext>
                </a:extLst>
              </p:cNvPr>
              <p:cNvPicPr/>
              <p:nvPr/>
            </p:nvPicPr>
            <p:blipFill>
              <a:blip r:embed="rId215"/>
              <a:stretch>
                <a:fillRect/>
              </a:stretch>
            </p:blipFill>
            <p:spPr>
              <a:xfrm>
                <a:off x="10647577" y="1615630"/>
                <a:ext cx="17460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35" name="Ink 134">
                <a:extLst>
                  <a:ext uri="{FF2B5EF4-FFF2-40B4-BE49-F238E27FC236}">
                    <a16:creationId xmlns:a16="http://schemas.microsoft.com/office/drawing/2014/main" id="{0CFFFC7B-2FCC-58A5-700C-F75B56481791}"/>
                  </a:ext>
                </a:extLst>
              </p14:cNvPr>
              <p14:cNvContentPartPr/>
              <p14:nvPr/>
            </p14:nvContentPartPr>
            <p14:xfrm>
              <a:off x="10938097" y="1687990"/>
              <a:ext cx="139680" cy="26280"/>
            </p14:xfrm>
          </p:contentPart>
        </mc:Choice>
        <mc:Fallback>
          <p:pic>
            <p:nvPicPr>
              <p:cNvPr id="135" name="Ink 134">
                <a:extLst>
                  <a:ext uri="{FF2B5EF4-FFF2-40B4-BE49-F238E27FC236}">
                    <a16:creationId xmlns:a16="http://schemas.microsoft.com/office/drawing/2014/main" id="{0CFFFC7B-2FCC-58A5-700C-F75B56481791}"/>
                  </a:ext>
                </a:extLst>
              </p:cNvPr>
              <p:cNvPicPr/>
              <p:nvPr/>
            </p:nvPicPr>
            <p:blipFill>
              <a:blip r:embed="rId217"/>
              <a:stretch>
                <a:fillRect/>
              </a:stretch>
            </p:blipFill>
            <p:spPr>
              <a:xfrm>
                <a:off x="10920097" y="1670350"/>
                <a:ext cx="175320" cy="61920"/>
              </a:xfrm>
              <a:prstGeom prst="rect">
                <a:avLst/>
              </a:prstGeom>
            </p:spPr>
          </p:pic>
        </mc:Fallback>
      </mc:AlternateContent>
      <p:grpSp>
        <p:nvGrpSpPr>
          <p:cNvPr id="143" name="Group 142">
            <a:extLst>
              <a:ext uri="{FF2B5EF4-FFF2-40B4-BE49-F238E27FC236}">
                <a16:creationId xmlns:a16="http://schemas.microsoft.com/office/drawing/2014/main" id="{68771A9D-8455-C8C4-2502-63D8178E1E9E}"/>
              </a:ext>
            </a:extLst>
          </p:cNvPr>
          <p:cNvGrpSpPr/>
          <p:nvPr/>
        </p:nvGrpSpPr>
        <p:grpSpPr>
          <a:xfrm>
            <a:off x="11265337" y="1574950"/>
            <a:ext cx="859680" cy="257040"/>
            <a:chOff x="11265337" y="1574950"/>
            <a:chExt cx="859680" cy="257040"/>
          </a:xfrm>
        </p:grpSpPr>
        <mc:AlternateContent xmlns:mc="http://schemas.openxmlformats.org/markup-compatibility/2006">
          <mc:Choice xmlns:p14="http://schemas.microsoft.com/office/powerpoint/2010/main" Requires="p14">
            <p:contentPart p14:bwMode="auto" r:id="rId218">
              <p14:nvContentPartPr>
                <p14:cNvPr id="137" name="Ink 136">
                  <a:extLst>
                    <a:ext uri="{FF2B5EF4-FFF2-40B4-BE49-F238E27FC236}">
                      <a16:creationId xmlns:a16="http://schemas.microsoft.com/office/drawing/2014/main" id="{E65A3976-2CF9-BA29-78EB-F27D4F4E148D}"/>
                    </a:ext>
                  </a:extLst>
                </p14:cNvPr>
                <p14:cNvContentPartPr/>
                <p14:nvPr/>
              </p14:nvContentPartPr>
              <p14:xfrm>
                <a:off x="11265337" y="1574950"/>
                <a:ext cx="177840" cy="191160"/>
              </p14:xfrm>
            </p:contentPart>
          </mc:Choice>
          <mc:Fallback>
            <p:pic>
              <p:nvPicPr>
                <p:cNvPr id="137" name="Ink 136">
                  <a:extLst>
                    <a:ext uri="{FF2B5EF4-FFF2-40B4-BE49-F238E27FC236}">
                      <a16:creationId xmlns:a16="http://schemas.microsoft.com/office/drawing/2014/main" id="{E65A3976-2CF9-BA29-78EB-F27D4F4E148D}"/>
                    </a:ext>
                  </a:extLst>
                </p:cNvPr>
                <p:cNvPicPr/>
                <p:nvPr/>
              </p:nvPicPr>
              <p:blipFill>
                <a:blip r:embed="rId219"/>
                <a:stretch>
                  <a:fillRect/>
                </a:stretch>
              </p:blipFill>
              <p:spPr>
                <a:xfrm>
                  <a:off x="11247697" y="1557310"/>
                  <a:ext cx="21348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38" name="Ink 137">
                  <a:extLst>
                    <a:ext uri="{FF2B5EF4-FFF2-40B4-BE49-F238E27FC236}">
                      <a16:creationId xmlns:a16="http://schemas.microsoft.com/office/drawing/2014/main" id="{CE72F984-32CB-92A1-1DD2-4FE34EABA507}"/>
                    </a:ext>
                  </a:extLst>
                </p14:cNvPr>
                <p14:cNvContentPartPr/>
                <p14:nvPr/>
              </p14:nvContentPartPr>
              <p14:xfrm>
                <a:off x="11568457" y="1739110"/>
                <a:ext cx="27720" cy="84240"/>
              </p14:xfrm>
            </p:contentPart>
          </mc:Choice>
          <mc:Fallback>
            <p:pic>
              <p:nvPicPr>
                <p:cNvPr id="138" name="Ink 137">
                  <a:extLst>
                    <a:ext uri="{FF2B5EF4-FFF2-40B4-BE49-F238E27FC236}">
                      <a16:creationId xmlns:a16="http://schemas.microsoft.com/office/drawing/2014/main" id="{CE72F984-32CB-92A1-1DD2-4FE34EABA507}"/>
                    </a:ext>
                  </a:extLst>
                </p:cNvPr>
                <p:cNvPicPr/>
                <p:nvPr/>
              </p:nvPicPr>
              <p:blipFill>
                <a:blip r:embed="rId221"/>
                <a:stretch>
                  <a:fillRect/>
                </a:stretch>
              </p:blipFill>
              <p:spPr>
                <a:xfrm>
                  <a:off x="11550457" y="1721110"/>
                  <a:ext cx="6336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40" name="Ink 139">
                  <a:extLst>
                    <a:ext uri="{FF2B5EF4-FFF2-40B4-BE49-F238E27FC236}">
                      <a16:creationId xmlns:a16="http://schemas.microsoft.com/office/drawing/2014/main" id="{CCBF4EE7-F767-9C3D-7852-29E160D49783}"/>
                    </a:ext>
                  </a:extLst>
                </p14:cNvPr>
                <p14:cNvContentPartPr/>
                <p14:nvPr/>
              </p14:nvContentPartPr>
              <p14:xfrm>
                <a:off x="11695897" y="1595110"/>
                <a:ext cx="161640" cy="156600"/>
              </p14:xfrm>
            </p:contentPart>
          </mc:Choice>
          <mc:Fallback>
            <p:pic>
              <p:nvPicPr>
                <p:cNvPr id="140" name="Ink 139">
                  <a:extLst>
                    <a:ext uri="{FF2B5EF4-FFF2-40B4-BE49-F238E27FC236}">
                      <a16:creationId xmlns:a16="http://schemas.microsoft.com/office/drawing/2014/main" id="{CCBF4EE7-F767-9C3D-7852-29E160D49783}"/>
                    </a:ext>
                  </a:extLst>
                </p:cNvPr>
                <p:cNvPicPr/>
                <p:nvPr/>
              </p:nvPicPr>
              <p:blipFill>
                <a:blip r:embed="rId223"/>
                <a:stretch>
                  <a:fillRect/>
                </a:stretch>
              </p:blipFill>
              <p:spPr>
                <a:xfrm>
                  <a:off x="11678257" y="1577110"/>
                  <a:ext cx="19728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41" name="Ink 140">
                  <a:extLst>
                    <a:ext uri="{FF2B5EF4-FFF2-40B4-BE49-F238E27FC236}">
                      <a16:creationId xmlns:a16="http://schemas.microsoft.com/office/drawing/2014/main" id="{BCD0508C-E6A9-DBF1-22B0-79A2309DA73F}"/>
                    </a:ext>
                  </a:extLst>
                </p14:cNvPr>
                <p14:cNvContentPartPr/>
                <p14:nvPr/>
              </p14:nvContentPartPr>
              <p14:xfrm>
                <a:off x="11941417" y="1719310"/>
                <a:ext cx="14040" cy="112680"/>
              </p14:xfrm>
            </p:contentPart>
          </mc:Choice>
          <mc:Fallback>
            <p:pic>
              <p:nvPicPr>
                <p:cNvPr id="141" name="Ink 140">
                  <a:extLst>
                    <a:ext uri="{FF2B5EF4-FFF2-40B4-BE49-F238E27FC236}">
                      <a16:creationId xmlns:a16="http://schemas.microsoft.com/office/drawing/2014/main" id="{BCD0508C-E6A9-DBF1-22B0-79A2309DA73F}"/>
                    </a:ext>
                  </a:extLst>
                </p:cNvPr>
                <p:cNvPicPr/>
                <p:nvPr/>
              </p:nvPicPr>
              <p:blipFill>
                <a:blip r:embed="rId225"/>
                <a:stretch>
                  <a:fillRect/>
                </a:stretch>
              </p:blipFill>
              <p:spPr>
                <a:xfrm>
                  <a:off x="11923417" y="1701670"/>
                  <a:ext cx="4968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42" name="Ink 141">
                  <a:extLst>
                    <a:ext uri="{FF2B5EF4-FFF2-40B4-BE49-F238E27FC236}">
                      <a16:creationId xmlns:a16="http://schemas.microsoft.com/office/drawing/2014/main" id="{19B79831-A58B-ACD0-AFC9-22BFAECEE2DF}"/>
                    </a:ext>
                  </a:extLst>
                </p14:cNvPr>
                <p14:cNvContentPartPr/>
                <p14:nvPr/>
              </p14:nvContentPartPr>
              <p14:xfrm>
                <a:off x="11956537" y="1574950"/>
                <a:ext cx="168480" cy="218880"/>
              </p14:xfrm>
            </p:contentPart>
          </mc:Choice>
          <mc:Fallback>
            <p:pic>
              <p:nvPicPr>
                <p:cNvPr id="142" name="Ink 141">
                  <a:extLst>
                    <a:ext uri="{FF2B5EF4-FFF2-40B4-BE49-F238E27FC236}">
                      <a16:creationId xmlns:a16="http://schemas.microsoft.com/office/drawing/2014/main" id="{19B79831-A58B-ACD0-AFC9-22BFAECEE2DF}"/>
                    </a:ext>
                  </a:extLst>
                </p:cNvPr>
                <p:cNvPicPr/>
                <p:nvPr/>
              </p:nvPicPr>
              <p:blipFill>
                <a:blip r:embed="rId227"/>
                <a:stretch>
                  <a:fillRect/>
                </a:stretch>
              </p:blipFill>
              <p:spPr>
                <a:xfrm>
                  <a:off x="11938537" y="1556950"/>
                  <a:ext cx="204120" cy="254520"/>
                </a:xfrm>
                <a:prstGeom prst="rect">
                  <a:avLst/>
                </a:prstGeom>
              </p:spPr>
            </p:pic>
          </mc:Fallback>
        </mc:AlternateContent>
      </p:grpSp>
      <p:grpSp>
        <p:nvGrpSpPr>
          <p:cNvPr id="154" name="Group 153">
            <a:extLst>
              <a:ext uri="{FF2B5EF4-FFF2-40B4-BE49-F238E27FC236}">
                <a16:creationId xmlns:a16="http://schemas.microsoft.com/office/drawing/2014/main" id="{9026092F-A6B5-6A52-36C7-3945DA3186AA}"/>
              </a:ext>
            </a:extLst>
          </p:cNvPr>
          <p:cNvGrpSpPr/>
          <p:nvPr/>
        </p:nvGrpSpPr>
        <p:grpSpPr>
          <a:xfrm>
            <a:off x="9220177" y="1925590"/>
            <a:ext cx="1774440" cy="388800"/>
            <a:chOff x="9220177" y="1925590"/>
            <a:chExt cx="1774440" cy="388800"/>
          </a:xfrm>
        </p:grpSpPr>
        <mc:AlternateContent xmlns:mc="http://schemas.openxmlformats.org/markup-compatibility/2006">
          <mc:Choice xmlns:p14="http://schemas.microsoft.com/office/powerpoint/2010/main" Requires="p14">
            <p:contentPart p14:bwMode="auto" r:id="rId228">
              <p14:nvContentPartPr>
                <p14:cNvPr id="144" name="Ink 143">
                  <a:extLst>
                    <a:ext uri="{FF2B5EF4-FFF2-40B4-BE49-F238E27FC236}">
                      <a16:creationId xmlns:a16="http://schemas.microsoft.com/office/drawing/2014/main" id="{CAA55AF5-7F7B-1907-7AB4-20886F0ED118}"/>
                    </a:ext>
                  </a:extLst>
                </p14:cNvPr>
                <p14:cNvContentPartPr/>
                <p14:nvPr/>
              </p14:nvContentPartPr>
              <p14:xfrm>
                <a:off x="9220177" y="2083630"/>
                <a:ext cx="209160" cy="195480"/>
              </p14:xfrm>
            </p:contentPart>
          </mc:Choice>
          <mc:Fallback>
            <p:pic>
              <p:nvPicPr>
                <p:cNvPr id="144" name="Ink 143">
                  <a:extLst>
                    <a:ext uri="{FF2B5EF4-FFF2-40B4-BE49-F238E27FC236}">
                      <a16:creationId xmlns:a16="http://schemas.microsoft.com/office/drawing/2014/main" id="{CAA55AF5-7F7B-1907-7AB4-20886F0ED118}"/>
                    </a:ext>
                  </a:extLst>
                </p:cNvPr>
                <p:cNvPicPr/>
                <p:nvPr/>
              </p:nvPicPr>
              <p:blipFill>
                <a:blip r:embed="rId229"/>
                <a:stretch>
                  <a:fillRect/>
                </a:stretch>
              </p:blipFill>
              <p:spPr>
                <a:xfrm>
                  <a:off x="9202537" y="2065630"/>
                  <a:ext cx="24480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45" name="Ink 144">
                  <a:extLst>
                    <a:ext uri="{FF2B5EF4-FFF2-40B4-BE49-F238E27FC236}">
                      <a16:creationId xmlns:a16="http://schemas.microsoft.com/office/drawing/2014/main" id="{6767B8E8-86BA-6DE2-47B7-7A3DB5FDA7F0}"/>
                    </a:ext>
                  </a:extLst>
                </p14:cNvPr>
                <p14:cNvContentPartPr/>
                <p14:nvPr/>
              </p14:nvContentPartPr>
              <p14:xfrm>
                <a:off x="9434017" y="2068510"/>
                <a:ext cx="56160" cy="241920"/>
              </p14:xfrm>
            </p:contentPart>
          </mc:Choice>
          <mc:Fallback>
            <p:pic>
              <p:nvPicPr>
                <p:cNvPr id="145" name="Ink 144">
                  <a:extLst>
                    <a:ext uri="{FF2B5EF4-FFF2-40B4-BE49-F238E27FC236}">
                      <a16:creationId xmlns:a16="http://schemas.microsoft.com/office/drawing/2014/main" id="{6767B8E8-86BA-6DE2-47B7-7A3DB5FDA7F0}"/>
                    </a:ext>
                  </a:extLst>
                </p:cNvPr>
                <p:cNvPicPr/>
                <p:nvPr/>
              </p:nvPicPr>
              <p:blipFill>
                <a:blip r:embed="rId231"/>
                <a:stretch>
                  <a:fillRect/>
                </a:stretch>
              </p:blipFill>
              <p:spPr>
                <a:xfrm>
                  <a:off x="9416017" y="2050510"/>
                  <a:ext cx="9180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46" name="Ink 145">
                  <a:extLst>
                    <a:ext uri="{FF2B5EF4-FFF2-40B4-BE49-F238E27FC236}">
                      <a16:creationId xmlns:a16="http://schemas.microsoft.com/office/drawing/2014/main" id="{2252AD88-0906-6BB3-1EFB-CBC3B4C37FA5}"/>
                    </a:ext>
                  </a:extLst>
                </p14:cNvPr>
                <p14:cNvContentPartPr/>
                <p14:nvPr/>
              </p14:nvContentPartPr>
              <p14:xfrm>
                <a:off x="9579817" y="1925590"/>
                <a:ext cx="226440" cy="388800"/>
              </p14:xfrm>
            </p:contentPart>
          </mc:Choice>
          <mc:Fallback>
            <p:pic>
              <p:nvPicPr>
                <p:cNvPr id="146" name="Ink 145">
                  <a:extLst>
                    <a:ext uri="{FF2B5EF4-FFF2-40B4-BE49-F238E27FC236}">
                      <a16:creationId xmlns:a16="http://schemas.microsoft.com/office/drawing/2014/main" id="{2252AD88-0906-6BB3-1EFB-CBC3B4C37FA5}"/>
                    </a:ext>
                  </a:extLst>
                </p:cNvPr>
                <p:cNvPicPr/>
                <p:nvPr/>
              </p:nvPicPr>
              <p:blipFill>
                <a:blip r:embed="rId233"/>
                <a:stretch>
                  <a:fillRect/>
                </a:stretch>
              </p:blipFill>
              <p:spPr>
                <a:xfrm>
                  <a:off x="9562177" y="1907950"/>
                  <a:ext cx="262080" cy="42444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47" name="Ink 146">
                  <a:extLst>
                    <a:ext uri="{FF2B5EF4-FFF2-40B4-BE49-F238E27FC236}">
                      <a16:creationId xmlns:a16="http://schemas.microsoft.com/office/drawing/2014/main" id="{26B7D7FE-D216-796E-B261-2AC08A78479E}"/>
                    </a:ext>
                  </a:extLst>
                </p14:cNvPr>
                <p14:cNvContentPartPr/>
                <p14:nvPr/>
              </p14:nvContentPartPr>
              <p14:xfrm>
                <a:off x="9858097" y="2145550"/>
                <a:ext cx="354960" cy="139680"/>
              </p14:xfrm>
            </p:contentPart>
          </mc:Choice>
          <mc:Fallback>
            <p:pic>
              <p:nvPicPr>
                <p:cNvPr id="147" name="Ink 146">
                  <a:extLst>
                    <a:ext uri="{FF2B5EF4-FFF2-40B4-BE49-F238E27FC236}">
                      <a16:creationId xmlns:a16="http://schemas.microsoft.com/office/drawing/2014/main" id="{26B7D7FE-D216-796E-B261-2AC08A78479E}"/>
                    </a:ext>
                  </a:extLst>
                </p:cNvPr>
                <p:cNvPicPr/>
                <p:nvPr/>
              </p:nvPicPr>
              <p:blipFill>
                <a:blip r:embed="rId235"/>
                <a:stretch>
                  <a:fillRect/>
                </a:stretch>
              </p:blipFill>
              <p:spPr>
                <a:xfrm>
                  <a:off x="9840457" y="2127910"/>
                  <a:ext cx="39060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48" name="Ink 147">
                  <a:extLst>
                    <a:ext uri="{FF2B5EF4-FFF2-40B4-BE49-F238E27FC236}">
                      <a16:creationId xmlns:a16="http://schemas.microsoft.com/office/drawing/2014/main" id="{F85CA3E1-2F2A-A595-92B9-9368BDD5D45C}"/>
                    </a:ext>
                  </a:extLst>
                </p14:cNvPr>
                <p14:cNvContentPartPr/>
                <p14:nvPr/>
              </p14:nvContentPartPr>
              <p14:xfrm>
                <a:off x="10328977" y="1990030"/>
                <a:ext cx="120960" cy="312480"/>
              </p14:xfrm>
            </p:contentPart>
          </mc:Choice>
          <mc:Fallback>
            <p:pic>
              <p:nvPicPr>
                <p:cNvPr id="148" name="Ink 147">
                  <a:extLst>
                    <a:ext uri="{FF2B5EF4-FFF2-40B4-BE49-F238E27FC236}">
                      <a16:creationId xmlns:a16="http://schemas.microsoft.com/office/drawing/2014/main" id="{F85CA3E1-2F2A-A595-92B9-9368BDD5D45C}"/>
                    </a:ext>
                  </a:extLst>
                </p:cNvPr>
                <p:cNvPicPr/>
                <p:nvPr/>
              </p:nvPicPr>
              <p:blipFill>
                <a:blip r:embed="rId237"/>
                <a:stretch>
                  <a:fillRect/>
                </a:stretch>
              </p:blipFill>
              <p:spPr>
                <a:xfrm>
                  <a:off x="10311337" y="1972390"/>
                  <a:ext cx="156600" cy="34812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49" name="Ink 148">
                  <a:extLst>
                    <a:ext uri="{FF2B5EF4-FFF2-40B4-BE49-F238E27FC236}">
                      <a16:creationId xmlns:a16="http://schemas.microsoft.com/office/drawing/2014/main" id="{CA402E49-2C76-CAB6-C6C3-EC42C4CF846B}"/>
                    </a:ext>
                  </a:extLst>
                </p14:cNvPr>
                <p14:cNvContentPartPr/>
                <p14:nvPr/>
              </p14:nvContentPartPr>
              <p14:xfrm>
                <a:off x="10493137" y="1985350"/>
                <a:ext cx="501480" cy="316800"/>
              </p14:xfrm>
            </p:contentPart>
          </mc:Choice>
          <mc:Fallback>
            <p:pic>
              <p:nvPicPr>
                <p:cNvPr id="149" name="Ink 148">
                  <a:extLst>
                    <a:ext uri="{FF2B5EF4-FFF2-40B4-BE49-F238E27FC236}">
                      <a16:creationId xmlns:a16="http://schemas.microsoft.com/office/drawing/2014/main" id="{CA402E49-2C76-CAB6-C6C3-EC42C4CF846B}"/>
                    </a:ext>
                  </a:extLst>
                </p:cNvPr>
                <p:cNvPicPr/>
                <p:nvPr/>
              </p:nvPicPr>
              <p:blipFill>
                <a:blip r:embed="rId239"/>
                <a:stretch>
                  <a:fillRect/>
                </a:stretch>
              </p:blipFill>
              <p:spPr>
                <a:xfrm>
                  <a:off x="10475137" y="1967350"/>
                  <a:ext cx="537120" cy="352440"/>
                </a:xfrm>
                <a:prstGeom prst="rect">
                  <a:avLst/>
                </a:prstGeom>
              </p:spPr>
            </p:pic>
          </mc:Fallback>
        </mc:AlternateContent>
      </p:grpSp>
      <p:grpSp>
        <p:nvGrpSpPr>
          <p:cNvPr id="153" name="Group 152">
            <a:extLst>
              <a:ext uri="{FF2B5EF4-FFF2-40B4-BE49-F238E27FC236}">
                <a16:creationId xmlns:a16="http://schemas.microsoft.com/office/drawing/2014/main" id="{65DB08D7-B734-7180-0975-DE6C27551C63}"/>
              </a:ext>
            </a:extLst>
          </p:cNvPr>
          <p:cNvGrpSpPr/>
          <p:nvPr/>
        </p:nvGrpSpPr>
        <p:grpSpPr>
          <a:xfrm>
            <a:off x="11232217" y="2138350"/>
            <a:ext cx="457920" cy="182160"/>
            <a:chOff x="11232217" y="2138350"/>
            <a:chExt cx="457920" cy="182160"/>
          </a:xfrm>
        </p:grpSpPr>
        <mc:AlternateContent xmlns:mc="http://schemas.openxmlformats.org/markup-compatibility/2006">
          <mc:Choice xmlns:p14="http://schemas.microsoft.com/office/powerpoint/2010/main" Requires="p14">
            <p:contentPart p14:bwMode="auto" r:id="rId240">
              <p14:nvContentPartPr>
                <p14:cNvPr id="150" name="Ink 149">
                  <a:extLst>
                    <a:ext uri="{FF2B5EF4-FFF2-40B4-BE49-F238E27FC236}">
                      <a16:creationId xmlns:a16="http://schemas.microsoft.com/office/drawing/2014/main" id="{D2EB2799-1C00-4942-DA69-001B98AF156D}"/>
                    </a:ext>
                  </a:extLst>
                </p14:cNvPr>
                <p14:cNvContentPartPr/>
                <p14:nvPr/>
              </p14:nvContentPartPr>
              <p14:xfrm>
                <a:off x="11232217" y="2138350"/>
                <a:ext cx="135000" cy="173520"/>
              </p14:xfrm>
            </p:contentPart>
          </mc:Choice>
          <mc:Fallback>
            <p:pic>
              <p:nvPicPr>
                <p:cNvPr id="150" name="Ink 149">
                  <a:extLst>
                    <a:ext uri="{FF2B5EF4-FFF2-40B4-BE49-F238E27FC236}">
                      <a16:creationId xmlns:a16="http://schemas.microsoft.com/office/drawing/2014/main" id="{D2EB2799-1C00-4942-DA69-001B98AF156D}"/>
                    </a:ext>
                  </a:extLst>
                </p:cNvPr>
                <p:cNvPicPr/>
                <p:nvPr/>
              </p:nvPicPr>
              <p:blipFill>
                <a:blip r:embed="rId241"/>
                <a:stretch>
                  <a:fillRect/>
                </a:stretch>
              </p:blipFill>
              <p:spPr>
                <a:xfrm>
                  <a:off x="11214577" y="2120350"/>
                  <a:ext cx="17064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51" name="Ink 150">
                  <a:extLst>
                    <a:ext uri="{FF2B5EF4-FFF2-40B4-BE49-F238E27FC236}">
                      <a16:creationId xmlns:a16="http://schemas.microsoft.com/office/drawing/2014/main" id="{AE68AD62-A077-AAB8-4B61-D29DABA87D8F}"/>
                    </a:ext>
                  </a:extLst>
                </p14:cNvPr>
                <p14:cNvContentPartPr/>
                <p14:nvPr/>
              </p14:nvContentPartPr>
              <p14:xfrm>
                <a:off x="11406817" y="2160310"/>
                <a:ext cx="96120" cy="160200"/>
              </p14:xfrm>
            </p:contentPart>
          </mc:Choice>
          <mc:Fallback>
            <p:pic>
              <p:nvPicPr>
                <p:cNvPr id="151" name="Ink 150">
                  <a:extLst>
                    <a:ext uri="{FF2B5EF4-FFF2-40B4-BE49-F238E27FC236}">
                      <a16:creationId xmlns:a16="http://schemas.microsoft.com/office/drawing/2014/main" id="{AE68AD62-A077-AAB8-4B61-D29DABA87D8F}"/>
                    </a:ext>
                  </a:extLst>
                </p:cNvPr>
                <p:cNvPicPr/>
                <p:nvPr/>
              </p:nvPicPr>
              <p:blipFill>
                <a:blip r:embed="rId243"/>
                <a:stretch>
                  <a:fillRect/>
                </a:stretch>
              </p:blipFill>
              <p:spPr>
                <a:xfrm>
                  <a:off x="11389177" y="2142670"/>
                  <a:ext cx="13176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52" name="Ink 151">
                  <a:extLst>
                    <a:ext uri="{FF2B5EF4-FFF2-40B4-BE49-F238E27FC236}">
                      <a16:creationId xmlns:a16="http://schemas.microsoft.com/office/drawing/2014/main" id="{2B488FCF-FA8B-5457-4F18-9202082A131E}"/>
                    </a:ext>
                  </a:extLst>
                </p14:cNvPr>
                <p14:cNvContentPartPr/>
                <p14:nvPr/>
              </p14:nvContentPartPr>
              <p14:xfrm>
                <a:off x="11564857" y="2145910"/>
                <a:ext cx="125280" cy="168840"/>
              </p14:xfrm>
            </p:contentPart>
          </mc:Choice>
          <mc:Fallback>
            <p:pic>
              <p:nvPicPr>
                <p:cNvPr id="152" name="Ink 151">
                  <a:extLst>
                    <a:ext uri="{FF2B5EF4-FFF2-40B4-BE49-F238E27FC236}">
                      <a16:creationId xmlns:a16="http://schemas.microsoft.com/office/drawing/2014/main" id="{2B488FCF-FA8B-5457-4F18-9202082A131E}"/>
                    </a:ext>
                  </a:extLst>
                </p:cNvPr>
                <p:cNvPicPr/>
                <p:nvPr/>
              </p:nvPicPr>
              <p:blipFill>
                <a:blip r:embed="rId245"/>
                <a:stretch>
                  <a:fillRect/>
                </a:stretch>
              </p:blipFill>
              <p:spPr>
                <a:xfrm>
                  <a:off x="11546857" y="2127910"/>
                  <a:ext cx="160920" cy="204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46">
            <p14:nvContentPartPr>
              <p14:cNvPr id="188" name="Ink 187">
                <a:extLst>
                  <a:ext uri="{FF2B5EF4-FFF2-40B4-BE49-F238E27FC236}">
                    <a16:creationId xmlns:a16="http://schemas.microsoft.com/office/drawing/2014/main" id="{FA0E6D2C-0AE6-1CA3-25D3-0CA11B5096BC}"/>
                  </a:ext>
                </a:extLst>
              </p14:cNvPr>
              <p14:cNvContentPartPr/>
              <p14:nvPr/>
            </p14:nvContentPartPr>
            <p14:xfrm>
              <a:off x="4885417" y="1651630"/>
              <a:ext cx="790560" cy="1990080"/>
            </p14:xfrm>
          </p:contentPart>
        </mc:Choice>
        <mc:Fallback>
          <p:pic>
            <p:nvPicPr>
              <p:cNvPr id="188" name="Ink 187">
                <a:extLst>
                  <a:ext uri="{FF2B5EF4-FFF2-40B4-BE49-F238E27FC236}">
                    <a16:creationId xmlns:a16="http://schemas.microsoft.com/office/drawing/2014/main" id="{FA0E6D2C-0AE6-1CA3-25D3-0CA11B5096BC}"/>
                  </a:ext>
                </a:extLst>
              </p:cNvPr>
              <p:cNvPicPr/>
              <p:nvPr/>
            </p:nvPicPr>
            <p:blipFill>
              <a:blip r:embed="rId247"/>
              <a:stretch>
                <a:fillRect/>
              </a:stretch>
            </p:blipFill>
            <p:spPr>
              <a:xfrm>
                <a:off x="4867777" y="1633630"/>
                <a:ext cx="826200" cy="202572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74" name="Ink 173">
                <a:extLst>
                  <a:ext uri="{FF2B5EF4-FFF2-40B4-BE49-F238E27FC236}">
                    <a16:creationId xmlns:a16="http://schemas.microsoft.com/office/drawing/2014/main" id="{FCD0E23F-D5C8-C732-0181-0B98E39FF190}"/>
                  </a:ext>
                </a:extLst>
              </p14:cNvPr>
              <p14:cNvContentPartPr/>
              <p14:nvPr/>
            </p14:nvContentPartPr>
            <p14:xfrm>
              <a:off x="6687937" y="904630"/>
              <a:ext cx="335520" cy="272160"/>
            </p14:xfrm>
          </p:contentPart>
        </mc:Choice>
        <mc:Fallback>
          <p:pic>
            <p:nvPicPr>
              <p:cNvPr id="174" name="Ink 173">
                <a:extLst>
                  <a:ext uri="{FF2B5EF4-FFF2-40B4-BE49-F238E27FC236}">
                    <a16:creationId xmlns:a16="http://schemas.microsoft.com/office/drawing/2014/main" id="{FCD0E23F-D5C8-C732-0181-0B98E39FF190}"/>
                  </a:ext>
                </a:extLst>
              </p:cNvPr>
              <p:cNvPicPr/>
              <p:nvPr/>
            </p:nvPicPr>
            <p:blipFill>
              <a:blip r:embed="rId249"/>
              <a:stretch>
                <a:fillRect/>
              </a:stretch>
            </p:blipFill>
            <p:spPr>
              <a:xfrm>
                <a:off x="6669937" y="886990"/>
                <a:ext cx="37116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75" name="Ink 174">
                <a:extLst>
                  <a:ext uri="{FF2B5EF4-FFF2-40B4-BE49-F238E27FC236}">
                    <a16:creationId xmlns:a16="http://schemas.microsoft.com/office/drawing/2014/main" id="{CEADC611-5A25-B497-15C7-0C9056F59FB6}"/>
                  </a:ext>
                </a:extLst>
              </p14:cNvPr>
              <p14:cNvContentPartPr/>
              <p14:nvPr/>
            </p14:nvContentPartPr>
            <p14:xfrm>
              <a:off x="6723577" y="1168510"/>
              <a:ext cx="376200" cy="270720"/>
            </p14:xfrm>
          </p:contentPart>
        </mc:Choice>
        <mc:Fallback>
          <p:pic>
            <p:nvPicPr>
              <p:cNvPr id="175" name="Ink 174">
                <a:extLst>
                  <a:ext uri="{FF2B5EF4-FFF2-40B4-BE49-F238E27FC236}">
                    <a16:creationId xmlns:a16="http://schemas.microsoft.com/office/drawing/2014/main" id="{CEADC611-5A25-B497-15C7-0C9056F59FB6}"/>
                  </a:ext>
                </a:extLst>
              </p:cNvPr>
              <p:cNvPicPr/>
              <p:nvPr/>
            </p:nvPicPr>
            <p:blipFill>
              <a:blip r:embed="rId251"/>
              <a:stretch>
                <a:fillRect/>
              </a:stretch>
            </p:blipFill>
            <p:spPr>
              <a:xfrm>
                <a:off x="6705937" y="1150870"/>
                <a:ext cx="41184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72" name="Ink 171">
                <a:extLst>
                  <a:ext uri="{FF2B5EF4-FFF2-40B4-BE49-F238E27FC236}">
                    <a16:creationId xmlns:a16="http://schemas.microsoft.com/office/drawing/2014/main" id="{9D960A0D-3140-E510-4CF2-660F97F07580}"/>
                  </a:ext>
                </a:extLst>
              </p14:cNvPr>
              <p14:cNvContentPartPr/>
              <p14:nvPr/>
            </p14:nvContentPartPr>
            <p14:xfrm>
              <a:off x="4667257" y="928030"/>
              <a:ext cx="402120" cy="326160"/>
            </p14:xfrm>
          </p:contentPart>
        </mc:Choice>
        <mc:Fallback>
          <p:pic>
            <p:nvPicPr>
              <p:cNvPr id="172" name="Ink 171">
                <a:extLst>
                  <a:ext uri="{FF2B5EF4-FFF2-40B4-BE49-F238E27FC236}">
                    <a16:creationId xmlns:a16="http://schemas.microsoft.com/office/drawing/2014/main" id="{9D960A0D-3140-E510-4CF2-660F97F07580}"/>
                  </a:ext>
                </a:extLst>
              </p:cNvPr>
              <p:cNvPicPr/>
              <p:nvPr/>
            </p:nvPicPr>
            <p:blipFill>
              <a:blip r:embed="rId253"/>
              <a:stretch>
                <a:fillRect/>
              </a:stretch>
            </p:blipFill>
            <p:spPr>
              <a:xfrm>
                <a:off x="4649257" y="910390"/>
                <a:ext cx="437760" cy="36180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73" name="Ink 172">
                <a:extLst>
                  <a:ext uri="{FF2B5EF4-FFF2-40B4-BE49-F238E27FC236}">
                    <a16:creationId xmlns:a16="http://schemas.microsoft.com/office/drawing/2014/main" id="{D88C3D0C-3704-271F-F63A-985A6B7184A6}"/>
                  </a:ext>
                </a:extLst>
              </p14:cNvPr>
              <p14:cNvContentPartPr/>
              <p14:nvPr/>
            </p14:nvContentPartPr>
            <p14:xfrm>
              <a:off x="4724497" y="1217110"/>
              <a:ext cx="322560" cy="277560"/>
            </p14:xfrm>
          </p:contentPart>
        </mc:Choice>
        <mc:Fallback>
          <p:pic>
            <p:nvPicPr>
              <p:cNvPr id="173" name="Ink 172">
                <a:extLst>
                  <a:ext uri="{FF2B5EF4-FFF2-40B4-BE49-F238E27FC236}">
                    <a16:creationId xmlns:a16="http://schemas.microsoft.com/office/drawing/2014/main" id="{D88C3D0C-3704-271F-F63A-985A6B7184A6}"/>
                  </a:ext>
                </a:extLst>
              </p:cNvPr>
              <p:cNvPicPr/>
              <p:nvPr/>
            </p:nvPicPr>
            <p:blipFill>
              <a:blip r:embed="rId255"/>
              <a:stretch>
                <a:fillRect/>
              </a:stretch>
            </p:blipFill>
            <p:spPr>
              <a:xfrm>
                <a:off x="4706497" y="1199470"/>
                <a:ext cx="358200" cy="31320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78" name="Ink 177">
                <a:extLst>
                  <a:ext uri="{FF2B5EF4-FFF2-40B4-BE49-F238E27FC236}">
                    <a16:creationId xmlns:a16="http://schemas.microsoft.com/office/drawing/2014/main" id="{26BF9EC9-4367-E4D6-0987-E071C0DD6174}"/>
                  </a:ext>
                </a:extLst>
              </p14:cNvPr>
              <p14:cNvContentPartPr/>
              <p14:nvPr/>
            </p14:nvContentPartPr>
            <p14:xfrm>
              <a:off x="4041937" y="1012630"/>
              <a:ext cx="176400" cy="195840"/>
            </p14:xfrm>
          </p:contentPart>
        </mc:Choice>
        <mc:Fallback>
          <p:pic>
            <p:nvPicPr>
              <p:cNvPr id="178" name="Ink 177">
                <a:extLst>
                  <a:ext uri="{FF2B5EF4-FFF2-40B4-BE49-F238E27FC236}">
                    <a16:creationId xmlns:a16="http://schemas.microsoft.com/office/drawing/2014/main" id="{26BF9EC9-4367-E4D6-0987-E071C0DD6174}"/>
                  </a:ext>
                </a:extLst>
              </p:cNvPr>
              <p:cNvPicPr/>
              <p:nvPr/>
            </p:nvPicPr>
            <p:blipFill>
              <a:blip r:embed="rId257"/>
              <a:stretch>
                <a:fillRect/>
              </a:stretch>
            </p:blipFill>
            <p:spPr>
              <a:xfrm>
                <a:off x="4023937" y="994630"/>
                <a:ext cx="21204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79" name="Ink 178">
                <a:extLst>
                  <a:ext uri="{FF2B5EF4-FFF2-40B4-BE49-F238E27FC236}">
                    <a16:creationId xmlns:a16="http://schemas.microsoft.com/office/drawing/2014/main" id="{24E1535E-716F-F12F-6CD2-8E0A56D69AC3}"/>
                  </a:ext>
                </a:extLst>
              </p14:cNvPr>
              <p14:cNvContentPartPr/>
              <p14:nvPr/>
            </p14:nvContentPartPr>
            <p14:xfrm>
              <a:off x="4230937" y="985630"/>
              <a:ext cx="252720" cy="195120"/>
            </p14:xfrm>
          </p:contentPart>
        </mc:Choice>
        <mc:Fallback>
          <p:pic>
            <p:nvPicPr>
              <p:cNvPr id="179" name="Ink 178">
                <a:extLst>
                  <a:ext uri="{FF2B5EF4-FFF2-40B4-BE49-F238E27FC236}">
                    <a16:creationId xmlns:a16="http://schemas.microsoft.com/office/drawing/2014/main" id="{24E1535E-716F-F12F-6CD2-8E0A56D69AC3}"/>
                  </a:ext>
                </a:extLst>
              </p:cNvPr>
              <p:cNvPicPr/>
              <p:nvPr/>
            </p:nvPicPr>
            <p:blipFill>
              <a:blip r:embed="rId259"/>
              <a:stretch>
                <a:fillRect/>
              </a:stretch>
            </p:blipFill>
            <p:spPr>
              <a:xfrm>
                <a:off x="4212937" y="967990"/>
                <a:ext cx="28836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81" name="Ink 180">
                <a:extLst>
                  <a:ext uri="{FF2B5EF4-FFF2-40B4-BE49-F238E27FC236}">
                    <a16:creationId xmlns:a16="http://schemas.microsoft.com/office/drawing/2014/main" id="{4CD49605-184F-6FCA-EE9D-49CBD80E05AE}"/>
                  </a:ext>
                </a:extLst>
              </p14:cNvPr>
              <p14:cNvContentPartPr/>
              <p14:nvPr/>
            </p14:nvContentPartPr>
            <p14:xfrm>
              <a:off x="7295977" y="971230"/>
              <a:ext cx="6480" cy="164520"/>
            </p14:xfrm>
          </p:contentPart>
        </mc:Choice>
        <mc:Fallback>
          <p:pic>
            <p:nvPicPr>
              <p:cNvPr id="181" name="Ink 180">
                <a:extLst>
                  <a:ext uri="{FF2B5EF4-FFF2-40B4-BE49-F238E27FC236}">
                    <a16:creationId xmlns:a16="http://schemas.microsoft.com/office/drawing/2014/main" id="{4CD49605-184F-6FCA-EE9D-49CBD80E05AE}"/>
                  </a:ext>
                </a:extLst>
              </p:cNvPr>
              <p:cNvPicPr/>
              <p:nvPr/>
            </p:nvPicPr>
            <p:blipFill>
              <a:blip r:embed="rId261"/>
              <a:stretch>
                <a:fillRect/>
              </a:stretch>
            </p:blipFill>
            <p:spPr>
              <a:xfrm>
                <a:off x="7277977" y="953590"/>
                <a:ext cx="4212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82" name="Ink 181">
                <a:extLst>
                  <a:ext uri="{FF2B5EF4-FFF2-40B4-BE49-F238E27FC236}">
                    <a16:creationId xmlns:a16="http://schemas.microsoft.com/office/drawing/2014/main" id="{A4E494AA-18BA-6335-3BF1-07816323A995}"/>
                  </a:ext>
                </a:extLst>
              </p14:cNvPr>
              <p14:cNvContentPartPr/>
              <p14:nvPr/>
            </p14:nvContentPartPr>
            <p14:xfrm>
              <a:off x="7397857" y="1006510"/>
              <a:ext cx="18000" cy="135000"/>
            </p14:xfrm>
          </p:contentPart>
        </mc:Choice>
        <mc:Fallback>
          <p:pic>
            <p:nvPicPr>
              <p:cNvPr id="182" name="Ink 181">
                <a:extLst>
                  <a:ext uri="{FF2B5EF4-FFF2-40B4-BE49-F238E27FC236}">
                    <a16:creationId xmlns:a16="http://schemas.microsoft.com/office/drawing/2014/main" id="{A4E494AA-18BA-6335-3BF1-07816323A995}"/>
                  </a:ext>
                </a:extLst>
              </p:cNvPr>
              <p:cNvPicPr/>
              <p:nvPr/>
            </p:nvPicPr>
            <p:blipFill>
              <a:blip r:embed="rId263"/>
              <a:stretch>
                <a:fillRect/>
              </a:stretch>
            </p:blipFill>
            <p:spPr>
              <a:xfrm>
                <a:off x="7379857" y="988870"/>
                <a:ext cx="5364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83" name="Ink 182">
                <a:extLst>
                  <a:ext uri="{FF2B5EF4-FFF2-40B4-BE49-F238E27FC236}">
                    <a16:creationId xmlns:a16="http://schemas.microsoft.com/office/drawing/2014/main" id="{A4C990B5-53D5-C033-891E-353B263C661F}"/>
                  </a:ext>
                </a:extLst>
              </p14:cNvPr>
              <p14:cNvContentPartPr/>
              <p14:nvPr/>
            </p14:nvContentPartPr>
            <p14:xfrm>
              <a:off x="7403977" y="965470"/>
              <a:ext cx="174600" cy="139320"/>
            </p14:xfrm>
          </p:contentPart>
        </mc:Choice>
        <mc:Fallback>
          <p:pic>
            <p:nvPicPr>
              <p:cNvPr id="183" name="Ink 182">
                <a:extLst>
                  <a:ext uri="{FF2B5EF4-FFF2-40B4-BE49-F238E27FC236}">
                    <a16:creationId xmlns:a16="http://schemas.microsoft.com/office/drawing/2014/main" id="{A4C990B5-53D5-C033-891E-353B263C661F}"/>
                  </a:ext>
                </a:extLst>
              </p:cNvPr>
              <p:cNvPicPr/>
              <p:nvPr/>
            </p:nvPicPr>
            <p:blipFill>
              <a:blip r:embed="rId265"/>
              <a:stretch>
                <a:fillRect/>
              </a:stretch>
            </p:blipFill>
            <p:spPr>
              <a:xfrm>
                <a:off x="7386337" y="947830"/>
                <a:ext cx="210240" cy="174960"/>
              </a:xfrm>
              <a:prstGeom prst="rect">
                <a:avLst/>
              </a:prstGeom>
            </p:spPr>
          </p:pic>
        </mc:Fallback>
      </mc:AlternateContent>
      <p:grpSp>
        <p:nvGrpSpPr>
          <p:cNvPr id="217" name="Group 216">
            <a:extLst>
              <a:ext uri="{FF2B5EF4-FFF2-40B4-BE49-F238E27FC236}">
                <a16:creationId xmlns:a16="http://schemas.microsoft.com/office/drawing/2014/main" id="{80A14385-72B7-C88B-62CF-2E6A313B0634}"/>
              </a:ext>
            </a:extLst>
          </p:cNvPr>
          <p:cNvGrpSpPr/>
          <p:nvPr/>
        </p:nvGrpSpPr>
        <p:grpSpPr>
          <a:xfrm>
            <a:off x="3185857" y="1548670"/>
            <a:ext cx="4917240" cy="4563360"/>
            <a:chOff x="3185857" y="1548670"/>
            <a:chExt cx="4917240" cy="4563360"/>
          </a:xfrm>
        </p:grpSpPr>
        <mc:AlternateContent xmlns:mc="http://schemas.openxmlformats.org/markup-compatibility/2006">
          <mc:Choice xmlns:p14="http://schemas.microsoft.com/office/powerpoint/2010/main" Requires="p14">
            <p:contentPart p14:bwMode="auto" r:id="rId266">
              <p14:nvContentPartPr>
                <p14:cNvPr id="3" name="Ink 2">
                  <a:extLst>
                    <a:ext uri="{FF2B5EF4-FFF2-40B4-BE49-F238E27FC236}">
                      <a16:creationId xmlns:a16="http://schemas.microsoft.com/office/drawing/2014/main" id="{B90C0B4E-C07F-D208-B020-ABB858419891}"/>
                    </a:ext>
                  </a:extLst>
                </p14:cNvPr>
                <p14:cNvContentPartPr/>
                <p14:nvPr/>
              </p14:nvContentPartPr>
              <p14:xfrm>
                <a:off x="3909817" y="3772750"/>
                <a:ext cx="3769200" cy="1149120"/>
              </p14:xfrm>
            </p:contentPart>
          </mc:Choice>
          <mc:Fallback>
            <p:pic>
              <p:nvPicPr>
                <p:cNvPr id="3" name="Ink 2">
                  <a:extLst>
                    <a:ext uri="{FF2B5EF4-FFF2-40B4-BE49-F238E27FC236}">
                      <a16:creationId xmlns:a16="http://schemas.microsoft.com/office/drawing/2014/main" id="{B90C0B4E-C07F-D208-B020-ABB858419891}"/>
                    </a:ext>
                  </a:extLst>
                </p:cNvPr>
                <p:cNvPicPr/>
                <p:nvPr/>
              </p:nvPicPr>
              <p:blipFill>
                <a:blip r:embed="rId267"/>
                <a:stretch>
                  <a:fillRect/>
                </a:stretch>
              </p:blipFill>
              <p:spPr>
                <a:xfrm>
                  <a:off x="3891817" y="3755110"/>
                  <a:ext cx="3804840" cy="118476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4" name="Ink 3">
                  <a:extLst>
                    <a:ext uri="{FF2B5EF4-FFF2-40B4-BE49-F238E27FC236}">
                      <a16:creationId xmlns:a16="http://schemas.microsoft.com/office/drawing/2014/main" id="{B33768EE-E825-DF56-AB3F-2C0DB09BC2F0}"/>
                    </a:ext>
                  </a:extLst>
                </p14:cNvPr>
                <p14:cNvContentPartPr/>
                <p14:nvPr/>
              </p14:nvContentPartPr>
              <p14:xfrm>
                <a:off x="3932137" y="3626590"/>
                <a:ext cx="4049640" cy="1210680"/>
              </p14:xfrm>
            </p:contentPart>
          </mc:Choice>
          <mc:Fallback>
            <p:pic>
              <p:nvPicPr>
                <p:cNvPr id="4" name="Ink 3">
                  <a:extLst>
                    <a:ext uri="{FF2B5EF4-FFF2-40B4-BE49-F238E27FC236}">
                      <a16:creationId xmlns:a16="http://schemas.microsoft.com/office/drawing/2014/main" id="{B33768EE-E825-DF56-AB3F-2C0DB09BC2F0}"/>
                    </a:ext>
                  </a:extLst>
                </p:cNvPr>
                <p:cNvPicPr/>
                <p:nvPr/>
              </p:nvPicPr>
              <p:blipFill>
                <a:blip r:embed="rId269"/>
                <a:stretch>
                  <a:fillRect/>
                </a:stretch>
              </p:blipFill>
              <p:spPr>
                <a:xfrm>
                  <a:off x="3914497" y="3608590"/>
                  <a:ext cx="4085280" cy="124632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5" name="Ink 4">
                  <a:extLst>
                    <a:ext uri="{FF2B5EF4-FFF2-40B4-BE49-F238E27FC236}">
                      <a16:creationId xmlns:a16="http://schemas.microsoft.com/office/drawing/2014/main" id="{63D5E9F6-8DDF-7C57-7F01-8C1F5CE7F0D2}"/>
                    </a:ext>
                  </a:extLst>
                </p14:cNvPr>
                <p14:cNvContentPartPr/>
                <p14:nvPr/>
              </p14:nvContentPartPr>
              <p14:xfrm>
                <a:off x="3185857" y="3531190"/>
                <a:ext cx="106200" cy="265320"/>
              </p14:xfrm>
            </p:contentPart>
          </mc:Choice>
          <mc:Fallback>
            <p:pic>
              <p:nvPicPr>
                <p:cNvPr id="5" name="Ink 4">
                  <a:extLst>
                    <a:ext uri="{FF2B5EF4-FFF2-40B4-BE49-F238E27FC236}">
                      <a16:creationId xmlns:a16="http://schemas.microsoft.com/office/drawing/2014/main" id="{63D5E9F6-8DDF-7C57-7F01-8C1F5CE7F0D2}"/>
                    </a:ext>
                  </a:extLst>
                </p:cNvPr>
                <p:cNvPicPr/>
                <p:nvPr/>
              </p:nvPicPr>
              <p:blipFill>
                <a:blip r:embed="rId271"/>
                <a:stretch>
                  <a:fillRect/>
                </a:stretch>
              </p:blipFill>
              <p:spPr>
                <a:xfrm>
                  <a:off x="3167857" y="3513550"/>
                  <a:ext cx="141840" cy="30096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6" name="Ink 5">
                  <a:extLst>
                    <a:ext uri="{FF2B5EF4-FFF2-40B4-BE49-F238E27FC236}">
                      <a16:creationId xmlns:a16="http://schemas.microsoft.com/office/drawing/2014/main" id="{A9C33B22-48B5-65CA-2D99-8DF989C527D6}"/>
                    </a:ext>
                  </a:extLst>
                </p14:cNvPr>
                <p14:cNvContentPartPr/>
                <p14:nvPr/>
              </p14:nvContentPartPr>
              <p14:xfrm>
                <a:off x="3351097" y="3612190"/>
                <a:ext cx="84240" cy="107640"/>
              </p14:xfrm>
            </p:contentPart>
          </mc:Choice>
          <mc:Fallback>
            <p:pic>
              <p:nvPicPr>
                <p:cNvPr id="6" name="Ink 5">
                  <a:extLst>
                    <a:ext uri="{FF2B5EF4-FFF2-40B4-BE49-F238E27FC236}">
                      <a16:creationId xmlns:a16="http://schemas.microsoft.com/office/drawing/2014/main" id="{A9C33B22-48B5-65CA-2D99-8DF989C527D6}"/>
                    </a:ext>
                  </a:extLst>
                </p:cNvPr>
                <p:cNvPicPr/>
                <p:nvPr/>
              </p:nvPicPr>
              <p:blipFill>
                <a:blip r:embed="rId273"/>
                <a:stretch>
                  <a:fillRect/>
                </a:stretch>
              </p:blipFill>
              <p:spPr>
                <a:xfrm>
                  <a:off x="3333097" y="3594550"/>
                  <a:ext cx="11988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7" name="Ink 6">
                  <a:extLst>
                    <a:ext uri="{FF2B5EF4-FFF2-40B4-BE49-F238E27FC236}">
                      <a16:creationId xmlns:a16="http://schemas.microsoft.com/office/drawing/2014/main" id="{953320AB-4F69-ED47-54BF-65DF873F1BAB}"/>
                    </a:ext>
                  </a:extLst>
                </p14:cNvPr>
                <p14:cNvContentPartPr/>
                <p14:nvPr/>
              </p14:nvContentPartPr>
              <p14:xfrm>
                <a:off x="3515617" y="3486910"/>
                <a:ext cx="129960" cy="196920"/>
              </p14:xfrm>
            </p:contentPart>
          </mc:Choice>
          <mc:Fallback>
            <p:pic>
              <p:nvPicPr>
                <p:cNvPr id="7" name="Ink 6">
                  <a:extLst>
                    <a:ext uri="{FF2B5EF4-FFF2-40B4-BE49-F238E27FC236}">
                      <a16:creationId xmlns:a16="http://schemas.microsoft.com/office/drawing/2014/main" id="{953320AB-4F69-ED47-54BF-65DF873F1BAB}"/>
                    </a:ext>
                  </a:extLst>
                </p:cNvPr>
                <p:cNvPicPr/>
                <p:nvPr/>
              </p:nvPicPr>
              <p:blipFill>
                <a:blip r:embed="rId275"/>
                <a:stretch>
                  <a:fillRect/>
                </a:stretch>
              </p:blipFill>
              <p:spPr>
                <a:xfrm>
                  <a:off x="3497617" y="3468910"/>
                  <a:ext cx="16560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8" name="Ink 7">
                  <a:extLst>
                    <a:ext uri="{FF2B5EF4-FFF2-40B4-BE49-F238E27FC236}">
                      <a16:creationId xmlns:a16="http://schemas.microsoft.com/office/drawing/2014/main" id="{DAD0BD37-BD86-9E2F-FD34-6D3C727E1E4D}"/>
                    </a:ext>
                  </a:extLst>
                </p14:cNvPr>
                <p14:cNvContentPartPr/>
                <p14:nvPr/>
              </p14:nvContentPartPr>
              <p14:xfrm>
                <a:off x="3538657" y="3496270"/>
                <a:ext cx="230760" cy="188640"/>
              </p14:xfrm>
            </p:contentPart>
          </mc:Choice>
          <mc:Fallback>
            <p:pic>
              <p:nvPicPr>
                <p:cNvPr id="8" name="Ink 7">
                  <a:extLst>
                    <a:ext uri="{FF2B5EF4-FFF2-40B4-BE49-F238E27FC236}">
                      <a16:creationId xmlns:a16="http://schemas.microsoft.com/office/drawing/2014/main" id="{DAD0BD37-BD86-9E2F-FD34-6D3C727E1E4D}"/>
                    </a:ext>
                  </a:extLst>
                </p:cNvPr>
                <p:cNvPicPr/>
                <p:nvPr/>
              </p:nvPicPr>
              <p:blipFill>
                <a:blip r:embed="rId277"/>
                <a:stretch>
                  <a:fillRect/>
                </a:stretch>
              </p:blipFill>
              <p:spPr>
                <a:xfrm>
                  <a:off x="3521017" y="3478630"/>
                  <a:ext cx="26640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9" name="Ink 8">
                  <a:extLst>
                    <a:ext uri="{FF2B5EF4-FFF2-40B4-BE49-F238E27FC236}">
                      <a16:creationId xmlns:a16="http://schemas.microsoft.com/office/drawing/2014/main" id="{9518BC2C-8221-7594-F39D-7A484D76CCA9}"/>
                    </a:ext>
                  </a:extLst>
                </p14:cNvPr>
                <p14:cNvContentPartPr/>
                <p14:nvPr/>
              </p14:nvContentPartPr>
              <p14:xfrm>
                <a:off x="3841777" y="3459190"/>
                <a:ext cx="72720" cy="198360"/>
              </p14:xfrm>
            </p:contentPart>
          </mc:Choice>
          <mc:Fallback>
            <p:pic>
              <p:nvPicPr>
                <p:cNvPr id="9" name="Ink 8">
                  <a:extLst>
                    <a:ext uri="{FF2B5EF4-FFF2-40B4-BE49-F238E27FC236}">
                      <a16:creationId xmlns:a16="http://schemas.microsoft.com/office/drawing/2014/main" id="{9518BC2C-8221-7594-F39D-7A484D76CCA9}"/>
                    </a:ext>
                  </a:extLst>
                </p:cNvPr>
                <p:cNvPicPr/>
                <p:nvPr/>
              </p:nvPicPr>
              <p:blipFill>
                <a:blip r:embed="rId279"/>
                <a:stretch>
                  <a:fillRect/>
                </a:stretch>
              </p:blipFill>
              <p:spPr>
                <a:xfrm>
                  <a:off x="3823777" y="3441190"/>
                  <a:ext cx="10836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55" name="Ink 154">
                  <a:extLst>
                    <a:ext uri="{FF2B5EF4-FFF2-40B4-BE49-F238E27FC236}">
                      <a16:creationId xmlns:a16="http://schemas.microsoft.com/office/drawing/2014/main" id="{C451F588-61BA-8556-2F2E-FE5098214938}"/>
                    </a:ext>
                  </a:extLst>
                </p14:cNvPr>
                <p14:cNvContentPartPr/>
                <p14:nvPr/>
              </p14:nvContentPartPr>
              <p14:xfrm>
                <a:off x="5137777" y="4124470"/>
                <a:ext cx="550080" cy="300600"/>
              </p14:xfrm>
            </p:contentPart>
          </mc:Choice>
          <mc:Fallback>
            <p:pic>
              <p:nvPicPr>
                <p:cNvPr id="155" name="Ink 154">
                  <a:extLst>
                    <a:ext uri="{FF2B5EF4-FFF2-40B4-BE49-F238E27FC236}">
                      <a16:creationId xmlns:a16="http://schemas.microsoft.com/office/drawing/2014/main" id="{C451F588-61BA-8556-2F2E-FE5098214938}"/>
                    </a:ext>
                  </a:extLst>
                </p:cNvPr>
                <p:cNvPicPr/>
                <p:nvPr/>
              </p:nvPicPr>
              <p:blipFill>
                <a:blip r:embed="rId281"/>
                <a:stretch>
                  <a:fillRect/>
                </a:stretch>
              </p:blipFill>
              <p:spPr>
                <a:xfrm>
                  <a:off x="5120137" y="4106830"/>
                  <a:ext cx="585720" cy="33624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56" name="Ink 155">
                  <a:extLst>
                    <a:ext uri="{FF2B5EF4-FFF2-40B4-BE49-F238E27FC236}">
                      <a16:creationId xmlns:a16="http://schemas.microsoft.com/office/drawing/2014/main" id="{7C3EE889-330E-0EB3-45D2-E5B95C81054D}"/>
                    </a:ext>
                  </a:extLst>
                </p14:cNvPr>
                <p14:cNvContentPartPr/>
                <p14:nvPr/>
              </p14:nvContentPartPr>
              <p14:xfrm>
                <a:off x="5759137" y="4236430"/>
                <a:ext cx="135360" cy="224280"/>
              </p14:xfrm>
            </p:contentPart>
          </mc:Choice>
          <mc:Fallback>
            <p:pic>
              <p:nvPicPr>
                <p:cNvPr id="156" name="Ink 155">
                  <a:extLst>
                    <a:ext uri="{FF2B5EF4-FFF2-40B4-BE49-F238E27FC236}">
                      <a16:creationId xmlns:a16="http://schemas.microsoft.com/office/drawing/2014/main" id="{7C3EE889-330E-0EB3-45D2-E5B95C81054D}"/>
                    </a:ext>
                  </a:extLst>
                </p:cNvPr>
                <p:cNvPicPr/>
                <p:nvPr/>
              </p:nvPicPr>
              <p:blipFill>
                <a:blip r:embed="rId283"/>
                <a:stretch>
                  <a:fillRect/>
                </a:stretch>
              </p:blipFill>
              <p:spPr>
                <a:xfrm>
                  <a:off x="5741497" y="4218790"/>
                  <a:ext cx="17100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57" name="Ink 156">
                  <a:extLst>
                    <a:ext uri="{FF2B5EF4-FFF2-40B4-BE49-F238E27FC236}">
                      <a16:creationId xmlns:a16="http://schemas.microsoft.com/office/drawing/2014/main" id="{7B4F9088-669C-9BF3-1CFB-4332B81A2C05}"/>
                    </a:ext>
                  </a:extLst>
                </p14:cNvPr>
                <p14:cNvContentPartPr/>
                <p14:nvPr/>
              </p14:nvContentPartPr>
              <p14:xfrm>
                <a:off x="5951017" y="4133830"/>
                <a:ext cx="57600" cy="204840"/>
              </p14:xfrm>
            </p:contentPart>
          </mc:Choice>
          <mc:Fallback>
            <p:pic>
              <p:nvPicPr>
                <p:cNvPr id="157" name="Ink 156">
                  <a:extLst>
                    <a:ext uri="{FF2B5EF4-FFF2-40B4-BE49-F238E27FC236}">
                      <a16:creationId xmlns:a16="http://schemas.microsoft.com/office/drawing/2014/main" id="{7B4F9088-669C-9BF3-1CFB-4332B81A2C05}"/>
                    </a:ext>
                  </a:extLst>
                </p:cNvPr>
                <p:cNvPicPr/>
                <p:nvPr/>
              </p:nvPicPr>
              <p:blipFill>
                <a:blip r:embed="rId285"/>
                <a:stretch>
                  <a:fillRect/>
                </a:stretch>
              </p:blipFill>
              <p:spPr>
                <a:xfrm>
                  <a:off x="5933377" y="4116190"/>
                  <a:ext cx="9324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58" name="Ink 157">
                  <a:extLst>
                    <a:ext uri="{FF2B5EF4-FFF2-40B4-BE49-F238E27FC236}">
                      <a16:creationId xmlns:a16="http://schemas.microsoft.com/office/drawing/2014/main" id="{D4537FF2-F53E-45E6-CC91-0DA3CF476D8B}"/>
                    </a:ext>
                  </a:extLst>
                </p14:cNvPr>
                <p14:cNvContentPartPr/>
                <p14:nvPr/>
              </p14:nvContentPartPr>
              <p14:xfrm>
                <a:off x="6132097" y="4187110"/>
                <a:ext cx="397800" cy="286560"/>
              </p14:xfrm>
            </p:contentPart>
          </mc:Choice>
          <mc:Fallback>
            <p:pic>
              <p:nvPicPr>
                <p:cNvPr id="158" name="Ink 157">
                  <a:extLst>
                    <a:ext uri="{FF2B5EF4-FFF2-40B4-BE49-F238E27FC236}">
                      <a16:creationId xmlns:a16="http://schemas.microsoft.com/office/drawing/2014/main" id="{D4537FF2-F53E-45E6-CC91-0DA3CF476D8B}"/>
                    </a:ext>
                  </a:extLst>
                </p:cNvPr>
                <p:cNvPicPr/>
                <p:nvPr/>
              </p:nvPicPr>
              <p:blipFill>
                <a:blip r:embed="rId287"/>
                <a:stretch>
                  <a:fillRect/>
                </a:stretch>
              </p:blipFill>
              <p:spPr>
                <a:xfrm>
                  <a:off x="6114457" y="4169110"/>
                  <a:ext cx="433440" cy="32220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59" name="Ink 158">
                  <a:extLst>
                    <a:ext uri="{FF2B5EF4-FFF2-40B4-BE49-F238E27FC236}">
                      <a16:creationId xmlns:a16="http://schemas.microsoft.com/office/drawing/2014/main" id="{87F116D7-32F3-AD31-6756-3B7A661A942E}"/>
                    </a:ext>
                  </a:extLst>
                </p14:cNvPr>
                <p14:cNvContentPartPr/>
                <p14:nvPr/>
              </p14:nvContentPartPr>
              <p14:xfrm>
                <a:off x="6600817" y="4166950"/>
                <a:ext cx="291960" cy="160560"/>
              </p14:xfrm>
            </p:contentPart>
          </mc:Choice>
          <mc:Fallback>
            <p:pic>
              <p:nvPicPr>
                <p:cNvPr id="159" name="Ink 158">
                  <a:extLst>
                    <a:ext uri="{FF2B5EF4-FFF2-40B4-BE49-F238E27FC236}">
                      <a16:creationId xmlns:a16="http://schemas.microsoft.com/office/drawing/2014/main" id="{87F116D7-32F3-AD31-6756-3B7A661A942E}"/>
                    </a:ext>
                  </a:extLst>
                </p:cNvPr>
                <p:cNvPicPr/>
                <p:nvPr/>
              </p:nvPicPr>
              <p:blipFill>
                <a:blip r:embed="rId289"/>
                <a:stretch>
                  <a:fillRect/>
                </a:stretch>
              </p:blipFill>
              <p:spPr>
                <a:xfrm>
                  <a:off x="6582817" y="4148950"/>
                  <a:ext cx="32760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61" name="Ink 160">
                  <a:extLst>
                    <a:ext uri="{FF2B5EF4-FFF2-40B4-BE49-F238E27FC236}">
                      <a16:creationId xmlns:a16="http://schemas.microsoft.com/office/drawing/2014/main" id="{6AD221B1-E4F8-47DA-DEBB-9F3882866B33}"/>
                    </a:ext>
                  </a:extLst>
                </p14:cNvPr>
                <p14:cNvContentPartPr/>
                <p14:nvPr/>
              </p14:nvContentPartPr>
              <p14:xfrm>
                <a:off x="5147137" y="4796950"/>
                <a:ext cx="38520" cy="329040"/>
              </p14:xfrm>
            </p:contentPart>
          </mc:Choice>
          <mc:Fallback>
            <p:pic>
              <p:nvPicPr>
                <p:cNvPr id="161" name="Ink 160">
                  <a:extLst>
                    <a:ext uri="{FF2B5EF4-FFF2-40B4-BE49-F238E27FC236}">
                      <a16:creationId xmlns:a16="http://schemas.microsoft.com/office/drawing/2014/main" id="{6AD221B1-E4F8-47DA-DEBB-9F3882866B33}"/>
                    </a:ext>
                  </a:extLst>
                </p:cNvPr>
                <p:cNvPicPr/>
                <p:nvPr/>
              </p:nvPicPr>
              <p:blipFill>
                <a:blip r:embed="rId291"/>
                <a:stretch>
                  <a:fillRect/>
                </a:stretch>
              </p:blipFill>
              <p:spPr>
                <a:xfrm>
                  <a:off x="5129497" y="4778950"/>
                  <a:ext cx="74160" cy="36468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62" name="Ink 161">
                  <a:extLst>
                    <a:ext uri="{FF2B5EF4-FFF2-40B4-BE49-F238E27FC236}">
                      <a16:creationId xmlns:a16="http://schemas.microsoft.com/office/drawing/2014/main" id="{ED131F4F-901E-1B17-93E9-9C580D368632}"/>
                    </a:ext>
                  </a:extLst>
                </p14:cNvPr>
                <p14:cNvContentPartPr/>
                <p14:nvPr/>
              </p14:nvContentPartPr>
              <p14:xfrm>
                <a:off x="4832497" y="5159110"/>
                <a:ext cx="294480" cy="291240"/>
              </p14:xfrm>
            </p:contentPart>
          </mc:Choice>
          <mc:Fallback>
            <p:pic>
              <p:nvPicPr>
                <p:cNvPr id="162" name="Ink 161">
                  <a:extLst>
                    <a:ext uri="{FF2B5EF4-FFF2-40B4-BE49-F238E27FC236}">
                      <a16:creationId xmlns:a16="http://schemas.microsoft.com/office/drawing/2014/main" id="{ED131F4F-901E-1B17-93E9-9C580D368632}"/>
                    </a:ext>
                  </a:extLst>
                </p:cNvPr>
                <p:cNvPicPr/>
                <p:nvPr/>
              </p:nvPicPr>
              <p:blipFill>
                <a:blip r:embed="rId293"/>
                <a:stretch>
                  <a:fillRect/>
                </a:stretch>
              </p:blipFill>
              <p:spPr>
                <a:xfrm>
                  <a:off x="4814857" y="5141470"/>
                  <a:ext cx="330120" cy="32688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63" name="Ink 162">
                  <a:extLst>
                    <a:ext uri="{FF2B5EF4-FFF2-40B4-BE49-F238E27FC236}">
                      <a16:creationId xmlns:a16="http://schemas.microsoft.com/office/drawing/2014/main" id="{C74F3C1B-169B-A073-7D0C-9D5BDB094DBC}"/>
                    </a:ext>
                  </a:extLst>
                </p14:cNvPr>
                <p14:cNvContentPartPr/>
                <p14:nvPr/>
              </p14:nvContentPartPr>
              <p14:xfrm>
                <a:off x="5196097" y="5268910"/>
                <a:ext cx="158040" cy="116640"/>
              </p14:xfrm>
            </p:contentPart>
          </mc:Choice>
          <mc:Fallback>
            <p:pic>
              <p:nvPicPr>
                <p:cNvPr id="163" name="Ink 162">
                  <a:extLst>
                    <a:ext uri="{FF2B5EF4-FFF2-40B4-BE49-F238E27FC236}">
                      <a16:creationId xmlns:a16="http://schemas.microsoft.com/office/drawing/2014/main" id="{C74F3C1B-169B-A073-7D0C-9D5BDB094DBC}"/>
                    </a:ext>
                  </a:extLst>
                </p:cNvPr>
                <p:cNvPicPr/>
                <p:nvPr/>
              </p:nvPicPr>
              <p:blipFill>
                <a:blip r:embed="rId295"/>
                <a:stretch>
                  <a:fillRect/>
                </a:stretch>
              </p:blipFill>
              <p:spPr>
                <a:xfrm>
                  <a:off x="5178097" y="5251270"/>
                  <a:ext cx="19368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64" name="Ink 163">
                  <a:extLst>
                    <a:ext uri="{FF2B5EF4-FFF2-40B4-BE49-F238E27FC236}">
                      <a16:creationId xmlns:a16="http://schemas.microsoft.com/office/drawing/2014/main" id="{46B464AC-1FFF-5FFF-BFE5-E5965E498616}"/>
                    </a:ext>
                  </a:extLst>
                </p14:cNvPr>
                <p14:cNvContentPartPr/>
                <p14:nvPr/>
              </p14:nvContentPartPr>
              <p14:xfrm>
                <a:off x="5396977" y="5230390"/>
                <a:ext cx="176400" cy="160920"/>
              </p14:xfrm>
            </p:contentPart>
          </mc:Choice>
          <mc:Fallback>
            <p:pic>
              <p:nvPicPr>
                <p:cNvPr id="164" name="Ink 163">
                  <a:extLst>
                    <a:ext uri="{FF2B5EF4-FFF2-40B4-BE49-F238E27FC236}">
                      <a16:creationId xmlns:a16="http://schemas.microsoft.com/office/drawing/2014/main" id="{46B464AC-1FFF-5FFF-BFE5-E5965E498616}"/>
                    </a:ext>
                  </a:extLst>
                </p:cNvPr>
                <p:cNvPicPr/>
                <p:nvPr/>
              </p:nvPicPr>
              <p:blipFill>
                <a:blip r:embed="rId297"/>
                <a:stretch>
                  <a:fillRect/>
                </a:stretch>
              </p:blipFill>
              <p:spPr>
                <a:xfrm>
                  <a:off x="5379337" y="5212390"/>
                  <a:ext cx="21204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65" name="Ink 164">
                  <a:extLst>
                    <a:ext uri="{FF2B5EF4-FFF2-40B4-BE49-F238E27FC236}">
                      <a16:creationId xmlns:a16="http://schemas.microsoft.com/office/drawing/2014/main" id="{30AB7DF5-0058-CE97-4C60-ADF23DF48C63}"/>
                    </a:ext>
                  </a:extLst>
                </p14:cNvPr>
                <p14:cNvContentPartPr/>
                <p14:nvPr/>
              </p14:nvContentPartPr>
              <p14:xfrm>
                <a:off x="5592097" y="5136790"/>
                <a:ext cx="36720" cy="202680"/>
              </p14:xfrm>
            </p:contentPart>
          </mc:Choice>
          <mc:Fallback>
            <p:pic>
              <p:nvPicPr>
                <p:cNvPr id="165" name="Ink 164">
                  <a:extLst>
                    <a:ext uri="{FF2B5EF4-FFF2-40B4-BE49-F238E27FC236}">
                      <a16:creationId xmlns:a16="http://schemas.microsoft.com/office/drawing/2014/main" id="{30AB7DF5-0058-CE97-4C60-ADF23DF48C63}"/>
                    </a:ext>
                  </a:extLst>
                </p:cNvPr>
                <p:cNvPicPr/>
                <p:nvPr/>
              </p:nvPicPr>
              <p:blipFill>
                <a:blip r:embed="rId299"/>
                <a:stretch>
                  <a:fillRect/>
                </a:stretch>
              </p:blipFill>
              <p:spPr>
                <a:xfrm>
                  <a:off x="5574457" y="5119150"/>
                  <a:ext cx="7236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66" name="Ink 165">
                  <a:extLst>
                    <a:ext uri="{FF2B5EF4-FFF2-40B4-BE49-F238E27FC236}">
                      <a16:creationId xmlns:a16="http://schemas.microsoft.com/office/drawing/2014/main" id="{E9108370-5C0D-7BB0-E072-228CB6989B94}"/>
                    </a:ext>
                  </a:extLst>
                </p14:cNvPr>
                <p14:cNvContentPartPr/>
                <p14:nvPr/>
              </p14:nvContentPartPr>
              <p14:xfrm>
                <a:off x="5646817" y="5237230"/>
                <a:ext cx="104040" cy="126720"/>
              </p14:xfrm>
            </p:contentPart>
          </mc:Choice>
          <mc:Fallback>
            <p:pic>
              <p:nvPicPr>
                <p:cNvPr id="166" name="Ink 165">
                  <a:extLst>
                    <a:ext uri="{FF2B5EF4-FFF2-40B4-BE49-F238E27FC236}">
                      <a16:creationId xmlns:a16="http://schemas.microsoft.com/office/drawing/2014/main" id="{E9108370-5C0D-7BB0-E072-228CB6989B94}"/>
                    </a:ext>
                  </a:extLst>
                </p:cNvPr>
                <p:cNvPicPr/>
                <p:nvPr/>
              </p:nvPicPr>
              <p:blipFill>
                <a:blip r:embed="rId301"/>
                <a:stretch>
                  <a:fillRect/>
                </a:stretch>
              </p:blipFill>
              <p:spPr>
                <a:xfrm>
                  <a:off x="5628817" y="5219230"/>
                  <a:ext cx="13968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67" name="Ink 166">
                  <a:extLst>
                    <a:ext uri="{FF2B5EF4-FFF2-40B4-BE49-F238E27FC236}">
                      <a16:creationId xmlns:a16="http://schemas.microsoft.com/office/drawing/2014/main" id="{5EAAC01A-1A91-12A5-52FD-C2E6FF4F3D50}"/>
                    </a:ext>
                  </a:extLst>
                </p14:cNvPr>
                <p14:cNvContentPartPr/>
                <p14:nvPr/>
              </p14:nvContentPartPr>
              <p14:xfrm>
                <a:off x="5175937" y="5521630"/>
                <a:ext cx="26280" cy="141840"/>
              </p14:xfrm>
            </p:contentPart>
          </mc:Choice>
          <mc:Fallback>
            <p:pic>
              <p:nvPicPr>
                <p:cNvPr id="167" name="Ink 166">
                  <a:extLst>
                    <a:ext uri="{FF2B5EF4-FFF2-40B4-BE49-F238E27FC236}">
                      <a16:creationId xmlns:a16="http://schemas.microsoft.com/office/drawing/2014/main" id="{5EAAC01A-1A91-12A5-52FD-C2E6FF4F3D50}"/>
                    </a:ext>
                  </a:extLst>
                </p:cNvPr>
                <p:cNvPicPr/>
                <p:nvPr/>
              </p:nvPicPr>
              <p:blipFill>
                <a:blip r:embed="rId303"/>
                <a:stretch>
                  <a:fillRect/>
                </a:stretch>
              </p:blipFill>
              <p:spPr>
                <a:xfrm>
                  <a:off x="5158297" y="5503990"/>
                  <a:ext cx="6192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68" name="Ink 167">
                  <a:extLst>
                    <a:ext uri="{FF2B5EF4-FFF2-40B4-BE49-F238E27FC236}">
                      <a16:creationId xmlns:a16="http://schemas.microsoft.com/office/drawing/2014/main" id="{24CB6F9B-8A64-C786-AB6B-34ED05C20BB0}"/>
                    </a:ext>
                  </a:extLst>
                </p14:cNvPr>
                <p14:cNvContentPartPr/>
                <p14:nvPr/>
              </p14:nvContentPartPr>
              <p14:xfrm>
                <a:off x="5188177" y="5484190"/>
                <a:ext cx="196560" cy="153000"/>
              </p14:xfrm>
            </p:contentPart>
          </mc:Choice>
          <mc:Fallback>
            <p:pic>
              <p:nvPicPr>
                <p:cNvPr id="168" name="Ink 167">
                  <a:extLst>
                    <a:ext uri="{FF2B5EF4-FFF2-40B4-BE49-F238E27FC236}">
                      <a16:creationId xmlns:a16="http://schemas.microsoft.com/office/drawing/2014/main" id="{24CB6F9B-8A64-C786-AB6B-34ED05C20BB0}"/>
                    </a:ext>
                  </a:extLst>
                </p:cNvPr>
                <p:cNvPicPr/>
                <p:nvPr/>
              </p:nvPicPr>
              <p:blipFill>
                <a:blip r:embed="rId305"/>
                <a:stretch>
                  <a:fillRect/>
                </a:stretch>
              </p:blipFill>
              <p:spPr>
                <a:xfrm>
                  <a:off x="5170537" y="5466550"/>
                  <a:ext cx="23220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69" name="Ink 168">
                  <a:extLst>
                    <a:ext uri="{FF2B5EF4-FFF2-40B4-BE49-F238E27FC236}">
                      <a16:creationId xmlns:a16="http://schemas.microsoft.com/office/drawing/2014/main" id="{721C21CD-0447-1120-6968-AEC33D4A439B}"/>
                    </a:ext>
                  </a:extLst>
                </p14:cNvPr>
                <p14:cNvContentPartPr/>
                <p14:nvPr/>
              </p14:nvContentPartPr>
              <p14:xfrm>
                <a:off x="5465377" y="5484190"/>
                <a:ext cx="115560" cy="124920"/>
              </p14:xfrm>
            </p:contentPart>
          </mc:Choice>
          <mc:Fallback>
            <p:pic>
              <p:nvPicPr>
                <p:cNvPr id="169" name="Ink 168">
                  <a:extLst>
                    <a:ext uri="{FF2B5EF4-FFF2-40B4-BE49-F238E27FC236}">
                      <a16:creationId xmlns:a16="http://schemas.microsoft.com/office/drawing/2014/main" id="{721C21CD-0447-1120-6968-AEC33D4A439B}"/>
                    </a:ext>
                  </a:extLst>
                </p:cNvPr>
                <p:cNvPicPr/>
                <p:nvPr/>
              </p:nvPicPr>
              <p:blipFill>
                <a:blip r:embed="rId307"/>
                <a:stretch>
                  <a:fillRect/>
                </a:stretch>
              </p:blipFill>
              <p:spPr>
                <a:xfrm>
                  <a:off x="5447377" y="5466190"/>
                  <a:ext cx="15120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70" name="Ink 169">
                  <a:extLst>
                    <a:ext uri="{FF2B5EF4-FFF2-40B4-BE49-F238E27FC236}">
                      <a16:creationId xmlns:a16="http://schemas.microsoft.com/office/drawing/2014/main" id="{95B8D5F0-959C-EDFD-D397-2535412FCCBA}"/>
                    </a:ext>
                  </a:extLst>
                </p14:cNvPr>
                <p14:cNvContentPartPr/>
                <p14:nvPr/>
              </p14:nvContentPartPr>
              <p14:xfrm>
                <a:off x="5610097" y="5435230"/>
                <a:ext cx="350280" cy="152640"/>
              </p14:xfrm>
            </p:contentPart>
          </mc:Choice>
          <mc:Fallback>
            <p:pic>
              <p:nvPicPr>
                <p:cNvPr id="170" name="Ink 169">
                  <a:extLst>
                    <a:ext uri="{FF2B5EF4-FFF2-40B4-BE49-F238E27FC236}">
                      <a16:creationId xmlns:a16="http://schemas.microsoft.com/office/drawing/2014/main" id="{95B8D5F0-959C-EDFD-D397-2535412FCCBA}"/>
                    </a:ext>
                  </a:extLst>
                </p:cNvPr>
                <p:cNvPicPr/>
                <p:nvPr/>
              </p:nvPicPr>
              <p:blipFill>
                <a:blip r:embed="rId309"/>
                <a:stretch>
                  <a:fillRect/>
                </a:stretch>
              </p:blipFill>
              <p:spPr>
                <a:xfrm>
                  <a:off x="5592457" y="5417230"/>
                  <a:ext cx="38592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85" name="Ink 184">
                  <a:extLst>
                    <a:ext uri="{FF2B5EF4-FFF2-40B4-BE49-F238E27FC236}">
                      <a16:creationId xmlns:a16="http://schemas.microsoft.com/office/drawing/2014/main" id="{05D586F4-1D3E-E0C1-3FA6-9F2A137C3ECB}"/>
                    </a:ext>
                  </a:extLst>
                </p14:cNvPr>
                <p14:cNvContentPartPr/>
                <p14:nvPr/>
              </p14:nvContentPartPr>
              <p14:xfrm>
                <a:off x="4781017" y="1624270"/>
                <a:ext cx="635760" cy="2029680"/>
              </p14:xfrm>
            </p:contentPart>
          </mc:Choice>
          <mc:Fallback>
            <p:pic>
              <p:nvPicPr>
                <p:cNvPr id="185" name="Ink 184">
                  <a:extLst>
                    <a:ext uri="{FF2B5EF4-FFF2-40B4-BE49-F238E27FC236}">
                      <a16:creationId xmlns:a16="http://schemas.microsoft.com/office/drawing/2014/main" id="{05D586F4-1D3E-E0C1-3FA6-9F2A137C3ECB}"/>
                    </a:ext>
                  </a:extLst>
                </p:cNvPr>
                <p:cNvPicPr/>
                <p:nvPr/>
              </p:nvPicPr>
              <p:blipFill>
                <a:blip r:embed="rId311"/>
                <a:stretch>
                  <a:fillRect/>
                </a:stretch>
              </p:blipFill>
              <p:spPr>
                <a:xfrm>
                  <a:off x="4763017" y="1606630"/>
                  <a:ext cx="671400" cy="206532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86" name="Ink 185">
                  <a:extLst>
                    <a:ext uri="{FF2B5EF4-FFF2-40B4-BE49-F238E27FC236}">
                      <a16:creationId xmlns:a16="http://schemas.microsoft.com/office/drawing/2014/main" id="{CF8E64B2-B808-D5E7-A598-096C1ECB344A}"/>
                    </a:ext>
                  </a:extLst>
                </p14:cNvPr>
                <p14:cNvContentPartPr/>
                <p14:nvPr/>
              </p14:nvContentPartPr>
              <p14:xfrm>
                <a:off x="5232457" y="3549190"/>
                <a:ext cx="103320" cy="67680"/>
              </p14:xfrm>
            </p:contentPart>
          </mc:Choice>
          <mc:Fallback>
            <p:pic>
              <p:nvPicPr>
                <p:cNvPr id="186" name="Ink 185">
                  <a:extLst>
                    <a:ext uri="{FF2B5EF4-FFF2-40B4-BE49-F238E27FC236}">
                      <a16:creationId xmlns:a16="http://schemas.microsoft.com/office/drawing/2014/main" id="{CF8E64B2-B808-D5E7-A598-096C1ECB344A}"/>
                    </a:ext>
                  </a:extLst>
                </p:cNvPr>
                <p:cNvPicPr/>
                <p:nvPr/>
              </p:nvPicPr>
              <p:blipFill>
                <a:blip r:embed="rId313"/>
                <a:stretch>
                  <a:fillRect/>
                </a:stretch>
              </p:blipFill>
              <p:spPr>
                <a:xfrm>
                  <a:off x="5214817" y="3531190"/>
                  <a:ext cx="13896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87" name="Ink 186">
                  <a:extLst>
                    <a:ext uri="{FF2B5EF4-FFF2-40B4-BE49-F238E27FC236}">
                      <a16:creationId xmlns:a16="http://schemas.microsoft.com/office/drawing/2014/main" id="{43E398FA-40FF-ADE7-86F1-90D9BF445FEE}"/>
                    </a:ext>
                  </a:extLst>
                </p14:cNvPr>
                <p14:cNvContentPartPr/>
                <p14:nvPr/>
              </p14:nvContentPartPr>
              <p14:xfrm>
                <a:off x="5293657" y="3545590"/>
                <a:ext cx="180360" cy="110520"/>
              </p14:xfrm>
            </p:contentPart>
          </mc:Choice>
          <mc:Fallback>
            <p:pic>
              <p:nvPicPr>
                <p:cNvPr id="187" name="Ink 186">
                  <a:extLst>
                    <a:ext uri="{FF2B5EF4-FFF2-40B4-BE49-F238E27FC236}">
                      <a16:creationId xmlns:a16="http://schemas.microsoft.com/office/drawing/2014/main" id="{43E398FA-40FF-ADE7-86F1-90D9BF445FEE}"/>
                    </a:ext>
                  </a:extLst>
                </p:cNvPr>
                <p:cNvPicPr/>
                <p:nvPr/>
              </p:nvPicPr>
              <p:blipFill>
                <a:blip r:embed="rId315"/>
                <a:stretch>
                  <a:fillRect/>
                </a:stretch>
              </p:blipFill>
              <p:spPr>
                <a:xfrm>
                  <a:off x="5275657" y="3527590"/>
                  <a:ext cx="21600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90" name="Ink 189">
                  <a:extLst>
                    <a:ext uri="{FF2B5EF4-FFF2-40B4-BE49-F238E27FC236}">
                      <a16:creationId xmlns:a16="http://schemas.microsoft.com/office/drawing/2014/main" id="{97EAC512-36F1-1779-8A2A-966CB9201226}"/>
                    </a:ext>
                  </a:extLst>
                </p14:cNvPr>
                <p14:cNvContentPartPr/>
                <p14:nvPr/>
              </p14:nvContentPartPr>
              <p14:xfrm>
                <a:off x="6348817" y="1603030"/>
                <a:ext cx="599760" cy="2095200"/>
              </p14:xfrm>
            </p:contentPart>
          </mc:Choice>
          <mc:Fallback>
            <p:pic>
              <p:nvPicPr>
                <p:cNvPr id="190" name="Ink 189">
                  <a:extLst>
                    <a:ext uri="{FF2B5EF4-FFF2-40B4-BE49-F238E27FC236}">
                      <a16:creationId xmlns:a16="http://schemas.microsoft.com/office/drawing/2014/main" id="{97EAC512-36F1-1779-8A2A-966CB9201226}"/>
                    </a:ext>
                  </a:extLst>
                </p:cNvPr>
                <p:cNvPicPr/>
                <p:nvPr/>
              </p:nvPicPr>
              <p:blipFill>
                <a:blip r:embed="rId317"/>
                <a:stretch>
                  <a:fillRect/>
                </a:stretch>
              </p:blipFill>
              <p:spPr>
                <a:xfrm>
                  <a:off x="6330817" y="1585390"/>
                  <a:ext cx="635400" cy="213084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91" name="Ink 190">
                  <a:extLst>
                    <a:ext uri="{FF2B5EF4-FFF2-40B4-BE49-F238E27FC236}">
                      <a16:creationId xmlns:a16="http://schemas.microsoft.com/office/drawing/2014/main" id="{80E3B399-829C-590B-FF30-83737C4095AB}"/>
                    </a:ext>
                  </a:extLst>
                </p14:cNvPr>
                <p14:cNvContentPartPr/>
                <p14:nvPr/>
              </p14:nvContentPartPr>
              <p14:xfrm>
                <a:off x="6227497" y="3571870"/>
                <a:ext cx="271080" cy="97200"/>
              </p14:xfrm>
            </p:contentPart>
          </mc:Choice>
          <mc:Fallback>
            <p:pic>
              <p:nvPicPr>
                <p:cNvPr id="191" name="Ink 190">
                  <a:extLst>
                    <a:ext uri="{FF2B5EF4-FFF2-40B4-BE49-F238E27FC236}">
                      <a16:creationId xmlns:a16="http://schemas.microsoft.com/office/drawing/2014/main" id="{80E3B399-829C-590B-FF30-83737C4095AB}"/>
                    </a:ext>
                  </a:extLst>
                </p:cNvPr>
                <p:cNvPicPr/>
                <p:nvPr/>
              </p:nvPicPr>
              <p:blipFill>
                <a:blip r:embed="rId319"/>
                <a:stretch>
                  <a:fillRect/>
                </a:stretch>
              </p:blipFill>
              <p:spPr>
                <a:xfrm>
                  <a:off x="6209497" y="3554230"/>
                  <a:ext cx="30672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92" name="Ink 191">
                  <a:extLst>
                    <a:ext uri="{FF2B5EF4-FFF2-40B4-BE49-F238E27FC236}">
                      <a16:creationId xmlns:a16="http://schemas.microsoft.com/office/drawing/2014/main" id="{497875AF-CB5D-EB70-C687-996C4D92B87F}"/>
                    </a:ext>
                  </a:extLst>
                </p14:cNvPr>
                <p14:cNvContentPartPr/>
                <p14:nvPr/>
              </p14:nvContentPartPr>
              <p14:xfrm>
                <a:off x="6699097" y="1559470"/>
                <a:ext cx="770040" cy="2158920"/>
              </p14:xfrm>
            </p:contentPart>
          </mc:Choice>
          <mc:Fallback>
            <p:pic>
              <p:nvPicPr>
                <p:cNvPr id="192" name="Ink 191">
                  <a:extLst>
                    <a:ext uri="{FF2B5EF4-FFF2-40B4-BE49-F238E27FC236}">
                      <a16:creationId xmlns:a16="http://schemas.microsoft.com/office/drawing/2014/main" id="{497875AF-CB5D-EB70-C687-996C4D92B87F}"/>
                    </a:ext>
                  </a:extLst>
                </p:cNvPr>
                <p:cNvPicPr/>
                <p:nvPr/>
              </p:nvPicPr>
              <p:blipFill>
                <a:blip r:embed="rId321"/>
                <a:stretch>
                  <a:fillRect/>
                </a:stretch>
              </p:blipFill>
              <p:spPr>
                <a:xfrm>
                  <a:off x="6681097" y="1541830"/>
                  <a:ext cx="805680" cy="219456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93" name="Ink 192">
                  <a:extLst>
                    <a:ext uri="{FF2B5EF4-FFF2-40B4-BE49-F238E27FC236}">
                      <a16:creationId xmlns:a16="http://schemas.microsoft.com/office/drawing/2014/main" id="{593D1BD1-55BA-1F41-385F-7DB19D79CC4C}"/>
                    </a:ext>
                  </a:extLst>
                </p14:cNvPr>
                <p14:cNvContentPartPr/>
                <p14:nvPr/>
              </p14:nvContentPartPr>
              <p14:xfrm>
                <a:off x="7254217" y="1548670"/>
                <a:ext cx="199800" cy="133200"/>
              </p14:xfrm>
            </p:contentPart>
          </mc:Choice>
          <mc:Fallback>
            <p:pic>
              <p:nvPicPr>
                <p:cNvPr id="193" name="Ink 192">
                  <a:extLst>
                    <a:ext uri="{FF2B5EF4-FFF2-40B4-BE49-F238E27FC236}">
                      <a16:creationId xmlns:a16="http://schemas.microsoft.com/office/drawing/2014/main" id="{593D1BD1-55BA-1F41-385F-7DB19D79CC4C}"/>
                    </a:ext>
                  </a:extLst>
                </p:cNvPr>
                <p:cNvPicPr/>
                <p:nvPr/>
              </p:nvPicPr>
              <p:blipFill>
                <a:blip r:embed="rId323"/>
                <a:stretch>
                  <a:fillRect/>
                </a:stretch>
              </p:blipFill>
              <p:spPr>
                <a:xfrm>
                  <a:off x="7236217" y="1530670"/>
                  <a:ext cx="23544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95" name="Ink 194">
                  <a:extLst>
                    <a:ext uri="{FF2B5EF4-FFF2-40B4-BE49-F238E27FC236}">
                      <a16:creationId xmlns:a16="http://schemas.microsoft.com/office/drawing/2014/main" id="{92DBF69F-3DE5-F62D-97B8-68A9DE961829}"/>
                    </a:ext>
                  </a:extLst>
                </p14:cNvPr>
                <p14:cNvContentPartPr/>
                <p14:nvPr/>
              </p14:nvContentPartPr>
              <p14:xfrm>
                <a:off x="7003297" y="4621990"/>
                <a:ext cx="81360" cy="651600"/>
              </p14:xfrm>
            </p:contentPart>
          </mc:Choice>
          <mc:Fallback>
            <p:pic>
              <p:nvPicPr>
                <p:cNvPr id="195" name="Ink 194">
                  <a:extLst>
                    <a:ext uri="{FF2B5EF4-FFF2-40B4-BE49-F238E27FC236}">
                      <a16:creationId xmlns:a16="http://schemas.microsoft.com/office/drawing/2014/main" id="{92DBF69F-3DE5-F62D-97B8-68A9DE961829}"/>
                    </a:ext>
                  </a:extLst>
                </p:cNvPr>
                <p:cNvPicPr/>
                <p:nvPr/>
              </p:nvPicPr>
              <p:blipFill>
                <a:blip r:embed="rId325"/>
                <a:stretch>
                  <a:fillRect/>
                </a:stretch>
              </p:blipFill>
              <p:spPr>
                <a:xfrm>
                  <a:off x="6985297" y="4604350"/>
                  <a:ext cx="117000" cy="68724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96" name="Ink 195">
                  <a:extLst>
                    <a:ext uri="{FF2B5EF4-FFF2-40B4-BE49-F238E27FC236}">
                      <a16:creationId xmlns:a16="http://schemas.microsoft.com/office/drawing/2014/main" id="{DBAAE4C2-D460-D96C-9711-D0EC0395BF19}"/>
                    </a:ext>
                  </a:extLst>
                </p14:cNvPr>
                <p14:cNvContentPartPr/>
                <p14:nvPr/>
              </p14:nvContentPartPr>
              <p14:xfrm>
                <a:off x="6792697" y="5265670"/>
                <a:ext cx="1310400" cy="778680"/>
              </p14:xfrm>
            </p:contentPart>
          </mc:Choice>
          <mc:Fallback>
            <p:pic>
              <p:nvPicPr>
                <p:cNvPr id="196" name="Ink 195">
                  <a:extLst>
                    <a:ext uri="{FF2B5EF4-FFF2-40B4-BE49-F238E27FC236}">
                      <a16:creationId xmlns:a16="http://schemas.microsoft.com/office/drawing/2014/main" id="{DBAAE4C2-D460-D96C-9711-D0EC0395BF19}"/>
                    </a:ext>
                  </a:extLst>
                </p:cNvPr>
                <p:cNvPicPr/>
                <p:nvPr/>
              </p:nvPicPr>
              <p:blipFill>
                <a:blip r:embed="rId327"/>
                <a:stretch>
                  <a:fillRect/>
                </a:stretch>
              </p:blipFill>
              <p:spPr>
                <a:xfrm>
                  <a:off x="6774697" y="5247670"/>
                  <a:ext cx="1346040" cy="81432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197" name="Ink 196">
                  <a:extLst>
                    <a:ext uri="{FF2B5EF4-FFF2-40B4-BE49-F238E27FC236}">
                      <a16:creationId xmlns:a16="http://schemas.microsoft.com/office/drawing/2014/main" id="{D19313D2-84E0-6CD6-A834-3CD7B3F1B9EF}"/>
                    </a:ext>
                  </a:extLst>
                </p14:cNvPr>
                <p14:cNvContentPartPr/>
                <p14:nvPr/>
              </p14:nvContentPartPr>
              <p14:xfrm>
                <a:off x="6859297" y="5417590"/>
                <a:ext cx="1069920" cy="35640"/>
              </p14:xfrm>
            </p:contentPart>
          </mc:Choice>
          <mc:Fallback>
            <p:pic>
              <p:nvPicPr>
                <p:cNvPr id="197" name="Ink 196">
                  <a:extLst>
                    <a:ext uri="{FF2B5EF4-FFF2-40B4-BE49-F238E27FC236}">
                      <a16:creationId xmlns:a16="http://schemas.microsoft.com/office/drawing/2014/main" id="{D19313D2-84E0-6CD6-A834-3CD7B3F1B9EF}"/>
                    </a:ext>
                  </a:extLst>
                </p:cNvPr>
                <p:cNvPicPr/>
                <p:nvPr/>
              </p:nvPicPr>
              <p:blipFill>
                <a:blip r:embed="rId329"/>
                <a:stretch>
                  <a:fillRect/>
                </a:stretch>
              </p:blipFill>
              <p:spPr>
                <a:xfrm>
                  <a:off x="6841297" y="5399590"/>
                  <a:ext cx="110556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198" name="Ink 197">
                  <a:extLst>
                    <a:ext uri="{FF2B5EF4-FFF2-40B4-BE49-F238E27FC236}">
                      <a16:creationId xmlns:a16="http://schemas.microsoft.com/office/drawing/2014/main" id="{4403FD2C-E685-A729-1E6A-485110C34008}"/>
                    </a:ext>
                  </a:extLst>
                </p14:cNvPr>
                <p14:cNvContentPartPr/>
                <p14:nvPr/>
              </p14:nvContentPartPr>
              <p14:xfrm>
                <a:off x="6863617" y="5501830"/>
                <a:ext cx="1053000" cy="47520"/>
              </p14:xfrm>
            </p:contentPart>
          </mc:Choice>
          <mc:Fallback>
            <p:pic>
              <p:nvPicPr>
                <p:cNvPr id="198" name="Ink 197">
                  <a:extLst>
                    <a:ext uri="{FF2B5EF4-FFF2-40B4-BE49-F238E27FC236}">
                      <a16:creationId xmlns:a16="http://schemas.microsoft.com/office/drawing/2014/main" id="{4403FD2C-E685-A729-1E6A-485110C34008}"/>
                    </a:ext>
                  </a:extLst>
                </p:cNvPr>
                <p:cNvPicPr/>
                <p:nvPr/>
              </p:nvPicPr>
              <p:blipFill>
                <a:blip r:embed="rId331"/>
                <a:stretch>
                  <a:fillRect/>
                </a:stretch>
              </p:blipFill>
              <p:spPr>
                <a:xfrm>
                  <a:off x="6845617" y="5483830"/>
                  <a:ext cx="108864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199" name="Ink 198">
                  <a:extLst>
                    <a:ext uri="{FF2B5EF4-FFF2-40B4-BE49-F238E27FC236}">
                      <a16:creationId xmlns:a16="http://schemas.microsoft.com/office/drawing/2014/main" id="{A132F43B-125D-60CD-6064-62EEC7340D9A}"/>
                    </a:ext>
                  </a:extLst>
                </p14:cNvPr>
                <p14:cNvContentPartPr/>
                <p14:nvPr/>
              </p14:nvContentPartPr>
              <p14:xfrm>
                <a:off x="6792697" y="5629630"/>
                <a:ext cx="1171080" cy="42120"/>
              </p14:xfrm>
            </p:contentPart>
          </mc:Choice>
          <mc:Fallback>
            <p:pic>
              <p:nvPicPr>
                <p:cNvPr id="199" name="Ink 198">
                  <a:extLst>
                    <a:ext uri="{FF2B5EF4-FFF2-40B4-BE49-F238E27FC236}">
                      <a16:creationId xmlns:a16="http://schemas.microsoft.com/office/drawing/2014/main" id="{A132F43B-125D-60CD-6064-62EEC7340D9A}"/>
                    </a:ext>
                  </a:extLst>
                </p:cNvPr>
                <p:cNvPicPr/>
                <p:nvPr/>
              </p:nvPicPr>
              <p:blipFill>
                <a:blip r:embed="rId333"/>
                <a:stretch>
                  <a:fillRect/>
                </a:stretch>
              </p:blipFill>
              <p:spPr>
                <a:xfrm>
                  <a:off x="6775057" y="5611630"/>
                  <a:ext cx="120672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200" name="Ink 199">
                  <a:extLst>
                    <a:ext uri="{FF2B5EF4-FFF2-40B4-BE49-F238E27FC236}">
                      <a16:creationId xmlns:a16="http://schemas.microsoft.com/office/drawing/2014/main" id="{B3DB0A0E-B0C5-DCAB-C71D-BA1FDD1CFA9A}"/>
                    </a:ext>
                  </a:extLst>
                </p14:cNvPr>
                <p14:cNvContentPartPr/>
                <p14:nvPr/>
              </p14:nvContentPartPr>
              <p14:xfrm>
                <a:off x="6818257" y="5753110"/>
                <a:ext cx="1147680" cy="37440"/>
              </p14:xfrm>
            </p:contentPart>
          </mc:Choice>
          <mc:Fallback>
            <p:pic>
              <p:nvPicPr>
                <p:cNvPr id="200" name="Ink 199">
                  <a:extLst>
                    <a:ext uri="{FF2B5EF4-FFF2-40B4-BE49-F238E27FC236}">
                      <a16:creationId xmlns:a16="http://schemas.microsoft.com/office/drawing/2014/main" id="{B3DB0A0E-B0C5-DCAB-C71D-BA1FDD1CFA9A}"/>
                    </a:ext>
                  </a:extLst>
                </p:cNvPr>
                <p:cNvPicPr/>
                <p:nvPr/>
              </p:nvPicPr>
              <p:blipFill>
                <a:blip r:embed="rId335"/>
                <a:stretch>
                  <a:fillRect/>
                </a:stretch>
              </p:blipFill>
              <p:spPr>
                <a:xfrm>
                  <a:off x="6800257" y="5735110"/>
                  <a:ext cx="118332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201" name="Ink 200">
                  <a:extLst>
                    <a:ext uri="{FF2B5EF4-FFF2-40B4-BE49-F238E27FC236}">
                      <a16:creationId xmlns:a16="http://schemas.microsoft.com/office/drawing/2014/main" id="{D0523AEF-65AE-C12C-7065-FCE5E7EDEBD3}"/>
                    </a:ext>
                  </a:extLst>
                </p14:cNvPr>
                <p14:cNvContentPartPr/>
                <p14:nvPr/>
              </p14:nvContentPartPr>
              <p14:xfrm>
                <a:off x="6826537" y="5876950"/>
                <a:ext cx="1257480" cy="53640"/>
              </p14:xfrm>
            </p:contentPart>
          </mc:Choice>
          <mc:Fallback>
            <p:pic>
              <p:nvPicPr>
                <p:cNvPr id="201" name="Ink 200">
                  <a:extLst>
                    <a:ext uri="{FF2B5EF4-FFF2-40B4-BE49-F238E27FC236}">
                      <a16:creationId xmlns:a16="http://schemas.microsoft.com/office/drawing/2014/main" id="{D0523AEF-65AE-C12C-7065-FCE5E7EDEBD3}"/>
                    </a:ext>
                  </a:extLst>
                </p:cNvPr>
                <p:cNvPicPr/>
                <p:nvPr/>
              </p:nvPicPr>
              <p:blipFill>
                <a:blip r:embed="rId337"/>
                <a:stretch>
                  <a:fillRect/>
                </a:stretch>
              </p:blipFill>
              <p:spPr>
                <a:xfrm>
                  <a:off x="6808537" y="5858950"/>
                  <a:ext cx="129312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03" name="Ink 202">
                  <a:extLst>
                    <a:ext uri="{FF2B5EF4-FFF2-40B4-BE49-F238E27FC236}">
                      <a16:creationId xmlns:a16="http://schemas.microsoft.com/office/drawing/2014/main" id="{6D24B32B-6E11-13C4-371B-393DD97515B7}"/>
                    </a:ext>
                  </a:extLst>
                </p14:cNvPr>
                <p14:cNvContentPartPr/>
                <p14:nvPr/>
              </p14:nvContentPartPr>
              <p14:xfrm>
                <a:off x="6586417" y="5394910"/>
                <a:ext cx="194760" cy="46440"/>
              </p14:xfrm>
            </p:contentPart>
          </mc:Choice>
          <mc:Fallback>
            <p:pic>
              <p:nvPicPr>
                <p:cNvPr id="203" name="Ink 202">
                  <a:extLst>
                    <a:ext uri="{FF2B5EF4-FFF2-40B4-BE49-F238E27FC236}">
                      <a16:creationId xmlns:a16="http://schemas.microsoft.com/office/drawing/2014/main" id="{6D24B32B-6E11-13C4-371B-393DD97515B7}"/>
                    </a:ext>
                  </a:extLst>
                </p:cNvPr>
                <p:cNvPicPr/>
                <p:nvPr/>
              </p:nvPicPr>
              <p:blipFill>
                <a:blip r:embed="rId339"/>
                <a:stretch>
                  <a:fillRect/>
                </a:stretch>
              </p:blipFill>
              <p:spPr>
                <a:xfrm>
                  <a:off x="6568417" y="5377270"/>
                  <a:ext cx="23040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04" name="Ink 203">
                  <a:extLst>
                    <a:ext uri="{FF2B5EF4-FFF2-40B4-BE49-F238E27FC236}">
                      <a16:creationId xmlns:a16="http://schemas.microsoft.com/office/drawing/2014/main" id="{33AB5D7D-4E8D-0E2F-5B38-8AB6AA7CFB39}"/>
                    </a:ext>
                  </a:extLst>
                </p14:cNvPr>
                <p14:cNvContentPartPr/>
                <p14:nvPr/>
              </p14:nvContentPartPr>
              <p14:xfrm>
                <a:off x="6653017" y="5327230"/>
                <a:ext cx="129600" cy="142560"/>
              </p14:xfrm>
            </p:contentPart>
          </mc:Choice>
          <mc:Fallback>
            <p:pic>
              <p:nvPicPr>
                <p:cNvPr id="204" name="Ink 203">
                  <a:extLst>
                    <a:ext uri="{FF2B5EF4-FFF2-40B4-BE49-F238E27FC236}">
                      <a16:creationId xmlns:a16="http://schemas.microsoft.com/office/drawing/2014/main" id="{33AB5D7D-4E8D-0E2F-5B38-8AB6AA7CFB39}"/>
                    </a:ext>
                  </a:extLst>
                </p:cNvPr>
                <p:cNvPicPr/>
                <p:nvPr/>
              </p:nvPicPr>
              <p:blipFill>
                <a:blip r:embed="rId341"/>
                <a:stretch>
                  <a:fillRect/>
                </a:stretch>
              </p:blipFill>
              <p:spPr>
                <a:xfrm>
                  <a:off x="6635377" y="5309590"/>
                  <a:ext cx="16524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05" name="Ink 204">
                  <a:extLst>
                    <a:ext uri="{FF2B5EF4-FFF2-40B4-BE49-F238E27FC236}">
                      <a16:creationId xmlns:a16="http://schemas.microsoft.com/office/drawing/2014/main" id="{5003EC1C-B477-F6A7-14BC-162F4BCE2CAF}"/>
                    </a:ext>
                  </a:extLst>
                </p14:cNvPr>
                <p14:cNvContentPartPr/>
                <p14:nvPr/>
              </p14:nvContentPartPr>
              <p14:xfrm>
                <a:off x="6534937" y="5538550"/>
                <a:ext cx="243000" cy="27720"/>
              </p14:xfrm>
            </p:contentPart>
          </mc:Choice>
          <mc:Fallback>
            <p:pic>
              <p:nvPicPr>
                <p:cNvPr id="205" name="Ink 204">
                  <a:extLst>
                    <a:ext uri="{FF2B5EF4-FFF2-40B4-BE49-F238E27FC236}">
                      <a16:creationId xmlns:a16="http://schemas.microsoft.com/office/drawing/2014/main" id="{5003EC1C-B477-F6A7-14BC-162F4BCE2CAF}"/>
                    </a:ext>
                  </a:extLst>
                </p:cNvPr>
                <p:cNvPicPr/>
                <p:nvPr/>
              </p:nvPicPr>
              <p:blipFill>
                <a:blip r:embed="rId343"/>
                <a:stretch>
                  <a:fillRect/>
                </a:stretch>
              </p:blipFill>
              <p:spPr>
                <a:xfrm>
                  <a:off x="6516937" y="5520550"/>
                  <a:ext cx="27864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06" name="Ink 205">
                  <a:extLst>
                    <a:ext uri="{FF2B5EF4-FFF2-40B4-BE49-F238E27FC236}">
                      <a16:creationId xmlns:a16="http://schemas.microsoft.com/office/drawing/2014/main" id="{5598040E-4631-B873-66E9-D5E16E478630}"/>
                    </a:ext>
                  </a:extLst>
                </p14:cNvPr>
                <p14:cNvContentPartPr/>
                <p14:nvPr/>
              </p14:nvContentPartPr>
              <p14:xfrm>
                <a:off x="6709897" y="5492830"/>
                <a:ext cx="83160" cy="108720"/>
              </p14:xfrm>
            </p:contentPart>
          </mc:Choice>
          <mc:Fallback>
            <p:pic>
              <p:nvPicPr>
                <p:cNvPr id="206" name="Ink 205">
                  <a:extLst>
                    <a:ext uri="{FF2B5EF4-FFF2-40B4-BE49-F238E27FC236}">
                      <a16:creationId xmlns:a16="http://schemas.microsoft.com/office/drawing/2014/main" id="{5598040E-4631-B873-66E9-D5E16E478630}"/>
                    </a:ext>
                  </a:extLst>
                </p:cNvPr>
                <p:cNvPicPr/>
                <p:nvPr/>
              </p:nvPicPr>
              <p:blipFill>
                <a:blip r:embed="rId345"/>
                <a:stretch>
                  <a:fillRect/>
                </a:stretch>
              </p:blipFill>
              <p:spPr>
                <a:xfrm>
                  <a:off x="6692257" y="5474830"/>
                  <a:ext cx="11880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07" name="Ink 206">
                  <a:extLst>
                    <a:ext uri="{FF2B5EF4-FFF2-40B4-BE49-F238E27FC236}">
                      <a16:creationId xmlns:a16="http://schemas.microsoft.com/office/drawing/2014/main" id="{49D0BDF4-310A-0037-C216-8D057B4F563D}"/>
                    </a:ext>
                  </a:extLst>
                </p14:cNvPr>
                <p14:cNvContentPartPr/>
                <p14:nvPr/>
              </p14:nvContentPartPr>
              <p14:xfrm>
                <a:off x="6476617" y="5677870"/>
                <a:ext cx="300240" cy="20880"/>
              </p14:xfrm>
            </p:contentPart>
          </mc:Choice>
          <mc:Fallback>
            <p:pic>
              <p:nvPicPr>
                <p:cNvPr id="207" name="Ink 206">
                  <a:extLst>
                    <a:ext uri="{FF2B5EF4-FFF2-40B4-BE49-F238E27FC236}">
                      <a16:creationId xmlns:a16="http://schemas.microsoft.com/office/drawing/2014/main" id="{49D0BDF4-310A-0037-C216-8D057B4F563D}"/>
                    </a:ext>
                  </a:extLst>
                </p:cNvPr>
                <p:cNvPicPr/>
                <p:nvPr/>
              </p:nvPicPr>
              <p:blipFill>
                <a:blip r:embed="rId347"/>
                <a:stretch>
                  <a:fillRect/>
                </a:stretch>
              </p:blipFill>
              <p:spPr>
                <a:xfrm>
                  <a:off x="6458977" y="5659870"/>
                  <a:ext cx="33588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08" name="Ink 207">
                  <a:extLst>
                    <a:ext uri="{FF2B5EF4-FFF2-40B4-BE49-F238E27FC236}">
                      <a16:creationId xmlns:a16="http://schemas.microsoft.com/office/drawing/2014/main" id="{38BF566A-A636-31E8-E3F0-F66EC3EB5217}"/>
                    </a:ext>
                  </a:extLst>
                </p14:cNvPr>
                <p14:cNvContentPartPr/>
                <p14:nvPr/>
              </p14:nvContentPartPr>
              <p14:xfrm>
                <a:off x="6713137" y="5628190"/>
                <a:ext cx="92520" cy="51480"/>
              </p14:xfrm>
            </p:contentPart>
          </mc:Choice>
          <mc:Fallback>
            <p:pic>
              <p:nvPicPr>
                <p:cNvPr id="208" name="Ink 207">
                  <a:extLst>
                    <a:ext uri="{FF2B5EF4-FFF2-40B4-BE49-F238E27FC236}">
                      <a16:creationId xmlns:a16="http://schemas.microsoft.com/office/drawing/2014/main" id="{38BF566A-A636-31E8-E3F0-F66EC3EB5217}"/>
                    </a:ext>
                  </a:extLst>
                </p:cNvPr>
                <p:cNvPicPr/>
                <p:nvPr/>
              </p:nvPicPr>
              <p:blipFill>
                <a:blip r:embed="rId349"/>
                <a:stretch>
                  <a:fillRect/>
                </a:stretch>
              </p:blipFill>
              <p:spPr>
                <a:xfrm>
                  <a:off x="6695497" y="5610190"/>
                  <a:ext cx="12816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209" name="Ink 208">
                  <a:extLst>
                    <a:ext uri="{FF2B5EF4-FFF2-40B4-BE49-F238E27FC236}">
                      <a16:creationId xmlns:a16="http://schemas.microsoft.com/office/drawing/2014/main" id="{A3589507-3538-388A-6691-D22D46ABFDDB}"/>
                    </a:ext>
                  </a:extLst>
                </p14:cNvPr>
                <p14:cNvContentPartPr/>
                <p14:nvPr/>
              </p14:nvContentPartPr>
              <p14:xfrm>
                <a:off x="6543937" y="5909350"/>
                <a:ext cx="239400" cy="42840"/>
              </p14:xfrm>
            </p:contentPart>
          </mc:Choice>
          <mc:Fallback>
            <p:pic>
              <p:nvPicPr>
                <p:cNvPr id="209" name="Ink 208">
                  <a:extLst>
                    <a:ext uri="{FF2B5EF4-FFF2-40B4-BE49-F238E27FC236}">
                      <a16:creationId xmlns:a16="http://schemas.microsoft.com/office/drawing/2014/main" id="{A3589507-3538-388A-6691-D22D46ABFDDB}"/>
                    </a:ext>
                  </a:extLst>
                </p:cNvPr>
                <p:cNvPicPr/>
                <p:nvPr/>
              </p:nvPicPr>
              <p:blipFill>
                <a:blip r:embed="rId351"/>
                <a:stretch>
                  <a:fillRect/>
                </a:stretch>
              </p:blipFill>
              <p:spPr>
                <a:xfrm>
                  <a:off x="6525937" y="5891710"/>
                  <a:ext cx="27504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10" name="Ink 209">
                  <a:extLst>
                    <a:ext uri="{FF2B5EF4-FFF2-40B4-BE49-F238E27FC236}">
                      <a16:creationId xmlns:a16="http://schemas.microsoft.com/office/drawing/2014/main" id="{04D6D8B3-2CE4-0FC9-96E7-9E7E43FE1BD6}"/>
                    </a:ext>
                  </a:extLst>
                </p14:cNvPr>
                <p14:cNvContentPartPr/>
                <p14:nvPr/>
              </p14:nvContentPartPr>
              <p14:xfrm>
                <a:off x="6727177" y="5828710"/>
                <a:ext cx="66600" cy="119880"/>
              </p14:xfrm>
            </p:contentPart>
          </mc:Choice>
          <mc:Fallback>
            <p:pic>
              <p:nvPicPr>
                <p:cNvPr id="210" name="Ink 209">
                  <a:extLst>
                    <a:ext uri="{FF2B5EF4-FFF2-40B4-BE49-F238E27FC236}">
                      <a16:creationId xmlns:a16="http://schemas.microsoft.com/office/drawing/2014/main" id="{04D6D8B3-2CE4-0FC9-96E7-9E7E43FE1BD6}"/>
                    </a:ext>
                  </a:extLst>
                </p:cNvPr>
                <p:cNvPicPr/>
                <p:nvPr/>
              </p:nvPicPr>
              <p:blipFill>
                <a:blip r:embed="rId353"/>
                <a:stretch>
                  <a:fillRect/>
                </a:stretch>
              </p:blipFill>
              <p:spPr>
                <a:xfrm>
                  <a:off x="6709177" y="5811070"/>
                  <a:ext cx="10224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11" name="Ink 210">
                  <a:extLst>
                    <a:ext uri="{FF2B5EF4-FFF2-40B4-BE49-F238E27FC236}">
                      <a16:creationId xmlns:a16="http://schemas.microsoft.com/office/drawing/2014/main" id="{02483813-8F6C-DEBA-8483-68CC95253CB7}"/>
                    </a:ext>
                  </a:extLst>
                </p14:cNvPr>
                <p14:cNvContentPartPr/>
                <p14:nvPr/>
              </p14:nvContentPartPr>
              <p14:xfrm>
                <a:off x="6530617" y="6014470"/>
                <a:ext cx="252360" cy="45360"/>
              </p14:xfrm>
            </p:contentPart>
          </mc:Choice>
          <mc:Fallback>
            <p:pic>
              <p:nvPicPr>
                <p:cNvPr id="211" name="Ink 210">
                  <a:extLst>
                    <a:ext uri="{FF2B5EF4-FFF2-40B4-BE49-F238E27FC236}">
                      <a16:creationId xmlns:a16="http://schemas.microsoft.com/office/drawing/2014/main" id="{02483813-8F6C-DEBA-8483-68CC95253CB7}"/>
                    </a:ext>
                  </a:extLst>
                </p:cNvPr>
                <p:cNvPicPr/>
                <p:nvPr/>
              </p:nvPicPr>
              <p:blipFill>
                <a:blip r:embed="rId355"/>
                <a:stretch>
                  <a:fillRect/>
                </a:stretch>
              </p:blipFill>
              <p:spPr>
                <a:xfrm>
                  <a:off x="6512977" y="5996470"/>
                  <a:ext cx="28800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12" name="Ink 211">
                  <a:extLst>
                    <a:ext uri="{FF2B5EF4-FFF2-40B4-BE49-F238E27FC236}">
                      <a16:creationId xmlns:a16="http://schemas.microsoft.com/office/drawing/2014/main" id="{8A0F9721-53C8-235E-D5B7-34BE5DED04AE}"/>
                    </a:ext>
                  </a:extLst>
                </p14:cNvPr>
                <p14:cNvContentPartPr/>
                <p14:nvPr/>
              </p14:nvContentPartPr>
              <p14:xfrm>
                <a:off x="6732217" y="5998270"/>
                <a:ext cx="87120" cy="88560"/>
              </p14:xfrm>
            </p:contentPart>
          </mc:Choice>
          <mc:Fallback>
            <p:pic>
              <p:nvPicPr>
                <p:cNvPr id="212" name="Ink 211">
                  <a:extLst>
                    <a:ext uri="{FF2B5EF4-FFF2-40B4-BE49-F238E27FC236}">
                      <a16:creationId xmlns:a16="http://schemas.microsoft.com/office/drawing/2014/main" id="{8A0F9721-53C8-235E-D5B7-34BE5DED04AE}"/>
                    </a:ext>
                  </a:extLst>
                </p:cNvPr>
                <p:cNvPicPr/>
                <p:nvPr/>
              </p:nvPicPr>
              <p:blipFill>
                <a:blip r:embed="rId357"/>
                <a:stretch>
                  <a:fillRect/>
                </a:stretch>
              </p:blipFill>
              <p:spPr>
                <a:xfrm>
                  <a:off x="6714577" y="5980270"/>
                  <a:ext cx="12276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214" name="Ink 213">
                  <a:extLst>
                    <a:ext uri="{FF2B5EF4-FFF2-40B4-BE49-F238E27FC236}">
                      <a16:creationId xmlns:a16="http://schemas.microsoft.com/office/drawing/2014/main" id="{066508AD-8E31-1900-EDAC-01146E3FD546}"/>
                    </a:ext>
                  </a:extLst>
                </p14:cNvPr>
                <p14:cNvContentPartPr/>
                <p14:nvPr/>
              </p14:nvContentPartPr>
              <p14:xfrm>
                <a:off x="6839137" y="5807830"/>
                <a:ext cx="493560" cy="304200"/>
              </p14:xfrm>
            </p:contentPart>
          </mc:Choice>
          <mc:Fallback>
            <p:pic>
              <p:nvPicPr>
                <p:cNvPr id="214" name="Ink 213">
                  <a:extLst>
                    <a:ext uri="{FF2B5EF4-FFF2-40B4-BE49-F238E27FC236}">
                      <a16:creationId xmlns:a16="http://schemas.microsoft.com/office/drawing/2014/main" id="{066508AD-8E31-1900-EDAC-01146E3FD546}"/>
                    </a:ext>
                  </a:extLst>
                </p:cNvPr>
                <p:cNvPicPr/>
                <p:nvPr/>
              </p:nvPicPr>
              <p:blipFill>
                <a:blip r:embed="rId359"/>
                <a:stretch>
                  <a:fillRect/>
                </a:stretch>
              </p:blipFill>
              <p:spPr>
                <a:xfrm>
                  <a:off x="6821137" y="5790190"/>
                  <a:ext cx="529200" cy="33984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15" name="Ink 214">
                  <a:extLst>
                    <a:ext uri="{FF2B5EF4-FFF2-40B4-BE49-F238E27FC236}">
                      <a16:creationId xmlns:a16="http://schemas.microsoft.com/office/drawing/2014/main" id="{4D5F1582-AC00-DF2F-2D77-4BFD27377B5F}"/>
                    </a:ext>
                  </a:extLst>
                </p14:cNvPr>
                <p14:cNvContentPartPr/>
                <p14:nvPr/>
              </p14:nvContentPartPr>
              <p14:xfrm>
                <a:off x="7148377" y="5349550"/>
                <a:ext cx="528480" cy="331560"/>
              </p14:xfrm>
            </p:contentPart>
          </mc:Choice>
          <mc:Fallback>
            <p:pic>
              <p:nvPicPr>
                <p:cNvPr id="215" name="Ink 214">
                  <a:extLst>
                    <a:ext uri="{FF2B5EF4-FFF2-40B4-BE49-F238E27FC236}">
                      <a16:creationId xmlns:a16="http://schemas.microsoft.com/office/drawing/2014/main" id="{4D5F1582-AC00-DF2F-2D77-4BFD27377B5F}"/>
                    </a:ext>
                  </a:extLst>
                </p:cNvPr>
                <p:cNvPicPr/>
                <p:nvPr/>
              </p:nvPicPr>
              <p:blipFill>
                <a:blip r:embed="rId361"/>
                <a:stretch>
                  <a:fillRect/>
                </a:stretch>
              </p:blipFill>
              <p:spPr>
                <a:xfrm>
                  <a:off x="7130377" y="5331910"/>
                  <a:ext cx="564120" cy="36720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216" name="Ink 215">
                  <a:extLst>
                    <a:ext uri="{FF2B5EF4-FFF2-40B4-BE49-F238E27FC236}">
                      <a16:creationId xmlns:a16="http://schemas.microsoft.com/office/drawing/2014/main" id="{4CE6B2EF-E161-A17D-6818-98166FD8C812}"/>
                    </a:ext>
                  </a:extLst>
                </p14:cNvPr>
                <p14:cNvContentPartPr/>
                <p14:nvPr/>
              </p14:nvContentPartPr>
              <p14:xfrm>
                <a:off x="7723297" y="5593990"/>
                <a:ext cx="367200" cy="181080"/>
              </p14:xfrm>
            </p:contentPart>
          </mc:Choice>
          <mc:Fallback>
            <p:pic>
              <p:nvPicPr>
                <p:cNvPr id="216" name="Ink 215">
                  <a:extLst>
                    <a:ext uri="{FF2B5EF4-FFF2-40B4-BE49-F238E27FC236}">
                      <a16:creationId xmlns:a16="http://schemas.microsoft.com/office/drawing/2014/main" id="{4CE6B2EF-E161-A17D-6818-98166FD8C812}"/>
                    </a:ext>
                  </a:extLst>
                </p:cNvPr>
                <p:cNvPicPr/>
                <p:nvPr/>
              </p:nvPicPr>
              <p:blipFill>
                <a:blip r:embed="rId363"/>
                <a:stretch>
                  <a:fillRect/>
                </a:stretch>
              </p:blipFill>
              <p:spPr>
                <a:xfrm>
                  <a:off x="7705297" y="5575990"/>
                  <a:ext cx="402840" cy="216720"/>
                </a:xfrm>
                <a:prstGeom prst="rect">
                  <a:avLst/>
                </a:prstGeom>
              </p:spPr>
            </p:pic>
          </mc:Fallback>
        </mc:AlternateContent>
      </p:grpSp>
      <p:grpSp>
        <p:nvGrpSpPr>
          <p:cNvPr id="226" name="Group 225">
            <a:extLst>
              <a:ext uri="{FF2B5EF4-FFF2-40B4-BE49-F238E27FC236}">
                <a16:creationId xmlns:a16="http://schemas.microsoft.com/office/drawing/2014/main" id="{C14F7D9A-E506-B20F-F1A0-267D11FFBFF1}"/>
              </a:ext>
            </a:extLst>
          </p:cNvPr>
          <p:cNvGrpSpPr/>
          <p:nvPr/>
        </p:nvGrpSpPr>
        <p:grpSpPr>
          <a:xfrm>
            <a:off x="9716617" y="2485750"/>
            <a:ext cx="1601640" cy="312480"/>
            <a:chOff x="9716617" y="2485750"/>
            <a:chExt cx="1601640" cy="312480"/>
          </a:xfrm>
        </p:grpSpPr>
        <mc:AlternateContent xmlns:mc="http://schemas.openxmlformats.org/markup-compatibility/2006">
          <mc:Choice xmlns:p14="http://schemas.microsoft.com/office/powerpoint/2010/main" Requires="p14">
            <p:contentPart p14:bwMode="auto" r:id="rId364">
              <p14:nvContentPartPr>
                <p14:cNvPr id="218" name="Ink 217">
                  <a:extLst>
                    <a:ext uri="{FF2B5EF4-FFF2-40B4-BE49-F238E27FC236}">
                      <a16:creationId xmlns:a16="http://schemas.microsoft.com/office/drawing/2014/main" id="{E2D595EA-4AEB-4704-03BD-26A0F7434FCD}"/>
                    </a:ext>
                  </a:extLst>
                </p14:cNvPr>
                <p14:cNvContentPartPr/>
                <p14:nvPr/>
              </p14:nvContentPartPr>
              <p14:xfrm>
                <a:off x="9716617" y="2485750"/>
                <a:ext cx="211680" cy="275760"/>
              </p14:xfrm>
            </p:contentPart>
          </mc:Choice>
          <mc:Fallback>
            <p:pic>
              <p:nvPicPr>
                <p:cNvPr id="218" name="Ink 217">
                  <a:extLst>
                    <a:ext uri="{FF2B5EF4-FFF2-40B4-BE49-F238E27FC236}">
                      <a16:creationId xmlns:a16="http://schemas.microsoft.com/office/drawing/2014/main" id="{E2D595EA-4AEB-4704-03BD-26A0F7434FCD}"/>
                    </a:ext>
                  </a:extLst>
                </p:cNvPr>
                <p:cNvPicPr/>
                <p:nvPr/>
              </p:nvPicPr>
              <p:blipFill>
                <a:blip r:embed="rId365"/>
                <a:stretch>
                  <a:fillRect/>
                </a:stretch>
              </p:blipFill>
              <p:spPr>
                <a:xfrm>
                  <a:off x="9698977" y="2467750"/>
                  <a:ext cx="247320" cy="31140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19" name="Ink 218">
                  <a:extLst>
                    <a:ext uri="{FF2B5EF4-FFF2-40B4-BE49-F238E27FC236}">
                      <a16:creationId xmlns:a16="http://schemas.microsoft.com/office/drawing/2014/main" id="{2EF47F7F-2B28-E390-CA91-98086FF7B644}"/>
                    </a:ext>
                  </a:extLst>
                </p14:cNvPr>
                <p14:cNvContentPartPr/>
                <p14:nvPr/>
              </p14:nvContentPartPr>
              <p14:xfrm>
                <a:off x="9993457" y="2607430"/>
                <a:ext cx="111600" cy="157320"/>
              </p14:xfrm>
            </p:contentPart>
          </mc:Choice>
          <mc:Fallback>
            <p:pic>
              <p:nvPicPr>
                <p:cNvPr id="219" name="Ink 218">
                  <a:extLst>
                    <a:ext uri="{FF2B5EF4-FFF2-40B4-BE49-F238E27FC236}">
                      <a16:creationId xmlns:a16="http://schemas.microsoft.com/office/drawing/2014/main" id="{2EF47F7F-2B28-E390-CA91-98086FF7B644}"/>
                    </a:ext>
                  </a:extLst>
                </p:cNvPr>
                <p:cNvPicPr/>
                <p:nvPr/>
              </p:nvPicPr>
              <p:blipFill>
                <a:blip r:embed="rId367"/>
                <a:stretch>
                  <a:fillRect/>
                </a:stretch>
              </p:blipFill>
              <p:spPr>
                <a:xfrm>
                  <a:off x="9975817" y="2589790"/>
                  <a:ext cx="14724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220" name="Ink 219">
                  <a:extLst>
                    <a:ext uri="{FF2B5EF4-FFF2-40B4-BE49-F238E27FC236}">
                      <a16:creationId xmlns:a16="http://schemas.microsoft.com/office/drawing/2014/main" id="{ED128D76-CB9A-4053-2741-31E016042F59}"/>
                    </a:ext>
                  </a:extLst>
                </p14:cNvPr>
                <p14:cNvContentPartPr/>
                <p14:nvPr/>
              </p14:nvContentPartPr>
              <p14:xfrm>
                <a:off x="10123417" y="2613190"/>
                <a:ext cx="124920" cy="163440"/>
              </p14:xfrm>
            </p:contentPart>
          </mc:Choice>
          <mc:Fallback>
            <p:pic>
              <p:nvPicPr>
                <p:cNvPr id="220" name="Ink 219">
                  <a:extLst>
                    <a:ext uri="{FF2B5EF4-FFF2-40B4-BE49-F238E27FC236}">
                      <a16:creationId xmlns:a16="http://schemas.microsoft.com/office/drawing/2014/main" id="{ED128D76-CB9A-4053-2741-31E016042F59}"/>
                    </a:ext>
                  </a:extLst>
                </p:cNvPr>
                <p:cNvPicPr/>
                <p:nvPr/>
              </p:nvPicPr>
              <p:blipFill>
                <a:blip r:embed="rId369"/>
                <a:stretch>
                  <a:fillRect/>
                </a:stretch>
              </p:blipFill>
              <p:spPr>
                <a:xfrm>
                  <a:off x="10105417" y="2595550"/>
                  <a:ext cx="16056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221" name="Ink 220">
                  <a:extLst>
                    <a:ext uri="{FF2B5EF4-FFF2-40B4-BE49-F238E27FC236}">
                      <a16:creationId xmlns:a16="http://schemas.microsoft.com/office/drawing/2014/main" id="{36D6E62C-AB9B-625C-0A1D-8170C8445070}"/>
                    </a:ext>
                  </a:extLst>
                </p14:cNvPr>
                <p14:cNvContentPartPr/>
                <p14:nvPr/>
              </p14:nvContentPartPr>
              <p14:xfrm>
                <a:off x="10276057" y="2541550"/>
                <a:ext cx="191520" cy="235800"/>
              </p14:xfrm>
            </p:contentPart>
          </mc:Choice>
          <mc:Fallback>
            <p:pic>
              <p:nvPicPr>
                <p:cNvPr id="221" name="Ink 220">
                  <a:extLst>
                    <a:ext uri="{FF2B5EF4-FFF2-40B4-BE49-F238E27FC236}">
                      <a16:creationId xmlns:a16="http://schemas.microsoft.com/office/drawing/2014/main" id="{36D6E62C-AB9B-625C-0A1D-8170C8445070}"/>
                    </a:ext>
                  </a:extLst>
                </p:cNvPr>
                <p:cNvPicPr/>
                <p:nvPr/>
              </p:nvPicPr>
              <p:blipFill>
                <a:blip r:embed="rId371"/>
                <a:stretch>
                  <a:fillRect/>
                </a:stretch>
              </p:blipFill>
              <p:spPr>
                <a:xfrm>
                  <a:off x="10258417" y="2523910"/>
                  <a:ext cx="227160" cy="27144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22" name="Ink 221">
                  <a:extLst>
                    <a:ext uri="{FF2B5EF4-FFF2-40B4-BE49-F238E27FC236}">
                      <a16:creationId xmlns:a16="http://schemas.microsoft.com/office/drawing/2014/main" id="{C2CC12D0-23D3-A43A-4031-3BC77F0E9681}"/>
                    </a:ext>
                  </a:extLst>
                </p14:cNvPr>
                <p14:cNvContentPartPr/>
                <p14:nvPr/>
              </p14:nvContentPartPr>
              <p14:xfrm>
                <a:off x="10530937" y="2551630"/>
                <a:ext cx="27360" cy="235080"/>
              </p14:xfrm>
            </p:contentPart>
          </mc:Choice>
          <mc:Fallback>
            <p:pic>
              <p:nvPicPr>
                <p:cNvPr id="222" name="Ink 221">
                  <a:extLst>
                    <a:ext uri="{FF2B5EF4-FFF2-40B4-BE49-F238E27FC236}">
                      <a16:creationId xmlns:a16="http://schemas.microsoft.com/office/drawing/2014/main" id="{C2CC12D0-23D3-A43A-4031-3BC77F0E9681}"/>
                    </a:ext>
                  </a:extLst>
                </p:cNvPr>
                <p:cNvPicPr/>
                <p:nvPr/>
              </p:nvPicPr>
              <p:blipFill>
                <a:blip r:embed="rId373"/>
                <a:stretch>
                  <a:fillRect/>
                </a:stretch>
              </p:blipFill>
              <p:spPr>
                <a:xfrm>
                  <a:off x="10513297" y="2533630"/>
                  <a:ext cx="6300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23" name="Ink 222">
                  <a:extLst>
                    <a:ext uri="{FF2B5EF4-FFF2-40B4-BE49-F238E27FC236}">
                      <a16:creationId xmlns:a16="http://schemas.microsoft.com/office/drawing/2014/main" id="{83D48CDD-F2EA-9001-0CB7-608213CAFC79}"/>
                    </a:ext>
                  </a:extLst>
                </p14:cNvPr>
                <p14:cNvContentPartPr/>
                <p14:nvPr/>
              </p14:nvContentPartPr>
              <p14:xfrm>
                <a:off x="10548937" y="2542990"/>
                <a:ext cx="168840" cy="222840"/>
              </p14:xfrm>
            </p:contentPart>
          </mc:Choice>
          <mc:Fallback>
            <p:pic>
              <p:nvPicPr>
                <p:cNvPr id="223" name="Ink 222">
                  <a:extLst>
                    <a:ext uri="{FF2B5EF4-FFF2-40B4-BE49-F238E27FC236}">
                      <a16:creationId xmlns:a16="http://schemas.microsoft.com/office/drawing/2014/main" id="{83D48CDD-F2EA-9001-0CB7-608213CAFC79}"/>
                    </a:ext>
                  </a:extLst>
                </p:cNvPr>
                <p:cNvPicPr/>
                <p:nvPr/>
              </p:nvPicPr>
              <p:blipFill>
                <a:blip r:embed="rId375"/>
                <a:stretch>
                  <a:fillRect/>
                </a:stretch>
              </p:blipFill>
              <p:spPr>
                <a:xfrm>
                  <a:off x="10531297" y="2525350"/>
                  <a:ext cx="20448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24" name="Ink 223">
                  <a:extLst>
                    <a:ext uri="{FF2B5EF4-FFF2-40B4-BE49-F238E27FC236}">
                      <a16:creationId xmlns:a16="http://schemas.microsoft.com/office/drawing/2014/main" id="{E7BF6718-F31A-D755-28DD-67DE980B9350}"/>
                    </a:ext>
                  </a:extLst>
                </p14:cNvPr>
                <p14:cNvContentPartPr/>
                <p14:nvPr/>
              </p14:nvContentPartPr>
              <p14:xfrm>
                <a:off x="10771777" y="2635510"/>
                <a:ext cx="100800" cy="129240"/>
              </p14:xfrm>
            </p:contentPart>
          </mc:Choice>
          <mc:Fallback>
            <p:pic>
              <p:nvPicPr>
                <p:cNvPr id="224" name="Ink 223">
                  <a:extLst>
                    <a:ext uri="{FF2B5EF4-FFF2-40B4-BE49-F238E27FC236}">
                      <a16:creationId xmlns:a16="http://schemas.microsoft.com/office/drawing/2014/main" id="{E7BF6718-F31A-D755-28DD-67DE980B9350}"/>
                    </a:ext>
                  </a:extLst>
                </p:cNvPr>
                <p:cNvPicPr/>
                <p:nvPr/>
              </p:nvPicPr>
              <p:blipFill>
                <a:blip r:embed="rId377"/>
                <a:stretch>
                  <a:fillRect/>
                </a:stretch>
              </p:blipFill>
              <p:spPr>
                <a:xfrm>
                  <a:off x="10754137" y="2617870"/>
                  <a:ext cx="13644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225" name="Ink 224">
                  <a:extLst>
                    <a:ext uri="{FF2B5EF4-FFF2-40B4-BE49-F238E27FC236}">
                      <a16:creationId xmlns:a16="http://schemas.microsoft.com/office/drawing/2014/main" id="{51E12CF4-8D18-49E0-CA2F-6395E0300576}"/>
                    </a:ext>
                  </a:extLst>
                </p14:cNvPr>
                <p14:cNvContentPartPr/>
                <p14:nvPr/>
              </p14:nvContentPartPr>
              <p14:xfrm>
                <a:off x="10900657" y="2599870"/>
                <a:ext cx="417600" cy="198360"/>
              </p14:xfrm>
            </p:contentPart>
          </mc:Choice>
          <mc:Fallback>
            <p:pic>
              <p:nvPicPr>
                <p:cNvPr id="225" name="Ink 224">
                  <a:extLst>
                    <a:ext uri="{FF2B5EF4-FFF2-40B4-BE49-F238E27FC236}">
                      <a16:creationId xmlns:a16="http://schemas.microsoft.com/office/drawing/2014/main" id="{51E12CF4-8D18-49E0-CA2F-6395E0300576}"/>
                    </a:ext>
                  </a:extLst>
                </p:cNvPr>
                <p:cNvPicPr/>
                <p:nvPr/>
              </p:nvPicPr>
              <p:blipFill>
                <a:blip r:embed="rId379"/>
                <a:stretch>
                  <a:fillRect/>
                </a:stretch>
              </p:blipFill>
              <p:spPr>
                <a:xfrm>
                  <a:off x="10883017" y="2582230"/>
                  <a:ext cx="453240" cy="234000"/>
                </a:xfrm>
                <a:prstGeom prst="rect">
                  <a:avLst/>
                </a:prstGeom>
              </p:spPr>
            </p:pic>
          </mc:Fallback>
        </mc:AlternateContent>
      </p:grpSp>
      <p:grpSp>
        <p:nvGrpSpPr>
          <p:cNvPr id="237" name="Group 236">
            <a:extLst>
              <a:ext uri="{FF2B5EF4-FFF2-40B4-BE49-F238E27FC236}">
                <a16:creationId xmlns:a16="http://schemas.microsoft.com/office/drawing/2014/main" id="{F126C2BD-8865-E34A-44FD-76FE5AD27778}"/>
              </a:ext>
            </a:extLst>
          </p:cNvPr>
          <p:cNvGrpSpPr/>
          <p:nvPr/>
        </p:nvGrpSpPr>
        <p:grpSpPr>
          <a:xfrm>
            <a:off x="10294057" y="2925670"/>
            <a:ext cx="1621440" cy="420840"/>
            <a:chOff x="10294057" y="2925670"/>
            <a:chExt cx="1621440" cy="420840"/>
          </a:xfrm>
        </p:grpSpPr>
        <mc:AlternateContent xmlns:mc="http://schemas.openxmlformats.org/markup-compatibility/2006">
          <mc:Choice xmlns:p14="http://schemas.microsoft.com/office/powerpoint/2010/main" Requires="p14">
            <p:contentPart p14:bwMode="auto" r:id="rId380">
              <p14:nvContentPartPr>
                <p14:cNvPr id="227" name="Ink 226">
                  <a:extLst>
                    <a:ext uri="{FF2B5EF4-FFF2-40B4-BE49-F238E27FC236}">
                      <a16:creationId xmlns:a16="http://schemas.microsoft.com/office/drawing/2014/main" id="{17322C02-0A27-BAAC-DD49-16941293C856}"/>
                    </a:ext>
                  </a:extLst>
                </p14:cNvPr>
                <p14:cNvContentPartPr/>
                <p14:nvPr/>
              </p14:nvContentPartPr>
              <p14:xfrm>
                <a:off x="10294057" y="2925670"/>
                <a:ext cx="208800" cy="339120"/>
              </p14:xfrm>
            </p:contentPart>
          </mc:Choice>
          <mc:Fallback>
            <p:pic>
              <p:nvPicPr>
                <p:cNvPr id="227" name="Ink 226">
                  <a:extLst>
                    <a:ext uri="{FF2B5EF4-FFF2-40B4-BE49-F238E27FC236}">
                      <a16:creationId xmlns:a16="http://schemas.microsoft.com/office/drawing/2014/main" id="{17322C02-0A27-BAAC-DD49-16941293C856}"/>
                    </a:ext>
                  </a:extLst>
                </p:cNvPr>
                <p:cNvPicPr/>
                <p:nvPr/>
              </p:nvPicPr>
              <p:blipFill>
                <a:blip r:embed="rId381"/>
                <a:stretch>
                  <a:fillRect/>
                </a:stretch>
              </p:blipFill>
              <p:spPr>
                <a:xfrm>
                  <a:off x="10276417" y="2908030"/>
                  <a:ext cx="244440" cy="37476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228" name="Ink 227">
                  <a:extLst>
                    <a:ext uri="{FF2B5EF4-FFF2-40B4-BE49-F238E27FC236}">
                      <a16:creationId xmlns:a16="http://schemas.microsoft.com/office/drawing/2014/main" id="{F6BFCBC1-4E27-8B43-5F14-CFB06F8C2451}"/>
                    </a:ext>
                  </a:extLst>
                </p14:cNvPr>
                <p14:cNvContentPartPr/>
                <p14:nvPr/>
              </p14:nvContentPartPr>
              <p14:xfrm>
                <a:off x="10613737" y="3098470"/>
                <a:ext cx="135720" cy="248040"/>
              </p14:xfrm>
            </p:contentPart>
          </mc:Choice>
          <mc:Fallback>
            <p:pic>
              <p:nvPicPr>
                <p:cNvPr id="228" name="Ink 227">
                  <a:extLst>
                    <a:ext uri="{FF2B5EF4-FFF2-40B4-BE49-F238E27FC236}">
                      <a16:creationId xmlns:a16="http://schemas.microsoft.com/office/drawing/2014/main" id="{F6BFCBC1-4E27-8B43-5F14-CFB06F8C2451}"/>
                    </a:ext>
                  </a:extLst>
                </p:cNvPr>
                <p:cNvPicPr/>
                <p:nvPr/>
              </p:nvPicPr>
              <p:blipFill>
                <a:blip r:embed="rId383"/>
                <a:stretch>
                  <a:fillRect/>
                </a:stretch>
              </p:blipFill>
              <p:spPr>
                <a:xfrm>
                  <a:off x="10595737" y="3080830"/>
                  <a:ext cx="17136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29" name="Ink 228">
                  <a:extLst>
                    <a:ext uri="{FF2B5EF4-FFF2-40B4-BE49-F238E27FC236}">
                      <a16:creationId xmlns:a16="http://schemas.microsoft.com/office/drawing/2014/main" id="{B69FE628-1012-B940-E8FF-A2BC65136712}"/>
                    </a:ext>
                  </a:extLst>
                </p14:cNvPr>
                <p14:cNvContentPartPr/>
                <p14:nvPr/>
              </p14:nvContentPartPr>
              <p14:xfrm>
                <a:off x="10619137" y="3217630"/>
                <a:ext cx="152280" cy="39600"/>
              </p14:xfrm>
            </p:contentPart>
          </mc:Choice>
          <mc:Fallback>
            <p:pic>
              <p:nvPicPr>
                <p:cNvPr id="229" name="Ink 228">
                  <a:extLst>
                    <a:ext uri="{FF2B5EF4-FFF2-40B4-BE49-F238E27FC236}">
                      <a16:creationId xmlns:a16="http://schemas.microsoft.com/office/drawing/2014/main" id="{B69FE628-1012-B940-E8FF-A2BC65136712}"/>
                    </a:ext>
                  </a:extLst>
                </p:cNvPr>
                <p:cNvPicPr/>
                <p:nvPr/>
              </p:nvPicPr>
              <p:blipFill>
                <a:blip r:embed="rId385"/>
                <a:stretch>
                  <a:fillRect/>
                </a:stretch>
              </p:blipFill>
              <p:spPr>
                <a:xfrm>
                  <a:off x="10601497" y="3199630"/>
                  <a:ext cx="18792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230" name="Ink 229">
                  <a:extLst>
                    <a:ext uri="{FF2B5EF4-FFF2-40B4-BE49-F238E27FC236}">
                      <a16:creationId xmlns:a16="http://schemas.microsoft.com/office/drawing/2014/main" id="{3A48D390-4EC9-CB89-CD92-E173EAE84172}"/>
                    </a:ext>
                  </a:extLst>
                </p14:cNvPr>
                <p14:cNvContentPartPr/>
                <p14:nvPr/>
              </p14:nvContentPartPr>
              <p14:xfrm>
                <a:off x="10793017" y="3099910"/>
                <a:ext cx="118800" cy="217080"/>
              </p14:xfrm>
            </p:contentPart>
          </mc:Choice>
          <mc:Fallback>
            <p:pic>
              <p:nvPicPr>
                <p:cNvPr id="230" name="Ink 229">
                  <a:extLst>
                    <a:ext uri="{FF2B5EF4-FFF2-40B4-BE49-F238E27FC236}">
                      <a16:creationId xmlns:a16="http://schemas.microsoft.com/office/drawing/2014/main" id="{3A48D390-4EC9-CB89-CD92-E173EAE84172}"/>
                    </a:ext>
                  </a:extLst>
                </p:cNvPr>
                <p:cNvPicPr/>
                <p:nvPr/>
              </p:nvPicPr>
              <p:blipFill>
                <a:blip r:embed="rId387"/>
                <a:stretch>
                  <a:fillRect/>
                </a:stretch>
              </p:blipFill>
              <p:spPr>
                <a:xfrm>
                  <a:off x="10775377" y="3081910"/>
                  <a:ext cx="15444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231" name="Ink 230">
                  <a:extLst>
                    <a:ext uri="{FF2B5EF4-FFF2-40B4-BE49-F238E27FC236}">
                      <a16:creationId xmlns:a16="http://schemas.microsoft.com/office/drawing/2014/main" id="{8026E143-14A2-E0B0-57A4-ECBA22AAB76C}"/>
                    </a:ext>
                  </a:extLst>
                </p14:cNvPr>
                <p14:cNvContentPartPr/>
                <p14:nvPr/>
              </p14:nvContentPartPr>
              <p14:xfrm>
                <a:off x="10812817" y="3222670"/>
                <a:ext cx="149040" cy="29520"/>
              </p14:xfrm>
            </p:contentPart>
          </mc:Choice>
          <mc:Fallback>
            <p:pic>
              <p:nvPicPr>
                <p:cNvPr id="231" name="Ink 230">
                  <a:extLst>
                    <a:ext uri="{FF2B5EF4-FFF2-40B4-BE49-F238E27FC236}">
                      <a16:creationId xmlns:a16="http://schemas.microsoft.com/office/drawing/2014/main" id="{8026E143-14A2-E0B0-57A4-ECBA22AAB76C}"/>
                    </a:ext>
                  </a:extLst>
                </p:cNvPr>
                <p:cNvPicPr/>
                <p:nvPr/>
              </p:nvPicPr>
              <p:blipFill>
                <a:blip r:embed="rId389"/>
                <a:stretch>
                  <a:fillRect/>
                </a:stretch>
              </p:blipFill>
              <p:spPr>
                <a:xfrm>
                  <a:off x="10795177" y="3204670"/>
                  <a:ext cx="18468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232" name="Ink 231">
                  <a:extLst>
                    <a:ext uri="{FF2B5EF4-FFF2-40B4-BE49-F238E27FC236}">
                      <a16:creationId xmlns:a16="http://schemas.microsoft.com/office/drawing/2014/main" id="{14B19A5D-7320-FB53-A840-5D14852D1CED}"/>
                    </a:ext>
                  </a:extLst>
                </p14:cNvPr>
                <p14:cNvContentPartPr/>
                <p14:nvPr/>
              </p14:nvContentPartPr>
              <p14:xfrm>
                <a:off x="10981657" y="3170110"/>
                <a:ext cx="200160" cy="162000"/>
              </p14:xfrm>
            </p:contentPart>
          </mc:Choice>
          <mc:Fallback>
            <p:pic>
              <p:nvPicPr>
                <p:cNvPr id="232" name="Ink 231">
                  <a:extLst>
                    <a:ext uri="{FF2B5EF4-FFF2-40B4-BE49-F238E27FC236}">
                      <a16:creationId xmlns:a16="http://schemas.microsoft.com/office/drawing/2014/main" id="{14B19A5D-7320-FB53-A840-5D14852D1CED}"/>
                    </a:ext>
                  </a:extLst>
                </p:cNvPr>
                <p:cNvPicPr/>
                <p:nvPr/>
              </p:nvPicPr>
              <p:blipFill>
                <a:blip r:embed="rId391"/>
                <a:stretch>
                  <a:fillRect/>
                </a:stretch>
              </p:blipFill>
              <p:spPr>
                <a:xfrm>
                  <a:off x="10963657" y="3152470"/>
                  <a:ext cx="23580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233" name="Ink 232">
                  <a:extLst>
                    <a:ext uri="{FF2B5EF4-FFF2-40B4-BE49-F238E27FC236}">
                      <a16:creationId xmlns:a16="http://schemas.microsoft.com/office/drawing/2014/main" id="{C2FC5E02-1B58-E628-D44F-49958932F28C}"/>
                    </a:ext>
                  </a:extLst>
                </p14:cNvPr>
                <p14:cNvContentPartPr/>
                <p14:nvPr/>
              </p14:nvContentPartPr>
              <p14:xfrm>
                <a:off x="11172097" y="3056710"/>
                <a:ext cx="6480" cy="20880"/>
              </p14:xfrm>
            </p:contentPart>
          </mc:Choice>
          <mc:Fallback>
            <p:pic>
              <p:nvPicPr>
                <p:cNvPr id="233" name="Ink 232">
                  <a:extLst>
                    <a:ext uri="{FF2B5EF4-FFF2-40B4-BE49-F238E27FC236}">
                      <a16:creationId xmlns:a16="http://schemas.microsoft.com/office/drawing/2014/main" id="{C2FC5E02-1B58-E628-D44F-49958932F28C}"/>
                    </a:ext>
                  </a:extLst>
                </p:cNvPr>
                <p:cNvPicPr/>
                <p:nvPr/>
              </p:nvPicPr>
              <p:blipFill>
                <a:blip r:embed="rId393"/>
                <a:stretch>
                  <a:fillRect/>
                </a:stretch>
              </p:blipFill>
              <p:spPr>
                <a:xfrm>
                  <a:off x="11154457" y="3039070"/>
                  <a:ext cx="4212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234" name="Ink 233">
                  <a:extLst>
                    <a:ext uri="{FF2B5EF4-FFF2-40B4-BE49-F238E27FC236}">
                      <a16:creationId xmlns:a16="http://schemas.microsoft.com/office/drawing/2014/main" id="{4920EC8D-3355-A61D-CBBF-E867C945EC9B}"/>
                    </a:ext>
                  </a:extLst>
                </p14:cNvPr>
                <p14:cNvContentPartPr/>
                <p14:nvPr/>
              </p14:nvContentPartPr>
              <p14:xfrm>
                <a:off x="11200537" y="3132310"/>
                <a:ext cx="151200" cy="155520"/>
              </p14:xfrm>
            </p:contentPart>
          </mc:Choice>
          <mc:Fallback>
            <p:pic>
              <p:nvPicPr>
                <p:cNvPr id="234" name="Ink 233">
                  <a:extLst>
                    <a:ext uri="{FF2B5EF4-FFF2-40B4-BE49-F238E27FC236}">
                      <a16:creationId xmlns:a16="http://schemas.microsoft.com/office/drawing/2014/main" id="{4920EC8D-3355-A61D-CBBF-E867C945EC9B}"/>
                    </a:ext>
                  </a:extLst>
                </p:cNvPr>
                <p:cNvPicPr/>
                <p:nvPr/>
              </p:nvPicPr>
              <p:blipFill>
                <a:blip r:embed="rId395"/>
                <a:stretch>
                  <a:fillRect/>
                </a:stretch>
              </p:blipFill>
              <p:spPr>
                <a:xfrm>
                  <a:off x="11182537" y="3114310"/>
                  <a:ext cx="18684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396">
              <p14:nvContentPartPr>
                <p14:cNvPr id="235" name="Ink 234">
                  <a:extLst>
                    <a:ext uri="{FF2B5EF4-FFF2-40B4-BE49-F238E27FC236}">
                      <a16:creationId xmlns:a16="http://schemas.microsoft.com/office/drawing/2014/main" id="{A4FA43F4-50FB-B321-65C8-29605052946F}"/>
                    </a:ext>
                  </a:extLst>
                </p14:cNvPr>
                <p14:cNvContentPartPr/>
                <p14:nvPr/>
              </p14:nvContentPartPr>
              <p14:xfrm>
                <a:off x="11407537" y="3028630"/>
                <a:ext cx="231480" cy="254520"/>
              </p14:xfrm>
            </p:contentPart>
          </mc:Choice>
          <mc:Fallback>
            <p:pic>
              <p:nvPicPr>
                <p:cNvPr id="235" name="Ink 234">
                  <a:extLst>
                    <a:ext uri="{FF2B5EF4-FFF2-40B4-BE49-F238E27FC236}">
                      <a16:creationId xmlns:a16="http://schemas.microsoft.com/office/drawing/2014/main" id="{A4FA43F4-50FB-B321-65C8-29605052946F}"/>
                    </a:ext>
                  </a:extLst>
                </p:cNvPr>
                <p:cNvPicPr/>
                <p:nvPr/>
              </p:nvPicPr>
              <p:blipFill>
                <a:blip r:embed="rId397"/>
                <a:stretch>
                  <a:fillRect/>
                </a:stretch>
              </p:blipFill>
              <p:spPr>
                <a:xfrm>
                  <a:off x="11389897" y="3010630"/>
                  <a:ext cx="26712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236" name="Ink 235">
                  <a:extLst>
                    <a:ext uri="{FF2B5EF4-FFF2-40B4-BE49-F238E27FC236}">
                      <a16:creationId xmlns:a16="http://schemas.microsoft.com/office/drawing/2014/main" id="{0555C108-4C41-5FFD-64D3-3A63A9272C49}"/>
                    </a:ext>
                  </a:extLst>
                </p14:cNvPr>
                <p14:cNvContentPartPr/>
                <p14:nvPr/>
              </p14:nvContentPartPr>
              <p14:xfrm>
                <a:off x="11632177" y="3105670"/>
                <a:ext cx="283320" cy="200160"/>
              </p14:xfrm>
            </p:contentPart>
          </mc:Choice>
          <mc:Fallback>
            <p:pic>
              <p:nvPicPr>
                <p:cNvPr id="236" name="Ink 235">
                  <a:extLst>
                    <a:ext uri="{FF2B5EF4-FFF2-40B4-BE49-F238E27FC236}">
                      <a16:creationId xmlns:a16="http://schemas.microsoft.com/office/drawing/2014/main" id="{0555C108-4C41-5FFD-64D3-3A63A9272C49}"/>
                    </a:ext>
                  </a:extLst>
                </p:cNvPr>
                <p:cNvPicPr/>
                <p:nvPr/>
              </p:nvPicPr>
              <p:blipFill>
                <a:blip r:embed="rId399"/>
                <a:stretch>
                  <a:fillRect/>
                </a:stretch>
              </p:blipFill>
              <p:spPr>
                <a:xfrm>
                  <a:off x="11614537" y="3088030"/>
                  <a:ext cx="318960" cy="235800"/>
                </a:xfrm>
                <a:prstGeom prst="rect">
                  <a:avLst/>
                </a:prstGeom>
              </p:spPr>
            </p:pic>
          </mc:Fallback>
        </mc:AlternateContent>
      </p:grpSp>
    </p:spTree>
    <p:extLst>
      <p:ext uri="{BB962C8B-B14F-4D97-AF65-F5344CB8AC3E}">
        <p14:creationId xmlns:p14="http://schemas.microsoft.com/office/powerpoint/2010/main" val="552817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6C06D0D1-C360-929C-6634-B73035BFFD79}"/>
              </a:ext>
            </a:extLst>
          </p:cNvPr>
          <p:cNvSpPr>
            <a:spLocks noGrp="1"/>
          </p:cNvSpPr>
          <p:nvPr>
            <p:ph type="title"/>
          </p:nvPr>
        </p:nvSpPr>
        <p:spPr>
          <a:xfrm>
            <a:off x="189756" y="73844"/>
            <a:ext cx="10969943" cy="711081"/>
          </a:xfrm>
        </p:spPr>
        <p:txBody>
          <a:bodyPr/>
          <a:lstStyle/>
          <a:p>
            <a:r>
              <a:rPr lang="en-US" dirty="0"/>
              <a:t>Hands-on Add Security and Test Microservice</a:t>
            </a:r>
          </a:p>
        </p:txBody>
      </p:sp>
      <p:pic>
        <p:nvPicPr>
          <p:cNvPr id="26" name="Picture 2" descr="Page 34 | Identity Access Management Images - Free Download on Freepik">
            <a:extLst>
              <a:ext uri="{FF2B5EF4-FFF2-40B4-BE49-F238E27FC236}">
                <a16:creationId xmlns:a16="http://schemas.microsoft.com/office/drawing/2014/main" id="{BB81E557-BBEB-08A0-6A2C-2FE38C6F63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8148" y="2132856"/>
            <a:ext cx="3428107" cy="3428107"/>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ECFC04D6-78E0-8064-4A47-0E7C46BB694F}"/>
              </a:ext>
            </a:extLst>
          </p:cNvPr>
          <p:cNvSpPr txBox="1"/>
          <p:nvPr/>
        </p:nvSpPr>
        <p:spPr>
          <a:xfrm>
            <a:off x="189756" y="908720"/>
            <a:ext cx="6048672" cy="461665"/>
          </a:xfrm>
          <a:prstGeom prst="rect">
            <a:avLst/>
          </a:prstGeom>
          <a:noFill/>
        </p:spPr>
        <p:txBody>
          <a:bodyPr wrap="square" rtlCol="0">
            <a:spAutoFit/>
          </a:bodyPr>
          <a:lstStyle/>
          <a:p>
            <a:r>
              <a:rPr lang="en-US" dirty="0" err="1">
                <a:solidFill>
                  <a:schemeClr val="bg1"/>
                </a:solidFill>
              </a:rPr>
              <a:t>cds</a:t>
            </a:r>
            <a:r>
              <a:rPr lang="en-US" dirty="0">
                <a:solidFill>
                  <a:schemeClr val="bg1"/>
                </a:solidFill>
              </a:rPr>
              <a:t> add </a:t>
            </a:r>
            <a:r>
              <a:rPr lang="en-US" dirty="0" err="1">
                <a:solidFill>
                  <a:schemeClr val="bg1"/>
                </a:solidFill>
              </a:rPr>
              <a:t>xsuaa</a:t>
            </a:r>
            <a:endParaRPr lang="en-US" dirty="0">
              <a:solidFill>
                <a:schemeClr val="bg1"/>
              </a:solidFill>
            </a:endParaRPr>
          </a:p>
        </p:txBody>
      </p:sp>
    </p:spTree>
    <p:extLst>
      <p:ext uri="{BB962C8B-B14F-4D97-AF65-F5344CB8AC3E}">
        <p14:creationId xmlns:p14="http://schemas.microsoft.com/office/powerpoint/2010/main" val="144417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7588</TotalTime>
  <Words>1899</Words>
  <Application>Microsoft Office PowerPoint</Application>
  <PresentationFormat>Custom</PresentationFormat>
  <Paragraphs>236</Paragraphs>
  <Slides>23</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Amasis MT Pro Black</vt:lpstr>
      <vt:lpstr>Arial</vt:lpstr>
      <vt:lpstr>Arial Black</vt:lpstr>
      <vt:lpstr>Calibri</vt:lpstr>
      <vt:lpstr>Consolas</vt:lpstr>
      <vt:lpstr>Cooper Black</vt:lpstr>
      <vt:lpstr>Segoe UI</vt:lpstr>
      <vt:lpstr>Segoe UI Black</vt:lpstr>
      <vt:lpstr>Segoe UI Light</vt:lpstr>
      <vt:lpstr>SFMono-Regular</vt:lpstr>
      <vt:lpstr>Wingdings</vt:lpstr>
      <vt:lpstr>Office Theme</vt:lpstr>
      <vt:lpstr>SAP BTP Architect Training</vt:lpstr>
      <vt:lpstr>PowerPoint Presentation</vt:lpstr>
      <vt:lpstr>Agenda – Day 7</vt:lpstr>
      <vt:lpstr>Authentication v/s Authorization</vt:lpstr>
      <vt:lpstr>IDP – Identity Provider</vt:lpstr>
      <vt:lpstr>How it works behind scenes</vt:lpstr>
      <vt:lpstr>PowerPoint Presentation</vt:lpstr>
      <vt:lpstr>PowerPoint Presentation</vt:lpstr>
      <vt:lpstr>Hands-on Add Security and Test Microservice</vt:lpstr>
      <vt:lpstr>Testing the Microservice from postman</vt:lpstr>
      <vt:lpstr>Challenges in Current Approach</vt:lpstr>
      <vt:lpstr>Introduction to App Router</vt:lpstr>
      <vt:lpstr>Real World Example</vt:lpstr>
      <vt:lpstr>Hands on: App Router</vt:lpstr>
      <vt:lpstr>Hands on : Deploy Application to BTP</vt:lpstr>
      <vt:lpstr>Adapt MTA.yml for UI deployment</vt:lpstr>
      <vt:lpstr>Hands on – Adding Security</vt:lpstr>
      <vt:lpstr>Security Profile</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272</cp:revision>
  <dcterms:created xsi:type="dcterms:W3CDTF">2013-09-12T13:05:01Z</dcterms:created>
  <dcterms:modified xsi:type="dcterms:W3CDTF">2024-07-02T10:20:25Z</dcterms:modified>
</cp:coreProperties>
</file>