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notesSlides/notesSlide1.xml" ContentType="application/vnd.openxmlformats-officedocument.presentationml.notesSlide+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76" r:id="rId2"/>
    <p:sldId id="4122" r:id="rId3"/>
    <p:sldId id="277" r:id="rId4"/>
    <p:sldId id="4827" r:id="rId5"/>
    <p:sldId id="4828" r:id="rId6"/>
    <p:sldId id="4829" r:id="rId7"/>
    <p:sldId id="4830" r:id="rId8"/>
    <p:sldId id="4831" r:id="rId9"/>
    <p:sldId id="4799" r:id="rId10"/>
    <p:sldId id="354" r:id="rId11"/>
    <p:sldId id="4826" r:id="rId12"/>
    <p:sldId id="4781" r:id="rId13"/>
    <p:sldId id="4782" r:id="rId14"/>
    <p:sldId id="4783" r:id="rId15"/>
    <p:sldId id="4784" r:id="rId16"/>
    <p:sldId id="4785" r:id="rId17"/>
    <p:sldId id="4793" r:id="rId18"/>
    <p:sldId id="4794" r:id="rId19"/>
    <p:sldId id="4787" r:id="rId20"/>
    <p:sldId id="4788" r:id="rId21"/>
    <p:sldId id="4789" r:id="rId22"/>
    <p:sldId id="4790" r:id="rId23"/>
    <p:sldId id="4791" r:id="rId24"/>
    <p:sldId id="4792" r:id="rId25"/>
    <p:sldId id="4795" r:id="rId26"/>
    <p:sldId id="4796" r:id="rId27"/>
    <p:sldId id="4797" r:id="rId28"/>
    <p:sldId id="4798" r:id="rId29"/>
    <p:sldId id="4817" r:id="rId30"/>
    <p:sldId id="4818" r:id="rId31"/>
    <p:sldId id="4819" r:id="rId32"/>
    <p:sldId id="4820" r:id="rId33"/>
    <p:sldId id="4821" r:id="rId34"/>
    <p:sldId id="4822" r:id="rId35"/>
    <p:sldId id="4823" r:id="rId36"/>
    <p:sldId id="282" r:id="rId37"/>
    <p:sldId id="280" r:id="rId38"/>
    <p:sldId id="4711" r:id="rId3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6" autoAdjust="0"/>
    <p:restoredTop sz="95250" autoAdjust="0"/>
  </p:normalViewPr>
  <p:slideViewPr>
    <p:cSldViewPr>
      <p:cViewPr varScale="1">
        <p:scale>
          <a:sx n="105" d="100"/>
          <a:sy n="105" d="100"/>
        </p:scale>
        <p:origin x="360" y="64"/>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0:10.637"/>
    </inkml:context>
    <inkml:brush xml:id="br0">
      <inkml:brushProperty name="width" value="0.1" units="cm"/>
      <inkml:brushProperty name="height" value="0.1" units="cm"/>
      <inkml:brushProperty name="color" value="#E71224"/>
    </inkml:brush>
  </inkml:definitions>
  <inkml:trace contextRef="#ctx0" brushRef="#br0">3611 1265 5541 0 0,'18'-7'83'0'0,"-1"-2"0"0"0,0 0 1 0 0,0 0-1 0 0,20-16 1 0 0,-29 18-10 0 0,0 0 0 0 0,1 0 1 0 0,-2-1-1 0 0,1 0 0 0 0,-1 0 1 0 0,-1-1-1 0 0,0 0 1 0 0,0 0-1 0 0,6-12 0 0 0,-10 14-46 0 0,0 0 0 0 0,0 0-1 0 0,0 0 1 0 0,-1 0 0 0 0,0 0-1 0 0,0 0 1 0 0,-1 0 0 0 0,0 0-1 0 0,0 0 1 0 0,-1 0 0 0 0,0 0-1 0 0,0 0 1 0 0,0 0 0 0 0,-1 0-1 0 0,0 0 1 0 0,-1 0 0 0 0,-5-12-1 0 0,-6-7 39 0 0,-1 1-1 0 0,-1 0 0 0 0,-19-23 1 0 0,17 25 27 0 0,-17-21 104 0 0,-2 2 0 0 0,-2 1 0 0 0,-1 2 0 0 0,-2 2 0 0 0,-2 2 0 0 0,-1 1 0 0 0,-2 3 0 0 0,-1 2 0 0 0,-70-31 0 0 0,35 24 115 0 0,-1 3 0 0 0,-2 5-1 0 0,-1 3 1 0 0,-1 4 0 0 0,-97-10 0 0 0,99 22-53 0 0,-1 3-1 0 0,-1 5 1 0 0,-110 11 0 0 0,87 5-88 0 0,0 3 0 0 0,-117 38 1 0 0,47 3-43 0 0,2 8 0 0 0,-307 163 0 0 0,378-171 12 0 0,2 4-1 0 0,-123 97 0 0 0,183-122-28 0 0,1 2-1 0 0,-53 64 1 0 0,71-71-17 0 0,2 0 0 0 0,2 1 0 0 0,1 2 0 0 0,-21 46 0 0 0,33-59-56 0 0,1 0-1 0 0,1 1 1 0 0,1 0 0 0 0,1 0-1 0 0,2 0 1 0 0,0 1 0 0 0,2 0-1 0 0,0 0 1 0 0,2-1 0 0 0,0 1-1 0 0,2 0 1 0 0,9 43 0 0 0,-3-33-20 0 0,3 0 1 0 0,1-1 0 0 0,1 0-1 0 0,2-1 1 0 0,1-1-1 0 0,1 0 1 0 0,2-1 0 0 0,26 32-1 0 0,-5-13-7 0 0,2-2-1 0 0,3-1 1 0 0,92 75-1 0 0,-68-71-4 0 0,3-2 0 0 0,105 53-1 0 0,-31-33-12 0 0,3-7 0 0 0,263 72 0 0 0,-198-79-44 0 0,399 49-1 0 0,-435-88 10 0 0,1-9 0 0 0,307-25 0 0 0,-371 4 16 0 0,0-4 0 0 0,-1-6 1 0 0,209-72-1 0 0,-241 64 3 0 0,-2-4-1 0 0,-1-3 0 0 0,-2-4 1 0 0,-2-3-1 0 0,123-98 1 0 0,-140 93 14 0 0,-3-1-1 0 0,-1-3 1 0 0,62-83 0 0 0,-90 103 4 0 0,-2-2-1 0 0,-1-1 1 0 0,-1-1-1 0 0,-3 0 1 0 0,-1-2 0 0 0,-2 0-1 0 0,13-53 1 0 0,-23 70 0 0 0,-2 0 0 0 0,-1 0 0 0 0,-1 0 0 0 0,-1-1 0 0 0,-1 1-1 0 0,-1-1 1 0 0,-1 1 0 0 0,-1 0 0 0 0,-2 0 0 0 0,0 0 0 0 0,-1 0 0 0 0,-2 1 0 0 0,0 0 0 0 0,-2 0 0 0 0,0 1 0 0 0,-1 1 0 0 0,-2-1 0 0 0,0 2 0 0 0,-25-31 0 0 0,5 13-12 0 0,-2 1 0 0 0,-2 1 0 0 0,-48-36 1 0 0,-135-80-52 0 0,66 62-128 0 0,-278-118 1 0 0,-189-19-464 0 0,254 115-655 0 0,-571-96 1 0 0,-92 88-1587 0 0,701 98 1779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41.987"/>
    </inkml:context>
    <inkml:brush xml:id="br0">
      <inkml:brushProperty name="width" value="0.1" units="cm"/>
      <inkml:brushProperty name="height" value="0.1" units="cm"/>
      <inkml:brushProperty name="color" value="#E71224"/>
    </inkml:brush>
  </inkml:definitions>
  <inkml:trace contextRef="#ctx0" brushRef="#br0">300 167 6973 0 0,'-23'-27'156'0'0,"18"21"1390"0"0,1-7-1257 0 0,-15-38-94 0 0,15 38 157 0 0,-4 9-276 0 0,-22-13-69 0 0,-33-13 0 0 0,59 28-8 0 0,0 1 0 0 0,1 1 0 0 0,-1-1 1 0 0,0 0-1 0 0,0 1 0 0 0,0 0 0 0 0,0 0 1 0 0,-1 0-1 0 0,1 1 0 0 0,1-1 0 0 0,-1 1 0 0 0,0 0 1 0 0,0 0-1 0 0,-4 2 0 0 0,-6 1 6 0 0,9-4-1 0 0,1 2 1 0 0,-1-1 0 0 0,0 1 0 0 0,1-1 0 0 0,0 1 0 0 0,-1 1 0 0 0,1-1 0 0 0,0 0 0 0 0,0 1 0 0 0,-7 6 0 0 0,10-7 0 0 0,0-1 0 0 0,0 1 0 0 0,0-1 0 0 0,0 1 0 0 0,0-1 0 0 0,0 1 0 0 0,0 0 0 0 0,0 0 0 0 0,1-1 0 0 0,-1 1 0 0 0,1 0 0 0 0,-1 0 0 0 0,1 0 0 0 0,0-1 0 0 0,0 1 0 0 0,0 0 0 0 0,0 0 0 0 0,0 0 0 0 0,0 0 0 0 0,0 0 0 0 0,1 0 0 0 0,-1-1 0 0 0,1 1 0 0 0,-1 0 0 0 0,1 0 0 0 0,0-1 0 0 0,0 1 1 0 0,-1 0-1 0 0,1-1 0 0 0,2 3 0 0 0,4 6 18 0 0,0 0 1 0 0,1 0-1 0 0,0-1 1 0 0,1 0 0 0 0,0 0-1 0 0,0-1 1 0 0,18 12 0 0 0,80 42 63 0 0,-44-28-50 0 0,-40-20-20 0 0,1-1 1 0 0,-1 1 1 0 0,-1 1 0 0 0,31 27-1 0 0,-51-40-11 0 0,0-1-1 0 0,0 1 1 0 0,-1-1-1 0 0,1 1 1 0 0,-1 0-1 0 0,1 0 1 0 0,-1 0-1 0 0,0 0 1 0 0,0 0-1 0 0,0 0 1 0 0,0 0-1 0 0,0 0 1 0 0,0 0-1 0 0,-1 0 1 0 0,1 0-1 0 0,-1 1 1 0 0,1-1-1 0 0,-1 0 1 0 0,0 0-1 0 0,0 1 1 0 0,0-1-1 0 0,0 0 1 0 0,0 1 0 0 0,0-1-1 0 0,-2 3 1 0 0,1-2 7 0 0,0-1 1 0 0,-1 1 0 0 0,0 0 0 0 0,0-1 0 0 0,0 1 0 0 0,0-1 0 0 0,0 1 0 0 0,0-1 0 0 0,-1 0-1 0 0,1 0 1 0 0,-1 0 0 0 0,1 0 0 0 0,-1-1 0 0 0,0 1 0 0 0,1-1 0 0 0,-1 0 0 0 0,-5 2 0 0 0,-11 3 14 0 0,-1 0 0 0 0,1-2 0 0 0,-1 0 0 0 0,0-1 0 0 0,-22-1 0 0 0,-101-4-319 0 0,124 1 162 0 0,13 1-121 0 0,0 0-1 0 0,1-1 0 0 0,-1 1 0 0 0,0-1 0 0 0,1-1 1 0 0,-1 1-1 0 0,-9-4 0 0 0,5-3-821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9:20.041"/>
    </inkml:context>
    <inkml:brush xml:id="br0">
      <inkml:brushProperty name="width" value="0.1" units="cm"/>
      <inkml:brushProperty name="height" value="0.1" units="cm"/>
      <inkml:brushProperty name="color" value="#E71224"/>
    </inkml:brush>
  </inkml:definitions>
  <inkml:trace contextRef="#ctx0" brushRef="#br0">39 78 5973 0 0,'-9'-23'160'0'0,"7"16"-13"0"0,0 0 1 0 0,0 1-1 0 0,-1-1 1 0 0,0 0 0 0 0,-1 1-1 0 0,-5-8 1 0 0,9 14-105 0 0,-1 0-1 0 0,1 0 1 0 0,0 0-1 0 0,0 1 1 0 0,-1-1-1 0 0,1 0 1 0 0,0 0-1 0 0,-1 1 1 0 0,1-1 0 0 0,0 0-1 0 0,0 0 1 0 0,0 1-1 0 0,-1-1 1 0 0,1 0-1 0 0,0 1 1 0 0,0-1 0 0 0,0 0-1 0 0,0 1 1 0 0,-1-1-1 0 0,1 0 1 0 0,0 1-1 0 0,0-1 1 0 0,0 0-1 0 0,0 1 1 0 0,0-1 0 0 0,0 0-1 0 0,0 1 1 0 0,0-1-1 0 0,0 1 1 0 0,0-1-1 0 0,0 0 1 0 0,0 1 0 0 0,1-1-1 0 0,-1 0 1 0 0,0 1-1 0 0,0 18 436 0 0,13 37 1156 0 0,30 86-1 0 0,-12-48-863 0 0,-23-66-661 0 0,0-1-56 0 0,0-1 1 0 0,20 42-1 0 0,-26-81-384 0 0,-8-1 219 0 0,0 0 1 0 0,-1 0-1 0 0,-1 0 0 0 0,-17-22 0 0 0,14 20 100 0 0,0-1 0 0 0,-12-25 0 0 0,16 28 11 0 0,2 0 1 0 0,-1 0-1 0 0,2 0 0 0 0,0-1 1 0 0,0 0-1 0 0,-1-18 0 0 0,5 28 0 0 0,0 0 0 0 0,0 1 0 0 0,0-1 0 0 0,1 0 0 0 0,0 0 0 0 0,-1 1 0 0 0,2-1 0 0 0,-1 1 0 0 0,1-1 0 0 0,-1 1 0 0 0,1-1 0 0 0,0 1 0 0 0,1 0 0 0 0,-1 0 0 0 0,1 0 0 0 0,0 0 0 0 0,0 1 0 0 0,0-1 0 0 0,0 1 0 0 0,0-1 0 0 0,1 1 0 0 0,0 0 0 0 0,0 1 0 0 0,7-5 0 0 0,7-3-10 0 0,1 2 1 0 0,0 0 0 0 0,0 1-1 0 0,1 0 1 0 0,0 2 0 0 0,0 0-1 0 0,0 2 1 0 0,0 0 0 0 0,1 1-1 0 0,33 2 1 0 0,-50 0 3 0 0,1 1 1 0 0,0-1 0 0 0,-1 1 0 0 0,1 1-1 0 0,0-1 1 0 0,-1 1 0 0 0,0 0-1 0 0,1 0 1 0 0,-1 0 0 0 0,0 0-1 0 0,0 1 1 0 0,0-1 0 0 0,0 1-1 0 0,-1 0 1 0 0,1 0 0 0 0,-1 1-1 0 0,0-1 1 0 0,0 1 0 0 0,0 0-1 0 0,4 7 1 0 0,-5-8 12 0 0,0 0-1 0 0,0 0 1 0 0,-1 1-1 0 0,1-1 1 0 0,-1 0 0 0 0,0 1-1 0 0,0-1 1 0 0,-1 1 0 0 0,1 0-1 0 0,-1-1 1 0 0,0 1-1 0 0,1-1 1 0 0,-2 1 0 0 0,1 0-1 0 0,0-1 1 0 0,-1 1-1 0 0,1-1 1 0 0,-1 1 0 0 0,0-1-1 0 0,0 1 1 0 0,-1-1-1 0 0,1 1 1 0 0,-1-1 0 0 0,0 0-1 0 0,1 0 1 0 0,-6 6-1 0 0,-1 0 5 0 0,0 0 0 0 0,-1-1 0 0 0,-1 0 0 0 0,1 0 0 0 0,-1-1 0 0 0,0-1 0 0 0,-1 1 0 0 0,0-1 0 0 0,0-1 0 0 0,0 0-1 0 0,0-1 1 0 0,-1 0 0 0 0,-20 4 0 0 0,11-4-7 0 0,8-2-10 0 0,-1 1 0 0 0,-17 7-1 0 0,31-10 9 0 0,0 0 0 0 0,0 0 0 0 0,0 0 0 0 0,-1 0 0 0 0,1 0 0 0 0,0 0 0 0 0,0 0 0 0 0,0 0 0 0 0,-1 0 0 0 0,1 0 0 0 0,0 1 0 0 0,0-1 0 0 0,0 0 0 0 0,0 0 0 0 0,0 0 0 0 0,-1 0 0 0 0,1 0 0 0 0,0 0 0 0 0,0 0 0 0 0,0 1 0 0 0,0-1-1 0 0,0 0 1 0 0,0 0 0 0 0,-1 0 0 0 0,1 0 0 0 0,0 1 0 0 0,0-1 0 0 0,0 0 0 0 0,0 0 0 0 0,0 0 0 0 0,0 0 0 0 0,0 1 0 0 0,0-1 0 0 0,0 0 0 0 0,0 0 0 0 0,0 0 0 0 0,0 1 0 0 0,0-1 0 0 0,0 0 0 0 0,0 0 0 0 0,0 0 0 0 0,0 0-1 0 0,0 1 1 0 0,0-1 0 0 0,0 0 0 0 0,0 0 0 0 0,0 0 0 0 0,0 0 0 0 0,0 1 0 0 0,1-1 0 0 0,-1 0 0 0 0,0 0 0 0 0,13 8 72 0 0,18 2 36 0 0,-12-5-45 0 0,1 1 0 0 0,-1 0 0 0 0,-1 1 0 0 0,1 1 0 0 0,-1 1 0 0 0,-1 1 0 0 0,1 0 0 0 0,-2 1 0 0 0,25 21 0 0 0,-26-18-178 0 0,-1-2 0 0 0,1 0 0 0 0,1-1 0 0 0,0 0 0 0 0,28 13 0 0 0,-31-17-856 0 0,-12-7 852 0 0,-1 1 0 0 0,1 0 0 0 0,0-1 0 0 0,0 1 0 0 0,0-1 1 0 0,0 1-1 0 0,0-1 0 0 0,0 0 0 0 0,0 1 0 0 0,0-1 0 0 0,0 0 0 0 0,0 0 1 0 0,0 0-1 0 0,0 0 0 0 0,0 1 0 0 0,0-1 0 0 0,0-1 0 0 0,1 1 1 0 0,7 0-1132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9:20.551"/>
    </inkml:context>
    <inkml:brush xml:id="br0">
      <inkml:brushProperty name="width" value="0.1" units="cm"/>
      <inkml:brushProperty name="height" value="0.1" units="cm"/>
      <inkml:brushProperty name="color" value="#E71224"/>
    </inkml:brush>
  </inkml:definitions>
  <inkml:trace contextRef="#ctx0" brushRef="#br0">70 403 8133 0 0,'-3'-24'97'0'0,"1"0"0"0"0,2-40 0 0 0,0 56 25 0 0,1 0 0 0 0,0 0 0 0 0,1 0 0 0 0,-1 0 0 0 0,2 0 1 0 0,-1 0-1 0 0,1 0 0 0 0,0 1 0 0 0,1-1 0 0 0,-1 1 0 0 0,9-11 1 0 0,-12 17-117 0 0,1 1 0 0 0,-1-1 0 0 0,0 1 1 0 0,1-1-1 0 0,-1 1 0 0 0,1-1 0 0 0,-1 1 1 0 0,1 0-1 0 0,-1-1 0 0 0,1 1 1 0 0,-1 0-1 0 0,1-1 0 0 0,-1 1 0 0 0,1 0 1 0 0,-1 0-1 0 0,1-1 0 0 0,-1 1 0 0 0,1 0 1 0 0,0 0-1 0 0,-1 0 0 0 0,1 0 1 0 0,-1 0-1 0 0,1 0 0 0 0,0 0 0 0 0,-1 0 1 0 0,1 0-1 0 0,0 0 0 0 0,-1 0 0 0 0,1 0 1 0 0,-1 0-1 0 0,1 1 0 0 0,-1-1 1 0 0,1 0-1 0 0,0 0 0 0 0,-1 1 0 0 0,1-1 1 0 0,-1 0-1 0 0,1 1 0 0 0,-1-1 1 0 0,1 0-1 0 0,-1 1 0 0 0,0-1 0 0 0,1 1 1 0 0,-1-1-1 0 0,1 1 0 0 0,-1-1 0 0 0,0 1 1 0 0,1-1-1 0 0,-1 1 0 0 0,0-1 1 0 0,0 1-1 0 0,0-1 0 0 0,1 2 0 0 0,1 2 2 0 0,0 0 1 0 0,0 0-1 0 0,-1 1 0 0 0,1-1 0 0 0,0 8 0 0 0,3 24 35 0 0,-1-1 0 0 0,-2 1 0 0 0,-2-1 0 0 0,-5 53 0 0 0,5-87-27 0 0,0-1-1 0 0,0 1 1 0 0,0-1-1 0 0,0 0 1 0 0,0 1-1 0 0,0-1 1 0 0,-1 1-1 0 0,1-1 1 0 0,0 0-1 0 0,0 1 1 0 0,0-1-1 0 0,0 1 1 0 0,-1-1-1 0 0,1 0 1 0 0,0 1-1 0 0,0-1 1 0 0,-1 0-1 0 0,1 1 1 0 0,0-1 0 0 0,-1 0-1 0 0,1 1 1 0 0,0-1-1 0 0,-1 0 1 0 0,1 0-1 0 0,0 1 1 0 0,-1-1-1 0 0,1 0 1 0 0,0 0-1 0 0,-2 1 1 0 0,-11-7 344 0 0,-18-28 18 0 0,18 20-380 0 0,5 6 1 0 0,0 0 0 0 0,1 0 0 0 0,0-1 0 0 0,1 0 1 0 0,0-1-1 0 0,0 1 0 0 0,1-1 0 0 0,0 0 0 0 0,1 0 1 0 0,-6-20-1 0 0,8 22 1 0 0,1 0 1 0 0,0-1 0 0 0,0 1 0 0 0,1-1-1 0 0,0 1 1 0 0,0-1 0 0 0,1 1-1 0 0,0-1 1 0 0,1 1 0 0 0,-1 0-1 0 0,2-1 1 0 0,-1 1 0 0 0,1 0-1 0 0,7-13 1 0 0,-4 11-1 0 0,1 0-1 0 0,-1 0 1 0 0,2 1 0 0 0,-1 0 0 0 0,1 1-1 0 0,1 0 1 0 0,-1 0 0 0 0,1 0-1 0 0,1 1 1 0 0,-1 1 0 0 0,1 0-1 0 0,16-8 1 0 0,-11 7-3 0 0,1 1 0 0 0,0 0 0 0 0,0 1 0 0 0,0 1 0 0 0,0 1 0 0 0,0 0 0 0 0,1 1 0 0 0,19 0 0 0 0,-31 2 5 0 0,1 0-1 0 0,-1 0 0 0 0,1 1 1 0 0,-1-1-1 0 0,1 2 1 0 0,-1-1-1 0 0,0 0 0 0 0,1 1 1 0 0,-1 0-1 0 0,0 0 0 0 0,0 1 1 0 0,0-1-1 0 0,-1 1 0 0 0,1 0 1 0 0,-1 0-1 0 0,1 1 1 0 0,-1-1-1 0 0,0 1 0 0 0,0 0 1 0 0,-1 0-1 0 0,1 0 0 0 0,-1 1 1 0 0,0-1-1 0 0,0 1 0 0 0,0 0 1 0 0,-1 0-1 0 0,0 0 0 0 0,0 0 1 0 0,0 0-1 0 0,0 1 1 0 0,-1-1-1 0 0,0 0 0 0 0,0 1 1 0 0,0-1-1 0 0,-1 1 0 0 0,0-1 1 0 0,0 1-1 0 0,0-1 0 0 0,-1 1 1 0 0,0-1-1 0 0,0 0 0 0 0,0 1 1 0 0,0-1-1 0 0,-1 0 1 0 0,0 0-1 0 0,0 1 0 0 0,-1-2 1 0 0,1 1-1 0 0,-1 0 0 0 0,0 0 1 0 0,-7 7-1 0 0,-8 6 71 0 0,-1-1 0 0 0,0 0 0 0 0,-2-1 0 0 0,0-2 0 0 0,-40 22 1 0 0,6-3 401 0 0,46-28-406 0 0,6-4-53 0 0,1 0 0 0 0,0 1 0 0 0,0-1 0 0 0,0 1 0 0 0,0-1 0 0 0,0 1 0 0 0,0-1 0 0 0,-2 4 0 0 0,4-5 1 0 0,0 1 0 0 0,-1 0 1 0 0,1 0-1 0 0,0-1 0 0 0,0 1 0 0 0,0 0 1 0 0,0 0-1 0 0,-1 0 0 0 0,1-1 0 0 0,0 1 1 0 0,1 0-1 0 0,-1 0 0 0 0,0 0 0 0 0,0-1 1 0 0,0 1-1 0 0,0 0 0 0 0,1 0 0 0 0,-1-1 1 0 0,0 1-1 0 0,1 0 0 0 0,-1 0 0 0 0,0-1 1 0 0,1 1-1 0 0,-1 0 0 0 0,1-1 0 0 0,-1 1 1 0 0,1-1-1 0 0,-1 1 0 0 0,1-1 0 0 0,1 2 1 0 0,34 32 493 0 0,2-1 1 0 0,2-1 0 0 0,49 29 0 0 0,-35-24-494 0 0,54 46 0 0 0,-89-66-135 0 0,28 25-377 0 0,-44-39 311 0 0,-1-1 1 0 0,1 1 0 0 0,-1 0 0 0 0,0 1-1 0 0,0-1 1 0 0,0 0 0 0 0,0 0 0 0 0,-1 1-1 0 0,1-1 1 0 0,-1 1 0 0 0,0 0 0 0 0,0-1-1 0 0,1 5 1 0 0,-3 9-1339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9:23.355"/>
    </inkml:context>
    <inkml:brush xml:id="br0">
      <inkml:brushProperty name="width" value="0.1" units="cm"/>
      <inkml:brushProperty name="height" value="0.1" units="cm"/>
      <inkml:brushProperty name="color" value="#E71224"/>
    </inkml:brush>
  </inkml:definitions>
  <inkml:trace contextRef="#ctx0" brushRef="#br0">0 26 8497 0 0,'6'-15'-16'0'0,"11"9"-12"0"0,2 3 20 0 0,15 2-16 0 0,13 2 0 0 0,10 10-4 0 0,11 7 4 0 0,15 6-132 0 0,6 4-216 0 0,4 2-188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0:06.822"/>
    </inkml:context>
    <inkml:brush xml:id="br0">
      <inkml:brushProperty name="width" value="0.1" units="cm"/>
      <inkml:brushProperty name="height" value="0.1" units="cm"/>
      <inkml:brushProperty name="color" value="#E71224"/>
    </inkml:brush>
  </inkml:definitions>
  <inkml:trace contextRef="#ctx0" brushRef="#br0">0 348 6753 0 0,'1'1'4'0'0,"0"0"1"0"0,0 1 0 0 0,0-1 0 0 0,0 0-1 0 0,0 0 1 0 0,0 0 0 0 0,0 0 0 0 0,0 0-1 0 0,1 0 1 0 0,-1 0 0 0 0,0-1 0 0 0,1 1-1 0 0,1 0 1 0 0,16 12 65 0 0,-4 3-48 0 0,0-1 1 0 0,2-1-1 0 0,-1 0 0 0 0,2-1 0 0 0,25 14 0 0 0,-36-23-18 0 0,1-1-1 0 0,-1 0 1 0 0,1 0-1 0 0,-1-1 0 0 0,1 0 1 0 0,0 0-1 0 0,0-1 1 0 0,0 0-1 0 0,0 0 1 0 0,1-1-1 0 0,-1 0 1 0 0,0 0-1 0 0,0-1 1 0 0,0 0-1 0 0,0-1 1 0 0,0 0-1 0 0,14-5 1 0 0,23-13-7 0 0,0-3 0 0 0,-1-1 0 0 0,45-35 0 0 0,-41 28-19 0 0,346-251-1203 0 0,-344 239 623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0:07.207"/>
    </inkml:context>
    <inkml:brush xml:id="br0">
      <inkml:brushProperty name="width" value="0.1" units="cm"/>
      <inkml:brushProperty name="height" value="0.1" units="cm"/>
      <inkml:brushProperty name="color" value="#E71224"/>
    </inkml:brush>
  </inkml:definitions>
  <inkml:trace contextRef="#ctx0" brushRef="#br0">0 203 6689 0 0,'17'-9'-160'0'0,"0"0"208"0"0,0-7-144 0 0,13-13 152 0 0,-5 9-156 0 0,11-2 148 0 0,9-1-280 0 0,8 1 20 0 0,-2-5-36 0 0,19 1-381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0:07.635"/>
    </inkml:context>
    <inkml:brush xml:id="br0">
      <inkml:brushProperty name="width" value="0.1" units="cm"/>
      <inkml:brushProperty name="height" value="0.1" units="cm"/>
      <inkml:brushProperty name="color" value="#E71224"/>
    </inkml:brush>
  </inkml:definitions>
  <inkml:trace contextRef="#ctx0" brushRef="#br0">0 59 5573 0 0,'36'-7'-28'0'0,"4"-6"-12"0"0,16-6-4 0 0,16-1-145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0:17.528"/>
    </inkml:context>
    <inkml:brush xml:id="br0">
      <inkml:brushProperty name="width" value="0.1" units="cm"/>
      <inkml:brushProperty name="height" value="0.1" units="cm"/>
      <inkml:brushProperty name="color" value="#E71224"/>
    </inkml:brush>
  </inkml:definitions>
  <inkml:trace contextRef="#ctx0" brushRef="#br0">0 1222 6657 0 0,'7'27'71'0'0,"-4"-15"143"0"0,0 0 0 0 0,0 0 0 0 0,1-1 0 0 0,1 1 0 0 0,0-1 0 0 0,9 16-1 0 0,-4-12 363 0 0,-1 0 0 0 0,-1 1 0 0 0,8 20-1 0 0,-14-31-360 0 0,0 0-1 0 0,0-1 1 0 0,-1 1-1 0 0,1 0 1 0 0,-1 1-1 0 0,-1-1 0 0 0,1 0 1 0 0,-1 0-1 0 0,0 0 1 0 0,0 0-1 0 0,0 0 1 0 0,-1 1-1 0 0,0-1 0 0 0,0 0 1 0 0,-2 6-1 0 0,3-11-168 0 0,0 0-1 0 0,0 1 0 0 0,0-1 1 0 0,-1 2 770 0 0,1-2-771 0 0,0 0 0 0 0,0 0 1 0 0,0 0-1 0 0,-1 0 0 0 0,1 0 1 0 0,0 0-1 0 0,0 0 0 0 0,0 0 1 0 0,0 0-1 0 0,0 0 0 0 0,0 0 1 0 0,-1 0-1 0 0,1 0 0 0 0,0 0 1 0 0,0 0-1 0 0,0 0 0 0 0,0 0 1 0 0,0 0-1 0 0,0 0 0 0 0,-1 0 1 0 0,1 0-1 0 0,0 0 0 0 0,0 0 1 0 0,0 0-1 0 0,0 0 0 0 0,0 0 1 0 0,-1-1-1 0 0,-3-7 1497 0 0,-4-16-62 0 0,8 22-1403 0 0,-15-50 1000 0 0,3 10-647 0 0,1 1-1 0 0,-8-78 0 0 0,17 64-335 0 0,3 0 0 0 0,2 0 0 0 0,2 0 0 0 0,3 0 0 0 0,2 1 0 0 0,3 0 0 0 0,22-59 0 0 0,-8 41-98 0 0,3 1 0 0 0,3 2 1 0 0,4 1-1 0 0,68-98 0 0 0,-82 134 85 0 0,2 1 1 0 0,1 1 0 0 0,1 1 0 0 0,57-47-1 0 0,-71 66-53 0 0,1 0-1 0 0,1 1 1 0 0,-1 0-1 0 0,2 1 1 0 0,-1 1-1 0 0,1 0 1 0 0,0 1 0 0 0,0 1-1 0 0,0 0 1 0 0,1 1-1 0 0,0 1 1 0 0,0 1-1 0 0,29-1 1 0 0,-42 3-27 0 0,0 1 0 0 0,1-1 0 0 0,-1 1 1 0 0,0 0-1 0 0,0 0 0 0 0,0 0 0 0 0,-1 1 0 0 0,1-1 1 0 0,0 1-1 0 0,0 0 0 0 0,4 4 0 0 0,-6-5 0 0 0,0 1-1 0 0,0-1 0 0 0,0 1 1 0 0,0 0-1 0 0,-1-1 1 0 0,1 1-1 0 0,-1 0 0 0 0,1 0 1 0 0,-1 0-1 0 0,0 1 1 0 0,0-1-1 0 0,0 0 1 0 0,0 0-1 0 0,0 1 0 0 0,0-1 1 0 0,0 0-1 0 0,-1 1 1 0 0,1-1-1 0 0,-1 5 0 0 0,2-4-696 0 0,2-7-511 0 0,2-10-2988 0 0,-5 5 1843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0:18.943"/>
    </inkml:context>
    <inkml:brush xml:id="br0">
      <inkml:brushProperty name="width" value="0.1" units="cm"/>
      <inkml:brushProperty name="height" value="0.1" units="cm"/>
      <inkml:brushProperty name="color" value="#E71224"/>
    </inkml:brush>
  </inkml:definitions>
  <inkml:trace contextRef="#ctx0" brushRef="#br0">1 118 9569 0 0,'0'-4'132'0'0,"0"1"0"0"0,0-1 1 0 0,0 0-1 0 0,0 1 0 0 0,1-1 1 0 0,0 1-1 0 0,-1-1 0 0 0,1 1 0 0 0,0-1 1 0 0,1 1-1 0 0,-1 0 0 0 0,1-1 1 0 0,-1 1-1 0 0,1 0 0 0 0,0 0 0 0 0,0 0 1 0 0,0 0-1 0 0,1 1 0 0 0,-1-1 1 0 0,1 0-1 0 0,3-2 0 0 0,2-1-17 0 0,0 1 1 0 0,0 0-1 0 0,0 1 0 0 0,1 0 0 0 0,-1 0 0 0 0,1 0 1 0 0,0 2-1 0 0,0-1 0 0 0,0 1 0 0 0,1 0 1 0 0,-1 1-1 0 0,0 0 0 0 0,1 0 0 0 0,12 2 0 0 0,-1 0-117 0 0,0 1 0 0 0,0 1-1 0 0,0 1 1 0 0,0 1 0 0 0,26 10-1 0 0,-37-12 5 0 0,-1 1-1 0 0,1 0 1 0 0,-1 1-1 0 0,0 0 1 0 0,0 1-1 0 0,0 0 1 0 0,9 8 0 0 0,-16-12 4 0 0,0 0 1 0 0,0 0 0 0 0,-1-1-1 0 0,1 1 1 0 0,0 1 0 0 0,-1-1 0 0 0,1 0-1 0 0,-1 0 1 0 0,0 1 0 0 0,0-1-1 0 0,0 0 1 0 0,0 1 0 0 0,0-1 0 0 0,0 1-1 0 0,-1-1 1 0 0,1 1 0 0 0,-1 0-1 0 0,0-1 1 0 0,0 1 0 0 0,0 0 0 0 0,0-1-1 0 0,0 1 1 0 0,0-1 0 0 0,-1 1 0 0 0,1 0-1 0 0,-1-1 1 0 0,0 1 0 0 0,0-1-1 0 0,0 1 1 0 0,0-1 0 0 0,0 0 0 0 0,0 1-1 0 0,-3 2 1 0 0,1 0 55 0 0,-2 0 0 0 0,1 0 1 0 0,0-1-1 0 0,-1 1 0 0 0,0-1 0 0 0,0 0 1 0 0,0 0-1 0 0,-1 0 0 0 0,1-1 0 0 0,-9 4 0 0 0,-8 2 263 0 0,-35 11 0 0 0,36-14-118 0 0,-34 15 1 0 0,48-17-168 0 0,-11 5 49 0 0,-1 1 0 0 0,-26 20 0 0 0,41-27-78 0 0,0 0 0 0 0,0 0-1 0 0,1 0 1 0 0,-1 1-1 0 0,1 0 1 0 0,0 0 0 0 0,0 0-1 0 0,0 0 1 0 0,0 0 0 0 0,1 0-1 0 0,-1 1 1 0 0,1-1-1 0 0,0 1 1 0 0,1-1 0 0 0,-1 1-1 0 0,-1 8 1 0 0,3-10-5 0 0,0-1 0 0 0,0 0 0 0 0,0 0 0 0 0,1 0 0 0 0,-1 0 0 0 0,0 0 0 0 0,1 0 0 0 0,-1 0 1 0 0,1 0-1 0 0,0 0 0 0 0,-1 0 0 0 0,1 0 0 0 0,0 0 0 0 0,0 0 0 0 0,1 0 0 0 0,-1-1 0 0 0,3 4 0 0 0,-1-2 2 0 0,1 0-1 0 0,-1 0 1 0 0,1 0-1 0 0,0 0 1 0 0,0-1-1 0 0,0 0 1 0 0,9 4-1 0 0,0-1-1 0 0,1-1-1 0 0,0-1 1 0 0,0 0-1 0 0,20 1 1 0 0,-25-3 0 0 0,4 1-3 0 0,-1-1 0 0 0,1 0-1 0 0,-1-1 1 0 0,1-1 0 0 0,0 0-1 0 0,-1 0 1 0 0,19-5 0 0 0,-24 1 16 0 0,-15 17-40 0 0,6-5 40 0 0,0 0-1 0 0,1 1 0 0 0,-1 0 0 0 0,2-1 1 0 0,-1 1-1 0 0,1 0 0 0 0,0-1 1 0 0,0 1-1 0 0,1 0 0 0 0,2 9 1 0 0,4 11 105 0 0,15 40 1 0 0,-12-43 27 0 0,6 31 0 0 0,-16-54-133 0 0,1 0 0 0 0,-1-1 0 0 0,1 1 0 0 0,-1 0 1 0 0,0 0-1 0 0,1 0 0 0 0,-1-1 0 0 0,0 1 0 0 0,0 0 0 0 0,-1 0 0 0 0,1 0 1 0 0,0-1-1 0 0,-1 1 0 0 0,1 0 0 0 0,-1 0 0 0 0,1-1 0 0 0,-1 1 0 0 0,0 0 0 0 0,0-1 1 0 0,1 1-1 0 0,-1 0 0 0 0,0-1 0 0 0,-1 0 0 0 0,1 1 0 0 0,-2 1 0 0 0,1-2-16 0 0,0 0-1 0 0,0 0 1 0 0,0-1-1 0 0,0 1 1 0 0,-1-1-1 0 0,1 0 1 0 0,0 1-1 0 0,0-1 1 0 0,0 0-1 0 0,0 0 1 0 0,0 0-1 0 0,0-1 1 0 0,-1 1-1 0 0,1-1 1 0 0,0 1-1 0 0,0-1 1 0 0,0 1-1 0 0,0-1 1 0 0,0 0-1 0 0,0 0 1 0 0,1 0-1 0 0,-3-2 1 0 0,-15-8-838 0 0,0-1 0 0 0,1-1 0 0 0,1 0 0 0 0,-19-20 0 0 0,12 6-937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0:18.275"/>
    </inkml:context>
    <inkml:brush xml:id="br0">
      <inkml:brushProperty name="width" value="0.1" units="cm"/>
      <inkml:brushProperty name="height" value="0.1" units="cm"/>
      <inkml:brushProperty name="color" value="#E71224"/>
    </inkml:brush>
  </inkml:definitions>
  <inkml:trace contextRef="#ctx0" brushRef="#br0">300 113 6125 0 0,'2'0'121'0'0,"-1"-1"1"0"0,1 1-1 0 0,-1-1 0 0 0,0 0 1 0 0,1 0-1 0 0,-1 1 1 0 0,1-1-1 0 0,-1 0 1 0 0,0 0-1 0 0,0 0 1 0 0,0-1-1 0 0,0 1 1 0 0,0 0-1 0 0,0 0 1 0 0,0-1-1 0 0,0 1 1 0 0,0 0-1 0 0,0-1 1 0 0,-1 1-1 0 0,1-1 1 0 0,0 1-1 0 0,-1-1 1 0 0,0 1-1 0 0,1-3 1 0 0,1 0 251 0 0,-1-1 0 0 0,0 1 0 0 0,0-1 0 0 0,-1 1 1 0 0,1-1-1 0 0,-1 1 0 0 0,0-10 0 0 0,-1 12-340 0 0,0 0-1 0 0,1 0 1 0 0,-1 0 0 0 0,0 1-1 0 0,0-1 1 0 0,0 0-1 0 0,0 0 1 0 0,-1 0 0 0 0,1 1-1 0 0,0-1 1 0 0,-1 1-1 0 0,1-1 1 0 0,-1 1 0 0 0,1 0-1 0 0,-1-1 1 0 0,0 1-1 0 0,0 0 1 0 0,1 0 0 0 0,-1 0-1 0 0,0 0 1 0 0,0 1-1 0 0,0-1 1 0 0,0 0 0 0 0,0 1-1 0 0,0 0 1 0 0,-4-1 0 0 0,-5-1-52 0 0,-1 1 0 0 0,0 1 0 0 0,-18 1 0 0 0,18 0 106 0 0,0 0-29 0 0,1 0 1 0 0,-1 1-1 0 0,1 0 0 0 0,-1 1 1 0 0,1 0-1 0 0,0 1 1 0 0,0 0-1 0 0,1 1 1 0 0,-1 0-1 0 0,-18 13 1 0 0,25-15-41 0 0,0 0 1 0 0,1 0-1 0 0,0 1 1 0 0,-1-1-1 0 0,1 1 1 0 0,1 0-1 0 0,-1 0 1 0 0,1 0-1 0 0,-1 0 1 0 0,1 1-1 0 0,0-1 0 0 0,1 0 1 0 0,-1 1-1 0 0,1-1 1 0 0,0 1-1 0 0,0 0 1 0 0,0-1-1 0 0,1 1 1 0 0,-1 0-1 0 0,1 0 1 0 0,0 0-1 0 0,1-1 0 0 0,-1 1 1 0 0,1 0-1 0 0,0-1 1 0 0,0 1-1 0 0,3 6 1 0 0,-1-1-4 0 0,1 0-1 0 0,0-1 1 0 0,0 0 0 0 0,1 0 0 0 0,0 0 0 0 0,0-1 0 0 0,1 0 0 0 0,1 0 0 0 0,-1 0-1 0 0,1 0 1 0 0,1-1 0 0 0,7 6 0 0 0,68 37-6 0 0,-55-34-7 0 0,46 32 0 0 0,-67-42 3 0 0,-1-1-1 0 0,1 1 1 0 0,-1 1-1 0 0,0-1 1 0 0,-1 1-1 0 0,1 0 1 0 0,-1 0-1 0 0,-1 1 1 0 0,1-1-1 0 0,-1 1 1 0 0,3 9-1 0 0,-6-15 14 0 0,0 0-1 0 0,-1 1 1 0 0,1-1 0 0 0,-1 0-1 0 0,1 1 1 0 0,-1-1-1 0 0,0 1 1 0 0,0-1-1 0 0,0 1 1 0 0,0-1 0 0 0,-1 1-1 0 0,1-1 1 0 0,-1 0-1 0 0,1 1 1 0 0,-1-1-1 0 0,0 0 1 0 0,0 1 0 0 0,-1 1-1 0 0,0-1 30 0 0,0 1 0 0 0,0-1 0 0 0,-1-1-1 0 0,0 1 1 0 0,1 0 0 0 0,-1 0 0 0 0,0-1 0 0 0,0 0-1 0 0,0 1 1 0 0,-6 1 0 0 0,-2 2 52 0 0,0-1 0 0 0,0-1-1 0 0,-1 0 1 0 0,0-1 0 0 0,0 0 0 0 0,-14 1-1 0 0,1-1-64 0 0,0-1-1 0 0,0-1 0 0 0,-1-1 1 0 0,1-2-1 0 0,0 0 0 0 0,0-2 1 0 0,-30-8-1 0 0,55 12-31 0 0,0 0 0 0 0,0 0 0 0 0,0 0 0 0 0,0 0 0 0 0,0 0 1 0 0,-1 0-1 0 0,1 0 0 0 0,0 0 0 0 0,0 0 0 0 0,0 0 0 0 0,0 0 0 0 0,0 0 0 0 0,0 0 0 0 0,-1-1 0 0 0,1 1 0 0 0,0 0 0 0 0,0 0 0 0 0,0 0 0 0 0,0 0 0 0 0,0 0 0 0 0,0 0 1 0 0,0 0-1 0 0,0 0 0 0 0,0-1 0 0 0,-1 1 0 0 0,1 0 0 0 0,0 0 0 0 0,0 0 0 0 0,0 0 0 0 0,0 0 0 0 0,0-1 0 0 0,0 1 0 0 0,0 0 0 0 0,0 0 0 0 0,0 0 0 0 0,0 0 0 0 0,0 0 0 0 0,0-1 1 0 0,0 1-1 0 0,0 0 0 0 0,0 0 0 0 0,0 0 0 0 0,0 0 0 0 0,0 0 0 0 0,0-1 0 0 0,0 1 0 0 0,1 0 0 0 0,-1 0 0 0 0,0 0 0 0 0,0 0 0 0 0,0 0 0 0 0,0 0 0 0 0,0-1 0 0 0,0 1 1 0 0,1 0-1 0 0,10-9 51 0 0,18-5-52 0 0,-21 11-9 0 0,0 1 0 0 0,0 0 0 0 0,0 0 0 0 0,0 1 0 0 0,1 0 0 0 0,-1 0 0 0 0,0 1 0 0 0,1 0 0 0 0,-1 1 0 0 0,0 0 0 0 0,0 0 0 0 0,1 1 0 0 0,13 4-1 0 0,-12-3 27 0 0,-1 0-1 0 0,-1 1 0 0 0,1 0 1 0 0,0 0-1 0 0,-1 1 0 0 0,0 0 1 0 0,0 1-1 0 0,-1-1 0 0 0,1 1 1 0 0,-1 1-1 0 0,11 13 1 0 0,-8-7 54 0 0,-1 1 1 0 0,-1 1-1 0 0,-1-1 1 0 0,0 1 0 0 0,-1 1-1 0 0,0-1 1 0 0,5 24-1 0 0,-6-9-326 0 0,0 0-1 0 0,-2 0 0 0 0,-1 36 0 0 0,-7-28-3294 0 0,4-27 1806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0:19.298"/>
    </inkml:context>
    <inkml:brush xml:id="br0">
      <inkml:brushProperty name="width" value="0.1" units="cm"/>
      <inkml:brushProperty name="height" value="0.1" units="cm"/>
      <inkml:brushProperty name="color" value="#E71224"/>
    </inkml:brush>
  </inkml:definitions>
  <inkml:trace contextRef="#ctx0" brushRef="#br0">16 97 12569 0 0,'-1'-1'38'0'0,"0"1"0"0"0,0-1 0 0 0,0 1 0 0 0,0-1 0 0 0,0 0 0 0 0,1 1 0 0 0,-1-1 0 0 0,0 0 0 0 0,0 0 0 0 0,0 0 0 0 0,1 0 0 0 0,-1 0 0 0 0,0 0 0 0 0,1 0 0 0 0,-1 0 0 0 0,1 0 0 0 0,-1 0 0 0 0,1 0 0 0 0,0 0 0 0 0,-1 0-1 0 0,1 0 1 0 0,0-1 0 0 0,0 1 0 0 0,0 0 0 0 0,0 0 0 0 0,0 0 0 0 0,0 0 0 0 0,0-1 0 0 0,0 1 0 0 0,0 0 0 0 0,1 0 0 0 0,-1 0 0 0 0,0 0 0 0 0,1 0 0 0 0,-1 0 0 0 0,1 0 0 0 0,0-2 0 0 0,1 0 71 0 0,0 1 1 0 0,0-1-1 0 0,0 1 1 0 0,0-1-1 0 0,0 1 1 0 0,0 0-1 0 0,1 0 1 0 0,-1 0-1 0 0,1 0 1 0 0,0 0-1 0 0,-1 1 1 0 0,6-3-1 0 0,8-1 45 0 0,0 0-1 0 0,1 0 0 0 0,0 2 1 0 0,28-3-1 0 0,69 2 99 0 0,-113 4-252 0 0,0 0-15 0 0,-1 0 0 0 0,0 0 0 0 0,0 0 0 0 0,0 0-1 0 0,0 0 1 0 0,1 0 0 0 0,-1 0 0 0 0,0 0 0 0 0,0 0 0 0 0,0 0-1 0 0,1 0 1 0 0,-1 0 0 0 0,0 0 0 0 0,0 0 0 0 0,0 0 0 0 0,0 1 0 0 0,1-1-1 0 0,-1 0 1 0 0,0 0 0 0 0,0 0 0 0 0,0 0 0 0 0,0 0 0 0 0,0 0-1 0 0,1 0 1 0 0,-1 0 0 0 0,0 1 0 0 0,0-1 0 0 0,0 0 0 0 0,0 0 0 0 0,0 0-1 0 0,0 0 1 0 0,0 0 0 0 0,0 1 0 0 0,0-1 0 0 0,1 0 0 0 0,-1 0-1 0 0,0 0 1 0 0,0 0 0 0 0,0 1 0 0 0,0-1 0 0 0,0 0 0 0 0,0 0-1 0 0,0 0 1 0 0,0 1 0 0 0,0-1 0 0 0,0 0 0 0 0,0 0 0 0 0,0 0 0 0 0,-7 13-1365 0 0,-19 15-1703 0 0,20-22 2340 0 0,-4 7-474 0 0,-2-1-87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42.327"/>
    </inkml:context>
    <inkml:brush xml:id="br0">
      <inkml:brushProperty name="width" value="0.1" units="cm"/>
      <inkml:brushProperty name="height" value="0.1" units="cm"/>
      <inkml:brushProperty name="color" value="#E71224"/>
    </inkml:brush>
  </inkml:definitions>
  <inkml:trace contextRef="#ctx0" brushRef="#br0">12 117 10113 0 0,'-7'-6'295'0'0,"7"6"-275"0"0,-1 0 1 0 0,1 0-1 0 0,0 0 0 0 0,0 0 1 0 0,0-1-1 0 0,-1 1 0 0 0,1 0 1 0 0,0 0-1 0 0,0 0 0 0 0,0 0 0 0 0,-1 0 1 0 0,1-1-1 0 0,0 1 0 0 0,0 0 1 0 0,0 0-1 0 0,0 0 0 0 0,0-1 1 0 0,-1 1-1 0 0,1 0 0 0 0,0 0 1 0 0,0 0-1 0 0,0-1 0 0 0,0 1 1 0 0,0 0-1 0 0,0 0 0 0 0,0-1 1 0 0,0 1-1 0 0,0 0 0 0 0,0 0 1 0 0,0-1-1 0 0,0 1 0 0 0,0 0 1 0 0,0 0-1 0 0,0 0 0 0 0,0-1 0 0 0,0 1 1 0 0,0 0-1 0 0,0 0 0 0 0,0-1 1 0 0,0 1-1 0 0,1 0 0 0 0,-1 0 1 0 0,0 0-1 0 0,0-1 0 0 0,0 1 1 0 0,0 0-1 0 0,3-6 507 0 0,-3 6-484 0 0,0-1 1 0 0,0 1 0 0 0,1-1-1 0 0,-1 0 1 0 0,0 1 0 0 0,0-1 0 0 0,1 1-1 0 0,-1-1 1 0 0,1 1 0 0 0,-1-1-1 0 0,1 1 1 0 0,-1-1 0 0 0,0 1 0 0 0,1 0-1 0 0,0-1 1 0 0,-1 1 0 0 0,1 0-1 0 0,-1-1 1 0 0,1 1 0 0 0,-1 0 0 0 0,1 0-1 0 0,0-1 1 0 0,-1 1 0 0 0,1 0-1 0 0,-1 0 1 0 0,1 0 0 0 0,0 0-1 0 0,0 0 1 0 0,29-6 128 0 0,-1 2 0 0 0,1 1 0 0 0,54 2 0 0 0,-77 1-157 0 0,107-1-27 0 0,119 2-2313 0 0,-232-1 2313 0 0,14 0-1052 0 0,-11-1 103 0 0,-10-2-118 0 0,-92-19 557 0 0,-1 4-1 0 0,-149-9 1 0 0,240 27 554 0 0,-31-1 184 0 0,38 1-187 0 0,-1 0-1 0 0,0 1 1 0 0,1-1 0 0 0,-1 0-1 0 0,1 0 1 0 0,-1 1 0 0 0,1-1-1 0 0,-1 1 1 0 0,1-1 0 0 0,-1 1-1 0 0,1 0 1 0 0,-1-1 0 0 0,1 1-1 0 0,0 0 1 0 0,0 0 0 0 0,-1 0-1 0 0,1 0 1 0 0,-1 2 0 0 0,1-2-3 0 0,1 0 0 0 0,0 0 1 0 0,0 0-1 0 0,0 0 0 0 0,0 0 1 0 0,0 0-1 0 0,0-1 0 0 0,0 1 1 0 0,0 0-1 0 0,0 0 0 0 0,1 0 1 0 0,-1 0-1 0 0,0 0 0 0 0,1 0 1 0 0,-1 0-1 0 0,0 0 0 0 0,1 0 1 0 0,-1-1-1 0 0,1 1 0 0 0,0 0 1 0 0,0 1-1 0 0,16 18 365 0 0,-15-18-342 0 0,91 92 814 0 0,-56-59-792 0 0,-1 2 1 0 0,34 45 0 0 0,-52-54-233 0 0,-13-20-105 0 0,0 1-1 0 0,1-1 1 0 0,11 12 0 0 0,-4-8-417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0:19.634"/>
    </inkml:context>
    <inkml:brush xml:id="br0">
      <inkml:brushProperty name="width" value="0.1" units="cm"/>
      <inkml:brushProperty name="height" value="0.1" units="cm"/>
      <inkml:brushProperty name="color" value="#E71224"/>
    </inkml:brush>
  </inkml:definitions>
  <inkml:trace contextRef="#ctx0" brushRef="#br0">3 31 7069 0 0,'0'1'91'0'0,"-1"-1"0"0"0,1 1 0 0 0,0 0 1 0 0,-1 0-1 0 0,1 0 0 0 0,0 0 0 0 0,0 0 0 0 0,0 0 1 0 0,0 0-1 0 0,0 0 0 0 0,0 0 0 0 0,0 0 1 0 0,0 0-1 0 0,0 0 0 0 0,0-1 0 0 0,1 1 0 0 0,-1 0 1 0 0,0 0-1 0 0,1 0 0 0 0,-1 0 0 0 0,1 0 1 0 0,-1 0-1 0 0,1-1 0 0 0,-1 1 0 0 0,1 0 0 0 0,-1 0 1 0 0,1-1-1 0 0,0 1 0 0 0,-1 0 0 0 0,1-1 1 0 0,0 1-1 0 0,0 0 0 0 0,3 0 268 0 0,-1 0-1 0 0,1 0 1 0 0,-1 0 0 0 0,1 0-1 0 0,0-1 1 0 0,-1 1 0 0 0,8-1 0 0 0,54-2 455 0 0,0-3 0 0 0,115-23 1 0 0,-73 10-898 0 0,-83 13-169 0 0,16-2-2440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0:21.859"/>
    </inkml:context>
    <inkml:brush xml:id="br0">
      <inkml:brushProperty name="width" value="0.1" units="cm"/>
      <inkml:brushProperty name="height" value="0.1" units="cm"/>
      <inkml:brushProperty name="color" value="#E71224"/>
    </inkml:brush>
  </inkml:definitions>
  <inkml:trace contextRef="#ctx0" brushRef="#br0">884 335 5849 0 0,'1'-6'79'0'0,"1"0"1"0"0,-2 1 0 0 0,1-1-1 0 0,0 0 1 0 0,-1 0 0 0 0,0 0-1 0 0,-1 0 1 0 0,1 1 0 0 0,-1-1 0 0 0,0 0-1 0 0,-1 0 1 0 0,1 1 0 0 0,-3-7-1 0 0,0 4 64 0 0,0 0-1 0 0,-1 0 1 0 0,0 0-1 0 0,0 1 1 0 0,0-1-1 0 0,-1 1 1 0 0,-12-11-1 0 0,3 5 152 0 0,-1 1-1 0 0,0 0 1 0 0,-1 1 0 0 0,0 1 0 0 0,-1 0-1 0 0,0 1 1 0 0,-21-6 0 0 0,19 8-24 0 0,0 1 0 0 0,0 1 1 0 0,-1 1-1 0 0,0 0 0 0 0,0 2 1 0 0,0 1-1 0 0,0 0 1 0 0,-28 3-1 0 0,32 0-111 0 0,0 1 1 0 0,1 1-1 0 0,0 0 1 0 0,-1 1-1 0 0,2 1 1 0 0,-1 0-1 0 0,1 1 1 0 0,0 1-1 0 0,0 0 1 0 0,-27 21-1 0 0,18-8 47 0 0,1 1-1 0 0,0 0 0 0 0,2 2 1 0 0,0 1-1 0 0,2 0 0 0 0,-21 36 1 0 0,27-39-81 0 0,1 1 0 0 0,1 0 0 0 0,1 1 0 0 0,2 0 0 0 0,0 1 0 0 0,1 0 0 0 0,1 0 0 0 0,-2 32 0 0 0,7-40-56 0 0,0 0 1 0 0,2 0 0 0 0,0 0-1 0 0,1 0 1 0 0,0-1 0 0 0,2 1-1 0 0,0-1 1 0 0,1 0-1 0 0,0 0 1 0 0,1 0 0 0 0,11 19-1 0 0,-6-17-27 0 0,1 0 0 0 0,0 0-1 0 0,1-1 1 0 0,1-1 0 0 0,1 0-1 0 0,0-1 1 0 0,1-1 0 0 0,20 14-1 0 0,-6-8-35 0 0,0-1 0 0 0,1-2 0 0 0,1-1 0 0 0,1-2 0 0 0,0-1 0 0 0,1-1 0 0 0,0-2 0 0 0,1-2 0 0 0,-1-1 0 0 0,55 4 0 0 0,-56-9-10 0 0,-1-2 1 0 0,0-1-1 0 0,1-1 1 0 0,-1-2-1 0 0,0-2 1 0 0,-1-1-1 0 0,1-1 1 0 0,57-23 0 0 0,-66 20 2 0 0,0-1 0 0 0,0 0 1 0 0,-2-2-1 0 0,0 0 0 0 0,0-1 0 0 0,-1-2 1 0 0,-1 0-1 0 0,-1-1 0 0 0,-1 0 1 0 0,0-2-1 0 0,25-39 0 0 0,-27 36-2 0 0,-2-1 0 0 0,-1-1 0 0 0,-1 0 0 0 0,0 0 0 0 0,-2-1 0 0 0,-2 0 0 0 0,0-1 0 0 0,4-38 0 0 0,-9 48-4 0 0,-1 0 0 0 0,-1 1 0 0 0,-1-1 0 0 0,0 0 0 0 0,-1 1 0 0 0,-1-1 1 0 0,0 1-1 0 0,-1 0 0 0 0,-1 0 0 0 0,0 0 0 0 0,-2 0 0 0 0,0 1 1 0 0,0 0-1 0 0,-1 1 0 0 0,-11-15 0 0 0,3 10-93 0 0,0 0-1 0 0,-2 1 1 0 0,0 1 0 0 0,-1 0-1 0 0,-1 2 1 0 0,0 0 0 0 0,-1 1 0 0 0,0 1-1 0 0,-31-13 1 0 0,2 5-379 0 0,-1 1 0 0 0,-1 3 0 0 0,-63-13-1 0 0,63 20-252 0 0,-1 2 0 0 0,0 2-1 0 0,0 3 1 0 0,0 2 0 0 0,-1 2-1 0 0,-62 10 1 0 0,14 8-712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0:26.414"/>
    </inkml:context>
    <inkml:brush xml:id="br0">
      <inkml:brushProperty name="width" value="0.1" units="cm"/>
      <inkml:brushProperty name="height" value="0.1" units="cm"/>
      <inkml:brushProperty name="color" value="#E71224"/>
    </inkml:brush>
  </inkml:definitions>
  <inkml:trace contextRef="#ctx0" brushRef="#br0">122 81 6565 0 0,'0'-1'21'0'0,"3"-40"1880"0"0,-2 39-1655 0 0,-1 0 0 0 0,1 0 1 0 0,0 0-1 0 0,-1 0 0 0 0,1 0 0 0 0,0 0 0 0 0,0 0 0 0 0,1 0 0 0 0,-1 0 0 0 0,0 1 0 0 0,1-1 0 0 0,13-14 6471 0 0,-11 31-5323 0 0,4 21 380 0 0,6 38 811 0 0,-9-51-2291 0 0,-1 0 0 0 0,0 0 0 0 0,-2 0 0 0 0,-1 40 0 0 0,-6 2-22 0 0,-10 115 150 0 0,9 197-1 0 0,60 133-58 0 0,-45-449-222 0 0,5 107 1 0 0,-13-167 35 0 0,4-6-62 0 0,8-15-27 0 0,15-29-122 0 0,-7 10-790 0 0,20-49 0 0 0,-40 87 694 0 0,0 0 1 0 0,-1-1-1 0 0,1 1 0 0 0,-1-1 1 0 0,1 1-1 0 0,-1 0 0 0 0,1-1 1 0 0,-1 1-1 0 0,0-1 0 0 0,0 1 0 0 0,0-1 1 0 0,0 1-1 0 0,0-1 0 0 0,0 1 1 0 0,0-1-1 0 0,0 1 0 0 0,0-1 1 0 0,-1 1-1 0 0,1-1 0 0 0,-1 1 1 0 0,1-1-1 0 0,-1 1 0 0 0,0-1 0 0 0,1 1 1 0 0,-1 0-1 0 0,0 0 0 0 0,0-1 1 0 0,0 1-1 0 0,0 0 0 0 0,0 0 1 0 0,0 0-1 0 0,0 0 0 0 0,0 0 1 0 0,-2-1-1 0 0,-1 0-303 0 0,0 1 0 0 0,0 0 0 0 0,0 0 0 0 0,0 0 0 0 0,0 0 0 0 0,0 0 0 0 0,0 1 0 0 0,0 0 1 0 0,0 0-1 0 0,0 0 0 0 0,-6 1 0 0 0,0 0-221 0 0,0 0 0 0 0,0 1 0 0 0,0 0 0 0 0,1 0 0 0 0,-1 1 0 0 0,-13 7 0 0 0,-1 1-145 0 0,3 0 615 0 0,0-1 1 0 0,-1-2-1 0 0,0 0 0 0 0,-36 8 1 0 0,51-15 165 0 0,5 0 412 0 0,-1-1 1 0 0,1 1-1 0 0,-1-1 1 0 0,1 0-1 0 0,0 1 0 0 0,-1-1 1 0 0,1-1-1 0 0,-1 1 1 0 0,-1-1-1 0 0,3 1-305 0 0,1 0 0 0 0,0 0 0 0 0,-1 0-1 0 0,1 0 1 0 0,0-1 0 0 0,0 1 0 0 0,-1 0-1 0 0,1 0 1 0 0,0-1 0 0 0,0 1 0 0 0,-1 0-1 0 0,1 0 1 0 0,0-1 0 0 0,0 1 0 0 0,0 0-1 0 0,-1-1 1 0 0,1 1 0 0 0,0 0 0 0 0,0-1-1 0 0,0 1 1 0 0,0 0 0 0 0,0-1 0 0 0,0 1-1 0 0,0 0 1 0 0,0-1 0 0 0,4-16 833 0 0,-3 13-630 0 0,1 1 1 0 0,0 0 0 0 0,0-1 0 0 0,0 1 0 0 0,0 0 0 0 0,0 0-1 0 0,0 0 1 0 0,1 0 0 0 0,3-2 0 0 0,-6 4-198 0 0,1 1 1 0 0,-1 0 0 0 0,1-1-1 0 0,-1 1 1 0 0,1 0-1 0 0,-1-1 1 0 0,1 1-1 0 0,-1 0 1 0 0,1 0 0 0 0,-1-1-1 0 0,1 1 1 0 0,-1 0-1 0 0,1 0 1 0 0,-1 0-1 0 0,1 0 1 0 0,0 0 0 0 0,-1 0-1 0 0,1 0 1 0 0,-1 0-1 0 0,1 0 1 0 0,0 0-1 0 0,-1 0 1 0 0,1 0 0 0 0,-1 0-1 0 0,1 1 1 0 0,-1-1-1 0 0,1 0 1 0 0,-1 0-1 0 0,2 1 1 0 0,0 0-51 0 0,-1 1 0 0 0,1-1 0 0 0,0 1 1 0 0,0-1-1 0 0,-1 1 0 0 0,1 0 0 0 0,-1-1 0 0 0,3 4 0 0 0,31 40 40 0 0,8 11-88 0 0,-33-40-4 0 0,6 11 18 0 0,22 26-1 0 0,-33-47-13 0 0,0 1-1 0 0,1-1 1 0 0,0-1 0 0 0,0 1-1 0 0,0-1 1 0 0,1 0 0 0 0,0 0-1 0 0,0-1 1 0 0,10 5-1 0 0,-10-7 2 0 0,0 0 0 0 0,0-1-1 0 0,1 1 1 0 0,-1-1-1 0 0,0-1 1 0 0,1 0-1 0 0,-1 0 1 0 0,0 0-1 0 0,0-1 1 0 0,10-2-1 0 0,-7 1 26 0 0,1 0-1 0 0,-1-1 1 0 0,1-1 0 0 0,-1 1-1 0 0,0-2 1 0 0,12-6-1 0 0,-19 8 51 0 0,1 0 0 0 0,-1 0 0 0 0,1 0 0 0 0,-1 0 0 0 0,0 0 0 0 0,0-1 0 0 0,-1 1 0 0 0,1-1 0 0 0,-1 0 0 0 0,1 0 0 0 0,-1 0 0 0 0,0 0 0 0 0,-1 0 0 0 0,1-1 0 0 0,-1 1 0 0 0,0 0 0 0 0,0-1 0 0 0,0 1 0 0 0,-1-1 0 0 0,1-7 0 0 0,-1 6 6 0 0,0 1 0 0 0,0-1 0 0 0,-1 1 0 0 0,0-1 0 0 0,0 1 1 0 0,0-1-1 0 0,-1 1 0 0 0,0-1 0 0 0,0 1 0 0 0,0 0 0 0 0,0 0 1 0 0,-1 0-1 0 0,0 0 0 0 0,0 0 0 0 0,0 1 0 0 0,-5-5 0 0 0,8 9-76 0 0,0 0 0 0 0,0 0 0 0 0,-1-1 0 0 0,1 1 0 0 0,0 0 0 0 0,0 0 0 0 0,-1 0 0 0 0,1 0 0 0 0,0 0 0 0 0,0-1 0 0 0,-1 1 0 0 0,1 0 0 0 0,0 0 0 0 0,0 0 0 0 0,-1 0 0 0 0,1 0 0 0 0,0 0 0 0 0,-1 0 0 0 0,1 0 0 0 0,0 0 0 0 0,-1 0 0 0 0,1 0 0 0 0,0 0 0 0 0,0 0 0 0 0,-1 0 0 0 0,1 1 0 0 0,0-1 0 0 0,-1 0 0 0 0,1 0 0 0 0,0 0 0 0 0,0 0 0 0 0,-1 0 0 0 0,1 1 0 0 0,0-1 0 0 0,0 0 0 0 0,0 0 0 0 0,-1 0 0 0 0,1 1 0 0 0,0-1 0 0 0,0 0 0 0 0,0 0 0 0 0,0 1 0 0 0,-1-1 0 0 0,1 0 0 0 0,0 0 0 0 0,0 1 0 0 0,-10 23-17 0 0,-3 36-372 0 0,11-53 274 0 0,1 5-838 0 0,0 0-1 0 0,1 0 1 0 0,0 0 0 0 0,3 22-1 0 0,0 16-5650 0 0,-3-30 4216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0:26.757"/>
    </inkml:context>
    <inkml:brush xml:id="br0">
      <inkml:brushProperty name="width" value="0.1" units="cm"/>
      <inkml:brushProperty name="height" value="0.1" units="cm"/>
      <inkml:brushProperty name="color" value="#E71224"/>
    </inkml:brush>
  </inkml:definitions>
  <inkml:trace contextRef="#ctx0" brushRef="#br0">1 97 9401 0 0,'58'-84'8301'0'0,"-58"83"-8231"0"0,0 0 0 0 0,1 0 0 0 0,-1 1 0 0 0,0-1 0 0 0,1 1-1 0 0,-1-1 1 0 0,1 0 0 0 0,-1 1 0 0 0,1-1 0 0 0,-1 1 0 0 0,1-1 0 0 0,-1 1-1 0 0,1-1 1 0 0,0 1 0 0 0,-1-1 0 0 0,1 1 0 0 0,0 0 0 0 0,-1-1 0 0 0,1 1-1 0 0,0 0 1 0 0,-1-1 0 0 0,1 1 0 0 0,0 0 0 0 0,0 0 0 0 0,-1 0-1 0 0,1 0 1 0 0,0 0 0 0 0,0 0 0 0 0,-1 0 0 0 0,1 0 0 0 0,0 0 0 0 0,0 0-1 0 0,-1 0 1 0 0,1 0 0 0 0,0 1 0 0 0,0-1 0 0 0,-1 0 0 0 0,1 1 0 0 0,0-1-1 0 0,-1 0 1 0 0,1 1 0 0 0,0-1 0 0 0,-1 1 0 0 0,1-1 0 0 0,-1 1 0 0 0,1-1-1 0 0,-1 1 1 0 0,1-1 0 0 0,0 2 0 0 0,3 4 164 0 0,0 0 1 0 0,0 0-1 0 0,-1 0 0 0 0,4 11 1 0 0,-4-9-83 0 0,12 33 199 0 0,-2 0 0 0 0,-1 0 0 0 0,9 68 0 0 0,-14-66-340 0 0,10 85-1184 0 0,-11-158-8885 0 0,-8 14 7932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0:27.110"/>
    </inkml:context>
    <inkml:brush xml:id="br0">
      <inkml:brushProperty name="width" value="0.1" units="cm"/>
      <inkml:brushProperty name="height" value="0.1" units="cm"/>
      <inkml:brushProperty name="color" value="#E71224"/>
    </inkml:brush>
  </inkml:definitions>
  <inkml:trace contextRef="#ctx0" brushRef="#br0">349 99 9401 0 0,'-8'-11'136'0'0,"1"0"0"0"0,1 0 0 0 0,-9-19 0 0 0,15 28-45 0 0,-1 0 0 0 0,0 0-1 0 0,0 0 1 0 0,0 0 0 0 0,0 0 0 0 0,0 0 0 0 0,-1 1-1 0 0,1-1 1 0 0,0 0 0 0 0,-1 0 0 0 0,1 1 0 0 0,-1-1-1 0 0,0 1 1 0 0,0 0 0 0 0,0-1 0 0 0,1 1 0 0 0,-1 0-1 0 0,0 0 1 0 0,0 0 0 0 0,0 0 0 0 0,-1 1 0 0 0,1-1 0 0 0,0 0-1 0 0,0 1 1 0 0,0 0 0 0 0,-3-1 0 0 0,0 2 105 0 0,-1 0 0 0 0,1 0 0 0 0,-1 0-1 0 0,1 1 1 0 0,0-1 0 0 0,0 1 0 0 0,-1 1 0 0 0,1-1 0 0 0,-8 6 0 0 0,-5 3 169 0 0,1 0 0 0 0,0 1 0 0 0,1 1-1 0 0,0 1 1 0 0,-21 23 0 0 0,28-26-251 0 0,0 1 0 0 0,1-1-1 0 0,1 1 1 0 0,0 1 0 0 0,0 0-1 0 0,1 0 1 0 0,1 0 0 0 0,-8 27-1 0 0,9-21-46 0 0,0 1-1 0 0,1-1 0 0 0,1 1 0 0 0,1 0 1 0 0,1 0-1 0 0,1-1 0 0 0,0 1 0 0 0,2 0 1 0 0,0-1-1 0 0,7 25 0 0 0,-5-29-67 0 0,1 0 1 0 0,0 0-1 0 0,1-1 0 0 0,1 1 1 0 0,0-1-1 0 0,1-1 0 0 0,0 0 1 0 0,1 0-1 0 0,0-1 0 0 0,1 0 1 0 0,1-1-1 0 0,0 0 0 0 0,14 9 1 0 0,-5-5-266 0 0,2-1 1 0 0,0-2 0 0 0,0 0 0 0 0,1-1 0 0 0,1-2-1 0 0,0 0 1 0 0,36 7 0 0 0,-32-11-521 0 0,-1 0 0 0 0,1-2 1 0 0,0-2-1 0 0,0 0 0 0 0,0-2 0 0 0,43-6 1 0 0,-55 4 269 0 0,0-1 1 0 0,0-1 0 0 0,-1 0 0 0 0,0-1 0 0 0,0-1 0 0 0,-1 0-1 0 0,0-1 1 0 0,0-1 0 0 0,18-13 0 0 0,3-8-603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0:27.451"/>
    </inkml:context>
    <inkml:brush xml:id="br0">
      <inkml:brushProperty name="width" value="0.1" units="cm"/>
      <inkml:brushProperty name="height" value="0.1" units="cm"/>
      <inkml:brushProperty name="color" value="#E71224"/>
    </inkml:brush>
  </inkml:definitions>
  <inkml:trace contextRef="#ctx0" brushRef="#br0">162 205 5116 0 0,'0'-6'72'0'0,"2"-92"358"0"0,-3 85 17 0 0,0 0 0 0 0,-1 0 0 0 0,0 0 0 0 0,-1 0 1 0 0,-10-23 3307 0 0,12 39-2592 0 0,2 11-268 0 0,3 2-421 0 0,1-1 1 0 0,1-1-1 0 0,0 1 1 0 0,1-1-1 0 0,12 18 1 0 0,-7-10-29 0 0,25 43 613 0 0,45 89 945 0 0,-70-129-1636 0 0,-2 0 0 0 0,-1 1 1 0 0,-1 0-1 0 0,6 34 0 0 0,-12-51-279 0 0,-1-1 1 0 0,-1 1-1 0 0,1-1 1 0 0,-1 1-1 0 0,-1-1 0 0 0,0 1 1 0 0,0-1-1 0 0,0 1 1 0 0,-1-1-1 0 0,-1 0 1 0 0,-4 13-1 0 0,4-15-115 0 0,0-1 0 0 0,0 1-1 0 0,-1-1 1 0 0,1 0 0 0 0,-1 0 0 0 0,-1 0 0 0 0,1-1 0 0 0,0 1-1 0 0,-1-1 1 0 0,0 0 0 0 0,0-1 0 0 0,0 1 0 0 0,-1-1 0 0 0,1 0-1 0 0,-1 0 1 0 0,-7 2 0 0 0,-2 0-420 0 0,0-1 0 0 0,-1 0 1 0 0,1-1-1 0 0,-1-1 0 0 0,-19 0 0 0 0,-78-5-3782 0 0,61-2 1744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0:29.358"/>
    </inkml:context>
    <inkml:brush xml:id="br0">
      <inkml:brushProperty name="width" value="0.1" units="cm"/>
      <inkml:brushProperty name="height" value="0.1" units="cm"/>
      <inkml:brushProperty name="color" value="#E71224"/>
    </inkml:brush>
  </inkml:definitions>
  <inkml:trace contextRef="#ctx0" brushRef="#br0">21 1 2808 0 0,'7'5'14001'0'0,"-6"13"-13829"0"0,0-12-155 0 0,0-1-1 0 0,-1 1 1 0 0,0-1-1 0 0,0 0 1 0 0,-1 1-1 0 0,-1 7 1 0 0,0 12 13 0 0,-11 98 169 0 0,5-53-1 0 0,7-66-92 0 0,1 8-3 0 0,-4 98 41 0 0,4-101-71 0 0,7-3-17 0 0,13 7-49 0 0,0 0-1 0 0,35 15 1 0 0,-49-26-6 0 0,0-1-1 0 0,-1 1 0 0 0,1-1 0 0 0,0 0 1 0 0,0 0-1 0 0,0-1 0 0 0,0 0 0 0 0,0 0 1 0 0,7-1-1 0 0,14 0-12 0 0,-4 3 35 0 0,46 12 0 0 0,-25-4-21 0 0,32 3 26 0 0,79 4 1 0 0,101-7 73 0 0,-199-16 1828 0 0,-56 6-1919 0 0,0 0 0 0 0,0 1 0 0 0,0-1 0 0 0,0 0 0 0 0,0 0 0 0 0,0 0 0 0 0,-1 1 0 0 0,1-1 0 0 0,0 1 0 0 0,0-1 0 0 0,0 0 1 0 0,-1 1-1 0 0,1-1 0 0 0,0 1 0 0 0,0 0 0 0 0,-1-1 0 0 0,1 1 0 0 0,-1 0 0 0 0,1-1 0 0 0,0 1 0 0 0,-1 0 0 0 0,1-1 0 0 0,-1 1 0 0 0,0 0 0 0 0,1 0 0 0 0,-1 0 0 0 0,0 0 0 0 0,1-1 0 0 0,-1 1 1 0 0,0 0-1 0 0,0 0 0 0 0,0 0 0 0 0,0 0 0 0 0,0 0 0 0 0,0 2 0 0 0,-3 39 451 0 0,1-29-342 0 0,-4 31 384 0 0,-2 31 192 0 0,-11 123 170 0 0,-1 47-680 0 0,20-214-97 0 0,-2 0 0 0 0,-1 1 0 0 0,-2-1-1 0 0,-1-1 1 0 0,-11 36 0 0 0,12-52-64 0 0,-11 39-22 0 0,15-51 1 0 0,1 0 1 0 0,-1 1 0 0 0,1-1-1 0 0,-1 1 1 0 0,1-1 0 0 0,0 1-1 0 0,0 0 1 0 0,1-1 0 0 0,-1 1-1 0 0,0-1 1 0 0,1 1 0 0 0,0-1-1 0 0,-1 0 1 0 0,1 1 0 0 0,0-1 0 0 0,0 0-1 0 0,2 3 1 0 0,-2-4 2 0 0,1 1-1 0 0,-1-1 1 0 0,1 0 0 0 0,0 0-1 0 0,-1 0 1 0 0,1 0 0 0 0,0 0-1 0 0,0 0 1 0 0,0-1 0 0 0,0 1-1 0 0,-1-1 1 0 0,1 1 0 0 0,0-1-1 0 0,0 0 1 0 0,0 1 0 0 0,0-1 0 0 0,0 0-1 0 0,0-1 1 0 0,0 1 0 0 0,0 0-1 0 0,3-1 1 0 0,1 0-1 0 0,-1 0 0 0 0,1-1 0 0 0,-1 1-1 0 0,0-1 1 0 0,0 0 0 0 0,8-5 0 0 0,-10 11-71 0 0,5 3 94 0 0,-8-6-12 0 0,1 5 78 0 0,0-7-430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0:31.389"/>
    </inkml:context>
    <inkml:brush xml:id="br0">
      <inkml:brushProperty name="width" value="0.1" units="cm"/>
      <inkml:brushProperty name="height" value="0.1" units="cm"/>
      <inkml:brushProperty name="color" value="#E71224"/>
    </inkml:brush>
  </inkml:definitions>
  <inkml:trace contextRef="#ctx0" brushRef="#br0">2051 335 3292 0 0,'-1'-5'102'0'0,"1"0"0"0"0,-1 0 0 0 0,1 0 0 0 0,-1 0 0 0 0,-1 0 1 0 0,1 1-1 0 0,-1-1 0 0 0,0 0 0 0 0,0 1 0 0 0,0-1 0 0 0,-4-4 0 0 0,1 1 33 0 0,-1 0 1 0 0,-1 1 0 0 0,0-1-1 0 0,0 1 1 0 0,-9-7 0 0 0,-6-2 56 0 0,-2 0 1 0 0,0 1 0 0 0,-26-11-1 0 0,-7 0 45 0 0,-1 1 1 0 0,-2 4-1 0 0,0 2 0 0 0,-1 3 0 0 0,0 2 0 0 0,-2 3 0 0 0,1 3 0 0 0,-1 3 1 0 0,0 2-1 0 0,-67 7 0 0 0,76 0 32 0 0,1 4 0 0 0,0 1 0 0 0,1 3 0 0 0,0 2 1 0 0,-52 22-1 0 0,62-18-156 0 0,1 1 1 0 0,1 2-1 0 0,0 2 0 0 0,2 2 1 0 0,1 1-1 0 0,-46 43 0 0 0,37-24 7 0 0,3 2-1 0 0,1 2 0 0 0,3 2 0 0 0,1 2 0 0 0,3 1 0 0 0,3 1 0 0 0,2 2 1 0 0,2 1-1 0 0,3 2 0 0 0,-23 81 0 0 0,41-114-68 0 0,0 0 0 0 0,2 0 0 0 0,0 1 0 0 0,2 0 0 0 0,1 0 0 0 0,2 0 0 0 0,0 0-1 0 0,2 0 1 0 0,1 0 0 0 0,2-1 0 0 0,0 1 0 0 0,2-1 0 0 0,17 47 0 0 0,-7-38-5 0 0,1 0 1 0 0,1-2 0 0 0,2 0-1 0 0,2-1 1 0 0,29 33-1 0 0,-17-27-5 0 0,1-2-1 0 0,2-2 0 0 0,64 45 0 0 0,-39-37-38 0 0,3-4 1 0 0,0-2-1 0 0,3-3 1 0 0,1-4 0 0 0,108 33-1 0 0,-104-42 6 0 0,2-4-1 0 0,0-3 0 0 0,98 6 1 0 0,-113-17-1 0 0,0-3 1 0 0,1-2 0 0 0,-1-4-1 0 0,97-20 1 0 0,-118 16-82 0 0,-2-2 1 0 0,1-2 0 0 0,-2-1 0 0 0,0-2-1 0 0,-1-1 1 0 0,51-35 0 0 0,-47 23-77 0 0,-1-1 1 0 0,-1-1-1 0 0,-2-3 1 0 0,62-75-1 0 0,-63 64 79 0 0,-2-2 0 0 0,-2-2 0 0 0,-3 0 1 0 0,-2-2-1 0 0,-2-1 0 0 0,-2-1 0 0 0,-3-1 0 0 0,-2-1 0 0 0,19-112 0 0 0,-31 127 68 0 0,-2 0 0 0 0,-1 0 0 0 0,-3 0 0 0 0,-1 0 0 0 0,-1 0 1 0 0,-3 0-1 0 0,-11-42 0 0 0,8 53 3 0 0,0 0 1 0 0,-2 1 0 0 0,-2 0 0 0 0,0 1-1 0 0,-2 1 1 0 0,-1 0 0 0 0,-1 0 0 0 0,-1 2-1 0 0,-43-45 1 0 0,30 41-6 0 0,-1 1 1 0 0,-2 2-1 0 0,-1 2 1 0 0,0 0-1 0 0,-2 3 0 0 0,-63-27 1 0 0,21 16-8 0 0,-2 3 0 0 0,-108-23 0 0 0,69 29-413 0 0,0 6 0 0 0,-1 4 1 0 0,-1 6-1 0 0,-234 16 0 0 0,201 6-465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0:32.481"/>
    </inkml:context>
    <inkml:brush xml:id="br0">
      <inkml:brushProperty name="width" value="0.1" units="cm"/>
      <inkml:brushProperty name="height" value="0.1" units="cm"/>
      <inkml:brushProperty name="color" value="#E71224"/>
    </inkml:brush>
  </inkml:definitions>
  <inkml:trace contextRef="#ctx0" brushRef="#br0">3221 112 2892 0 0,'2'-3'142'0'0,"0"1"-1"0"0,0-1 1 0 0,0 1-1 0 0,0-1 1 0 0,0 0-1 0 0,-1 0 0 0 0,0 1 1 0 0,1-1-1 0 0,-1 0 1 0 0,0 0-1 0 0,0 0 1 0 0,-1 0-1 0 0,1-1 1 0 0,0 1-1 0 0,-1 0 1 0 0,0 0-1 0 0,0 0 0 0 0,0 0 1 0 0,0-1-1 0 0,-1 1 1 0 0,1 0-1 0 0,-1 0 1 0 0,-1-6-1 0 0,0 7-125 0 0,1-1 0 0 0,-1 1 0 0 0,1 0 0 0 0,-1-1 0 0 0,0 1 0 0 0,0 0 0 0 0,0 0-1 0 0,0 0 1 0 0,-1 1 0 0 0,1-1 0 0 0,0 0 0 0 0,-1 1 0 0 0,1 0 0 0 0,-1-1 0 0 0,0 1 0 0 0,1 0 0 0 0,-1 0 0 0 0,0 0-1 0 0,1 1 1 0 0,-1-1 0 0 0,0 1 0 0 0,0-1 0 0 0,0 1 0 0 0,0 0 0 0 0,0 0 0 0 0,1 0 0 0 0,-1 1 0 0 0,-3 0-1 0 0,-7 1 37 0 0,0 0-1 0 0,0 1 1 0 0,0 0-1 0 0,-19 9 1 0 0,-14 10 73 0 0,1 3 1 0 0,1 1-1 0 0,-77 60 0 0 0,-7 5 75 0 0,-215 109-22 0 0,-9-20-26 0 0,346-177-148 0 0,-116 63 162 0 0,3 4-1 0 0,-113 88 1 0 0,87-44 70 0 0,-132 134-1 0 0,32 1 128 0 0,13-15 183 0 0,67-86-53 0 0,102-97-204 0 0,3 4 0 0 0,-87 101 0 0 0,115-115-241 0 0,1 1 0 0 0,3 1 0 0 0,-42 86 0 0 0,64-106 516 0 0,6-23-498 0 0,0 1 1 0 0,0 0-1 0 0,0-1 1 0 0,0 1-1 0 0,0-1 0 0 0,0 1 1 0 0,0-1-1 0 0,0 1 1 0 0,0-1-1 0 0,0 1 1 0 0,-1 0-1 0 0,1-1 1 0 0,0 1-1 0 0,0-1 1 0 0,0 1-1 0 0,-1-1 1 0 0,1 1-1 0 0,0-1 1 0 0,-1 0-1 0 0,1 1 1 0 0,0-1-1 0 0,-1 1 1 0 0,1-1-1 0 0,-1 0 1 0 0,1 1-1 0 0,-1-1 1 0 0,1 0-1 0 0,-1 1 1 0 0,-2 3-112 0 0,1-2 49 0 0,1 0-1 0 0,-1 1 1 0 0,1-1-1 0 0,0 0 0 0 0,-1 0 1 0 0,1 1-1 0 0,-1 3 1 0 0,2-5-8 0 0,7-18-1884 0 0,-1 7 837 0 0,0 0-158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0:32.806"/>
    </inkml:context>
    <inkml:brush xml:id="br0">
      <inkml:brushProperty name="width" value="0.1" units="cm"/>
      <inkml:brushProperty name="height" value="0.1" units="cm"/>
      <inkml:brushProperty name="color" value="#E71224"/>
    </inkml:brush>
  </inkml:definitions>
  <inkml:trace contextRef="#ctx0" brushRef="#br0">222 45 7937 0 0,'1'-4'-42'0'0,"1"-1"0"0"0,0 1 1 0 0,0 0-1 0 0,0 0 0 0 0,1 1 0 0 0,-1-1 1 0 0,7-6-1 0 0,-8 9 36 0 0,0 0-1 0 0,0 1 1 0 0,0-1 0 0 0,0 0 0 0 0,0 1-1 0 0,0-1 1 0 0,0 1 0 0 0,0 0 0 0 0,0-1-1 0 0,0 1 1 0 0,0 0 0 0 0,0-1 0 0 0,1 1-1 0 0,-1 0 1 0 0,0 0 0 0 0,0 0-1 0 0,0 0 1 0 0,0 0 0 0 0,1 1 0 0 0,-1-1-1 0 0,0 0 1 0 0,0 0 0 0 0,0 1 0 0 0,0-1-1 0 0,0 1 1 0 0,0-1 0 0 0,0 1 0 0 0,0-1-1 0 0,0 1 1 0 0,0 0 0 0 0,0-1 0 0 0,0 1-1 0 0,0 0 1 0 0,0 0 0 0 0,0-1-1 0 0,-1 1 1 0 0,1 0 0 0 0,0 1 0 0 0,2 2 7 0 0,0 0 1 0 0,-1 0 0 0 0,1 0-1 0 0,-1 0 1 0 0,0 1-1 0 0,0-1 1 0 0,-1 1 0 0 0,1-1-1 0 0,-1 1 1 0 0,0 0-1 0 0,0-1 1 0 0,-1 1 0 0 0,1 0-1 0 0,-1-1 1 0 0,0 1-1 0 0,-1 0 1 0 0,1 0 0 0 0,-1-1-1 0 0,-2 9 1 0 0,-1 6 112 0 0,-1-1-1 0 0,-1 1 1 0 0,-13 26 0 0 0,-114 215 367 0 0,78-156-475 0 0,28-58 7 0 0,-11 18 52 0 0,35-58-3 0 0,1 1-1 0 0,-1-1 0 0 0,1 0 1 0 0,0 1-1 0 0,1 0 0 0 0,-1-1 1 0 0,1 1-1 0 0,0 7 0 0 0,1-11 5 0 0,1 1-1 0 0,-1-1 0 0 0,1 0 0 0 0,-1 0 0 0 0,1 0 1 0 0,0 0-1 0 0,0 0 0 0 0,1 0 0 0 0,-1 0 0 0 0,1 0 0 0 0,-1-1 1 0 0,1 1-1 0 0,0 0 0 0 0,0-1 0 0 0,0 0 0 0 0,0 1 1 0 0,1-1-1 0 0,-1 0 0 0 0,0 0 0 0 0,1 0 0 0 0,0 0 0 0 0,-1-1 1 0 0,1 1-1 0 0,0-1 0 0 0,0 1 0 0 0,5 1 0 0 0,8 2 138 0 0,1 0 0 0 0,0-1-1 0 0,30 4 1 0 0,-29-5-133 0 0,251 25 370 0 0,8 1-1214 0 0,-244-25-49 0 0,-5-2-247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42.650"/>
    </inkml:context>
    <inkml:brush xml:id="br0">
      <inkml:brushProperty name="width" value="0.1" units="cm"/>
      <inkml:brushProperty name="height" value="0.1" units="cm"/>
      <inkml:brushProperty name="color" value="#E71224"/>
    </inkml:brush>
  </inkml:definitions>
  <inkml:trace contextRef="#ctx0" brushRef="#br0">2 10 8101 0 0,'-1'0'-15'0'0,"1"0"0"0"0,0 0 0 0 0,0-1-1 0 0,0 1 1 0 0,0 0 0 0 0,0-1 0 0 0,0 1 0 0 0,0 0 0 0 0,0-1 0 0 0,0 1 0 0 0,0 0 0 0 0,0-1 0 0 0,0 1 0 0 0,0 0 0 0 0,0-1-1 0 0,0 1 1 0 0,1 0 0 0 0,-1-1 0 0 0,0 1 0 0 0,0 0 0 0 0,0-1 0 0 0,0 1 0 0 0,1 0 0 0 0,-1 0 0 0 0,0-1 0 0 0,0 1 0 0 0,0 0 0 0 0,1 0-1 0 0,-1 0 1 0 0,0-1 0 0 0,0 1 0 0 0,1 0 0 0 0,-1 0 0 0 0,1-1 0 0 0,-1 2 1 0 0,0-1 0 0 0,1 0 0 0 0,-1 1 0 0 0,0-1 1 0 0,1 0-1 0 0,-1 0 0 0 0,0 1 0 0 0,0-1 0 0 0,1 0 0 0 0,-1 1 0 0 0,0-1 0 0 0,0 1 0 0 0,0-1 1 0 0,1 0-1 0 0,-1 1 0 0 0,0-1 0 0 0,0 1 0 0 0,0-1 0 0 0,0 0 0 0 0,0 1 0 0 0,0-1 1 0 0,0 1-1 0 0,0-1 0 0 0,0 1 0 0 0,0-1 0 0 0,3 99 147 0 0,0 37 447 0 0,-2-15-584 0 0,-1-118-127 0 0,1 0 0 0 0,-1-1 0 0 0,1 1 0 0 0,0 0 0 0 0,0-1 0 0 0,0 1 0 0 0,0-1 1 0 0,2 4-1 0 0,-2-4-28 0 0,1 2-476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0:33.722"/>
    </inkml:context>
    <inkml:brush xml:id="br0">
      <inkml:brushProperty name="width" value="0.1" units="cm"/>
      <inkml:brushProperty name="height" value="0.1" units="cm"/>
      <inkml:brushProperty name="color" value="#E71224"/>
    </inkml:brush>
  </inkml:definitions>
  <inkml:trace contextRef="#ctx0" brushRef="#br0">61 60 6909 0 0,'0'-1'-2'0'0,"-5"-1"7"0"0,0-1 1 0 0,0-1-1 0 0,0 1 1 0 0,1-1-1 0 0,0 0 1 0 0,-1 0-1 0 0,1 0 1 0 0,1 0-1 0 0,-1-1 1 0 0,-4-6-1 0 0,8 10-4 0 0,0 1-1 0 0,0-1 0 0 0,0 1 0 0 0,-1-1 1 0 0,1 0-1 0 0,0 1 0 0 0,-1-1 0 0 0,1 1 0 0 0,0-1 1 0 0,-1 1-1 0 0,1-1 0 0 0,-1 1 0 0 0,1 0 1 0 0,-1-1-1 0 0,1 1 0 0 0,-1-1 0 0 0,1 1 1 0 0,-1 0-1 0 0,1-1 0 0 0,-2 1 0 0 0,3 2 19 0 0,9 6 23 0 0,87 47-91 0 0,113 45-1 0 0,75 42 132 0 0,-242-116-66 0 0,-1 1-1 0 0,-1 3 1 0 0,-2 1 0 0 0,-1 2 0 0 0,64 72-1 0 0,-86-85-10 0 0,-1 1 0 0 0,-1 1-1 0 0,0 0 1 0 0,-2 1 0 0 0,14 36 0 0 0,-19-40-6 0 0,-1 1 0 0 0,-1-1 1 0 0,-1 1-1 0 0,-1 0 1 0 0,-1 0-1 0 0,0 0 1 0 0,-3 38-1 0 0,-5-9 22 0 0,-1 0 1 0 0,-3 0-1 0 0,-2-1 0 0 0,-2-1 0 0 0,-24 54 1 0 0,-119 222 776 0 0,96-208-346 0 0,-48 86 72 0 0,-45 92 38 0 0,116-208-326 0 0,3 1 1 0 0,4 2-1 0 0,4 1 1 0 0,-27 161-1 0 0,38-119-117 0 0,5 1 0 0 0,6 0 0 0 0,6 0 0 0 0,5-1 0 0 0,6 1 0 0 0,6-1 0 0 0,36 127 0 0 0,-35-190-72 0 0,4-2 1 0 0,2 0 0 0 0,3-2 0 0 0,39 65-1 0 0,-9-35 78 0 0,128 159-1 0 0,-165-227-100 0 0,36 41 44 0 0,-4 2 0 0 0,56 96-1 0 0,-95-138-46 0 0,0 1 0 0 0,-2 1 0 0 0,16 57-1 0 0,-23-66-7 0 0,-1 1-1 0 0,-1 1 0 0 0,-1-1 0 0 0,0 0 1 0 0,-2 1-1 0 0,-4 33 0 0 0,0-31-1 0 0,-1 0 0 0 0,-1-1 0 0 0,-1 0-1 0 0,0-1 1 0 0,-2 1 0 0 0,-21 36 0 0 0,-85 113 63 0 0,11-21 68 0 0,89-125-74 0 0,3 1 0 0 0,0 0 0 0 0,1 1 1 0 0,2 0-1 0 0,1 1 0 0 0,1 0 1 0 0,2 0-1 0 0,0 0 0 0 0,1 37 1 0 0,3 9 58 0 0,4 1 1 0 0,17 107-1 0 0,47 127-51 0 0,-11-67-33 0 0,-46-186-21 0 0,-3 0 1 0 0,1 73 0 0 0,-8-109-3 0 0,-1-1 0 0 0,0 0 0 0 0,-2 0 0 0 0,0 0 0 0 0,-2 0 0 0 0,-8 25 1 0 0,10-37 30 0 0,0 0 1 0 0,-1 0 0 0 0,0-1 0 0 0,-1 1-1 0 0,1-1 1 0 0,-1 0 0 0 0,-1 0 0 0 0,1 0 0 0 0,-1-1-1 0 0,0 0 1 0 0,-1 0 0 0 0,0-1 0 0 0,0 1-1 0 0,0-2 1 0 0,0 1 0 0 0,-1-1 0 0 0,-8 4-1 0 0,1-2 68 0 0,-1-2 0 0 0,1 0 0 0 0,-1-1 0 0 0,0 0 0 0 0,0-1 0 0 0,0-1 0 0 0,0-1 0 0 0,0 0-1 0 0,-16-2 1 0 0,-22-6-186 0 0,-67-17-1 0 0,97 19-228 0 0,-19-4-1436 0 0,-49-6 0 0 0,47 13-12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1:08.561"/>
    </inkml:context>
    <inkml:brush xml:id="br0">
      <inkml:brushProperty name="width" value="0.1" units="cm"/>
      <inkml:brushProperty name="height" value="0.1" units="cm"/>
      <inkml:brushProperty name="color" value="#E71224"/>
    </inkml:brush>
  </inkml:definitions>
  <inkml:trace contextRef="#ctx0" brushRef="#br0">84 55 5633 0 0,'-5'-2'139'0'0,"0"1"0"0"0,-1-1 0 0 0,1 1 1 0 0,0 0-1 0 0,-1 1 0 0 0,-5-1 1 0 0,-13-1 383 0 0,7 0 161 0 0,31 3 381 0 0,28 4 1431 0 0,-29 0-1116 0 0,-12-5-1316 0 0,0 1 1 0 0,1 0-1 0 0,0-1 0 0 0,-1 1 1 0 0,1-1-1 0 0,-1 1 0 0 0,1-1 1 0 0,0 0-1 0 0,-1 0 0 0 0,1 0 1 0 0,0 0-1 0 0,-1 0 0 0 0,3 0 1 0 0,915 3 1657 0 0,-726 2-1273 0 0,-168-5-374 0 0,-17-1-19 0 0,0 1 0 0 0,0 0 0 0 0,0 1 0 0 0,9 1 0 0 0,-12 0 66 0 0,-8-1-13 0 0,-10-3-26 0 0,11 2-160 0 0,0-1 0 0 0,0-1 1 0 0,0 1-1 0 0,0 0 0 0 0,0 0 0 0 0,1-1 0 0 0,-1 1 1 0 0,0-1-1 0 0,1 1 0 0 0,-1-1 0 0 0,1 0 1 0 0,-1 0-1 0 0,-1-3 0 0 0,1 2-311 0 0,0 0 0 0 0,0 0 0 0 0,0 1 0 0 0,-1-1 0 0 0,1 1 0 0 0,-1 0 0 0 0,-4-4 0 0 0,6 6 276 0 0,1-1 0 0 0,-1 1 0 0 0,0 0 0 0 0,0-1 0 0 0,1 0 0 0 0,-1 1 0 0 0,0-1 0 0 0,1 1-1 0 0,-1-1 1 0 0,1 0 0 0 0,-1 1 0 0 0,1-1 0 0 0,-1 0 0 0 0,1 1 0 0 0,-1-1 0 0 0,1 0-1 0 0,0 0 1 0 0,-1-1 0 0 0,-4-6-1099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1:08.886"/>
    </inkml:context>
    <inkml:brush xml:id="br0">
      <inkml:brushProperty name="width" value="0.1" units="cm"/>
      <inkml:brushProperty name="height" value="0.1" units="cm"/>
      <inkml:brushProperty name="color" value="#E71224"/>
    </inkml:brush>
  </inkml:definitions>
  <inkml:trace contextRef="#ctx0" brushRef="#br0">205 77 7681 0 0,'-11'-3'55'0'0,"0"0"0"0"0,1-1 0 0 0,-17-7 1 0 0,-1-1 331 0 0,-6-5 196 0 0,29 13-366 0 0,1 1 1 0 0,-1 0-1 0 0,0 1 1 0 0,0-1-1 0 0,0 1 0 0 0,0 0 1 0 0,-1 0-1 0 0,1 1 0 0 0,-1 0 1 0 0,1 0-1 0 0,-1 0 0 0 0,-8 0 1 0 0,14 1-191 0 0,0 0 1 0 0,-1 0 0 0 0,1 0-1 0 0,0 0 1 0 0,-1 0-1 0 0,1 0 1 0 0,0 0-1 0 0,0 0 1 0 0,-1 0 0 0 0,1 0-1 0 0,0 0 1 0 0,-1 1-1 0 0,1-1 1 0 0,0 0 0 0 0,0 0-1 0 0,-1 0 1 0 0,1 0-1 0 0,0 1 1 0 0,0-1 0 0 0,0 0-1 0 0,-1 0 1 0 0,1 0-1 0 0,0 1 1 0 0,0-1 0 0 0,0 0-1 0 0,0 0 1 0 0,-1 1-1 0 0,1-1 1 0 0,0 0-1 0 0,0 0 1 0 0,0 1 0 0 0,0-1-1 0 0,0 0 1 0 0,0 1-1 0 0,0-1 1 0 0,0 0 0 0 0,0 0-1 0 0,0 1 1 0 0,0-1-1 0 0,0 0 1 0 0,0 1 0 0 0,0-1-1 0 0,10 15 539 0 0,20 10 50 0 0,-2-7 17 0 0,49 22 0 0 0,-22-13-272 0 0,108 69 233 0 0,-141-81-548 0 0,-2 0 0 0 0,0 2 1 0 0,-1 0-1 0 0,-1 2 0 0 0,21 26 1 0 0,-35-41-15 0 0,-1 1-1 0 0,0 0 1 0 0,0 0 0 0 0,0 0 0 0 0,0 1 0 0 0,-1-1-1 0 0,0 1 1 0 0,0-1 0 0 0,1 11 0 0 0,-2-13-14 0 0,-1 0 1 0 0,0 0-1 0 0,0 0 1 0 0,0 0 0 0 0,0 0-1 0 0,-1 0 1 0 0,1 0-1 0 0,-1 0 1 0 0,0-1-1 0 0,0 1 1 0 0,0 0 0 0 0,0 0-1 0 0,0 0 1 0 0,0-1-1 0 0,-1 1 1 0 0,0-1 0 0 0,1 1-1 0 0,-1-1 1 0 0,0 0-1 0 0,-4 5 1 0 0,-3-1-18 0 0,1 1 1 0 0,-1-1-1 0 0,0 0 1 0 0,0-1-1 0 0,0 0 1 0 0,-1-1-1 0 0,-12 4 0 0 0,-75 19-604 0 0,77-23 430 0 0,-67 15-804 0 0,-16 2-433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1:10.004"/>
    </inkml:context>
    <inkml:brush xml:id="br0">
      <inkml:brushProperty name="width" value="0.1" units="cm"/>
      <inkml:brushProperty name="height" value="0.1" units="cm"/>
      <inkml:brushProperty name="color" value="#E71224"/>
    </inkml:brush>
  </inkml:definitions>
  <inkml:trace contextRef="#ctx0" brushRef="#br0">308 116 6377 0 0,'-157'-33'1701'0'0,"73"18"-397"0"0,57 6-932 0 0,22 7-163 0 0,1 0 0 0 0,0 0 0 0 0,-1 1 0 0 0,0 0 0 0 0,1 0-1 0 0,-8-1 1 0 0,119 13 2567 0 0,520-1-771 0 0,-13 11-1524 0 0,-311-9-342 0 0,-280-10-123 0 0,31-2 121 0 0,-126-32-796 0 0,15 9-1417 0 0,-27-13-2380 0 0,61 23 3118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1:10.394"/>
    </inkml:context>
    <inkml:brush xml:id="br0">
      <inkml:brushProperty name="width" value="0.1" units="cm"/>
      <inkml:brushProperty name="height" value="0.1" units="cm"/>
      <inkml:brushProperty name="color" value="#E71224"/>
    </inkml:brush>
  </inkml:definitions>
  <inkml:trace contextRef="#ctx0" brushRef="#br0">1 16 6785 0 0,'11'-16'2806'0'0,"-8"17"-2426"0"0,0-1 1 0 0,0 1-1 0 0,0 0 0 0 0,-1 0 0 0 0,1 1 1 0 0,0-1-1 0 0,4 3 0 0 0,11 5 231 0 0,115 31 1848 0 0,-76-25-1677 0 0,76 32 0 0 0,-117-41-722 0 0,0 2 0 0 0,-1 0-1 0 0,0 1 1 0 0,-1 1 0 0 0,1 0 0 0 0,-2 0 0 0 0,0 2-1 0 0,0 0 1 0 0,13 16 0 0 0,-23-25-58 0 0,0 0 0 0 0,0 1 0 0 0,-1 0 0 0 0,1 0 0 0 0,-1 0 0 0 0,0 0 0 0 0,0 0 0 0 0,0 0 1 0 0,0 0-1 0 0,-1 1 0 0 0,0-1 0 0 0,0 1 0 0 0,0-1 0 0 0,0 1 0 0 0,-1-1 0 0 0,0 1 0 0 0,0-1 0 0 0,0 1 0 0 0,0-1 0 0 0,-1 1 0 0 0,0-1 0 0 0,0 1 0 0 0,0-1 0 0 0,0 1 0 0 0,-1-1 1 0 0,1 0-1 0 0,-1 0 0 0 0,0 1 0 0 0,-1-1 0 0 0,1-1 0 0 0,-1 1 0 0 0,-3 4 0 0 0,-5 4-59 0 0,-1-1 0 0 0,1 0 0 0 0,-2 0 0 0 0,0-2 0 0 0,0 0-1 0 0,-19 10 1 0 0,-8 2-579 0 0,-46 15-1 0 0,-11 0-686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1:11.639"/>
    </inkml:context>
    <inkml:brush xml:id="br0">
      <inkml:brushProperty name="width" value="0.1" units="cm"/>
      <inkml:brushProperty name="height" value="0.1" units="cm"/>
      <inkml:brushProperty name="color" value="#E71224"/>
    </inkml:brush>
  </inkml:definitions>
  <inkml:trace contextRef="#ctx0" brushRef="#br0">70 143 6881 0 0,'-28'-2'292'0'0,"-13"-4"1594"0"0,45 6-1691 0 0,-1 0 1 0 0,1 0 0 0 0,0 0-1 0 0,-1 0 1 0 0,1 0 0 0 0,-1-1-1 0 0,6-1 1 0 0,9-1 10 0 0,270-6 1191 0 0,-175 9-983 0 0,222-1 502 0 0,393-16-464 0 0,-680 14-557 0 0,0-3 0 0 0,64-15 0 0 0,-109 20 60 0 0,-1 1-1 0 0,1-1 1 0 0,0 0-1 0 0,-1 0 1 0 0,1 0 0 0 0,-1-1-1 0 0,0 1 1 0 0,1 0-1 0 0,-1-1 1 0 0,0 0 0 0 0,0 1-1 0 0,4-5 1 0 0,-6 6 6 0 0,0-1 0 0 0,1 1 0 0 0,-1-1 1 0 0,0 0-1 0 0,1 1 0 0 0,-1-1 0 0 0,0 1 1 0 0,0-1-1 0 0,0 0 0 0 0,0 1 0 0 0,1-1 0 0 0,-1 0 1 0 0,0 1-1 0 0,0-1 0 0 0,0 0 0 0 0,0 1 1 0 0,0-1-1 0 0,-1 0 0 0 0,1 1 0 0 0,0-2 0 0 0,-1 1-53 0 0,1-1 0 0 0,-1 1-1 0 0,0 0 1 0 0,0 0-1 0 0,0-1 1 0 0,0 1-1 0 0,0 0 1 0 0,0 0-1 0 0,0 0 1 0 0,0 0 0 0 0,0 0-1 0 0,-3-1 1 0 0,0-1-169 0 0,0 1-1 0 0,-1 0 1 0 0,1 0 0 0 0,-1 0 0 0 0,0 0 0 0 0,0 1 0 0 0,-5-2 0 0 0,-16-2-953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1:11.964"/>
    </inkml:context>
    <inkml:brush xml:id="br0">
      <inkml:brushProperty name="width" value="0.1" units="cm"/>
      <inkml:brushProperty name="height" value="0.1" units="cm"/>
      <inkml:brushProperty name="color" value="#E71224"/>
    </inkml:brush>
  </inkml:definitions>
  <inkml:trace contextRef="#ctx0" brushRef="#br0">19 10 8037 0 0,'-16'-5'529'0'0,"13"2"129"0"0,12 2 265 0 0,52 5 487 0 0,0 2-1 0 0,100 25 1 0 0,-147-28-1339 0 0,120 30 385 0 0,-113-27-416 0 0,-1 1 0 0 0,0 1 0 0 0,-1 1 1 0 0,24 15-1 0 0,-38-22-35 0 0,-1 1-1 0 0,0 0 1 0 0,0 1-1 0 0,0-1 1 0 0,0 1 0 0 0,0-1-1 0 0,-1 1 1 0 0,1 0 0 0 0,-1 1-1 0 0,0-1 1 0 0,3 6-1 0 0,-5-8-4 0 0,-1 1 1 0 0,1 0-1 0 0,0-1 0 0 0,-1 1 0 0 0,1 0 0 0 0,-1-1 1 0 0,0 1-1 0 0,0 0 0 0 0,0-1 0 0 0,0 1 0 0 0,0 0 0 0 0,-1-1 1 0 0,1 1-1 0 0,-1-1 0 0 0,0 1 0 0 0,0 0 0 0 0,0-1 0 0 0,0 1 1 0 0,0-1-1 0 0,0 0 0 0 0,-1 1 0 0 0,1-1 0 0 0,-3 2 0 0 0,-5 7-72 0 0,0 0 0 0 0,-1-1 0 0 0,0-1 0 0 0,0 0 0 0 0,-1 0 0 0 0,-1-1 0 0 0,-24 13 0 0 0,-97 40-1024 0 0,106-50 810 0 0,-92 35-1058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1:13"/>
    </inkml:context>
    <inkml:brush xml:id="br0">
      <inkml:brushProperty name="width" value="0.1" units="cm"/>
      <inkml:brushProperty name="height" value="0.1" units="cm"/>
      <inkml:brushProperty name="color" value="#E71224"/>
    </inkml:brush>
  </inkml:definitions>
  <inkml:trace contextRef="#ctx0" brushRef="#br0">66 8 7937 0 0,'0'0'-91'0'0,"-11"3"143"0"0,-33 10 75 0 0,33-10 1742 0 0,34 0-1677 0 0,-5 1-147 0 0,13 1 32 0 0,0-1-1 0 0,1-1 1 0 0,34-1-1 0 0,252-7 280 0 0,274-14-665 0 0,-572 18 203 0 0,96-13-1306 0 0,-83 5 615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1:13.338"/>
    </inkml:context>
    <inkml:brush xml:id="br0">
      <inkml:brushProperty name="width" value="0.1" units="cm"/>
      <inkml:brushProperty name="height" value="0.1" units="cm"/>
      <inkml:brushProperty name="color" value="#E71224"/>
    </inkml:brush>
  </inkml:definitions>
  <inkml:trace contextRef="#ctx0" brushRef="#br0">244 18 8001 0 0,'42'-9'569'0'0,"-34"7"-401"0"0,0 0 0 0 0,0 0 0 0 0,14-1 0 0 0,6 3 251 0 0,0 1 0 0 0,0 2 0 0 0,0 0 1 0 0,46 13-1 0 0,-29-3-55 0 0,-1 2 0 0 0,44 22 0 0 0,-59-24-164 0 0,0 2 1 0 0,39 27-1 0 0,-60-36-161 0 0,0-1-1 0 0,-1 1 1 0 0,0 0 0 0 0,0 1 0 0 0,-1 0 0 0 0,1 0-1 0 0,-2 1 1 0 0,1-1 0 0 0,-1 1 0 0 0,0 0 0 0 0,-1 1-1 0 0,0-1 1 0 0,4 11 0 0 0,-7-14-24 0 0,0 0 0 0 0,0 0 0 0 0,0 0 0 0 0,-1 0 0 0 0,0 0 0 0 0,0 0 0 0 0,0 0 0 0 0,0-1 0 0 0,-1 1 0 0 0,0 0 0 0 0,0 0 0 0 0,0 0-1 0 0,-3 5 1 0 0,1-2 2 0 0,-1-1-1 0 0,0 0 0 0 0,0 0 1 0 0,-1 0-1 0 0,0 0 0 0 0,0-1 1 0 0,-9 9-1 0 0,-4 0 1 0 0,0 0-1 0 0,-1 0 1 0 0,-1-2-1 0 0,-36 18 1 0 0,-5-1-182 0 0,-2-4 0 0 0,-70 21 1 0 0,-139 27-1131 0 0,255-70 1183 0 0,-165 39-1219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1:14.739"/>
    </inkml:context>
    <inkml:brush xml:id="br0">
      <inkml:brushProperty name="width" value="0.1" units="cm"/>
      <inkml:brushProperty name="height" value="0.1" units="cm"/>
      <inkml:brushProperty name="color" value="#E71224"/>
    </inkml:brush>
  </inkml:definitions>
  <inkml:trace contextRef="#ctx0" brushRef="#br0">0 218 4756 0 0,'4'-29'285'0'0,"-4"28"-264"0"0,0 0-1 0 0,0 1 1 0 0,0-1 0 0 0,0 0 0 0 0,1 1-1 0 0,-1-1 1 0 0,0 0 0 0 0,0 1 0 0 0,1-1-1 0 0,-1 1 1 0 0,0-1 0 0 0,1 1 0 0 0,-1-1-1 0 0,1 1 1 0 0,-1-1 0 0 0,1 1 0 0 0,-1-1-1 0 0,1 1 1 0 0,-1-1 0 0 0,1 1 0 0 0,-1 0-1 0 0,1-1 1 0 0,0 1 0 0 0,-1 0 0 0 0,1-1-1 0 0,-1 1 1 0 0,1 0 0 0 0,0 0 0 0 0,-1 0-1 0 0,1 0 1 0 0,0 0 0 0 0,-1 0 0 0 0,1 0-1 0 0,0 0 1 0 0,-1 0 0 0 0,1 0 0 0 0,0 0-1 0 0,-1 0 1 0 0,1 0 0 0 0,0 0 0 0 0,-1 1-1 0 0,2-1 1 0 0,-1 1 6 0 0,1 0 0 0 0,-1 1-1 0 0,0-1 1 0 0,0 0 0 0 0,0 1-1 0 0,0-1 1 0 0,0 0 0 0 0,0 1 0 0 0,0-1-1 0 0,0 1 1 0 0,0 0 0 0 0,-1-1-1 0 0,1 1 1 0 0,0 0 0 0 0,0 2-1 0 0,5 28 178 0 0,0 21-78 0 0,8 43-74 0 0,-14-95-43 0 0,0 1 0 0 0,0-1-1 0 0,1 0 1 0 0,-1 0 0 0 0,1 1 0 0 0,-1-1-1 0 0,0 0 1 0 0,1 0 0 0 0,0 0 0 0 0,-1 0 0 0 0,1 0-1 0 0,0 0 1 0 0,-1 0 0 0 0,1 0 0 0 0,0 0-1 0 0,0 0 1 0 0,0 0 0 0 0,1 1 0 0 0,-1-2-7 0 0,0 0 1 0 0,0 0-1 0 0,0 0 1 0 0,-1 0 0 0 0,1 1-1 0 0,0-1 1 0 0,0 0-1 0 0,0 0 1 0 0,-1-1-1 0 0,1 1 1 0 0,0 0-1 0 0,0 0 1 0 0,0 0-1 0 0,-1 0 1 0 0,1-1-1 0 0,0 1 1 0 0,0 0 0 0 0,-1-1-1 0 0,1 1 1 0 0,0-1-1 0 0,0 0 1 0 0,5-4-15 0 0,0 0 1 0 0,-1 0-1 0 0,1-1 1 0 0,7-10-1 0 0,-7 9-6 0 0,237-250-7 0 0,-242 257 25 0 0,11-13-5 0 0,1 1 0 0 0,1 0 0 0 0,0 2 1 0 0,0-1-1 0 0,1 2 0 0 0,1 0 0 0 0,21-9 0 0 0,-35 17 1 0 0,1 0-1 0 0,0 0 1 0 0,0 0 0 0 0,0 1-1 0 0,0-1 1 0 0,0 1-1 0 0,0 0 1 0 0,0 0-1 0 0,-1 0 1 0 0,1 0 0 0 0,0 0-1 0 0,0 0 1 0 0,5 2-1 0 0,-6-1-22 0 0,0 0 0 0 0,0 0 0 0 0,0 1 0 0 0,0-1 0 0 0,-1 0 0 0 0,1 1-1 0 0,0-1 1 0 0,-1 1 0 0 0,1-1 0 0 0,-1 1 0 0 0,0 0 0 0 0,1-1 0 0 0,-1 1-1 0 0,0 0 1 0 0,0 0 0 0 0,0 0 0 0 0,0 0 0 0 0,0 0 0 0 0,0 2 0 0 0,4 17-429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42.975"/>
    </inkml:context>
    <inkml:brush xml:id="br0">
      <inkml:brushProperty name="width" value="0.1" units="cm"/>
      <inkml:brushProperty name="height" value="0.1" units="cm"/>
      <inkml:brushProperty name="color" value="#E71224"/>
    </inkml:brush>
  </inkml:definitions>
  <inkml:trace contextRef="#ctx0" brushRef="#br0">18 153 5481 0 0,'-3'-7'41'0'0,"1"-1"0"0"0,-1 1 0 0 0,2-1 1 0 0,-1 0-1 0 0,1 0 0 0 0,0 1 0 0 0,1-1 1 0 0,0 0-1 0 0,0 0 0 0 0,1 0 0 0 0,0 0 1 0 0,0 0-1 0 0,1 1 0 0 0,0-1 0 0 0,4-11 1 0 0,-5 18-33 0 0,0-1 1 0 0,0 1 0 0 0,0 0-1 0 0,0 0 1 0 0,0 0 0 0 0,0 0-1 0 0,0 0 1 0 0,0 0-1 0 0,0 0 1 0 0,0 0 0 0 0,0 1-1 0 0,1-1 1 0 0,-1 0 0 0 0,0 1-1 0 0,1-1 1 0 0,-1 1 0 0 0,0-1-1 0 0,4 1 1 0 0,-2-1-10 0 0,1 1 0 0 0,0 0 0 0 0,0 0-1 0 0,-1 0 1 0 0,1 0 0 0 0,0 1 0 0 0,4 1 0 0 0,5 2 10 0 0,0 0 0 0 0,24 12 0 0 0,-36-16-3 0 0,38 21 133 0 0,-1 1-1 0 0,-1 2 1 0 0,-1 2 0 0 0,-1 1 0 0 0,-2 1-1 0 0,57 62 1 0 0,-82-80-80 0 0,0 0 0 0 0,0 0 1 0 0,-1 1-1 0 0,8 15 0 0 0,-13-24-33 0 0,-1 0 0 0 0,0 1 1 0 0,0-1-1 0 0,0 0 0 0 0,0 1 0 0 0,-1-1 0 0 0,1 1 0 0 0,-1-1 0 0 0,1 1 1 0 0,-1-1-1 0 0,0 1 0 0 0,0-1 0 0 0,0 1 0 0 0,0 0 0 0 0,-1-1 0 0 0,1 1 1 0 0,-1-1-1 0 0,1 1 0 0 0,-1-1 0 0 0,0 0 0 0 0,0 1 0 0 0,0-1 0 0 0,0 0 0 0 0,0 1 1 0 0,-1-1-1 0 0,1 0 0 0 0,-1 0 0 0 0,-2 3 0 0 0,-3 0 23 0 0,0 1-1 0 0,0-1 1 0 0,-1-1 0 0 0,0 1 0 0 0,0-1-1 0 0,0-1 1 0 0,0 0 0 0 0,-1 0-1 0 0,1 0 1 0 0,-1-1 0 0 0,0 0-1 0 0,-10 0 1 0 0,-17 2-13 0 0,-59-3-1 0 0,77-1-48 0 0,-6-1-28 0 0,0 2-224 0 0,1-2 0 0 0,-1-1 0 0 0,-43-8 0 0 0,22-1-1013 0 0,30 5 382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1:15.148"/>
    </inkml:context>
    <inkml:brush xml:id="br0">
      <inkml:brushProperty name="width" value="0.1" units="cm"/>
      <inkml:brushProperty name="height" value="0.1" units="cm"/>
      <inkml:brushProperty name="color" value="#E71224"/>
    </inkml:brush>
  </inkml:definitions>
  <inkml:trace contextRef="#ctx0" brushRef="#br0">0 86 6973 0 0,'3'-8'15'0'0,"4"-3"255"0"0,3 52-266 0 0,-7-28-11 0 0,23 77-8 0 0,-22-80 21 0 0,0 0 1 0 0,1 0-1 0 0,0-1 1 0 0,0 1 0 0 0,1-1-1 0 0,12 13 1 0 0,-17-20 4 0 0,0-1 0 0 0,1 0 0 0 0,-1 1-1 0 0,1-1 1 0 0,-1 0 0 0 0,1 0 0 0 0,-1 0 0 0 0,1 0 0 0 0,0 0-1 0 0,0-1 1 0 0,-1 1 0 0 0,1 0 0 0 0,0-1 0 0 0,0 0 0 0 0,0 1-1 0 0,0-1 1 0 0,-1 0 0 0 0,1 0 0 0 0,0 0 0 0 0,0 0 0 0 0,0 0-1 0 0,0 0 1 0 0,0 0 0 0 0,0-1 0 0 0,-1 1 0 0 0,1-1 0 0 0,0 0-1 0 0,0 1 1 0 0,-1-1 0 0 0,1 0 0 0 0,0 0 0 0 0,-1 0 0 0 0,1 0-1 0 0,1-1 1 0 0,7-6 50 0 0,-1 1-1 0 0,0-1 1 0 0,-1-1-1 0 0,11-12 1 0 0,-12 13-43 0 0,33-37 278 0 0,3 1 1 0 0,83-64-1 0 0,-119 102-293 0 0,1 1 0 0 0,0 0 0 0 0,0 1 0 0 0,1-1 0 0 0,12-3 0 0 0,-19 7-51 0 0,0 0 0 0 0,1 0 0 0 0,-1 1 1 0 0,1-1-1 0 0,-1 1 0 0 0,1 0 0 0 0,-1-1 1 0 0,1 1-1 0 0,-1 0 0 0 0,1 0 0 0 0,-1 1 1 0 0,1-1-1 0 0,-1 1 0 0 0,1-1 0 0 0,-1 1 0 0 0,0 0 1 0 0,1 0-1 0 0,-1 0 0 0 0,0 0 0 0 0,1 0 1 0 0,-1 0-1 0 0,0 0 0 0 0,0 1 0 0 0,0-1 0 0 0,2 3 1 0 0,8 11-651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1:15.574"/>
    </inkml:context>
    <inkml:brush xml:id="br0">
      <inkml:brushProperty name="width" value="0.1" units="cm"/>
      <inkml:brushProperty name="height" value="0.1" units="cm"/>
      <inkml:brushProperty name="color" value="#E71224"/>
    </inkml:brush>
  </inkml:definitions>
  <inkml:trace contextRef="#ctx0" brushRef="#br0">112 186 6409 0 0,'0'-1'0'0'0,"-1"0"0"0"0,1 0 0 0 0,0 1 1 0 0,0-1-1 0 0,0 0 0 0 0,-1 0 1 0 0,1 0-1 0 0,-1 1 0 0 0,1-1 1 0 0,0 0-1 0 0,-1 1 0 0 0,1-1 0 0 0,-1 0 1 0 0,1 1-1 0 0,-1-1 0 0 0,0 0 1 0 0,1 1-1 0 0,-1-1 0 0 0,0 1 1 0 0,1-1-1 0 0,-1 1 0 0 0,0 0 0 0 0,0-1 1 0 0,1 1-1 0 0,-1 0 0 0 0,0-1 1 0 0,0 1-1 0 0,1 0 0 0 0,-1 0 1 0 0,-1-1-1 0 0,0 2 0 0 0,1-1 1 0 0,-1 1 0 0 0,1-1-1 0 0,0 1 1 0 0,-1 0-1 0 0,1 0 1 0 0,0-1-1 0 0,-1 1 1 0 0,1 0-1 0 0,0 0 1 0 0,0 0 0 0 0,0 0-1 0 0,0 1 1 0 0,0-1-1 0 0,0 0 1 0 0,0 0-1 0 0,-1 3 1 0 0,-14 19 9 0 0,8-12-11 0 0,0 1 0 0 0,0-1 0 0 0,2 1 0 0 0,-1 1 0 0 0,2-1 0 0 0,-6 18 0 0 0,10-28 30 0 0,1 0-1 0 0,0 0 0 0 0,-1 0 1 0 0,1 0-1 0 0,0 0 1 0 0,0 0-1 0 0,1 1 1 0 0,-1-1-1 0 0,0 0 0 0 0,1 0 1 0 0,-1 0-1 0 0,1 0 1 0 0,0 0-1 0 0,-1 0 0 0 0,1 0 1 0 0,0 0-1 0 0,0 0 1 0 0,0-1-1 0 0,1 1 0 0 0,-1 0 1 0 0,0 0-1 0 0,1-1 1 0 0,-1 1-1 0 0,1-1 0 0 0,-1 0 1 0 0,1 1-1 0 0,0-1 1 0 0,0 0-1 0 0,0 0 0 0 0,-1 0 1 0 0,1 0-1 0 0,0 0 1 0 0,0 0-1 0 0,0-1 0 0 0,0 1 1 0 0,1-1-1 0 0,-1 1 1 0 0,0-1-1 0 0,0 0 0 0 0,0 0 1 0 0,0 0-1 0 0,0 0 1 0 0,0 0-1 0 0,0 0 1 0 0,1-1-1 0 0,-1 1 0 0 0,3-2 1 0 0,26-12 592 0 0,-1-1 0 0 0,35-24 0 0 0,2-1-20 0 0,192-93 390 0 0,-176 95-1413 0 0,105-30 0 0 0,-144 55-323 0 0,-7 6-227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1:24.820"/>
    </inkml:context>
    <inkml:brush xml:id="br0">
      <inkml:brushProperty name="width" value="0.1" units="cm"/>
      <inkml:brushProperty name="height" value="0.1" units="cm"/>
      <inkml:brushProperty name="color" value="#E71224"/>
    </inkml:brush>
  </inkml:definitions>
  <inkml:trace contextRef="#ctx0" brushRef="#br0">221 269 7969 0 0,'1'-1'32'0'0,"0"-1"1"0"0,0 1 0 0 0,0-1-1 0 0,0 1 1 0 0,0-1 0 0 0,0 0 0 0 0,-1 0-1 0 0,1 1 1 0 0,-1-1 0 0 0,1-3-1 0 0,7-16 285 0 0,-2 10-162 0 0,1 1-1 0 0,0-1 0 0 0,0 2 0 0 0,1-1 1 0 0,1 1-1 0 0,-1 0 0 0 0,2 1 0 0 0,11-9 1 0 0,-18 15-138 0 0,6-4 239 0 0,0 0-1 0 0,-1-1 1 0 0,0 0 0 0 0,0-1-1 0 0,6-8 1 0 0,-12 15-210 0 0,-1 0 0 0 0,0 0 0 0 0,0-1 0 0 0,0 1 0 0 0,-1-1 0 0 0,1 1 0 0 0,0-1 0 0 0,0 1-1 0 0,-1-1 1 0 0,1 0 0 0 0,-1 1 0 0 0,0-1 0 0 0,1 0 0 0 0,-1 1 0 0 0,0-1 0 0 0,0 0 0 0 0,0 1 0 0 0,0-1 0 0 0,0 0 0 0 0,0 1 0 0 0,-1-1 0 0 0,1 0 0 0 0,0 1 0 0 0,-1-1 0 0 0,0 1-1 0 0,1-1 1 0 0,-1 0 0 0 0,0 1 0 0 0,0-1 0 0 0,1 1 0 0 0,-1 0 0 0 0,0-1 0 0 0,-1 1 0 0 0,1 0 0 0 0,0 0 0 0 0,0-1 0 0 0,0 1 0 0 0,-1 0 0 0 0,1 0 0 0 0,-2 0 0 0 0,-2-2-35 0 0,0 0 1 0 0,-1 0-1 0 0,1 1 1 0 0,-1 0 0 0 0,1 0-1 0 0,-1 0 1 0 0,1 1 0 0 0,-1 0-1 0 0,0 0 1 0 0,0 1 0 0 0,0-1-1 0 0,0 1 1 0 0,1 0 0 0 0,-1 1-1 0 0,-10 1 1 0 0,-3 2-24 0 0,-1 0 1 0 0,1 2-1 0 0,-25 10 1 0 0,28-10 0 0 0,0 2 0 0 0,0 0 0 0 0,1 1 0 0 0,0 0 1 0 0,1 1-1 0 0,-24 21 0 0 0,34-27 2 0 0,0 0 0 0 0,0 1 1 0 0,1-1-1 0 0,0 1 0 0 0,-1 0 0 0 0,1 0 0 0 0,1 0 0 0 0,-1 0 1 0 0,1 0-1 0 0,-3 11 0 0 0,4-12 4 0 0,1 0 0 0 0,-1 0 0 0 0,1 0 0 0 0,0 0 1 0 0,0 0-1 0 0,1 0 0 0 0,-1 0 0 0 0,1 0 0 0 0,0 0 0 0 0,0 0 0 0 0,0 0 0 0 0,0 0 0 0 0,1-1 0 0 0,0 1 1 0 0,0 0-1 0 0,0-1 0 0 0,2 4 0 0 0,4 3 6 0 0,0 0 0 0 0,1 0 0 0 0,0-1 0 0 0,0 0 0 0 0,1-1 0 0 0,20 14 0 0 0,73 36 15 0 0,-54-32-12 0 0,29 14-18 0 0,36 20-25 0 0,-99-50 36 0 0,0 0 0 0 0,-1 0 1 0 0,0 1-1 0 0,-1 1 1 0 0,13 14-1 0 0,-24-24 10 0 0,-1-1 0 0 0,0 0 0 0 0,0 1 0 0 0,1-1 0 0 0,-1 1 0 0 0,0 0 0 0 0,0-1 0 0 0,-1 1 1 0 0,1 0-1 0 0,0 0 0 0 0,0-1 0 0 0,-1 1 0 0 0,1 0 0 0 0,-1 0 0 0 0,0 0 0 0 0,1 0 0 0 0,-1 0 0 0 0,0 0 0 0 0,0 0 0 0 0,0 0 0 0 0,-1 0 1 0 0,1-1-1 0 0,-1 4 0 0 0,0-2 5 0 0,0-1 0 0 0,-1 0 0 0 0,1 0 0 0 0,-1 0 0 0 0,0 0 0 0 0,1 0 0 0 0,-1-1 0 0 0,0 1 0 0 0,0 0 0 0 0,0-1 0 0 0,0 1 0 0 0,0-1 0 0 0,0 0 0 0 0,-1 0 0 0 0,1 0 0 0 0,0 0 0 0 0,-1 0 1 0 0,-2 0-1 0 0,-15 5 12 0 0,-1-1 1 0 0,0-1 0 0 0,-1-1 0 0 0,1-1 0 0 0,-28-1-1 0 0,0-3 30 0 0,-57-10 0 0 0,98 12-143 0 0,1-1 0 0 0,-1 0 0 0 0,1-1-1 0 0,-1 0 1 0 0,1 0 0 0 0,0-1 0 0 0,0 0-1 0 0,0 0 1 0 0,1 0 0 0 0,-1-1-1 0 0,1 0 1 0 0,-1 0 0 0 0,1-1 0 0 0,-9-8-1 0 0,14 11 0 0 0,0 1 0 0 0,0-1 0 0 0,0 1 0 0 0,1-1 0 0 0,-1 0 0 0 0,0 1 0 0 0,1-1 0 0 0,-1 1 0 0 0,1-1 0 0 0,0 0 0 0 0,-1 0 0 0 0,1 1 0 0 0,0-1 0 0 0,0 0 0 0 0,0 0 0 0 0,0 1 0 0 0,0-1 0 0 0,1 0 0 0 0,-1 0 0 0 0,0 1 0 0 0,1-1 0 0 0,0 0 0 0 0,-1 1 0 0 0,1-1 0 0 0,0 1 0 0 0,0-1 0 0 0,1-2 0 0 0,3-3-385 0 0,0 0-1 0 0,0 0 0 0 0,1 1 1 0 0,11-11-1 0 0,10-5-783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1:25.189"/>
    </inkml:context>
    <inkml:brush xml:id="br0">
      <inkml:brushProperty name="width" value="0.1" units="cm"/>
      <inkml:brushProperty name="height" value="0.1" units="cm"/>
      <inkml:brushProperty name="color" value="#E71224"/>
    </inkml:brush>
  </inkml:definitions>
  <inkml:trace contextRef="#ctx0" brushRef="#br0">0 8 8661 0 0,'1'0'1'0'0,"-1"-1"-1"0"0,0 1 1 0 0,0 0 0 0 0,0-1 0 0 0,0 1 0 0 0,0 0-1 0 0,0-1 1 0 0,0 1 0 0 0,0 0 0 0 0,1-1 0 0 0,-1 1-1 0 0,0 0 1 0 0,0-1 0 0 0,1 1 0 0 0,-1 0 0 0 0,0 0-1 0 0,0-1 1 0 0,1 1 0 0 0,-1 0 0 0 0,0 0-1 0 0,0-1 1 0 0,1 1 0 0 0,-1 0 0 0 0,0 0 0 0 0,1 0-1 0 0,-1 0 1 0 0,0 0 0 0 0,1-1 0 0 0,-1 1 0 0 0,1 0-1 0 0,-1 0 1 0 0,0 0 0 0 0,1 0 0 0 0,-1 0 0 0 0,1 0-1 0 0,21 3 456 0 0,21 12 392 0 0,-34-11-756 0 0,0 0 1 0 0,1 1-1 0 0,-2 1 0 0 0,1 0 1 0 0,-1 0-1 0 0,0 0 0 0 0,0 1 1 0 0,0 0-1 0 0,-1 1 0 0 0,0 0 1 0 0,-1 0-1 0 0,0 0 1 0 0,0 1-1 0 0,0 0 0 0 0,-2 0 1 0 0,1 0-1 0 0,-1 0 0 0 0,0 1 1 0 0,-1 0-1 0 0,0 0 0 0 0,0 0 1 0 0,1 18-1 0 0,-2-8-165 0 0,-1 0 0 0 0,-1 0 0 0 0,-1 0 0 0 0,-1-1 1 0 0,-5 27-1 0 0,-4 37-2214 0 0,11-64 1307 0 0,2 1-128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1:25.729"/>
    </inkml:context>
    <inkml:brush xml:id="br0">
      <inkml:brushProperty name="width" value="0.1" units="cm"/>
      <inkml:brushProperty name="height" value="0.1" units="cm"/>
      <inkml:brushProperty name="color" value="#E71224"/>
    </inkml:brush>
  </inkml:definitions>
  <inkml:trace contextRef="#ctx0" brushRef="#br0">87 122 7937 0 0,'-16'-13'171'0'0,"6"6"158"0"0,0-1 0 0 0,0 0-1 0 0,1-1 1 0 0,0 0 0 0 0,-10-12-1 0 0,18 20-277 0 0,1 1 1 0 0,0-1-1 0 0,0 1 0 0 0,-1-1 0 0 0,1 1 0 0 0,0-1 0 0 0,0 1 0 0 0,-1-1 0 0 0,1 1 1 0 0,0-1-1 0 0,0 1 0 0 0,0-1 0 0 0,0 1 0 0 0,0-1 0 0 0,0 1 0 0 0,0-1 0 0 0,0 1 1 0 0,0-1-1 0 0,0 1 0 0 0,0-1 0 0 0,0 1 0 0 0,0-1 0 0 0,1 1 0 0 0,-1-1 1 0 0,0 1-1 0 0,0-1 0 0 0,1 1 0 0 0,-1-1 0 0 0,0 1 0 0 0,1-1 0 0 0,17-10 519 0 0,26 0-407 0 0,-42 11-137 0 0,30-4-32 0 0,1 1 0 0 0,1 1-1 0 0,-1 2 1 0 0,0 2-1 0 0,0 0 1 0 0,0 3 0 0 0,-1 0-1 0 0,1 2 1 0 0,35 13-1 0 0,-64-18 1 0 0,0-1 0 0 0,0 1 1 0 0,0 0-1 0 0,-1 0 0 0 0,1 0 0 0 0,-1 0 0 0 0,1 1 0 0 0,-1 0 0 0 0,0-1 0 0 0,0 1 0 0 0,5 7 0 0 0,-7-9 2 0 0,-1 0 1 0 0,1 1 0 0 0,0-1-1 0 0,-1 1 1 0 0,1-1 0 0 0,-1 1-1 0 0,1-1 1 0 0,-1 1 0 0 0,0-1-1 0 0,0 1 1 0 0,0 0 0 0 0,0-1-1 0 0,0 1 1 0 0,0-1 0 0 0,0 1 0 0 0,0-1-1 0 0,0 1 1 0 0,-1-1 0 0 0,1 1-1 0 0,-1-1 1 0 0,1 1 0 0 0,-1-1-1 0 0,0 1 1 0 0,0-1 0 0 0,1 0-1 0 0,-1 1 1 0 0,0-1 0 0 0,0 0-1 0 0,0 0 1 0 0,0 1 0 0 0,-1-1-1 0 0,1 0 1 0 0,-2 1 0 0 0,-9 7 8 0 0,1 0-1 0 0,-2-1 1 0 0,1 0 0 0 0,-1-1 0 0 0,0-1 0 0 0,0 0 0 0 0,-1-1 0 0 0,0 0-1 0 0,0-1 1 0 0,0-1 0 0 0,0 0 0 0 0,-1-1 0 0 0,1 0 0 0 0,-18-1-1 0 0,30-1-2 0 0,1 0 0 0 0,0 0 0 0 0,0 0-1 0 0,-1 0 1 0 0,1 0 0 0 0,0 0 0 0 0,0 0-1 0 0,-1-1 1 0 0,1 1 0 0 0,0 0 0 0 0,0-1-1 0 0,0 1 1 0 0,0-1 0 0 0,0 0 0 0 0,-1 1-1 0 0,1-1 1 0 0,0 0 0 0 0,0 0 0 0 0,1 1-1 0 0,-1-1 1 0 0,0 0 0 0 0,-1-2 0 0 0,1 2-16 0 0,1 0 0 0 0,0-1 0 0 0,-1 1 0 0 0,1 0 0 0 0,0 0 0 0 0,0-1 0 0 0,0 1 0 0 0,0 0 0 0 0,0-1 0 0 0,0 1 0 0 0,1 0-1 0 0,-1-1 1 0 0,0 1 0 0 0,1 0 0 0 0,-1 0 0 0 0,1-1 0 0 0,0-1 0 0 0,3-3-66 0 0,-1-1 1 0 0,2 1-1 0 0,-1 0 0 0 0,1 0 0 0 0,-1 1 0 0 0,8-7 0 0 0,-2 4-28 0 0,1-1 0 0 0,0 1 0 0 0,1 1 0 0 0,0 0 0 0 0,0 1 0 0 0,1 0 0 0 0,-1 0 1 0 0,1 2-1 0 0,0 0 0 0 0,1 0 0 0 0,-1 1 0 0 0,1 1 0 0 0,-1 0 0 0 0,1 1 0 0 0,0 0 0 0 0,0 1 0 0 0,-1 1 0 0 0,1 0 0 0 0,0 1 0 0 0,-1 0 0 0 0,1 1 0 0 0,-1 1 0 0 0,0 0 1 0 0,0 0-1 0 0,0 2 0 0 0,-1-1 0 0 0,19 13 0 0 0,-19-10-67 0 0,-7-4 146 0 0,1 1-1 0 0,0-1 1 0 0,-1-1-1 0 0,1 1 1 0 0,1-1-1 0 0,-1 0 1 0 0,0-1-1 0 0,1 0 1 0 0,-1 0-1 0 0,1 0 1 0 0,11 1-1 0 0,-17-3 34 0 0,-1 0 1 0 0,1-1-1 0 0,0 1 1 0 0,-1 0-1 0 0,1-1 0 0 0,-1 1 1 0 0,1-1-1 0 0,-1 1 1 0 0,0-1-1 0 0,1 1 0 0 0,-1-1 1 0 0,1 1-1 0 0,-1-1 1 0 0,0 1-1 0 0,0-1 0 0 0,1 0 1 0 0,-1 1-1 0 0,0-1 1 0 0,0 0-1 0 0,0 1 0 0 0,1-1 1 0 0,-1 1-1 0 0,0-1 1 0 0,0 0-1 0 0,0-1 0 0 0,2-24 90 0 0,-2 17-1 0 0,6-13 190 0 0,-1-8 270 0 0,-5 30-545 0 0,0-1 0 0 0,1 1 0 0 0,-1 0 0 0 0,0-1 1 0 0,0 1-1 0 0,0 0 0 0 0,0-1 0 0 0,0 1 0 0 0,0 0 0 0 0,0-1 0 0 0,0 1 1 0 0,0-1-1 0 0,0 1 0 0 0,0 0 0 0 0,0-1 0 0 0,0 1 0 0 0,0 0 0 0 0,-1-1 1 0 0,1 1-1 0 0,0 0 0 0 0,0-1 0 0 0,0 1 0 0 0,0 0 0 0 0,-1 0 0 0 0,1-1 1 0 0,0 1-1 0 0,0 0 0 0 0,-1 0 0 0 0,1-1 0 0 0,0 1 0 0 0,0 0 0 0 0,-1-1 1 0 0,-9 10-29 0 0,6-5 8 0 0,-47 43-20 0 0,36-36 44 0 0,1 2 1 0 0,0 0-1 0 0,1 0 0 0 0,1 2 1 0 0,-19 26-1 0 0,30-39-10 0 0,0 0 0 0 0,0 0 0 0 0,0 0 0 0 0,0 0 0 0 0,1 0-1 0 0,-1 0 1 0 0,1 0 0 0 0,-1 0 0 0 0,1 0 0 0 0,0 0 0 0 0,-1 4 0 0 0,1-5 0 0 0,1 0 0 0 0,-1 0 1 0 0,0 0-1 0 0,0 0 0 0 0,1 0 1 0 0,-1 0-1 0 0,0 0 0 0 0,1 0 0 0 0,-1 0 1 0 0,1 0-1 0 0,-1 0 0 0 0,1-1 1 0 0,0 1-1 0 0,-1 0 0 0 0,1 0 0 0 0,0-1 1 0 0,0 1-1 0 0,0 0 0 0 0,2 1 6 0 0,-1-1 0 0 0,0 0 0 0 0,1 0 0 0 0,-1 0-1 0 0,1-1 1 0 0,0 1 0 0 0,-1-1 0 0 0,1 1 0 0 0,-1-1-1 0 0,1 0 1 0 0,0 0 0 0 0,-1 0 0 0 0,1 0-1 0 0,-1-1 1 0 0,1 1 0 0 0,5-2 0 0 0,4-3 13 0 0,1 0-1 0 0,-1 0 1 0 0,1-2 0 0 0,-2 1-1 0 0,1-2 1 0 0,-1 1 0 0 0,0-2-1 0 0,-1 1 1 0 0,0-1 0 0 0,0-1-1 0 0,10-13 1 0 0,-13 13 23 0 0,0 1 1 0 0,-1-1-1 0 0,-1 0 1 0 0,0-1-1 0 0,0 1 0 0 0,3-14 1 0 0,1 0 105 0 0,-9 58 139 0 0,1-3-108 0 0,-5 14-19 0 0,2-35-269 0 0,0 0 0 0 0,1 0 0 0 0,0 1 1 0 0,1-1-1 0 0,0 1 0 0 0,1-1 0 0 0,0 0 1 0 0,0 1-1 0 0,7 19 0 0 0,-5-23-2662 0 0,0-13 1757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1:26.066"/>
    </inkml:context>
    <inkml:brush xml:id="br0">
      <inkml:brushProperty name="width" value="0.1" units="cm"/>
      <inkml:brushProperty name="height" value="0.1" units="cm"/>
      <inkml:brushProperty name="color" value="#E71224"/>
    </inkml:brush>
  </inkml:definitions>
  <inkml:trace contextRef="#ctx0" brushRef="#br0">1 0 4312 0 0,'0'9'87'0'0,"0"-8"-41"0"0,0 0-1 0 0,0 1 1 0 0,0-1-1 0 0,0 0 1 0 0,0 1-1 0 0,0-1 0 0 0,0 0 1 0 0,1 1-1 0 0,-1-1 1 0 0,1 0-1 0 0,-1 0 1 0 0,1 1-1 0 0,-1-1 1 0 0,1 0-1 0 0,0 0 1 0 0,-1 0-1 0 0,1 0 1 0 0,2 2-1 0 0,0 0 72 0 0,0 1-1 0 0,0-1 1 0 0,1 0-1 0 0,-1-1 1 0 0,1 1-1 0 0,0 0 1 0 0,0-1-1 0 0,4 2 0 0 0,21 15 460 0 0,-19-10-473 0 0,-1 1 0 0 0,0 0 0 0 0,0 1 0 0 0,-1 0 0 0 0,-1 0 0 0 0,0 0 0 0 0,10 23 0 0 0,-16-32-99 0 0,-1-1-1 0 0,1 1 0 0 0,-1 0 0 0 0,1-1 0 0 0,-1 1 0 0 0,0 0 1 0 0,0 0-1 0 0,0-1 0 0 0,0 1 0 0 0,0 0 0 0 0,0-1 0 0 0,0 1 1 0 0,0 0-1 0 0,-1 0 0 0 0,1-1 0 0 0,-1 1 0 0 0,1 0 1 0 0,-1-1-1 0 0,-1 4 0 0 0,0-2-1 0 0,0-1 1 0 0,0 1-1 0 0,0-1 0 0 0,-1 1 1 0 0,1-1-1 0 0,-1 0 1 0 0,1 0-1 0 0,-1 0 0 0 0,0 0 1 0 0,-3 1-1 0 0,0 0 8 0 0,-2 1 1 0 0,1-2-1 0 0,0 1 0 0 0,0-1 1 0 0,-1 0-1 0 0,1 0 0 0 0,-1-1 1 0 0,-9 1-1 0 0,17-3-11 0 0,0 1 0 0 0,-1 0 0 0 0,1 0 0 0 0,0 0 0 0 0,-1 0 0 0 0,1 0 0 0 0,0-1 0 0 0,0 1 0 0 0,-1 0 0 0 0,1 0 0 0 0,0 0 0 0 0,0-1 0 0 0,-1 1 0 0 0,1 0 0 0 0,0 0 0 0 0,0-1 0 0 0,0 1 0 0 0,-1 0 0 0 0,1 0 0 0 0,0-1 0 0 0,0 1 0 0 0,0 0 0 0 0,0-1 0 0 0,0 1 0 0 0,0 0 0 0 0,0-1 0 0 0,-1 1 0 0 0,1 0 0 0 0,0-1 1 0 0,0 1-1 0 0,0 0 0 0 0,0-1 0 0 0,1 1 0 0 0,-1 0 0 0 0,0-1 0 0 0,0 1 0 0 0,0 0 0 0 0,0-1 0 0 0,0 1 0 0 0,0 0 0 0 0,0 0 0 0 0,1-1 0 0 0,-1 1 0 0 0,0 0 0 0 0,0-1 0 0 0,0 1 0 0 0,0 0 0 0 0,1 0 0 0 0,-1-1 0 0 0,12-20-302 0 0,-9 18 234 0 0,10-20-718 0 0,21-24 1 0 0,-21 31 234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1:26.408"/>
    </inkml:context>
    <inkml:brush xml:id="br0">
      <inkml:brushProperty name="width" value="0.1" units="cm"/>
      <inkml:brushProperty name="height" value="0.1" units="cm"/>
      <inkml:brushProperty name="color" value="#E71224"/>
    </inkml:brush>
  </inkml:definitions>
  <inkml:trace contextRef="#ctx0" brushRef="#br0">11 25 4400 0 0,'2'-3'33'0'0,"0"1"0"0"0,0 0 0 0 0,0-1 0 0 0,0 1 0 0 0,0 0-1 0 0,1 0 1 0 0,4-3 0 0 0,-7 5-13 0 0,1-1 0 0 0,-1 1-1 0 0,1 0 1 0 0,-1-1 0 0 0,1 1 0 0 0,-1 0 0 0 0,1 0-1 0 0,-1-1 1 0 0,1 1 0 0 0,-1 0 0 0 0,1 0 0 0 0,0 0-1 0 0,-1 0 1 0 0,1 0 0 0 0,-1 0 0 0 0,1 0 0 0 0,0 0 0 0 0,-1 0-1 0 0,1 0 1 0 0,-1 0 0 0 0,1 0 0 0 0,0 0 0 0 0,-1 0-1 0 0,1 0 1 0 0,-1 1 0 0 0,1-1 0 0 0,-1 0 0 0 0,1 1-1 0 0,-1-1 1 0 0,1 0 0 0 0,-1 1 0 0 0,1-1 0 0 0,-1 0-1 0 0,1 1 1 0 0,-1-1 0 0 0,0 1 0 0 0,1-1 0 0 0,-1 1-1 0 0,0-1 1 0 0,1 1 0 0 0,-1-1 0 0 0,0 1 0 0 0,0-1-1 0 0,1 1 1 0 0,-1-1 0 0 0,0 2 0 0 0,3 6 151 0 0,-1 1-1 0 0,-1-1 1 0 0,1 1 0 0 0,-1-1-1 0 0,-1 1 1 0 0,0 17 0 0 0,-11 55 18 0 0,6-54-94 0 0,-2 31 0 0 0,6 37 81 0 0,2-56-156 0 0,-2 1 0 0 0,-1-1 1 0 0,-9 45-1 0 0,-15-6-2058 0 0,25-72 1311 0 0</inkml:trace>
  <inkml:trace contextRef="#ctx0" brushRef="#br0" timeOffset="1">140 388 5941 0 0,'13'-9'64'0'0,"4"-1"4"0"0,0 1 32 0 0,2 5-144 0 0,-4 1 188 0 0,4-1-196 0 0,0 2 176 0 0,-2 2-164 0 0,4 0 76 0 0,-4 0-176 0 0,0 0 24 0 0,0 2 28 0 0,-2-2-340 0 0,0 0 27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1:26.760"/>
    </inkml:context>
    <inkml:brush xml:id="br0">
      <inkml:brushProperty name="width" value="0.1" units="cm"/>
      <inkml:brushProperty name="height" value="0.1" units="cm"/>
      <inkml:brushProperty name="color" value="#E71224"/>
    </inkml:brush>
  </inkml:definitions>
  <inkml:trace contextRef="#ctx0" brushRef="#br0">2743 77 6001 0 0,'-117'-26'183'0'0,"-1"6"1"0"0,-212-11-1 0 0,-193 40 573 0 0,423-1-601 0 0,0 5 0 0 0,1 4 0 0 0,-119 37 0 0 0,118-22-22 0 0,1 5 0 0 0,2 4-1 0 0,-173 101 1 0 0,211-104-36 0 0,2 3 0 0 0,1 2-1 0 0,2 3 1 0 0,3 1 0 0 0,1 3-1 0 0,-77 101 1 0 0,109-125 9 0 0,0 1 0 0 0,2 0 0 0 0,-25 56 0 0 0,36-70-48 0 0,0 0 1 0 0,1 0-1 0 0,1 0 0 0 0,0 0 0 0 0,1 0 1 0 0,1 1-1 0 0,0-1 0 0 0,0 1 0 0 0,1-1 1 0 0,1 1-1 0 0,4 23 0 0 0,1-19 22 0 0,0 0-1 0 0,0-1 0 0 0,2 0 0 0 0,0 0 1 0 0,1-1-1 0 0,1 0 0 0 0,0-1 0 0 0,1 0 1 0 0,0-1-1 0 0,2 0 0 0 0,23 22 1 0 0,-1-7 65 0 0,0-2 0 0 0,1-1 0 0 0,72 37 0 0 0,-20-20-60 0 0,2-4 0 0 0,1-4 0 0 0,2-4 0 0 0,149 29 0 0 0,-42-26-235 0 0,238 10 1 0 0,-151-34-484 0 0,0-13 0 0 0,306-43 1 0 0,-441 27-40 0 0,-2-7 0 0 0,-2-6 0 0 0,271-97 1 0 0,-361 105 402 0 0,-1-2 0 0 0,-1-2 0 0 0,-2-3 0 0 0,69-51 1 0 0,-97 62 189 0 0,-1 0 1 0 0,-1-2 0 0 0,-1-1 0 0 0,-1-1-1 0 0,-1-1 1 0 0,-1-1 0 0 0,-1 0 0 0 0,-1-2-1 0 0,-2 0 1 0 0,14-31 0 0 0,-24 44 71 0 0,0 0 0 0 0,-1-1-1 0 0,-1 1 1 0 0,0-1 0 0 0,-1 0 0 0 0,-1 1 0 0 0,0-2 0 0 0,-1 1 0 0 0,-1 0-1 0 0,0 0 1 0 0,-2 0 0 0 0,0 0 0 0 0,0 0 0 0 0,-1 1 0 0 0,-1-1 0 0 0,-1 1 0 0 0,0-1-1 0 0,-1 1 1 0 0,-12-21 0 0 0,2 10 20 0 0,0 1 0 0 0,-2 1 1 0 0,-1 0-1 0 0,-1 2 0 0 0,0 0 0 0 0,-2 2 0 0 0,-1 0 0 0 0,0 1 1 0 0,-39-24-1 0 0,3 9-12 0 0,-1 2-1 0 0,-1 3 1 0 0,-80-25 0 0 0,-97-21-175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1:29.331"/>
    </inkml:context>
    <inkml:brush xml:id="br0">
      <inkml:brushProperty name="width" value="0.1" units="cm"/>
      <inkml:brushProperty name="height" value="0.1" units="cm"/>
      <inkml:brushProperty name="color" value="#E71224"/>
    </inkml:brush>
  </inkml:definitions>
  <inkml:trace contextRef="#ctx0" brushRef="#br0">1 1 7133 0 0,'102'20'801'0'0,"463"32"-774"0"0,-524-49-71 0 0,-27-1-110 0 0,0-1 1 0 0,0-1 0 0 0,0 0 0 0 0,0-1 0 0 0,0 0 0 0 0,18-4 0 0 0,-27 4-351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1:29.686"/>
    </inkml:context>
    <inkml:brush xml:id="br0">
      <inkml:brushProperty name="width" value="0.1" units="cm"/>
      <inkml:brushProperty name="height" value="0.1" units="cm"/>
      <inkml:brushProperty name="color" value="#E71224"/>
    </inkml:brush>
  </inkml:definitions>
  <inkml:trace contextRef="#ctx0" brushRef="#br0">35 1 9465 0 0,'-15'5'-140'0'0,"7"3"148"0"0,-3-5 72 0 0,17 1 20 0 0,-4-1 32 0 0,11 1 32 0 0,0 2 36 0 0,8 3 20 0 0,9 2 124 0 0,10-1-140 0 0,9 5-84 0 0,8 3-28 0 0,11 2-16 0 0,2 1-40 0 0,12 2-148 0 0,-1 2-208 0 0,-1-1-304 0 0,-1 1-284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43.330"/>
    </inkml:context>
    <inkml:brush xml:id="br0">
      <inkml:brushProperty name="width" value="0.1" units="cm"/>
      <inkml:brushProperty name="height" value="0.1" units="cm"/>
      <inkml:brushProperty name="color" value="#E71224"/>
    </inkml:brush>
  </inkml:definitions>
  <inkml:trace contextRef="#ctx0" brushRef="#br0">244 83 9265 0 0,'-1'0'-16'0'0,"-1"0"-1"0"0,1-1 1 0 0,0 1 0 0 0,0 0 0 0 0,0-1 0 0 0,0 1-1 0 0,0-1 1 0 0,0 1 0 0 0,0-1 0 0 0,0 1-1 0 0,0-1 1 0 0,0 0 0 0 0,0 0 0 0 0,0 1 0 0 0,0-1-1 0 0,0 0 1 0 0,1 0 0 0 0,-1 0 0 0 0,0 0-1 0 0,1 0 1 0 0,-2-1 0 0 0,-11-12-17 0 0,-16-3 51 0 0,10 5 409 0 0,-29-13 0 0 0,47 25-425 0 0,1 1 0 0 0,0-1 0 0 0,0 0 0 0 0,-1 0 0 0 0,1 0 0 0 0,0 1 0 0 0,0-1 0 0 0,-1 0 0 0 0,1 1 0 0 0,0-1 0 0 0,0 0 0 0 0,0 1 0 0 0,0-1 0 0 0,-1 0 0 0 0,1 1 0 0 0,0-1 0 0 0,0 0 1 0 0,0 1-1 0 0,0-1 0 0 0,0 0 0 0 0,0 1 0 0 0,0-1 0 0 0,0 0 0 0 0,0 1 0 0 0,0-1 0 0 0,0 0 0 0 0,0 1 0 0 0,0-1 0 0 0,0 1 0 0 0,1-1 0 0 0,-1 0 0 0 0,0 1 0 0 0,0-1 0 0 0,0 0 0 0 0,1 1 0 0 0,3 16 28 0 0,-1-9-19 0 0,1-1 0 0 0,1 0 0 0 0,-1 0 0 0 0,1 0 0 0 0,1-1 1 0 0,-1 0-1 0 0,1 0 0 0 0,0 0 0 0 0,0 0 0 0 0,1-1 0 0 0,10 7 1 0 0,2 0 24 0 0,1-1 1 0 0,42 17 0 0 0,-62-28-38 0 0,0 0 0 0 0,0 0 0 0 0,0 0 0 0 0,0 0 0 0 0,0 0 0 0 0,0 0 0 0 0,-1 0 0 0 0,1 0 0 0 0,0 0 0 0 0,0 0 0 0 0,0 0 0 0 0,0 0 0 0 0,0 0 0 0 0,0 0 0 0 0,0 0 0 0 0,0 0 0 0 0,-1 0 0 0 0,1 0 0 0 0,0 1 0 0 0,0-1 0 0 0,0 0 0 0 0,0 0 0 0 0,0 0 0 0 0,0 0 0 0 0,0 0 0 0 0,0 0 0 0 0,0 0 0 0 0,0 0 0 0 0,0 0 0 0 0,0 1 0 0 0,0-1 0 0 0,0 0 0 0 0,0 0 0 0 0,0 0 0 0 0,0 0 0 0 0,0 0 0 0 0,0 0 0 0 0,0 0 1 0 0,0 1-1 0 0,0-1 0 0 0,0 0 0 0 0,0 0 0 0 0,0 0 0 0 0,0 0 0 0 0,0 0 0 0 0,0 0 0 0 0,0 0 0 0 0,0 1 0 0 0,0-1 0 0 0,0 0 0 0 0,0 0 0 0 0,0 0 0 0 0,0 0 0 0 0,0 0 0 0 0,0 0 0 0 0,0 0 0 0 0,1 0 0 0 0,-1 0 0 0 0,0 0 0 0 0,0 0 0 0 0,0 1 0 0 0,0-1 0 0 0,-20 5-26 0 0,-37 4 25 0 0,44-7 3 0 0,-6 1 58 0 0,0 0 0 0 0,0 2 0 0 0,1 0 1 0 0,-36 16-1 0 0,48-19-18 0 0,1 2 0 0 0,-1-1 1 0 0,1 1-1 0 0,0-1 0 0 0,0 2 0 0 0,0-1 1 0 0,0 0-1 0 0,-5 7 0 0 0,8-8-12 0 0,0 1 0 0 0,0-1 0 0 0,0 0 0 0 0,0 1 0 0 0,1-1 0 0 0,-1 1 0 0 0,1-1-1 0 0,0 1 1 0 0,0 0 0 0 0,0 0 0 0 0,1-1 0 0 0,-1 1 0 0 0,1 0 0 0 0,0 0 0 0 0,0 4 0 0 0,1-3-12 0 0,0 0 0 0 0,0 0 0 0 0,1 0 1 0 0,0 0-1 0 0,-1-1 0 0 0,2 1 0 0 0,-1 0 1 0 0,0-1-1 0 0,1 1 0 0 0,0-1 0 0 0,0 0 0 0 0,0 0 1 0 0,1 0-1 0 0,-1-1 0 0 0,1 1 0 0 0,0-1 1 0 0,0 0-1 0 0,0 0 0 0 0,0 0 0 0 0,1 0 1 0 0,7 3-1 0 0,8 3 5 0 0,-1-1 1 0 0,1-1 0 0 0,39 9 0 0 0,-32-9-394 0 0,0-1 0 0 0,0-2 1 0 0,1-1-1 0 0,-1 0 0 0 0,48-4 1 0 0,-36-4-533 0 0,-1 1-173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1:34.089"/>
    </inkml:context>
    <inkml:brush xml:id="br0">
      <inkml:brushProperty name="width" value="0.1" units="cm"/>
      <inkml:brushProperty name="height" value="0.1" units="cm"/>
      <inkml:brushProperty name="color" value="#E71224"/>
    </inkml:brush>
  </inkml:definitions>
  <inkml:trace contextRef="#ctx0" brushRef="#br0">89 91 6221 0 0,'0'0'1358'0'0,"-12"-12"-887"0"0,-36-37 68 0 0,36 37 2596 0 0,11 11-3063 0 0,-1 0-1 0 0,1 0 0 0 0,0 0 0 0 0,-1 0 0 0 0,1 0 0 0 0,0 0 1 0 0,0 0-1 0 0,0-1 0 0 0,0 1 0 0 0,-1-2 0 0 0,-1 0 1121 0 0,19 2-1060 0 0,191 5 92 0 0,-157 2-61 0 0,89 21-1 0 0,-61-10-28 0 0,253 57 568 0 0,64 11 622 0 0,-377-82-1268 0 0,1 0 0 0 0,-1-2-1 0 0,0 0 1 0 0,1-1 0 0 0,19-3-1 0 0,-37 3-62 0 0,-1 0 0 0 0,1 0 0 0 0,-1 0 0 0 0,1 0 0 0 0,-1 0-1 0 0,1 0 1 0 0,-1 0 0 0 0,1 0 0 0 0,-1 0 0 0 0,1 0 0 0 0,-1 0 0 0 0,0 0-1 0 0,1 0 1 0 0,-1-1 0 0 0,1 1 0 0 0,-1 0 0 0 0,1 0 0 0 0,-1 0 0 0 0,0-1-1 0 0,1 1 1 0 0,-1 0 0 0 0,0-1 0 0 0,1 1 0 0 0,-1 0 0 0 0,0-1 0 0 0,1 1-1 0 0,-1 0 1 0 0,0-1 0 0 0,0 1 0 0 0,1-1 0 0 0,-1 1 0 0 0,0-1 0 0 0,0 1 0 0 0,0 0-1 0 0,1-1 1 0 0,-1 1 0 0 0,0-1 0 0 0,0 1 0 0 0,0-1 0 0 0,0 1 0 0 0,0-1-1 0 0,0 1 1 0 0,0-1 0 0 0,0 1 0 0 0,0-1 0 0 0,0 1 0 0 0,-1-1 0 0 0,1 1-1 0 0,0 0 1 0 0,0-1 0 0 0,0 1 0 0 0,-1-1 0 0 0,1 0 0 0 0,-1 0-173 0 0,0-1-1 0 0,-1 0 1 0 0,1 1 0 0 0,-1-1 0 0 0,1 1 0 0 0,-1-1 0 0 0,1 1 0 0 0,-1 0 0 0 0,0 0-1 0 0,-3-2 1 0 0,-13-5-1591 0 0,-1 1 0 0 0,-27-5 0 0 0,16 6 142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1:34.447"/>
    </inkml:context>
    <inkml:brush xml:id="br0">
      <inkml:brushProperty name="width" value="0.1" units="cm"/>
      <inkml:brushProperty name="height" value="0.1" units="cm"/>
      <inkml:brushProperty name="color" value="#E71224"/>
    </inkml:brush>
  </inkml:definitions>
  <inkml:trace contextRef="#ctx0" brushRef="#br0">117 16 5056 0 0,'-43'-7'232'0'0,"25"4"299"0"0,-34-2-1 0 0,48 4 623 0 0,15 1-338 0 0,62 29 1588 0 0,241 65 166 0 0,-191-55-2058 0 0,541 147 640 0 0,-601-170-1050 0 0,107 33 142 0 0,-64-16 28 0 0,205 33 0 0 0,-301-64-250 0 0,33 1 52 0 0,-41-2-64 0 0,1-1 1 0 0,-1 0 0 0 0,0-1-1 0 0,1 1 1 0 0,-1 0-1 0 0,1-1 1 0 0,-1 1-1 0 0,0-1 1 0 0,1 0 0 0 0,-1 1-1 0 0,0-1 1 0 0,0-1-1 0 0,4-1 1 0 0,-6 3-22 0 0,0-1 0 0 0,0 0 0 0 0,1 1 0 0 0,-1-1 0 0 0,0 0 0 0 0,0 1 0 0 0,0-1 0 0 0,0 0 0 0 0,1 1 0 0 0,-1-1 0 0 0,0 0 0 0 0,-1 0 0 0 0,1 1 0 0 0,0-1 0 0 0,0 0 0 0 0,0 0 0 0 0,0 1 0 0 0,0-1 0 0 0,-1 0 0 0 0,1 1 0 0 0,0-1 0 0 0,-1 0 0 0 0,1 1 0 0 0,0-1 0 0 0,-1 1 0 0 0,1-1 0 0 0,-1 1 0 0 0,1-1 0 0 0,-1 0 0 0 0,1 1 0 0 0,-1 0 0 0 0,1-1 0 0 0,-1 1 0 0 0,-1-1 0 0 0,-20-17-806 0 0,6 9-279 0 0,-1 1 1 0 0,-26-9-1 0 0,10 6-395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1:34.784"/>
    </inkml:context>
    <inkml:brush xml:id="br0">
      <inkml:brushProperty name="width" value="0.1" units="cm"/>
      <inkml:brushProperty name="height" value="0.1" units="cm"/>
      <inkml:brushProperty name="color" value="#E71224"/>
    </inkml:brush>
  </inkml:definitions>
  <inkml:trace contextRef="#ctx0" brushRef="#br0">59 54 8133 0 0,'-11'-5'81'0'0,"-20"-11"87"0"0,30 15-125 0 0,-1 0 0 0 0,1 0-1 0 0,0 0 1 0 0,0 0 0 0 0,0 1 0 0 0,0-2-1 0 0,0 1 1 0 0,0 0 0 0 0,0 0 0 0 0,0 0-1 0 0,1 0 1 0 0,-1 0 0 0 0,0-1-1 0 0,1 1 1 0 0,-1 0 0 0 0,1-1 0 0 0,-1 1-1 0 0,1-1 1 0 0,-1-2 0 0 0,2 4-17 0 0,-1-1 0 0 0,1 1 0 0 0,0-1 0 0 0,0 1 1 0 0,-1-1-1 0 0,1 1 0 0 0,0-1 0 0 0,0 1 0 0 0,-1-1 0 0 0,1 1 0 0 0,0 0 0 0 0,0 0 1 0 0,0-1-1 0 0,0 1 0 0 0,0 0 0 0 0,0 0 0 0 0,-1 0 0 0 0,1 0 0 0 0,0 0 1 0 0,1 0-1 0 0,0 0 22 0 0,21 0 225 0 0,1 1 0 0 0,-1 2 0 0 0,32 6 0 0 0,-29-5-122 0 0,641 162 1862 0 0,-402-91-1805 0 0,-255-72-217 0 0,599 138-513 0 0,-562-131-1078 0 0,-34-10 462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1:37.976"/>
    </inkml:context>
    <inkml:brush xml:id="br0">
      <inkml:brushProperty name="width" value="0.1" units="cm"/>
      <inkml:brushProperty name="height" value="0.1" units="cm"/>
      <inkml:brushProperty name="color" value="#E71224"/>
    </inkml:brush>
  </inkml:definitions>
  <inkml:trace contextRef="#ctx0" brushRef="#br0">528 89 6221 0 0,'-1'-6'83'0'0,"1"0"1"0"0,0-1 0 0 0,1 1 0 0 0,-1 0 0 0 0,1 0 0 0 0,0 0 0 0 0,1 0 0 0 0,0 0 0 0 0,0 0 0 0 0,0 0 0 0 0,0 1-1 0 0,7-11 1 0 0,-9 16-25 0 0,0 0-1 0 0,1 0 1 0 0,-1 0-1 0 0,0 0 1 0 0,0 0-1 0 0,0 0 1 0 0,1 0-1 0 0,-1 0 1 0 0,0 0-1 0 0,0 0 0 0 0,0 1 1 0 0,1-1-1 0 0,-1 0 1 0 0,0 0-1 0 0,0 0 1 0 0,0 0-1 0 0,0 0 1 0 0,0 1-1 0 0,1-1 1 0 0,-1 0-1 0 0,0 0 1 0 0,0 0-1 0 0,0 0 0 0 0,0 1 1 0 0,0-1-1 0 0,0 0 1 0 0,0 0-1 0 0,0 0 1 0 0,0 1-1 0 0,0-1 1 0 0,0 0-1 0 0,0 0 1 0 0,0 0-1 0 0,0 1 1 0 0,0-1-1 0 0,0 0 1 0 0,0 0-1 0 0,0 1 0 0 0,0-1 1 0 0,0 0-1 0 0,0 0 1 0 0,0 1-1 0 0,1 22 1396 0 0,-3 26-553 0 0,-3 0 0 0 0,-2-1-1 0 0,-18 64 1 0 0,13-71-533 0 0,-1 0-1 0 0,-2-1 1 0 0,-27 52 0 0 0,-77 105 675 0 0,6-27-180 0 0,-75 108 153 0 0,178-267-959 0 0,8-8-231 0 0,9-8-616 0 0,21-20-5294 0 0,-22 19 4217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1:38.444"/>
    </inkml:context>
    <inkml:brush xml:id="br0">
      <inkml:brushProperty name="width" value="0.1" units="cm"/>
      <inkml:brushProperty name="height" value="0.1" units="cm"/>
      <inkml:brushProperty name="color" value="#E71224"/>
    </inkml:brush>
  </inkml:definitions>
  <inkml:trace contextRef="#ctx0" brushRef="#br0">5 84 5973 0 0,'-1'-1'30'0'0,"1"0"0"0"0,-1 0 0 0 0,1 1 0 0 0,0-1 0 0 0,-1 0 0 0 0,1 0 0 0 0,0 0 1 0 0,0 0-1 0 0,0 1 0 0 0,0-1 0 0 0,0 0 0 0 0,0 0 0 0 0,0 0 0 0 0,0 0 1 0 0,0 0-1 0 0,0 0 0 0 0,0 1 0 0 0,0-1 0 0 0,1 0 0 0 0,-1 0 0 0 0,0 0 0 0 0,1-1 1 0 0,15-19 784 0 0,-14 18-594 0 0,1 0 0 0 0,-1 0 0 0 0,0-1 0 0 0,0 1 0 0 0,3-7 0 0 0,-4 9-86 0 0,-1 0 0 0 0,0 0-1 0 0,0 0 1 0 0,1 0-1 0 0,-1 0 1 0 0,0 0-1 0 0,1 0 1 0 0,-1 0-1 0 0,1 0 1 0 0,0 0 0 0 0,-1 1-1 0 0,1-1 1 0 0,-1 0-1 0 0,1 0 1 0 0,1-1-1 0 0,-1 3-76 0 0,-1 0 1 0 0,0-1-1 0 0,0 1 0 0 0,0 0 0 0 0,0-1 0 0 0,1 1 0 0 0,-1 0 1 0 0,0 0-1 0 0,0-1 0 0 0,-1 1 0 0 0,1 0 0 0 0,0-1 1 0 0,0 1-1 0 0,0 0 0 0 0,0-1 0 0 0,-1 1 0 0 0,1 0 0 0 0,0-1 1 0 0,0 1-1 0 0,-1-1 0 0 0,1 1 0 0 0,-1 0 0 0 0,0 0 0 0 0,-6 21 404 0 0,0 0-1 0 0,1 0 1 0 0,-4 39-1 0 0,3-22-268 0 0,5-29-187 0 0,1-1 0 0 0,0 1-1 0 0,1 0 1 0 0,0 0 0 0 0,0 0-1 0 0,1 0 1 0 0,0 0-1 0 0,1 0 1 0 0,0-1 0 0 0,1 1-1 0 0,0-1 1 0 0,7 15 0 0 0,-8-19-6 0 0,1 0 0 0 0,0-1 0 0 0,0 1 0 0 0,0-1 0 0 0,0 0 0 0 0,1 0 0 0 0,0 0 0 0 0,-1 0 0 0 0,2 0 0 0 0,-1-1 0 0 0,0 0 0 0 0,1 0 0 0 0,-1 0 0 0 0,1-1 0 0 0,0 1 0 0 0,0-1 1 0 0,0 0-1 0 0,0 0 0 0 0,0-1 0 0 0,1 0 0 0 0,-1 0 0 0 0,0 0 0 0 0,1 0 0 0 0,7-1 0 0 0,5-1-4 0 0,0 0 0 0 0,0-2 0 0 0,0 0-1 0 0,0-1 1 0 0,31-12 0 0 0,85-42 32 0 0,-94 38-24 0 0,-38 19 32 0 0,0 1-1 0 0,0-1 0 0 0,0-1 0 0 0,0 1 1 0 0,0 0-1 0 0,0 0 0 0 0,0-1 1 0 0,-1 1-1 0 0,1-1 0 0 0,0 0 0 0 0,-1 1 1 0 0,1-1-1 0 0,-1 0 0 0 0,2-4 1 0 0,-2 3 275 0 0,0-1 1 0 0,0 1-1 0 0,0-1 1 0 0,0 0 0 0 0,-1 1-1 0 0,0-1 1 0 0,0-6 0 0 0,3 4 1240 0 0,-11 15-686 0 0,-8 6-486 0 0,13-12-428 0 0,-1 1 0 0 0,0 0-1 0 0,0-1 1 0 0,0 0 0 0 0,0 0-1 0 0,-1 0 1 0 0,1 0 0 0 0,-1-1-1 0 0,1 1 1 0 0,-1-1 0 0 0,0-1-1 0 0,-8 3 1 0 0,-20 3-2555 0 0,9 1 529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1:55.764"/>
    </inkml:context>
    <inkml:brush xml:id="br0">
      <inkml:brushProperty name="width" value="0.1" units="cm"/>
      <inkml:brushProperty name="height" value="0.1" units="cm"/>
      <inkml:brushProperty name="color" value="#E71224"/>
    </inkml:brush>
  </inkml:definitions>
  <inkml:trace contextRef="#ctx0" brushRef="#br0">569 176 6501 0 0,'-1'-12'453'0'0,"1"0"1"0"0,0-1 0 0 0,0 1-1 0 0,2 0 1 0 0,4-23-1 0 0,-4 24-129 0 0,-2 10-264 0 0,1 0-1 0 0,-1-1 1 0 0,0 1-1 0 0,0-1 1 0 0,0 1 0 0 0,0 0-1 0 0,0-1 1 0 0,0 1-1 0 0,0-1 1 0 0,-1 1-1 0 0,1 0 1 0 0,0-1-1 0 0,-1 1 1 0 0,1 0-1 0 0,-1-1 1 0 0,1 1 0 0 0,-1 0-1 0 0,0 0 1 0 0,0-1-1 0 0,-1-1 1 0 0,0 2 7 0 0,0-1 1 0 0,0 1-1 0 0,0-1 1 0 0,0 1-1 0 0,0 0 1 0 0,0 0-1 0 0,-1 0 0 0 0,1 0 1 0 0,0 0-1 0 0,-1 0 1 0 0,-2 0-1 0 0,-8 0 135 0 0,1-1 0 0 0,-1 2-1 0 0,-23 1 1 0 0,30 0-144 0 0,-16 1 30 0 0,-1 0 0 0 0,1 2 0 0 0,0 1 0 0 0,1 1-1 0 0,-1 1 1 0 0,1 0 0 0 0,0 2 0 0 0,-26 14 0 0 0,22-8 65 0 0,1 1 0 0 0,1 1 0 0 0,0 1 0 0 0,1 1 0 0 0,-38 43 1 0 0,52-53-145 0 0,1 0 0 0 0,1 0 0 0 0,-1 0 0 0 0,1 1-1 0 0,1 0 1 0 0,0 0 0 0 0,0 0 0 0 0,1 1 0 0 0,1-1 0 0 0,-4 16 0 0 0,7-24-5 0 0,0 0 0 0 0,0-1-1 0 0,0 1 1 0 0,0 0 0 0 0,0 0 0 0 0,0-1-1 0 0,1 1 1 0 0,-1 0 0 0 0,0 0 0 0 0,1-1-1 0 0,0 1 1 0 0,-1 0 0 0 0,1-1-1 0 0,0 1 1 0 0,0-1 0 0 0,0 1 0 0 0,0-1-1 0 0,0 1 1 0 0,0-1 0 0 0,0 0-1 0 0,1 1 1 0 0,-1-1 0 0 0,0 0 0 0 0,1 0-1 0 0,-1 0 1 0 0,1 0 0 0 0,-1 0 0 0 0,1-1-1 0 0,0 1 1 0 0,-1 0 0 0 0,1-1-1 0 0,0 1 1 0 0,-1-1 0 0 0,1 1 0 0 0,2-1-1 0 0,9 3 42 0 0,-1-1-1 0 0,1-1 0 0 0,23 0 1 0 0,-24-1-20 0 0,28 0 37 0 0,0-1 0 0 0,40-7 0 0 0,-62 5-45 0 0,0-1 0 0 0,0 0-1 0 0,0-1 1 0 0,-1-1-1 0 0,0-1 1 0 0,27-14 0 0 0,-35 15-11 0 0,-1 0 1 0 0,0 0-1 0 0,0-1 1 0 0,-1 0-1 0 0,0 0 1 0 0,0-1-1 0 0,0 1 1 0 0,-1-2-1 0 0,-1 1 1 0 0,1-1-1 0 0,-1 0 1 0 0,-1 0 0 0 0,5-12-1 0 0,2-12-5 0 0,-1-1 0 0 0,8-52 1 0 0,-5 19-4 0 0,-10 54-105 0 0,-5 23 11 0 0,-11 52-39 0 0,9-35 207 0 0,1 0-1 0 0,1 0 1 0 0,2 0-1 0 0,1 0 1 0 0,1 0-1 0 0,1 0 1 0 0,1 0 0 0 0,13 44-1 0 0,-15-67-232 0 0,0 0-1 0 0,0 1 0 0 0,0-1 1 0 0,1 0-1 0 0,0 0 1 0 0,-1-1-1 0 0,1 1 1 0 0,1-1-1 0 0,-1 1 0 0 0,0-1 1 0 0,1 0-1 0 0,0 0 1 0 0,0-1-1 0 0,0 1 1 0 0,0-1-1 0 0,0 0 1 0 0,0 0-1 0 0,1 0 0 0 0,-1 0 1 0 0,1-1-1 0 0,6 2 1 0 0,7 0-1046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1:56.213"/>
    </inkml:context>
    <inkml:brush xml:id="br0">
      <inkml:brushProperty name="width" value="0.1" units="cm"/>
      <inkml:brushProperty name="height" value="0.1" units="cm"/>
      <inkml:brushProperty name="color" value="#E71224"/>
    </inkml:brush>
  </inkml:definitions>
  <inkml:trace contextRef="#ctx0" brushRef="#br0">158 112 8069 0 0,'2'-3'120'0'0,"-1"0"0"0"0,0 0 1 0 0,0-1-1 0 0,0 1 0 0 0,0 0 0 0 0,0-1 1 0 0,-1 1-1 0 0,1-1 0 0 0,-1 1 0 0 0,0-1 1 0 0,0 1-1 0 0,-1-1 0 0 0,1 1 0 0 0,-1-1 1 0 0,-1-4-1 0 0,2 7-101 0 0,0 1 0 0 0,0 0 0 0 0,0 0 0 0 0,0 0-1 0 0,0 0 1 0 0,0 0 0 0 0,0 0 0 0 0,-1 0 0 0 0,1 0 0 0 0,0-1 0 0 0,0 1 0 0 0,0 0 0 0 0,0 0 0 0 0,0 0 0 0 0,0 0-1 0 0,0 0 1 0 0,0 0 0 0 0,0 0 0 0 0,-1 0 0 0 0,1 0 0 0 0,0 0 0 0 0,0 0 0 0 0,0 0 0 0 0,0 0 0 0 0,0 0-1 0 0,0 0 1 0 0,0 0 0 0 0,-1 0 0 0 0,1 0 0 0 0,0 0 0 0 0,0 0 0 0 0,0 0 0 0 0,0 0 0 0 0,0 0 0 0 0,0 0 0 0 0,0 0-1 0 0,-1 0 1 0 0,1 0 0 0 0,0 0 0 0 0,0 0 0 0 0,0 0 0 0 0,0 0 0 0 0,0 0 0 0 0,0 0 0 0 0,0 0 0 0 0,0 0-1 0 0,-1 0 1 0 0,1 1 0 0 0,0-1 0 0 0,0 0 0 0 0,0 0 0 0 0,0 0 0 0 0,0 0 0 0 0,0 0 0 0 0,0 0 0 0 0,0 0 0 0 0,0 0-1 0 0,0 1 1 0 0,0-1 0 0 0,0 0 0 0 0,0 0 0 0 0,0 0 0 0 0,0 0 0 0 0,0 0 0 0 0,0 0 0 0 0,0 1 0 0 0,-9 14 200 0 0,-5 21-281 0 0,11-22 86 0 0,1 0 0 0 0,0 0 0 0 0,0 0 0 0 0,1 0 0 0 0,3 25 0 0 0,12 73 66 0 0,-9-83-77 0 0,-4-25-9 0 0,21 172 476 0 0,-20-145-364 0 0,-1 0 0 0 0,-2 1 0 0 0,-7 52 0 0 0,8-83-110 0 0,-1 1 0 0 0,1-1-1 0 0,0 0 1 0 0,0 0 0 0 0,-1 0-1 0 0,1 1 1 0 0,-1-1 0 0 0,1 0-1 0 0,-1 0 1 0 0,1 0 0 0 0,-1 0-1 0 0,0 0 1 0 0,1 0 0 0 0,-1 0-1 0 0,0 0 1 0 0,0 0 0 0 0,-1 1-1 0 0,1-2 4 0 0,0 0 0 0 0,1 0-1 0 0,-1 0 1 0 0,0 0 0 0 0,1 0-1 0 0,-1 0 1 0 0,1 0 0 0 0,-1-1 0 0 0,1 1-1 0 0,-1 0 1 0 0,0 0 0 0 0,1-1-1 0 0,-1 1 1 0 0,1 0 0 0 0,-1-1 0 0 0,1 1-1 0 0,-1 0 1 0 0,1-1 0 0 0,0 1-1 0 0,-1-1 1 0 0,1 1 0 0 0,-1-1 0 0 0,1 1-1 0 0,0-1 1 0 0,-1 1 0 0 0,1-1-1 0 0,0 1 1 0 0,0-1 0 0 0,0 1 0 0 0,-1-1-1 0 0,1 1 1 0 0,0-1 0 0 0,0 0-1 0 0,0 1 1 0 0,0-1 0 0 0,0 0 0 0 0,-4-16 34 0 0,0 0 1 0 0,2 0 0 0 0,0 0-1 0 0,0 0 1 0 0,3-31 0 0 0,-1-12-80 0 0,-5-56-12 0 0,-11-129-18 0 0,7 187 57 0 0,4 31 209 0 0,-2-53 0 0 0,10 80-172 0 0,1 0 0 0 0,-1 0 0 0 0,1 0 0 0 0,-1 0 0 0 0,1 1 0 0 0,5 1 0 0 0,-2-1-24 0 0,24 6-35 0 0,53 19 0 0 0,-58-17 27 0 0,1-1-2 0 0,0 2 0 0 0,0 1 0 0 0,-2 1 0 0 0,1 1 0 0 0,-2 2 0 0 0,26 18 0 0 0,-46-30 5 0 0,-1 0 0 0 0,0 0 0 0 0,0 0 0 0 0,-1 0 1 0 0,1 0-1 0 0,-1 0 0 0 0,1 1 0 0 0,-1-1 0 0 0,0 1 0 0 0,0-1 0 0 0,0 1 0 0 0,-1 0 0 0 0,3 7 1 0 0,-4-8 0 0 0,0-1 1 0 0,0 1 0 0 0,0-1 0 0 0,0 1 0 0 0,0-1-1 0 0,0 1 1 0 0,-1-1 0 0 0,1 0 0 0 0,-1 1-1 0 0,0-1 1 0 0,1 0 0 0 0,-1 1 0 0 0,0-1 0 0 0,-1 0-1 0 0,1 0 1 0 0,0 0 0 0 0,-1 0 0 0 0,1 0 0 0 0,-1 0-1 0 0,1 0 1 0 0,-1 0 0 0 0,0 0 0 0 0,0-1-1 0 0,-2 2 1 0 0,-5 4 8 0 0,-1-1-1 0 0,1-1 1 0 0,-1 1-1 0 0,0-2 1 0 0,0 1-1 0 0,-15 3 1 0 0,-69 14 26 0 0,36-10-22 0 0,9-1-55 0 0,24-7-199 0 0,1 2-1 0 0,-1 1 0 0 0,1 1 1 0 0,0 1-1 0 0,-36 18 1 0 0,49-16-932 0 0,11-11 1133 0 0,0 0-1 0 0,0 0 0 0 0,0 0 1 0 0,0 1-1 0 0,0-1 1 0 0,0 0-1 0 0,0 0 0 0 0,0 0 1 0 0,0 1-1 0 0,0-1 1 0 0,0 0-1 0 0,1 0 0 0 0,-1 0 1 0 0,0 1-1 0 0,0-1 1 0 0,0 0-1 0 0,0 0 0 0 0,0 0 1 0 0,0 0-1 0 0,1 1 1 0 0,-1-1-1 0 0,0 0 1 0 0,0 0-1 0 0,0 0 0 0 0,0 0 1 0 0,1 0-1 0 0,-1 0 1 0 0,0 1-1 0 0,0-1 0 0 0,0 0 1 0 0,0 0-1 0 0,1 0 1 0 0,-1 0-1 0 0,0 0 0 0 0,1 0 1 0 0,25 2-1661 0 0,-5-3 661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1:56.628"/>
    </inkml:context>
    <inkml:brush xml:id="br0">
      <inkml:brushProperty name="width" value="0.1" units="cm"/>
      <inkml:brushProperty name="height" value="0.1" units="cm"/>
      <inkml:brushProperty name="color" value="#E71224"/>
    </inkml:brush>
  </inkml:definitions>
  <inkml:trace contextRef="#ctx0" brushRef="#br0">107 158 8829 0 0,'0'-1'0'0'0,"0"1"0"0"0,0-1 1 0 0,-1 0-1 0 0,1 1 0 0 0,0-1 0 0 0,0 0 1 0 0,-1 1-1 0 0,1-1 0 0 0,0 0 0 0 0,-1 1 1 0 0,1-1-1 0 0,0 1 0 0 0,-1-1 0 0 0,1 0 1 0 0,-1 1-1 0 0,1-1 0 0 0,-1 1 1 0 0,1-1-1 0 0,-1 1 0 0 0,1 0 0 0 0,-1-1 1 0 0,0 1-1 0 0,1-1 0 0 0,-1 1 0 0 0,0 0 1 0 0,1 0-1 0 0,-2-1 0 0 0,1 1 60 0 0,-1-1-1 0 0,0 1 1 0 0,1 0-1 0 0,-1 0 1 0 0,0-1-1 0 0,1 1 1 0 0,-1 0-1 0 0,0 1 1 0 0,1-1-1 0 0,-1 0 1 0 0,1 0-1 0 0,-1 1 1 0 0,0-1-1 0 0,1 1 1 0 0,-1-1-1 0 0,1 1 1 0 0,-1 0-1 0 0,1-1 1 0 0,-1 1-1 0 0,1 0 1 0 0,0 0-1 0 0,-1 0 1 0 0,1 0-1 0 0,0 0 1 0 0,0 1-1 0 0,-1 0 1 0 0,0 1 8 0 0,1 0 0 0 0,0 0 0 0 0,0 0 0 0 0,1 0 0 0 0,-1 0 0 0 0,0 0 0 0 0,1 0 0 0 0,0 0 0 0 0,0 0 0 0 0,0 0-1 0 0,0 0 1 0 0,0 0 0 0 0,1 0 0 0 0,0 4 0 0 0,2 4-2 0 0,1 0 0 0 0,0 0 0 0 0,0-1 0 0 0,11 18 0 0 0,-1 0 40 0 0,-1 4-6 0 0,-2 1 1 0 0,-1 1-1 0 0,-1 0 1 0 0,7 62-1 0 0,-15-85-86 0 0,0 1-1 0 0,0-1 0 0 0,-1 1 1 0 0,-1-1-1 0 0,0 1 0 0 0,0-1 1 0 0,-1 1-1 0 0,-1-1 0 0 0,0 0 1 0 0,0 0-1 0 0,-1 0 0 0 0,-6 11 1 0 0,10-22-11 0 0,0 0 0 0 0,0 0 1 0 0,0 1-1 0 0,0-1 0 0 0,0 0 1 0 0,0 0-1 0 0,0 0 0 0 0,-1 1 1 0 0,1-1-1 0 0,0 0 0 0 0,0 0 0 0 0,0 0 1 0 0,0 0-1 0 0,-1 1 0 0 0,1-1 1 0 0,0 0-1 0 0,0 0 0 0 0,0 0 1 0 0,-1 0-1 0 0,1 0 0 0 0,0 0 0 0 0,0 1 1 0 0,-1-1-1 0 0,1 0 0 0 0,0 0 1 0 0,0 0-1 0 0,0 0 0 0 0,-1 0 1 0 0,1 0-1 0 0,0 0 0 0 0,0 0 0 0 0,-1 0 1 0 0,1 0-1 0 0,0 0 0 0 0,0 0 1 0 0,-1 0-1 0 0,1 0 0 0 0,0 0 1 0 0,0-1-1 0 0,0 1 0 0 0,-1 0 0 0 0,1 0 1 0 0,0 0-1 0 0,0 0 0 0 0,-1 0 1 0 0,1 0-1 0 0,0-1 0 0 0,0 1 1 0 0,0 0-1 0 0,0 0 0 0 0,-1-1 0 0 0,-8-17 102 0 0,-4-30-45 0 0,2-13-63 0 0,2 0 1 0 0,3-1-1 0 0,2 0 0 0 0,3 0 1 0 0,13-106-1 0 0,-10 150-6 0 0,10-48 29 0 0,-10 61-22 0 0,-1 1 1 0 0,0-1-1 0 0,1 1 1 0 0,0-1-1 0 0,0 1 0 0 0,0 0 1 0 0,1 0-1 0 0,0 0 1 0 0,-1 0-1 0 0,1 1 0 0 0,5-5 1 0 0,-6 6-1 0 0,1 1-1 0 0,-1-1 1 0 0,1 1 0 0 0,0 0 0 0 0,0 0 0 0 0,0 0-1 0 0,0 1 1 0 0,0-1 0 0 0,0 1 0 0 0,0-1 0 0 0,0 1-1 0 0,0 0 1 0 0,0 0 0 0 0,0 0 0 0 0,0 0 0 0 0,0 1-1 0 0,4 0 1 0 0,2 1 1 0 0,0 1 0 0 0,0 0 0 0 0,0 0 0 0 0,11 5 0 0 0,-9-2-2 0 0,-1 0 1 0 0,0 0 0 0 0,0 1-1 0 0,-1 1 1 0 0,0-1 0 0 0,0 1-1 0 0,-1 1 1 0 0,0 0 0 0 0,-1 0-1 0 0,1 0 1 0 0,-2 1 0 0 0,1 0-1 0 0,-1 1 1 0 0,-1-1 0 0 0,0 1-1 0 0,4 13 1 0 0,-9-20 11 0 0,1-1 0 0 0,-1 1-1 0 0,0-1 1 0 0,0 1 0 0 0,0 0-1 0 0,0-1 1 0 0,-1 1 0 0 0,0-1-1 0 0,1 1 1 0 0,-1-1 0 0 0,-1 1-1 0 0,1-1 1 0 0,0 0 0 0 0,-1 0 0 0 0,1 1-1 0 0,-1-1 1 0 0,0 0 0 0 0,0 0-1 0 0,-1-1 1 0 0,1 1 0 0 0,0 0-1 0 0,-1-1 1 0 0,0 1 0 0 0,1-1-1 0 0,-1 0 1 0 0,0 0 0 0 0,-3 2 0 0 0,-9 4 27 0 0,0 1 0 0 0,0-2 0 0 0,-1 0 0 0 0,-21 6 0 0 0,6-4-155 0 0,-1-2 0 0 0,-57 5 0 0 0,23-3-1841 0 0,56-6 977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1:57.250"/>
    </inkml:context>
    <inkml:brush xml:id="br0">
      <inkml:brushProperty name="width" value="0.1" units="cm"/>
      <inkml:brushProperty name="height" value="0.1" units="cm"/>
      <inkml:brushProperty name="color" value="#E71224"/>
    </inkml:brush>
  </inkml:definitions>
  <inkml:trace contextRef="#ctx0" brushRef="#br0">2821 700 5693 0 0,'0'0'158'0'0,"-2"-24"78"0"0,-3-73-113 0 0,3 73 764 0 0,-51-32-858 0 0,-206-193 168 0 0,214 213-131 0 0,-1 3-1 0 0,-2 1 1 0 0,-67-34-1 0 0,98 57-41 0 0,0 2-1 0 0,-1 0 1 0 0,0 0 0 0 0,-1 2-1 0 0,-22-4 1 0 0,-60-8 202 0 0,0 6 1 0 0,-1 3 0 0 0,0 5-1 0 0,0 5 1 0 0,0 4 0 0 0,1 4 0 0 0,0 5-1 0 0,0 4 1 0 0,2 5 0 0 0,-107 40-1 0 0,138-37-164 0 0,2 3 0 0 0,0 3 0 0 0,-89 60 0 0 0,109-60 16 0 0,1 1-1 0 0,1 3 1 0 0,3 1 0 0 0,1 2 0 0 0,-36 47 0 0 0,38-38 70 0 0,2 2 0 0 0,3 1 0 0 0,-38 79 0 0 0,57-101-79 0 0,2 0-1 0 0,2 1 1 0 0,0 1-1 0 0,2 0 0 0 0,2 0 1 0 0,1 0-1 0 0,1 1 1 0 0,1 38-1 0 0,5-35-17 0 0,1-1-1 0 0,2 0 0 0 0,2 0 1 0 0,1 0-1 0 0,2-1 1 0 0,1 0-1 0 0,2 0 0 0 0,1-2 1 0 0,1 1-1 0 0,2-2 1 0 0,38 53-1 0 0,-25-44-31 0 0,2 0-1 0 0,3-2 1 0 0,0-1-1 0 0,2-2 1 0 0,2-2-1 0 0,1-1 1 0 0,74 43 0 0 0,-54-43-20 0 0,2-3 0 0 0,1-2 0 0 0,0-4 0 0 0,2-2 1 0 0,131 24-1 0 0,-38-22 17 0 0,224 3 1 0 0,-269-23-13 0 0,1-5 1 0 0,-1-4-1 0 0,179-35 1 0 0,-240 29-4 0 0,0-1 0 0 0,0-4 1 0 0,-2-1-1 0 0,0-2 0 0 0,-1-3 0 0 0,-1-2 1 0 0,-2-2-1 0 0,0-2 0 0 0,72-60 0 0 0,-77 51-7 0 0,-1-1 0 0 0,-3-3-1 0 0,-1-1 1 0 0,-2-1 0 0 0,47-82 0 0 0,-60 87-1 0 0,-1-1 0 0 0,-2-1 0 0 0,-2 0 0 0 0,-2-1 1 0 0,-2-1-1 0 0,-1-1 0 0 0,7-70 0 0 0,-16 90 5 0 0,0 0-1 0 0,-2 0 0 0 0,-1 1 1 0 0,-1-1-1 0 0,-1 1 0 0 0,-1-1 1 0 0,0 1-1 0 0,-2 0 0 0 0,-1 0 1 0 0,-1 1-1 0 0,-1 0 1 0 0,-1 0-1 0 0,-1 1 0 0 0,0 0 1 0 0,-2 1-1 0 0,0 1 0 0 0,-2 0 1 0 0,0 0-1 0 0,-22-20 1 0 0,10 16 2 0 0,-1 1 1 0 0,0 1 0 0 0,-2 1 0 0 0,0 2 0 0 0,-63-28 0 0 0,19 17-110 0 0,-121-30 1 0 0,138 45-143 0 0,-1 3 1 0 0,-67-5-1 0 0,89 14-145 0 0,1 1 0 0 0,-1 2 0 0 0,1 2-1 0 0,-66 12 1 0 0,91-13 195 0 0,0 1-1 0 0,0 0 0 0 0,0 0 1 0 0,0 1-1 0 0,0 0 0 0 0,1 0 1 0 0,0 1-1 0 0,0 0 0 0 0,0 1 1 0 0,-16 13-1 0 0,7 4-585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1:57.731"/>
    </inkml:context>
    <inkml:brush xml:id="br0">
      <inkml:brushProperty name="width" value="0.1" units="cm"/>
      <inkml:brushProperty name="height" value="0.1" units="cm"/>
      <inkml:brushProperty name="color" value="#E71224"/>
    </inkml:brush>
  </inkml:definitions>
  <inkml:trace contextRef="#ctx0" brushRef="#br0">1 110 7453 0 0,'12'-35'735'0'0,"-12"31"-554"0"0,1 1 0 0 0,0-1 0 0 0,0 0 0 0 0,0 0 0 0 0,1 1 0 0 0,-1-1 0 0 0,1 1-1 0 0,0 0 1 0 0,0-1 0 0 0,0 1 0 0 0,0 0 0 0 0,1 0 0 0 0,-1 0 0 0 0,1 0 0 0 0,0 1 0 0 0,0-1 0 0 0,0 1 0 0 0,5-4 0 0 0,-5 4-31 0 0,0 1-1 0 0,0-1 0 0 0,0 1 0 0 0,1 0 1 0 0,-1 0-1 0 0,0 0 0 0 0,1 0 0 0 0,-1 1 0 0 0,0 0 1 0 0,7-1-1 0 0,-5 2 2 0 0,1 0 1 0 0,-1 1-1 0 0,0-1 0 0 0,0 1 1 0 0,0 0-1 0 0,7 4 0 0 0,16 8 181 0 0,-1 2-1 0 0,-1 1 0 0 0,-1 1 0 0 0,0 2 0 0 0,-1 0 1 0 0,30 34-1 0 0,-23-19-182 0 0,-1 2-1 0 0,-1 1 1 0 0,36 66 0 0 0,-46-67-47 0 0,-1 1 0 0 0,-2 1-1 0 0,-2 0 1 0 0,18 81 0 0 0,-22-62 35 0 0,-2 0 0 0 0,-1 115 1 0 0,-65 579 640 0 0,50-683-719 0 0,-17 102-57 0 0,22-156-1931 0 0,6-35-2799 0 0,0 3 2322 0 0,-3 3 979 0 0,-3 2 17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43.705"/>
    </inkml:context>
    <inkml:brush xml:id="br0">
      <inkml:brushProperty name="width" value="0.1" units="cm"/>
      <inkml:brushProperty name="height" value="0.1" units="cm"/>
      <inkml:brushProperty name="color" value="#E71224"/>
    </inkml:brush>
  </inkml:definitions>
  <inkml:trace contextRef="#ctx0" brushRef="#br0">76 187 6033 0 0,'-14'-11'583'0'0,"-23"-24"1"0"0,35 34-467 0 0,1-1 0 0 0,0 1 0 0 0,0 0 0 0 0,-1 0 0 0 0,1 0 0 0 0,0 0 0 0 0,-1 1 0 0 0,1-1 0 0 0,-1 0 0 0 0,0 0 0 0 0,1 1 0 0 0,-1-1 0 0 0,1 1 0 0 0,-3-1 0 0 0,16 29 1368 0 0,1-1-1189 0 0,1-1 0 0 0,2-1 1 0 0,21 28-1 0 0,-22-33-253 0 0,-7-8-12 0 0,0 1-1 0 0,-1-1 1 0 0,8 19-1 0 0,-13-26-19 0 0,0 0 0 0 0,0 0-1 0 0,-1 0 1 0 0,0 1-1 0 0,0-1 1 0 0,0 0-1 0 0,0 1 1 0 0,-1-1-1 0 0,0 0 1 0 0,0 1 0 0 0,0-1-1 0 0,-2 7 1 0 0,2-11-5 0 0,-1 0 0 0 0,1 1 1 0 0,-1-1-1 0 0,1 0 0 0 0,-1 0 1 0 0,0 0-1 0 0,1 1 0 0 0,-1-1 1 0 0,0 0-1 0 0,0 0 0 0 0,0 0 1 0 0,0 0-1 0 0,0 0 0 0 0,0 0 1 0 0,0 0-1 0 0,0-1 0 0 0,0 1 1 0 0,0 0-1 0 0,-1-1 0 0 0,1 1 1 0 0,0 0-1 0 0,0-1 0 0 0,-1 0 1 0 0,1 1-1 0 0,0-1 0 0 0,-1 0 1 0 0,1 1-1 0 0,0-1 0 0 0,-1 0 1 0 0,1 0-1 0 0,-1 0 0 0 0,-1-1 1 0 0,1 1-7 0 0,0 0 0 0 0,0 0 0 0 0,0-1 0 0 0,0 1 1 0 0,0-1-1 0 0,0 0 0 0 0,0 1 0 0 0,0-1 0 0 0,1 0 0 0 0,-1 0 0 0 0,0 0 1 0 0,0 0-1 0 0,1-1 0 0 0,-1 1 0 0 0,0 0 0 0 0,1-1 0 0 0,0 1 0 0 0,-1-1 0 0 0,1 0 1 0 0,-2-2-1 0 0,-3-10-209 0 0,2-1 1 0 0,-1 1 0 0 0,2-1-1 0 0,-3-24 1 0 0,-1 0-82 0 0,-2-3 50 0 0,-14-79-28 0 0,22 107 260 0 0,0 1 0 0 0,0-1 1 0 0,2 0-1 0 0,-1 0 1 0 0,2 1-1 0 0,4-23 0 0 0,-6 34 9 0 0,1 1 0 0 0,-1-1 0 0 0,0 1 0 0 0,1-1 0 0 0,-1 1 0 0 0,1-1 0 0 0,-1 1 0 0 0,1-1 0 0 0,-1 1 0 0 0,1 0 0 0 0,0-1 0 0 0,0 1 0 0 0,0 0 0 0 0,0 0 0 0 0,0 0 0 0 0,0-1 0 0 0,0 1 0 0 0,0 0 0 0 0,1 0 0 0 0,-1 1 0 0 0,0-1 0 0 0,0 0 0 0 0,1 0 0 0 0,-1 1 0 0 0,1-1 0 0 0,-1 0 0 0 0,3 0 0 0 0,1 2 0 0 0,-1-1 0 0 0,1 1 1 0 0,-1 0-1 0 0,0 0 0 0 0,1 0 1 0 0,-1 1-1 0 0,0-1 0 0 0,7 5 1 0 0,37 13-19 0 0,-32-13 12 0 0,1 0 0 0 0,-1 1 1 0 0,0 1-1 0 0,-1 1 0 0 0,0 0 1 0 0,25 19-1 0 0,-39-27 5 0 0,1 1-1 0 0,-1-1 0 0 0,0 0 1 0 0,0 0-1 0 0,0 0 0 0 0,0 1 0 0 0,0-1 1 0 0,0 1-1 0 0,0-1 0 0 0,-1 1 1 0 0,1-1-1 0 0,0 1 0 0 0,-1-1 1 0 0,1 1-1 0 0,-1-1 0 0 0,0 1 1 0 0,1 0-1 0 0,-1-1 0 0 0,0 1 1 0 0,0 0-1 0 0,0 2 0 0 0,-1-2 2 0 0,0 0 0 0 0,1 0-1 0 0,-1 0 1 0 0,0 0 0 0 0,0 0-1 0 0,0 0 1 0 0,-1-1 0 0 0,1 1-1 0 0,0 0 1 0 0,-1-1 0 0 0,1 1-1 0 0,-1-1 1 0 0,0 1 0 0 0,-2 1-1 0 0,-6 4 7 0 0,-2-1 0 0 0,1 0-1 0 0,-1 0 1 0 0,-16 5-1 0 0,25-10-5 0 0,-20 6-13 0 0,13-4 10 0 0,1 0 0 0 0,0 1 1 0 0,-13 6-1 0 0,21-9 1 0 0,1-1 0 0 0,0 1 0 0 0,0-1 0 0 0,0 0 0 0 0,0 1 0 0 0,0-1 0 0 0,0 1 0 0 0,0-1 0 0 0,0 1 0 0 0,0-1 0 0 0,0 1 0 0 0,0-1 0 0 0,0 1 0 0 0,0-1 0 0 0,0 1 0 0 0,0-1 0 0 0,0 0 0 0 0,0 1 0 0 0,1-1 0 0 0,-1 1 0 0 0,0-1 0 0 0,0 0 0 0 0,0 1 0 0 0,1-1-1 0 0,-1 1 1 0 0,0-1 0 0 0,1 0 0 0 0,-1 1 0 0 0,0-1 0 0 0,1 0 0 0 0,-1 1 0 0 0,17 17 18 0 0,-10-10 27 0 0,25 35 303 0 0,2-2 1 0 0,1-2 0 0 0,42 36 0 0 0,-70-70-390 0 0,0 0-1 0 0,1 0 1 0 0,11 5-1 0 0,1 0-535 0 0,-18-9 440 0 0,0 0 0 0 0,0 0-1 0 0,0 0 1 0 0,1-1 0 0 0,-1 1 0 0 0,0-1 0 0 0,0 1 0 0 0,0-1-1 0 0,1 0 1 0 0,-1 0 0 0 0,4 0 0 0 0,11-3-1072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1:58.070"/>
    </inkml:context>
    <inkml:brush xml:id="br0">
      <inkml:brushProperty name="width" value="0.1" units="cm"/>
      <inkml:brushProperty name="height" value="0.1" units="cm"/>
      <inkml:brushProperty name="color" value="#E71224"/>
    </inkml:brush>
  </inkml:definitions>
  <inkml:trace contextRef="#ctx0" brushRef="#br0">93 33 7937 0 0,'-15'-9'142'0'0,"14"9"-51"0"0,0-1 0 0 0,-1 0 0 0 0,1 1 0 0 0,0-1 0 0 0,-1 0 0 0 0,1 0 0 0 0,0 0 0 0 0,0 0 0 0 0,0 0 0 0 0,0 0 0 0 0,0 0 0 0 0,-2-3 0 0 0,3 4-19 0 0,-1-1-1 0 0,1 0 0 0 0,-1 1 1 0 0,1-1-1 0 0,-1 1 1 0 0,1-1-1 0 0,-1 0 0 0 0,1 1 1 0 0,-1-1-1 0 0,0 1 1 0 0,1-1-1 0 0,-1 1 0 0 0,0 0 1 0 0,0-1-1 0 0,1 1 1 0 0,-1 0-1 0 0,0 0 0 0 0,0-1 1 0 0,1 1-1 0 0,-1 0 1 0 0,0 0-1 0 0,0 0 0 0 0,0 0 1 0 0,1 0-1 0 0,-1 0 1 0 0,0 0-1 0 0,0 0 0 0 0,0 0 1 0 0,0 0-1 0 0,1 1 1 0 0,-1-1-1 0 0,0 0 0 0 0,0 0 1 0 0,1 1-1 0 0,-1-1 1 0 0,0 0-1 0 0,1 1 1 0 0,-1-1-1 0 0,0 1 0 0 0,1-1 1 0 0,-1 1-1 0 0,0-1 1 0 0,1 1-1 0 0,-1 0 0 0 0,1-1 1 0 0,-1 1-1 0 0,1 0 1 0 0,0-1-1 0 0,-1 1 0 0 0,1 0 1 0 0,0 0-1 0 0,-1 0 1 0 0,-6 24 146 0 0,1 0 0 0 0,1 0 0 0 0,1 0 1 0 0,1 0-1 0 0,2 1 0 0 0,2 40 1 0 0,-1-55-219 0 0,2 0 0 0 0,0 0 1 0 0,0-1-1 0 0,0 1 0 0 0,2-1 0 0 0,-1 0 1 0 0,1 0-1 0 0,1 0 0 0 0,0 0 1 0 0,0-1-1 0 0,1 0 0 0 0,0 0 0 0 0,0 0 1 0 0,1-1-1 0 0,1 0 0 0 0,-1 0 0 0 0,1 0 1 0 0,11 7-1 0 0,-16-13 3 0 0,1 0 1 0 0,-1 0-1 0 0,1 0 0 0 0,-1 0 0 0 0,1-1 1 0 0,-1 1-1 0 0,1-1 0 0 0,0 0 0 0 0,0 0 1 0 0,-1-1-1 0 0,1 1 0 0 0,0-1 1 0 0,0 0-1 0 0,0 0 0 0 0,0 0 0 0 0,4-1 1 0 0,-2 0-6 0 0,0 0 0 0 0,0-1 1 0 0,0 0-1 0 0,0-1 0 0 0,0 1 0 0 0,0-1 1 0 0,-1 0-1 0 0,1-1 0 0 0,4-3 1 0 0,4-5 100 0 0,0 0 1 0 0,-1-1-1 0 0,-1 0 0 0 0,0-1 1 0 0,18-29-1 0 0,13-33 2324 0 0,-49 91-1672 0 0,-15 34-1076 0 0,-13 16-2656 0 0,22-42 1035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1:59.823"/>
    </inkml:context>
    <inkml:brush xml:id="br0">
      <inkml:brushProperty name="width" value="0.1" units="cm"/>
      <inkml:brushProperty name="height" value="0.1" units="cm"/>
      <inkml:brushProperty name="color" value="#E71224"/>
    </inkml:brush>
  </inkml:definitions>
  <inkml:trace contextRef="#ctx0" brushRef="#br0">12 1 10497 0 0,'-12'0'798'0'0,"18"9"962"0"0,3 3-1012 0 0,-2-2-636 0 0,0 0 1 0 0,1 0-1 0 0,1-1 1 0 0,15 14-1 0 0,3 4 31 0 0,264 256 628 0 0,-237-242-1049 0 0,-15-13-1262 0 0,-39-28 1472 0 0,0 1 0 0 0,1-1-1 0 0,-1 0 1 0 0,0 1-1 0 0,1-1 1 0 0,-1 0 0 0 0,1 1-1 0 0,-1-1 1 0 0,1 0 0 0 0,-1 0-1 0 0,0 0 1 0 0,1 1-1 0 0,-1-1 1 0 0,1 0 0 0 0,-1 0-1 0 0,1 0 1 0 0,-1 0 0 0 0,1 0-1 0 0,-1 0 1 0 0,1 0 0 0 0,-1 0-1 0 0,1 0 1 0 0,-1 0-1 0 0,1 0 1 0 0,-1 0 0 0 0,1 0-1 0 0,-1 0 1 0 0,1-1 0 0 0,-1 1-1 0 0,1 0 1 0 0,-1 0-1 0 0,0 0 1 0 0,1-1 0 0 0,0 0-1 0 0,4-3-1450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2:00.179"/>
    </inkml:context>
    <inkml:brush xml:id="br0">
      <inkml:brushProperty name="width" value="0.1" units="cm"/>
      <inkml:brushProperty name="height" value="0.1" units="cm"/>
      <inkml:brushProperty name="color" value="#E71224"/>
    </inkml:brush>
  </inkml:definitions>
  <inkml:trace contextRef="#ctx0" brushRef="#br0">499 24 6377 0 0,'0'-8'162'0'0,"-1"-6"323"0"0,0 14-469 0 0,1-1-1 0 0,0 1 0 0 0,-1 0 0 0 0,1 0 1 0 0,-1 0-1 0 0,1 0 0 0 0,0 0 1 0 0,-1 0-1 0 0,1 0 0 0 0,0 0 0 0 0,-1 0 1 0 0,1 0-1 0 0,-1 0 0 0 0,1 0 0 0 0,0 0 1 0 0,-1 0-1 0 0,1 0 0 0 0,0 0 0 0 0,-1 0 1 0 0,1 1-1 0 0,0-1 0 0 0,-1 0 1 0 0,1 0-1 0 0,0 0 0 0 0,-1 0 0 0 0,1 1 1 0 0,0-1-1 0 0,-1 0 0 0 0,1 0 0 0 0,0 1 1 0 0,0-1-1 0 0,-1 0 0 0 0,1 1 0 0 0,0-1 1 0 0,-1 1-1 0 0,-101 99 1708 0 0,52-48-1209 0 0,-42 47 179 0 0,-82 115 1 0 0,152-187-922 0 0,14-19-242 0 0,0 1 0 0 0,1 1 0 0 0,-10 16 0 0 0,13-13-507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2:00.516"/>
    </inkml:context>
    <inkml:brush xml:id="br0">
      <inkml:brushProperty name="width" value="0.1" units="cm"/>
      <inkml:brushProperty name="height" value="0.1" units="cm"/>
      <inkml:brushProperty name="color" value="#E71224"/>
    </inkml:brush>
  </inkml:definitions>
  <inkml:trace contextRef="#ctx0" brushRef="#br0">393 124 9297 0 0,'6'-11'-68'0'0,"-3"7"73"0"0,0-1 0 0 0,0 0 0 0 0,-1 0 0 0 0,0 0 0 0 0,4-11 0 0 0,-6 14 1 0 0,0 0 0 0 0,0 1 0 0 0,1-1 0 0 0,-2 0 0 0 0,1 1 0 0 0,0-1 0 0 0,0 0 0 0 0,0 1 0 0 0,-1-1 0 0 0,1 0 0 0 0,-1 1 0 0 0,1-1 0 0 0,-1 1 0 0 0,0-1 0 0 0,0 1 0 0 0,0-1 0 0 0,1 1 0 0 0,-1 0 0 0 0,0-1 0 0 0,-1 1 0 0 0,1 0 0 0 0,0 0 0 0 0,0 0 0 0 0,-2-2 0 0 0,-3-1 14 0 0,0 0 1 0 0,-1 0 0 0 0,1 1-1 0 0,-1 0 1 0 0,1 0-1 0 0,-1 0 1 0 0,0 1 0 0 0,0 0-1 0 0,0 0 1 0 0,0 1-1 0 0,-1 0 1 0 0,1 0 0 0 0,0 1-1 0 0,0-1 1 0 0,-1 2-1 0 0,1-1 1 0 0,0 1 0 0 0,-11 3-1 0 0,2-1-28 0 0,0 2 0 0 0,0 0-1 0 0,1 0 1 0 0,0 2 0 0 0,0 0-1 0 0,0 1 1 0 0,-15 10 0 0 0,26-15 14 0 0,0 0 0 0 0,0 0 1 0 0,0 0-1 0 0,1 0 0 0 0,-1 1 1 0 0,1 0-1 0 0,0-1 0 0 0,0 1 1 0 0,0 0-1 0 0,0 1 0 0 0,1-1 1 0 0,-1 0-1 0 0,-2 9 0 0 0,4-10 7 0 0,1 1 0 0 0,-1-1 0 0 0,1 1 0 0 0,0-1 0 0 0,0 1 0 0 0,0-1 0 0 0,0 1 0 0 0,1-1 0 0 0,-1 0 0 0 0,1 1 0 0 0,0-1 0 0 0,0 0 0 0 0,0 1 0 0 0,0-1 0 0 0,1 0 0 0 0,-1 0-1 0 0,1 0 1 0 0,0 0 0 0 0,0 0 0 0 0,4 4 0 0 0,17 19 82 0 0,2-1 0 0 0,39 31 0 0 0,-24-23-33 0 0,5 3 18 0 0,-31-26-58 0 0,0 1-1 0 0,0 0 1 0 0,-1 1 0 0 0,-1 1-1 0 0,20 25 1 0 0,-31-37-11 0 0,-1-1 0 0 0,1 1 0 0 0,-1 0 0 0 0,1 0 0 0 0,-1 0 0 0 0,1-1 0 0 0,-1 1 0 0 0,0 0 0 0 0,0 0 0 0 0,1 0 0 0 0,-1 0 0 0 0,0 0 0 0 0,0 0 0 0 0,0 0 0 0 0,0-1 0 0 0,0 1 0 0 0,0 0 0 0 0,0 0 0 0 0,0 0 0 0 0,0 0 0 0 0,-1 0 0 0 0,1 0 0 0 0,0 0 0 0 0,-1 1 0 0 0,0-1 6 0 0,0 0 0 0 0,0 0 0 0 0,0 0 0 0 0,0 0 0 0 0,-1 0 0 0 0,1 0 0 0 0,0 0 0 0 0,0 0 0 0 0,-1 0 0 0 0,1 0 0 0 0,-1 0 0 0 0,-2 0 0 0 0,-4 2 58 0 0,-1-1 0 0 0,0 0 0 0 0,-16 1-1 0 0,-97-2-95 0 0,43-2-590 0 0,64 2 237 0 0,0-1 1 0 0,0-1 0 0 0,0 0-1 0 0,-23-6 1 0 0,16 1-517 0 0</inkml:trace>
  <inkml:trace contextRef="#ctx0" brushRef="#br0" timeOffset="1">738 282 8693 0 0,'1'0'71'0'0,"0"0"1"0"0,1 0-1 0 0,-1 0 1 0 0,0 0-1 0 0,1 0 0 0 0,-1 0 1 0 0,0 0-1 0 0,1 0 1 0 0,-1 0-1 0 0,0 0 1 0 0,0-1-1 0 0,1 1 1 0 0,-1-1-1 0 0,0 1 0 0 0,0-1 1 0 0,0 1-1 0 0,0-1 1 0 0,0 1-1 0 0,1-1 1 0 0,-1 0-1 0 0,0 0 1 0 0,0 0-1 0 0,-1 0 1 0 0,1 0-1 0 0,0 0 0 0 0,0 0 1 0 0,0 0-1 0 0,-1 0 1 0 0,1 0-1 0 0,0 0 1 0 0,-1 0-1 0 0,1 0 1 0 0,-1-1-1 0 0,1-1 0 0 0,0 2-83 0 0,-1-1 0 0 0,1 0 0 0 0,0 0 0 0 0,0 1-1 0 0,0-1 1 0 0,0 0 0 0 0,0 1 0 0 0,0-1 0 0 0,1 1 0 0 0,-1 0-1 0 0,1-1 1 0 0,-1 1 0 0 0,1 0 0 0 0,-1 0 0 0 0,1 0-1 0 0,-1 0 1 0 0,1 0 0 0 0,0 0 0 0 0,0 0 0 0 0,-1 0-1 0 0,1 1 1 0 0,0-1 0 0 0,0 1 0 0 0,0 0 0 0 0,0-1 0 0 0,2 1-1 0 0,50-5-1936 0 0,-35 2 1019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2:00.854"/>
    </inkml:context>
    <inkml:brush xml:id="br0">
      <inkml:brushProperty name="width" value="0.1" units="cm"/>
      <inkml:brushProperty name="height" value="0.1" units="cm"/>
      <inkml:brushProperty name="color" value="#E71224"/>
    </inkml:brush>
  </inkml:definitions>
  <inkml:trace contextRef="#ctx0" brushRef="#br0">294 185 9197 0 0,'4'-5'-30'0'0,"-1"-1"0"0"0,0 1 0 0 0,0-1 0 0 0,0 0 0 0 0,-1 0 0 0 0,4-12 0 0 0,0-5 235 0 0,6-27 333 0 0,-12 47-496 0 0,1-1 0 0 0,-1 1 0 0 0,1-1 0 0 0,-1 1 0 0 0,-1-1 0 0 0,1 1 0 0 0,0 0 0 0 0,-1-1 0 0 0,1 1 0 0 0,-1-1 0 0 0,-2-3 0 0 0,2 6-34 0 0,0 0 0 0 0,0-1 0 0 0,0 1 0 0 0,0 0 0 0 0,0 0 0 0 0,0 0 0 0 0,-1 1-1 0 0,1-1 1 0 0,0 0 0 0 0,-1 0 0 0 0,1 1 0 0 0,-1-1 0 0 0,1 1 0 0 0,0-1 0 0 0,-1 1 0 0 0,1-1 0 0 0,-1 1-1 0 0,0 0 1 0 0,1 0 0 0 0,-1 0 0 0 0,1 0 0 0 0,-1 0 0 0 0,1 0 0 0 0,-1 0 0 0 0,1 0 0 0 0,-1 1 0 0 0,1-1-1 0 0,-1 1 1 0 0,1-1 0 0 0,-2 2 0 0 0,-7 1-16 0 0,0 1-1 0 0,-19 9 1 0 0,8-1 5 0 0,1 0 1 0 0,0 2 0 0 0,1 0 0 0 0,1 1-1 0 0,0 1 1 0 0,1 1 0 0 0,0 0-1 0 0,2 1 1 0 0,0 1 0 0 0,1 0 0 0 0,-16 30-1 0 0,28-44-2 0 0,0-1-1 0 0,0 1 1 0 0,0 0-1 0 0,0 0 0 0 0,1 0 1 0 0,0 0-1 0 0,0 0 1 0 0,0 0-1 0 0,1 0 1 0 0,0 1-1 0 0,0-1 1 0 0,0 0-1 0 0,1 0 0 0 0,-1 0 1 0 0,4 10-1 0 0,-3-12-21 0 0,-1-1 1 0 0,2 0-1 0 0,-1 1 0 0 0,0-1 0 0 0,0 0 1 0 0,1 0-1 0 0,-1 0 0 0 0,1 0 0 0 0,0 0 0 0 0,-1 0 1 0 0,1 0-1 0 0,0 0 0 0 0,0-1 0 0 0,0 1 1 0 0,0-1-1 0 0,1 0 0 0 0,-1 1 0 0 0,0-1 0 0 0,1 0 1 0 0,-1 0-1 0 0,1 0 0 0 0,-1-1 0 0 0,0 1 1 0 0,1-1-1 0 0,0 1 0 0 0,-1-1 0 0 0,1 0 1 0 0,-1 0-1 0 0,1 0 0 0 0,-1 0 0 0 0,1 0 0 0 0,0-1 1 0 0,2 0-1 0 0,11-2-109 0 0,-1-1 1 0 0,0-1-1 0 0,0 0 0 0 0,0-1 1 0 0,0 0-1 0 0,-1-1 0 0 0,20-13 1 0 0,5-9 96 0 0,40-35 1 0 0,-12 8 24 0 0,-63 53 17 0 0,-1 1 0 0 0,0 0 0 0 0,1-1 1 0 0,0 1-1 0 0,0 1 0 0 0,0-1 0 0 0,-1 0 1 0 0,2 1-1 0 0,3-1 0 0 0,-8 2 2 0 0,1 0-1 0 0,0 0 1 0 0,0-1-1 0 0,-1 1 1 0 0,1 0-1 0 0,0 1 0 0 0,-1-1 1 0 0,1 0-1 0 0,0 0 1 0 0,0 0-1 0 0,-1 0 1 0 0,1 0-1 0 0,0 1 1 0 0,-1-1-1 0 0,1 0 1 0 0,0 1-1 0 0,-1-1 1 0 0,1 0-1 0 0,-1 1 1 0 0,1-1-1 0 0,0 1 1 0 0,0 0-1 0 0,-1 0 6 0 0,1 1 0 0 0,0-1 0 0 0,-1 0 0 0 0,1 0 0 0 0,-1 1 0 0 0,0-1 0 0 0,1 1 0 0 0,-1-1 0 0 0,0 0 0 0 0,0 1 0 0 0,0-1 0 0 0,0 1 0 0 0,0-1 0 0 0,0 0 0 0 0,0 1-1 0 0,-1 1 1 0 0,-3 16 128 0 0,-1 0-1 0 0,-12 33 0 0 0,11-40-166 0 0,2 1 1 0 0,-1 0-1 0 0,2 0 0 0 0,0 0 0 0 0,0 0 1 0 0,1 0-1 0 0,0 22 0 0 0,2-32-47 0 0,0-1 0 0 0,0 0 0 0 0,1 0-1 0 0,-1 0 1 0 0,1 0 0 0 0,-1 0 0 0 0,1 0-1 0 0,0 0 1 0 0,-1 0 0 0 0,3 2 0 0 0,4 8-558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2:01.240"/>
    </inkml:context>
    <inkml:brush xml:id="br0">
      <inkml:brushProperty name="width" value="0.1" units="cm"/>
      <inkml:brushProperty name="height" value="0.1" units="cm"/>
      <inkml:brushProperty name="color" value="#E71224"/>
    </inkml:brush>
  </inkml:definitions>
  <inkml:trace contextRef="#ctx0" brushRef="#br0">18 172 6941 0 0,'-1'-32'74'0'0,"0"25"0"0"0,-3 29-25 0 0,-1 6-2 0 0,1 0-1 0 0,2 0 1 0 0,2 44-1 0 0,14 86 673 0 0,-7-87-411 0 0,3 1-156 0 0,-5-35-79 0 0,2 48 0 0 0,-7-84-67 0 0,0-1 0 0 0,0 1 0 0 0,0-1 0 0 0,1 1-1 0 0,-1 0 1 0 0,0-1 0 0 0,0 1 0 0 0,0-1-1 0 0,0 1 1 0 0,0 0 0 0 0,0-1 0 0 0,0 1 0 0 0,-1-1-1 0 0,1 1 1 0 0,0 0 0 0 0,0-1 0 0 0,0 1-1 0 0,-1-1 1 0 0,1 1 0 0 0,0-1 0 0 0,0 1 0 0 0,-1-1-1 0 0,1 1 1 0 0,-1 0 0 0 0,-5-15 89 0 0,-4-26-19 0 0,3-16-156 0 0,2 0-1 0 0,3 0 1 0 0,2 0-1 0 0,2 0 1 0 0,3 0-1 0 0,3 1 0 0 0,21-84 1 0 0,-25 125 80 0 0,0 0 0 0 0,1 1 0 0 0,0-1 0 0 0,1 1 0 0 0,0 0 1 0 0,11-15-1 0 0,-14 23 0 0 0,1 1 0 0 0,-1 0 0 0 0,1 0 0 0 0,0 0 0 0 0,1 0-1 0 0,-1 1 1 0 0,1-1 0 0 0,-1 1 0 0 0,1 0 0 0 0,0 1 0 0 0,0-1 0 0 0,0 1 0 0 0,0 0 0 0 0,1 0 0 0 0,-1 1 0 0 0,1-1 0 0 0,-1 1 0 0 0,1 1 0 0 0,6-1 0 0 0,-6 0 2 0 0,0 1 1 0 0,0 0-1 0 0,0 0 1 0 0,0 1-1 0 0,-1 0 1 0 0,1 0-1 0 0,0 0 1 0 0,0 1-1 0 0,-1 0 1 0 0,1 0-1 0 0,-1 0 1 0 0,1 1-1 0 0,-1 0 0 0 0,0 0 1 0 0,0 0-1 0 0,0 1 1 0 0,-1-1-1 0 0,1 1 1 0 0,-1 0-1 0 0,0 1 1 0 0,0-1-1 0 0,5 7 1 0 0,-6-5 2 0 0,0 0 0 0 0,0-1-1 0 0,0 1 1 0 0,-1 0 0 0 0,0 0 0 0 0,0 1 0 0 0,0-1 0 0 0,-1 0 0 0 0,0 1 0 0 0,0-1 0 0 0,-1 0 0 0 0,0 1 0 0 0,0-1-1 0 0,0 1 1 0 0,-1-1 0 0 0,0 1 0 0 0,0-1 0 0 0,0 0 0 0 0,-1 0 0 0 0,-3 8 0 0 0,-1 0 36 0 0,-1 0 1 0 0,0-1-1 0 0,-1 0 0 0 0,-1 0 1 0 0,0-1-1 0 0,0 0 0 0 0,-1 0 1 0 0,-1-1-1 0 0,0-1 1 0 0,0 0-1 0 0,-18 12 0 0 0,5-6-218 0 0,-1-2-1 0 0,0-1 0 0 0,-1 0 0 0 0,0-2 0 0 0,-31 8 0 0 0,40-12-395 0 0,5-3-159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2:01.671"/>
    </inkml:context>
    <inkml:brush xml:id="br0">
      <inkml:brushProperty name="width" value="0.1" units="cm"/>
      <inkml:brushProperty name="height" value="0.1" units="cm"/>
      <inkml:brushProperty name="color" value="#E71224"/>
    </inkml:brush>
  </inkml:definitions>
  <inkml:trace contextRef="#ctx0" brushRef="#br0">200 142 6597 0 0,'0'0'36'0'0,"0"1"1"0"0,0 0 0 0 0,0 0 0 0 0,0-1 0 0 0,-1 1 0 0 0,1 0 0 0 0,0 0 0 0 0,-1-1 0 0 0,1 1-1 0 0,-1 0 1 0 0,1-1 0 0 0,-1 1 0 0 0,1 0 0 0 0,-1-1 0 0 0,1 1 0 0 0,-1-1 0 0 0,0 2 0 0 0,-7 8 217 0 0,0 13 86 0 0,5-13-248 0 0,-1 1 0 0 0,2-1-1 0 0,-3 15 1 0 0,3 8-60 0 0,2 0 1 0 0,7 62-1 0 0,0 17-43 0 0,-6-86 31 0 0,-2 0-1 0 0,0 0 0 0 0,-2-1 1 0 0,-1 1-1 0 0,-7 26 1 0 0,13-64 237 0 0,-1 0 0 0 0,-1 1 1 0 0,0-1-1 0 0,-2-11 0 0 0,1-14-235 0 0,16-401-27 0 0,-15 437 5 0 0,1-13 30 0 0,0 0 1 0 0,1 0-1 0 0,1 0 0 0 0,0 0 1 0 0,5-15-1 0 0,-6 26-20 0 0,-1 0-1 0 0,1 0 0 0 0,-1 0 1 0 0,1 0-1 0 0,0 0 1 0 0,0 0-1 0 0,1 0 1 0 0,-1 0-1 0 0,0 1 1 0 0,1-1-1 0 0,0 1 1 0 0,-1 0-1 0 0,1 0 1 0 0,0 0-1 0 0,0 0 1 0 0,0 0-1 0 0,0 1 1 0 0,1-1-1 0 0,-1 1 0 0 0,0 0 1 0 0,1 0-1 0 0,-1 0 1 0 0,1 0-1 0 0,-1 1 1 0 0,7-1-1 0 0,2 1-14 0 0,-1 1-1 0 0,1 0 1 0 0,0 1 0 0 0,-1 0-1 0 0,1 1 1 0 0,-1 0-1 0 0,0 1 1 0 0,0 0 0 0 0,0 1-1 0 0,-1 0 1 0 0,1 1-1 0 0,-1 0 1 0 0,15 12 0 0 0,-17-12 10 0 0,0 0 1 0 0,-1 0 0 0 0,0 1 0 0 0,0 0 0 0 0,-1 0 0 0 0,1 1-1 0 0,-2 0 1 0 0,1 0 0 0 0,-1 0 0 0 0,0 1 0 0 0,-1-1-1 0 0,0 1 1 0 0,0 0 0 0 0,-1 1 0 0 0,-1-1 0 0 0,4 17 0 0 0,-6-21 3 0 0,1 0-1 0 0,-1 0 1 0 0,0 0 0 0 0,-1 0 0 0 0,1 0 0 0 0,-1 0 0 0 0,0 0 0 0 0,0 0 0 0 0,-1 0 0 0 0,0-1 0 0 0,1 1 0 0 0,-1 0-1 0 0,-1-1 1 0 0,1 0 0 0 0,-6 8 0 0 0,4-7 3 0 0,-1 0 1 0 0,0-1-1 0 0,0 1 0 0 0,0-1 0 0 0,-1 0 1 0 0,0 0-1 0 0,1-1 0 0 0,-1 1 0 0 0,-1-1 0 0 0,-7 3 1 0 0,-7 0 15 0 0,0-1 1 0 0,0 0-1 0 0,0-2 1 0 0,0 0 0 0 0,-1-2-1 0 0,-26 0 1 0 0,29-2-50 0 0,-12 2-121 0 0,0-3 0 0 0,0 0 0 0 0,0-2 0 0 0,-33-8 0 0 0,59 10 17 0 0,0 0 0 0 0,1 1 0 0 0,-1-2 0 0 0,0 1 0 0 0,-6-5 0 0 0,10 6 27 0 0,-1 0 1 0 0,1 0 0 0 0,-1 0 0 0 0,1-1-1 0 0,-1 1 1 0 0,1 0 0 0 0,0-1 0 0 0,0 1-1 0 0,0-1 1 0 0,0 0 0 0 0,0 1 0 0 0,0-1-1 0 0,0 0 1 0 0,0 1 0 0 0,1-1 0 0 0,-1 0-1 0 0,1 0 1 0 0,-1 0 0 0 0,1-3 0 0 0,2-11-917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2:02.040"/>
    </inkml:context>
    <inkml:brush xml:id="br0">
      <inkml:brushProperty name="width" value="0.1" units="cm"/>
      <inkml:brushProperty name="height" value="0.1" units="cm"/>
      <inkml:brushProperty name="color" value="#E71224"/>
    </inkml:brush>
  </inkml:definitions>
  <inkml:trace contextRef="#ctx0" brushRef="#br0">3942 577 6845 0 0,'-191'-95'336'0'0,"-5"8"0"0"0,-269-80 0 0 0,220 99 844 0 0,-279-42-1 0 0,350 86-433 0 0,-1 7-1 0 0,-263 8 0 0 0,315 16-459 0 0,1 6-1 0 0,-209 48 0 0 0,254-40-231 0 0,1 2 0 0 0,1 4 0 0 0,1 4-1 0 0,2 2 1 0 0,-86 55 0 0 0,120-63-41 0 0,2 1-1 0 0,1 2 1 0 0,1 1-1 0 0,1 2 1 0 0,2 1-1 0 0,1 2 1 0 0,1 1 0 0 0,-31 51-1 0 0,46-63-10 0 0,1 1-1 0 0,1 1 1 0 0,0 0 0 0 0,2 0-1 0 0,2 1 1 0 0,0 1 0 0 0,1-1 0 0 0,2 1-1 0 0,1 0 1 0 0,0 0 0 0 0,3 1-1 0 0,0-1 1 0 0,1 0 0 0 0,8 50-1 0 0,0-44-4 0 0,1 0-1 0 0,1-1 0 0 0,2-1 1 0 0,1 0-1 0 0,1 0 0 0 0,2-2 1 0 0,1 0-1 0 0,1-1 0 0 0,2 0 1 0 0,44 47-1 0 0,-12-22 4 0 0,4-2 0 0 0,1-2 1 0 0,117 74-1 0 0,-63-56-53 0 0,3-5 0 0 0,2-5 0 0 0,3-5 0 0 0,158 45 0 0 0,-64-38-580 0 0,368 53 1 0 0,84-56-874 0 0,-515-55 1025 0 0,0-7 0 0 0,214-36-1 0 0,-282 26 349 0 0,-1-3 1 0 0,-1-4-1 0 0,-1-4 0 0 0,115-54 0 0 0,-137 51 164 0 0,-1-2-1 0 0,-1-2 0 0 0,-2-3 0 0 0,-2-2 1 0 0,-1-3-1 0 0,60-65 0 0 0,-76 70 79 0 0,-2-1 1 0 0,-2-2-1 0 0,-2-1 1 0 0,-1-1-1 0 0,22-49 0 0 0,-39 69-39 0 0,0-1-1 0 0,-1-1 1 0 0,-2 0-1 0 0,0 0 1 0 0,-1 0-1 0 0,-2-1 1 0 0,-1 0-1 0 0,0 0 1 0 0,-2 0-1 0 0,-1 0 1 0 0,-5-46-1 0 0,1 53-28 0 0,0-1-1 0 0,-2 1 0 0 0,0 1 1 0 0,0-1-1 0 0,-2 1 0 0 0,0 0 1 0 0,-1 1-1 0 0,-12-17 0 0 0,5 11-1 0 0,-1 1-1 0 0,-2 0 1 0 0,0 1-1 0 0,-40-31 1 0 0,5 12 0 0 0,-2 3-1 0 0,-2 2 1 0 0,-104-45-1 0 0,16 20-176 0 0,-265-71 0 0 0,-169 8-1282 0 0,329 81 483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2:02.689"/>
    </inkml:context>
    <inkml:brush xml:id="br0">
      <inkml:brushProperty name="width" value="0.1" units="cm"/>
      <inkml:brushProperty name="height" value="0.1" units="cm"/>
      <inkml:brushProperty name="color" value="#E71224"/>
    </inkml:brush>
  </inkml:definitions>
  <inkml:trace contextRef="#ctx0" brushRef="#br0">97 142 6097 0 0,'-3'-1'82'0'0,"-48"-26"986"0"0,46 25-758 0 0,1-1-1 0 0,0 0 0 0 0,0 0 1 0 0,0 0-1 0 0,1 0 1 0 0,-1-1-1 0 0,1 0 1 0 0,0 1-1 0 0,-4-7 1 0 0,6 9-253 0 0,1 1 1 0 0,0-1 0 0 0,0 0 0 0 0,0 0-1 0 0,0 0 1 0 0,0 1 0 0 0,0-1 0 0 0,0 0-1 0 0,0 0 1 0 0,0 0 0 0 0,0 0 0 0 0,0 1-1 0 0,1-1 1 0 0,-1 0 0 0 0,0 0 0 0 0,1 1-1 0 0,-1-1 1 0 0,0 0 0 0 0,1 1 0 0 0,-1-1-1 0 0,1 0 1 0 0,-1 1 0 0 0,1-1 0 0 0,-1 0-1 0 0,1 1 1 0 0,-1-1 0 0 0,1 1 0 0 0,0-1-1 0 0,-1 1 1 0 0,1-1 0 0 0,0 1 0 0 0,-1 0-1 0 0,1-1 1 0 0,0 1 0 0 0,1-1 0 0 0,32-12 326 0 0,-32 12-340 0 0,38-9-9 0 0,0 1 0 0 0,1 2-1 0 0,-1 1 1 0 0,61 1 0 0 0,167 15-60 0 0,-244-8 35 0 0,552 62 103 0 0,-5 31-1393 0 0,-488-80 689 0 0,-60-10 139 0 0,-17-4 156 0 0,0 1-1 0 0,0-1 1 0 0,0 0-1 0 0,0 0 1 0 0,0-1-1 0 0,0 0 1 0 0,6 0-1 0 0,-13-4-904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2:03.046"/>
    </inkml:context>
    <inkml:brush xml:id="br0">
      <inkml:brushProperty name="width" value="0.1" units="cm"/>
      <inkml:brushProperty name="height" value="0.1" units="cm"/>
      <inkml:brushProperty name="color" value="#E71224"/>
    </inkml:brush>
  </inkml:definitions>
  <inkml:trace contextRef="#ctx0" brushRef="#br0">100 1 7005 0 0,'-92'24'582'0'0,"91"-24"-570"0"0,1 0 0 0 0,0 0-1 0 0,-1 0 1 0 0,1 0 0 0 0,0 0 0 0 0,0 0-1 0 0,-1 0 1 0 0,1 0 0 0 0,0 0-1 0 0,-1 1 1 0 0,1-1 0 0 0,0 0-1 0 0,0 0 1 0 0,-1 0 0 0 0,1 0 0 0 0,0 1-1 0 0,0-1 1 0 0,0 0 0 0 0,-1 0-1 0 0,1 0 1 0 0,0 1 0 0 0,0-1-1 0 0,0 0 1 0 0,0 0 0 0 0,-1 1 0 0 0,1-1-1 0 0,0 0 1 0 0,0 0 0 0 0,0 1-1 0 0,0-1 1 0 0,0 0 0 0 0,0 1-1 0 0,0-1 1 0 0,0 1 0 0 0,7 7 333 0 0,19 5 157 0 0,23 2 64 0 0,1-2 0 0 0,61 7 0 0 0,-38-7-291 0 0,816 120 629 0 0,-583-92-944 0 0,108 14-845 0 0,-216-32-2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44.203"/>
    </inkml:context>
    <inkml:brush xml:id="br0">
      <inkml:brushProperty name="width" value="0.1" units="cm"/>
      <inkml:brushProperty name="height" value="0.1" units="cm"/>
      <inkml:brushProperty name="color" value="#E71224"/>
    </inkml:brush>
  </inkml:definitions>
  <inkml:trace contextRef="#ctx0" brushRef="#br0">100 171 7165 0 0,'0'-2'37'0'0,"0"0"1"0"0,0 0-1 0 0,0 1 1 0 0,1-1-1 0 0,-1 0 1 0 0,0 0-1 0 0,1 0 0 0 0,-1 0 1 0 0,1 0-1 0 0,0 0 1 0 0,-1 0-1 0 0,1 1 1 0 0,2-4-1 0 0,1 10 317 0 0,-1 0-1 0 0,0 1 0 0 0,0-1 1 0 0,3 9-1 0 0,-3-8-229 0 0,-1 1 0 0 0,0 0 1 0 0,-1 0-1 0 0,0 0 0 0 0,0 0 0 0 0,0 0 0 0 0,-1 0 0 0 0,0 1 0 0 0,0-1 1 0 0,0 0-1 0 0,-1 0 0 0 0,-1 0 0 0 0,-1 7 0 0 0,-4 8 25 0 0,-1-1 0 0 0,-19 36-1 0 0,4-10-129 0 0,21-43-13 0 0,1 0 0 0 0,-1 1 0 0 0,1-1 0 0 0,0 0 0 0 0,0 0 0 0 0,1 1 0 0 0,-1 5 0 0 0,10-40-152 0 0,-9 11-1 0 0,-2 0 0 0 0,1 1-1 0 0,-2-1 1 0 0,-1 1 0 0 0,0 0 0 0 0,-1 0-1 0 0,-9-22 1 0 0,4 10 65 0 0,-9-42 0 0 0,17 62 76 0 0,1 0-1 0 0,0 0 1 0 0,0 0 0 0 0,1 0 0 0 0,1 0 0 0 0,-1 0-1 0 0,2 0 1 0 0,3-14 0 0 0,-4 20 4 0 0,0 1 0 0 0,0 0 0 0 0,0-1 0 0 0,0 1 1 0 0,1 0-1 0 0,0 0 0 0 0,-1 0 0 0 0,1 0 0 0 0,0 1 0 0 0,1-1 0 0 0,-1 0 1 0 0,0 1-1 0 0,1-1 0 0 0,-1 1 0 0 0,1 0 0 0 0,0 0 0 0 0,0 0 0 0 0,4-2 1 0 0,-2 2-1 0 0,0 0-1 0 0,0 1 1 0 0,1-1 0 0 0,-1 1 0 0 0,0 1 0 0 0,0-1 0 0 0,1 1 0 0 0,-1 0 0 0 0,0 0 0 0 0,11 2 0 0 0,4 2-5 0 0,-1 1 1 0 0,1 1 0 0 0,-1 0-1 0 0,0 2 1 0 0,21 11 0 0 0,-5-1 44 0 0,-2 1 0 0 0,0 2 1 0 0,-2 0-1 0 0,57 52 0 0 0,-87-72-34 0 0,0 0-1 0 0,-1-1 0 0 0,1 1 0 0 0,0 0 1 0 0,0 0-1 0 0,-1 0 0 0 0,1 0 1 0 0,0-1-1 0 0,-1 1 0 0 0,1 0 0 0 0,-1 0 1 0 0,1 0-1 0 0,-1 1 0 0 0,1-1 1 0 0,-1 0-1 0 0,0 0 0 0 0,0 0 1 0 0,1 0-1 0 0,-1 0 0 0 0,0 0 0 0 0,0 3 1 0 0,-1-3 4 0 0,1-1 1 0 0,-1 1-1 0 0,1 0 0 0 0,-1 0 1 0 0,1 0-1 0 0,-1 0 1 0 0,0-1-1 0 0,1 1 1 0 0,-1 0-1 0 0,0-1 0 0 0,0 1 1 0 0,0 0-1 0 0,0-1 1 0 0,1 1-1 0 0,-1-1 0 0 0,0 0 1 0 0,0 1-1 0 0,0-1 1 0 0,-1 1-1 0 0,-7 1 50 0 0,1 0 1 0 0,-1-1-1 0 0,0 1 0 0 0,-9-1 0 0 0,17-1-56 0 0,-116-2 342 0 0,11 0-208 0 0,104 2-127 0 0,0 0 1 0 0,1 0-1 0 0,-1 0 0 0 0,1 1 1 0 0,-1-1-1 0 0,1 0 1 0 0,-1 0-1 0 0,1 1 0 0 0,-1-1 1 0 0,1 1-1 0 0,0-1 1 0 0,-1 1-1 0 0,1 0 0 0 0,-1 0 1 0 0,1 0-1 0 0,0-1 1 0 0,0 1-1 0 0,-2 2 0 0 0,3-3 11 0 0,-1 1 0 0 0,1 0-1 0 0,-1 0 1 0 0,1 0-1 0 0,0 0 1 0 0,-1 0 0 0 0,1 0-1 0 0,0 0 1 0 0,0 1-1 0 0,0-1 1 0 0,0 0 0 0 0,0 0-1 0 0,0 0 1 0 0,0 0 0 0 0,0 0-1 0 0,0 0 1 0 0,0 0-1 0 0,1 0 1 0 0,0 2 0 0 0,2 5 132 0 0,1 0 0 0 0,0 0 0 0 0,1 0 1 0 0,11 13-1 0 0,-11-13-98 0 0,23 25 113 0 0,1-1 0 0 0,2-2-1 0 0,1 0 1 0 0,45 31-1 0 0,-5-3-681 0 0,-65-52 70 0 0,0 0 1 0 0,0 1 0 0 0,7 10-1 0 0,-4-1-852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2:04.335"/>
    </inkml:context>
    <inkml:brush xml:id="br0">
      <inkml:brushProperty name="width" value="0.1" units="cm"/>
      <inkml:brushProperty name="height" value="0.1" units="cm"/>
      <inkml:brushProperty name="color" value="#E71224"/>
    </inkml:brush>
  </inkml:definitions>
  <inkml:trace contextRef="#ctx0" brushRef="#br0">1098 2836 6249 0 0,'-1'2'69'0'0,"-1"-1"0"0"0,1 1 0 0 0,-1-1 0 0 0,1 0 0 0 0,-1 1 0 0 0,0-1 0 0 0,0 0 0 0 0,1 0 0 0 0,-1 0 1 0 0,0 0-1 0 0,0-1 0 0 0,0 1 0 0 0,0 0 0 0 0,0-1 0 0 0,0 1 0 0 0,0-1 0 0 0,0 0 0 0 0,-1 0 0 0 0,1 0 0 0 0,0 0 1 0 0,0 0-1 0 0,0 0 0 0 0,-3-1 0 0 0,-7-1 297 0 0,-1 0 1 0 0,-19-8-1 0 0,28 9-378 0 0,-86-31 345 0 0,1-3 0 0 0,2-5 0 0 0,-143-87 0 0 0,192 101-244 0 0,0-2 0 0 0,2-2 0 0 0,1-1 0 0 0,1-2 0 0 0,2-1 0 0 0,1-1 0 0 0,2-2 0 0 0,2-1 0 0 0,1-1 0 0 0,2-1 0 0 0,2-2 0 0 0,-26-64 0 0 0,33 63-97 0 0,1 0-1 0 0,2-1 1 0 0,1-1-1 0 0,3 0 0 0 0,-3-65 1 0 0,10 71 16 0 0,1 1-1 0 0,2 0 1 0 0,2-1 0 0 0,2 1 0 0 0,1 1 0 0 0,21-66-1 0 0,-4 44-12 0 0,2 0-1 0 0,2 2 0 0 0,3 2 0 0 0,3 0 0 0 0,1 3 1 0 0,74-83-1 0 0,-26 45 15 0 0,5 4 1 0 0,151-115-1 0 0,-151 135-3 0 0,3 4-1 0 0,2 5 1 0 0,2 3-1 0 0,3 4 1 0 0,196-68-1 0 0,292-47 722 0 0,-581 164-585 0 0,-3 1-54 0 0,-2 1-114 0 0,-1 0 0 0 0,1-1 1 0 0,-1 1-1 0 0,1 0 0 0 0,0 0 1 0 0,0-1-1 0 0,-1 1 0 0 0,1 0 1 0 0,0-1-1 0 0,0 1 0 0 0,0 0 0 0 0,0 0 1 0 0,0 0-1 0 0,0-1 0 0 0,0 1 1 0 0,0 0-1 0 0,0 0 0 0 0,2 25-635 0 0,-2-22 432 0 0,0 1-1 0 0,0 0 0 0 0,0-1 1 0 0,1 1-1 0 0,0-1 1 0 0,0 1-1 0 0,0-1 1 0 0,0 0-1 0 0,1 1 1 0 0,0-1-1 0 0,3 7 0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2:04.673"/>
    </inkml:context>
    <inkml:brush xml:id="br0">
      <inkml:brushProperty name="width" value="0.1" units="cm"/>
      <inkml:brushProperty name="height" value="0.1" units="cm"/>
      <inkml:brushProperty name="color" value="#E71224"/>
    </inkml:brush>
  </inkml:definitions>
  <inkml:trace contextRef="#ctx0" brushRef="#br0">33 44 6753 0 0,'-3'-1'28'0'0,"1"-1"0"0"0,-1 0 0 0 0,1 1 0 0 0,0-1 0 0 0,0 0 1 0 0,0 0-1 0 0,0 0 0 0 0,0-1 0 0 0,1 1 0 0 0,-1 0 0 0 0,0-1 0 0 0,1 1 1 0 0,0-1-1 0 0,0 0 0 0 0,0 1 0 0 0,0-1 0 0 0,-1-3 0 0 0,9 9 379 0 0,0 0-1 0 0,0-1 0 0 0,0 1 0 0 0,15 2 0 0 0,-10-2-196 0 0,79 22 883 0 0,94 39 0 0 0,-156-52-978 0 0,-1 2 0 0 0,0 0 1 0 0,-1 2-1 0 0,-1 1 0 0 0,-1 1 0 0 0,0 1 1 0 0,28 28-1 0 0,-45-39-99 0 0,-1 1 0 0 0,0 0 0 0 0,0 0 0 0 0,-1 0 0 0 0,0 1 0 0 0,8 18 0 0 0,-12-22-17 0 0,0-1 1 0 0,0 1 0 0 0,-1 0-1 0 0,1 0 1 0 0,-1 0 0 0 0,-1 1-1 0 0,1-1 1 0 0,-1 0 0 0 0,0 0-1 0 0,0 0 1 0 0,-1 1 0 0 0,0-1-1 0 0,0 0 1 0 0,-2 6 0 0 0,-2 0-64 0 0,0 1 0 0 0,-1-1 0 0 0,-1 0 0 0 0,0-1 0 0 0,0 1 0 0 0,-1-2 0 0 0,0 1 1 0 0,-1-1-1 0 0,-19 17 0 0 0,0-3-325 0 0,-2-1 1 0 0,-45 26-1 0 0,-35 14-622 0 0,-18-2-287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4:28.284"/>
    </inkml:context>
    <inkml:brush xml:id="br0">
      <inkml:brushProperty name="width" value="0.1" units="cm"/>
      <inkml:brushProperty name="height" value="0.1" units="cm"/>
      <inkml:brushProperty name="color" value="#E71224"/>
    </inkml:brush>
  </inkml:definitions>
  <inkml:trace contextRef="#ctx0" brushRef="#br0">0 0 7133 0 0,'12'50'229'0'0,"-6"-12"145"0"0,-1-1-1 0 0,-2 1 1 0 0,-2-1-1 0 0,-7 76 1 0 0,3-28-168 0 0,17 165 0 0 0,-8-117-1909 0 0,-6-101 937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4:28.661"/>
    </inkml:context>
    <inkml:brush xml:id="br0">
      <inkml:brushProperty name="width" value="0.1" units="cm"/>
      <inkml:brushProperty name="height" value="0.1" units="cm"/>
      <inkml:brushProperty name="color" value="#E71224"/>
    </inkml:brush>
  </inkml:definitions>
  <inkml:trace contextRef="#ctx0" brushRef="#br0">11 1 6377 0 0,'-2'2'50'0'0,"1"1"0"0"0,0 0 0 0 0,-1 0 0 0 0,1 0 1 0 0,1 0-1 0 0,-1 0 0 0 0,0 0 0 0 0,1 0 1 0 0,-1 0-1 0 0,1 1 0 0 0,0-1 0 0 0,0 0 0 0 0,0 0 1 0 0,0 0-1 0 0,1 0 0 0 0,-1 0 0 0 0,2 4 0 0 0,0-1 69 0 0,1 0-1 0 0,0 0 1 0 0,0 0-1 0 0,1-1 0 0 0,-1 1 1 0 0,1-1-1 0 0,6 6 0 0 0,-5-5-109 0 0,0 1-1 0 0,0-1 0 0 0,-1 1 0 0 0,0 0 1 0 0,-1 0-1 0 0,1 0 0 0 0,-1 1 0 0 0,-1-1 1 0 0,1 1-1 0 0,-1 0 0 0 0,-1 0 0 0 0,2 9 0 0 0,-2 5-270 0 0,-1 0 0 0 0,-1 0 0 0 0,-4 25 0 0 0,5-29-199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4:29.002"/>
    </inkml:context>
    <inkml:brush xml:id="br0">
      <inkml:brushProperty name="width" value="0.1" units="cm"/>
      <inkml:brushProperty name="height" value="0.1" units="cm"/>
      <inkml:brushProperty name="color" value="#E71224"/>
    </inkml:brush>
  </inkml:definitions>
  <inkml:trace contextRef="#ctx0" brushRef="#br0">151 0 4756 0 0,'2'10'180'0'0,"0"-1"1"0"0,-1 1-1 0 0,0 0 0 0 0,-1 0 0 0 0,0 0 0 0 0,-1-1 0 0 0,0 1 0 0 0,0 0 0 0 0,-1-1 0 0 0,-6 19 0 0 0,-4 25 519 0 0,10-36-468 0 0,1-1 0 0 0,1 1-1 0 0,0 0 1 0 0,1 0 0 0 0,4 19-1 0 0,22 85-80 0 0,-18-88-407 0 0,-5-18-49 0 0,1-1-1 0 0,0 0 1 0 0,12 20 0 0 0,-4-9-301 0 0</inkml:trace>
  <inkml:trace contextRef="#ctx0" brushRef="#br0" timeOffset="1">41 1533 3380 0 0,'-15'83'42'0'0,"8"-54"33"0"0,2 1 0 0 0,0 0 0 0 0,1 48 0 0 0,11 20 334 0 0,-3-59-328 0 0,-2 1 1 0 0,-2-1-1 0 0,-5 50 0 0 0,-5-24-167 0 0,8-44-52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4:29.356"/>
    </inkml:context>
    <inkml:brush xml:id="br0">
      <inkml:brushProperty name="width" value="0.1" units="cm"/>
      <inkml:brushProperty name="height" value="0.1" units="cm"/>
      <inkml:brushProperty name="color" value="#E71224"/>
    </inkml:brush>
  </inkml:definitions>
  <inkml:trace contextRef="#ctx0" brushRef="#br0">72 0 4964 0 0,'3'14'97'0'0,"-1"0"-1"0"0,0 0 0 0 0,-1 0 0 0 0,-1 0 1 0 0,0 0-1 0 0,-1 0 0 0 0,0 0 0 0 0,-1 0 1 0 0,-1 0-1 0 0,-5 17 0 0 0,-13 18 561 0 0,-4 12 23 0 0,23-55-593 0 0,1 0 0 0 0,0 0 1 0 0,0 0-1 0 0,0 0 0 0 0,1 0 0 0 0,0 0 0 0 0,0 0 0 0 0,1 10 0 0 0,0-7 12 0 0,0 0 0 0 0,-1 0 0 0 0,0 0 0 0 0,-1 0 0 0 0,-2 13 0 0 0,-2 28-176 0 0,1-39-177 0 0,4-11 231 0 0,0 1 0 0 0,-1-1-1 0 0,1 1 1 0 0,0-1-1 0 0,0 1 1 0 0,-1-1 0 0 0,1 1-1 0 0,0-1 1 0 0,0 1-1 0 0,0-1 1 0 0,0 1-1 0 0,0 0 1 0 0,0-1 0 0 0,0 1-1 0 0,0-1 1 0 0,0 1-1 0 0,0-1 1 0 0,0 1 0 0 0,0 0-1 0 0,0-1 1 0 0,0 1-1 0 0,0-1 1 0 0,1 1 0 0 0,-1-1-1 0 0,0 1 1 0 0,0-1-1 0 0,1 1 1 0 0,12 19-895 0 0,-5-8 313 0 0</inkml:trace>
  <inkml:trace contextRef="#ctx0" brushRef="#br0" timeOffset="1">2 1097 5176 0 0,'3'2'4'0'0,"-1"0"-1"0"0,0 0 1 0 0,1 0-1 0 0,-1-1 0 0 0,1 1 1 0 0,-1-1-1 0 0,1 0 1 0 0,0 0-1 0 0,-1 0 0 0 0,1 0 1 0 0,0 0-1 0 0,0 0 1 0 0,0-1-1 0 0,5 1 0 0 0,8 2 16 0 0,-13-1-14 0 0,1 0 1 0 0,-1 0 0 0 0,0 1-1 0 0,0-1 1 0 0,0 1-1 0 0,0 0 1 0 0,-1 0 0 0 0,1 0-1 0 0,-1 0 1 0 0,0 0-1 0 0,0 1 1 0 0,0-1 0 0 0,0 1-1 0 0,0-1 1 0 0,-1 1-1 0 0,2 5 1 0 0,4 6 14 0 0,-6-12-10 0 0,0-2-1 0 0,0 1-1 0 0,0-1 1 0 0,0 0 0 0 0,-1 1 0 0 0,1-1-1 0 0,0 1 1 0 0,-1-1 0 0 0,1 1-1 0 0,-1-1 1 0 0,1 1 0 0 0,-1 0-1 0 0,0-1 1 0 0,0 1 0 0 0,0-1 0 0 0,0 1-1 0 0,0 0 1 0 0,0-1 0 0 0,0 1-1 0 0,0 0 1 0 0,-1-1 0 0 0,1 1-1 0 0,-1-1 1 0 0,0 3 0 0 0,-11 6 20 0 0,11-10-22 0 0,-1 1-1 0 0,1 0 1 0 0,-1 0 0 0 0,1 0-1 0 0,0 1 1 0 0,-1-1 0 0 0,1 0-1 0 0,0 0 1 0 0,0 1-1 0 0,0-1 1 0 0,0 1 0 0 0,0-1-1 0 0,0 1 1 0 0,0-1 0 0 0,1 1-1 0 0,-1-1 1 0 0,0 1 0 0 0,1 0-1 0 0,-1 0 1 0 0,1-1 0 0 0,0 1-1 0 0,-1 0 1 0 0,1 0 0 0 0,0-1-1 0 0,0 1 1 0 0,1 2 0 0 0,4 24 122 0 0,-1 1 1 0 0,-2-1 0 0 0,-1 1-1 0 0,0-1 1 0 0,-9 57 0 0 0,-13 7-81 0 0,12-54-258 0 0,-7 48-1 0 0,11-29-592 0 0,1-49 571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4:32.832"/>
    </inkml:context>
    <inkml:brush xml:id="br0">
      <inkml:brushProperty name="width" value="0.1" units="cm"/>
      <inkml:brushProperty name="height" value="0.1" units="cm"/>
      <inkml:brushProperty name="color" value="#E71224"/>
    </inkml:brush>
  </inkml:definitions>
  <inkml:trace contextRef="#ctx0" brushRef="#br0">63 9 7101 0 0,'4'-6'286'0'0,"-2"4"88"0"0,-1 7-126 0 0,1 148 3746 0 0,-38 234-1609 0 0,5-84-2012 0 0,27-124-261 0 0,5-150-121 0 0,1-1 0 0 0,2 1 0 0 0,1-1 0 0 0,10 32-1 0 0,22 25-2288 0 0,-30-70 1035 0 0,3-2-178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4:33.278"/>
    </inkml:context>
    <inkml:brush xml:id="br0">
      <inkml:brushProperty name="width" value="0.1" units="cm"/>
      <inkml:brushProperty name="height" value="0.1" units="cm"/>
      <inkml:brushProperty name="color" value="#E71224"/>
    </inkml:brush>
  </inkml:definitions>
  <inkml:trace contextRef="#ctx0" brushRef="#br0">21 10 5541 0 0,'-20'-1'2049'0'0,"28"0"-1609"0"0,34-4-217 0 0,0 3 1 0 0,83 4-1 0 0,-59 1-120 0 0,928 48 1551 0 0,-4 66 243 0 0,-676-62-1468 0 0,108 17-144 0 0,1-32-254 0 0,-405-39-53 0 0,78-1 50 0 0,-88-1-91 0 0,1 0 1 0 0,0 0 0 0 0,-1-1-1 0 0,0 0 1 0 0,1 0-1 0 0,-1-1 1 0 0,0 0 0 0 0,12-7-1 0 0,-18 9-17 0 0,-1 0 0 0 0,1 0 0 0 0,-1 0 0 0 0,0 0 1 0 0,0 0-1 0 0,1 0 0 0 0,-1 0 0 0 0,0-1 0 0 0,0 1 0 0 0,0 0 0 0 0,0-1 0 0 0,0 1 0 0 0,-1-1 0 0 0,1 1 0 0 0,0-1 0 0 0,-1 0 1 0 0,1 1-1 0 0,-1-1 0 0 0,1 1 0 0 0,-1-1 0 0 0,0 0 0 0 0,0 1 0 0 0,0-1 0 0 0,0 0 0 0 0,0 1 0 0 0,0-1 0 0 0,0 0 0 0 0,0 1 1 0 0,-1-1-1 0 0,1 0 0 0 0,-1 1 0 0 0,1-1 0 0 0,-1 1 0 0 0,0-1 0 0 0,1 1 0 0 0,-3-3 0 0 0,-8-14-1029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4:34.159"/>
    </inkml:context>
    <inkml:brush xml:id="br0">
      <inkml:brushProperty name="width" value="0.1" units="cm"/>
      <inkml:brushProperty name="height" value="0.1" units="cm"/>
      <inkml:brushProperty name="color" value="#E71224"/>
    </inkml:brush>
  </inkml:definitions>
  <inkml:trace contextRef="#ctx0" brushRef="#br0">79 39 6001 0 0,'-10'-3'132'0'0,"0"0"1"0"0,0-1 0 0 0,1-1-1 0 0,-1 0 1 0 0,1 0 0 0 0,-11-9-1 0 0,60 21 327 0 0,-15-3-404 0 0,560 93 1320 0 0,-1-24-992 0 0,-196-25-215 0 0,72 14-134 0 0,427 49-91 0 0,-863-109 58 0 0,233 17 16 0 0,-203-18-24 0 0,0-3-1 0 0,94-14 1 0 0,-138 14 7 0 0,0 0 1 0 0,0-1 0 0 0,0 0 0 0 0,14-6 0 0 0,-22 8 1 0 0,-1 1 1 0 0,1-1 0 0 0,-1 0 0 0 0,1 1 0 0 0,-1-1-1 0 0,0 0 1 0 0,1 0 0 0 0,-1 0 0 0 0,0 0 0 0 0,0 0-1 0 0,0 0 1 0 0,0 0 0 0 0,1 0 0 0 0,-2-1-1 0 0,1 1 1 0 0,0 0 0 0 0,0-1 0 0 0,0 1 0 0 0,0-1-1 0 0,-1 1 1 0 0,1-1 0 0 0,-1 1 0 0 0,1-1-1 0 0,-1 1 1 0 0,0-1 0 0 0,0 1 0 0 0,1-1 0 0 0,-1 1-1 0 0,0-1 1 0 0,0 0 0 0 0,0 1 0 0 0,-1-1 0 0 0,1 1-1 0 0,0-1 1 0 0,-1 0 0 0 0,1 1 0 0 0,-1-1-1 0 0,0-1 1 0 0,-1 0 6 0 0,-1-1-1 0 0,1 1 0 0 0,-1 0 0 0 0,0 0 1 0 0,0 0-1 0 0,0 0 0 0 0,0 1 1 0 0,0-1-1 0 0,-1 1 0 0 0,1 0 1 0 0,-1 0-1 0 0,0 0 0 0 0,1 0 1 0 0,-6-1-1 0 0,2 1 9 0 0,0-1-1 0 0,0 1 1 0 0,0 1 0 0 0,0-1 0 0 0,0 1-1 0 0,0 1 1 0 0,-11-1 0 0 0,17 2-11 0 0,-1-1-1 0 0,0 1 1 0 0,0 0 0 0 0,0-1 0 0 0,0 1-1 0 0,1 0 1 0 0,-1 0 0 0 0,0 0 0 0 0,1 0-1 0 0,-1 0 1 0 0,1 1 0 0 0,-1-1 0 0 0,1 0 0 0 0,0 1-1 0 0,-1-1 1 0 0,1 1 0 0 0,0-1 0 0 0,0 1-1 0 0,0 0 1 0 0,0-1 0 0 0,0 1 0 0 0,0 0-1 0 0,1 0 1 0 0,-1 0 0 0 0,1-1 0 0 0,-1 5-1 0 0,-2 6 59 0 0,0 2 0 0 0,-1 23-1 0 0,4-26-47 0 0,-6 98 316 0 0,3-51 292 0 0,-10 67 1 0 0,-57 252 445 0 0,61-332-996 0 0,-13 66 160 0 0,-8 119 1 0 0,27-194-180 0 0,-1 18 81 0 0,2-1 1 0 0,9 105 0 0 0,10-86-92 0 0,-12-66-598 0 0,-5-6 509 0 0,0 0 1 0 0,0-1-1 0 0,1 1 0 0 0,-1 0 0 0 0,0 0 1 0 0,0 0-1 0 0,0 0 0 0 0,0-1 0 0 0,0 1 1 0 0,0 0-1 0 0,0 0 0 0 0,1 0 0 0 0,-1 0 1 0 0,0-1-1 0 0,0 1 0 0 0,0 0 0 0 0,0 0 1 0 0,0 0-1 0 0,0-1 0 0 0,0 1 0 0 0,0 0 1 0 0,0 0-1 0 0,0 0 0 0 0,0-1 0 0 0,0 1 1 0 0,0 0-1 0 0,0 0 0 0 0,0 0 0 0 0,0-1 1 0 0,0 1-1 0 0,-1 0 0 0 0,1 0 0 0 0,0 0 1 0 0,0-1-1 0 0,0 1 0 0 0,0 0 0 0 0,-1 0 1 0 0,-2-11-1392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4:34.867"/>
    </inkml:context>
    <inkml:brush xml:id="br0">
      <inkml:brushProperty name="width" value="0.1" units="cm"/>
      <inkml:brushProperty name="height" value="0.1" units="cm"/>
      <inkml:brushProperty name="color" value="#E71224"/>
    </inkml:brush>
  </inkml:definitions>
  <inkml:trace contextRef="#ctx0" brushRef="#br0">477 218 6501 0 0,'0'-4'82'0'0,"-1"0"0"0"0,1 0 0 0 0,0 0 1 0 0,0 0-1 0 0,1 0 0 0 0,-1-1 0 0 0,1 1 1 0 0,0 0-1 0 0,2-4 0 0 0,-1 1 79 0 0,-1 1-1 0 0,0-1 0 0 0,0 1 1 0 0,0-1-1 0 0,0 0 0 0 0,-2-7 0 0 0,1-45 2411 0 0,-12 53-2495 0 0,-33-12-25 0 0,-56-15 0 0 0,95 32-42 0 0,0 0 1 0 0,-1 1 0 0 0,1-1-1 0 0,-1 1 1 0 0,1 1-1 0 0,0-1 1 0 0,-1 1 0 0 0,1 0-1 0 0,0 1 1 0 0,-1-1-1 0 0,1 1 1 0 0,0 1 0 0 0,-9 3-1 0 0,1 1 13 0 0,9-6 180 0 0,4 16-135 0 0,1-12-61 0 0,0 1 0 0 0,0 0 0 0 0,0-1 0 0 0,3 12 0 0 0,0-7-2 0 0,0 1 0 0 0,1-1 1 0 0,0 1-1 0 0,1-1 1 0 0,7 11-1 0 0,31 42 15 0 0,70 81 0 0 0,-100-128-16 0 0,1 0 0 0 0,0 0 0 0 0,26 20 0 0 0,-22-21 4 0 0,-7-6 5 0 0,3 3-14 0 0,-1 1 0 0 0,19 21-1 0 0,-30-31 4 0 0,0-1 0 0 0,0 1-1 0 0,0 0 1 0 0,0-1 0 0 0,0 1-1 0 0,-1 0 1 0 0,1 0 0 0 0,-1 0-1 0 0,0 0 1 0 0,0 0 0 0 0,0 0-1 0 0,0 1 1 0 0,-1-1 0 0 0,1 0 0 0 0,-1 0-1 0 0,0 1 1 0 0,0-1 0 0 0,0 0-1 0 0,0 1 1 0 0,0-1 0 0 0,-2 4-1 0 0,1-4 7 0 0,-1 0 0 0 0,0 0-1 0 0,0 0 1 0 0,0 0 0 0 0,-1 0-1 0 0,1 0 1 0 0,-1-1 0 0 0,1 1-1 0 0,-1-1 1 0 0,0 0-1 0 0,0 0 1 0 0,0 0 0 0 0,0 0-1 0 0,0 0 1 0 0,-1 0 0 0 0,1-1-1 0 0,0 0 1 0 0,-6 2 0 0 0,-8 2 36 0 0,-1-1 1 0 0,-25 3 0 0 0,31-5-28 0 0,-28 3 1 0 0,1-2 0 0 0,-1-2-1 0 0,1-1 1 0 0,-1-2 0 0 0,1-2-1 0 0,-59-13 1 0 0,90 16-76 0 0,0-1 0 0 0,1-1-1 0 0,-1 0 1 0 0,1 0 0 0 0,0 0 0 0 0,-1-1-1 0 0,1 0 1 0 0,1 0 0 0 0,-12-9 0 0 0,16 11-42 0 0,-1-1 0 0 0,1 0 0 0 0,0 0 0 0 0,0 0 0 0 0,0 0 1 0 0,0 0-1 0 0,0 0 0 0 0,1 0 0 0 0,-1 0 0 0 0,1-1 1 0 0,0 1-1 0 0,0-1 0 0 0,0 1 0 0 0,0-1 0 0 0,1 1 0 0 0,-1-1 1 0 0,1 0-1 0 0,0 1 0 0 0,0-1 0 0 0,0 1 0 0 0,1-1 0 0 0,-1 1 1 0 0,3-6-1 0 0,-1 2-196 0 0,0 0 1 0 0,1 0-1 0 0,0 1 1 0 0,7-13-1 0 0,2-1-590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18.904"/>
    </inkml:context>
    <inkml:brush xml:id="br0">
      <inkml:brushProperty name="width" value="0.1" units="cm"/>
      <inkml:brushProperty name="height" value="0.1" units="cm"/>
      <inkml:brushProperty name="color" value="#E71224"/>
    </inkml:brush>
  </inkml:definitions>
  <inkml:trace contextRef="#ctx0" brushRef="#br0">365 277 7709 0 0,'0'-1'1'0'0,"-1"0"35"0"0,1 0 1 0 0,0 0-1 0 0,0 0 1 0 0,0 0-1 0 0,0 0 0 0 0,0 0 1 0 0,0 0-1 0 0,0 0 1 0 0,0 0-1 0 0,0 0 1 0 0,1 0-1 0 0,-1 0 1 0 0,0 0-1 0 0,1 0 1 0 0,-1 0-1 0 0,0 0 1 0 0,1 0-1 0 0,-1 0 1 0 0,1 1-1 0 0,0-1 1 0 0,-1 0-1 0 0,1 0 1 0 0,0 0-1 0 0,6-1 3160 0 0,-7 6-3179 0 0,-7 58 1949 0 0,5-48-1525 0 0,0 1-1 0 0,-1 26 1 0 0,8 26-133 0 0,3 0 1 0 0,3 0-1 0 0,27 93 0 0 0,-35-150-331 0 0,-3-6-55 0 0,1 0 0 0 0,0 0 0 0 0,0 0 0 0 0,0-1 0 0 0,0 1 0 0 0,1 0 0 0 0,0-1 0 0 0,-1 1 0 0 0,1-1 0 0 0,0 0-1 0 0,5 6 1 0 0,-6-9 38 0 0,-1 0-1 0 0,1 0 0 0 0,-1 0 0 0 0,1 0 0 0 0,-1 0 0 0 0,1 0 0 0 0,-1 0 0 0 0,1 0 0 0 0,-1-1 0 0 0,1 1 1 0 0,-1 0-1 0 0,1 0 0 0 0,-1-1 0 0 0,1 1 0 0 0,-1 0 0 0 0,0-1 0 0 0,1 1 0 0 0,-1 0 0 0 0,1-1 0 0 0,-1 1 1 0 0,0-1-1 0 0,0 1 0 0 0,1-1 0 0 0,-1 1 0 0 0,0 0 0 0 0,0-1 0 0 0,1 1 0 0 0,-1-1 0 0 0,0 1 1 0 0,0-1-1 0 0,0 0 0 0 0,0 1 0 0 0,0-1 0 0 0,0 1 0 0 0,0-1 0 0 0,0 0 0 0 0,6-27-905 0 0,-5 23 628 0 0,69-292-3191 0 0,-66 282 3518 0 0,78-385 3303 0 0,-81 380-2633 0 0,-1 19-605 0 0,0-1 0 0 0,0 1 0 0 0,0 0-1 0 0,0-1 1 0 0,0 1 0 0 0,0-1 0 0 0,1 1 0 0 0,-1 0 0 0 0,0-1 0 0 0,1 1 0 0 0,-1 0 0 0 0,1 0 0 0 0,-1-1 0 0 0,2 0 0 0 0,-1 1-60 0 0,1 0 0 0 0,0 0 0 0 0,-1 0 1 0 0,1 0-1 0 0,0 1 0 0 0,-1-1 0 0 0,1 0 0 0 0,0 1 0 0 0,0 0 1 0 0,0-1-1 0 0,-1 1 0 0 0,1 0 0 0 0,0 0 0 0 0,0 0 0 0 0,2 1 1 0 0,268 22 19 0 0,-182-12-36 0 0,1013 164-12 0 0,-329-42-46 0 0,-407-93 158 0 0,-357-40 2 0 0,0 0 1 0 0,1-1 0 0 0,17-3-1 0 0,-27 4-76 0 0,-1 0 1 0 0,0 0-1 0 0,1 0 0 0 0,-1-1 0 0 0,0 1 0 0 0,0 0 0 0 0,1 0 0 0 0,-1 0 0 0 0,0-1 0 0 0,0 1 0 0 0,0 0 0 0 0,1 0 1 0 0,-1-1-1 0 0,0 1 0 0 0,0 0 0 0 0,0-1 0 0 0,0 1 0 0 0,1 0 0 0 0,-1 0 0 0 0,0-1 0 0 0,0 1 0 0 0,0 0 0 0 0,0-1 1 0 0,0 1-1 0 0,0 0 0 0 0,0-1 0 0 0,0 1 0 0 0,0 0 0 0 0,0-1 0 0 0,0 1 0 0 0,0 0 0 0 0,0-1 0 0 0,0 1 0 0 0,0 0 0 0 0,-1 0 1 0 0,1-1-1 0 0,0 1 0 0 0,0 0 0 0 0,0-1 0 0 0,0 1 0 0 0,-1 0 0 0 0,1 0 0 0 0,0-1 0 0 0,0 1 0 0 0,0 0 0 0 0,-1 0 1 0 0,1 0-1 0 0,0-1 0 0 0,0 1 0 0 0,-1 0 0 0 0,1 0 0 0 0,0 0 0 0 0,-1 0 0 0 0,1-1 0 0 0,0 1 0 0 0,-1 0 0 0 0,1 0-9 0 0,-1-1 0 0 0,1 1-1 0 0,-1-1 1 0 0,1 1 0 0 0,-1 0-1 0 0,1-1 1 0 0,-1 1 0 0 0,1 0-1 0 0,-1-1 1 0 0,0 1-1 0 0,1 0 1 0 0,-1 0 0 0 0,1 0-1 0 0,-1-1 1 0 0,0 1 0 0 0,1 0-1 0 0,-1 0 1 0 0,0 0 0 0 0,1 0-1 0 0,-1 0 1 0 0,0 0 0 0 0,1 0-1 0 0,-1 0 1 0 0,1 0-1 0 0,-1 1 1 0 0,0-1 0 0 0,1 0-1 0 0,-1 0 1 0 0,1 1 0 0 0,-1-1-1 0 0,0 0 1 0 0,1 0 0 0 0,-1 1-1 0 0,1-1 1 0 0,-1 1 0 0 0,-4 8 45 0 0,0 1 0 0 0,0-1 0 0 0,1 1 1 0 0,0 0-1 0 0,-3 18 0 0 0,1-9 50 0 0,-9 32-15 0 0,3 1-1 0 0,1 0 1 0 0,3 1 0 0 0,3 0-1 0 0,1 0 1 0 0,3 0 0 0 0,8 78-1 0 0,1-59-47 0 0,22 239 502 0 0,-30-304-504 0 0,0-1 0 0 0,0 0 0 0 0,0 1 0 0 0,-3 7 0 0 0,3-13-29 0 0,0 0 1 0 0,0 0-1 0 0,0 0 0 0 0,-1 0 1 0 0,1 1-1 0 0,0-1 1 0 0,-1-1-1 0 0,1 1 1 0 0,0 0-1 0 0,-1 0 1 0 0,0 0-1 0 0,1 0 0 0 0,-1 0 1 0 0,1 0-1 0 0,-1 0 1 0 0,0-1-1 0 0,0 1 1 0 0,1 0-1 0 0,-1-1 1 0 0,0 1-1 0 0,0 0 0 0 0,0-1 1 0 0,0 1-1 0 0,0-1 1 0 0,0 1-1 0 0,0-1 1 0 0,0 0-1 0 0,0 1 1 0 0,0-1-1 0 0,0 0 0 0 0,0 0 1 0 0,0 0-1 0 0,0 0 1 0 0,0 0-1 0 0,0 0 1 0 0,-1 0-1 0 0,-30-7 216 0 0,1-2 0 0 0,-40-16 1 0 0,-18-6 133 0 0,-729-171 1602 0 0,-9 43-1326 0 0,447 88-580 0 0,-461-71-1004 0 0,786 133 215 0 0,38 5-898 0 0,-1 1 1 0 0,-29-2-1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4:35.579"/>
    </inkml:context>
    <inkml:brush xml:id="br0">
      <inkml:brushProperty name="width" value="0.1" units="cm"/>
      <inkml:brushProperty name="height" value="0.1" units="cm"/>
      <inkml:brushProperty name="color" value="#E71224"/>
    </inkml:brush>
  </inkml:definitions>
  <inkml:trace contextRef="#ctx0" brushRef="#br0">262 76 6189 0 0,'16'-6'220'0'0,"0"-1"1"0"0,0 0 0 0 0,24-16 0 0 0,-40 22-207 0 0,0 1 0 0 0,1 0 1 0 0,-1 0-1 0 0,1 0 0 0 0,-1-1 0 0 0,0 1 1 0 0,1 0-1 0 0,-1-1 0 0 0,1 1 0 0 0,-1 0 1 0 0,0-1-1 0 0,1 1 0 0 0,-1 0 0 0 0,0-1 0 0 0,0 1 1 0 0,1-1-1 0 0,-1 1 0 0 0,0 0 0 0 0,0-1 1 0 0,0 1-1 0 0,0-1 0 0 0,1 1 0 0 0,-1-1 1 0 0,0 1-1 0 0,0-1 0 0 0,0 1 0 0 0,0-1 1 0 0,0 1-1 0 0,0-1 0 0 0,-11-9 407 0 0,8 8-363 0 0,0 1 0 0 0,-1-1 1 0 0,1 1-1 0 0,-1 0 0 0 0,1 0 1 0 0,-1 0-1 0 0,-5 0 0 0 0,-13 3 255 0 0,0 0-1 0 0,0 2 1 0 0,1 1-1 0 0,-1 0 1 0 0,-37 16 0 0 0,49-17-235 0 0,1 1 1 0 0,-1 0-1 0 0,1 0 1 0 0,1 1-1 0 0,-1 0 1 0 0,1 0-1 0 0,0 1 1 0 0,0 0-1 0 0,1 0 1 0 0,0 1-1 0 0,0 0 1 0 0,1 1-1 0 0,0-1 1 0 0,0 1 0 0 0,-6 14-1 0 0,10-18-52 0 0,-1 1 1 0 0,1 0-1 0 0,0 0 0 0 0,0 0 0 0 0,1 0 1 0 0,0 0-1 0 0,0 0 0 0 0,0 0 0 0 0,1 0 1 0 0,0 0-1 0 0,0 1 0 0 0,1-1 0 0 0,0 0 1 0 0,0 0-1 0 0,0 0 0 0 0,0 0 1 0 0,1 0-1 0 0,0 0 0 0 0,1-1 0 0 0,-1 1 1 0 0,1 0-1 0 0,0-1 0 0 0,0 0 0 0 0,1 0 1 0 0,-1 0-1 0 0,9 8 0 0 0,-2-4 28 0 0,1 0 1 0 0,0 0-1 0 0,0-2 0 0 0,1 1 0 0 0,0-2 1 0 0,0 1-1 0 0,1-2 0 0 0,-1 1 1 0 0,1-2-1 0 0,21 5 0 0 0,-16-5-50 0 0,0-1 0 0 0,0 0 0 0 0,0-2 0 0 0,0 0 0 0 0,0-1 0 0 0,1-1 0 0 0,26-4 1 0 0,-40 4-4 0 0,20-5-6 0 0,-25 6 3 0 0,1 0 0 0 0,0 0 0 0 0,0 0-1 0 0,0 0 1 0 0,-1-1 0 0 0,1 1 0 0 0,0 0 0 0 0,0-1-1 0 0,-1 1 1 0 0,1 0 0 0 0,0-1 0 0 0,-1 1 0 0 0,1-1-1 0 0,0 1 1 0 0,-1-1 0 0 0,1 1 0 0 0,-1-1 0 0 0,1 0-1 0 0,-1 1 1 0 0,1-1 0 0 0,-1 0 0 0 0,1 0 0 0 0,-3-2-51 0 0,-1 1 0 0 0,0 0 1 0 0,1 0-1 0 0,-1 1 0 0 0,0-1 1 0 0,0 1-1 0 0,0-1 1 0 0,0 1-1 0 0,-5-2 0 0 0,-39-8-273 0 0,22 8 292 0 0,28 5-23 0 0,-8-5 7 0 0,5 2 44 0 0,-18 5-1937 0 0,14-4 1249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4:35.995"/>
    </inkml:context>
    <inkml:brush xml:id="br0">
      <inkml:brushProperty name="width" value="0.1" units="cm"/>
      <inkml:brushProperty name="height" value="0.1" units="cm"/>
      <inkml:brushProperty name="color" value="#E71224"/>
    </inkml:brush>
  </inkml:definitions>
  <inkml:trace contextRef="#ctx0" brushRef="#br0">28 356 5973 0 0,'-3'-7'74'0'0,"-13"-23"1174"0"0,15 16-1008 0 0,0-3-147 0 0,1 9-27 0 0,0 0 1 0 0,-1 0 0 0 0,0 0 0 0 0,-3-13 888 0 0,14-6-887 0 0,-5 14-63 0 0,0 0-1 0 0,1 1 0 0 0,0-1 1 0 0,1 1-1 0 0,1 0 0 0 0,0 1 1 0 0,0 0-1 0 0,11-11 0 0 0,-5 11 1 0 0,-1 1-1 0 0,2 0 0 0 0,-1 1 0 0 0,1 1 0 0 0,1 0 0 0 0,0 1 0 0 0,21-7 0 0 0,-28 11 1 0 0,-1 1-1 0 0,1 0 0 0 0,17-3 1 0 0,1 9 7 0 0,-14 0-9 0 0,14 1 2 0 0,0 2 0 0 0,-1 0-1 0 0,0 2 1 0 0,0 1-1 0 0,-1 1 1 0 0,0 2 0 0 0,33 21-1 0 0,-54-32-1 0 0,-1 1 1 0 0,1 0-1 0 0,-1 0 0 0 0,0 0 1 0 0,0 0-1 0 0,0 0 0 0 0,0 1 1 0 0,0-1-1 0 0,-1 1 0 0 0,0 0 1 0 0,1 0-1 0 0,2 7 0 0 0,-5-8 0 0 0,1-1-1 0 0,-1 0 0 0 0,0 1 0 0 0,0-1 0 0 0,0 1 0 0 0,0-1 0 0 0,0 1 1 0 0,0-1-1 0 0,-1 1 0 0 0,1-1 0 0 0,-1 0 0 0 0,1 1 0 0 0,-1-1 0 0 0,0 0 1 0 0,0 1-1 0 0,0-1 0 0 0,-1 0 0 0 0,1 0 0 0 0,0 0 0 0 0,-1 0 0 0 0,1 0 1 0 0,-1 0-1 0 0,-3 3 0 0 0,-4 3 11 0 0,-1 0 0 0 0,0-1 0 0 0,-1 1 0 0 0,1-2-1 0 0,-1 0 1 0 0,-1 0 0 0 0,1-1 0 0 0,-1 0 0 0 0,0-1 0 0 0,0 0 0 0 0,-23 3 0 0 0,-11 0 10 0 0,-87-1 0 0 0,93-5-19 0 0,12-2 2 0 0,20 1-5 0 0,0-1 1 0 0,0 1-1 0 0,0 0 1 0 0,0 1-1 0 0,-12 2 1 0 0,76 21 170 0 0,-34-13-17 0 0,0 1-1 0 0,-1 1 1 0 0,-1 0 0 0 0,0 2-1 0 0,-1 0 1 0 0,27 29-1 0 0,-8-2 101 0 0,57 80 0 0 0,-90-114-279 0 0,21 25-340 0 0,-24-31 245 0 0,-1 0 0 0 0,1-1-1 0 0,0 1 1 0 0,0-1 0 0 0,0 0-1 0 0,0 1 1 0 0,0-1 0 0 0,0 0-1 0 0,0 0 1 0 0,0 0 0 0 0,0 0-1 0 0,1-1 1 0 0,-1 1 0 0 0,4 0-1 0 0,5-1-752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4:36.385"/>
    </inkml:context>
    <inkml:brush xml:id="br0">
      <inkml:brushProperty name="width" value="0.1" units="cm"/>
      <inkml:brushProperty name="height" value="0.1" units="cm"/>
      <inkml:brushProperty name="color" value="#E71224"/>
    </inkml:brush>
  </inkml:definitions>
  <inkml:trace contextRef="#ctx0" brushRef="#br0">14 35 6533 0 0,'0'-6'366'0'0,"0"5"-287"0"0,0 0 0 0 0,0 0 0 0 0,0 0 0 0 0,0 0 1 0 0,0 0-1 0 0,0-1 0 0 0,0 1 0 0 0,0 0 0 0 0,0 0 0 0 0,0 0 0 0 0,-1 0 0 0 0,1 0 0 0 0,0 0 1 0 0,-1 0-1 0 0,1-1 0 0 0,-1 1 0 0 0,1 0 0 0 0,-1 0 0 0 0,0 1 0 0 0,1-1 0 0 0,-1 0 0 0 0,0 0 1 0 0,0 0-1 0 0,-1-1 0 0 0,-1 1 672 0 0,5 10-460 0 0,16 54 1019 0 0,-11-28-1002 0 0,3 11-178 0 0,-2 0 1 0 0,2 48-1 0 0,-9-82-102 0 0,0 31 116 0 0,13 82-1 0 0,-9-111-56 0 0,0-12 116 0 0,8-20 224 0 0,-3 2-401 0 0,11-17-5 0 0,0 0 0 0 0,-3-2 0 0 0,-1 0-1 0 0,16-45 1 0 0,37-74 472 0 0,-64 144-280 0 0,1 0-1 0 0,0-1 0 0 0,1 2 0 0 0,18-18 1 0 0,-27 33-346 0 0,-1 0 1 0 0,1-1-1 0 0,1 1 1 0 0,-1 0 0 0 0,1 11-1 0 0,-2 15-1621 0 0,2-15 435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4:36.912"/>
    </inkml:context>
    <inkml:brush xml:id="br0">
      <inkml:brushProperty name="width" value="0.1" units="cm"/>
      <inkml:brushProperty name="height" value="0.1" units="cm"/>
      <inkml:brushProperty name="color" value="#E71224"/>
    </inkml:brush>
  </inkml:definitions>
  <inkml:trace contextRef="#ctx0" brushRef="#br0">24 145 7645 0 0,'-6'-18'591'0'0,"1"0"1"0"0,1-1 0 0 0,1 1-1 0 0,0-1 1 0 0,0-34-1 0 0,5 87-360 0 0,2-1-1 0 0,1-1 1 0 0,11 39-1 0 0,-1-2 20 0 0,3 15-55 0 0,19 132 170 0 0,-34-186-462 0 0,-1 0 1 0 0,-2 0-1 0 0,-1 0 0 0 0,-1 0 1 0 0,-8 38-1 0 0,8-61-162 0 0,1 0-1 0 0,-1 0 0 0 0,-1-1 0 0 0,1 1 0 0 0,-1-1 0 0 0,0 1 0 0 0,-1-1 0 0 0,0 0 0 0 0,-5 7 0 0 0,3-9-837 0 0,-6-2-76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4:37.497"/>
    </inkml:context>
    <inkml:brush xml:id="br0">
      <inkml:brushProperty name="width" value="0.1" units="cm"/>
      <inkml:brushProperty name="height" value="0.1" units="cm"/>
      <inkml:brushProperty name="color" value="#E71224"/>
    </inkml:brush>
  </inkml:definitions>
  <inkml:trace contextRef="#ctx0" brushRef="#br0">26 258 7197 0 0,'-4'-10'-57'0'0,"1"1"108"0"0,0-1 0 0 0,1 1 1 0 0,0-1-1 0 0,-1-19 0 0 0,-6-114 1647 0 0,9 142-1683 0 0,0-1 0 0 0,1 1 0 0 0,-1 0 1 0 0,0-1-1 0 0,1 1 0 0 0,-1 0 1 0 0,1 0-1 0 0,-1 0 0 0 0,1-1 1 0 0,-1 1-1 0 0,1 0 0 0 0,0 0 1 0 0,0 0-1 0 0,0 0 0 0 0,-1 0 1 0 0,1 0-1 0 0,0 0 0 0 0,0 0 1 0 0,0 1-1 0 0,0-1 0 0 0,1 0 0 0 0,-1 0 1 0 0,0 1-1 0 0,0-1 0 0 0,0 1 1 0 0,0-1-1 0 0,1 1 0 0 0,1-1 1 0 0,5-1-13 0 0,0 0 0 0 0,1 1 0 0 0,11-1 1 0 0,-17 2 2 0 0,103-2-74 0 0,151 15-1 0 0,-142-5 13 0 0,777 65-469 0 0,-8 62 181 0 0,-860-130 343 0 0,239 45-47 0 0,-188-40 286 0 0,116 3 1 0 0,-180-13-94 0 0,-6 0 21 0 0,1 1-1 0 0,-1-1 1 0 0,1 0 0 0 0,-1-1-1 0 0,0 1 1 0 0,1-1 0 0 0,-1 0 0 0 0,0 0-1 0 0,1-1 1 0 0,-1 0 0 0 0,0 0 0 0 0,9-5-1 0 0,-14 7-120 0 0,0 0 0 0 0,0 0-1 0 0,1 0 1 0 0,-1-1 0 0 0,0 1 0 0 0,0 0-1 0 0,0 0 1 0 0,0 0 0 0 0,0-1-1 0 0,0 1 1 0 0,0 0 0 0 0,0 0-1 0 0,0-1 1 0 0,0 1 0 0 0,0 0 0 0 0,0 0-1 0 0,0 0 1 0 0,0-1 0 0 0,0 1-1 0 0,0 0 1 0 0,0 0 0 0 0,0-1-1 0 0,0 1 1 0 0,0 0 0 0 0,0 0 0 0 0,0-1-1 0 0,0 1 1 0 0,0 0 0 0 0,0 0-1 0 0,-1 0 1 0 0,1-1 0 0 0,0 1-1 0 0,0 0 1 0 0,0 0 0 0 0,-1-1 0 0 0,-10-9 900 0 0,9 8-850 0 0,-1 0 0 0 0,1 1 1 0 0,-1-1-1 0 0,1 1 0 0 0,-1 0 1 0 0,0-1-1 0 0,-4 0 0 0 0,-3 27-125 0 0,-1 11 34 0 0,1 1 0 0 0,-7 50 0 0 0,-2 78 34 0 0,12-101-19 0 0,-30 245 301 0 0,26-219-235 0 0,3 104 0 0 0,8-193-83 0 0,0 0-1 0 0,0-1 1 0 0,0 1 0 0 0,0 0 0 0 0,0 0-1 0 0,0 0 1 0 0,-1 0 0 0 0,1 0-1 0 0,0 0 1 0 0,0 0 0 0 0,-1 0 0 0 0,1 0-1 0 0,0-1 1 0 0,-1 1 0 0 0,1 0-1 0 0,-1 0 1 0 0,1 0 0 0 0,-1-1 0 0 0,1 1-1 0 0,-1 0 1 0 0,0 0 0 0 0,1-1-1 0 0,-1 1 1 0 0,0-1 0 0 0,0 1 0 0 0,1-1-1 0 0,-1 1 1 0 0,0-1 0 0 0,0 1-1 0 0,-1 0 1 0 0,-2-1 11 0 0,0 1-1 0 0,0-1 0 0 0,0 0 1 0 0,0 0-1 0 0,0 0 0 0 0,-5-1 1 0 0,-6 0 7 0 0,-26-2 2 0 0,1-1 0 0 0,-50-12 0 0 0,-80-29-37 0 0,49 12 46 0 0,-59-9-73 0 0,-2 7 0 0 0,-1 9 0 0 0,-286-4-1 0 0,-149 63-5609 0 0,560-26 4164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4:37.900"/>
    </inkml:context>
    <inkml:brush xml:id="br0">
      <inkml:brushProperty name="width" value="0.1" units="cm"/>
      <inkml:brushProperty name="height" value="0.1" units="cm"/>
      <inkml:brushProperty name="color" value="#E71224"/>
    </inkml:brush>
  </inkml:definitions>
  <inkml:trace contextRef="#ctx0" brushRef="#br0">14 13 7645 0 0,'-9'-13'718'0'0,"4"13"476"0"0,5 22 897 0 0,1-2-2278 0 0,6 367 1693 0 0,18-43-1536 0 0,-28-316-506 0 0,3-27 448 0 0,0-1-1 0 0,0 1 1 0 0,0 0 0 0 0,0 0-1 0 0,0-1 1 0 0,0 1-1 0 0,0 0 1 0 0,-1 0 0 0 0,1-1-1 0 0,0 1 1 0 0,0 0-1 0 0,-1 0 1 0 0,1-1 0 0 0,-1 1-1 0 0,1-1 1 0 0,0 1-1 0 0,-1 0 1 0 0,1-1 0 0 0,-1 1-1 0 0,0-1 1 0 0,1 1-1 0 0,-1-1 1 0 0,1 1 0 0 0,-1-1-1 0 0,0 1 1 0 0,1-1-1 0 0,-1 0 1 0 0,-1 1 0 0 0,-2-3-1005 0 0,2-1-119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4:38.501"/>
    </inkml:context>
    <inkml:brush xml:id="br0">
      <inkml:brushProperty name="width" value="0.1" units="cm"/>
      <inkml:brushProperty name="height" value="0.1" units="cm"/>
      <inkml:brushProperty name="color" value="#E71224"/>
    </inkml:brush>
  </inkml:definitions>
  <inkml:trace contextRef="#ctx0" brushRef="#br0">54 209 8329 0 0,'-15'-48'-294'0'0,"12"37"351"0"0,0 0 1 0 0,-1 0-1 0 0,0 0 1 0 0,0 0 0 0 0,-7-10-1 0 0,10 20-25 0 0,0-1 0 0 0,0 1-1 0 0,0 0 1 0 0,0-1 0 0 0,0 1 0 0 0,1 0-1 0 0,-1-1 1 0 0,0 1 0 0 0,1-1 0 0 0,0 1-1 0 0,-1-1 1 0 0,1 1 0 0 0,0-1-1 0 0,0 1 1 0 0,0-1 0 0 0,0 0 0 0 0,0 1-1 0 0,0-1 1 0 0,0 1 0 0 0,0-1 0 0 0,1 1-1 0 0,-1-1 1 0 0,0 1 0 0 0,1-1 0 0 0,0 1-1 0 0,-1-1 1 0 0,1 1 0 0 0,0 0 0 0 0,0-1-1 0 0,-1 1 1 0 0,1 0 0 0 0,0 0 0 0 0,0-1-1 0 0,1 1 1 0 0,-1 0 0 0 0,0 0 0 0 0,0 0-1 0 0,0 0 1 0 0,1 1 0 0 0,-1-1 0 0 0,0 0-1 0 0,1 0 1 0 0,-1 1 0 0 0,1-1-1 0 0,2 0 1 0 0,15-5-27 0 0,1 1-1 0 0,0 1 0 0 0,40-3 0 0 0,68 4-43 0 0,-82 3 27 0 0,1340 60 472 0 0,-809 37 1217 0 0,-321-48-906 0 0,-207-40-636 0 0,1-1 0 0 0,0-3 0 0 0,98-3 1 0 0,-123-7 266 0 0,-24 5-384 0 0,-1 0 0 0 0,0-1 0 0 0,1 1 0 0 0,-1 0 0 0 0,0 0 0 0 0,1-1 0 0 0,-1 1 0 0 0,0 0 0 0 0,0 0 0 0 0,1-1 0 0 0,-1 1 0 0 0,0 0 0 0 0,0-1 0 0 0,1 1 0 0 0,-1 0 0 0 0,0-1-1 0 0,0 1 1 0 0,0-1 0 0 0,0 1 0 0 0,0 0 0 0 0,0-1 0 0 0,0 1 0 0 0,1-1 0 0 0,-1 1 0 0 0,0 0 0 0 0,0-1 0 0 0,-1 1 0 0 0,1-1 0 0 0,0 1 0 0 0,0 0 0 0 0,0-1 0 0 0,0 1 0 0 0,0-1 0 0 0,0 1 0 0 0,0 0 0 0 0,-1-1 0 0 0,1 1 0 0 0,0 0 0 0 0,0-1 0 0 0,0 1 0 0 0,-1 0 0 0 0,1-1 0 0 0,0 1 0 0 0,-1 0 0 0 0,1 0 0 0 0,0-1 0 0 0,0 1 0 0 0,-1 0-1 0 0,1 0 1 0 0,0 0 0 0 0,-1-1 0 0 0,1 1 0 0 0,-1 0 0 0 0,1 0-11 0 0,-1 0 1 0 0,1-1-1 0 0,0 1 0 0 0,0 0 0 0 0,-1 0 0 0 0,1 0 0 0 0,0 0 1 0 0,0 0-1 0 0,-1 0 0 0 0,1 0 0 0 0,0 0 0 0 0,0-1 0 0 0,-1 1 0 0 0,1 0 1 0 0,0 0-1 0 0,0 0 0 0 0,-1 0 0 0 0,1 1 0 0 0,0-1 0 0 0,-1 0 1 0 0,1 0-1 0 0,0 0 0 0 0,0 0 0 0 0,-1 0 0 0 0,1 0 0 0 0,0 0 1 0 0,0 0-1 0 0,0 0 0 0 0,-1 1 0 0 0,1-1 0 0 0,0 0 0 0 0,0 0 0 0 0,-1 0 1 0 0,1 1-1 0 0,0-1 0 0 0,0 0 0 0 0,0 0 0 0 0,0 0 0 0 0,-1 1 1 0 0,1-1-1 0 0,0 0 0 0 0,0 0 0 0 0,0 1 0 0 0,0-1 0 0 0,0 0 0 0 0,0 0 1 0 0,0 1-1 0 0,0-1 0 0 0,0 0 0 0 0,0 0 0 0 0,0 1 0 0 0,0-1 1 0 0,0 0-1 0 0,0 1 0 0 0,0-1 0 0 0,-4 24 19 0 0,3-17 31 0 0,-42 327 789 0 0,37-271-616 0 0,-6 341 224 0 0,12-372-413 0 0,0-18-53 0 0,0-6 56 0 0,0 0 0 0 0,0 0 0 0 0,-1-1 0 0 0,1 1 0 0 0,-4 11 1 0 0,3-17-13 0 0,0 0 1 0 0,1 0 0 0 0,-1 0-1 0 0,0 0 1 0 0,0 0 0 0 0,-1 0-1 0 0,1-1 1 0 0,0 1 0 0 0,0 0-1 0 0,-1-1 1 0 0,1 1 0 0 0,-1-1-1 0 0,0 1 1 0 0,1-1 0 0 0,-1 0-1 0 0,0 0 1 0 0,0 0 0 0 0,0 0-1 0 0,0 0 1 0 0,0 0 0 0 0,0 0 0 0 0,0-1-1 0 0,0 1 1 0 0,0-1 0 0 0,-3 1-1 0 0,-16 2 115 0 0,1-2 0 0 0,-1 0 0 0 0,0-2-1 0 0,-21-2 1 0 0,-84-18-74 0 0,102 17-45 0 0,-295-65 103 0 0,45 9-108 0 0,-564-91-2760 0 0,646 123 1146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4:40.223"/>
    </inkml:context>
    <inkml:brush xml:id="br0">
      <inkml:brushProperty name="width" value="0.1" units="cm"/>
      <inkml:brushProperty name="height" value="0.1" units="cm"/>
      <inkml:brushProperty name="color" value="#E71224"/>
    </inkml:brush>
  </inkml:definitions>
  <inkml:trace contextRef="#ctx0" brushRef="#br0">8 1 7069 0 0,'0'1'5'0'0,"1"-1"1"0"0,-1 1 0 0 0,0 0 0 0 0,0 0 0 0 0,0-1 0 0 0,0 1 0 0 0,0 0-1 0 0,0 0 1 0 0,0 0 0 0 0,0-1 0 0 0,0 1 0 0 0,0 0 0 0 0,0 0 0 0 0,0-1-1 0 0,0 1 1 0 0,-1 0 0 0 0,1 0 0 0 0,0-1 0 0 0,-1 1 0 0 0,1 0 0 0 0,0-1-1 0 0,-1 2 1 0 0,-4 14 429 0 0,8 20-57 0 0,1-1 0 0 0,2 1 0 0 0,1-1 0 0 0,17 48 0 0 0,-2-4-634 0 0,-1 3-601 0 0,-12-34 231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4:40.562"/>
    </inkml:context>
    <inkml:brush xml:id="br0">
      <inkml:brushProperty name="width" value="0.1" units="cm"/>
      <inkml:brushProperty name="height" value="0.1" units="cm"/>
      <inkml:brushProperty name="color" value="#E71224"/>
    </inkml:brush>
  </inkml:definitions>
  <inkml:trace contextRef="#ctx0" brushRef="#br0">216 0 6909 0 0,'-51'116'434'0'0,"44"-99"-48"0"0,-16 26-1 0 0,15-32-116 0 0,2 1 1 0 0,0 1-1 0 0,0-1 0 0 0,-4 16 1 0 0,6-11-176 0 0,1 0 0 0 0,0 0-1 0 0,2 0 1 0 0,-1 0 0 0 0,2 0 0 0 0,1 1 0 0 0,4 30 0 0 0,5 6-1088 0 0,21 59 0 0 0,-12-45-314 0 0,-6-20 337 0 0</inkml:trace>
  <inkml:trace contextRef="#ctx0" brushRef="#br0" timeOffset="1">61 1719 3988 0 0,'-15'46'338'0'0,"2"1"0"0"0,3 1 0 0 0,1 0 0 0 0,2 0 0 0 0,0 86 0 0 0,29 244 432 0 0,-14-301-933 0 0,16 389-1978 0 0,-23-409 1731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4:40.899"/>
    </inkml:context>
    <inkml:brush xml:id="br0">
      <inkml:brushProperty name="width" value="0.1" units="cm"/>
      <inkml:brushProperty name="height" value="0.1" units="cm"/>
      <inkml:brushProperty name="color" value="#E71224"/>
    </inkml:brush>
  </inkml:definitions>
  <inkml:trace contextRef="#ctx0" brushRef="#br0">65 1 4252 0 0,'-63'653'106'0'0,"62"-555"-588"0"0,4 0 0 0 0,25 153-1 0 0,66 188-349 0 0,-70-341 2241 0 0,11 114 0 0 0,-33-199-1084 0 0,-2 0-1 0 0,-1 25 1 0 0,1-34-293 0 0,-1 0 0 0 0,1 0 0 0 0,-1 0 0 0 0,0 0 1 0 0,0-1-1 0 0,-1 1 0 0 0,1 0 0 0 0,-1 0 0 0 0,1-1 0 0 0,-1 1 0 0 0,0-1 0 0 0,-1 1 0 0 0,-4 5 1 0 0,-9-3-518 0 0,7-3-131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17.877"/>
    </inkml:context>
    <inkml:brush xml:id="br0">
      <inkml:brushProperty name="width" value="0.1" units="cm"/>
      <inkml:brushProperty name="height" value="0.1" units="cm"/>
      <inkml:brushProperty name="color" value="#E71224"/>
    </inkml:brush>
  </inkml:definitions>
  <inkml:trace contextRef="#ctx0" brushRef="#br0">47 10 9165 0 0,'11'-9'1397'0'0,"-12"15"434"0"0,-5 17-1686 0 0,-5 84 269 0 0,6 0 0 0 0,7 117 0 0 0,1-53-363 0 0,-3-158-69 0 0,0 6-17 0 0,0 0-1 0 0,1-1 1 0 0,1 1-1 0 0,7 33 0 0 0,0-144-5090 0 0,6-201 3693 0 0,-14 204 1835 0 0,9-148 2496 0 0,-10 232-2749 0 0,1-8 617 0 0,-1 13-746 0 0,1-1 0 0 0,-1 1 0 0 0,0 0 0 0 0,0 0-1 0 0,0 0 1 0 0,0-1 0 0 0,0 1 0 0 0,0 0 0 0 0,1 0 0 0 0,-1 0 0 0 0,0-1 0 0 0,0 1 0 0 0,0 0 0 0 0,0 0 0 0 0,1 0 0 0 0,-1 0 0 0 0,0 0-1 0 0,0 0 1 0 0,0-1 0 0 0,1 1 0 0 0,-1 0 0 0 0,0 0 0 0 0,0 0 0 0 0,0 0 0 0 0,1 0 0 0 0,-1 0 0 0 0,0 0 0 0 0,0 0 0 0 0,1 0 0 0 0,-1 0-1 0 0,0 0 1 0 0,0 0 0 0 0,1 0 0 0 0,-1 0 0 0 0,0 0 0 0 0,0 0 0 0 0,0 0 0 0 0,1 0 0 0 0,-1 0 0 0 0,0 1 0 0 0,0-1 0 0 0,0 0 0 0 0,1 0-1 0 0,-1 0 1 0 0,0 0 0 0 0,0 0 0 0 0,0 1 0 0 0,1-1 0 0 0,1 1 9 0 0,1-1-1 0 0,0 1 1 0 0,0-1-1 0 0,-1 0 1 0 0,1 0 0 0 0,0 0-1 0 0,0 0 1 0 0,0 0-1 0 0,-1-1 1 0 0,1 1 0 0 0,4-2-1 0 0,5 0 13 0 0,560-7 446 0 0,27 48-528 0 0,0 30 116 0 0,-266-29-54 0 0,499 40-13 0 0,-823-80 58 0 0,-2 1 117 0 0,0-1 0 0 0,1 1 0 0 0,-1-2 0 0 0,1 1 0 0 0,12-3 0 0 0,-55-8 1888 0 0,29 11-2037 0 0,0 0 1 0 0,0 0-1 0 0,-1 0 1 0 0,1 1 0 0 0,0 0-1 0 0,0 0 1 0 0,0 0 0 0 0,0 1-1 0 0,0 0 1 0 0,0 0-1 0 0,1 1 1 0 0,-1-1 0 0 0,1 1-1 0 0,0 1 1 0 0,-1-1-1 0 0,1 1 1 0 0,-7 6 0 0 0,6-4 16 0 0,0 0 0 0 0,0 0 0 0 0,1 1 0 0 0,0-1 0 0 0,0 1 0 0 0,0 1 0 0 0,1-1 0 0 0,0 1 1 0 0,1-1-1 0 0,-1 1 0 0 0,1 0 0 0 0,-2 9 0 0 0,0 22 16 0 0,1 0 0 0 0,2 0 0 0 0,6 77 0 0 0,0-48-64 0 0,-2 77-21 0 0,0-20 46 0 0,21 151 0 0 0,-21-265-29 0 0,1 12 18 0 0,2 36 1 0 0,-5-58-12 0 0,0-1 0 0 0,0 0 0 0 0,0 0 0 0 0,0 1 0 0 0,0-1 0 0 0,0 0 0 0 0,0 0 0 0 0,0 0 0 0 0,0 1 0 0 0,0-1 0 0 0,0 0 0 0 0,0 0 0 0 0,0 0 0 0 0,0 0 0 0 0,-1 1 0 0 0,1-1 0 0 0,0 0 0 0 0,0 0 0 0 0,0 0 0 0 0,0 0 0 0 0,0 0 0 0 0,-1 1 0 0 0,1-1 0 0 0,0 0 0 0 0,0 0 1 0 0,0 0-1 0 0,0 0 0 0 0,-1 0 0 0 0,1 0 0 0 0,0 0 0 0 0,0 0 0 0 0,0 0 0 0 0,-1 0 0 0 0,1 0 0 0 0,0 0 0 0 0,0 0 0 0 0,-1 0 0 0 0,-11-2 135 0 0,-17-11 5 0 0,22 10-98 0 0,-91-35 100 0 0,-152-39 1 0 0,248 77-148 0 0,-480-105 13 0 0,-9 32-79 0 0,389 59 56 0 0,-36-6 5 0 0,-692-81 168 0 0,424 89-657 0 0,391 13 13 0 0,-1 1 0 0 0,1 0-1 0 0,0 1 1 0 0,-25 9 0 0 0,39-12 311 0 0,0 1 0 0 0,0-1 0 0 0,-1 1 0 0 0,1-1-1 0 0,0 1 1 0 0,0 0 0 0 0,0-1 0 0 0,0 1 0 0 0,0 0 0 0 0,0 0-1 0 0,0 0 1 0 0,0 0 0 0 0,0 0 0 0 0,0 0 0 0 0,1 0 0 0 0,-1 0 0 0 0,0 0-1 0 0,0 0 1 0 0,1 0 0 0 0,-1 0 0 0 0,1 1 0 0 0,-1-1 0 0 0,1 2-1 0 0,-1 6-1627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4:42.136"/>
    </inkml:context>
    <inkml:brush xml:id="br0">
      <inkml:brushProperty name="width" value="0.1" units="cm"/>
      <inkml:brushProperty name="height" value="0.1" units="cm"/>
      <inkml:brushProperty name="color" value="#E71224"/>
    </inkml:brush>
  </inkml:definitions>
  <inkml:trace contextRef="#ctx0" brushRef="#br0">356 353 6753 0 0,'0'1'2'0'0,"1"-1"1"0"0,-1 0 0 0 0,0 0 0 0 0,1 0-1 0 0,-1 0 1 0 0,0 0 0 0 0,1-1 0 0 0,-1 1 0 0 0,0 0-1 0 0,1 0 1 0 0,-1 0 0 0 0,0 0 0 0 0,0 0-1 0 0,1 0 1 0 0,-1 0 0 0 0,0 0 0 0 0,0-1-1 0 0,1 1 1 0 0,-1 0 0 0 0,0 0 0 0 0,0 0 0 0 0,1-1-1 0 0,-1 1 1 0 0,0 0 0 0 0,0 0 0 0 0,0-1-1 0 0,1 1 1 0 0,-1 0 0 0 0,0 0 0 0 0,0-1 0 0 0,0 1-1 0 0,0 0 1 0 0,0-1 0 0 0,0 1 0 0 0,0 0-1 0 0,1-1 1 0 0,-1 1 0 0 0,0 0 0 0 0,0 0-1 0 0,0-1 1 0 0,0 1 0 0 0,-1-1 0 0 0,1-4 105 0 0,3 1 36 0 0,-1 2-1 0 0,1-1 1 0 0,0 0 0 0 0,0 0-1 0 0,7-3 1 0 0,-10 6-117 0 0,5-4 214 0 0,0 0 0 0 0,0-1-1 0 0,-1 1 1 0 0,1-1-1 0 0,-1 0 1 0 0,0 0 0 0 0,0 0-1 0 0,-1-1 1 0 0,1 0-1 0 0,-1 1 1 0 0,-1-1-1 0 0,1 0 1 0 0,-1 0 0 0 0,3-12-1 0 0,-1-2 429 0 0,-1 0 0 0 0,-1 0 0 0 0,-1-31-1 0 0,-1 47-654 0 0,0 0-1 0 0,-1-1 0 0 0,1 1 0 0 0,-1 0 1 0 0,0 0-1 0 0,0 0 0 0 0,0 0 0 0 0,-1 0 1 0 0,1 0-1 0 0,-1 1 0 0 0,0-1 0 0 0,0 0 0 0 0,-1 1 1 0 0,1-1-1 0 0,-4-3 0 0 0,2 3-1 0 0,-1 0-1 0 0,0 0 0 0 0,0 0 0 0 0,0 0 1 0 0,0 1-1 0 0,0 0 0 0 0,-1 0 1 0 0,0 0-1 0 0,-8-2 0 0 0,3 1 33 0 0,0 1-1 0 0,-1 1 0 0 0,0 0 1 0 0,1 0-1 0 0,-1 1 0 0 0,0 1 0 0 0,0 0 1 0 0,1 0-1 0 0,-1 2 0 0 0,-16 2 1 0 0,14 0 30 0 0,1 1 1 0 0,0 0 0 0 0,0 0-1 0 0,1 2 1 0 0,-1-1 0 0 0,1 2-1 0 0,1-1 1 0 0,0 2 0 0 0,0 0-1 0 0,0 0 1 0 0,-16 18-1 0 0,20-19-40 0 0,0 1-1 0 0,1 0 0 0 0,0 0 0 0 0,0 0 0 0 0,1 1 0 0 0,0 0 0 0 0,1 0 0 0 0,0 0 0 0 0,0 0 0 0 0,1 1 0 0 0,0-1 0 0 0,1 1 0 0 0,1 0 0 0 0,-1 0 0 0 0,1 16 0 0 0,2-23-26 0 0,-1 1 0 0 0,1 0 0 0 0,0-1-1 0 0,0 1 1 0 0,0-1 0 0 0,1 0 0 0 0,-1 1-1 0 0,1-1 1 0 0,0 0 0 0 0,0 0 0 0 0,1 0-1 0 0,-1 0 1 0 0,5 5 0 0 0,-2-4 1 0 0,0 0 0 0 0,1 0-1 0 0,-1-1 1 0 0,1 1 0 0 0,0-1 0 0 0,0-1 0 0 0,13 7 0 0 0,-4-4 0 0 0,-1-1 1 0 0,1-1 0 0 0,1 0-1 0 0,-1-1 1 0 0,0 0-1 0 0,1-2 1 0 0,19 1 0 0 0,-15-2-12 0 0,0-1 0 0 0,0-1 0 0 0,0-1 0 0 0,24-6 0 0 0,-35 7-12 0 0,-1-1-1 0 0,0 0 0 0 0,0 0 0 0 0,-1-1 0 0 0,1 0 1 0 0,-1 0-1 0 0,1-1 0 0 0,-1 1 0 0 0,-1-2 1 0 0,1 1-1 0 0,-1-1 0 0 0,10-11 0 0 0,-12 12 10 0 0,-1-1 0 0 0,0 1 0 0 0,0-1 0 0 0,-1 0 0 0 0,0 0 0 0 0,0 0 0 0 0,0 0 0 0 0,-1 0 0 0 0,0 0 0 0 0,0 0 0 0 0,0 0 0 0 0,-1-1 0 0 0,0 1 0 0 0,0 0 0 0 0,-1-7-1 0 0,0-1-3 0 0,1-1 0 0 0,2-20-1 0 0,0-7-2 0 0,-1 33-1 0 0,-1 6 7 0 0,0 0 0 0 0,1 0 0 0 0,-1 0 0 0 0,0 0 0 0 0,0 0 0 0 0,-1 0 0 0 0,1 0 0 0 0,0 0 0 0 0,-1 0 0 0 0,0 0 0 0 0,-1-4 0 0 0,-5 46-42 0 0,5-19 99 0 0,1 1 0 0 0,1-1-1 0 0,1 1 1 0 0,5 31 0 0 0,-1-12 25 0 0,18 84 139 0 0,-23-121-236 0 0,1 1-1 0 0,0-1 1 0 0,0 0-1 0 0,0 0 1 0 0,1 0-1 0 0,-1 0 1 0 0,1 0-1 0 0,-1 0 1 0 0,1 0 0 0 0,0 0-1 0 0,0-1 1 0 0,1 1-1 0 0,-1-1 1 0 0,0 1-1 0 0,1-1 1 0 0,-1 0-1 0 0,1 0 1 0 0,0 0-1 0 0,0 0 1 0 0,0-1-1 0 0,4 3 1 0 0,0-2-229 0 0,1 0 1 0 0,0 0-1 0 0,-1-1 0 0 0,1 0 1 0 0,0 0-1 0 0,0-1 0 0 0,0 0 1 0 0,9-1-1 0 0,3 0-363 0 0,-3 0-353 0 0,1 0 0 0 0,26-6 1 0 0,-13-4-317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4:42.617"/>
    </inkml:context>
    <inkml:brush xml:id="br0">
      <inkml:brushProperty name="width" value="0.1" units="cm"/>
      <inkml:brushProperty name="height" value="0.1" units="cm"/>
      <inkml:brushProperty name="color" value="#E71224"/>
    </inkml:brush>
  </inkml:definitions>
  <inkml:trace contextRef="#ctx0" brushRef="#br0">226 321 6909 0 0,'-1'-2'73'0'0,"1"-1"1"0"0,-1 1-1 0 0,0 0 1 0 0,1 0-1 0 0,-1 0 1 0 0,0 0-1 0 0,0 0 1 0 0,0 0-1 0 0,-1 0 1 0 0,1 1-1 0 0,0-1 1 0 0,-1 0-1 0 0,1 1 1 0 0,-1-1-1 0 0,0 1 1 0 0,1-1-1 0 0,-1 1 1 0 0,0 0-1 0 0,0-1 1 0 0,0 1-1 0 0,0 0 1 0 0,-3-1-1 0 0,-1 0 360 0 0,1-1-1 0 0,-1 1 0 0 0,0 0 1 0 0,1 1-1 0 0,-1-1 0 0 0,0 1 0 0 0,-10 0 1 0 0,12 0-288 0 0,0 1-1 0 0,0 0 1 0 0,-1 0 0 0 0,1 1 0 0 0,0-1 0 0 0,0 1 0 0 0,0 0 0 0 0,0 0-1 0 0,-8 4 1 0 0,11-5-118 0 0,1 1-1 0 0,-1-1 1 0 0,0 1-1 0 0,1-1 1 0 0,-1 1-1 0 0,0 0 1 0 0,1-1 0 0 0,-1 1-1 0 0,1 0 1 0 0,-1 0-1 0 0,1 0 1 0 0,-1-1-1 0 0,1 1 1 0 0,0 0-1 0 0,-1 0 1 0 0,1 0-1 0 0,0 2 1 0 0,-1-1 5 0 0,1 0-1 0 0,0 1 1 0 0,0-1 0 0 0,1 1 0 0 0,-1-1-1 0 0,1 0 1 0 0,-1 1 0 0 0,1-1 0 0 0,1 3-1 0 0,32 74 512 0 0,-23-56-465 0 0,0 0 0 0 0,9 34 0 0 0,-18-48-75 0 0,0 0 1 0 0,-1 0-1 0 0,1 0 1 0 0,-2 0-1 0 0,1 0 1 0 0,-2 0-1 0 0,1 1 1 0 0,-1-1-1 0 0,0 0 1 0 0,-4 13-1 0 0,-13 22 4 0 0,17-41-4 0 0,-1 0 1 0 0,1-1-1 0 0,-1 1 1 0 0,0 0 0 0 0,0-1-1 0 0,0 1 1 0 0,0-1-1 0 0,-1 0 1 0 0,1 0 0 0 0,0 1-1 0 0,-1-2 1 0 0,-4 4-1 0 0,6-5 3 0 0,0-1 0 0 0,0 0 0 0 0,0 1 0 0 0,0-1 0 0 0,0 0 0 0 0,0 0 0 0 0,0 1-1 0 0,0-1 1 0 0,0 0 0 0 0,0 0 0 0 0,1 0 0 0 0,-1 0 0 0 0,0 0 0 0 0,1 0 0 0 0,-1 0 0 0 0,1 0-1 0 0,-1-1 1 0 0,0-1 0 0 0,-10-27 18 0 0,-7-37-26 0 0,2 9 3 0 0,9 23 20 0 0,-29-166 3 0 0,34 177-22 0 0,0 0 0 0 0,2-1-1 0 0,0 1 1 0 0,2 0 0 0 0,1 0 0 0 0,7-31 0 0 0,-9 51 1 0 0,0 0 0 0 0,1 0-1 0 0,-1 0 1 0 0,1 0 0 0 0,0 0 0 0 0,0 0 0 0 0,0 0-1 0 0,0 1 1 0 0,1-1 0 0 0,0 1 0 0 0,0 0 0 0 0,0-1-1 0 0,0 1 1 0 0,0 1 0 0 0,7-6 0 0 0,-5 5-5 0 0,0 1 0 0 0,0 0 0 0 0,1 0 0 0 0,-1 0 0 0 0,0 1 0 0 0,1-1 0 0 0,-1 1 0 0 0,1 0 0 0 0,-1 1 0 0 0,1 0 0 0 0,5 0 0 0 0,5 1-9 0 0,-1 1 1 0 0,1 1 0 0 0,-1 0 0 0 0,1 1 0 0 0,-1 1 0 0 0,-1 1 0 0 0,27 12 0 0 0,-32-12 7 0 0,0-1 0 0 0,0 1 0 0 0,-1 1 0 0 0,1 0 0 0 0,-1 0 0 0 0,-1 1 0 0 0,1 0 0 0 0,-1 0 0 0 0,-1 1 0 0 0,0-1 0 0 0,0 1 0 0 0,8 18 0 0 0,-12-23 19 0 0,0 0 1 0 0,0 0-1 0 0,-1 0 1 0 0,0 1-1 0 0,1-1 0 0 0,-2 0 1 0 0,1 1-1 0 0,0-1 1 0 0,-1 1-1 0 0,0-1 0 0 0,0 1 1 0 0,0-1-1 0 0,-1 1 1 0 0,1-1-1 0 0,-1 0 1 0 0,0 1-1 0 0,-1-1 0 0 0,1 0 1 0 0,-1 1-1 0 0,1-1 1 0 0,-1 0-1 0 0,-1 0 1 0 0,1-1-1 0 0,0 1 0 0 0,-1 0 1 0 0,0-1-1 0 0,0 1 1 0 0,0-1-1 0 0,0 0 1 0 0,0 0-1 0 0,-1 0 0 0 0,-7 4 1 0 0,0 0 25 0 0,-1 0 1 0 0,0-2 0 0 0,0 1 0 0 0,-1-1-1 0 0,0-1 1 0 0,0 0 0 0 0,-14 1-1 0 0,-94 9-540 0 0,111-13 349 0 0,80-22-6577 0 0,-52 15 5618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4:43.064"/>
    </inkml:context>
    <inkml:brush xml:id="br0">
      <inkml:brushProperty name="width" value="0.1" units="cm"/>
      <inkml:brushProperty name="height" value="0.1" units="cm"/>
      <inkml:brushProperty name="color" value="#E71224"/>
    </inkml:brush>
  </inkml:definitions>
  <inkml:trace contextRef="#ctx0" brushRef="#br0">144 150 8069 0 0,'1'-1'12'0'0,"-1"0"0"0"0,0 0 0 0 0,0 0 1 0 0,0 0-1 0 0,1 0 0 0 0,-1 0 0 0 0,0 0 0 0 0,0 0 1 0 0,-1 0-1 0 0,1 0 0 0 0,0 0 0 0 0,0 0 1 0 0,0 0-1 0 0,-1 0 0 0 0,1 0 0 0 0,0 0 0 0 0,-1 0 1 0 0,1 0-1 0 0,-1 1 0 0 0,1-1 0 0 0,-1 0 1 0 0,-1-1-1 0 0,-18-17 1428 0 0,12 12-352 0 0,8 6-1039 0 0,0 1 1 0 0,-1 0-1 0 0,1-1 1 0 0,0 1-1 0 0,-1 0 1 0 0,1-1 0 0 0,0 1-1 0 0,-1 0 1 0 0,1-1-1 0 0,-1 1 1 0 0,1 0-1 0 0,0 0 1 0 0,-1 0-1 0 0,1-1 1 0 0,-1 1-1 0 0,1 0 1 0 0,-1 0 0 0 0,1 0-1 0 0,-1 0 1 0 0,1 0-1 0 0,-1 0 1 0 0,1 0-1 0 0,0 0 1 0 0,-1 0-1 0 0,1 0 1 0 0,-1 0 0 0 0,1 0-1 0 0,-1 0 1 0 0,0 1-1 0 0,-5 11 586 0 0,3 21-391 0 0,3-31-198 0 0,14 158 445 0 0,0 1-402 0 0,-14-71-23 0 0,0-90-50 0 0,-2-1-9 0 0,0-1 1 0 0,1 0-1 0 0,0 0 0 0 0,-1 0 1 0 0,1 0-1 0 0,0-1 1 0 0,0 1-1 0 0,-1-4 1 0 0,0 2 2 0 0,-15-29-9 0 0,-21-64 0 0 0,33 80-2 0 0,1-1 0 0 0,0 0 0 0 0,1 0 1 0 0,1 0-1 0 0,1-32 0 0 0,1 31 27 0 0,1-1-1 0 0,1 1 0 0 0,1-1 0 0 0,1 1 1 0 0,0 0-1 0 0,2 0 0 0 0,0 1 0 0 0,1 0 1 0 0,11-22-1 0 0,-15 36-15 0 0,-1 1 1 0 0,0-1-1 0 0,1 1 1 0 0,0 0-1 0 0,0 0 0 0 0,0 0 1 0 0,0 0-1 0 0,1 1 1 0 0,-1-1-1 0 0,1 1 0 0 0,-1 0 1 0 0,1 0-1 0 0,0 0 1 0 0,0 0-1 0 0,0 1 0 0 0,4-2 1 0 0,-1 2 22 0 0,0 0 1 0 0,0 0-1 0 0,0 0 1 0 0,1 1 0 0 0,-1 0-1 0 0,0 1 1 0 0,0-1-1 0 0,13 4 1 0 0,-4 1 58 0 0,1 0 1 0 0,-2 1 0 0 0,1 0 0 0 0,-1 1-1 0 0,0 1 1 0 0,0 1 0 0 0,18 13 0 0 0,-20-12 12 0 0,-1 1 0 0 0,14 14 0 0 0,-23-22-75 0 0,-1 0-1 0 0,1 0 0 0 0,0 1 0 0 0,-1-1 1 0 0,0 1-1 0 0,0-1 0 0 0,0 1 0 0 0,0 0 0 0 0,0 0 1 0 0,-1 0-1 0 0,0 0 0 0 0,0 0 0 0 0,0 0 1 0 0,0 5-1 0 0,-1-7-16 0 0,0 1-1 0 0,-1-1 1 0 0,0 0 0 0 0,0 1 0 0 0,1-1 0 0 0,-1 0-1 0 0,-1 0 1 0 0,1 0 0 0 0,0 1 0 0 0,0-1-1 0 0,-1 0 1 0 0,1-1 0 0 0,-1 1 0 0 0,0 0 0 0 0,0 0-1 0 0,1-1 1 0 0,-1 1 0 0 0,0-1 0 0 0,0 1 0 0 0,-1-1-1 0 0,1 0 1 0 0,0 0 0 0 0,0 0 0 0 0,0 0 0 0 0,-1 0-1 0 0,-2 0 1 0 0,-10 4 2 0 0,0-1-1 0 0,-28 3 1 0 0,42-7-17 0 0,-71 7-1276 0 0,-93-3 0 0 0,125-4 95 0 0,-2-2-365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4:43.824"/>
    </inkml:context>
    <inkml:brush xml:id="br0">
      <inkml:brushProperty name="width" value="0.1" units="cm"/>
      <inkml:brushProperty name="height" value="0.1" units="cm"/>
      <inkml:brushProperty name="color" value="#E71224"/>
    </inkml:brush>
  </inkml:definitions>
  <inkml:trace contextRef="#ctx0" brushRef="#br0">9 56 7101 0 0,'-6'-44'2167'0'0,"3"33"856"0"0,5 25-2147 0 0,-1-10-650 0 0,4 15 14 0 0,-4-12-212 0 0,37 130 413 0 0,24 61 73 0 0,86 256-341 0 0,-146-448-315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4:44.164"/>
    </inkml:context>
    <inkml:brush xml:id="br0">
      <inkml:brushProperty name="width" value="0.1" units="cm"/>
      <inkml:brushProperty name="height" value="0.1" units="cm"/>
      <inkml:brushProperty name="color" value="#E71224"/>
    </inkml:brush>
  </inkml:definitions>
  <inkml:trace contextRef="#ctx0" brushRef="#br0">83 27 5208 0 0,'0'0'290'0'0,"-6"-3"-97"0"0,-18-10 143 0 0,18 10 2029 0 0,-17-1-2047 0 0,0 1 3689 0 0,77 11-3893 0 0,176 29-41 0 0,-10-3 20 0 0,1121 168 1323 0 0,-969-150-1224 0 0,864 108 629 0 0,-831-122-550 0 0,0-30 255 0 0,-385-8-485 0 0,49-5 131 0 0,-65 4-158 0 0,0 1 0 0 0,0-1 0 0 0,0 0 0 0 0,1-1 0 0 0,-1 1 1 0 0,0-1-1 0 0,0 0 0 0 0,-1 1 0 0 0,1-2 0 0 0,0 1 0 0 0,-1 0 0 0 0,5-4 1 0 0,-8 5-16 0 0,1 1 1 0 0,-1-1 0 0 0,0 1 0 0 0,1 0-1 0 0,-1-1 1 0 0,0 1 0 0 0,1-1 0 0 0,-1 1 0 0 0,0-1-1 0 0,0 1 1 0 0,0-1 0 0 0,0 1 0 0 0,1-1 0 0 0,-1 1-1 0 0,0-1 1 0 0,0 1 0 0 0,0-1 0 0 0,0 0-1 0 0,0 1 1 0 0,0-1 0 0 0,0 1 0 0 0,-1-1 0 0 0,1 1-1 0 0,0-1 1 0 0,0 1 0 0 0,0-1 0 0 0,0 1 0 0 0,-1-1-1 0 0,1 1 1 0 0,0-1 0 0 0,0 1 0 0 0,-1-1-1 0 0,1 1 1 0 0,0 0 0 0 0,-1-1 0 0 0,1 1 0 0 0,-1 0-1 0 0,1-1 1 0 0,-1 0 0 0 0,-19-11-89 0 0,18 10 73 0 0,-25-11-431 0 0,0 1 0 0 0,-1 1 0 0 0,-54-12 1 0 0,-94-11-2612 0 0,133 27 2167 0 0,-22-3-415 0 0,-1-1-81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4:44.841"/>
    </inkml:context>
    <inkml:brush xml:id="br0">
      <inkml:brushProperty name="width" value="0.1" units="cm"/>
      <inkml:brushProperty name="height" value="0.1" units="cm"/>
      <inkml:brushProperty name="color" value="#E71224"/>
    </inkml:brush>
  </inkml:definitions>
  <inkml:trace contextRef="#ctx0" brushRef="#br0">235 213 3292 0 0,'-4'-4'44'0'0,"0"0"0"0"0,0-1 0 0 0,1 1-1 0 0,0-1 1 0 0,0 0 0 0 0,0 0 0 0 0,0 0-1 0 0,-2-8 1 0 0,-14-23 443 0 0,13 26-226 0 0,0 1-1 0 0,-1 0 1 0 0,0 0 0 0 0,-1 0 0 0 0,0 1-1 0 0,0 0 1 0 0,-1 0 0 0 0,0 1-1 0 0,0 0 1 0 0,-1 1 0 0 0,0 0-1 0 0,0 1 1 0 0,-20-9 0 0 0,20 11 6 0 0,6 1-89 0 0,0 1 0 0 0,-1 0 0 0 0,1-1 0 0 0,-1 1 0 0 0,1 1 0 0 0,-6-1 0 0 0,28 2 306 0 0,31 7-1 0 0,-2 0-372 0 0,1809 219 500 0 0,-1347-168-267 0 0,125 9-76 0 0,0-40 78 0 0,-577-29 72 0 0,109-15 1 0 0,-159 15-331 0 0,-1 0 0 0 0,1-1 0 0 0,-1 0-1 0 0,0 0 1 0 0,1 0 0 0 0,-1-1 0 0 0,-1 0 0 0 0,11-6 0 0 0,-13 6-30 0 0,0 1 0 0 0,-1 0 0 0 0,1-1 0 0 0,-1 0 0 0 0,0 0 0 0 0,0 1 0 0 0,0-1 0 0 0,0 0 0 0 0,0-1 0 0 0,-1 1 0 0 0,1 0 0 0 0,-1 0 0 0 0,0-1 0 0 0,0 1 0 0 0,0-1 0 0 0,1-6 0 0 0,-2 9-29 0 0,1-1 1 0 0,-1 1-1 0 0,0 0 0 0 0,0 0 1 0 0,0-1-1 0 0,1 1 1 0 0,-1 0-1 0 0,0 0 1 0 0,-1-1-1 0 0,1 1 0 0 0,0 0 1 0 0,0 0-1 0 0,0-1 1 0 0,-1 1-1 0 0,1 0 1 0 0,-1 0-1 0 0,1 0 1 0 0,-1 0-1 0 0,1-1 0 0 0,-1 1 1 0 0,0 0-1 0 0,0 0 1 0 0,1 0-1 0 0,-1 0 1 0 0,-1-1-1 0 0,1 2-22 0 0,0 0-1 0 0,1 0 1 0 0,-1 0 0 0 0,0 0-1 0 0,1 1 1 0 0,-1-1-1 0 0,0 0 1 0 0,1 0 0 0 0,-1 0-1 0 0,0 1 1 0 0,1-1 0 0 0,-1 0-1 0 0,1 1 1 0 0,-1-1-1 0 0,0 1 1 0 0,1-1 0 0 0,-1 0-1 0 0,1 1 1 0 0,-1-1 0 0 0,1 1-1 0 0,0-1 1 0 0,-1 1-1 0 0,1 0 1 0 0,-1-1 0 0 0,1 1-1 0 0,0-1 1 0 0,-1 2 0 0 0,-9 16-54 0 0,-9 17 46 0 0,13-27 11 0 0,2 1 0 0 0,-1 0 0 0 0,1 0 0 0 0,-5 16-1 0 0,4-4 157 0 0,2-1-1 0 0,0 1 1 0 0,1 0 0 0 0,2 39-1 0 0,14 86 1028 0 0,-3-53-741 0 0,-7-36-252 0 0,-2 1 0 0 0,-2 0 0 0 0,-3 0 0 0 0,-12 65 0 0 0,-7-1 650 0 0,22-121-862 0 0,0 0 1 0 0,0-1 0 0 0,0 1 0 0 0,0-1-1 0 0,0 1 1 0 0,0 0 0 0 0,0-1-1 0 0,0 1 1 0 0,0-1 0 0 0,-1 1-1 0 0,1 0 1 0 0,0-1 0 0 0,0 1-1 0 0,-1-1 1 0 0,1 1 0 0 0,0-1-1 0 0,-1 1 1 0 0,1-1 0 0 0,-1 1-1 0 0,1-1 1 0 0,-1 0 0 0 0,1 1-1 0 0,-1-1 1 0 0,1 1 0 0 0,-1-1-1 0 0,1 0 1 0 0,-1 0 0 0 0,1 1 0 0 0,-1-1-1 0 0,1 0 1 0 0,-1 0 0 0 0,0 0-1 0 0,1 1 1 0 0,-1-1 0 0 0,1 0-1 0 0,-1 0 1 0 0,0 0 0 0 0,1 0-1 0 0,-2 0 1 0 0,-27-11-2574 0 0,10 3 768 0 0,-3 0-207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4:45.681"/>
    </inkml:context>
    <inkml:brush xml:id="br0">
      <inkml:brushProperty name="width" value="0.1" units="cm"/>
      <inkml:brushProperty name="height" value="0.1" units="cm"/>
      <inkml:brushProperty name="color" value="#E71224"/>
    </inkml:brush>
  </inkml:definitions>
  <inkml:trace contextRef="#ctx0" brushRef="#br0">152 44 5541 0 0,'-31'-20'726'0'0,"17"15"33"0"0,0 0 0 0 0,-1 1 0 0 0,0 1 1 0 0,1 1-1 0 0,-29-2 0 0 0,43 4-744 0 0,-1 0 1 0 0,1 0-1 0 0,0-1 0 0 0,0 1 0 0 0,0 0 0 0 0,0 0 0 0 0,0 0 0 0 0,0 0 1 0 0,-1 0-1 0 0,1 0 0 0 0,0 0 0 0 0,0 0 0 0 0,0 0 0 0 0,0 0 0 0 0,0 0 1 0 0,-1 0-1 0 0,1 0 0 0 0,0 0 0 0 0,0 0 0 0 0,0 0 0 0 0,0 0 0 0 0,0 0 1 0 0,-1 0-1 0 0,1 0 0 0 0,0 0 0 0 0,0 1 0 0 0,0-1 0 0 0,0 0 0 0 0,0 0 1 0 0,0 0-1 0 0,0 0 0 0 0,-1 0 0 0 0,1 0 0 0 0,0 0 0 0 0,0 0 0 0 0,0 1 0 0 0,0-1 1 0 0,0 0-1 0 0,0 0 0 0 0,0 0 0 0 0,0 0 0 0 0,0 0 0 0 0,0 0 0 0 0,0 1 1 0 0,0-1-1 0 0,0 0 0 0 0,0 0 0 0 0,-1 0 0 0 0,1 0 0 0 0,0 0 0 0 0,0 1 1 0 0,0-1-1 0 0,1 0 0 0 0,6 7 417 0 0,14 5-43 0 0,15 3-8 0 0,1-1 0 0 0,64 16 0 0 0,84 5-35 0 0,-137-26-238 0 0,889 119 977 0 0,-900-124-1067 0 0,-8 0 6 0 0,0-2 0 0 0,-1-1 0 0 0,53-5 0 0 0,-64-2-8 0 0,-17 6-16 0 0,1 0 0 0 0,-1-1 0 0 0,0 1 0 0 0,0 0-1 0 0,0 0 1 0 0,0-1 0 0 0,0 1 0 0 0,0 0 0 0 0,0 0 0 0 0,0-1 0 0 0,0 1 0 0 0,0 0-1 0 0,0 0 1 0 0,0-1 0 0 0,0 1 0 0 0,0 0 0 0 0,0 0 0 0 0,0-1 0 0 0,0 1 0 0 0,0 0 0 0 0,0 0-1 0 0,0-1 1 0 0,0 1 0 0 0,0 0 0 0 0,0 0 0 0 0,0-1 0 0 0,-1 1 0 0 0,1 0 0 0 0,0 0-1 0 0,0-1 1 0 0,0 1 0 0 0,0 0 0 0 0,-1 0 0 0 0,1-1 0 0 0,-3-1-6 0 0,0 0 0 0 0,0 0 0 0 0,0 0-1 0 0,-1 0 1 0 0,1 0 0 0 0,-7-2 0 0 0,-46-12-153 0 0,-1 1 1 0 0,-99-11-1 0 0,117 21 118 0 0,-607-55-197 0 0,627 58 231 0 0,-85-5 26 0 0,-167 10 0 0 0,263-1-27 0 0,8 0 1 0 0,13 5-1 0 0,22 3-12 0 0,88 10 22 0 0,168 6 0 0 0,-264-24-2 0 0,1094 80 113 0 0,-1087-79-101 0 0,-16-1 13 0 0,0 0 0 0 0,0-2 0 0 0,1 0 0 0 0,-1-1 0 0 0,22-3-1 0 0,-40 4-21 0 0,1 0-1 0 0,0 0 0 0 0,-1-1 0 0 0,1 1 1 0 0,-1 0-1 0 0,1 0 0 0 0,-1 0 0 0 0,1 0 0 0 0,-1-1 1 0 0,1 1-1 0 0,-1 0 0 0 0,1 0 0 0 0,-1-1 1 0 0,1 1-1 0 0,-1 0 0 0 0,0-1 0 0 0,1 1 1 0 0,-1-1-1 0 0,1 1 0 0 0,-1 0 0 0 0,0-1 1 0 0,1 0-1 0 0,-7-7 35 0 0,-20-5 2 0 0,-12 0-66 0 0,-1 2 0 0 0,-45-7 1 0 0,-82-5-51 0 0,113 16 65 0 0,-745-71-21 0 0,771 77 36 0 0,6 0 2 0 0,0 1-1 0 0,-30 3 0 0 0,36 2 0 0 0,15-4-4 0 0,0-1 0 0 0,0 0 1 0 0,0 0-1 0 0,0 1 0 0 0,0-1 1 0 0,-1 0-1 0 0,1 0 0 0 0,0 1 1 0 0,0-1-1 0 0,0 0 0 0 0,0 0 1 0 0,0 1-1 0 0,0-1 0 0 0,0 0 1 0 0,0 0-1 0 0,0 1 0 0 0,0-1 1 0 0,0 0-1 0 0,0 1 0 0 0,0-1 1 0 0,0 0-1 0 0,1 0 0 0 0,-1 1 1 0 0,0-1-1 0 0,0 0 0 0 0,0 0 1 0 0,0 1-1 0 0,0-1 0 0 0,0 0 1 0 0,1 0-1 0 0,-1 1 1 0 0,2 1 0 0 0,0 0 1 0 0,0-1 0 0 0,0 1 0 0 0,1 0 0 0 0,-1-1 0 0 0,0 0 0 0 0,1 1 0 0 0,4 1 0 0 0,38 13-148 0 0,1-2-1 0 0,56 11 1 0 0,99 7-733 0 0,-101-18 473 0 0,7 2-607 0 0,4-1-264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4:47.349"/>
    </inkml:context>
    <inkml:brush xml:id="br0">
      <inkml:brushProperty name="width" value="0.1" units="cm"/>
      <inkml:brushProperty name="height" value="0.1" units="cm"/>
      <inkml:brushProperty name="color" value="#E71224"/>
    </inkml:brush>
  </inkml:definitions>
  <inkml:trace contextRef="#ctx0" brushRef="#br0">632 146 3784 0 0,'12'-11'66'0'0,"-7"6"64"0"0,0 1-1 0 0,0-1 0 0 0,0 0 0 0 0,0-1 0 0 0,-1 1 0 0 0,0-1 1 0 0,0 0-1 0 0,0 0 0 0 0,-1 0 0 0 0,0 0 0 0 0,3-10 0 0 0,-6 14-81 0 0,0 1-1 0 0,0-1 0 0 0,0 0 0 0 0,0 1 0 0 0,0-1 0 0 0,-1 0 1 0 0,1 0-1 0 0,0 1 0 0 0,-1-1 0 0 0,0 1 0 0 0,1-1 0 0 0,-1 1 0 0 0,0-1 1 0 0,0 1-1 0 0,0-1 0 0 0,0 1 0 0 0,0-1 0 0 0,0 1 0 0 0,0 0 0 0 0,0 0 1 0 0,0 0-1 0 0,-1-1 0 0 0,1 1 0 0 0,-3-1 0 0 0,0-1 31 0 0,-1-1-1 0 0,0 1 1 0 0,0 0-1 0 0,-1 1 1 0 0,-7-3-1 0 0,2 37 594 0 0,-44 99 579 0 0,19-40-773 0 0,23-61-363 0 0,1 1 0 0 0,2 0 0 0 0,1 0 0 0 0,2 1 0 0 0,1 1 0 0 0,1-1 0 0 0,2 1 0 0 0,1 0 0 0 0,1-1 0 0 0,3 1 0 0 0,0 0 0 0 0,2 0 0 0 0,9 35 0 0 0,45 137 213 0 0,3 6 53 0 0,-50-161-290 0 0,-2 1 1 0 0,4 67-1 0 0,-15 50 28 0 0,-1-15-50 0 0,4-124-23 0 0,1 0 0 0 0,2 0 0 0 0,8 34 0 0 0,2-13 42 0 0,3 0 1 0 0,1-1-1 0 0,3-1 1 0 0,1-1 0 0 0,32 49-1 0 0,0-13-112 0 0,78 137 4 0 0,-119-194 25 0 0,-2 0 0 0 0,-1 1 0 0 0,-1 0-1 0 0,-1 1 1 0 0,-2 0 0 0 0,7 56 0 0 0,-12-60 2 0 0,0 0-1 0 0,-2 0 1 0 0,0 0 0 0 0,-2 0 0 0 0,-1 0-1 0 0,0-1 1 0 0,-2 1 0 0 0,-1-1 0 0 0,-1-1-1 0 0,0 1 1 0 0,-2-1 0 0 0,-21 35 0 0 0,-11 8-13 0 0,-2-2 0 0 0,-73 78 0 0 0,86-107 7 0 0,-2-3 0 0 0,-2 0 0 0 0,0-2 0 0 0,-2-2 0 0 0,-55 31 0 0 0,-9-7-21 0 0,-2-4 0 0 0,-171 51 0 0 0,274-97 21 0 0,-23 7-13 0 0,14-2 5 0 0,9-6 8 0 0,0 0 0 0 0,0 0 0 0 0,0 1 0 0 0,0-1 0 0 0,-1 0 0 0 0,1 0 0 0 0,0 0 0 0 0,0 0 0 0 0,0 0 0 0 0,0 1 0 0 0,0-1 0 0 0,0 0 0 0 0,0 0 0 0 0,0 0 0 0 0,0 0 0 0 0,0 0 0 0 0,0 1 0 0 0,0-1 0 0 0,0 0 0 0 0,0 0 0 0 0,0 0 0 0 0,0 0 0 0 0,0 0-1 0 0,0 1 1 0 0,0-1 0 0 0,1 0 0 0 0,-1 0 0 0 0,0 0 0 0 0,0 0 0 0 0,0 0 0 0 0,0 1 0 0 0,0-1 0 0 0,0 0 0 0 0,0 0 0 0 0,0 0 0 0 0,0 0 0 0 0,1 0 0 0 0,-1 0 0 0 0,0 0 0 0 0,0 0 0 0 0,0 0 0 0 0,0 1 0 0 0,0-1 0 0 0,1 0 0 0 0,-1 0 0 0 0,0 0 0 0 0,0 0 0 0 0,152 66 48 0 0,43 22 40 0 0,-160-68-82 0 0,-1 1 1 0 0,-1 1 0 0 0,-1 2 0 0 0,-1 1 0 0 0,-1 1 0 0 0,-1 2 0 0 0,-2 1-1 0 0,-1 1 1 0 0,44 66 0 0 0,-27-17-25 0 0,42 104 0 0 0,-54-111 12 0 0,-1-1 5 0 0,-4 2 0 0 0,-3 0 1 0 0,-3 2-1 0 0,-4 0 1 0 0,-3 1-1 0 0,6 140 1 0 0,-18-115 19 0 0,-5-1 0 0 0,-4 0 1 0 0,-5-1-1 0 0,-44 173 0 0 0,-20-7 101 0 0,-15 61 29 0 0,-10 133-42 0 0,69-273-84 0 0,4-29 11 0 0,-11 193 1 0 0,42-105 20 0 0,2-200-39 0 0,2 0-1 0 0,3 0 1 0 0,17 59 0 0 0,-11-58-12 0 0,1 0 1 0 0,2-1 0 0 0,36 63-1 0 0,-12-41-31 0 0,3-1 0 0 0,4-3-1 0 0,100 103 1 0 0,-110-128 9 0 0,225 223-62 0 0,-15 13 72 0 0,-227-247-65 0 0,-1 1 1 0 0,-1 0-1 0 0,-2 1 1 0 0,0 1-1 0 0,-2 1 1 0 0,14 40 0 0 0,-23-52-2358 0 0,-5-22 1276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4:22.875"/>
    </inkml:context>
    <inkml:brush xml:id="br0">
      <inkml:brushProperty name="width" value="0.1" units="cm"/>
      <inkml:brushProperty name="height" value="0.1" units="cm"/>
      <inkml:brushProperty name="color" value="#E71224"/>
    </inkml:brush>
  </inkml:definitions>
  <inkml:trace contextRef="#ctx0" brushRef="#br0">1347 71 4104 0 0,'-17'-6'215'0'0,"1"1"-1"0"0,-1 1 0 0 0,1 0 0 0 0,-1 2 1 0 0,0 0-1 0 0,-31 0 0 0 0,-102 15 1421 0 0,48-1-1247 0 0,-380 39 1413 0 0,444-44-1597 0 0,-1 1 1 0 0,2 2 0 0 0,-1 1 0 0 0,-65 31 0 0 0,86-34-136 0 0,1 1 1 0 0,0 0-1 0 0,1 2 1 0 0,0-1 0 0 0,0 2-1 0 0,1 0 1 0 0,1 1-1 0 0,0 0 1 0 0,1 1 0 0 0,0 0-1 0 0,1 1 1 0 0,-13 25-1 0 0,21-36-35 0 0,1 1 0 0 0,0 0 0 0 0,0 0 0 0 0,0 0 0 0 0,0 0 0 0 0,1 0 0 0 0,0 0 0 0 0,0 0 0 0 0,1 1 0 0 0,-1-1 0 0 0,1 0 0 0 0,0 1 0 0 0,1-1 0 0 0,-1 0-1 0 0,1 0 1 0 0,0 1 0 0 0,0-1 0 0 0,1 0 0 0 0,0 0 0 0 0,0 0 0 0 0,2 5 0 0 0,1-2 37 0 0,0-1 1 0 0,0 0-1 0 0,1 0 1 0 0,0-1-1 0 0,0 1 1 0 0,1-1-1 0 0,-1 0 1 0 0,1-1-1 0 0,0 0 1 0 0,1 0-1 0 0,-1 0 0 0 0,10 3 1 0 0,13 5 28 0 0,1 0 1 0 0,1-2 0 0 0,0-2-1 0 0,51 9 1 0 0,136 7 44 0 0,-160-19-123 0 0,135 11-72 0 0,260-9 1 0 0,-414-9 63 0 0,0-3 1 0 0,-1-1 0 0 0,0-2 0 0 0,76-23 0 0 0,-111 29 13 0 0,0-1 0 0 0,1 0 0 0 0,-1 0 0 0 0,0 0 1 0 0,0 0-1 0 0,0-1 0 0 0,-1 1 0 0 0,1-1 0 0 0,0 0 0 0 0,-1 0 1 0 0,0 0-1 0 0,0-1 0 0 0,0 1 0 0 0,0-1 0 0 0,0 0 1 0 0,-1 0-1 0 0,0 0 0 0 0,1 0 0 0 0,-2 0 0 0 0,1 0 0 0 0,0 0 1 0 0,-1-1-1 0 0,0 1 0 0 0,0-1 0 0 0,0 1 0 0 0,0-1 1 0 0,-1 0-1 0 0,0 1 0 0 0,0-1 0 0 0,0 1 0 0 0,0-1 0 0 0,-2-4 1 0 0,-1-6-49 0 0,0 0 0 0 0,-1 1 0 0 0,-1 0 0 0 0,0 0 0 0 0,-1 0 0 0 0,0 0 1 0 0,-1 1-1 0 0,-1 0 0 0 0,0 0 0 0 0,-1 1 0 0 0,-10-11 0 0 0,-6-5-44 0 0,-1 1-1 0 0,-1 1 1 0 0,-39-28 0 0 0,24 25-145 0 0,-1 2-1 0 0,-2 2 1 0 0,0 1 0 0 0,-1 3 0 0 0,-2 2 0 0 0,0 2 0 0 0,0 2 0 0 0,-2 2 0 0 0,1 3 0 0 0,-90-8-1 0 0,105 16-52 0 0,1 1-1 0 0,-52 7 1 0 0,67-3-138 0 0,0 0 0 0 0,1 1 1 0 0,0 1-1 0 0,0 0 0 0 0,0 1 0 0 0,-24 13 1 0 0,24-9-509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4:23.524"/>
    </inkml:context>
    <inkml:brush xml:id="br0">
      <inkml:brushProperty name="width" value="0.1" units="cm"/>
      <inkml:brushProperty name="height" value="0.1" units="cm"/>
      <inkml:brushProperty name="color" value="#E71224"/>
    </inkml:brush>
  </inkml:definitions>
  <inkml:trace contextRef="#ctx0" brushRef="#br0">360 5 6721 0 0,'4'-4'26'0'0,"-6"4"120"0"0,2 0-137 0 0,-1 1 0 0 0,1-1 0 0 0,0 1 0 0 0,-1 0 0 0 0,1-1 0 0 0,0 1 0 0 0,-1-1 0 0 0,1 1 0 0 0,0 0 0 0 0,0-1 0 0 0,0 1 0 0 0,0 0 0 0 0,0-1 0 0 0,-1 1 0 0 0,1 0 0 0 0,0 0 0 0 0,1-1 0 0 0,-1 1 0 0 0,0 0 0 0 0,0-1 0 0 0,0 1 0 0 0,0 0 0 0 0,1 0 0 0 0,5 33 280 0 0,-2 1 0 0 0,-1-1 0 0 0,-2 1 0 0 0,-1 0 0 0 0,-8 60 0 0 0,-84 369 2533 0 0,33-194-1977 0 0,39-158-540 0 0,-14 67-225 0 0,28-153-79 0 0,-2-1 0 0 0,-1 1 0 0 0,-1-2 0 0 0,-22 41 0 0 0,16-38 2 0 0,9-13-1 0 0,-2 0-1 0 0,1-1 0 0 0,-1 1 0 0 0,-1-2 0 0 0,-21 22 1 0 0,31-34 14 0 0,0 0 0 0 0,0 0 1 0 0,0 0-1 0 0,0-1 0 0 0,0 1 1 0 0,0 0-1 0 0,0 0 0 0 0,0 0 1 0 0,0 0-1 0 0,0-1 0 0 0,0 1 1 0 0,0 0-1 0 0,0 0 0 0 0,0 0 1 0 0,0 0-1 0 0,0 0 0 0 0,0-1 1 0 0,0 1-1 0 0,0 0 0 0 0,0 0 1 0 0,-1 0-1 0 0,1 0 0 0 0,0 0 1 0 0,0 0-1 0 0,0 0 0 0 0,0 0 1 0 0,0-1-1 0 0,0 1 0 0 0,-1 0 1 0 0,1 0-1 0 0,0 0 1 0 0,0 0-1 0 0,0 0 0 0 0,0 0 1 0 0,0 0-1 0 0,-1 0 0 0 0,1 0 1 0 0,0 0-1 0 0,0 0 0 0 0,0 0 1 0 0,0 0-1 0 0,0 0 0 0 0,-1 0 1 0 0,1 0-1 0 0,0 0 0 0 0,0 0 1 0 0,0 0-1 0 0,0 0 0 0 0,0 0 1 0 0,-1 0-1 0 0,1 0 0 0 0,0 0 1 0 0,0 0-1 0 0,0 0 0 0 0,0 1 1 0 0,0-3 24 0 0,1 1 1 0 0,-1-1-1 0 0,1 1 1 0 0,-1 0-1 0 0,1-1 1 0 0,0 1-1 0 0,0 0 1 0 0,0 0-1 0 0,0 0 1 0 0,0 0-1 0 0,2-2 1 0 0,5-3-35 0 0,0 0-1 0 0,0 1 1 0 0,0 0 0 0 0,1 1 0 0 0,0 0-1 0 0,0 0 1 0 0,0 1 0 0 0,1 0-1 0 0,-1 0 1 0 0,1 1 0 0 0,-1 1 0 0 0,14-2-1 0 0,573 6-135 0 0,-584-2 127 0 0,623 77-65 0 0,-320-30-45 0 0,-253-39 103 0 0,2-3-1 0 0,78-2 0 0 0,-137-4 27 0 0,-1-1 1 0 0,0 1-1 0 0,0-1 1 0 0,0 0-1 0 0,0 0 1 0 0,5-2-1 0 0,-8 3-11 0 0,-1-1 0 0 0,1 1 1 0 0,-1 0-1 0 0,0 0 0 0 0,1 0 0 0 0,-1-1 0 0 0,0 1 0 0 0,1 0 0 0 0,-1 0 0 0 0,0-1 0 0 0,1 1 0 0 0,-1 0 0 0 0,0-1 0 0 0,0 1 0 0 0,1 0 0 0 0,-1-1 0 0 0,0 1 1 0 0,0 0-1 0 0,0-1 0 0 0,0 1 0 0 0,1-1 0 0 0,-1 1 0 0 0,0 0 0 0 0,0-1 0 0 0,0 0 0 0 0,0 0 2 0 0,-1 1-1 0 0,1-1 1 0 0,0 0 0 0 0,-1 0 0 0 0,1 1-1 0 0,-1-1 1 0 0,1 0 0 0 0,-1 0-1 0 0,1 1 1 0 0,-1-1 0 0 0,0 1-1 0 0,1-1 1 0 0,-1 0 0 0 0,0 1 0 0 0,0-1-1 0 0,1 1 1 0 0,-2-1 0 0 0,-17-10-67 0 0,0 2 1 0 0,-26-10-1 0 0,-20-9-1866 0 0,39 18 67 0 0,17 1 787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13.036"/>
    </inkml:context>
    <inkml:brush xml:id="br0">
      <inkml:brushProperty name="width" value="0.1" units="cm"/>
      <inkml:brushProperty name="height" value="0.1" units="cm"/>
      <inkml:brushProperty name="color" value="#E71224"/>
    </inkml:brush>
  </inkml:definitions>
  <inkml:trace contextRef="#ctx0" brushRef="#br0">467 111 6785 0 0,'-4'-8'2'0'0,"2"5"49"0"0,1 1 1 0 0,-1-1-1 0 0,1 1 0 0 0,0-1 0 0 0,0 1 1 0 0,0-1-1 0 0,0-4 0 0 0,-2-10 260 0 0,2 16-267 0 0,1-1 0 0 0,-1 1 0 0 0,1-1 0 0 0,0 1 0 0 0,0-1 0 0 0,-1 1 0 0 0,1-1 0 0 0,0 1 0 0 0,0-1 0 0 0,0 1 0 0 0,0-1 0 0 0,1 1 0 0 0,-1-1 0 0 0,0 1 0 0 0,1-1 0 0 0,-1 1 0 0 0,1 0 0 0 0,-1-1 0 0 0,1 1 0 0 0,-1 0 0 0 0,1-1 0 0 0,0 1 0 0 0,0 0 0 0 0,0 0 0 0 0,0 0 0 0 0,0-1 0 0 0,0 1 0 0 0,0 0 0 0 0,0 0 0 0 0,0 1-1 0 0,2-2 1 0 0,1-1 78 0 0,-2 1 144 0 0,1 0 0 0 0,-1 0 0 0 0,1 1 1 0 0,0-1-1 0 0,-1 1 0 0 0,1-1 0 0 0,6-1 0 0 0,-10 4-181 0 0,1-1-1 0 0,-1 1 1 0 0,0-1-1 0 0,1 1 0 0 0,-1 0 1 0 0,0-1-1 0 0,1 1 1 0 0,-1 0-1 0 0,1 0 0 0 0,-1-1 1 0 0,1 1-1 0 0,0 0 1 0 0,-1 0-1 0 0,1 0 0 0 0,0 0 1 0 0,-1-1-1 0 0,1 1 1 0 0,0 1-1 0 0,-7 27-235 0 0,3-15 299 0 0,-57 171 270 0 0,-138 290 0 0 0,81-208-237 0 0,91-195-144 0 0,-32 134 1 0 0,54-167-22 0 0,1-1 0 0 0,2 74 0 0 0,3-69 11 0 0,-1-45-25 0 0,1 1 0 0 0,-1 0 0 0 0,1 0 0 0 0,-1-1 0 0 0,1 1 0 0 0,-1 0 0 0 0,1 0 0 0 0,0 0 0 0 0,0 0 0 0 0,-1 0 0 0 0,1 0 0 0 0,0 0 0 0 0,0 0 0 0 0,0 0 0 0 0,0 1 0 0 0,0-1 0 0 0,2-1-1 0 0,24-14 12 0 0,-20 13-6 0 0,17-9-15 0 0,-1 2 0 0 0,2 1 0 0 0,-1 0 0 0 0,1 2 0 0 0,0 1 1 0 0,50-5-1 0 0,160 2-47 0 0,-230 9 54 0 0,491 21-19 0 0,-1 26 31 0 0,-381-35-22 0 0,508 65-48 0 0,76 7 40 0 0,-673-81 27 0 0,83 4 80 0 0,-153-47 13 0 0,26 25-772 0 0,-2 1-1 0 0,1 1 1 0 0,-2 1 0 0 0,-38-16-1 0 0,52 24 440 0 0,-36-13-1035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4:23.881"/>
    </inkml:context>
    <inkml:brush xml:id="br0">
      <inkml:brushProperty name="width" value="0.1" units="cm"/>
      <inkml:brushProperty name="height" value="0.1" units="cm"/>
      <inkml:brushProperty name="color" value="#E71224"/>
    </inkml:brush>
  </inkml:definitions>
  <inkml:trace contextRef="#ctx0" brushRef="#br0">83 134 7005 0 0,'-1'-12'58'0'0,"1"0"1"0"0,0 0 0 0 0,1 0-1 0 0,4-16 1 0 0,0-29 2658 0 0,2 96-831 0 0,-30 469 2613 0 0,18-434-4195 0 0,-31 282 986 0 0,1-22-934 0 0,35-312-774 0 0,4-19-776 0 0,3-13-925 0 0,-2-1 305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4:24.264"/>
    </inkml:context>
    <inkml:brush xml:id="br0">
      <inkml:brushProperty name="width" value="0.1" units="cm"/>
      <inkml:brushProperty name="height" value="0.1" units="cm"/>
      <inkml:brushProperty name="color" value="#E71224"/>
    </inkml:brush>
  </inkml:definitions>
  <inkml:trace contextRef="#ctx0" brushRef="#br0">46 11 8201 0 0,'0'0'60'0'0,"0"-1"0"0"0,0 1 0 0 0,0-1 1 0 0,0 1-1 0 0,0 0 0 0 0,0-1 0 0 0,0 1 1 0 0,0-1-1 0 0,0 1 0 0 0,-1 0 0 0 0,1-1 0 0 0,0 1 1 0 0,0-1-1 0 0,0 1 0 0 0,0 0 0 0 0,0-1 1 0 0,-1 1-1 0 0,1 0 0 0 0,0-1 0 0 0,0 1 1 0 0,-1 0-1 0 0,1-1 0 0 0,0 1 0 0 0,-1 0 0 0 0,1 0 1 0 0,0-1-1 0 0,-1 1 0 0 0,1 0-25 0 0,-1 0 0 0 0,1 0 0 0 0,-1 0 0 0 0,1 0 0 0 0,0 1 0 0 0,-1-1-1 0 0,1 0 1 0 0,0 0 0 0 0,0 0 0 0 0,-1 1 0 0 0,1-1 0 0 0,0 0 0 0 0,-1 1 0 0 0,1-1 0 0 0,0 0 0 0 0,0 0 0 0 0,0 1 0 0 0,-1-1-1 0 0,1 0 1 0 0,0 1 0 0 0,0-1 0 0 0,0 0 0 0 0,0 1 0 0 0,0-1 0 0 0,0 1 0 0 0,0-1 0 0 0,0 0 0 0 0,-1 1 0 0 0,1-1 0 0 0,0 0-1 0 0,1 1 1 0 0,-12 63 810 0 0,-10 71 199 0 0,20-112-974 0 0,0 1-1 0 0,1-1 0 0 0,6 44 0 0 0,-2-47-89 0 0,-2-9-545 0 0,0 1 1 0 0,-1-1 0 0 0,0 1-1 0 0,0 18 1 0 0,-3-20-627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4:24.744"/>
    </inkml:context>
    <inkml:brush xml:id="br0">
      <inkml:brushProperty name="width" value="0.1" units="cm"/>
      <inkml:brushProperty name="height" value="0.1" units="cm"/>
      <inkml:brushProperty name="color" value="#E71224"/>
    </inkml:brush>
  </inkml:definitions>
  <inkml:trace contextRef="#ctx0" brushRef="#br0">69 99 7261 0 0,'-1'-1'-5'0'0,"0"0"0"0"0,0 0 1 0 0,0 0-1 0 0,0 0 1 0 0,0 0-1 0 0,0 0 0 0 0,0 0 1 0 0,1 0-1 0 0,-1-1 0 0 0,0 1 1 0 0,1 0-1 0 0,-1 0 0 0 0,1-1 1 0 0,0 1-1 0 0,-1 0 1 0 0,1-1-1 0 0,0 1 0 0 0,0 0 1 0 0,-1-1-1 0 0,1 1 0 0 0,0 0 1 0 0,1-1-1 0 0,-1 1 1 0 0,0 0-1 0 0,0-1 0 0 0,0 1 1 0 0,1 0-1 0 0,-1-1 0 0 0,1 1 1 0 0,-1 0-1 0 0,1 0 1 0 0,-1 0-1 0 0,1-1 0 0 0,0 1 1 0 0,0 0-1 0 0,0 0 0 0 0,-1 0 1 0 0,1 0-1 0 0,0 0 1 0 0,0 0-1 0 0,0 0 0 0 0,0 1 1 0 0,2-2-1 0 0,3-2-4 0 0,0 0 0 0 0,0 1 1 0 0,1-1-1 0 0,-1 1 0 0 0,1 0 0 0 0,12-3 0 0 0,10 0 12 0 0,1 1-1 0 0,0 0 0 0 0,57 1 0 0 0,92 14 5 0 0,-113-4 12 0 0,0 3 0 0 0,0 2 0 0 0,96 30 0 0 0,-158-39 10 0 0,1 0-1 0 0,0 0 1 0 0,0 0 0 0 0,-1 0 0 0 0,1 1 0 0 0,5 4 0 0 0,-9-7-5 0 0,-1 1 1 0 0,1 0-1 0 0,0 0 1 0 0,0-1-1 0 0,-1 1 1 0 0,1 0-1 0 0,-1 0 1 0 0,1 0-1 0 0,-1 0 0 0 0,1 0 1 0 0,-1 0-1 0 0,1 0 1 0 0,-1 0-1 0 0,0 0 1 0 0,1 0-1 0 0,-1 0 0 0 0,0 0 1 0 0,0 0-1 0 0,0 0 1 0 0,0 0-1 0 0,0 0 1 0 0,0 0-1 0 0,0 0 1 0 0,0 0-1 0 0,-1 0 0 0 0,1 0 1 0 0,0 0-1 0 0,-1 0 1 0 0,1 0-1 0 0,0 0 1 0 0,-1 0-1 0 0,1 0 0 0 0,-1 0 1 0 0,1-1-1 0 0,-2 3 1 0 0,-13 18 486 0 0,8-13-416 0 0,1 1 0 0 0,-1 0 0 0 0,2 1 0 0 0,0 0 0 0 0,0 0 0 0 0,0 0 0 0 0,1 0 0 0 0,-3 15 0 0 0,4-9-58 0 0,1 0 0 0 0,1 1 0 0 0,1-1 1 0 0,2 27-1 0 0,14 68 51 0 0,-7-58-77 0 0,-4-26 3 0 0,4 26 5 0 0,-9-48-11 0 0,0-1-1 0 0,0 1 0 0 0,0-1 0 0 0,-1 1 0 0 0,1-1 1 0 0,-1 1-1 0 0,0-1 0 0 0,0 1 0 0 0,-3 4 1 0 0,4-8-3 0 0,-1 0 0 0 0,0 0 1 0 0,0-1-1 0 0,1 1 1 0 0,-1 0-1 0 0,0-1 1 0 0,0 1-1 0 0,0 0 0 0 0,0-1 1 0 0,0 1-1 0 0,0-1 1 0 0,0 1-1 0 0,0-1 1 0 0,0 0-1 0 0,0 1 0 0 0,0-1 1 0 0,-1 0-1 0 0,1 0 1 0 0,0 0-1 0 0,0 0 1 0 0,0 0-1 0 0,0 0 1 0 0,0 0-1 0 0,0 0 0 0 0,0 0 1 0 0,-1-1-1 0 0,0 1 1 0 0,-37-11 57 0 0,29 8-55 0 0,-100-32 48 0 0,60 17-37 0 0,-88-17 1 0 0,39 20 55 0 0,-187-4 1 0 0,232 25-48 0 0,26-2-138 0 0,25-1-148 0 0,8 0-169 0 0,11 1-483 0 0,4-4 161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4:25.071"/>
    </inkml:context>
    <inkml:brush xml:id="br0">
      <inkml:brushProperty name="width" value="0.1" units="cm"/>
      <inkml:brushProperty name="height" value="0.1" units="cm"/>
      <inkml:brushProperty name="color" value="#E71224"/>
    </inkml:brush>
  </inkml:definitions>
  <inkml:trace contextRef="#ctx0" brushRef="#br0">111 4 8461 0 0,'0'0'-3'0'0,"0"0"0"0"0,0-1 0 0 0,0 1 0 0 0,0 0 0 0 0,0 0 0 0 0,0 0 0 0 0,0 0 0 0 0,0 0 0 0 0,-1-1 0 0 0,1 1 0 0 0,0 0 0 0 0,0 0 0 0 0,0 0 0 0 0,0 0 0 0 0,0 0 0 0 0,0-1 0 0 0,0 1 0 0 0,0 0 0 0 0,-1 0 0 0 0,1 0 0 0 0,0 0 0 0 0,0 0 0 0 0,0 0 0 0 0,0 0 0 0 0,0 0 0 0 0,-1-1 0 0 0,1 1 0 0 0,0 0 0 0 0,0 0 0 0 0,0 0 0 0 0,0 0 0 0 0,-1 0 0 0 0,1 0 0 0 0,0 0 0 0 0,0 0 0 0 0,0 0 1 0 0,0 0-1 0 0,-1 0 0 0 0,1 0 0 0 0,0 0 0 0 0,0 0 0 0 0,0 0 0 0 0,0 0 0 0 0,-1 1 0 0 0,1-1 0 0 0,0 0 0 0 0,0 0 0 0 0,0 0 0 0 0,0 0 0 0 0,0 0 0 0 0,-1 0 0 0 0,1 0 0 0 0,0 0 0 0 0,0 0 0 0 0,0 1 0 0 0,0-1 0 0 0,0 0 0 0 0,0 0 0 0 0,0 0 0 0 0,-1 0 0 0 0,1 0 0 0 0,0 1 0 0 0,0-1 0 0 0,0 0 0 0 0,0 0 0 0 0,0 0 0 0 0,0 1 0 0 0,-4 21 142 0 0,3 41 456 0 0,1-54-518 0 0,0 25 94 0 0,1 0-46 0 0,-2-1 0 0 0,-5 34 0 0 0,5-58-171 0 0,-1 0-1 0 0,0 0 1 0 0,0 0-1 0 0,-1 0 1 0 0,-1 0-1 0 0,1-1 1 0 0,-1 1-1 0 0,-1-1 1 0 0,0 0-1 0 0,0 0 1 0 0,-12 14-1 0 0,-15 18-2107 0 0,26-31 1276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4:25.553"/>
    </inkml:context>
    <inkml:brush xml:id="br0">
      <inkml:brushProperty name="width" value="0.1" units="cm"/>
      <inkml:brushProperty name="height" value="0.1" units="cm"/>
      <inkml:brushProperty name="color" value="#E71224"/>
    </inkml:brush>
  </inkml:definitions>
  <inkml:trace contextRef="#ctx0" brushRef="#br0">130 219 6785 0 0,'-19'-26'66'0'0,"10"14"95"0"0,0-1 0 0 0,0 0 1 0 0,1 0-1 0 0,0-1 0 0 0,2 0 1 0 0,-1 0-1 0 0,-5-22 0 0 0,12 34-142 0 0,-1 1 0 0 0,1-1 0 0 0,0 0 0 0 0,0 1 0 0 0,0-1-1 0 0,0 1 1 0 0,0-1 0 0 0,0 0 0 0 0,0 1 0 0 0,1-1-1 0 0,-1 1 1 0 0,1-1 0 0 0,-1 0 0 0 0,1 1 0 0 0,-1-1 0 0 0,1 1-1 0 0,0 0 1 0 0,0-1 0 0 0,0 1 0 0 0,1-2 0 0 0,0 1-9 0 0,1 0 1 0 0,-1 0 0 0 0,1 0-1 0 0,-1 0 1 0 0,1 1 0 0 0,0-1-1 0 0,-1 1 1 0 0,1-1 0 0 0,0 1-1 0 0,3-1 1 0 0,8-1-25 0 0,0 0 0 0 0,0 1 0 0 0,24 0 0 0 0,-32 2 18 0 0,366 16-22 0 0,-337-13 51 0 0,-22-2 14 0 0,-6-1 1 0 0,0 1 1 0 0,0-1-1 0 0,-1 1 0 0 0,1 0 0 0 0,0 1 0 0 0,-1 0 0 0 0,9 3 0 0 0,-17-2 41 0 0,0-1-1 0 0,0 1 0 0 0,0 0 0 0 0,0 0 0 0 0,1 0 0 0 0,-1 1 0 0 0,1-1 0 0 0,0 0 0 0 0,0 0 0 0 0,0 1 0 0 0,-1 4 0 0 0,2 1-51 0 0,1 0 1 0 0,0 0-1 0 0,1 0 1 0 0,0 0-1 0 0,0 0 1 0 0,1-1 0 0 0,0 1-1 0 0,8 15 1 0 0,4 2 31 0 0,26 34 0 0 0,-25-38 22 0 0,25 46 0 0 0,-32-50-13 0 0,0 1 0 0 0,-1 0 0 0 0,-1 0 0 0 0,-1 1 0 0 0,5 27 0 0 0,-11-45-54 0 0,0 0 1 0 0,0 0 0 0 0,0 0-1 0 0,0 0 1 0 0,-1 0 0 0 0,1 0-1 0 0,-1 0 1 0 0,1 0 0 0 0,-1 0 0 0 0,0 0-1 0 0,0 0 1 0 0,0-1 0 0 0,0 1-1 0 0,0 0 1 0 0,0 0 0 0 0,-1-1-1 0 0,1 1 1 0 0,0-1 0 0 0,-4 3-1 0 0,-35 25 220 0 0,28-22-179 0 0,4-1-35 0 0,-132 79 137 0 0,126-78-151 0 0,0-1 1 0 0,0 0-1 0 0,-1 0 0 0 0,0-2 0 0 0,0 0 0 0 0,0 0 1 0 0,0-2-1 0 0,-22 2 0 0 0,3-6-21 0 0,1-2-1 0 0,0-1 0 0 0,-46-13 1 0 0,-29-5-774 0 0,-23 8-2172 0 0,102 13 1835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4:25.922"/>
    </inkml:context>
    <inkml:brush xml:id="br0">
      <inkml:brushProperty name="width" value="0.1" units="cm"/>
      <inkml:brushProperty name="height" value="0.1" units="cm"/>
      <inkml:brushProperty name="color" value="#E71224"/>
    </inkml:brush>
  </inkml:definitions>
  <inkml:trace contextRef="#ctx0" brushRef="#br0">18 6 9909 0 0,'-12'-4'-69'0'0,"12"4"75"0"0,-1 0 0 0 0,1 0 0 0 0,0-1 0 0 0,0 1 0 0 0,0 0 0 0 0,0 0 0 0 0,0 0-1 0 0,0 0 1 0 0,0 0 0 0 0,0 0 0 0 0,0 0 0 0 0,0 0 0 0 0,0 0 0 0 0,0 0 0 0 0,-1 0 0 0 0,1-1 0 0 0,0 1 0 0 0,0 0-1 0 0,0 0 1 0 0,0 0 0 0 0,0 0 0 0 0,0 0 0 0 0,0 0 0 0 0,0 0 0 0 0,-1 0 0 0 0,1 0 0 0 0,0 0 0 0 0,0 0 0 0 0,0 0-1 0 0,0 0 1 0 0,0 0 0 0 0,0 0 0 0 0,0 0 0 0 0,-1 0 0 0 0,1 0 0 0 0,0 0 0 0 0,0 0 0 0 0,0 0 0 0 0,0 0 0 0 0,0 1 0 0 0,0-1-1 0 0,0 0 1 0 0,-1 0 0 0 0,1 0 0 0 0,0 0 0 0 0,0 0 0 0 0,0 0 0 0 0,0 0 0 0 0,0 0 0 0 0,0 0 0 0 0,0 0 0 0 0,0 0-1 0 0,0 1 1 0 0,0-1 0 0 0,0 0 0 0 0,0 0 0 0 0,0 0 0 0 0,0 0 0 0 0,14 72 1563 0 0,-3 13-1821 0 0,0 135 0 0 0,-10-209-1544 0 0,0-6 623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4:26.447"/>
    </inkml:context>
    <inkml:brush xml:id="br0">
      <inkml:brushProperty name="width" value="0.1" units="cm"/>
      <inkml:brushProperty name="height" value="0.1" units="cm"/>
      <inkml:brushProperty name="color" value="#E71224"/>
    </inkml:brush>
  </inkml:definitions>
  <inkml:trace contextRef="#ctx0" brushRef="#br0">101 143 6909 0 0,'-7'-6'40'0'0,"0"-1"0"0"0,1 0 1 0 0,-1-1-1 0 0,-9-15 1 0 0,-11-5 388 0 0,22 25-192 0 0,1-1 1 0 0,0 0-1 0 0,0 0 1 0 0,1 0-1 0 0,-1 0 1 0 0,-3-7-1 0 0,7 11-198 0 0,0-1-1 0 0,0 1 0 0 0,0-1 1 0 0,0 0-1 0 0,0 1 1 0 0,0-1-1 0 0,0 1 0 0 0,0-1 1 0 0,1 1-1 0 0,-1-1 1 0 0,0 0-1 0 0,0 1 0 0 0,0-1 1 0 0,1 1-1 0 0,-1-1 1 0 0,0 1-1 0 0,1-1 0 0 0,-1 1 1 0 0,0-1-1 0 0,1 1 1 0 0,-1-1-1 0 0,1 1 0 0 0,-1 0 1 0 0,0-1-1 0 0,1 1 1 0 0,-1 0-1 0 0,1-1 0 0 0,-1 1 1 0 0,1 0-1 0 0,0-1 0 0 0,-1 1 1 0 0,1 0-1 0 0,-1 0 1 0 0,1 0-1 0 0,-1 0 0 0 0,2-1 1 0 0,23-6 163 0 0,-25 7-188 0 0,18-3 3 0 0,-1 1 1 0 0,0 1-1 0 0,1 0 0 0 0,-1 2 0 0 0,0 0 1 0 0,1 0-1 0 0,19 6 0 0 0,118 35 52 0 0,140 65-171 0 0,-295-107 102 0 0,25 12-37 0 0,-24-12 39 0 0,0 1 1 0 0,0-1 0 0 0,0 1 0 0 0,0-1 0 0 0,0 1-1 0 0,0 0 1 0 0,0-1 0 0 0,0 1 0 0 0,0 0 0 0 0,0 0-1 0 0,0 0 1 0 0,-1 0 0 0 0,1 0 0 0 0,0 0 0 0 0,-1 0-1 0 0,1 0 1 0 0,0 1 0 0 0,-35 17 622 0 0,32-17-619 0 0,0 1 0 0 0,0-1 1 0 0,0 1-1 0 0,1-1 0 0 0,-1 1 1 0 0,1 0-1 0 0,-1 0 1 0 0,1-1-1 0 0,0 1 0 0 0,0 0 1 0 0,0 0-1 0 0,0 0 0 0 0,1 0 1 0 0,-1 1-1 0 0,1-1 0 0 0,0 0 1 0 0,0 0-1 0 0,0 0 0 0 0,0 0 1 0 0,1 0-1 0 0,-1 0 0 0 0,1 0 1 0 0,1 6-1 0 0,2 5-8 0 0,1 1 0 0 0,0-1 0 0 0,11 20 0 0 0,-12-25-5 0 0,1 1 1 0 0,0 0-1 0 0,0 0 0 0 0,2 12 0 0 0,-6-19 11 0 0,0 0 0 0 0,-1 0 0 0 0,1-1 0 0 0,-1 1 0 0 0,0 0 0 0 0,0 0 0 0 0,0 0 0 0 0,0 0 0 0 0,0-1 0 0 0,-1 1 0 0 0,1 0 0 0 0,-1 0 0 0 0,0 0 0 0 0,1-1 0 0 0,-1 1 0 0 0,-1-1 0 0 0,-1 4 0 0 0,-8 9 107 0 0,0-1 0 0 0,-1-1-1 0 0,-1 0 1 0 0,0-1 0 0 0,-1 0 0 0 0,0-1 0 0 0,0 0 0 0 0,-17 8 0 0 0,10-6-46 0 0,11-6-42 0 0,-3 2 8 0 0,1-1-1 0 0,-18 8 1 0 0,25-14-30 0 0,-1 0 0 0 0,1 0 0 0 0,-1-1 0 0 0,0 1 0 0 0,0-1 0 0 0,1 0 0 0 0,-1-1 0 0 0,0 0 0 0 0,-7 0 1 0 0,-9-1 30 0 0,0-2 1 0 0,-35-8 0 0 0,47 8-200 0 0,0 0 1 0 0,0 0-1 0 0,1-1 0 0 0,0-1 0 0 0,-1 0 0 0 0,1 0 0 0 0,1 0 1 0 0,-9-8-1 0 0,15 12-41 0 0,0-1 1 0 0,0 0 0 0 0,0 0-1 0 0,1 0 1 0 0,-1 0 0 0 0,1-1-1 0 0,-1 1 1 0 0,-1-5 0 0 0,-2-5-1008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4:26.785"/>
    </inkml:context>
    <inkml:brush xml:id="br0">
      <inkml:brushProperty name="width" value="0.1" units="cm"/>
      <inkml:brushProperty name="height" value="0.1" units="cm"/>
      <inkml:brushProperty name="color" value="#E71224"/>
    </inkml:brush>
  </inkml:definitions>
  <inkml:trace contextRef="#ctx0" brushRef="#br0">6 10 8929 0 0,'0'0'18'0'0,"0"0"0"0"0,-1 0 0 0 0,1 0 0 0 0,0 0 0 0 0,0-1 0 0 0,-1 1 0 0 0,1 0 0 0 0,0 0 0 0 0,-1 0-1 0 0,1 0 1 0 0,0-1 0 0 0,0 1 0 0 0,0 0 0 0 0,-1 0 0 0 0,1-1 0 0 0,0 1 0 0 0,0 0 0 0 0,0 0 0 0 0,-1-1 0 0 0,1 1 0 0 0,0 0 0 0 0,0-1 0 0 0,0 1 0 0 0,0 0 0 0 0,0 0 0 0 0,0-1 0 0 0,0 1 0 0 0,0 0 0 0 0,0-1 0 0 0,0 1 0 0 0,0 0 0 0 0,0-1 0 0 0,0 1 0 0 0,0 0 0 0 0,0-1 0 0 0,0 1 0 0 0,0 0 0 0 0,0 0 0 0 0,1-1 0 0 0,-1 1 1 0 0,0 0-1 0 0,0 0 0 0 0,0 0 0 0 0,1 0 0 0 0,-1 0 1 0 0,0 0-1 0 0,0 0 0 0 0,1 0 0 0 0,-1 0 1 0 0,0 0-1 0 0,0 0 0 0 0,1 1 0 0 0,-1-1 1 0 0,0 0-1 0 0,0 0 0 0 0,1 0 0 0 0,-1 0 1 0 0,0 0-1 0 0,0 0 0 0 0,0 0 0 0 0,1 1 1 0 0,-1-1-1 0 0,0 0 0 0 0,0 0 0 0 0,0 0 1 0 0,0 0-1 0 0,1 1 0 0 0,-1-1 0 0 0,0 0 0 0 0,0 0 1 0 0,0 0-1 0 0,0 1 0 0 0,0-1 0 0 0,0 0 1 0 0,0 0-1 0 0,0 1 0 0 0,0-1 0 0 0,0 0 1 0 0,30 52 689 0 0,-22-31-657 0 0,-1 1-1 0 0,-1 1 0 0 0,-1-1 1 0 0,-1 1-1 0 0,0 0 0 0 0,-2 0 1 0 0,-1 0-1 0 0,-1 1 0 0 0,-1-1 0 0 0,-6 37 1 0 0,6-54-217 0 0,-1 0 1 0 0,0 0-1 0 0,-1 0 1 0 0,1 0-1 0 0,-1 0 0 0 0,0-1 1 0 0,-1 1-1 0 0,1-1 1 0 0,-7 7-1 0 0,4-3-647 0 0,1-5-43 0 0,-3-2-168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4:27.155"/>
    </inkml:context>
    <inkml:brush xml:id="br0">
      <inkml:brushProperty name="width" value="0.1" units="cm"/>
      <inkml:brushProperty name="height" value="0.1" units="cm"/>
      <inkml:brushProperty name="color" value="#E71224"/>
    </inkml:brush>
  </inkml:definitions>
  <inkml:trace contextRef="#ctx0" brushRef="#br0">27 211 6785 0 0,'-21'-120'1651'0'0,"17"99"-989"0"0,4 19-611 0 0,-1 1 1 0 0,1-1 0 0 0,0 0 0 0 0,0 1-1 0 0,0-1 1 0 0,0 0 0 0 0,0 0 0 0 0,0 1 0 0 0,1-1-1 0 0,-1 0 1 0 0,0 0 0 0 0,1 1 0 0 0,-1-1-1 0 0,1 0 1 0 0,0 1 0 0 0,0-1 0 0 0,0 1 0 0 0,-1-1-1 0 0,3-1 1 0 0,-1 1-23 0 0,0 0 0 0 0,1-1 0 0 0,-1 1 1 0 0,1 1-1 0 0,-1-1 0 0 0,1 0 0 0 0,0 1 0 0 0,0-1 0 0 0,6-1 0 0 0,3-1-37 0 0,1 1 0 0 0,0 1 1 0 0,25-2-1 0 0,23 2-18 0 0,106 12 0 0 0,4 0 64 0 0,-153-13 1267 0 0,-5 17-1188 0 0,-2-1-81 0 0,48 58 78 0 0,-51-60-32 0 0,-1 0-1 0 0,0 1 0 0 0,0 0 0 0 0,-1 1 0 0 0,8 23 0 0 0,-8-14 15 0 0,0 1 0 0 0,-1-1 0 0 0,-1 1 0 0 0,-1 0 0 0 0,-2 1 0 0 0,-1 37 2425 0 0,-7-48-2231 0 0,-19 38-29 0 0,19-38 531 0 0,-2-11-709 0 0,7-1-81 0 0,-11 3-2 0 0,0 0 1 0 0,0-1-1 0 0,0 0 1 0 0,-1-1-1 0 0,1-1 0 0 0,-1 0 1 0 0,1-1-1 0 0,-1 0 1 0 0,-21-4-1 0 0,-197-34-2426 0 0,151 24 862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4:48.902"/>
    </inkml:context>
    <inkml:brush xml:id="br0">
      <inkml:brushProperty name="width" value="0.1" units="cm"/>
      <inkml:brushProperty name="height" value="0.1" units="cm"/>
      <inkml:brushProperty name="color" value="#E71224"/>
    </inkml:brush>
  </inkml:definitions>
  <inkml:trace contextRef="#ctx0" brushRef="#br0">20 223 5268 0 0,'-2'-18'161'0'0,"0"1"1"0"0,2-1-1 0 0,0 0 0 0 0,0 0 0 0 0,2 1 0 0 0,1-1 0 0 0,6-26 0 0 0,-8 42-122 0 0,0-1 1 0 0,0 1-1 0 0,0-1 1 0 0,0 1-1 0 0,0-1 1 0 0,0 1-1 0 0,1 0 1 0 0,0 0 0 0 0,-1-1-1 0 0,1 1 1 0 0,0 0-1 0 0,0 1 1 0 0,0-1-1 0 0,0 0 1 0 0,4-2-1 0 0,-1 1-11 0 0,0 1 0 0 0,0 0 0 0 0,0 0 0 0 0,0 0 0 0 0,0 1 0 0 0,0-1 0 0 0,9 0 0 0 0,3 1 53 0 0,0 1-1 0 0,0 0 1 0 0,0 1-1 0 0,24 5 0 0 0,39 11 321 0 0,-1 3-1 0 0,-1 3 0 0 0,82 38 1 0 0,217 119 436 0 0,-95-31-625 0 0,-183-93-161 0 0,145 108 1 0 0,-206-133-4 0 0,-2 2 0 0 0,-1 1 1 0 0,-1 2-1 0 0,-3 1 0 0 0,0 2 0 0 0,-3 1 1 0 0,25 46-1 0 0,-41-65 1 0 0,-2 1 0 0 0,0 1 0 0 0,-1 0 1 0 0,-2 0-1 0 0,0 0 0 0 0,-2 1 0 0 0,0 0 0 0 0,2 43 0 0 0,-7-36-12 0 0,-1-1 0 0 0,-1 1 0 0 0,-2-1 0 0 0,-1 1 0 0 0,-1-1 0 0 0,-16 45 0 0 0,-3-8 82 0 0,-41 79-1 0 0,-45 58 521 0 0,15-28-146 0 0,47-87-311 0 0,-21 45 88 0 0,-51 147 78 0 0,-36 105-204 0 0,28-75-36 0 0,3 54-44 0 0,101-275-29 0 0,5 1 0 0 0,-10 108 1 0 0,21-75-21 0 0,6 0 0 0 0,16 166 1 0 0,73 242 39 0 0,-71-465-52 0 0,4-1 0 0 0,46 108-1 0 0,-47-134 3 0 0,3-1 0 0 0,1-1 0 0 0,1-1 0 0 0,2-1-1 0 0,41 45 1 0 0,-37-52-1 0 0,1 0 0 0 0,54 36-1 0 0,75 41 3 0 0,-113-77-1 0 0,1 1 5 0 0,-7-2 6 0 0,1-3 0 0 0,1-1 0 0 0,83 33 0 0 0,-98-52 23 0 0,-18-5 134 0 0,-18-7 197 0 0,2 5-356 0 0,0 1 0 0 0,0 0 0 0 0,-1 0 0 0 0,1 1-1 0 0,-1 0 1 0 0,1 0 0 0 0,0 1 0 0 0,-10 1-1 0 0,14-1-12 0 0,-50 7-2 0 0,1 3 0 0 0,0 2 0 0 0,1 2 0 0 0,0 2 0 0 0,1 3 1 0 0,1 1-1 0 0,-79 50 0 0 0,96-51 26 0 0,2 2 1 0 0,1 1-1 0 0,1 2 1 0 0,1 0-1 0 0,1 2 1 0 0,1 1-1 0 0,1 0 1 0 0,-26 44-1 0 0,27-34 8 0 0,3 1-1 0 0,1 1 1 0 0,1 0 0 0 0,3 1-1 0 0,1 1 1 0 0,-14 76 0 0 0,16-37-2 0 0,3 1 0 0 0,4 0 0 0 0,7 97 1 0 0,38 246 149 0 0,-11-151-83 0 0,-15-130-65 0 0,9 129 199 0 0,-20-205-67 0 0,-14 136 0 0 0,8-183-132 0 0,-1 0 0 0 0,-1-1 0 0 0,0 0 0 0 0,-2 0 0 0 0,0 0 0 0 0,-2 0-1 0 0,0-1 1 0 0,-1-1 0 0 0,-1 0 0 0 0,0 0 0 0 0,-1-1 0 0 0,-2 0 0 0 0,1-1 0 0 0,-26 22 0 0 0,33-32 76 0 0,0-2 1 0 0,-1 1 0 0 0,0-1 0 0 0,0 0 0 0 0,0 0-1 0 0,0-1 1 0 0,0 0 0 0 0,-1 0 0 0 0,1 0 0 0 0,-1-1-1 0 0,0-1 1 0 0,0 1 0 0 0,0-1 0 0 0,0 0 0 0 0,0-1-1 0 0,0 0 1 0 0,0 0 0 0 0,-10-3 0 0 0,-249-43 430 0 0,139 20-568 0 0,-46-15-1026 0 0,64 13-1266 0 0,59 17 589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37.462"/>
    </inkml:context>
    <inkml:brush xml:id="br0">
      <inkml:brushProperty name="width" value="0.1" units="cm"/>
      <inkml:brushProperty name="height" value="0.1" units="cm"/>
      <inkml:brushProperty name="color" value="#E71224"/>
    </inkml:brush>
  </inkml:definitions>
  <inkml:trace contextRef="#ctx0" brushRef="#br0">1 132 5881 0 0,'0'0'952'0'0,"2"-4"-507"0"0,10-14 1860 0 0,-12 5-1865 0 0,1-39-9 0 0,-1 49-340 0 0,0-1 0 0 0,0 1 0 0 0,1 0 0 0 0,-1-1 0 0 0,1 1 0 0 0,0 0 0 0 0,2-6 0 0 0,-2 8-72 0 0,-1 0 0 0 0,0 0 0 0 0,1 1 0 0 0,-1-1 0 0 0,1 0 0 0 0,-1 1-1 0 0,1-1 1 0 0,-1 0 0 0 0,1 1 0 0 0,0-1 0 0 0,-1 1 0 0 0,1-1 0 0 0,0 1 0 0 0,-1-1 0 0 0,1 1 0 0 0,0-1 0 0 0,0 1-1 0 0,0 0 1 0 0,1-1 0 0 0,-1 1-17 0 0,0 0 0 0 0,1 0 0 0 0,-1 1-1 0 0,0-1 1 0 0,0 0 0 0 0,1 1 0 0 0,-1-1-1 0 0,0 1 1 0 0,0-1 0 0 0,0 1 0 0 0,0 0 0 0 0,0-1-1 0 0,1 1 1 0 0,-1 0 0 0 0,-1 0 0 0 0,1 0 0 0 0,0 0-1 0 0,0 0 1 0 0,0 0 0 0 0,0 0 0 0 0,-1 0-1 0 0,1 0 1 0 0,0 0 0 0 0,-1 0 0 0 0,1 0 0 0 0,-1 1-1 0 0,1-1 1 0 0,-1 0 0 0 0,0 2 0 0 0,5 11-5 0 0,-2 0 0 0 0,0 0 0 0 0,-1 1-1 0 0,0-1 1 0 0,-1 1 0 0 0,-1 15 0 0 0,-12 88 30 0 0,8-90-17 0 0,0 0 0 0 0,2 0 0 0 0,1 0 0 0 0,5 52 0 0 0,-3-76 7 0 0,-1 1-1 0 0,1 0 1 0 0,0 0 0 0 0,1 0-1 0 0,-1-1 1 0 0,1 1 0 0 0,0-1-1 0 0,0 1 1 0 0,0-1 0 0 0,1 0-1 0 0,-1 0 1 0 0,1 0 0 0 0,0 0-1 0 0,0 0 1 0 0,0 0 0 0 0,1-1-1 0 0,0 0 1 0 0,-1 0 0 0 0,1 0-1 0 0,0 0 1 0 0,0 0 0 0 0,1-1-1 0 0,-1 0 1 0 0,0 0 0 0 0,1 0-1 0 0,0 0 1 0 0,-1-1 0 0 0,1 1-1 0 0,0-1 1 0 0,8 0 0 0 0,20 0-139 0 0,1-2 0 0 0,-1-1 1 0 0,0-2-1 0 0,65-16 0 0 0,-97 19 97 0 0,14-1-975 0 0,-1 0 1 0 0,0 1-1 0 0,1 1 1 0 0,19 1-1 0 0,-31-1 704 0 0,13 2-674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13.730"/>
    </inkml:context>
    <inkml:brush xml:id="br0">
      <inkml:brushProperty name="width" value="0.1" units="cm"/>
      <inkml:brushProperty name="height" value="0.1" units="cm"/>
      <inkml:brushProperty name="color" value="#E71224"/>
    </inkml:brush>
  </inkml:definitions>
  <inkml:trace contextRef="#ctx0" brushRef="#br0">34 65 6377 0 0,'-6'-4'23'0'0,"-14"-10"157"0"0,19 14-169 0 0,1 0-1 0 0,-1-1 1 0 0,1 1 0 0 0,-1 0-1 0 0,1-1 1 0 0,-1 1 0 0 0,1-1 0 0 0,0 1-1 0 0,-1-1 1 0 0,1 1 0 0 0,0-1-1 0 0,-1 1 1 0 0,1-1 0 0 0,0 0 0 0 0,0 1-1 0 0,-1-1 1 0 0,1 1 0 0 0,0-1 0 0 0,0 0-1 0 0,0 1 1 0 0,0-1 0 0 0,0 1-1 0 0,0-1 1 0 0,0 0 0 0 0,0 1 0 0 0,0-1-1 0 0,0-1 1 0 0,2-1 10 0 0,-2 3-16 0 0,0-1 0 0 0,0 1 0 0 0,1-1 0 0 0,-1 1 0 0 0,0-1 0 0 0,0 1 0 0 0,1 0 0 0 0,-1-1 0 0 0,0 1 0 0 0,1 0 0 0 0,-1-1 0 0 0,0 1 0 0 0,1 0 0 0 0,-1-1 0 0 0,1 1 0 0 0,-1 0 0 0 0,0 0 0 0 0,1 0 0 0 0,-1-1 0 0 0,1 1 0 0 0,-1 0 0 0 0,1 0 0 0 0,-1 0 0 0 0,1 0 0 0 0,-1 0 0 0 0,1 0 0 0 0,-1 0 0 0 0,1 0 0 0 0,-1 0 0 0 0,1 0 0 0 0,-1 0 0 0 0,1 0 0 0 0,-1 0 0 0 0,1 0 0 0 0,0 1 0 0 0,114-11-85 0 0,90-2-86 0 0,458 54 744 0 0,-274-12-367 0 0,4 2-223 0 0,-37-2-29 0 0,-294-26 42 0 0,165 4 183 0 0,-204-8-77 0 0,0-1 343 0 0,0 0 1 0 0,23-5-1 0 0,-46 6-407 0 0,0 0 0 0 0,1 0 0 0 0,-1 0 0 0 0,0 0 0 0 0,0 0 0 0 0,1 0 0 0 0,-1 0 1 0 0,0 0-1 0 0,1 0 0 0 0,-1 0 0 0 0,0 0 0 0 0,0 0 0 0 0,1 0 0 0 0,-1 0 0 0 0,0-1 0 0 0,0 1 0 0 0,1 0 0 0 0,-1 0 0 0 0,0 0 0 0 0,0 0 0 0 0,0 0 0 0 0,1-1 0 0 0,-1 1 0 0 0,0 0 0 0 0,0 0 0 0 0,0-1 0 0 0,0 1 0 0 0,1 0 0 0 0,-1 0 0 0 0,0 0 0 0 0,0-1 0 0 0,0 1 1 0 0,0 0-1 0 0,0-1 0 0 0,0 1 0 0 0,0 0 0 0 0,0 0 0 0 0,0-1 0 0 0,0 1 0 0 0,0 0 0 0 0,0 0 0 0 0,0-1 0 0 0,0 1 0 0 0,0-1 0 0 0,0 1-1 0 0,0 0 0 0 0,-1 0 1 0 0,1 0-1 0 0,0-1 0 0 0,-1 1 0 0 0,1 0 1 0 0,0 0-1 0 0,-1 0 0 0 0,1 0 0 0 0,0 0 0 0 0,-1 0 1 0 0,1 0-1 0 0,0 0 0 0 0,-1 0 0 0 0,1 0 1 0 0,0 0-1 0 0,-1 0 0 0 0,1 0 0 0 0,0 0 0 0 0,-1 0 1 0 0,1 0-1 0 0,0 0 0 0 0,-1 0 0 0 0,1 0 1 0 0,0 1-1 0 0,-1-1 0 0 0,1 0 0 0 0,0 0 0 0 0,-1 0 1 0 0,1 1-1 0 0,0-1 0 0 0,0 0 0 0 0,-1 0 1 0 0,1 1-1 0 0,0-1 0 0 0,0 0 0 0 0,-5 5 74 0 0,3-4-118 0 0,0 1 1 0 0,0 0-1 0 0,1-1 0 0 0,-1 1 1 0 0,0 0-1 0 0,1 0 1 0 0,0 0-1 0 0,-1 0 1 0 0,1 0-1 0 0,0 1 1 0 0,0-1-1 0 0,-1 4 1 0 0,-10 38-8 0 0,2 0 0 0 0,-5 55 1 0 0,1 92 71 0 0,10-117-67 0 0,-1 191 54 0 0,-3 43 55 0 0,-22 65 4 0 0,28-340-88 0 0,-1-9-3 0 0,2 0-1 0 0,0 0 1 0 0,1 0-1 0 0,7 41 1 0 0,-7-65-9 0 0,0 0 1 0 0,1 0-1 0 0,-1 1 1 0 0,0-1-1 0 0,0 0 1 0 0,0 1-1 0 0,0-1 1 0 0,0 0-1 0 0,0 1 1 0 0,0-1 0 0 0,0 0-1 0 0,1 1 1 0 0,-1-1-1 0 0,0 0 1 0 0,0 1-1 0 0,-1-1 1 0 0,1 0-1 0 0,0 1 1 0 0,0-1 0 0 0,0 0-1 0 0,0 1 1 0 0,0-1-1 0 0,0 0 1 0 0,0 1-1 0 0,0-1 1 0 0,-1 0-1 0 0,1 0 1 0 0,0 1-1 0 0,0-1 1 0 0,0 0 0 0 0,-1 1-1 0 0,-6-5 722 0 0,1 2 1311 0 0,-15-7-1980 0 0,-61-29-82 0 0,62 29-68 0 0,-25 6-84 0 0,-143-11-119 0 0,171 13 109 0 0,0 0-1 0 0,-1 1 1 0 0,1 0-1 0 0,-29 5 1 0 0,28-1-111 0 0,-83 15-2162 0 0,51-5 768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4:54.871"/>
    </inkml:context>
    <inkml:brush xml:id="br0">
      <inkml:brushProperty name="width" value="0.1" units="cm"/>
      <inkml:brushProperty name="height" value="0.1" units="cm"/>
      <inkml:brushProperty name="color" value="#E71224"/>
    </inkml:brush>
  </inkml:definitions>
  <inkml:trace contextRef="#ctx0" brushRef="#br0">111 7 6097 0 0,'1'-7'242'0'0,"-5"11"51"0"0,-6 14 20 0 0,-6 42 56 0 0,3 0-1 0 0,-10 101 0 0 0,8 128 958 0 0,24 470 1747 0 0,0 6-1652 0 0,-33-419-1266 0 0,5-113-151 0 0,15-206-499 0 0,3-24-636 0 0,2-16-548 0 0,0-1 523 0 0,2 0-179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4:55.240"/>
    </inkml:context>
    <inkml:brush xml:id="br0">
      <inkml:brushProperty name="width" value="0.1" units="cm"/>
      <inkml:brushProperty name="height" value="0.1" units="cm"/>
      <inkml:brushProperty name="color" value="#E71224"/>
    </inkml:brush>
  </inkml:definitions>
  <inkml:trace contextRef="#ctx0" brushRef="#br0">34 1 4400 0 0,'-28'2'320'0'0,"22"-2"236"0"0,17 2-24 0 0,191 27 715 0 0,145 0-716 0 0,-220-22-251 0 0,496 34 531 0 0,1149 79 1302 0 0,-1345-86-1511 0 0,901 50 605 0 0,-1020-82-1270 0 0,-234-6-200 0 0,0-2 0 0 0,81-18 0 0 0,-147 22 183 0 0,34-9-258 0 0,-39 10 266 0 0,-1 1 0 0 0,1-1 0 0 0,-1 0 1 0 0,0 0-1 0 0,1-1 0 0 0,-1 1 0 0 0,0 0 0 0 0,0-1 1 0 0,0 0-1 0 0,0 1 0 0 0,0-1 0 0 0,0 0 0 0 0,2-3 1 0 0,-4 5 30 0 0,1-1 1 0 0,-1 0-1 0 0,0 0 1 0 0,0 1-1 0 0,0-1 1 0 0,0 0-1 0 0,0 0 1 0 0,1 0-1 0 0,-1 1 1 0 0,0-1 0 0 0,-1 0-1 0 0,1 0 1 0 0,0 1-1 0 0,0-1 1 0 0,0 0-1 0 0,0 0 1 0 0,-1 1-1 0 0,1-1 1 0 0,0 0-1 0 0,-1 0 1 0 0,1 1 0 0 0,0-1-1 0 0,-1 0 1 0 0,1 1-1 0 0,-1-1 1 0 0,1 1-1 0 0,-1-1 1 0 0,1 1-1 0 0,-1-1 1 0 0,0 1-1 0 0,1-1 1 0 0,-2 0 0 0 0,-24-13-832 0 0,-6 6-8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4:55.812"/>
    </inkml:context>
    <inkml:brush xml:id="br0">
      <inkml:brushProperty name="width" value="0.1" units="cm"/>
      <inkml:brushProperty name="height" value="0.1" units="cm"/>
      <inkml:brushProperty name="color" value="#E71224"/>
    </inkml:brush>
  </inkml:definitions>
  <inkml:trace contextRef="#ctx0" brushRef="#br0">16 103 9029 0 0,'-2'-6'18'0'0,"1"1"0"0"0,0-1 0 0 0,0 1 1 0 0,0-1-1 0 0,0-9 0 0 0,1 8 261 0 0,-1 0 0 0 0,1 0 0 0 0,-5-12 0 0 0,5 18-182 0 0,0 0 1 0 0,-1 0 0 0 0,1 0 0 0 0,0 0 0 0 0,-1 0 0 0 0,1 0 0 0 0,0 0-1 0 0,0-1 1 0 0,0 1 0 0 0,0 0 0 0 0,0 0 0 0 0,0 0 0 0 0,0 0 0 0 0,0 0 0 0 0,1-1-1 0 0,-1 2-63 0 0,1-1-1 0 0,-1 1 1 0 0,1 0-1 0 0,-1 0 1 0 0,1 0-1 0 0,-1 0 1 0 0,1 0-1 0 0,-1 0 1 0 0,1 0-1 0 0,-1 0 0 0 0,1 0 1 0 0,-1 0-1 0 0,1 0 1 0 0,-1 0-1 0 0,1 0 1 0 0,-1 0-1 0 0,1 0 1 0 0,-1 0-1 0 0,1 0 1 0 0,-1 1-1 0 0,0-1 1 0 0,1 0-1 0 0,-1 0 0 0 0,1 1 1 0 0,-1-1-1 0 0,1 0 1 0 0,-1 1-1 0 0,0-1 1 0 0,1 1-1 0 0,20 10 110 0 0,0-1 0 0 0,1 0 0 0 0,33 9 0 0 0,-17-7-9 0 0,21 8 54 0 0,57 22 96 0 0,-100-35-240 0 0,0 1 0 0 0,0 0 0 0 0,-1 1 0 0 0,26 21 0 0 0,-38-28-35 0 0,0 1 0 0 0,0-1 0 0 0,-1 1 0 0 0,1 0 0 0 0,-1 0 0 0 0,1 0 0 0 0,-1 1 1 0 0,0-1-1 0 0,0 0 0 0 0,0 1 0 0 0,-1-1 0 0 0,1 1 0 0 0,-1 0 0 0 0,0 0 0 0 0,0-1 0 0 0,0 1 1 0 0,0 0-1 0 0,-1 0 0 0 0,1 5 0 0 0,-2-5-24 0 0,1 0 1 0 0,-1 0-1 0 0,0 0 1 0 0,0 0 0 0 0,-1 0-1 0 0,1-1 1 0 0,-1 1-1 0 0,0 0 1 0 0,0-1-1 0 0,0 1 1 0 0,0-1-1 0 0,-1 0 1 0 0,1 0-1 0 0,-1 0 1 0 0,0 0-1 0 0,0 0 1 0 0,0 0-1 0 0,-6 3 1 0 0,-1 0-161 0 0,0 0 1 0 0,0 0-1 0 0,0-1 0 0 0,-1-1 1 0 0,0 0-1 0 0,-18 4 0 0 0,-73 10-1615 0 0,89-16 1507 0 0,-64 9-1200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5:05.637"/>
    </inkml:context>
    <inkml:brush xml:id="br0">
      <inkml:brushProperty name="width" value="0.1" units="cm"/>
      <inkml:brushProperty name="height" value="0.1" units="cm"/>
      <inkml:brushProperty name="color" value="#E71224"/>
    </inkml:brush>
  </inkml:definitions>
  <inkml:trace contextRef="#ctx0" brushRef="#br0">1 16 2640 0 0,'0'0'4221'0'0,"2"-1"-4127"0"0,30-6 4481 0 0,-15 4-4510 0 0,0 1 1 0 0,29 0 0 0 0,109 8 555 0 0,-152-6-607 0 0,0 1 1 0 0,0-1-1 0 0,1 1 1 0 0,-1-1 0 0 0,0 1-1 0 0,0 0 1 0 0,0 0-1 0 0,0 1 1 0 0,0-1-1 0 0,4 3 1 0 0,-3-2-14 0 0,0 0 1 0 0,1-1-1 0 0,-1 0 1 0 0,0 1 0 0 0,1-2-1 0 0,-1 1 1 0 0,9 0-1 0 0,21 5 5 0 0,55 19-54 0 0,-57-13 83 0 0,0-2-1 0 0,38 6 0 0 0,-52-11-34 0 0,-2 0 0 0 0,1 1 0 0 0,-1 0 0 0 0,25 15 0 0 0,-8-5-9 0 0,-15-7 7 0 0,0 2 0 0 0,16 12 0 0 0,7 4-12 0 0,-24-16 5 0 0,-4-4 20 0 0,0 1 0 0 0,-1 0-1 0 0,0 1 1 0 0,-1 1 0 0 0,18 17 0 0 0,11 9-46 0 0,-13-10 42 0 0,-23-23 3 0 0,1 1 0 0 0,-1 0 0 0 0,0 0 0 0 0,0 0 0 0 0,6 8 0 0 0,-8-9-16 0 0,21 33 5 0 0,38 46-1 0 0,-49-68-2 0 0,-2-2 12 0 0,1 0 0 0 0,23 20 1 0 0,-30-29-10 0 0,1 0 1 0 0,-1 0-1 0 0,1-1 1 0 0,-1 1-1 0 0,1-1 1 0 0,0 0 0 0 0,0-1-1 0 0,-1 1 1 0 0,1-1-1 0 0,1 0 1 0 0,-1 0 0 0 0,0 0-1 0 0,7-1 1 0 0,-9 0-2 0 0,0 1 0 0 0,1-1 1 0 0,-1 0-1 0 0,0 1 0 0 0,1 0 1 0 0,-1 0-1 0 0,0 0 0 0 0,0 0 1 0 0,1 1-1 0 0,-1-1 0 0 0,5 4 0 0 0,27 27 21 0 0,-6-6-32 0 0,-12-9 16 0 0,0 0 1 0 0,-1 1-1 0 0,-1 0 0 0 0,21 33 0 0 0,-31-42-8 0 0,0 0 0 0 0,-1 0 0 0 0,6 18 1 0 0,-7-19 3 0 0,-1 0 0 0 0,1-1 0 0 0,1 0 1 0 0,-1 1-1 0 0,1-1 0 0 0,1-1 1 0 0,4 8-1 0 0,17 12 25 0 0,-17-16-26 0 0,1 0-1 0 0,-1 0 0 0 0,9 14 1 0 0,-3 5-24 0 0,7 11 40 0 0,-11-24 0 0 0,-9-12-11 0 0,-1-1 0 0 0,1-1-1 0 0,0 1 1 0 0,0 0 0 0 0,1 0-1 0 0,3 3 1 0 0,21 17 3 0 0,-2 2 0 0 0,33 38-1 0 0,-53-56-3 0 0,0-1 0 0 0,1 0-1 0 0,0 0 1 0 0,0-1-1 0 0,0 0 1 0 0,9 5-1 0 0,2 3 0 0 0,27 23 0 0 0,9 6 0 0 0,-34-29-3 0 0,-1 1 1 0 0,30 28 0 0 0,-40-34 5 0 0,0 0 1 0 0,1 0 0 0 0,-1-1-1 0 0,2 0 1 0 0,-1 0 0 0 0,20 9-1 0 0,-29-16-3 0 0,0 1 0 0 0,1-1 0 0 0,-1 0 0 0 0,1 0 0 0 0,-1 1 0 0 0,0-1-1 0 0,1 0 1 0 0,-1 0 0 0 0,0 1 0 0 0,1-1 0 0 0,-1 0 0 0 0,0 1 0 0 0,1-1-1 0 0,-1 1 1 0 0,0-1 0 0 0,0 0 0 0 0,0 1 0 0 0,1-1 0 0 0,-1 1 0 0 0,0-1-1 0 0,0 1 1 0 0,0 0-2 0 0,0-1-1 0 0,1 1 1 0 0,-1-1-1 0 0,0 1 1 0 0,0-1-1 0 0,0 1 1 0 0,1-1-1 0 0,-1 1 0 0 0,0-1 1 0 0,1 1-1 0 0,-1-1 1 0 0,0 1-1 0 0,1-1 1 0 0,-1 0-1 0 0,1 1 1 0 0,-1-1-1 0 0,0 1 1 0 0,1-1-1 0 0,-1 0 1 0 0,1 0-1 0 0,-1 1 1 0 0,1-1-1 0 0,-1 0 1 0 0,1 0-1 0 0,-1 0 1 0 0,1 0-1 0 0,0 1 0 0 0,11 1 12 0 0,-1 1-1 0 0,20 8 1 0 0,-21-7-10 0 0,1 0 1 0 0,-1-1 0 0 0,1 0 0 0 0,11 2 0 0 0,-2-2-11 0 0,0 1 0 0 0,28 11 0 0 0,-33-10 6 0 0,10 2-2 0 0,0-1 1 0 0,0-1-1 0 0,0-1 0 0 0,1-1 0 0 0,38 0 0 0 0,-13 0-2 0 0,-1 2-1 0 0,0 3 0 0 0,77 21 0 0 0,-20-4-2 0 0,-79-21 16 0 0,0 0-1 0 0,40-2 0 0 0,33 4 4 0 0,-83-5-22 0 0,-1 0 1 0 0,1-2-1 0 0,25-2 0 0 0,20-2 16 0 0,77 9-134 0 0,-83-4 131 0 0,4 0 8 0 0,96 8-37 0 0,-103-9-89 0 0,-24-1 22 0 0,39 4 0 0 0,3 2-611 0 0,-10-12 703 0 0,27 8-28 0 0,-1 11-8 0 0,-68-10 63 0 0,-15 0-133 0 0,-14-1-336 0 0,-16 5-1132 0 0,15-6 681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5:07.309"/>
    </inkml:context>
    <inkml:brush xml:id="br0">
      <inkml:brushProperty name="width" value="0.1" units="cm"/>
      <inkml:brushProperty name="height" value="0.1" units="cm"/>
      <inkml:brushProperty name="color" value="#E71224"/>
    </inkml:brush>
  </inkml:definitions>
  <inkml:trace contextRef="#ctx0" brushRef="#br0">20 74 7681 0 0,'-17'0'6'0'0,"14"-2"408"0"0,13 0 98 0 0,480-46 1962 0 0,-394 42-2405 0 0,50 1-1703 0 0,-145 5 1541 0 0,-1 0 0 0 0,1 0 0 0 0,0 0 0 0 0,0 0 0 0 0,-1 0 0 0 0,1 0 0 0 0,0 0 0 0 0,0-1 0 0 0,-1 1-1 0 0,1 0 1 0 0,0 0 0 0 0,-1-1 0 0 0,1 1 0 0 0,0 0 0 0 0,-1-1 0 0 0,1 1 0 0 0,0-1 0 0 0,-1 1 0 0 0,2-2 0 0 0,-6-2-743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5:07.633"/>
    </inkml:context>
    <inkml:brush xml:id="br0">
      <inkml:brushProperty name="width" value="0.1" units="cm"/>
      <inkml:brushProperty name="height" value="0.1" units="cm"/>
      <inkml:brushProperty name="color" value="#E71224"/>
    </inkml:brush>
  </inkml:definitions>
  <inkml:trace contextRef="#ctx0" brushRef="#br0">9 21 5725 0 0,'-8'-18'1026'0'0,"7"16"-390"0"0,1 5-56 0 0,1-2-534 0 0,-1 0 0 0 0,0 0 0 0 0,1 0-1 0 0,-1 0 1 0 0,1 0 0 0 0,0 0-1 0 0,-1 0 1 0 0,1 0 0 0 0,0 0 0 0 0,-1-1-1 0 0,1 1 1 0 0,0 0 0 0 0,0 0-1 0 0,0-1 1 0 0,0 1 0 0 0,-1-1-1 0 0,3 2 1 0 0,22 11 299 0 0,-17-9-212 0 0,29 17 210 0 0,47 34 0 0 0,-73-48-340 0 0,-2 1 0 0 0,1 1-1 0 0,-1 0 1 0 0,0 0-1 0 0,-1 0 1 0 0,0 1 0 0 0,-1 0-1 0 0,0 1 1 0 0,8 14-1 0 0,-14-22-5 0 0,0-1 0 0 0,-1 1 0 0 0,1-1 0 0 0,0 1 1 0 0,-1 0-1 0 0,1-1 0 0 0,-1 1 0 0 0,0 0 0 0 0,0 0 0 0 0,0-1 0 0 0,0 1 0 0 0,-1 0 0 0 0,1-1 0 0 0,-1 1 0 0 0,0 0 0 0 0,1-1 0 0 0,-1 1 0 0 0,0-1 0 0 0,0 1 0 0 0,-1-1 0 0 0,1 1 1 0 0,-1-1-1 0 0,1 0 0 0 0,-1 0 0 0 0,1 0 0 0 0,-1 0 0 0 0,0 0 0 0 0,0 0 0 0 0,0 0 0 0 0,-4 2 0 0 0,-6 5-181 0 0,-1-1-1 0 0,0-1 1 0 0,0 0 0 0 0,-18 7 0 0 0,26-12 49 0 0,0 0-79 0 0,0 0 0 0 0,0-1 0 0 0,0 0 0 0 0,0 0 0 0 0,-10 1 0 0 0,10-1-25 0 0,-7-1-518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5:07.986"/>
    </inkml:context>
    <inkml:brush xml:id="br0">
      <inkml:brushProperty name="width" value="0.1" units="cm"/>
      <inkml:brushProperty name="height" value="0.1" units="cm"/>
      <inkml:brushProperty name="color" value="#E71224"/>
    </inkml:brush>
  </inkml:definitions>
  <inkml:trace contextRef="#ctx0" brushRef="#br0">45 3 7197 0 0,'-14'-3'-78'0'0,"16"7"127"0"0,22 11 305 0 0,-10-7-59 0 0,-1 0 0 0 0,0 0 0 0 0,0 1 0 0 0,21 21 0 0 0,-30-26-243 0 0,0 0-1 0 0,-1 1 1 0 0,1 0 0 0 0,-1 0-1 0 0,0 0 1 0 0,0 0-1 0 0,-1 0 1 0 0,1 1 0 0 0,-1-1-1 0 0,0 1 1 0 0,-1 0-1 0 0,0-1 1 0 0,1 1 0 0 0,-2 0-1 0 0,1 12 1 0 0,-2-4 66 0 0,0 1 0 0 0,-7 29 0 0 0,4-30-65 0 0,2 0 1 0 0,-3 29 0 0 0,5-41-60 0 0,0 1 1 0 0,0-1-1 0 0,1 0 0 0 0,-1 0 1 0 0,0 0-1 0 0,1 0 1 0 0,-1 0-1 0 0,1 0 1 0 0,0 0-1 0 0,0 0 1 0 0,0 0-1 0 0,0 0 1 0 0,0 0-1 0 0,0 0 1 0 0,1-1-1 0 0,-1 1 1 0 0,0 0-1 0 0,1-1 0 0 0,-1 1 1 0 0,1-1-1 0 0,0 0 1 0 0,-1 1-1 0 0,1-1 1 0 0,0 0-1 0 0,0 0 1 0 0,3 1-1 0 0,0 0-142 0 0,-1-1-1 0 0,0 0 1 0 0,1 0 0 0 0,-1 0-1 0 0,0-1 1 0 0,1 1 0 0 0,-1-1-1 0 0,1 0 1 0 0,-1 0 0 0 0,1-1-1 0 0,-1 1 1 0 0,6-3-1 0 0,7-2-693 0 0</inkml:trace>
  <inkml:trace contextRef="#ctx0" brushRef="#br0" timeOffset="1">17 232 7389 0 0,'-8'7'96'0'0,"-1"-3"116"0"0,11-8 108 0 0,5 6 48 0 0,3-2 12 0 0,7 0 16 0 0,6 0 0 0 0,7 2-4 0 0,4-4-80 0 0,13 2-128 0 0,-1-2-148 0 0,3 0-152 0 0,0 0-164 0 0,-3-2-196 0 0,-1-4-256 0 0,-9-2-196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5:08.752"/>
    </inkml:context>
    <inkml:brush xml:id="br0">
      <inkml:brushProperty name="width" value="0.1" units="cm"/>
      <inkml:brushProperty name="height" value="0.1" units="cm"/>
      <inkml:brushProperty name="color" value="#E71224"/>
    </inkml:brush>
  </inkml:definitions>
  <inkml:trace contextRef="#ctx0" brushRef="#br0">16 375 6785 0 0,'-1'0'54'0'0,"0"-1"0"0"0,0 0 0 0 0,1 1 0 0 0,-1-1 1 0 0,0 0-1 0 0,0 0 0 0 0,0 0 0 0 0,0 0 1 0 0,1 0-1 0 0,-1 0 0 0 0,0 0 0 0 0,1 0 0 0 0,-1 0 1 0 0,1 0-1 0 0,-1 0 0 0 0,1 0 0 0 0,0 0 0 0 0,-1-1 1 0 0,1-1-1 0 0,-1 1 82 0 0,1 0 0 0 0,-1-1 0 0 0,1 1 1 0 0,0 0-1 0 0,0 0 0 0 0,0-1 0 0 0,0 1 0 0 0,0 0 0 0 0,0 0 1 0 0,1-5-1 0 0,2 2 8 0 0,0 0-1 0 0,0 0 1 0 0,0 1 0 0 0,1-1 0 0 0,0 1 0 0 0,0-1-1 0 0,0 1 1 0 0,0 0 0 0 0,9-6 0 0 0,49-27 638 0 0,-56 34-682 0 0,49-25 212 0 0,2 2-1 0 0,107-33 1 0 0,126-11-332 0 0,-28 25-83 0 0,-245 41-283 0 0,-25 2-471 0 0,-25 3-557 0 0,-39 4-993 0 0,45-3 1445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5:09.417"/>
    </inkml:context>
    <inkml:brush xml:id="br0">
      <inkml:brushProperty name="width" value="0.1" units="cm"/>
      <inkml:brushProperty name="height" value="0.1" units="cm"/>
      <inkml:brushProperty name="color" value="#E71224"/>
    </inkml:brush>
  </inkml:definitions>
  <inkml:trace contextRef="#ctx0" brushRef="#br0">0 167 6689 0 0,'2'-9'583'0'0,"3"10"-101"0"0,9 13-115 0 0,-9-8-513 0 0,1 2 151 0 0,-1 1 1 0 0,0 0 0 0 0,-1 0 0 0 0,0 0 0 0 0,0 0-1 0 0,-1 1 1 0 0,2 10 0 0 0,1 1 6 0 0,18 52-27 0 0,-23-61 329 0 0,-8-21 161 0 0,-11-23-7 0 0,13 20-431 0 0,1 0 1 0 0,0 0-1 0 0,1 0 1 0 0,0-1-1 0 0,1 1 1 0 0,0-1-1 0 0,1 1 1 0 0,0-1-1 0 0,1 0 1 0 0,3-23-1 0 0,-1 27-26 0 0,0 0-1 0 0,0 0 1 0 0,1 0-1 0 0,0 0 1 0 0,1 0-1 0 0,0 1 1 0 0,0 0-1 0 0,1-1 1 0 0,0 2-1 0 0,0-1 1 0 0,1 0 0 0 0,0 1-1 0 0,0 0 1 0 0,1 1-1 0 0,11-9 1 0 0,-12 11-16 0 0,0 0 1 0 0,1 1-1 0 0,-1 0 1 0 0,1 0-1 0 0,0 0 0 0 0,0 1 1 0 0,0 0-1 0 0,0 0 1 0 0,0 1-1 0 0,1 0 1 0 0,-1 0-1 0 0,0 1 1 0 0,1 0-1 0 0,-1 0 1 0 0,0 1-1 0 0,1 0 1 0 0,-1 0-1 0 0,0 0 1 0 0,0 1-1 0 0,0 1 1 0 0,13 4-1 0 0,-20-6 4 0 0,1-1-1 0 0,0 0 1 0 0,-1 1-1 0 0,1-1 1 0 0,-1 0-1 0 0,1 1 1 0 0,0-1-1 0 0,-1 1 1 0 0,1-1-1 0 0,-1 1 1 0 0,1-1-1 0 0,-1 1 1 0 0,0-1-1 0 0,1 1 1 0 0,-1 0-1 0 0,0-1 1 0 0,1 1-1 0 0,-1 0 1 0 0,0-1-1 0 0,1 1 1 0 0,-1 0 0 0 0,0-1-1 0 0,0 1 1 0 0,0 0-1 0 0,0-1 1 0 0,0 1-1 0 0,0 0 1 0 0,0 0-1 0 0,0 0 1 0 0,-1 1-2 0 0,1 0 0 0 0,-1 0 0 0 0,0 0 0 0 0,0 0 1 0 0,0 0-1 0 0,0-1 0 0 0,0 1 0 0 0,0 0 1 0 0,0-1-1 0 0,-3 3 0 0 0,-4 4 3 0 0,-1 0 1 0 0,-16 12-1 0 0,23-19 4 0 0,-6 4 0 0 0,5-2-4 0 0,-1-1 1 0 0,1 0 0 0 0,0 1-1 0 0,-1 0 1 0 0,1 0-1 0 0,0 0 1 0 0,-4 5 0 0 0,7-7-2 0 0,0-1-1 0 0,0 1 1 0 0,-1-1 0 0 0,1 1 0 0 0,0 0 0 0 0,0-1 0 0 0,0 1-1 0 0,-1 0 1 0 0,1-1 0 0 0,0 1 0 0 0,0 0 0 0 0,0-1-1 0 0,0 1 1 0 0,0 0 0 0 0,0-1 0 0 0,1 1 0 0 0,-1 0 0 0 0,0-1-1 0 0,0 1 1 0 0,0 0 0 0 0,1 0 0 0 0,0 0-4 0 0,0 1 0 0 0,0-1 0 0 0,0 1 0 0 0,0-1 0 0 0,1 0 0 0 0,-1 0 0 0 0,0 0 0 0 0,1 1 0 0 0,-1-1 0 0 0,1 0 0 0 0,2 1 0 0 0,41 17 75 0 0,-37-16-55 0 0,1 0 1 0 0,-1 0-1 0 0,0 1 1 0 0,-1 0-1 0 0,1 1 1 0 0,-1-1 0 0 0,1 1-1 0 0,-1 1 1 0 0,10 9-1 0 0,-16-14-14 0 0,-1 1 0 0 0,1-1 0 0 0,-1 0-1 0 0,1 0 1 0 0,-1 0 0 0 0,1 0 0 0 0,-1 1-1 0 0,0-1 1 0 0,0 0 0 0 0,1 1 0 0 0,-1-1-1 0 0,0 0 1 0 0,0 0 0 0 0,0 1 0 0 0,0-1-1 0 0,-1 0 1 0 0,1 1 0 0 0,0-1 0 0 0,-1 0-1 0 0,1 0 1 0 0,0 0 0 0 0,-1 1 0 0 0,1-1-1 0 0,-1 0 1 0 0,0 0 0 0 0,1 0 0 0 0,-1 0-1 0 0,0 0 1 0 0,0 0 0 0 0,0 0 0 0 0,0 0-1 0 0,0 0 1 0 0,0 0 0 0 0,0-1 0 0 0,-2 2 0 0 0,-3 3 4 0 0,0 0 0 0 0,-1-1 0 0 0,1 1 0 0 0,-11 3 0 0 0,0-1-116 0 0,-1-1 0 0 0,0 0 0 0 0,0-2 0 0 0,0 0 0 0 0,-1-1 0 0 0,0 0 0 0 0,1-2 0 0 0,-24-1 0 0 0,17-5-636 0 0,25 5 694 0 0,-1-1 0 0 0,0 1 0 0 0,1 0 0 0 0,-1 0 0 0 0,0-1 0 0 0,1 1 0 0 0,-1-1 0 0 0,1 1 0 0 0,-1-1 0 0 0,0 1 0 0 0,1-1 0 0 0,-1 1 0 0 0,1-1 0 0 0,0 1 0 0 0,-1-1 0 0 0,1 0 0 0 0,-1 1-1 0 0,1-1 1 0 0,0 0 0 0 0,-1 1 0 0 0,1-1 0 0 0,0 0 0 0 0,0 1 0 0 0,0-1 0 0 0,-1 0 0 0 0,1 0 0 0 0,0 1 0 0 0,0-1 0 0 0,0-1 0 0 0,2-5-644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5:09.759"/>
    </inkml:context>
    <inkml:brush xml:id="br0">
      <inkml:brushProperty name="width" value="0.1" units="cm"/>
      <inkml:brushProperty name="height" value="0.1" units="cm"/>
      <inkml:brushProperty name="color" value="#E71224"/>
    </inkml:brush>
  </inkml:definitions>
  <inkml:trace contextRef="#ctx0" brushRef="#br0">1 57 5881 0 0,'64'-55'1478'0'0,"-60"54"-906"0"0,-4 7-280 0 0,-2 12-23 0 0,1-14-66 0 0,-10 66 1017 0 0,-1 23-147 0 0,11-82-887 0 0,1-1-1 0 0,1 1 1 0 0,0 0-1 0 0,0-1 1 0 0,1 1-1 0 0,5 18 0 0 0,-5-24-112 0 0,1 0 0 0 0,0 0 0 0 0,0 0 0 0 0,0 0 0 0 0,0 0 0 0 0,1-1 0 0 0,-1 1 0 0 0,1-1 0 0 0,1 0-1 0 0,-1 0 1 0 0,0-1 0 0 0,1 1 0 0 0,0-1 0 0 0,0 0 0 0 0,0 0 0 0 0,0 0 0 0 0,0-1 0 0 0,0 0 0 0 0,1 0 0 0 0,-1 0-1 0 0,8 1 1 0 0,3 0-78 0 0,0 0-1 0 0,1-2 0 0 0,-1 1 0 0 0,0-2 0 0 0,1 0 1 0 0,20-3-1 0 0,-33 2-22 0 0,15 0-399 0 0,0-2 1 0 0,-1 0-1 0 0,1-2 1 0 0,-1 0-1 0 0,20-8 1 0 0,-12-1-740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14.287"/>
    </inkml:context>
    <inkml:brush xml:id="br0">
      <inkml:brushProperty name="width" value="0.1" units="cm"/>
      <inkml:brushProperty name="height" value="0.1" units="cm"/>
      <inkml:brushProperty name="color" value="#E71224"/>
    </inkml:brush>
  </inkml:definitions>
  <inkml:trace contextRef="#ctx0" brushRef="#br0">64 28 7777 0 0,'-16'-27'1202'0'0,"16"27"-1180"0"0,-1 0 0 0 0,1 0 0 0 0,-1 0 0 0 0,1 0 1 0 0,0 1-1 0 0,-1-1 0 0 0,1 0 0 0 0,-1 0 0 0 0,1 0 0 0 0,0 1 0 0 0,-1-1 1 0 0,1 0-1 0 0,-1 1 0 0 0,1-1 0 0 0,0 0 0 0 0,0 1 0 0 0,-1-1 0 0 0,1 0 1 0 0,0 1-1 0 0,-1-1 0 0 0,1 1 0 0 0,0-1 0 0 0,0 0 0 0 0,0 1 0 0 0,0-1 1 0 0,-1 1-1 0 0,1-1 0 0 0,0 1 0 0 0,0-1 0 0 0,0 1 0 0 0,0-1 0 0 0,0 1 1 0 0,0-1-1 0 0,0 0 0 0 0,0 1 0 0 0,0-1 0 0 0,1 1 0 0 0,-1 26 109 0 0,1-21-96 0 0,21 283 1056 0 0,3 124 359 0 0,-26-346-1307 0 0,-2 0 0 0 0,-4-1 0 0 0,-2 0 0 0 0,-22 79 1 0 0,25-121-158 0 0,-1-3-116 0 0,1 1 0 0 0,1 0 0 0 0,-3 44 0 0 0,4-52-2126 0 0,4-18 1156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5:18.263"/>
    </inkml:context>
    <inkml:brush xml:id="br0">
      <inkml:brushProperty name="width" value="0.1" units="cm"/>
      <inkml:brushProperty name="height" value="0.1" units="cm"/>
      <inkml:brushProperty name="color" value="#E71224"/>
    </inkml:brush>
  </inkml:definitions>
  <inkml:trace contextRef="#ctx0" brushRef="#br0">85 47 3900 0 0,'-4'-5'91'0'0,"-2"-2"417"0"0,1 0-1 0 0,-1 0 1 0 0,-11-8-1 0 0,11 9 231 0 0,8 6-270 0 0,8 11 326 0 0,-9-8-781 0 0,0 0-1 0 0,-1-1 1 0 0,0 1-1 0 0,0 0 1 0 0,0-1-1 0 0,0 1 1 0 0,0 0-1 0 0,0 0 0 0 0,-1-1 1 0 0,1 1-1 0 0,-3 4 1 0 0,-12 34 264 0 0,11-32-196 0 0,0 3 11 0 0,-2-1 43 0 0,2 1 1 0 0,-1 0-1 0 0,2 0 1 0 0,0 0 0 0 0,0 0-1 0 0,-1 16 1 0 0,4-27-63 0 0,0 0 1 0 0,0 1 0 0 0,0-1 0 0 0,1 0 0 0 0,-1 0 0 0 0,0 0 0 0 0,1 0 0 0 0,-1 1 0 0 0,0-1 0 0 0,1 0 0 0 0,-1 0 0 0 0,1 0 0 0 0,0 0 0 0 0,-1 0 0 0 0,1 0 0 0 0,0 0 0 0 0,0 0 0 0 0,-1 0 0 0 0,1-1 0 0 0,2 3-1 0 0,0-2 19 0 0,-1 1 0 0 0,1-1 0 0 0,0 0 0 0 0,0 0 0 0 0,-1 0 0 0 0,1 0 0 0 0,0 0 0 0 0,5 0 0 0 0,7 0 72 0 0,1 0 0 0 0,27-4 0 0 0,-27 2-84 0 0,72-5-368 0 0,70-2-3670 0 0,-144 9 2939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5:21.422"/>
    </inkml:context>
    <inkml:brush xml:id="br0">
      <inkml:brushProperty name="width" value="0.1" units="cm"/>
      <inkml:brushProperty name="height" value="0.1" units="cm"/>
      <inkml:brushProperty name="color" value="#FFC114"/>
    </inkml:brush>
  </inkml:definitions>
  <inkml:trace contextRef="#ctx0" brushRef="#br0">7 27 6533 0 0,'-2'2'168'0'0,"0"3"-148"0"0,2-10-12 0 0,-2 1 200 0 0,4 0-188 0 0,-2 2-36 0 0,0 1 132 0 0,2-6-244 0 0,-2 6-80 0 0,4-4 48 0 0,-4 3-64 0 0,2 4-304 0 0,-2-6 43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5:32.254"/>
    </inkml:context>
    <inkml:brush xml:id="br0">
      <inkml:brushProperty name="width" value="0.1" units="cm"/>
      <inkml:brushProperty name="height" value="0.1" units="cm"/>
      <inkml:brushProperty name="color" value="#FFC114"/>
    </inkml:brush>
  </inkml:definitions>
  <inkml:trace contextRef="#ctx0" brushRef="#br0">2171 203 4312 0 0,'-3'-2'33'0'0,"1"0"0"0"0,-1-1 0 0 0,1 1 0 0 0,-1-1 0 0 0,1 0 0 0 0,0 0 0 0 0,-2-3 0 0 0,-10-13 287 0 0,5 10 65 0 0,2 0-1 0 0,-14-19 1 0 0,18 23-330 0 0,0 0 0 0 0,-1 0 0 0 0,1 0-1 0 0,-1 0 1 0 0,0 1 0 0 0,-1 0 0 0 0,1-1 0 0 0,-1 2-1 0 0,1-1 1 0 0,-1 0 0 0 0,0 1 0 0 0,0 0 0 0 0,-1 0 0 0 0,1 0-1 0 0,-10-2 1 0 0,-18-2-49 0 0,0 2-1 0 0,0 2 1 0 0,-68 0 0 0 0,57 3 71 0 0,-298-15 106 0 0,-53 0 398 0 0,342 16-407 0 0,0 2 0 0 0,-54 10 1 0 0,80-8-137 0 0,1 1 1 0 0,0 1 0 0 0,0 1-1 0 0,1 2 1 0 0,-46 23-1 0 0,24-3 39 0 0,1 1-1 0 0,2 2 0 0 0,2 2 0 0 0,-58 61 0 0 0,22-9 71 0 0,-73 105 0 0 0,133-166-142 0 0,0 0 0 0 0,2 1-1 0 0,-19 43 1 0 0,29-55 20 0 0,1 0-1 0 0,1 0 1 0 0,0 0 0 0 0,0 0 0 0 0,2 1-1 0 0,0-1 1 0 0,1 1 0 0 0,0-1-1 0 0,2 17 1 0 0,0-18 10 0 0,1 0 0 0 0,1 0 0 0 0,0 0 0 0 0,1-1 0 0 0,0 1 0 0 0,1-1 0 0 0,1 0 0 0 0,0 0 0 0 0,0 0 0 0 0,2-1 0 0 0,-1 0 0 0 0,1-1-1 0 0,1 0 1 0 0,0 0 0 0 0,1 0 0 0 0,18 14 0 0 0,36 29 28 0 0,23 18-95 0 0,-73-63 29 0 0,0 0 0 0 0,0 0 0 0 0,1-1 0 0 0,27 9 0 0 0,24 4 2 0 0,0-4 1 0 0,71 10 0 0 0,138 0-3 0 0,-164-22 3 0 0,1-5 0 0 0,209-28 0 0 0,-266 19 7 0 0,-1-2 0 0 0,0-3-1 0 0,-1-3 1 0 0,0-1 0 0 0,-2-3 0 0 0,0-2 0 0 0,83-52 0 0 0,-124 68-8 0 0,1 0-1 0 0,-1 0 1 0 0,-1-1 0 0 0,0 0-1 0 0,0 0 1 0 0,0-1 0 0 0,-1-1 0 0 0,0 1-1 0 0,-1-1 1 0 0,0-1 0 0 0,-1 1-1 0 0,0-1 1 0 0,-1 0 0 0 0,0-1-1 0 0,0 1 1 0 0,-2-1 0 0 0,1 0 0 0 0,3-22-1 0 0,1-9 86 0 0,3 1-1 0 0,1 0 1 0 0,21-47-1 0 0,15-50 235 0 0,-41 116-269 0 0,-2 6-39 0 0,0 0-1 0 0,-1-1 1 0 0,-1 1-1 0 0,1-25 0 0 0,-4 20-46 0 0,-1 0-1 0 0,-4-31 0 0 0,3 45 18 0 0,0 1 0 0 0,0 0 0 0 0,0-1-1 0 0,-1 1 1 0 0,0 1 0 0 0,0-1-1 0 0,-1 0 1 0 0,0 1 0 0 0,0-1 0 0 0,-10-10-1 0 0,-123-114-309 0 0,128 124 211 0 0,-1 0 0 0 0,1 1 0 0 0,-1 1 0 0 0,-18-8 1 0 0,-16-9-1319 0 0,43 20 923 0 0,1 0-156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5:25.929"/>
    </inkml:context>
    <inkml:brush xml:id="br0">
      <inkml:brushProperty name="width" value="0.1" units="cm"/>
      <inkml:brushProperty name="height" value="0.1" units="cm"/>
      <inkml:brushProperty name="color" value="#FFC114"/>
    </inkml:brush>
  </inkml:definitions>
  <inkml:trace contextRef="#ctx0" brushRef="#br0">19 1655 2640 0 0,'-4'3'90'0'0,"3"-2"36"0"0,1-1 1 0 0,-1 1 0 0 0,1 0-1 0 0,-1-1 1 0 0,1 1-1 0 0,-1-1 1 0 0,0 1 0 0 0,1-1-1 0 0,-1 0 1 0 0,0 1 0 0 0,0-1-1 0 0,1 1 1 0 0,-1-1 0 0 0,0 0-1 0 0,0 0 1 0 0,1 1 0 0 0,-1-1-1 0 0,0 0 1 0 0,-1 0-1 0 0,2-1-86 0 0,1 1 0 0 0,-1 0 0 0 0,1-1 0 0 0,-1 1-1 0 0,0-1 1 0 0,1 1 0 0 0,-1-1 0 0 0,1 1-1 0 0,-1 0 1 0 0,1 0 0 0 0,-1-1 0 0 0,1 1-1 0 0,0 0 1 0 0,-1 0 0 0 0,1-1 0 0 0,-1 1-1 0 0,1 0 1 0 0,-1 0 0 0 0,1 0 0 0 0,0 0-1 0 0,-1 0 1 0 0,1 0 0 0 0,-1 0 0 0 0,1 0-1 0 0,0 0 1 0 0,17 0 305 0 0,35 9 150 0 0,-51-9-384 0 0,3 3-278 0 0,16 8 194 0 0,-15-9 387 0 0,-1 1-299 0 0,0-2-87 0 0,0 1 0 0 0,0-1 0 0 0,1 1 0 0 0,-1-1 0 0 0,0-1-1 0 0,1 1 1 0 0,-1-1 0 0 0,1 0 0 0 0,-1 0 0 0 0,1-1 0 0 0,-1 1 0 0 0,0-1 0 0 0,8-3 0 0 0,106-16-55 0 0,-78 14 38 0 0,-30 4 57 0 0,-1 0 24 0 0,30-5 16 0 0,-30 5 471 0 0,-1 0-510 0 0,47-14 44 0 0,120-30-51 0 0,-165 44 93 0 0,1-1-120 0 0,1 0 0 0 0,-1 0 0 0 0,1-1 0 0 0,12-7 0 0 0,7-1 3 0 0,18-6 39 0 0,-40 15 98 0 0,-1-1-103 0 0,25-9 4 0 0,-26 10 97 0 0,-1 0-82 0 0,129-61 18 0 0,-102 47-117 0 0,47-28 0 0 0,-19 8 45 0 0,-31 19 231 0 0,-2-1 0 0 0,53-43 0 0 0,13-37-226 0 0,-89 93-43 0 0,-1 0 0 0 0,0-1 0 0 0,0 0 0 0 0,0 0 0 0 0,6-15 1 0 0,-7 14-1 0 0,0 0 1 0 0,0 0 0 0 0,1 0-1 0 0,11-12 1 0 0,8-6 15 0 0,35-49-1 0 0,-37 35-24 0 0,-18 30 6 0 0,1 1 1 0 0,12-17 0 0 0,9-12-5 0 0,-18 27 5 0 0,0-1-1 0 0,0 2 1 0 0,15-16-1 0 0,8-11 21 0 0,-27 30-15 0 0,1 1-1 0 0,0-1 1 0 0,0 1 0 0 0,1 0-1 0 0,-1 1 1 0 0,1 0 0 0 0,12-8-1 0 0,-16 11 11 0 0,1 1 0 0 0,0 1 0 0 0,-1-1 0 0 0,1 0 0 0 0,0 1-1 0 0,0-1 1 0 0,4 1 0 0 0,17-5 39 0 0,-9-2-45 0 0,-12 5-6 0 0,0 1 0 0 0,0-1 1 0 0,0 1-1 0 0,0-1 0 0 0,0 0 0 0 0,5-5 1 0 0,2 0 2 0 0,-1-1 1 0 0,1 1-1 0 0,0 1 1 0 0,1-1-1 0 0,16-6 1 0 0,-15 9 20 0 0,16-9 35 0 0,-27 13-56 0 0,0-1-1 0 0,0 0 1 0 0,0 0-1 0 0,0 1 1 0 0,0-1-1 0 0,0 0 1 0 0,0 0 0 0 0,-1 0-1 0 0,1 0 1 0 0,0 0-1 0 0,-1 0 1 0 0,1-1-1 0 0,0 1 1 0 0,-1 0-1 0 0,0 0 1 0 0,1 0 0 0 0,-1 0-1 0 0,0-1 1 0 0,1 1-1 0 0,-1 0 1 0 0,0-2-1 0 0,0 2-2 0 0,0 0 0 0 0,1 0-1 0 0,-1 0 1 0 0,1 0-1 0 0,-1 0 1 0 0,0 0-1 0 0,1 0 1 0 0,0 0-1 0 0,-1 0 1 0 0,1 0 0 0 0,0 1-1 0 0,-1-1 1 0 0,1 0-1 0 0,0 0 1 0 0,0 1-1 0 0,-1-1 1 0 0,1 0 0 0 0,0 1-1 0 0,0-1 1 0 0,0 1-1 0 0,0-1 1 0 0,1 1-1 0 0,27-11-2 0 0,-19 8-4 0 0,15-7 4 0 0,9-3-2 0 0,-1-1 1 0 0,42-24-1 0 0,-51 23-4 0 0,0 2 0 0 0,1 1 0 0 0,41-14-1 0 0,-43 17 21 0 0,40-21 0 0 0,-1 0-33 0 0,10-4 26 0 0,29-15-48 0 0,-56 26 74 0 0,-39 19-31 0 0,-6 4 0 0 0,1-1 0 0 0,0 1 0 0 0,0-1-1 0 0,-1 1 1 0 0,1 0 0 0 0,0-1 0 0 0,0 1-1 0 0,0 0 1 0 0,0-1 0 0 0,0 1 0 0 0,0 0 0 0 0,0 0-1 0 0,-1 0 1 0 0,1 0 0 0 0,1 0 0 0 0,4-1-1 0 0,-1 1 1 0 0,0-1 0 0 0,0 0 0 0 0,0 0 0 0 0,0-1-1 0 0,7-3 1 0 0,-13 5 13 0 0,-5-2-8 0 0,15-5-18 0 0,-1 4 15 0 0,-1 1 0 0 0,1-1 0 0 0,0 2 0 0 0,9-2 1 0 0,-8 1-8 0 0,0 1 1 0 0,0-1-1 0 0,10-5 1 0 0,3 2 11 0 0,-19 5-5 0 0,0 0 0 0 0,0-1 1 0 0,0 0-1 0 0,0 1 0 0 0,0-1 0 0 0,0 0 0 0 0,3-2 0 0 0,-5 2 0 0 0,0 1-1 0 0,0-1 0 0 0,0 1 0 0 0,0 0 0 0 0,0-1 1 0 0,0 1-1 0 0,1 0 0 0 0,-1 0 0 0 0,0 0 1 0 0,0 0-1 0 0,0 0 0 0 0,0 0 0 0 0,0 0 0 0 0,2 0 1 0 0,6 1-23 0 0,43-13 51 0 0,-11-3-6 0 0,-34 12-28 0 0,1 0 1 0 0,0 0 0 0 0,-1 1 0 0 0,1 0 0 0 0,0 0 0 0 0,0 1 0 0 0,15-1-1 0 0,-14 1 0 0 0,1 0 0 0 0,-1 0 0 0 0,12-4 0 0 0,6-1 14 0 0,10-5 14 0 0,-30 9-26 0 0,-1 0 0 0 0,0 0 0 0 0,0 0 0 0 0,1 1 0 0 0,8-1 0 0 0,36-6 9 0 0,11 2-18 0 0,-44 5 16 0 0,0-1 0 0 0,32-7 0 0 0,4-1-3 0 0,-39 8 2 0 0,-7 1-2 0 0,0-1 1 0 0,0 1 0 0 0,0 1 0 0 0,1 0 0 0 0,-1 0 0 0 0,0 1 0 0 0,0-1-1 0 0,9 4 1 0 0,-7-2-4 0 0,0 0-1 0 0,0-1 1 0 0,0 0-1 0 0,0-1 0 0 0,10 0 1 0 0,36 3-15 0 0,6 1 61 0 0,-61-4-40 0 0,37-2-34 0 0,-32 2 25 0 0,39 0-7 0 0,76-9 0 0 0,-111 8 7 0 0,1 0-1 0 0,0 1 1 0 0,0 1 0 0 0,20 3-1 0 0,-29-3 7 0 0,0 0-1 0 0,1 0 0 0 0,-1 0 0 0 0,0 0 1 0 0,0 1-1 0 0,0-1 0 0 0,0 1 0 0 0,0-1 1 0 0,0 1-1 0 0,-1 0 0 0 0,4 3 0 0 0,-5-4 0 0 0,2 0-3 0 0,-1 0 0 0 0,1 0 0 0 0,0 0 0 0 0,0 0 0 0 0,0-1 0 0 0,-1 1 0 0 0,1 0 0 0 0,0-1 0 0 0,0 0 0 0 0,0 1 0 0 0,0-1-1 0 0,0 0 1 0 0,4 0 0 0 0,-4 0 9 0 0,1 0-1 0 0,0 1 0 0 0,0-1 0 0 0,0 1 0 0 0,0 0 0 0 0,-1-1 1 0 0,4 3-1 0 0,-4-3-6 0 0,-1 1 0 0 0,1 0 0 0 0,-1-1 0 0 0,0 0 0 0 0,1 1 0 0 0,-1-1 0 0 0,1 0 1 0 0,-1 1-1 0 0,1-1 0 0 0,-1 0 0 0 0,2 0 0 0 0,-2 0-12 0 0,-14 2-1704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5:26.688"/>
    </inkml:context>
    <inkml:brush xml:id="br0">
      <inkml:brushProperty name="width" value="0.1" units="cm"/>
      <inkml:brushProperty name="height" value="0.1" units="cm"/>
      <inkml:brushProperty name="color" value="#FFC114"/>
    </inkml:brush>
  </inkml:definitions>
  <inkml:trace contextRef="#ctx0" brushRef="#br0">1 97 8961 0 0,'20'-36'-62'0'0,"-4"5"565"0"0,-12 22-101 0 0,4-6 219 0 0,-7 14-597 0 0,-1 1 0 0 0,0 0 1 0 0,0-1-1 0 0,0 1 1 0 0,0 0-1 0 0,1 0 1 0 0,-1-1-1 0 0,0 1 0 0 0,0 0 1 0 0,0 0-1 0 0,1 0 1 0 0,-1-1-1 0 0,0 1 0 0 0,1 0 1 0 0,-1 0-1 0 0,0 0 1 0 0,0 0-1 0 0,1-1 1 0 0,-1 1-1 0 0,0 0 0 0 0,1 0 1 0 0,-1 0-1 0 0,0 0 1 0 0,1 0-1 0 0,-1 0 0 0 0,0 0 1 0 0,1 0-1 0 0,-1 0 1 0 0,0 0-1 0 0,1 0 1 0 0,-1 0-1 0 0,0 0 0 0 0,1 0 1 0 0,-1 0-1 0 0,1 1 1 0 0,4 28 390 0 0,-3-19-302 0 0,1 10 5 0 0,2 0-1 0 0,0-1 0 0 0,2 1 1 0 0,10 23-1 0 0,0 0-105 0 0,-15-35 1 0 0,0 0-1 0 0,1 0 0 0 0,0-1 1 0 0,0 0-1 0 0,6 9 0 0 0,24 30 5 0 0,-32-46-31 0 0,-1-20 162 0 0,1 0 0 0 0,3-25-1 0 0,-2 37-148 0 0,0 1 0 0 0,0-1 0 0 0,1 0 0 0 0,0 1-1 0 0,0-1 1 0 0,0 1 0 0 0,1 0 0 0 0,7-10 0 0 0,39-45-5 0 0,-43 54-8 0 0,0 1 1 0 0,0 1-1 0 0,1-1 0 0 0,0 1 1 0 0,0 1-1 0 0,9-6 0 0 0,-11 9-347 0 0,-7 4-248 0 0,-14 12-1128 0 0,1-2-256 0 0,9-3 967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5:27.059"/>
    </inkml:context>
    <inkml:brush xml:id="br0">
      <inkml:brushProperty name="width" value="0.1" units="cm"/>
      <inkml:brushProperty name="height" value="0.1" units="cm"/>
      <inkml:brushProperty name="color" value="#FFC114"/>
    </inkml:brush>
  </inkml:definitions>
  <inkml:trace contextRef="#ctx0" brushRef="#br0">5 508 7261 0 0,'0'-1'8'0'0,"0"1"1"0"0,-1-1-1 0 0,1 1 1 0 0,-1-1-1 0 0,1 1 1 0 0,0-1-1 0 0,-1 1 0 0 0,1-1 1 0 0,0 1-1 0 0,-1-1 1 0 0,1 0-1 0 0,0 1 1 0 0,0-1-1 0 0,0 1 1 0 0,-1-1-1 0 0,1 0 1 0 0,0 1-1 0 0,0-1 1 0 0,0 1-1 0 0,0-1 1 0 0,0 0-1 0 0,0 1 1 0 0,0-1-1 0 0,0 0 1 0 0,1 1-1 0 0,-1-1 1 0 0,0 1-1 0 0,0-1 0 0 0,0 0 1 0 0,1 1-1 0 0,-1-1 1 0 0,0 1-1 0 0,1-1 1 0 0,-1 1-1 0 0,0-1 1 0 0,2 0-1 0 0,17-30 643 0 0,-10 18-343 0 0,5-16 199 0 0,-9 18-363 0 0,1 0-1 0 0,0 0 1 0 0,0 1 0 0 0,12-15-1 0 0,-5 10-46 0 0,6-5-34 0 0,-2-1 0 0 0,0 0-1 0 0,-1-2 1 0 0,-1 0 0 0 0,13-28 0 0 0,-13 23-65 0 0,-11 21-5 0 0,0-1 0 0 0,0 0 0 0 0,-1 0 0 0 0,4-9 1 0 0,-7 16 5 0 0,1-1 0 0 0,-1 1 0 0 0,1 0 0 0 0,-1 0 0 0 0,1 1 0 0 0,0-1 0 0 0,0 0 0 0 0,-1 0 0 0 0,1 0 0 0 0,0 0 0 0 0,0 1 0 0 0,0-1 0 0 0,0 0 0 0 0,0 1 1 0 0,0-1-1 0 0,0 1 0 0 0,0-1 0 0 0,0 1 0 0 0,2-1 0 0 0,28-8-23 0 0,-12 4 14 0 0,21-8-13 0 0,-27 10 19 0 0,0-1-1 0 0,0-1 1 0 0,-1 0 0 0 0,15-8-1 0 0,4-7 29 0 0,-31 20-22 0 0,0 0-16 0 0,0-1-1 0 0,0 1 1 0 0,0 0 0 0 0,0 0 0 0 0,0 0 0 0 0,-1 0 0 0 0,1 0 0 0 0,0 0 0 0 0,0 0 0 0 0,0 0 0 0 0,0-1 0 0 0,-1 1 0 0 0,1 0 0 0 0,0 0-1 0 0,0 0 1 0 0,0 0 0 0 0,0 0 0 0 0,-1 0 0 0 0,1 0 0 0 0,0 0 0 0 0,0 0 0 0 0,0 0 0 0 0,0 0 0 0 0,-1 0 0 0 0,1 0 0 0 0,0 0-1 0 0,0 1 1 0 0,0-1 0 0 0,-1 0 0 0 0,1 0 0 0 0,0 0 0 0 0,0 0 0 0 0,0 0 0 0 0,0 0 0 0 0,0 0 0 0 0,-1 0 0 0 0,1 1 0 0 0,0-1 0 0 0,0 0-1 0 0,0 0 1 0 0,0 0 0 0 0,0 0 0 0 0,0 0 0 0 0,0 1 0 0 0,0-1 0 0 0,-1 0 0 0 0,1 0 0 0 0,0 0 0 0 0,0 0 0 0 0,0 1 0 0 0,0-1 0 0 0,0 0-1 0 0,0 0 1 0 0,-1 8-1430 0 0,-1-8 658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5:27.568"/>
    </inkml:context>
    <inkml:brush xml:id="br0">
      <inkml:brushProperty name="width" value="0.1" units="cm"/>
      <inkml:brushProperty name="height" value="0.1" units="cm"/>
      <inkml:brushProperty name="color" value="#FFC114"/>
    </inkml:brush>
  </inkml:definitions>
  <inkml:trace contextRef="#ctx0" brushRef="#br0">20 114 4224 0 0,'0'0'1132'0'0,"0"-9"-840"0"0,0-26 120 0 0,0 26 1104 0 0,0 4-1249 0 0,0-12 163 0 0,0 17-402 0 0,-1 0 0 0 0,1 0 0 0 0,0 0 0 0 0,0 0 0 0 0,-1 0 0 0 0,1 0 0 0 0,0 0 0 0 0,0 0 0 0 0,-1 0 0 0 0,1 0 0 0 0,0 0 0 0 0,0 0 0 0 0,-1 0 0 0 0,1 0 0 0 0,0 0 0 0 0,0 1 0 0 0,0-1 0 0 0,-1 0 0 0 0,1 0 0 0 0,0 0 0 0 0,0 0 0 0 0,0 1 0 0 0,0-1 0 0 0,-1 0 0 0 0,1 0 0 0 0,0 0 0 0 0,0 1 0 0 0,0-1 0 0 0,0 0 0 0 0,0 0 0 0 0,0 1 0 0 0,0-1 0 0 0,0 0 0 0 0,0 0 0 0 0,-1 1 0 0 0,0 3 44 0 0,-1 0 1 0 0,0 0-1 0 0,1 1 0 0 0,0-1 0 0 0,0 1 1 0 0,0-1-1 0 0,0 0 0 0 0,1 7 1 0 0,-1 10 42 0 0,1-14-85 0 0,-1 0 0 0 0,1 0-1 0 0,0 0 1 0 0,0 0-1 0 0,1 0 1 0 0,0 0-1 0 0,1 0 1 0 0,-1-1-1 0 0,1 1 1 0 0,0 0-1 0 0,1-1 1 0 0,0 1-1 0 0,5 8 1 0 0,-6-12 2 0 0,1 1 1 0 0,-1 0-1 0 0,1-1 0 0 0,0 1 1 0 0,1-1-1 0 0,-1 0 0 0 0,1 0 1 0 0,-1-1-1 0 0,1 1 0 0 0,0 0 1 0 0,0-1-1 0 0,0 0 0 0 0,5 2 1 0 0,-7-4-24 0 0,1 1 1 0 0,0-1-1 0 0,0 1 1 0 0,0-1 0 0 0,-1 0-1 0 0,1 0 1 0 0,0-1-1 0 0,0 1 1 0 0,0 0 0 0 0,-1-1-1 0 0,1 0 1 0 0,0 0-1 0 0,0 0 1 0 0,-1 0 0 0 0,1 0-1 0 0,-1 0 1 0 0,1 0-1 0 0,-1-1 1 0 0,1 0 0 0 0,-1 1-1 0 0,0-1 1 0 0,2-2-1 0 0,5-4-4 0 0,-1 0-1 0 0,0 0 1 0 0,-1-1-1 0 0,0 0 1 0 0,0-1-1 0 0,-1 1 1 0 0,7-16-1 0 0,-12 23 128 0 0,3-18-40 0 0,19-88 24 0 0,-22 86-120 0 0,-1 22-109 0 0,6 12-241 0 0,-5-10 202 0 0,-1-1-1 0 0,1 0 1 0 0,0 0-1 0 0,0 1 1 0 0,-1-1-1 0 0,1 0 1 0 0,0 0-1 0 0,0 0 1 0 0,0 0-1 0 0,0 0 1 0 0,0 0 0 0 0,1-1-1 0 0,-1 1 1 0 0,0 0-1 0 0,0 0 1 0 0,0-1-1 0 0,1 1 1 0 0,-1-1-1 0 0,0 1 1 0 0,1-1-1 0 0,-1 1 1 0 0,0-1-1 0 0,1 0 1 0 0,-1 0 0 0 0,1 0-1 0 0,1 0 1 0 0,5 2-762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5:27.953"/>
    </inkml:context>
    <inkml:brush xml:id="br0">
      <inkml:brushProperty name="width" value="0.1" units="cm"/>
      <inkml:brushProperty name="height" value="0.1" units="cm"/>
      <inkml:brushProperty name="color" value="#FFC114"/>
    </inkml:brush>
  </inkml:definitions>
  <inkml:trace contextRef="#ctx0" brushRef="#br0">6 7 5513 0 0,'-4'-7'2727'0'0,"3"9"-2601"0"0,1-1-1 0 0,0 1 0 0 0,0-1 0 0 0,0 1 0 0 0,-1-1 0 0 0,2 1 0 0 0,-1-1 1 0 0,0 1-1 0 0,0 0 0 0 0,0-1 0 0 0,1 1 0 0 0,-1-1 0 0 0,1 1 0 0 0,0 2 1 0 0,16 32 656 0 0,-2 1 0 0 0,-1 0 0 0 0,11 52 0 0 0,-23-79-799 0 0,-1-1 0 0 0,0 1 0 0 0,0 13 0 0 0,-7-15-2095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5:50.208"/>
    </inkml:context>
    <inkml:brush xml:id="br0">
      <inkml:brushProperty name="width" value="0.1" units="cm"/>
      <inkml:brushProperty name="height" value="0.1" units="cm"/>
      <inkml:brushProperty name="color" value="#FFC114"/>
    </inkml:brush>
  </inkml:definitions>
  <inkml:trace contextRef="#ctx0" brushRef="#br0">1149 57 4668 0 0,'-3'-4'85'0'0,"0"0"1"0"0,0 0-1 0 0,-1 1 0 0 0,0-1 0 0 0,0 1 0 0 0,0 0 0 0 0,0 0 0 0 0,0 0 0 0 0,-1 0 0 0 0,1 1 0 0 0,-1 0 0 0 0,0 0 0 0 0,0 0 0 0 0,0 1 0 0 0,-8-3 0 0 0,-7 1 141 0 0,0 0 1 0 0,-30 0-1 0 0,48 3-231 0 0,-47 0 215 0 0,0 2-1 0 0,0 2 1 0 0,1 2 0 0 0,-1 2 0 0 0,-84 26 0 0 0,93-20-120 0 0,0 1 1 0 0,1 2-1 0 0,0 2 0 0 0,2 1 1 0 0,0 2-1 0 0,-66 53 0 0 0,78-53-47 0 0,1 1 0 0 0,1 2 0 0 0,1 0 0 0 0,1 1 0 0 0,1 2 0 0 0,1 0 0 0 0,2 0 0 0 0,1 2 0 0 0,1 0 0 0 0,2 1 0 0 0,1 0 0 0 0,1 1 0 0 0,2 0 0 0 0,-6 38 1 0 0,12-47-43 0 0,0-1 0 0 0,2 1 0 0 0,1 0 0 0 0,0 0 0 0 0,2 0 0 0 0,8 41 0 0 0,-6-51 2 0 0,-1-1 0 0 0,2 0 1 0 0,0 0-1 0 0,0-1 0 0 0,1 1 1 0 0,0-1-1 0 0,1-1 0 0 0,0 1 1 0 0,1-1-1 0 0,0 0 0 0 0,0-1 1 0 0,1 0-1 0 0,19 15 1 0 0,3-3 10 0 0,1-1-1 0 0,1-2 1 0 0,1-1 0 0 0,0-1 0 0 0,1-3 0 0 0,0 0 0 0 0,1-2 0 0 0,0-2 0 0 0,69 8 0 0 0,-32-10 56 0 0,0-3-1 0 0,1-4 0 0 0,-1-3 1 0 0,78-12-1 0 0,-106 8-42 0 0,1-2 0 0 0,-2-2 0 0 0,1-1 0 0 0,63-29 0 0 0,-76 26-20 0 0,-1-1 0 0 0,0-2 0 0 0,-1-1-1 0 0,-1-2 1 0 0,-1 0 0 0 0,36-37 0 0 0,-26 17 0 0 0,-1-2-1 0 0,-2-2 1 0 0,-1-1 0 0 0,-3-2 0 0 0,45-94 0 0 0,-61 109 3 0 0,-2-1 0 0 0,16-63 0 0 0,-24 74 14 0 0,-1 0 0 0 0,-1 0 0 0 0,-1 0 0 0 0,-2 0 0 0 0,-2-35 0 0 0,2 50-16 0 0,-1 1 1 0 0,0-1-1 0 0,0 1 0 0 0,-1 0 0 0 0,0 0 0 0 0,-1 0 0 0 0,1 0 0 0 0,-1 0 0 0 0,-1 0 1 0 0,1 1-1 0 0,-1-1 0 0 0,0 1 0 0 0,0 0 0 0 0,-1 0 0 0 0,0 1 0 0 0,0-1 1 0 0,0 1-1 0 0,-1 0 0 0 0,0 0 0 0 0,0 1 0 0 0,0 0 0 0 0,0 0 0 0 0,-1 0 0 0 0,-13-5 1 0 0,-16-4-47 0 0,-1 1 0 0 0,0 1 0 0 0,-1 3 0 0 0,0 0 0 0 0,-44-1 0 0 0,-196 3-836 0 0,112 12-103 0 0,88-2 311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6:00.246"/>
    </inkml:context>
    <inkml:brush xml:id="br0">
      <inkml:brushProperty name="width" value="0.1" units="cm"/>
      <inkml:brushProperty name="height" value="0.1" units="cm"/>
      <inkml:brushProperty name="color" value="#FFC114"/>
    </inkml:brush>
  </inkml:definitions>
  <inkml:trace contextRef="#ctx0" brushRef="#br0">3187 247 4044 0 0,'-33'-22'225'0'0,"-2"0"-1"0"0,-1 3 1 0 0,-64-26-1 0 0,-122-30 960 0 0,167 59-1042 0 0,-1 2-1 0 0,-1 2 1 0 0,0 3-1 0 0,0 2 1 0 0,-1 3 0 0 0,-58 3-1 0 0,-13 13 434 0 0,-170 40-1 0 0,4 0-67 0 0,156-34-262 0 0,-194 28 450 0 0,240-28-337 0 0,-139 44-1 0 0,201-51-250 0 0,1 1 0 0 0,0 2 0 0 0,1 2 0 0 0,1 0 0 0 0,0 2 0 0 0,-33 28 0 0 0,21-12 69 0 0,2 3 1 0 0,2 1 0 0 0,-37 51-1 0 0,15-14 85 0 0,-62 109 0 0 0,98-144-210 0 0,2 1-1 0 0,2 1 1 0 0,1 0-1 0 0,-21 85 1 0 0,21-31 34 0 0,3 1 0 0 0,-2 145 0 0 0,3 66 3 0 0,6 316 545 0 0,12-567-483 0 0,3 0-1 0 0,2 0 1 0 0,34 105 0 0 0,-13-78-38 0 0,76 144 0 0 0,40 33-87 0 0,-95-178 18 0 0,67 81-1 0 0,-76-115 28 0 0,2-2 0 0 0,2-1 0 0 0,2-3 0 0 0,99 67 0 0 0,-38-41 29 0 0,171 78 0 0 0,217 52-33 0 0,-342-151-71 0 0,3-7-1 0 0,239 30 0 0 0,-168-47 159 0 0,272-7 1 0 0,-214-40 231 0 0,-2-25-15 0 0,-130 20-217 0 0,-25 5 56 0 0,-2-6 1 0 0,0-6-1 0 0,-3-5 0 0 0,139-65 1 0 0,-209 77-48 0 0,-2-3 0 0 0,-1-1 0 0 0,-2-3 0 0 0,52-46 1 0 0,-43 27-137 0 0,-2-2 1 0 0,85-109 0 0 0,-113 123-4 0 0,-1-2 0 0 0,-3-1 0 0 0,-2-1 0 0 0,-1-1-1 0 0,23-72 1 0 0,-13 26 32 0 0,43-138-7 0 0,-32 30-24 0 0,-36 149-24 0 0,4-101 1 0 0,-14 113 4 0 0,-1 0 1 0 0,-2 0-1 0 0,-2 1 1 0 0,-2-1-1 0 0,-1 2 1 0 0,-2-1-1 0 0,-2 2 1 0 0,-35-71-1 0 0,42 94 2 0 0,-101-222 79 0 0,83 173-107 0 0,-1 2-1 0 0,-59-97 1 0 0,83 154 19 0 0,-96-143-15 0 0,79 123 8 0 0,0 0-1 0 0,-1 2 1 0 0,-43-36-1 0 0,-125-74 14 0 0,50 38-25 0 0,34 19-14 0 0,-4-2 58 0 0,-106-98-1 0 0,172 136-28 0 0,-1 3-1 0 0,-1 1 1 0 0,-2 2-1 0 0,-53-27 1 0 0,-22-3 29 0 0,28 15 21 0 0,-101-69 0 0 0,131 75-65 0 0,-2 2 0 0 0,-91-40 0 0 0,-216-61-35 0 0,-11 33-4 0 0,360 102 36 0 0,7 1 31 0 0,-1 0 0 0 0,0 1 0 0 0,-31-2 0 0 0,46 6-21 0 0,1 0-1 0 0,-1 0 1 0 0,1 0-1 0 0,-1 0 1 0 0,0 0-1 0 0,1 1 1 0 0,-1-1-1 0 0,1 0 1 0 0,-1 1-1 0 0,0-1 1 0 0,1 1-1 0 0,-1 0 1 0 0,1-1-1 0 0,0 1 1 0 0,-1 0-1 0 0,-1 1 1 0 0,1-1-40 0 0,-5 2-534 0 0,7-3 484 0 0,-1 0 1 0 0,1 1-1 0 0,0-1 0 0 0,-1 0 1 0 0,1 0-1 0 0,0 0 0 0 0,-1 0 1 0 0,1 0-1 0 0,0 1 0 0 0,-1-1 1 0 0,1 0-1 0 0,0 0 0 0 0,-1 1 1 0 0,1-1-1 0 0,0 0 0 0 0,0 0 1 0 0,-1 1-1 0 0,1-1 0 0 0,0 0 1 0 0,0 1-1 0 0,0-1 0 0 0,-1 0 1 0 0,1 1-1 0 0,0-1 0 0 0,0 0 1 0 0,0 1-1 0 0,0-1 0 0 0,0 0 1 0 0,0 1-1 0 0,0-1 0 0 0,0 1 1 0 0,0-1-1 0 0,0 0 0 0 0,0 1 1 0 0,0-1-1 0 0,0 0 0 0 0,0 1 0 0 0,0-1 1 0 0,0 1-1 0 0,0-1 0 0 0,0 0 1 0 0,0 1-1 0 0,1-1 0 0 0,-1 0 1 0 0,0 1-1 0 0,0-1 0 0 0,0 0 1 0 0,1 1-1 0 0,-1-1 0 0 0,4 8-1563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14.892"/>
    </inkml:context>
    <inkml:brush xml:id="br0">
      <inkml:brushProperty name="width" value="0.1" units="cm"/>
      <inkml:brushProperty name="height" value="0.1" units="cm"/>
      <inkml:brushProperty name="color" value="#E71224"/>
    </inkml:brush>
  </inkml:definitions>
  <inkml:trace contextRef="#ctx0" brushRef="#br0">331 91 5420 0 0,'-1'-2'20'0'0,"1"1"0"0"0,0-1 0 0 0,-1 1 0 0 0,1 0 0 0 0,0-1 0 0 0,0 1-1 0 0,0-1 1 0 0,0 1 0 0 0,0-1 0 0 0,0 1 0 0 0,0-1 0 0 0,1 1-1 0 0,-1-1 1 0 0,0 1 0 0 0,1 0 0 0 0,-1-1 0 0 0,1 1 0 0 0,0-1-1 0 0,-1 1 1 0 0,1 0 0 0 0,0 0 0 0 0,1-2 0 0 0,1 0 14 0 0,0 0 0 0 0,0 1 0 0 0,0 0 0 0 0,0-1 0 0 0,0 1 0 0 0,0 1 0 0 0,1-1 0 0 0,6-2 0 0 0,4-1 73 0 0,1 1 1 0 0,0 0-1 0 0,23-2 1 0 0,409-10-7 0 0,-348 17-59 0 0,784 26 488 0 0,-1 32 77 0 0,-721-48-551 0 0,178 7 164 0 0,95 8 601 0 0,-399-23-744 0 0,-5-1 209 0 0,30 7-1 0 0,-62-7-75 0 0,-1 1 0 0 0,1 0 0 0 0,-1 0 0 0 0,1 0 0 0 0,0 0 0 0 0,0 0 0 0 0,0 0 0 0 0,-2 6 0 0 0,3-6-98 0 0,-7 13 321 0 0,-9 32 1 0 0,7-19-175 0 0,-14 48 47 0 0,4 1 0 0 0,3 1 0 0 0,-9 96 1 0 0,19-68-1 0 0,11 214 1 0 0,2-186-157 0 0,-4-91-118 0 0,0-18-17 0 0,-2 39-1 0 0,0-58-13 0 0,-1 1 1 0 0,0-1-1 0 0,-1 0 0 0 0,1 0 0 0 0,-1 0 0 0 0,-1 0 0 0 0,0 0 1 0 0,0 0-1 0 0,0-1 0 0 0,-4 7 0 0 0,3-8 6 0 0,1-1 0 0 0,-1 0 0 0 0,0 0 0 0 0,0-1 0 0 0,-1 1 0 0 0,1-1 0 0 0,-1 1 0 0 0,0-2 0 0 0,0 1 0 0 0,0 0 0 0 0,0-1 1 0 0,0 0-1 0 0,0 0 0 0 0,-10 2 0 0 0,1-1 6 0 0,0-1 0 0 0,0-1 0 0 0,0 0 0 0 0,-24-1 0 0 0,-148-27 5 0 0,41 3-43 0 0,-508-45-582 0 0,345 37 370 0 0,-453-37 95 0 0,175 57 178 0 0,-1 29 49 0 0,382-14-103 0 0,170-8-132 0 0,18 0-154 0 0,17 5 285 0 0,0-1-1 0 0,0 1 1 0 0,-1 0 0 0 0,1 0-1 0 0,0 0 1 0 0,0 0 0 0 0,-1 0 0 0 0,1 0-1 0 0,0 0 1 0 0,0-1 0 0 0,0 1-1 0 0,-1 0 1 0 0,1 0 0 0 0,0 0 0 0 0,0-1-1 0 0,0 1 1 0 0,0 0 0 0 0,0 0-1 0 0,-1 0 1 0 0,1-1 0 0 0,0 1-1 0 0,0 0 1 0 0,0 0 0 0 0,0-1 0 0 0,0 1-1 0 0,0 0 1 0 0,0 0 0 0 0,0-1-1 0 0,0 1 1 0 0,0 0 0 0 0,0 0 0 0 0,0-1-1 0 0,0 1 1 0 0,0 0 0 0 0,0 0-1 0 0,0-1 1 0 0,0 1 0 0 0,0 0 0 0 0,3-2-218 0 0,0 0 0 0 0,0 1 0 0 0,-1 0 1 0 0,1-1-1 0 0,0 1 0 0 0,0 0 1 0 0,0 1-1 0 0,0-1 0 0 0,5 0 0 0 0,-1 0-196 0 0,21-5-900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6:05.159"/>
    </inkml:context>
    <inkml:brush xml:id="br0">
      <inkml:brushProperty name="width" value="0.1" units="cm"/>
      <inkml:brushProperty name="height" value="0.1" units="cm"/>
      <inkml:brushProperty name="color" value="#E71224"/>
    </inkml:brush>
  </inkml:definitions>
  <inkml:trace contextRef="#ctx0" brushRef="#br0">20 1 10153 0 0,'-6'1'0'0'0,"1"-2"-8"0"0,-3 1-4 0 0,12 1-68 0 0,0-1-44 0 0,3 0 48 0 0,-1 1-8 0 0,-2-1-20 0 0,5 0-40 0 0,-5 0-36 0 0,5 3-16 0 0,-3-2-108 0 0,0 4-144 0 0,5-5 40 0 0,-5 2-216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6:11.450"/>
    </inkml:context>
    <inkml:brush xml:id="br0">
      <inkml:brushProperty name="width" value="0.1" units="cm"/>
      <inkml:brushProperty name="height" value="0.1" units="cm"/>
      <inkml:brushProperty name="color" value="#E71224"/>
    </inkml:brush>
  </inkml:definitions>
  <inkml:trace contextRef="#ctx0" brushRef="#br0">1 17 9433 0 0,'1'0'20'0'0,"-1"0"1"0"0,0 0 0 0 0,1 0-1 0 0,-1-1 1 0 0,0 1 0 0 0,1 0-1 0 0,-1-1 1 0 0,0 1-1 0 0,0 0 1 0 0,1 0 0 0 0,-1-1-1 0 0,0 1 1 0 0,0 0 0 0 0,0-1-1 0 0,1 1 1 0 0,-1 0-1 0 0,0-1 1 0 0,0 1 0 0 0,0-1-1 0 0,0 1 1 0 0,0 0 0 0 0,0-1-1 0 0,0 1 1 0 0,0-1-1 0 0,0 1 1 0 0,0 0 0 0 0,0-1-1 0 0,0 1 1 0 0,0 0 0 0 0,0-1-1 0 0,0 1 1 0 0,0-1-1 0 0,0 1 1 0 0,0 0 0 0 0,-1-1-1 0 0,1 1 1 0 0,0 0 0 0 0,0-1-1 0 0,0 1 1 0 0,-1 0-1 0 0,1-1 1 0 0,0 1 0 0 0,0 0-1 0 0,-1-1 1 0 0,-2 0 781 0 0,11 9-471 0 0,-5-4-303 0 0,0 0 0 0 0,0 0 0 0 0,0 0 0 0 0,-1 0-1 0 0,0 1 1 0 0,0-1 0 0 0,0 1 0 0 0,0 0 0 0 0,-1 0 0 0 0,2 7-1 0 0,3 11 173 0 0,7 14 135 0 0,119 359 1808 0 0,-115-338-2091 0 0,-3-1-1 0 0,-2 2 1 0 0,-3 0 0 0 0,3 99 0 0 0,-12-149-164 0 0,1 1 0 0 0,0-1 0 0 0,4 16 0 0 0,-4-22-110 0 0,-1 0 1 0 0,1 0-1 0 0,0 0 1 0 0,1 0-1 0 0,-1 0 1 0 0,0 0-1 0 0,1-1 1 0 0,0 1-1 0 0,-1 0 1 0 0,1-1-1 0 0,0 0 1 0 0,0 1-1 0 0,1-1 1 0 0,2 3-1 0 0,0-4-1063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6:12.297"/>
    </inkml:context>
    <inkml:brush xml:id="br0">
      <inkml:brushProperty name="width" value="0.1" units="cm"/>
      <inkml:brushProperty name="height" value="0.1" units="cm"/>
      <inkml:brushProperty name="color" value="#E71224"/>
    </inkml:brush>
  </inkml:definitions>
  <inkml:trace contextRef="#ctx0" brushRef="#br0">354 118 5693 0 0,'-2'-3'32'0'0,"0"0"1"0"0,0 0 0 0 0,-1 1-1 0 0,1-1 1 0 0,0 1 0 0 0,-1 0-1 0 0,0-1 1 0 0,1 1 0 0 0,-1 0-1 0 0,-4-2 1 0 0,5 3 27 0 0,0 0-1 0 0,-1 0 1 0 0,1-1 0 0 0,0 0-1 0 0,0 1 1 0 0,0-1 0 0 0,0 0-1 0 0,0 0 1 0 0,0 0-1 0 0,1 0 1 0 0,-1 0 0 0 0,1-1-1 0 0,-1 1 1 0 0,-1-5 0 0 0,3 6-26 0 0,0 1 1 0 0,0-1 0 0 0,0 0 0 0 0,0 0-1 0 0,0 0 1 0 0,0 0 0 0 0,0 0-1 0 0,0 0 1 0 0,1 1 0 0 0,-1-1 0 0 0,0 0-1 0 0,1 0 1 0 0,-1 0 0 0 0,0 1 0 0 0,1-1-1 0 0,-1 0 1 0 0,1 0 0 0 0,-1 1-1 0 0,1-1 1 0 0,0 0 0 0 0,-1 1 0 0 0,1-1-1 0 0,0 1 1 0 0,-1-1 0 0 0,1 1 0 0 0,0-1-1 0 0,0 1 1 0 0,-1-1 0 0 0,3 0 0 0 0,26-11 343 0 0,0 6-211 0 0,1 0-1 0 0,0 2 0 0 0,52-1 0 0 0,-55 4-113 0 0,343 5 252 0 0,-247 0-271 0 0,1629 106 98 0 0,-1671-102-148 0 0,1165 140 643 0 0,-882-107 480 0 0,-350-41-804 0 0,0 1 1 0 0,-1-2 0 0 0,22-3-1 0 0,-35 4-274 0 0,0 0-1 0 0,1-1 0 0 0,-1 1 1 0 0,1 0-1 0 0,-1-1 0 0 0,0 1 1 0 0,1 0-1 0 0,-1-1 0 0 0,0 1 1 0 0,1 0-1 0 0,-1-1 0 0 0,0 1 0 0 0,0-1 1 0 0,1 1-1 0 0,-1 0 0 0 0,0-1 1 0 0,0 1-1 0 0,0-1 0 0 0,1 1 1 0 0,-1-1-1 0 0,0 1 0 0 0,0-1 0 0 0,0 1 1 0 0,0-1-1 0 0,0 1 0 0 0,0-1 1 0 0,0 1-1 0 0,0-1 0 0 0,0 1 1 0 0,0-1-1 0 0,-1 1 0 0 0,1-1 1 0 0,0 1-1 0 0,0 0 0 0 0,0-1 0 0 0,-1 1 1 0 0,1-1-1 0 0,0 1 0 0 0,0-1 1 0 0,-1 1-1 0 0,1 0 0 0 0,-1-1 1 0 0,-16-28 443 0 0,11 19-347 0 0,3 5-113 0 0,-1 0 1 0 0,1 0-1 0 0,-1 0 0 0 0,-1 0 0 0 0,1 1 0 0 0,-1-1 1 0 0,1 1-1 0 0,-1 0 0 0 0,-1 1 0 0 0,1-1 0 0 0,-12-5 0 0 0,15 8-11 0 0,-1 0 0 0 0,0 0-1 0 0,1 0 1 0 0,-1 0-1 0 0,0 0 1 0 0,0 0 0 0 0,0 1-1 0 0,0 0 1 0 0,0-1 0 0 0,0 1-1 0 0,0 0 1 0 0,0 0-1 0 0,0 1 1 0 0,0-1 0 0 0,1 1-1 0 0,-1-1 1 0 0,0 1-1 0 0,0 0 1 0 0,0 0 0 0 0,0 0-1 0 0,1 1 1 0 0,-1-1 0 0 0,1 0-1 0 0,-1 1 1 0 0,1 0-1 0 0,-1 0 1 0 0,-2 3 0 0 0,1-2-4 0 0,1 1 1 0 0,0 0 0 0 0,0 0 0 0 0,0 0 0 0 0,0 0 0 0 0,0 1-1 0 0,1-1 1 0 0,0 1 0 0 0,0-1 0 0 0,0 1 0 0 0,1 0-1 0 0,-1 0 1 0 0,1 0 0 0 0,0 0 0 0 0,1 0 0 0 0,-1 0 0 0 0,1 6-1 0 0,-1 4 14 0 0,-1 1-1 0 0,-1-1 0 0 0,-8 30 1 0 0,-1 3-18 0 0,-15 125 58 0 0,10-64 59 0 0,-7 17 100 0 0,10-63-101 0 0,-9 107 0 0 0,23-169-108 0 0,-2 20 4 0 0,1 0 0 0 0,2 1-1 0 0,0-1 1 0 0,1 0-1 0 0,5 24 1 0 0,-5-35-2 0 0,0-5 1 0 0,0 0 0 0 0,-1 1 0 0 0,0-1 0 0 0,-1 0 0 0 0,1 0 0 0 0,-1 1 0 0 0,0-1 0 0 0,0 1 0 0 0,-1 5 0 0 0,0-8-2 0 0,1-1-1 0 0,0 1 1 0 0,-1 0-1 0 0,1-1 1 0 0,-1 1-1 0 0,0 0 1 0 0,0-1-1 0 0,0 1 1 0 0,0-1 0 0 0,0 1-1 0 0,-3 3 1 0 0,2-5-1 0 0,-1 1 0 0 0,1-1 1 0 0,0 0-1 0 0,-1 0 0 0 0,1 0 0 0 0,-1 0 1 0 0,1 0-1 0 0,-1 0 0 0 0,1-1 1 0 0,-1 1-1 0 0,1-1 0 0 0,-5 0 1 0 0,-51 4-17 0 0,0-3 0 0 0,0-3 0 0 0,-75-11 0 0 0,56 5 5 0 0,-2500-206 43 0 0,2507 210-33 0 0,-418-22 71 0 0,1 30-159 0 0,447-2 71 0 0,17-2-19 0 0,0 1 0 0 0,-1 2-1 0 0,-27 6 1 0 0,41-5-270 0 0,14-3-220 0 0,20 0-640 0 0,-15-1 791 0 0,39-2-1700 0 0,-29 1 1366 0 0,13 0-384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6:12.759"/>
    </inkml:context>
    <inkml:brush xml:id="br0">
      <inkml:brushProperty name="width" value="0.1" units="cm"/>
      <inkml:brushProperty name="height" value="0.1" units="cm"/>
      <inkml:brushProperty name="color" value="#E71224"/>
    </inkml:brush>
  </inkml:definitions>
  <inkml:trace contextRef="#ctx0" brushRef="#br0">26 1 6189 0 0,'-1'0'51'0'0,"-24"2"780"0"0,35-3-308 0 0,-1 1 0 0 0,0 1 0 0 0,1-1 0 0 0,-1 2 0 0 0,0-1 0 0 0,15 5 0 0 0,11 1 8 0 0,418 46 1413 0 0,4-24-1247 0 0,-297-20-389 0 0,-117-6-243 0 0,896 33 1735 0 0,-764-41-1233 0 0,-164 3-311 0 0,-16 1-1146 0 0,-16 0-2090 0 0,9 1 1375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6:17.149"/>
    </inkml:context>
    <inkml:brush xml:id="br0">
      <inkml:brushProperty name="width" value="0.1" units="cm"/>
      <inkml:brushProperty name="height" value="0.1" units="cm"/>
      <inkml:brushProperty name="color" value="#E71224"/>
    </inkml:brush>
  </inkml:definitions>
  <inkml:trace contextRef="#ctx0" brushRef="#br0">38 276 9265 0 0,'-4'-3'-56'0'0,"-9"-4"-120"0"0,12 7 173 0 0,1 0-1 0 0,0 0 1 0 0,-1 0-1 0 0,1 0 1 0 0,0 0 0 0 0,-1 0-1 0 0,1 0 1 0 0,0 0-1 0 0,-1 1 1 0 0,1-1-1 0 0,0 0 1 0 0,0 0 0 0 0,-1 0-1 0 0,1 0 1 0 0,0 1-1 0 0,0-1 1 0 0,-1 0-1 0 0,1 0 1 0 0,0 1 0 0 0,0-1-1 0 0,0 0 1 0 0,-1 0-1 0 0,1 1 1 0 0,0-1-1 0 0,0 0 1 0 0,0 0 0 0 0,0 1-1 0 0,0-1 1 0 0,-1 0-1 0 0,1 1 1 0 0,0-1-1 0 0,0 0 1 0 0,0 1-1 0 0,0-1 1 0 0,0 0 0 0 0,0 1-1 0 0,0-1 1 0 0,0 0-1 0 0,0 0 1 0 0,0 1-1 0 0,0-1 1 0 0,1 0 0 0 0,-1 1-1 0 0,2-40 37 0 0,1 65-22 0 0,-2-9-7 0 0,8 89 43 0 0,7 8 134 0 0,10 63 9 0 0,-14-82-195 0 0,-6-30-491 0 0,-5-63 403 0 0,-1 0-1 0 0,0 0 1 0 0,1 0 0 0 0,-1 0 0 0 0,1 0-1 0 0,0 0 1 0 0,0 0 0 0 0,-1-1 0 0 0,1 1-1 0 0,0 0 1 0 0,1 0 0 0 0,-1-1 0 0 0,0 1-1 0 0,3 2 1 0 0,6-31-2000 0 0,-6 7 1922 0 0,-2 0-1 0 0,0 0 1 0 0,-1-1-1 0 0,-1 1 1 0 0,0 0 0 0 0,-2-1-1 0 0,-1 1 1 0 0,-5-25-1 0 0,-15-30 1005 0 0,-14-64 391 0 0,21 61-671 0 0,5 29-118 0 0,2-1 0 0 0,-4-83 0 0 0,13 128-409 0 0,0 1 1 0 0,0-1-1 0 0,1 1 0 0 0,-1-1 0 0 0,1 1 0 0 0,0-1 0 0 0,0 1 0 0 0,1-1 0 0 0,-1 1 0 0 0,1 0 0 0 0,0 0 0 0 0,0 0 0 0 0,0 0 0 0 0,1 0 0 0 0,-1 0 1 0 0,1 1-1 0 0,4-5 0 0 0,-3 5-16 0 0,0 0 0 0 0,1 0 0 0 0,-1 0 0 0 0,1 0-1 0 0,0 1 1 0 0,0 0 0 0 0,0 0 0 0 0,0 0 0 0 0,0 1 0 0 0,0-1 0 0 0,0 1 0 0 0,1 1 0 0 0,-1-1 0 0 0,7 0 0 0 0,10 1-10 0 0,0 1-1 0 0,-1 0 1 0 0,1 2-1 0 0,-1 0 1 0 0,0 2-1 0 0,30 9 1 0 0,-37-9 10 0 0,-1 0 1 0 0,0 1 0 0 0,0 0-1 0 0,-1 1 1 0 0,0 0-1 0 0,0 1 1 0 0,-1 0 0 0 0,0 1-1 0 0,0 0 1 0 0,18 21-1 0 0,-25-25 12 0 0,0 1-1 0 0,-1-1 0 0 0,1 1 0 0 0,-1-1 1 0 0,-1 1-1 0 0,1 0 0 0 0,-1 0 0 0 0,0 0 0 0 0,0 1 1 0 0,0-1-1 0 0,-1 0 0 0 0,0 1 0 0 0,-1-1 0 0 0,1 1 1 0 0,-1-1-1 0 0,0 0 0 0 0,-1 1 0 0 0,0-1 1 0 0,0 1-1 0 0,0-1 0 0 0,0 0 0 0 0,-1 0 0 0 0,-4 10 1 0 0,0-4 6 0 0,0-1 0 0 0,-1 1 0 0 0,0-2 0 0 0,-1 1 0 0 0,0-1 0 0 0,-1 0 0 0 0,0 0 0 0 0,0-1 0 0 0,-1 0 0 0 0,-19 12 0 0 0,-175 108-726 0 0,168-102-1686 0 0,68-17-561 0 0,-9-8 2694 0 0,0-1 0 0 0,45-4 1 0 0,-55 2 727 0 0,0-1 1 0 0,0-1 0 0 0,0 0 0 0 0,-1-1-1 0 0,1 0 1 0 0,20-11 0 0 0,-31 14-385 0 0,0 0 0 0 0,1 1 0 0 0,-1-1 1 0 0,1 1-1 0 0,-1 0 0 0 0,1 0 0 0 0,0 0 0 0 0,-1 0 1 0 0,1 0-1 0 0,-1 0 0 0 0,1 1 0 0 0,-1-1 0 0 0,1 1 1 0 0,-1 0-1 0 0,0-1 0 0 0,1 1 0 0 0,2 2 0 0 0,5 2-78 0 0,0 0 0 0 0,-1 0-1 0 0,10 8 1 0 0,23 15 230 0 0,33 27 62 0 0,-67-48-304 0 0,0 1 1 0 0,0 0-1 0 0,-1 1 0 0 0,0-1 1 0 0,-1 1-1 0 0,9 14 0 0 0,-11-16-8 0 0,0 1 4 0 0,0 0-1 0 0,0 0 1 0 0,4 15 0 0 0,-7-21 2 0 0,-1-1 1 0 0,1 1-1 0 0,-1 0 1 0 0,0-1-1 0 0,0 1 1 0 0,0 0 0 0 0,1-1-1 0 0,-2 1 1 0 0,1 0-1 0 0,0-1 1 0 0,0 1-1 0 0,0 0 1 0 0,-1-1-1 0 0,1 1 1 0 0,-1 0 0 0 0,1-1-1 0 0,-1 1 1 0 0,0-1-1 0 0,0 1 1 0 0,0-1-1 0 0,0 1 1 0 0,0-1 0 0 0,0 0-1 0 0,0 1 1 0 0,0-1-1 0 0,-1 1 1 0 0,0-1 1 0 0,0 0 0 0 0,0 0 1 0 0,1-1-1 0 0,-1 1 1 0 0,0-1-1 0 0,0 1 0 0 0,0-1 1 0 0,0 0-1 0 0,0 1 0 0 0,0-1 1 0 0,0 0-1 0 0,1 0 0 0 0,-1-1 1 0 0,0 1-1 0 0,0 0 1 0 0,0-1-1 0 0,0 1 0 0 0,0-1 1 0 0,0 1-1 0 0,-2-3 0 0 0,4 2 7 0 0,-1 0-1 0 0,1 0 1 0 0,0 0-1 0 0,0 0 1 0 0,0-1-1 0 0,0 1 1 0 0,0 0-1 0 0,1 0 1 0 0,-1-1-1 0 0,0 1 0 0 0,0 0 1 0 0,1 0-1 0 0,-1 0 1 0 0,1 0-1 0 0,-1 0 1 0 0,1 0-1 0 0,-1 0 1 0 0,2-2-1 0 0,-1 2-3 0 0,4-9-7 0 0,2 0-1 0 0,0 0 1 0 0,0 0 0 0 0,0 1 0 0 0,1 1 0 0 0,1-1 0 0 0,-1 1-1 0 0,1 0 1 0 0,1 1 0 0 0,-1 0 0 0 0,1 1 0 0 0,1 0 0 0 0,-1 0-1 0 0,1 1 1 0 0,0 1 0 0 0,0 0 0 0 0,0 0 0 0 0,1 1 0 0 0,16-3-1 0 0,69-5-31 0 0,-33 5 200 0 0,-87 5 594 0 0,15-1-727 0 0,0 2 0 0 0,0-1 0 0 0,0 1 1 0 0,0 0-1 0 0,-14 3 0 0 0,20-3-31 0 0,0 1 1 0 0,0 0-1 0 0,0-1 1 0 0,1 1-1 0 0,-1 0 0 0 0,0 0 1 0 0,0 0-1 0 0,0 0 1 0 0,1 0-1 0 0,-1 0 1 0 0,0 1-1 0 0,1-1 0 0 0,-1 0 1 0 0,1 1-1 0 0,-1 0 1 0 0,1-1-1 0 0,0 1 0 0 0,0 0 1 0 0,0-1-1 0 0,0 1 1 0 0,0 0-1 0 0,0 0 1 0 0,0 0-1 0 0,1 0 0 0 0,-1 0 1 0 0,1 0-1 0 0,-1 0 1 0 0,1 0-1 0 0,0 3 1 0 0,-1-1 4 0 0,1 0 0 0 0,0 0 0 0 0,0 0 0 0 0,0 0 0 0 0,1 0 1 0 0,0 0-1 0 0,-1 0 0 0 0,1 0 0 0 0,1-1 0 0 0,-1 1 0 0 0,0 0 1 0 0,1 0-1 0 0,0-1 0 0 0,0 1 0 0 0,0-1 0 0 0,0 0 0 0 0,1 0 1 0 0,-1 0-1 0 0,1 0 0 0 0,0 0 0 0 0,0 0 0 0 0,0 0 0 0 0,0-1 1 0 0,0 0-1 0 0,0 1 0 0 0,1-1 0 0 0,4 2 0 0 0,1 0 4 0 0,0-1-1 0 0,0 0 0 0 0,0-1 1 0 0,0 1-1 0 0,1-2 0 0 0,-1 1 1 0 0,0-1-1 0 0,1-1 0 0 0,-1 0 1 0 0,16-1-1 0 0,-23 1-3 0 0,-1 0 0 0 0,0 0 0 0 0,0-1 0 0 0,1 1 0 0 0,-1 0 0 0 0,0 0 0 0 0,0-1 0 0 0,0 1-1 0 0,0 0 1 0 0,1-1 0 0 0,-1 1 0 0 0,0-1 0 0 0,0 0 0 0 0,0 1 0 0 0,0-1 0 0 0,0 0 0 0 0,0 0 0 0 0,0 1 0 0 0,0-1 0 0 0,0 0 0 0 0,-1 0 0 0 0,1 0 0 0 0,0 0 0 0 0,-1 0 0 0 0,2-2 0 0 0,-2 1-1 0 0,0 0 0 0 0,1 0 1 0 0,-1 0-1 0 0,0 0 0 0 0,0 0 0 0 0,-1 1 1 0 0,1-1-1 0 0,0 0 0 0 0,-1 0 1 0 0,1 0-1 0 0,-1 0 0 0 0,1 0 0 0 0,-1 0 1 0 0,-1-2-1 0 0,-5-8 0 0 0,0 1 1 0 0,0 0-1 0 0,-15-17 1 0 0,19 26-11 0 0,-1-4 3 0 0,-1 1 1 0 0,0 0 0 0 0,0 1-1 0 0,0-1 1 0 0,-1 1 0 0 0,1 0-1 0 0,-1 0 1 0 0,0 0 0 0 0,-8-3-1 0 0,86 7-70 0 0,142 21 86 0 0,-209-19-7 0 0,1-2 0 0 0,-1 1-1 0 0,1 0 1 0 0,-1-1 0 0 0,1 0-1 0 0,-1-1 1 0 0,1 1 0 0 0,6-3-1 0 0,-11 3-6 0 0,-1 0-1 0 0,0 0 1 0 0,0 0-1 0 0,0 0 1 0 0,0 0-1 0 0,0 0 1 0 0,0 0-1 0 0,0 0 0 0 0,0 0 1 0 0,0 0-1 0 0,0-1 1 0 0,0 1-1 0 0,0 0 1 0 0,0 0-1 0 0,0 0 1 0 0,0 0-1 0 0,0 0 1 0 0,0 0-1 0 0,0 0 1 0 0,0 0-1 0 0,0 0 1 0 0,0-1-1 0 0,0 1 0 0 0,0 0 1 0 0,0 0-1 0 0,0 0 1 0 0,0 0-1 0 0,0 0 1 0 0,0 0-1 0 0,0 0 1 0 0,0 0-1 0 0,0 0 1 0 0,0-1-1 0 0,0 1 1 0 0,0 0-1 0 0,-1 0 1 0 0,1 0-1 0 0,0 0 0 0 0,0 0 1 0 0,0 0-1 0 0,0 0 1 0 0,0 0-1 0 0,0 0 1 0 0,0 0-1 0 0,0 0 1 0 0,0 0-1 0 0,0 0 1 0 0,-1 0-1 0 0,1 0 1 0 0,0 0-1 0 0,0 0 1 0 0,0 0-3 0 0,-1 0 0 0 0,1 0 1 0 0,0 0-1 0 0,0 0 1 0 0,0 0-1 0 0,-1 0 0 0 0,1 0 1 0 0,0 0-1 0 0,0 0 1 0 0,0 1-1 0 0,-1-1 0 0 0,1 0 1 0 0,0 0-1 0 0,0 0 1 0 0,0 0-1 0 0,0 1 0 0 0,-1-1 1 0 0,1 0-1 0 0,0 0 1 0 0,0 0-1 0 0,0 1 1 0 0,0-1-1 0 0,0 0 0 0 0,0 0 1 0 0,0 0-1 0 0,-1 1 1 0 0,1-1-1 0 0,0 0 0 0 0,0 0 1 0 0,0 1-1 0 0,0-1 1 0 0,0 0-1 0 0,0 0 0 0 0,0 1 1 0 0,0-1-1 0 0,0 0 1 0 0,0 0-1 0 0,0 1 0 0 0,1-1 1 0 0,-1 0-1 0 0,5 117 12 0 0,39 212 0 0 0,-36-278 0 0 0,0-3 14 0 0,1 71-1 0 0,-11-114 8 0 0,-15 4 4 0 0,-64 28 3 0 0,79-36-41 0 0,0 0 0 0 0,0 0-1 0 0,-1-1 1 0 0,1 1 0 0 0,0-1 0 0 0,-1 1-1 0 0,1-1 1 0 0,-1 0 0 0 0,1 0 0 0 0,-1 0-1 0 0,1 0 1 0 0,0 0 0 0 0,-1-1 0 0 0,1 1 0 0 0,0-1-1 0 0,-1 0 1 0 0,1 1 0 0 0,0-1 0 0 0,-1 0-1 0 0,1 0 1 0 0,0-1 0 0 0,0 1 0 0 0,0 0-1 0 0,-3-4 1 0 0,-5-2-30 0 0,-6-2-161 0 0,1-1 0 0 0,0-1 0 0 0,0 0 0 0 0,1-1 0 0 0,-24-27 0 0 0,30 29-36 0 0,1 0 0 0 0,-1-1 0 0 0,2 0 0 0 0,-1 0 0 0 0,1-1 0 0 0,1 0-1 0 0,0 0 1 0 0,1 0 0 0 0,-3-17 0 0 0,-1-17-748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6:17.507"/>
    </inkml:context>
    <inkml:brush xml:id="br0">
      <inkml:brushProperty name="width" value="0.1" units="cm"/>
      <inkml:brushProperty name="height" value="0.1" units="cm"/>
      <inkml:brushProperty name="color" value="#E71224"/>
    </inkml:brush>
  </inkml:definitions>
  <inkml:trace contextRef="#ctx0" brushRef="#br0">21 0 7261 0 0,'0'0'1228'0'0,"-21"7"-68"0"0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6:17.846"/>
    </inkml:context>
    <inkml:brush xml:id="br0">
      <inkml:brushProperty name="width" value="0.1" units="cm"/>
      <inkml:brushProperty name="height" value="0.1" units="cm"/>
      <inkml:brushProperty name="color" value="#E71224"/>
    </inkml:brush>
  </inkml:definitions>
  <inkml:trace contextRef="#ctx0" brushRef="#br0">1 1 6909 0 0,'1'1'44'0'0,"1"1"0"0"0,-1-1 0 0 0,1 1 1 0 0,-1-1-1 0 0,1 0 0 0 0,-1 1 0 0 0,1-1 1 0 0,0 0-1 0 0,0 0 0 0 0,0 0 1 0 0,0-1-1 0 0,0 1 0 0 0,0 0 0 0 0,0-1 1 0 0,0 1-1 0 0,2 0 0 0 0,39 2 533 0 0,-23-2-271 0 0,77 8 767 0 0,-95-9-1058 0 0,3 1 38 0 0,1-1-1 0 0,0 1 0 0 0,0 0 1 0 0,-1 0-1 0 0,1 0 1 0 0,0 1-1 0 0,-1 0 0 0 0,1 0 1 0 0,5 3-1 0 0,18 17 145 0 0,-20-15-123 0 0,0-1 1 0 0,17 11-1 0 0,-16-14-37 0 0,-1 0-1 0 0,0 0 0 0 0,1-1 0 0 0,-1 0 0 0 0,1-1 1 0 0,0 0-1 0 0,9 0 0 0 0,-15-1-25 0 0,466 37 558 0 0,-443-35-569 0 0,1-1 1 0 0,-1 0 0 0 0,33-5-1 0 0,89-29-8 0 0,-107 31 5 0 0,-1 1 0 0 0,1 2 0 0 0,61 8 0 0 0,-33-1 3 0 0,159 13-57 0 0,170 13-1608 0 0,-397-34 1633 0 0,6 1-189 0 0,0 0-1 0 0,0-1 1 0 0,0 0 0 0 0,0-1 0 0 0,0 0 0 0 0,13-2-1 0 0,-5-6-862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6:13.300"/>
    </inkml:context>
    <inkml:brush xml:id="br0">
      <inkml:brushProperty name="width" value="0.1" units="cm"/>
      <inkml:brushProperty name="height" value="0.1" units="cm"/>
      <inkml:brushProperty name="color" value="#E71224"/>
    </inkml:brush>
  </inkml:definitions>
  <inkml:trace contextRef="#ctx0" brushRef="#br0">47 43 7101 0 0,'52'-39'948'0'0,"-51"38"-929"0"0,-1 1 0 0 0,0 0 0 0 0,0 0 0 0 0,0 0 0 0 0,0-1 0 0 0,0 1 0 0 0,0 0-1 0 0,0 0 1 0 0,1 0 0 0 0,-1 0 0 0 0,0-1 0 0 0,0 1 0 0 0,0 0 0 0 0,0 0-1 0 0,1 0 1 0 0,-1 0 0 0 0,0 0 0 0 0,0 0 0 0 0,0-1 0 0 0,1 1 0 0 0,-1 0 0 0 0,0 0-1 0 0,0 0 1 0 0,0 0 0 0 0,1 0 0 0 0,-1 0 0 0 0,0 0 0 0 0,0 0 0 0 0,0 0 0 0 0,1 0-1 0 0,-1 0 1 0 0,0 0 0 0 0,0 0 0 0 0,1 0 0 0 0,-1 0 0 0 0,0 0 0 0 0,0 0 0 0 0,0 1-1 0 0,1-1 1 0 0,-1 0 0 0 0,0 0 0 0 0,0 0 0 0 0,0 0 0 0 0,0 0 0 0 0,1 0 0 0 0,-1 0-1 0 0,0 1 1 0 0,0-1 0 0 0,0 0 0 0 0,0 0 0 0 0,0 0 0 0 0,1 1 0 0 0,-1-1 0 0 0,0 0-1 0 0,1 19 429 0 0,-10 25 91 0 0,-21 58 894 0 0,-21 124 1 0 0,42-172-1097 0 0,3 1 0 0 0,3-1 0 0 0,2 1 0 0 0,7 65 0 0 0,13 34-11 0 0,-5-52-249 0 0,1 189 0 0 0,-15-276-158 0 0,-1-10-40 0 0,0 0 0 0 0,1 0 0 0 0,0 0 0 0 0,0 0 0 0 0,0 0-1 0 0,1 0 1 0 0,-1 0 0 0 0,1 0 0 0 0,0 0 0 0 0,1 0 0 0 0,-1-1 0 0 0,4 8 0 0 0,-5-12 60 0 0,1 1 0 0 0,-1-1 1 0 0,0 0-1 0 0,1 1 1 0 0,-1-1-1 0 0,0 0 1 0 0,1 1-1 0 0,-1-1 1 0 0,0 0-1 0 0,1 0 1 0 0,-1 1-1 0 0,1-1 1 0 0,-1 0-1 0 0,1 0 0 0 0,-1 0 1 0 0,0 0-1 0 0,1 0 1 0 0,-1 1-1 0 0,1-1 1 0 0,-1 0-1 0 0,1 0 1 0 0,-1 0-1 0 0,1 0 1 0 0,-1 0-1 0 0,1 0 0 0 0,-1 0 1 0 0,1-1-1 0 0,-1 1 1 0 0,0 0-1 0 0,1 0 1 0 0,-1 0-1 0 0,1-1 1 0 0,6-3-1204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6:14.045"/>
    </inkml:context>
    <inkml:brush xml:id="br0">
      <inkml:brushProperty name="width" value="0.1" units="cm"/>
      <inkml:brushProperty name="height" value="0.1" units="cm"/>
      <inkml:brushProperty name="color" value="#E71224"/>
    </inkml:brush>
  </inkml:definitions>
  <inkml:trace contextRef="#ctx0" brushRef="#br0">197 281 6065 0 0,'0'-3'58'0'0,"1"0"0"0"0,0 0 0 0 0,1 0 1 0 0,-1 1-1 0 0,0-1 0 0 0,1 0 1 0 0,-1 1-1 0 0,1-1 0 0 0,0 1 1 0 0,3-4-1 0 0,6-10 424 0 0,34-52 1011 0 0,-38 58-1414 0 0,-1 1 0 0 0,2 0 0 0 0,-1 0 0 0 0,1 0 0 0 0,1 1 0 0 0,-1 1 0 0 0,1-1 0 0 0,1 1 0 0 0,-1 1 0 0 0,1 0 0 0 0,0 0 0 0 0,1 1 0 0 0,-1 0 0 0 0,1 1 0 0 0,14-4 0 0 0,18-3-17 0 0,0 1 0 0 0,76-6-1 0 0,-3 7-45 0 0,140 8-1 0 0,116 25-21 0 0,-346-22 10 0 0,737 83-7 0 0,-2 27-63 0 0,-398-57 72 0 0,644 66 884 0 0,-977-119-824 0 0,27 3 407 0 0,0-3-1 0 0,113-10 1 0 0,-167 8-394 0 0,-1-1 1 0 0,1 1-1 0 0,0-1 1 0 0,-1 1-1 0 0,1-1 1 0 0,-1 0-1 0 0,1 0 1 0 0,-1 0-1 0 0,0-1 1 0 0,1 1-1 0 0,-1 0 1 0 0,3-3-1 0 0,-5 3-48 0 0,1 1-1 0 0,-1-1 0 0 0,0 1 0 0 0,1-1 0 0 0,-1 1 0 0 0,0-1 1 0 0,1 1-1 0 0,-1-1 0 0 0,0 0 0 0 0,0 1 0 0 0,0-1 1 0 0,0 1-1 0 0,0-1 0 0 0,1 1 0 0 0,-1-1 0 0 0,0 0 0 0 0,0 1 1 0 0,0-1-1 0 0,-1 1 0 0 0,1-1 0 0 0,0 0 0 0 0,0 0 0 0 0,-1 0 1 0 0,1-1-1 0 0,-1 0 1 0 0,0 1-1 0 0,0 0 1 0 0,0-1-1 0 0,0 1 1 0 0,0-1-1 0 0,0 1 0 0 0,-1 0 1 0 0,1 0-1 0 0,-2-2 1 0 0,2 2-20 0 0,-1 0-1 0 0,1 0 1 0 0,-1 0 0 0 0,0 0 0 0 0,1 0 0 0 0,-1 0 0 0 0,0 0-1 0 0,0 1 1 0 0,1-1 0 0 0,-1 1 0 0 0,0-1 0 0 0,0 1 0 0 0,0 0-1 0 0,0-1 1 0 0,0 1 0 0 0,1 0 0 0 0,-1 0 0 0 0,0 1 0 0 0,0-1-1 0 0,-3 1 1 0 0,1 0 0 0 0,0 1 1 0 0,0-1-1 0 0,1 1 0 0 0,-1 0 0 0 0,0 0 1 0 0,1 0-1 0 0,0 1 0 0 0,-1-1 0 0 0,-2 4 1 0 0,-4 4 23 0 0,1 0 0 0 0,0 1 0 0 0,0 0 1 0 0,-11 21-1 0 0,12-16 5 0 0,1 1 1 0 0,0 0 0 0 0,0 0-1 0 0,-4 25 1 0 0,-10 75 59 0 0,13-64-47 0 0,-31 149 80 0 0,11-64 167 0 0,-14 205 1 0 0,39-265-212 0 0,-7 100 27 0 0,6-144-100 0 0,-1-1-1 0 0,-1 0 1 0 0,-14 39 0 0 0,12-52 31 0 0,8-19-44 0 0,-1-1 1 0 0,1 1 0 0 0,0 0 0 0 0,-1 0 0 0 0,1-1-1 0 0,-1 1 1 0 0,1 0 0 0 0,-1-1 0 0 0,1 1-1 0 0,-1 0 1 0 0,0-1 0 0 0,1 1 0 0 0,-1-1-1 0 0,0 1 1 0 0,1-1 0 0 0,-1 1 0 0 0,0-1 0 0 0,0 0-1 0 0,0 1 1 0 0,-1-1 0 0 0,-54-6 190 0 0,-691-38-200 0 0,640 35 17 0 0,-1193-157 89 0 0,469 50-141 0 0,735 104 41 0 0,-443-45 48 0 0,402 49-52 0 0,-264 20 1 0 0,393-12-20 0 0,7 0 3 0 0,-1 0 0 0 0,0 0 0 0 0,0 0 0 0 0,0 0 0 0 0,0 0 1 0 0,0 1-1 0 0,0-1 0 0 0,0 1 0 0 0,0-1 0 0 0,1 1 0 0 0,-1 0 0 0 0,0-1 1 0 0,0 1-1 0 0,-1 2 0 0 0,3-3 6 0 0,0 0 1 0 0,0 1-1 0 0,0-1 0 0 0,0 0 1 0 0,0 1-1 0 0,0-1 1 0 0,0 0-1 0 0,0 1 0 0 0,0-1 1 0 0,0 0-1 0 0,1 0 1 0 0,-1 1-1 0 0,0-1 0 0 0,0 0 1 0 0,0 1-1 0 0,1-1 0 0 0,-1 0 1 0 0,0 0-1 0 0,0 1 1 0 0,1-1-1 0 0,-1 0 0 0 0,0 0 1 0 0,0 0-1 0 0,1 0 1 0 0,-1 1-1 0 0,0-1 0 0 0,1 0 1 0 0,-1 0-1 0 0,0 0 1 0 0,1 0-1 0 0,-1 0 0 0 0,1 0 1 0 0,13 3-368 0 0,-12-2 299 0 0,37 5-1492 0 0,-1-2-1 0 0,51-1 0 0 0,-36-4-29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6:14.479"/>
    </inkml:context>
    <inkml:brush xml:id="br0">
      <inkml:brushProperty name="width" value="0.1" units="cm"/>
      <inkml:brushProperty name="height" value="0.1" units="cm"/>
      <inkml:brushProperty name="color" value="#E71224"/>
    </inkml:brush>
  </inkml:definitions>
  <inkml:trace contextRef="#ctx0" brushRef="#br0">220 67 8001 0 0,'-30'-6'73'0'0,"-35"-12"1"0"0,-18-4 1650 0 0,73 21-1273 0 0,7 1-221 0 0,0 0-1 0 0,0-1 0 0 0,1 1 0 0 0,-1-1 1 0 0,0 1-1 0 0,1-1 0 0 0,-1 0 0 0 0,0 0 1 0 0,-3-2-1 0 0,7 1-89 0 0,1 1 0 0 0,0 0-1 0 0,0 0 1 0 0,0 0 0 0 0,0 1 0 0 0,1-1 0 0 0,-1 0 0 0 0,3 0 0 0 0,22-1 70 0 0,0 1 0 0 0,0 1 0 0 0,30 4 0 0 0,-15 0-107 0 0,425 46 674 0 0,-1 27-127 0 0,-82-13-21 0 0,-251-43-387 0 0,467 60 956 0 0,-501-78-1016 0 0,-99-3-182 0 0,1 1 0 0 0,-1-1 0 0 0,1 0 0 0 0,-1 0 0 0 0,1 0 0 0 0,-1 0 0 0 0,1 0 0 0 0,0 0 0 0 0,-1 0 0 0 0,1 0 0 0 0,-1 0 0 0 0,1-1 0 0 0,-1 1 0 0 0,1 0 1 0 0,-1 0-1 0 0,1 0 0 0 0,-1-1 0 0 0,1 1 0 0 0,-1 0 0 0 0,1 0 0 0 0,-1-1 0 0 0,1 1 0 0 0,-1 0 0 0 0,1-1 0 0 0,-1 1 0 0 0,0-1 0 0 0,1 1 0 0 0,-1-1 0 0 0,0 1 0 0 0,1 0 0 0 0,-1-1 1 0 0,0 0-1 0 0,0 0-30 0 0,0 0 1 0 0,-1 0-1 0 0,1 0 1 0 0,0 0-1 0 0,-1 0 1 0 0,1 0-1 0 0,-1 0 1 0 0,0 0-1 0 0,1 0 1 0 0,-1 0-1 0 0,0 0 1 0 0,0 0-1 0 0,1 1 1 0 0,-3-2 0 0 0,-34-24-1379 0 0,-30-4-1638 0 0,25 12 1021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15.837"/>
    </inkml:context>
    <inkml:brush xml:id="br0">
      <inkml:brushProperty name="width" value="0.1" units="cm"/>
      <inkml:brushProperty name="height" value="0.1" units="cm"/>
      <inkml:brushProperty name="color" value="#E71224"/>
    </inkml:brush>
  </inkml:definitions>
  <inkml:trace contextRef="#ctx0" brushRef="#br0">266 107 8265 0 0,'0'0'484'0'0,"-5"2"-281"0"0,1 0-118 0 0,3-1-26 0 0,-1 0 0 0 0,1-1 0 0 0,-1 1-1 0 0,1 0 1 0 0,-1-1 0 0 0,0 1 0 0 0,1-1 0 0 0,-1 1-1 0 0,1-1 1 0 0,-1 0 0 0 0,-2 0 0 0 0,-5 17 48 0 0,-29 48-65 0 0,35-60-26 0 0,0-1 0 0 0,1 1 0 0 0,0 0 0 0 0,-3 9 0 0 0,5-14-16 0 0,-12 34 138 0 0,2-1-1 0 0,-9 61 0 0 0,8 100 563 0 0,-9 67-471 0 0,19-256-308 0 0,-2 3-290 0 0,-10 25 52 0 0,10-24-108 0 0,2-17-2369 0 0,-2-23 2582 0 0,4-15 251 0 0,4-119-14 0 0,-4 132-56 0 0,-2-1 0 0 0,-8-55 0 0 0,3 50 75 0 0,-7-50 580 0 0,-33-110-1 0 0,44 191-408 0 0,0 0-1 0 0,0 0 0 0 0,1 0 0 0 0,0 0 0 0 0,0-16 1 0 0,1 21-160 0 0,0 1 0 0 0,1-1 0 0 0,-1 1 1 0 0,1-1-1 0 0,0 1 0 0 0,0-1 0 0 0,-1 1 1 0 0,2 0-1 0 0,-1-1 0 0 0,0 1 0 0 0,0 0 0 0 0,1 0 1 0 0,-1 0-1 0 0,1 0 0 0 0,0 0 0 0 0,-1 0 1 0 0,1 0-1 0 0,0 0 0 0 0,0 1 0 0 0,0-1 1 0 0,0 1-1 0 0,4-3 0 0 0,7-1-7 0 0,-1 0 0 0 0,1 0 0 0 0,0 1 0 0 0,24-4 1 0 0,58-4-55 0 0,-77 10 20 0 0,428-12-36 0 0,3 35 29 0 0,320 50-48 0 0,-3 26 17 0 0,-708-89 32 0 0,563 85 108 0 0,-610-92-95 0 0,21 5 71 0 0,-31-6-62 0 0,1 0 0 0 0,-1 1-1 0 0,1-1 1 0 0,-1 0 0 0 0,1 1 0 0 0,-1-1-1 0 0,0 1 1 0 0,1 0 0 0 0,-1 0 0 0 0,0-1-1 0 0,1 1 1 0 0,-1 0 0 0 0,2 2 0 0 0,-3-2 55 0 0,1 0 1 0 0,-1 0-1 0 0,0 0 1 0 0,0 0-1 0 0,1 0 1 0 0,-1 0-1 0 0,0 0 1 0 0,0 0-1 0 0,0 0 1 0 0,0 0-1 0 0,0 0 1 0 0,-1 0-1 0 0,1 0 1 0 0,0-1-1 0 0,0 1 1 0 0,0 0-1 0 0,-1 0 0 0 0,1 0 1 0 0,-1 0-1 0 0,1 0 1 0 0,-1 0-1 0 0,1-1 1 0 0,-1 1-1 0 0,1 0 1 0 0,-2 1-1 0 0,-20 19 10 0 0,11-11 28 0 0,6-4-74 0 0,0 0-1 0 0,0 0 1 0 0,0 1-1 0 0,1 0 1 0 0,0 0-1 0 0,0 0 1 0 0,1 1 0 0 0,-1-1-1 0 0,-2 14 1 0 0,3-8 10 0 0,0 1 1 0 0,1 0 0 0 0,1-1 0 0 0,1 28 0 0 0,25 174 134 0 0,0 11-100 0 0,-12 21-52 0 0,-13-241-45 0 0,1 1 0 0 0,-2-1 0 0 0,1 1 0 0 0,0-1 0 0 0,-1 1 0 0 0,-1-1 0 0 0,1 1 0 0 0,-4 9 0 0 0,4-14 5 0 0,0 0 1 0 0,0 0-1 0 0,0 1 0 0 0,0-1 0 0 0,-1 0 0 0 0,1 0 0 0 0,-1 0 0 0 0,0 0 0 0 0,1-1 0 0 0,-1 1 0 0 0,0 0 0 0 0,0-1 1 0 0,0 1-1 0 0,0-1 0 0 0,0 0 0 0 0,-1 1 0 0 0,1-1 0 0 0,0 0 0 0 0,-1 0 0 0 0,1-1 0 0 0,0 1 0 0 0,-1 0 1 0 0,1-1-1 0 0,-5 1 0 0 0,-42-1-7 0 0,0-1 0 0 0,1-3 0 0 0,-63-13 0 0 0,40 6-17 0 0,-770-87-84 0 0,-5 27 125 0 0,839 71-19 0 0,-882-22 13 0 0,854 23-51 0 0,16 0-285 0 0,1 0 1 0 0,-32-4-1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6:39.344"/>
    </inkml:context>
    <inkml:brush xml:id="br0">
      <inkml:brushProperty name="width" value="0.1" units="cm"/>
      <inkml:brushProperty name="height" value="0.1" units="cm"/>
      <inkml:brushProperty name="color" value="#E71224"/>
    </inkml:brush>
  </inkml:definitions>
  <inkml:trace contextRef="#ctx0" brushRef="#br0">466 83 7389 0 0,'1'-3'37'0'0,"0"0"0"0"0,-1 0 0 0 0,1 0 0 0 0,-1 0 0 0 0,0 0 1 0 0,0 0-1 0 0,-1 0 0 0 0,1 0 0 0 0,0 0 0 0 0,-1 0 0 0 0,0 0 0 0 0,0 0 1 0 0,0 0-1 0 0,0 0 0 0 0,0 1 0 0 0,0-1 0 0 0,-1 0 0 0 0,0 1 1 0 0,1-1-1 0 0,-1 1 0 0 0,-3-4 0 0 0,2 4-6 0 0,1 0 1 0 0,-1 0 0 0 0,0 1-1 0 0,0-1 1 0 0,1 1-1 0 0,-1-1 1 0 0,0 1-1 0 0,-1 0 1 0 0,1 0-1 0 0,0 1 1 0 0,0-1-1 0 0,0 1 1 0 0,0-1-1 0 0,0 1 1 0 0,-1 0-1 0 0,1 0 1 0 0,0 1 0 0 0,0-1-1 0 0,0 1 1 0 0,-4 0-1 0 0,-14 5 2 0 0,1 0-1 0 0,1 1 0 0 0,-1 1 1 0 0,1 1-1 0 0,1 1 1 0 0,0 0-1 0 0,-31 25 1 0 0,25-16 68 0 0,1 1 1 0 0,1 0 0 0 0,1 2 0 0 0,-33 46-1 0 0,47-58-72 0 0,0 1 0 0 0,1-1 0 0 0,1 1 0 0 0,0 1 0 0 0,0-1 0 0 0,1 1 1 0 0,0 0-1 0 0,1 0 0 0 0,1 0 0 0 0,0 0 0 0 0,0 1 0 0 0,1 20 0 0 0,1-26-24 0 0,1 1 1 0 0,0 0-1 0 0,0 0 0 0 0,1 0 1 0 0,0 0-1 0 0,0-1 0 0 0,1 1 1 0 0,0-1-1 0 0,0 0 0 0 0,1 1 1 0 0,0-2-1 0 0,0 1 0 0 0,0 0 1 0 0,1-1-1 0 0,0 0 0 0 0,1 0 1 0 0,-1 0-1 0 0,1-1 1 0 0,0 0-1 0 0,12 8 0 0 0,-4-5 0 0 0,0 0 0 0 0,0-1 0 0 0,1-1 0 0 0,0-1 0 0 0,0 0 0 0 0,1-1 0 0 0,-1 0 0 0 0,27 2 0 0 0,7-3 4 0 0,71-4 0 0 0,-101 0-41 0 0,0 0 1 0 0,0-2-1 0 0,0 0 1 0 0,0-2-1 0 0,-1 0 1 0 0,0-1-1 0 0,0 0 1 0 0,0-2-1 0 0,17-9 1 0 0,-23 10-36 0 0,0-1 1 0 0,0-1-1 0 0,-1 1 1 0 0,0-2-1 0 0,-1 1 1 0 0,0-1-1 0 0,-1-1 0 0 0,0 0 1 0 0,0 0-1 0 0,-1-1 1 0 0,-1 0-1 0 0,12-24 1 0 0,-13 21 11 0 0,-1-1 1 0 0,0 0 0 0 0,-1 0-1 0 0,-1 0 1 0 0,0-1-1 0 0,-1 1 1 0 0,-1-1-1 0 0,-1 1 1 0 0,0-1-1 0 0,-1 1 1 0 0,-6-32 0 0 0,5 38 30 0 0,-1 1 0 0 0,0 0 1 0 0,-1-1-1 0 0,0 1 1 0 0,0 1-1 0 0,0-1 0 0 0,-1 1 1 0 0,-1 0-1 0 0,-8-11 0 0 0,8 13 5 0 0,1 1-1 0 0,-1-1 1 0 0,0 2 0 0 0,0-1-1 0 0,-1 1 1 0 0,1 0-1 0 0,-1 0 1 0 0,0 0-1 0 0,0 1 1 0 0,0 0-1 0 0,-1 1 1 0 0,1 0-1 0 0,-9-2 1 0 0,-1 2-87 0 0,0 1 1 0 0,-1 0 0 0 0,1 1-1 0 0,-1 1 1 0 0,1 0-1 0 0,0 2 1 0 0,0 0-1 0 0,0 1 1 0 0,0 0 0 0 0,-20 9-1 0 0,-8 6-420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6:39.746"/>
    </inkml:context>
    <inkml:brush xml:id="br0">
      <inkml:brushProperty name="width" value="0.1" units="cm"/>
      <inkml:brushProperty name="height" value="0.1" units="cm"/>
      <inkml:brushProperty name="color" value="#E71224"/>
    </inkml:brush>
  </inkml:definitions>
  <inkml:trace contextRef="#ctx0" brushRef="#br0">403 113 7165 0 0,'-4'-6'-28'0'0,"0"0"1"0"0,0 0-1 0 0,1-1 1 0 0,-1 1 0 0 0,-2-10-1 0 0,5 12 24 0 0,-1 0 0 0 0,1-1 0 0 0,-1 1 0 0 0,0 0 0 0 0,0 0 0 0 0,0 0 0 0 0,-1 1-1 0 0,1-1 1 0 0,-1 0 0 0 0,0 1 0 0 0,0 0 0 0 0,0 0 0 0 0,-1 0 0 0 0,1 0 0 0 0,-1 0 0 0 0,-5-3 0 0 0,7 6 13 0 0,-1-1 0 0 0,1 1 1 0 0,0-1-1 0 0,-1 1 0 0 0,1 0 1 0 0,0 0-1 0 0,-1 0 0 0 0,1 1 1 0 0,0-1-1 0 0,-1 0 1 0 0,1 1-1 0 0,0 0 0 0 0,0-1 1 0 0,-1 1-1 0 0,1 0 0 0 0,0 0 1 0 0,0 0-1 0 0,0 1 0 0 0,0-1 1 0 0,-3 2-1 0 0,-5 5 65 0 0,1 0 0 0 0,-14 15 0 0 0,17-17-7 0 0,-24 25 431 0 0,1 1 1 0 0,2 2-1 0 0,-46 73 0 0 0,62-88-359 0 0,1 0 0 0 0,1 1 0 0 0,1 0 0 0 0,1 1 0 0 0,0 0 0 0 0,2 0 0 0 0,0 0 0 0 0,1 1-1 0 0,-1 39 1 0 0,5-51-119 0 0,0 0 0 0 0,1 0 0 0 0,1 0 0 0 0,-1-1 0 0 0,2 1-1 0 0,-1 0 1 0 0,1-1 0 0 0,1 0 0 0 0,0 1 0 0 0,0-1 0 0 0,1-1 0 0 0,0 1-1 0 0,0-1 1 0 0,1 0 0 0 0,0 0 0 0 0,0 0 0 0 0,1-1 0 0 0,9 8 0 0 0,-4-6-18 0 0,0 0 1 0 0,0-1-1 0 0,1 0 1 0 0,1-1-1 0 0,-1 0 1 0 0,1-1 0 0 0,0-1-1 0 0,0 0 1 0 0,1-1-1 0 0,-1-1 1 0 0,22 3-1 0 0,-6-3-2 0 0,-1-2-1 0 0,0-1 0 0 0,1-1 1 0 0,-1-1-1 0 0,0-2 0 0 0,0-1 0 0 0,46-13 1 0 0,-49 9-2 0 0,-1 0 1 0 0,-1-1 0 0 0,1-2 0 0 0,-2 0-1 0 0,0-2 1 0 0,0 0 0 0 0,-2-2-1 0 0,33-29 1 0 0,-43 34-28 0 0,-1 0 1 0 0,0-1-1 0 0,-1 0 1 0 0,0-1-1 0 0,-1 0 0 0 0,0 0 1 0 0,-1-1-1 0 0,-1 0 1 0 0,0 0-1 0 0,-1-1 0 0 0,6-24 1 0 0,-10 33 16 0 0,0 0 0 0 0,0-1 0 0 0,0 1 0 0 0,-1 0 0 0 0,0-1 0 0 0,0 1 0 0 0,-1-1 0 0 0,1 1 0 0 0,-1 0 0 0 0,-1-1 0 0 0,1 1 0 0 0,-1 0 0 0 0,0 0 0 0 0,-1 0 0 0 0,0 0 0 0 0,1 1 0 0 0,-2-1 0 0 0,1 1 0 0 0,-1-1 0 0 0,0 1 0 0 0,0 0 0 0 0,0 1 0 0 0,0-1 0 0 0,-1 1 0 0 0,0 0 0 0 0,0 0 0 0 0,0 0 0 0 0,-1 1 0 0 0,1-1 0 0 0,-7-2 0 0 0,-2 1-5 0 0,-1-1 0 0 0,1 2 1 0 0,-1 0-1 0 0,1 0 0 0 0,-1 2 1 0 0,0-1-1 0 0,-1 2 0 0 0,-26 1 1 0 0,-10 3-329 0 0,-61 12 0 0 0,94-12 179 0 0,-49 9-501 0 0,0 3-281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6:54.456"/>
    </inkml:context>
    <inkml:brush xml:id="br0">
      <inkml:brushProperty name="width" value="0.1" units="cm"/>
      <inkml:brushProperty name="height" value="0.1" units="cm"/>
      <inkml:brushProperty name="color" value="#E71224"/>
    </inkml:brush>
  </inkml:definitions>
  <inkml:trace contextRef="#ctx0" brushRef="#br0">1 186 6469 0 0,'-1'-1'24'0'0,"1"-1"1"0"0,0 0-1 0 0,0 1 1 0 0,0-1-1 0 0,1 0 1 0 0,-1 0-1 0 0,0 1 1 0 0,1-1-1 0 0,-1 0 1 0 0,1 1 0 0 0,-1-1-1 0 0,1 1 1 0 0,0-1-1 0 0,0 0 1 0 0,0 1-1 0 0,-1 0 1 0 0,2-1-1 0 0,-1 1 1 0 0,0-1-1 0 0,1 0 1 0 0,27-27 1026 0 0,-28 28-1014 0 0,0 1-1 0 0,-1-1 1 0 0,1 0-1 0 0,0 1 1 0 0,0-1-1 0 0,0 1 1 0 0,0-1-1 0 0,0 1 1 0 0,0 0-1 0 0,0-1 1 0 0,0 1-1 0 0,1 0 1 0 0,-1 0-1 0 0,0 0 1 0 0,0 0-1 0 0,0 0 1 0 0,0 0-1 0 0,0 0 1 0 0,0 0-1 0 0,0 0 1 0 0,1 1-1 0 0,1 0 38 0 0,0 0 0 0 0,0 0 1 0 0,-1 0-1 0 0,1 0 0 0 0,-1 1 0 0 0,1-1 0 0 0,3 4 0 0 0,1 1 76 0 0,-1 0-1 0 0,-1 0 0 0 0,1 0 1 0 0,6 11-1 0 0,0 5 21 0 0,-1 0 0 0 0,-1 1-1 0 0,-2 1 1 0 0,0-1 0 0 0,9 49 0 0 0,-9-38-136 0 0,22 63 0 0 0,-27-89-27 0 0,7 16-7 0 0,-10-23 0 0 0,1 0 1 0 0,-1 0 0 0 0,1 0-1 0 0,-1 0 1 0 0,1 0-1 0 0,-1 0 1 0 0,1 0 0 0 0,0 0-1 0 0,0 0 1 0 0,-1-1 0 0 0,1 1-1 0 0,0 0 1 0 0,0 0 0 0 0,0-1-1 0 0,0 1 1 0 0,0-1-1 0 0,1 1 1 0 0,-1-1 0 0 0,-1 0-1 0 0,1 0 1 0 0,0 0 0 0 0,-1-1 0 0 0,1 1-1 0 0,0 0 1 0 0,-1-1 0 0 0,1 1 0 0 0,-1-1-1 0 0,1 1 1 0 0,-1 0 0 0 0,1-1 0 0 0,-1 1-1 0 0,1-1 1 0 0,-1 1 0 0 0,1-1-1 0 0,-1 0 1 0 0,0 1 0 0 0,1-1 0 0 0,-1 1-1 0 0,1-2 1 0 0,9-18-13 0 0,-8 14 13 0 0,25-47-6 0 0,2 2 0 0 0,2 2 1 0 0,2 0-1 0 0,2 3 0 0 0,2 0 1 0 0,67-62-1 0 0,-92 97-59 0 0,0 0 1 0 0,1 1-1 0 0,1 0 0 0 0,-1 1 1 0 0,1 0-1 0 0,1 1 0 0 0,0 1 1 0 0,0 0-1 0 0,20-5 0 0 0,-31 11-48 0 0,0 0-1 0 0,-1 0 1 0 0,1 1-1 0 0,0 0 1 0 0,0-1 0 0 0,0 1-1 0 0,0 1 1 0 0,0-1-1 0 0,0 1 1 0 0,0-1-1 0 0,0 1 1 0 0,0 0-1 0 0,0 0 1 0 0,5 3-1 0 0,6 8-729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6:54.934"/>
    </inkml:context>
    <inkml:brush xml:id="br0">
      <inkml:brushProperty name="width" value="0.1" units="cm"/>
      <inkml:brushProperty name="height" value="0.1" units="cm"/>
      <inkml:brushProperty name="color" value="#E71224"/>
    </inkml:brush>
  </inkml:definitions>
  <inkml:trace contextRef="#ctx0" brushRef="#br0">1 194 7197 0 0,'21'-47'195'0'0,"-15"38"-5"0"0,-9 14-60 0 0,-7 17-127 0 0,8-16 38 0 0,0 1 0 0 0,0-1-1 0 0,1 1 1 0 0,0-1-1 0 0,0 1 1 0 0,0 0-1 0 0,1 0 1 0 0,0-1 0 0 0,0 1-1 0 0,1 0 1 0 0,-1 0-1 0 0,4 9 1 0 0,-3-12 22 0 0,1 1 1 0 0,0-1-1 0 0,1 1 1 0 0,-1-1-1 0 0,1 0 1 0 0,0 0-1 0 0,0 0 1 0 0,0 0-1 0 0,0 0 1 0 0,1-1-1 0 0,-1 1 1 0 0,1-1-1 0 0,0 0 1 0 0,0 0-1 0 0,0 0 1 0 0,0-1-1 0 0,9 4 1 0 0,2 1-19 0 0,-1-1 0 0 0,1 0 1 0 0,0-1-1 0 0,17 3 0 0 0,-26-7-34 0 0,-1 0-1 0 0,1-1 0 0 0,-1 0 1 0 0,1 0-1 0 0,-1 0 1 0 0,1-1-1 0 0,-1 1 0 0 0,0-1 1 0 0,1-1-1 0 0,-1 1 0 0 0,0-1 1 0 0,0 0-1 0 0,0 0 0 0 0,0 0 1 0 0,9-7-1 0 0,40-30-131 0 0,50-49 0 0 0,-58 47-157 0 0,77-52 1 0 0,-106 82 222 0 0,1 0 0 0 0,0 2 1 0 0,1 0-1 0 0,0 1 1 0 0,0 1-1 0 0,1 1 1 0 0,0 0-1 0 0,30-3 0 0 0,-34 7-332 0 0,0 0 0 0 0,0 1 0 0 0,1 1 0 0 0,28 4 0 0 0,-11 5-566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6:55.429"/>
    </inkml:context>
    <inkml:brush xml:id="br0">
      <inkml:brushProperty name="width" value="0.1" units="cm"/>
      <inkml:brushProperty name="height" value="0.1" units="cm"/>
      <inkml:brushProperty name="color" value="#E71224"/>
    </inkml:brush>
  </inkml:definitions>
  <inkml:trace contextRef="#ctx0" brushRef="#br0">0 389 6565 0 0,'2'0'252'0'0,"-2"0"-242"0"0,0 0 1 0 0,1 0-1 0 0,-1 0 0 0 0,0 0 1 0 0,1 0-1 0 0,-1 0 1 0 0,0 0-1 0 0,1 0 1 0 0,-1 0-1 0 0,0 0 0 0 0,0 1 1 0 0,1-1-1 0 0,-1 0 1 0 0,0 0-1 0 0,0 0 1 0 0,1 0-1 0 0,-1 1 1 0 0,0-1-1 0 0,0 0 0 0 0,1 0 1 0 0,-1 0-1 0 0,0 1 1 0 0,0-1-1 0 0,0 0 1 0 0,1 0-1 0 0,-1 1 0 0 0,0-1 1 0 0,0 0-1 0 0,0 1 1 0 0,0-1-1 0 0,0 0 1 0 0,1 0-1 0 0,-1 1 0 0 0,0-1 1 0 0,0 0-1 0 0,0 1 1 0 0,0-1-1 0 0,0 0 1 0 0,0 1-1 0 0,0-1 1 0 0,0 0-1 0 0,0 1 0 0 0,0-1 1 0 0,-1 0-1 0 0,1 0 1 0 0,0 1-1 0 0,0-1 1 0 0,0 1-1 0 0,1 22 731 0 0,9 46-1 0 0,0 7 107 0 0,-9-70-797 0 0,-1-1-1 0 0,1 1 1 0 0,0 0 0 0 0,1 0-1 0 0,-1-1 1 0 0,1 1-1 0 0,0-1 1 0 0,5 9 0 0 0,-6-12-32 0 0,0-1-1 0 0,-1 0 1 0 0,1 0 0 0 0,0 1 0 0 0,0-1 0 0 0,1 0 0 0 0,-1 0 0 0 0,0 0 0 0 0,0 0 0 0 0,0 0 0 0 0,1 0 0 0 0,-1 0 0 0 0,0-1-1 0 0,1 1 1 0 0,-1 0 0 0 0,1-1 0 0 0,-1 1 0 0 0,1-1 0 0 0,-1 0 0 0 0,1 1 0 0 0,-1-1 0 0 0,1 0 0 0 0,-1 0 0 0 0,1 0 0 0 0,0 0-1 0 0,-1 0 1 0 0,1 0 0 0 0,-1 0 0 0 0,1-1 0 0 0,-1 1 0 0 0,1 0 0 0 0,-1-1 0 0 0,1 0 0 0 0,-1 1 0 0 0,3-2 0 0 0,30-17 52 0 0,-2-1 1 0 0,55-44 0 0 0,-19 13-65 0 0,290-187-18 0 0,-266 183-572 0 0,198-83-1 0 0,-259 126 0 0 0,-1 2-1 0 0,2 1 1 0 0,62-10 0 0 0,-39 14-542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6:35.761"/>
    </inkml:context>
    <inkml:brush xml:id="br0">
      <inkml:brushProperty name="width" value="0.1" units="cm"/>
      <inkml:brushProperty name="height" value="0.1" units="cm"/>
      <inkml:brushProperty name="color" value="#E71224"/>
    </inkml:brush>
  </inkml:definitions>
  <inkml:trace contextRef="#ctx0" brushRef="#br0">33 81 6721 0 0,'-19'-49'710'0'0,"11"32"-189"0"0,2 3 666 0 0,10 13-730 0 0,7 8-299 0 0,-5-1-111 0 0,1 0 0 0 0,-1 0 0 0 0,0 1 1 0 0,0 0-1 0 0,0 0 0 0 0,-1 0 0 0 0,0 1 1 0 0,-1 0-1 0 0,0 0 0 0 0,0 0 1 0 0,-1 0-1 0 0,0 0 0 0 0,0 1 0 0 0,3 16 1 0 0,-1 11-144 0 0,0 0-1 0 0,-2 50 1 0 0,-1-37-322 0 0,4 41-1029 0 0,-3-42 435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6:36.118"/>
    </inkml:context>
    <inkml:brush xml:id="br0">
      <inkml:brushProperty name="width" value="0.1" units="cm"/>
      <inkml:brushProperty name="height" value="0.1" units="cm"/>
      <inkml:brushProperty name="color" value="#E71224"/>
    </inkml:brush>
  </inkml:definitions>
  <inkml:trace contextRef="#ctx0" brushRef="#br0">67 1 6125 0 0,'-10'11'193'0'0,"5"-5"-41"0"0,0 0 1 0 0,0 0-1 0 0,0 0 0 0 0,1 0 0 0 0,-1 1 1 0 0,-5 13-1 0 0,3-7 339 0 0,5-12-411 0 0,1 0 0 0 0,0 1 0 0 0,0-1 0 0 0,0 1 0 0 0,1-1 0 0 0,-1 1 0 0 0,0-1 0 0 0,0 1 0 0 0,1-1 0 0 0,-1 1 0 0 0,0 2 0 0 0,1 3 127 0 0,0 1 1 0 0,1 0 0 0 0,-1 0-1 0 0,1-1 1 0 0,1 1-1 0 0,-1-1 1 0 0,1 1-1 0 0,1-1 1 0 0,4 11 0 0 0,-1-2-76 0 0,3 10-175 0 0,-1 0-1 0 0,-2 1 1 0 0,-1 0-1 0 0,0 0 0 0 0,-3 0 1 0 0,0 1-1 0 0,-3 41 1 0 0,-2 20-1745 0 0,3 0 0 0 0,22 161 0 0 0,-16-212 1282 0 0,-2 1 57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6:36.455"/>
    </inkml:context>
    <inkml:brush xml:id="br0">
      <inkml:brushProperty name="width" value="0.1" units="cm"/>
      <inkml:brushProperty name="height" value="0.1" units="cm"/>
      <inkml:brushProperty name="color" value="#E71224"/>
    </inkml:brush>
  </inkml:definitions>
  <inkml:trace contextRef="#ctx0" brushRef="#br0">94 1 4076 0 0,'-13'19'145'0'0,"0"0"0"0"0,1 1 0 0 0,0 1 0 0 0,2 0 0 0 0,-14 41 0 0 0,22-53-17 0 0,-1 1-1 0 0,2 0 0 0 0,-1 1 1 0 0,1-1-1 0 0,1 0 0 0 0,0 13 1 0 0,11 63 691 0 0,-8-68-683 0 0,18 103 1325 0 0,56 176 0 0 0,-72-280-1402 0 0,0 0 0 0 0,-2 0 0 0 0,0 0 0 0 0,1 34 0 0 0,-4-42-204 0 0,0-1 0 0 0,-1 1 1 0 0,0 0-1 0 0,-1 0 0 0 0,0 0 0 0 0,0-1 1 0 0,-1 1-1 0 0,0-1 0 0 0,0 0 0 0 0,-1 0 1 0 0,-8 13-1 0 0,-4 0-855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6:41.784"/>
    </inkml:context>
    <inkml:brush xml:id="br0">
      <inkml:brushProperty name="width" value="0.1" units="cm"/>
      <inkml:brushProperty name="height" value="0.1" units="cm"/>
      <inkml:brushProperty name="color" value="#E71224"/>
    </inkml:brush>
  </inkml:definitions>
  <inkml:trace contextRef="#ctx0" brushRef="#br0">1 242 8133 0 0,'0'-13'-68'0'0,"0"0"53"0"0,0 0 0 0 0,0 1 1 0 0,1-1-1 0 0,1 0 0 0 0,0 1 0 0 0,5-15 0 0 0,1-4 108 0 0,8-20 79 0 0,-15 47-132 0 0,1 1 1 0 0,-1 0 0 0 0,1 0 0 0 0,0 0 0 0 0,0 1 0 0 0,0-1 0 0 0,0 0 0 0 0,1 1 0 0 0,-1-1 0 0 0,1 1 0 0 0,-1 0 0 0 0,6-4-1 0 0,-7 6-25 0 0,0-1 0 0 0,0 1 0 0 0,0-1 0 0 0,0 1-1 0 0,0-1 1 0 0,1 1 0 0 0,-1 0 0 0 0,0-1 0 0 0,0 1-1 0 0,0 0 1 0 0,0 0 0 0 0,0 0 0 0 0,1 0-1 0 0,-1 0 1 0 0,0 0 0 0 0,0 0 0 0 0,0 0 0 0 0,0 0-1 0 0,0 1 1 0 0,0-1 0 0 0,1 0 0 0 0,-1 1 0 0 0,0-1-1 0 0,0 1 1 0 0,1 1 0 0 0,1 0 15 0 0,-1 0 1 0 0,0 0-1 0 0,0 0 1 0 0,0 1-1 0 0,0-1 1 0 0,0 1-1 0 0,0-1 1 0 0,-1 1-1 0 0,3 4 1 0 0,1 6 75 0 0,-1 0 1 0 0,0 0-1 0 0,3 19 1 0 0,10 89 352 0 0,3 15-263 0 0,-15-112-170 0 0,1 0 1 0 0,1 0 0 0 0,17 35 0 0 0,-20-49-24 0 0,4 8-5 0 0,1-1 0 0 0,1 0 1 0 0,13 19-1 0 0,-22-36-1 0 0,-1 0 1 0 0,1 0-1 0 0,-1 0 1 0 0,1 0-1 0 0,-1 0 1 0 0,1 0-1 0 0,-1 0 1 0 0,1 0-1 0 0,-1 0 1 0 0,1-1-1 0 0,-1 1 1 0 0,1 0-1 0 0,-1 0 0 0 0,1 0 1 0 0,-1-1-1 0 0,1 1 1 0 0,-1 0-1 0 0,1-1 1 0 0,-1 1-1 0 0,0 0 1 0 0,1-1-1 0 0,-1 1 1 0 0,0-1-1 0 0,1 1 1 0 0,-1 0-1 0 0,0-1 1 0 0,0 1-1 0 0,1-2 0 0 0,12-15-98 0 0,-13 17 97 0 0,24-36-71 0 0,-2-1-1 0 0,-2 0 1 0 0,-1-2 0 0 0,-2 0-1 0 0,-2-1 1 0 0,11-46-1 0 0,-5 12 3 0 0,-17 70 48 0 0,-1 11 4 0 0,1 17-8 0 0,-4-20 23 0 0,1-2 6 0 0,8 57 5 0 0,2 1 0 0 0,31 91 0 0 0,-1-50 14 0 0,-19-48-21 0 0,-1 0 1 0 0,13 59 0 0 0,-34-109 1 0 0,1 0 1 0 0,0 0-1 0 0,-1 0 1 0 0,0 0-1 0 0,0 0 1 0 0,0 0-1 0 0,0 0 1 0 0,0-1-1 0 0,0 1 1 0 0,-1 0-1 0 0,1 0 1 0 0,-1 0-1 0 0,0 0 1 0 0,0-1 0 0 0,0 1-1 0 0,0 0 1 0 0,0-1-1 0 0,-1 1 1 0 0,1-1-1 0 0,-1 1 1 0 0,0-1-1 0 0,-2 3 1 0 0,1-2 0 0 0,-1-1 1 0 0,1 1 0 0 0,-1-1-1 0 0,1 0 1 0 0,-1 0-1 0 0,0 0 1 0 0,0 0-1 0 0,0-1 1 0 0,0 0 0 0 0,0 1-1 0 0,0-2 1 0 0,0 1-1 0 0,-1 0 1 0 0,-6-1 0 0 0,-5 1-11 0 0,-1-2-1 0 0,0 0 1 0 0,1 0 0 0 0,0-2 0 0 0,-1 0 0 0 0,1-1 0 0 0,1-1 0 0 0,-1 0 0 0 0,0-1 0 0 0,-22-12 0 0 0,32 14-50 0 0,-1 0 0 0 0,1-1 0 0 0,0 0 0 0 0,0 1 1 0 0,0-2-1 0 0,1 1 0 0 0,0-1 0 0 0,0 0 0 0 0,0 0 0 0 0,-7-12 0 0 0,10 12-24 0 0,-1 0 0 0 0,1 1 0 0 0,0-1 0 0 0,1 0 0 0 0,-1 0-1 0 0,1-1 1 0 0,1 1 0 0 0,-1 0 0 0 0,1 0 0 0 0,0 0 0 0 0,0 0 0 0 0,1-1-1 0 0,-1 1 1 0 0,1 0 0 0 0,2-6 0 0 0,0 2-91 0 0,0 0 1 0 0,1 1-1 0 0,0 0 1 0 0,1-1-1 0 0,-1 1 0 0 0,2 1 1 0 0,-1-1-1 0 0,1 1 1 0 0,0 0-1 0 0,9-8 1 0 0,10-3-496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6:42.138"/>
    </inkml:context>
    <inkml:brush xml:id="br0">
      <inkml:brushProperty name="width" value="0.1" units="cm"/>
      <inkml:brushProperty name="height" value="0.1" units="cm"/>
      <inkml:brushProperty name="color" value="#E71224"/>
    </inkml:brush>
  </inkml:definitions>
  <inkml:trace contextRef="#ctx0" brushRef="#br0">174 145 5328 0 0,'3'-2'36'0'0,"0"1"0"0"0,0-1 0 0 0,0 1-1 0 0,0-1 1 0 0,-1 0 0 0 0,1 0-1 0 0,0 0 1 0 0,-1-1 0 0 0,0 1-1 0 0,1 0 1 0 0,-1-1 0 0 0,0 0 0 0 0,0 1-1 0 0,1-4 1 0 0,-2 4-5 0 0,-1 1 0 0 0,1-1 0 0 0,-1 1 0 0 0,0-1 0 0 0,1 1 0 0 0,-1-1 0 0 0,0 0 0 0 0,0 1 0 0 0,0-1 0 0 0,0 1 0 0 0,-1-1 0 0 0,1 0 0 0 0,0 1 0 0 0,0-1 0 0 0,-1 1 0 0 0,1-1 0 0 0,-1 1 0 0 0,0-1 0 0 0,1 1 0 0 0,-1 0 0 0 0,0-1 0 0 0,0 1 0 0 0,0 0 0 0 0,0 0 0 0 0,0-1 0 0 0,0 1 1 0 0,0 0-1 0 0,0 0 0 0 0,-1 0 0 0 0,1 0 0 0 0,-3-1 0 0 0,-2-1-9 0 0,1 0 0 0 0,-1 0 0 0 0,-1 0 0 0 0,1 1 0 0 0,0 0 0 0 0,0 0 0 0 0,-1 1 0 0 0,1 0 0 0 0,-1 0 0 0 0,1 0 0 0 0,-14 1 0 0 0,14 0 17 0 0,1 0-1 0 0,-1 0 0 0 0,0 1 1 0 0,0 0-1 0 0,0 0 1 0 0,1 1-1 0 0,-1-1 1 0 0,1 1-1 0 0,-1 0 1 0 0,1 1-1 0 0,0-1 0 0 0,0 1 1 0 0,-9 6-1 0 0,12-7-22 0 0,0 0-1 0 0,0-1 1 0 0,1 1 0 0 0,-1 0-1 0 0,0 0 1 0 0,1 0-1 0 0,0 1 1 0 0,-1-1-1 0 0,1 0 1 0 0,0 0-1 0 0,0 1 1 0 0,0-1-1 0 0,0 1 1 0 0,1-1-1 0 0,-1 1 1 0 0,1-1-1 0 0,-1 1 1 0 0,1-1 0 0 0,0 1-1 0 0,0-1 1 0 0,0 1-1 0 0,0-1 1 0 0,1 1-1 0 0,-1-1 1 0 0,1 1-1 0 0,-1-1 1 0 0,1 1-1 0 0,0-1 1 0 0,0 1-1 0 0,0-1 1 0 0,0 0-1 0 0,1 0 1 0 0,-1 1-1 0 0,0-1 1 0 0,1 0 0 0 0,0 0-1 0 0,1 1 1 0 0,3 4-11 0 0,0-1 1 0 0,1 0-1 0 0,0 0 1 0 0,0-1 0 0 0,0 0-1 0 0,0 0 1 0 0,1-1-1 0 0,0 0 1 0 0,13 5-1 0 0,-9-5-5 0 0,1-1-1 0 0,0 0 0 0 0,0-1 0 0 0,0 0 0 0 0,0-1 0 0 0,0-1 0 0 0,1 0 0 0 0,-1-1 1 0 0,0 0-1 0 0,0-1 0 0 0,0 0 0 0 0,0-1 0 0 0,-1-1 0 0 0,1 0 0 0 0,17-8 0 0 0,-28 11 2 0 0,-1 0 0 0 0,1 0 0 0 0,0 0 0 0 0,-1 0 0 0 0,1-1 0 0 0,-1 1 0 0 0,1 0 0 0 0,-1-1 0 0 0,0 1 0 0 0,0-1 0 0 0,1 0 0 0 0,-1 1 0 0 0,0-1 0 0 0,0 0 0 0 0,-1 0-1 0 0,1 1 1 0 0,0-1 0 0 0,0 0 0 0 0,0-3 0 0 0,-1 2 0 0 0,0 0 0 0 0,0 0 0 0 0,0 0 0 0 0,0 0-1 0 0,-1 0 1 0 0,1 0 0 0 0,-1 0 0 0 0,0 0 0 0 0,0 0 0 0 0,0 0-1 0 0,-2-3 1 0 0,-4-7-2 0 0,0 1-1 0 0,-1 0 1 0 0,0 1-1 0 0,-13-13 1 0 0,19 21-1 0 0,2 3 3 0 0,-30-32-19 0 0,28 30 18 0 0,0 0-1 0 0,-1 0 1 0 0,1 0 0 0 0,0 1 0 0 0,-1-1 0 0 0,1 1-1 0 0,-1-1 1 0 0,1 1 0 0 0,-1 0 0 0 0,0 0 0 0 0,1 0 0 0 0,-6-1-1 0 0,7 2 1 0 0,1 0 0 0 0,-1 0-1 0 0,1 0 1 0 0,0 1 0 0 0,-1-1-1 0 0,1 0 1 0 0,-1 0 0 0 0,1 1-1 0 0,0-1 1 0 0,-1 0 0 0 0,1 1-1 0 0,0-1 1 0 0,-1 0-1 0 0,1 1 1 0 0,0-1 0 0 0,0 1-1 0 0,-1-1 1 0 0,1 0 0 0 0,0 1-1 0 0,0-1 1 0 0,0 1 0 0 0,0-1-1 0 0,0 1 1 0 0,-1-1 0 0 0,1 1-1 0 0,0-1 1 0 0,0 1-1 0 0,0-1 1 0 0,0 0 0 0 0,0 1-1 0 0,0-1 1 0 0,0 1 0 0 0,1-1-1 0 0,-1 1 1 0 0,0-1 0 0 0,0 1-1 0 0,0-1 1 0 0,0 1 0 0 0,1 0-1 0 0,5 20 7 0 0,7 7-210 0 0,1 0 1 0 0,22 33-1 0 0,-17-33-287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16.840"/>
    </inkml:context>
    <inkml:brush xml:id="br0">
      <inkml:brushProperty name="width" value="0.1" units="cm"/>
      <inkml:brushProperty name="height" value="0.1" units="cm"/>
      <inkml:brushProperty name="color" value="#E71224"/>
    </inkml:brush>
  </inkml:definitions>
  <inkml:trace contextRef="#ctx0" brushRef="#br0">47 102 8429 0 0,'0'0'18'0'0,"0"0"1"0"0,0 0-1 0 0,0 0 1 0 0,0 0-1 0 0,0 0 0 0 0,0 0 1 0 0,0 0-1 0 0,0-1 1 0 0,0 1-1 0 0,0 0 1 0 0,0 0-1 0 0,0 0 0 0 0,0 0 1 0 0,-1 0-1 0 0,1 0 1 0 0,0 0-1 0 0,0 0 1 0 0,0 0-1 0 0,0 0 0 0 0,0 0 1 0 0,0 0-1 0 0,0 0 1 0 0,0 0-1 0 0,0 0 1 0 0,0 0-1 0 0,-1 0 1 0 0,1 0-1 0 0,0 0 0 0 0,0-1 1 0 0,0 1-1 0 0,0 0 1 0 0,0 0-1 0 0,0 0 1 0 0,0 1-1 0 0,0-1 0 0 0,0 0 1 0 0,-1 0-1 0 0,1 0 1 0 0,0 0-1 0 0,0 0 1 0 0,0 0-1 0 0,0 0 1 0 0,0 0-1 0 0,0 0 0 0 0,0 0 1 0 0,0 0-1 0 0,0 0 1 0 0,0 0-1 0 0,-1 0 1 0 0,1 0-1 0 0,0 0 0 0 0,0 0 1 0 0,0 0-1 0 0,0 0 1 0 0,0 1-1 0 0,0-1 1 0 0,0 0-1 0 0,0 0 0 0 0,0 0 1 0 0,0 0-1 0 0,0 0 1 0 0,0 0-1 0 0,-1 1 33 0 0,-1 0-1 0 0,1 0 0 0 0,0 0 1 0 0,0-1-1 0 0,0 1 0 0 0,0 1 1 0 0,0-1-1 0 0,0 0 0 0 0,1 0 1 0 0,-1 0-1 0 0,0 0 1 0 0,0 1-1 0 0,1-1 0 0 0,-1 0 1 0 0,1 0-1 0 0,-1 1 0 0 0,1-1 1 0 0,0 1-1 0 0,-1-1 0 0 0,1 3 1 0 0,-5 37-195 0 0,4-26 210 0 0,-4 67 402 0 0,3 0 0 0 0,18 161 0 0 0,1 46-85 0 0,-18-281-467 0 0,-2-8-111 0 0,-6-14-402 0 0,-7-21-534 0 0,11 13 542 0 0,0 1 0 0 0,2-1 0 0 0,-2-40 0 0 0,7-67-192 0 0,-1 105 711 0 0,2-36 20 0 0,-1-31 510 0 0,4 1 1 0 0,24-118 0 0 0,-29 204-347 0 0,0 0 1 0 0,1 1-1 0 0,-1-1 1 0 0,1 1-1 0 0,0 0 1 0 0,0 0-1 0 0,1-1 1 0 0,-1 1-1 0 0,0 1 1 0 0,1-1-1 0 0,0 0 0 0 0,0 1 1 0 0,0-1-1 0 0,0 1 1 0 0,0 0-1 0 0,0 0 1 0 0,1 0-1 0 0,-1 0 1 0 0,1 1-1 0 0,6-3 1 0 0,9-2-24 0 0,-1 1 1 0 0,38-5-1 0 0,-45 8-23 0 0,121-13-17 0 0,0 5 1 0 0,1 6-1 0 0,168 17 0 0 0,397 77-121 0 0,-510-62 68 0 0,133 21-3 0 0,405 56 12 0 0,-450-64 421 0 0,-256-35 451 0 0,-20-6-805 0 0,-1 1 1 0 0,0 0-1 0 0,1-1 1 0 0,-1 1 0 0 0,1-1-1 0 0,-1 1 1 0 0,0-1-1 0 0,1 1 1 0 0,-1-1 0 0 0,0 1-1 0 0,1-1 1 0 0,-1 0-1 0 0,0 1 1 0 0,0-1 0 0 0,0 0-1 0 0,1 0 1 0 0,-1 1-1 0 0,0-1 1 0 0,0 0 0 0 0,-1 0-1 0 0,-17 4 568 0 0,17-4-626 0 0,1 0 0 0 0,0 0 0 0 0,-1 0 0 0 0,1 0-1 0 0,0 0 1 0 0,0 0 0 0 0,-1 1 0 0 0,1-1 0 0 0,0 1-1 0 0,0-1 1 0 0,-1 1 0 0 0,1-1 0 0 0,0 1 0 0 0,0 0 0 0 0,0 0-1 0 0,0-1 1 0 0,0 1 0 0 0,0 0 0 0 0,0 0 0 0 0,0 0 0 0 0,0 0-1 0 0,1 0 1 0 0,-1 0 0 0 0,0 0 0 0 0,1 0 0 0 0,-1 1 0 0 0,0-1-1 0 0,1 0 1 0 0,-1 2 0 0 0,-4 10 25 0 0,1-1 0 0 0,1 1 0 0 0,0 0 0 0 0,1 0 0 0 0,0 0 0 0 0,0 22 0 0 0,8 79 293 0 0,17 19-182 0 0,-3-20-99 0 0,-8-31 32 0 0,4-1 0 0 0,36 107 0 0 0,-49-173 203 0 0,-15-15 276 0 0,-1-2-555 0 0,-208-41 211 0 0,-215-44-930 0 0,-835-123 322 0 0,349 113-644 0 0,911 96 631 0 0,-9-1-2442 0 0,28 2 154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6:43.038"/>
    </inkml:context>
    <inkml:brush xml:id="br0">
      <inkml:brushProperty name="width" value="0.1" units="cm"/>
      <inkml:brushProperty name="height" value="0.1" units="cm"/>
      <inkml:brushProperty name="color" value="#E71224"/>
    </inkml:brush>
  </inkml:definitions>
  <inkml:trace contextRef="#ctx0" brushRef="#br0">0 165 7389 0 0,'10'-37'-87'0'0,"24"-90"583"0"0,-40 242 387 0 0,4-53-873 0 0,2 0 0 0 0,3 0-1 0 0,18 105 1 0 0,-19-157-208 0 0,0-1 0 0 0,2 1 0 0 0,-1-1 0 0 0,6 12 0 0 0,2 4-627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6:43.659"/>
    </inkml:context>
    <inkml:brush xml:id="br0">
      <inkml:brushProperty name="width" value="0.1" units="cm"/>
      <inkml:brushProperty name="height" value="0.1" units="cm"/>
      <inkml:brushProperty name="color" value="#E71224"/>
    </inkml:brush>
  </inkml:definitions>
  <inkml:trace contextRef="#ctx0" brushRef="#br0">17 281 5909 0 0,'-8'-10'599'0'0,"7"9"-297"0"0,0 6-42 0 0,1-1-187 0 0,-4 27-58 0 0,2 0 0 0 0,1 0 0 0 0,2 0 0 0 0,1 0 0 0 0,1 0 1 0 0,2 0-1 0 0,16 58 0 0 0,-18-80-17 0 0,-2-3 5 0 0,1 0 1 0 0,1 1-1 0 0,-1-1 1 0 0,4 6-1 0 0,-8-62 161 0 0,-9-32-192 0 0,4 30-3 0 0,-3-95-1 0 0,10 130 27 0 0,2-1 1 0 0,0 1-1 0 0,0-1 0 0 0,2 1 0 0 0,0 0 0 0 0,1 0 0 0 0,1 0 1 0 0,0 1-1 0 0,12-22 0 0 0,-13 29 2 0 0,1 0 0 0 0,-1 1-1 0 0,1-1 1 0 0,1 2 0 0 0,-1-1 0 0 0,1 1 0 0 0,1 0 0 0 0,-1 0-1 0 0,11-7 1 0 0,-12 11 2 0 0,-1 0 0 0 0,1 0 1 0 0,0 0-1 0 0,0 1 0 0 0,0 0 0 0 0,0 0 0 0 0,1 1 0 0 0,-1-1 1 0 0,0 1-1 0 0,1 1 0 0 0,-1-1 0 0 0,0 1 0 0 0,1 0 0 0 0,-1 1 1 0 0,12 1-1 0 0,-7 0-1 0 0,-1 1 1 0 0,0 0 0 0 0,0 1 0 0 0,0 0 0 0 0,0 0 0 0 0,0 1-1 0 0,-1 0 1 0 0,0 1 0 0 0,0 0 0 0 0,0 1 0 0 0,15 14-1 0 0,-21-17 4 0 0,1 0 0 0 0,-1 0 0 0 0,1 0-1 0 0,-1 0 1 0 0,0 1 0 0 0,-1 0 0 0 0,1 0-1 0 0,-1-1 1 0 0,0 1 0 0 0,0 1-1 0 0,-1-1 1 0 0,1 0 0 0 0,-1 0 0 0 0,0 0-1 0 0,-1 1 1 0 0,1-1 0 0 0,-1 1 0 0 0,0-1-1 0 0,0 0 1 0 0,-1 1 0 0 0,0-1-1 0 0,0 0 1 0 0,0 1 0 0 0,0-1 0 0 0,-3 7-1 0 0,1-6 0 0 0,-1 0-1 0 0,1 0 1 0 0,-1-1-1 0 0,0 1 1 0 0,0-1-1 0 0,0 0 1 0 0,-1 0-1 0 0,0 0 1 0 0,0 0-1 0 0,0-1 1 0 0,-9 6-1 0 0,-7 3 62 0 0,-40 17 0 0 0,51-25-18 0 0,-24 10 324 0 0,-40 10-1 0 0,108-23-254 0 0,-6 1-111 0 0,12-1-5 0 0,61 11 1 0 0,-81-9 3 0 0,0 0 1 0 0,1 2 0 0 0,-2 1-1 0 0,35 15 1 0 0,-51-20-2 0 0,1 0 0 0 0,-1 0 0 0 0,0 0 0 0 0,0 1 0 0 0,0-1 0 0 0,0 1 1 0 0,0-1-1 0 0,-1 1 0 0 0,1 0 0 0 0,-1 0 0 0 0,1 0 0 0 0,-1 1 0 0 0,1 2 0 0 0,-2-4 0 0 0,0 0 0 0 0,-1-1 0 0 0,0 1 1 0 0,1 0-1 0 0,-1-1 0 0 0,0 1 0 0 0,0 0 0 0 0,0-1 0 0 0,0 1 0 0 0,0 0 1 0 0,0 0-1 0 0,0-1 0 0 0,-1 1 0 0 0,1 0 0 0 0,-1-1 0 0 0,1 1 0 0 0,-1 0 1 0 0,0-1-1 0 0,0 1 0 0 0,1-1 0 0 0,-1 1 0 0 0,0-1 0 0 0,0 0 0 0 0,0 1 1 0 0,-1-1-1 0 0,1 0 0 0 0,0 0 0 0 0,0 1 0 0 0,-1-1 0 0 0,-2 1 0 0 0,-3 3 2 0 0,-1-1-1 0 0,1 1 0 0 0,-1-2 0 0 0,0 1 1 0 0,1-1-1 0 0,-2-1 0 0 0,1 1 0 0 0,0-1 1 0 0,0-1-1 0 0,-11 1 0 0 0,-13 0-16 0 0,-43-2-1 0 0,62 0 8 0 0,-11-1-133 0 0,0-2-1 0 0,-40-7 1 0 0,55 8-34 0 0,1 0 0 0 0,0-1 0 0 0,-1 0 1 0 0,1 0-1 0 0,0-1 0 0 0,1 0 0 0 0,-1 0 0 0 0,1-1 0 0 0,-1 0 0 0 0,-11-10 1 0 0,8-1-579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6:44.034"/>
    </inkml:context>
    <inkml:brush xml:id="br0">
      <inkml:brushProperty name="width" value="0.1" units="cm"/>
      <inkml:brushProperty name="height" value="0.1" units="cm"/>
      <inkml:brushProperty name="color" value="#E71224"/>
    </inkml:brush>
  </inkml:definitions>
  <inkml:trace contextRef="#ctx0" brushRef="#br0">307 14 6785 0 0,'11'-1'-73'0'0,"-7"1"88"0"0,-1 0-1 0 0,0-1 1 0 0,0 1-1 0 0,1-1 1 0 0,-1 1-1 0 0,0-1 1 0 0,0 0 0 0 0,0 0-1 0 0,0-1 1 0 0,0 1-1 0 0,5-3 1 0 0,-36 9 315 0 0,-9 5 85 0 0,0 1 1 0 0,-56 25 0 0 0,79-30-283 0 0,1 1 0 0 0,-1 1 1 0 0,1 0-1 0 0,0 1 1 0 0,1 0-1 0 0,0 1 0 0 0,1 0 1 0 0,0 1-1 0 0,-14 17 1 0 0,22-23-93 0 0,-1 0 1 0 0,1 0 0 0 0,1 0-1 0 0,-1 0 1 0 0,1 1 0 0 0,0-1-1 0 0,0 1 1 0 0,0-1 0 0 0,1 1-1 0 0,0 0 1 0 0,0 0-1 0 0,0-1 1 0 0,1 1 0 0 0,0 0-1 0 0,0 0 1 0 0,0 0 0 0 0,1 0-1 0 0,0 0 1 0 0,2 7 0 0 0,0-5-23 0 0,0 1 1 0 0,1-1-1 0 0,0-1 1 0 0,0 1-1 0 0,1 0 1 0 0,0-1-1 0 0,0 0 1 0 0,0 0-1 0 0,1-1 1 0 0,0 1-1 0 0,1-1 1 0 0,8 6-1 0 0,-1-1-139 0 0,1-1-1 0 0,0-1 0 0 0,0 0 0 0 0,1-1 0 0 0,0-1 1 0 0,28 8-1 0 0,-32-11-229 0 0,1-1 1 0 0,0 0-1 0 0,0-2 1 0 0,0 1 0 0 0,0-1-1 0 0,0-1 1 0 0,0 0-1 0 0,0-1 1 0 0,20-4 0 0 0,-8-1-679 0 0</inkml:trace>
  <inkml:trace contextRef="#ctx0" brushRef="#br0" timeOffset="1">29 194 4964 0 0,'-13'-5'4'0'0,"5"0"-4"0"0,8 1 4 0 0,4 4-4 0 0,9 0 12 0 0,6 0-8 0 0,6 4-28 0 0,7 0-92 0 0,6 0-160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6:44.372"/>
    </inkml:context>
    <inkml:brush xml:id="br0">
      <inkml:brushProperty name="width" value="0.1" units="cm"/>
      <inkml:brushProperty name="height" value="0.1" units="cm"/>
      <inkml:brushProperty name="color" value="#E71224"/>
    </inkml:brush>
  </inkml:definitions>
  <inkml:trace contextRef="#ctx0" brushRef="#br0">18 83 7325 0 0,'-3'-6'61'0'0,"1"0"1"0"0,-1 0 0 0 0,1 0 0 0 0,0 0-1 0 0,0 0 1 0 0,1-1 0 0 0,0 1 0 0 0,0-1-1 0 0,0-11 1 0 0,1 18-52 0 0,0 0 1 0 0,0-1-1 0 0,0 1 0 0 0,0 0 1 0 0,0-1-1 0 0,0 1 0 0 0,0 0 1 0 0,0-1-1 0 0,0 1 0 0 0,0 0 1 0 0,0-1-1 0 0,1 1 0 0 0,-1 0 1 0 0,0-1-1 0 0,0 1 0 0 0,0 0 1 0 0,0 0-1 0 0,1-1 0 0 0,-1 1 1 0 0,0 0-1 0 0,0 0 0 0 0,0-1 1 0 0,1 1-1 0 0,-1 0 0 0 0,0 0 1 0 0,0 0-1 0 0,1-1 0 0 0,-1 1 1 0 0,0 0-1 0 0,0 0 0 0 0,1 0 1 0 0,-1 0-1 0 0,0 0 0 0 0,1-1 1 0 0,-1 1-1 0 0,0 0 0 0 0,1 0 1 0 0,-1 0-1 0 0,0 0 0 0 0,1 0 1 0 0,-1 0-1 0 0,0 0 0 0 0,1 0 1 0 0,-1 0-1 0 0,0 0 1 0 0,1 0-1 0 0,-1 1 0 0 0,0-1 1 0 0,0 0-1 0 0,1 0 0 0 0,-1 0 1 0 0,0 0-1 0 0,1 0 0 0 0,-1 1 1 0 0,0-1-1 0 0,0 0 0 0 0,1 0 1 0 0,-1 0-1 0 0,0 1 0 0 0,0-1 1 0 0,1 1-1 0 0,14 15 440 0 0,-5 6-31 0 0,14 40 1 0 0,-4-11-36 0 0,30 77 523 0 0,40 154 0 0 0,-83-256-847 0 0,-1 1 1 0 0,-2 0 0 0 0,0 0-1 0 0,-2 0 1 0 0,-2 41-1 0 0,-1-54-173 0 0,-1 0 0 0 0,0 0 0 0 0,-1 1 0 0 0,-1-1-1 0 0,0-1 1 0 0,-1 1 0 0 0,0-1 0 0 0,-1 1-1 0 0,-1-2 1 0 0,0 1 0 0 0,0-1 0 0 0,-11 12 0 0 0,-26 24-976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6:44.993"/>
    </inkml:context>
    <inkml:brush xml:id="br0">
      <inkml:brushProperty name="width" value="0.1" units="cm"/>
      <inkml:brushProperty name="height" value="0.1" units="cm"/>
      <inkml:brushProperty name="color" value="#E71224"/>
    </inkml:brush>
  </inkml:definitions>
  <inkml:trace contextRef="#ctx0" brushRef="#br0">480 432 5388 0 0,'17'-17'47'0'0,"75"-79"207"0"0,-82 84-181 0 0,-1 0 0 0 0,0-1-1 0 0,-1 0 1 0 0,-1 0 0 0 0,0-1 0 0 0,9-23 0 0 0,-15 33-52 0 0,0 1 0 0 0,0-1 0 0 0,0 0 0 0 0,0 0 0 0 0,-1 0 0 0 0,1 0 0 0 0,-1 0 0 0 0,0 0 0 0 0,-1 0 0 0 0,1 1 0 0 0,0-1 1 0 0,-1 0-1 0 0,0 0 0 0 0,0 0 0 0 0,0 0 0 0 0,-3-5 0 0 0,1 4 10 0 0,1 1 1 0 0,-1 1-1 0 0,0-1 0 0 0,-1 0 0 0 0,1 1 1 0 0,0-1-1 0 0,-1 1 0 0 0,0 0 1 0 0,0 0-1 0 0,0 0 0 0 0,-8-3 1 0 0,-2 0 56 0 0,0 0 0 0 0,0 1 0 0 0,0 1 0 0 0,-1 1 0 0 0,1 0 0 0 0,-1 0 0 0 0,-25 1 0 0 0,13 1 72 0 0,0 2 1 0 0,1 1 0 0 0,-1 2-1 0 0,-45 11 1 0 0,58-12-88 0 0,0 2 0 0 0,0 0 0 0 0,1 0 0 0 0,-1 2 0 0 0,1-1 1 0 0,1 2-1 0 0,-1 0 0 0 0,1 0 0 0 0,1 1 0 0 0,-15 14 0 0 0,23-19-48 0 0,-1-1 1 0 0,1 1-1 0 0,0 1 0 0 0,0-1 0 0 0,1 0 1 0 0,-1 1-1 0 0,1-1 0 0 0,0 1 0 0 0,0-1 1 0 0,0 1-1 0 0,1 0 0 0 0,0 0 1 0 0,0 0-1 0 0,0 0 0 0 0,1 0 0 0 0,-1 0 1 0 0,1 0-1 0 0,0 0 0 0 0,1 0 0 0 0,0 7 1 0 0,1-6-8 0 0,-1 1 0 0 0,2-1 0 0 0,-1 0 1 0 0,1 0-1 0 0,0 0 0 0 0,0 0 0 0 0,0-1 1 0 0,1 1-1 0 0,0-1 0 0 0,0 0 1 0 0,0 0-1 0 0,1 0 0 0 0,0 0 0 0 0,-1-1 1 0 0,8 5-1 0 0,6 2-7 0 0,1 0 1 0 0,0-1-1 0 0,1 0 1 0 0,0-2-1 0 0,0-1 1 0 0,1 0-1 0 0,21 4 1 0 0,14-1 0 0 0,81 6 1 0 0,76-11-33 0 0,-178-7 11 0 0,0-1-1 0 0,0-2 1 0 0,-1-1-1 0 0,35-12 1 0 0,-58 15 7 0 0,0-1 0 0 0,-1 0 1 0 0,0-1-1 0 0,1 0 0 0 0,10-8 1 0 0,-19 12-5 0 0,0 0 1 0 0,-1 0 0 0 0,1 0 0 0 0,-1-1-1 0 0,0 1 1 0 0,1 0 0 0 0,-1-1 0 0 0,0 1-1 0 0,0 0 1 0 0,0-1 0 0 0,0 1 0 0 0,0-1-1 0 0,0 0 1 0 0,0 1 0 0 0,0-1 0 0 0,-1 0-1 0 0,1 0 1 0 0,0 1 0 0 0,-1-1 0 0 0,0 0-1 0 0,1 0 1 0 0,-1 0 0 0 0,0 0 0 0 0,0 1 0 0 0,0-1-1 0 0,0 0 1 0 0,-1 0 0 0 0,1 0 0 0 0,0 0-1 0 0,-1 1 1 0 0,1-1 0 0 0,-1 0 0 0 0,0 0-1 0 0,1 1 1 0 0,-1-1 0 0 0,0 0 0 0 0,0 1-1 0 0,0-1 1 0 0,-1-1 0 0 0,-6-6-80 0 0,0 1 0 0 0,0-1 0 0 0,-1 1 0 0 0,0 1 0 0 0,0 0 0 0 0,-1 0 0 0 0,-11-6 0 0 0,-75-34-581 0 0,11 12 77 0 0,-137-34 0 0 0,-95-3 357 0 0,225 53 236 0 0,65 13-48 0 0,6 1-128 0 0,-1 0-1 0 0,1 2 1 0 0,-28-1-1 0 0,48 4 161 0 0,1 0-1 0 0,0 0 0 0 0,0 0 0 0 0,0 0 1 0 0,0 0-1 0 0,0 0 0 0 0,0 0 0 0 0,0 0 1 0 0,0 0-1 0 0,0 0 0 0 0,-1 0 0 0 0,1 0 1 0 0,0 0-1 0 0,0 0 0 0 0,0 0 1 0 0,0 0-1 0 0,0 0 0 0 0,0 0 0 0 0,0 0 1 0 0,0 0-1 0 0,0 0 0 0 0,0 0 0 0 0,0 1 1 0 0,-1-1-1 0 0,1 0 0 0 0,0 0 1 0 0,0 0-1 0 0,0 0 0 0 0,0 0 0 0 0,0 0 1 0 0,0 0-1 0 0,0 0 0 0 0,0 0 0 0 0,0 0 1 0 0,0 0-1 0 0,0 0 0 0 0,0 1 0 0 0,0-1 1 0 0,0 0-1 0 0,0 0 0 0 0,0 0 1 0 0,0 0-1 0 0,0 0 0 0 0,0 0 0 0 0,0 0 1 0 0,0 0-1 0 0,0 0 0 0 0,0 0 0 0 0,0 1 1 0 0,0-1-1 0 0,0 0 0 0 0,0 0 1 0 0,0 0-1 0 0,0 0 0 0 0,0 0 0 0 0,0 0 1 0 0,0 0-1 0 0,0 0 0 0 0,0 0 0 0 0,0 0 1 0 0,1 1-1 0 0,5 6-537 0 0,10 7-374 0 0,-8-8 444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6:45.394"/>
    </inkml:context>
    <inkml:brush xml:id="br0">
      <inkml:brushProperty name="width" value="0.1" units="cm"/>
      <inkml:brushProperty name="height" value="0.1" units="cm"/>
      <inkml:brushProperty name="color" value="#E71224"/>
    </inkml:brush>
  </inkml:definitions>
  <inkml:trace contextRef="#ctx0" brushRef="#br0">130 0 4756 0 0,'-5'13'391'0'0,"-1"0"-1"0"0,-12 20 0 0 0,0-1 220 0 0,6-5-232 0 0,1 0-1 0 0,1 1 0 0 0,-11 56 1 0 0,-3 90 228 0 0,21-120-543 0 0,2-1 0 0 0,2 1 0 0 0,2 0 0 0 0,3-1-1 0 0,3 1 1 0 0,22 80 0 0 0,-22-106-50 0 0,1-1-1 0 0,16 33 1 0 0,-20-49-12 0 0,0 0-1 0 0,1 0 1 0 0,1 0 0 0 0,-1-1 0 0 0,1-1-1 0 0,1 1 1 0 0,16 13 0 0 0,-23-22-1 0 0,1 1 1 0 0,-1-1-1 0 0,1 0 1 0 0,0-1 0 0 0,-1 1-1 0 0,1 0 1 0 0,0-1-1 0 0,-1 1 1 0 0,1-1-1 0 0,0 0 1 0 0,0 0-1 0 0,-1 0 1 0 0,1 0 0 0 0,0-1-1 0 0,-1 1 1 0 0,1-1-1 0 0,0 1 1 0 0,-1-1-1 0 0,1 0 1 0 0,-1 0-1 0 0,4-2 1 0 0,27-5-31 0 0,-10 6 32 0 0,0-2 0 0 0,-1 0-1 0 0,0-1 1 0 0,0-2 0 0 0,0 0 0 0 0,0-1 0 0 0,37-21 0 0 0,5-9 14 0 0,63-50 1 0 0,-117 81-20 0 0,6-4 3 0 0,0-2 0 0 0,-1 0 0 0 0,0 0 0 0 0,-2-1 0 0 0,1-1 0 0 0,-2-1 0 0 0,0 1 0 0 0,-1-2 0 0 0,0 0 0 0 0,-2 0 0 0 0,0-1 0 0 0,-1 0 0 0 0,10-30 0 0 0,-8 14-6 0 0,-1-2 0 0 0,5-44 1 0 0,-12 63 8 0 0,-1 1 0 0 0,-1-1-1 0 0,0 0 1 0 0,-1 0 0 0 0,-1 1 0 0 0,0-1 0 0 0,-6-17 0 0 0,5 21 4 0 0,1 6 0 0 0,0-1-1 0 0,0 1 1 0 0,0 0-1 0 0,-1 0 0 0 0,0 0 1 0 0,-1 0-1 0 0,1 0 0 0 0,-1 1 1 0 0,-1-1-1 0 0,-7-8 1 0 0,12 14-8 0 0,-1 1 0 0 0,0-1 0 0 0,0 0 0 0 0,0 1 0 0 0,1-1 0 0 0,-1 1 0 0 0,0-1 0 0 0,0 1 0 0 0,0-1 0 0 0,0 1 0 0 0,0-1 0 0 0,0 1 0 0 0,0 0 0 0 0,0 0 0 0 0,0 0 0 0 0,0-1 0 0 0,0 1 0 0 0,0 0 0 0 0,0 0 0 0 0,0 0 0 0 0,0 1 0 0 0,0-1 0 0 0,-1 0 0 0 0,0 1-2 0 0,0 0 1 0 0,1 0-1 0 0,-1 0 1 0 0,1 0 0 0 0,-1 0-1 0 0,1 0 1 0 0,-1 1 0 0 0,1-1-1 0 0,0 0 1 0 0,0 1 0 0 0,-1-1-1 0 0,0 2 1 0 0,-2 4-24 0 0,0 0 1 0 0,1 1-1 0 0,0-1 1 0 0,-5 15-1 0 0,6-12-200 0 0,0 0 0 0 0,1 0-1 0 0,0 0 1 0 0,1 12-1 0 0,0 2-497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6:45.808"/>
    </inkml:context>
    <inkml:brush xml:id="br0">
      <inkml:brushProperty name="width" value="0.1" units="cm"/>
      <inkml:brushProperty name="height" value="0.1" units="cm"/>
      <inkml:brushProperty name="color" value="#E71224"/>
    </inkml:brush>
  </inkml:definitions>
  <inkml:trace contextRef="#ctx0" brushRef="#br0">0 51 6973 0 0,'2'-18'210'0'0,"-1"16"-164"0"0,-1-1 1 0 0,1 1-1 0 0,-1-1 1 0 0,0 1 0 0 0,1-1-1 0 0,-1 1 1 0 0,-1-1-1 0 0,1 1 1 0 0,0-1-1 0 0,-1 1 1 0 0,0-3-1 0 0,-1 33 924 0 0,15 263 662 0 0,-12-188-1230 0 0,2 13 80 0 0,20 522 1238 0 0,-13-502-1581 0 0,13 400-603 0 0,-27-471-741 0 0,-2 0 0 0 0,-19 75-1 0 0,13-88-163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6:46.316"/>
    </inkml:context>
    <inkml:brush xml:id="br0">
      <inkml:brushProperty name="width" value="0.1" units="cm"/>
      <inkml:brushProperty name="height" value="0.1" units="cm"/>
      <inkml:brushProperty name="color" value="#E71224"/>
    </inkml:brush>
  </inkml:definitions>
  <inkml:trace contextRef="#ctx0" brushRef="#br0">256 90 7741 0 0,'-12'-6'-41'0'0,"0"-1"0"0"0,0 0 0 0 0,-20-16 0 0 0,18 15 68 0 0,0 0 0 0 0,-1 1 0 0 0,0 0 0 0 0,-21-5 0 0 0,32 11-8 0 0,0 0 0 0 0,1 0 1 0 0,-1 0-1 0 0,0 1 0 0 0,0-1 0 0 0,0 1 0 0 0,0 0 0 0 0,0 1 0 0 0,0-1 1 0 0,0 1-1 0 0,0 0 0 0 0,-4 1 0 0 0,7-2-11 0 0,-1 0 0 0 0,1 1 0 0 0,0-1 0 0 0,0 1 0 0 0,0-1 0 0 0,0 1-1 0 0,0 0 1 0 0,0-1 0 0 0,1 1 0 0 0,-1 0 0 0 0,0 0 0 0 0,0-1 0 0 0,0 1 0 0 0,1 0 0 0 0,-1 0 0 0 0,0 0 0 0 0,1 0 0 0 0,-1 0 0 0 0,1 0-1 0 0,-1 0 1 0 0,1 0 0 0 0,-1 0 0 0 0,1 0 0 0 0,0 1 0 0 0,-1-1 0 0 0,1 0 0 0 0,0 0 0 0 0,0 0 0 0 0,0 0 0 0 0,0 0 0 0 0,0 1-1 0 0,0-1 1 0 0,0 0 0 0 0,1 0 0 0 0,-1 0 0 0 0,0 0 0 0 0,1 0 0 0 0,-1 0 0 0 0,0 0 0 0 0,1 1 0 0 0,0-1 0 0 0,-1 0 0 0 0,1-1 0 0 0,0 2-1 0 0,7 11 87 0 0,0 0 0 0 0,1-1 0 0 0,0 0 0 0 0,1-1 0 0 0,0 0 0 0 0,14 11-1 0 0,77 55 53 0 0,-34-28-137 0 0,-50-37 5 0 0,-2 0-18 0 0,0 0 1 0 0,15 16-1 0 0,-27-25 19 0 0,0 0 0 0 0,-1 1 0 0 0,1-1 0 0 0,0 1 0 0 0,-1-1 0 0 0,0 1-1 0 0,0 0 1 0 0,0 0 0 0 0,0 0 0 0 0,-1 0 0 0 0,1 1 0 0 0,-1-1 0 0 0,0 0 0 0 0,0 9 0 0 0,-1-11 1 0 0,0 0-1 0 0,-1 0 1 0 0,1 0 0 0 0,-1 0-1 0 0,1 0 1 0 0,-1 0 0 0 0,0 0-1 0 0,0 0 1 0 0,0 0-1 0 0,0 0 1 0 0,0-1 0 0 0,-1 1-1 0 0,1 0 1 0 0,0-1 0 0 0,-1 1-1 0 0,1-1 1 0 0,-1 0 0 0 0,0 1-1 0 0,1-1 1 0 0,-1 0-1 0 0,0 0 1 0 0,-3 2 0 0 0,-6 2 57 0 0,0-1 0 0 0,-20 7 0 0 0,23-9-52 0 0,-21 6 8 0 0,-1-2 0 0 0,0-1 0 0 0,0-1 0 0 0,-1-2 0 0 0,1-1 1 0 0,-41-3-1 0 0,68 2-83 0 0,-1-1 1 0 0,1 1 0 0 0,0 0 0 0 0,0-1 0 0 0,0 0-1 0 0,0 0 1 0 0,1 0 0 0 0,-6-2 0 0 0,8 3 19 0 0,-1 0 1 0 0,1-1-1 0 0,0 1 1 0 0,-1 0-1 0 0,1-1 1 0 0,0 1 0 0 0,-1 0-1 0 0,1-1 1 0 0,0 1-1 0 0,0 0 1 0 0,-1-1-1 0 0,1 1 1 0 0,0-1-1 0 0,0 1 1 0 0,0 0 0 0 0,0-1-1 0 0,0 1 1 0 0,0-1-1 0 0,-1 1 1 0 0,1-1-1 0 0,0 1 1 0 0,0 0-1 0 0,0-1 1 0 0,8-15-826 0 0,17-6-755 0 0,-5 6 666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6:46.813"/>
    </inkml:context>
    <inkml:brush xml:id="br0">
      <inkml:brushProperty name="width" value="0.1" units="cm"/>
      <inkml:brushProperty name="height" value="0.1" units="cm"/>
      <inkml:brushProperty name="color" value="#E71224"/>
    </inkml:brush>
  </inkml:definitions>
  <inkml:trace contextRef="#ctx0" brushRef="#br0">33 156 6565 0 0,'-9'14'645'0'0,"5"-10"-540"0"0,1 0 0 0 0,0 0 0 0 0,1 0 0 0 0,-1 0 0 0 0,-2 6-1 0 0,4-5-42 0 0,0 0 1 0 0,0 0-1 0 0,1 0 0 0 0,-1 0 0 0 0,1 1 0 0 0,1-1 0 0 0,-1 0 0 0 0,1 0 0 0 0,-1 0 1 0 0,2 0-1 0 0,-1 0 0 0 0,0 0 0 0 0,1 0 0 0 0,0 0 0 0 0,0 0 0 0 0,0-1 0 0 0,4 6 0 0 0,6 7 97 0 0,0 1 0 0 0,28 28 0 0 0,-23-28-124 0 0,36 38 4 0 0,-31-35-41 0 0,-1 1 0 0 0,23 32 1 0 0,-74-89-206 0 0,29 32 206 0 0,-21-33-63 0 0,-22-54-1 0 0,39 76 53 0 0,0 0-1 0 0,1 0 0 0 0,0 0 0 0 0,2 0 0 0 0,-1-1 0 0 0,2 0 0 0 0,-1-24 0 0 0,4 19 11 0 0,0 1 0 0 0,0 0 0 0 0,2 0 0 0 0,6-19-1 0 0,-7 28 2 0 0,0 0 0 0 0,1 1 0 0 0,0-1-1 0 0,1 1 1 0 0,0 0 0 0 0,0 1 0 0 0,1-1 0 0 0,0 1-1 0 0,10-10 1 0 0,-11 14 1 0 0,-1 1 1 0 0,1 0-1 0 0,0 0 0 0 0,-1 1 0 0 0,1-1 1 0 0,1 1-1 0 0,-1 0 0 0 0,0 0 0 0 0,0 1 0 0 0,1 0 1 0 0,-1 0-1 0 0,1 0 0 0 0,-1 0 0 0 0,1 1 1 0 0,-1 0-1 0 0,1 0 0 0 0,-1 1 0 0 0,1 0 0 0 0,-1-1 1 0 0,9 4-1 0 0,5 1-6 0 0,0 1 1 0 0,-1 1-1 0 0,0 0 1 0 0,26 16-1 0 0,-33-17 4 0 0,0 1 0 0 0,0 0-1 0 0,-1 1 1 0 0,0 0-1 0 0,-1 0 1 0 0,15 17 0 0 0,-22-22 2 0 0,0 0 0 0 0,0 0 0 0 0,0 1 1 0 0,0-1-1 0 0,0 0 0 0 0,0 1 0 0 0,-1-1 1 0 0,0 1-1 0 0,0 0 0 0 0,0 0 0 0 0,1 5 1 0 0,-2-7 0 0 0,0 1 1 0 0,0 0 0 0 0,-1 0-1 0 0,1-1 1 0 0,-1 1-1 0 0,1 0 1 0 0,-1-1 0 0 0,0 1-1 0 0,0-1 1 0 0,0 1 0 0 0,0-1-1 0 0,-1 1 1 0 0,1-1-1 0 0,-1 0 1 0 0,1 0 0 0 0,-1 1-1 0 0,-3 2 1 0 0,-4 3-1 0 0,0-1 0 0 0,0 0 0 0 0,-1-1 0 0 0,1 0 0 0 0,-1-1 0 0 0,0 0 1 0 0,-1 0-1 0 0,0-1 0 0 0,1 0 0 0 0,-21 3 0 0 0,-8 1-7 0 0,-66 3-1 0 0,-29-2 46 0 0,134-9-39 0 0,0 0 0 0 0,0 0 0 0 0,0 0 0 0 0,0 0 0 0 0,0 0 0 0 0,0 0 0 0 0,0 0 0 0 0,0 1 0 0 0,0-1 0 0 0,0 0 0 0 0,0 0 0 0 0,0 0 0 0 0,0 0 0 0 0,0 0 0 0 0,0 0 0 0 0,0 0 0 0 0,0 0 0 0 0,0 0 0 0 0,0 0 0 0 0,0 0 0 0 0,0 0 0 0 0,0 0 0 0 0,0 0 0 0 0,0 0 0 0 0,0 1 0 0 0,0-1 0 0 0,0 0 0 0 0,0 0 0 0 0,0 0 0 0 0,0 0 0 0 0,0 0 0 0 0,0 0 0 0 0,0 0 0 0 0,0 0 0 0 0,0 0 0 0 0,0 0 0 0 0,0 0 0 0 0,0 0 0 0 0,0 0 0 0 0,0 0 0 0 0,0 0 0 0 0,0 0 0 0 0,0 1 0 0 0,0-1 0 0 0,0 0 0 0 0,0 0 0 0 0,-1 0 0 0 0,1 0 0 0 0,0 0 0 0 0,0 0 0 0 0,0 0 0 0 0,0 0 0 0 0,0 0 0 0 0,0 0 0 0 0,0 0 0 0 0,0 0 0 0 0,0 0 0 0 0,0 0 0 0 0,0 0 0 0 0,0 0 0 0 0,0 0 0 0 0,-1 0 0 0 0,11 5 15 0 0,16 5 32 0 0,-21-8-36 0 0,308 138 259 0 0,-210-91-488 0 0,-95-45-6 0 0,1 1 0 0 0,-1-2 0 0 0,1 0 0 0 0,-1 0-1 0 0,1 0 1 0 0,0-1 0 0 0,0 0 0 0 0,0-1 0 0 0,1 0 0 0 0,12 0 0 0 0,-21-2 136 0 0,0 1 0 0 0,0 0 0 0 0,1 0-1 0 0,-1 0 1 0 0,0-1 0 0 0,0 1 0 0 0,0-1 0 0 0,0 1 0 0 0,0-1 0 0 0,0 1 0 0 0,0-1 0 0 0,0 0 0 0 0,0 1 0 0 0,0-1 0 0 0,0 0 0 0 0,0 0 0 0 0,0 0 0 0 0,0 0 0 0 0,0 0 0 0 0,-1 0 0 0 0,1 0 0 0 0,0-1 0 0 0,2-7-570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6:47.168"/>
    </inkml:context>
    <inkml:brush xml:id="br0">
      <inkml:brushProperty name="width" value="0.1" units="cm"/>
      <inkml:brushProperty name="height" value="0.1" units="cm"/>
      <inkml:brushProperty name="color" value="#E71224"/>
    </inkml:brush>
  </inkml:definitions>
  <inkml:trace contextRef="#ctx0" brushRef="#br0">5 323 3148 0 0,'-1'-7'21'0'0,"0"-1"97"0"0,0-1 0 0 0,0 1 1 0 0,0 0-1 0 0,1-1 1 0 0,1 1-1 0 0,-1-1 0 0 0,4-15 1 0 0,-2 19-4 0 0,0-5 76 0 0,1-1 0 0 0,1 1 0 0 0,0 0-1 0 0,10-19 1 0 0,-13 28-171 0 0,0-1 0 0 0,0 0-1 0 0,0 1 1 0 0,0-1 0 0 0,1 1 0 0 0,-1-1-1 0 0,0 1 1 0 0,1-1 0 0 0,-1 1 0 0 0,1 0-1 0 0,0 0 1 0 0,-1 0 0 0 0,1 0 0 0 0,0 0 0 0 0,0 0-1 0 0,-1 0 1 0 0,1 1 0 0 0,0-1 0 0 0,0 1-1 0 0,0-1 1 0 0,0 1 0 0 0,0 0 0 0 0,0 0-1 0 0,0-1 1 0 0,0 2 0 0 0,0-1 0 0 0,0 0-1 0 0,0 0 1 0 0,0 0 0 0 0,0 1 0 0 0,-1-1-1 0 0,1 1 1 0 0,0 0 0 0 0,3 1 0 0 0,-2 0 14 0 0,-1-1 1 0 0,0 1-1 0 0,0-1 1 0 0,0 1-1 0 0,0 0 1 0 0,0 0 0 0 0,0-1-1 0 0,-1 1 1 0 0,1 1-1 0 0,-1-1 1 0 0,1 0-1 0 0,-1 0 1 0 0,0 1-1 0 0,0-1 1 0 0,0 0 0 0 0,0 1-1 0 0,0-1 1 0 0,0 1-1 0 0,-1 2 1 0 0,3 8 146 0 0,-1 1-1 0 0,-1 21 1 0 0,0-12 56 0 0,1-4-50 0 0,0-1 1 0 0,1 0-1 0 0,10 30 0 0 0,-10-40-131 0 0,0 0-1 0 0,0-1 0 0 0,1 1 1 0 0,0-1-1 0 0,0 1 1 0 0,0-1-1 0 0,1-1 0 0 0,1 1 1 0 0,-1-1-1 0 0,9 9 0 0 0,-13-15-37 0 0,0 1-1 0 0,-1 0 0 0 0,1-1 1 0 0,-1 1-1 0 0,1 0 0 0 0,0-1 1 0 0,0 1-1 0 0,-1-1 0 0 0,1 0 1 0 0,0 1-1 0 0,0-1 0 0 0,0 0 1 0 0,-1 1-1 0 0,1-1 0 0 0,0 0 1 0 0,0 0-1 0 0,0 1 0 0 0,0-1 1 0 0,0 0-1 0 0,-1 0 0 0 0,1 0 0 0 0,0 0 1 0 0,0 0-1 0 0,0-1 0 0 0,0 1 1 0 0,0 0-1 0 0,0 0 0 0 0,-1-1 1 0 0,2 1-1 0 0,-1-2 7 0 0,1 1 1 0 0,-1 0-1 0 0,0 0 0 0 0,0-1 1 0 0,0 1-1 0 0,0-1 0 0 0,0 1 1 0 0,0-1-1 0 0,-1 0 0 0 0,1 1 1 0 0,-1-1-1 0 0,1 0 0 0 0,0-2 1 0 0,1-10 34 0 0,0 0 0 0 0,-1-26 0 0 0,-1 37-69 0 0,0-26-15 0 0,2-1 1 0 0,1 1-1 0 0,1 0 0 0 0,1 0 1 0 0,2 0-1 0 0,1 1 0 0 0,1 0 1 0 0,1 1-1 0 0,2 0 0 0 0,17-30 1 0 0,-28 55-30 0 0,1-1 1 0 0,-1 1-1 0 0,1 0 1 0 0,0 0-1 0 0,-1 0 1 0 0,1 0-1 0 0,0 0 1 0 0,0 0-1 0 0,0 1 1 0 0,1-1-1 0 0,3-1 1 0 0,-5 2 18 0 0,0 1-1 0 0,0 0 1 0 0,0 0 0 0 0,0 0 0 0 0,0 0 0 0 0,0 0 0 0 0,0 0-1 0 0,0 0 1 0 0,0 0 0 0 0,0 0 0 0 0,0 0 0 0 0,0 1 0 0 0,0-1-1 0 0,0 0 1 0 0,0 1 0 0 0,0-1 0 0 0,0 0 0 0 0,0 1 0 0 0,-1-1 0 0 0,1 1-1 0 0,0 0 1 0 0,0-1 0 0 0,0 1 0 0 0,-1 0 0 0 0,1-1 0 0 0,0 1-1 0 0,-1 0 1 0 0,1 0 0 0 0,-1 0 0 0 0,1 0 0 0 0,-1-1 0 0 0,1 1-1 0 0,-1 0 1 0 0,1 0 0 0 0,-1 2 0 0 0,8 18-675 0 0,-5 5-129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20.903"/>
    </inkml:context>
    <inkml:brush xml:id="br0">
      <inkml:brushProperty name="width" value="0.1" units="cm"/>
      <inkml:brushProperty name="height" value="0.1" units="cm"/>
      <inkml:brushProperty name="color" value="#E71224"/>
    </inkml:brush>
  </inkml:definitions>
  <inkml:trace contextRef="#ctx0" brushRef="#br0">126 272 6753 0 0,'-11'-4'-45'0'0,"-33"-12"174"0"0,33 12 393 0 0,1-7-322 0 0,-39-46 1096 0 0,54 44-1144 0 0,0-3-95 0 0,-2 6 65 0 0,0 0-1 0 0,0 0 1 0 0,7-11-1 0 0,29 5-29 0 0,120-44-45 0 0,-99 42-30 0 0,-30 17-2 0 0,-9 1-2 0 0,85-4 269 0 0,0 4 0 0 0,0 5-1 0 0,108 19 1 0 0,-194-20-227 0 0,0 0 0 0 0,0 2-1 0 0,-1 0 1 0 0,35 15 0 0 0,-45-16-36 0 0,0 0 1 0 0,-1 1-1 0 0,1 0 0 0 0,-1 0 0 0 0,0 1 0 0 0,-1 0 1 0 0,1 0-1 0 0,-1 0 0 0 0,-1 1 0 0 0,1 0 0 0 0,6 14 1 0 0,6 14 187 0 0,-2 2 0 0 0,20 66 1 0 0,-22-58-98 0 0,28 60 0 0 0,-31-82-101 0 0,75 137 78 0 0,-36-69-205 0 0,-48-72-545 0 0,-3-20 577 0 0,0 1-1 0 0,0 0 1 0 0,0-1-1 0 0,0 1 1 0 0,0 0-1 0 0,0-1 0 0 0,0 1 1 0 0,-1 0-1 0 0,1-1 1 0 0,0 1-1 0 0,0 0 1 0 0,-1-1-1 0 0,1 1 1 0 0,0-1-1 0 0,-1 1 1 0 0,1 0-1 0 0,0-1 1 0 0,-1 1-1 0 0,1-1 0 0 0,-1 1 1 0 0,1-1-1 0 0,-1 0 1 0 0,1 1-1 0 0,-1-1 1 0 0,1 1-1 0 0,-1-1 1 0 0,0 1-1 0 0,-7-1-1124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7:02.087"/>
    </inkml:context>
    <inkml:brush xml:id="br0">
      <inkml:brushProperty name="width" value="0.1" units="cm"/>
      <inkml:brushProperty name="height" value="0.1" units="cm"/>
      <inkml:brushProperty name="color" value="#E71224"/>
    </inkml:brush>
  </inkml:definitions>
  <inkml:trace contextRef="#ctx0" brushRef="#br0">344 24 4044 0 0,'4'0'252'0'0,"-1"0"0"0"0,1 0-1 0 0,0 0 1 0 0,-1-1 0 0 0,1 1-1 0 0,6-3 1 0 0,-24 5 651 0 0,14-2-883 0 0,-1 0-1 0 0,1 0 1 0 0,-1 0 0 0 0,1 1 0 0 0,0-1 0 0 0,-1 0 0 0 0,1 0 0 0 0,0 0 0 0 0,-1 0 0 0 0,1-1 0 0 0,-1 1 0 0 0,1 0 0 0 0,0 0 0 0 0,-1 0 0 0 0,1 0 0 0 0,0 0 0 0 0,-1 0 0 0 0,1 0 0 0 0,-1-1 0 0 0,1 1 0 0 0,0 0 0 0 0,0 0 0 0 0,-1-1 0 0 0,1 1 0 0 0,0 0 0 0 0,-1 0 0 0 0,1-1 0 0 0,0 1 0 0 0,0 0 0 0 0,-1-1-1 0 0,1 1 1 0 0,0 0 0 0 0,0-1 0 0 0,0 0 0 0 0,1 1 65 0 0,-1-1 0 0 0,2 0 0 0 0,-1 0 0 0 0,0 0 0 0 0,0 1 0 0 0,0-1 0 0 0,0 1 0 0 0,0-1 0 0 0,1 1 0 0 0,-1-1 0 0 0,0 1 0 0 0,0-1 0 0 0,1 1 0 0 0,-1 0 0 0 0,0 0 0 0 0,1 0 0 0 0,-1 0 0 0 0,2 0-1 0 0,15-3 133 0 0,7-2 7105 0 0,-19 30-7192 0 0,16 81 4 0 0,-9-21 312 0 0,5 138 0 0 0,-13-127-208 0 0,16 400 554 0 0,-5-96 12 0 0,-6-145-372 0 0,-12 0 0 0 0,-39 301-1 0 0,-9-203-183 0 0,-45 456 902 0 0,87-654-1037 0 0,-13 193 82 0 0,-19-3-81 0 0,-22-56 6 0 0,46-235-105 0 0,-2 0 0 0 0,-2-1 0 0 0,-34 60 0 0 0,32-74 3 0 0,10-20-16 0 0,2-1-1 0 0,0 1 1 0 0,-11 33-1 0 0,13-23-10 0 0,-7 48 0 0 0,13-62 23 0 0,1 0 0 0 0,1 0 1 0 0,0 0-1 0 0,0 1 0 0 0,4 18 1 0 0,-3-33-15 0 0,-1 1-1 0 0,1-1 1 0 0,-1 0 0 0 0,1 0 0 0 0,-1 1 0 0 0,1-1 0 0 0,-1 0 0 0 0,1 0-1 0 0,0 0 1 0 0,0 0 0 0 0,0 0 0 0 0,0 0 0 0 0,0 0 0 0 0,0 0-1 0 0,0 0 1 0 0,0 0 0 0 0,0-1 0 0 0,0 1 0 0 0,0 0 0 0 0,0-1-1 0 0,0 1 1 0 0,1-1 0 0 0,-1 1 0 0 0,0-1 0 0 0,1 0 0 0 0,1 1 0 0 0,5 0-4 0 0,0 0 1 0 0,0-1-1 0 0,14-1 1 0 0,-17 1-3 0 0,1 0 0 0 0,-1 0 0 0 0,1 0 0 0 0,9 2 0 0 0,4 4 4 0 0,0-1-1 0 0,0 0 1 0 0,38 3 0 0 0,887 20 4 0 0,-867-27-3 0 0,1093 23-97 0 0,0 38-150 0 0,-89 29 245 0 0,204 15 410 0 0,-1274-105-405 0 0,1063 62 217 0 0,-1-63-181 0 0,-674-39-55 0 0,-390 37 22 0 0,0 1 0 0 0,-1 0 0 0 0,0 0 1 0 0,0-1-1 0 0,0-1 0 0 0,-1 1 0 0 0,1-1 0 0 0,0-1 1 0 0,9-5-1 0 0,-16 9-5 0 0,-1-1 0 0 0,1 1-1 0 0,-1 0 1 0 0,1-1 0 0 0,-1 1 0 0 0,1 0 0 0 0,-1-1 0 0 0,1 1 0 0 0,-1-1 0 0 0,0 1 0 0 0,1 0-1 0 0,-1-1 1 0 0,0 1 0 0 0,1-1 0 0 0,-1 1 0 0 0,0-1 0 0 0,1 1 0 0 0,-1-1 0 0 0,0 0 0 0 0,0 1-1 0 0,0-1 1 0 0,0 1 0 0 0,0-1 0 0 0,1 1 0 0 0,-1-1 0 0 0,0 0 0 0 0,0 1 0 0 0,0-1 0 0 0,-1 1-1 0 0,1-1 1 0 0,0 1 0 0 0,0-1 0 0 0,0 0 0 0 0,-1-1-5 0 0,-1 1 0 0 0,1-1 0 0 0,0 1 1 0 0,0 0-1 0 0,-1-1 0 0 0,1 1 0 0 0,0 0 0 0 0,-1 0 0 0 0,0 0 0 0 0,1 0 0 0 0,-3-1 0 0 0,-8-3-96 0 0,0 0 0 0 0,-17-4-1 0 0,26 8 53 0 0,-121-38-1423 0 0,-57-15-2361 0 0,114 39 1900 0 0,-1-6-233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7:03.283"/>
    </inkml:context>
    <inkml:brush xml:id="br0">
      <inkml:brushProperty name="width" value="0.1" units="cm"/>
      <inkml:brushProperty name="height" value="0.1" units="cm"/>
      <inkml:brushProperty name="color" value="#E71224"/>
    </inkml:brush>
  </inkml:definitions>
  <inkml:trace contextRef="#ctx0" brushRef="#br0">90 825 3872 0 0,'-12'-24'599'0'0,"0"0"-1"0"0,1-1 1 0 0,1-1-1 0 0,2 0 1 0 0,-9-39-1 0 0,9 24 88 0 0,4 23-222 0 0,1 0 1 0 0,1-1-1 0 0,-1-24 1 0 0,3 37-386 0 0,1 0 0 0 0,0-1 0 0 0,0 1 0 0 0,0-1 0 0 0,1 1 0 0 0,-1 0 0 0 0,2 0 0 0 0,-1 0 0 0 0,1 0 0 0 0,0 0 0 0 0,0 1 1 0 0,0-1-1 0 0,7-8 0 0 0,3 1-44 0 0,0 0-1 0 0,1 1 1 0 0,0 0 0 0 0,1 1 0 0 0,0 0 0 0 0,1 2 0 0 0,0 0-1 0 0,0 0 1 0 0,30-10 0 0 0,17-2-3 0 0,85-17 0 0 0,-140 37-28 0 0,463-81 106 0 0,8 29-20 0 0,-388 44-67 0 0,1920-71 606 0 0,4 146 268 0 0,-1161-30-669 0 0,994-13-239 0 0,-1601-23 402 0 0,-242 0-339 0 0,-2 0 10 0 0,0 0 0 0 0,0 0 0 0 0,0 0 0 0 0,0 0 0 0 0,0 0 0 0 0,0-1 0 0 0,0 1 0 0 0,-1-1 0 0 0,1 0 0 0 0,4-2 0 0 0,-7 3-31 0 0,0-1 1 0 0,0 0 0 0 0,0 1 0 0 0,0-1-1 0 0,0 1 1 0 0,0-1 0 0 0,0 0-1 0 0,0 1 1 0 0,-1-1 0 0 0,1 0 0 0 0,0 1-1 0 0,0-1 1 0 0,0 1 0 0 0,-1-1 0 0 0,1 1-1 0 0,0-1 1 0 0,-1 1 0 0 0,1-1-1 0 0,-1 1 1 0 0,1-1 0 0 0,0 1 0 0 0,-1-1-1 0 0,1 1 1 0 0,-1 0 0 0 0,1-1-1 0 0,-1 1 1 0 0,1 0 0 0 0,-1-1 0 0 0,1 1-1 0 0,-2 0 1 0 0,-17-14 289 0 0,7 10-278 0 0,1 0 0 0 0,-1 1 0 0 0,0 0 1 0 0,0 1-1 0 0,-1 1 0 0 0,1 0 0 0 0,0 0 0 0 0,-15 2 1 0 0,16-1 47 0 0,12 28 642 0 0,-3 34 1 0 0,1-48-596 0 0,9 332 1445 0 0,3-57-947 0 0,-66 394 1008 0 0,9-224-515 0 0,18 290-425 0 0,64 1-444 0 0,5-395-327 0 0,8 72 88 0 0,-27 0 277 0 0,-22-348-220 0 0,-4-1 1 0 0,-3 0-1 0 0,-4 0 0 0 0,-3-1 0 0 0,-4 0 0 0 0,-2-2 0 0 0,-35 82 1 0 0,39-119 23 0 0,-19 73 1 0 0,30-90-159 0 0,2 0-1 0 0,0 0 1 0 0,1 0 0 0 0,1 0 0 0 0,2 30 0 0 0,1-41 74 0 0,-2-8 31 0 0,1 0 0 0 0,-1-1 0 0 0,1 1 0 0 0,-1 0 0 0 0,0 0 0 0 0,1 0 0 0 0,-1-1 0 0 0,0 1 1 0 0,0 0-1 0 0,0 0 0 0 0,-1 0 0 0 0,1 0 0 0 0,0-1 0 0 0,-1 1 0 0 0,1 0 0 0 0,-1 0 0 0 0,0-1 1 0 0,1 1-1 0 0,-2 2 0 0 0,-1-2 20 0 0,1 0 0 0 0,0 1 0 0 0,0 0 0 0 0,0-1 0 0 0,0 1 0 0 0,1 0 0 0 0,-1 0 0 0 0,1 0 0 0 0,-2 5 0 0 0,-8 13-13 0 0,-13 6-246 0 0,11-22-767 0 0,13-5 896 0 0,-1 0-1 0 0,1 0 1 0 0,-1 0 0 0 0,1-1 0 0 0,0 1 0 0 0,-1 0 0 0 0,1-1 0 0 0,-1 1 0 0 0,1 0 0 0 0,0-1 0 0 0,0 1 0 0 0,-1 0 0 0 0,1-1 0 0 0,0 1-1 0 0,0-1 1 0 0,-1 1 0 0 0,1 0 0 0 0,0-1 0 0 0,0 1 0 0 0,0-1 0 0 0,0 1 0 0 0,0-1 0 0 0,-1 1 0 0 0,1-1 0 0 0,0 1 0 0 0,0-1-1 0 0,0 1 1 0 0,0 0 0 0 0,1-2 0 0 0,-4-12-1884 0 0,-10 1-686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7:07.460"/>
    </inkml:context>
    <inkml:brush xml:id="br0">
      <inkml:brushProperty name="width" value="0.1" units="cm"/>
      <inkml:brushProperty name="height" value="0.1" units="cm"/>
      <inkml:brushProperty name="color" value="#E71224"/>
    </inkml:brush>
  </inkml:definitions>
  <inkml:trace contextRef="#ctx0" brushRef="#br0">0 4 4428 0 0,'0'0'7412'0'0,"3"3"-7063"0"0,7 11 4613 0 0,-8-9-4742 0 0,3 12-4 0 0,-3-12 680 0 0,-2 18-809 0 0,2 73-19 0 0,-4-28 108 0 0,1-60-133 0 0,0 1 1 0 0,1-1 0 0 0,0 1 0 0 0,0 0-1 0 0,1-1 1 0 0,0 1 0 0 0,0-1-1 0 0,1 1 1 0 0,0-1 0 0 0,1 0 0 0 0,3 9-1 0 0,-6-16-32 0 0,0 0-1 0 0,1 0 0 0 0,-1-1 0 0 0,0 1 0 0 0,0 0 1 0 0,1 0-1 0 0,-1-1 0 0 0,1 1 0 0 0,-1 0 0 0 0,1-1 1 0 0,-1 1-1 0 0,1 0 0 0 0,-1-1 0 0 0,1 1 0 0 0,-1-1 1 0 0,1 1-1 0 0,0-1 0 0 0,-1 1 0 0 0,1-1 0 0 0,0 1 0 0 0,-1-1 1 0 0,1 0-1 0 0,0 1 0 0 0,0-1 0 0 0,-1 0 0 0 0,2 1 1 0 0,0-2 4 0 0,0 0 0 0 0,-1 0 0 0 0,1 0 0 0 0,-1 0 0 0 0,1-1 0 0 0,0 1 0 0 0,-1 0 0 0 0,0-1 0 0 0,1 1 0 0 0,-1-1 0 0 0,1-1 0 0 0,83-106 57 0 0,-60 73-86 0 0,2 2 0 0 0,57-58-1 0 0,-74 83 14 0 0,-3 4 1 0 0,-1-1 1 0 0,1 0 0 0 0,-2 0-1 0 0,1 0 1 0 0,0-1 0 0 0,-1 1-1 0 0,8-16 1 0 0,-14 29-14 0 0,0 0-1 0 0,1 0 0 0 0,0 0 1 0 0,0 0-1 0 0,1 9 1 0 0,0 7 58 0 0,-1 215 116 0 0,27-263-120 0 0,28-52-32 0 0,-19 25-49 0 0,79-87 0 0 0,-115 138 39 0 0,1 0 0 0 0,-1 0 0 0 0,1 0-1 0 0,0 1 1 0 0,-1-1 0 0 0,1 0-1 0 0,0 0 1 0 0,-1 1 0 0 0,1-1-1 0 0,0 0 1 0 0,0 1 0 0 0,0-1 0 0 0,-1 1-1 0 0,1-1 1 0 0,0 1 0 0 0,0 0-1 0 0,0-1 1 0 0,0 1 0 0 0,0 0-1 0 0,0 0 1 0 0,0-1 0 0 0,0 1 0 0 0,0 0-1 0 0,0 0 1 0 0,1 0 0 0 0,0 2-2 0 0,-1-1 1 0 0,0 1-1 0 0,0-1 0 0 0,0 1 1 0 0,-1 0-1 0 0,1-1 1 0 0,0 1-1 0 0,0 0 0 0 0,-1-1 1 0 0,1 1-1 0 0,-1 0 1 0 0,1 3-1 0 0,10 39-2138 0 0,24 58 0 0 0,-24-78 177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7:07.828"/>
    </inkml:context>
    <inkml:brush xml:id="br0">
      <inkml:brushProperty name="width" value="0.1" units="cm"/>
      <inkml:brushProperty name="height" value="0.1" units="cm"/>
      <inkml:brushProperty name="color" value="#E71224"/>
    </inkml:brush>
  </inkml:definitions>
  <inkml:trace contextRef="#ctx0" brushRef="#br0">30 102 10153 0 0,'-6'-11'197'0'0,"4"7"16"0"0,0 0 0 0 0,0 0-1 0 0,0 1 1 0 0,-1-1 0 0 0,1 1 0 0 0,-1-1 0 0 0,-4-4-1 0 0,28 28 2200 0 0,-7-14-2176 0 0,1-1 0 0 0,-1 0 0 0 0,1-1 0 0 0,0-1 1 0 0,1 0-1 0 0,-1-1 0 0 0,21 0 0 0 0,4 2 99 0 0,36 7 102 0 0,-42-5-359 0 0,0-2 0 0 0,1-1 0 0 0,56-2 0 0 0,-89-1-98 0 0,0 0 1 0 0,0 0-1 0 0,-1 0 1 0 0,1-1-1 0 0,0 1 1 0 0,-1-1-1 0 0,1 1 1 0 0,0-1-1 0 0,-1 0 1 0 0,1 0-1 0 0,-1 1 1 0 0,3-3-1 0 0,-3 2-45 0 0,-1 1 0 0 0,1-1 0 0 0,-1 0 0 0 0,1 1 0 0 0,-1-1 0 0 0,1 0 0 0 0,-1 1 0 0 0,0-1 0 0 0,1 0 0 0 0,-1 0-1 0 0,0 1 1 0 0,0-1 0 0 0,1 0 0 0 0,-1 0 0 0 0,0 1 0 0 0,0-1 0 0 0,0 0 0 0 0,0 0 0 0 0,0 0 0 0 0,0 0 0 0 0,-1-2-153 0 0,0 1 0 0 0,1-1 0 0 0,-1 1 0 0 0,0 0 0 0 0,-1 0 0 0 0,1-1 0 0 0,0 1 0 0 0,-1 0 1 0 0,1 0-1 0 0,-1 0 0 0 0,0 0 0 0 0,1 1 0 0 0,-1-1 0 0 0,0 0 0 0 0,0 1 0 0 0,-3-2 0 0 0,-43-41-3664 0 0,27 29 2613 0 0,-1-2 33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7:08.154"/>
    </inkml:context>
    <inkml:brush xml:id="br0">
      <inkml:brushProperty name="width" value="0.1" units="cm"/>
      <inkml:brushProperty name="height" value="0.1" units="cm"/>
      <inkml:brushProperty name="color" value="#E71224"/>
    </inkml:brush>
  </inkml:definitions>
  <inkml:trace contextRef="#ctx0" brushRef="#br0">0 12 7325 0 0,'5'-12'2166'0'0,"3"30"1853"0"0,-6-11-4170 0 0,4 7 986 0 0,0-2-380 0 0,-1-1 0 0 0,-1 2 0 0 0,0-1 1 0 0,0 0-1 0 0,2 20 0 0 0,-1 226 399 0 0,-7-151-5943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7:08.492"/>
    </inkml:context>
    <inkml:brush xml:id="br0">
      <inkml:brushProperty name="width" value="0.1" units="cm"/>
      <inkml:brushProperty name="height" value="0.1" units="cm"/>
      <inkml:brushProperty name="color" value="#E71224"/>
    </inkml:brush>
  </inkml:definitions>
  <inkml:trace contextRef="#ctx0" brushRef="#br0">414 1 8429 0 0,'-11'0'699'0'0,"-18"22"679"0"0,20-16-1026 0 0,0 1 0 0 0,0 0 0 0 0,0 1 0 0 0,1 0-1 0 0,-12 13 1 0 0,-7 16 201 0 0,-38 58-74 0 0,50-72-540 0 0,-1-1 1 0 0,-31 34-1 0 0,-3 2-2080 0 0,49-56 1840 0 0,-1 0 1 0 0,-1 0-1 0 0,1 0 1 0 0,0 0-1 0 0,0-1 0 0 0,-1 1 1 0 0,-4 2-1 0 0,-7 4-1237 0 0,7-3 336 0 0</inkml:trace>
  <inkml:trace contextRef="#ctx0" brushRef="#br0" timeOffset="1">0 159 6565 0 0,'1'-4'41'0'0,"0"0"0"0"0,0 1 1 0 0,0-1-1 0 0,0 0 1 0 0,1 1-1 0 0,0-1 0 0 0,-1 1 1 0 0,1-1-1 0 0,0 1 1 0 0,1 0-1 0 0,3-4 0 0 0,-5 5-8 0 0,-1 1 71 0 0,1 0 0 0 0,0 0 0 0 0,0 0 1 0 0,0 0-1 0 0,0 0 0 0 0,-1 0 0 0 0,1 0 0 0 0,0 0 0 0 0,1 1 0 0 0,-1-1 0 0 0,0 0 0 0 0,0 0 1 0 0,0 1-1 0 0,2-1 0 0 0,-2 1 69 0 0,1 1 1 0 0,-1-1-1 0 0,1 1 1 0 0,-1 0-1 0 0,0 0 1 0 0,1 0-1 0 0,-1 0 1 0 0,0-1 0 0 0,0 2-1 0 0,1-1 1 0 0,-1 0-1 0 0,2 2 1 0 0,103 109 4087 0 0,-88-91-3908 0 0,-1 1-1 0 0,-1 0 0 0 0,21 40 1 0 0,-20-29-226 0 0,-9-21-118 0 0,-2 0 1 0 0,7 18-1 0 0,0 2-184 0 0,-9-24-97 0 0,0 0 0 0 0,-1 0 0 0 0,0 0 0 0 0,-1 1 0 0 0,0-1 0 0 0,0 0 0 0 0,1 16 0 0 0,-5-1-1286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7:10.351"/>
    </inkml:context>
    <inkml:brush xml:id="br0">
      <inkml:brushProperty name="width" value="0.1" units="cm"/>
      <inkml:brushProperty name="height" value="0.1" units="cm"/>
      <inkml:brushProperty name="color" value="#E71224"/>
    </inkml:brush>
  </inkml:definitions>
  <inkml:trace contextRef="#ctx0" brushRef="#br0">114 448 6657 0 0,'-33'-4'158'0'0,"30"3"-74"0"0,-1 0 1 0 0,1 0 0 0 0,0 0-1 0 0,-1 1 1 0 0,1 0-1 0 0,-1 0 1 0 0,1 0 0 0 0,-1 0-1 0 0,1 0 1 0 0,0 1 0 0 0,-1-1-1 0 0,1 1 1 0 0,-1 0-1 0 0,-3 1 1 0 0,5-1 88 0 0,1 0-1 0 0,-1 0 1 0 0,0 1-1 0 0,1-1 1 0 0,-1 0 0 0 0,0 0-1 0 0,1 1 1 0 0,0-1-1 0 0,-1 1 1 0 0,1-1 0 0 0,0 1-1 0 0,0 0 1 0 0,0 0-1 0 0,0-1 1 0 0,0 1 0 0 0,-1 4-1 0 0,1-5-102 0 0,1 0 0 0 0,0 0-1 0 0,0-1 1 0 0,0 1-1 0 0,0 0 1 0 0,0 0 0 0 0,0 0-1 0 0,0 0 1 0 0,0 0 0 0 0,0 0-1 0 0,0-1 1 0 0,1 1 0 0 0,-1 0-1 0 0,0 0 1 0 0,1 0-1 0 0,-1-1 1 0 0,0 1 0 0 0,1 0-1 0 0,-1 0 1 0 0,1-1 0 0 0,-1 1-1 0 0,1 0 1 0 0,0-1 0 0 0,-1 1-1 0 0,1 0 1 0 0,-1-1-1 0 0,1 1 1 0 0,0-1 0 0 0,0 1-1 0 0,-1-1 1 0 0,1 0 0 0 0,0 1-1 0 0,0-1 1 0 0,0 0 0 0 0,-1 1-1 0 0,1-1 1 0 0,0 0-1 0 0,0 0 1 0 0,0 0 0 0 0,0 0-1 0 0,0 0 1 0 0,1 0 0 0 0,15 1 237 0 0,0 0 1 0 0,0-2-1 0 0,-1 0 0 0 0,1-1 1 0 0,19-5-1 0 0,9 0-31 0 0,288-33 330 0 0,146-22-518 0 0,-8-39-77 0 0,-302 41-4 0 0,-145 50-3 0 0,-1-2 0 0 0,0 0 1 0 0,-1-2-1 0 0,38-30 0 0 0,-56 41 1 0 0,1-1-1 0 0,-2 0 0 0 0,1 0 0 0 0,0 0 1 0 0,-1 0-1 0 0,0-1 0 0 0,0 1 1 0 0,3-6-1 0 0,-6 9-3 0 0,1 1 0 0 0,-1-1-1 0 0,0 0 1 0 0,0 0 0 0 0,1 0 0 0 0,-1 0-1 0 0,0 0 1 0 0,0 0 0 0 0,0 0 0 0 0,0 0-1 0 0,0 0 1 0 0,0 0 0 0 0,0 0 0 0 0,-1 0 0 0 0,1 0-1 0 0,0 0 1 0 0,0 0 0 0 0,-1 0 0 0 0,0-1-1 0 0,0 1 0 0 0,0-1 0 0 0,0 1 0 0 0,-1 0 0 0 0,1 0 0 0 0,0-1-1 0 0,-1 1 1 0 0,1 0 0 0 0,-1 0 0 0 0,1 1 0 0 0,-1-1 0 0 0,0 0 0 0 0,1 0-1 0 0,-1 1 1 0 0,-3-1 0 0 0,-18-6-168 0 0,0 2 0 0 0,0 0 1 0 0,-1 2-1 0 0,-39-1 0 0 0,-58-7-3923 0 0,120 11 3937 0 0,0 0-1 0 0,0-1 0 0 0,0 1 1 0 0,0 0-1 0 0,0 0 0 0 0,0-1 1 0 0,0 1-1 0 0,0-1 0 0 0,0 1 1 0 0,0-1-1 0 0,0 1 0 0 0,0-1 1 0 0,0 1-1 0 0,0-1 0 0 0,0 0 1 0 0,-1-1-1 0 0,-2-4-1323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7:10.691"/>
    </inkml:context>
    <inkml:brush xml:id="br0">
      <inkml:brushProperty name="width" value="0.1" units="cm"/>
      <inkml:brushProperty name="height" value="0.1" units="cm"/>
      <inkml:brushProperty name="color" value="#E71224"/>
    </inkml:brush>
  </inkml:definitions>
  <inkml:trace contextRef="#ctx0" brushRef="#br0">27 10 9333 0 0,'-4'-1'40'0'0,"3"1"-10"0"0,0 1 0 0 0,0-1 0 0 0,0-1 0 0 0,0 1 1 0 0,-1 0-1 0 0,1 0 0 0 0,0 0 0 0 0,0 0 0 0 0,0-1 0 0 0,0 1 1 0 0,0 0-1 0 0,0-1 0 0 0,0 1 0 0 0,0-1 0 0 0,0 0 0 0 0,1 1 1 0 0,-1-1-1 0 0,0 1 0 0 0,0-1 0 0 0,-1-1 0 0 0,3 5 386 0 0,1 1 0 0 0,-1 0-1 0 0,1-1 1 0 0,0 1 0 0 0,0-1 0 0 0,4 6-1 0 0,4 3-69 0 0,1-1-1 0 0,17 15 1 0 0,46 31 356 0 0,-46-37-518 0 0,-1 1 0 0 0,38 38 0 0 0,-59-52-323 0 0,1 0 0 0 0,-1 0 1 0 0,-1 1-1 0 0,0 0 0 0 0,0 0 1 0 0,0 0-1 0 0,-1 1 0 0 0,0-1 1 0 0,-1 1-1 0 0,0 0 0 0 0,0 0 1 0 0,-1 1-1 0 0,2 17 0 0 0,-3 25-1413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7:11.503"/>
    </inkml:context>
    <inkml:brush xml:id="br0">
      <inkml:brushProperty name="width" value="0.1" units="cm"/>
      <inkml:brushProperty name="height" value="0.1" units="cm"/>
      <inkml:brushProperty name="color" value="#E71224"/>
    </inkml:brush>
  </inkml:definitions>
  <inkml:trace contextRef="#ctx0" brushRef="#br0">147 279 7165 0 0,'79'-56'660'0'0,"-57"42"-250"0"0,-1-1 0 0 0,0 0 0 0 0,-1-2 0 0 0,0-1-1 0 0,-2 0 1 0 0,17-21 0 0 0,-11 11 158 0 0,-17 22-335 0 0,-1-1 0 0 0,-1 1 0 0 0,1-2 0 0 0,8-14-1 0 0,-14 22-217 0 0,0 0 0 0 0,1-1-1 0 0,-1 1 1 0 0,0 0 0 0 0,0 0-1 0 0,0 0 1 0 0,1-1 0 0 0,-1 1-1 0 0,0 0 1 0 0,0 0 0 0 0,0-1 0 0 0,0 1-1 0 0,0 0 1 0 0,0 0 0 0 0,0-1-1 0 0,0 1 1 0 0,1 0 0 0 0,-1-1-1 0 0,0 1 1 0 0,0 0 0 0 0,0 0-1 0 0,0-1 1 0 0,0 1 0 0 0,-1 0-1 0 0,1-1 1 0 0,0 1 0 0 0,0 0-1 0 0,0 0 1 0 0,0-1 0 0 0,0 1-1 0 0,0 0 1 0 0,0 0 0 0 0,0-1-1 0 0,-1 1 1 0 0,1-1 0 0 0,-10 7 125 0 0,-13 15-106 0 0,1 7 86 0 0,0 2 0 0 0,2 0-1 0 0,-21 43 1 0 0,-40 104 462 0 0,60-128-435 0 0,-8 21 95 0 0,3 1 0 0 0,4 2-1 0 0,2 0 1 0 0,4 1 0 0 0,3 0 0 0 0,4 1 0 0 0,2 1 0 0 0,5 92 0 0 0,2-162-372 0 0,0 0 0 0 0,0-1 0 0 0,0 1-1 0 0,-1 0 1 0 0,0-1 0 0 0,-3 11 0 0 0,4-15 42 0 0,-1 0 0 0 0,1 0-1 0 0,-1 0 1 0 0,1 0 0 0 0,-1 0 0 0 0,1 0 0 0 0,-1 0 0 0 0,0 0 0 0 0,1-1 0 0 0,-1 1-1 0 0,0 0 1 0 0,0 0 0 0 0,0-1 0 0 0,1 1 0 0 0,-1-1 0 0 0,0 1 0 0 0,0-1-1 0 0,0 1 1 0 0,0-1 0 0 0,0 1 0 0 0,0-1 0 0 0,0 0 0 0 0,0 0 0 0 0,0 1 0 0 0,0-1-1 0 0,0 0 1 0 0,0 0 0 0 0,0 0 0 0 0,0 0 0 0 0,0 0 0 0 0,0 0 0 0 0,0-1-1 0 0,0 1 1 0 0,0 0 0 0 0,0 0 0 0 0,0-1 0 0 0,0 1 0 0 0,0 0 0 0 0,0-1 0 0 0,0 1-1 0 0,0-1 1 0 0,0 0 0 0 0,-1-1 0 0 0,-14-5-1508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7:11.872"/>
    </inkml:context>
    <inkml:brush xml:id="br0">
      <inkml:brushProperty name="width" value="0.1" units="cm"/>
      <inkml:brushProperty name="height" value="0.1" units="cm"/>
      <inkml:brushProperty name="color" value="#E71224"/>
    </inkml:brush>
  </inkml:definitions>
  <inkml:trace contextRef="#ctx0" brushRef="#br0">0 122 7037 0 0,'0'0'4'0'0,"0"1"1"0"0,0-1-1 0 0,0 0 0 0 0,0 0 1 0 0,0 1-1 0 0,0-1 1 0 0,0 0-1 0 0,1 0 1 0 0,-1 1-1 0 0,0-1 1 0 0,0 0-1 0 0,0 0 0 0 0,0 1 1 0 0,0-1-1 0 0,1 0 1 0 0,-1 0-1 0 0,0 0 1 0 0,0 1-1 0 0,0-1 1 0 0,1 0-1 0 0,-1 0 0 0 0,0 0 1 0 0,0 0-1 0 0,0 0 1 0 0,1 1-1 0 0,-1-1 1 0 0,0 0-1 0 0,0 0 1 0 0,1 0-1 0 0,-1 0 0 0 0,0 0 1 0 0,1 0-1 0 0,-1 0 1 0 0,0 0-1 0 0,0 0 1 0 0,1 0-1 0 0,-1 0 1 0 0,0 0-1 0 0,0 0 0 0 0,1 0 1 0 0,-1 0-1 0 0,0 0 1 0 0,0 0-1 0 0,1-1 1 0 0,-1 1-1 0 0,1 0 7 0 0,-1 0 0 0 0,1 0-1 0 0,-1 0 1 0 0,1-1 0 0 0,-1 1-1 0 0,1 0 1 0 0,-1 0 0 0 0,1 0 0 0 0,-1 0-1 0 0,1 0 1 0 0,-1 0 0 0 0,1 0 0 0 0,0 1-1 0 0,-1-1 1 0 0,1 0 0 0 0,-1 0 0 0 0,1 0-1 0 0,-1 1 1 0 0,1-1 0 0 0,-1 0-1 0 0,1 0 1 0 0,-1 1 0 0 0,0-1 0 0 0,1 1-1 0 0,8 6 108 0 0,1-1 0 0 0,-1 0 0 0 0,1 0 0 0 0,1-1 0 0 0,-1 0 0 0 0,21 7 0 0 0,71 14-18 0 0,-77-20-184 0 0,0-2-1 0 0,49 2 0 0 0,-71-6 17 0 0,1 0-1 0 0,-1 0 0 0 0,0-1 0 0 0,0 1 1 0 0,0-1-1 0 0,0 0 0 0 0,0 0 1 0 0,0 0-1 0 0,0 0 0 0 0,-1 0 0 0 0,1 0 1 0 0,0-1-1 0 0,0 0 0 0 0,-1 1 0 0 0,1-1 1 0 0,-1 0-1 0 0,4-4 0 0 0,-3 2 12 0 0,0 0 0 0 0,0 0 1 0 0,0-1-1 0 0,-1 1 0 0 0,1-1 0 0 0,-1 1 0 0 0,0-1 0 0 0,-1 0 1 0 0,3-9-1 0 0,-1 1 319 0 0,-2 0 0 0 0,0 0 0 0 0,0-1 0 0 0,-1 1 0 0 0,0 0 0 0 0,-1 0 0 0 0,-5-20 0 0 0,6 32-213 0 0,0 0 0 0 0,0 1 1 0 0,-1-1-1 0 0,1 1 0 0 0,0-1 0 0 0,0 0 0 0 0,0 1 0 0 0,0-1 0 0 0,0 0 1 0 0,0 1-1 0 0,0-1 0 0 0,0 0 0 0 0,0 1 0 0 0,0-1 0 0 0,1 0 0 0 0,-1 1 1 0 0,0-1-1 0 0,0 1 0 0 0,0-1 0 0 0,1 0 0 0 0,-1 1 0 0 0,0-1 0 0 0,1 0 0 0 0,0 1-16 0 0,-1 0-1 0 0,1 0 1 0 0,-1 0-1 0 0,1 1 0 0 0,-1-1 1 0 0,0 0-1 0 0,1 0 0 0 0,-1 0 1 0 0,1 1-1 0 0,-1-1 1 0 0,0 0-1 0 0,1 0 0 0 0,-1 1 1 0 0,0-1-1 0 0,1 0 0 0 0,-1 1 1 0 0,0-1-1 0 0,0 0 1 0 0,1 1-1 0 0,-1-1 0 0 0,0 1 1 0 0,0-1-1 0 0,0 0 0 0 0,1 1 1 0 0,-1-1-1 0 0,0 1 1 0 0,0-1-1 0 0,0 1 0 0 0,0-1 1 0 0,0 0-1 0 0,0 1 0 0 0,0-1 1 0 0,0 1-1 0 0,0-1 1 0 0,0 1-1 0 0,8 53 413 0 0,1 70 0 0 0,-8-102-448 0 0,-1-15-11 0 0,1 45-129 0 0,-1-48-32 0 0,-1-1 0 0 0,1 1 0 0 0,-1 0 1 0 0,1 0-1 0 0,-1 0 0 0 0,0-1 0 0 0,-1 1 0 0 0,1 0 0 0 0,-1-1 0 0 0,-1 4 1 0 0,0-3-709 0 0,-2-3-193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21.225"/>
    </inkml:context>
    <inkml:brush xml:id="br0">
      <inkml:brushProperty name="width" value="0.1" units="cm"/>
      <inkml:brushProperty name="height" value="0.1" units="cm"/>
      <inkml:brushProperty name="color" value="#E71224"/>
    </inkml:brush>
  </inkml:definitions>
  <inkml:trace contextRef="#ctx0" brushRef="#br0">3 120 7841 0 0,'0'-1'7'0'0,"-1"1"1"0"0,1 0 0 0 0,0 0 0 0 0,0 0-1 0 0,0 0 1 0 0,0 0 0 0 0,0-1 0 0 0,0 1-1 0 0,-1 0 1 0 0,1 0 0 0 0,0 0 0 0 0,0 0-1 0 0,0-1 1 0 0,0 1 0 0 0,0 0-1 0 0,0 0 1 0 0,0 0 0 0 0,0 0 0 0 0,0-1-1 0 0,0 1 1 0 0,0 0 0 0 0,0 0 0 0 0,0 0-1 0 0,0-1 1 0 0,0 1 0 0 0,0 0-1 0 0,0 0 1 0 0,0 0 0 0 0,0-1 0 0 0,0 1-1 0 0,0 0 1 0 0,0 0 0 0 0,0 0 0 0 0,0 0-1 0 0,1-1 1 0 0,-1 1 0 0 0,0 0 0 0 0,0 0-1 0 0,0 0 1 0 0,10-9 488 0 0,-8 7-441 0 0,0 1-1 0 0,0 0 0 0 0,0-1 1 0 0,1 1-1 0 0,-1 0 1 0 0,0 1-1 0 0,0-1 1 0 0,1 0-1 0 0,4 0 1 0 0,13 3-59 0 0,1 1-1 0 0,35 10 1 0 0,2 1-15 0 0,94 18 23 0 0,36 6-68 0 0,-178-36 23 0 0,-1-1 1 0 0,1 0-1 0 0,0 0 1 0 0,0-1-1 0 0,-1-1 1 0 0,1 0-1 0 0,-1 0 0 0 0,12-3 1 0 0,-17 3 57 0 0,0-1-1 0 0,1 0 1 0 0,-1 1 0 0 0,0-1 0 0 0,0-1 0 0 0,0 1 0 0 0,0-1-1 0 0,-1 1 1 0 0,1-1 0 0 0,-1 0 0 0 0,0 0 0 0 0,1-1 0 0 0,-1 1-1 0 0,-1-1 1 0 0,1 1 0 0 0,0-1 0 0 0,-1 0 0 0 0,4-8-1 0 0,34-106 2851 0 0,-40 117-2827 0 0,0 0 0 0 0,0 1-1 0 0,0-1 1 0 0,1 0 0 0 0,-1 0-1 0 0,0 0 1 0 0,1 1 0 0 0,-1-1-1 0 0,0 0 1 0 0,1 0 0 0 0,-1 1-1 0 0,1-1 1 0 0,-1 1 0 0 0,1-1-1 0 0,0 0 1 0 0,-1 1 0 0 0,1-1-1 0 0,0 0 1 0 0,3 12 68 0 0,-5 25-761 0 0,-3 7-720 0 0,5-19 398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7:12.195"/>
    </inkml:context>
    <inkml:brush xml:id="br0">
      <inkml:brushProperty name="width" value="0.1" units="cm"/>
      <inkml:brushProperty name="height" value="0.1" units="cm"/>
      <inkml:brushProperty name="color" value="#E71224"/>
    </inkml:brush>
  </inkml:definitions>
  <inkml:trace contextRef="#ctx0" brushRef="#br0">26 17 8265 0 0,'5'-12'-218'0'0,"-9"8"93"0"0,3 4 121 0 0,0 0 1 0 0,0 0-1 0 0,1 0 0 0 0,-1 1 1 0 0,0-1-1 0 0,0 0 1 0 0,1 0-1 0 0,-1 1 1 0 0,0-1-1 0 0,0 1 1 0 0,1-1-1 0 0,-1 0 0 0 0,0 1 1 0 0,1-1-1 0 0,-1 1 1 0 0,0 0-1 0 0,1-1 1 0 0,-1 1-1 0 0,1-1 1 0 0,-1 1-1 0 0,0 1 0 0 0,0 1 12 0 0,-1-1-1 0 0,1 0 0 0 0,0 1 0 0 0,0-1 1 0 0,0 1-1 0 0,0-1 0 0 0,0 1 1 0 0,1 0-1 0 0,-1-1 0 0 0,1 1 0 0 0,-1 0 1 0 0,1-1-1 0 0,0 1 0 0 0,1 4 1 0 0,0-1-303 0 0,1 1 1 0 0,0-1 0 0 0,0 0 0 0 0,7 10 0 0 0,-8-12 70 0 0,5 5-413 0 0</inkml:trace>
  <inkml:trace contextRef="#ctx0" brushRef="#br0" timeOffset="1">81 135 6157 0 0,'5'-9'425'0'0,"-2"13"281"0"0,2 6 114 0 0,4 9 2068 0 0,6 13-2836 0 0,49 100-68 0 0,-57-118-89 0 0,0 0 1 0 0,-1 0 0 0 0,9 30 0 0 0,-10-25-187 0 0,-3-10-25 0 0,1-1 0 0 0,0 0 1 0 0,0 0-1 0 0,1 0 0 0 0,6 10 0 0 0,-8-15-579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7:12.545"/>
    </inkml:context>
    <inkml:brush xml:id="br0">
      <inkml:brushProperty name="width" value="0.1" units="cm"/>
      <inkml:brushProperty name="height" value="0.1" units="cm"/>
      <inkml:brushProperty name="color" value="#E71224"/>
    </inkml:brush>
  </inkml:definitions>
  <inkml:trace contextRef="#ctx0" brushRef="#br0">564 94 5973 0 0,'0'0'852'0'0,"-10"-94"572"0"0,-211 167-1400 0 0,168-33-88 0 0,-6 8-120 0 0,-9 5-192 0 0,-4 2-96 0 0,-9 4-292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6:36.815"/>
    </inkml:context>
    <inkml:brush xml:id="br0">
      <inkml:brushProperty name="width" value="0.1" units="cm"/>
      <inkml:brushProperty name="height" value="0.1" units="cm"/>
      <inkml:brushProperty name="color" value="#E71224"/>
    </inkml:brush>
  </inkml:definitions>
  <inkml:trace contextRef="#ctx0" brushRef="#br0">59 118 7645 0 0,'-10'-12'-89'0'0,"5"7"313"0"0,0-1 1 0 0,1 1-1 0 0,0-1 1 0 0,0 0-1 0 0,0 0 0 0 0,1 0 1 0 0,0 0-1 0 0,-4-12 1 0 0,1-2 1158 0 0,3 16-196 0 0,2 11 71 0 0,1-6-1218 0 0,1-1-1 0 0,-1 1 1 0 0,0 0 0 0 0,1-1 0 0 0,-1 1 0 0 0,1 0-1 0 0,-1-1 1 0 0,1 1 0 0 0,-1 0 0 0 0,1-1 0 0 0,0 1-1 0 0,-1-1 1 0 0,1 1 0 0 0,0-1 0 0 0,-1 0 0 0 0,1 1-1 0 0,0-1 1 0 0,0 0 0 0 0,-1 1 0 0 0,1-1-1 0 0,0 0 1 0 0,0 0 0 0 0,-1 1 0 0 0,1-1 0 0 0,0 0-1 0 0,1 0 1 0 0,26 3 9 0 0,-24-3 17 0 0,328 1 87 0 0,-267-3-208 0 0,16-1-1180 0 0,149-24-1 0 0,-216 26 737 0 0,-12 1 346 0 0,0 0 0 0 0,0 0 0 0 0,0 0 1 0 0,0 0-1 0 0,-1 0 0 0 0,1-1 0 0 0,0 1 0 0 0,0-1 1 0 0,0 1-1 0 0,-1-1 0 0 0,1 1 0 0 0,0-1 0 0 0,0 0 1 0 0,2-2-1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6:37.171"/>
    </inkml:context>
    <inkml:brush xml:id="br0">
      <inkml:brushProperty name="width" value="0.1" units="cm"/>
      <inkml:brushProperty name="height" value="0.1" units="cm"/>
      <inkml:brushProperty name="color" value="#E71224"/>
    </inkml:brush>
  </inkml:definitions>
  <inkml:trace contextRef="#ctx0" brushRef="#br0">11 1 5665 0 0,'-1'1'33'0'0,"0"0"0"0"0,0 0 0 0 0,1 0 0 0 0,-1 0 0 0 0,0 0 0 0 0,0 0 0 0 0,0 0 0 0 0,1 0 0 0 0,-1 1 0 0 0,1-1 0 0 0,-1 0 0 0 0,1 0 0 0 0,-1 1 0 0 0,1-1 0 0 0,0 0 0 0 0,0 1 0 0 0,-1-1 0 0 0,1 0 0 0 0,0 1 0 0 0,0-1 0 0 0,1 0 0 0 0,-1 1 0 0 0,0-1 0 0 0,0 0 0 0 0,0 1 0 0 0,1-1 0 0 0,-1 0 0 0 0,1 0 0 0 0,0 2 0 0 0,20 50 1012 0 0,-13-35-637 0 0,37 91 737 0 0,36 95-466 0 0,-64-155-690 0 0,-3-7-1165 0 0,21 45 0 0 0,-26-71 200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6:37.522"/>
    </inkml:context>
    <inkml:brush xml:id="br0">
      <inkml:brushProperty name="width" value="0.1" units="cm"/>
      <inkml:brushProperty name="height" value="0.1" units="cm"/>
      <inkml:brushProperty name="color" value="#E71224"/>
    </inkml:brush>
  </inkml:definitions>
  <inkml:trace contextRef="#ctx0" brushRef="#br0">10 276 5817 0 0,'-2'-3'107'0'0,"1"2"7"0"0,0-1 1 0 0,0 1-1 0 0,0-1 0 0 0,1 0 1 0 0,-1 1-1 0 0,1-1 0 0 0,-1 0 1 0 0,1 0-1 0 0,-1-2 0 0 0,1 3-99 0 0,0 0-1 0 0,1 0 0 0 0,-1 1 0 0 0,0-1 0 0 0,1 0 1 0 0,-1 1-1 0 0,0-1 0 0 0,1 1 0 0 0,-1-1 0 0 0,1 0 1 0 0,-1 1-1 0 0,1-1 0 0 0,-1 1 0 0 0,1-1 0 0 0,0 1 1 0 0,-1-1-1 0 0,1 1 0 0 0,-1 0 0 0 0,1-1 0 0 0,0 1 1 0 0,-1 0-1 0 0,1 0 0 0 0,0-1 0 0 0,0 1 0 0 0,-1 0 1 0 0,1 0-1 0 0,0 0 0 0 0,0 0 0 0 0,0 0 0 0 0,7-2 34 0 0,48-9 93 0 0,98-34 0 0 0,-147 42-135 0 0,0 1-1 0 0,-1-2 1 0 0,0 1 0 0 0,1-1 0 0 0,-1 0 0 0 0,0 0 0 0 0,6-7 0 0 0,-11 10-7 0 0,1 0 1 0 0,-1-1-1 0 0,0 1 1 0 0,0-1-1 0 0,1 1 1 0 0,-1-1-1 0 0,0 1 1 0 0,-1-1-1 0 0,1 0 1 0 0,0 1-1 0 0,0-1 1 0 0,-1 0-1 0 0,1 0 1 0 0,-1 0-1 0 0,1 0 1 0 0,-1 1-1 0 0,0-1 0 0 0,0 0 1 0 0,0 0-1 0 0,0 0 1 0 0,0 0-1 0 0,0 0 1 0 0,-1 1-1 0 0,1-1 1 0 0,0 0-1 0 0,-1 0 1 0 0,0 0-1 0 0,1 1 1 0 0,-1-1-1 0 0,0 0 1 0 0,0 1-1 0 0,-2-4 1 0 0,-3-2 9 0 0,0-1 1 0 0,0 1-1 0 0,-1 0 0 0 0,0 0 1 0 0,0 1-1 0 0,-1 0 1 0 0,1 0-1 0 0,-2 1 1 0 0,1 0-1 0 0,0 1 0 0 0,-1-1 1 0 0,0 2-1 0 0,0-1 1 0 0,-18-3-1 0 0,25 6 23 0 0,-1 1 0 0 0,1-1 0 0 0,-1 1 1 0 0,0 0-1 0 0,1 0 0 0 0,-1 0 0 0 0,1 0 0 0 0,-1 1 0 0 0,0-1 1 0 0,1 1-1 0 0,-1 0 0 0 0,1-1 0 0 0,-1 1 0 0 0,1 0 0 0 0,0 0 0 0 0,-1 1 1 0 0,1-1-1 0 0,0 0 0 0 0,0 1 0 0 0,0 0 0 0 0,0-1 0 0 0,0 1 0 0 0,0 0 1 0 0,0 0-1 0 0,1 0 0 0 0,-1 0 0 0 0,0 0 0 0 0,1 0 0 0 0,0 1 0 0 0,-2 4 1 0 0,-3 6 141 0 0,0 1 0 0 0,1 0 0 0 0,1 0 0 0 0,-3 19 0 0 0,5-24-144 0 0,-1 5 28 0 0,1-1 0 0 0,0 1 0 0 0,1 0 1 0 0,0 0-1 0 0,1 0 0 0 0,1 0 0 0 0,3 25 0 0 0,-3-34-112 0 0,0-1-1 0 0,1 1 0 0 0,-1 0 0 0 0,1-1 0 0 0,0 1 0 0 0,0-1 1 0 0,1 0-1 0 0,-1 0 0 0 0,1 0 0 0 0,0 0 0 0 0,0 0 0 0 0,0 0 1 0 0,0-1-1 0 0,1 1 0 0 0,-1-1 0 0 0,1 0 0 0 0,0 0 0 0 0,0-1 1 0 0,0 1-1 0 0,1-1 0 0 0,-1 0 0 0 0,0 0 0 0 0,1 0 0 0 0,-1 0 1 0 0,9 1-1 0 0,13 1-691 0 0,5-1-190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6:37.874"/>
    </inkml:context>
    <inkml:brush xml:id="br0">
      <inkml:brushProperty name="width" value="0.1" units="cm"/>
      <inkml:brushProperty name="height" value="0.1" units="cm"/>
      <inkml:brushProperty name="color" value="#E71224"/>
    </inkml:brush>
  </inkml:definitions>
  <inkml:trace contextRef="#ctx0" brushRef="#br0">90 32 5633 0 0,'-1'11'872'0'0,"0"-2"-746"0"0,0 1 0 0 0,1-1-1 0 0,0 0 1 0 0,1 0 0 0 0,3 18-1 0 0,-3-26-123 0 0,0 0-1 0 0,1 1 1 0 0,-1-1 0 0 0,0 0-1 0 0,1 1 1 0 0,-1-1-1 0 0,1 0 1 0 0,-1 0-1 0 0,1 0 1 0 0,0-1-1 0 0,-1 1 1 0 0,1 0 0 0 0,0 0-1 0 0,0-1 1 0 0,-1 1-1 0 0,1-1 1 0 0,0 0-1 0 0,0 1 1 0 0,3-1-1 0 0,-2 0 4 0 0,0 1 0 0 0,0-1-1 0 0,0 0 1 0 0,0 0 0 0 0,1 0-1 0 0,-1-1 1 0 0,0 1-1 0 0,0-1 1 0 0,0 0 0 0 0,0 1-1 0 0,3-3 1 0 0,-5 3-4 0 0,0-1-1 0 0,-1 0 1 0 0,0 1 0 0 0,1-1 0 0 0,-1 0-1 0 0,1 1 1 0 0,-1-1 0 0 0,0 0-1 0 0,1 0 1 0 0,-1 1 0 0 0,0-1-1 0 0,0 0 1 0 0,0 0 0 0 0,0 1 0 0 0,0-1-1 0 0,0 0 1 0 0,0 0 0 0 0,0 0-1 0 0,0 1 1 0 0,0-1 0 0 0,0 0-1 0 0,0 0 1 0 0,0 0 0 0 0,-1 1 0 0 0,1-1-1 0 0,0 0 1 0 0,0 0 0 0 0,-1 1-1 0 0,1-1 1 0 0,-1 0 0 0 0,0 0-1 0 0,-15-25-40 0 0,15 25 34 0 0,-23-23 6 0 0,20 21-17 0 0,0 0 0 0 0,1 0 0 0 0,-1-1 0 0 0,1 1 0 0 0,0-1 0 0 0,0 0 0 0 0,1 1 0 0 0,-1-1 0 0 0,1 0 0 0 0,-4-8 0 0 0,6 12 25 0 0,0-1 1 0 0,-1 1 0 0 0,1 0-1 0 0,0-1 1 0 0,0 1 0 0 0,-1 0-1 0 0,1-1 1 0 0,0 1 0 0 0,-1 0-1 0 0,1-1 1 0 0,0 1 0 0 0,-1 0-1 0 0,1 0 1 0 0,0 0 0 0 0,-1-1-1 0 0,1 1 1 0 0,-1 0 0 0 0,1 0-1 0 0,0 0 1 0 0,-1 0 0 0 0,1 0-1 0 0,-1-1 1 0 0,1 1 0 0 0,-1 0 0 0 0,1 0-1 0 0,-1 0 1 0 0,1 0 0 0 0,0 0-1 0 0,-1 1 1 0 0,1-1 0 0 0,-1 0-1 0 0,1 0 1 0 0,-1 0 0 0 0,1 0-1 0 0,0 0 1 0 0,-1 1 0 0 0,1-1-1 0 0,-1 0 1 0 0,1 0 0 0 0,0 0-1 0 0,-1 1 1 0 0,1-1 0 0 0,0 0-1 0 0,-1 1 1 0 0,1-1 0 0 0,0 0-1 0 0,-1 1 1 0 0,-17 14 353 0 0,12-7-215 0 0,0 1-1 0 0,0 0 0 0 0,1 0 0 0 0,0 1 1 0 0,1-1-1 0 0,0 1 0 0 0,0 0 0 0 0,1 0 1 0 0,-4 21-1 0 0,5-22-98 0 0,1 0 0 0 0,1 0 0 0 0,-1 0 0 0 0,1 0 0 0 0,1 0-1 0 0,-1 1 1 0 0,2-1 0 0 0,-1 0 0 0 0,1-1 0 0 0,0 1 0 0 0,8 17 0 0 0,-10-25-47 0 0,1 0 1 0 0,-1 1-1 0 0,1-1 0 0 0,0 0 1 0 0,0 1-1 0 0,0-1 1 0 0,0 0-1 0 0,0 0 0 0 0,0 0 1 0 0,0 0-1 0 0,0 0 1 0 0,0 0-1 0 0,0 0 0 0 0,0 0 1 0 0,1-1-1 0 0,-1 1 0 0 0,0 0 1 0 0,1-1-1 0 0,-1 1 1 0 0,0-1-1 0 0,1 1 0 0 0,-1-1 1 0 0,1 1-1 0 0,-1-1 0 0 0,1 0 1 0 0,-1 0-1 0 0,0 0 1 0 0,1 0-1 0 0,-1 0 0 0 0,1 0 1 0 0,-1 0-1 0 0,1-1 1 0 0,-1 1-1 0 0,3-1 0 0 0,-3 0-1 0 0,1 0-1 0 0,0 0 1 0 0,0 0-1 0 0,-1 0 1 0 0,1 0-1 0 0,-1 0 1 0 0,1 0-1 0 0,-1-1 1 0 0,1 1-1 0 0,-1-1 0 0 0,0 1 1 0 0,0-1-1 0 0,1 1 1 0 0,-1-1-1 0 0,0 0 1 0 0,-1 0-1 0 0,1 1 1 0 0,0-1-1 0 0,0 0 1 0 0,-1 0-1 0 0,1 0 1 0 0,-1 0-1 0 0,0 0 1 0 0,1 0-1 0 0,-1-2 1 0 0,0-6-16 0 0,-1 7 19 0 0,1-1 0 0 0,0 1 0 0 0,0-1 0 0 0,0 1 0 0 0,0-1 0 0 0,1 1 0 0 0,-1-1 0 0 0,1 1 0 0 0,0 0 0 0 0,0-1 0 0 0,2-2 0 0 0,3 40-146 0 0,-5-26 127 0 0,0 0-1 0 0,0 0 1 0 0,0 0 0 0 0,1 0-1 0 0,1 0 1 0 0,-1-1 0 0 0,1 1-1 0 0,0 0 1 0 0,1-1 0 0 0,0 0-1 0 0,0 0 1 0 0,0 0 0 0 0,6 6-1 0 0,-7-10-131 0 0,1-1 0 0 0,-1 0 0 0 0,1 0 0 0 0,-1 0 0 0 0,1 0-1 0 0,0-1 1 0 0,-1 1 0 0 0,1-1 0 0 0,0 0 0 0 0,0 0 0 0 0,0 0 0 0 0,0-1-1 0 0,0 1 1 0 0,0-1 0 0 0,0 0 0 0 0,8-1 0 0 0,-6 1-150 0 0,0-1 0 0 0,1 0 0 0 0,-1-1 0 0 0,0 1 0 0 0,0-1-1 0 0,0 0 1 0 0,0-1 0 0 0,0 1 0 0 0,0-1 0 0 0,5-4 0 0 0,2-2-227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6:38.243"/>
    </inkml:context>
    <inkml:brush xml:id="br0">
      <inkml:brushProperty name="width" value="0.1" units="cm"/>
      <inkml:brushProperty name="height" value="0.1" units="cm"/>
      <inkml:brushProperty name="color" value="#E71224"/>
    </inkml:brush>
  </inkml:definitions>
  <inkml:trace contextRef="#ctx0" brushRef="#br0">24 326 3292 0 0,'0'-14'177'0'0,"-2"1"0"0"0,0-1 0 0 0,-5-18-1 0 0,3 19 105 0 0,1-1 0 0 0,1-1 0 0 0,-1-19-1 0 0,3 34-272 0 0,0-20 357 0 0,0 1-1 0 0,6-33 1 0 0,-4 46-324 0 0,-1 1 0 0 0,0 0 1 0 0,1 0-1 0 0,0-1 0 0 0,0 1 0 0 0,0 1 0 0 0,1-1 1 0 0,0 0-1 0 0,0 0 0 0 0,0 1 0 0 0,0 0 0 0 0,1-1 1 0 0,0 1-1 0 0,6-5 0 0 0,-9 8-41 0 0,0 0 1 0 0,0 0-1 0 0,0 1 0 0 0,0-1 1 0 0,0 0-1 0 0,0 1 1 0 0,0-1-1 0 0,0 1 0 0 0,0-1 1 0 0,0 1-1 0 0,0 0 0 0 0,0-1 1 0 0,0 1-1 0 0,1 0 1 0 0,-1 0-1 0 0,0 0 0 0 0,0 0 1 0 0,0 0-1 0 0,0 0 0 0 0,0 0 1 0 0,1 0-1 0 0,-1 0 0 0 0,0 1 1 0 0,2 0-1 0 0,-1 0-1 0 0,-1 0 0 0 0,1 0 0 0 0,-1 0 0 0 0,0 0 0 0 0,1 1 0 0 0,-1-1 0 0 0,0 1 0 0 0,0-1 0 0 0,0 1-1 0 0,0-1 1 0 0,0 1 0 0 0,0-1 0 0 0,1 5 0 0 0,1 1 0 0 0,-1 2 1 0 0,0-1-1 0 0,0 0 0 0 0,-1 0 0 0 0,1 15 0 0 0,-4 16 31 0 0,-10 57 0 0 0,-1 2 99 0 0,12-91-124 0 0,0 19 41 0 0,2-17 16 0 0,-1-9-60 0 0,0 0 0 0 0,1 0 0 0 0,-1 0 0 0 0,0 1 1 0 0,0-1-1 0 0,0 0 0 0 0,0 0 0 0 0,0 0 0 0 0,0 0 0 0 0,0 0 0 0 0,0 0 0 0 0,0 0 0 0 0,0 0 0 0 0,1 0 1 0 0,-1 0-1 0 0,0 0 0 0 0,0 0 0 0 0,0 0 0 0 0,0 0 0 0 0,0 0 0 0 0,0 0 0 0 0,0 0 0 0 0,1 0 0 0 0,-1 0 1 0 0,0 0-1 0 0,0 0 0 0 0,0 0 0 0 0,0 0 0 0 0,0 0 0 0 0,0 0 0 0 0,0 0 0 0 0,1 0 0 0 0,-1 0 0 0 0,0 0 1 0 0,0 0-1 0 0,0 0 0 0 0,0 0 0 0 0,0 0 0 0 0,0 0 0 0 0,0 0 0 0 0,0 0 0 0 0,0 0 0 0 0,1 0 0 0 0,-1-1 1 0 0,0 1-1 0 0,0 0 0 0 0,0 0 0 0 0,0 0 0 0 0,25-26-208 0 0,26-33 1 0 0,-34 37 236 0 0,1 0 1 0 0,1 2 0 0 0,26-22-1 0 0,-42 40-42 0 0,-1 0-1 0 0,1 0 1 0 0,-1 0-1 0 0,1 1 1 0 0,0-1-1 0 0,-1 1 1 0 0,1-1-1 0 0,4 0 1 0 0,-7 2 8 0 0,1 0-1 0 0,-1 0 1 0 0,0 0 0 0 0,0 0 0 0 0,1 0-1 0 0,-1 0 1 0 0,0 0 0 0 0,1 0 0 0 0,-1 0-1 0 0,0 0 1 0 0,1 0 0 0 0,-1 0 0 0 0,0 0 0 0 0,1 1-1 0 0,-1-1 1 0 0,0 0 0 0 0,0 0 0 0 0,1 0-1 0 0,-1 0 1 0 0,0 1 0 0 0,0-1 0 0 0,1 0-1 0 0,-1 0 1 0 0,0 0 0 0 0,0 1 0 0 0,0-1-1 0 0,1 0 1 0 0,-1 1 0 0 0,1 15 13 0 0,-3-7 1 0 0,-1-1 1 0 0,0 0 0 0 0,-1 0-1 0 0,0 0 1 0 0,0 0-1 0 0,-1 0 1 0 0,0-1-1 0 0,0 0 1 0 0,-7 8-1 0 0,0 1 1 0 0,-5 3 480 0 0,74-80 104 0 0,-42 43-533 0 0,1 1 1 0 0,0 0-1 0 0,36-27 0 0 0,-49 42-36 0 0,0 0-1 0 0,0 0 1 0 0,0 0 0 0 0,0 1-1 0 0,0-1 1 0 0,0 1 0 0 0,0 0 0 0 0,0 0-1 0 0,1 0 1 0 0,-1 1 0 0 0,0-1-1 0 0,1 1 1 0 0,-1-1 0 0 0,0 1-1 0 0,1 0 1 0 0,-1 0 0 0 0,1 1-1 0 0,-1-1 1 0 0,0 1 0 0 0,6 1-1 0 0,-5 0 32 0 0,-1 0 0 0 0,1 0 0 0 0,0 1 0 0 0,-1-1 0 0 0,0 1 0 0 0,1-1 0 0 0,-1 1 0 0 0,0 0 0 0 0,0 1 0 0 0,-1-1 0 0 0,1 0 0 0 0,0 1 0 0 0,-1-1 0 0 0,0 1 0 0 0,3 7 0 0 0,6 19-28 0 0,-1 1 0 0 0,-1-1 0 0 0,-2 2 0 0 0,5 52 0 0 0,-11-78-136 0 0,3 24-629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6:38.877"/>
    </inkml:context>
    <inkml:brush xml:id="br0">
      <inkml:brushProperty name="width" value="0.1" units="cm"/>
      <inkml:brushProperty name="height" value="0.1" units="cm"/>
      <inkml:brushProperty name="color" value="#E71224"/>
    </inkml:brush>
  </inkml:definitions>
  <inkml:trace contextRef="#ctx0" brushRef="#br0">702 220 6813 0 0,'-10'-21'169'0'0,"9"18"-133"0"0,0 0 0 0 0,-1-1 0 0 0,1 1 0 0 0,-1 0 0 0 0,0-1 0 0 0,0 1 0 0 0,0 0 0 0 0,-1 0 0 0 0,1 1 0 0 0,-1-1 0 0 0,1 0 0 0 0,-6-3 0 0 0,-7 0 67 0 0,-1 0 0 0 0,1 1 1 0 0,-1 0-1 0 0,0 2 0 0 0,0 0 0 0 0,0 0 1 0 0,0 2-1 0 0,0 0 0 0 0,0 1 0 0 0,-27 3 1 0 0,11 1 50 0 0,1 1 0 0 0,0 1 0 0 0,0 2 1 0 0,-44 18-1 0 0,56-18-19 0 0,-1 1-1 0 0,1 1 1 0 0,1 1 0 0 0,0 0-1 0 0,1 1 1 0 0,0 1 0 0 0,0 1-1 0 0,2 1 1 0 0,0 0 0 0 0,-22 28-1 0 0,31-35-90 0 0,1-1 0 0 0,0 2-1 0 0,0-1 1 0 0,1 1 0 0 0,0-1-1 0 0,0 1 1 0 0,1 0 0 0 0,0 0-1 0 0,0 1 1 0 0,1-1 0 0 0,1 1-1 0 0,0-1 1 0 0,0 1 0 0 0,0-1-1 0 0,2 1 1 0 0,-1 0 0 0 0,1-1-1 0 0,0 1 1 0 0,1-1 0 0 0,0 1-1 0 0,1-1 1 0 0,0 0 0 0 0,0 0-1 0 0,1 0 1 0 0,7 14 0 0 0,-3-11-7 0 0,0 1 0 0 0,1-1 1 0 0,0 0-1 0 0,1-1 0 0 0,0 0 1 0 0,1-1-1 0 0,0 0 0 0 0,1-1 0 0 0,-1 0 1 0 0,2 0-1 0 0,0-2 0 0 0,13 7 1 0 0,-9-6-32 0 0,0-2 0 0 0,1 0 0 0 0,0-1 0 0 0,0 0 0 0 0,0-2 0 0 0,0 0 0 0 0,1-1 0 0 0,-1-1 0 0 0,26-2 0 0 0,-18-1-52 0 0,0-2-1 0 0,-1-1 0 0 0,0-1 1 0 0,0-1-1 0 0,0-1 0 0 0,-1-1 1 0 0,0-1-1 0 0,0-1 1 0 0,-1-1-1 0 0,-1-2 0 0 0,0 0 1 0 0,-1-1-1 0 0,-1-1 0 0 0,34-34 1 0 0,-38 34-49 0 0,-1 0-1 0 0,0-2 1 0 0,-2 0 0 0 0,0-1 0 0 0,-1 0-1 0 0,-1 0 1 0 0,0-2 0 0 0,-2 1 0 0 0,0-1-1 0 0,-2 0 1 0 0,0-1 0 0 0,-1 0 0 0 0,-2 0 0 0 0,0 0-1 0 0,-1-1 1 0 0,-1 1 0 0 0,-2-29 0 0 0,0 42 52 0 0,-1 0 1 0 0,-1 0 0 0 0,1 0 0 0 0,-1 0 0 0 0,-1 1 0 0 0,0-1 0 0 0,0 1-1 0 0,-1-1 1 0 0,1 1 0 0 0,-2 0 0 0 0,1 0 0 0 0,-1 1 0 0 0,-9-11 0 0 0,8 12-26 0 0,0 0 1 0 0,0 1-1 0 0,-1 0 1 0 0,1 0-1 0 0,-1 1 1 0 0,0 0-1 0 0,0 0 1 0 0,-1 0-1 0 0,1 1 1 0 0,-1 0-1 0 0,1 1 1 0 0,-1 0 0 0 0,0 0-1 0 0,0 0 1 0 0,-11 0-1 0 0,-4 2-158 0 0,-1 0 0 0 0,1 1 0 0 0,0 2 0 0 0,0 0 0 0 0,1 1 0 0 0,-1 2-1 0 0,1 0 1 0 0,-41 18 0 0 0,11-2-430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7:18.316"/>
    </inkml:context>
    <inkml:brush xml:id="br0">
      <inkml:brushProperty name="width" value="0.1" units="cm"/>
      <inkml:brushProperty name="height" value="0.1" units="cm"/>
      <inkml:brushProperty name="color" value="#E71224"/>
    </inkml:brush>
  </inkml:definitions>
  <inkml:trace contextRef="#ctx0" brushRef="#br0">1887 464 3668 0 0,'6'-6'143'0'0,"0"0"0"0"0,0 0 0 0 0,-1-1 0 0 0,0 1 0 0 0,0-1 0 0 0,-1 0 0 0 0,0-1 0 0 0,0 1 0 0 0,0-1 0 0 0,-1 0 0 0 0,4-15 0 0 0,3-5 700 0 0,-9 24-761 0 0,0 1 1 0 0,-1 0 0 0 0,1 0 0 0 0,-1 0 0 0 0,0 0 0 0 0,0 0 0 0 0,0-1-1 0 0,0 1 1 0 0,-1 0 0 0 0,1 0 0 0 0,-1 0 0 0 0,0 0 0 0 0,0 0-1 0 0,0 0 1 0 0,0 0 0 0 0,0 0 0 0 0,-1 0 0 0 0,1 1 0 0 0,-1-1 0 0 0,0 0-1 0 0,0 1 1 0 0,-2-3 0 0 0,-7-7 197 0 0,0 0 0 0 0,-24-20 0 0 0,32 29-249 0 0,-16-11 70 0 0,1 1 0 0 0,-2 1-1 0 0,0 1 1 0 0,0 0 0 0 0,-1 1 0 0 0,-30-9 0 0 0,-137-29 127 0 0,132 37-106 0 0,-1 2 0 0 0,0 3 1 0 0,-1 3-1 0 0,1 2 0 0 0,-100 11 0 0 0,114-3 7 0 0,0 1-1 0 0,0 2 0 0 0,1 2 0 0 0,1 2 1 0 0,0 2-1 0 0,1 1 0 0 0,0 2 1 0 0,-43 29-1 0 0,33-13 20 0 0,1 2-1 0 0,2 2 1 0 0,-53 57-1 0 0,29-18 36 0 0,-64 93-1 0 0,103-126-15 0 0,2 0 0 0 0,2 3 1 0 0,-34 81-1 0 0,50-99-77 0 0,1 1 0 0 0,1 1 0 0 0,2-1 0 0 0,2 2 0 0 0,0-1 0 0 0,3 0 0 0 0,-1 46 0 0 0,4-66-56 0 0,1 0-1 0 0,0-1 1 0 0,1 1-1 0 0,1 0 0 0 0,-1-1 1 0 0,2 0-1 0 0,-1 1 1 0 0,2-1-1 0 0,-1-1 0 0 0,2 1 1 0 0,8 14-1 0 0,-6-14-12 0 0,1-1 0 0 0,0 0-1 0 0,0-1 1 0 0,0 0 0 0 0,1-1 0 0 0,1 0 0 0 0,-1 0-1 0 0,1-1 1 0 0,1 0 0 0 0,13 5 0 0 0,8 3-14 0 0,1-3 0 0 0,0 0 0 0 0,1-3 0 0 0,51 9 0 0 0,147 5-1 0 0,483-12-8 0 0,-513-24-107 0 0,305-57-1 0 0,-427 53 33 0 0,-1-3 0 0 0,131-53 1 0 0,-176 58 54 0 0,1-2 0 0 0,-2-1 0 0 0,-1-2 1 0 0,0-1-1 0 0,-1-2 0 0 0,-2-1 0 0 0,54-54 1 0 0,-65 56 17 0 0,-1-1 1 0 0,-2-1 0 0 0,0-1-1 0 0,-2 0 1 0 0,-1-1-1 0 0,0 0 1 0 0,-2-1 0 0 0,-1 0-1 0 0,-2-1 1 0 0,0 0 0 0 0,-2 0-1 0 0,-1 0 1 0 0,1-30 0 0 0,-4 35 10 0 0,-2 1 0 0 0,0-1 0 0 0,-2 1 0 0 0,0-1 1 0 0,-2 1-1 0 0,0 0 0 0 0,-1 0 0 0 0,-2 0 0 0 0,0 0 1 0 0,-1 1-1 0 0,-1 1 0 0 0,-1-1 0 0 0,-1 2 0 0 0,-1-1 1 0 0,0 1-1 0 0,-2 1 0 0 0,-17-20 0 0 0,0 10 23 0 0,0 1 0 0 0,-1 2 0 0 0,-2 0 0 0 0,0 3 0 0 0,-2 1-1 0 0,0 1 1 0 0,-58-22 0 0 0,-4 7 26 0 0,-181-42-1 0 0,200 61-7 0 0,-109-10 0 0 0,148 24-55 0 0,-1 1 0 0 0,1 1 0 0 0,-1 3-1 0 0,-64 12 1 0 0,95-13-112 0 0,0 1-1 0 0,1 0 0 0 0,-1 1 0 0 0,1 0 1 0 0,-1 0-1 0 0,-10 8 0 0 0,16-10-109 0 0,1 0 1 0 0,-1 1-1 0 0,1-1 0 0 0,0 1 1 0 0,0 0-1 0 0,0 0 1 0 0,1 0-1 0 0,-1 0 0 0 0,1 1 1 0 0,0-1-1 0 0,0 1 0 0 0,0-1 1 0 0,0 1-1 0 0,0 0 0 0 0,1-1 1 0 0,0 1-1 0 0,-2 8 1 0 0,1 5-1117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7:19.600"/>
    </inkml:context>
    <inkml:brush xml:id="br0">
      <inkml:brushProperty name="width" value="0.1" units="cm"/>
      <inkml:brushProperty name="height" value="0.1" units="cm"/>
      <inkml:brushProperty name="color" value="#E71224"/>
    </inkml:brush>
  </inkml:definitions>
  <inkml:trace contextRef="#ctx0" brushRef="#br0">429 241 6845 0 0,'0'0'6'0'0,"0"0"1"0"0,0 0 0 0 0,-1 0-1 0 0,1 0 1 0 0,0-1 0 0 0,0 1-1 0 0,-1 0 1 0 0,1 0 0 0 0,0 0 0 0 0,0 0-1 0 0,-1-1 1 0 0,1 1 0 0 0,0 0-1 0 0,0 0 1 0 0,0-1 0 0 0,0 1-1 0 0,-1 0 1 0 0,1 0 0 0 0,0-1-1 0 0,0 1 1 0 0,0 0 0 0 0,0 0 0 0 0,0-1-1 0 0,0 1 1 0 0,0 0 0 0 0,0-1-1 0 0,0 1 1 0 0,-1 0 0 0 0,1-1-1 0 0,1 1 1 0 0,-1 0 0 0 0,0 0-1 0 0,0-1 1 0 0,0 1 0 0 0,0 0 0 0 0,0-1-1 0 0,0 1 1 0 0,0 0 0 0 0,0 0-1 0 0,0-1 1 0 0,1 1 0 0 0,4-15 169 0 0,-4 13-135 0 0,-1-4 38 0 0,0 1 1 0 0,0 0-1 0 0,0-1 1 0 0,-2-10 0 0 0,0-3 73 0 0,0-1 134 0 0,-7-35 0 0 0,8 47-65 0 0,-1 0 0 0 0,-1 0 0 0 0,0 1 0 0 0,0-1 0 0 0,0 1 1 0 0,-1 0-1 0 0,-5-8 0 0 0,8 13-178 0 0,-1 1 0 0 0,1 0 1 0 0,0 0-1 0 0,-1 0 0 0 0,1 0 1 0 0,-1 0-1 0 0,1 0 0 0 0,-1 0 0 0 0,1 0 1 0 0,-1 1-1 0 0,0-1 0 0 0,1 1 0 0 0,-1-1 1 0 0,0 1-1 0 0,1-1 0 0 0,-1 1 0 0 0,0 0 1 0 0,0 0-1 0 0,1 0 0 0 0,-1 0 1 0 0,0 0-1 0 0,0 1 0 0 0,1-1 0 0 0,-1 0 1 0 0,0 1-1 0 0,0-1 0 0 0,-2 2 0 0 0,-4 1 42 0 0,-1 1 0 0 0,1 0-1 0 0,-15 9 1 0 0,-10 9 252 0 0,0 2 0 0 0,1 1 0 0 0,-34 35 0 0 0,41-35-88 0 0,10-12-70 0 0,0 1 1 0 0,1 1-1 0 0,1 0 0 0 0,1 1 0 0 0,-12 19 0 0 0,22-33-163 0 0,1 1 0 0 0,0-1 0 0 0,0 1 0 0 0,-1-1-1 0 0,2 1 1 0 0,-1-1 0 0 0,0 1 0 0 0,1-1 0 0 0,-1 1 0 0 0,1 0 0 0 0,0-1 0 0 0,0 1 0 0 0,0 0-1 0 0,0 0 1 0 0,0-1 0 0 0,0 1 0 0 0,1 0 0 0 0,-1-1 0 0 0,1 1 0 0 0,0-1 0 0 0,0 1 0 0 0,0-1 0 0 0,0 1-1 0 0,0-1 1 0 0,1 1 0 0 0,-1-1 0 0 0,1 0 0 0 0,0 0 0 0 0,-1 0 0 0 0,1 0 0 0 0,0 0 0 0 0,4 3-1 0 0,-1-2 0 0 0,0 1-1 0 0,0-1 0 0 0,0 0 0 0 0,1-1 0 0 0,-1 1 0 0 0,1-1 0 0 0,0 0 0 0 0,0-1 0 0 0,0 1 0 0 0,0-1 0 0 0,0 0 0 0 0,0 0 0 0 0,9-1 0 0 0,1-1-10 0 0,1-1-1 0 0,-1-1 0 0 0,0 0 1 0 0,0-1-1 0 0,0-1 1 0 0,-1 0-1 0 0,0-1 1 0 0,0-1-1 0 0,0 0 1 0 0,-1-1-1 0 0,0-1 1 0 0,0 0-1 0 0,19-18 1 0 0,-19 15-10 0 0,-4 4 1 0 0,-1-2-1 0 0,1 1 1 0 0,10-16-1 0 0,-12 13 4 0 0,-1-1 0 0 0,0 1 0 0 0,-1-2-1 0 0,-1 1 1 0 0,0-1 0 0 0,-1 0 0 0 0,0 0 0 0 0,2-19-1 0 0,-5 29 23 0 0,2-10-79 0 0,-4 25-105 0 0,-4 20 110 0 0,1-11 53 0 0,1 1 0 0 0,1 23 0 0 0,2-38 11 0 0,0 1 0 0 0,1-1 0 0 0,-1 1 0 0 0,2-1 0 0 0,-1 1 0 0 0,1-1 0 0 0,0 0 0 0 0,0 0-1 0 0,1 0 1 0 0,-1 0 0 0 0,5 5 0 0 0,-4-6-4 0 0,-1-1-1 0 0,1 1 0 0 0,1-1 0 0 0,-1 0 1 0 0,1 0-1 0 0,-1 0 0 0 0,1-1 0 0 0,0 1 1 0 0,1-1-1 0 0,-1 0 0 0 0,1 0 0 0 0,5 2 1 0 0,-7-4-15 0 0,0 0 0 0 0,0 0 0 0 0,0-1 0 0 0,0 1 0 0 0,0-1 0 0 0,0 0 1 0 0,0 0-1 0 0,1 0 0 0 0,-1 0 0 0 0,0-1 0 0 0,0 1 0 0 0,0-1 0 0 0,0 0 0 0 0,0 0 1 0 0,0 0-1 0 0,0 0 0 0 0,0 0 0 0 0,0-1 0 0 0,-1 1 0 0 0,1-1 0 0 0,3-2 0 0 0,3-2-13 0 0,-1 1-1 0 0,0-1 0 0 0,0-1 0 0 0,-1 0 0 0 0,0 0 1 0 0,0 0-1 0 0,0-1 0 0 0,-1 1 0 0 0,0-2 0 0 0,-1 1 1 0 0,1-1-1 0 0,-2 0 0 0 0,1 0 0 0 0,-1 0 0 0 0,-1 0 0 0 0,5-18 1 0 0,-3-2 26 0 0,-3 19-3 0 0,-1 0-1 0 0,2 0 1 0 0,-1 1 0 0 0,5-11 0 0 0,-5 25-26 0 0,0-1 0 0 0,0 1 0 0 0,0 0 0 0 0,-1 1-1 0 0,0-1 1 0 0,1 7 0 0 0,15 152 60 0 0,10 67 1 0 0,-22-185-26 0 0,-3-26-4 0 0,1 0 0 0 0,0 0 0 0 0,8 23 0 0 0,-5-29 19 0 0,-1-11 36 0 0,3-22 67 0 0,-4 8-110 0 0,2-9-38 0 0,-1-1 0 0 0,-1 1 0 0 0,-1-1 0 0 0,0 1 0 0 0,-2-1 0 0 0,0 0 0 0 0,-4-32 0 0 0,0 25-56 0 0,-1 1 1 0 0,-2 0-1 0 0,-1 0 1 0 0,-1 0 0 0 0,-13-29-1 0 0,15 43 49 0 0,-7-17-8 0 0,-12-40 0 0 0,22 61 28 0 0,1-1-1 0 0,0 0 1 0 0,1 1 0 0 0,0-1 0 0 0,0 0-1 0 0,1 0 1 0 0,0 1 0 0 0,3-18 0 0 0,-2 24 0 0 0,-1 0 0 0 0,1 0 1 0 0,0 1-1 0 0,0-1 1 0 0,0 0-1 0 0,1 1 1 0 0,-1-1-1 0 0,0 1 0 0 0,1-1 1 0 0,0 1-1 0 0,0 0 1 0 0,-1 0-1 0 0,1-1 1 0 0,0 1-1 0 0,1 1 0 0 0,-1-1 1 0 0,0 0-1 0 0,5-3 1 0 0,-2 3 1 0 0,0 0-1 0 0,-1 1 1 0 0,1-1 0 0 0,0 1 0 0 0,0 0 0 0 0,0 0 0 0 0,0 0 0 0 0,0 1 0 0 0,0 0 0 0 0,7 0-1 0 0,-4 1-2 0 0,0 0 1 0 0,0 0-1 0 0,0 1 0 0 0,0-1 0 0 0,0 2 0 0 0,-1-1 0 0 0,1 1 0 0 0,-1 0 0 0 0,0 1 0 0 0,0 0 0 0 0,0 0 0 0 0,0 0 0 0 0,11 11 0 0 0,-16-12 0 0 0,0 0 0 0 0,0 0 0 0 0,-1 0-1 0 0,1 0 1 0 0,-1 0 0 0 0,0 1 0 0 0,0-1 0 0 0,0 0 0 0 0,0 1 0 0 0,-1-1-1 0 0,1 1 1 0 0,-1-1 0 0 0,0 0 0 0 0,0 1 0 0 0,0-1 0 0 0,0 1 0 0 0,-1-1 0 0 0,1 1-1 0 0,-1-1 1 0 0,0 0 0 0 0,0 1 0 0 0,0-1 0 0 0,-1 0 0 0 0,-2 5 0 0 0,1-1-24 0 0,-1 0 0 0 0,1 0 1 0 0,-2 0-1 0 0,1 0 0 0 0,-1-1 1 0 0,0 1-1 0 0,-1-1 1 0 0,1-1-1 0 0,-12 10 0 0 0,14-14-17 0 0,1 1-1 0 0,-1-1 1 0 0,0 1-1 0 0,0-1 0 0 0,0 0 1 0 0,0 0-1 0 0,-4 1 1 0 0,-12 4-1172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21.856"/>
    </inkml:context>
    <inkml:brush xml:id="br0">
      <inkml:brushProperty name="width" value="0.1" units="cm"/>
      <inkml:brushProperty name="height" value="0.1" units="cm"/>
      <inkml:brushProperty name="color" value="#E71224"/>
    </inkml:brush>
  </inkml:definitions>
  <inkml:trace contextRef="#ctx0" brushRef="#br0">39 22 6249 0 0,'-13'2'-1'0'0,"0"1"257"0"0,0-3 4544 0 0,14-4-4519 0 0,5-18 274 0 0,0 24-465 0 0,2 2-69 0 0,18 7 255 0 0,6 31-171 0 0,97 135 41 0 0,-123-168-124 0 0,0-1 1 0 0,0 1-1 0 0,-1 1 1 0 0,0-1-1 0 0,0 1 1 0 0,3 10-1 0 0,-8-19-18 0 0,37 139 526 0 0,18 148 0 0 0,-41-201-560 0 0,-10-65 52 0 0,-1-1 0 0 0,-1 0 0 0 0,-1 1-1 0 0,-1 0 1 0 0,0-1 0 0 0,-7 36 0 0 0,4-45-345 0 0,0-1 1 0 0,0 0 0 0 0,-1-1-1 0 0,-1 1 1 0 0,1-1-1 0 0,-2 1 1 0 0,1-1-1 0 0,-2-1 1 0 0,1 1 0 0 0,-1-1-1 0 0,-1 0 1 0 0,1-1-1 0 0,-1 0 1 0 0,-10 8 0 0 0,1 0-1409 0 0,12-6 745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7:20.064"/>
    </inkml:context>
    <inkml:brush xml:id="br0">
      <inkml:brushProperty name="width" value="0.1" units="cm"/>
      <inkml:brushProperty name="height" value="0.1" units="cm"/>
      <inkml:brushProperty name="color" value="#E71224"/>
    </inkml:brush>
  </inkml:definitions>
  <inkml:trace contextRef="#ctx0" brushRef="#br0">71 202 7645 0 0,'1'3'-209'0'0,"1"-7"247"0"0,-2 5 97 0 0,0 0-117 0 0,-3 9 306 0 0,2 0-1 0 0,-1 0 1 0 0,2 0-1 0 0,-1 0 0 0 0,1 0 1 0 0,1 0-1 0 0,0 0 0 0 0,3 17 1 0 0,5 6-160 0 0,15 40-1 0 0,-6-21 2 0 0,-6-21-143 0 0,-8-22-15 0 0,-1 1 0 0 0,0-1 0 0 0,0 0 1 0 0,-1 1-1 0 0,0 0 0 0 0,1 14 0 0 0,-29-68 615 0 0,-54-107-702 0 0,71 133 83 0 0,1-1-1 0 0,1 0 0 0 0,1-1 1 0 0,0 0-1 0 0,1 0 0 0 0,-2-28 0 0 0,6 38-8 0 0,0 0-1 0 0,1 0 1 0 0,1 0 0 0 0,-1 0-1 0 0,2 0 1 0 0,-1 0-1 0 0,1 1 1 0 0,1-1-1 0 0,0 0 1 0 0,0 1-1 0 0,1 0 1 0 0,0 0-1 0 0,0 0 1 0 0,1 0 0 0 0,7-9-1 0 0,-7 13 5 0 0,1-1-1 0 0,-1 1 0 0 0,1 1 1 0 0,0-1-1 0 0,0 1 1 0 0,0 0-1 0 0,0 0 1 0 0,1 1-1 0 0,0 0 1 0 0,-1 0-1 0 0,1 0 1 0 0,0 1-1 0 0,1 0 1 0 0,-1 0-1 0 0,0 1 1 0 0,9 0-1 0 0,-12 0 0 0 0,0 1 1 0 0,0-1-1 0 0,0 1 1 0 0,0 0-1 0 0,0 1 0 0 0,0-1 1 0 0,0 1-1 0 0,0 0 0 0 0,0 0 1 0 0,0 0-1 0 0,0 0 0 0 0,-1 1 1 0 0,1-1-1 0 0,-1 1 1 0 0,1 0-1 0 0,-1 0 0 0 0,1 1 1 0 0,-1-1-1 0 0,0 0 0 0 0,0 1 1 0 0,0 0-1 0 0,0 0 0 0 0,-1 0 1 0 0,1 0-1 0 0,-1 0 1 0 0,0 1-1 0 0,0-1 0 0 0,0 1 1 0 0,0-1-1 0 0,-1 1 0 0 0,2 5 1 0 0,-2-3 21 0 0,0-1 1 0 0,-1 1 0 0 0,0 0 0 0 0,0-1 0 0 0,0 1-1 0 0,-1 0 1 0 0,0 0 0 0 0,0-1 0 0 0,0 1-1 0 0,-1-1 1 0 0,0 1 0 0 0,0-1 0 0 0,0 0-1 0 0,-1 0 1 0 0,-4 8 0 0 0,2-5-9 0 0,0 0-1 0 0,-1 0 1 0 0,0 0-1 0 0,0-1 1 0 0,-1 0 0 0 0,0 0-1 0 0,0 0 1 0 0,-12 7 0 0 0,7-6-500 0 0,-1-1 1 0 0,1 0 0 0 0,-1-1-1 0 0,-1 0 1 0 0,1-1-1 0 0,-1-1 1 0 0,0 0-1 0 0,-25 3 1 0 0,30-7-513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7:20.701"/>
    </inkml:context>
    <inkml:brush xml:id="br0">
      <inkml:brushProperty name="width" value="0.1" units="cm"/>
      <inkml:brushProperty name="height" value="0.1" units="cm"/>
      <inkml:brushProperty name="color" value="#E71224"/>
    </inkml:brush>
  </inkml:definitions>
  <inkml:trace contextRef="#ctx0" brushRef="#br0">1899 526 5573 0 0,'1'-15'105'0'0,"-4"-26"371"0"0,-4 5 98 0 0,-13-51 1265 0 0,11 57-1074 0 0,-1 0 0 0 0,-1 1 0 0 0,-24-47 0 0 0,30 68-690 0 0,0-1-1 0 0,-1 2 1 0 0,0-1 0 0 0,0 1 0 0 0,-1-1-1 0 0,0 2 1 0 0,0-1 0 0 0,0 1-1 0 0,-1 0 1 0 0,0 0 0 0 0,0 1 0 0 0,-1 0-1 0 0,1 1 1 0 0,-1 0 0 0 0,0 0-1 0 0,-12-2 1 0 0,-9-1 32 0 0,-1 1-1 0 0,0 2 0 0 0,0 2 1 0 0,0 0-1 0 0,-36 4 1 0 0,-156 24 448 0 0,123-8-263 0 0,1 4-1 0 0,-100 36 1 0 0,130-33-132 0 0,2 3 1 0 0,0 3-1 0 0,-97 62 0 0 0,129-69-56 0 0,0 1-1 0 0,2 2 1 0 0,1 1-1 0 0,1 1 0 0 0,1 2 1 0 0,2 1-1 0 0,1 2 1 0 0,2 0-1 0 0,1 1 0 0 0,2 2 1 0 0,1 0-1 0 0,2 2 0 0 0,2 0 1 0 0,-21 72-1 0 0,25-59-14 0 0,2 0-1 0 0,3 1 1 0 0,2 0 0 0 0,3 0-1 0 0,2 0 1 0 0,2 0-1 0 0,2 0 1 0 0,19 97 0 0 0,-16-124-85 0 0,2 0 1 0 0,0-1 0 0 0,1-1-1 0 0,2 1 1 0 0,0-1-1 0 0,2-1 1 0 0,0 0 0 0 0,2-1-1 0 0,0-1 1 0 0,1 0 0 0 0,2-1-1 0 0,0-1 1 0 0,1 0 0 0 0,0-2-1 0 0,2 0 1 0 0,0-1-1 0 0,1-1 1 0 0,47 24 0 0 0,-22-19-5 0 0,0-2 0 0 0,1-2 0 0 0,1-2 0 0 0,1-2 0 0 0,62 7 1 0 0,-7-9-11 0 0,158-3 1 0 0,-141-11 13 0 0,158-26 0 0 0,-213 18-17 0 0,-1-3 0 0 0,-1-3 0 0 0,124-50 0 0 0,-151 50 2 0 0,0-2 0 0 0,-1-1-1 0 0,-1-2 1 0 0,-1-1 0 0 0,-1-2 0 0 0,-2-1-1 0 0,0-2 1 0 0,-2-1 0 0 0,-1-1-1 0 0,-2-1 1 0 0,-1-2 0 0 0,-1-1-1 0 0,-2-1 1 0 0,-2 0 0 0 0,19-45 0 0 0,-23 41 5 0 0,-2-2 0 0 0,-1 1 1 0 0,-2-2-1 0 0,-2 1 1 0 0,-2-2-1 0 0,2-44 1 0 0,-8 57 1 0 0,-2 1-1 0 0,-1-1 1 0 0,-2 1 0 0 0,-1-1 0 0 0,-1 1 0 0 0,-2 0 0 0 0,-1 1 0 0 0,-1 0 0 0 0,-20-43 0 0 0,12 39 7 0 0,-1 1 1 0 0,-2 0 0 0 0,-2 2-1 0 0,0 0 1 0 0,-2 2 0 0 0,-1 0 0 0 0,-35-28-1 0 0,-21-12 13 0 0,-113-70 0 0 0,139 103-86 0 0,-2 1-1 0 0,-116-48 1 0 0,133 67 17 0 0,0 2 0 0 0,0 1 1 0 0,-2 2-1 0 0,1 2 1 0 0,-68-4-1 0 0,100 11-91 0 0,1 1 0 0 0,0 0 0 0 0,-1 1 0 0 0,1 0-1 0 0,0 0 1 0 0,-1 1 0 0 0,-7 3 0 0 0,12-4-155 0 0,1 1 0 0 0,0-1 0 0 0,0 1 0 0 0,0-1 1 0 0,0 1-1 0 0,0 0 0 0 0,1 0 0 0 0,-1 1 0 0 0,0-1 0 0 0,1 0 0 0 0,0 1 0 0 0,0 0 0 0 0,-1-1 0 0 0,2 1 0 0 0,-1 0 1 0 0,0 0-1 0 0,0 0 0 0 0,1 0 0 0 0,-2 5 0 0 0,-1 3-1197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7:21.351"/>
    </inkml:context>
    <inkml:brush xml:id="br0">
      <inkml:brushProperty name="width" value="0.1" units="cm"/>
      <inkml:brushProperty name="height" value="0.1" units="cm"/>
      <inkml:brushProperty name="color" value="#E71224"/>
    </inkml:brush>
  </inkml:definitions>
  <inkml:trace contextRef="#ctx0" brushRef="#br0">450 204 6377 0 0,'1'0'54'0'0,"0"-1"0"0"0,0 1 1 0 0,-1 0-1 0 0,1-1 1 0 0,0 1-1 0 0,0-1 1 0 0,-1 1-1 0 0,1 0 0 0 0,0-1 1 0 0,-1 1-1 0 0,1-1 1 0 0,-1 0-1 0 0,1 1 1 0 0,-1-1-1 0 0,1 0 0 0 0,-1 1 1 0 0,1-1-1 0 0,-1 0 1 0 0,0 1-1 0 0,1-1 1 0 0,-1 0-1 0 0,0 0 0 0 0,0 1 1 0 0,1-3-1 0 0,-1 1 42 0 0,0-1 0 0 0,0 0 0 0 0,0 1-1 0 0,0-1 1 0 0,0 0 0 0 0,-1 1 0 0 0,1-1 0 0 0,-2-2-1 0 0,-3-10 296 0 0,-1 0-1 0 0,-9-15 0 0 0,9 19-46 0 0,3 5-204 0 0,0 0 1 0 0,0 0-1 0 0,-1 1 1 0 0,0-1-1 0 0,0 1 0 0 0,-1 0 1 0 0,1 1-1 0 0,-1-1 1 0 0,0 1-1 0 0,0 0 1 0 0,-1 0-1 0 0,1 0 1 0 0,-1 1-1 0 0,-9-5 1 0 0,6 5-89 0 0,0 0 1 0 0,-1 0-1 0 0,1 1 0 0 0,0 0 1 0 0,-1 1-1 0 0,1 0 0 0 0,-1 0 1 0 0,0 1-1 0 0,-13 2 1 0 0,8-1-50 0 0,-1 2 0 0 0,1 0 0 0 0,0 1 0 0 0,0 1 0 0 0,1 0 1 0 0,-1 1-1 0 0,1 0 0 0 0,0 1 0 0 0,1 1 0 0 0,0 0 1 0 0,0 1-1 0 0,-17 15 0 0 0,25-19 26 0 0,0 0-1 0 0,1-1 1 0 0,0 2 0 0 0,0-1-1 0 0,0 0 1 0 0,1 1 0 0 0,-6 11 0 0 0,9-15-13 0 0,-1 0 0 0 0,0 0 0 0 0,1 0 0 0 0,-1 0 0 0 0,1 0 0 0 0,0 0 0 0 0,-1 0 0 0 0,1 0 0 0 0,0 0 0 0 0,0 0 0 0 0,0 0 0 0 0,1 0 0 0 0,-1 0 0 0 0,0 0 0 0 0,1 0 0 0 0,0 0 0 0 0,-1 0 0 0 0,1-1 0 0 0,0 1 0 0 0,0 0 0 0 0,0 0 0 0 0,0 0 0 0 0,0-1 0 0 0,0 1 0 0 0,0-1 0 0 0,1 1 0 0 0,-1-1 1 0 0,1 1-1 0 0,2 1 0 0 0,12 8 84 0 0,1-1 0 0 0,26 13 0 0 0,-2-2-39 0 0,137 66 43 0 0,-29-17-57 0 0,-116-52-43 0 0,-1 1-1 0 0,41 32 1 0 0,-65-44-7 0 0,1 0 0 0 0,-2 0 0 0 0,1 1 0 0 0,-1 0-1 0 0,7 9 1 0 0,-12-15 4 0 0,-1 0-1 0 0,0 1 1 0 0,1-1-1 0 0,-1 0 1 0 0,0 1-1 0 0,0-1 1 0 0,0 0-1 0 0,-1 1 1 0 0,1-1-1 0 0,0 1 1 0 0,-1 0-1 0 0,0-1 1 0 0,0 1-1 0 0,0-1 1 0 0,0 1-1 0 0,0-1 1 0 0,0 1-1 0 0,0 0 1 0 0,-1-1-1 0 0,0 1 1 0 0,1-1-1 0 0,-1 1 1 0 0,0-1-1 0 0,0 0 1 0 0,0 1-1 0 0,-2 1 1 0 0,-4 5 0 0 0,0 0 0 0 0,0-1 1 0 0,-1 0-1 0 0,0-1 0 0 0,-1 1 1 0 0,1-2-1 0 0,-1 1 0 0 0,-1-1 1 0 0,1 0-1 0 0,-1-1 0 0 0,0-1 0 0 0,-15 6 1 0 0,0-1 3 0 0,-1-2 0 0 0,0 0 0 0 0,-54 5 0 0 0,49-9-2 0 0,-43-1 0 0 0,65-3-6 0 0,0 1 1 0 0,0-1 0 0 0,0-1 0 0 0,0 1-1 0 0,0-2 1 0 0,0 1 0 0 0,1-1 0 0 0,-1-1 0 0 0,-11-5-1 0 0,18 7-19 0 0,0 0 1 0 0,-1 1-1 0 0,1-1 0 0 0,0 0 0 0 0,0 0 0 0 0,0 0 0 0 0,1-1 0 0 0,-1 1 1 0 0,0 0-1 0 0,1-1 0 0 0,-1 1 0 0 0,1-1 0 0 0,0 0 0 0 0,0 1 0 0 0,0-1 1 0 0,0 0-1 0 0,1 0 0 0 0,-1 1 0 0 0,1-1 0 0 0,-1 0 0 0 0,1 0 0 0 0,0 0 1 0 0,0 0-1 0 0,1-3 0 0 0,1-7-211 0 0,0 1 1 0 0,1-1 0 0 0,0 1-1 0 0,6-13 1 0 0,-5 12-49 0 0,-2 7 11 0 0,0 0-1 0 0,1 0 1 0 0,0 1-1 0 0,0-1 0 0 0,0 1 1 0 0,1-1-1 0 0,0 1 1 0 0,0 1-1 0 0,0-1 0 0 0,0 0 1 0 0,1 1-1 0 0,0 0 0 0 0,0 0 1 0 0,0 0-1 0 0,0 1 1 0 0,10-5-1 0 0,-3 3-682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7:21.690"/>
    </inkml:context>
    <inkml:brush xml:id="br0">
      <inkml:brushProperty name="width" value="0.1" units="cm"/>
      <inkml:brushProperty name="height" value="0.1" units="cm"/>
      <inkml:brushProperty name="color" value="#E71224"/>
    </inkml:brush>
  </inkml:definitions>
  <inkml:trace contextRef="#ctx0" brushRef="#br0">144 122 6813 0 0,'3'-3'11'0'0,"1"0"0"0"0,-1 0-1 0 0,1 0 1 0 0,-1-1 0 0 0,0 1 0 0 0,-1-1 0 0 0,1 0 0 0 0,-1 0 0 0 0,1 0 0 0 0,1-5 0 0 0,-3 6 35 0 0,0 0 1 0 0,0 0-1 0 0,0 0 0 0 0,0 0 1 0 0,0 0-1 0 0,-1 0 1 0 0,1 0-1 0 0,-1 0 0 0 0,0-1 1 0 0,0 1-1 0 0,0 0 0 0 0,0 0 1 0 0,-1 0-1 0 0,1 0 0 0 0,-2-5 1 0 0,1 6 26 0 0,-1 0 1 0 0,1 1-1 0 0,0-1 0 0 0,-1 1 1 0 0,1-1-1 0 0,0 1 1 0 0,-1 0-1 0 0,0 0 1 0 0,1-1-1 0 0,-1 1 0 0 0,0 0 1 0 0,1 1-1 0 0,-1-1 1 0 0,0 0-1 0 0,0 0 1 0 0,0 1-1 0 0,0-1 1 0 0,0 1-1 0 0,0-1 0 0 0,-3 1 1 0 0,0-1 132 0 0,0 1 0 0 0,0 0-1 0 0,0 0 1 0 0,0 0 0 0 0,0 0 0 0 0,0 1 0 0 0,-7 1 0 0 0,7 0-129 0 0,-1 0 1 0 0,1 1 0 0 0,0-1-1 0 0,-1 1 1 0 0,1 0 0 0 0,0 1-1 0 0,1-1 1 0 0,-1 1 0 0 0,1 0-1 0 0,0 0 1 0 0,0 0 0 0 0,0 1-1 0 0,0-1 1 0 0,1 1 0 0 0,-1 0-1 0 0,1 0 1 0 0,0 0 0 0 0,1 0-1 0 0,0 1 1 0 0,-1-1 0 0 0,2 1-1 0 0,-1 0 1 0 0,1-1 0 0 0,0 1-1 0 0,0 0 1 0 0,0 8 0 0 0,0 2 11 0 0,-1 6 72 0 0,1 1 0 0 0,2 0 0 0 0,0-1 0 0 0,8 43 0 0 0,-8-59-165 0 0,1-1 1 0 0,0 1-1 0 0,0 0 1 0 0,0-1-1 0 0,1 0 0 0 0,0 1 1 0 0,0-1-1 0 0,0 0 1 0 0,1 0-1 0 0,-1-1 1 0 0,1 1-1 0 0,0-1 0 0 0,1 0 1 0 0,-1 0-1 0 0,1 0 1 0 0,0 0-1 0 0,0-1 1 0 0,0 0-1 0 0,0 0 1 0 0,0 0-1 0 0,1-1 0 0 0,-1 0 1 0 0,11 3-1 0 0,-5-2-381 0 0,-1 0-1 0 0,1-1 1 0 0,0 0-1 0 0,0-1 1 0 0,0 0-1 0 0,0-1 1 0 0,0 0-1 0 0,0-1 1 0 0,0 0-1 0 0,0-1 1 0 0,16-4 0 0 0,-5-1-814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7:23.507"/>
    </inkml:context>
    <inkml:brush xml:id="br0">
      <inkml:brushProperty name="width" value="0.1" units="cm"/>
      <inkml:brushProperty name="height" value="0.1" units="cm"/>
      <inkml:brushProperty name="color" value="#E71224"/>
    </inkml:brush>
  </inkml:definitions>
  <inkml:trace contextRef="#ctx0" brushRef="#br0">49 513 7453 0 0,'-7'-21'-62'0'0,"5"13"111"0"0,-1 1 1 0 0,0-1-1 0 0,0 1 1 0 0,0-1-1 0 0,-7-9 1 0 0,9 16 54 0 0,-1-1 94 0 0,0-1-1 0 0,1 1 1 0 0,-1 0-1 0 0,0-1 1 0 0,1 1 0 0 0,0-1-1 0 0,0 1 1 0 0,-1-1-1 0 0,1 1 1 0 0,-1-6 0 0 0,5 7-99 0 0,-1 1 1 0 0,1-1-1 0 0,-1 1 0 0 0,1 0 1 0 0,-1 0-1 0 0,1 0 1 0 0,-1 0-1 0 0,4 1 1 0 0,0-1 23 0 0,9 1 2 0 0,-1 0 0 0 0,1 1 0 0 0,-1 1 0 0 0,0 0 0 0 0,1 1 0 0 0,-2 1-1 0 0,1 0 1 0 0,0 1 0 0 0,-1 0 0 0 0,19 13 0 0 0,-5-1-11 0 0,0 1 1 0 0,-2 2-1 0 0,37 36 0 0 0,-28-18-90 0 0,-31-36-23 0 0,-1 0 0 0 0,0 1 1 0 0,0-1-1 0 0,0 0 0 0 0,-1 1 1 0 0,1-1-1 0 0,-1 1 1 0 0,0-1-1 0 0,0 1 0 0 0,0-1 1 0 0,1 6-1 0 0,-2-8 1 0 0,-1-1-1 0 0,1 1 1 0 0,0 0-1 0 0,0-1 1 0 0,-1 1-1 0 0,1-1 1 0 0,0 1-1 0 0,-1-1 1 0 0,1 0-1 0 0,-1 1 1 0 0,1-1-1 0 0,-1 1 1 0 0,1-1-1 0 0,-1 0 1 0 0,1 1-1 0 0,-1-1 1 0 0,1 0-1 0 0,-1 0 1 0 0,1 1-1 0 0,-1-1 1 0 0,1 0-1 0 0,-1 0 1 0 0,1 0-1 0 0,-1 0 1 0 0,0 1-1 0 0,1-1 1 0 0,-1 0-1 0 0,1 0 1 0 0,-1 0-1 0 0,0-1 1 0 0,1 1-1 0 0,-1 0 1 0 0,0 0-1 0 0,-22-3 14 0 0,17 2-51 0 0,-1-1-1 0 0,1 0 1 0 0,0-1 0 0 0,0 1-1 0 0,0-1 1 0 0,0 0-1 0 0,0-1 1 0 0,1 1-1 0 0,0-1 1 0 0,-1 0 0 0 0,1-1-1 0 0,1 1 1 0 0,-1-1-1 0 0,1 0 1 0 0,-1 0-1 0 0,1-1 1 0 0,1 1 0 0 0,-5-9-1 0 0,6 10 2 0 0,0-1 0 0 0,0 0 0 0 0,0 0 0 0 0,0 0 0 0 0,1 0 0 0 0,0 0 0 0 0,0 0-1 0 0,1 0 1 0 0,-1-1 0 0 0,1 1 0 0 0,0 0 0 0 0,0 0 0 0 0,1-1 0 0 0,0 1 0 0 0,0 0 0 0 0,0 0 0 0 0,0 0 0 0 0,1 0-1 0 0,0 0 1 0 0,0 0 0 0 0,0 1 0 0 0,0-1 0 0 0,6-6 0 0 0,-1 0 13 0 0,1 0 1 0 0,1 1-1 0 0,0 0 0 0 0,0 1 0 0 0,1 0 0 0 0,0 0 1 0 0,1 1-1 0 0,-1 0 0 0 0,2 1 0 0 0,13-7 1 0 0,-19 11 10 0 0,0 0 1 0 0,0 0-1 0 0,0 0 1 0 0,1 1-1 0 0,-1 0 1 0 0,0 1-1 0 0,1-1 1 0 0,9 0 0 0 0,-13 2-3 0 0,1 1 0 0 0,-1-1 0 0 0,1 0 0 0 0,-1 1 0 0 0,0 0 0 0 0,0 0 0 0 0,1 0 0 0 0,-1 0 0 0 0,0 0 0 0 0,0 1 0 0 0,0 0 0 0 0,0-1 0 0 0,0 1 0 0 0,0 0 0 0 0,-1 0 0 0 0,1 0 1 0 0,-1 1-1 0 0,4 3 0 0 0,6 8-64 0 0,-7-8 50 0 0,0 0 1 0 0,0-1-1 0 0,0 0 0 0 0,1 0 1 0 0,6 5-1 0 0,-11-9 33 0 0,0 0 0 0 0,0 0 0 0 0,-1-1 0 0 0,1 1 0 0 0,0 0 0 0 0,-1 0 0 0 0,1 0-1 0 0,0 0 1 0 0,-1 0 0 0 0,0 0 0 0 0,1 0 0 0 0,-1 0 0 0 0,1 0 0 0 0,-1 0 0 0 0,0 0 0 0 0,0 0 0 0 0,0 0 0 0 0,1 1 0 0 0,-1-1 20 0 0,0 0 1 0 0,0 0-1 0 0,0 0 0 0 0,0 0 1 0 0,0 0-1 0 0,0 0 1 0 0,1 0-1 0 0,-1 0 0 0 0,1 0 1 0 0,-1-1-1 0 0,0 1 1 0 0,1 0-1 0 0,-1 0 0 0 0,1 0 1 0 0,0-1-1 0 0,-1 1 1 0 0,2 1-1 0 0,4 2 104 0 0,0 0 0 0 0,1 0 0 0 0,-1-1 0 0 0,1 0 0 0 0,-1 0 0 0 0,1 0 1 0 0,0-1-1 0 0,0 0 0 0 0,1-1 0 0 0,8 2 0 0 0,-2-2-127 0 0,0-1 0 0 0,0 0 0 0 0,-1-1 1 0 0,1 0-1 0 0,0-1 0 0 0,-1-1 0 0 0,1 0 1 0 0,-1-1-1 0 0,0 0 0 0 0,23-12 0 0 0,-33 15 0 0 0,0-2 0 0 0,0 1 0 0 0,0 0 0 0 0,0 0 0 0 0,0-1-1 0 0,4-5 1 0 0,-7 8-3 0 0,1-1-1 0 0,0 0 1 0 0,-1 0-1 0 0,1 0 1 0 0,-1 0-1 0 0,0 0 1 0 0,1 0-1 0 0,-1 0 1 0 0,0 0-1 0 0,1 0 1 0 0,-1 0-1 0 0,0 0 1 0 0,0 0 0 0 0,0 0-1 0 0,0 0 1 0 0,0 0-1 0 0,0 0 1 0 0,0-1-1 0 0,-1 1 1 0 0,1 0-1 0 0,0 0 1 0 0,0 0-1 0 0,-1 0 1 0 0,1 0-1 0 0,-1 0 1 0 0,1 0-1 0 0,-2-1 1 0 0,-4-9-5 0 0,-2 1 1 0 0,1-1-1 0 0,-1 1 1 0 0,-1 1-1 0 0,0 0 1 0 0,0 0-1 0 0,-21-14 1 0 0,27 21 4 0 0,0 0 0 0 0,0 0 1 0 0,0 0-1 0 0,-1 1 1 0 0,1 0-1 0 0,-1-1 0 0 0,1 1 1 0 0,-1 1-1 0 0,1-1 1 0 0,-1 0-1 0 0,1 1 1 0 0,-1 0-1 0 0,0 0 0 0 0,1 0 1 0 0,-1 0-1 0 0,0 1 1 0 0,1-1-1 0 0,-1 1 0 0 0,1 0 1 0 0,-1 0-1 0 0,1 0 1 0 0,-1 0-1 0 0,1 1 0 0 0,0-1 1 0 0,0 1-1 0 0,-1 0 1 0 0,1 0-1 0 0,1 0 1 0 0,-1 1-1 0 0,0-1 0 0 0,0 1 1 0 0,-3 4-1 0 0,-1 1 63 0 0,0 0 0 0 0,1 0 0 0 0,0 1 1 0 0,0 0-1 0 0,1 0 0 0 0,0 1 0 0 0,1-1 0 0 0,0 1 0 0 0,0 0 0 0 0,1 0 0 0 0,1 1 0 0 0,0-1 1 0 0,0 1-1 0 0,0-1 0 0 0,2 1 0 0 0,-1-1 0 0 0,2 15 0 0 0,0-17-27 0 0,0 0 0 0 0,0 0 1 0 0,1-1-1 0 0,0 1 0 0 0,1 0 0 0 0,-1-1 0 0 0,1 1 1 0 0,1-1-1 0 0,0 0 0 0 0,0 0 0 0 0,0 0 1 0 0,0-1-1 0 0,1 1 0 0 0,0-1 0 0 0,1 0 0 0 0,0-1 1 0 0,-1 1-1 0 0,2-1 0 0 0,-1 0 0 0 0,0-1 0 0 0,1 1 1 0 0,0-1-1 0 0,12 4 0 0 0,-9-4-111 0 0,0 0-1 0 0,1-1 1 0 0,0-1 0 0 0,0 0-1 0 0,-1 0 1 0 0,1-1 0 0 0,0-1 0 0 0,0 0-1 0 0,0 0 1 0 0,0-1 0 0 0,0 0-1 0 0,0-1 1 0 0,0 0 0 0 0,0-1-1 0 0,-1 0 1 0 0,0-1 0 0 0,1 0-1 0 0,9-6 1 0 0,-13 6-1 0 0,0 0-1 0 0,0 0 1 0 0,0-1-1 0 0,-1 0 1 0 0,0 0-1 0 0,0 0 1 0 0,0-1 0 0 0,-1 0-1 0 0,1 0 1 0 0,-2-1-1 0 0,1 0 1 0 0,-1 1 0 0 0,0-1-1 0 0,0-1 1 0 0,-1 1-1 0 0,0 0 1 0 0,0-1-1 0 0,0 0 1 0 0,-1 0 0 0 0,-1 1-1 0 0,1-1 1 0 0,-1 0-1 0 0,-1-1 1 0 0,0-14-1 0 0,0 23 78 0 0,0-5 34 0 0,0 0 0 0 0,0 0-1 0 0,0 0 1 0 0,-1 0 0 0 0,0 0 0 0 0,0 0 0 0 0,-1 0 0 0 0,1 1 0 0 0,-1-1 0 0 0,0 0 0 0 0,0 1 0 0 0,-4-6 0 0 0,4 7 550 0 0,6 8-281 0 0,10 8-34 0 0,-10-10-209 0 0,0-1 1 0 0,0 0 0 0 0,0 0-1 0 0,0 0 1 0 0,0-1-1 0 0,1 1 1 0 0,-1-1 0 0 0,0 0-1 0 0,1 0 1 0 0,-1 0-1 0 0,1-1 1 0 0,-1 0 0 0 0,1 0-1 0 0,0 0 1 0 0,-1 0-1 0 0,1-1 1 0 0,6-1 0 0 0,4-1-40 0 0,3 0-27 0 0,-1-1-1 0 0,1-1 0 0 0,-1 0 0 0 0,18-9 1 0 0,-33 13 1 0 0,0 0 1 0 0,0 0-1 0 0,-1 0 1 0 0,1 0-1 0 0,-1 0 0 0 0,1-1 1 0 0,-1 1-1 0 0,0-1 1 0 0,1 1-1 0 0,-1-1 1 0 0,0 1-1 0 0,0-1 1 0 0,0 1-1 0 0,0-1 1 0 0,0 0-1 0 0,0 0 1 0 0,-1 0-1 0 0,1 1 1 0 0,0-1-1 0 0,0-3 1 0 0,-1 2-15 0 0,0-1 1 0 0,0 1-1 0 0,-1 0 1 0 0,1 0-1 0 0,0 0 1 0 0,-1 0-1 0 0,0 0 1 0 0,0 0-1 0 0,0 0 1 0 0,0 0-1 0 0,0 0 1 0 0,-2-3-1 0 0,0 2-4 0 0,1 0 1 0 0,-1-1-1 0 0,0 1 0 0 0,0 0 0 0 0,-1 0 0 0 0,1 0 1 0 0,-1 1-1 0 0,0-1 0 0 0,0 1 0 0 0,0 0 0 0 0,0 0 1 0 0,-1 1-1 0 0,1-1 0 0 0,-1 1 0 0 0,-7-3 1 0 0,5 3 25 0 0,1 2 0 0 0,0-1 0 0 0,0 1 1 0 0,0-1-1 0 0,0 2 0 0 0,-1-1 1 0 0,1 1-1 0 0,0 0 0 0 0,0 0 1 0 0,0 1-1 0 0,0-1 0 0 0,0 1 0 0 0,1 1 1 0 0,-1-1-1 0 0,0 1 0 0 0,1 0 1 0 0,0 0-1 0 0,-10 8 0 0 0,9-6 75 0 0,0 1 0 0 0,1 0 0 0 0,-1 0-1 0 0,1 0 1 0 0,1 1 0 0 0,-1-1-1 0 0,1 1 1 0 0,0 0 0 0 0,1 1 0 0 0,0-1-1 0 0,0 0 1 0 0,0 1 0 0 0,-3 15 0 0 0,6-18-38 0 0,0-1 1 0 0,0 1 0 0 0,0-1-1 0 0,1 1 1 0 0,0-1-1 0 0,-1 1 1 0 0,1-1 0 0 0,1 1-1 0 0,-1-1 1 0 0,1 0 0 0 0,-1 0-1 0 0,1 0 1 0 0,1 0 0 0 0,-1 0-1 0 0,0 0 1 0 0,1-1-1 0 0,4 6 1 0 0,-1-3-26 0 0,0 1-1 0 0,0-1 0 0 0,0 0 1 0 0,1-1-1 0 0,0 1 1 0 0,0-1-1 0 0,15 8 0 0 0,-11-9-239 0 0,-1 0 0 0 0,1 0 0 0 0,-1-1 1 0 0,1 0-1 0 0,0 0 0 0 0,0-2 0 0 0,1 1 0 0 0,-1-1 0 0 0,0-1 0 0 0,0 0 0 0 0,0-1 0 0 0,1 0 0 0 0,-1 0 0 0 0,13-5 0 0 0,-19 5-30 0 0,0-2-1 0 0,0 1 1 0 0,0 0 0 0 0,0-1 0 0 0,0 0-1 0 0,-1 0 1 0 0,1 0 0 0 0,-1-1 0 0 0,0 0 0 0 0,0 0-1 0 0,0 0 1 0 0,-1 0 0 0 0,6-8 0 0 0,-2 2-147 0 0,0-2-1 0 0,-1 1 1 0 0,0-1 0 0 0,6-19 0 0 0,-9 20 464 0 0,-1-1 0 0 0,0 1 0 0 0,-1 0 0 0 0,-1-1 0 0 0,1 1 0 0 0,-4-21 0 0 0,2-24 824 0 0,8-25 2163 0 0,5 102-2690 0 0,-3-8-273 0 0,88 204 1906 0 0,-89-191-1763 0 0,-7-23-208 0 0,0 1-1 0 0,-1-1 1 0 0,1 0 0 0 0,0 0-1 0 0,0 0 1 0 0,1 0 0 0 0,-1 0 0 0 0,1 0-1 0 0,-1 0 1 0 0,4 2 0 0 0,-6-41 203 0 0,-3 10-246 0 0,3 19 14 0 0,0 1 1 0 0,0 0-1 0 0,1 0 0 0 0,-1 0 0 0 0,1 0 0 0 0,2-10 1 0 0,16-89-49 0 0,-18 103 52 0 0,1-10-15 0 0,1 0 1 0 0,0-1 0 0 0,0 1-1 0 0,5-12 1 0 0,-7 22 10 0 0,1 1 1 0 0,0-1-1 0 0,-1 0 1 0 0,1 0-1 0 0,0 0 1 0 0,0 0-1 0 0,0 1 1 0 0,0-1-1 0 0,0 0 1 0 0,0 1-1 0 0,1-1 1 0 0,-1 1-1 0 0,0-1 1 0 0,1 1-1 0 0,-1 0 0 0 0,1-1 1 0 0,0 1-1 0 0,-1 0 1 0 0,1 0-1 0 0,0 0 1 0 0,0 1-1 0 0,0-1 1 0 0,-1 0-1 0 0,1 1 1 0 0,0-1-1 0 0,0 1 1 0 0,0-1-1 0 0,0 1 1 0 0,0 0-1 0 0,0 0 1 0 0,0 0-1 0 0,0 0 0 0 0,2 0 1 0 0,-1 1 1 0 0,-1 0 1 0 0,1 0-1 0 0,-1 0 1 0 0,0 0 0 0 0,0 0-1 0 0,1 0 1 0 0,-1 1-1 0 0,0-1 1 0 0,0 0-1 0 0,0 1 1 0 0,0 0-1 0 0,-1 0 1 0 0,1-1-1 0 0,0 1 1 0 0,-1 0-1 0 0,1 0 1 0 0,-1 1-1 0 0,2 2 1 0 0,2 5 60 0 0,0 1 0 0 0,5 19-1 0 0,-4-11 56 0 0,8 21-4 0 0,-10-24-38 0 0,2 0 0 0 0,0 0 0 0 0,1-1 0 0 0,14 25 0 0 0,-19-36-66 0 0,0 0 0 0 0,0 0 0 0 0,0 0 0 0 0,0 1 0 0 0,1 6 0 0 0,-2-7-3 0 0,0-1 1 0 0,0 1 0 0 0,0 0-1 0 0,1 0 1 0 0,0 0 0 0 0,0-1-1 0 0,2 4 1 0 0,-4-7-22 0 0,1 1 1 0 0,0-1-1 0 0,-1 0 0 0 0,1 1 1 0 0,-1-1-1 0 0,1 0 0 0 0,0 0 1 0 0,-1 1-1 0 0,1-1 0 0 0,0 0 1 0 0,-1 0-1 0 0,1 0 1 0 0,0 0-1 0 0,-1 0 0 0 0,1 0 1 0 0,0 0-1 0 0,-1 0 0 0 0,1 0 1 0 0,0 0-1 0 0,-1-1 0 0 0,1 1 1 0 0,0 0-1 0 0,-1 0 0 0 0,1-1 1 0 0,0 1-1 0 0,-1 0 0 0 0,1-1 1 0 0,-1 1-1 0 0,1 0 1 0 0,-1-1-1 0 0,1 1 0 0 0,-1-1 1 0 0,1 1-1 0 0,0-2 0 0 0,17-16-924 0 0,-7 5 308 0 0,1 0-1 0 0,0 0 0 0 0,1 1 0 0 0,1 1 1 0 0,0 0-1 0 0,23-13 0 0 0,-18 11 531 0 0,-1-1-1 0 0,0 0 1 0 0,-1-1 0 0 0,-1-1-1 0 0,24-30 1 0 0,-26 28 542 0 0,-2 1 1 0 0,0-2-1 0 0,-1 1 1 0 0,-1-2-1 0 0,0 1 0 0 0,6-23 1 0 0,-15 39-353 0 0,0 0 0 0 0,-1 0 1 0 0,1 0-1 0 0,-1 0 1 0 0,0 0-1 0 0,0 0 0 0 0,0 0 1 0 0,0 0-1 0 0,0 0 1 0 0,0 0-1 0 0,-1 0 0 0 0,0 0 1 0 0,1 0-1 0 0,-1 1 0 0 0,0-1 1 0 0,-1 0-1 0 0,1 0 1 0 0,0 1-1 0 0,-1-1 0 0 0,1 1 1 0 0,-1-1-1 0 0,0 1 1 0 0,0 0-1 0 0,0-1 0 0 0,0 1 1 0 0,0 0-1 0 0,-1 0 1 0 0,-3-2-1 0 0,3 2-55 0 0,-1 0 0 0 0,1 0 1 0 0,-1 0-1 0 0,1 1 0 0 0,-1-1 0 0 0,0 1 1 0 0,0 0-1 0 0,0 0 0 0 0,1 0 0 0 0,-1 1 0 0 0,0-1 1 0 0,0 1-1 0 0,0 0 0 0 0,0 0 0 0 0,0 0 1 0 0,0 1-1 0 0,0-1 0 0 0,0 1 0 0 0,1 0 1 0 0,-1 0-1 0 0,0 1 0 0 0,-3 1 0 0 0,1-1-3 0 0,1 1 0 0 0,0 0 0 0 0,0 1 0 0 0,1-1 0 0 0,-1 1 0 0 0,1 0 0 0 0,-1 0 0 0 0,1 0 0 0 0,1 1 0 0 0,-1-1 0 0 0,0 1 0 0 0,1 0 0 0 0,0 0-1 0 0,0 0 1 0 0,1 1 0 0 0,-1-1 0 0 0,1 1 0 0 0,-1 6 0 0 0,2-7-10 0 0,0-1 0 0 0,0 1 0 0 0,1 0 0 0 0,0 0-1 0 0,0-1 1 0 0,0 1 0 0 0,1 0 0 0 0,0 0 0 0 0,0-1 0 0 0,0 1-1 0 0,0-1 1 0 0,1 1 0 0 0,-1-1 0 0 0,1 1 0 0 0,0-1 0 0 0,1 0 0 0 0,-1 0-1 0 0,1 0 1 0 0,-1 0 0 0 0,1 0 0 0 0,1-1 0 0 0,6 7 0 0 0,0-2 48 0 0,0-1 1 0 0,1 0 0 0 0,0-1-1 0 0,0 0 1 0 0,1-1-1 0 0,0 0 1 0 0,0 0 0 0 0,17 3-1 0 0,-13-4-10 0 0,-1 1 0 0 0,1 1-1 0 0,-1 1 1 0 0,15 8 0 0 0,-27-13-46 0 0,-1 0 0 0 0,0 0 0 0 0,1 0 1 0 0,-1 0-1 0 0,0 0 0 0 0,0 1 0 0 0,0-1 1 0 0,-1 1-1 0 0,1-1 0 0 0,0 1 0 0 0,-1 0 0 0 0,0 0 1 0 0,0 0-1 0 0,1 0 0 0 0,-2 0 0 0 0,1 0 1 0 0,0 0-1 0 0,0 5 0 0 0,-1-6 8 0 0,0 0 1 0 0,0 0-1 0 0,0 0 0 0 0,0 0 1 0 0,0 0-1 0 0,0 0 0 0 0,-1 0 1 0 0,1 0-1 0 0,-1-1 0 0 0,1 1 0 0 0,-1 0 1 0 0,0 0-1 0 0,0 0 0 0 0,0 0 1 0 0,0-1-1 0 0,0 1 0 0 0,0 0 1 0 0,0-1-1 0 0,0 1 0 0 0,-1-1 1 0 0,1 1-1 0 0,-1-1 0 0 0,1 0 1 0 0,-1 0-1 0 0,1 0 0 0 0,-1 0 0 0 0,0 0 1 0 0,0 0-1 0 0,-2 1 0 0 0,-6 2-34 0 0,0-1-1 0 0,-1 0 0 0 0,1 0 0 0 0,-1-1 0 0 0,0 0 0 0 0,1-1 0 0 0,-1-1 0 0 0,0 1 0 0 0,0-2 0 0 0,1 1 0 0 0,-1-2 1 0 0,0 1-1 0 0,-14-5 0 0 0,20 4-23 0 0,-2 0-862 0 0,0 0-1 0 0,0 0 1 0 0,1 1-1 0 0,-10-1 1 0 0,6-1-2155 0 0,0 3 1942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7:23.985"/>
    </inkml:context>
    <inkml:brush xml:id="br0">
      <inkml:brushProperty name="width" value="0.1" units="cm"/>
      <inkml:brushProperty name="height" value="0.1" units="cm"/>
      <inkml:brushProperty name="color" value="#E71224"/>
    </inkml:brush>
  </inkml:definitions>
  <inkml:trace contextRef="#ctx0" brushRef="#br0">4 703 6409 0 0,'-3'3'817'0'0,"12"-11"399"0"0,20-13 8 0 0,37-9 120 0 0,132-43 0 0 0,81-2-643 0 0,-267 72-665 0 0,1387-272 3020 0 0,-744 157 25 0 0,-626 110-2788 0 0,0 0 0 0 0,-1-2 1 0 0,45-21-1 0 0,-72 31-256 0 0,0-1 0 0 0,0 1 0 0 0,1-1 0 0 0,-1 1 0 0 0,0-1 0 0 0,0 0 0 0 0,0 1 0 0 0,0-1 0 0 0,0 0 0 0 0,0 0 0 0 0,0 0 0 0 0,0 0 0 0 0,0 0 0 0 0,0 0 0 0 0,-1 0 0 0 0,1 0 0 0 0,0 0 0 0 0,-1-1 0 0 0,1 1 0 0 0,-1 0 0 0 0,1 0 0 0 0,-1-1 0 0 0,1 1 0 0 0,-1 0 0 0 0,0-2 0 0 0,0 2-77 0 0,-1-1 1 0 0,1 1-1 0 0,-1 0 0 0 0,0 0 1 0 0,0 0-1 0 0,1 0 1 0 0,-1 0-1 0 0,0 0 0 0 0,0 0 1 0 0,0 1-1 0 0,0-1 0 0 0,0 0 1 0 0,0 0-1 0 0,0 1 0 0 0,0-1 1 0 0,0 0-1 0 0,-1 1 1 0 0,1-1-1 0 0,0 1 0 0 0,0 0 1 0 0,0-1-1 0 0,-1 1 0 0 0,1 0 1 0 0,0 0-1 0 0,-2 0 1 0 0,-9-1-775 0 0,1 0 1 0 0,-1 1-1 0 0,1 1 1 0 0,-1 0-1 0 0,1 1 1 0 0,-1 0-1 0 0,-12 4 1 0 0,-6 3-1031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7:31.742"/>
    </inkml:context>
    <inkml:brush xml:id="br0">
      <inkml:brushProperty name="width" value="0.1" units="cm"/>
      <inkml:brushProperty name="height" value="0.1" units="cm"/>
      <inkml:brushProperty name="color" value="#E71224"/>
    </inkml:brush>
  </inkml:definitions>
  <inkml:trace contextRef="#ctx0" brushRef="#br0">557 146 6001 0 0,'-1'-3'54'0'0,"0"0"1"0"0,-1-1-1 0 0,1 1 1 0 0,0-1-1 0 0,1 1 1 0 0,-1-1-1 0 0,1 1 1 0 0,-1-1 0 0 0,1 1-1 0 0,0-1 1 0 0,1 1-1 0 0,-1-1 1 0 0,1-4-1 0 0,13-50 1187 0 0,-11 45-685 0 0,-3 13-456 0 0,1-1-1 0 0,-1 1 1 0 0,0-1-1 0 0,0 1 1 0 0,0 0-1 0 0,0-1 1 0 0,0 1-1 0 0,0-1 1 0 0,0 1-1 0 0,0-1 1 0 0,0 1-1 0 0,0 0 0 0 0,-1-1 1 0 0,1 1-1 0 0,0-1 1 0 0,0 1-1 0 0,0-1 1 0 0,0 1-1 0 0,-1 0 1 0 0,1-1-1 0 0,0 1 1 0 0,0 0-1 0 0,-1-1 0 0 0,1 1 1 0 0,0 0-1 0 0,-1-1 1 0 0,1 1-1 0 0,-1 0 1 0 0,-15-6 1110 0 0,-31 5-979 0 0,26 1 283 0 0,-183-4 534 0 0,157 6-662 0 0,1 1 0 0 0,-65 14 0 0 0,106-16-334 0 0,0 1 0 0 0,0-1-1 0 0,0 1 1 0 0,0 0 0 0 0,0 0 0 0 0,0 1 0 0 0,1-1 0 0 0,-6 5 0 0 0,8-6-37 0 0,0 1 1 0 0,0 0 0 0 0,1 0-1 0 0,-1-1 1 0 0,0 1 0 0 0,1 0-1 0 0,0 0 1 0 0,-1 0 0 0 0,1 0 0 0 0,0 1-1 0 0,0-1 1 0 0,0 0 0 0 0,0 1-1 0 0,0-1 1 0 0,1 0 0 0 0,-1 1-1 0 0,1-1 1 0 0,-1 1 0 0 0,1 3 0 0 0,0-2-6 0 0,1 0 1 0 0,0 0-1 0 0,0 1 1 0 0,0-1-1 0 0,0 0 1 0 0,1 0-1 0 0,0 0 1 0 0,-1 0-1 0 0,1-1 1 0 0,1 1-1 0 0,-1 0 1 0 0,0-1-1 0 0,1 1 1 0 0,0-1 0 0 0,0 0-1 0 0,0 0 1 0 0,0 0-1 0 0,0-1 1 0 0,1 1-1 0 0,-1-1 1 0 0,1 1-1 0 0,4 1 1 0 0,10 6 23 0 0,1-1 1 0 0,0-1-1 0 0,24 7 0 0 0,-37-13-29 0 0,74 22 48 0 0,-50-16-48 0 0,1 1 1 0 0,-1 1-1 0 0,-1 2 1 0 0,51 29-1 0 0,-71-35 1 0 0,-1 0-1 0 0,-1 1 0 0 0,1 0 1 0 0,-1 0-1 0 0,0 1 0 0 0,-1-1 1 0 0,0 2-1 0 0,0-1 0 0 0,-1 1 1 0 0,0 0-1 0 0,0 0 0 0 0,-1 0 1 0 0,0 1-1 0 0,-1-1 0 0 0,0 1 1 0 0,0 0-1 0 0,-1 0 0 0 0,-1 0 1 0 0,0 0-1 0 0,0 0 0 0 0,-1 1 1 0 0,0-1-1 0 0,0 0 0 0 0,-1 0 1 0 0,-1 0-1 0 0,0 0 0 0 0,0 0 1 0 0,-1 0-1 0 0,-6 14 0 0 0,6-18 30 0 0,0 0-1 0 0,-1-1 1 0 0,0 1 0 0 0,0-1-1 0 0,0 0 1 0 0,-1 0-1 0 0,0 0 1 0 0,0 0-1 0 0,0-1 1 0 0,0 0 0 0 0,-1 0-1 0 0,1 0 1 0 0,-1-1-1 0 0,0 0 1 0 0,0 0 0 0 0,-1-1-1 0 0,1 1 1 0 0,0-1-1 0 0,-1-1 1 0 0,1 1-1 0 0,-1-1 1 0 0,0 0 0 0 0,-10 0-1 0 0,-2-1-20 0 0,-1 0 1 0 0,1-2-1 0 0,-1 0 0 0 0,1-1 1 0 0,0-1-1 0 0,-35-11 0 0 0,35 7-21 0 0,1-1 0 0 0,0-1 0 0 0,0 0 0 0 0,1-1 0 0 0,0-1 0 0 0,1-1 0 0 0,-28-28 0 0 0,43 40 7 0 0,0 0 0 0 0,0 0 0 0 0,0 0 1 0 0,0 0-1 0 0,0 0 0 0 0,0 0 0 0 0,1 0 0 0 0,-1 0 1 0 0,0-1-1 0 0,1 1 0 0 0,-1 0 0 0 0,0 0 1 0 0,1-1-1 0 0,-1-1 0 0 0,6 2 1 0 0,6 11 5 0 0,-9-8-116 0 0,1 0 1 0 0,-1 0 0 0 0,0 1 0 0 0,1-2 0 0 0,-1 1-1 0 0,1 0 1 0 0,0 0 0 0 0,0-1 0 0 0,-1 0-1 0 0,1 1 1 0 0,5 0 0 0 0,-6-1-266 0 0,-1-1 1 0 0,1 0-1 0 0,0 0 1 0 0,0 0-1 0 0,-1 0 1 0 0,1 0 0 0 0,0 0-1 0 0,-1-1 1 0 0,1 1-1 0 0,0 0 1 0 0,-1-1-1 0 0,1 0 1 0 0,0 1-1 0 0,1-2 1 0 0,4-2-1309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7:33.028"/>
    </inkml:context>
    <inkml:brush xml:id="br0">
      <inkml:brushProperty name="width" value="0.1" units="cm"/>
      <inkml:brushProperty name="height" value="0.1" units="cm"/>
      <inkml:brushProperty name="color" value="#E71224"/>
    </inkml:brush>
  </inkml:definitions>
  <inkml:trace contextRef="#ctx0" brushRef="#br0">28 34 7293 0 0,'0'0'676'0'0,"1"-6"-388"0"0,0 1-42 0 0,1-6-227 0 0,-2 0 4369 0 0,3 15-4165 0 0,0 1-150 0 0,11 24 417 0 0,-4-5-334 0 0,-1 0 1 0 0,9 42-1 0 0,-15-42-37 0 0,-2-1-1 0 0,0 1 0 0 0,-1-1 0 0 0,-2 1 0 0 0,0-1 1 0 0,-6 25-1 0 0,-14 57 123 0 0,22-101 474 0 0,-2-14-651 0 0,-1-20-47 0 0,1 1 0 0 0,2-1 0 0 0,3-30 0 0 0,6-15 13 0 0,-4 27-38 0 0,16-72-1 0 0,-21 120 8 0 0,0 0 0 0 0,0 0-1 0 0,0 0 1 0 0,0 0 0 0 0,0 0-1 0 0,0 0 1 0 0,0 0 0 0 0,0 0-1 0 0,-1 0 1 0 0,1 0 0 0 0,0 0 0 0 0,0 0-1 0 0,0 0 1 0 0,0 0 0 0 0,0 0-1 0 0,0 0 1 0 0,0 0 0 0 0,0-1-1 0 0,0 1 1 0 0,0 0 0 0 0,0 0-1 0 0,0 0 1 0 0,0 0 0 0 0,0 0 0 0 0,-1 0-1 0 0,1 0 1 0 0,0 0 0 0 0,0 0-1 0 0,0 0 1 0 0,0 0 0 0 0,0 0-1 0 0,0 0 1 0 0,0 0 0 0 0,0 0 0 0 0,0 0-1 0 0,0 0 1 0 0,0-1 0 0 0,0 1-1 0 0,0 0 1 0 0,0 0 0 0 0,0 0-1 0 0,0 0 1 0 0,0 0 0 0 0,0 0-1 0 0,0 0 1 0 0,0 0 0 0 0,0 0 0 0 0,0 0-1 0 0,0 0 1 0 0,0 0 0 0 0,0-1-1 0 0,0 1 1 0 0,0 0 0 0 0,0 0-1 0 0,0 0 1 0 0,0 0 0 0 0,0 0 0 0 0,0 0-1 0 0,0 0 1 0 0,0 0 0 0 0,0 0-1 0 0,1 0 1 0 0,-1 0 0 0 0,-7 6-33 0 0,-4 10-3 0 0,11-18 110 0 0,0 7 33 0 0,-1 7 30 0 0,1-11-144 0 0,-1 2 120 0 0,0 13-31 0 0,1-5-64 0 0,-3 31 68 0 0,-10 53-1 0 0,-4-22 26 0 0,-18 103 587 0 0,34-133-528 0 0,1-41 35 0 0,3 3-131 0 0,-1-2-49 0 0,-1-1-13 0 0,0-1-1 0 0,0 0 1 0 0,-1 0 0 0 0,1 1 0 0 0,0-1 0 0 0,-1 1-1 0 0,1-1 1 0 0,0 0 0 0 0,-1 1 0 0 0,0-1 0 0 0,1 4-1 0 0,9-4 52 0 0,118-4-1 0 0,-54 0 98 0 0,-37 4 7 0 0,-34-1 178 0 0,8 3-249 0 0,29 8-21 0 0,-29-8-6 0 0,6 3-2563 0 0,-13-5 1476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7:33.632"/>
    </inkml:context>
    <inkml:brush xml:id="br0">
      <inkml:brushProperty name="width" value="0.1" units="cm"/>
      <inkml:brushProperty name="height" value="0.1" units="cm"/>
      <inkml:brushProperty name="color" value="#E71224"/>
    </inkml:brush>
  </inkml:definitions>
  <inkml:trace contextRef="#ctx0" brushRef="#br0">81 187 6657 0 0,'-2'-19'636'0'0,"1"-3"96"0"0,0 13 1710 0 0,5 18-1175 0 0,-3-7-1159 0 0,1 1 1 0 0,-1-1-1 0 0,0 1 1 0 0,0-1-1 0 0,-1 1 1 0 0,1 0-1 0 0,-1 0 1 0 0,1-1-1 0 0,-1 1 1 0 0,0 0-1 0 0,0 5 1 0 0,-4 35 541 0 0,4-38-545 0 0,-6 81 876 0 0,4-45-519 0 0,-9 48-1 0 0,6-64-333 0 0,-1 0 1 0 0,-1 0 0 0 0,-15 36-1 0 0,-4-19 45 0 0,28-56 270 0 0,5-37-279 0 0,34-112-200 0 0,-1 4-18 0 0,-36 146 49 0 0,36-96-6 0 0,-34 95 64 0 0,0 1-1 0 0,1 1 0 0 0,1-1 1 0 0,0 1-1 0 0,18-21 1 0 0,-25 32-45 0 0,0-1 0 0 0,1 1 0 0 0,-1-1 0 0 0,0 1 1 0 0,1 0-1 0 0,-1 0 0 0 0,0 0 0 0 0,1 0 0 0 0,-1 0 1 0 0,1 0-1 0 0,0 0 0 0 0,-1 0 0 0 0,1 1 0 0 0,0-1 0 0 0,-1 1 1 0 0,1-1-1 0 0,0 1 0 0 0,0-1 0 0 0,-1 1 0 0 0,1 0 1 0 0,0 0-1 0 0,0 0 0 0 0,0 0 0 0 0,0 0 0 0 0,-1 1 1 0 0,1-1-1 0 0,0 0 0 0 0,0 1 0 0 0,-1-1 0 0 0,1 1 1 0 0,0 0-1 0 0,-1-1 0 0 0,1 1 0 0 0,-1 0 0 0 0,1 0 1 0 0,-1 0-1 0 0,1 0 0 0 0,-1 1 0 0 0,1-1 0 0 0,-1 0 0 0 0,0 0 1 0 0,1 3-1 0 0,6 6 31 0 0,0 0 0 0 0,-1 1-1 0 0,0 0 1 0 0,9 23 0 0 0,-9-18 39 0 0,22 48 488 0 0,-4 2 0 0 0,27 106 0 0 0,-26-80-526 0 0,-20-75-517 0 0,1 0 0 0 0,13 25 0 0 0,-15-57-3951 0 0,-5 7 3418 0 0,0-1-1 0 0,-1 0 1 0 0,0 0-1 0 0,-1 0 0 0 0,1 0 1 0 0,-5-9-1 0 0,0 2-236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7:33.972"/>
    </inkml:context>
    <inkml:brush xml:id="br0">
      <inkml:brushProperty name="width" value="0.1" units="cm"/>
      <inkml:brushProperty name="height" value="0.1" units="cm"/>
      <inkml:brushProperty name="color" value="#E71224"/>
    </inkml:brush>
  </inkml:definitions>
  <inkml:trace contextRef="#ctx0" brushRef="#br0">127 17 6281 0 0,'-36'-7'293'0'0,"30"5"-35"0"0,-1 0 0 0 0,0 1 0 0 0,1-1 0 0 0,-1 1 0 0 0,0 1 0 0 0,0 0 0 0 0,1 0-1 0 0,-1 0 1 0 0,0 0 0 0 0,0 1 0 0 0,-10 3 0 0 0,18-4-181 0 0,0 0 0 0 0,-1-1 0 0 0,1 1 1 0 0,0 0-1 0 0,0 0 0 0 0,-1 0 0 0 0,1 1 0 0 0,0-1 0 0 0,-1 0 0 0 0,1 0 1 0 0,0 0-1 0 0,0 0 0 0 0,-1 1 0 0 0,1-1 0 0 0,0 0 0 0 0,-1 1 1 0 0,1-1-1 0 0,0 1 0 0 0,-1-1 0 0 0,1 0 0 0 0,-1 1 0 0 0,1-1 1 0 0,-1 1-1 0 0,1 0 0 0 0,-1-1 0 0 0,1 1 0 0 0,-1-1 0 0 0,1 1 1 0 0,-1 0-1 0 0,0-1 0 0 0,1 1 0 0 0,-1 0 0 0 0,0 0 0 0 0,0-1 0 0 0,0 1 1 0 0,1 0-1 0 0,-1-1 0 0 0,0 1 0 0 0,0 0 0 0 0,0 0 0 0 0,0-1 1 0 0,0 1-1 0 0,0 0 0 0 0,0 0 0 0 0,-1-1 0 0 0,1 1 0 0 0,0 0 1 0 0,0 0-1 0 0,0-1 0 0 0,-1 1 0 0 0,1 0 0 0 0,-1-1 0 0 0,1 1 1 0 0,0 0-1 0 0,-1-1 0 0 0,1 1 0 0 0,-1-1 0 0 0,1 1 0 0 0,-1-1 0 0 0,1 1 1 0 0,-1-1-1 0 0,0 1 0 0 0,1-1 0 0 0,-1 0 0 0 0,1 1 0 0 0,-1-1 1 0 0,0 0-1 0 0,0 1 0 0 0,-1-1 0 0 0,191-15 2440 0 0,-75 2-2212 0 0,-66 8-276 0 0,37-1-1042 0 0,-75 6 13 0 0,-33 0-5092 0 0,6 3 4373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22.199"/>
    </inkml:context>
    <inkml:brush xml:id="br0">
      <inkml:brushProperty name="width" value="0.1" units="cm"/>
      <inkml:brushProperty name="height" value="0.1" units="cm"/>
      <inkml:brushProperty name="color" value="#E71224"/>
    </inkml:brush>
  </inkml:definitions>
  <inkml:trace contextRef="#ctx0" brushRef="#br0">17 29 5693 0 0,'-5'-6'101'0'0,"4"5"11"0"0,-1 0 0 0 0,1 0 0 0 0,0 0 0 0 0,0-1 0 0 0,1 1 0 0 0,-1 0 0 0 0,0-1-1 0 0,0 1 1 0 0,1 0 0 0 0,-1-1 0 0 0,0 1 0 0 0,1-1 0 0 0,-1 1 0 0 0,1-4 469 0 0,2 8-471 0 0,0 1 0 0 0,-1-1 0 0 0,1 0-1 0 0,-1 1 1 0 0,1-1 0 0 0,-1 1 0 0 0,0 0 0 0 0,-1-1 0 0 0,1 6 0 0 0,5 15 117 0 0,0-9-89 0 0,2 6 12 0 0,2-1 1 0 0,13 24 0 0 0,-19-38-139 0 0,0 0 0 0 0,1 0 0 0 0,-1-1 1 0 0,1 0-1 0 0,0 1 0 0 0,1-2 0 0 0,-1 1 0 0 0,1-1 0 0 0,0 0 0 0 0,0 0 0 0 0,7 3 1 0 0,0-2-3 0 0,0 0 1 0 0,1-1-1 0 0,-1 0 1 0 0,1-2-1 0 0,-1 1 0 0 0,1-2 1 0 0,0 0-1 0 0,0 0 1 0 0,16-2-1 0 0,-14 0-2 0 0,-1-1 1 0 0,1-1-1 0 0,-1 0 0 0 0,1-1 0 0 0,-1 0 0 0 0,0-2 0 0 0,26-12 0 0 0,-34 14 25 0 0,0-1 0 0 0,-1 0 0 0 0,1 0 0 0 0,-1 0-1 0 0,0-1 1 0 0,-1 0 0 0 0,1-1 0 0 0,-1 1 0 0 0,5-9 0 0 0,-2 2 422 0 0,-1-1 1 0 0,0 1-1 0 0,-1-1 1 0 0,5-15-1 0 0,-10 22 267 0 0,-4 10-352 0 0,-4 10-276 0 0,-22 100-3048 0 0,25-90 1772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7:34.329"/>
    </inkml:context>
    <inkml:brush xml:id="br0">
      <inkml:brushProperty name="width" value="0.1" units="cm"/>
      <inkml:brushProperty name="height" value="0.1" units="cm"/>
      <inkml:brushProperty name="color" value="#E71224"/>
    </inkml:brush>
  </inkml:definitions>
  <inkml:trace contextRef="#ctx0" brushRef="#br0">130 30 8329 0 0,'-23'3'108'0'0,"7"-1"180"0"0,1 0-1 0 0,-1 1 0 0 0,1 0 0 0 0,-22 9 1 0 0,37-12-245 0 0,-1 0 0 0 0,1 0 1 0 0,0 0-1 0 0,-1 0 1 0 0,1 0-1 0 0,0 0 1 0 0,-1 0-1 0 0,1 0 1 0 0,0 1-1 0 0,-1-1 0 0 0,1 0 1 0 0,0 0-1 0 0,-1 0 1 0 0,1 0-1 0 0,0 1 1 0 0,0-1-1 0 0,-1 0 1 0 0,1 0-1 0 0,0 1 0 0 0,0-1 1 0 0,0 0-1 0 0,-1 0 1 0 0,1 1-1 0 0,0-1 1 0 0,0 0-1 0 0,0 1 1 0 0,0-1-1 0 0,0 0 0 0 0,-1 1 1 0 0,1-1-1 0 0,0 0 1 0 0,0 1-1 0 0,0-1 1 0 0,0 0-1 0 0,0 1 1 0 0,0-1-1 0 0,0 0 0 0 0,0 1 1 0 0,13 7 985 0 0,23 1 139 0 0,20-9 449 0 0,100-13 0 0 0,-56 3-684 0 0,886-20 5152 0 0,-507 23-4902 0 0,-400 6-1044 0 0,-16 1-23 0 0,77-10-1 0 0,-117 4-75 0 0,-22 4-128 0 0,-14 1-192 0 0,-47 7-991 0 0,26-1 190 0 0,-86 16-3806 0 0,86-14 3368 0 0,-12 2-888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7:38.382"/>
    </inkml:context>
    <inkml:brush xml:id="br0">
      <inkml:brushProperty name="width" value="0.1" units="cm"/>
      <inkml:brushProperty name="height" value="0.1" units="cm"/>
      <inkml:brushProperty name="color" value="#E71224"/>
    </inkml:brush>
  </inkml:definitions>
  <inkml:trace contextRef="#ctx0" brushRef="#br0">7 428 9773 0 0,'0'-1'26'0'0,"-1"1"0"0"0,1 0-1 0 0,-1-1 1 0 0,1 1 0 0 0,-1-1 0 0 0,1 1 0 0 0,0-1-1 0 0,-1 1 1 0 0,1-1 0 0 0,-1 0 0 0 0,1 1 0 0 0,0-1-1 0 0,0 1 1 0 0,-1-1 0 0 0,1 0 0 0 0,0 1 0 0 0,0-1-1 0 0,0 0 1 0 0,0 1 0 0 0,0-1 0 0 0,0 0 0 0 0,0 1-1 0 0,0-1 1 0 0,0 0 0 0 0,0 1 0 0 0,0-1 0 0 0,0-1 0 0 0,12-12 1297 0 0,-2 4-264 0 0,-9 9-971 0 0,0 0 1 0 0,0 1 0 0 0,0-1-1 0 0,0 0 1 0 0,0 1 0 0 0,1-1-1 0 0,-1 1 1 0 0,0-1 0 0 0,0 1-1 0 0,1 0 1 0 0,-1-1-1 0 0,0 1 1 0 0,1 0 0 0 0,-1 0-1 0 0,0 0 1 0 0,0 0 0 0 0,1 0-1 0 0,-1 0 1 0 0,0 1-1 0 0,1-1 1 0 0,-1 0 0 0 0,2 1-1 0 0,-1 0-11 0 0,1 0-1 0 0,0-1 0 0 0,-1 1 0 0 0,1 0 1 0 0,-1 1-1 0 0,1-1 0 0 0,-1 0 1 0 0,0 1-1 0 0,0-1 0 0 0,3 3 0 0 0,-2 1 26 0 0,0-1 0 0 0,0 1 0 0 0,-1-1 0 0 0,1 1 0 0 0,-1 0 0 0 0,0 0 0 0 0,0 0 0 0 0,-1 0 0 0 0,2 8 0 0 0,4 49 446 0 0,-7 159-20 0 0,-4-89-635 0 0,4-112-49 0 0,-1-12-125 0 0,1 0 1 0 0,0 0-1 0 0,0 0 1 0 0,1 1 0 0 0,0-1-1 0 0,3 9 1 0 0,-4-17 255 0 0,0 0 1 0 0,0 0 0 0 0,0 1 0 0 0,0-1-1 0 0,0 0 1 0 0,0 0 0 0 0,0 0-1 0 0,1 0 1 0 0,-1 1 0 0 0,0-1 0 0 0,0 0-1 0 0,0 0 1 0 0,0 0 0 0 0,0 0-1 0 0,0 1 1 0 0,0-1 0 0 0,1 0-1 0 0,-1 0 1 0 0,0 0 0 0 0,0 0 0 0 0,0 0-1 0 0,0 0 1 0 0,0 1 0 0 0,1-1-1 0 0,-1 0 1 0 0,0 0 0 0 0,0 0 0 0 0,0 0-1 0 0,0 0 1 0 0,1 0 0 0 0,-1 0-1 0 0,0 0 1 0 0,0 0 0 0 0,0 0-1 0 0,1 0 1 0 0,-1 0 0 0 0,0 0 0 0 0,0 0-1 0 0,7-6-914 0 0,1-14-573 0 0,-4-257-2273 0 0,-5 85 4331 0 0,6 63 929 0 0,25-147 1 0 0,-29 272-1421 0 0,-1 1 1 0 0,1 0 0 0 0,-1-1-1 0 0,1 1 1 0 0,0 0 0 0 0,1-1-1 0 0,-1 1 1 0 0,0 0 0 0 0,1 0-1 0 0,-1 0 1 0 0,1 0-1 0 0,0 1 1 0 0,3-5 0 0 0,-3 6-48 0 0,0 0 0 0 0,0 0 0 0 0,0 0 0 0 0,0 0 0 0 0,0 1 0 0 0,0-1 0 0 0,0 0 0 0 0,0 1 0 0 0,0-1 0 0 0,0 1 0 0 0,0 0 0 0 0,0 0 0 0 0,0 0 0 0 0,0 0 0 0 0,0 0 1 0 0,0 0-1 0 0,0 1 0 0 0,1-1 0 0 0,-1 1 0 0 0,0-1 0 0 0,0 1 0 0 0,2 1 0 0 0,8 2 4 0 0,0 1-1 0 0,0 1 1 0 0,-1 0 0 0 0,0 0 0 0 0,0 1-1 0 0,0 1 1 0 0,-1-1 0 0 0,0 2-1 0 0,0 0 1 0 0,-1 0 0 0 0,0 0 0 0 0,-1 1-1 0 0,0 1 1 0 0,-1-1 0 0 0,7 13 0 0 0,-9-15 21 0 0,-1 0 0 0 0,0 1 0 0 0,-1-1 0 0 0,1 0 0 0 0,-2 1 0 0 0,1 0 0 0 0,-1 0 0 0 0,-1 0 0 0 0,0 0 0 0 0,0 0 0 0 0,0 0 0 0 0,-1 0 0 0 0,-1 0 0 0 0,0 0 0 0 0,0 0 0 0 0,0 0 0 0 0,-1-1 0 0 0,-1 1 0 0 0,1 0 0 0 0,-1-1 0 0 0,-1 1 0 0 0,-5 9 0 0 0,-6 3-750 0 0,0 0-1 0 0,-2-1 1 0 0,-25 25 0 0 0,26-29-995 0 0,5-5 449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7:38.724"/>
    </inkml:context>
    <inkml:brush xml:id="br0">
      <inkml:brushProperty name="width" value="0.1" units="cm"/>
      <inkml:brushProperty name="height" value="0.1" units="cm"/>
      <inkml:brushProperty name="color" value="#E71224"/>
    </inkml:brush>
  </inkml:definitions>
  <inkml:trace contextRef="#ctx0" brushRef="#br0">1 38 6753 0 0,'3'1'165'0'0,"0"0"1"0"0,0 0 0 0 0,0-1 0 0 0,0 0 0 0 0,1 1 0 0 0,-1-1-1 0 0,0-1 1 0 0,0 1 0 0 0,4-1 0 0 0,17 0 2035 0 0,-23 1-2133 0 0,0 1 0 0 0,0-1 0 0 0,0 0 0 0 0,0 1 0 0 0,0-1 0 0 0,0 1 0 0 0,0-1 0 0 0,0 1 0 0 0,-1 0 0 0 0,1-1 0 0 0,0 1 0 0 0,0 0 0 0 0,-1-1 0 0 0,1 1 1 0 0,0 0-1 0 0,-1 0 0 0 0,1 0 0 0 0,-1 0 0 0 0,1 0 0 0 0,-1 0 0 0 0,1-1 0 0 0,-1 1 0 0 0,0 0 0 0 0,1 0 0 0 0,-1 0 0 0 0,0 0 0 0 0,0 0 0 0 0,0 0 0 0 0,0 3 0 0 0,0 34 880 0 0,-1-31-782 0 0,0 20 157 0 0,0 0 0 0 0,1 0 0 0 0,2 1 0 0 0,10 52 0 0 0,-10-72-306 0 0,0 0-1 0 0,1 0 0 0 0,0 0 1 0 0,1-1-1 0 0,0 1 1 0 0,0-1-1 0 0,0 0 0 0 0,11 13 1 0 0,-11-16-7 0 0,1 0 0 0 0,-1 0-1 0 0,1-1 1 0 0,-1 1 0 0 0,1-1 0 0 0,0 0 0 0 0,0 0 0 0 0,1-1 0 0 0,-1 1 0 0 0,0-1 0 0 0,1 0 0 0 0,0-1 0 0 0,-1 1 0 0 0,8 0 0 0 0,-7-1-8 0 0,0-1 0 0 0,1 1-1 0 0,-1-1 1 0 0,0 0 0 0 0,0-1 0 0 0,0 1 0 0 0,0-1 0 0 0,0-1 0 0 0,0 1 0 0 0,-1-1-1 0 0,1 0 1 0 0,0 0 0 0 0,-1 0 0 0 0,1-1 0 0 0,9-6 0 0 0,-9 3-12 0 0,1 1 0 0 0,-1-1 0 0 0,-1 0 1 0 0,1 0-1 0 0,-1 0 0 0 0,0-1 0 0 0,-1 0 0 0 0,1 0 1 0 0,-1 0-1 0 0,5-13 0 0 0,-4 5-18 0 0,0 0 0 0 0,-1 0 0 0 0,0-1 1 0 0,-2 1-1 0 0,1-1 0 0 0,-2 1 0 0 0,0-1 0 0 0,-1 0 0 0 0,-1 1 0 0 0,0-1 1 0 0,-7-29-1 0 0,7 40-26 0 0,-1-1 1 0 0,0 1-1 0 0,0 0 0 0 0,0-1 1 0 0,0 1-1 0 0,-1 0 1 0 0,0 0-1 0 0,0 1 1 0 0,-1-1-1 0 0,1 1 0 0 0,-1-1 1 0 0,0 1-1 0 0,0 0 1 0 0,0 1-1 0 0,-1-1 0 0 0,1 1 1 0 0,-1 0-1 0 0,0 0 1 0 0,0 0-1 0 0,0 0 1 0 0,0 1-1 0 0,-1 0 0 0 0,1 0 1 0 0,-11-2-1 0 0,16 4 6 0 0,-17 1-1331 0 0,16-1 1334 0 0,1 0 1 0 0,0 0-1 0 0,-1 0 1 0 0,1 0-1 0 0,0 0 1 0 0,-1 0-1 0 0,1 0 1 0 0,0 0-1 0 0,-1 0 1 0 0,1 0-1 0 0,0 0 1 0 0,0 1-1 0 0,-1-1 1 0 0,1 0-1 0 0,0 0 1 0 0,-1 0-1 0 0,1 1 1 0 0,0-1-1 0 0,0 0 1 0 0,-1 0-1 0 0,1 1 1 0 0,0-1-1 0 0,0 0 0 0 0,0 0 1 0 0,0 1-1 0 0,-1-1 1 0 0,1 0-1 0 0,0 1 1 0 0,0-1-1 0 0,0 0 1 0 0,0 1-1 0 0,0-1 1 0 0,0 0-1 0 0,0 1 1 0 0,0-1-1 0 0,0 0 1 0 0,0 1-1 0 0,0-1 1 0 0,0 0-1 0 0,0 1 1 0 0,0-1-1 0 0,0 0 1 0 0,0 1-1 0 0,0-1 1 0 0,0 0-1 0 0,0 1 1 0 0,1-1-1 0 0,-1 0 1 0 0,0 1-1 0 0,0-1 1 0 0,8 11-1870 0 0,-4-4 759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7:39.066"/>
    </inkml:context>
    <inkml:brush xml:id="br0">
      <inkml:brushProperty name="width" value="0.1" units="cm"/>
      <inkml:brushProperty name="height" value="0.1" units="cm"/>
      <inkml:brushProperty name="color" value="#E71224"/>
    </inkml:brush>
  </inkml:definitions>
  <inkml:trace contextRef="#ctx0" brushRef="#br0">13 70 8893 0 0,'-1'-1'36'0'0,"0"1"0"0"0,0-1 1 0 0,0 0-1 0 0,0 0 0 0 0,0 0 1 0 0,1 0-1 0 0,-1 0 0 0 0,0 0 1 0 0,1 0-1 0 0,-1 0 0 0 0,1 0 1 0 0,-1 0-1 0 0,1 0 0 0 0,-1 0 1 0 0,1 0-1 0 0,0 0 0 0 0,0 0 1 0 0,-1 0-1 0 0,1-3 0 0 0,0 4 7 0 0,0 0 0 0 0,0-1 0 0 0,0 1 0 0 0,0-1 0 0 0,0 1 0 0 0,0-1 0 0 0,0 1 0 0 0,0 0 0 0 0,0-1 0 0 0,0 1 0 0 0,0-1 0 0 0,0 1 0 0 0,0-1 0 0 0,0 1 0 0 0,0 0 0 0 0,1-1 0 0 0,-1 1 0 0 0,0-1-1 0 0,0 1 1 0 0,0 0 0 0 0,1-1 0 0 0,-1 1 0 0 0,0 0 0 0 0,1-1 0 0 0,-1 1 0 0 0,0 0 0 0 0,0-1 0 0 0,1 1 0 0 0,-1 0 0 0 0,1 0 0 0 0,-1 0 0 0 0,0-1 0 0 0,1 1 0 0 0,-1 0 0 0 0,1 0 0 0 0,-1 0 0 0 0,0 0 0 0 0,1 0 0 0 0,-1-1 0 0 0,1 1 0 0 0,-1 0 0 0 0,1 0-1 0 0,-1 0 1 0 0,0 0 0 0 0,1 0 0 0 0,-1 0 0 0 0,1 1 0 0 0,-1-1 0 0 0,1 0 0 0 0,-1 0 0 0 0,1 0 0 0 0,20 5 343 0 0,-18-5-378 0 0,1 0 0 0 0,-1 1 1 0 0,0 0-1 0 0,1 0 0 0 0,-1 0 1 0 0,0 0-1 0 0,0 0 0 0 0,1 1 0 0 0,4 3 1 0 0,5 6 8 0 0,0 2 0 0 0,-1-1 0 0 0,-1 2 0 0 0,0-1 1 0 0,-1 2-1 0 0,0-1 0 0 0,-2 1 0 0 0,1 1 0 0 0,-2-1 0 0 0,0 1 1 0 0,-1 1-1 0 0,-1-1 0 0 0,0 1 0 0 0,-1 0 0 0 0,2 22 0 0 0,-5-35-12 0 0,-1 1-1 0 0,0 0 1 0 0,0-1-1 0 0,0 1 0 0 0,-1-1 1 0 0,0 1-1 0 0,0-1 0 0 0,0 1 1 0 0,-3 6-1 0 0,4-10-1 0 0,0-1 0 0 0,0 1 1 0 0,-1 0-1 0 0,1-1 0 0 0,-1 1 0 0 0,1 0 1 0 0,-1-1-1 0 0,1 1 0 0 0,-1-1 0 0 0,1 1 1 0 0,-1-1-1 0 0,1 1 0 0 0,-1-1 0 0 0,0 1 1 0 0,1-1-1 0 0,-1 0 0 0 0,0 1 0 0 0,1-1 1 0 0,-1 0-1 0 0,0 1 0 0 0,1-1 0 0 0,-1 0 1 0 0,-1 0-1 0 0,0 0 2 0 0,1 0 1 0 0,-1-1-1 0 0,1 1 0 0 0,-1-1 1 0 0,1 1-1 0 0,-1-1 0 0 0,1 0 1 0 0,-1 1-1 0 0,1-1 1 0 0,0 0-1 0 0,-1 0 0 0 0,1 0 1 0 0,0 0-1 0 0,0 0 0 0 0,0 0 1 0 0,-2-3-1 0 0,-1-1 1 0 0,0-1 0 0 0,0 1 0 0 0,1-1 0 0 0,-1 0 0 0 0,1 0 0 0 0,0 0 0 0 0,1-1 0 0 0,0 1 0 0 0,0-1 1 0 0,0 0-1 0 0,1 1 0 0 0,0-1 0 0 0,0 0 0 0 0,1 0 0 0 0,0 1 0 0 0,0-1 0 0 0,0 0 0 0 0,1 0 0 0 0,0 0 0 0 0,2-7 0 0 0,0 2 6 0 0,1 0 0 0 0,0-1-1 0 0,0 2 1 0 0,1-1 0 0 0,1 0 0 0 0,0 1 0 0 0,1 0 0 0 0,0 1 0 0 0,16-19 0 0 0,-17 21-28 0 0,2 0 1 0 0,-1 1 0 0 0,1 0 0 0 0,0 0 0 0 0,0 1 0 0 0,1 0 0 0 0,-1 0 0 0 0,1 1 0 0 0,1 1 0 0 0,-1-1 0 0 0,12-3 0 0 0,-12 5-11 0 0,-7 2-90 0 0,0 0 0 0 0,0 0 0 0 0,0 1 1 0 0,0-1-1 0 0,0 0 0 0 0,0 1 0 0 0,0-1 0 0 0,0 1 1 0 0,0 0-1 0 0,0 0 0 0 0,0 0 0 0 0,0 0 0 0 0,0 0 0 0 0,0 0 1 0 0,0 0-1 0 0,0 1 0 0 0,0-1 0 0 0,0 1 0 0 0,0-1 0 0 0,0 1 1 0 0,0 0-1 0 0,-1 0 0 0 0,1 0 0 0 0,0 0 0 0 0,0 0 0 0 0,-1 0 1 0 0,1 0-1 0 0,2 3 0 0 0,3 3-1232 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7:39.423"/>
    </inkml:context>
    <inkml:brush xml:id="br0">
      <inkml:brushProperty name="width" value="0.1" units="cm"/>
      <inkml:brushProperty name="height" value="0.1" units="cm"/>
      <inkml:brushProperty name="color" value="#E71224"/>
    </inkml:brush>
  </inkml:definitions>
  <inkml:trace contextRef="#ctx0" brushRef="#br0">24 203 8593 0 0,'-2'-3'84'0'0,"1"0"1"0"0,-1 0-1 0 0,1-1 1 0 0,0 1-1 0 0,0-1 1 0 0,0 1-1 0 0,-1-6 1 0 0,1-11 3011 0 0,1 20-3064 0 0,9 6 834 0 0,19 18-1044 0 0,-12-11 376 0 0,-10-7-189 0 0,0-1 2 0 0,0 0-1 0 0,1 0 1 0 0,-1-1 0 0 0,1 0 0 0 0,0 0 0 0 0,0 0 0 0 0,9 2 0 0 0,-14-5-6 0 0,-1-2 1 0 0,0 1-1 0 0,1 0 1 0 0,-1 0-1 0 0,1 0 0 0 0,-1-1 1 0 0,0 1-1 0 0,1 0 1 0 0,-1-1-1 0 0,0 1 1 0 0,0-1-1 0 0,1 0 1 0 0,-1 1-1 0 0,0-1 1 0 0,0 0-1 0 0,0 0 1 0 0,0 0-1 0 0,0 0 1 0 0,1-1-1 0 0,18-21 10 0 0,-11 10-22 0 0,-1 1 0 0 0,0-2 1 0 0,0 1-1 0 0,8-24 1 0 0,-15 33 4 0 0,1 0 1 0 0,-1 0-1 0 0,-1 0 1 0 0,1 0-1 0 0,0-1 1 0 0,-1 1-1 0 0,0 0 1 0 0,0 0-1 0 0,0-1 1 0 0,-1 1-1 0 0,1 0 1 0 0,-1 0 0 0 0,0 0-1 0 0,0-1 1 0 0,-1 1-1 0 0,1 0 1 0 0,-1 1-1 0 0,0-1 1 0 0,0 0-1 0 0,0 0 1 0 0,-5-6-1 0 0,5 9 4 0 0,1-1 0 0 0,-1 1 1 0 0,1-1-1 0 0,-1 1 0 0 0,1 0 0 0 0,-1 0 0 0 0,0-1 0 0 0,1 1 0 0 0,-1 0 0 0 0,0 1 1 0 0,0-1-1 0 0,0 0 0 0 0,0 1 0 0 0,0-1 0 0 0,0 1 0 0 0,0-1 0 0 0,-2 1 0 0 0,-1 0 9 0 0,1 0 1 0 0,0 0-1 0 0,-1 0 0 0 0,1 1 0 0 0,0 0 0 0 0,0 0 0 0 0,-8 3 0 0 0,3 0 42 0 0,0 0 0 0 0,0 0 0 0 0,1 1-1 0 0,0 1 1 0 0,0-1 0 0 0,0 1 0 0 0,-7 8 0 0 0,9-8 38 0 0,0 1 1 0 0,0 0 0 0 0,1 0 0 0 0,0 1 0 0 0,0 0 0 0 0,0 0 0 0 0,1 0-1 0 0,1 0 1 0 0,-1 0 0 0 0,2 1 0 0 0,-1 0 0 0 0,1 0 0 0 0,-2 11-1 0 0,3-7 42 0 0,1 0-1 0 0,0 1 1 0 0,1-1-1 0 0,0 0 1 0 0,1 0-1 0 0,0 0 0 0 0,1-1 1 0 0,7 20-1 0 0,0-9-10 0 0,0 0-1 0 0,2 0 0 0 0,0-1 0 0 0,2 0 0 0 0,0-1 1 0 0,1-1-1 0 0,2 0 0 0 0,0-1 0 0 0,21 18 0 0 0,-19-21-559 0 0,0-1 1 0 0,1 0-1 0 0,1-2 0 0 0,0 0 0 0 0,1-2 1 0 0,0 0-1 0 0,26 8 0 0 0,-18-12-1387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7:39.969"/>
    </inkml:context>
    <inkml:brush xml:id="br0">
      <inkml:brushProperty name="width" value="0.1" units="cm"/>
      <inkml:brushProperty name="height" value="0.1" units="cm"/>
      <inkml:brushProperty name="color" value="#E71224"/>
    </inkml:brush>
  </inkml:definitions>
  <inkml:trace contextRef="#ctx0" brushRef="#br0">5 439 7485 0 0,'17'-16'167'0'0,"-1"0"1"0"0,-1-2-1 0 0,0 0 1 0 0,-1 0-1 0 0,-1-2 1 0 0,-1 1 0 0 0,0-2-1 0 0,-2 1 1 0 0,14-41-1 0 0,-20 52-44 0 0,21-81 1391 0 0,-23 81-1243 0 0,-1 0 0 0 0,0 0 0 0 0,0-1 1 0 0,-1 1-1 0 0,0 0 0 0 0,-1 0 0 0 0,-3-18 1 0 0,4 26-246 0 0,0 0 1 0 0,0 0-1 0 0,0 0 1 0 0,0 0 0 0 0,-1 0-1 0 0,1 0 1 0 0,0 0 0 0 0,-1 0-1 0 0,1 0 1 0 0,-1 0 0 0 0,1 0-1 0 0,-1 0 1 0 0,0 1 0 0 0,1-1-1 0 0,-1 0 1 0 0,0 0-1 0 0,1 1 1 0 0,-1-1 0 0 0,0 0-1 0 0,0 1 1 0 0,0-1 0 0 0,0 1-1 0 0,1-1 1 0 0,-1 1 0 0 0,-2-1-1 0 0,2 1-10 0 0,-1 0 1 0 0,1 0-1 0 0,0 0 0 0 0,-1 0 0 0 0,1 1 1 0 0,-1-1-1 0 0,1 1 0 0 0,0-1 0 0 0,-1 1 1 0 0,1-1-1 0 0,0 1 0 0 0,-1 0 0 0 0,1-1 0 0 0,0 1 1 0 0,-2 1-1 0 0,-3 4-4 0 0,0-1 0 0 0,0 1 0 0 0,1 0 1 0 0,0 0-1 0 0,-6 8 0 0 0,-3 10 72 0 0,1 0-1 0 0,0 1 1 0 0,2 1-1 0 0,1 0 1 0 0,1 0 0 0 0,-6 32-1 0 0,8-19 147 0 0,1 0-1 0 0,2 1 1 0 0,2 66-1 0 0,7-33 243 0 0,15 82-1 0 0,25 68 188 0 0,-36-184-593 0 0,-5-20-404 0 0,0-1 0 0 0,-2 1 1 0 0,0-1-1 0 0,0 36 0 0 0,-2-53 292 0 0,0-1 0 0 0,0 1 0 0 0,0-1 0 0 0,0 1-1 0 0,0-1 1 0 0,0 0 0 0 0,0 1 0 0 0,0-1 0 0 0,0 1 0 0 0,-1-1 0 0 0,1 0-1 0 0,0 1 1 0 0,0-1 0 0 0,0 0 0 0 0,0 1 0 0 0,-1-1 0 0 0,1 1 0 0 0,0-1 0 0 0,0 0-1 0 0,-1 0 1 0 0,1 1 0 0 0,0-1 0 0 0,-1 0 0 0 0,1 1 0 0 0,0-1 0 0 0,-1 0-1 0 0,1 0 1 0 0,0 0 0 0 0,-1 1 0 0 0,1-1 0 0 0,0 0 0 0 0,-1 0 0 0 0,1 0-1 0 0,-1 0 1 0 0,1 0 0 0 0,0 0 0 0 0,-1 0 0 0 0,1 0 0 0 0,-1 1 0 0 0,1-2 0 0 0,0 1-1 0 0,-1 0 1 0 0,1 0 0 0 0,-1 0 0 0 0,1 0 0 0 0,0 0 0 0 0,-1 0 0 0 0,1 0-1 0 0,-1 0 1 0 0,1-1 0 0 0,0 1 0 0 0,-1 0 0 0 0,-18-15-2316 0 0,7 4 836 0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7:40.306"/>
    </inkml:context>
    <inkml:brush xml:id="br0">
      <inkml:brushProperty name="width" value="0.1" units="cm"/>
      <inkml:brushProperty name="height" value="0.1" units="cm"/>
      <inkml:brushProperty name="color" value="#E71224"/>
    </inkml:brush>
  </inkml:definitions>
  <inkml:trace contextRef="#ctx0" brushRef="#br0">1 170 5849 0 0,'6'-13'347'0'0,"-5"11"-309"0"0,-1 1 0 0 0,1-1 0 0 0,-1 0 0 0 0,1 1-1 0 0,0-1 1 0 0,0 1 0 0 0,0 0 0 0 0,-1-1 0 0 0,1 1-1 0 0,0 0 1 0 0,1-1 0 0 0,-1 1 0 0 0,0 0 0 0 0,0 0 0 0 0,0 0-1 0 0,1 0 1 0 0,-1 0 0 0 0,1 0 0 0 0,1-1 0 0 0,29-3 203 0 0,-1 0 0 0 0,1 3-1 0 0,0 0 1 0 0,57 5 0 0 0,40-1-304 0 0,-126-2 96 0 0,0 0-1 0 0,-1 0 0 0 0,1-1 1 0 0,0 0-1 0 0,0 1 1 0 0,0-1-1 0 0,-1 0 1 0 0,1 0-1 0 0,-1 0 1 0 0,1-1-1 0 0,0 1 0 0 0,-1-1 1 0 0,0 1-1 0 0,1-1 1 0 0,-1 0-1 0 0,0 0 1 0 0,0 0-1 0 0,0 0 1 0 0,0 0-1 0 0,-1 0 0 0 0,1-1 1 0 0,0 1-1 0 0,-1-1 1 0 0,0 1-1 0 0,1-1 1 0 0,-1 1-1 0 0,0-1 1 0 0,0 0-1 0 0,-1 0 0 0 0,1 1 1 0 0,-1-1-1 0 0,1-3 1 0 0,15-50 2491 0 0,-16 56-2519 0 0,0 0 0 0 0,0 0 0 0 0,0 0 0 0 0,0 0 0 0 0,0-1 0 0 0,0 1 0 0 0,0 0 0 0 0,0 0 0 0 0,0 0 0 0 0,0 0 0 0 0,0 0 0 0 0,0-1-1 0 0,0 1 1 0 0,0 0 0 0 0,0 0 0 0 0,1 0 0 0 0,-1 0 0 0 0,0 0 0 0 0,0 0 0 0 0,0 0 0 0 0,0-1 0 0 0,0 1 0 0 0,0 0 0 0 0,0 0 0 0 0,0 0 0 0 0,1 0 0 0 0,-1 0 0 0 0,0 0 0 0 0,0 0 0 0 0,0 0 0 0 0,0 0 0 0 0,0 0 0 0 0,0 0 0 0 0,1 0-1 0 0,-1 0 1 0 0,0 0 0 0 0,0 0 0 0 0,0 0 0 0 0,0 0 0 0 0,0 0 0 0 0,0 0 0 0 0,1 0 0 0 0,-1 0 0 0 0,0 0 0 0 0,0 0 0 0 0,0 0 0 0 0,0 0 0 0 0,1 0 0 0 0,4 8 308 0 0,3 11 72 0 0,20 128-509 0 0,0-1-152 0 0,-27-131-108 0 0,-1-14 248 0 0,0 1-1 0 0,0-1 1 0 0,0 0 0 0 0,0 1 0 0 0,0-1 0 0 0,0 0-1 0 0,0 1 1 0 0,1-1 0 0 0,-1 0 0 0 0,0 0 0 0 0,1 1 0 0 0,-1-1-1 0 0,1 0 1 0 0,0 0 0 0 0,0 2 0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7:40.629"/>
    </inkml:context>
    <inkml:brush xml:id="br0">
      <inkml:brushProperty name="width" value="0.1" units="cm"/>
      <inkml:brushProperty name="height" value="0.1" units="cm"/>
      <inkml:brushProperty name="color" value="#E71224"/>
    </inkml:brush>
  </inkml:definitions>
  <inkml:trace contextRef="#ctx0" brushRef="#br0">69 28 6157 0 0,'-5'-11'0'0'0,"-1"3"20"0"0,6 0 16 0 0,-6 7 48 0 0,-1 4-164 0 0,1 1 156 0 0,2 4-152 0 0,-5-2 156 0 0,5 6-132 0 0,-4-1 120 0 0,8-1-164 0 0,-5 4 64 0 0,-1-4 120 0 0,6 3-284 0 0,-2-1 12 0 0,4 3-345 0 0,4-4-19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7:40.971"/>
    </inkml:context>
    <inkml:brush xml:id="br0">
      <inkml:brushProperty name="width" value="0.1" units="cm"/>
      <inkml:brushProperty name="height" value="0.1" units="cm"/>
      <inkml:brushProperty name="color" value="#E71224"/>
    </inkml:brush>
  </inkml:definitions>
  <inkml:trace contextRef="#ctx0" brushRef="#br0">34 10 7549 0 0,'4'-7'142'0'0,"-8"21"648"0"0,-4 44 1405 0 0,3 8-1352 0 0,3-50-739 0 0,0-1-1 0 0,2 1 1 0 0,-1 0 0 0 0,2 0-1 0 0,3 26 1 0 0,-3-39-100 0 0,-1-1 0 0 0,1 0-1 0 0,-1 1 1 0 0,1-1 0 0 0,0 0-1 0 0,0 1 1 0 0,0-1 0 0 0,1 0-1 0 0,-1 0 1 0 0,0 0 0 0 0,1 0 0 0 0,-1 0-1 0 0,1 0 1 0 0,0-1 0 0 0,-1 1-1 0 0,1 0 1 0 0,0-1 0 0 0,0 0 0 0 0,4 3-1 0 0,-4-4-4 0 0,-1 1 0 0 0,1-1-1 0 0,0 0 1 0 0,0 0 0 0 0,0 1-1 0 0,0-1 1 0 0,0 0 0 0 0,0-1-1 0 0,-1 1 1 0 0,1 0 0 0 0,0-1-1 0 0,0 1 1 0 0,0-1 0 0 0,0 1-1 0 0,-1-1 1 0 0,1 0 0 0 0,0 0-1 0 0,0 1 1 0 0,-1-1-1 0 0,1-1 1 0 0,-1 1 0 0 0,1 0-1 0 0,-1 0 1 0 0,0 0 0 0 0,2-3-1 0 0,3-1-49 0 0,-1 0 0 0 0,-1 0 0 0 0,1 0 0 0 0,-1-1 0 0 0,0 0-1 0 0,0 0 1 0 0,-1 0 0 0 0,1-1 0 0 0,-1 1 0 0 0,-1-1-1 0 0,1 1 1 0 0,-1-1 0 0 0,0 0 0 0 0,-1 0 0 0 0,0 0 0 0 0,0 0-1 0 0,0 0 1 0 0,-1 0 0 0 0,0 0 0 0 0,-1 0 0 0 0,1 0-1 0 0,-1 0 1 0 0,-1 0 0 0 0,1 0 0 0 0,-1 0 0 0 0,0 0 0 0 0,-1 1-1 0 0,1-1 1 0 0,-5-7 0 0 0,2 5-10 0 0,0 0 1 0 0,-1 0-1 0 0,0 1 1 0 0,0 0-1 0 0,-13-14 1 0 0,17 20 8 0 0,0 0 0 0 0,0 0 0 0 0,-1 0 1 0 0,1 1-1 0 0,0-1 0 0 0,-1 0 0 0 0,1 1 0 0 0,-1 0 0 0 0,0 0 1 0 0,1-1-1 0 0,-1 1 0 0 0,0 1 0 0 0,0-1 0 0 0,0 0 0 0 0,1 1 1 0 0,-1-1-1 0 0,0 1 0 0 0,0 0 0 0 0,0 0 0 0 0,0 0 0 0 0,0 1 1 0 0,0-1-1 0 0,0 1 0 0 0,-5 1 0 0 0,8-2 0 0 0,-1 0-1 0 0,1 0 0 0 0,-1 0 1 0 0,1 0-1 0 0,-1 0 1 0 0,1 0-1 0 0,-1 1 1 0 0,1-1-1 0 0,-1 0 1 0 0,1 0-1 0 0,-1 0 0 0 0,1 1 1 0 0,0-1-1 0 0,-1 0 1 0 0,1 1-1 0 0,-1-1 1 0 0,1 0-1 0 0,0 1 0 0 0,-1-1 1 0 0,1 1-1 0 0,0-1 1 0 0,-1 0-1 0 0,1 1 1 0 0,0-1-1 0 0,0 1 0 0 0,-1-1 1 0 0,1 1-1 0 0,0-1 1 0 0,0 1-1 0 0,0-1 1 0 0,0 1-1 0 0,0-1 1 0 0,0 1-1 0 0,0-1 0 0 0,0 1 1 0 0,0-1-1 0 0,0 1 1 0 0,0 0-1 0 0,0-1 1 0 0,0 1-1 0 0,0-1 0 0 0,0 1 1 0 0,0-1-1 0 0,1 1 1 0 0,-1-1-1 0 0,0 0 1 0 0,0 1-1 0 0,1-1 1 0 0,-1 1-1 0 0,0-1 0 0 0,1 1 1 0 0,-1-1-1 0 0,0 0 1 0 0,1 1-1 0 0,-1-1 1 0 0,1 0-1 0 0,-1 1 0 0 0,0-1 1 0 0,1 0-1 0 0,-1 0 1 0 0,1 1-1 0 0,8 6-706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7:41.453"/>
    </inkml:context>
    <inkml:brush xml:id="br0">
      <inkml:brushProperty name="width" value="0.1" units="cm"/>
      <inkml:brushProperty name="height" value="0.1" units="cm"/>
      <inkml:brushProperty name="color" value="#E71224"/>
    </inkml:brush>
  </inkml:definitions>
  <inkml:trace contextRef="#ctx0" brushRef="#br0">3 329 6753 0 0,'-1'-3'64'0'0,"0"1"1"0"0,1 0 0 0 0,0 0 0 0 0,-1 0-1 0 0,1-1 1 0 0,0 1 0 0 0,0 0 0 0 0,0 0 0 0 0,1-1-1 0 0,-1 1 1 0 0,0 0 0 0 0,1 0 0 0 0,-1-1-1 0 0,1 1 1 0 0,0 0 0 0 0,0 0 0 0 0,0 0-1 0 0,0 0 1 0 0,0 0 0 0 0,2-2 0 0 0,-2 3-27 0 0,0 0-1 0 0,0 0 1 0 0,0 0 0 0 0,0 0 0 0 0,0 0 0 0 0,0 1 0 0 0,0-1-1 0 0,0 0 1 0 0,1 1 0 0 0,-1-1 0 0 0,0 1 0 0 0,0-1 0 0 0,1 1-1 0 0,-1 0 1 0 0,0 0 0 0 0,1-1 0 0 0,-1 1 0 0 0,0 0 0 0 0,0 0-1 0 0,1 0 1 0 0,-1 0 0 0 0,0 0 0 0 0,1 1 0 0 0,-1-1 0 0 0,0 0-1 0 0,1 1 1 0 0,-1-1 0 0 0,0 1 0 0 0,0-1 0 0 0,0 1 0 0 0,1-1 0 0 0,-1 1-1 0 0,0 0 1 0 0,0 0 0 0 0,2 1 0 0 0,6 6 14 0 0,0 0 1 0 0,-1 1 0 0 0,0 0-1 0 0,0 1 1 0 0,-1-1-1 0 0,0 1 1 0 0,-1 1-1 0 0,0-1 1 0 0,5 14 0 0 0,-3-6-58 0 0,-1 0 1 0 0,-1 0-1 0 0,-1 1 1 0 0,-1 0-1 0 0,3 20 1 0 0,-7-38 5 0 0,1 0 0 0 0,-1 0 1 0 0,0 0-1 0 0,0 0 1 0 0,0 0-1 0 0,0 1 0 0 0,0-1 1 0 0,0 0-1 0 0,0 0 1 0 0,0 0-1 0 0,0 0 0 0 0,-1 0 1 0 0,1 0-1 0 0,0 0 0 0 0,-1 0 1 0 0,1 1-1 0 0,-1 0 1 0 0,0-2-6 0 0,1 0 0 0 0,-1 0 1 0 0,1 0-1 0 0,-1 0 1 0 0,1 0-1 0 0,-1 0 0 0 0,1 0 1 0 0,-1-1-1 0 0,1 1 1 0 0,-1 0-1 0 0,1 0 0 0 0,-1-1 1 0 0,1 1-1 0 0,-1 0 0 0 0,1-1 1 0 0,0 1-1 0 0,-1 0 1 0 0,1-1-1 0 0,-1 1 0 0 0,1 0 1 0 0,0-1-1 0 0,-1 1 1 0 0,1-1-1 0 0,0 0 0 0 0,-5-5-83 0 0,1-1-1 0 0,0 1 1 0 0,-6-15-1 0 0,8 15 70 0 0,1 0 0 0 0,0-1 0 0 0,0 1 0 0 0,0 0 0 0 0,1-1 0 0 0,0 1 0 0 0,0-1 0 0 0,1 1 0 0 0,-1-1 0 0 0,1 1 0 0 0,1 0 0 0 0,-1-1 0 0 0,1 1 0 0 0,0 0 0 0 0,5-9 0 0 0,-4 8 19 0 0,1 1 0 0 0,-1-1-1 0 0,1 1 1 0 0,1 0 0 0 0,-1 0 0 0 0,1 0 0 0 0,0 1 0 0 0,0 0-1 0 0,1 0 1 0 0,-1 0 0 0 0,1 1 0 0 0,0-1 0 0 0,10-4 0 0 0,-14 8 2 0 0,1 0 1 0 0,-1 0 0 0 0,1 0 0 0 0,-1 0 0 0 0,1 0 0 0 0,-1 1 0 0 0,1-1 0 0 0,0 1 0 0 0,-1-1 0 0 0,1 1 0 0 0,0 0-1 0 0,-1 0 1 0 0,1 0 0 0 0,0 1 0 0 0,-1-1 0 0 0,1 1 0 0 0,0-1 0 0 0,4 3 0 0 0,-4-1 27 0 0,0 0 0 0 0,0 0 0 0 0,0 0 0 0 0,-1 0 0 0 0,1 0 0 0 0,0 1 0 0 0,-1-1 0 0 0,0 1 0 0 0,0 0 0 0 0,0 0 0 0 0,0 0 0 0 0,3 5 0 0 0,0 4 95 0 0,-1-1 0 0 0,0 1 0 0 0,0 0 0 0 0,-1 0 0 0 0,-1 1 0 0 0,2 22 0 0 0,4 53-178 0 0,-8-87-50 0 0,0 1 0 0 0,0-1-1 0 0,0 0 1 0 0,0 0 0 0 0,0 1 0 0 0,0-1 0 0 0,1 0-1 0 0,-1 1 1 0 0,0-1 0 0 0,1 0 0 0 0,-1 0 0 0 0,1 0 0 0 0,-1 0-1 0 0,1 1 1 0 0,0-1 0 0 0,-1 0 0 0 0,1 0 0 0 0,1 1-1 0 0</inkml:trace>
  <inkml:trace contextRef="#ctx0" brushRef="#br0" timeOffset="1">263 0 9365 0 0,'-2'1'92'0'0,"-6"-1"116"0"0,8 4 48 0 0,8-1 68 0 0,-12 1 44 0 0,4 4 0 0 0,0 0-8 0 0,4 0-24 0 0,-4 0-204 0 0,2 1-284 0 0,0 3-300 0 0,1-3-444 0 0,1 1-344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22.839"/>
    </inkml:context>
    <inkml:brush xml:id="br0">
      <inkml:brushProperty name="width" value="0.1" units="cm"/>
      <inkml:brushProperty name="height" value="0.1" units="cm"/>
      <inkml:brushProperty name="color" value="#E71224"/>
    </inkml:brush>
  </inkml:definitions>
  <inkml:trace contextRef="#ctx0" brushRef="#br0">1 80 6565 0 0,'6'-4'87'0'0,"0"-1"1"0"0,0 0-1 0 0,9-11 1 0 0,9-8 487 0 0,-20 21-458 0 0,-1 1 0 0 0,0-1 0 0 0,1 1-1 0 0,0 0 1 0 0,-1-1 0 0 0,1 2 0 0 0,0-1 0 0 0,0 0 0 0 0,0 1-1 0 0,0 0 1 0 0,0 0 0 0 0,1 0 0 0 0,-1 1 0 0 0,0-1 0 0 0,6 1 0 0 0,-4 1-30 0 0,-1-1 1 0 0,0 2 0 0 0,1-1-1 0 0,-1 1 1 0 0,0 0 0 0 0,0 0 0 0 0,0 0-1 0 0,0 1 1 0 0,0-1 0 0 0,-1 1 0 0 0,8 6-1 0 0,7 7 42 0 0,-1 0 0 0 0,0 1-1 0 0,-2 1 1 0 0,0 1-1 0 0,20 30 1 0 0,-17-20-62 0 0,-2 1 0 0 0,-1 0-1 0 0,16 44 1 0 0,-22-42 72 0 0,-1 0 0 0 0,-1 1 1 0 0,-2 0-1 0 0,4 56 0 0 0,-9 138 465 0 0,-2-117-474 0 0,-3 29-61 0 0,-34 229 1 0 0,24-170-17 0 0,13-169-53 0 0,5 118 82 0 0,-5-166-1978 0 0,-1 0 0 0 0,-6-27 0 0 0,4 34 830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7:45.791"/>
    </inkml:context>
    <inkml:brush xml:id="br0">
      <inkml:brushProperty name="width" value="0.1" units="cm"/>
      <inkml:brushProperty name="height" value="0.1" units="cm"/>
      <inkml:brushProperty name="color" value="#E71224"/>
    </inkml:brush>
  </inkml:definitions>
  <inkml:trace contextRef="#ctx0" brushRef="#br0">51 1 3608 0 0,'-44'2'8586'0'0,"38"13"-2678"0"0,70-18-5764 0 0,210-7 14 0 0,-57 9 177 0 0,-191 2-291 0 0,542 42 726 0 0,-1 21-595 0 0,-348-38-148 0 0,-206-24-26 0 0,338 28-11 0 0,-293-28 33 0 0,1-3 0 0 0,-1-3 0 0 0,0-2 0 0 0,57-14 0 0 0,-103 17 168 0 0,0 0-1 0 0,0-1 0 0 0,0 0 1 0 0,-1-1-1 0 0,0 0 1 0 0,0-1-1 0 0,0 0 1 0 0,0 0-1 0 0,15-14 3225 0 0,-27 24-3342 0 0,0 15-18 0 0,1-14 0 0 0,-2 5-82 0 0,-2 30 83 0 0,3-29 182 0 0,-6 31-162 0 0,-24 133-16 0 0,16-97 14 0 0,-14 100 390 0 0,5 94 147 0 0,15-142-527 0 0,-14 51-9 0 0,15-158-71 0 0,4-14 8 0 0,4-9-10 0 0,0 0 0 0 0,0 0 0 0 0,0 0 1 0 0,0 0-1 0 0,0 0 0 0 0,0 0 0 0 0,0 0 0 0 0,0 0 1 0 0,0 0-1 0 0,0 0 0 0 0,0 0 0 0 0,0 0 1 0 0,0 0-1 0 0,-1 0 0 0 0,1-1 0 0 0,0 1 1 0 0,0 0-1 0 0,0 0 0 0 0,0 0 0 0 0,0 0 1 0 0,0 0-1 0 0,0 0 0 0 0,0 0 0 0 0,0 0 1 0 0,0 0-1 0 0,0 0 0 0 0,0 0 0 0 0,0 0 1 0 0,0 0-1 0 0,0 0 0 0 0,0 0 0 0 0,0 0 1 0 0,0 0-1 0 0,0 0 0 0 0,0 0 0 0 0,-1 0 1 0 0,1 0-1 0 0,0 0 0 0 0,0 0 0 0 0,0 0 1 0 0,0 0-1 0 0,0 0 0 0 0,0 0 0 0 0,0 0 1 0 0,0 0-1 0 0,0 0 0 0 0,0 0 0 0 0,0 0 0 0 0,0 0 1 0 0,0 0-1 0 0,0 0 0 0 0,0 0 0 0 0,-1-3 8 0 0,1 1-1 0 0,-1-1 1 0 0,0 0-1 0 0,0 0 1 0 0,0 1-1 0 0,0-1 1 0 0,0 0-1 0 0,-2-2 1 0 0,1 2-13 0 0,0 0 0 0 0,1 0 1 0 0,0 0-1 0 0,-1 0 0 0 0,1 0 1 0 0,1 0-1 0 0,-1 0 0 0 0,-1-5 1 0 0,2 6 4 0 0,0 1 0 0 0,0 0 0 0 0,0 0 1 0 0,1 0-1 0 0,-1 0 0 0 0,0 0 0 0 0,0 0 0 0 0,1 0 1 0 0,-1 0-1 0 0,0 0 0 0 0,1 0 0 0 0,-1 0 0 0 0,1 0 0 0 0,-1 0 1 0 0,1 0-1 0 0,0 0 0 0 0,-1 0 0 0 0,1 0 0 0 0,0 1 1 0 0,1-3-1 0 0,1 2 0 0 0,0-1 0 0 0,-1 1 0 0 0,1 0 0 0 0,0 0 0 0 0,0 0 0 0 0,0 0 0 0 0,4 0 0 0 0,84-14-48 0 0,129-4 0 0 0,338 34-37 0 0,-453-8 88 0 0,367 40 1 0 0,-25-2 108 0 0,-414-48-20 0 0,-28 0 4 0 0,-21 0-15 0 0,-10-2-20 0 0,21 4-59 0 0,1-1-1 0 0,-1 1 0 0 0,1 0 0 0 0,-1 1 0 0 0,1-1 0 0 0,-1 1 0 0 0,0 0 1 0 0,1 0-1 0 0,-1 0 0 0 0,1 1 0 0 0,-1-1 0 0 0,1 1 0 0 0,-8 3 1 0 0,12-4-5 0 0,0 0 1 0 0,0 0 0 0 0,0 0-1 0 0,0 1 1 0 0,0-1 0 0 0,0 0-1 0 0,0 0 1 0 0,0 0 0 0 0,0 1-1 0 0,0-1 1 0 0,0 0 0 0 0,0 0-1 0 0,0 0 1 0 0,0 1 0 0 0,0-1-1 0 0,0 0 1 0 0,0 0 0 0 0,0 0-1 0 0,0 0 1 0 0,1 1 0 0 0,-1-1-1 0 0,0 0 1 0 0,0 0 0 0 0,0 0-1 0 0,0 0 1 0 0,0 1 0 0 0,1-1-1 0 0,-1 0 1 0 0,0 0 0 0 0,0 0-1 0 0,0 0 1 0 0,0 0 0 0 0,1 0-1 0 0,-1 0 1 0 0,0 0 0 0 0,0 0-1 0 0,0 1 1 0 0,1-1 0 0 0,-1 0-1 0 0,0 0 1 0 0,0 0 0 0 0,0 0-1 0 0,1 0 1 0 0,-1 0 0 0 0,0 0-1 0 0,0 0 1 0 0,0 0 0 0 0,1-1-1 0 0,-1 1 1 0 0,0 0 1 0 0,0 0-1 0 0,0 0 1 0 0,0 0-1 0 0,0 0 1 0 0,0-1-1 0 0,0 1 1 0 0,0 0-1 0 0,0 0 1 0 0,0 0-1 0 0,0 0 1 0 0,0 0-1 0 0,0-1 1 0 0,0 1-1 0 0,0 0 1 0 0,0 0-1 0 0,0 0 1 0 0,0 0-1 0 0,0-1 1 0 0,0 1-1 0 0,0 0 1 0 0,0 0-1 0 0,0 0 0 0 0,0 0 1 0 0,0 0-1 0 0,0 0 1 0 0,0-1-1 0 0,1 1 1 0 0,-1 0-1 0 0,0 0 1 0 0,0 0-1 0 0,0 0 1 0 0,0 0-1 0 0,0 0 1 0 0,0 0-1 0 0,0 0 1 0 0,1-1-1 0 0,-1 1 1 0 0,0 0-1 0 0,0 0 1 0 0,0 0-1 0 0,0 0 1 0 0,0 0-1 0 0,1 0 1 0 0,-1 0-1 0 0,0 0 1 0 0,0 0-1 0 0,0 0 1 0 0,0 0-1 0 0,1 0 1 0 0,-1 0-1 0 0,0 0 1 0 0,0 0-1 0 0,0 0 1 0 0,0 0-1 0 0,0 0 1 0 0,1 0-1 0 0,-1 0 1 0 0,0 1-1 0 0,0-1 1 0 0,0 0-1 0 0,0 0 1 0 0,0 0-1 0 0,0 0 1 0 0,1 0-1 0 0,-1 0 1 0 0,0 0-1 0 0,0 1 1 0 0,0-2 25 0 0,1-6 42 0 0,0 6-71 0 0,0 0-1 0 0,-1 0 1 0 0,1 0 0 0 0,0 0-1 0 0,0 0 1 0 0,0 0-1 0 0,0 1 1 0 0,0-1 0 0 0,0 0-1 0 0,0 1 1 0 0,0-1-1 0 0,0 0 1 0 0,0 1 0 0 0,3-1-1 0 0,10-4-6 0 0,1 1-1 0 0,25-5 1 0 0,110-10-8 0 0,-134 16 22 0 0,-1 2 0 0 0,1 0 0 0 0,0 1 1 0 0,31 4-1 0 0,-25-1 4 0 0,495 69-4 0 0,-98-13-45 0 0,-357-51 38 0 0,792 80 18 0 0,-854-88-14 0 0,1 0 0 0 0,-1 1 0 0 0,0-1 0 0 0,0 0 0 0 0,0 0 0 0 0,1 0 0 0 0,-1 0 0 0 0,0 0 0 0 0,0 0 0 0 0,0 0 0 0 0,1 0-1 0 0,-1 0 1 0 0,0 0 0 0 0,0 0 0 0 0,1 0 0 0 0,-1 0 0 0 0,0 0 0 0 0,0 0 0 0 0,0 0 0 0 0,1 0 0 0 0,-1 0 0 0 0,0 0 0 0 0,0 0 0 0 0,1 0 0 0 0,-1 0 0 0 0,0 0 0 0 0,0 0 0 0 0,0 0 0 0 0,1-1 0 0 0,-1 1 0 0 0,0 0 0 0 0,0 0 0 0 0,0 0 0 0 0,0 0 0 0 0,1-1 0 0 0,-1 1 0 0 0,0 0 0 0 0,0 0 0 0 0,0 0 0 0 0,0 0 0 0 0,0-1 0 0 0,0 1 0 0 0,0 0-1 0 0,0 0 1 0 0,1-1 0 0 0,-1 1 0 0 0,0 0 0 0 0,0 0 0 0 0,0 0 0 0 0,0-1 0 0 0,0 1 0 0 0,0 0 0 0 0,0 0 0 0 0,0-1 0 0 0,0 1 0 0 0,0 0 0 0 0,0 0 0 0 0,-1 0 0 0 0,1-1 0 0 0,0 1 0 0 0,0 0 0 0 0,0 0 0 0 0,0 0 0 0 0,0-1 0 0 0,0 1 0 0 0,-1-5 3 0 0,-1 1 1 0 0,1-1 0 0 0,0 1-1 0 0,-1-1 1 0 0,0 1-1 0 0,0 0 1 0 0,0-1 0 0 0,-1 1-1 0 0,0 0 1 0 0,1 1-1 0 0,-7-8 1 0 0,-1 2 3 0 0,1 0 1 0 0,-16-10-1 0 0,19 14-7 0 0,5 4-2 0 0,-1-1 0 0 0,0 1 0 0 0,1-1 0 0 0,-1 1 0 0 0,0 0 0 0 0,0-1 0 0 0,0 1 0 0 0,0 0 0 0 0,0 0 0 0 0,0 1 1 0 0,0-1-1 0 0,0 0 0 0 0,0 1 0 0 0,0-1 0 0 0,-1 1 0 0 0,1 0 0 0 0,0-1 0 0 0,0 1 0 0 0,0 0 0 0 0,-1 0 1 0 0,-3 1-1 0 0,-5 1-19 0 0,11-2-49 0 0,-65-67-20996 0 0,-5 15 19970 0 0,51 41 897 0 0,7 4 346 0 0,1 0 0 0 0,-22-19 6363 0 0,30 20-5658 0 0,-11-28 4009 0 0,14 33-4796 0 0,0-1-1 0 0,-1 1 1 0 0,1-1-1 0 0,0 1 0 0 0,-1 0 1 0 0,0-1-1 0 0,1 1 1 0 0,-1-1-1 0 0,0 1 1 0 0,1 0-1 0 0,-1-1 0 0 0,-1 0 1 0 0,-3-6 3014 0 0,-22 12-1152 0 0,24 4-1781 0 0,1-4-130 0 0,-6 19-3 0 0,8-22-9 0 0,0 0 1 0 0,0 0-1 0 0,0 0 0 0 0,0 0 0 0 0,0 1 1 0 0,0-1-1 0 0,0 0 0 0 0,0 0 1 0 0,0 0-1 0 0,1 0 0 0 0,-1 0 1 0 0,0 0-1 0 0,1 0 0 0 0,-1 0 0 0 0,1 0 1 0 0,-1 0-1 0 0,1 0 0 0 0,0 0 1 0 0,-1 0-1 0 0,1 0 0 0 0,0 0 1 0 0,1 1-1 0 0,23 15 5 0 0,1-1 1 0 0,1-1-1 0 0,0-1 1 0 0,1-2 0 0 0,45 15-1 0 0,-31-13-16 0 0,61 32 0 0 0,-65-25 10 0 0,-35-20 54 0 0,0 0 38 0 0,13 3 40 0 0,-12-3 866 0 0,-4 0-1192 0 0,0 0 194 0 0,0 1-1 0 0,1-1 0 0 0,-1 0 1 0 0,0 1-1 0 0,1-1 0 0 0,-1 0 1 0 0,1 1-1 0 0,0-1 0 0 0,-1 0 1 0 0,1 0-1 0 0,1 1 0 0 0,0 2 49 0 0,-1 0 326 0 0,-2 4-280 0 0,-5 26-94 0 0,5-26 1145 0 0,-5 13-928 0 0,-18 63-28 0 0,18-63 213 0 0,-5-3-334 0 0,-31 56-29 0 0,31-56 22 0 0,-12-3 10 0 0,-71 46-10 0 0,89-57-55 0 0,-1 0 0 0 0,0-1 0 0 0,0 1 0 0 0,0-1 1 0 0,-1 0-1 0 0,1-1 0 0 0,-1 0 0 0 0,-8 2 0 0 0,-7 3 60 0 0,21-7-196 0 0,0 1 0 0 0,0-1 0 0 0,-1 0 0 0 0,1 1 0 0 0,0-1 0 0 0,0 0 0 0 0,0 0 0 0 0,-1 0 0 0 0,1 0 0 0 0,0 0 0 0 0,0 0 1 0 0,0 0-1 0 0,-1 0 0 0 0,1 0 0 0 0,0-1 0 0 0,0 1 0 0 0,0 0 0 0 0,-1-1 0 0 0,1 1 0 0 0,0-1 0 0 0,0 0 0 0 0,0 1 0 0 0,0-1 0 0 0,0 0 0 0 0,0 1 0 0 0,0-1 0 0 0,0 0 0 0 0,1 0 0 0 0,-1 0 0 0 0,0 0 0 0 0,-1-1 1 0 0,-8-7-1852 0 0,-5-1-962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7:48.753"/>
    </inkml:context>
    <inkml:brush xml:id="br0">
      <inkml:brushProperty name="width" value="0.1" units="cm"/>
      <inkml:brushProperty name="height" value="0.1" units="cm"/>
      <inkml:brushProperty name="color" value="#E71224"/>
    </inkml:brush>
  </inkml:definitions>
  <inkml:trace contextRef="#ctx0" brushRef="#br0">169 25 6345 0 0,'-8'-6'84'0'0,"7"4"-50"0"0,-1 1-1 0 0,1 0 0 0 0,0 0 0 0 0,-1 0 1 0 0,1 0-1 0 0,-1 1 0 0 0,1-1 1 0 0,-1 0-1 0 0,0 0 0 0 0,1 1 0 0 0,-1-1 1 0 0,0 1-1 0 0,-2-1 0 0 0,-6-1 472 0 0,-1 0-1 0 0,0 1 0 0 0,0 0 0 0 0,0 1 1 0 0,1 0-1 0 0,-1 0 0 0 0,0 1 0 0 0,-14 4 1 0 0,23-3-190 0 0,-1 0 0 0 0,1 0 0 0 0,0 0 0 0 0,0 0-1 0 0,0 1 1 0 0,0-1 0 0 0,0 1 0 0 0,0 0 0 0 0,0 0 0 0 0,1-1 0 0 0,0 1 0 0 0,-2 4 0 0 0,343-18 3223 0 0,556 69-3082 0 0,-5 69-450 0 0,-553-75 55 0 0,-309-47-57 0 0,83 12 51 0 0,158 5-1 0 0,-263-22 17 0 0,-1 0 0 0 0,0-1 0 0 0,0 0-1 0 0,0 1 1 0 0,7-3 0 0 0,-12 2-48 0 0,-1 1 0 0 0,1 0 0 0 0,-1 0-1 0 0,1 0 1 0 0,-1 0 0 0 0,1-1 0 0 0,-1 1 0 0 0,1 0 0 0 0,-1 0 0 0 0,0-1 0 0 0,1 1 0 0 0,-1 0-1 0 0,1-1 1 0 0,-1 1 0 0 0,0-1 0 0 0,1 1 0 0 0,-1 0 0 0 0,0-1 0 0 0,0 1 0 0 0,1-1 0 0 0,-1 1-1 0 0,0-1 1 0 0,0 1 0 0 0,0-1 0 0 0,0 1 0 0 0,1-1 0 0 0,-1 0 0 0 0,-1 0 20 0 0,1 0 0 0 0,-1-1 0 0 0,1 1 0 0 0,-1 0 1 0 0,1 0-1 0 0,-1 0 0 0 0,0 0 0 0 0,0-1 0 0 0,0 1 0 0 0,1 0 0 0 0,-1 0 1 0 0,0 1-1 0 0,0-1 0 0 0,0 0 0 0 0,-1 0 0 0 0,0 0 0 0 0,-8-7 39 0 0,-1 1-1 0 0,0 0 0 0 0,0 1 1 0 0,0 0-1 0 0,-1 1 0 0 0,1 0 1 0 0,-1 1-1 0 0,0 1 0 0 0,-1-1 1 0 0,-12 0-1 0 0,24 4-81 0 0,1 0-1 0 0,-1-1 0 0 0,1 1 1 0 0,0 0-1 0 0,-1 0 1 0 0,1 0-1 0 0,-1 0 1 0 0,1 0-1 0 0,-1 0 1 0 0,1 0-1 0 0,-1 0 1 0 0,1 1-1 0 0,0-1 1 0 0,-1 0-1 0 0,1 0 1 0 0,-1 0-1 0 0,1 0 1 0 0,-1 1-1 0 0,1-1 1 0 0,0 0-1 0 0,-1 0 1 0 0,1 1-1 0 0,0-1 1 0 0,-1 0-1 0 0,1 0 1 0 0,0 1-1 0 0,-1-1 1 0 0,1 1-1 0 0,0-1 0 0 0,0 0 1 0 0,-1 1-1 0 0,1-1 1 0 0,0 0-1 0 0,0 1 1 0 0,0-1-1 0 0,0 1 1 0 0,-1-1-1 0 0,1 1 1 0 0,0-1-1 0 0,0 1 1 0 0,0-1-1 0 0,0 0 1 0 0,0 1-1 0 0,0-1 1 0 0,0 1-1 0 0,0-1 1 0 0,0 1-1 0 0,10 29-12 0 0,-2-3 24 0 0,-8-12-2 0 0,0-8 4 0 0,0 0-1 0 0,0 1 0 0 0,0-1 0 0 0,-1 0 1 0 0,-2 8-1 0 0,2-13 52 0 0,-5 22-6 0 0,-19 72-25 0 0,12-32 16 0 0,-13 100-44 0 0,23-143-6 0 0,-4 34 14 0 0,7-43-7 0 0,-1 22 9 0 0,2 1 0 0 0,1-1 0 0 0,2 1 0 0 0,2-1 0 0 0,10 38 0 0 0,-16-71-11 0 0,0 0 0 0 0,0 0 0 0 0,1 0-1 0 0,-1 0 1 0 0,0 0 0 0 0,0 0-1 0 0,1 0 1 0 0,-1 0 0 0 0,1-1 0 0 0,-1 1-1 0 0,1 0 1 0 0,-1 0 0 0 0,1-1-1 0 0,-1 1 1 0 0,1 0 0 0 0,0 0 0 0 0,-1-1-1 0 0,1 1 1 0 0,0-1 0 0 0,-1 1-1 0 0,1-1 1 0 0,1 2 0 0 0,3-3 9 0 0,-1 1 1 0 0,0-1-1 0 0,1 1 0 0 0,-1-1 1 0 0,0-1-1 0 0,6-2 1 0 0,8-1-42 0 0,117-35 14 0 0,-121 35 15 0 0,0 2 0 0 0,0-1 0 0 0,1 2 1 0 0,-1 0-1 0 0,0 0 0 0 0,20 2 0 0 0,-8 0 10 0 0,381 17 69 0 0,2 28-124 0 0,-177-18 54 0 0,-55-8 5 0 0,312 32 56 0 0,0-24-14 0 0,-272-33-59 0 0,-187 3-8 0 0,0-2 0 0 0,0 0 0 0 0,0-2 0 0 0,-1-2 0 0 0,30-12 0 0 0,-55 20 21 0 0,0 0-1 0 0,0-1 0 0 0,0 0 0 0 0,0 0 0 0 0,0 0 0 0 0,-1-1 0 0 0,1 1 0 0 0,-1-1 0 0 0,0 0 0 0 0,1 0 0 0 0,-1 0 0 0 0,0 0 0 0 0,-1-1 0 0 0,1 1 0 0 0,-1-1 0 0 0,1 1 0 0 0,-1-1 0 0 0,0 0 1 0 0,-1 0-1 0 0,1 0 0 0 0,-1 0 0 0 0,2-6 0 0 0,-3 9-3 0 0,1 1 1 0 0,-1-1-1 0 0,0 1 1 0 0,0-1 0 0 0,0 1-1 0 0,0-1 1 0 0,0 1-1 0 0,0-1 1 0 0,0 0-1 0 0,0 1 1 0 0,0-1 0 0 0,0 1-1 0 0,0-1 1 0 0,0 1-1 0 0,0-1 1 0 0,0 1-1 0 0,0-1 1 0 0,-1 0 0 0 0,1 1-1 0 0,0-1 1 0 0,0 1-1 0 0,-1-1 1 0 0,1 1-1 0 0,0 0 1 0 0,-1-1 0 0 0,1 1-1 0 0,0-1 1 0 0,-1 1-1 0 0,1 0 1 0 0,-1-1-1 0 0,1 1 1 0 0,-1 0-1 0 0,1-1 1 0 0,-1 1 0 0 0,1 0-1 0 0,-1-1 1 0 0,1 1-1 0 0,-1 0 1 0 0,1 0-1 0 0,-1 0 1 0 0,1 0 0 0 0,-1 0-1 0 0,1 0 1 0 0,-1-1-1 0 0,0 1 1 0 0,1 0-1 0 0,-1 1 1 0 0,1-1 0 0 0,-1 0-1 0 0,0 0 1 0 0,-1 0-9 0 0,1 1 1 0 0,0-1-1 0 0,0 1 1 0 0,0-1-1 0 0,0 1 1 0 0,0-1-1 0 0,-1 1 1 0 0,1-1-1 0 0,0 1 1 0 0,0 0 0 0 0,0 0-1 0 0,1 0 1 0 0,-1 0-1 0 0,0 0 1 0 0,0 0-1 0 0,0 0 1 0 0,1 0-1 0 0,-1 0 1 0 0,0 0-1 0 0,1 0 1 0 0,-1 0-1 0 0,1 0 1 0 0,-1 3-1 0 0,0-1 1 0 0,1 1-1 0 0,0 0 0 0 0,0 0 0 0 0,0 0 1 0 0,1 0-1 0 0,-1 0 0 0 0,3 6 0 0 0,-3-9-71 0 0,0 0-1 0 0,0 1 1 0 0,1-1-1 0 0,-1 0 1 0 0,0 0-1 0 0,1 0 0 0 0,-1 0 1 0 0,1 0-1 0 0,0 0 1 0 0,-1 0-1 0 0,1 0 1 0 0,0 0-1 0 0,0 0 0 0 0,-1 0 1 0 0,1 0-1 0 0,0 0 1 0 0,0-1-1 0 0,0 1 1 0 0,0 0-1 0 0,0-1 0 0 0,0 1 1 0 0,0-1-1 0 0,0 1 1 0 0,1-1-1 0 0,-1 1 0 0 0,0-1 1 0 0,2 1-1 0 0,0-5-1119 0 0,1 0 0 0 0,-1 1-1 0 0,-1-1 1 0 0,1-1-1 0 0,-1 1 1 0 0,4-9 0 0 0,8-11-2899 0 0,-12 20 3510 0 0,0 1 0 0 0,1-1-1 0 0,-1 0 1 0 0,-1 0 0 0 0,4-8 0 0 0,1-6-613 0 0,-4 9 691 0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7:49.123"/>
    </inkml:context>
    <inkml:brush xml:id="br0">
      <inkml:brushProperty name="width" value="0.1" units="cm"/>
      <inkml:brushProperty name="height" value="0.1" units="cm"/>
      <inkml:brushProperty name="color" value="#E71224"/>
    </inkml:brush>
  </inkml:definitions>
  <inkml:trace contextRef="#ctx0" brushRef="#br0">429 104 4668 0 0,'-22'-20'185'0'0,"13"13"53"0"0,1-1 0 0 0,-1 1 1 0 0,-18-9-1 0 0,12 8 206 0 0,-1 1 0 0 0,0 1 1 0 0,-1 0-1 0 0,1 1 0 0 0,-1 1 1 0 0,0 1-1 0 0,0 0 0 0 0,0 1 1 0 0,-1 1-1 0 0,1 1 0 0 0,0 0 0 0 0,-1 1 1 0 0,1 1-1 0 0,0 1 0 0 0,0 0 1 0 0,0 1-1 0 0,-19 8 0 0 0,35-12-387 0 0,-1 1 0 0 0,0-1 0 0 0,0 1 0 0 0,1 0 0 0 0,-1-1 0 0 0,0 1 0 0 0,1 0 0 0 0,-1 0 0 0 0,1 0 0 0 0,0 0 0 0 0,-1 1 0 0 0,1-1 0 0 0,0 0 0 0 0,-1 0 0 0 0,1 1 1 0 0,0-1-1 0 0,0 1 0 0 0,0-1 0 0 0,0 1 0 0 0,0 0 0 0 0,1-1 0 0 0,-1 1 0 0 0,0 2 0 0 0,1-2-12 0 0,1 0-1 0 0,0 0 1 0 0,-1 1 0 0 0,1-1 0 0 0,0 0 0 0 0,0 0 0 0 0,0 0 0 0 0,1 0 0 0 0,-1 0 0 0 0,0-1-1 0 0,1 1 1 0 0,-1 0 0 0 0,1 0 0 0 0,-1-1 0 0 0,1 1 0 0 0,0-1 0 0 0,0 0 0 0 0,0 1 0 0 0,3 0-1 0 0,41 26 202 0 0,2-2 0 0 0,77 30 0 0 0,-46-21-127 0 0,-75-34-110 0 0,191 93 469 0 0,-158-74-224 0 0,-1 2 0 0 0,-1 2-1 0 0,36 30 1 0 0,-66-49-168 0 0,0-1 0 0 0,0 1 0 0 0,0 0 0 0 0,-1 1 0 0 0,1-1 1 0 0,-1 1-1 0 0,-1 0 0 0 0,1 0 0 0 0,-1 0 0 0 0,3 9 0 0 0,-5-13-24 0 0,0 1 0 0 0,-1 0 0 0 0,1 0 0 0 0,-1 0 0 0 0,1 0 0 0 0,-1 0 0 0 0,0 0 0 0 0,-1 0 0 0 0,1 0 0 0 0,0-1 1 0 0,-1 1-1 0 0,0 0 0 0 0,1 0 0 0 0,-1 0 0 0 0,0-1 0 0 0,0 1 0 0 0,-1 0 0 0 0,1-1 0 0 0,-1 1 0 0 0,1-1 0 0 0,-1 1 0 0 0,0-1 0 0 0,0 0 0 0 0,0 0 0 0 0,0 0 0 0 0,-3 3 0 0 0,-4 2 75 0 0,0-1 0 0 0,0 0 0 0 0,-1-1 0 0 0,1 0 0 0 0,-1 0 0 0 0,-15 4 0 0 0,-67 16 89 0 0,30-15-1468 0 0,-65 2 0 0 0,5 0-2960 0 0,74-6 1866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7:50.102"/>
    </inkml:context>
    <inkml:brush xml:id="br0">
      <inkml:brushProperty name="width" value="0.1" units="cm"/>
      <inkml:brushProperty name="height" value="0.1" units="cm"/>
      <inkml:brushProperty name="color" value="#E71224"/>
    </inkml:brush>
  </inkml:definitions>
  <inkml:trace contextRef="#ctx0" brushRef="#br0">118 88 4996 0 0,'-47'-22'1127'0'0,"39"19"-686"0"0,-1 0 1 0 0,2-1 0 0 0,-1 0-1 0 0,-8-6 1 0 0,14 9-291 0 0,1-1 0 0 0,-1 1 0 0 0,0-1 0 0 0,1 1 0 0 0,-1-1 0 0 0,1 0-1 0 0,-1 1 1 0 0,1-1 0 0 0,0 0 0 0 0,0 0 0 0 0,0 0 0 0 0,0 0 0 0 0,0 0 0 0 0,0 0-1 0 0,1 0 1 0 0,-1 0 0 0 0,0-1 0 0 0,1 1 0 0 0,0 0 0 0 0,-1-3 0 0 0,41 12 1653 0 0,-16-1-1595 0 0,963 121 1936 0 0,-532-75-1652 0 0,949 92 657 0 0,-49-81-87 0 0,-1210-62-1030 0 0,339-4 57 0 0,-286-15 725 0 0,-192 17-745 0 0,-4 1-7 0 0,0-1 1 0 0,1 1-1 0 0,-1 0 1 0 0,0-1-1 0 0,0 1 1 0 0,0-1-1 0 0,0 1 0 0 0,-1-1 1 0 0,1 0-1 0 0,0 0 1 0 0,0 0-1 0 0,3-2 1 0 0,-5 2-25 0 0,0 0 0 0 0,1 1 0 0 0,-1-1 1 0 0,0 0-1 0 0,0 1 0 0 0,0-1 0 0 0,1 0 0 0 0,-1 0 1 0 0,0 1-1 0 0,0-1 0 0 0,0 0 0 0 0,0 0 1 0 0,0 1-1 0 0,0-1 0 0 0,-1 0 0 0 0,1 1 0 0 0,0-1 1 0 0,0 0-1 0 0,0 1 0 0 0,-1-1 0 0 0,1 0 1 0 0,0 1-1 0 0,-1-1 0 0 0,1 0 0 0 0,-1 1 0 0 0,1-1 1 0 0,0 1-1 0 0,-1-1 0 0 0,1 1 0 0 0,-1-1 1 0 0,0 1-1 0 0,1-1 0 0 0,-1 1 0 0 0,1-1 0 0 0,-2 0 1 0 0,-1-1 65 0 0,-19-18 364 0 0,21 20-458 0 0,1-1 0 0 0,-1 0 0 0 0,0 0 0 0 0,0 1 1 0 0,0-1-1 0 0,0 1 0 0 0,0-1 0 0 0,0 1 0 0 0,1-1 0 0 0,-1 1 0 0 0,0-1 1 0 0,0 1-1 0 0,-1 0 0 0 0,1 0 0 0 0,0-1 0 0 0,0 1 0 0 0,0 0 0 0 0,0 0 0 0 0,0 0 1 0 0,-1 0-1 0 0,20 19 234 0 0,-4-10-212 0 0,1-1-1 0 0,0 0 1 0 0,0-1 0 0 0,1-1-1 0 0,-1 0 1 0 0,1-1 0 0 0,0-1-1 0 0,1-1 1 0 0,19 3 0 0 0,22-2-55 0 0,76-3 0 0 0,-71-2 78 0 0,333-15 301 0 0,-223 6-310 0 0,-163 10-57 0 0,36-5 83 0 0,-44 5-59 0 0,-1 0-1 0 0,1-1 0 0 0,-1 1 1 0 0,1 0-1 0 0,-1-1 0 0 0,0 1 1 0 0,1-1-1 0 0,-1 0 0 0 0,1 1 1 0 0,-1-1-1 0 0,0 0 1 0 0,0 0-1 0 0,1 0 0 0 0,-1 0 1 0 0,0 0-1 0 0,0 0 0 0 0,0 0 1 0 0,0 0-1 0 0,0-1 0 0 0,0 1 1 0 0,-1 0-1 0 0,1 0 0 0 0,1-3 1 0 0,-2 2 0 0 0,0 1 0 0 0,0-1 0 0 0,0 1 1 0 0,-1-1-1 0 0,1 1 0 0 0,0-1 0 0 0,-1 1 0 0 0,1-1 1 0 0,-1 1-1 0 0,1-1 0 0 0,-1 1 0 0 0,0-1 0 0 0,1 1 1 0 0,-1 0-1 0 0,0 0 0 0 0,0-1 0 0 0,0 1 0 0 0,0 0 1 0 0,0 0-1 0 0,0 0 0 0 0,-1 0 0 0 0,1 0 0 0 0,0 0 1 0 0,-1 0-1 0 0,1 1 0 0 0,0-1 0 0 0,-1 0 0 0 0,1 1 1 0 0,-3-1-1 0 0,-6-4 7 0 0,0 2 1 0 0,-19-5 0 0 0,27 7-14 0 0,-4 0-19 0 0,2-1-72 0 0,1 1-1 0 0,-1 0 1 0 0,0 1 0 0 0,0-1-1 0 0,1 1 1 0 0,-1-1 0 0 0,0 1-1 0 0,0 0 1 0 0,0 1 0 0 0,1-1-1 0 0,-1 0 1 0 0,-4 2-1 0 0,7-2-13 0 0,0 1-1 0 0,0-1 1 0 0,-1 0-1 0 0,1 0 1 0 0,0 0-1 0 0,0-1 1 0 0,0 1-1 0 0,0 0 1 0 0,0 0-1 0 0,0-1 1 0 0,0 1-1 0 0,0 0 1 0 0,0-1-1 0 0,0 1 1 0 0,0-1-1 0 0,0 1 0 0 0,0-1 1 0 0,0 0-1 0 0,0 1 1 0 0,0-1-1 0 0,0 0 1 0 0,1 0-1 0 0,-1 0 1 0 0,-1 0-1 0 0,1-1-113 0 0,1 1 0 0 0,-2 0 0 0 0,1 0 0 0 0,0 0 0 0 0,0 1 0 0 0,0-1 0 0 0,0 0 0 0 0,-1 0 0 0 0,1 1 0 0 0,0-1 0 0 0,-1 0 0 0 0,1 1 0 0 0,0-1 0 0 0,-1 1 0 0 0,1 0 0 0 0,-3-1 0 0 0,0 1-339 0 0,0 0 1 0 0,-1-1 0 0 0,1 1 0 0 0,0-1 0 0 0,-1 0 0 0 0,1 0 0 0 0,0-1 0 0 0,0 1-1 0 0,0-1 1 0 0,-6-3 0 0 0,9 4 483 0 0,-20-8-2038 0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7:50.427"/>
    </inkml:context>
    <inkml:brush xml:id="br0">
      <inkml:brushProperty name="width" value="0.1" units="cm"/>
      <inkml:brushProperty name="height" value="0.1" units="cm"/>
      <inkml:brushProperty name="color" value="#E71224"/>
    </inkml:brush>
  </inkml:definitions>
  <inkml:trace contextRef="#ctx0" brushRef="#br0">64 66 7229 0 0,'-2'-1'47'0'0,"1"0"1"0"0,-1 1-1 0 0,1-1 1 0 0,-1 0-1 0 0,1 0 1 0 0,0 0-1 0 0,0 0 1 0 0,-1 0-1 0 0,1 0 1 0 0,0-1-1 0 0,0 1 1 0 0,0 0-1 0 0,0-1 1 0 0,0 1-1 0 0,0 0 1 0 0,1-1-1 0 0,-1 1 1 0 0,0-1-1 0 0,1 1 1 0 0,-2-4-1 0 0,2 3 126 0 0,-1 0-1 0 0,0 0 0 0 0,1 0 1 0 0,-1 0-1 0 0,0 1 0 0 0,0-1 0 0 0,0 0 1 0 0,0 0-1 0 0,-1 1 0 0 0,1-1 1 0 0,0 1-1 0 0,-1-1 0 0 0,1 1 1 0 0,-4-3-1 0 0,2 2 145 0 0,-10-5 1443 0 0,9 8-915 0 0,5 8-337 0 0,1-8-414 0 0,0 0-1 0 0,-1 0 0 0 0,1 0 0 0 0,0 0 1 0 0,0 0-1 0 0,0 0 0 0 0,0 0 0 0 0,0 0 1 0 0,3 0-1 0 0,-1 1 62 0 0,102 35 1374 0 0,-55-19-926 0 0,63 30 0 0 0,-72-27-274 0 0,102 56 540 0 0,-120-63-630 0 0,-2 1 0 0 0,0 1-1 0 0,37 35 1 0 0,-57-49-178 0 0,0 1-1 0 0,1-1 1 0 0,-1 0 0 0 0,0 1-1 0 0,-1-1 1 0 0,1 1-1 0 0,0 0 1 0 0,-1 0-1 0 0,0-1 1 0 0,1 1 0 0 0,-1 0-1 0 0,0 0 1 0 0,-1 0-1 0 0,1 0 1 0 0,0 5 0 0 0,-1-6 10 0 0,0 0 0 0 0,-1 1 1 0 0,1-1-1 0 0,-1 0 1 0 0,1 0-1 0 0,-1 0 1 0 0,0 0-1 0 0,0 0 0 0 0,0 0 1 0 0,0 0-1 0 0,0 0 1 0 0,-1 0-1 0 0,1 0 1 0 0,0-1-1 0 0,-1 1 0 0 0,0 0 1 0 0,1-1-1 0 0,-1 1 1 0 0,0-1-1 0 0,0 0 1 0 0,1 0-1 0 0,-4 2 0 0 0,-145 84 995 0 0,135-77-1083 0 0,-7 6-365 0 0,-1-2-1 0 0,-1 0 1 0 0,0-1-1 0 0,-1-2 0 0 0,-50 17 1 0 0,-29-5-2975 0 0,44-11 992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9:01:59.071"/>
    </inkml:context>
    <inkml:brush xml:id="br0">
      <inkml:brushProperty name="width" value="0.1" units="cm"/>
      <inkml:brushProperty name="height" value="0.1" units="cm"/>
      <inkml:brushProperty name="color" value="#E71224"/>
    </inkml:brush>
  </inkml:definitions>
  <inkml:trace contextRef="#ctx0" brushRef="#br0">11 113 7873 0 0,'-2'-5'316'0'0,"0"0"-1"0"0,0 0 1 0 0,1-1 0 0 0,0 1 0 0 0,0-1 0 0 0,0 1 0 0 0,1-1 0 0 0,0 1-1 0 0,0-1 1 0 0,0 1 0 0 0,0-1 0 0 0,1 1 0 0 0,0 0 0 0 0,2-8-1 0 0,-2 12-230 0 0,-1 0 0 0 0,1 0 0 0 0,0 1-1 0 0,-1-1 1 0 0,1 1 0 0 0,-1-1 0 0 0,1 0-1 0 0,0 1 1 0 0,0-1 0 0 0,-1 1-1 0 0,1 0 1 0 0,0-1 0 0 0,0 1 0 0 0,0 0-1 0 0,-1-1 1 0 0,1 1 0 0 0,0 0-1 0 0,0 0 1 0 0,0-1 0 0 0,0 1 0 0 0,0 0-1 0 0,-1 0 1 0 0,1 0 0 0 0,0 0-1 0 0,0 1 1 0 0,0-1 0 0 0,0 0 0 0 0,0 0-1 0 0,0 1 1 0 0,95 283 1016 0 0,-89-263-1087 0 0,0-1 0 0 0,2 0 0 0 0,0-1 0 0 0,1 0-1 0 0,1-1 1 0 0,1 0 0 0 0,1 0 0 0 0,0-2 0 0 0,29 29 0 0 0,-21-19 5 0 0,-18-22-15 0 0,0 0-1 0 0,0 1 0 0 0,0-1 0 0 0,1-1 1 0 0,0 1-1 0 0,0 0 0 0 0,6 4 1 0 0,-8-8-1 0 0,-1 1 0 0 0,0-1 0 0 0,0 0 1 0 0,1 0-1 0 0,-1 1 0 0 0,0-1 1 0 0,0 0-1 0 0,1 0 0 0 0,-1-1 0 0 0,0 1 1 0 0,1 0-1 0 0,-1 0 0 0 0,0-1 1 0 0,0 1-1 0 0,1 0 0 0 0,-1-1 1 0 0,0 1-1 0 0,0-1 0 0 0,0 0 0 0 0,0 1 1 0 0,0-1-1 0 0,1-1 0 0 0,28-22 36 0 0,-19 14-19 0 0,9-6-28 0 0,-1 0 1 0 0,-1-1-1 0 0,0-1 0 0 0,-1-1 0 0 0,-2 0 0 0 0,1-2 1 0 0,-2 1-1 0 0,-1-2 0 0 0,-1 0 0 0 0,0 0 0 0 0,-2-1 1 0 0,0 0-1 0 0,-2-1 0 0 0,-1 0 0 0 0,-1 0 0 0 0,6-41 1 0 0,-11 55-27 0 0,4-53-4 0 0,-5 57-11 0 0,0 0 0 0 0,0 0 0 0 0,-1 0 0 0 0,0 1-1 0 0,0-1 1 0 0,0 0 0 0 0,-1 1 0 0 0,-3-8-1 0 0,3 3-1559 0 0,6 15 114 0 0,-4-4 1404 0 0,1 1 1 0 0,-1-1 0 0 0,0 0 0 0 0,0 0 0 0 0,0 0 0 0 0,0 1 0 0 0,0-1 0 0 0,0 0 0 0 0,0 0 0 0 0,0 0-1 0 0,0 1 1 0 0,-1-1 0 0 0,1 0 0 0 0,0 0 0 0 0,-1 0 0 0 0,1 0 0 0 0,-1 0 0 0 0,1 0 0 0 0,-1 0-1 0 0,0 0 1 0 0,1 0 0 0 0,-1 0 0 0 0,0 0 0 0 0,0 0 0 0 0,0 0 0 0 0,0 0 0 0 0,-1 1 0 0 0,-3 2-207 0 0,0 0 1 0 0,1 0 0 0 0,-1 0 0 0 0,1 1-1 0 0,0 0 1 0 0,1 0 0 0 0,-1 0 0 0 0,-3 7-1 0 0,7-11 229 0 0,0 0 1 0 0,-1 0-1 0 0,1 0 0 0 0,0 0 0 0 0,0 0 0 0 0,0 0 0 0 0,0 0 0 0 0,1 0 0 0 0,-1 0 0 0 0,0 0 1 0 0,0 0-1 0 0,0 0 0 0 0,1 0 0 0 0,-1 0 0 0 0,1 0 0 0 0,-1 0 0 0 0,1 0 0 0 0,-1-1 0 0 0,1 1 1 0 0,-1 0-1 0 0,1 0 0 0 0,0 0 0 0 0,-1-1 0 0 0,1 1 0 0 0,0 0 0 0 0,0-1 0 0 0,-1 1 0 0 0,1-1 1 0 0,0 1-1 0 0,0-1 0 0 0,0 1 0 0 0,0-1 0 0 0,1 1 0 0 0,13 2-399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9:01:59.411"/>
    </inkml:context>
    <inkml:brush xml:id="br0">
      <inkml:brushProperty name="width" value="0.1" units="cm"/>
      <inkml:brushProperty name="height" value="0.1" units="cm"/>
      <inkml:brushProperty name="color" value="#E71224"/>
    </inkml:brush>
  </inkml:definitions>
  <inkml:trace contextRef="#ctx0" brushRef="#br0">1 62 6689 0 0,'2'-2'113'0'0,"0"0"1"0"0,1-1 0 0 0,-1 1 0 0 0,0 0 0 0 0,0-1 0 0 0,0 1 0 0 0,0-1 0 0 0,-1 1-1 0 0,1-1 1 0 0,-1 0 0 0 0,2-4 0 0 0,-2 3 352 0 0,1 1-1 0 0,0 0 1 0 0,-1 0 0 0 0,1 0 0 0 0,0 0-1 0 0,5-5 1 0 0,-10 10-286 0 0,1 0 1 0 0,-1 1-1 0 0,1-1 1 0 0,0 1-1 0 0,0 0 0 0 0,1 0 1 0 0,-1-1-1 0 0,0 1 1 0 0,1 0-1 0 0,0 0 1 0 0,-1 0-1 0 0,1 1 0 0 0,0-1 1 0 0,1 0-1 0 0,-1 0 1 0 0,0 7-1 0 0,1 7-7 0 0,0-1 0 0 0,1 1-1 0 0,1-1 1 0 0,0 1 0 0 0,9 28 0 0 0,32 80 318 0 0,-23-73-449 0 0,15 24-355 0 0,-27-63-295 0 0,-1 2 0 0 0,0-1 0 0 0,-1 1 0 0 0,-1 0 0 0 0,0 0 1 0 0,3 25-1 0 0,-6-13-951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9:01:59.967"/>
    </inkml:context>
    <inkml:brush xml:id="br0">
      <inkml:brushProperty name="width" value="0.1" units="cm"/>
      <inkml:brushProperty name="height" value="0.1" units="cm"/>
      <inkml:brushProperty name="color" value="#E71224"/>
    </inkml:brush>
  </inkml:definitions>
  <inkml:trace contextRef="#ctx0" brushRef="#br0">7 227 6281 0 0,'-2'-5'-1'0'0,"0"-10"1636"0"0,1-30 351 0 0,0 13-1832 0 0,0 24 118 0 0,2 4-210 0 0,1-16 2229 0 0,4 19-2211 0 0,19-4-11 0 0,-18 4 11 0 0,61-4-23 0 0,301-24-48 0 0,118-5-1 0 0,-24 12 88 0 0,-446 21-88 0 0,1528 2 1447 0 0,1 60 496 0 0,-1281-49-1733 0 0,-71-2-244 0 0,259 9 340 0 0,-1-26-3088 0 0,-388 6 271 0 0,-47-2 954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9:02:00.460"/>
    </inkml:context>
    <inkml:brush xml:id="br0">
      <inkml:brushProperty name="width" value="0.1" units="cm"/>
      <inkml:brushProperty name="height" value="0.1" units="cm"/>
      <inkml:brushProperty name="color" value="#E71224"/>
    </inkml:brush>
  </inkml:definitions>
  <inkml:trace contextRef="#ctx0" brushRef="#br0">83 0 5817 0 0,'-10'6'76'0'0,"-33"15"75"0"0,33-16 1332 0 0,7 1-957 0 0,-13 21 3654 0 0,75-12-3516 0 0,196 44-1 0 0,-215-51-425 0 0,1-1 1 0 0,0-2-1 0 0,58-2 0 0 0,-42-2 4 0 0,591 12 1791 0 0,191 7-165 0 0,599 62 1409 0 0,-474-23-2820 0 0,-891-56-1807 0 0,84-8 0 0 0,-156 6 1231 0 0,0-1-1 0 0,0 0 1 0 0,0 0-1 0 0,-1 0 1 0 0,1 0-1 0 0,0-1 0 0 0,0 1 1 0 0,0 0-1 0 0,0 0 1 0 0,-1 0-1 0 0,1-1 0 0 0,0 1 1 0 0,0 0-1 0 0,-1-1 1 0 0,1 1-1 0 0,0-1 1 0 0,0 1-1 0 0,0-2 0 0 0,-1 2-26 0 0,-1-1-1 0 0,1 1 0 0 0,-1 0 1 0 0,0-1-1 0 0,1 1 0 0 0,-1 0 1 0 0,0-1-1 0 0,1 1 0 0 0,-1 0 1 0 0,0 0-1 0 0,1 0 0 0 0,-1 0 0 0 0,0 0 1 0 0,1 0-1 0 0,-1-1 0 0 0,0 2 1 0 0,0-1-1 0 0,1 0 0 0 0,-1 0 1 0 0,-1 0-1 0 0,-14 0-1674 0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9:02:00.904"/>
    </inkml:context>
    <inkml:brush xml:id="br0">
      <inkml:brushProperty name="width" value="0.1" units="cm"/>
      <inkml:brushProperty name="height" value="0.1" units="cm"/>
      <inkml:brushProperty name="color" value="#E71224"/>
    </inkml:brush>
  </inkml:definitions>
  <inkml:trace contextRef="#ctx0" brushRef="#br0">41 112 10637 0 0,'-2'1'101'0'0,"0"-1"0"0"0,-1 0 0 0 0,1 0-1 0 0,0-1 1 0 0,0 1 0 0 0,0 0 0 0 0,0-1 0 0 0,0 1 0 0 0,-1-1 0 0 0,1 0 0 0 0,0 0-1 0 0,0 0 1 0 0,0 0 0 0 0,1 0 0 0 0,-1 0 0 0 0,-3-3 0 0 0,4 4-78 0 0,1 0 0 0 0,0 0 1 0 0,0 0-1 0 0,0 0 0 0 0,0 0 1 0 0,0-1-1 0 0,0 1 0 0 0,-1 0 0 0 0,1 0 1 0 0,0 0-1 0 0,0 0 0 0 0,0 0 1 0 0,0 0-1 0 0,0-1 0 0 0,0 1 0 0 0,0 0 1 0 0,0 0-1 0 0,0 0 0 0 0,0 0 1 0 0,0-1-1 0 0,0 1 0 0 0,0 0 0 0 0,0 0 1 0 0,0 0-1 0 0,0 0 0 0 0,0-1 1 0 0,0 1-1 0 0,0 0 0 0 0,0 0 0 0 0,0 0 1 0 0,0 0-1 0 0,0 0 0 0 0,0-1 1 0 0,0 1-1 0 0,0 0 0 0 0,0 0 0 0 0,0 0 1 0 0,0 0-1 0 0,0 0 0 0 0,0-1 1 0 0,1 1-1 0 0,-1 0 0 0 0,0 0 0 0 0,9-6 658 0 0,12-1 93 0 0,75-16 281 0 0,148-17 1 0 0,334 23 1502 0 0,5 41-347 0 0,-547-22-2111 0 0,2366 195 1817 0 0,-2327-190-2043 0 0,-32-4-619 0 0,0 2 0 0 0,77 19 1 0 0,-122-24 444 0 0,-1 0 0 0 0,1 0 0 0 0,-1-1 0 0 0,1 2 1 0 0,-1-1-1 0 0,0 0 0 0 0,1 1 0 0 0,-5 0 0 0 0,-15 3-1072 0 0,4-3 276 0 0,-1 1 0 0 0,-25 6 0 0 0,7 0-309 0 0,-19 2-466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37.804"/>
    </inkml:context>
    <inkml:brush xml:id="br0">
      <inkml:brushProperty name="width" value="0.1" units="cm"/>
      <inkml:brushProperty name="height" value="0.1" units="cm"/>
      <inkml:brushProperty name="color" value="#E71224"/>
    </inkml:brush>
  </inkml:definitions>
  <inkml:trace contextRef="#ctx0" brushRef="#br0">186 101 5941 0 0,'0'-7'65'0'0,"0"1"0"0"0,0-1 1 0 0,-1 1-1 0 0,0-1 1 0 0,0 1-1 0 0,0 0 0 0 0,-4-9 1 0 0,4 12-7 0 0,0 1-1 0 0,-1-1 1 0 0,1 1-1 0 0,-1 0 1 0 0,0 0 0 0 0,0-1-1 0 0,1 1 1 0 0,-1 1 0 0 0,-1-1-1 0 0,1 0 1 0 0,0 0 0 0 0,0 1-1 0 0,0-1 1 0 0,-1 1-1 0 0,1 0 1 0 0,-1 0 0 0 0,1 0-1 0 0,-1 0 1 0 0,-5-1 0 0 0,4 1-1 0 0,-1-1 1 0 0,0 2-1 0 0,1-1 1 0 0,-1 0-1 0 0,0 1 0 0 0,1 0 1 0 0,-1 0-1 0 0,0 1 1 0 0,1-1-1 0 0,-1 1 1 0 0,-4 1-1 0 0,5-1-23 0 0,1 1 0 0 0,0 0 0 0 0,-1-1 0 0 0,1 1 0 0 0,0 0 0 0 0,0 0 0 0 0,1 1 0 0 0,-1-1 0 0 0,0 1 0 0 0,1-1 0 0 0,-1 1 0 0 0,1 0 0 0 0,0 0 0 0 0,0 0 0 0 0,-2 4 0 0 0,0-1 2 0 0,1 1 0 0 0,0 0 0 0 0,0 0 0 0 0,0 0 0 0 0,1 1 0 0 0,0-1 0 0 0,0 1 0 0 0,1-1 0 0 0,0 1 0 0 0,1-1 0 0 0,-1 1 0 0 0,1 0 0 0 0,1-1 0 0 0,-1 1 0 0 0,2 0 0 0 0,-1-1 0 0 0,1 1 0 0 0,0-1 0 0 0,0 0-1 0 0,1 0 1 0 0,0 1 0 0 0,0-2 0 0 0,1 1 0 0 0,-1 0 0 0 0,2-1 0 0 0,-1 1 0 0 0,1-1 0 0 0,0-1 0 0 0,0 1 0 0 0,0-1 0 0 0,1 1 0 0 0,0-2 0 0 0,0 1 0 0 0,0-1 0 0 0,12 6 0 0 0,-7-5-35 0 0,0-1 0 0 0,0-1 1 0 0,1 0-1 0 0,-1 0 0 0 0,1-1 0 0 0,0-1 0 0 0,0 0 1 0 0,18 0-1 0 0,-24-1-61 0 0,-1-1 1 0 0,1 1-1 0 0,-1-1 1 0 0,0 0 0 0 0,1 0-1 0 0,-1 0 1 0 0,0-1-1 0 0,0 0 1 0 0,1 0-1 0 0,-1 0 1 0 0,-1-1-1 0 0,1 1 1 0 0,0-1-1 0 0,-1-1 1 0 0,1 1-1 0 0,-1 0 1 0 0,0-1-1 0 0,0 0 1 0 0,0 0-1 0 0,5-8 1 0 0,-7 8-13 0 0,0-1 1 0 0,-1 0-1 0 0,1 0 0 0 0,-1 0 1 0 0,0 0-1 0 0,0 0 0 0 0,-1 0 1 0 0,0 0-1 0 0,0 0 0 0 0,0 0 1 0 0,0 0-1 0 0,-1 0 0 0 0,1 0 1 0 0,-1 0-1 0 0,0 0 1 0 0,-1 0-1 0 0,-2-7 0 0 0,0 2-15 0 0,-1 0-1 0 0,1 0 1 0 0,-1 1-1 0 0,-1 0 1 0 0,0-1-1 0 0,0 2 1 0 0,-11-12-1 0 0,12 15 19 0 0,0 0 0 0 0,-1 0 0 0 0,0 1 0 0 0,0 0 0 0 0,0 0 0 0 0,-1 0 0 0 0,-6-2 0 0 0,10 5-22 0 0,0-1 0 0 0,0 1 0 0 0,0 0 0 0 0,0 1 0 0 0,0-1 0 0 0,0 0 0 0 0,0 1 0 0 0,0 0 0 0 0,0-1 1 0 0,0 1-1 0 0,0 1 0 0 0,0-1 0 0 0,0 0 0 0 0,0 1 0 0 0,0-1 0 0 0,0 1 0 0 0,0 0 0 0 0,-4 2 0 0 0,0-1-414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23.176"/>
    </inkml:context>
    <inkml:brush xml:id="br0">
      <inkml:brushProperty name="width" value="0.1" units="cm"/>
      <inkml:brushProperty name="height" value="0.1" units="cm"/>
      <inkml:brushProperty name="color" value="#E71224"/>
    </inkml:brush>
  </inkml:definitions>
  <inkml:trace contextRef="#ctx0" brushRef="#br0">1 23 5881 0 0,'0'-1'15'0'0,"0"1"0"0"0,0 0 0 0 0,-1-1 0 0 0,1 1 0 0 0,0 0 0 0 0,0 0 0 0 0,0-1 0 0 0,0 1 0 0 0,0 0 0 0 0,0-1 0 0 0,0 1 0 0 0,0 0 0 0 0,0 0 0 0 0,0-1 1 0 0,0 1-1 0 0,0 0 0 0 0,0-1 0 0 0,0 1 0 0 0,1 0 0 0 0,-1 0 0 0 0,0-1 0 0 0,0 1 0 0 0,0 0 0 0 0,0-1 0 0 0,0 1 0 0 0,1 0 0 0 0,-1 0 0 0 0,0 0 0 0 0,0-1 1 0 0,0 1-1 0 0,1 0 0 0 0,-1 0 0 0 0,0 0 0 0 0,0-1 0 0 0,1 1 0 0 0,-1 0 0 0 0,0 0 0 0 0,1 0 0 0 0,-1 0 0 0 0,0 0 0 0 0,10 9 426 0 0,6 15-109 0 0,10 7 290 0 0,42 87-129 0 0,-66-116-485 0 0,-1 0 0 0 0,1 0 0 0 0,0 0 0 0 0,0-1 0 0 0,0 1 0 0 0,0-1 0 0 0,0 1 0 0 0,0-1 0 0 0,0 0 0 0 0,0 0 0 0 0,1 0 0 0 0,-1 0 0 0 0,0 0 0 0 0,1 0 0 0 0,-1-1 0 0 0,1 1 0 0 0,-1-1 0 0 0,1 0 0 0 0,-1 1 0 0 0,1-1 0 0 0,-1 0 0 0 0,3-1 0 0 0,-2 1 0 0 0,0 0 0 0 0,-1 0 0 0 0,1-1 0 0 0,-1 1 1 0 0,1-1-1 0 0,-1 1 0 0 0,1-1 0 0 0,-1 0 0 0 0,0 0 1 0 0,1 0-1 0 0,-1 0 0 0 0,0-1 0 0 0,0 1 0 0 0,0-1 1 0 0,0 1-1 0 0,0-1 0 0 0,0 0 0 0 0,0 1 0 0 0,0-1 1 0 0,-1 0-1 0 0,1 0 0 0 0,1-3 0 0 0,14-35 222 0 0,-10 22 29 0 0,0 0 0 0 0,1 0 0 0 0,1 1 0 0 0,1 0 1 0 0,1 1-1 0 0,17-21 0 0 0,-28 36-251 0 0,0 1 1 0 0,0-1 0 0 0,0 1 0 0 0,0 0-1 0 0,1-1 1 0 0,-1 1 0 0 0,0 0 0 0 0,1-1-1 0 0,-1 1 1 0 0,0 0 0 0 0,0-1-1 0 0,1 1 1 0 0,-1 0 0 0 0,1 0 0 0 0,-1-1-1 0 0,0 1 1 0 0,1 0 0 0 0,-1 0 0 0 0,0 0-1 0 0,1 0 1 0 0,-1-1 0 0 0,1 1 0 0 0,-1 0-1 0 0,1 0 1 0 0,-1 0 0 0 0,0 0 0 0 0,1 0-1 0 0,-1 0 1 0 0,1 0 0 0 0,-1 0-1 0 0,1 0 1 0 0,-1 0 0 0 0,0 0 0 0 0,1 1-1 0 0,-1-1 1 0 0,1 0 0 0 0,0 0 0 0 0,-1 1-11 0 0,1 1 0 0 0,-1-1 0 0 0,1 0 0 0 0,-1 0 0 0 0,0 1 1 0 0,1-1-1 0 0,-1 0 0 0 0,0 0 0 0 0,0 1 0 0 0,0-1 0 0 0,0 0 1 0 0,0 2-1 0 0,-5 40-500 0 0,-7 27-1272 0 0,10-42 841 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9:02:01.243"/>
    </inkml:context>
    <inkml:brush xml:id="br0">
      <inkml:brushProperty name="width" value="0.1" units="cm"/>
      <inkml:brushProperty name="height" value="0.1" units="cm"/>
      <inkml:brushProperty name="color" value="#E71224"/>
    </inkml:brush>
  </inkml:definitions>
  <inkml:trace contextRef="#ctx0" brushRef="#br0">104 1 9805 0 0,'-54'45'-20'0'0,"51"-43"18"0"0,3 0 1 0 0,-1-1 0 0 0,0 0-1 0 0,0 0 1 0 0,0 0 0 0 0,0 0 0 0 0,0 0 0 0 0,0-1-1 0 0,0 1 1 0 0,0 0 0 0 0,-1 0 0 0 0,1-1-1 0 0,0 1 1 0 0,0-1 0 0 0,-1 1 0 0 0,1-1-1 0 0,0 0 1 0 0,-1 1 0 0 0,1-1 0 0 0,0 0-1 0 0,-1 0 1 0 0,1 0 0 0 0,-1 0 0 0 0,-2 0 0 0 0,4 0 0 0 0,-1 0 0 0 0,0 0 0 0 0,1 0 0 0 0,-1 0 0 0 0,0 0 0 0 0,1 1-1 0 0,-1-1 1 0 0,1 0 0 0 0,-1 0 0 0 0,0 1 0 0 0,1-1 0 0 0,-1 0 0 0 0,1 1 0 0 0,-1-1 0 0 0,0 1 0 0 0,1-1 0 0 0,-1 1 0 0 0,1-1 0 0 0,0 1 0 0 0,-1-1 0 0 0,1 1 0 0 0,-1-1 0 0 0,1 1 0 0 0,0-1 0 0 0,-1 1 0 0 0,1 0 0 0 0,0-1 0 0 0,0 1 0 0 0,0 0 0 0 0,-1-1 0 0 0,1 1 0 0 0,0 0 0 0 0,0-1 0 0 0,0 1 0 0 0,0 1 0 0 0,0 0 16 0 0,0 0 0 0 0,0 0 0 0 0,-1-1 0 0 0,2 1 0 0 0,-1 0 0 0 0,0 0 0 0 0,0 0 0 0 0,1 0 0 0 0,-1 0 0 0 0,1 0 0 0 0,0 2 0 0 0,1-2 220 0 0,0 1 0 0 0,0-1 1 0 0,0 0-1 0 0,1 0 0 0 0,-1 0 0 0 0,1 0 0 0 0,-1 0 1 0 0,1 0-1 0 0,0-1 0 0 0,-1 1 0 0 0,1-1 0 0 0,0 1 1 0 0,0-1-1 0 0,0 0 0 0 0,0-1 0 0 0,0 1 0 0 0,0 0 1 0 0,0-1-1 0 0,0 0 0 0 0,1 0 0 0 0,4 0 0 0 0,8-1 666 0 0,0 0 0 0 0,-1-2 0 0 0,18-4 0 0 0,-11 3-416 0 0,263-36 3030 0 0,-209 32-3047 0 0,160-14 249 0 0,328 11 0 0 0,234 81-814 0 0,-611-41-610 0 0,235 65-1 0 0,-411-91 413 0 0,0 0-186 0 0,0 0 0 0 0,-1 0 0 0 0,19 10 0 0 0,-28-13 365 0 0,0 1 1 0 0,1-1-1 0 0,-1 1 1 0 0,0-1-1 0 0,0 1 1 0 0,0 0-1 0 0,0-1 1 0 0,0 1-1 0 0,0 0 0 0 0,0 0 1 0 0,0 0-1 0 0,-1 0 1 0 0,1 0-1 0 0,0 0 1 0 0,0 0-1 0 0,-1 0 1 0 0,1 0-1 0 0,-1 0 1 0 0,1 0-1 0 0,-1 0 0 0 0,1 0 1 0 0,-1 0-1 0 0,0 1 1 0 0,1-1-1 0 0,-1 0 1 0 0,0 0-1 0 0,0 0 1 0 0,0 1-1 0 0,0-1 1 0 0,0 0-1 0 0,0 0 0 0 0,0 1 1 0 0,-1-1-1 0 0,1 0 1 0 0,0 0-1 0 0,-1 0 1 0 0,1 0-1 0 0,0 1 1 0 0,-1-1-1 0 0,0 0 1 0 0,1 0-1 0 0,-2 2 0 0 0,-16 15-2012 0 0,-5 2-80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9:02:01.626"/>
    </inkml:context>
    <inkml:brush xml:id="br0">
      <inkml:brushProperty name="width" value="0.1" units="cm"/>
      <inkml:brushProperty name="height" value="0.1" units="cm"/>
      <inkml:brushProperty name="color" value="#E71224"/>
    </inkml:brush>
  </inkml:definitions>
  <inkml:trace contextRef="#ctx0" brushRef="#br0">182 0 8397 0 0,'-16'15'38'0'0,"-68"70"278"0"0,76-76-225 0 0,1 0 0 0 0,0 1 0 0 0,0 1 1 0 0,1-1-1 0 0,0 1 0 0 0,1 0 0 0 0,-6 18 0 0 0,3-2 184 0 0,3-12 8 0 0,1 0 1 0 0,-2 17 0 0 0,5-27-167 0 0,0 1 0 0 0,1 0 0 0 0,0 0 1 0 0,1 0-1 0 0,-1 0 0 0 0,1 0 0 0 0,0 0 0 0 0,4 11 0 0 0,-2-10 17 0 0,0 0-1 0 0,0 0 1 0 0,0 0 0 0 0,1 0 0 0 0,1-1 0 0 0,-1 1 0 0 0,1-1-1 0 0,0 0 1 0 0,0-1 0 0 0,10 9 0 0 0,-6-7 47 0 0,1 0 0 0 0,0-1 0 0 0,0 0 0 0 0,0-1 0 0 0,1 0 0 0 0,15 5 0 0 0,6-1 195 0 0,0-2-1 0 0,0-1 1 0 0,1-2-1 0 0,37 0 1 0 0,450-7 2877 0 0,-383-2-2542 0 0,851-2 2874 0 0,-1 59-2509 0 0,-4 77-581 0 0,-805-97-38 0 0,-175-30-257 0 0,-8 2-119 0 0,4-4-106 0 0,0 1 1 0 0,0-1-1 0 0,0 0 1 0 0,0 1-1 0 0,0-1 1 0 0,0 0-1 0 0,0 0 1 0 0,0 0-1 0 0,0 1 1 0 0,0-1-1 0 0,0 0 1 0 0,0 0-1 0 0,0 0 1 0 0,-1-1-1 0 0,-47-8-3987 0 0,11 5-84 0 0,13 1 1498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8:18.424"/>
    </inkml:context>
    <inkml:brush xml:id="br0">
      <inkml:brushProperty name="width" value="0.1" units="cm"/>
      <inkml:brushProperty name="height" value="0.1" units="cm"/>
      <inkml:brushProperty name="color" value="#E71224"/>
    </inkml:brush>
  </inkml:definitions>
  <inkml:trace contextRef="#ctx0" brushRef="#br0">972 964 7549 0 0,'-7'-6'77'0'0,"0"0"0"0"0,-1 0 0 0 0,0 1 0 0 0,1 0 0 0 0,-1 1 1 0 0,-1 0-1 0 0,1 0 0 0 0,-1 1 0 0 0,0 0 0 0 0,1 0 0 0 0,-1 1 1 0 0,0 0-1 0 0,0 1 0 0 0,-1 0 0 0 0,1 0 0 0 0,0 1 0 0 0,0 0 1 0 0,0 1-1 0 0,-1 0 0 0 0,1 0 0 0 0,0 1 0 0 0,0 0 0 0 0,0 1 1 0 0,1 0-1 0 0,-17 8 0 0 0,3 2 102 0 0,1 1 0 0 0,1 1 1 0 0,0 1-1 0 0,1 1 0 0 0,0 1 0 0 0,2 0 0 0 0,-17 23 1 0 0,-7 15 85 0 0,-46 81 1 0 0,-110 269 718 0 0,147-294-709 0 0,-48 123 121 0 0,76-174-252 0 0,-27 126 1 0 0,43-152-119 0 0,1 0 0 0 0,2 0 0 0 0,2 0 0 0 0,1 0 0 0 0,5 40 0 0 0,-1-49-26 0 0,1 0 0 0 0,1 0 0 0 0,1-1-1 0 0,2 0 1 0 0,0 0 0 0 0,2-1 0 0 0,24 41 0 0 0,-18-39-9 0 0,2-1 1 0 0,1-1 0 0 0,1-1 0 0 0,1-1 0 0 0,0-1-1 0 0,2 0 1 0 0,1-2 0 0 0,0-1 0 0 0,1-1 0 0 0,41 20-1 0 0,-8-10 8 0 0,0-2 0 0 0,2-3 0 0 0,0-2 0 0 0,68 11 0 0 0,-56-16 37 0 0,1-3-1 0 0,127 3 0 0 0,-198-15-30 0 0,2 0 12 0 0,0 0 1 0 0,1 0 0 0 0,-1-1-1 0 0,0 1 1 0 0,7-3 0 0 0,-35-3 46 0 0,7 6-43 0 0,0 1 0 0 0,0 0 0 0 0,0 2 0 0 0,0 0 0 0 0,0 1 0 0 0,0 0 1 0 0,1 1-1 0 0,-24 11 0 0 0,9-1 55 0 0,1 2-1 0 0,0 0 1 0 0,-30 25 0 0 0,31-20 104 0 0,1 2 0 0 0,1 1 0 0 0,1 1 0 0 0,2 1 0 0 0,0 1 0 0 0,2 1 0 0 0,1 1 0 0 0,2 1 0 0 0,0 1 0 0 0,-19 51 0 0 0,25-51-125 0 0,2 0 1 0 0,1 0 0 0 0,2 1-1 0 0,1 0 1 0 0,1 0-1 0 0,2 1 1 0 0,2-1 0 0 0,1 1-1 0 0,1-1 1 0 0,2 1 0 0 0,10 47-1 0 0,-1-35-31 0 0,3-2 1 0 0,1 0-1 0 0,2 0 0 0 0,2-2 0 0 0,2 0 0 0 0,1-2 1 0 0,3 0-1 0 0,55 67 0 0 0,-28-49-1 0 0,2-1 0 0 0,2-3 1 0 0,3-3-1 0 0,98 66 0 0 0,-72-63 2 0 0,2-5 0 0 0,2-3 0 0 0,105 38-1 0 0,-59-36-300 0 0,221 47-1 0 0,-339-91 257 0 0,11 1 7 0 0,0 2 1 0 0,39 15-1 0 0,-67-21 14 0 0,0-1-1 0 0,0 0 0 0 0,0 1 0 0 0,0-1 1 0 0,0 1-1 0 0,0-1 0 0 0,0 1 1 0 0,0-1-1 0 0,0 1 0 0 0,-1 0 1 0 0,1-1-1 0 0,0 1 0 0 0,0 0 0 0 0,-1 0 1 0 0,1 0-1 0 0,0-1 0 0 0,-1 1 1 0 0,2 2-1 0 0,-2-2 0 0 0,0-1 1 0 0,0 1-1 0 0,0 0 0 0 0,-1-1 1 0 0,1 1-1 0 0,0-1 0 0 0,0 1 1 0 0,0-1-1 0 0,-1 1 0 0 0,1 0 1 0 0,0-1-1 0 0,0 1 0 0 0,-1-1 1 0 0,1 1-1 0 0,0-1 0 0 0,-1 1 1 0 0,1-1-1 0 0,-1 0 0 0 0,1 1 1 0 0,-1-1-1 0 0,1 1 0 0 0,-1-1 1 0 0,0 1-1 0 0,-6 3 2 0 0,0-1 0 0 0,-1 1 0 0 0,-13 3 0 0 0,13-4-4 0 0,-130 48 143 0 0,127-47-91 0 0,0 0-1 0 0,0 1 1 0 0,1 1-1 0 0,-1 0 1 0 0,2 0 0 0 0,-1 1-1 0 0,1 0 1 0 0,-1 1 0 0 0,2 0-1 0 0,-1 1 1 0 0,2-1 0 0 0,-1 2-1 0 0,1-1 1 0 0,0 1 0 0 0,1 0-1 0 0,-9 17 1 0 0,10-13 4 0 0,0 0 1 0 0,1 0-1 0 0,0 1 1 0 0,1-1-1 0 0,1 1 1 0 0,0 0-1 0 0,1-1 1 0 0,0 1-1 0 0,1 0 1 0 0,1 0-1 0 0,1 0 1 0 0,5 25-1 0 0,2-7 16 0 0,1 0-1 0 0,2-1 1 0 0,1-1 0 0 0,2 0-1 0 0,1-1 1 0 0,1 0 0 0 0,28 36-1 0 0,-4-15 9 0 0,1-1-1 0 0,95 84 0 0 0,-50-63-43 0 0,4-3-1 0 0,2-4 1 0 0,114 57-1 0 0,319 127 7 0 0,-236-132-212 0 0,578 149 0 0 0,-647-215 150 0 0,3-9-1 0 0,309 16 1 0 0,-392-54-32 0 0,212-21 1 0 0,-244 4 43 0 0,0-5 0 0 0,156-49 0 0 0,-214 51 12 0 0,-1-2-1 0 0,-1-2 0 0 0,0-3 0 0 0,-2-1 0 0 0,-1-3 1 0 0,71-55-1 0 0,-82 54-32 0 0,-2-2-1 0 0,-1-1 1 0 0,-1-2 0 0 0,-2-1 0 0 0,-1-1-1 0 0,-2-2 1 0 0,-2 0 0 0 0,24-52 0 0 0,-20 24-7 0 0,-2-1 0 0 0,-3-1 0 0 0,-3-1 0 0 0,-4-1 1 0 0,13-112-1 0 0,-19 52 22 0 0,-5-2 1 0 0,-13-148-1 0 0,4 226 13 0 0,-1 1 0 0 0,-3-1 0 0 0,-21-70 0 0 0,24 106 2 0 0,-1 0-1 0 0,-1 1 0 0 0,-1-1 1 0 0,0 2-1 0 0,-1-1 0 0 0,-1 1 1 0 0,-1 1-1 0 0,0-1 0 0 0,-1 2 1 0 0,0 0-1 0 0,-2 0 0 0 0,1 1 1 0 0,-18-12-1 0 0,27 22 2 0 0,-62-41-4 0 0,57 39 2 0 0,0 0-1 0 0,0 1 1 0 0,0 0 0 0 0,-1 0 0 0 0,-15-3 0 0 0,17 7-1 0 0,10 2-2 0 0,13 5-3 0 0,54 8 53 0 0,1-3-1 0 0,90 3 0 0 0,-46-12-33 0 0,1-6 0 0 0,0-4 1 0 0,177-34-1 0 0,-193 20-20 0 0,0-5-1 0 0,-2-5 1 0 0,-1-3-1 0 0,116-60 1 0 0,-162 68 14 0 0,-2-2 0 0 0,0-3 0 0 0,-2-2 0 0 0,-1-1 0 0 0,79-81 0 0 0,-95 83-1 0 0,-1-2-1 0 0,-2-1 1 0 0,-1-1-1 0 0,-2-1 1 0 0,-1 0-1 0 0,-2-2 0 0 0,-2-1 1 0 0,18-56-1 0 0,-21 41-5 0 0,-3 0 0 0 0,-2 0 0 0 0,6-103 0 0 0,-14 63 2 0 0,-16-139 1 0 0,3 151-14 0 0,-3 1 0 0 0,-4 0 0 0 0,-4 1-1 0 0,-3 1 1 0 0,-4 2 0 0 0,-3 0 0 0 0,-64-110 0 0 0,55 120 9 0 0,-2 2 1 0 0,-3 2-1 0 0,-3 2 0 0 0,-3 2 1 0 0,-2 3-1 0 0,-3 2 0 0 0,-2 3 1 0 0,-72-49-1 0 0,63 54-1 0 0,-85-41-1 0 0,113 68 3 0 0,-2 2-1 0 0,0 2 1 0 0,-76-19-1 0 0,86 28 7 0 0,-1 1-1 0 0,0 2 1 0 0,-38-1-1 0 0,9 3-46 0 0,105 4 31 0 0,-26-1 11 0 0,0 0 0 0 0,0-1-1 0 0,-1-1 1 0 0,20-3 0 0 0,-31 3 0 0 0,0-1 1 0 0,0 1 0 0 0,0-1-1 0 0,0 0 1 0 0,-1 0 0 0 0,1 0-1 0 0,0-1 1 0 0,-1 1 0 0 0,0-1-1 0 0,1 0 1 0 0,-1 0 0 0 0,0-1-1 0 0,-1 1 1 0 0,1-1 0 0 0,-1 0-1 0 0,1 0 1 0 0,-1 0 0 0 0,3-6-1 0 0,-2 2-1 0 0,0-1 0 0 0,-1 1 0 0 0,0-1 0 0 0,0 0 0 0 0,-1 0 0 0 0,0 0 0 0 0,0 0 0 0 0,-1 0 0 0 0,-1 0 0 0 0,1 0 0 0 0,-1 0 0 0 0,-1-1 0 0 0,0 1 0 0 0,0 0 0 0 0,-1 0 0 0 0,0 0 0 0 0,-5-14-1 0 0,-1 4-6 0 0,0 0-1 0 0,0 1 1 0 0,-2 0-1 0 0,0 0 1 0 0,-2 1-1 0 0,1 1 1 0 0,-16-17-1 0 0,-12-8-16 0 0,-3 2 1 0 0,0 1-1 0 0,-3 2 0 0 0,-87-53 1 0 0,19 25-89 0 0,-122-49 0 0 0,21 25-28 0 0,-270-72-1 0 0,-237-10 293 0 0,91 82-254 0 0,500 81 86 0 0,-1 6 0 0 0,-239 28 0 0 0,358-25 17 0 0,5-2 1 0 0,1 1 0 0 0,-1 0 0 0 0,0 1 0 0 0,1-1 0 0 0,-1 1 0 0 0,-5 3 0 0 0,58-25 49 0 0,-42 17-54 0 0,1 0 1 0 0,0 0-1 0 0,-1-1 0 0 0,0 1 1 0 0,0-1-1 0 0,0 0 0 0 0,0 0 1 0 0,0-1-1 0 0,-1 1 0 0 0,0-1 1 0 0,0 0-1 0 0,0 1 0 0 0,0-1 1 0 0,-1-1-1 0 0,0 1 0 0 0,0 0 1 0 0,-1 0-1 0 0,1-1 0 0 0,-1 1 1 0 0,0-1-1 0 0,0 1 0 0 0,-1-1 1 0 0,0 0-1 0 0,0 1 0 0 0,0-1 1 0 0,-1 1-1 0 0,1-1 0 0 0,-1 1 1 0 0,-1-1-1 0 0,-1-5 0 0 0,-2-2-23 0 0,0 0-1 0 0,0 0 0 0 0,-2 1 0 0 0,1 0 1 0 0,-2 0-1 0 0,1 1 0 0 0,-2 0 0 0 0,1 0 0 0 0,-2 1 1 0 0,1 0-1 0 0,-15-11 0 0 0,-2 1-11 0 0,-2 1 0 0 0,-1 1 0 0 0,-58-26 0 0 0,-100-26-21 0 0,51 31 84 0 0,-215-35 0 0 0,-125 29-81 0 0,-3 41 30 0 0,-143 56 186 0 0,480-33-136 0 0,-111 12-115 0 0,233-29 82 0 0,0 1 1 0 0,0 0 0 0 0,0 2 0 0 0,-29 9 0 0 0,39-10 6 0 0,1 1 1 0 0,-1 0-1 0 0,1 0 0 0 0,0 1 0 0 0,0 0 1 0 0,0 0-1 0 0,1 1 0 0 0,0 0 1 0 0,0 0-1 0 0,-7 11 0 0 0,-16 23 0 0 0,2 2-1 0 0,2 1 1 0 0,-29 62 0 0 0,-45 148 46 0 0,88-215-34 0 0,1 1 1 0 0,2 0 0 0 0,2 1 0 0 0,-6 78-1 0 0,13-90 2 0 0,2-1 0 0 0,1 0 0 0 0,1 0-1 0 0,1 0 1 0 0,2-1 0 0 0,0 0-1 0 0,2 1 1 0 0,13 28 0 0 0,-7-25-25 0 0,2 0 0 0 0,1-1 0 0 0,1-1 1 0 0,2-1-1 0 0,1 0 0 0 0,0-2 0 0 0,3-1 0 0 0,0 0 1 0 0,1-2-1 0 0,49 36 0 0 0,-48-42-539 0 0,1-1 0 0 0,0-1 0 0 0,1-2 0 0 0,30 11 0 0 0,-21-13-896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8:18.951"/>
    </inkml:context>
    <inkml:brush xml:id="br0">
      <inkml:brushProperty name="width" value="0.1" units="cm"/>
      <inkml:brushProperty name="height" value="0.1" units="cm"/>
      <inkml:brushProperty name="color" value="#E71224"/>
    </inkml:brush>
  </inkml:definitions>
  <inkml:trace contextRef="#ctx0" brushRef="#br0">421 157 9061 0 0,'2'0'52'0'0,"-1"0"1"0"0,1-1-1 0 0,-1 1 0 0 0,1 0 1 0 0,-1-1-1 0 0,1 1 0 0 0,-1-1 1 0 0,1 1-1 0 0,-1-1 1 0 0,0 0-1 0 0,1 1 0 0 0,-1-1 1 0 0,0 0-1 0 0,0 0 0 0 0,1 0 1 0 0,-1 0-1 0 0,0 0 0 0 0,0 0 1 0 0,0-1-1 0 0,0 1 1 0 0,0 0-1 0 0,-1-1 0 0 0,1 1 1 0 0,0 0-1 0 0,0-1 0 0 0,-1 1 1 0 0,1-1-1 0 0,-1 1 1 0 0,1-2-1 0 0,0-5 241 0 0,0 1-1 0 0,-1-1 1 0 0,0 1 0 0 0,0 0 0 0 0,-2-8 0 0 0,2 7-254 0 0,-1 5-24 0 0,1 1-1 0 0,-1-1 0 0 0,0 0 0 0 0,0 0 1 0 0,0 1-1 0 0,0-1 0 0 0,-1 1 0 0 0,1-1 1 0 0,-1 1-1 0 0,1-1 0 0 0,-1 1 0 0 0,0 0 0 0 0,0 0 1 0 0,0 0-1 0 0,0 0 0 0 0,0 0 0 0 0,0 0 1 0 0,-1 1-1 0 0,1-1 0 0 0,-1 1 0 0 0,1-1 0 0 0,-1 1 1 0 0,1 0-1 0 0,-1 0 0 0 0,-4-1 0 0 0,-4-1 3 0 0,0 0 0 0 0,-1 0-1 0 0,0 2 1 0 0,-21-2-1 0 0,18 3 76 0 0,-1 0 0 0 0,0 1 0 0 0,1 1 0 0 0,-1 0 0 0 0,1 1 0 0 0,0 1 0 0 0,0 0 0 0 0,0 1 0 0 0,0 1 0 0 0,1 0 0 0 0,0 1 0 0 0,0 1 0 0 0,-13 9-1 0 0,19-11 22 0 0,-1 1 0 0 0,1 0 0 0 0,1 0 0 0 0,0 1 0 0 0,0 0 0 0 0,0 0 0 0 0,1 1 0 0 0,0 0 0 0 0,0 0 0 0 0,1 0 0 0 0,1 0 0 0 0,-1 1 0 0 0,2 0 0 0 0,-1 0 1 0 0,1 0-1 0 0,1 1 0 0 0,0-1 0 0 0,0 0 0 0 0,1 1 0 0 0,0 12 0 0 0,1-13-23 0 0,1 1 1 0 0,0 0 0 0 0,1-1 0 0 0,0 1 0 0 0,0-1-1 0 0,1 0 1 0 0,0 0 0 0 0,1 0 0 0 0,0 0-1 0 0,1 0 1 0 0,9 13 0 0 0,-6-11-21 0 0,1 0 0 0 0,0-1 0 0 0,1-1 0 0 0,1 0 0 0 0,0 0 0 0 0,0-1 0 0 0,21 14 0 0 0,-6-9-158 0 0,1 0 0 0 0,0-2 0 0 0,0-1-1 0 0,1-1 1 0 0,0-1 0 0 0,1-2 0 0 0,52 7 0 0 0,-57-11-495 0 0,0-2-1 0 0,0 0 1 0 0,0-2 0 0 0,0-1 0 0 0,-1 0 0 0 0,1-2 0 0 0,32-9 0 0 0,-16-2-917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8:19.401"/>
    </inkml:context>
    <inkml:brush xml:id="br0">
      <inkml:brushProperty name="width" value="0.1" units="cm"/>
      <inkml:brushProperty name="height" value="0.1" units="cm"/>
      <inkml:brushProperty name="color" value="#E71224"/>
    </inkml:brush>
  </inkml:definitions>
  <inkml:trace contextRef="#ctx0" brushRef="#br0">29 135 9501 0 0,'-2'0'128'0'0,"0"1"0"0"0,0-1 0 0 0,0 0-1 0 0,0 1 1 0 0,0 0 0 0 0,0-1 0 0 0,1 1 0 0 0,-1 0 0 0 0,0 0 0 0 0,-2 2 0 0 0,3-2-33 0 0,1 0 1 0 0,-1 0 0 0 0,1 0 0 0 0,-1 0-1 0 0,0 0 1 0 0,1 0 0 0 0,0 1-1 0 0,-1-1 1 0 0,1 0 0 0 0,0 0 0 0 0,0 0-1 0 0,-1 1 1 0 0,1-1 0 0 0,0 0 0 0 0,0 1-1 0 0,0-1 1 0 0,1 0 0 0 0,-1 3-1 0 0,1 6 348 0 0,0 0-203 0 0,0 0 0 0 0,0 1 0 0 0,1-1 0 0 0,0-1 0 0 0,1 1 0 0 0,0 0 0 0 0,0-1 0 0 0,8 15 0 0 0,37 55 284 0 0,-26-46-444 0 0,-2 2 0 0 0,26 57 0 0 0,-7 10-59 0 0,-53-137-235 0 0,1 3 171 0 0,2-1 0 0 0,0-1 1 0 0,3 0-1 0 0,-7-49 0 0 0,13 42 36 0 0,3 0-1 0 0,2 0 1 0 0,1 1-1 0 0,2-1 1 0 0,1 1 0 0 0,16-44-1 0 0,-23 82 4 0 0,1-1 1 0 0,0 1-1 0 0,0 0 0 0 0,0-1 1 0 0,0 1-1 0 0,0 0 0 0 0,0 0 1 0 0,0 0-1 0 0,1 0 0 0 0,-1 0 1 0 0,1 0-1 0 0,0 0 1 0 0,-1 0-1 0 0,1 1 0 0 0,0-1 1 0 0,0 1-1 0 0,0-1 0 0 0,0 1 1 0 0,1 0-1 0 0,2-2 0 0 0,-2 3 0 0 0,1-1-1 0 0,-1 0 1 0 0,1 1-1 0 0,-1 0 0 0 0,1 0 1 0 0,-1 0-1 0 0,0 0 1 0 0,1 0-1 0 0,-1 1 1 0 0,1 0-1 0 0,-1-1 0 0 0,1 1 1 0 0,-1 1-1 0 0,3 0 1 0 0,14 6-5 0 0,-1 1 1 0 0,0 1-1 0 0,-1 0 1 0 0,0 2-1 0 0,31 25 1 0 0,-42-31 14 0 0,1 1 0 0 0,-1 0 1 0 0,-1 0-1 0 0,1 0 0 0 0,-1 1 0 0 0,-1 0 1 0 0,0 1-1 0 0,0-1 0 0 0,0 1 0 0 0,-1 0 0 0 0,0 0 1 0 0,-1 0-1 0 0,0 1 0 0 0,3 17 0 0 0,-5-23-3 0 0,-1 0-1 0 0,0 0 1 0 0,0 0-1 0 0,-1 0 1 0 0,1 0-1 0 0,-1 0 0 0 0,1 0 1 0 0,-1 0-1 0 0,-1 0 1 0 0,1-1-1 0 0,0 1 1 0 0,-1 0-1 0 0,0-1 0 0 0,-4 7 1 0 0,2-5 50 0 0,0 0 1 0 0,0 0-1 0 0,-1 0 1 0 0,0-1-1 0 0,0 0 1 0 0,0 0-1 0 0,0 0 1 0 0,-10 4-1 0 0,3-2-350 0 0,0-1 0 0 0,0 0 0 0 0,-1-1 0 0 0,1 0 0 0 0,-1-1 0 0 0,0-1 0 0 0,0 0 0 0 0,-21 1 0 0 0,34-3 236 0 0,-1-1 0 0 0,1 1 0 0 0,0 0 0 0 0,0 0 0 0 0,0 0-1 0 0,-1 0 1 0 0,1 0 0 0 0,0 0 0 0 0,0 0 0 0 0,0 0 0 0 0,-1-1 0 0 0,1 1 0 0 0,0 0 0 0 0,0 0 0 0 0,0 0 0 0 0,0 0 0 0 0,-1 0 0 0 0,1-1-1 0 0,0 1 1 0 0,0 0 0 0 0,0 0 0 0 0,0 0 0 0 0,0-1 0 0 0,0 1 0 0 0,0 0 0 0 0,0 0 0 0 0,-1-1 0 0 0,1 1 0 0 0,0 0 0 0 0,0 0 0 0 0,0 0 0 0 0,0-1-1 0 0,0 1 1 0 0,0 0 0 0 0,0 0 0 0 0,0-1 0 0 0,1 1 0 0 0,-1 0 0 0 0,0 0 0 0 0,0-1 0 0 0,0 1 0 0 0,0 0 0 0 0,0 0 0 0 0,0 0 0 0 0,0-1-1 0 0,0 1 1 0 0,1 0 0 0 0,-1 0 0 0 0,0 0 0 0 0,0 0 0 0 0,0-1 0 0 0,0 1 0 0 0,1 0 0 0 0,-1 0 0 0 0,0 0 0 0 0,0 0 0 0 0,0 0 0 0 0,1 0 0 0 0,-1 0-1 0 0,0-1 1 0 0,0 1 0 0 0,1 0 0 0 0,5-5-1410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8:19.837"/>
    </inkml:context>
    <inkml:brush xml:id="br0">
      <inkml:brushProperty name="width" value="0.1" units="cm"/>
      <inkml:brushProperty name="height" value="0.1" units="cm"/>
      <inkml:brushProperty name="color" value="#E71224"/>
    </inkml:brush>
  </inkml:definitions>
  <inkml:trace contextRef="#ctx0" brushRef="#br0">0 297 9773 0 0,'1'0'14'0'0,"10"-10"-5"0"0,-11 10 20 0 0,0 0 0 0 0,0 0-1 0 0,-1 0 1 0 0,1 0-1 0 0,0 0 1 0 0,0 0-1 0 0,0 0 1 0 0,0 0-1 0 0,0 0 1 0 0,-1 0-1 0 0,1 0 1 0 0,0 0-1 0 0,0 0 1 0 0,0-1-1 0 0,0 1 1 0 0,0 0-1 0 0,0 0 1 0 0,0 0-1 0 0,-1 0 1 0 0,1 0-1 0 0,0 0 1 0 0,0 0-1 0 0,0 0 1 0 0,0 0 0 0 0,0-1-1 0 0,0 1 1 0 0,0 0-1 0 0,0 0 1 0 0,0 0-1 0 0,0 0 1 0 0,-1 0-1 0 0,1 0 1 0 0,0 0-1 0 0,0-1 1 0 0,0 1-1 0 0,0 0 1 0 0,0 0-1 0 0,0 0 1 0 0,0 0-1 0 0,0 0 1 0 0,0-1-1 0 0,0 1 1 0 0,0 0-1 0 0,0 0 1 0 0,0 0 0 0 0,0 0-1 0 0,1 0 1 0 0,-1 0-1 0 0,0-1 1 0 0,0 1-1 0 0,0 0 1 0 0,0 0-1 0 0,0 0 1 0 0,0 0-1 0 0,0 0 1 0 0,0 0-1 0 0,0 0 1 0 0,0-1-1 0 0,0 1 1 0 0,1 0-1 0 0,-1 0 1 0 0,0 0-1 0 0,0 0 1 0 0,0 0-1 0 0,0 0 1 0 0,0 0-1 0 0,0 0 1 0 0,1 0 0 0 0,-1 0-1 0 0,-1 3 207 0 0,0 0-1 0 0,0 0 1 0 0,0 0 0 0 0,1 0 0 0 0,0 0-1 0 0,-1 0 1 0 0,1 0 0 0 0,1 6-1 0 0,-1-8-182 0 0,1 12 73 0 0,1 0 0 0 0,1 0 1 0 0,0-1-1 0 0,1 1 0 0 0,0-1 1 0 0,9 19-1 0 0,-5-12-56 0 0,-5-10-63 0 0,8 14-4 0 0,-2 1 1 0 0,-2 0-1 0 0,0 1 0 0 0,4 26 1 0 0,-13-30-75 0 0,2-21 68 0 0,0 1 0 0 0,0-1 0 0 0,0 1 0 0 0,0-1 0 0 0,-1 1 0 0 0,1-1 0 0 0,0 1 0 0 0,0-1 0 0 0,0 0 0 0 0,-1 1 0 0 0,1-1 0 0 0,0 0 1 0 0,0 1-1 0 0,-1-1 0 0 0,1 1 0 0 0,0-1 0 0 0,-1 0 0 0 0,1 0 0 0 0,0 1 0 0 0,-1-1 0 0 0,1 0 0 0 0,0 0 0 0 0,-1 1 0 0 0,1-1 0 0 0,-1 0 1 0 0,1 0-1 0 0,-1 0 0 0 0,1 0 0 0 0,0 0 0 0 0,-1 1 0 0 0,1-1 0 0 0,-1 0 0 0 0,1 0 0 0 0,-1 0 0 0 0,1 0 0 0 0,-1-1 0 0 0,0 1 4 0 0,1-1-1 0 0,-1 0 0 0 0,1 0 0 0 0,-1 0 0 0 0,1 0 1 0 0,-1 0-1 0 0,1 0 0 0 0,0 0 0 0 0,0 0 0 0 0,0 0 1 0 0,-1 0-1 0 0,1 0 0 0 0,0 0 0 0 0,0 0 0 0 0,0 0 1 0 0,0 0-1 0 0,1 0 0 0 0,-1-2 0 0 0,4-21 42 0 0,9-35-55 0 0,-3-1-1 0 0,-3 0 0 0 0,-2 0 1 0 0,-3 0-1 0 0,-7-89 0 0 0,4 139 24 0 0,-1-9 53 0 0,0 1 0 0 0,2-1 1 0 0,3-35-1 0 0,-3 53-57 0 0,0 0 0 0 0,1 1 1 0 0,-1-1-1 0 0,0 0 1 0 0,1 0-1 0 0,-1 1 0 0 0,1-1 1 0 0,-1 0-1 0 0,0 1 0 0 0,1-1 1 0 0,0 0-1 0 0,-1 1 1 0 0,1-1-1 0 0,-1 1 0 0 0,1-1 1 0 0,0 1-1 0 0,-1-1 0 0 0,1 1 1 0 0,0 0-1 0 0,-1-1 1 0 0,1 1-1 0 0,0 0 0 0 0,0-1 1 0 0,-1 1-1 0 0,1 0 0 0 0,0 0 1 0 0,0 0-1 0 0,0 0 1 0 0,-1-1-1 0 0,1 1 0 0 0,0 0 1 0 0,0 1-1 0 0,0-1 0 0 0,-1 0 1 0 0,1 0-1 0 0,0 0 0 0 0,0 0 1 0 0,0 1-1 0 0,-1-1 1 0 0,1 0-1 0 0,0 1 0 0 0,1 0 1 0 0,36 18 47 0 0,-33-16-48 0 0,28 18-8 0 0,-1 1 0 0 0,-1 2-1 0 0,-1 1 1 0 0,-1 1 0 0 0,-1 2 0 0 0,25 31-1 0 0,-49-54 6 0 0,0 1 0 0 0,0 0 0 0 0,0 0 0 0 0,-1 0 0 0 0,1 1-1 0 0,-2-1 1 0 0,4 8 0 0 0,-6-13 2 0 0,1 1-1 0 0,-1 0 1 0 0,0 0-1 0 0,1-1 1 0 0,-1 1-1 0 0,0 0 1 0 0,0 0-1 0 0,0-1 1 0 0,0 1-1 0 0,0 0 1 0 0,0-1-1 0 0,-1 1 0 0 0,1 0 1 0 0,-1 0-1 0 0,1-1 1 0 0,-1 1-1 0 0,0-1 1 0 0,1 1-1 0 0,-1 0 1 0 0,0-1-1 0 0,0 1 1 0 0,0-1-1 0 0,0 0 1 0 0,0 1-1 0 0,0-1 1 0 0,-1 0-1 0 0,1 0 1 0 0,0 0-1 0 0,-1 0 1 0 0,1 0-1 0 0,-1 0 1 0 0,1 0-1 0 0,-3 1 1 0 0,-8 3-7 0 0,0-1 1 0 0,-1 0-1 0 0,1-1 0 0 0,-1-1 1 0 0,0 0-1 0 0,1 0 0 0 0,-1-1 1 0 0,-23-2-1 0 0,-10-3-825 0 0,-46-9-1 0 0,89 12 740 0 0,-7 0-397 0 0,1-1 0 0 0,0 0 1 0 0,0-1-1 0 0,0 0 0 0 0,0 0 1 0 0,-9-5-1 0 0,5-1-986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8:20.313"/>
    </inkml:context>
    <inkml:brush xml:id="br0">
      <inkml:brushProperty name="width" value="0.1" units="cm"/>
      <inkml:brushProperty name="height" value="0.1" units="cm"/>
      <inkml:brushProperty name="color" value="#E71224"/>
    </inkml:brush>
  </inkml:definitions>
  <inkml:trace contextRef="#ctx0" brushRef="#br0">2929 566 7261 0 0,'-24'-36'57'0'0,"-4"-7"87"0"0,-1 0-1 0 0,-3 2 1 0 0,-44-45-1 0 0,43 56 141 0 0,-1 1 0 0 0,-2 2 0 0 0,-1 2 0 0 0,-1 1 0 0 0,-1 1 0 0 0,0 3 0 0 0,-2 1 0 0 0,0 2 0 0 0,-71-19 0 0 0,24 15 55 0 0,-1 4 1 0 0,-1 3-1 0 0,0 5 1 0 0,0 3-1 0 0,-106 8 1 0 0,53 8-248 0 0,2 7 1 0 0,-216 54-1 0 0,275-50-68 0 0,1 4 1 0 0,-144 66 0 0 0,182-69 20 0 0,1 1 0 0 0,1 2 0 0 0,1 2 1 0 0,2 2-1 0 0,1 1 0 0 0,-52 55 1 0 0,54-46 82 0 0,2 2 1 0 0,2 2-1 0 0,2 0 1 0 0,2 2-1 0 0,-39 87 1 0 0,53-102-53 0 0,1 1 1 0 0,2 0-1 0 0,2 1 1 0 0,0 0-1 0 0,2 1 1 0 0,2-1-1 0 0,1 1 0 0 0,1 0 1 0 0,2 0-1 0 0,5 46 1 0 0,-1-56-52 0 0,1 0 1 0 0,1-1-1 0 0,1 1 1 0 0,1-1-1 0 0,1-1 1 0 0,1 0-1 0 0,20 33 1 0 0,-12-28-13 0 0,1 0 1 0 0,0-2-1 0 0,2-1 0 0 0,1 0 1 0 0,27 21-1 0 0,2-6-2 0 0,1-3-1 0 0,1-1 1 0 0,2-3-1 0 0,2-2 1 0 0,68 24 0 0 0,29 3-2 0 0,213 49 0 0 0,171-9-75 0 0,-437-85 49 0 0,1-4-1 0 0,0-4 0 0 0,-1-5 1 0 0,1-5-1 0 0,-1-4 0 0 0,0-4 1 0 0,125-36-1 0 0,-159 29 15 0 0,-1-3 1 0 0,-2-3-1 0 0,-1-3 1 0 0,-1-2-1 0 0,-1-3 0 0 0,-2-3 1 0 0,-2-2-1 0 0,-2-2 1 0 0,56-58-1 0 0,-65 53-7 0 0,-2-2 0 0 0,-2-2 1 0 0,-3-2-1 0 0,-2-1 0 0 0,-2-2 0 0 0,42-97 0 0 0,-67 131 10 0 0,-1-1 0 0 0,-2 0-1 0 0,0 0 1 0 0,-2-1 0 0 0,0 1-1 0 0,1-51 1 0 0,-6 56 0 0 0,-1-1-1 0 0,0 0 1 0 0,-2 1-1 0 0,0 0 1 0 0,-2-1-1 0 0,0 1 1 0 0,0 1 0 0 0,-2-1-1 0 0,-13-25 1 0 0,1 11-13 0 0,-2 1 1 0 0,0 2-1 0 0,-2 0 1 0 0,-2 1 0 0 0,0 1-1 0 0,-2 2 1 0 0,-1 1-1 0 0,-1 0 1 0 0,-55-34-1 0 0,15 18-41 0 0,-2 3-1 0 0,-2 2 1 0 0,-116-38-1 0 0,80 38-494 0 0,-2 5 0 0 0,-1 5 0 0 0,-133-14 0 0 0,181 34-418 0 0,0 3-1 0 0,-67 6 0 0 0,60 6-252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8:21.737"/>
    </inkml:context>
    <inkml:brush xml:id="br0">
      <inkml:brushProperty name="width" value="0.1" units="cm"/>
      <inkml:brushProperty name="height" value="0.1" units="cm"/>
      <inkml:brushProperty name="color" value="#E71224"/>
    </inkml:brush>
  </inkml:definitions>
  <inkml:trace contextRef="#ctx0" brushRef="#br0">55 16 7005 0 0,'-13'-5'-71'0'0,"-19"-6"269"0"0,32 11-184 0 0,-1 0 0 0 0,1 0 0 0 0,0 1 0 0 0,-1-1 0 0 0,1 0 0 0 0,-1 0-1 0 0,1 0 1 0 0,0 0 0 0 0,-1 0 0 0 0,1 1 0 0 0,-1-1 0 0 0,1 0 0 0 0,0 0 0 0 0,-1 0 0 0 0,1 1 0 0 0,0-1 0 0 0,0 0 0 0 0,-1 1 0 0 0,1-1 0 0 0,0 0-1 0 0,0 1 1 0 0,-1-1 0 0 0,1 0 0 0 0,0 1 0 0 0,0-1 0 0 0,0 0 0 0 0,-1 1 0 0 0,1-1 0 0 0,0 1 0 0 0,0-1 0 0 0,0 0 0 0 0,0 1 0 0 0,0-1 0 0 0,0 1-1 0 0,0-1 1 0 0,0 1 0 0 0,0-1 0 0 0,0 0 0 0 0,0 1 0 0 0,0-1 0 0 0,0 1 0 0 0,0-1 0 0 0,1 0 0 0 0,-1 1 0 0 0,5 18 584 0 0,10 12 162 0 0,1-1-1 0 0,1 0 0 0 0,28 36 0 0 0,2 2-167 0 0,-26-35-418 0 0,-1 0 1 0 0,-2 1 0 0 0,17 46-1 0 0,-34-76-298 0 0,0 1 0 0 0,0-1 0 0 0,0 1 0 0 0,-1-1 0 0 0,0 1 0 0 0,0-1 0 0 0,0 1 0 0 0,0-1-1 0 0,-1 1 1 0 0,1-1 0 0 0,-1 1 0 0 0,-1-1 0 0 0,1 0 0 0 0,0 1 0 0 0,-1-1 0 0 0,0 0 0 0 0,0 0-1 0 0,0 0 1 0 0,-6 7 0 0 0,6-5-1081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8:22.524"/>
    </inkml:context>
    <inkml:brush xml:id="br0">
      <inkml:brushProperty name="width" value="0.1" units="cm"/>
      <inkml:brushProperty name="height" value="0.1" units="cm"/>
      <inkml:brushProperty name="color" value="#E71224"/>
    </inkml:brush>
  </inkml:definitions>
  <inkml:trace contextRef="#ctx0" brushRef="#br0">1 130 8529 0 0,'12'-10'-65'0'0,"13"-11"304"0"0,-24 21-177 0 0,0-1 1 0 0,0 0-1 0 0,1 0 0 0 0,-1 1 0 0 0,0-1 1 0 0,0 1-1 0 0,1-1 0 0 0,-1 1 1 0 0,0-1-1 0 0,1 1 0 0 0,-1 0 0 0 0,0 0 1 0 0,1-1-1 0 0,-1 1 0 0 0,1 0 1 0 0,-1 0-1 0 0,3 1 0 0 0,0 33 902 0 0,0 8-542 0 0,-3 0-1 0 0,-2 0 0 0 0,-11 80 1 0 0,6-73-114 0 0,4-27-251 0 0,-1-1 1 0 0,-9 32-1 0 0,11-50-14 0 0,3-8-22 0 0,6-20-18 0 0,13-37 3 0 0,-2 1-11 0 0,3 1 0 0 0,2 1 0 0 0,3 1 0 0 0,64-101 0 0 0,-67 126-46 0 0,-22 43 51 0 0,-2 6 3 0 0,-2 20 2 0 0,2 0 0 0 0,1 0 0 0 0,2 0 0 0 0,10 49 0 0 0,-13-83-4 0 0,1-1 1 0 0,-1 1 0 0 0,0-1 0 0 0,1 1-1 0 0,-1-1 1 0 0,1 1 0 0 0,0-1-1 0 0,-1 1 1 0 0,1-1 0 0 0,0 0 0 0 0,0 1-1 0 0,0-1 1 0 0,0 0 0 0 0,0 0 0 0 0,0 0-1 0 0,0 0 1 0 0,0 1 0 0 0,1-2 0 0 0,1 3-1 0 0,-2-3 0 0 0,0 0 0 0 0,0 0 0 0 0,0 0-1 0 0,0 0 1 0 0,0 0 0 0 0,0 0-1 0 0,-1 0 1 0 0,1 0 0 0 0,0-1-1 0 0,0 1 1 0 0,0 0 0 0 0,0 0 0 0 0,0-1-1 0 0,0 1 1 0 0,-1-1 0 0 0,1 1-1 0 0,0-1 1 0 0,0 1 0 0 0,-1-1-1 0 0,1 1 1 0 0,0-1 0 0 0,0 0-1 0 0,-1 1 1 0 0,1-1 0 0 0,-1 0 0 0 0,1 1-1 0 0,-1-1 1 0 0,1 0 0 0 0,-1 0-1 0 0,1 0 1 0 0,-1 0 0 0 0,0 1-1 0 0,0-1 1 0 0,1-2 0 0 0,19-42 7 0 0,-8 18-7 0 0,1-1 0 0 0,1 2 1 0 0,1-1-1 0 0,20-24 0 0 0,-28 42-3 0 0,-2 2-6 0 0,1 1 0 0 0,0-1 0 0 0,0 1 0 0 0,0 0 0 0 0,10-7 1 0 0,-15 12 6 0 0,0 0 0 0 0,0 1 1 0 0,0-1-1 0 0,0 1 1 0 0,1-1-1 0 0,-1 1 0 0 0,0-1 1 0 0,0 1-1 0 0,1 0 1 0 0,-1-1-1 0 0,0 1 0 0 0,0 0 1 0 0,1 0-1 0 0,-1 0 0 0 0,0 0 1 0 0,1 0-1 0 0,-1 0 1 0 0,0 0-1 0 0,1 1 0 0 0,-1-1 1 0 0,0 0-1 0 0,0 1 1 0 0,1-1-1 0 0,-1 1 0 0 0,0-1 1 0 0,0 1-1 0 0,0 0 1 0 0,0 0-1 0 0,0-1 0 0 0,0 1 1 0 0,0 0-1 0 0,0 0 1 0 0,0 0-1 0 0,0 0 0 0 0,0 0 1 0 0,-1 0-1 0 0,1 0 1 0 0,0 0-1 0 0,-1 0 0 0 0,1 1 1 0 0,0-1-1 0 0,0 2 1 0 0,3 7-3 0 0,1 1 1 0 0,-1-1 0 0 0,-1 1 0 0 0,0 0 0 0 0,-1 0-1 0 0,2 20 1 0 0,-1 72 13 0 0,-3-80-4 0 0,0 23-524 0 0,-1 1 0 0 0,-3-1 1 0 0,-17 78-1 0 0,6-75-814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8:24.491"/>
    </inkml:context>
    <inkml:brush xml:id="br0">
      <inkml:brushProperty name="width" value="0.1" units="cm"/>
      <inkml:brushProperty name="height" value="0.1" units="cm"/>
      <inkml:brushProperty name="color" value="#E71224"/>
    </inkml:brush>
  </inkml:definitions>
  <inkml:trace contextRef="#ctx0" brushRef="#br0">3136 3 6813 0 0,'1'-1'904'0'0,"17"0"1542"0"0,-18 1-2344 0 0,1 0 0 0 0,-1 0-1 0 0,0-1 1 0 0,1 1 0 0 0,-1 0-1 0 0,1 0 1 0 0,-1 0 0 0 0,1 0-1 0 0,-1 1 1 0 0,1-1-1 0 0,-1 0 1 0 0,1 0 0 0 0,-1 0-1 0 0,1 0 1 0 0,-1 0 0 0 0,0 0-1 0 0,1 1 1 0 0,-1-1 0 0 0,1 0-1 0 0,-1 0 1 0 0,0 1 0 0 0,1-1-1 0 0,-1 0 1 0 0,0 1-1 0 0,1-1 1 0 0,-1 0 0 0 0,0 1-1 0 0,1-1 1 0 0,-1 0 0 0 0,0 1-1 0 0,1 0 1 0 0,4 3 1794 0 0,-2-2-1733 0 0,0 1 0 0 0,0-1 0 0 0,0 1 0 0 0,0 0-1 0 0,0 0 1 0 0,4 5 0 0 0,-1 6 11 0 0,0 0-1 0 0,0 1 1 0 0,-1 0-1 0 0,-1 0 0 0 0,4 31 1 0 0,1 83 378 0 0,-7-89-443 0 0,3 141 85 0 0,-21 203 0 0 0,10-331-151 0 0,-1 0 0 0 0,-3-1 0 0 0,-3 0 0 0 0,-1-1 0 0 0,-26 61 0 0 0,36-100-27 0 0,3-9-5 0 0,1-1 0 0 0,-1 1 0 0 0,0-1 1 0 0,0 0-1 0 0,1 1 0 0 0,-2-1 0 0 0,1 0 0 0 0,0 0 0 0 0,0 0 1 0 0,-1 0-1 0 0,1 0 0 0 0,-3 2 0 0 0,4-3 137 0 0,-1-1-85 0 0,0 1-1 0 0,0-1 1 0 0,0 1-1 0 0,0-1 1 0 0,0 0-1 0 0,0 1 1 0 0,0-1 0 0 0,0 0-1 0 0,-1 1 1 0 0,1-1-1 0 0,0 0 1 0 0,0 0-1 0 0,0 0 1 0 0,0 0 0 0 0,-1 0-1 0 0,1-1 1 0 0,-1 1-1 0 0,-39-3-82 0 0,23 1 116 0 0,-581-59-30 0 0,0-23-242 0 0,203 28 83 0 0,-223-10 79 0 0,-2 59 53 0 0,572 9-49 0 0,13-1-7 0 0,-47 8 0 0 0,77-8 14 0 0,1 0 0 0 0,0 1 0 0 0,0 0 0 0 0,0 0 1 0 0,1 0-1 0 0,-6 3 0 0 0,16-4-475 0 0,8-4-429 0 0,19-16-4243 0 0,-28 16 3804 0 0,-3-5-25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23.659"/>
    </inkml:context>
    <inkml:brush xml:id="br0">
      <inkml:brushProperty name="width" value="0.1" units="cm"/>
      <inkml:brushProperty name="height" value="0.1" units="cm"/>
      <inkml:brushProperty name="color" value="#E71224"/>
    </inkml:brush>
  </inkml:definitions>
  <inkml:trace contextRef="#ctx0" brushRef="#br0">24 350 5116 0 0,'5'-18'38'0'0,"2"-1"-1"0"0,0 1 0 0 0,1 0 0 0 0,10-17 0 0 0,-3 9 32 0 0,1 1-1 0 0,2 0 0 0 0,0 1 1 0 0,29-27-1 0 0,-24 30 112 0 0,37-40 882 0 0,-60 61-1020 0 0,1-1 0 0 0,-1 1 0 0 0,0-1 0 0 0,1 0 0 0 0,-1 1 0 0 0,1-1 0 0 0,-1 1 0 0 0,1-1 0 0 0,0 1 0 0 0,-1-1 0 0 0,1 1 0 0 0,-1-1 1 0 0,1 1-1 0 0,0 0 0 0 0,-1-1 0 0 0,1 1 0 0 0,0 0 0 0 0,-1 0 0 0 0,1-1 0 0 0,1 1 0 0 0,-2 1 7 0 0,-1 0-1 0 0,1 0 1 0 0,0 1 0 0 0,0-1 0 0 0,-1 0 0 0 0,1 0-1 0 0,-1 0 1 0 0,1 0 0 0 0,-1 0 0 0 0,1 0-1 0 0,-1 0 1 0 0,1-1 0 0 0,-1 1 0 0 0,0 0 0 0 0,0 0-1 0 0,-1 1 1 0 0,1 1 5 0 0,-1 1-1 0 0,0-1 1 0 0,1 1-1 0 0,-1 0 1 0 0,1-1-1 0 0,0 1 0 0 0,1 0 1 0 0,-1 0-1 0 0,0 6 1 0 0,0 41 617 0 0,1-45-620 0 0,24 353 1445 0 0,-1-88-1352 0 0,-23-241-124 0 0,0-1 0 0 0,-3 1 0 0 0,0 0 0 0 0,-2-1 1 0 0,-1 0-1 0 0,-1 0 0 0 0,-13 31 0 0 0,-2-5 58 0 0,-3-1 1 0 0,-49 79 0 0 0,67-122-93 0 0,-30 50-112 0 0,-35 78 1 0 0,65-127-239 0 0,-5 11-202 0 0,12-22 479 0 0,-1 0 1 0 0,1 0 0 0 0,0 0 0 0 0,-1-1 0 0 0,1 1 0 0 0,0 0-1 0 0,0 0 1 0 0,0 0 0 0 0,0 0 0 0 0,0 0 0 0 0,0-1 0 0 0,0 1-1 0 0,0 0 1 0 0,0 0 0 0 0,0 0 0 0 0,0 0 0 0 0,0 0-1 0 0,0-1 1 0 0,1 1 0 0 0,-1 0 0 0 0,1 1 0 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8:24.829"/>
    </inkml:context>
    <inkml:brush xml:id="br0">
      <inkml:brushProperty name="width" value="0.1" units="cm"/>
      <inkml:brushProperty name="height" value="0.1" units="cm"/>
      <inkml:brushProperty name="color" value="#E71224"/>
    </inkml:brush>
  </inkml:definitions>
  <inkml:trace contextRef="#ctx0" brushRef="#br0">356 58 8993 0 0,'14'-6'361'0'0,"0"0"0"0"0,-1 0 0 0 0,0-1 0 0 0,0-1 0 0 0,21-17 0 0 0,-68 33 1315 0 0,19-2-1638 0 0,1 0 1 0 0,0 1 0 0 0,1 1 0 0 0,0 0 0 0 0,0 1-1 0 0,1 1 1 0 0,-15 13 0 0 0,-69 85-46 0 0,96-108 7 0 0,-21 23-10 0 0,-1-1 1 0 0,-30 23-1 0 0,27-25 14 0 0,-43 47 0 0 0,66-65 25 0 0,0 1 0 0 0,0-1 1 0 0,1 1-1 0 0,-1-1 0 0 0,1 1 1 0 0,-1 0-1 0 0,1 0 0 0 0,0-1 0 0 0,0 1 1 0 0,0 0-1 0 0,1 0 0 0 0,-1 0 1 0 0,1 0-1 0 0,-1 0 0 0 0,1 0 1 0 0,1 5-1 0 0,-1-3 48 0 0,1 1-1 0 0,1-1 1 0 0,-1 0 0 0 0,1-1-1 0 0,0 1 1 0 0,0 0-1 0 0,0 0 1 0 0,0-1 0 0 0,4 5-1 0 0,7 8 192 0 0,0-1-1 0 0,1-1 1 0 0,29 26-1 0 0,-36-36-266 0 0,107 100-1277 0 0,-95-83 225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8:25.429"/>
    </inkml:context>
    <inkml:brush xml:id="br0">
      <inkml:brushProperty name="width" value="0.1" units="cm"/>
      <inkml:brushProperty name="height" value="0.1" units="cm"/>
      <inkml:brushProperty name="color" value="#E71224"/>
    </inkml:brush>
  </inkml:definitions>
  <inkml:trace contextRef="#ctx0" brushRef="#br0">450 140 8133 0 0,'2'-1'124'0'0,"-1"-1"0"0"0,1 1 0 0 0,-1-1 0 0 0,1 1 1 0 0,-1-1-1 0 0,0 0 0 0 0,1 0 0 0 0,-1 1 0 0 0,0-1 1 0 0,0 0-1 0 0,0 0 0 0 0,-1 0 0 0 0,1 0 0 0 0,0 0 1 0 0,-1 0-1 0 0,1-4 0 0 0,8-16 1252 0 0,-9 20-1335 0 0,1 1 0 0 0,0-1 0 0 0,0 0 0 0 0,0 1 0 0 0,-1-1 0 0 0,1 0 0 0 0,-1 1 0 0 0,1-1 0 0 0,-1 0 0 0 0,0 0 0 0 0,0 0 0 0 0,0 1 0 0 0,0-1 0 0 0,0 0 0 0 0,0 0 0 0 0,0 0 0 0 0,0 1 0 0 0,-1-1 0 0 0,1 0 0 0 0,-1 1 0 0 0,1-1 0 0 0,-1 0 0 0 0,0 1 0 0 0,0-1 0 0 0,0 0 0 0 0,0 1 0 0 0,0-1 0 0 0,0 1 0 0 0,0 0 0 0 0,-2-3 0 0 0,1 2-32 0 0,-1-1 0 0 0,0 1 0 0 0,0-1 0 0 0,0 1 0 0 0,0 0 0 0 0,0 0 0 0 0,0 0 0 0 0,0 0 0 0 0,0 1 0 0 0,-1-1 0 0 0,1 1 0 0 0,-1 0 0 0 0,1 0 0 0 0,-8-1 0 0 0,-16 1 82 0 0,-1 0 0 0 0,0 2 0 0 0,0 1 0 0 0,0 2 1 0 0,0 0-1 0 0,1 2 0 0 0,0 1 0 0 0,0 1 0 0 0,-48 22 0 0 0,68-26-52 0 0,-1 0-1 0 0,1 0 1 0 0,1 1 0 0 0,-1 0-1 0 0,1 1 1 0 0,0-1-1 0 0,0 1 1 0 0,-8 11-1 0 0,12-15-20 0 0,0 0 0 0 0,1 1 0 0 0,-1-1 0 0 0,1 1 0 0 0,0 0 0 0 0,0-1 0 0 0,0 1 0 0 0,0 0 0 0 0,0 0 0 0 0,0-1 0 0 0,1 1 0 0 0,-1 0 0 0 0,1 0 0 0 0,0 0 0 0 0,0 0-1 0 0,0 0 1 0 0,0 0 0 0 0,1 0 0 0 0,-1 0 0 0 0,1-1 0 0 0,0 1 0 0 0,0 0 0 0 0,0 0 0 0 0,0-1 0 0 0,0 1 0 0 0,0 0 0 0 0,4 4 0 0 0,3 4 50 0 0,1 0-1 0 0,0-1 1 0 0,1 0 0 0 0,0 0 0 0 0,0-1 0 0 0,1 0 0 0 0,21 12 0 0 0,4-1 36 0 0,49 19 1 0 0,-54-26-76 0 0,-1 1 1 0 0,0 2-1 0 0,31 21 0 0 0,-51-30-25 0 0,25 22 20 0 0,-33-27-23 0 0,0 0 0 0 0,0 0 0 0 0,0 1 1 0 0,-1-1-1 0 0,1 1 0 0 0,-1-1 1 0 0,0 1-1 0 0,1-1 0 0 0,-1 1 0 0 0,-1 0 1 0 0,1 0-1 0 0,0-1 0 0 0,0 6 0 0 0,1 7 22 0 0,-2-12-8 0 0,1 0-1 0 0,-1 0 0 0 0,0 0 0 0 0,1 0 1 0 0,-1 0-1 0 0,-1 0 0 0 0,1 0 0 0 0,-1 3 1 0 0,0-5-4 0 0,1 1 1 0 0,-1-1 0 0 0,0 1-1 0 0,0-1 1 0 0,0 1 0 0 0,0-1-1 0 0,0 0 1 0 0,0 0 0 0 0,-1 1 0 0 0,1-1-1 0 0,0 0 1 0 0,0 0 0 0 0,-1 0-1 0 0,1-1 1 0 0,-1 1 0 0 0,1 0-1 0 0,-1 0 1 0 0,-2 0 0 0 0,-9 3 7 0 0,-1-1 0 0 0,0-1 0 0 0,1 0 0 0 0,-1-1 0 0 0,0 0 0 0 0,0-1 1 0 0,-25-3-1 0 0,21 2-15 0 0,-13-1-104 0 0,0-1 1 0 0,0-1-1 0 0,0-2 0 0 0,0-1 1 0 0,-47-18-1 0 0,74 23-38 0 0,0 1 0 0 0,1-1 0 0 0,-1 0 0 0 0,1 0 0 0 0,-1-1 0 0 0,1 1 0 0 0,0-1 0 0 0,0 1 0 0 0,0-1 0 0 0,0 0 0 0 0,0 0 1 0 0,-2-5-1 0 0,4 6-17 0 0,0 0 0 0 0,0 0 1 0 0,0 0-1 0 0,0 0 1 0 0,1 0-1 0 0,-1 0 1 0 0,1 0-1 0 0,0 0 0 0 0,-1 0 1 0 0,1-1-1 0 0,0 1 1 0 0,0 0-1 0 0,0 0 1 0 0,1 0-1 0 0,-1-1 0 0 0,0 1 1 0 0,1 0-1 0 0,0 0 1 0 0,-1 0-1 0 0,1 0 1 0 0,0 0-1 0 0,0 0 0 0 0,0 0 1 0 0,2-2-1 0 0,9-15-1084 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8:25.767"/>
    </inkml:context>
    <inkml:brush xml:id="br0">
      <inkml:brushProperty name="width" value="0.1" units="cm"/>
      <inkml:brushProperty name="height" value="0.1" units="cm"/>
      <inkml:brushProperty name="color" value="#E71224"/>
    </inkml:brush>
  </inkml:definitions>
  <inkml:trace contextRef="#ctx0" brushRef="#br0">5 56 8297 0 0,'1'0'19'0'0,"-1"-1"0"0"0,1 0 0 0 0,-1 1 0 0 0,1-1 0 0 0,-1 0 0 0 0,1 0 0 0 0,-1 1 0 0 0,0-1 0 0 0,0 0 1 0 0,1 0-1 0 0,-1 0 0 0 0,0 1 0 0 0,0-1 0 0 0,0 0 0 0 0,0 0 0 0 0,0 0 0 0 0,0 0 0 0 0,0 1 0 0 0,0-1 0 0 0,0 0 0 0 0,0 0 0 0 0,0 0 0 0 0,-1 0 1 0 0,1 1-1 0 0,0-1 0 0 0,0 0 0 0 0,-1 0 0 0 0,1 0 0 0 0,-1 1 0 0 0,0-2 0 0 0,-4-15 767 0 0,5 17-752 0 0,0-1-1 0 0,0 1 0 0 0,0-1 1 0 0,0 1-1 0 0,0-1 0 0 0,0 1 1 0 0,0-1-1 0 0,0 1 0 0 0,0-1 1 0 0,0 1-1 0 0,1-1 0 0 0,-1 1 1 0 0,0-1-1 0 0,0 1 0 0 0,0 0 1 0 0,1-1-1 0 0,-1 1 0 0 0,0-1 0 0 0,1 1 1 0 0,-1 0-1 0 0,0-1 0 0 0,1 1 1 0 0,-1 0-1 0 0,0-1 0 0 0,1 1 1 0 0,-1 0-1 0 0,1-1 0 0 0,-1 1 1 0 0,1 0-1 0 0,-1 0 0 0 0,0 0 1 0 0,1-1-1 0 0,-1 1 0 0 0,1 0 1 0 0,-1 0-1 0 0,1 0 0 0 0,-1 0 1 0 0,1 0-1 0 0,-1 0 0 0 0,1 0 1 0 0,-1 0-1 0 0,1 0 0 0 0,-1 0 1 0 0,1 0-1 0 0,-1 0 0 0 0,1 1 1 0 0,-1-1-1 0 0,1 0 0 0 0,-1 0 1 0 0,1 1-1 0 0,1-1 106 0 0,1 1 0 0 0,-1 0 1 0 0,0 0-1 0 0,0 0 0 0 0,0 1 0 0 0,0-1 0 0 0,0 0 0 0 0,4 4 0 0 0,6 9 36 0 0,16 17 34 0 0,-2 0 0 0 0,-1 2-1 0 0,28 49 1 0 0,-46-70-178 0 0,2 6 20 0 0,12 27-1 0 0,-20-41-35 0 0,1 1 0 0 0,-1-1 1 0 0,0 1-1 0 0,0-1 0 0 0,0 1 0 0 0,0-1 0 0 0,-1 1 0 0 0,0-1 1 0 0,0 1-1 0 0,0 0 0 0 0,-1-1 0 0 0,0 6 0 0 0,1-9-7 0 0,-1 0-1 0 0,1-1 1 0 0,0 1-1 0 0,0 0 1 0 0,-1 0 0 0 0,1-1-1 0 0,-1 1 1 0 0,1 0-1 0 0,0-1 1 0 0,-1 1-1 0 0,1 0 1 0 0,-1-1-1 0 0,1 1 1 0 0,-1-1-1 0 0,0 1 1 0 0,1-1-1 0 0,-1 1 1 0 0,0-1 0 0 0,1 1-1 0 0,-1-1 1 0 0,0 0-1 0 0,1 1 1 0 0,-1-1-1 0 0,0 0 1 0 0,0 0-1 0 0,1 1 1 0 0,-2-1-1 0 0,0 0 3 0 0,0 0-1 0 0,0 0 1 0 0,0-1-1 0 0,0 1 0 0 0,-1 0 1 0 0,1-1-1 0 0,0 1 0 0 0,0-1 1 0 0,0 0-1 0 0,-2-1 1 0 0,-2-1-3 0 0,0-1 1 0 0,0 0-1 0 0,0 0 1 0 0,0 0-1 0 0,-7-7 1 0 0,10 6-4 0 0,-1 0 0 0 0,1 0 0 0 0,0 0 0 0 0,0-1 0 0 0,0 1 0 0 0,1-1 0 0 0,-1 1 1 0 0,1-1-1 0 0,1 0 0 0 0,-1 0 0 0 0,1 0 0 0 0,0 0 0 0 0,1 0 0 0 0,-1 0 0 0 0,1 0 0 0 0,0 0 1 0 0,1 0-1 0 0,-1 0 0 0 0,1 0 0 0 0,2-8 0 0 0,1 0-7 0 0,0-1 0 0 0,1 1 0 0 0,1-1 1 0 0,0 1-1 0 0,1 1 0 0 0,0-1 0 0 0,10-12 0 0 0,-12 19 23 0 0,0 1-1 0 0,0 0 1 0 0,1 0-1 0 0,-1 0 1 0 0,10-6-1 0 0,-13 10-120 0 0,1 0-1 0 0,0 0 1 0 0,0 1 0 0 0,0-1 0 0 0,0 1-1 0 0,0-1 1 0 0,1 1 0 0 0,-1 0-1 0 0,0 0 1 0 0,0 0 0 0 0,1 1-1 0 0,-1-1 1 0 0,1 1 0 0 0,-1 0-1 0 0,4 0 1 0 0,9 6-2879 0 0,-11-3 1637 0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8:26.119"/>
    </inkml:context>
    <inkml:brush xml:id="br0">
      <inkml:brushProperty name="width" value="0.1" units="cm"/>
      <inkml:brushProperty name="height" value="0.1" units="cm"/>
      <inkml:brushProperty name="color" value="#E71224"/>
    </inkml:brush>
  </inkml:definitions>
  <inkml:trace contextRef="#ctx0" brushRef="#br0">0 140 6941 0 0,'1'-4'257'0'0,"0"0"-1"0"0,1 0 1 0 0,0 0 0 0 0,-1 0 0 0 0,1 0 0 0 0,1 0 0 0 0,-1 0 0 0 0,0 1-1 0 0,1-1 1 0 0,6-5 0 0 0,-9 8-199 0 0,0 1-1 0 0,1 0 1 0 0,-1 0 0 0 0,1-1-1 0 0,-1 1 1 0 0,1 0-1 0 0,-1 0 1 0 0,1-1 0 0 0,-1 1-1 0 0,1 0 1 0 0,0 0 0 0 0,-1 0-1 0 0,1 0 1 0 0,-1 0-1 0 0,1 0 1 0 0,-1 0 0 0 0,1 0-1 0 0,-1 0 1 0 0,1 0-1 0 0,-1 0 1 0 0,1 1 0 0 0,-1-1-1 0 0,1 0 1 0 0,-1 0-1 0 0,1 0 1 0 0,-1 1 0 0 0,2-1-1 0 0,12 15 685 0 0,5 17-241 0 0,20 57 405 0 0,-11-22-457 0 0,49 83 0 0 0,-71-141-431 0 0,0 0 0 0 0,0-1 0 0 0,0 0-1 0 0,16 15 1 0 0,-22-23-7 0 0,1 0 0 0 0,-1 1 0 0 0,1-1 0 0 0,-1 0-1 0 0,1 0 1 0 0,-1 1 0 0 0,1-1 0 0 0,-1 0 0 0 0,1 0 0 0 0,-1 0-1 0 0,1 0 1 0 0,-1 1 0 0 0,1-1 0 0 0,-1 0 0 0 0,1 0-1 0 0,0 0 1 0 0,-1 0 0 0 0,1 0 0 0 0,-1 0 0 0 0,1 0 0 0 0,-1-1-1 0 0,1 1 1 0 0,-1 0 0 0 0,1 0 0 0 0,-1 0 0 0 0,1 0-1 0 0,-1-1 1 0 0,1 1 0 0 0,-1 0 0 0 0,1-1 0 0 0,-1 1 0 0 0,1 0-1 0 0,-1-1 1 0 0,0 1 0 0 0,1 0 0 0 0,-1-1 0 0 0,0 1-1 0 0,1-1 1 0 0,-1 1 0 0 0,0-1 0 0 0,1 1 0 0 0,-1-1 0 0 0,0 1-1 0 0,0-1 1 0 0,13-28 335 0 0,-11 23-233 0 0,18-50 314 0 0,-3 0-1 0 0,11-59 0 0 0,-15 55-62 0 0,34-97 0 0 0,-46 156-362 0 0,-1 0 0 0 0,1 0 0 0 0,-1-1 0 0 0,1 1 0 0 0,-1 0 0 0 0,1 0 0 0 0,0 0 0 0 0,-1 0 0 0 0,1 0 0 0 0,0 0 0 0 0,0 0 0 0 0,1-2 0 0 0,-1 3-11 0 0,-1 0 0 0 0,0 0-1 0 0,1 0 1 0 0,-1 0 0 0 0,0 0-1 0 0,0 0 1 0 0,1 1 0 0 0,-1-1 0 0 0,0 0-1 0 0,0 0 1 0 0,1 0 0 0 0,-1 0-1 0 0,0 0 1 0 0,0 0 0 0 0,0 1-1 0 0,1-1 1 0 0,-1 0 0 0 0,0 0 0 0 0,0 0-1 0 0,0 1 1 0 0,0-1 0 0 0,1 0-1 0 0,-1 0 1 0 0,0 1 0 0 0,0-1 0 0 0,0 0-1 0 0,0 0 1 0 0,0 1 0 0 0,0-1-1 0 0,0 0 1 0 0,0 0 0 0 0,0 1-1 0 0,0-1 1 0 0,0 0 0 0 0,0 1 0 0 0,5 38-1515 0 0,-5-36 1323 0 0,0 21-1037 0 0,-2 1-370 0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8:26.827"/>
    </inkml:context>
    <inkml:brush xml:id="br0">
      <inkml:brushProperty name="width" value="0.1" units="cm"/>
      <inkml:brushProperty name="height" value="0.1" units="cm"/>
      <inkml:brushProperty name="color" value="#E71224"/>
    </inkml:brush>
  </inkml:definitions>
  <inkml:trace contextRef="#ctx0" brushRef="#br0">1891 379 5817 0 0,'2'-20'209'0'0,"-1"0"1"0"0,-2-1-1 0 0,0 1 1 0 0,0 0 0 0 0,-7-27-1 0 0,5 36 16 0 0,-1 0 0 0 0,1 0 0 0 0,-2 1-1 0 0,1-1 1 0 0,-2 1 0 0 0,1 0-1 0 0,-1 1 1 0 0,-1-1 0 0 0,0 1 0 0 0,-15-16-1 0 0,11 15 28 0 0,-1 0 0 0 0,1 1-1 0 0,-2 0 1 0 0,1 1-1 0 0,-1 1 1 0 0,-1 0 0 0 0,1 0-1 0 0,-22-7 1 0 0,14 8-61 0 0,1 1-1 0 0,-1 1 1 0 0,0 1 0 0 0,0 0-1 0 0,-31 2 1 0 0,8 3-49 0 0,0 2 0 0 0,0 2 0 0 0,1 3 0 0 0,0 1 0 0 0,-52 19 0 0 0,34-6 21 0 0,1 3 1 0 0,-104 62-1 0 0,-101 87 115 0 0,242-159-256 0 0,-315 233 463 0 0,306-224-399 0 0,2 1 0 0 0,0 2 0 0 0,2 0 0 0 0,2 2 0 0 0,0 1 0 0 0,-38 62 0 0 0,54-75-33 0 0,1 0 0 0 0,1 0 0 0 0,0 1 0 0 0,2 0 0 0 0,0 0 0 0 0,-4 31 0 0 0,8-34-14 0 0,1 0 0 0 0,0 0 0 0 0,1 0 0 0 0,1 0-1 0 0,1 0 1 0 0,0 0 0 0 0,1 0 0 0 0,1-1 0 0 0,6 18 0 0 0,2-4 0 0 0,1-1 0 0 0,1 0 0 0 0,1-1 0 0 0,2 0 0 0 0,1-2 1 0 0,1 0-1 0 0,1-1 0 0 0,31 30 0 0 0,14 5-2 0 0,124 86 0 0 0,-133-107-33 0 0,1-2 0 0 0,2-3 0 0 0,1-2 0 0 0,85 30 0 0 0,-101-46-6 0 0,1-2 0 0 0,0-2 0 0 0,0-2-1 0 0,1-2 1 0 0,0-2 0 0 0,1-2-1 0 0,53-3 1 0 0,-70-2-20 0 0,0-2-1 0 0,-1-1 1 0 0,0-1-1 0 0,0-1 1 0 0,-1-2-1 0 0,0-1 1 0 0,0-1-1 0 0,-1-1 1 0 0,-1-2-1 0 0,0-1 1 0 0,0 0 0 0 0,-2-2-1 0 0,0-1 1 0 0,-1-1-1 0 0,-1-1 1 0 0,32-37-1 0 0,-16 8-61 0 0,-3-1-1 0 0,-2-2 0 0 0,-2-1 1 0 0,-2-1-1 0 0,24-69 0 0 0,-26 51 41 0 0,-4-1 0 0 0,-3-2 0 0 0,18-130 0 0 0,-34 168 46 0 0,-1 0 0 0 0,-2 0 0 0 0,-2 0-1 0 0,-1 0 1 0 0,-12-59 0 0 0,9 72 4 0 0,-2-1-1 0 0,0 1 0 0 0,-2 0 1 0 0,-1 1-1 0 0,-1 0 1 0 0,-1 0-1 0 0,0 2 1 0 0,-2-1-1 0 0,-17-20 0 0 0,5 13-6 0 0,-1 1-1 0 0,-1 1 0 0 0,-2 2 1 0 0,0 1-1 0 0,-63-38 0 0 0,22 23-290 0 0,-133-54-1 0 0,189 87 29 0 0,0 1 0 0 0,-1 0 0 0 0,1 1 0 0 0,-19-2 0 0 0,30 5 48 0 0,0 1 1 0 0,0-1 0 0 0,-1 1 0 0 0,1 0 0 0 0,0 0-1 0 0,0 1 1 0 0,0 0 0 0 0,0-1 0 0 0,-1 1 0 0 0,1 1 0 0 0,0-1-1 0 0,1 0 1 0 0,-1 1 0 0 0,0 0 0 0 0,0 0 0 0 0,1 0-1 0 0,-1 1 1 0 0,1-1 0 0 0,-1 1 0 0 0,1-1 0 0 0,-4 6 0 0 0,-7 11-1290 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8:30.551"/>
    </inkml:context>
    <inkml:brush xml:id="br0">
      <inkml:brushProperty name="width" value="0.1" units="cm"/>
      <inkml:brushProperty name="height" value="0.1" units="cm"/>
      <inkml:brushProperty name="color" value="#E71224"/>
    </inkml:brush>
  </inkml:definitions>
  <inkml:trace contextRef="#ctx0" brushRef="#br0">513 266 9401 0 0,'0'-5'31'0'0,"-1"0"1"0"0,1 0-1 0 0,1 1 1 0 0,-1-1-1 0 0,1 0 1 0 0,-1 1-1 0 0,2-1 1 0 0,-1 0-1 0 0,0 1 1 0 0,4-9-1 0 0,-2 8 622 0 0,-1-1 0 0 0,-1 1 0 0 0,1-1-1 0 0,-1 1 1 0 0,1-11 0 0 0,-3 27-343 0 0,0 0-1 0 0,-1 0 1 0 0,-1-1 0 0 0,0 1-1 0 0,0-1 1 0 0,-6 11 0 0 0,-33 70-152 0 0,36-78 14 0 0,-38 81 124 0 0,-24 45-158 0 0,109-212 106 0 0,44-84-199 0 0,-71 126-51 0 0,0-1 0 0 0,-2 0-1 0 0,10-46 1 0 0,-20 67 3 0 0,2-8-8 0 0,0-1 1 0 0,2 1-1 0 0,0 0 0 0 0,10-21 0 0 0,-16 40 11 0 0,0 0 0 0 0,0-1 0 0 0,1 1 0 0 0,-1 0 1 0 0,0 0-1 0 0,0 0 0 0 0,0 0 0 0 0,0 0 0 0 0,0-1 0 0 0,0 1 0 0 0,0 0 0 0 0,0 0 1 0 0,0 0-1 0 0,1 0 0 0 0,-1-1 0 0 0,0 1 0 0 0,0 0 0 0 0,0 0 0 0 0,0 0 0 0 0,0-1 1 0 0,0 1-1 0 0,0 0 0 0 0,0 0 0 0 0,0 0 0 0 0,0 0 0 0 0,0-1 0 0 0,-1 1 0 0 0,1 0 1 0 0,0 0-1 0 0,0 0 0 0 0,0 0 0 0 0,0-1 0 0 0,0 1 0 0 0,0 0 0 0 0,0 0 0 0 0,0 0 1 0 0,0 0-1 0 0,-1 0 0 0 0,1-1 0 0 0,0 1 0 0 0,0 0 0 0 0,0 0 0 0 0,0 0 0 0 0,0 0 1 0 0,-1 0-1 0 0,1 0 0 0 0,0 0 0 0 0,0 0 0 0 0,0-1 0 0 0,0 1 0 0 0,-1 0 0 0 0,1 0 1 0 0,0 0-1 0 0,0 0 0 0 0,0 0 0 0 0,0 0 0 0 0,-1 0 0 0 0,1 0 0 0 0,-17 3 17 0 0,16-3-15 0 0,0 0 0 0 0,0 1 0 0 0,-1-1 0 0 0,1 0 0 0 0,0 0 0 0 0,-1 0 0 0 0,1 1 0 0 0,-1-1-1 0 0,1-1 1 0 0,0 1 0 0 0,-3 0 0 0 0,-8-29 16 0 0,9 27-21 0 0,1 0 0 0 0,-1 0-1 0 0,0 0 1 0 0,1 0 0 0 0,-1 0 0 0 0,0 1-1 0 0,0-1 1 0 0,0 1 0 0 0,0 0-1 0 0,-1 0 1 0 0,1 0 0 0 0,0 1 0 0 0,0-1-1 0 0,-1 1 1 0 0,1-1 0 0 0,0 1-1 0 0,-1 0 1 0 0,-3 1 0 0 0,-8 0 11 0 0,0 1 0 0 0,-25 7 1 0 0,31-7-15 0 0,-16 5 8 0 0,0 1 0 0 0,0 1 0 0 0,1 1 1 0 0,0 1-1 0 0,1 1 0 0 0,0 1 0 0 0,1 1 0 0 0,-40 33 0 0 0,49-36 8 0 0,1 0 0 0 0,1 1 0 0 0,0 1 0 0 0,1-1 0 0 0,0 2 0 0 0,1-1 0 0 0,0 1 0 0 0,2 0 0 0 0,-1 1-1 0 0,2 0 1 0 0,0 0 0 0 0,0 1 0 0 0,2 0 0 0 0,0 0 0 0 0,-3 25 0 0 0,6-36 14 0 0,1 1 0 0 0,0-1 0 0 0,0 0 0 0 0,1 0 1 0 0,0 1-1 0 0,-1-1 0 0 0,2 0 0 0 0,-1 0 0 0 0,0 0 0 0 0,1 0 0 0 0,0 0 0 0 0,0 0 0 0 0,1-1 1 0 0,0 1-1 0 0,-1-1 0 0 0,1 1 0 0 0,1-1 0 0 0,-1 0 0 0 0,0 0 0 0 0,1-1 0 0 0,0 1 1 0 0,0-1-1 0 0,6 5 0 0 0,-1-3 15 0 0,0 0 0 0 0,0-1 1 0 0,0 0-1 0 0,0 0 0 0 0,1-1 0 0 0,-1 0 1 0 0,1-1-1 0 0,0 0 0 0 0,0 0 0 0 0,0-1 1 0 0,14 0-1 0 0,3-2-22 0 0,-1-1 1 0 0,1-1-1 0 0,-1-2 1 0 0,1 0 0 0 0,-1-2-1 0 0,-1 0 1 0 0,44-20-1 0 0,-62 23-21 0 0,0 0 0 0 0,0 0 0 0 0,0-1 0 0 0,-1 1 0 0 0,0-2 0 0 0,0 1 0 0 0,0-1 0 0 0,0 1 0 0 0,-1-2 0 0 0,0 1 0 0 0,0 0 0 0 0,-1-1-1 0 0,0 0 1 0 0,0 0 0 0 0,0-1 0 0 0,3-8 0 0 0,0-10-38 0 0,0 1 0 0 0,-1-1-1 0 0,3-42 1 0 0,-2 15-32 0 0,-6 45 62 0 0,1 1-1 0 0,-1-1 1 0 0,-1 0-1 0 0,1 1 1 0 0,-1-1 0 0 0,-1 0-1 0 0,0 1 1 0 0,-2-14 0 0 0,0 26-52 0 0,0 0 0 0 0,1 1 0 0 0,-1 0 0 0 0,2-1 1 0 0,-1 1-1 0 0,-1 6 0 0 0,0 16 92 0 0,1 0 0 0 0,1 0 0 0 0,2 0 0 0 0,1 0 0 0 0,1 0 0 0 0,1-1 0 0 0,1 1 1 0 0,14 40-1 0 0,-18-64-79 0 0,0-1 1 0 0,1 1 0 0 0,-1-1 0 0 0,1 0 0 0 0,0 0-1 0 0,0 0 1 0 0,0 0 0 0 0,0 0 0 0 0,1 0 0 0 0,-1 0-1 0 0,1-1 1 0 0,0 1 0 0 0,-1-1 0 0 0,1 0 0 0 0,0 0-1 0 0,0 0 1 0 0,1 0 0 0 0,-1-1 0 0 0,0 1 0 0 0,5 1-1 0 0,-4-2-129 0 0,0-1-1 0 0,0 1 0 0 0,0-1 0 0 0,0 0 0 0 0,1 0 0 0 0,-1 0 1 0 0,0 0-1 0 0,0-1 0 0 0,-1 0 0 0 0,1 0 0 0 0,0 0 1 0 0,0 0-1 0 0,0-1 0 0 0,0 1 0 0 0,-1-1 0 0 0,1 0 0 0 0,-1 0 1 0 0,5-4-1 0 0,-2 2-77 0 0,0-1 0 0 0,-1 0 0 0 0,1-1 1 0 0,-1 1-1 0 0,-1-1 0 0 0,1 0 0 0 0,-1 0 0 0 0,0-1 0 0 0,0 1 0 0 0,5-14 1 0 0,0-4 151 0 0,10-47 0 0 0,-1 0 1383 0 0,-11 61-80 0 0,-3 16-601 0 0,3 29-339 0 0,-3-12-54 0 0,68 270 653 0 0,-65-267-828 0 0,-1-4 8 0 0,0 0 0 0 0,-1 0 0 0 0,2 39 0 0 0,-6-45 9 0 0,-1-14-34 0 0,1 0 0 0 0,-1 0 0 0 0,1 0 0 0 0,-1 0 0 0 0,0 0 0 0 0,0 1 0 0 0,0-1 0 0 0,0 0 0 0 0,-1 0 0 0 0,1 0 0 0 0,-1 0 0 0 0,1 0 0 0 0,-1 0 0 0 0,1 0 0 0 0,-1 0 0 0 0,0 0 0 0 0,0 0 0 0 0,0 0 0 0 0,0 0 0 0 0,-1 0 0 0 0,1-1 0 0 0,0 1 0 0 0,-3 2 0 0 0,4-4-7 0 0,-1 0 0 0 0,0 0 0 0 0,1 0 0 0 0,-1 0 0 0 0,0 0 0 0 0,1 0 0 0 0,-1 0 0 0 0,0 0 0 0 0,1-1 0 0 0,-1 1 0 0 0,0 0-1 0 0,1 0 1 0 0,-1 0 0 0 0,0-1 0 0 0,1 1 0 0 0,-1 0 0 0 0,1-1 0 0 0,-1 1 0 0 0,0-1 0 0 0,1 1 0 0 0,-1 0 0 0 0,1-1 0 0 0,-1 1 0 0 0,1-1-1 0 0,0 1 1 0 0,-1-1 0 0 0,1 0 0 0 0,-1 1 0 0 0,1-2 0 0 0,-12-18 88 0 0,8 7-102 0 0,0 1 1 0 0,1-1 0 0 0,1 1-1 0 0,0-1 1 0 0,1 0 0 0 0,0 0-1 0 0,2-18 1 0 0,13-96-103 0 0,-8 90 95 0 0,16-99-44 0 0,9-74 34 0 0,-29 184 43 0 0,-2 26-18 0 0,0 0-1 0 0,0 0 0 0 0,0 0 1 0 0,1-1-1 0 0,-1 1 0 0 0,0 0 1 0 0,0 0-1 0 0,0 0 0 0 0,0 0 1 0 0,0-1-1 0 0,1 1 0 0 0,-1 0 0 0 0,0 0 1 0 0,0 0-1 0 0,0 0 0 0 0,1 0 1 0 0,-1 0-1 0 0,0-1 0 0 0,0 1 1 0 0,0 0-1 0 0,1 0 0 0 0,-1 0 1 0 0,0 0-1 0 0,0 0 0 0 0,0 0 1 0 0,1 0-1 0 0,-1 0 0 0 0,0 0 0 0 0,0 0 1 0 0,1 0-1 0 0,-1 0 0 0 0,0 0 1 0 0,0 0-1 0 0,0 0 0 0 0,1 0 1 0 0,-1 1-1 0 0,0-1 0 0 0,0 0 1 0 0,0 0-1 0 0,1 0 0 0 0,-1 0 1 0 0,0 0-1 0 0,0 0 0 0 0,0 1 1 0 0,0-1-1 0 0,1 0 0 0 0,-1 0 0 0 0,0 0 1 0 0,0 0-1 0 0,0 1 0 0 0,0-1 1 0 0,0 0-1 0 0,0 0 0 0 0,1 0 1 0 0,-1 1-1 0 0,12 9-61 0 0,3 10 40 0 0,0 1-1 0 0,24 42 1 0 0,-35-54 24 0 0,0-1 0 0 0,0 1 0 0 0,-1-1 0 0 0,-1 1 0 0 0,1 0 0 0 0,-1 0 0 0 0,-1 1-1 0 0,0-1 1 0 0,0 0 0 0 0,-1 0 0 0 0,-1 14 0 0 0,-1-3 12 0 0,2-15-10 0 0,0 0 0 0 0,0 0 0 0 0,-1 0 0 0 0,0 0 0 0 0,0 0 0 0 0,0 0 0 0 0,-1 0 1 0 0,0 0-1 0 0,0 0 0 0 0,0-1 0 0 0,-5 9 0 0 0,-14 18-408 0 0,18-20-1464 0 0,24-13-5346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8:31.031"/>
    </inkml:context>
    <inkml:brush xml:id="br0">
      <inkml:brushProperty name="width" value="0.1" units="cm"/>
      <inkml:brushProperty name="height" value="0.1" units="cm"/>
      <inkml:brushProperty name="color" value="#E71224"/>
    </inkml:brush>
  </inkml:definitions>
  <inkml:trace contextRef="#ctx0" brushRef="#br0">0 193 4488 0 0,'10'-19'348'0'0,"-8"15"-75"0"0,-1 0 1 0 0,1 0-1 0 0,0 1 1 0 0,0 0-1 0 0,1-1 0 0 0,4-4 1 0 0,-7 8-165 0 0,1 1-1 0 0,0-1 1 0 0,0 1-1 0 0,0-1 1 0 0,-1 1-1 0 0,1-1 1 0 0,0 1 0 0 0,0 0-1 0 0,-1-1 1 0 0,1 1-1 0 0,0 0 1 0 0,-1-1-1 0 0,1 1 1 0 0,-1 0 0 0 0,1 0-1 0 0,-1 0 1 0 0,0 0-1 0 0,1 0 1 0 0,-1-1-1 0 0,0 1 1 0 0,1 1 0 0 0,10 26 884 0 0,1 8-741 0 0,-1 0 0 0 0,-3 2 1 0 0,0-1-1 0 0,-3 1 0 0 0,-1 0 0 0 0,-2 0 0 0 0,-3 55 0 0 0,-10-39 245 0 0,11-51-342 0 0,-2-8-29 0 0,0-6-28 0 0,-2-16-73 0 0,-1-57 0 0 0,4 28-15 0 0,-1 40 1 0 0,-4-154-39 0 0,6 139 83 0 0,2 0-1 0 0,1 0 0 0 0,10-42 1 0 0,0 36 206 0 0,-13 35-231 0 0,1 1 0 0 0,0-1 0 0 0,0 0 1 0 0,0 0-1 0 0,0 1 0 0 0,0-1 0 0 0,0 0 0 0 0,1 1 1 0 0,-1 0-1 0 0,0-1 0 0 0,1 1 0 0 0,-1 0 1 0 0,1-1-1 0 0,-1 1 0 0 0,1 0 0 0 0,2-1 1 0 0,-3 2-29 0 0,1 0 0 0 0,-1 0 0 0 0,0 0 1 0 0,0 0-1 0 0,0 1 0 0 0,1-1 0 0 0,-1 0 1 0 0,0 1-1 0 0,0-1 0 0 0,0 0 0 0 0,0 1 1 0 0,0 0-1 0 0,0-1 0 0 0,0 1 0 0 0,0 0 1 0 0,0-1-1 0 0,0 1 0 0 0,2 2 0 0 0,18 18-2 0 0,-18-17 2 0 0,5 5 9 0 0,-1 0-1 0 0,0 1 1 0 0,-1 0 0 0 0,0 0 0 0 0,-1 0 0 0 0,0 1 0 0 0,0 0 0 0 0,4 16 0 0 0,-8-22-17 0 0,0-1 0 0 0,0 1 0 0 0,-1 0 0 0 0,1 0 0 0 0,-1 0 0 0 0,0-1 1 0 0,0 1-1 0 0,-1 0 0 0 0,0 0 0 0 0,-1 6 0 0 0,1-8-19 0 0,0 0 0 0 0,-1 0 0 0 0,1 0 0 0 0,-1-1 0 0 0,1 1 0 0 0,-1 0 0 0 0,0-1 0 0 0,0 1 0 0 0,0-1 0 0 0,0 1 0 0 0,-1-1 0 0 0,1 0 0 0 0,-1 0 0 0 0,1 0 0 0 0,-1-1 1 0 0,0 1-1 0 0,-2 1 0 0 0,-14 4-1458 0 0,10-4-720 0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8:32.534"/>
    </inkml:context>
    <inkml:brush xml:id="br0">
      <inkml:brushProperty name="width" value="0.1" units="cm"/>
      <inkml:brushProperty name="height" value="0.1" units="cm"/>
      <inkml:brushProperty name="color" value="#E71224"/>
    </inkml:brush>
  </inkml:definitions>
  <inkml:trace contextRef="#ctx0" brushRef="#br0">1 672 6721 0 0,'18'-7'89'0'0,"-16"6"49"0"0,0 1 0 0 0,1-1 0 0 0,-1 0-1 0 0,0 0 1 0 0,0 0 0 0 0,0 0 0 0 0,0 0-1 0 0,3-3 1 0 0,5-4 1970 0 0,-10 8-2078 0 0,1 0 0 0 0,-1 0 0 0 0,0 0 0 0 0,1 0 1 0 0,-1 0-1 0 0,0 0 0 0 0,0 0 0 0 0,1 0 0 0 0,-1 0 1 0 0,0 0-1 0 0,0 0 0 0 0,1 0 0 0 0,-1 0 0 0 0,0 0 1 0 0,1 1-1 0 0,-1-1 0 0 0,0 0 0 0 0,0 0 0 0 0,1 0 0 0 0,-1 0 1 0 0,0 0-1 0 0,0 1 0 0 0,0-1 0 0 0,1 0 0 0 0,-1 0 1 0 0,0 0-1 0 0,0 1 0 0 0,0-1 0 0 0,0 0 0 0 0,1 0 1 0 0,-1 0-1 0 0,0 1 0 0 0,0-1 0 0 0,0 0 0 0 0,0 0 1 0 0,0 1-1 0 0,0-1 0 0 0,26 53 658 0 0,-11-24-250 0 0,17 47 0 0 0,-24-55-361 0 0,-4-12-58 0 0,-1-1 0 0 0,0 0-1 0 0,-1 1 1 0 0,0-1 0 0 0,-1 1 0 0 0,2 10-1 0 0,-3-19-4 0 0,0 0-1 0 0,0 1 1 0 0,0-1-1 0 0,0 0 1 0 0,0 1 0 0 0,0-1-1 0 0,0 0 1 0 0,0 1-1 0 0,0-1 1 0 0,0 0 0 0 0,0 0-1 0 0,0 1 1 0 0,0-1-1 0 0,0 0 1 0 0,0 1-1 0 0,0-1 1 0 0,-1 0 0 0 0,1 1-1 0 0,0-1 1 0 0,0 0-1 0 0,0 0 1 0 0,0 1-1 0 0,0-1 1 0 0,-1 0 0 0 0,1 1-1 0 0,0-1 1 0 0,0 0-1 0 0,-1 0 1 0 0,1 0-1 0 0,0 1 1 0 0,0-1 0 0 0,-1 0-1 0 0,1 0 1 0 0,-10-6 343 0 0,-7-19 24 0 0,15 23-363 0 0,-12-24 1 0 0,1 0 0 0 0,1-1 0 0 0,1 0 0 0 0,-14-53 1 0 0,19 54-2 0 0,1 0 1 0 0,1-1 0 0 0,2 0 0 0 0,1 0-1 0 0,0 0 1 0 0,2 0 0 0 0,1 0 0 0 0,7-28-1 0 0,-1 11 26 0 0,3 1-1 0 0,2 0 0 0 0,1 1 0 0 0,23-44 0 0 0,-30 71-14 0 0,1 0-1 0 0,0 0 1 0 0,1 1 0 0 0,1 1-1 0 0,0-1 1 0 0,1 1-1 0 0,21-19 1 0 0,-28 29-23 0 0,-1 0 0 0 0,1-1 0 0 0,0 2 0 0 0,1-1 0 0 0,-1 0 0 0 0,1 1 0 0 0,-1 0 0 0 0,1 0 0 0 0,0 0 0 0 0,-1 1 0 0 0,1-1 0 0 0,0 1 1 0 0,0 0-1 0 0,0 1 0 0 0,0-1 0 0 0,0 1 0 0 0,0 0 0 0 0,0 0 0 0 0,0 1 0 0 0,0-1 0 0 0,0 1 0 0 0,0 0 0 0 0,0 1 0 0 0,0-1 0 0 0,-1 1 0 0 0,1 0 0 0 0,0 0 0 0 0,-1 0 0 0 0,7 5 0 0 0,1 2-4 0 0,-1 1 0 0 0,0-1 0 0 0,0 2 0 0 0,-1-1 0 0 0,-1 2 0 0 0,0-1 0 0 0,0 1 0 0 0,-1 0 0 0 0,-1 1 0 0 0,0 0 0 0 0,-1 0 0 0 0,0 1 0 0 0,4 13 0 0 0,-4-6 2 0 0,0-1 0 0 0,-1 1-1 0 0,-2 0 1 0 0,0 0-1 0 0,-1 0 1 0 0,-1 1-1 0 0,-1-1 1 0 0,-3 29-1 0 0,1-41-1 0 0,0 0 0 0 0,0 0 0 0 0,0 0 0 0 0,-1 0-1 0 0,-1 0 1 0 0,0-1 0 0 0,0 1 0 0 0,0-1 0 0 0,-1 0 0 0 0,0 0-1 0 0,-1-1 1 0 0,0 0 0 0 0,-9 9 0 0 0,6-8 5 0 0,0 0 0 0 0,0-1-1 0 0,-1 0 1 0 0,0-1 0 0 0,0 0 0 0 0,0-1 0 0 0,-1 0 0 0 0,0-1 0 0 0,0 0 0 0 0,-14 3 0 0 0,17-5-3 0 0,-10 3 15 0 0,-1-1 0 0 0,0 0 0 0 0,-25 0 0 0 0,60-18 29 0 0,-14 13-53 0 0,1 0 1 0 0,0 0-1 0 0,0 1 1 0 0,0-1-1 0 0,0 1 0 0 0,0 0 1 0 0,0 0-1 0 0,0 0 1 0 0,-1 0-1 0 0,1 1 1 0 0,0-1-1 0 0,0 1 1 0 0,0 0-1 0 0,0 0 0 0 0,-1 0 1 0 0,1 0-1 0 0,0 0 1 0 0,-1 0-1 0 0,1 1 1 0 0,-1-1-1 0 0,4 3 1 0 0,1 1-2 0 0,0 0 0 0 0,0 0 1 0 0,-1 1-1 0 0,0 0 0 0 0,0 0 0 0 0,6 9 1 0 0,6 10 4 0 0,42 65 86 0 0,-53-80-89 0 0,-1 1 0 0 0,1-1-1 0 0,1 0 1 0 0,0-1 0 0 0,0 0-1 0 0,1 0 1 0 0,11 8-1 0 0,-17-15-80 0 0,0 0-1 0 0,-1 0 0 0 0,2 0 1 0 0,-1 0-1 0 0,0-1 0 0 0,0 0 1 0 0,1 1-1 0 0,-1-1 0 0 0,0 0 0 0 0,1 0 1 0 0,-1-1-1 0 0,1 1 0 0 0,-1-1 1 0 0,1 0-1 0 0,-1 0 0 0 0,1 0 1 0 0,0 0-1 0 0,-1-1 0 0 0,1 1 0 0 0,-1-1 1 0 0,1 0-1 0 0,-1 0 0 0 0,0 0 1 0 0,1 0-1 0 0,-1-1 0 0 0,0 0 1 0 0,0 1-1 0 0,4-4 0 0 0,10-9-129 0 0,-1-1-1 0 0,0-1 1 0 0,-2 0-1 0 0,1-1 1 0 0,-2 0-1 0 0,12-21 1 0 0,-22 33 230 0 0,12-16 337 0 0,-1-1 1 0 0,-2 0-1 0 0,16-36 0 0 0,-28 57-304 0 0,1 0 0 0 0,-1 1 0 0 0,0-1 1 0 0,1 0-1 0 0,-1 0 0 0 0,0 0 1 0 0,0 0-1 0 0,0 0 0 0 0,0 0 1 0 0,0 0-1 0 0,0 0 0 0 0,0 1 1 0 0,0-1-1 0 0,0 0 0 0 0,0 0 1 0 0,0 0-1 0 0,0 0 0 0 0,-1 0 1 0 0,1 0-1 0 0,-1-1 0 0 0,-5 2 443 0 0,-3 11-454 0 0,1 3-29 0 0,1 0 0 0 0,1 0 0 0 0,0 1 0 0 0,1 0 0 0 0,-4 16 0 0 0,8-25-1 0 0,-1 0 0 0 0,1 1 1 0 0,1-1-1 0 0,-1 0 0 0 0,1 0 1 0 0,0 1-1 0 0,0-1 0 0 0,1 0 1 0 0,0 0-1 0 0,0 0 0 0 0,0 1 1 0 0,1-1-1 0 0,0 0 0 0 0,0-1 1 0 0,5 11-1 0 0,-5-14-8 0 0,0 1 0 0 0,0-1 0 0 0,0 1-1 0 0,0-1 1 0 0,0 0 0 0 0,0 0 0 0 0,1 0 0 0 0,-1 0 0 0 0,1 0 0 0 0,-1 0 0 0 0,1-1-1 0 0,0 1 1 0 0,0-1 0 0 0,0 0 0 0 0,0 0 0 0 0,0 0 0 0 0,0 0 0 0 0,0 0-1 0 0,0-1 1 0 0,0 0 0 0 0,0 1 0 0 0,0-1 0 0 0,0 0 0 0 0,0 0 0 0 0,0-1 0 0 0,0 1-1 0 0,1-1 1 0 0,-1 1 0 0 0,0-1 0 0 0,0 0 0 0 0,0 0 0 0 0,-1 0 0 0 0,1-1-1 0 0,0 1 1 0 0,2-3 0 0 0,0 2-33 0 0,0-1 0 0 0,0 0 0 0 0,0-1-1 0 0,-1 1 1 0 0,1-1 0 0 0,-1 0 0 0 0,0 0 0 0 0,0 0 0 0 0,-1 0-1 0 0,1-1 1 0 0,-1 0 0 0 0,0 0 0 0 0,0 0 0 0 0,-1 0 0 0 0,1 0-1 0 0,-1 0 1 0 0,0 0 0 0 0,1-10 0 0 0,-2 9 10 0 0,-1-1 0 0 0,0 1 1 0 0,-1 0-1 0 0,1-1 0 0 0,-1 1 0 0 0,-1-1 0 0 0,1 1 0 0 0,-1 0 1 0 0,0 0-1 0 0,0 0 0 0 0,-1 0 0 0 0,0 0 0 0 0,0 0 1 0 0,-7-9-1 0 0,3 6 24 0 0,-1-1-1 0 0,0 1 1 0 0,-1 1 0 0 0,0-1 0 0 0,0 2-1 0 0,-20-15 1 0 0,28 22 0 0 0,1 0 0 0 0,0-1 0 0 0,0 1 0 0 0,-1 0 1 0 0,1-1-1 0 0,0 1 0 0 0,-1 0 0 0 0,1 0 0 0 0,0-1 0 0 0,-1 1 0 0 0,1 0 0 0 0,0 0 0 0 0,-1 0 0 0 0,1-1 0 0 0,-1 1 0 0 0,1 0 0 0 0,0 0 0 0 0,-1 0 0 0 0,1 0 0 0 0,-1 0 1 0 0,1 0-1 0 0,0 0 0 0 0,-1 0 0 0 0,1 0 0 0 0,-1 0 0 0 0,1 0 0 0 0,-1 0 0 0 0,1 0 0 0 0,0 0 0 0 0,-1 0 0 0 0,1 0 0 0 0,-1 1 0 0 0,1-1 0 0 0,0 0 0 0 0,-1 0 0 0 0,1 0 1 0 0,0 1-1 0 0,-1-1 0 0 0,1 0 0 0 0,0 0 0 0 0,-1 1 0 0 0,1-1 0 0 0,0 0 0 0 0,-1 1 0 0 0,1-1 0 0 0,0 0 0 0 0,0 1 0 0 0,-1-1 0 0 0,1 1 0 0 0,0-1 0 0 0,0 0 0 0 0,0 1 1 0 0,0-1-1 0 0,0 1 0 0 0,0-1 0 0 0,0 0 0 0 0,-1 1 0 0 0,1-1 0 0 0,0 1 0 0 0,0-1 0 0 0,1 1 0 0 0,-1-1 0 0 0,0 0 0 0 0,0 2 0 0 0,4 20 136 0 0,4 2 42 0 0,-6-18-135 0 0,0-1 0 0 0,0 0 0 0 0,0 0 0 0 0,0 0 1 0 0,5 7-1 0 0,-6-10-38 0 0,1 0 0 0 0,0 0 0 0 0,0-1 0 0 0,0 1 0 0 0,0 0 0 0 0,0-1 0 0 0,0 1 0 0 0,0-1 0 0 0,1 0 0 0 0,-1 0 0 0 0,1 0 0 0 0,-1 0 0 0 0,0 0 0 0 0,1 0 0 0 0,2 0 0 0 0,6 1 1 0 0,-1 0 1 0 0,0-1-1 0 0,1-1 0 0 0,-1 1 1 0 0,1-2-1 0 0,10-1 1 0 0,-16 2-1 0 0,0-1 0 0 0,0 0 0 0 0,-1 0 0 0 0,1 0 0 0 0,0-1 0 0 0,-1 0 0 0 0,1 0 0 0 0,-1 0 0 0 0,1 0 0 0 0,-1-1 0 0 0,0 0 0 0 0,0 0 0 0 0,0 0 0 0 0,-1 0 0 0 0,4-4 0 0 0,1-3 14 0 0,-4 4-2 0 0,0 1-1 0 0,0 0 0 0 0,0 0 1 0 0,0 1-1 0 0,1-1 0 0 0,8-5 1 0 0,-13 10-20 0 0,0 0 1 0 0,1 0-1 0 0,-1-1 1 0 0,0 1-1 0 0,0 0 0 0 0,0 0 1 0 0,1 0-1 0 0,-1 0 1 0 0,0 0-1 0 0,0 0 1 0 0,1 0-1 0 0,-1 0 1 0 0,0 0-1 0 0,0 0 1 0 0,1 0-1 0 0,-1 0 1 0 0,0 0-1 0 0,0 0 1 0 0,1 1-1 0 0,-1-1 1 0 0,0 0-1 0 0,0 0 1 0 0,1 0-1 0 0,-1 0 0 0 0,0 0 1 0 0,0 0-1 0 0,0 1 1 0 0,1-1-1 0 0,-1 0 1 0 0,0 0-1 0 0,0 0 1 0 0,0 1-1 0 0,0-1 1 0 0,0 0-1 0 0,1 0 1 0 0,-1 1-1 0 0,5 14-14 0 0,-2 23 42 0 0,-2-29-18 0 0,-1-7-4 0 0,1 13 2 0 0,0 0 0 0 0,1 0 0 0 0,1 0-1 0 0,5 15 1 0 0,-7-27-7 0 0,0 1 1 0 0,1-1-1 0 0,-1 0 0 0 0,1 0 1 0 0,-1 0-1 0 0,1 0 0 0 0,0 0 0 0 0,0 0 1 0 0,0 0-1 0 0,1 0 0 0 0,-1-1 1 0 0,0 0-1 0 0,1 1 0 0 0,0-1 0 0 0,0 0 1 0 0,0 0-1 0 0,0 0 0 0 0,0-1 1 0 0,0 1-1 0 0,0-1 0 0 0,0 1 0 0 0,0-1 1 0 0,8 1-1 0 0,-7-2-21 0 0,0 0 0 0 0,1 0 0 0 0,-1 0 0 0 0,0-1 0 0 0,1 0 0 0 0,-1 0 0 0 0,0 0 0 0 0,0 0 0 0 0,0-1 1 0 0,0 0-1 0 0,0 0 0 0 0,0 0 0 0 0,0 0 0 0 0,-1 0 0 0 0,1-1 0 0 0,4-4 0 0 0,0 0-43 0 0,0 0 0 0 0,-1 0-1 0 0,0-1 1 0 0,0 0 0 0 0,10-16 0 0 0,-9 10 51 0 0,-1 0 1 0 0,0 0-1 0 0,8-28 0 0 0,-14 37-119 0 0,-3 8 47 0 0,-5 17 20 0 0,4-11 80 0 0,0 1 0 0 0,1 0 0 0 0,-2 14 1 0 0,4-20 14 0 0,0 0 1 0 0,0 0 0 0 0,0 0-1 0 0,1 0 1 0 0,0 1 0 0 0,0-1-1 0 0,0 0 1 0 0,0 0 0 0 0,1-1-1 0 0,-1 1 1 0 0,1 0 0 0 0,0 0-1 0 0,0-1 1 0 0,1 1 0 0 0,-1-1-1 0 0,1 0 1 0 0,4 5 0 0 0,-3-5-5 0 0,1 1 0 0 0,-1-1 0 0 0,1 0 0 0 0,-1-1 0 0 0,1 1 0 0 0,0-1 0 0 0,0 0 0 0 0,0 0 0 0 0,1-1 0 0 0,-1 1 0 0 0,0-1 0 0 0,7 0 0 0 0,-3 0-66 0 0,0 0-1 0 0,0-1 1 0 0,0 0-1 0 0,0-1 1 0 0,-1 0-1 0 0,1-1 1 0 0,0 1-1 0 0,-1-2 1 0 0,1 1 0 0 0,-1-1-1 0 0,1-1 1 0 0,-1 1-1 0 0,0-1 1 0 0,-1-1-1 0 0,1 1 1 0 0,10-10-1 0 0,-10 6-111 0 0,-1-1 0 0 0,0 1 0 0 0,0-2 0 0 0,-1 1-1 0 0,0-1 1 0 0,0 0 0 0 0,-1 0 0 0 0,-1 0 0 0 0,0-1-1 0 0,0 1 1 0 0,-1-1 0 0 0,-1 0 0 0 0,3-21 0 0 0,-1-11-212 0 0,-3 0 1 0 0,-4-57-1 0 0,0 40 346 0 0,3 42 10 0 0,-2-22 33 0 0,6-50 1 0 0,-27 170 31 0 0,15-45 89 0 0,2 0 1 0 0,2 0 0 0 0,1 0 0 0 0,1 1 0 0 0,3-1 0 0 0,0 1 0 0 0,2-1-1 0 0,2 0 1 0 0,2 0 0 0 0,0 0 0 0 0,20 50 0 0 0,-23-75-238 0 0,-2-1-269 0 0,2-1 1 0 0,-1 0-1 0 0,1 0 0 0 0,0 0 0 0 0,9 11 1 0 0,3-10-2443 0 0,-12-11 1689 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8:32.871"/>
    </inkml:context>
    <inkml:brush xml:id="br0">
      <inkml:brushProperty name="width" value="0.1" units="cm"/>
      <inkml:brushProperty name="height" value="0.1" units="cm"/>
      <inkml:brushProperty name="color" value="#E71224"/>
    </inkml:brush>
  </inkml:definitions>
  <inkml:trace contextRef="#ctx0" brushRef="#br0">2 211 5941 0 0,'-1'-9'-45'0'0,"1"8"86"0"0,0 0 0 0 0,0 0 0 0 0,0 0 0 0 0,0 0 0 0 0,0 0 0 0 0,0 0-1 0 0,0 0 1 0 0,0 0 0 0 0,0 0 0 0 0,0 0 0 0 0,1 0 0 0 0,-1 0 0 0 0,0 0 0 0 0,1 1-1 0 0,0-2 1 0 0,0 2 12 0 0,0 0-1 0 0,0 0 1 0 0,0 0-1 0 0,1 0 1 0 0,-1 1-1 0 0,0-1 1 0 0,0 1-1 0 0,0-1 1 0 0,0 1-1 0 0,0-1 0 0 0,0 1 1 0 0,0-1-1 0 0,0 1 1 0 0,1 1-1 0 0,4 0-6 0 0,0 0 0 0 0,1 0 0 0 0,-1-1 0 0 0,0 1 0 0 0,0-2 0 0 0,1 1 0 0 0,-1-1 0 0 0,12 0 0 0 0,-2 0 46 0 0,25 2-5 0 0,-1-2 0 0 0,0-1 0 0 0,76-14 0 0 0,-112 15-72 0 0,1-2 0 0 0,-1 1 0 0 0,0 0 0 0 0,0-1 0 0 0,0 0 0 0 0,0 0 0 0 0,0 0 0 0 0,0 0 0 0 0,-1-1 0 0 0,1 1 0 0 0,-1-1 0 0 0,0 0 0 0 0,1 0 0 0 0,-1 0 0 0 0,0 0 0 0 0,3-6 0 0 0,-4 5 3 0 0,0 0 0 0 0,-1 1 0 0 0,0-1-1 0 0,1 0 1 0 0,-1 0 0 0 0,-1 0 0 0 0,1 0-1 0 0,-1 0 1 0 0,1 0 0 0 0,-1 0 0 0 0,0 0-1 0 0,0 0 1 0 0,-1 0 0 0 0,1 0 0 0 0,-1 0-1 0 0,0 0 1 0 0,0 0 0 0 0,-2-5-1 0 0,1 5 36 0 0,0 0 0 0 0,1 1-1 0 0,-1-1 1 0 0,-1 0-1 0 0,1 1 1 0 0,0-1-1 0 0,-1 1 1 0 0,0 0-1 0 0,0-1 1 0 0,0 2-1 0 0,0-1 1 0 0,0 0 0 0 0,0 0-1 0 0,-1 1 1 0 0,1 0-1 0 0,-1 0 1 0 0,0 0-1 0 0,0 0 1 0 0,0 0-1 0 0,0 1 1 0 0,0 0-1 0 0,0 0 1 0 0,0 0 0 0 0,0 0-1 0 0,-7 0 1 0 0,6 1 7 0 0,0 0 0 0 0,1 0 0 0 0,-1 0 0 0 0,1 1 0 0 0,-1 0 0 0 0,1 0 0 0 0,-1 0 0 0 0,1 0 0 0 0,0 1 0 0 0,-1 0 0 0 0,1-1 0 0 0,0 2 0 0 0,0-1 0 0 0,0 0 1 0 0,0 1-1 0 0,1 0 0 0 0,-1 0 0 0 0,1 0 0 0 0,-1 0 0 0 0,1 0 0 0 0,0 1 0 0 0,1-1 0 0 0,-5 7 0 0 0,1 2 22 0 0,1 0-1 0 0,-1 0 1 0 0,2 1-1 0 0,0 0 1 0 0,0 0 0 0 0,1 0-1 0 0,1 1 1 0 0,0-1-1 0 0,1 1 1 0 0,1 18-1 0 0,0-22-64 0 0,1 0 0 0 0,0 0 0 0 0,1 0-1 0 0,0 0 1 0 0,0 0 0 0 0,1 0-1 0 0,1-1 1 0 0,-1 1 0 0 0,1-1 0 0 0,1 0-1 0 0,0 0 1 0 0,0 0 0 0 0,1-1-1 0 0,9 11 1 0 0,-10-14-255 0 0,0 0-1 0 0,0-1 1 0 0,1 1 0 0 0,0-1-1 0 0,0 0 1 0 0,0-1 0 0 0,0 0-1 0 0,0 0 1 0 0,1 0 0 0 0,-1-1-1 0 0,1 1 1 0 0,0-2 0 0 0,0 1-1 0 0,-1-1 1 0 0,12 1-1 0 0,5-1-1069 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8:33.195"/>
    </inkml:context>
    <inkml:brush xml:id="br0">
      <inkml:brushProperty name="width" value="0.1" units="cm"/>
      <inkml:brushProperty name="height" value="0.1" units="cm"/>
      <inkml:brushProperty name="color" value="#E71224"/>
    </inkml:brush>
  </inkml:definitions>
  <inkml:trace contextRef="#ctx0" brushRef="#br0">4 59 6189 0 0,'0'-1'31'0'0,"0"1"1"0"0,-1-1 0 0 0,1 1 0 0 0,0-1-1 0 0,-1 1 1 0 0,1 0 0 0 0,0-1 0 0 0,0 1 0 0 0,0-1-1 0 0,-1 1 1 0 0,1-1 0 0 0,0 0 0 0 0,0 1-1 0 0,0-1 1 0 0,0 1 0 0 0,0-1 0 0 0,0 1-1 0 0,0-1 1 0 0,0 1 0 0 0,0-1 0 0 0,0 1 0 0 0,0-1-1 0 0,0 1 1 0 0,0-1 0 0 0,1 1 0 0 0,-1-1-1 0 0,1 0 1 0 0,-1 0 0 0 0,1 1 1 0 0,0 0-1 0 0,-1 0 0 0 0,1-1 0 0 0,0 1 0 0 0,0 0 0 0 0,0 0 1 0 0,-1 0-1 0 0,1 0 0 0 0,0 0 0 0 0,0 0 0 0 0,-1 0 0 0 0,1 0 1 0 0,0 0-1 0 0,0 0 0 0 0,1 1 0 0 0,42 15 397 0 0,-35-11-386 0 0,11 3 242 0 0,-1 2 1 0 0,-1 0 0 0 0,0 1-1 0 0,0 0 1 0 0,-1 2-1 0 0,-1 0 1 0 0,0 1 0 0 0,-1 1-1 0 0,0 0 1 0 0,20 29-1 0 0,-32-40-252 0 0,-1 0 0 0 0,1 0 0 0 0,-1 1 0 0 0,0-1 0 0 0,-1 0 0 0 0,1 1 0 0 0,-1-1 0 0 0,0 1 0 0 0,0-1 0 0 0,1 6 0 0 0,-4-7-6 0 0,-12 1 8 0 0,-51 13 30 0 0,62-16-62 0 0,-1 0-1 0 0,1-1 1 0 0,-1 0-1 0 0,1 0 1 0 0,-1 0-1 0 0,1 0 1 0 0,-1 0-1 0 0,1-1 1 0 0,0 0-1 0 0,-1 0 0 0 0,1 0 1 0 0,-1 0-1 0 0,1 0 1 0 0,0 0-1 0 0,0-1 1 0 0,0 0-1 0 0,0 1 1 0 0,0-1-1 0 0,0 0 1 0 0,0-1-1 0 0,1 1 1 0 0,-1 0-1 0 0,1-1 0 0 0,-1 1 1 0 0,1-1-1 0 0,0 0 1 0 0,0 0-1 0 0,0 0 1 0 0,1 0-1 0 0,-1 0 1 0 0,-1-5-1 0 0,2 4 2 0 0,0 1-1 0 0,1-1 1 0 0,0 0 0 0 0,-1 1-1 0 0,1-1 1 0 0,0 0-1 0 0,1 0 1 0 0,-1 1 0 0 0,1-1-1 0 0,-1 1 1 0 0,1-1-1 0 0,0 0 1 0 0,1 1 0 0 0,-1-1-1 0 0,0 1 1 0 0,1 0-1 0 0,0 0 1 0 0,0-1 0 0 0,0 1-1 0 0,3-3 1 0 0,7-10-7 0 0,0 2 1 0 0,21-20-1 0 0,-32 33 3 0 0,19-18-17 0 0,1 0 0 0 0,27-18 0 0 0,-42 32 0 0 0,1 1 0 0 0,0 0 0 0 0,0 0 0 0 0,0 1-1 0 0,1 0 1 0 0,-1 0 0 0 0,1 1 0 0 0,-1 0 0 0 0,1 0 0 0 0,0 1 0 0 0,0 0 0 0 0,12-1 0 0 0,-19 3-15 0 0,0-1-1 0 0,0 0 1 0 0,0 0 0 0 0,0 0 0 0 0,1 0 0 0 0,-1 1 0 0 0,0-1 0 0 0,0 1-1 0 0,0-1 1 0 0,0 1 0 0 0,0-1 0 0 0,0 1 0 0 0,0 0 0 0 0,0-1 0 0 0,0 1-1 0 0,0 0 1 0 0,-1 0 0 0 0,1-1 0 0 0,0 1 0 0 0,0 0 0 0 0,-1 0 0 0 0,1 0-1 0 0,0 0 1 0 0,-1 0 0 0 0,1 2 0 0 0,0-1-160 0 0,0 1 0 0 0,0 0 0 0 0,-1 0 0 0 0,1 0-1 0 0,-1 0 1 0 0,0-1 0 0 0,0 1 0 0 0,0 0 0 0 0,0 0 0 0 0,-1 3 0 0 0,-2 11-828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23.999"/>
    </inkml:context>
    <inkml:brush xml:id="br0">
      <inkml:brushProperty name="width" value="0.1" units="cm"/>
      <inkml:brushProperty name="height" value="0.1" units="cm"/>
      <inkml:brushProperty name="color" value="#E71224"/>
    </inkml:brush>
  </inkml:definitions>
  <inkml:trace contextRef="#ctx0" brushRef="#br0">0 96 7037 0 0,'2'-27'261'0'0,"0"17"-38"0"0,-1 6-44 0 0,0 0 0 0 0,0 0 0 0 0,0 1 0 0 0,1-1 1 0 0,-1 0-1 0 0,1 0 0 0 0,0 1 0 0 0,0-1 0 0 0,0 1 1 0 0,0 0-1 0 0,6-6 0 0 0,-7 8-159 0 0,0 0 0 0 0,0 0 0 0 0,0 0 0 0 0,0 1 0 0 0,0-1 0 0 0,0 0 0 0 0,0 1 0 0 0,0-1 0 0 0,0 1-1 0 0,0-1 1 0 0,0 1 0 0 0,0 0 0 0 0,0-1 0 0 0,0 1 0 0 0,1 0 0 0 0,-1 0 0 0 0,0 0 0 0 0,0 0 0 0 0,0 0 0 0 0,0 0 0 0 0,1 0 0 0 0,-1 0 0 0 0,0 0 0 0 0,0 1 0 0 0,0-1 0 0 0,0 0 0 0 0,0 1 0 0 0,1-1 0 0 0,-1 1 0 0 0,0-1 0 0 0,0 1 0 0 0,0 0-1 0 0,0-1 1 0 0,-1 1 0 0 0,1 0 0 0 0,0 0 0 0 0,0 0 0 0 0,0-1 0 0 0,0 1 0 0 0,-1 0 0 0 0,1 0 0 0 0,0 0 0 0 0,-1 0 0 0 0,1 2 0 0 0,11 16 1 0 0,-2 0 1 0 0,-1 1-1 0 0,12 35 1 0 0,-15-38-11 0 0,0 0 1 0 0,2 0 0 0 0,-1 0-1 0 0,2-1 1 0 0,0 0-1 0 0,13 16 1 0 0,-21-30-10 0 0,0-1 1 0 0,1 1 0 0 0,-1 0-1 0 0,0-1 1 0 0,1 1 0 0 0,-1-1 0 0 0,1 1-1 0 0,0-1 1 0 0,-1 0 0 0 0,1 0-1 0 0,0 0 1 0 0,0 0 0 0 0,0 0 0 0 0,0 0-1 0 0,0 0 1 0 0,0 0 0 0 0,0-1-1 0 0,0 1 1 0 0,0-1 0 0 0,0 0-1 0 0,0 1 1 0 0,0-1 0 0 0,0 0 0 0 0,1 0-1 0 0,-1 0 1 0 0,0-1 0 0 0,0 1-1 0 0,0 0 1 0 0,0-1 0 0 0,0 0 0 0 0,0 1-1 0 0,0-1 1 0 0,0 0 0 0 0,3-1-1 0 0,4-4-36 0 0,1 0-1 0 0,-1 0 1 0 0,0-1-1 0 0,-1 0 1 0 0,0 0-1 0 0,0-1 1 0 0,8-9-1 0 0,43-67-162 0 0,-45 62 176 0 0,1 1 1 0 0,1 0-1 0 0,19-19 1 0 0,-34 39 17 0 0,-1 0 0 0 0,1 0 0 0 0,0 0 0 0 0,0 0 0 0 0,1 0 0 0 0,-1 0 0 0 0,0 0 0 0 0,0 0 0 0 0,0 1 0 0 0,0-1 1 0 0,1 1-1 0 0,-1-1 0 0 0,0 1 0 0 0,1-1 0 0 0,-1 1 0 0 0,0-1 0 0 0,3 1 0 0 0,-3 0 2 0 0,0 0-1 0 0,-1 1 1 0 0,1-1 0 0 0,0 0-1 0 0,-1 1 1 0 0,1-1 0 0 0,0 1-1 0 0,-1-1 1 0 0,1 1 0 0 0,-1-1-1 0 0,1 1 1 0 0,-1-1 0 0 0,1 1-1 0 0,-1-1 1 0 0,1 1 0 0 0,-1 0 0 0 0,0-1-1 0 0,1 1 1 0 0,-1 0 0 0 0,0-1-1 0 0,0 1 1 0 0,1 0 0 0 0,-1 1-1 0 0,2 7-8 0 0,-1-1 0 0 0,0 1 0 0 0,-1 0 0 0 0,-1 12 0 0 0,1-11-10 0 0,-8 64-988 0 0,8-49 361 0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8:33.564"/>
    </inkml:context>
    <inkml:brush xml:id="br0">
      <inkml:brushProperty name="width" value="0.1" units="cm"/>
      <inkml:brushProperty name="height" value="0.1" units="cm"/>
      <inkml:brushProperty name="color" value="#E71224"/>
    </inkml:brush>
  </inkml:definitions>
  <inkml:trace contextRef="#ctx0" brushRef="#br0">144 101 8329 0 0,'-17'-8'55'0'0,"-2"1"152"0"0,1-2 0 0 0,-31-20 0 0 0,33 20 21 0 0,13 8-99 0 0,0-1 0 0 0,0 0 0 0 0,1 1 0 0 0,-1-1 0 0 0,0 0 0 0 0,-4-5 0 0 0,7 7-107 0 0,0-1-1 0 0,0 1 1 0 0,0 0-1 0 0,0-1 1 0 0,0 1-1 0 0,0 0 1 0 0,0-1-1 0 0,0 1 1 0 0,0 0-1 0 0,0-1 1 0 0,0 1-1 0 0,0 0 1 0 0,1-1-1 0 0,-1 1 1 0 0,0 0-1 0 0,0-1 1 0 0,0 1-1 0 0,0 0 1 0 0,1-1 0 0 0,-1 1-1 0 0,0 0 1 0 0,0 0-1 0 0,1-1 1 0 0,-1 1-1 0 0,0 0 1 0 0,0 0-1 0 0,1 0 1 0 0,-1-1-1 0 0,0 1 1 0 0,1 0-1 0 0,-1 0 1 0 0,0 0-1 0 0,1 0 1 0 0,-1 0-1 0 0,0 0 1 0 0,1 0-1 0 0,-1-1 1 0 0,0 1-1 0 0,1 0 1 0 0,-1 0-1 0 0,1 1 1 0 0,16-6 184 0 0,28 0 157 0 0,1 2 0 0 0,78 5 0 0 0,-60 1-117 0 0,812 50 2524 0 0,-519-25-2216 0 0,568 11 53 0 0,376-55 1487 0 0,-1258 14-1885 0 0,140-10 452 0 0,-146 8-103 0 0,0-2 1 0 0,64-18 0 0 0,-98 23-453 0 0,0 0 1 0 0,0-1-1 0 0,0 1 0 0 0,0-1 1 0 0,0 1-1 0 0,-1-1 0 0 0,1 0 1 0 0,2-2-1 0 0,-4 4-88 0 0,-1-1 0 0 0,0 1 1 0 0,0 0-1 0 0,0 0 0 0 0,1 0 0 0 0,-1-1 0 0 0,0 1 0 0 0,0 0 0 0 0,0 0 1 0 0,0 0-1 0 0,1-1 0 0 0,-1 1 0 0 0,0 0 0 0 0,0 0 0 0 0,0-1 0 0 0,0 1 1 0 0,0 0-1 0 0,0-1 0 0 0,0 1 0 0 0,0 0 0 0 0,0 0 0 0 0,0-1 0 0 0,0 1 1 0 0,0 0-1 0 0,0 0 0 0 0,0-1 0 0 0,0 1 0 0 0,0 0 0 0 0,0-1 0 0 0,0 1 1 0 0,0 0-1 0 0,-1-1 0 0 0,0 1-7 0 0,1-1 0 0 0,-1 1 0 0 0,0-1-1 0 0,0 1 1 0 0,0-1 0 0 0,0 1 0 0 0,0 0 0 0 0,0-1 0 0 0,0 1 0 0 0,0 0 0 0 0,0 0 0 0 0,0-1 0 0 0,0 1 0 0 0,-1 0-1 0 0,-205-7-7876 0 0,187 7 6956 0 0,-24 0-1352 0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9:01:48.022"/>
    </inkml:context>
    <inkml:brush xml:id="br0">
      <inkml:brushProperty name="width" value="0.1" units="cm"/>
      <inkml:brushProperty name="height" value="0.1" units="cm"/>
      <inkml:brushProperty name="color" value="#E71224"/>
    </inkml:brush>
  </inkml:definitions>
  <inkml:trace contextRef="#ctx0" brushRef="#br0">33 122 7101 0 0,'-7'-35'347'0'0,"4"26"-134"0"0,0-1-1 0 0,-1 1 1 0 0,-5-11 0 0 0,3-5 628 0 0,6 13 55 0 0,0 12-874 0 0,0 1 0 0 0,0-1 1 0 0,0 0-1 0 0,0 0 1 0 0,0 0-1 0 0,0 0 0 0 0,0 0 1 0 0,0 0-1 0 0,0 0 1 0 0,0 0-1 0 0,0 0 0 0 0,0 0 1 0 0,1 0-1 0 0,-1 0 1 0 0,0 0-1 0 0,0 0 0 0 0,0 0 1 0 0,0 0-1 0 0,0 0 1 0 0,0 0-1 0 0,0 0 0 0 0,0 0 1 0 0,0 0-1 0 0,0 0 1 0 0,1-1 223 0 0,-1 1-224 0 0,0 0 1 0 0,0 0-1 0 0,0 0 0 0 0,0 0 1 0 0,0 0-1 0 0,0 0 1 0 0,0 0-1 0 0,0 0 0 0 0,0 0 1 0 0,0 0-1 0 0,0-1 1 0 0,0 1-1 0 0,0 0 0 0 0,0 0 1 0 0,0 0-1 0 0,0 0 1 0 0,0 0-1 0 0,0 0 0 0 0,0 0 1 0 0,0 0-1 0 0,0 0 1 0 0,0 0-1 0 0,1 2 73 0 0,0 1-1 0 0,0-1 1 0 0,0 1-1 0 0,0-1 1 0 0,-1 1-1 0 0,1 0 1 0 0,-1-1 0 0 0,1 6-1 0 0,1 7 125 0 0,9 58 257 0 0,-3 1 0 0 0,-1 84 0 0 0,-6-77-441 0 0,20 129-1 0 0,20-34-487 0 0,-7-31-848 0 0,-24-83-126 0 0,-3 0-1 0 0,-3 1 0 0 0,-5 69 0 0 0,-1-86 670 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9:01:48.375"/>
    </inkml:context>
    <inkml:brush xml:id="br0">
      <inkml:brushProperty name="width" value="0.1" units="cm"/>
      <inkml:brushProperty name="height" value="0.1" units="cm"/>
      <inkml:brushProperty name="color" value="#E71224"/>
    </inkml:brush>
  </inkml:definitions>
  <inkml:trace contextRef="#ctx0" brushRef="#br0">433 1 6881 0 0,'-39'66'276'0'0,"-88"117"0"0"0,90-135 67 0 0,16-19 16 0 0,1 1-1 0 0,2 1 1 0 0,1 0 0 0 0,-14 38-1 0 0,22-45-248 0 0,1 0-1 0 0,1 1 1 0 0,1 0-1 0 0,2 0 1 0 0,0 0-1 0 0,0 40 1 0 0,18 196-274 0 0,-5-167-468 0 0,-5 0 1 0 0,-8 97-1 0 0,-8-97-223 0 0,-5 0 1 0 0,-40 126 0 0 0,40-155 336 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9:01:48.729"/>
    </inkml:context>
    <inkml:brush xml:id="br0">
      <inkml:brushProperty name="width" value="0.1" units="cm"/>
      <inkml:brushProperty name="height" value="0.1" units="cm"/>
      <inkml:brushProperty name="color" value="#E71224"/>
    </inkml:brush>
  </inkml:definitions>
  <inkml:trace contextRef="#ctx0" brushRef="#br0">130 0 4488 0 0,'-9'48'631'0'0,"-2"-1"0"0"0,-29 77 0 0 0,31-99-407 0 0,1 1 1 0 0,2 0 0 0 0,-7 47 0 0 0,4 82-568 0 0,7-92-477 0 0,-12 74 0 0 0,5-87 227 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9:01:49.067"/>
    </inkml:context>
    <inkml:brush xml:id="br0">
      <inkml:brushProperty name="width" value="0.1" units="cm"/>
      <inkml:brushProperty name="height" value="0.1" units="cm"/>
      <inkml:brushProperty name="color" value="#E71224"/>
    </inkml:brush>
  </inkml:definitions>
  <inkml:trace contextRef="#ctx0" brushRef="#br0">425 1 7873 0 0,'-46'200'-26'0'0,"34"-157"66"0"0,-46 129 89 0 0,11-38 55 0 0,20-34-204 0 0,4 1-1 0 0,-15 163 1 0 0,24 209-1467 0 0,31-29-725 0 0,2 329 153 0 0,-71 79 2248 0 0,3-476 338 0 0,-8 84 485 0 0,28 5 979 0 0,24-222-1078 0 0,2 275 120 0 0,32 45-1357 0 0,-9-245-328 0 0,-17-267 384 0 0,-3-1 0 0 0,-1 0 0 0 0,-3 0-1 0 0,-18 93 1 0 0,5-86-329 0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9:02:03.224"/>
    </inkml:context>
    <inkml:brush xml:id="br0">
      <inkml:brushProperty name="width" value="0.1" units="cm"/>
      <inkml:brushProperty name="height" value="0.1" units="cm"/>
      <inkml:brushProperty name="color" value="#E71224"/>
    </inkml:brush>
  </inkml:definitions>
  <inkml:trace contextRef="#ctx0" brushRef="#br0">4466 457 5909 0 0,'5'-6'153'0'0,"1"0"0"0"0,-1-1 0 0 0,-1 1 0 0 0,1-1 0 0 0,-1-1 0 0 0,0 1 0 0 0,-1 0 0 0 0,0-1 0 0 0,0 0 0 0 0,-1 0 0 0 0,0 0 0 0 0,0 0 0 0 0,0 0 0 0 0,-1 0 0 0 0,-1 0 0 0 0,1-1 0 0 0,-1 1 0 0 0,-1 0 0 0 0,1 0 0 0 0,-2-1 0 0 0,1 1 0 0 0,-1 0 0 0 0,0 0 0 0 0,-1 0 0 0 0,1 1 0 0 0,-2-1 0 0 0,1 0 0 0 0,-1 1 0 0 0,0 0 0 0 0,-1 0 0 0 0,1 0 0 0 0,-2 1 0 0 0,1-1 0 0 0,-9-7 0 0 0,1 3 41 0 0,-1-1-1 0 0,-1 1 0 0 0,0 1 0 0 0,0 1 0 0 0,-1 0 0 0 0,0 1 0 0 0,-32-11 1 0 0,-9 2 121 0 0,-60-11 1 0 0,96 24-256 0 0,-102-18 457 0 0,-1 7 0 0 0,-1 4 1 0 0,-222 11-1 0 0,149 13 13 0 0,0 9-1 0 0,2 9 1 0 0,1 8 0 0 0,2 9-1 0 0,-214 83 1 0 0,295-86-291 0 0,3 5 1 0 0,1 5-1 0 0,4 5 1 0 0,2 4-1 0 0,3 4 0 0 0,-130 116 1 0 0,-218 245 896 0 0,44 42 440 0 0,357-409-1390 0 0,4 1 0 0 0,-64 129 0 0 0,88-153-125 0 0,2 2 0 0 0,2 0-1 0 0,1 0 1 0 0,3 1 0 0 0,1 0 0 0 0,-4 69 0 0 0,11-56-20 0 0,3 0 0 0 0,2 0 0 0 0,2 0 0 0 0,3 0 0 0 0,3-1 0 0 0,1 0 0 0 0,3-1 0 0 0,27 62 0 0 0,-15-54-10 0 0,2-1 0 0 0,4-1 1 0 0,1-1-1 0 0,4-2 0 0 0,1-2 0 0 0,66 69 1 0 0,-23-41-9 0 0,4-2 1 0 0,186 130 0 0 0,-131-119 0 0 0,220 106 0 0 0,-169-110 9 0 0,328 99 0 0 0,222-12-126 0 0,-531-139 144 0 0,2-9 1 0 0,0-10 0 0 0,249-12 0 0 0,-333-12-19 0 0,-1-5 0 0 0,-1-6 0 0 0,-1-5 1 0 0,0-6-1 0 0,-3-5 0 0 0,186-80 1 0 0,-148 38-72 0 0,-4-7 0 0 0,-4-7 0 0 0,165-129 0 0 0,-245 163 57 0 0,-2-4 0 0 0,-3-3 0 0 0,-3-3 0 0 0,81-108-1 0 0,-102 114 5 0 0,-3-2-1 0 0,-3-2 0 0 0,-3-1 0 0 0,-2-2 0 0 0,-4-1 0 0 0,21-73 1 0 0,-28 62-16 0 0,-4-1 1 0 0,-3-2-1 0 0,-4 1 1 0 0,-4-1-1 0 0,-3 0 1 0 0,-4-1-1 0 0,-3 1 1 0 0,-4 0-1 0 0,-4 0 1 0 0,-23-92-1 0 0,-108-296 6 0 0,101 362-39 0 0,-6 3 0 0 0,-73-124-1 0 0,81 166 12 0 0,-95-116-1 0 0,98 139 12 0 0,-2 2-1 0 0,-2 1 1 0 0,-65-47-1 0 0,59 54-12 0 0,-1 3 1 0 0,-83-38-1 0 0,-108-28-153 0 0,172 69 89 0 0,-64-18-423 0 0,-2 5-1 0 0,-2 7 0 0 0,0 4 0 0 0,-187-10 1 0 0,175 23-796 0 0,-162-8-5704 0 0,279 23 5155 0 0,5 1-46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9:02:03.841"/>
    </inkml:context>
    <inkml:brush xml:id="br0">
      <inkml:brushProperty name="width" value="0.1" units="cm"/>
      <inkml:brushProperty name="height" value="0.1" units="cm"/>
      <inkml:brushProperty name="color" value="#E71224"/>
    </inkml:brush>
  </inkml:definitions>
  <inkml:trace contextRef="#ctx0" brushRef="#br0">10 105 8265 0 0,'5'-32'659'0'0,"-4"23"81"0"0,1 0-1 0 0,-1 0 1 0 0,2 0 0 0 0,4-14-1 0 0,2 10 2123 0 0,-8 23-1825 0 0,-8 32-1092 0 0,6-36 215 0 0,-12 70-281 0 0,3 1 0 0 0,4 0-1 0 0,5 107 1 0 0,3-147-414 0 0,2 123-5181 0 0,-5-134 4227 0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9:02:04.201"/>
    </inkml:context>
    <inkml:brush xml:id="br0">
      <inkml:brushProperty name="width" value="0.1" units="cm"/>
      <inkml:brushProperty name="height" value="0.1" units="cm"/>
      <inkml:brushProperty name="color" value="#E71224"/>
    </inkml:brush>
  </inkml:definitions>
  <inkml:trace contextRef="#ctx0" brushRef="#br0">36 407 8229 0 0,'0'0'1210'0'0,"-6"-39"-733"0"0,-18-117 73 0 0,22 146-433 0 0,1 1 0 0 0,-1-1-1 0 0,2 0 1 0 0,0-10 0 0 0,4-63 457 0 0,-4 80-527 0 0,0 0-1 0 0,1 0 0 0 0,-1 0 1 0 0,1 1-1 0 0,-1-1 0 0 0,1 0 0 0 0,0 1 1 0 0,0-1-1 0 0,0 0 0 0 0,0 1 1 0 0,1-1-1 0 0,-1 1 0 0 0,1 0 1 0 0,-1-1-1 0 0,1 1 0 0 0,0 0 0 0 0,0 0 1 0 0,0 0-1 0 0,0 0 0 0 0,0 1 1 0 0,1-1-1 0 0,2-1 0 0 0,0 0 17 0 0,1 1-1 0 0,-1 1 0 0 0,0-1 1 0 0,1 1-1 0 0,-1 0 0 0 0,1 0 1 0 0,8 0-1 0 0,-8 1-16 0 0,25-1 174 0 0,1 1 1 0 0,-1 2-1 0 0,1 1 0 0 0,-1 1 1 0 0,35 10-1 0 0,-2 4 262 0 0,85 36-1 0 0,-122-43-381 0 0,-1 1 0 0 0,0 1-1 0 0,-1 2 1 0 0,-1 1 0 0 0,0 0 0 0 0,21 21-1 0 0,-33-26-65 0 0,0 0 0 0 0,-1 1-1 0 0,-1 0 1 0 0,0 1 0 0 0,-1 0 0 0 0,0 1-1 0 0,-1 0 1 0 0,0 0 0 0 0,-2 1-1 0 0,1-1 1 0 0,-2 2 0 0 0,6 21 0 0 0,-5-2-5 0 0,-2 2 1 0 0,-1-1 0 0 0,-1 0-1 0 0,-3 0 1 0 0,0 1 0 0 0,-3-1 0 0 0,-1 0-1 0 0,-1-1 1 0 0,-16 47 0 0 0,18-68-27 0 0,-1 0-1 0 0,0 0 1 0 0,-1 0 0 0 0,-1-1-1 0 0,0 0 1 0 0,0-1-1 0 0,-2 0 1 0 0,1 0 0 0 0,-2 0-1 0 0,0-1 1 0 0,-13 12 0 0 0,9-12 2 0 0,1-1 0 0 0,-2 0 0 0 0,1-1 0 0 0,-1-1 0 0 0,-1 0 1 0 0,1-1-1 0 0,-1 0 0 0 0,0-2 0 0 0,-23 6 0 0 0,13-5 8 0 0,-1-2-1 0 0,1 0 0 0 0,-1-2 1 0 0,-41-1-1 0 0,58-1-62 0 0,0-1-1 0 0,0 0 0 0 0,0-1 1 0 0,0 0-1 0 0,0 0 0 0 0,0-1 1 0 0,0 0-1 0 0,1-1 1 0 0,0 0-1 0 0,-1-1 0 0 0,2 0 1 0 0,-1 0-1 0 0,0-1 0 0 0,1 0 1 0 0,-7-7-1 0 0,11 9-140 0 0,1 0 1 0 0,-1 0-1 0 0,1 0 0 0 0,0 0 1 0 0,1-1-1 0 0,-1 1 0 0 0,1-1 0 0 0,0 1 1 0 0,0-1-1 0 0,0 0 0 0 0,1 0 1 0 0,0 0-1 0 0,0 0 0 0 0,0 0 0 0 0,0 0 1 0 0,1-1-1 0 0,0 1 0 0 0,0 0 1 0 0,0 0-1 0 0,1 0 0 0 0,0 0 0 0 0,0 0 1 0 0,0 0-1 0 0,0 0 0 0 0,1 0 0 0 0,0 0 1 0 0,0 0-1 0 0,0 1 0 0 0,1-1 1 0 0,-1 1-1 0 0,1-1 0 0 0,0 1 0 0 0,1 0 1 0 0,-1 0-1 0 0,1 1 0 0 0,-1-1 1 0 0,1 1-1 0 0,4-4 0 0 0,15-8-1034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9:02:04.586"/>
    </inkml:context>
    <inkml:brush xml:id="br0">
      <inkml:brushProperty name="width" value="0.1" units="cm"/>
      <inkml:brushProperty name="height" value="0.1" units="cm"/>
      <inkml:brushProperty name="color" value="#E71224"/>
    </inkml:brush>
  </inkml:definitions>
  <inkml:trace contextRef="#ctx0" brushRef="#br0">73 125 9129 0 0,'-1'0'45'0'0,"0"-1"1"0"0,0 1-1 0 0,0 0 0 0 0,1-1 1 0 0,-1 1-1 0 0,0-1 1 0 0,1 1-1 0 0,-1-1 0 0 0,0 1 1 0 0,1-1-1 0 0,-1 0 1 0 0,0 1-1 0 0,1-1 0 0 0,-1 0 1 0 0,1 1-1 0 0,-1-1 0 0 0,1 0 1 0 0,0 0-1 0 0,-1-1 1 0 0,0 0 745 0 0,2 4-647 0 0,1-1 0 0 0,0 1 0 0 0,-1 0 0 0 0,1-1 0 0 0,0 1 0 0 0,0-1 0 0 0,0 1 0 0 0,4 1 0 0 0,17 15 302 0 0,-13-5-276 0 0,2 0 0 0 0,0-1 0 0 0,20 16 0 0 0,-27-24-162 0 0,0 0 0 0 0,0-1-1 0 0,0 1 1 0 0,1-1-1 0 0,0 0 1 0 0,-1-1 0 0 0,1 1-1 0 0,0-1 1 0 0,0-1-1 0 0,0 1 1 0 0,1-1 0 0 0,10 1-1 0 0,-14-2-5 0 0,-1 0 0 0 0,1 0 0 0 0,0-1-1 0 0,0 1 1 0 0,0-1 0 0 0,-1 1 0 0 0,1-1 0 0 0,0 0-1 0 0,-1 0 1 0 0,1-1 0 0 0,0 1 0 0 0,-1 0-1 0 0,0-1 1 0 0,1 0 0 0 0,-1 1 0 0 0,3-4 0 0 0,-1 1-1 0 0,-1 0 1 0 0,0 0 0 0 0,0 0-1 0 0,-1 0 1 0 0,1-1 0 0 0,-1 1-1 0 0,0-1 1 0 0,0 1 0 0 0,1-6 0 0 0,-1 1-4 0 0,0 1 1 0 0,0-1-1 0 0,-1 0 0 0 0,0 1 1 0 0,-1-1-1 0 0,0 0 1 0 0,0 0-1 0 0,-1 0 1 0 0,0 1-1 0 0,-4-15 1 0 0,4 19-4 0 0,-1-1 1 0 0,1 1 0 0 0,-1 0-1 0 0,0 0 1 0 0,-1 1-1 0 0,1-1 1 0 0,-1 0 0 0 0,1 1-1 0 0,-1-1 1 0 0,0 1-1 0 0,0 0 1 0 0,-1 0-1 0 0,-6-5 1 0 0,7 7-1 0 0,1 0 0 0 0,-1-1 0 0 0,1 1 0 0 0,-1 0 0 0 0,0 0 0 0 0,0 0 0 0 0,0 0 0 0 0,1 1 0 0 0,-1-1 1 0 0,0 1-1 0 0,0 0 0 0 0,0 0 0 0 0,0 0 0 0 0,0 0 0 0 0,0 0 0 0 0,0 1 0 0 0,0-1 0 0 0,1 1 0 0 0,-1 0 0 0 0,0 0 0 0 0,-4 2 0 0 0,-7 3 20 0 0,0 1 0 0 0,1 1 0 0 0,0 0 1 0 0,0 1-1 0 0,1 0 0 0 0,0 1 0 0 0,0 0 0 0 0,1 1 0 0 0,1 0 0 0 0,-12 16 0 0 0,13-13 20 0 0,-1 0 0 0 0,2 0 0 0 0,0 1-1 0 0,1 0 1 0 0,1 0 0 0 0,0 1 0 0 0,1-1 0 0 0,0 2-1 0 0,2-1 1 0 0,0 0 0 0 0,1 1 0 0 0,0-1 0 0 0,1 1-1 0 0,1-1 1 0 0,2 18 0 0 0,-1-27-105 0 0,1-1 1 0 0,0 1 0 0 0,1 0-1 0 0,-1-1 1 0 0,1 1-1 0 0,0-1 1 0 0,1 0-1 0 0,0 0 1 0 0,0 0-1 0 0,0 0 1 0 0,0-1 0 0 0,1 0-1 0 0,9 8 1 0 0,-8-7-211 0 0,1 0 0 0 0,0-1-1 0 0,1 0 1 0 0,-1 0 0 0 0,1-1 0 0 0,0 0 0 0 0,0-1 0 0 0,0 1 0 0 0,0-1 0 0 0,13 2 0 0 0,13 1-954 0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9:02:04.914"/>
    </inkml:context>
    <inkml:brush xml:id="br0">
      <inkml:brushProperty name="width" value="0.1" units="cm"/>
      <inkml:brushProperty name="height" value="0.1" units="cm"/>
      <inkml:brushProperty name="color" value="#E71224"/>
    </inkml:brush>
  </inkml:definitions>
  <inkml:trace contextRef="#ctx0" brushRef="#br0">256 79 8037 0 0,'1'-1'79'0'0,"0"0"0"0"0,0 0 0 0 0,-1 0 0 0 0,1 0 0 0 0,0 0 0 0 0,0 0 0 0 0,-1 0 0 0 0,1 0 1 0 0,0 0-1 0 0,-1-1 0 0 0,1 1 0 0 0,-1 0 0 0 0,0 0 0 0 0,1-1 0 0 0,-1 1 0 0 0,0 0 0 0 0,0-1 0 0 0,0 1 0 0 0,0 0 1 0 0,0-1-1 0 0,0 1 0 0 0,0 0 0 0 0,0 0 0 0 0,-1-1 0 0 0,1 1 0 0 0,0 0 0 0 0,-1-1 0 0 0,1 1 0 0 0,-1 0 1 0 0,1 0-1 0 0,-1 0 0 0 0,0 0 0 0 0,1 0 0 0 0,-1-1 0 0 0,-2 0 0 0 0,0-2 64 0 0,0 1 0 0 0,-1 0 0 0 0,0 0 0 0 0,1 0 0 0 0,-1 1 0 0 0,0-1 0 0 0,-1 1 0 0 0,1 0 0 0 0,-7-2 0 0 0,7 2-119 0 0,0 1 0 0 0,0 1 1 0 0,0-1-1 0 0,0 0 1 0 0,0 1-1 0 0,0 0 0 0 0,0 0 1 0 0,0 0-1 0 0,1 0 0 0 0,-1 1 1 0 0,0 0-1 0 0,0 0 0 0 0,0 0 1 0 0,0 0-1 0 0,1 0 0 0 0,-1 1 1 0 0,0-1-1 0 0,1 1 0 0 0,-1 0 1 0 0,1 0-1 0 0,0 1 0 0 0,0-1 1 0 0,0 1-1 0 0,-4 3 0 0 0,3-2 9 0 0,0 1 0 0 0,0-1 0 0 0,1 1 0 0 0,-1 0-1 0 0,1 0 1 0 0,0 0 0 0 0,1 0 0 0 0,-1 1 0 0 0,1-1-1 0 0,0 1 1 0 0,0 0 0 0 0,1-1 0 0 0,0 1 0 0 0,0 0-1 0 0,0 9 1 0 0,1 9 58 0 0,1-1 1 0 0,1 1-1 0 0,2-1 0 0 0,0 0 0 0 0,1 0 0 0 0,1-1 0 0 0,2 1 0 0 0,0-1 1 0 0,12 22-1 0 0,-8-20-72 0 0,-5-13-14 0 0,-1 1 0 0 0,0 0 1 0 0,-1 0-1 0 0,0 0 0 0 0,-1 1 0 0 0,2 12 1 0 0,-5-23-7 0 0,-1-1 0 0 0,0 1-1 0 0,0-1 1 0 0,0 1 0 0 0,0-1 0 0 0,0 1 0 0 0,-1-1 0 0 0,1 1 0 0 0,0-1 0 0 0,-1 0 0 0 0,1 1 0 0 0,-1-1 0 0 0,1 0 0 0 0,-1 1 0 0 0,0-1 0 0 0,1 0 0 0 0,-1 1 0 0 0,0-1 0 0 0,0 0 0 0 0,0 0-1 0 0,-2 2 1 0 0,1-2 2 0 0,0 1 0 0 0,-1-1 0 0 0,1 0 0 0 0,-1 0 0 0 0,1 0 0 0 0,-1 0 0 0 0,1 0 0 0 0,-1 0 0 0 0,1-1 0 0 0,-1 1 0 0 0,-3-1 0 0 0,-2 1-5 0 0,0-1-1 0 0,0 0 1 0 0,-1-1 0 0 0,1 0 0 0 0,0 0 0 0 0,-15-5 0 0 0,19 4-84 0 0,0 1-1 0 0,0-1 1 0 0,1 0-1 0 0,-1 0 1 0 0,0 0-1 0 0,1 0 1 0 0,-1-1-1 0 0,1 1 1 0 0,0-1-1 0 0,0 0 1 0 0,0 0-1 0 0,0 0 1 0 0,1 0-1 0 0,-1 0 1 0 0,1-1-1 0 0,-1 0 1 0 0,1 1-1 0 0,0-1 1 0 0,1 0 0 0 0,-1 0-1 0 0,1 0 1 0 0,0 0-1 0 0,0 0 1 0 0,-1-7-1 0 0,1 0-345 0 0,1 0-1 0 0,0 0 1 0 0,0 0-1 0 0,2 1 1 0 0,-1-1-1 0 0,1 0 0 0 0,1 1 1 0 0,5-15-1 0 0,4-10-815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24.539"/>
    </inkml:context>
    <inkml:brush xml:id="br0">
      <inkml:brushProperty name="width" value="0.1" units="cm"/>
      <inkml:brushProperty name="height" value="0.1" units="cm"/>
      <inkml:brushProperty name="color" value="#E71224"/>
    </inkml:brush>
  </inkml:definitions>
  <inkml:trace contextRef="#ctx0" brushRef="#br0">1 3 7325 0 0,'0'0'-1'0'0,"0"0"1"0"0,0 0-1 0 0,0 0 0 0 0,0 0 1 0 0,0 0-1 0 0,0 0 1 0 0,0 0-1 0 0,0-1 1 0 0,0 1-1 0 0,0 0 1 0 0,0 0-1 0 0,0 0 1 0 0,0 0-1 0 0,0 0 0 0 0,0 0 1 0 0,0 0-1 0 0,0 0 1 0 0,0 0-1 0 0,0 0 1 0 0,0 0-1 0 0,0 0 1 0 0,0-1-1 0 0,0 1 0 0 0,0 0 1 0 0,0 0-1 0 0,0 0 1 0 0,0 0-1 0 0,0 0 1 0 0,0 0-1 0 0,0 0 1 0 0,0 0-1 0 0,0 0 1 0 0,0 0-1 0 0,0 0 0 0 0,0 0 1 0 0,0 0-1 0 0,1 0 1 0 0,-1 0-1 0 0,0 0 1 0 0,0 0-1 0 0,0 0 1 0 0,0 0-1 0 0,0 0 0 0 0,0-1 1 0 0,0 1-1 0 0,0 0 1 0 0,0 0-1 0 0,0 0 1 0 0,0 0-1 0 0,0 0 1 0 0,1 0-1 0 0,-1 1 1 0 0,0-1-1 0 0,0 0 0 0 0,0 0 1 0 0,0 0-1 0 0,0 0 1 0 0,0 0-1 0 0,0 0 1 0 0,0 0-1 0 0,0 0 1 0 0,0 0-1 0 0,0 0 0 0 0,6 6-51 0 0,5 9 202 0 0,-11-15-66 0 0,110 45 3385 0 0,-97-39-3327 0 0,0 1 0 0 0,-1 1 0 0 0,0 0 1 0 0,0 1-1 0 0,-1 0 0 0 0,0 1 0 0 0,0 0 0 0 0,-1 1 1 0 0,14 20-1 0 0,-13-14-101 0 0,0 2-1 0 0,-1-1 1 0 0,-1 2 0 0 0,0-1 0 0 0,-2 1-1 0 0,6 21 1 0 0,-4-1-22 0 0,-1-1-1 0 0,-2 1 1 0 0,-2 0-1 0 0,-1 61 1 0 0,-26 161 61 0 0,7-170-62 0 0,8-47 1 0 0,1 0 1 0 0,-1 50 0 0 0,8-79-165 0 0,0 0 0 0 0,-6 30 0 0 0,6-46 120 0 0,0 1 0 0 0,0-1 0 0 0,0 0 0 0 0,0 0 0 0 0,0 0 0 0 0,0 1 0 0 0,0-1 0 0 0,0 0 0 0 0,0 0 0 0 0,0 0 0 0 0,0 1 0 0 0,0-1 0 0 0,-1 0 0 0 0,1 0 0 0 0,0 0 0 0 0,0 0 0 0 0,0 1 0 0 0,0-1 0 0 0,0 0 0 0 0,0 0 0 0 0,0 0 0 0 0,-1 0 0 0 0,1 1 0 0 0,0-1 0 0 0,0 0 0 0 0,0 0 0 0 0,0 0 0 0 0,-1 0 0 0 0,1 0 0 0 0,0 0 0 0 0,0 0 0 0 0,0 0 0 0 0,-1 0-1 0 0,1 0 1 0 0,0 1 0 0 0,0-1 0 0 0,0 0 0 0 0,0 0 0 0 0,-1 0 0 0 0,1 0 0 0 0,0 0 0 0 0,0 0 0 0 0,0 0 0 0 0,-1-1 0 0 0,1 1 0 0 0,-9-8-1319 0 0,-3-15-219 0 0,6-23 31 0 0,1 10 1065 0 0,5 36 458 0 0,0 0-1 0 0,0-1 1 0 0,0 1-1 0 0,0 0 1 0 0,0 0-1 0 0,0 0 1 0 0,0-1-1 0 0,0 1 0 0 0,0 0 1 0 0,0 0-1 0 0,0 0 1 0 0,0-1-1 0 0,0 1 1 0 0,0 0-1 0 0,0 0 1 0 0,0 0-1 0 0,0 0 1 0 0,-1-1-1 0 0,1 1 1 0 0,0 0-1 0 0,0 0 0 0 0,0 0 1 0 0,0 0-1 0 0,0 0 1 0 0,-1-1-1 0 0,1 1 1 0 0,0 0-1 0 0,0 0 1 0 0,0 0-1 0 0,0 0 1 0 0,-1 0-1 0 0,1 0 1 0 0,0 0-1 0 0,0 0 1 0 0,0 0-1 0 0,-1 0 0 0 0,1 0 1 0 0,0 0-1 0 0,0 0 1 0 0,0 0-1 0 0,-1 0 1 0 0,1 0-1 0 0,0 0 1 0 0,0 0-1 0 0,0 0 1 0 0,-1 0-1 0 0,1 0 1 0 0,0 0-1 0 0,-8 7-470 0 0,7-6 406 0 0,-3 2-310 0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9:02:05.269"/>
    </inkml:context>
    <inkml:brush xml:id="br0">
      <inkml:brushProperty name="width" value="0.1" units="cm"/>
      <inkml:brushProperty name="height" value="0.1" units="cm"/>
      <inkml:brushProperty name="color" value="#E71224"/>
    </inkml:brush>
  </inkml:definitions>
  <inkml:trace contextRef="#ctx0" brushRef="#br0">0 99 8329 0 0,'9'-98'4396'0'0,"-9"98"-4372"0"0,3 11 374 0 0,1 15-98 0 0,24 337 1693 0 0,-12-109-2457 0 0,-14-233 215 0 0,6 110-4355 0 0,-10-120 3390 0 0,0-3-26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9:02:05.606"/>
    </inkml:context>
    <inkml:brush xml:id="br0">
      <inkml:brushProperty name="width" value="0.1" units="cm"/>
      <inkml:brushProperty name="height" value="0.1" units="cm"/>
      <inkml:brushProperty name="color" value="#E71224"/>
    </inkml:brush>
  </inkml:definitions>
  <inkml:trace contextRef="#ctx0" brushRef="#br0">3 404 6845 0 0,'-2'-4'907'0'0,"7"6"369"0"0,14 4-368 0 0,20-3-862 0 0,0-2 0 0 0,1-2 0 0 0,-1-1 0 0 0,0-2-1 0 0,0-2 1 0 0,-1-1 0 0 0,42-15 0 0 0,-76 21-52 0 0,0 0 0 0 0,0-1 0 0 0,0 1 0 0 0,0-1 0 0 0,0 0 0 0 0,0 0 0 0 0,-1-1 0 0 0,1 1 0 0 0,-1-1 0 0 0,1 0 0 0 0,-1 0 0 0 0,0 0 0 0 0,4-5 0 0 0,-3 2 118 0 0,-1 0 0 0 0,-1 0 0 0 0,1 0 0 0 0,-1 0-1 0 0,0 0 1 0 0,0 0 0 0 0,2-14 0 0 0,0 10 917 0 0,1 13-275 0 0,0 18-431 0 0,-8 90 53 0 0,1 59 146 0 0,4-146-837 0 0,0-1-1 0 0,2 1 1 0 0,0-1 0 0 0,2 0-1 0 0,8 25 1 0 0,-13-48 259 0 0,-1 2-81 0 0,0-1 0 0 0,1 0 0 0 0,-1 0 0 0 0,1 1 1 0 0,-1-1-1 0 0,1 0 0 0 0,-1 0 0 0 0,1 0 0 0 0,0 0 1 0 0,-1 0-1 0 0,1 0 0 0 0,0 0 0 0 0,0 0 0 0 0,0 0 1 0 0,0 0-1 0 0,0 0 0 0 0,0-1 0 0 0,0 1 0 0 0,0 0 1 0 0,1 0-1 0 0,3 2-1099 0 0</inkml:trace>
  <inkml:trace contextRef="#ctx0" brushRef="#br0" timeOffset="1">599 35 8133 0 0,'0'0'-136'0'0,"17"-35"-344"0"0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9:02:05.994"/>
    </inkml:context>
    <inkml:brush xml:id="br0">
      <inkml:brushProperty name="width" value="0.1" units="cm"/>
      <inkml:brushProperty name="height" value="0.1" units="cm"/>
      <inkml:brushProperty name="color" value="#E71224"/>
    </inkml:brush>
  </inkml:definitions>
  <inkml:trace contextRef="#ctx0" brushRef="#br0">1 64 7357 0 0,'1'-3'67'0'0,"0"0"1"0"0,0 0 0 0 0,1-1-1 0 0,-1 1 1 0 0,1 0-1 0 0,0 0 1 0 0,0 0 0 0 0,0 1-1 0 0,0-1 1 0 0,1 0-1 0 0,-1 1 1 0 0,1-1 0 0 0,-1 1-1 0 0,1 0 1 0 0,0 0-1 0 0,0 0 1 0 0,0 0 0 0 0,0 1-1 0 0,0-1 1 0 0,0 1 0 0 0,0 0-1 0 0,1-1 1 0 0,-1 2-1 0 0,6-2 1 0 0,6-1 297 0 0,0 1 0 0 0,0 1-1 0 0,0 0 1 0 0,22 2 0 0 0,-35-1-324 0 0,-1 1 0 0 0,1-1-1 0 0,-1 1 1 0 0,1-1 0 0 0,-1 1 0 0 0,1-1 0 0 0,-1 1-1 0 0,0 0 1 0 0,1 0 0 0 0,-1 0 0 0 0,0 0 0 0 0,1 0-1 0 0,-1 0 1 0 0,0 0 0 0 0,0 0 0 0 0,0 0 0 0 0,0 1 0 0 0,0-1-1 0 0,0 0 1 0 0,-1 1 0 0 0,1-1 0 0 0,0 1 0 0 0,-1-1-1 0 0,1 1 1 0 0,-1-1 0 0 0,1 1 0 0 0,-1-1 0 0 0,0 1-1 0 0,1 2 1 0 0,0 7 67 0 0,1 1 0 0 0,-2-1 0 0 0,0 12 0 0 0,0-13-48 0 0,0 13 67 0 0,0 25-5 0 0,-8 69 1 0 0,5 1-41 0 0,3-118-76 0 0,1-18-9 0 0,1 0 0 0 0,1 0 1 0 0,0 0-1 0 0,1 0 0 0 0,1 1 1 0 0,1 0-1 0 0,9-19 1 0 0,5-7-12 0 0,38-59 1 0 0,-53 94 20 0 0,3-5 8 0 0,0 0 1 0 0,1 1 0 0 0,17-19 0 0 0,-25 29-4 0 0,1 1 1 0 0,0-1-1 0 0,0 0 0 0 0,-1 0 1 0 0,1 1-1 0 0,1-1 0 0 0,-1 1 1 0 0,0 0-1 0 0,0-1 1 0 0,0 1-1 0 0,1 0 0 0 0,-1 0 1 0 0,0 0-1 0 0,1 1 0 0 0,-1-1 1 0 0,1 1-1 0 0,-1-1 0 0 0,1 1 1 0 0,-1 0-1 0 0,1 0 1 0 0,-1 0-1 0 0,1 0 0 0 0,-1 0 1 0 0,1 1-1 0 0,-1-1 0 0 0,1 1 1 0 0,-1 0-1 0 0,1-1 1 0 0,2 3-1 0 0,-3-2 7 0 0,0 1-1 0 0,0 0 1 0 0,0 0 0 0 0,0 0 0 0 0,0 0-1 0 0,0 1 1 0 0,-1-1 0 0 0,1 0 0 0 0,-1 1-1 0 0,1-1 1 0 0,-1 1 0 0 0,0-1 0 0 0,0 1-1 0 0,0 0 1 0 0,0-1 0 0 0,0 5 0 0 0,6 50 199 0 0,-7-49-186 0 0,1 100 229 0 0,-3-75-300 0 0,2 0 0 0 0,6 47 0 0 0,-4-66-432 0 0,1 0 1 0 0,0 0 0 0 0,1 0-1 0 0,1 0 1 0 0,8 17-1 0 0,-13-30 336 0 0,1 0 0 0 0,0 0 0 0 0,-1 0 0 0 0,1 0 0 0 0,0 0 0 0 0,0 0 0 0 0,-1 0-1 0 0,1 0 1 0 0,0 0 0 0 0,0-1 0 0 0,0 1 0 0 0,0 0 0 0 0,0-1 0 0 0,0 1 0 0 0,0-1-1 0 0,0 1 1 0 0,2 0 0 0 0,7 1-1258 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9:02:06.625"/>
    </inkml:context>
    <inkml:brush xml:id="br0">
      <inkml:brushProperty name="width" value="0.1" units="cm"/>
      <inkml:brushProperty name="height" value="0.1" units="cm"/>
      <inkml:brushProperty name="color" value="#E71224"/>
    </inkml:brush>
  </inkml:definitions>
  <inkml:trace contextRef="#ctx0" brushRef="#br0">319 547 7421 0 0,'2'-2'63'0'0,"0"1"1"0"0,-1-1 0 0 0,1 0-1 0 0,-1 1 1 0 0,0-1-1 0 0,0 0 1 0 0,0 0 0 0 0,0 0-1 0 0,0 0 1 0 0,0 0-1 0 0,0 0 1 0 0,-1 0 0 0 0,2-3-1 0 0,3-31 1459 0 0,-5 28-1223 0 0,0-4 79 0 0,0 0 0 0 0,-1 0-1 0 0,0-1 1 0 0,-5-21 0 0 0,5 32-348 0 0,0-1 0 0 0,0 0-1 0 0,0 1 1 0 0,0-1 0 0 0,0 1-1 0 0,0 0 1 0 0,-1-1 0 0 0,1 1-1 0 0,-1 0 1 0 0,0 0 0 0 0,0 0 0 0 0,1 0-1 0 0,-1 0 1 0 0,0 0 0 0 0,-1 0-1 0 0,1 1 1 0 0,0-1 0 0 0,0 1-1 0 0,-1-1 1 0 0,1 1 0 0 0,-1 0 0 0 0,1 0-1 0 0,-1 0 1 0 0,0 1 0 0 0,1-1-1 0 0,-1 0 1 0 0,0 1 0 0 0,-3 0 0 0 0,2 0-26 0 0,-1 0 1 0 0,0 1 0 0 0,1-1 0 0 0,-1 1 0 0 0,1 0 0 0 0,0 1 0 0 0,-1-1 0 0 0,1 1-1 0 0,0 0 1 0 0,-5 2 0 0 0,0 1 25 0 0,1 1-1 0 0,0-1 1 0 0,-12 12 0 0 0,3-2 63 0 0,1 2 0 0 0,0 0 0 0 0,1 1 0 0 0,1 1 1 0 0,1 0-1 0 0,1 0 0 0 0,0 2 0 0 0,2-1 0 0 0,0 1 1 0 0,1 1-1 0 0,2 0 0 0 0,0 0 0 0 0,1 1 0 0 0,-3 24 1 0 0,8-41-88 0 0,1 1 1 0 0,0 0 0 0 0,0 0 0 0 0,0 0 0 0 0,1 0-1 0 0,0-1 1 0 0,0 1 0 0 0,1 0 0 0 0,0-1 0 0 0,0 1-1 0 0,1-1 1 0 0,-1 0 0 0 0,6 9 0 0 0,-6-12-18 0 0,0 0 0 0 0,0 0 0 0 0,1 0 0 0 0,-1-1 1 0 0,1 1-1 0 0,-1-1 0 0 0,1 0 0 0 0,0 0 0 0 0,0 0 0 0 0,0 0 0 0 0,0 0 1 0 0,0 0-1 0 0,0-1 0 0 0,0 1 0 0 0,1-1 0 0 0,-1 0 0 0 0,1 0 0 0 0,-1 0 1 0 0,1-1-1 0 0,-1 1 0 0 0,1-1 0 0 0,-1 0 0 0 0,1 0 0 0 0,-1 0 0 0 0,1-1 0 0 0,6 0 1 0 0,0-2-20 0 0,0 0 0 0 0,0 0 1 0 0,0 0-1 0 0,-1-2 0 0 0,0 1 1 0 0,0-1-1 0 0,0 0 1 0 0,0-1-1 0 0,-1 0 0 0 0,0 0 1 0 0,0-1-1 0 0,0 0 0 0 0,-1 0 1 0 0,0-1-1 0 0,-1 0 1 0 0,0 0-1 0 0,9-16 0 0 0,3-10-133 0 0,-2-1-1 0 0,-1 0 0 0 0,15-54 1 0 0,-9 23 92 0 0,-15 51 70 0 0,-7 16 1 0 0,-10 27 0 0 0,5-14 4 0 0,-7 20 157 0 0,1 0 1 0 0,2 1-1 0 0,-10 66 1 0 0,19-94-112 0 0,0 0 1 0 0,1 0-1 0 0,0 0 1 0 0,0 0-1 0 0,1 0 1 0 0,0 0-1 0 0,0 0 1 0 0,0 0-1 0 0,1-1 1 0 0,0 1 0 0 0,0 0-1 0 0,6 10 1 0 0,-6-14-47 0 0,0 1 0 0 0,1-1 1 0 0,-1 0-1 0 0,1 0 0 0 0,-1 0 1 0 0,1-1-1 0 0,0 1 0 0 0,0-1 1 0 0,0 1-1 0 0,1-1 1 0 0,-1 0-1 0 0,0 0 0 0 0,1 0 1 0 0,0-1-1 0 0,-1 1 0 0 0,1-1 1 0 0,0 0-1 0 0,0 0 0 0 0,-1 0 1 0 0,1-1-1 0 0,0 1 1 0 0,0-1-1 0 0,0 0 0 0 0,4 0 1 0 0,3-1-63 0 0,0-1 0 0 0,0 0 1 0 0,0 0-1 0 0,0-1 0 0 0,0-1 1 0 0,-1 1-1 0 0,0-2 0 0 0,0 0 1 0 0,0 0-1 0 0,12-8 0 0 0,-6 2-127 0 0,-1-1 0 0 0,0 0 0 0 0,0-1 0 0 0,-2 0 0 0 0,15-19 0 0 0,-13 11-6 0 0,-1 0 0 0 0,-1 0 0 0 0,-1-2 0 0 0,-1 1 0 0 0,-1-1-1 0 0,-1-1 1 0 0,-1 0 0 0 0,-1 0 0 0 0,6-42 0 0 0,-7 22 68 0 0,-2 0 0 0 0,-2-1-1 0 0,-2 1 1 0 0,-10-74 0 0 0,8 103 138 0 0,0 0 0 0 0,-1 0 1 0 0,-1 0-1 0 0,-1 0 0 0 0,0 0 0 0 0,0 1 1 0 0,-11-17-1 0 0,16 30-13 0 0,0 0 0 0 0,0 1 1 0 0,-1-1-1 0 0,1 0 0 0 0,0 1 0 0 0,-1-1 1 0 0,1 0-1 0 0,-1 1 0 0 0,1-1 0 0 0,-1 1 1 0 0,1-1-1 0 0,-1 1 0 0 0,1-1 0 0 0,-1 1 1 0 0,1-1-1 0 0,-1 1 0 0 0,1 0 0 0 0,-1-1 1 0 0,0 1-1 0 0,1 0 0 0 0,-1 0 1 0 0,0-1-1 0 0,1 1 0 0 0,-1 0 0 0 0,0 0 1 0 0,0 0-1 0 0,1 0 0 0 0,-1 0 0 0 0,0 0 1 0 0,-1 0-1 0 0,1 1 6 0 0,0-1 1 0 0,0 1 0 0 0,0 0-1 0 0,0 0 1 0 0,0 0 0 0 0,1 0-1 0 0,-1 0 1 0 0,0 0 0 0 0,0 0-1 0 0,1 1 1 0 0,-1-1 0 0 0,1 0-1 0 0,-1 0 1 0 0,0 3 0 0 0,-2 7 95 0 0,0 0 1 0 0,-1 19 0 0 0,-13 141 1388 0 0,9 283 0 0 0,9-427-2172 0 0,1 0 1 0 0,1 1-1 0 0,1-2 0 0 0,2 1 0 0 0,1 0 0 0 0,14 37 0 0 0,-12-47-697 0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9:02:06.962"/>
    </inkml:context>
    <inkml:brush xml:id="br0">
      <inkml:brushProperty name="width" value="0.1" units="cm"/>
      <inkml:brushProperty name="height" value="0.1" units="cm"/>
      <inkml:brushProperty name="color" value="#E71224"/>
    </inkml:brush>
  </inkml:definitions>
  <inkml:trace contextRef="#ctx0" brushRef="#br0">2 195 8265 0 0,'-1'-1'16'0'0,"1"0"-1"0"0,0 0 1 0 0,0 1 0 0 0,0-1 0 0 0,0 0 0 0 0,0 0-1 0 0,0 0 1 0 0,0 0 0 0 0,0 1 0 0 0,0-1 0 0 0,1 0-1 0 0,-1 0 1 0 0,0 0 0 0 0,0 1 0 0 0,1-1 0 0 0,-1 0 0 0 0,1 0-1 0 0,-1 1 1 0 0,1-1 0 0 0,-1 0 0 0 0,1 1 0 0 0,-1-1-1 0 0,1 0 1 0 0,-1 1 0 0 0,1-1 0 0 0,0 1 0 0 0,-1-1-1 0 0,1 1 1 0 0,0-1 0 0 0,0 1 0 0 0,-1-1 0 0 0,1 1-1 0 0,0 0 1 0 0,1-1 0 0 0,31-12 285 0 0,-33 13-297 0 0,31-7 29 0 0,1 0 0 0 0,0 2 0 0 0,35 0 0 0 0,2-2-140 0 0,-18 3-65 0 0,-32 3 48 0 0,0-1 0 0 0,0 0 0 0 0,0-2 0 0 0,-1 0 0 0 0,1 0 0 0 0,21-10 0 0 0,-36 12 116 0 0,-1 0-1 0 0,0-1 1 0 0,0 1-1 0 0,1 0 1 0 0,-1-1-1 0 0,-1 0 1 0 0,1 0-1 0 0,0 0 1 0 0,-1 0 0 0 0,4-5-1 0 0,-5 7 42 0 0,-1 0-1 0 0,1-1 0 0 0,0 1 1 0 0,0-1-1 0 0,-1 1 0 0 0,1 0 1 0 0,-1-1-1 0 0,1 1 0 0 0,-1-1 1 0 0,0 1-1 0 0,1-1 0 0 0,-1 0 1 0 0,0 1-1 0 0,0-1 0 0 0,0 1 1 0 0,0-1-1 0 0,0 1 1 0 0,-1-1-1 0 0,1 1 0 0 0,0-1 1 0 0,-1 1-1 0 0,1-1 0 0 0,-1 1 1 0 0,1-1-1 0 0,-1 1 0 0 0,0 0 1 0 0,0-1-1 0 0,-1-1 0 0 0,1 2 22 0 0,0-1-1 0 0,0 1 0 0 0,0 0 0 0 0,0 0 0 0 0,0 1 0 0 0,0-1 0 0 0,0 0 0 0 0,-1 0 0 0 0,1 0 0 0 0,0 1 0 0 0,0-1 0 0 0,0 0 0 0 0,-1 1 0 0 0,1 0 0 0 0,0-1 0 0 0,-1 1 0 0 0,1 0 0 0 0,-2-1 0 0 0,2 1-14 0 0,0 1 1 0 0,0-1-1 0 0,0 0 1 0 0,0 0-1 0 0,0 1 0 0 0,0-1 1 0 0,0 1-1 0 0,0-1 0 0 0,0 1 1 0 0,0-1-1 0 0,1 1 1 0 0,-1-1-1 0 0,0 1 0 0 0,0 0 1 0 0,1 0-1 0 0,-1-1 0 0 0,0 1 1 0 0,1 0-1 0 0,-1 1 1 0 0,-2 3 65 0 0,0 0 1 0 0,1 0 0 0 0,0 1-1 0 0,0-1 1 0 0,1 0 0 0 0,-1 1 0 0 0,0 7-1 0 0,-5 43 341 0 0,3 1 0 0 0,4 92 0 0 0,2-110-487 0 0,13 120-1009 0 0,-15-134-2314 0 0,-3-29 2112 0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9:02:07.317"/>
    </inkml:context>
    <inkml:brush xml:id="br0">
      <inkml:brushProperty name="width" value="0.1" units="cm"/>
      <inkml:brushProperty name="height" value="0.1" units="cm"/>
      <inkml:brushProperty name="color" value="#E71224"/>
    </inkml:brush>
  </inkml:definitions>
  <inkml:trace contextRef="#ctx0" brushRef="#br0">66 14 8133 0 0,'2'-4'-132'0'0,"0"-3"52"0"0,2 5-120 0 0,-8 4 100 0 0,-2 2 0 0 0,-1 9 4 0 0,3-6-16 0 0,-4 2 124 0 0,-1 2-44 0 0,1-2-20 0 0,-1 3-148 0 0,3-5-48 0 0,-3 6-248 0 0,5-2-252 0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9:02:07.854"/>
    </inkml:context>
    <inkml:brush xml:id="br0">
      <inkml:brushProperty name="width" value="0.1" units="cm"/>
      <inkml:brushProperty name="height" value="0.1" units="cm"/>
      <inkml:brushProperty name="color" value="#E71224"/>
    </inkml:brush>
  </inkml:definitions>
  <inkml:trace contextRef="#ctx0" brushRef="#br0">86 97 8593 0 0,'-4'-34'120'0'0,"1"34"520"0"0,0 8-250 0 0,-4 12 60 0 0,7-18-362 0 0,-17 55 800 0 0,1-3-67 0 0,-14 84-1 0 0,28-123-775 0 0,0 1 0 0 0,1 0-1 0 0,1 0 1 0 0,0 0 0 0 0,1 0-1 0 0,1 0 1 0 0,0 0-1 0 0,1-1 1 0 0,1 1 0 0 0,7 16-1 0 0,-8-26-39 0 0,0 0-1 0 0,0 0 1 0 0,1-1-1 0 0,0 1 1 0 0,0-1-1 0 0,1 1 1 0 0,-1-2 0 0 0,1 1-1 0 0,1 0 1 0 0,-1-1-1 0 0,11 7 1 0 0,-15-10-30 0 0,1 0 0 0 0,0 1 0 0 0,0-1 0 0 0,1 0 0 0 0,-1 0 0 0 0,0-1 0 0 0,0 1 0 0 0,0 0 0 0 0,1-1 0 0 0,-1 1 0 0 0,0-1-1 0 0,1 0 1 0 0,-1 0 0 0 0,0 0 0 0 0,1 0 0 0 0,-1 0 0 0 0,0 0 0 0 0,0-1 0 0 0,1 1 0 0 0,-1-1 0 0 0,0 1 0 0 0,0-1 0 0 0,0 0 0 0 0,1 0 0 0 0,-1 0 0 0 0,0 0 0 0 0,0 0 0 0 0,0-1 0 0 0,-1 1 0 0 0,1-1 0 0 0,0 1 0 0 0,0-1 0 0 0,-1 0 0 0 0,1 1 0 0 0,-1-1 0 0 0,0 0 0 0 0,3-4 0 0 0,1-4-181 0 0,0-1 0 0 0,0 1 0 0 0,-1-1 0 0 0,-1 0 0 0 0,0-1-1 0 0,0 1 1 0 0,1-21 0 0 0,0-85-429 0 0,-4 98 583 0 0,0-18-33 0 0,-3-96-113 0 0,1 114 181 0 0,0 0-1 0 0,-2 1 0 0 0,0-1 0 0 0,-13-34 1 0 0,16 51 12 0 0,1 0 0 0 0,-1 0 1 0 0,0 0-1 0 0,0-1 1 0 0,0 1-1 0 0,0 0 1 0 0,-1 0-1 0 0,1 0 1 0 0,-1 1-1 0 0,1-1 1 0 0,-1 0-1 0 0,1 1 1 0 0,-1-1-1 0 0,0 0 1 0 0,0 1-1 0 0,0 0 0 0 0,0 0 1 0 0,0-1-1 0 0,0 1 1 0 0,0 0-1 0 0,0 1 1 0 0,-1-1-1 0 0,1 0 1 0 0,0 1-1 0 0,0-1 1 0 0,-1 1-1 0 0,1-1 1 0 0,0 1-1 0 0,-1 0 1 0 0,1 0-1 0 0,0 0 0 0 0,-1 1 1 0 0,1-1-1 0 0,0 0 1 0 0,-1 1-1 0 0,1 0 1 0 0,0-1-1 0 0,0 1 1 0 0,-4 2-1 0 0,4-2 19 0 0,1 0-1 0 0,0 0 0 0 0,0 0 1 0 0,0 0-1 0 0,0 0 1 0 0,0 0-1 0 0,0 0 0 0 0,0 0 1 0 0,0 0-1 0 0,1 1 1 0 0,-1-1-1 0 0,0 0 0 0 0,1 0 1 0 0,-1 1-1 0 0,1-1 1 0 0,-1 1-1 0 0,1-1 0 0 0,-1 1 1 0 0,1-1-1 0 0,0 0 1 0 0,0 1-1 0 0,0-1 0 0 0,0 1 1 0 0,0-1-1 0 0,0 1 1 0 0,0-1-1 0 0,1 2 0 0 0,9 43 364 0 0,-9-44-356 0 0,2 9 73 0 0,0 0-1 0 0,1-1 1 0 0,1 0 0 0 0,6 13 0 0 0,-10-21-65 0 0,1 1 0 0 0,0-1 0 0 0,-1 0 0 0 0,1 1 0 0 0,0-1 0 0 0,0 0 0 0 0,0 0 0 0 0,0 0 1 0 0,1-1-1 0 0,-1 1 0 0 0,0 0 0 0 0,1-1 0 0 0,-1 0 0 0 0,1 1 0 0 0,0-1 0 0 0,-1 0 0 0 0,1 0 1 0 0,0 0-1 0 0,0-1 0 0 0,0 1 0 0 0,-1-1 0 0 0,4 1 0 0 0,-4-2-13 0 0,0 1-1 0 0,-1 0 1 0 0,1-1-1 0 0,-1 1 1 0 0,0 0 0 0 0,1-1-1 0 0,-1 0 1 0 0,1 1-1 0 0,-1-1 1 0 0,0 0-1 0 0,1 0 1 0 0,-1 0 0 0 0,0 0-1 0 0,0 0 1 0 0,0 0-1 0 0,2-1 1 0 0,17-25 27 0 0,-1 3-56 0 0,-1 8-15 0 0,39-29 0 0 0,-50 40 30 0 0,1 0 0 0 0,-1 1-1 0 0,1 0 1 0 0,0 1-1 0 0,0 0 1 0 0,1 0 0 0 0,-1 0-1 0 0,0 1 1 0 0,11-1-1 0 0,-18 3 2 0 0,1 0 0 0 0,-1 0 0 0 0,1 1 0 0 0,-1-1 0 0 0,1 0 0 0 0,0 1 0 0 0,-1-1 0 0 0,0 1 0 0 0,1-1 0 0 0,-1 1 0 0 0,1 0 0 0 0,-1-1-1 0 0,0 1 1 0 0,1 0 0 0 0,-1 0 0 0 0,0 0 0 0 0,0 0 0 0 0,1 0 0 0 0,-1 0 0 0 0,0 1 0 0 0,0-1 0 0 0,-1 0 0 0 0,1 0 0 0 0,0 1 0 0 0,0-1-1 0 0,0 1 1 0 0,-1-1 0 0 0,1 1 0 0 0,-1-1 0 0 0,1 1 0 0 0,-1-1 0 0 0,0 1 0 0 0,0-1 0 0 0,1 3 0 0 0,0 6 53 0 0,0 0 1 0 0,0 1-1 0 0,-1 17 0 0 0,-3 4 217 0 0,-11 50 0 0 0,8-55-128 0 0,2 0 1 0 0,-3 44 0 0 0,10-40-114 0 0,-3-30-27 0 0,0 0 0 0 0,0 1 0 0 0,0-1 0 0 0,1 0 1 0 0,-1 0-1 0 0,0 0 0 0 0,1 1 0 0 0,-1-1 1 0 0,1 0-1 0 0,-1 0 0 0 0,1 0 0 0 0,0 0 1 0 0,0 0-1 0 0,-1 0 0 0 0,1 0 0 0 0,0 0 1 0 0,0 0-1 0 0,0 0 0 0 0,0 0 0 0 0,0-1 1 0 0,1 2-1 0 0,1-3 9 0 0,-1 1 0 0 0,0-1 0 0 0,1 0 0 0 0,-1 0 1 0 0,0 0-1 0 0,0 0 0 0 0,0-1 0 0 0,0 1 0 0 0,0 0 0 0 0,3-4 0 0 0,0 1-6 0 0,38-26-28 0 0,-2-2 1 0 0,69-68-1 0 0,-72 60 119 0 0,79-62 0 0 0,-117 101-82 0 0,1 1 0 0 0,-1-1 0 0 0,1 1 0 0 0,-1-1 0 0 0,1 1 0 0 0,-1 0 0 0 0,1-1 0 0 0,-1 1 1 0 0,1 0-1 0 0,0 0 0 0 0,-1-1 0 0 0,1 1 0 0 0,0 0 0 0 0,-1 0 0 0 0,1 0 0 0 0,0 0 0 0 0,-1 0 0 0 0,1-1 0 0 0,0 1 0 0 0,-1 1 0 0 0,1-1 0 0 0,0 0 1 0 0,-1 0-1 0 0,1 0 0 0 0,0 0 0 0 0,-1 0 0 0 0,2 1 0 0 0,-1 0 12 0 0,-1 0 1 0 0,1 0-1 0 0,0-1 0 0 0,-1 1 1 0 0,1 0-1 0 0,-1 0 1 0 0,1 0-1 0 0,-1 0 0 0 0,1 0 1 0 0,-1 0-1 0 0,0 1 0 0 0,0-1 1 0 0,1 0-1 0 0,-1 0 0 0 0,0 2 1 0 0,0 8 224 0 0,0 0 1 0 0,-3 20 0 0 0,2-21-112 0 0,0 7 38 0 0,-2 15 251 0 0,1-1 0 0 0,4 47 0 0 0,-1-68-325 0 0,1 0-1 0 0,-1 0 0 0 0,2 0 0 0 0,0 0 1 0 0,0-1-1 0 0,1 1 0 0 0,0-1 0 0 0,0 0 0 0 0,1 0 1 0 0,0 0-1 0 0,12 15 0 0 0,-15-22-89 0 0,0 0 1 0 0,0 1-1 0 0,1-1 1 0 0,-1 0-1 0 0,1 0 1 0 0,-1 0-1 0 0,1 0 1 0 0,-1-1-1 0 0,1 1 1 0 0,0-1-1 0 0,0 0 1 0 0,0 1-1 0 0,0-1 1 0 0,0 0-1 0 0,0-1 1 0 0,0 1-1 0 0,3 0 1 0 0,-1-1-4 0 0,-1 0 1 0 0,1-1 0 0 0,-1 1-1 0 0,1-1 1 0 0,-1 0-1 0 0,1 0 1 0 0,-1-1-1 0 0,0 1 1 0 0,1-1-1 0 0,5-3 1 0 0,4-4-186 0 0,0-1 0 0 0,-1 0 0 0 0,0 0 0 0 0,-1-2 0 0 0,15-16 0 0 0,-19 21-143 0 0,-3 2-297 0 0,-1-1-1 0 0,1 1 1 0 0,-1-1 0 0 0,5-6-1 0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9:02:12.715"/>
    </inkml:context>
    <inkml:brush xml:id="br0">
      <inkml:brushProperty name="width" value="0.1" units="cm"/>
      <inkml:brushProperty name="height" value="0.1" units="cm"/>
      <inkml:brushProperty name="color" value="#E71224"/>
    </inkml:brush>
  </inkml:definitions>
  <inkml:trace contextRef="#ctx0" brushRef="#br0">27 42 10813 0 0,'-2'-2'113'0'0,"-16"-16"635"0"0,17 17-645 0 0,1 1 0 0 0,-1-1 0 0 0,1 1 0 0 0,-1-1 0 0 0,1 1 0 0 0,0-1 0 0 0,-1 0 0 0 0,1 1 0 0 0,-1-1 0 0 0,1 0 0 0 0,0 1 0 0 0,0-1 0 0 0,-1 0 0 0 0,1 0 0 0 0,0 1 0 0 0,0-1 0 0 0,0 0 0 0 0,0 0 0 0 0,0 1 0 0 0,0-1 0 0 0,0 0 0 0 0,0 0 0 0 0,0 1 0 0 0,0-1 0 0 0,0 0 0 0 0,1 1 0 0 0,-1-2 0 0 0,1 2-14 0 0,0-1 0 0 0,-1 1 0 0 0,1 0-1 0 0,0 0 1 0 0,-1 0 0 0 0,1 0 0 0 0,0 0 0 0 0,0 0 0 0 0,-1 0-1 0 0,1 0 1 0 0,0 0 0 0 0,0 0 0 0 0,-1 0 0 0 0,1 0 0 0 0,0 1-1 0 0,-1-1 1 0 0,1 0 0 0 0,0 1 0 0 0,-1-1 0 0 0,1 0 0 0 0,0 1 0 0 0,-1-1-1 0 0,1 1 1 0 0,0 0 0 0 0,18 13 665 0 0,94 109 1518 0 0,-36-35-1648 0 0,274 244-334 0 0,-348-330-332 0 0,7 7-437 0 0,0 0 1 0 0,0-1-1 0 0,1 0 1 0 0,0-1-1 0 0,1 0 0 0 0,17 8 1 0 0,-20-14-2620 0 0,-11-10-631 0 0,1 4 1806 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9:02:13.038"/>
    </inkml:context>
    <inkml:brush xml:id="br0">
      <inkml:brushProperty name="width" value="0.1" units="cm"/>
      <inkml:brushProperty name="height" value="0.1" units="cm"/>
      <inkml:brushProperty name="color" value="#E71224"/>
    </inkml:brush>
  </inkml:definitions>
  <inkml:trace contextRef="#ctx0" brushRef="#br0">394 49 7069 0 0,'0'-13'200'0'0,"0"11"-116"0"0,0-1 1 0 0,0 1 0 0 0,0 0 0 0 0,0 0 0 0 0,0-1 0 0 0,0 1 0 0 0,1 0 0 0 0,-1-1 0 0 0,1 1 0 0 0,0 0 0 0 0,-1 0 0 0 0,1 0 0 0 0,0 0 0 0 0,2-2 0 0 0,-69 67 4873 0 0,5-6-4158 0 0,-1 3-390 0 0,-55 58 436 0 0,104-103-1551 0 0,1 1 0 0 0,0 0 1 0 0,1 1-1 0 0,1 1 1 0 0,-16 36-1 0 0,17-34-1832 0 0,6-11 1102 0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9:02:13.376"/>
    </inkml:context>
    <inkml:brush xml:id="br0">
      <inkml:brushProperty name="width" value="0.1" units="cm"/>
      <inkml:brushProperty name="height" value="0.1" units="cm"/>
      <inkml:brushProperty name="color" value="#E71224"/>
    </inkml:brush>
  </inkml:definitions>
  <inkml:trace contextRef="#ctx0" brushRef="#br0">321 312 8365 0 0,'25'-20'517'0'0,"-1"-1"0"0"0,24-26 0 0 0,-38 36-114 0 0,0-1 1 0 0,-1 0 0 0 0,0 0 0 0 0,-1-1-1 0 0,-1 0 1 0 0,10-23 0 0 0,-16 33-354 0 0,1 0 0 0 0,-1 0 0 0 0,-1 0 0 0 0,1 0 0 0 0,0 0-1 0 0,-1 0 1 0 0,1 0 0 0 0,-1 0 0 0 0,0 0 0 0 0,0 0 0 0 0,0 0 0 0 0,-1 0 0 0 0,1 0 0 0 0,-1 0 0 0 0,1 0 0 0 0,-1 0 0 0 0,0 0 0 0 0,0 0 0 0 0,-3-4 0 0 0,2 4-21 0 0,-1 0 0 0 0,1 0 0 0 0,-1 0 0 0 0,0 0 0 0 0,0 1 0 0 0,0-1 0 0 0,0 1 1 0 0,-1-1-1 0 0,1 1 0 0 0,-1 0 0 0 0,1 1 0 0 0,-1-1 0 0 0,-4-1 0 0 0,-7-1-22 0 0,1 0 0 0 0,-2 1-1 0 0,1 1 1 0 0,0 1 0 0 0,0 0 0 0 0,-25 1-1 0 0,21 2-4 0 0,0 0 1 0 0,1 1-1 0 0,-1 1 0 0 0,1 1 0 0 0,0 1 0 0 0,0 0 0 0 0,1 1 0 0 0,-31 18 0 0 0,40-20 3 0 0,0 1-1 0 0,0 0 0 0 0,0 0 0 0 0,1 0 1 0 0,0 1-1 0 0,0 0 0 0 0,1 1 0 0 0,-7 9 0 0 0,9-11 0 0 0,1 0 0 0 0,0 0 0 0 0,1 0 0 0 0,-1 0 0 0 0,1 1 0 0 0,0-1 0 0 0,0 0 0 0 0,1 1 0 0 0,0 0 0 0 0,0-1 0 0 0,1 1-1 0 0,0 0 1 0 0,0 6 0 0 0,2-4 7 0 0,-1 0 0 0 0,1 0 0 0 0,1 0 0 0 0,-1-1-1 0 0,1 1 1 0 0,1-1 0 0 0,0 0 0 0 0,0 0 0 0 0,0 0 0 0 0,1-1-1 0 0,0 1 1 0 0,1-1 0 0 0,8 8 0 0 0,8 7 32 0 0,1 0 0 0 0,37 24-1 0 0,-57-43-38 0 0,97 62 70 0 0,-9-7-23 0 0,-90-58-52 0 0,0 1 1 0 0,0 0-1 0 0,0-1 0 0 0,0 1 1 0 0,0 0-1 0 0,0 0 0 0 0,0 0 0 0 0,0-1 1 0 0,-1 1-1 0 0,1 0 0 0 0,0 0 1 0 0,0 0-1 0 0,-1 1 0 0 0,1-1 1 0 0,-1 0-1 0 0,1 0 0 0 0,-1 0 1 0 0,1 0-1 0 0,0 3 0 0 0,-2-4 0 0 0,1 1 0 0 0,0 0-1 0 0,0-1 1 0 0,-1 1 0 0 0,1 0-1 0 0,-1-1 1 0 0,1 1 0 0 0,0 0-1 0 0,-1-1 1 0 0,1 1 0 0 0,-1-1-1 0 0,0 1 1 0 0,1-1 0 0 0,-1 1-1 0 0,1-1 1 0 0,-1 0 0 0 0,0 1-1 0 0,1-1 1 0 0,-1 0 0 0 0,0 1-1 0 0,1-1 1 0 0,-1 0-1 0 0,-1 1 1 0 0,-7 1-15 0 0,-1 0 1 0 0,1-1-1 0 0,-17 1 0 0 0,-12 0-576 0 0,0-3 0 0 0,1-1 0 0 0,-1-1 0 0 0,0-2 0 0 0,-51-15 0 0 0,86 19 340 0 0,0 0-1 0 0,-1 0 1 0 0,1 0 0 0 0,0-1 0 0 0,0 1-1 0 0,1-1 1 0 0,-1 0 0 0 0,0 0-1 0 0,1 0 1 0 0,-1 0 0 0 0,1-1 0 0 0,-4-3-1 0 0,1-1-969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24.878"/>
    </inkml:context>
    <inkml:brush xml:id="br0">
      <inkml:brushProperty name="width" value="0.1" units="cm"/>
      <inkml:brushProperty name="height" value="0.1" units="cm"/>
      <inkml:brushProperty name="color" value="#E71224"/>
    </inkml:brush>
  </inkml:definitions>
  <inkml:trace contextRef="#ctx0" brushRef="#br0">8 1 5116 0 0,'-1'0'55'0'0,"1"1"-1"0"0,-1 0 1 0 0,1-1-1 0 0,-1 1 1 0 0,0 0-1 0 0,1 0 0 0 0,-1 0 1 0 0,1-1-1 0 0,0 1 1 0 0,-1 0-1 0 0,1 0 0 0 0,0 0 1 0 0,-1 0-1 0 0,1 0 1 0 0,0 0-1 0 0,0 0 0 0 0,0 0 1 0 0,0 0-1 0 0,0 0 1 0 0,0 0-1 0 0,0 1 0 0 0,-1 28 483 0 0,1-27-474 0 0,1 10-26 0 0,0-1 0 0 0,1 0 1 0 0,0-1-1 0 0,1 1 0 0 0,0 0 0 0 0,1-1 1 0 0,0 1-1 0 0,1-1 0 0 0,0 0 1 0 0,1-1-1 0 0,0 1 0 0 0,1-1 1 0 0,0 0-1 0 0,0-1 0 0 0,1 0 1 0 0,0 0-1 0 0,1 0 0 0 0,0-1 1 0 0,0-1-1 0 0,1 1 0 0 0,0-1 0 0 0,0-1 1 0 0,1 0-1 0 0,17 7 0 0 0,-22-11-38 0 0,0 0 0 0 0,0-1-1 0 0,0 0 1 0 0,0 0 0 0 0,0 0-1 0 0,0-1 1 0 0,0 0-1 0 0,0 0 1 0 0,1-1 0 0 0,-1 1-1 0 0,0-1 1 0 0,0-1 0 0 0,0 1-1 0 0,-1-1 1 0 0,1 0-1 0 0,0 0 1 0 0,-1-1 0 0 0,1 0-1 0 0,-1 0 1 0 0,0 0 0 0 0,1 0-1 0 0,-2-1 1 0 0,1 0-1 0 0,0 0 1 0 0,-1 0 0 0 0,6-8-1 0 0,3-4 292 0 0,-1-1 0 0 0,-1 0 0 0 0,-1-1 0 0 0,0 0 0 0 0,-1 0 0 0 0,10-32 0 0 0,-18 47 29 0 0,-2 4-198 0 0,-4 10-288 0 0,0 2-274 0 0,-3 2-284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9:02:13.749"/>
    </inkml:context>
    <inkml:brush xml:id="br0">
      <inkml:brushProperty name="width" value="0.1" units="cm"/>
      <inkml:brushProperty name="height" value="0.1" units="cm"/>
      <inkml:brushProperty name="color" value="#E71224"/>
    </inkml:brush>
  </inkml:definitions>
  <inkml:trace contextRef="#ctx0" brushRef="#br0">24 131 7581 0 0,'-7'-41'868'0'0,"5"27"-48"0"0,-1 0 1 0 0,-5-19-1 0 0,4 19 305 0 0,6 17-165 0 0,7 30-291 0 0,-2 108 401 0 0,-6-97-865 0 0,1 0 0 0 0,12 67 0 0 0,2-57-192 0 0,-14-50-8 0 0,-1-1 0 0 0,0 0 0 0 0,1 0 0 0 0,0 0 0 0 0,-1 0 0 0 0,1 0 0 0 0,0 0 0 0 0,1 0 0 0 0,-1-1 0 0 0,0 1 0 0 0,1-1 0 0 0,0 1 0 0 0,5 3 0 0 0,-7-6-6 0 0,1 0 0 0 0,-1 1 0 0 0,1-1 0 0 0,-1 0 0 0 0,0 0 0 0 0,1 0 0 0 0,-1 0 0 0 0,1 0 0 0 0,-1 0 0 0 0,0-1 0 0 0,1 1-1 0 0,-1 0 1 0 0,0-1 0 0 0,1 1 0 0 0,-1-1 0 0 0,0 1 0 0 0,1-1 0 0 0,-1 0 0 0 0,0 1 0 0 0,0-1 0 0 0,0 0 0 0 0,0 0 0 0 0,1 0 0 0 0,-1 0 0 0 0,0 0 0 0 0,1-2 0 0 0,27-36-234 0 0,-23 30 141 0 0,16-27-318 0 0,0-1 1 0 0,-3 0 0 0 0,21-57-1 0 0,29-125-2569 0 0,-67 214 921 0 0,-2 11 1024 0 0,-1 6-61 0 0,5-1 198 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9:02:14.088"/>
    </inkml:context>
    <inkml:brush xml:id="br0">
      <inkml:brushProperty name="width" value="0.1" units="cm"/>
      <inkml:brushProperty name="height" value="0.1" units="cm"/>
      <inkml:brushProperty name="color" value="#E71224"/>
    </inkml:brush>
  </inkml:definitions>
  <inkml:trace contextRef="#ctx0" brushRef="#br0">257 297 7485 0 0,'5'-28'481'0'0,"-1"-1"-1"0"0,-1 0 1 0 0,0-37 0 0 0,-2 45-185 0 0,5-28 0 0 0,1-19 485 0 0,-7 68-778 0 0,0 0 0 0 0,0 0 0 0 0,0-1 0 0 0,0 1 0 0 0,0 0 1 0 0,0 0-1 0 0,0-1 0 0 0,0 1 0 0 0,-1 0 0 0 0,1 0 0 0 0,0-1 0 0 0,0 1 0 0 0,0 0 0 0 0,0 0 0 0 0,0 0 0 0 0,0-1 0 0 0,0 1 1 0 0,-1 0-1 0 0,1 0 0 0 0,0 0 0 0 0,0-1 0 0 0,0 1 0 0 0,-1 0 0 0 0,1 0 0 0 0,0 0 0 0 0,0 0 0 0 0,0-1 0 0 0,-1 1 1 0 0,1 0-1 0 0,0 0 0 0 0,0 0 0 0 0,-1 0 0 0 0,1 0 0 0 0,0 0 0 0 0,-1 0 0 0 0,-11 2 42 0 0,-13 11-32 0 0,-17 23-13 0 0,-46 49 1 0 0,79-75 4 0 0,-6 3 43 0 0,2 1 0 0 0,0 1 0 0 0,0 0 0 0 0,2 1 0 0 0,0 1 0 0 0,-10 18 0 0 0,20-33-45 0 0,1-1-1 0 0,-1 1 0 0 0,0-1 0 0 0,0 1 1 0 0,1 0-1 0 0,-1-1 0 0 0,1 1 0 0 0,0 0 1 0 0,-1-1-1 0 0,1 1 0 0 0,0 0 0 0 0,0 0 1 0 0,0-1-1 0 0,0 1 0 0 0,0 0 1 0 0,1-1-1 0 0,-1 1 0 0 0,0 0 0 0 0,1 0 1 0 0,-1-1-1 0 0,1 1 0 0 0,0-1 0 0 0,-1 1 1 0 0,1 0-1 0 0,0-1 0 0 0,0 1 0 0 0,0-1 1 0 0,0 0-1 0 0,0 1 0 0 0,1-1 0 0 0,-1 0 1 0 0,0 0-1 0 0,0 0 0 0 0,1 0 0 0 0,-1 0 1 0 0,1 0-1 0 0,-1 0 0 0 0,1 0 0 0 0,-1 0 1 0 0,1-1-1 0 0,0 1 0 0 0,2 0 0 0 0,3 1 3 0 0,-1 0-1 0 0,1-1 0 0 0,0 0 0 0 0,0 0 1 0 0,0-1-1 0 0,-1 0 0 0 0,1 0 0 0 0,0 0 0 0 0,12-3 1 0 0,-12 1-5 0 0,-1 0 1 0 0,1-1-1 0 0,0 0 1 0 0,-1 0-1 0 0,1 0 1 0 0,-1-1-1 0 0,0 0 1 0 0,0 0-1 0 0,0 0 1 0 0,8-9-1 0 0,1-4 156 0 0,0 0-1 0 0,12-20 0 0 0,-17 23 108 0 0,-2 6 159 0 0,-3 8-164 0 0,-3 18-79 0 0,-10 30-83 0 0,2-28-71 0 0,0-3 27 0 0,2 0 0 0 0,-4 20 0 0 0,8-33-98 0 0,-1 0 0 0 0,1 1 0 0 0,0-1 0 0 0,0 1 0 0 0,0-1 1 0 0,1 0-1 0 0,-1 1 0 0 0,1-1 0 0 0,0 0 0 0 0,1 1 0 0 0,-1-1 1 0 0,1 0-1 0 0,3 7 0 0 0,-3-7-159 0 0,1 1 0 0 0,0-1 0 0 0,0 0 0 0 0,1 0 0 0 0,-1 0-1 0 0,1 0 1 0 0,0-1 0 0 0,0 1 0 0 0,0-1 0 0 0,0 0 0 0 0,1 0 0 0 0,-1-1 0 0 0,1 1 0 0 0,0-1 0 0 0,5 2 0 0 0,14 4-1053 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9:02:14.458"/>
    </inkml:context>
    <inkml:brush xml:id="br0">
      <inkml:brushProperty name="width" value="0.1" units="cm"/>
      <inkml:brushProperty name="height" value="0.1" units="cm"/>
      <inkml:brushProperty name="color" value="#E71224"/>
    </inkml:brush>
  </inkml:definitions>
  <inkml:trace contextRef="#ctx0" brushRef="#br0">325 198 8365 0 0,'-1'-2'9'0'0,"-1"1"1"0"0,1-1 0 0 0,0 1-1 0 0,-1-1 1 0 0,1 1 0 0 0,-1-1-1 0 0,0 1 1 0 0,1 0 0 0 0,-1 0 0 0 0,0 0-1 0 0,0 0 1 0 0,1 0 0 0 0,-1 0-1 0 0,0 1 1 0 0,0-1 0 0 0,0 0-1 0 0,0 1 1 0 0,0 0 0 0 0,0-1-1 0 0,0 1 1 0 0,0 0 0 0 0,-4 0-1 0 0,3 0 91 0 0,0 0 1 0 0,-1 0-1 0 0,1-1 0 0 0,0 1 0 0 0,0-1 0 0 0,0 0 1 0 0,0 0-1 0 0,-4-2 0 0 0,59-39 1761 0 0,-51 42-1861 0 0,8-10 0 0 0,1-1-1 0 0,12-17 0 0 0,-21 26 2 0 0,1 0-1 0 0,-1 0 1 0 0,0 0 0 0 0,0 0-1 0 0,1 0 1 0 0,-1 0 0 0 0,0 0-1 0 0,-1-1 1 0 0,1 1 0 0 0,0 0-1 0 0,-1-1 1 0 0,1 1 0 0 0,-1 0 0 0 0,0-1-1 0 0,0 1 1 0 0,0-1 0 0 0,0 1-1 0 0,0-1 1 0 0,0 1 0 0 0,-1 0-1 0 0,1-1 1 0 0,-1 1 0 0 0,-1-3-1 0 0,1 3 3 0 0,-1 1-1 0 0,1-1 1 0 0,-1 0 0 0 0,1 1-1 0 0,-1-1 1 0 0,0 1-1 0 0,0-1 1 0 0,0 1-1 0 0,0 0 1 0 0,0 0-1 0 0,0 0 1 0 0,0 0 0 0 0,0 0-1 0 0,0 0 1 0 0,-1 1-1 0 0,1-1 1 0 0,0 1-1 0 0,0 0 1 0 0,-1-1-1 0 0,-2 1 1 0 0,-7 0 23 0 0,0 0 0 0 0,-20 4 0 0 0,24-3-12 0 0,-4 0 0 0 0,0 1 0 0 0,0 1 0 0 0,0 0 1 0 0,1 0-1 0 0,-1 1 0 0 0,1 0 0 0 0,0 1 0 0 0,0 1 0 0 0,1 0 1 0 0,0 0-1 0 0,0 1 0 0 0,0 0 0 0 0,1 1 0 0 0,0 0 1 0 0,0 0-1 0 0,1 1 0 0 0,0 0 0 0 0,0 0 0 0 0,1 1 1 0 0,0 0-1 0 0,1 1 0 0 0,1-1 0 0 0,-6 13 0 0 0,9-17 42 0 0,-1 1-1 0 0,2-1 0 0 0,-1 1 0 0 0,0-1 1 0 0,1 1-1 0 0,1 0 0 0 0,-1-1 0 0 0,1 1 1 0 0,0 0-1 0 0,2 12 0 0 0,-1-15-37 0 0,0 0 0 0 0,0 0-1 0 0,1-1 1 0 0,0 1 0 0 0,-1 0 0 0 0,1-1 0 0 0,1 1-1 0 0,-1-1 1 0 0,0 0 0 0 0,1 1 0 0 0,0-1 0 0 0,0 0-1 0 0,0-1 1 0 0,0 1 0 0 0,0 0 0 0 0,0-1-1 0 0,1 0 1 0 0,-1 0 0 0 0,5 2 0 0 0,-1-1-17 0 0,1 0 1 0 0,-1 0-1 0 0,1 0 1 0 0,0-1-1 0 0,-1-1 1 0 0,1 1-1 0 0,0-1 1 0 0,0-1-1 0 0,0 1 1 0 0,0-1-1 0 0,0-1 0 0 0,0 0 1 0 0,0 0-1 0 0,0 0 1 0 0,0-1-1 0 0,0 0 1 0 0,-1-1-1 0 0,1 1 1 0 0,-1-1-1 0 0,0-1 1 0 0,1 0-1 0 0,-2 0 1 0 0,1 0-1 0 0,0-1 1 0 0,-1 0-1 0 0,0 0 0 0 0,0 0 1 0 0,0-1-1 0 0,-1 0 1 0 0,0 0-1 0 0,0 0 1 0 0,0-1-1 0 0,-1 0 1 0 0,5-10-1 0 0,11-29 7 0 0,9-16 3 0 0,-29 61-12 0 0,1 1 1 0 0,-1 0-1 0 0,0-1 1 0 0,0 1-1 0 0,0-1 1 0 0,1 1-1 0 0,-1-1 1 0 0,0 1-1 0 0,0 0 1 0 0,1-1-1 0 0,-1 1 1 0 0,0 0-1 0 0,1-1 1 0 0,-1 1-1 0 0,1 0 1 0 0,-1 0-1 0 0,0-1 1 0 0,1 1-1 0 0,-1 0 1 0 0,1 0-1 0 0,-1-1 1 0 0,0 1-1 0 0,2 0 1 0 0,2 8-6 0 0,-3 17 9 0 0,-7 12-414 0 0,-1-1 1 0 0,-2-1 0 0 0,-24 60 0 0 0,19-44-1531 0 0,8-26 647 0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9:02:15.339"/>
    </inkml:context>
    <inkml:brush xml:id="br0">
      <inkml:brushProperty name="width" value="0.1" units="cm"/>
      <inkml:brushProperty name="height" value="0.1" units="cm"/>
      <inkml:brushProperty name="color" value="#E71224"/>
    </inkml:brush>
  </inkml:definitions>
  <inkml:trace contextRef="#ctx0" brushRef="#br0">0 142 7101 0 0,'9'-12'574'0'0,"-5"9"-368"0"0,1 0-1 0 0,-1 1 1 0 0,1-1-1 0 0,0 1 0 0 0,0 0 1 0 0,0 1-1 0 0,0-1 1 0 0,0 1-1 0 0,9-1 0 0 0,54-1 753 0 0,-37 2-600 0 0,602 13 2612 0 0,-395-1-2454 0 0,-90-5-310 0 0,381-3 265 0 0,-517-4-452 0 0,53-6 29 0 0,-59 6 6 0 0,-1 0 0 0 0,1-1-1 0 0,-1 1 1 0 0,0-1 0 0 0,0 0-1 0 0,0-1 1 0 0,0 1 0 0 0,0-1-1 0 0,6-4 1 0 0,-10 6-30 0 0,0 0-1 0 0,0 0 1 0 0,0 0-1 0 0,-1 0 1 0 0,1 0-1 0 0,0 0 1 0 0,0 0-1 0 0,-1 0 1 0 0,1 0 0 0 0,-1 0-1 0 0,1 0 1 0 0,-1 0-1 0 0,1-1 1 0 0,-1 1-1 0 0,0 0 1 0 0,0 0-1 0 0,1 0 1 0 0,-1-1-1 0 0,0 1 1 0 0,0 0-1 0 0,0 0 1 0 0,-1-3 0 0 0,1 1 5 0 0,-1 0 1 0 0,0 1 0 0 0,0-1 0 0 0,-1 0 0 0 0,1 0 0 0 0,0 1-1 0 0,-1-1 1 0 0,0 1 0 0 0,-2-4 0 0 0,0 1-145 0 0,-1 0-1 0 0,1 0 1 0 0,-1 1 0 0 0,0-1-1 0 0,0 1 1 0 0,-1 1 0 0 0,1-1-1 0 0,-11-4 1 0 0,3 5-1973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9:02:15.663"/>
    </inkml:context>
    <inkml:brush xml:id="br0">
      <inkml:brushProperty name="width" value="0.1" units="cm"/>
      <inkml:brushProperty name="height" value="0.1" units="cm"/>
      <inkml:brushProperty name="color" value="#E71224"/>
    </inkml:brush>
  </inkml:definitions>
  <inkml:trace contextRef="#ctx0" brushRef="#br0">79 87 8993 0 0,'-16'-14'277'0'0,"1"-1"-1"0"0,-24-32 1 0 0,31 37 168 0 0,35 24 728 0 0,26 26-266 0 0,78 75 1 0 0,-106-89-754 0 0,-1 0 1 0 0,-1 2-1 0 0,-2 1 1 0 0,31 53-1 0 0,-45-69-129 0 0,-1 0 1 0 0,0 1-1 0 0,-1-1 1 0 0,-1 1-1 0 0,0 0 1 0 0,-1 0-1 0 0,-1 1 0 0 0,0-1 1 0 0,0 17-1 0 0,-2-24-50 0 0,0-1 0 0 0,0 1 0 0 0,-1-1-1 0 0,0 1 1 0 0,-1-1 0 0 0,0 1 0 0 0,0-1 0 0 0,0 0-1 0 0,0 0 1 0 0,-1 0 0 0 0,0 0 0 0 0,0 0 0 0 0,-1 0-1 0 0,0-1 1 0 0,0 0 0 0 0,0 0 0 0 0,0 0 0 0 0,-1 0-1 0 0,0-1 1 0 0,0 1 0 0 0,0-1 0 0 0,-8 4 0 0 0,-9 3-434 0 0,-1-1 1 0 0,0 0-1 0 0,-1-2 1 0 0,0-1-1 0 0,-1-1 1 0 0,1-1-1 0 0,-32 2 1 0 0,-19 2-1044 0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9:02:16.188"/>
    </inkml:context>
    <inkml:brush xml:id="br0">
      <inkml:brushProperty name="width" value="0.1" units="cm"/>
      <inkml:brushProperty name="height" value="0.1" units="cm"/>
      <inkml:brushProperty name="color" value="#E71224"/>
    </inkml:brush>
  </inkml:definitions>
  <inkml:trace contextRef="#ctx0" brushRef="#br0">16 52 6941 0 0,'-1'0'98'0'0,"0"-1"0"0"0,0 1 0 0 0,0 0 0 0 0,0-1 0 0 0,0 1 0 0 0,0 0 0 0 0,1-1 1 0 0,-1 1-1 0 0,0-1 0 0 0,0 1 0 0 0,1-1 0 0 0,-1 0 0 0 0,0 1 0 0 0,1-1 0 0 0,-1 0 1 0 0,0 1-1 0 0,1-1 0 0 0,-1 0 0 0 0,0-1 0 0 0,1 2-15 0 0,1-1-1 0 0,-1 1 0 0 0,0-1 1 0 0,0 1-1 0 0,1 0 1 0 0,-1-1-1 0 0,0 1 1 0 0,1-1-1 0 0,-1 1 1 0 0,0 0-1 0 0,1-1 0 0 0,-1 1 1 0 0,1 0-1 0 0,-1-1 1 0 0,1 1-1 0 0,-1 0 1 0 0,1 0-1 0 0,-1 0 1 0 0,0-1-1 0 0,1 1 0 0 0,-1 0 1 0 0,1 0-1 0 0,0 0 1 0 0,0 0-1 0 0,46-7 2197 0 0,-39 6-2492 0 0,441-24 2096 0 0,0 39-1745 0 0,-366-12-308 0 0,41 3-2925 0 0,-118-5 1979 0 0,-10-2-342 0 0,-7 2 39 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9:02:16.541"/>
    </inkml:context>
    <inkml:brush xml:id="br0">
      <inkml:brushProperty name="width" value="0.1" units="cm"/>
      <inkml:brushProperty name="height" value="0.1" units="cm"/>
      <inkml:brushProperty name="color" value="#E71224"/>
    </inkml:brush>
  </inkml:definitions>
  <inkml:trace contextRef="#ctx0" brushRef="#br0">0 9 8861 0 0,'0'1'14'0'0,"0"-1"1"0"0,0 0 0 0 0,0 1-1 0 0,0-1 1 0 0,0 0-1 0 0,0 0 1 0 0,0 1-1 0 0,1-1 1 0 0,-1 0 0 0 0,0 0-1 0 0,0 1 1 0 0,0-1-1 0 0,0 0 1 0 0,0 0 0 0 0,1 1-1 0 0,-1-1 1 0 0,0 0-1 0 0,0 0 1 0 0,0 0 0 0 0,1 1-1 0 0,-1-1 1 0 0,0 0-1 0 0,0 0 1 0 0,1 0-1 0 0,-1 0 1 0 0,0 1 0 0 0,0-1-1 0 0,1 0 1 0 0,-1 0-1 0 0,0 0 1 0 0,1 0 0 0 0,-1 0-1 0 0,0 0 1 0 0,0 0-1 0 0,1 0 1 0 0,0 0-1 0 0,15-1 298 0 0,-3-1 2 0 0,100-2 1379 0 0,-34 0-1082 0 0,377-1-195 0 0,-153 11-3307 0 0,-240-4 1549 0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9:02:23.153"/>
    </inkml:context>
    <inkml:brush xml:id="br0">
      <inkml:brushProperty name="width" value="0.1" units="cm"/>
      <inkml:brushProperty name="height" value="0.1" units="cm"/>
      <inkml:brushProperty name="color" value="#E71224"/>
    </inkml:brush>
  </inkml:definitions>
  <inkml:trace contextRef="#ctx0" brushRef="#br0">18 3439 5541 0 0,'-1'-1'35'0'0,"-1"0"1"0"0,1 0-1 0 0,0 0 1 0 0,0 0-1 0 0,0 0 1 0 0,0 0-1 0 0,0 0 1 0 0,0-1-1 0 0,0 1 1 0 0,0 0-1 0 0,0-1 1 0 0,0 1-1 0 0,1 0 1 0 0,-1-1-1 0 0,1 1 1 0 0,-1-1-1 0 0,1 1 1 0 0,-1-1-1 0 0,1 0 1 0 0,0 1-1 0 0,0-1 1 0 0,0 1-1 0 0,0-3 1 0 0,30-16 2847 0 0,-30 20-2873 0 0,0 0-1 0 0,0 0 1 0 0,0 0 0 0 0,0 0-1 0 0,0 0 1 0 0,0 0 0 0 0,1 0-1 0 0,-1 0 1 0 0,0 0-1 0 0,0 0 1 0 0,0 0 0 0 0,0 0-1 0 0,0 0 1 0 0,0 0-1 0 0,1 0 1 0 0,-1 0 0 0 0,0 0-1 0 0,0 0 1 0 0,0 0 0 0 0,0 0-1 0 0,0 0 1 0 0,0 0-1 0 0,0 0 1 0 0,1 0 0 0 0,-1 0-1 0 0,0 1 1 0 0,0-1 0 0 0,0 0-1 0 0,0 0 1 0 0,0 0-1 0 0,0 0 1 0 0,0 0 0 0 0,0 0-1 0 0,0 0 1 0 0,0 0-1 0 0,1 1 1 0 0,-1-1 0 0 0,0 0-1 0 0,0 0 1 0 0,0 0 0 0 0,0 0-1 0 0,0 0 1 0 0,0 0-1 0 0,0 0 1 0 0,0 1 0 0 0,0-1-1 0 0,0 0 1 0 0,0 0 0 0 0,0 0-1 0 0,0 0 1 0 0,0 0-1 0 0,2 14 187 0 0,0 13-51 0 0,-2 20 186 0 0,5 114 588 0 0,-3-141-788 0 0,1 0 1 0 0,1 0-1 0 0,1 0 0 0 0,1-1 0 0 0,16 38 0 0 0,-8-32-18 0 0,1 1 0 0 0,1-2 0 0 0,2 0 0 0 0,0-1-1 0 0,33 32 1 0 0,-7-14-4 0 0,83 60 0 0 0,25 2 499 0 0,4-8 1 0 0,246 111-1 0 0,-283-155-421 0 0,2-5-1 0 0,2-6 1 0 0,150 29 0 0 0,90-4 339 0 0,2-16 1 0 0,389 1 0 0 0,-526-50-289 0 0,0-10 1 0 0,0-10 0 0 0,-2-9-1 0 0,382-102 1 0 0,285-153 222 0 0,-35-92-373 0 0,-716 299-60 0 0,-3-7 0 0 0,-4-5 0 0 0,126-110 0 0 0,-159 110 89 0 0,-4-5-1 0 0,-4-3 0 0 0,161-220 0 0 0,-149 156-75 0 0,-7-4 0 0 0,-8-5 0 0 0,-7-4 0 0 0,-7-3 0 0 0,61-215 0 0 0,-101 260-31 0 0,-6-2-1 0 0,-5-1 0 0 0,-7-1 1 0 0,-5-1-1 0 0,-7-237 0 0 0,-30 142-30 0 0,17 196 13 0 0,-2 1 0 0 0,-2 0 1 0 0,-1 0-1 0 0,-21-47 0 0 0,16 48 11 0 0,11 20 11 0 0,-1 1 0 0 0,0 0 0 0 0,-1 1 0 0 0,-10-15-1 0 0,11 18-44 0 0,13 11-10 0 0,1 1 61 0 0,-8-3-12 0 0,1 0 0 0 0,-1 0 0 0 0,0-1 0 0 0,1 1 0 0 0,-1 0 0 0 0,0 0 0 0 0,1 0 0 0 0,-1-1 0 0 0,0 1 0 0 0,1 0 0 0 0,-1 0 0 0 0,0-1-1 0 0,1 1 1 0 0,-1 0 0 0 0,0-1 0 0 0,0 1 0 0 0,1 0 0 0 0,-1-1 0 0 0,0 1 0 0 0,0 0 0 0 0,0-1 0 0 0,0 1 0 0 0,0-1 0 0 0,1 1-1 0 0,-1 0 1 0 0,0-1 0 0 0,0 1 0 0 0,0-1 0 0 0,0 1 0 0 0,0 0 0 0 0,0-1 0 0 0,0 1 0 0 0,0-1 0 0 0,-1 1 0 0 0,1 0 0 0 0,0-1 0 0 0,0 1-1 0 0,0-1 1 0 0,0 1 0 0 0,-1-1 0 0 0,1 0 1 0 0,0 0-1 0 0,0 1 1 0 0,0-1-1 0 0,0 0 1 0 0,-1 0 0 0 0,1 0-1 0 0,0 0 1 0 0,1 0-1 0 0,-1 0 1 0 0,0 0-1 0 0,0 0 1 0 0,0 0-1 0 0,1 1 1 0 0,-1-1 0 0 0,0 0-1 0 0,1 0 1 0 0,-1 0-1 0 0,0 0 1 0 0,1 1-1 0 0,-1-1 1 0 0,1 0-1 0 0,0 0 1 0 0,0 0 0 0 0,-1 1-10 0 0,0 0 1 0 0,0 0-1 0 0,0-1 1 0 0,-1 1-1 0 0,1 0 1 0 0,0 0-1 0 0,0 0 1 0 0,0 0-1 0 0,0 0 1 0 0,0 0-1 0 0,0 0 1 0 0,-1 0 0 0 0,1 0-1 0 0,0-1 1 0 0,0 1-1 0 0,0 0 1 0 0,0 0-1 0 0,0 0 1 0 0,0 0-1 0 0,0 0 1 0 0,0 0-1 0 0,0-1 1 0 0,0 1 0 0 0,-1 0-1 0 0,1 0 1 0 0,0 0-1 0 0,0 0 1 0 0,0 0-1 0 0,0-1 1 0 0,0 1-1 0 0,0 0 1 0 0,0 0-1 0 0,0 0 1 0 0,0 0-1 0 0,0-1 1 0 0,0 1 0 0 0,0 0-1 0 0,0 0 1 0 0,1 0-1 0 0,-1 0 1 0 0,0 0-1 0 0,0-1 1 0 0,0 1-1 0 0,0 0 1 0 0,0 0-1 0 0,0 0 1 0 0,0 0-1 0 0,0 0 1 0 0,0 0 0 0 0,1-1-1 0 0,-1 1 1 0 0,0 0-1 0 0,0 0 1 0 0,-6 0-68 0 0,6 0-55 0 0,1 0 107 0 0,-2-3-5 0 0,-6 14 48 0 0,-14 41-50 0 0,-34 63 1 0 0,40-86 16 0 0,1-2 13 0 0,-2-1 0 0 0,-23 34 0 0 0,13-24-12 0 0,-80 126 57 0 0,104-164 7 0 0,2-36-3 0 0,2 15-44 0 0,-1 3-4 0 0,1 1-1 0 0,1 0 1 0 0,0 0 0 0 0,11-30 0 0 0,51-205-155 0 0,-62 241 141 0 0,1-7-3 0 0,1-1 1 0 0,0 1-1 0 0,1 1 0 0 0,2-1 1 0 0,13-25-1 0 0,-20 43-20 0 0,10 5 24 0 0,24 12 28 0 0,-1 0 0 0 0,53 35 0 0 0,-74-42-19 0 0,-1 0 0 0 0,-1 2 1 0 0,0-1-1 0 0,0 1 0 0 0,-1 1 1 0 0,17 22-1 0 0,-1-1-20 0 0,-12-16 12 0 0,126 130 41 0 0,-128-136-44 0 0,0 0-1 0 0,-1 1 1 0 0,0 0-1 0 0,-1 1 1 0 0,0 0-1 0 0,-1 1 0 0 0,-1 0 1 0 0,0 1-1 0 0,12 26 1 0 0,-11-18-23 0 0,-6-18 33 0 0,-1 1-1 0 0,0-1 1 0 0,-1 1-1 0 0,1-1 1 0 0,-1 1-1 0 0,0 0 1 0 0,1 9 0 0 0,-2-14 37 0 0,-6-6 629 0 0,13-13-679 0 0,-3 7 17 0 0,0 0-1 0 0,0-1 1 0 0,-1 1-1 0 0,-1-1 1 0 0,2-18-1 0 0,-2 9-9 0 0,-1 18 4 0 0,-1 0 0 0 0,1 0 0 0 0,-1 0-1 0 0,0 1 1 0 0,0-1 0 0 0,0 0 0 0 0,-1-5 0 0 0,0 4-5 0 0,1 0 1 0 0,0-1 0 0 0,0 1-1 0 0,0 0 1 0 0,1 0-1 0 0,-1-1 1 0 0,1 1 0 0 0,0 0-1 0 0,1 0 1 0 0,-1 0 0 0 0,4-6-1 0 0,0-2-3 0 0,2 0-1 0 0,-1 1 0 0 0,9-13 0 0 0,-13 24 24 0 0,-1-1 0 0 0,1 0 0 0 0,-1 1 0 0 0,1-1 0 0 0,-1 1 0 0 0,1 0 0 0 0,0-1 0 0 0,0 1 0 0 0,-1 0 0 0 0,1 0 0 0 0,0 0 0 0 0,0 0 0 0 0,0 1 0 0 0,0-1 0 0 0,0 1 0 0 0,1-1 0 0 0,-1 1 0 0 0,0-1 0 0 0,0 1 0 0 0,0 0 0 0 0,0 0 0 0 0,0 0 0 0 0,1 0 0 0 0,-1 1 0 0 0,0-1 0 0 0,0 1 0 0 0,0-1 0 0 0,0 1 0 0 0,0-1 0 0 0,0 1-1 0 0,0 0 1 0 0,3 2 0 0 0,8 4 47 0 0,-1 0-1 0 0,1 1 1 0 0,18 17-1 0 0,-22-19 16 0 0,1 2 17 0 0,0-1 0 0 0,-1 2 0 0 0,0-1 0 0 0,0 1 0 0 0,-1 1 0 0 0,0 0 0 0 0,0 0 0 0 0,-1 0 0 0 0,-1 1 0 0 0,0 0 0 0 0,0 0 0 0 0,-1 1 0 0 0,0-1 0 0 0,5 23 0 0 0,-1 12-36 0 0,-3 1 1 0 0,-1 0 0 0 0,-2 62 0 0 0,-18 142 297 0 0,-2-101-162 0 0,-59 250 1 0 0,30-245 1 0 0,-88 204 1 0 0,-95 137 28 0 0,217-471-222 0 0,-34 68 24 0 0,-5-3 1 0 0,-3-2-1 0 0,-5-2 1 0 0,-3-3-1 0 0,-3-2 0 0 0,-4-4 1 0 0,-124 108-1 0 0,30-53-71 0 0,-298 184 0 0 0,-221 43 64 0 0,-123-50 221 0 0,-28-85-188 0 0,568-171-150 0 0,-2-12 1 0 0,-1-11-1 0 0,-503-11 1 0 0,379-39 83 0 0,2-17 0 0 0,-397-91 0 0 0,611 87 207 0 0,2-7 0 0 0,-204-88 0 0 0,342 122-168 0 0,-230-102-12 0 0,193 80-48 0 0,-106-70 1 0 0,171 100 45 0 0,-93-68-14 0 0,101 74 1 0 0,0 0 0 0 0,0 0-1 0 0,0-1 1 0 0,0 1 0 0 0,0 0 0 0 0,0 0 0 0 0,-1 0 0 0 0,1-1-1 0 0,0 1 1 0 0,0 0 0 0 0,0 0 0 0 0,0 0 0 0 0,0 0 0 0 0,0 0-1 0 0,0-1 1 0 0,-1 1 0 0 0,1 0 0 0 0,0 0 0 0 0,0 0 0 0 0,0 0-1 0 0,0 0 1 0 0,-1 0 0 0 0,1 0 0 0 0,0 0 0 0 0,0-1 0 0 0,0 1-1 0 0,-1 0 1 0 0,1 0 0 0 0,0 0 0 0 0,0 0 0 0 0,0 0 0 0 0,0 0-1 0 0,-1 0 1 0 0,1 0 0 0 0,0 0 0 0 0,0 0 0 0 0,0 0 0 0 0,-1 0-1 0 0,1 0 1 0 0,0 1 0 0 0,0-1 0 0 0,0 0 0 0 0,-1 0 0 0 0,1 0 0 0 0,0 0-1 0 0,0 0 1 0 0,0 0 0 0 0,0 0 0 0 0,0 0 0 0 0,-1 1 0 0 0,1-1-1 0 0,0 0 1 0 0,0 0 0 0 0,0 0 0 0 0,0 0 0 0 0,0 0 0 0 0,0 1-1 0 0,-1-1 1 0 0,1 0 0 0 0,0 0 0 0 0,0 0 0 0 0,0 1 0 0 0,0-1-1 0 0,0 0 1 0 0,0 0 0 0 0,0 0 0 0 0,0 1 0 0 0,0-15-171 0 0,1-1 1 0 0,1 1 0 0 0,0 0 0 0 0,1 0-1 0 0,1 0 1 0 0,0 0 0 0 0,0 1 0 0 0,2 0 0 0 0,-1 0-1 0 0,2 0 1 0 0,0 0 0 0 0,0 1 0 0 0,1 0-1 0 0,10-11 1 0 0,-14 19 177 0 0,0 1 0 0 0,0-1 0 0 0,-1 0 0 0 0,1 0 0 0 0,-1 0 1 0 0,0 0-1 0 0,-1-1 0 0 0,1 1 0 0 0,-1-1 0 0 0,0 0 0 0 0,0 0 0 0 0,0 0 0 0 0,-1 0 0 0 0,1 0 0 0 0,0-8 0 0 0,-2 12-5 0 0,-1 0 0 0 0,1 1 0 0 0,0-1 0 0 0,-1 0 0 0 0,1 1 0 0 0,0-1 0 0 0,-1 0 0 0 0,1 1 0 0 0,-1-1 1 0 0,1 0-1 0 0,-1 1 0 0 0,1-1 0 0 0,-1 1 0 0 0,0-1 0 0 0,1 1 0 0 0,-1-1 0 0 0,0 1 0 0 0,1-1 0 0 0,-1 1 0 0 0,0 0 0 0 0,1-1 0 0 0,-1 1 0 0 0,0 0 0 0 0,0 0 0 0 0,0 0 0 0 0,1-1 0 0 0,-1 1 0 0 0,0 0 0 0 0,0 0 0 0 0,1 0 0 0 0,-1 0 0 0 0,0 0 0 0 0,0 0 0 0 0,0 1 0 0 0,1-1 0 0 0,-2 0 0 0 0,-32 7 11 0 0,-13 10-11 0 0,6-1-8 0 0,-1-2 1 0 0,0-2 0 0 0,-56 9-1 0 0,40-11 9 0 0,42-6-3 0 0,-1-1 1 0 0,1-1 0 0 0,-1 0 0 0 0,0-1-1 0 0,1-1 1 0 0,-1 0 0 0 0,-26-5-1 0 0,38 4-24 0 0,1 0-1 0 0,0-1 1 0 0,0 1-1 0 0,0-1 1 0 0,-7-4-1 0 0,10 6 18 0 0,1-1 0 0 0,0 1 1 0 0,-1 0-1 0 0,1 0 0 0 0,0-1 0 0 0,-1 1 0 0 0,1 0 0 0 0,0 0 1 0 0,0-1-1 0 0,-1 1 0 0 0,1 0 0 0 0,0-1 0 0 0,0 1 0 0 0,-1-1 1 0 0,1 1-1 0 0,0 0 0 0 0,0-1 0 0 0,0 1 0 0 0,0 0 0 0 0,0-1 1 0 0,0 1-1 0 0,0-1 0 0 0,0 1 0 0 0,0-1 0 0 0,0 0 2 0 0,0 0 0 0 0,1 1-1 0 0,-1-1 1 0 0,1 0-1 0 0,-1 1 1 0 0,1-1 0 0 0,-1 1-1 0 0,1-1 1 0 0,0 1-1 0 0,-1-1 1 0 0,1 1-1 0 0,0-1 1 0 0,-1 1 0 0 0,1-1-1 0 0,0 1 1 0 0,0 0-1 0 0,1-1 1 0 0,0 0 4 0 0,0 0 1 0 0,1 0-1 0 0,-1 1 1 0 0,0-1-1 0 0,1 0 1 0 0,-1 1-1 0 0,1 0 0 0 0,-1-1 1 0 0,0 1-1 0 0,1 0 1 0 0,-1 0-1 0 0,1 0 1 0 0,-1 1-1 0 0,1-1 0 0 0,-1 1 1 0 0,1-1-1 0 0,-1 1 1 0 0,0 0-1 0 0,0 0 1 0 0,1 0-1 0 0,-1 0 0 0 0,0 0 1 0 0,0 0-1 0 0,0 1 1 0 0,0-1-1 0 0,0 1 1 0 0,0 0-1 0 0,2 2 0 0 0,1 2 37 0 0,-1 0-1 0 0,0 0 0 0 0,0 0 0 0 0,-1 0 0 0 0,0 1 1 0 0,0 0-1 0 0,-1-1 0 0 0,4 12 0 0 0,9 47 186 0 0,-4-17-121 0 0,24 64 0 0 0,-30-99-93 0 0,1-1 1 0 0,0 1-1 0 0,0-1 0 0 0,1-1 0 0 0,1 1 0 0 0,0-1 0 0 0,1-1 0 0 0,0 1 0 0 0,18 16 0 0 0,-22-24-5 0 0,0 1-1 0 0,0-1 1 0 0,0 0 0 0 0,1 0-1 0 0,-1 0 1 0 0,1-1 0 0 0,0 0-1 0 0,0 0 1 0 0,0-1 0 0 0,0 1-1 0 0,9 0 1 0 0,-2-1-10 0 0,1-1 0 0 0,0-1 1 0 0,25-4-1 0 0,-145 21-12220 0 0,90-12 10512 0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03T10:26:15.617"/>
    </inkml:context>
    <inkml:brush xml:id="br0">
      <inkml:brushProperty name="width" value="0.1" units="cm"/>
      <inkml:brushProperty name="height" value="0.1" units="cm"/>
      <inkml:brushProperty name="color" value="#FFC114"/>
    </inkml:brush>
  </inkml:definitions>
  <inkml:trace contextRef="#ctx0" brushRef="#br0">1 1 24575,'0'0'-8191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6:40.149"/>
    </inkml:context>
    <inkml:brush xml:id="br0">
      <inkml:brushProperty name="width" value="0.1" units="cm"/>
      <inkml:brushProperty name="height" value="0.1" units="cm"/>
      <inkml:brushProperty name="color" value="#FFC114"/>
    </inkml:brush>
  </inkml:definitions>
  <inkml:trace contextRef="#ctx0" brushRef="#br0">4903 838 3872 0 0,'15'-14'300'0'0,"1"1"-1"0"0,0 1 1 0 0,29-17-1 0 0,9-6 772 0 0,12-7 99 0 0,-47 32-567 0 0,0-1 0 0 0,-1-1 0 0 0,0-1 0 0 0,30-28 0 0 0,-44 37-541 0 0,-1-1-1 0 0,1 1 1 0 0,-1 0 0 0 0,0-1-1 0 0,0 0 1 0 0,-1 0 0 0 0,1 0-1 0 0,-1 0 1 0 0,0 0 0 0 0,0 0 0 0 0,-1-1-1 0 0,0 1 1 0 0,0-1 0 0 0,0 1-1 0 0,0-1 1 0 0,-1 1 0 0 0,0-1-1 0 0,0 1 1 0 0,-1-1 0 0 0,1 1 0 0 0,-1-1-1 0 0,0 1 1 0 0,-1 0 0 0 0,-2-7-1 0 0,-1-4-66 0 0,-2 0-1 0 0,0 1 0 0 0,-1 0 0 0 0,0 0 0 0 0,-1 1 0 0 0,-1 0 0 0 0,0 0 0 0 0,-1 1 1 0 0,0 0-1 0 0,-20-16 0 0 0,12 14 6 0 0,-1 0-1 0 0,-1 2 1 0 0,0 0 0 0 0,-1 2 0 0 0,0 0 0 0 0,-36-12-1 0 0,12 9 40 0 0,0 1-1 0 0,-75-9 1 0 0,-88 5 246 0 0,62 11-163 0 0,-1 6 1 0 0,-241 32-1 0 0,358-28-101 0 0,1 3 0 0 0,0 0 0 0 0,0 2 0 0 0,1 2 0 0 0,0 0-1 0 0,-47 26 1 0 0,64-29-7 0 0,1 0-1 0 0,-1 1 1 0 0,1 0-1 0 0,1 0 0 0 0,-1 1 1 0 0,2 1-1 0 0,-11 13 1 0 0,14-15 1 0 0,0 0 1 0 0,1 1-1 0 0,0-1 1 0 0,1 1-1 0 0,0 0 1 0 0,0 0-1 0 0,1 1 1 0 0,0-1-1 0 0,1 0 1 0 0,-1 19 0 0 0,2-23-3 0 0,1 0 0 0 0,0 0 0 0 0,1 0 0 0 0,-1 0 0 0 0,1 0 0 0 0,0 0 1 0 0,1 0-1 0 0,0 0 0 0 0,0-1 0 0 0,0 1 0 0 0,0 0 0 0 0,6 9 1 0 0,-3-8 1 0 0,1 0 0 0 0,-1-1 0 0 0,1 1 1 0 0,0-1-1 0 0,0 0 0 0 0,1-1 1 0 0,0 0-1 0 0,10 7 0 0 0,-10-7-21 0 0,-3-2 50 0 0,1-1-1 0 0,-1 1 0 0 0,0-1 1 0 0,1 0-1 0 0,7 3 1 0 0,-11-5-36 0 0,-1 1 0 0 0,0-1 0 0 0,1 0 0 0 0,-1 0 0 0 0,1 0 0 0 0,-1 0 0 0 0,0 0 0 0 0,1 0 0 0 0,-1 0 0 0 0,0 0 0 0 0,1 0 0 0 0,-1 0 0 0 0,1-1 0 0 0,-1 1 1 0 0,0 0-1 0 0,1 0 0 0 0,-1 0 0 0 0,0 0 0 0 0,1-1 0 0 0,-1 1 0 0 0,0 0 0 0 0,1 0 0 0 0,-1 0 0 0 0,0-1 0 0 0,1 1 0 0 0,-1 0 0 0 0,0-1 0 0 0,0 1 0 0 0,1-1 0 0 0,-1 0 13 0 0,1 0 0 0 0,-1-1-1 0 0,0 1 1 0 0,0-1 0 0 0,0 1-1 0 0,0-1 1 0 0,0 1 0 0 0,0-1 0 0 0,0 1-1 0 0,0-1 1 0 0,0 1 0 0 0,-1-3 0 0 0,-2-8 59 0 0,2 5-117 0 0,0 0 1 0 0,-1 0-1 0 0,0 0 1 0 0,-1 0 0 0 0,1 0-1 0 0,-8-11 1 0 0,2 6-52 0 0,0 0 0 0 0,-1 1-1 0 0,-1 0 1 0 0,0 1 0 0 0,-1 0 0 0 0,-16-12 0 0 0,-76-46-272 0 0,53 40 320 0 0,-2 3 0 0 0,-1 2 0 0 0,0 2 0 0 0,-2 3 0 0 0,0 2 0 0 0,-1 2 0 0 0,-1 3 0 0 0,1 2 0 0 0,-2 3 0 0 0,1 2 0 0 0,-1 3 0 0 0,-109 12 0 0 0,52 7-32 0 0,2 5-1 0 0,-147 49 0 0 0,-205 114-28 0 0,439-175 111 0 0,1 2-1 0 0,1 1 0 0 0,0 1 0 0 0,-24 21 0 0 0,40-29 2 0 0,0 0 0 0 0,0 1 0 0 0,1 0 0 0 0,0 0 0 0 0,-11 19 0 0 0,15-21-1 0 0,0-1-1 0 0,1 1 0 0 0,-1 0 0 0 0,1 0 0 0 0,1 0 0 0 0,-1 0 1 0 0,1 1-1 0 0,0-1 0 0 0,0 0 0 0 0,1 0 0 0 0,0 8 0 0 0,0-9 4 0 0,1 0 0 0 0,0-1 0 0 0,0 1 0 0 0,0 0 0 0 0,1-1-1 0 0,0 1 1 0 0,0-1 0 0 0,0 1 0 0 0,0-1 0 0 0,1 0-1 0 0,-1 0 1 0 0,1 0 0 0 0,0 0 0 0 0,0-1 0 0 0,1 1 0 0 0,-1-1-1 0 0,1 0 1 0 0,0 0 0 0 0,-1 0 0 0 0,8 4 0 0 0,5 1-69 0 0,0 0 1 0 0,0 0-1 0 0,1-1 1 0 0,18 4-1 0 0,-65 13-520 0 0,-304 180 442 0 0,-66 48 156 0 0,309-182-27 0 0,-151 154 0 0 0,221-202 6 0 0,-36 37 21 0 0,-83 113 0 0 0,126-152-17 0 0,1 1 1 0 0,1 1-1 0 0,0 0 0 0 0,2 0 1 0 0,1 1-1 0 0,0 0 0 0 0,2 1 1 0 0,1 0-1 0 0,1 0 0 0 0,-3 29 1 0 0,7-40 13 0 0,1 0 0 0 0,1 0 0 0 0,0 0 0 0 0,0 0 0 0 0,2-1 0 0 0,-1 1 0 0 0,2 0 0 0 0,7 19 0 0 0,-3-15 19 0 0,0 0 0 0 0,1-1 0 0 0,1 0 0 0 0,1-1 0 0 0,16 20 0 0 0,1-6 33 0 0,1-1 0 0 0,1-2 1 0 0,1-1-1 0 0,66 40 0 0 0,-22-22-492 0 0,2-4 0 0 0,126 45 0 0 0,-202-83 409 0 0,0-1 1 0 0,0 0-1 0 0,0 0 1 0 0,0 0-1 0 0,0 1 1 0 0,0-1 0 0 0,0 0-1 0 0,0 1 1 0 0,0-1-1 0 0,-1 1 1 0 0,1-1-1 0 0,0 1 1 0 0,0 0-1 0 0,0-1 1 0 0,-1 1 0 0 0,1 0-1 0 0,0-1 1 0 0,-1 1-1 0 0,1 0 1 0 0,0 0-1 0 0,-1 0 1 0 0,1-1-1 0 0,-1 1 1 0 0,0 0 0 0 0,1 0-1 0 0,-1 0 1 0 0,0 0-1 0 0,1 0 1 0 0,-1 0-1 0 0,0 0 1 0 0,0 0-1 0 0,0 0 1 0 0,0 0 0 0 0,0 0-1 0 0,0 0 1 0 0,0 0-1 0 0,0 0 1 0 0,0 0-1 0 0,-1 0 1 0 0,1 0-1 0 0,0 0 1 0 0,-1 1 0 0 0,-2 3-27 0 0,-1 1 0 0 0,1-1 1 0 0,-1-1-1 0 0,0 1 1 0 0,-8 7-1 0 0,3-3 28 0 0,-216 213 283 0 0,-19 21 551 0 0,211-205-608 0 0,1 1 1 0 0,2 2-1 0 0,2 1 0 0 0,2 1 0 0 0,2 1 1 0 0,2 1-1 0 0,2 1 0 0 0,-27 92 0 0 0,36-94-123 0 0,2 0 0 0 0,1 1-1 0 0,3 1 1 0 0,2-1-1 0 0,2 1 1 0 0,1-1-1 0 0,3 1 1 0 0,2-1-1 0 0,1 0 1 0 0,14 45-1 0 0,-7-42-73 0 0,3-1-1 0 0,1 0 0 0 0,3-1 1 0 0,1-1-1 0 0,3-1 1 0 0,1-1-1 0 0,3-2 0 0 0,1 0 1 0 0,2-2-1 0 0,1-1 1 0 0,2-2-1 0 0,2-1 0 0 0,1-1 1 0 0,1-3-1 0 0,2-1 1 0 0,2-2-1 0 0,0-1 0 0 0,58 25 1 0 0,-33-24-224 0 0,2-3 0 0 0,1-3-1 0 0,1-3 1 0 0,1-3 0 0 0,0-3 0 0 0,1-4 0 0 0,0-2 0 0 0,0-4 0 0 0,94-8 0 0 0,-127 1-72 0 0,-1-1 0 0 0,1-2 0 0 0,-1-2 1 0 0,52-19-1 0 0,-73 22 195 0 0,0-2 0 0 0,-1 0 1 0 0,0-1-1 0 0,-1-1 0 0 0,0 0 1 0 0,0-1-1 0 0,-1-1 0 0 0,-1 0 1 0 0,0-1-1 0 0,0-1 0 0 0,14-19 1 0 0,-27 31 89 0 0,1 1-1 0 0,-1-1 1 0 0,1 0 0 0 0,-1 0 0 0 0,0-1 0 0 0,0 1 0 0 0,0 0 0 0 0,0 0 0 0 0,0-1 0 0 0,-1 1 0 0 0,1 0-1 0 0,-1-1 1 0 0,1 1 0 0 0,-1 0 0 0 0,0-1 0 0 0,0 1 0 0 0,0-1 0 0 0,0 1 0 0 0,0-1 0 0 0,-2-3 0 0 0,2 5 3 0 0,-1 0 0 0 0,1 0 1 0 0,-1 0-1 0 0,1 0 1 0 0,-1 0-1 0 0,0 0 1 0 0,0 0-1 0 0,1 1 1 0 0,-1-1-1 0 0,0 0 0 0 0,0 0 1 0 0,0 1-1 0 0,0-1 1 0 0,0 1-1 0 0,0-1 1 0 0,0 1-1 0 0,-2-1 0 0 0,1 0 6 0 0,-1 0 0 0 0,0 1-1 0 0,1 0 1 0 0,-1 0-1 0 0,1-1 1 0 0,-1 1-1 0 0,0 1 1 0 0,1-1 0 0 0,-1 0-1 0 0,-2 2 1 0 0,-6 1 38 0 0,1 0 0 0 0,-1 1-1 0 0,1 1 1 0 0,0-1 0 0 0,0 2 0 0 0,1-1 0 0 0,-1 2 0 0 0,1-1 0 0 0,1 1 0 0 0,-1 0 0 0 0,-8 10 0 0 0,3-1 92 0 0,0 0 1 0 0,1 1 0 0 0,1 1-1 0 0,-19 34 1 0 0,23-36-25 0 0,1 0 1 0 0,1 0-1 0 0,0 0 0 0 0,1 1 1 0 0,1-1-1 0 0,1 1 0 0 0,0 1 1 0 0,1-1-1 0 0,0 19 0 0 0,3-22-35 0 0,0 0 0 0 0,0-1 0 0 0,2 1-1 0 0,-1-1 1 0 0,2 1 0 0 0,0-1 0 0 0,1 0 0 0 0,0 0 0 0 0,0-1-1 0 0,2 1 1 0 0,14 22 0 0 0,-3-13-10 0 0,0-1 0 0 0,2 0 0 0 0,0-1-1 0 0,1-1 1 0 0,1-1 0 0 0,1-1 0 0 0,0-1 0 0 0,48 24 0 0 0,7-3 76 0 0,132 42 1 0 0,357 64 22 0 0,7-60-252 0 0,-419-73-208 0 0,269-17 1 0 0,-347-1 22 0 0,0-4 1 0 0,94-26-1 0 0,141-65-522 0 0,-298 97 756 0 0,172-56-172 0 0,-160 55 184 0 0,0 1 1 0 0,1 1 0 0 0,0 2 0 0 0,0 1 0 0 0,32 1 0 0 0,-51 2 26 0 0,-1 0 0 0 0,0 0 1 0 0,0 0-1 0 0,-1 1 0 0 0,1 0 0 0 0,0 1 0 0 0,0-1 0 0 0,-1 1 0 0 0,0 1 0 0 0,0-1 0 0 0,7 5 0 0 0,4 6 155 0 0,-1 0 0 0 0,19 21 0 0 0,-20-20 38 0 0,0-1-1 0 0,28 22 1 0 0,-12-18-60 0 0,1 0 1 0 0,0-3 0 0 0,1 0 0 0 0,0-2-1 0 0,1-2 1 0 0,52 11 0 0 0,1-5 27 0 0,127 6 1 0 0,-80-15-173 0 0,1-6 1 0 0,-1-6-1 0 0,0-6 1 0 0,0-5-1 0 0,147-37 0 0 0,-43-26-80 0 0,-5-20 28 0 0,-171 71 42 0 0,319-136 28 0 0,-349 149 2 0 0,-2-1 0 0 0,0-1-1 0 0,-1-2 1 0 0,29-22 0 0 0,-54 38-15 0 0,0 0 0 0 0,0 0 0 0 0,0 1-1 0 0,1-1 1 0 0,-1 1 0 0 0,0 1 0 0 0,1-1 0 0 0,-1 0 0 0 0,1 1-1 0 0,-1 0 1 0 0,1 0 0 0 0,-1 0 0 0 0,5 2 0 0 0,22-2 56 0 0,114-16-25 0 0,-1-6 0 0 0,218-62 0 0 0,-288 63-43 0 0,0-3 0 0 0,-2-3 0 0 0,0-4 1 0 0,75-45-1 0 0,-114 56-20 0 0,-1-1 1 0 0,0-2 0 0 0,-2-1 0 0 0,-1-2-1 0 0,-1 0 1 0 0,-1-2 0 0 0,-1-1-1 0 0,-2-2 1 0 0,-1 0 0 0 0,24-42-1 0 0,-26 30-30 0 0,-1 0 0 0 0,-2-1-1 0 0,-3 0 1 0 0,15-67 0 0 0,-17 49-21 0 0,-4-2 0 0 0,4-110 0 0 0,-13 131 48 0 0,-2 0 0 0 0,-1 1 0 0 0,-3-1 0 0 0,-1 1 0 0 0,-2 0 0 0 0,-2 0 1 0 0,-2 1-1 0 0,-1 1 0 0 0,-3 0 0 0 0,-33-60 0 0 0,12 43 26 0 0,-63-76-1 0 0,-56-42 93 0 0,115 132-74 0 0,-54-61 72 0 0,87 92-72 0 0,0 0 1 0 0,1 0 0 0 0,1-1 0 0 0,0 0 0 0 0,0-1 0 0 0,1 0 0 0 0,-4-16 0 0 0,8 22-13 0 0,1 0-1 0 0,0 0 1 0 0,0 0-1 0 0,1 1 1 0 0,0-1 0 0 0,1 0-1 0 0,0 0 1 0 0,0 0-1 0 0,1 0 1 0 0,0 1 0 0 0,0-1-1 0 0,0 1 1 0 0,1-1-1 0 0,0 1 1 0 0,9-13 0 0 0,5-8 15 0 0,1 2 1 0 0,36-40-1 0 0,-20 26-12 0 0,-7 6-20 0 0,-1 0-1 0 0,-2-1 0 0 0,-2-2 0 0 0,-1 0 1 0 0,22-56-1 0 0,-37 77 6 0 0,-1 0 0 0 0,-1 0 0 0 0,0-1 0 0 0,-2 0 0 0 0,1 0 0 0 0,-2 0 0 0 0,-1-17 0 0 0,-1 21 4 0 0,0 0 0 0 0,-1 0 0 0 0,-1 0 0 0 0,0 0 0 0 0,-1 1 0 0 0,0-1 0 0 0,-1 1 0 0 0,-1 0 0 0 0,1 1 0 0 0,-10-14 0 0 0,3 8-16 0 0,0 2 0 0 0,-1 0 0 0 0,-1 0-1 0 0,0 1 1 0 0,-1 1 0 0 0,-1 0 0 0 0,-31-19 0 0 0,-129-59-53 0 0,169 88 71 0 0,-84-36-1 0 0,-1 4 0 0 0,-114-28-1 0 0,-198-13 40 0 0,359 70-52 0 0,0 2 0 0 0,0 2 0 0 0,0 1 0 0 0,-1 3-1 0 0,-71 12 1 0 0,114-14 17 0 0,0 1-1 0 0,-1 0 1 0 0,1 0-1 0 0,0 0 1 0 0,0 0 0 0 0,1 1-1 0 0,-1-1 1 0 0,0 1-1 0 0,-3 2 1 0 0,6-4 0 0 0,0 1 0 0 0,-1-1 0 0 0,1 0 1 0 0,0 1-1 0 0,-1-1 0 0 0,1 1 0 0 0,0-1 0 0 0,-1 1 1 0 0,1-1-1 0 0,0 1 0 0 0,0-1 0 0 0,-1 1 0 0 0,1-1 0 0 0,0 1 1 0 0,0-1-1 0 0,0 1 0 0 0,0-1 0 0 0,0 1 0 0 0,0-1 0 0 0,0 1 1 0 0,0-1-1 0 0,0 2 0 0 0,0-1 1 0 0,1 0 1 0 0,-1 0-1 0 0,1 0 0 0 0,0 0 1 0 0,-1 0-1 0 0,1-1 0 0 0,0 1 1 0 0,-1 0-1 0 0,1 0 1 0 0,0 0-1 0 0,0-1 0 0 0,0 1 1 0 0,-1 0-1 0 0,1-1 0 0 0,2 2 1 0 0,5 2 11 0 0,0-1 0 0 0,0 1 0 0 0,0-1 0 0 0,1-1-1 0 0,-1 0 1 0 0,1 0 0 0 0,0 0 0 0 0,-1-1 0 0 0,14 0 0 0 0,79-6 71 0 0,-80 4-81 0 0,0-2 1 0 0,0-1-1 0 0,0-1 1 0 0,0 0-1 0 0,-1-2 1 0 0,0 0-1 0 0,0-2 1 0 0,36-20 0 0 0,-47 23-18 0 0,0 0 1 0 0,-1 0-1 0 0,0-1 1 0 0,0 0 0 0 0,-1 0-1 0 0,0-1 1 0 0,0 1 0 0 0,-1-2-1 0 0,0 1 1 0 0,0-1 0 0 0,-1 0-1 0 0,0 0 1 0 0,0-1 0 0 0,-1 1-1 0 0,-1-1 1 0 0,0 0-1 0 0,0 0 1 0 0,-1 0 0 0 0,0 0-1 0 0,1-14 1 0 0,-3 4-38 0 0,-1 0 0 0 0,0 0 1 0 0,-2 0-1 0 0,0 1 0 0 0,-2-1 0 0 0,0 1 1 0 0,-8-21-1 0 0,-63-130-296 0 0,61 140 297 0 0,-5-10-32 0 0,-2 1-1 0 0,-1 1 1 0 0,-2 1 0 0 0,-2 1 0 0 0,-1 1 0 0 0,-2 1 0 0 0,-1 2 0 0 0,-2 1 0 0 0,-1 2-1 0 0,-1 1 1 0 0,-58-35 0 0 0,-21-1 5 0 0,-3 6 0 0 0,-2 4-1 0 0,-176-52 1 0 0,265 96 65 0 0,1 2-1 0 0,-2 1 1 0 0,1 1 0 0 0,-1 1 0 0 0,-52 0 0 0 0,82 5 12 0 0,-1 0 0 0 0,1 0 0 0 0,0 0 0 0 0,-1 0 0 0 0,1 0 0 0 0,-1 0 0 0 0,1 0 0 0 0,0 1 0 0 0,-1-1 0 0 0,1 0 0 0 0,0 1 0 0 0,0-1 0 0 0,-1 1 0 0 0,1 0 0 0 0,0-1 0 0 0,0 1 0 0 0,0 0-1 0 0,-1 0 1 0 0,1 0 0 0 0,0 0 0 0 0,0 0 0 0 0,0 0 0 0 0,1 0 0 0 0,-1 0 0 0 0,0 0 0 0 0,0 0 0 0 0,1 0 0 0 0,-1 1 0 0 0,0-1 0 0 0,1 0 0 0 0,-1 3 0 0 0,1-2 6 0 0,0 0-1 0 0,0 0 0 0 0,0 0 0 0 0,1 0 1 0 0,-1 0-1 0 0,1 0 0 0 0,-1 0 1 0 0,1 0-1 0 0,0 0 0 0 0,0 0 0 0 0,0 0 1 0 0,0 0-1 0 0,0-1 0 0 0,0 1 0 0 0,1 0 1 0 0,-1-1-1 0 0,0 1 0 0 0,1-1 0 0 0,-1 1 1 0 0,4 1-1 0 0,-4-2-3 0 0,-1-1 0 0 0,1 1 0 0 0,0-1 0 0 0,-1 1 0 0 0,1-1 0 0 0,-1 1 0 0 0,1-1 0 0 0,0 1 1 0 0,0-1-1 0 0,-1 0 0 0 0,1 0 0 0 0,0 1 0 0 0,0-1 0 0 0,-1 0 0 0 0,1 0 0 0 0,0 0 0 0 0,0 0 0 0 0,-1 1 0 0 0,1-1 0 0 0,0 0 0 0 0,0-1 0 0 0,0 1 1 0 0,-1 0-1 0 0,1 0 0 0 0,0 0 0 0 0,0 0 0 0 0,0-1 0 0 0,0 0-6 0 0,0 0-1 0 0,0 1 1 0 0,0-1 0 0 0,-1 0-1 0 0,1 0 1 0 0,0 0 0 0 0,-1 0-1 0 0,1 0 1 0 0,0-1 0 0 0,-1 1 0 0 0,1 0-1 0 0,-1 0 1 0 0,0 0 0 0 0,1 0-1 0 0,-1-3 1 0 0,1 0-31 0 0,-1-1-1 0 0,1 1 1 0 0,-1-1 0 0 0,0 0-1 0 0,-1 1 1 0 0,1-1 0 0 0,-1 0-1 0 0,0 1 1 0 0,-1-5 0 0 0,-5-6-73 0 0,-1 2 0 0 0,0-1 0 0 0,-1 1 0 0 0,0 0 0 0 0,-1 1 0 0 0,-1 0-1 0 0,0 0 1 0 0,-22-17 0 0 0,-4 0-69 0 0,-70-40 0 0 0,26 25 147 0 0,-1 3 0 0 0,-3 4 0 0 0,-119-36 0 0 0,73 37 38 0 0,-220-31 0 0 0,298 60 47 0 0,-1 3 0 0 0,-88 3 0 0 0,107 4-18 0 0,0 1 0 0 0,1 2 0 0 0,0 1 0 0 0,0 2-1 0 0,-38 15 1 0 0,67-22-35 0 0,-226 102-3017 0 0,203-90 1943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27.706"/>
    </inkml:context>
    <inkml:brush xml:id="br0">
      <inkml:brushProperty name="width" value="0.1" units="cm"/>
      <inkml:brushProperty name="height" value="0.1" units="cm"/>
      <inkml:brushProperty name="color" value="#E71224"/>
    </inkml:brush>
  </inkml:definitions>
  <inkml:trace contextRef="#ctx0" brushRef="#br0">384 123 5388 0 0,'-1'0'13'0'0,"1"0"-1"0"0,0-1 1 0 0,0 1-1 0 0,0 0 0 0 0,0-1 1 0 0,0 1-1 0 0,0-1 0 0 0,0 1 1 0 0,0 0-1 0 0,0-1 0 0 0,0 1 1 0 0,0 0-1 0 0,0-1 0 0 0,0 1 1 0 0,0-1-1 0 0,0 1 0 0 0,0 0 1 0 0,0-1-1 0 0,0 1 0 0 0,1 0 1 0 0,-1-1-1 0 0,0 1 1 0 0,0 0-1 0 0,0-1 0 0 0,1 1 1 0 0,-1 0-1 0 0,0 0 0 0 0,0-1 1 0 0,1 1-1 0 0,-1 0 0 0 0,0 0 1 0 0,1-1-1 0 0,-1 1 0 0 0,0 0 1 0 0,1 0-1 0 0,-1 0 0 0 0,9-1 3638 0 0,-16-8-3477 0 0,0 0 1 0 0,-13-13-1 0 0,15 17 79 0 0,-11-4-140 0 0,-52-28 24 0 0,65 34-111 0 0,-1 1 1 0 0,1 1-1 0 0,-1-1 0 0 0,0 0 1 0 0,0 1-1 0 0,1 0 0 0 0,-1 0 1 0 0,0 0-1 0 0,0 0 0 0 0,0 1 1 0 0,0 0-1 0 0,-6 0 0 0 0,-4 0 75 0 0,-2-1 29 0 0,0 0-1 0 0,0 2 1 0 0,-23 3-1 0 0,31-3-35 0 0,1 1-1 0 0,0 0 1 0 0,0 0-1 0 0,0 0 1 0 0,1 1-1 0 0,-1 0 1 0 0,1 0-1 0 0,-1 1 1 0 0,-10 8-1 0 0,16-11-25 0 0,-4 10 11 0 0,2-3-69 0 0,-2 1-1 0 0,0 1 0 0 0,1 0 0 0 0,1 0 1 0 0,0 1-1 0 0,0-1 0 0 0,1 0 0 0 0,0 1 0 0 0,1 0 0 0 0,0-1 0 0 0,1 16 0 0 0,1-13 63 0 0,2-1 0 0 0,0 1 0 0 0,0-1 1 0 0,1 0-1 0 0,0 1 0 0 0,1-2 0 0 0,1 1 1 0 0,12 20-1 0 0,-14-26-38 0 0,1-1 0 0 0,-1 1-1 0 0,1-1 1 0 0,-1 0 0 0 0,2 0 0 0 0,-1-1 0 0 0,0 0 0 0 0,1 0 0 0 0,0 0-1 0 0,0 0 1 0 0,0-1 0 0 0,0 0 0 0 0,1 0 0 0 0,-1-1 0 0 0,1 0 0 0 0,-1 0 0 0 0,1 0-1 0 0,8 0 1 0 0,-3-1-28 0 0,1 0 1 0 0,0 0-1 0 0,0-2 0 0 0,-1 1 0 0 0,1-2 0 0 0,-1 0 1 0 0,1 0-1 0 0,-1-1 0 0 0,0-1 0 0 0,0 0 0 0 0,0 0 1 0 0,0-1-1 0 0,-1-1 0 0 0,16-9 0 0 0,-15 7 2 0 0,0 0 0 0 0,0-1 0 0 0,20-20 0 0 0,-28 25-5 0 0,0 0-1 0 0,-1 0 1 0 0,1-1-1 0 0,-1 1 1 0 0,0-1-1 0 0,-1 0 1 0 0,1 0 0 0 0,-1 0-1 0 0,0 0 1 0 0,0 0-1 0 0,-1 0 1 0 0,1-1-1 0 0,-1 1 1 0 0,0-1-1 0 0,0-5 1 0 0,-2-1-4 0 0,0 0 1 0 0,-1 1-1 0 0,0-1 0 0 0,-1 1 0 0 0,0-1 1 0 0,-8-17-1 0 0,1 6 7 0 0,-17-30 0 0 0,9 31 4 0 0,8 19-8 0 0,4 3-2 0 0,-8-3 0 0 0,0 1-1 0 0,0 1 0 0 0,0 0 0 0 0,0 1 1 0 0,0 0-1 0 0,0 1 0 0 0,0 0 0 0 0,1 2 1 0 0,-1-1-1 0 0,0 2 0 0 0,1 0 1 0 0,0 0-1 0 0,-1 2 0 0 0,2-1 0 0 0,-1 2 1 0 0,-14 8-1 0 0,23-11 3 0 0,0 0 0 0 0,0 1 0 0 0,0-1 0 0 0,0 1 0 0 0,1-1 0 0 0,0 1 0 0 0,0 0 0 0 0,0 0 0 0 0,1 1 0 0 0,-1-1 0 0 0,1 1 0 0 0,0-1 0 0 0,1 1 0 0 0,0-1 0 0 0,-1 1 0 0 0,2 0 0 0 0,-1 0 0 0 0,1 0 1 0 0,0-1-1 0 0,0 1 0 0 0,1 6 0 0 0,0-9-2 0 0,-1-1 0 0 0,1 0 1 0 0,0 1-1 0 0,-1-1 0 0 0,1 0 1 0 0,0 1-1 0 0,1-1 0 0 0,-1 0 1 0 0,0 0-1 0 0,1 0 0 0 0,-1 0 1 0 0,1 0-1 0 0,-1 0 0 0 0,1 0 1 0 0,0-1-1 0 0,0 1 0 0 0,0 0 1 0 0,3 1-1 0 0,0-1 2 0 0,0 1-1 0 0,0-1 1 0 0,0 0 0 0 0,0-1-1 0 0,0 1 1 0 0,0-1 0 0 0,1 0-1 0 0,7 1 1 0 0,-4-2 4 0 0,1 0 0 0 0,-1 0-1 0 0,0 0 1 0 0,1-1 0 0 0,-1-1-1 0 0,0 0 1 0 0,0 0 0 0 0,0 0 0 0 0,0-1-1 0 0,9-5 1 0 0,-10 4 6 0 0,-1-1 1 0 0,0-1-1 0 0,0 1 1 0 0,7-9-1 0 0,-12 13-8 0 0,0-1 1 0 0,0 0-1 0 0,0 0 0 0 0,0-1 0 0 0,-1 1 0 0 0,1 0 1 0 0,-1 0-1 0 0,1-1 0 0 0,-1 1 0 0 0,0-1 1 0 0,0 1-1 0 0,0-1 0 0 0,0 0 0 0 0,-1 1 1 0 0,1-1-1 0 0,-1 0 0 0 0,1-3 0 0 0,-2 4 0 0 0,1-1 1 0 0,-1 1-1 0 0,0-1 0 0 0,0 0 0 0 0,0 1 0 0 0,0 0 0 0 0,-1-1 0 0 0,1 1 0 0 0,-1 0 1 0 0,1-1-1 0 0,-1 1 0 0 0,-3-3 0 0 0,-7-10-34 0 0,12 15 29 0 0,-1 0 1 0 0,1-1 0 0 0,0 1 0 0 0,-1-1 0 0 0,1 1 0 0 0,0 0 0 0 0,-1-1-1 0 0,1 1 1 0 0,0-1 0 0 0,0 0 0 0 0,-1 1 0 0 0,1-1 0 0 0,0 1 0 0 0,0-1-1 0 0,0 1 1 0 0,0-1 0 0 0,0 1 0 0 0,-1-1 0 0 0,1 0 0 0 0,0 1 0 0 0,1-1-1 0 0,-1 0 1 0 0,10 4-69 0 0,15 18 32 0 0,-22-18 37 0 0,0 1 0 0 0,0 0 1 0 0,0 0-1 0 0,-1 0 0 0 0,0 1 0 0 0,0-1 1 0 0,0 0-1 0 0,0 1 0 0 0,0 0 0 0 0,-1-1 1 0 0,0 1-1 0 0,0 0 0 0 0,0 0 0 0 0,-1-1 1 0 0,0 1-1 0 0,0 0 0 0 0,0 0 0 0 0,0 0 1 0 0,-1-1-1 0 0,1 1 0 0 0,-1 0 0 0 0,-4 9 1 0 0,0-1 0 0 0,-1 0 1 0 0,0 0-1 0 0,-1 0 1 0 0,0-1-1 0 0,-15 18 1 0 0,20-28-1 0 0,0 0-1 0 0,0 0 1 0 0,-1 0 0 0 0,1 0 0 0 0,0-1 0 0 0,-1 1-1 0 0,1-1 1 0 0,-1 0 0 0 0,0 1 0 0 0,1-1-1 0 0,-1 0 1 0 0,0-1 0 0 0,0 1 0 0 0,0 0-1 0 0,0-1 1 0 0,0 0 0 0 0,0 1 0 0 0,1-1-1 0 0,-5-1 1 0 0,-9 1-3 0 0,0-2 1 0 0,-20-4-1 0 0,21 4 0 0 0,2 0 8 0 0,1-1 1 0 0,-1 0 0 0 0,1-1-1 0 0,0 0 1 0 0,0 0-1 0 0,0-2 1 0 0,-14-8-1 0 0,23 12-4 0 0,0 0 0 0 0,0 0-1 0 0,0 0 1 0 0,0 0 0 0 0,0 0 0 0 0,1-1 0 0 0,0 1-1 0 0,-1-1 1 0 0,1 0 0 0 0,0 1 0 0 0,0-1 0 0 0,0 0-1 0 0,0 0 1 0 0,1-1 0 0 0,0 1 0 0 0,-1 0-1 0 0,1 0 1 0 0,0-1 0 0 0,0 1 0 0 0,1-1 0 0 0,-1 1-1 0 0,1-1 1 0 0,0 1 0 0 0,-1-1 0 0 0,2 1 0 0 0,-1-1-1 0 0,0 1 1 0 0,1-1 0 0 0,-1 1 0 0 0,1-1 0 0 0,2-2-1 0 0,-1-1 0 0 0,1 1-1 0 0,0 0 0 0 0,0 0 0 0 0,1 0 1 0 0,-1 1-1 0 0,1-1 0 0 0,1 1 0 0 0,-1 0 0 0 0,1 0 1 0 0,0 1-1 0 0,0-1 0 0 0,0 1 0 0 0,1 0 1 0 0,-1 0-1 0 0,1 1 0 0 0,0 0 0 0 0,0 0 1 0 0,0 0-1 0 0,1 1 0 0 0,-1-1 0 0 0,12-1 1 0 0,-7 2-1 0 0,0 0 0 0 0,0 1 1 0 0,0 0-1 0 0,0 1 1 0 0,0 0-1 0 0,0 1 0 0 0,0 0 1 0 0,0 1-1 0 0,0 0 0 0 0,-1 1 1 0 0,1 0-1 0 0,17 7 1 0 0,-23-7-2 0 0,0 0-1 0 0,0 1 1 0 0,0-1 0 0 0,-1 1 0 0 0,0 0 0 0 0,0 0 0 0 0,0 0 0 0 0,0 0 0 0 0,0 1-1 0 0,-1 0 1 0 0,0 0 0 0 0,0 0 0 0 0,0 0 0 0 0,0 0 0 0 0,-1 0 0 0 0,0 1 0 0 0,0-1 0 0 0,-1 1-1 0 0,1 0 1 0 0,-1-1 0 0 0,-1 1 0 0 0,1 7 0 0 0,-1-7 2 0 0,-2 0 0 0 0,1 0 0 0 0,-1 0-1 0 0,0 0 1 0 0,0 0 0 0 0,0 0 0 0 0,-1 0 0 0 0,0-1 0 0 0,0 1 0 0 0,0-1-1 0 0,-1 0 1 0 0,0 0 0 0 0,0 0 0 0 0,0-1 0 0 0,0 1 0 0 0,-6 3 0 0 0,4-3-1 0 0,-1 0 1 0 0,1 0-1 0 0,-1-1 1 0 0,-1 0-1 0 0,1 0 0 0 0,0-1 1 0 0,-1 0-1 0 0,0 0 1 0 0,1 0-1 0 0,-1-1 1 0 0,-14 2-1 0 0,-1-3 4 0 0,-36 0-1 0 0,50-2-1 0 0,0 0 0 0 0,1 0 0 0 0,-1-1 0 0 0,0 0 0 0 0,0-1 0 0 0,1 0 0 0 0,-10-4 0 0 0,16 6-1 0 0,1 0 0 0 0,-1 0 0 0 0,0 0 0 0 0,0 0 0 0 0,1 0 0 0 0,-1-1 1 0 0,1 1-1 0 0,-1-1 0 0 0,1 1 0 0 0,-1-1 0 0 0,1 1 0 0 0,0-1 0 0 0,0 0 0 0 0,0 0 0 0 0,0 0 0 0 0,0 1 0 0 0,0-1 0 0 0,0 0 1 0 0,1 0-1 0 0,-2-3 0 0 0,2 1 0 0 0,0 0 0 0 0,0 0 1 0 0,0 1-1 0 0,1-1 0 0 0,-1 0 1 0 0,1 1-1 0 0,0-1 0 0 0,-1 1 1 0 0,2-1-1 0 0,2-6 0 0 0,1 0 1 0 0,0 0 0 0 0,2 0-1 0 0,-1 1 1 0 0,1-1 0 0 0,0 1-1 0 0,14-13 1 0 0,-9 12 4 0 0,0 0 1 0 0,1 1 0 0 0,0 0-1 0 0,23-11 1 0 0,-28 16-9 0 0,0 1 0 0 0,0-1 0 0 0,1 2 1 0 0,0-1-1 0 0,-1 1 0 0 0,1 0 1 0 0,0 1-1 0 0,0 0 0 0 0,13 0 1 0 0,-20 2 0 0 0,0-1 1 0 0,0 1 0 0 0,0-1 0 0 0,1 1 0 0 0,-1 0 0 0 0,0 0 0 0 0,0 0-1 0 0,-1 0 1 0 0,1 0 0 0 0,0 1 0 0 0,0-1 0 0 0,0 0 0 0 0,-1 1 0 0 0,1 0-1 0 0,-1-1 1 0 0,1 1 0 0 0,-1 0 0 0 0,0-1 0 0 0,0 1 0 0 0,0 0 0 0 0,0 0-1 0 0,0 0 1 0 0,0 0 0 0 0,1 4 0 0 0,0 1-4 0 0,1 1-1 0 0,-2-1 1 0 0,1 0 0 0 0,-1 1 0 0 0,0 13 0 0 0,-1-15 4 0 0,0-1 1 0 0,0 0 0 0 0,-1 0 0 0 0,0 0 0 0 0,0 0-1 0 0,0 0 1 0 0,-1 0 0 0 0,1 0 0 0 0,-1 0 0 0 0,-1 0-1 0 0,1-1 1 0 0,-1 1 0 0 0,1-1 0 0 0,-1 1 0 0 0,0-1 0 0 0,-1 0-1 0 0,1 0 1 0 0,-1-1 0 0 0,0 1 0 0 0,0-1 0 0 0,0 0-1 0 0,0 0 1 0 0,0 0 0 0 0,-1 0 0 0 0,0-1 0 0 0,1 1-1 0 0,-1-1 1 0 0,0-1 0 0 0,0 1 0 0 0,-7 1 0 0 0,0-1 1 0 0,1 0 1 0 0,0-1 0 0 0,-1-1 0 0 0,1 0 0 0 0,-1 0 0 0 0,1-1-1 0 0,0 0 1 0 0,-1-1 0 0 0,1-1 0 0 0,0 1 0 0 0,-18-8 0 0 0,27 9-1 0 0,1 0 1 0 0,-1 0 0 0 0,0 0 0 0 0,1 0 0 0 0,-1 0-1 0 0,1 0 1 0 0,0 0 0 0 0,-1 0 0 0 0,1-1 0 0 0,0 1 0 0 0,0-1-1 0 0,0 1 1 0 0,-1-1 0 0 0,2 1 0 0 0,-1-1 0 0 0,0 1-1 0 0,0-1 1 0 0,0 0 0 0 0,1 1 0 0 0,-1-1 0 0 0,1 0-1 0 0,-1-2 1 0 0,1 1-1 0 0,0 0 0 0 0,1 0-1 0 0,-1 0 1 0 0,1 0 0 0 0,-1 0 0 0 0,1 0-1 0 0,0 0 1 0 0,0 0 0 0 0,0 0-1 0 0,1 1 1 0 0,-1-1 0 0 0,3-3 0 0 0,2-3 0 0 0,0 1-1 0 0,1 1 1 0 0,0-1 0 0 0,0 1 0 0 0,1 0 0 0 0,-1 1 0 0 0,10-7 0 0 0,-8 9-2 0 0,-1-1 0 0 0,1 1 0 0 0,0 1-1 0 0,0 0 1 0 0,0 0 0 0 0,0 0 0 0 0,1 2-1 0 0,-1-1 1 0 0,13 0 0 0 0,-19 2-1 0 0,0 0 0 0 0,0 0 0 0 0,1 0 0 0 0,-1 1 0 0 0,0-1 0 0 0,0 1 0 0 0,1 0 0 0 0,-1 0 0 0 0,0 0 0 0 0,0 0 0 0 0,0 1 0 0 0,0-1 0 0 0,3 3 0 0 0,-4-2 1 0 0,-1-1-1 0 0,1 1 1 0 0,0 0-1 0 0,-1 0 1 0 0,1 0 0 0 0,-1 0-1 0 0,0 0 1 0 0,1 0 0 0 0,-1 0-1 0 0,0 1 1 0 0,0-1-1 0 0,-1 0 1 0 0,1 1 0 0 0,0-1-1 0 0,-1 1 1 0 0,1-1-1 0 0,-1 1 1 0 0,0-1 0 0 0,0 5-1 0 0,0 64-15 0 0,0-70 18 0 0,0-1 0 0 0,0 0 0 0 0,0 0 0 0 0,-1 1 0 0 0,1-1 1 0 0,0 0-1 0 0,0 0 0 0 0,0 0 0 0 0,0 1 0 0 0,0-1 0 0 0,0 0 0 0 0,0 0 0 0 0,-1 0 0 0 0,1 0 0 0 0,0 1 1 0 0,0-1-1 0 0,0 0 0 0 0,0 0 0 0 0,-1 0 0 0 0,1 0 0 0 0,0 0 0 0 0,0 0 0 0 0,0 0 0 0 0,-1 1 1 0 0,1-1-1 0 0,0 0 0 0 0,0 0 0 0 0,0 0 0 0 0,-1 0 0 0 0,1 0 0 0 0,0 0 0 0 0,0 0 0 0 0,-1 0 0 0 0,1 0 1 0 0,0 0-1 0 0,0 0 0 0 0,0 0 0 0 0,-1 0 0 0 0,1 0 0 0 0,0-1 0 0 0,-12-1 9 0 0,10 1-24 0 0,2 0-74 0 0,-1 1-1 0 0,1-1 1 0 0,-1 0 0 0 0,1 1-1 0 0,-1-1 1 0 0,1 0-1 0 0,0 0 1 0 0,-1 0-1 0 0,1 0 1 0 0,0 1 0 0 0,0-1-1 0 0,-1 0 1 0 0,1 0-1 0 0,0 0 1 0 0,0 0-1 0 0,0 0 1 0 0,0 1 0 0 0,0-1-1 0 0,0 0 1 0 0,0 0-1 0 0,1 0 1 0 0,-1 0-1 0 0,0 0 1 0 0,0 0 0 0 0,1 1-1 0 0,-1-1 1 0 0,0 0-1 0 0,1 0 1 0 0,-1 1-1 0 0,1-1 1 0 0,-1 0 0 0 0,1 0-1 0 0,0 1 1 0 0,-1-1-1 0 0,2-1 1 0 0,3-5-1285 0 0,-2 4 242 0 0,3 3-78 0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03T10:36:25.712"/>
    </inkml:context>
    <inkml:brush xml:id="br0">
      <inkml:brushProperty name="width" value="0.1" units="cm"/>
      <inkml:brushProperty name="height" value="0.1" units="cm"/>
      <inkml:brushProperty name="color" value="#FFC114"/>
    </inkml:brush>
  </inkml:definitions>
  <inkml:trace contextRef="#ctx0" brushRef="#br0">1 1 24575,'0'0'-8191</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6:20.214"/>
    </inkml:context>
    <inkml:brush xml:id="br0">
      <inkml:brushProperty name="width" value="0.1" units="cm"/>
      <inkml:brushProperty name="height" value="0.1" units="cm"/>
      <inkml:brushProperty name="color" value="#FFC114"/>
    </inkml:brush>
  </inkml:definitions>
  <inkml:trace contextRef="#ctx0" brushRef="#br0">733 254 4636 0 0,'-2'-1'16'0'0,"1"0"0"0"0,0 0 0 0 0,-1 0 0 0 0,1 1 0 0 0,0-1 0 0 0,0-1-1 0 0,0 1 1 0 0,0 0 0 0 0,0 0 0 0 0,0 0 0 0 0,0 0 0 0 0,0-1 0 0 0,0 1 0 0 0,1 0-1 0 0,-1-1 1 0 0,0 1 0 0 0,1-1 0 0 0,-1-2 0 0 0,1 3 43 0 0,-1 0-1 0 0,1 0 1 0 0,0-1 0 0 0,-1 1-1 0 0,1 0 1 0 0,-1 0 0 0 0,0 0 0 0 0,1 0-1 0 0,-1 0 1 0 0,0 0 0 0 0,0 0 0 0 0,1 0-1 0 0,-1 0 1 0 0,0 0 0 0 0,0 0-1 0 0,0 0 1 0 0,0 1 0 0 0,0-1 0 0 0,0 0-1 0 0,0 1 1 0 0,-1-1 0 0 0,1 0 0 0 0,-2 0-1 0 0,-28-8 980 0 0,31 9-1024 0 0,-1 0 1 0 0,1 0 0 0 0,0 0-1 0 0,0 0 1 0 0,-1 0 0 0 0,1 0-1 0 0,0-1 1 0 0,0 1 0 0 0,0 0-1 0 0,-1 0 1 0 0,1 0 0 0 0,0 0-1 0 0,0-1 1 0 0,0 1 0 0 0,0 0-1 0 0,-1 0 1 0 0,1-1 0 0 0,0 1-1 0 0,0 0 1 0 0,0 0 0 0 0,0-1-1 0 0,0 1 1 0 0,0 0 0 0 0,0 0-1 0 0,0-1 1 0 0,0 1 0 0 0,0 0-1 0 0,0 0 1 0 0,0-1 0 0 0,0 1-1 0 0,0 0 1 0 0,0 0 0 0 0,0-1-1 0 0,0 1 1 0 0,0 0 0 0 0,0-1-1 0 0,0 1 1 0 0,0 0 0 0 0,10-12 350 0 0,17-7 247 0 0,-9 8-67 0 0,12-4 873 0 0,-29 14-1320 0 0,1 1 0 0 0,0 0 0 0 0,-1 0-1 0 0,1-1 1 0 0,0 1 0 0 0,-1 0 0 0 0,1 0 0 0 0,0 0-1 0 0,-1 1 1 0 0,1-1 0 0 0,-1 0 0 0 0,1 1-1 0 0,0-1 1 0 0,-1 1 0 0 0,1-1 0 0 0,-1 1 0 0 0,1 0-1 0 0,1 1 1 0 0,-3-2-57 0 0,0 0-1 0 0,1 1 0 0 0,-1-1 1 0 0,0 0-1 0 0,0 0 0 0 0,1 0 1 0 0,-1 1-1 0 0,0-1 0 0 0,0 0 1 0 0,1 0-1 0 0,-1 0 0 0 0,0 0 1 0 0,1 0-1 0 0,-1 1 1 0 0,0-1-1 0 0,1 0 0 0 0,-1 0 1 0 0,0 0-1 0 0,1 0 0 0 0,-1 0 1 0 0,0 0-1 0 0,1 0 0 0 0,-1 0 1 0 0,0 0-1 0 0,1 0 0 0 0,-1 0 1 0 0,0 0-1 0 0,1-1 1 0 0,-1 1-1 0 0,0 0 0 0 0,1 0 1 0 0,-1 0-1 0 0,0 0 0 0 0,0 0 1 0 0,1-1-1 0 0,-1 1 0 0 0,0 0 1 0 0,0 0-1 0 0,1-1 0 0 0,-1 1 1 0 0,3-17 1093 0 0,0-1-769 0 0,-3 16-315 0 0,1 0 0 0 0,-1 0 0 0 0,1 0 0 0 0,-1 0 0 0 0,0 0 0 0 0,0 0 0 0 0,0 0-1 0 0,0 0 1 0 0,0 0 0 0 0,0 0 0 0 0,0 0 0 0 0,-1 0 0 0 0,1 0 0 0 0,-1 0-1 0 0,1 0 1 0 0,-1 0 0 0 0,0 1 0 0 0,0-1 0 0 0,0 0 0 0 0,0 0 0 0 0,0 1 0 0 0,-2-3-1 0 0,0 1-9 0 0,0 1-1 0 0,0 0 0 0 0,1 0 1 0 0,-2 0-1 0 0,1 0 0 0 0,0 0 1 0 0,0 1-1 0 0,-1 0 0 0 0,1-1 0 0 0,-1 1 1 0 0,-5-1-1 0 0,-5 0-15 0 0,0 1-1 0 0,0 0 1 0 0,0 1 0 0 0,0 0 0 0 0,-21 4-1 0 0,4 2 25 0 0,1 2 0 0 0,0 1 1 0 0,0 1-1 0 0,1 1 0 0 0,0 2 0 0 0,1 1 0 0 0,1 1 0 0 0,0 1 0 0 0,1 1 0 0 0,1 2 0 0 0,1 1 0 0 0,0 0 0 0 0,2 2 1 0 0,0 1-1 0 0,-25 34 0 0 0,25-29 39 0 0,3-4 19 0 0,1 0-1 0 0,1 1 0 0 0,1 1 0 0 0,-20 43 1 0 0,24-37-54 0 0,2 0-1 0 0,2 1 1 0 0,0-1 0 0 0,3 2 0 0 0,0-1 0 0 0,1 42-1 0 0,3-32-17 0 0,-1 1-13 0 0,2-1-1 0 0,10 84 0 0 0,-7-114-20 0 0,1 1 0 0 0,1-1-1 0 0,0 0 1 0 0,1 0 0 0 0,0 0-1 0 0,1-1 1 0 0,0 0 0 0 0,1 0-1 0 0,0-1 1 0 0,1 0 0 0 0,0 0 0 0 0,1-1-1 0 0,0 0 1 0 0,1-1 0 0 0,0 0-1 0 0,21 13 1 0 0,-2-5 1 0 0,1 0-1 0 0,0-2 1 0 0,1-2-1 0 0,1-1 1 0 0,56 14-1 0 0,-52-18 0 0 0,1-1 1 0 0,1-1-1 0 0,-1-3 0 0 0,1-1 1 0 0,-1-1-1 0 0,1-3 0 0 0,0-1 0 0 0,-1-2 1 0 0,45-11-1 0 0,-55 9-9 0 0,1-2 0 0 0,-2-2 0 0 0,1 0 0 0 0,-1-2 1 0 0,-1 0-1 0 0,0-2 0 0 0,-1-1 0 0 0,-1-1 0 0 0,0-2 0 0 0,-2 0 0 0 0,0-1 0 0 0,29-34 0 0 0,-12 2-75 0 0,-2-2 0 0 0,-3-2 0 0 0,-2 0 0 0 0,-2-3 0 0 0,27-76 0 0 0,-39 87 80 0 0,-1-1 0 0 0,-3-1 0 0 0,-3 0 0 0 0,-1 0-1 0 0,5-89 1 0 0,-15 123 25 0 0,0-1-1 0 0,-1 0 1 0 0,-1 0-1 0 0,-1 0 1 0 0,0 1-1 0 0,-1-1 1 0 0,-1 1-1 0 0,-1 0 1 0 0,-11-23-1 0 0,13 30-19 0 0,-2 0 1 0 0,1 0-1 0 0,-1 1 0 0 0,0 0 1 0 0,-1 0-1 0 0,0 1 0 0 0,0-1 1 0 0,-1 2-1 0 0,0-1 0 0 0,0 1 1 0 0,-1 0-1 0 0,1 1 0 0 0,-1 0 0 0 0,-1 0 1 0 0,1 1-1 0 0,-18-6 0 0 0,6 5-12 0 0,0 1-1 0 0,0 1 0 0 0,0 1 0 0 0,0 0 0 0 0,0 2 0 0 0,-1 0 0 0 0,1 2 0 0 0,-41 8 1 0 0,33-4-132 0 0,1 2 0 0 0,0 1 0 0 0,1 1 0 0 0,0 2 0 0 0,1 0 0 0 0,-25 17 0 0 0,47-27-201 0 0,0 1 0 0 0,1 0 0 0 0,-1 0 0 0 0,1 1 0 0 0,-6 6 0 0 0,-11 20-5861 0 0,16-24 4600 0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6:20.847"/>
    </inkml:context>
    <inkml:brush xml:id="br0">
      <inkml:brushProperty name="width" value="0.1" units="cm"/>
      <inkml:brushProperty name="height" value="0.1" units="cm"/>
      <inkml:brushProperty name="color" value="#FFC114"/>
    </inkml:brush>
  </inkml:definitions>
  <inkml:trace contextRef="#ctx0" brushRef="#br0">396 45 8001 0 0,'-5'-3'138'0'0,"0"1"145"0"0,1 0 1 0 0,0 0-1 0 0,-1-1 0 0 0,1 1 0 0 0,0-1 0 0 0,1 0 0 0 0,-7-7 0 0 0,10 10-236 0 0,0 0-1 0 0,1 0 0 0 0,-1 0 0 0 0,0-1 0 0 0,1 1 1 0 0,-1 0-1 0 0,0 0 0 0 0,0 0 0 0 0,1 0 1 0 0,-1 0-1 0 0,0 0 0 0 0,1 0 0 0 0,-1 0 1 0 0,0 0-1 0 0,0 0 0 0 0,1 0 0 0 0,-1 0 1 0 0,0 0-1 0 0,1 0 0 0 0,-1 0 0 0 0,0 0 0 0 0,1 0 1 0 0,-1 1-1 0 0,0-1 0 0 0,0 0 0 0 0,1 0 1 0 0,-1 0-1 0 0,0 0 0 0 0,0 0 0 0 0,1 1 1 0 0,-1-1-1 0 0,0 0 0 0 0,0 0 0 0 0,0 1 1 0 0,1-1-1 0 0,-1 0 0 0 0,0 0 0 0 0,0 1 1 0 0,0-1-1 0 0,0 0 0 0 0,0 0 0 0 0,0 1 0 0 0,1-1 1 0 0,-1 0-1 0 0,0 1 0 0 0,0-1 0 0 0,0 0 1 0 0,0 0-1 0 0,0 1 0 0 0,0-1 0 0 0,0 0 1 0 0,0 1-1 0 0,0-1 0 0 0,0 0 0 0 0,0 0 1 0 0,-1 1-1 0 0,1-1 0 0 0,0 0 0 0 0,0 1 0 0 0,0-1 1 0 0,0 0-1 0 0,0 0 0 0 0,0 1 0 0 0,-1-1 1 0 0,1 1-1 0 0,-38 50 417 0 0,-38 73-65 0 0,13-24-116 0 0,13-20-139 0 0,19-32-99 0 0,2 2 0 0 0,-23 57 0 0 0,46-91-24 0 0,1 0-1 0 0,-6 33 1 0 0,11-49-18 0 0,0 1 1 0 0,0-1 0 0 0,0 0-1 0 0,0 1 1 0 0,0-1-1 0 0,0 0 1 0 0,0 1 0 0 0,0-1-1 0 0,0 0 1 0 0,0 1-1 0 0,0-1 1 0 0,1 0 0 0 0,-1 0-1 0 0,0 1 1 0 0,0-1-1 0 0,0 0 1 0 0,0 1 0 0 0,0-1-1 0 0,1 0 1 0 0,-1 0 0 0 0,0 1-1 0 0,0-1 1 0 0,1 0-1 0 0,-1 0 1 0 0,0 0 0 0 0,0 1-1 0 0,1-1 1 0 0,-1 0-1 0 0,0 0 1 0 0,0 0 0 0 0,1 0-1 0 0,-1 1 1 0 0,0-1 0 0 0,1 0-1 0 0,-1 0 1 0 0,0 0-1 0 0,1 0 1 0 0,-1 0 0 0 0,0 0-1 0 0,1 0 1 0 0,-1 0-1 0 0,0 0 1 0 0,1 0 0 0 0,-1 0-1 0 0,0 0 1 0 0,0 0-1 0 0,1 0 1 0 0,-1 0 0 0 0,0-1-1 0 0,1 1 1 0 0,24-7 59 0 0,-14 3-62 0 0,25-4-6 0 0,1 1 0 0 0,0 2-1 0 0,0 2 1 0 0,73 2 0 0 0,152 29-33 0 0,-169-16 53 0 0,-49-6-7 0 0,352 36 64 0 0,-393-41-49 0 0,-1-1 1 0 0,1 0-1 0 0,-1 0 0 0 0,1 0 1 0 0,0 0-1 0 0,-1 0 1 0 0,1-1-1 0 0,0 1 0 0 0,-1-1 1 0 0,1 0-1 0 0,-1 0 0 0 0,1 0 1 0 0,-1 0-1 0 0,0 0 0 0 0,1 0 1 0 0,-1-1-1 0 0,0 1 0 0 0,0-1 1 0 0,0 1-1 0 0,0-1 0 0 0,0 0 1 0 0,2-3-1 0 0,0 0 19 0 0,-1-1 1 0 0,-1 0-1 0 0,1 1 0 0 0,-1-1 1 0 0,0 0-1 0 0,0 0 0 0 0,-1 0 1 0 0,2-11-1 0 0,6-63-112 0 0,-4 0-1 0 0,-7-114 1 0 0,2 175 70 0 0,-2 0 0 0 0,0 0-1 0 0,-1 0 1 0 0,-1 1 0 0 0,-1-1-1 0 0,-9-23 1 0 0,12 35 12 0 0,-2 0 0 0 0,1 1 0 0 0,0 0 0 0 0,-1-1 0 0 0,0 1 0 0 0,-1 1 0 0 0,1-1 0 0 0,-1 1 0 0 0,0 0 0 0 0,-1 0 0 0 0,1 0 0 0 0,-1 1 0 0 0,0-1 0 0 0,0 1 0 0 0,0 1 0 0 0,-1-1 0 0 0,1 1 0 0 0,-1 1 0 0 0,-13-5 0 0 0,5 4-111 0 0,0 1 1 0 0,-1 1-1 0 0,1 0 1 0 0,-20 1 0 0 0,9 1-656 0 0,23-1 388 0 0,-1-1 0 0 0,0 1-1 0 0,1 0 1 0 0,-1-1-1 0 0,1 0 1 0 0,-1 0-1 0 0,1 0 1 0 0,0 0 0 0 0,-1 0-1 0 0,1-1 1 0 0,0 0-1 0 0,0 1 1 0 0,0-1 0 0 0,-4-3-1 0 0,-1-2-893 0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6:21.245"/>
    </inkml:context>
    <inkml:brush xml:id="br0">
      <inkml:brushProperty name="width" value="0.1" units="cm"/>
      <inkml:brushProperty name="height" value="0.1" units="cm"/>
      <inkml:brushProperty name="color" value="#FFC114"/>
    </inkml:brush>
  </inkml:definitions>
  <inkml:trace contextRef="#ctx0" brushRef="#br0">23 64 8297 0 0,'-1'-2'177'0'0,"-1"0"-1"0"0,1 0 1 0 0,-1 0 0 0 0,0 1-1 0 0,0-1 1 0 0,1 1 0 0 0,-1-1 0 0 0,0 1-1 0 0,-1 0 1 0 0,-2-2 0 0 0,43 8 2040 0 0,-37-4-2197 0 0,1 1 0 0 0,0-1 1 0 0,-1 0-1 0 0,1 1 1 0 0,-1 0-1 0 0,1-1 0 0 0,-1 1 1 0 0,0 0-1 0 0,1-1 0 0 0,-1 1 1 0 0,0 0-1 0 0,0 0 0 0 0,0 0 1 0 0,-1 0-1 0 0,2 2 0 0 0,6 12 138 0 0,-4-10-104 0 0,1 0 0 0 0,0 0 0 0 0,1-1 0 0 0,-1 1 0 0 0,1-1 1 0 0,0 0-1 0 0,0-1 0 0 0,1 0 0 0 0,0 0 0 0 0,-1 0 1 0 0,1-1-1 0 0,14 5 0 0 0,-10-5-11 0 0,0 0 0 0 0,0-1 0 0 0,0 0 0 0 0,0-1 0 0 0,0-1 0 0 0,0 1 0 0 0,0-2 0 0 0,16-2 0 0 0,-12 1-18 0 0,-1-1 0 0 0,1-1-1 0 0,-1 0 1 0 0,0-1 0 0 0,0 0 0 0 0,-1-1 0 0 0,0-1-1 0 0,0 0 1 0 0,0-1 0 0 0,-1 0 0 0 0,0-1 0 0 0,-1 0 0 0 0,20-21-1 0 0,-28 26-38 0 0,0 2-14 0 0,-1-1-1 0 0,1 0 0 0 0,-1 0 1 0 0,0 0-1 0 0,0 0 0 0 0,0 0 0 0 0,0 0 1 0 0,-1 0-1 0 0,1-1 0 0 0,-1 1 1 0 0,0-1-1 0 0,0 1 0 0 0,0-1 0 0 0,1-5 1 0 0,-2 9 1 0 0,0 0 0 0 0,-1 0 1 0 0,1-1-1 0 0,0 1 0 0 0,0 0 0 0 0,0 0 1 0 0,0 0-1 0 0,0-1 0 0 0,0 1 1 0 0,0 0-1 0 0,0 0 0 0 0,-1 0 1 0 0,1-1-1 0 0,0 1 0 0 0,0 0 1 0 0,0 0-1 0 0,-1 0 0 0 0,1 0 0 0 0,0-1 1 0 0,0 1-1 0 0,0 0 0 0 0,-1 0 1 0 0,1 0-1 0 0,0 0 0 0 0,0 0 1 0 0,0 0-1 0 0,-1 0 0 0 0,1 0 1 0 0,0 0-1 0 0,0 0 0 0 0,-1 0 0 0 0,1 0 1 0 0,0 0-1 0 0,0 0 0 0 0,-1 0 1 0 0,1 0-1 0 0,-16 2-1000 0 0,-12 8-1109 0 0,14-3 1047 0 0,-2 0-85 0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6:21.568"/>
    </inkml:context>
    <inkml:brush xml:id="br0">
      <inkml:brushProperty name="width" value="0.1" units="cm"/>
      <inkml:brushProperty name="height" value="0.1" units="cm"/>
      <inkml:brushProperty name="color" value="#FFC114"/>
    </inkml:brush>
  </inkml:definitions>
  <inkml:trace contextRef="#ctx0" brushRef="#br0">68 47 7805 0 0,'-8'-6'247'0'0,"0"0"1"0"0,0 1 0 0 0,0-1-1 0 0,-1 1 1 0 0,1 1 0 0 0,-11-4-1 0 0,21 9 556 0 0,-1-1-663 0 0,1 1 1 0 0,-1-1-1 0 0,0 1 0 0 0,0-1 0 0 0,0 1 0 0 0,0-1 0 0 0,0 0 1 0 0,0 0-1 0 0,1 0 0 0 0,-1 1 0 0 0,0-1 0 0 0,0 0 1 0 0,0 0-1 0 0,0-1 0 0 0,1 1 0 0 0,-1 0 0 0 0,0 0 0 0 0,0 0 1 0 0,0-1-1 0 0,0 1 0 0 0,0-1 0 0 0,2 0 0 0 0,8-7-968 0 0,-26 14-2167 0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6:21.969"/>
    </inkml:context>
    <inkml:brush xml:id="br0">
      <inkml:brushProperty name="width" value="0.1" units="cm"/>
      <inkml:brushProperty name="height" value="0.1" units="cm"/>
      <inkml:brushProperty name="color" value="#FFC114"/>
    </inkml:brush>
  </inkml:definitions>
  <inkml:trace contextRef="#ctx0" brushRef="#br0">1 3 7645 0 0,'0'0'4509'0'0,"4"-1"-3689"0"0,17-1-921 0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6:22.334"/>
    </inkml:context>
    <inkml:brush xml:id="br0">
      <inkml:brushProperty name="width" value="0.1" units="cm"/>
      <inkml:brushProperty name="height" value="0.1" units="cm"/>
      <inkml:brushProperty name="color" value="#FFC114"/>
    </inkml:brush>
  </inkml:definitions>
  <inkml:trace contextRef="#ctx0" brushRef="#br0">1 11 3872 0 0,'0'-5'68'0'0,"144"-1"88"0"0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6:22.665"/>
    </inkml:context>
    <inkml:brush xml:id="br0">
      <inkml:brushProperty name="width" value="0.1" units="cm"/>
      <inkml:brushProperty name="height" value="0.1" units="cm"/>
      <inkml:brushProperty name="color" value="#FFC114"/>
    </inkml:brush>
  </inkml:definitions>
  <inkml:trace contextRef="#ctx0" brushRef="#br0">202 171 6501 0 0,'-2'-3'128'0'0,"-18"2"-22"0"0,-19 1-43 0 0,15 1 15 0 0,1-1 0 0 0,-45-7 1 0 0,67 7-14 0 0,0 0 1 0 0,1 0 0 0 0,-1-1-1 0 0,0 1 1 0 0,0 0 0 0 0,1 0-1 0 0,-1-1 1 0 0,0 1-1 0 0,1 0 1 0 0,-1-1 0 0 0,0 1-1 0 0,1-1 1 0 0,-1 1 0 0 0,0-1-1 0 0,1 1 1 0 0,-1-1 0 0 0,1 0-1 0 0,-1 1 1 0 0,1-1 0 0 0,-1 0-1 0 0,1 1 1 0 0,0-1-1 0 0,-1 0 1 0 0,1 1 0 0 0,-4-8 3054 0 0,-2 15-1170 0 0,6-7-1930 0 0,0 0 0 0 0,0 0 0 0 0,0 1 0 0 0,0-1 0 0 0,0 0 0 0 0,1 1 0 0 0,-1-1 0 0 0,0 0 0 0 0,0 0 0 0 0,0 1 0 0 0,1-1 0 0 0,-1 0 0 0 0,0 0 0 0 0,0 0 0 0 0,1 0 0 0 0,-1 1 0 0 0,0-1 0 0 0,1 0 0 0 0,-1 0 0 0 0,0 0 0 0 0,1 0 0 0 0,-1 0 0 0 0,0 0 0 0 0,0 0 0 0 0,1 0 0 0 0,-1 0 0 0 0,0 0 0 0 0,1 0 0 0 0,-1 0 0 0 0,0 0 0 0 0,1 0 0 0 0,-1 0 0 0 0,0 0 0 0 0,1 0 0 0 0,-1 0 0 0 0,0 0 0 0 0,1 0 0 0 0,-1-1 0 0 0,584-8 339 0 0,-98 0-443 0 0,2 0 119 0 0,-473 9-26 0 0,-12 1-9 0 0,1-1 1 0 0,-1 0 0 0 0,1 0-1 0 0,-1-1 1 0 0,1 1 0 0 0,4-2-1 0 0,-8 2 0 0 0,0 0-1 0 0,0 0 0 0 0,0 0 1 0 0,0 0-1 0 0,0 0 0 0 0,0 0 0 0 0,0 0 1 0 0,1 0-1 0 0,-1 0 0 0 0,0 0 1 0 0,0 0-1 0 0,0 0 0 0 0,0 0 1 0 0,0 0-1 0 0,0 0 0 0 0,0-1 1 0 0,0 1-1 0 0,0 0 0 0 0,0 0 0 0 0,0 0 1 0 0,0 0-1 0 0,0 0 0 0 0,0 0 1 0 0,0 0-1 0 0,0 0 0 0 0,0 0 1 0 0,0 0-1 0 0,0 0 0 0 0,0-1 1 0 0,0 1-1 0 0,0 0 0 0 0,0 0 0 0 0,0 0 1 0 0,0 0-1 0 0,0 0 0 0 0,0 0 1 0 0,0 0-1 0 0,0 0 0 0 0,0 0 1 0 0,0 0-1 0 0,0 0 0 0 0,0 0 0 0 0,0-1 1 0 0,0 1-1 0 0,0 0 0 0 0,0 0 1 0 0,0 0-1 0 0,-1 0 0 0 0,1 0 1 0 0,0 0-1 0 0,0 0 0 0 0,0 0 1 0 0,0 0-1 0 0,0 0 0 0 0,0 0 0 0 0,0 0 1 0 0,0 0-1 0 0,0 0 0 0 0,0 0 1 0 0,0 0-1 0 0,0 0 0 0 0,-1 0 1 0 0,1 0-1 0 0,0 0 0 0 0,0 0 0 0 0,0 0 1 0 0,0 0-1 0 0,-11-5-94 0 0,-14-4-159 0 0,-109-28-1790 0 0,-21-6-1439 0 0,97 26 1586 0 0,35 8 919 0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6:23.022"/>
    </inkml:context>
    <inkml:brush xml:id="br0">
      <inkml:brushProperty name="width" value="0.1" units="cm"/>
      <inkml:brushProperty name="height" value="0.1" units="cm"/>
      <inkml:brushProperty name="color" value="#FFC114"/>
    </inkml:brush>
  </inkml:definitions>
  <inkml:trace contextRef="#ctx0" brushRef="#br0">107 12 6785 0 0,'-2'-11'5269'0'0,"36"64"-3562"0"0,-25-40-1572 0 0,0 0 0 0 0,-1 0 1 0 0,-1 0-1 0 0,7 19 1 0 0,-12-27-135 0 0,0 0 0 0 0,-1 0 0 0 0,0 0 0 0 0,0 1 0 0 0,-1-1 0 0 0,0 0-1 0 0,1 1 1 0 0,-2-1 0 0 0,1 0 0 0 0,-1 1 0 0 0,0-1 0 0 0,0 0 0 0 0,0 1 0 0 0,0-1 0 0 0,-1 0 0 0 0,-3 6 0 0 0,1-3-114 0 0,0-1 0 0 0,0 0 0 0 0,-1-1 1 0 0,0 1-1 0 0,0-1 0 0 0,-1 0 0 0 0,1 0 0 0 0,-1-1 0 0 0,-10 8 1 0 0,-4 0-778 0 0,0-1 0 0 0,-23 11 0 0 0,6-4-589 0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6:23.363"/>
    </inkml:context>
    <inkml:brush xml:id="br0">
      <inkml:brushProperty name="width" value="0.1" units="cm"/>
      <inkml:brushProperty name="height" value="0.1" units="cm"/>
      <inkml:brushProperty name="color" value="#FFC114"/>
    </inkml:brush>
  </inkml:definitions>
  <inkml:trace contextRef="#ctx0" brushRef="#br0">0 103 6097 0 0,'5'-11'89'0'0,"0"0"0"0"0,10-18 0 0 0,7-12 524 0 0,-22 41-587 0 0,0-1 0 0 0,0 1 0 0 0,0-1 0 0 0,0 1 0 0 0,1-1 0 0 0,-1 1 0 0 0,0-1 0 0 0,0 1 0 0 0,0-1 0 0 0,1 1 0 0 0,-1-1 0 0 0,0 1 0 0 0,1-1-1 0 0,-1 1 1 0 0,0-1 0 0 0,1 1 0 0 0,-1 0 0 0 0,1-1 0 0 0,-1 1 0 0 0,1 0 0 0 0,-1-1 0 0 0,0 1 0 0 0,1 0 0 0 0,-1 0 0 0 0,1 0 0 0 0,0-1 0 0 0,0 1 12 0 0,-1 1 1 0 0,1-1-1 0 0,-1 1 1 0 0,0-1 0 0 0,0 0-1 0 0,1 1 1 0 0,-1-1-1 0 0,0 1 1 0 0,0-1-1 0 0,1 1 1 0 0,-1-1 0 0 0,0 1-1 0 0,0-1 1 0 0,0 1-1 0 0,0-1 1 0 0,0 1 0 0 0,0-1-1 0 0,0 1 1 0 0,0-1-1 0 0,0 1 1 0 0,0-1-1 0 0,0 1 1 0 0,0-1 0 0 0,0 2-1 0 0,-21 516 4850 0 0,41-1-3980 0 0,-14-421-896 0 0,20 399 210 0 0,-36 0-1920 0 0,8-460-431 0 0,3 60 1 0 0,1-85 1021 0 0,3-4-70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28.045"/>
    </inkml:context>
    <inkml:brush xml:id="br0">
      <inkml:brushProperty name="width" value="0.1" units="cm"/>
      <inkml:brushProperty name="height" value="0.1" units="cm"/>
      <inkml:brushProperty name="color" value="#E71224"/>
    </inkml:brush>
  </inkml:definitions>
  <inkml:trace contextRef="#ctx0" brushRef="#br0">24 1 7741 0 0,'-18'4'212'0'0,"13"-2"1628"0"0,6-2-1771 0 0,1 1 1 0 0,0-1-1 0 0,-1 0 1 0 0,1 0-1 0 0,-1 1 1 0 0,1-1-1 0 0,-1 1 1 0 0,1 0-1 0 0,-1-1 1 0 0,1 1-1 0 0,-1 0 1 0 0,1 0-1 0 0,-1 0 1 0 0,0 0-1 0 0,1 0 0 0 0,-1 0 1 0 0,0 0-1 0 0,0 0 1 0 0,0 0-1 0 0,2 3 1 0 0,24 35 615 0 0,-17-23-411 0 0,13 18 370 0 0,25 51 1 0 0,-7-11-335 0 0,-35-63-313 0 0,-6-9-46 0 0,1-1 0 0 0,-1 1 0 0 0,1-1 0 0 0,0 0 0 0 0,0 1 0 0 0,-1-1 0 0 0,1 0-1 0 0,0 0 1 0 0,0 1 0 0 0,1-1 0 0 0,-1 0 0 0 0,0 0 0 0 0,0 0 0 0 0,0 0 0 0 0,1 0 0 0 0,-1-1 0 0 0,3 2 0 0 0,-1 2-931 0 0,-3-4 935 0 0,0 0 1 0 0,0 0-1 0 0,0 1 0 0 0,1-1 1 0 0,-1 0-1 0 0,0 0 1 0 0,0 0-1 0 0,0 1 0 0 0,0-1 1 0 0,0 0-1 0 0,0 0 0 0 0,1 0 1 0 0,-1 0-1 0 0,0 1 0 0 0,0-1 1 0 0,0 0-1 0 0,1 0 0 0 0,-1 0 1 0 0,0 0-1 0 0,0 0 1 0 0,0 0-1 0 0,1 1 0 0 0,-1-1 1 0 0,0 0-1 0 0,0 0 0 0 0,0 0 1 0 0,1 0-1 0 0,-1 0 0 0 0,0 0 1 0 0,0 0-1 0 0,1 0 0 0 0,-1 0 1 0 0,0 0-1 0 0,0 0 1 0 0,1 0-1 0 0,-1 0 0 0 0,0 0 1 0 0,0 0-1 0 0,0-1 0 0 0,1 1 1 0 0,-1 0-1 0 0,0 0 0 0 0,0 0 1 0 0,0 0-1 0 0,1 0 0 0 0,-1 0 1 0 0,0-1-1 0 0,0 1 0 0 0,0 0 1 0 0,1 0-1 0 0,-1 0 1 0 0,0 0-1 0 0,0-1 0 0 0,0 1 1 0 0,0 0-1 0 0,0 0 0 0 0,0 0 1 0 0,0-1-1 0 0,1 1 0 0 0,-1 0 1 0 0,0 0-1 0 0,0-1 1 0 0,0-3-1355 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6:23.714"/>
    </inkml:context>
    <inkml:brush xml:id="br0">
      <inkml:brushProperty name="width" value="0.1" units="cm"/>
      <inkml:brushProperty name="height" value="0.1" units="cm"/>
      <inkml:brushProperty name="color" value="#FFC114"/>
    </inkml:brush>
  </inkml:definitions>
  <inkml:trace contextRef="#ctx0" brushRef="#br0">2 72 6313 0 0,'0'0'55'0'0,"0"0"1"0"0,0 0-1 0 0,-1 0 1 0 0,1 0-1 0 0,0 0 1 0 0,0 1-1 0 0,0-1 1 0 0,0 0-1 0 0,0 0 1 0 0,0 0 0 0 0,0 0-1 0 0,-1 0 1 0 0,1 1-1 0 0,0-1 1 0 0,0 0-1 0 0,0 0 1 0 0,0 0-1 0 0,0 0 1 0 0,0 1-1 0 0,0-1 1 0 0,0 0 0 0 0,0 0-1 0 0,0 0 1 0 0,0 1-1 0 0,0-1 1 0 0,0 0-1 0 0,0 0 1 0 0,0 0-1 0 0,0 0 1 0 0,0 1-1 0 0,1-1 1 0 0,-1 0 0 0 0,0 0-1 0 0,0 0 1 0 0,0 0-1 0 0,0 1 1 0 0,0-1-1 0 0,0 0 112 0 0,1 0-112 0 0,-1 0 1 0 0,0 0 0 0 0,0 0-1 0 0,0 1 1 0 0,0-1-1 0 0,1 0 1 0 0,-1 0-1 0 0,0 0 1 0 0,0 0-1 0 0,0 0 1 0 0,1 0-1 0 0,10 2-474 0 0,-7-2 664 0 0,60 0-187 0 0,291-7-71 0 0,191-6 56 0 0,-170 8 117 0 0,-300 5-112 0 0,1735 23 2220 0 0,-1371-14-1596 0 0,723-18 551 0 0,-1140 8-1208 0 0,-1 0 5 0 0,1 0 0 0 0,-1-2-1 0 0,25-6 1 0 0,-35 3-173 0 0,-14-2-177 0 0,0 7 248 0 0,0-1-1 0 0,0 1 0 0 0,0 0 1 0 0,0-1-1 0 0,0 1 1 0 0,-1 0-1 0 0,1 0 1 0 0,-3 0-1 0 0,-84-24-1910 0 0,28 11 630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6:24.240"/>
    </inkml:context>
    <inkml:brush xml:id="br0">
      <inkml:brushProperty name="width" value="0.1" units="cm"/>
      <inkml:brushProperty name="height" value="0.1" units="cm"/>
      <inkml:brushProperty name="color" value="#FFC114"/>
    </inkml:brush>
  </inkml:definitions>
  <inkml:trace contextRef="#ctx0" brushRef="#br0">72 40 6377 0 0,'-13'-7'14'0'0,"-18"-11"236"0"0,30 17-191 0 0,-1 0 0 0 0,0 0 0 0 0,1 1 1 0 0,-1-1-1 0 0,0 0 0 0 0,0 1 0 0 0,1 0 0 0 0,-1-1 0 0 0,0 1 0 0 0,0 0 0 0 0,0 0 0 0 0,0 0 1 0 0,-3 0-1 0 0,41 3 1133 0 0,546-14 654 0 0,-382 12-1671 0 0,2003 71-562 0 0,-2147-68 345 0 0,1021 56-518 0 0,-1-41 533 0 0,-663-42 114 0 0,-406 23-75 0 0,1-1 0 0 0,-1-1 0 0 0,0 0 1 0 0,0 0-1 0 0,10-4 0 0 0,-16 5-9 0 0,0 1 0 0 0,0-1 0 0 0,0 1 0 0 0,0-1 0 0 0,0 1 0 0 0,-1-1 0 0 0,1 0 0 0 0,0 0 0 0 0,0 1 0 0 0,-1-1 1 0 0,1 0-1 0 0,0 0 0 0 0,-1 0 0 0 0,1 0 0 0 0,-1 0 0 0 0,1 0 0 0 0,-1 0 0 0 0,1-1 0 0 0,-1 1-1 0 0,0-1-1 0 0,0 1 1 0 0,0 0-1 0 0,0-1 1 0 0,-1 1 0 0 0,1 0-1 0 0,0-1 1 0 0,-1 1-1 0 0,1 0 1 0 0,-1 0-1 0 0,1-1 1 0 0,-1 1 0 0 0,0 0-1 0 0,1 0 1 0 0,-1 0-1 0 0,0 0 1 0 0,0 0-1 0 0,0 0 1 0 0,-1-1 0 0 0,-4-4-7 0 0,-1 0 0 0 0,0 1 1 0 0,0 0-1 0 0,0 0 0 0 0,-1 0 1 0 0,0 1-1 0 0,0 0 0 0 0,0 1 1 0 0,-16-5-1 0 0,-2 1-11 0 0,1 1 0 0 0,-28-2 1 0 0,-1 5-409 0 0,0 2 1 0 0,-1 2-1 0 0,-56 9 1 0 0,108-10 354 0 0,1 0-34 0 0,-1 0-1 0 0,1 1 1 0 0,0-1 0 0 0,0 1 0 0 0,-1-1 0 0 0,1 1 0 0 0,0 0 0 0 0,0 0-1 0 0,-3 2 1 0 0,4-3 57 0 0,1 1 1 0 0,-1-1-1 0 0,1 1 0 0 0,-1-1 0 0 0,1 0 0 0 0,0 1 0 0 0,-1-1 0 0 0,1 1 0 0 0,0-1 0 0 0,-1 1 1 0 0,1 0-1 0 0,0-1 0 0 0,0 1 0 0 0,0-1 0 0 0,-1 1 0 0 0,1-1 0 0 0,0 1 0 0 0,0 0 0 0 0,0-1 1 0 0,0 1-1 0 0,0-1 0 0 0,0 1 0 0 0,0 0 0 0 0,0-1 0 0 0,0 1 0 0 0,0-1 0 0 0,1 1 0 0 0,-1-1 0 0 0,0 1 1 0 0,0 0-1 0 0,1-1 0 0 0,-1 1 0 0 0,0-1 0 0 0,0 1 0 0 0,1-1 0 0 0,-1 1 0 0 0,1-1 0 0 0,-1 0 1 0 0,0 1-1 0 0,1 0 0 0 0,6 4-552 0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6:24.577"/>
    </inkml:context>
    <inkml:brush xml:id="br0">
      <inkml:brushProperty name="width" value="0.1" units="cm"/>
      <inkml:brushProperty name="height" value="0.1" units="cm"/>
      <inkml:brushProperty name="color" value="#FFC114"/>
    </inkml:brush>
  </inkml:definitions>
  <inkml:trace contextRef="#ctx0" brushRef="#br0">53 0 5941 0 0,'2'0'1080'0'0,"-1"10"-640"0"0,3 19-47 0 0,-2 0 0 0 0,-1-1 0 0 0,-4 47 0 0 0,1-16-52 0 0,21 484 609 0 0,1-70-493 0 0,-33-130-53 0 0,5-266-308 0 0,-4 1 0 0 0,-28 102 0 0 0,30-155-57 0 0,7-20-46 0 0,1-1 0 0 0,0 1 0 0 0,1 0 0 0 0,-1 0 1 0 0,1 0-1 0 0,0 0 0 0 0,-1 7 0 0 0,8-3-1580 0 0,-5-6 734 0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6:25.057"/>
    </inkml:context>
    <inkml:brush xml:id="br0">
      <inkml:brushProperty name="width" value="0.1" units="cm"/>
      <inkml:brushProperty name="height" value="0.1" units="cm"/>
      <inkml:brushProperty name="color" value="#FFC114"/>
    </inkml:brush>
  </inkml:definitions>
  <inkml:trace contextRef="#ctx0" brushRef="#br0">669 0 5268 0 0,'-53'27'150'0'0,"42"-22"1639"0"0,-34 14-1129 0 0,35-15 609 0 0,-10 10-1095 0 0,-64 45-42 0 0,63-45 42 0 0,-13 14-82 0 0,-123 99-48 0 0,40-28-18 0 0,102-87-178 0 0,0 0 0 0 0,1 1 1 0 0,1 0-1 0 0,0 1 0 0 0,1 1 1 0 0,-21 31-1 0 0,33-45 85 0 0,0-1-1 0 0,0 1 1 0 0,-1-1-1 0 0,1 1 0 0 0,0-1 1 0 0,0 1-1 0 0,0-1 1 0 0,0 1-1 0 0,0-1 1 0 0,0 1-1 0 0,0 0 1 0 0,0-1-1 0 0,0 1 1 0 0,0-1-1 0 0,0 1 1 0 0,0-1-1 0 0,0 1 0 0 0,0-1 1 0 0,1 1-1 0 0,-1-1 1 0 0,0 1-1 0 0,0-1 1 0 0,1 1-1 0 0,-1-1 1 0 0,1 1-1 0 0,-1 0-157 0 0,2 1-513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6:25.396"/>
    </inkml:context>
    <inkml:brush xml:id="br0">
      <inkml:brushProperty name="width" value="0.1" units="cm"/>
      <inkml:brushProperty name="height" value="0.1" units="cm"/>
      <inkml:brushProperty name="color" value="#FFC114"/>
    </inkml:brush>
  </inkml:definitions>
  <inkml:trace contextRef="#ctx0" brushRef="#br0">65 25 7549 0 0,'-7'0'18'0'0,"1"0"-1"0"0,-1 1 1 0 0,1 0 0 0 0,0 0 0 0 0,0 0 0 0 0,-13 4-1 0 0,12-3 292 0 0,23-2-173 0 0,727 29 44 0 0,-660-28-161 0 0,629-5-103 0 0,-691 4 80 0 0,46-1 10 0 0,-1-2 0 0 0,95-18 0 0 0,-130 8 296 0 0,-30 13-281 0 0,-1 0-1 0 0,1-1 1 0 0,-1 1 0 0 0,1 0 0 0 0,0-1-1 0 0,-1 1 1 0 0,0-1 0 0 0,1 1-1 0 0,-1-1 1 0 0,1 1 0 0 0,-1-1 0 0 0,1 1-1 0 0,-1-1 1 0 0,0 1 0 0 0,0-1-1 0 0,1 0 1 0 0,-1 1 0 0 0,1-2 0 0 0,-2 1-5 0 0,1 1 1 0 0,0-1 0 0 0,0 1 0 0 0,-1-1 0 0 0,1 0 0 0 0,0 1 0 0 0,-1-1 0 0 0,1 1 0 0 0,0-1 0 0 0,-1 1 0 0 0,1 0 0 0 0,-1-1-1 0 0,1 1 1 0 0,-1-1 0 0 0,1 1 0 0 0,-1 0 0 0 0,1-1 0 0 0,-1 1 0 0 0,1 0 0 0 0,-1-1 0 0 0,0 1 0 0 0,1 0 0 0 0,-1 0 0 0 0,-1 0 0 0 0,1-1-46 0 0,-1 0 1 0 0,1 1-1 0 0,-1-1 1 0 0,1 1 0 0 0,-1 0-1 0 0,1 0 1 0 0,-1-1-1 0 0,0 1 1 0 0,1 0 0 0 0,-1 0-1 0 0,1 1 1 0 0,-1-1-1 0 0,0 0 1 0 0,1 0 0 0 0,-1 1-1 0 0,1-1 1 0 0,-1 1-1 0 0,1-1 1 0 0,-1 1 0 0 0,1 0-1 0 0,-2 1 1 0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6:25.811"/>
    </inkml:context>
    <inkml:brush xml:id="br0">
      <inkml:brushProperty name="width" value="0.1" units="cm"/>
      <inkml:brushProperty name="height" value="0.1" units="cm"/>
      <inkml:brushProperty name="color" value="#FFC114"/>
    </inkml:brush>
  </inkml:definitions>
  <inkml:trace contextRef="#ctx0" brushRef="#br0">1 212 4844 0 0,'120'-6'130'0'0,"402"-42"870"0"0,-470 39-682 0 0,0-2 1 0 0,56-20-1 0 0,-108 31-318 0 0,1-1 0 0 0,-1 1 0 0 0,1 0-1 0 0,-1 0 1 0 0,1 0 0 0 0,-1 0 0 0 0,1-1 0 0 0,-1 1-1 0 0,0 0 1 0 0,1 0 0 0 0,-1-1 0 0 0,0 1 0 0 0,1 0-1 0 0,-1-1 1 0 0,0 1 0 0 0,1 0 0 0 0,-1-1 0 0 0,0 1-1 0 0,1-1 1 0 0,-1 1 0 0 0,0 0 0 0 0,0-1 0 0 0,0 1-1 0 0,0-1 1 0 0,1 1 0 0 0,-1-1 0 0 0,0 1 0 0 0,0-1-1 0 0,0 1 1 0 0,0-1 0 0 0,0 1 0 0 0,0-1 0 0 0,0 1-1 0 0,0 0 1 0 0,0-1 0 0 0,0 1 0 0 0,0-1 0 0 0,-1 1-1 0 0,1-1 1 0 0,0 1 0 0 0,0-1 0 0 0,0 1-1 0 0,0-1 1 0 0,-1 1 0 0 0,1 0 0 0 0,0-1 0 0 0,-1 1-1 0 0,1 0 1 0 0,0-1 0 0 0,-1 1 0 0 0,1 0 0 0 0,0-1-1 0 0,-1 1 1 0 0,1 0 0 0 0,0 0 0 0 0,-1-1 0 0 0,1 1-1 0 0,-2 0 1 0 0,-22-16-342 0 0,9 8 95 0 0,-1 2 0 0 0,0 0 1 0 0,-1 1-1 0 0,-26-4 1 0 0,23 5-21 0 0,1-1 1 0 0,-25-9 0 0 0,34 9 19 0 0,2-3-33 0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6:26.151"/>
    </inkml:context>
    <inkml:brush xml:id="br0">
      <inkml:brushProperty name="width" value="0.1" units="cm"/>
      <inkml:brushProperty name="height" value="0.1" units="cm"/>
      <inkml:brushProperty name="color" value="#FFC114"/>
    </inkml:brush>
  </inkml:definitions>
  <inkml:trace contextRef="#ctx0" brushRef="#br0">583 0 7421 0 0,'-14'12'123'0'0,"1"0"1"0"0,1 0-1 0 0,-20 25 0 0 0,21-23 206 0 0,-1 0 0 0 0,-1-1-1 0 0,-20 17 1 0 0,-67 52 1137 0 0,-99 102 1 0 0,153-138-2249 0 0,30-32-73 0 0,-1 1 0 0 0,-20 13 0 0 0,9-10-355 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6:27.266"/>
    </inkml:context>
    <inkml:brush xml:id="br0">
      <inkml:brushProperty name="width" value="0.1" units="cm"/>
      <inkml:brushProperty name="height" value="0.1" units="cm"/>
      <inkml:brushProperty name="color" value="#FFC114"/>
    </inkml:brush>
  </inkml:definitions>
  <inkml:trace contextRef="#ctx0" brushRef="#br0">44 216 6469 0 0,'-1'-5'252'0'0,"1"1"-1"0"0,0-1 1 0 0,1 0 0 0 0,-1 1 0 0 0,1-1 0 0 0,0 0 0 0 0,0 1 0 0 0,0-1 0 0 0,1 1 0 0 0,-1-1 0 0 0,1 1 0 0 0,0 0 0 0 0,1 0 0 0 0,-1 0 0 0 0,1 0 0 0 0,3-5 0 0 0,-6 9-240 0 0,1 0 1 0 0,-1-1 0 0 0,0 1 0 0 0,0 0-1 0 0,1 0 1 0 0,-1-1 0 0 0,0 1 0 0 0,1 0-1 0 0,-1 0 1 0 0,0 0 0 0 0,1-1 0 0 0,-1 1-1 0 0,0 0 1 0 0,1 0 0 0 0,-1 0 0 0 0,1 0-1 0 0,-1 0 1 0 0,0-1 0 0 0,1 1 0 0 0,-1 0-1 0 0,0 0 1 0 0,1 0 0 0 0,-1 0 0 0 0,1 0-1 0 0,-1 0 1 0 0,0 1 0 0 0,1-1-1 0 0,-1 0 1 0 0,1 0 0 0 0,-1 0 0 0 0,0 0-1 0 0,1 0 1 0 0,-1 0 0 0 0,0 1 0 0 0,1-1-1 0 0,-1 0 1 0 0,0 0 0 0 0,1 1 0 0 0,-1-1-1 0 0,0 0 1 0 0,0 0 0 0 0,1 1 0 0 0,-1-1-1 0 0,0 0 1 0 0,0 1 0 0 0,1-1 0 0 0,-1 0-1 0 0,0 1 1 0 0,0-1 0 0 0,0 0 0 0 0,0 1-1 0 0,0-1 1 0 0,1 1 0 0 0,6 24 36 0 0,-6-21-7 0 0,2 9-13 0 0,-1 1 0 0 0,0 0 0 0 0,-1-1 1 0 0,-1 1-1 0 0,-2 26 0 0 0,-16 67-59 0 0,18-105 26 0 0,-2 9-175 0 0,0 0 1 0 0,-1 0-1 0 0,0-1 1 0 0,-1 1-1 0 0,0-1 1 0 0,0 1 0 0 0,-1-1-1 0 0,-10 15 1 0 0,1-11-785 0 0,13-14 945 0 0,1 0 0 0 0,0 0 0 0 0,0 1 0 0 0,0-1 1 0 0,0 0-1 0 0,-1 0 0 0 0,1 0 0 0 0,0 0 0 0 0,0 0 0 0 0,0 0 0 0 0,-1 0 0 0 0,1 0 0 0 0,0 0 0 0 0,0 0 0 0 0,0 0 1 0 0,-1 0-1 0 0,1 0 0 0 0,0 0 0 0 0,0 0 0 0 0,0 0 0 0 0,-1 0 0 0 0,1 0 0 0 0,0 0 0 0 0,0 0 0 0 0,0 0 0 0 0,-1 0 0 0 0,1-1 1 0 0,0 1-1 0 0,0 0 0 0 0,0 0 0 0 0,0 0 0 0 0,0 0 0 0 0,-1 0 0 0 0,1 0 0 0 0,0-1 0 0 0,0 1 0 0 0,0 0 0 0 0,0 0 1 0 0,0 0-1 0 0,-1-4-71 0 0,0 1 1 0 0,0-1 0 0 0,1 1 0 0 0,0-1 0 0 0,0 1-1 0 0,0-7 1 0 0,0-1 128 0 0,-7-272 138 0 0,4 249-7 0 0,-2-36 350 0 0,5 62-379 0 0,0 1 1 0 0,1-1-1 0 0,0 1 1 0 0,0-1-1 0 0,0 1 1 0 0,5-12-1 0 0,-5 18-125 0 0,0 0 0 0 0,0 0 0 0 0,0-1 0 0 0,0 1 0 0 0,0 0-1 0 0,0 0 1 0 0,0 1 0 0 0,0-1 0 0 0,0 0 0 0 0,1 0 0 0 0,-1 1-1 0 0,0-1 1 0 0,1 0 0 0 0,-1 1 0 0 0,1-1 0 0 0,-1 1 0 0 0,0 0 0 0 0,1-1-1 0 0,-1 1 1 0 0,1 0 0 0 0,2 0 0 0 0,36 1 16 0 0,-35-1-25 0 0,35 4-6 0 0,-1 1-1 0 0,0 2 1 0 0,0 2 0 0 0,70 25-1 0 0,-98-29-10 0 0,-1-1-1 0 0,0 1 1 0 0,0 1-1 0 0,0 0 1 0 0,10 9-1 0 0,-18-14 4 0 0,0 1 1 0 0,0 0-1 0 0,0 0 1 0 0,-1 0-1 0 0,1 0 1 0 0,0 0-1 0 0,-1 0 0 0 0,0 0 1 0 0,1 1-1 0 0,-1-1 1 0 0,0 1-1 0 0,1 3 1 0 0,-2-5 1 0 0,0 1 1 0 0,0-1-1 0 0,0 1 1 0 0,0-1 0 0 0,0 1-1 0 0,0-1 1 0 0,0 1 0 0 0,-1-1-1 0 0,1 1 1 0 0,-1-1 0 0 0,1 1-1 0 0,-1-1 1 0 0,1 1 0 0 0,-1-1-1 0 0,0 1 1 0 0,0-1 0 0 0,0 0-1 0 0,1 0 1 0 0,-1 1 0 0 0,-1-1-1 0 0,1 0 1 0 0,-2 2 0 0 0,-6 4 0 0 0,0-1 0 0 0,0 1 0 0 0,-1-2 0 0 0,0 1 0 0 0,0-1-1 0 0,0-1 1 0 0,-1 0 0 0 0,-19 5 0 0 0,-7 0 20 0 0,-47 4 0 0 0,-8-3 225 0 0,152 1-225 0 0,0 3 0 0 0,-1 2-1 0 0,0 3 1 0 0,59 28 0 0 0,-112-44-15 0 0,0 0 1 0 0,-1 0-1 0 0,1 0 1 0 0,-1 1-1 0 0,0 0 1 0 0,7 5-1 0 0,-12-8 0 0 0,1-1-1 0 0,0 1 0 0 0,-1 0 0 0 0,1 0 1 0 0,0 0-1 0 0,-1-1 0 0 0,1 1 0 0 0,-1 0 1 0 0,0 0-1 0 0,1 0 0 0 0,-1 0 1 0 0,0 0-1 0 0,1 0 0 0 0,-1 0 0 0 0,0 0 1 0 0,0 0-1 0 0,0 0 0 0 0,0 2 0 0 0,0-2 2 0 0,-1 0-1 0 0,1 1 0 0 0,-1-1 0 0 0,1 0 0 0 0,-1 0 1 0 0,0 0-1 0 0,0 0 0 0 0,1 0 0 0 0,-1 0 0 0 0,0 0 0 0 0,0 0 1 0 0,0 0-1 0 0,0 0 0 0 0,0-1 0 0 0,0 1 0 0 0,0 0 1 0 0,0-1-1 0 0,-3 2 0 0 0,-8 4 5 0 0,0-1-1 0 0,-1-1 1 0 0,1 0-1 0 0,-1 0 1 0 0,-19 2 0 0 0,-68 3-77 0 0,86-8 39 0 0,-107 11-1220 0 0,87-18-1274 0 0,37 3 1674 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6:27.667"/>
    </inkml:context>
    <inkml:brush xml:id="br0">
      <inkml:brushProperty name="width" value="0.1" units="cm"/>
      <inkml:brushProperty name="height" value="0.1" units="cm"/>
      <inkml:brushProperty name="color" value="#FFC114"/>
    </inkml:brush>
  </inkml:definitions>
  <inkml:trace contextRef="#ctx0" brushRef="#br0">0 216 6157 0 0,'1'0'22'0'0,"1"-1"58"0"0,0 0 1 0 0,0 0 0 0 0,0 0 0 0 0,-1 0 0 0 0,1-1 0 0 0,0 1 0 0 0,0 0-1 0 0,-1-1 1 0 0,1 1 0 0 0,-1-1 0 0 0,1 0 0 0 0,-1 1 0 0 0,0-1-1 0 0,0 0 1 0 0,0 0 0 0 0,0 0 0 0 0,0 0 0 0 0,0 0 0 0 0,1-2-1 0 0,0-16 2023 0 0,-1 20-1903 0 0,-1 12-217 0 0,9 212 338 0 0,-7-196-305 0 0,-1-23-48 0 0,-5-19-196 0 0,1-7 22 0 0,1 0-1 0 0,1 0 1 0 0,1 0 0 0 0,4-34-1 0 0,-1 5 178 0 0,-1 25 29 0 0,1-1-1 0 0,1 1 1 0 0,1 0 0 0 0,1 0 0 0 0,16-43-1 0 0,-20 65 3 0 0,-1-1 0 0 0,1 1-1 0 0,0-1 1 0 0,0 1 0 0 0,0 0-1 0 0,0-1 1 0 0,4-2 0 0 0,-6 5-2 0 0,1 1 0 0 0,-1 0 0 0 0,0-1 0 0 0,1 1 0 0 0,-1 0 0 0 0,1-1 0 0 0,-1 1 0 0 0,1 0 1 0 0,-1 0-1 0 0,0 0 0 0 0,1-1 0 0 0,-1 1 0 0 0,1 0 0 0 0,-1 0 0 0 0,1 0 0 0 0,-1 0 0 0 0,1 0 0 0 0,0 0 0 0 0,-1 0 0 0 0,1 0 1 0 0,-1 0-1 0 0,2 0 0 0 0,-1 1 1 0 0,0 0-1 0 0,-1-1 1 0 0,1 1 0 0 0,0 0 0 0 0,0-1 0 0 0,0 1-1 0 0,0 0 1 0 0,0 0 0 0 0,-1 0 0 0 0,1 0 0 0 0,0-1-1 0 0,-1 1 1 0 0,1 0 0 0 0,0 2 0 0 0,18 37 78 0 0,-3 0 1 0 0,13 47-1 0 0,-2-7-18 0 0,-5-14-46 0 0,-7-22-878 0 0,27 59 0 0 0,-34-73-989 0 0,-6-26 1153 0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6:28.084"/>
    </inkml:context>
    <inkml:brush xml:id="br0">
      <inkml:brushProperty name="width" value="0.1" units="cm"/>
      <inkml:brushProperty name="height" value="0.1" units="cm"/>
      <inkml:brushProperty name="color" value="#FFC114"/>
    </inkml:brush>
  </inkml:definitions>
  <inkml:trace contextRef="#ctx0" brushRef="#br0">38 358 6097 0 0,'0'-6'92'0'0,"-1"-1"1"0"0,-1 1-1 0 0,1 0 1 0 0,-1-1-1 0 0,0 1 1 0 0,-1 0-1 0 0,0 0 1 0 0,0 0-1 0 0,0 0 0 0 0,-6-7 1 0 0,2 16 438 0 0,5 0-449 0 0,7-3 42 0 0,78-20-889 0 0,44-9-1050 0 0,-11 18 200 0 0,-81 10 1532 0 0,1-2 0 0 0,-1-2 0 0 0,1-1 0 0 0,35-12 0 0 0,-62 15 420 0 0,0-1-1 0 0,-1 0 1 0 0,1 0 0 0 0,-1-1 0 0 0,14-10-1 0 0,-19 12-145 0 0,1-1-1 0 0,-1 1 0 0 0,1 0 1 0 0,-1-1-1 0 0,0 0 0 0 0,0 1 1 0 0,0-1-1 0 0,-1 0 0 0 0,1-1 1 0 0,-1 1-1 0 0,0 0 0 0 0,0-1 1 0 0,1-4-1 0 0,-3 2 49 0 0,0 0 0 0 0,0 0 0 0 0,-1 0 1 0 0,0 0-1 0 0,0 0 0 0 0,-1 0 0 0 0,0 1 0 0 0,0-1 0 0 0,0 0 0 0 0,-5-8 0 0 0,6 14-210 0 0,0 0-1 0 0,1 0 1 0 0,-1-1-1 0 0,0 1 1 0 0,0 0-1 0 0,0 0 1 0 0,-1 0-1 0 0,1 0 1 0 0,0 0-1 0 0,0 0 1 0 0,0 1-1 0 0,-1-1 1 0 0,1 0-1 0 0,0 1 1 0 0,-1-1-1 0 0,1 1 1 0 0,-1-1-1 0 0,1 1 1 0 0,-3-1-1 0 0,1 1-7 0 0,-1 0-1 0 0,1 0 0 0 0,-1 0 0 0 0,0 0 1 0 0,1 1-1 0 0,-1-1 0 0 0,-6 3 1 0 0,-2 1-29 0 0,0 1-1 0 0,0 1 1 0 0,-16 9 0 0 0,13-6 69 0 0,1 0 0 0 0,0 1-1 0 0,1 1 1 0 0,0 0 0 0 0,1 1-1 0 0,0 0 1 0 0,-12 17 0 0 0,20-24 8 0 0,1 0 1 0 0,0 0 0 0 0,0 1-1 0 0,0-1 1 0 0,1 1 0 0 0,0 0 0 0 0,0 0-1 0 0,0 0 1 0 0,1 0 0 0 0,-1 8-1 0 0,2-10-10 0 0,0 1-1 0 0,0 0 1 0 0,1-1-1 0 0,-1 1 1 0 0,1-1-1 0 0,0 1 0 0 0,0-1 1 0 0,1 0-1 0 0,-1 1 1 0 0,1-1-1 0 0,0 0 1 0 0,0 0-1 0 0,1 0 0 0 0,-1 0 1 0 0,5 5-1 0 0,0-2 18 0 0,0 1 0 0 0,0-2 0 0 0,1 1 0 0 0,0-1 0 0 0,0 0 0 0 0,1-1 0 0 0,-1 0 0 0 0,1 0 0 0 0,0-1 0 0 0,1 0 0 0 0,13 4 0 0 0,14 2 54 0 0,64 8 0 0 0,-53-10-53 0 0,38 5 4 0 0,-87-11 25 0 0,-9 1-64 0 0,-12 3-12 0 0,-414 48-3522 0 0,432-54 3425 0 0,-55 7-1316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28.373"/>
    </inkml:context>
    <inkml:brush xml:id="br0">
      <inkml:brushProperty name="width" value="0.1" units="cm"/>
      <inkml:brushProperty name="height" value="0.1" units="cm"/>
      <inkml:brushProperty name="color" value="#E71224"/>
    </inkml:brush>
  </inkml:definitions>
  <inkml:trace contextRef="#ctx0" brushRef="#br0">285 0 6533 0 0,'-1'0'24'0'0,"0"0"0"0"0,0 1 0 0 0,0-1 0 0 0,-1 0 1 0 0,1 0-1 0 0,0 1 0 0 0,0-1 0 0 0,0 1 0 0 0,0-1 1 0 0,0 1-1 0 0,0-1 0 0 0,0 1 0 0 0,0-1 0 0 0,0 1 0 0 0,0 0 1 0 0,-1 1-1 0 0,-21 17 292 0 0,19-15-218 0 0,-98 76 1708 0 0,94-73-1658 0 0,-1 0 1 0 0,1 0 0 0 0,1 1 0 0 0,-1 0 0 0 0,1 0 0 0 0,1 1 0 0 0,0 0 0 0 0,-6 10 0 0 0,-3 10 40 0 0,-15 41 1 0 0,23-51-161 0 0,-1-4 71 0 0,2-5-328 0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6:31.440"/>
    </inkml:context>
    <inkml:brush xml:id="br0">
      <inkml:brushProperty name="width" value="0.1" units="cm"/>
      <inkml:brushProperty name="height" value="0.1" units="cm"/>
      <inkml:brushProperty name="color" value="#FFC114"/>
    </inkml:brush>
  </inkml:definitions>
  <inkml:trace contextRef="#ctx0" brushRef="#br0">62 259 7709 0 0,'0'-6'279'0'0,"0"0"0"0"0,1 1 1 0 0,0-1-1 0 0,0 0 0 0 0,0 0 1 0 0,1 1-1 0 0,-1-1 1 0 0,5-8-1 0 0,23-59 5985 0 0,-29 73-6247 0 0,0 0 0 0 0,0 0 1 0 0,0 0-1 0 0,0 0 0 0 0,0 0 1 0 0,0 0-1 0 0,0 1 0 0 0,1-1 0 0 0,-1 0 1 0 0,0 0-1 0 0,0 0 0 0 0,0 0 1 0 0,0 0-1 0 0,0 0 0 0 0,0 0 1 0 0,0 0-1 0 0,0 0 0 0 0,0 0 0 0 0,0 0 1 0 0,0 0-1 0 0,0 0 0 0 0,1 0 1 0 0,-1 0-1 0 0,0 0 0 0 0,0 0 0 0 0,0 0 1 0 0,0 0-1 0 0,0 0 0 0 0,0 0 1 0 0,0 0-1 0 0,0 0 0 0 0,0 0 0 0 0,0 0 1 0 0,1 0-1 0 0,-1 0 0 0 0,0 0 1 0 0,0 0-1 0 0,0 0 0 0 0,0 0 1 0 0,0 0-1 0 0,0 0 0 0 0,0 0 0 0 0,0 0 1 0 0,0 0-1 0 0,0 0 0 0 0,0 0 1 0 0,0 0-1 0 0,1 0 0 0 0,-1 0 0 0 0,0-1 1 0 0,0 1-1 0 0,0 0 0 0 0,1 16 122 0 0,-4 20-237 0 0,-7 35 130 0 0,-24 122-12 0 0,-21-24-1650 0 0,49-153 522 0 0,5-27-114 0 0,5-26 314 0 0,6-9 685 0 0,2 0 0 0 0,26-63-1 0 0,-17 50 203 0 0,-10 29 61 0 0,10-33 499 0 0,3 2-1 0 0,40-76 1 0 0,-63 135-506 0 0,1-1 86 0 0,-1 0 1 0 0,1 0-1 0 0,0 0 0 0 0,0 0 0 0 0,1 1 0 0 0,3-5 1 0 0,-6 7-104 0 0,0 0 0 0 0,1 0 0 0 0,-1-1-1 0 0,0 1 1 0 0,1 0 0 0 0,-1 0 0 0 0,1 0 0 0 0,-1 0 0 0 0,0-1 0 0 0,1 1 0 0 0,-1 0 0 0 0,1 0 0 0 0,-1 0 0 0 0,0 0 0 0 0,1 0 0 0 0,-1 0 0 0 0,1 0 0 0 0,-1 0 0 0 0,0 0 0 0 0,1 0 0 0 0,-1 0 0 0 0,1 1 0 0 0,0-1-1 0 0,9 12 83 0 0,156 329 656 0 0,-129-280-1102 0 0,-25-42-1121 0 0,13 26 1 0 0,-11-23-2446 0 0,-13-16 2459 0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6:31.779"/>
    </inkml:context>
    <inkml:brush xml:id="br0">
      <inkml:brushProperty name="width" value="0.1" units="cm"/>
      <inkml:brushProperty name="height" value="0.1" units="cm"/>
      <inkml:brushProperty name="color" value="#FFC114"/>
    </inkml:brush>
  </inkml:definitions>
  <inkml:trace contextRef="#ctx0" brushRef="#br0">77 159 9705 0 0,'-16'-6'87'0'0,"11"5"30"0"0,1-1 0 0 0,0 1 0 0 0,0-1 0 0 0,0 0 0 0 0,0 0 0 0 0,0 0 0 0 0,0-1 0 0 0,0 1 0 0 0,0-1 0 0 0,1 0 0 0 0,0 0 0 0 0,0-1 0 0 0,-1 1 0 0 0,-2-5 0 0 0,6 7-85 0 0,0 0 0 0 0,0 0 1 0 0,-1 0-1 0 0,1 0 0 0 0,0 0 0 0 0,1 0 0 0 0,-1 0 1 0 0,0 0-1 0 0,0 0 0 0 0,0 0 0 0 0,1 0 0 0 0,-1 0 0 0 0,0 0 1 0 0,1 0-1 0 0,-1 0 0 0 0,1 0 0 0 0,-1 0 0 0 0,1 0 1 0 0,-1 0-1 0 0,1 0 0 0 0,0 1 0 0 0,-1-1 0 0 0,1 0 0 0 0,0 0 1 0 0,0 1-1 0 0,0-1 0 0 0,1 0 0 0 0,27-18-68 0 0,-11 10-200 0 0,0 1 0 0 0,1 1 0 0 0,1 1 0 0 0,37-7 0 0 0,83-4-1538 0 0,-101 13 1189 0 0,9 1-193 0 0,-2 5-120 0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6:32.122"/>
    </inkml:context>
    <inkml:brush xml:id="br0">
      <inkml:brushProperty name="width" value="0.1" units="cm"/>
      <inkml:brushProperty name="height" value="0.1" units="cm"/>
      <inkml:brushProperty name="color" value="#FFC114"/>
    </inkml:brush>
  </inkml:definitions>
  <inkml:trace contextRef="#ctx0" brushRef="#br0">78 55 7969 0 0,'-30'-8'437'0'0,"25"7"-135"0"0,0 0 0 0 0,0-1 0 0 0,1 1 0 0 0,-1-1 0 0 0,0 0 0 0 0,1 0 0 0 0,-9-5 0 0 0,12 41 357 0 0,1-19-571 0 0,0 0 0 0 0,2-1 1 0 0,0 0-1 0 0,4 18 0 0 0,3 21 92 0 0,12 62-43 0 0,-13-82-143 0 0,-2 1 0 0 0,4 63 1 0 0,-10-80-123 0 0,-1 1 1 0 0,-5 33 0 0 0,2-61-884 0 0,2-8 704 0 0,23-487 1064 0 0,-21 504-750 0 0,1-21 331 0 0,-1 21-314 0 0,0 0 1 0 0,0 1-1 0 0,0-1 0 0 0,0 1 0 0 0,1-1 0 0 0,-1 0 1 0 0,0 1-1 0 0,0-1 0 0 0,0 1 0 0 0,1-1 0 0 0,-1 1 0 0 0,0-1 1 0 0,0 1-1 0 0,1-1 0 0 0,-1 1 0 0 0,1-1 0 0 0,-1 1 0 0 0,0-1 1 0 0,1 1-1 0 0,-1 0 0 0 0,1-1 0 0 0,-1 1 0 0 0,1 0 1 0 0,-1-1-1 0 0,1 1 0 0 0,-1 0 0 0 0,1-1 0 0 0,0 1 0 0 0,-1 0 1 0 0,1 0-1 0 0,4 1-14 0 0,-1 1 1 0 0,0 0-1 0 0,0 0 1 0 0,0 0-1 0 0,0 0 0 0 0,0 1 1 0 0,-1-1-1 0 0,7 7 1 0 0,-4-5 2 0 0,4 4 0 0 0,-6-5-9 0 0,0 0-1 0 0,0 0 1 0 0,0 0-1 0 0,0 1 1 0 0,0-1-1 0 0,-1 1 1 0 0,6 7-1 0 0,-9-11-11 0 0,0 1-1 0 0,0 0 1 0 0,0 0-1 0 0,0 0 1 0 0,0 0-1 0 0,0 0 1 0 0,-1 0-1 0 0,1-1 0 0 0,0 1 1 0 0,0 0-1 0 0,-1 0 1 0 0,1 0-1 0 0,0 0 1 0 0,-1-1-1 0 0,1 1 0 0 0,-1 0 1 0 0,1 0-1 0 0,-1-1 1 0 0,1 1-1 0 0,-1 0 1 0 0,0-1-1 0 0,1 1 0 0 0,-1-1 1 0 0,0 1-1 0 0,1-1 1 0 0,-1 1-1 0 0,0-1 1 0 0,0 1-1 0 0,1-1 1 0 0,-1 1-1 0 0,-2-1 0 0 0,-30 14-315 0 0,29-12 235 0 0,-93 40-2592 0 0,83-36 1788 0 0,4 4-79 0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6:32.602"/>
    </inkml:context>
    <inkml:brush xml:id="br0">
      <inkml:brushProperty name="width" value="0.1" units="cm"/>
      <inkml:brushProperty name="height" value="0.1" units="cm"/>
      <inkml:brushProperty name="color" value="#FFC114"/>
    </inkml:brush>
  </inkml:definitions>
  <inkml:trace contextRef="#ctx0" brushRef="#br0">13 156 7805 0 0,'-1'-5'306'0'0,"0"1"0"0"0,-1-1 0 0 0,2 1-1 0 0,-1-1 1 0 0,1 0 0 0 0,0-7 0 0 0,9 40 266 0 0,1 19-408 0 0,-4-28-136 0 0,-1 1 0 0 0,-1 0 0 0 0,-1 1 1 0 0,-1-1-1 0 0,-1 1 0 0 0,-2 39 0 0 0,0-44-45 0 0,-4 21 35 0 0,5-36-35 0 0,0 1 1 0 0,-1-1-1 0 0,1 0 0 0 0,0 1 0 0 0,-1-1 0 0 0,1 1 0 0 0,-1-1 0 0 0,1 0 1 0 0,-1 0-1 0 0,0 1 0 0 0,0-1 0 0 0,1 0 0 0 0,-1 0 0 0 0,0 0 1 0 0,0 0-1 0 0,0 0 0 0 0,-2 2 0 0 0,2-3-3 0 0,0 0 1 0 0,0 0-1 0 0,0 0 0 0 0,1-1 1 0 0,-1 1-1 0 0,0 0 0 0 0,0-1 1 0 0,1 1-1 0 0,-1 0 0 0 0,0-1 0 0 0,1 1 1 0 0,-1-1-1 0 0,0 1 0 0 0,1-1 1 0 0,-1 1-1 0 0,1-1 0 0 0,-1 0 1 0 0,0 1-1 0 0,1-1 0 0 0,0 1 1 0 0,-1-1-1 0 0,1 0 0 0 0,-1 0 1 0 0,1 1-1 0 0,0-1 0 0 0,-1 0 1 0 0,1 0-1 0 0,0 1 0 0 0,0-1 1 0 0,0 0-1 0 0,0-1 0 0 0,-8-30-135 0 0,6 7 196 0 0,2 0 0 0 0,0 0 0 0 0,2 0 0 0 0,8-38 1 0 0,-2 3 257 0 0,0 4 196 0 0,-3 27 361 0 0,2-48-1 0 0,-7 77-834 0 0,-1-1 0 0 0,1 1 0 0 0,0-1 0 0 0,0 1 0 0 0,0-1-1 0 0,0 1 1 0 0,0-1 0 0 0,0 1 0 0 0,0-1 0 0 0,0 1 0 0 0,0-1 0 0 0,1 1 0 0 0,-1-1-1 0 0,0 1 1 0 0,0-1 0 0 0,0 1 0 0 0,1-1 0 0 0,-1 1 0 0 0,0 0 0 0 0,0-1 0 0 0,1 1-1 0 0,-1-1 1 0 0,0 1 0 0 0,1 0 0 0 0,-1-1 0 0 0,0 1 0 0 0,1 0 0 0 0,-1-1 0 0 0,1 1-1 0 0,0-1 1 0 0,14 5 363 0 0,2 1-470 0 0,68 10 142 0 0,-41-9-5 0 0,-1 2 1 0 0,-1 2-1 0 0,57 20 0 0 0,-97-30-37 0 0,-1 1-1 0 0,1 0 1 0 0,0 0-1 0 0,-1 0 1 0 0,1 0 0 0 0,0 0-1 0 0,-1 0 1 0 0,1 0-1 0 0,-1 0 1 0 0,0 1-1 0 0,1-1 1 0 0,1 2-1 0 0,-3-2-3 0 0,0 0 0 0 0,0-1 0 0 0,0 1-1 0 0,0 0 1 0 0,0-1 0 0 0,0 1 0 0 0,0 0-1 0 0,0-1 1 0 0,0 1 0 0 0,0 0 0 0 0,0-1 0 0 0,-1 1-1 0 0,1 0 1 0 0,0-1 0 0 0,0 1 0 0 0,-1 0-1 0 0,1-1 1 0 0,0 1 0 0 0,-1-1 0 0 0,1 1-1 0 0,-1-1 1 0 0,1 1 0 0 0,-1-1 0 0 0,1 1 0 0 0,-1-1-1 0 0,1 1 1 0 0,-1-1 0 0 0,1 0 0 0 0,-1 1-1 0 0,1-1 1 0 0,-1 0 0 0 0,0 1 0 0 0,1-1 0 0 0,-1 0-1 0 0,0 0 1 0 0,1 0 0 0 0,-2 1 0 0 0,-24 9 24 0 0,-1-1-1 0 0,0-1 1 0 0,0-2 0 0 0,-1 0 0 0 0,-28 1 0 0 0,6 0-653 0 0,-8 2-411 0 0,2-3-320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6:34.310"/>
    </inkml:context>
    <inkml:brush xml:id="br0">
      <inkml:brushProperty name="width" value="0.1" units="cm"/>
      <inkml:brushProperty name="height" value="0.1" units="cm"/>
      <inkml:brushProperty name="color" value="#FFC114"/>
    </inkml:brush>
  </inkml:definitions>
  <inkml:trace contextRef="#ctx0" brushRef="#br0">88 181 6377 0 0,'0'-2'30'0'0,"-1"0"0"0"0,1-1 0 0 0,-1 1 1 0 0,1 0-1 0 0,-1 0 0 0 0,0-1 0 0 0,0 1 1 0 0,-1-2-1 0 0,-5-15 342 0 0,2-1-2 0 0,4 18-290 0 0,0-1-1 0 0,0 1 0 0 0,0-1 0 0 0,1 0 0 0 0,-1 1 0 0 0,1-1 1 0 0,0 0-1 0 0,0 0 0 0 0,0 1 0 0 0,0-1 0 0 0,0 0 0 0 0,1 0 0 0 0,-1 1 1 0 0,1-1-1 0 0,0 1 0 0 0,0-1 0 0 0,1-2 0 0 0,22-65 2497 0 0,-23 76-2592 0 0,0 0 1 0 0,1-1-1 0 0,0 1 0 0 0,0-1 1 0 0,0 0-1 0 0,4 7 1 0 0,3 9 16 0 0,-2 1-6 0 0,-1 0 0 0 0,-1 0 1 0 0,3 37-1 0 0,-2 70-94 0 0,-6-124 81 0 0,-1 0-1 0 0,1 0 0 0 0,-1 0 0 0 0,0 0 0 0 0,0-1 0 0 0,0 1 0 0 0,-1 0 1 0 0,1 0-1 0 0,-1-1 0 0 0,0 1 0 0 0,-1-1 0 0 0,1 0 0 0 0,-5 6 0 0 0,-2 0 7 0 0,0 0-1 0 0,0-1 0 0 0,-17 12 0 0 0,17-14 11 0 0,0 0-1 0 0,1 0 0 0 0,0 0 0 0 0,1 1 0 0 0,0 1 0 0 0,-10 12 1 0 0,16-19 3 0 0,0 0 0 0 0,0 0 0 0 0,1 0 1 0 0,-1 0-1 0 0,0 0 0 0 0,1 0 0 0 0,-1 0 1 0 0,1 0-1 0 0,0 0 0 0 0,-1 0 0 0 0,1 1 0 0 0,0-1 1 0 0,0 0-1 0 0,0 0 0 0 0,1 0 0 0 0,-1 0 1 0 0,1 0-1 0 0,-1 0 0 0 0,1 0 0 0 0,-1 0 1 0 0,1 0-1 0 0,0 0 0 0 0,2 3 0 0 0,1 2-12 0 0,2 0-1 0 0,-1 1 0 0 0,1-2 1 0 0,10 10-1 0 0,4 5-5 0 0,20 19 11 0 0,-29-31 1 0 0,-1 0 0 0 0,-1 0-1 0 0,0 2 1 0 0,8 11 0 0 0,-14-19 8 0 0,-2 0 0 0 0,1 1 0 0 0,0-1 0 0 0,-1 0 0 0 0,1 1 0 0 0,-1 0 0 0 0,0-1 0 0 0,0 1 0 0 0,0 0 0 0 0,-1 0 0 0 0,1-1 0 0 0,-1 1 0 0 0,0 0 0 0 0,0 0 0 0 0,-1 0 1 0 0,1-1-1 0 0,-1 1 0 0 0,-1 7 0 0 0,-2-1 12 0 0,0 0 1 0 0,0-1 0 0 0,-1 1 0 0 0,-1-1 0 0 0,1 0-1 0 0,-12 13 1 0 0,-48 48-24 0 0,22-25-332 0 0,41-43 248 0 0,0-1 0 0 0,1 1 0 0 0,-1 1 0 0 0,0-1 0 0 0,1 0 0 0 0,-1 0 0 0 0,1 1 0 0 0,-1-1 0 0 0,1 1 0 0 0,0-1 0 0 0,0 1 0 0 0,0-1 0 0 0,1 1 0 0 0,-1 0 0 0 0,0-1 0 0 0,1 1 0 0 0,0 0 0 0 0,0 0 0 0 0,0-1 0 0 0,0 1 0 0 0,0 0 0 0 0,0 0 0 0 0,1-1 0 0 0,1 6 0 0 0,6 5-837 0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6:35.096"/>
    </inkml:context>
    <inkml:brush xml:id="br0">
      <inkml:brushProperty name="width" value="0.1" units="cm"/>
      <inkml:brushProperty name="height" value="0.1" units="cm"/>
      <inkml:brushProperty name="color" value="#FFC114"/>
    </inkml:brush>
  </inkml:definitions>
  <inkml:trace contextRef="#ctx0" brushRef="#br0">1 117 6157 0 0,'2'-6'107'0'0,"0"0"0"0"0,1 0 0 0 0,-1 0 0 0 0,2 0 1 0 0,-1 1-1 0 0,1-1 0 0 0,-1 1 0 0 0,1 0 0 0 0,1 0 1 0 0,-1 0-1 0 0,1 0 0 0 0,0 1 0 0 0,0 0 0 0 0,0 0 1 0 0,1 0-1 0 0,-1 1 0 0 0,1-1 0 0 0,0 1 0 0 0,0 1 1 0 0,0-1-1 0 0,0 1 0 0 0,9-2 0 0 0,-1 0 173 0 0,-10 2-35 0 0,1 0 0 0 0,0 1 0 0 0,-1 0 0 0 0,1 0 0 0 0,0 0 0 0 0,7 0 0 0 0,-11 1-211 0 0,0 0 0 0 0,0 0 1 0 0,0 1-1 0 0,1-1 0 0 0,-1 0 0 0 0,0 1 0 0 0,0-1 1 0 0,0 1-1 0 0,0-1 0 0 0,0 1 0 0 0,0-1 0 0 0,0 1 1 0 0,0 0-1 0 0,-1-1 0 0 0,1 1 0 0 0,0 0 0 0 0,0 0 1 0 0,-1 0-1 0 0,1 0 0 0 0,0 0 0 0 0,-1 0 0 0 0,1 0 1 0 0,-1 0-1 0 0,1 0 0 0 0,-1 0 0 0 0,1 0 1 0 0,-1 0-1 0 0,0 0 0 0 0,1 0 0 0 0,-1 0 0 0 0,0 0 1 0 0,0 2-1 0 0,2 14 91 0 0,-2 0 0 0 0,0-1 1 0 0,0 1-1 0 0,-6 27 0 0 0,0 29-111 0 0,5-49-11 0 0,2 0 0 0 0,0-1 0 0 0,2 1 0 0 0,1-1 0 0 0,13 45 0 0 0,-5-37-1 0 0,-7-17 1 0 0,1-1-1 0 0,2 16 1 0 0,-7-24-2 0 0,0 1 0 0 0,0-1-1 0 0,-1 0 1 0 0,0 0 0 0 0,0 0-1 0 0,0 0 1 0 0,0 1 0 0 0,-1-1-1 0 0,-2 9 1 0 0,-1 4-3 0 0,0 0 0 0 0,1 0 1 0 0,1 0-1 0 0,1 1 0 0 0,1-1 0 0 0,0 0 0 0 0,5 32 0 0 0,-4-39 11 0 0,-1 1-1 0 0,0-1 1 0 0,-2 16-1 0 0,-1 14-2292 0 0,3-30 1193 0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6:35.933"/>
    </inkml:context>
    <inkml:brush xml:id="br0">
      <inkml:brushProperty name="width" value="0.1" units="cm"/>
      <inkml:brushProperty name="height" value="0.1" units="cm"/>
      <inkml:brushProperty name="color" value="#FFC114"/>
    </inkml:brush>
  </inkml:definitions>
  <inkml:trace contextRef="#ctx0" brushRef="#br0">7 36 6813 0 0,'1'-16'138'0'0,"-2"0"1122"0"0,1 16-1231 0 0,0 0 0 0 0,0-1 0 0 0,0 1 0 0 0,0 0 0 0 0,0 0 0 0 0,0 0 0 0 0,0 0 0 0 0,0 0 0 0 0,0-1 0 0 0,0 1 0 0 0,0 0 0 0 0,0 0 0 0 0,0 0 0 0 0,0 0 0 0 0,-1 0 0 0 0,1 0 0 0 0,0 0-1 0 0,0-1 1 0 0,0 1 0 0 0,0 0 0 0 0,0 0 0 0 0,0 0 0 0 0,-1 0 0 0 0,1 0 0 0 0,0 0 0 0 0,0 0 0 0 0,0 0 0 0 0,0 0 0 0 0,0 0 0 0 0,-1 0 0 0 0,1 0 0 0 0,0 0 0 0 0,0 0 0 0 0,0 0 0 0 0,0 0 0 0 0,-1 0 0 0 0,1 0 0 0 0,0 0 0 0 0,0 0 0 0 0,0 0 0 0 0,0 0 0 0 0,0 0 0 0 0,-1 0 0 0 0,1 0 0 0 0,0 0 0 0 0,0 0 0 0 0,0 0 0 0 0,0 0 0 0 0,0 0 0 0 0,0 1 0 0 0,-1-1 0 0 0,1 0 0 0 0,0 0 0 0 0,0 0 0 0 0,0 0 0 0 0,0 0 0 0 0,0 0 0 0 0,0 1 0 0 0,0 6-17 0 0,1 1-1 0 0,1-1 1 0 0,0 1 0 0 0,0-1 0 0 0,0 0-1 0 0,1 1 1 0 0,0-1 0 0 0,0 0-1 0 0,6 9 1 0 0,-4-8 23 0 0,0 0-1 0 0,1 0 0 0 0,0-1 1 0 0,0 1-1 0 0,1-1 1 0 0,0 0-1 0 0,8 6 1 0 0,-12-11-3 0 0,0-1 0 0 0,-1 1 0 0 0,1-1 1 0 0,0 1-1 0 0,-1-1 0 0 0,1 0 1 0 0,0 0-1 0 0,0-1 0 0 0,0 1 0 0 0,0-1 1 0 0,0 1-1 0 0,0-1 0 0 0,0 0 1 0 0,0 0-1 0 0,0 0 0 0 0,0 0 0 0 0,0-1 1 0 0,0 1-1 0 0,0-1 0 0 0,0 0 1 0 0,0 0-1 0 0,3-1 0 0 0,5-4 0 0 0,1 0 0 0 0,-1 0 0 0 0,-1-1 0 0 0,12-10 0 0 0,25-15-37 0 0,-34 26 2 0 0,0 1 0 0 0,1 0 0 0 0,0 1 0 0 0,0 0 0 0 0,0 1-1 0 0,0 0 1 0 0,16 0 0 0 0,13 2-3 0 0,45 3 0 0 0,-38 1 38 0 0,-30-1-20 0 0,0 0 0 0 0,0 2-1 0 0,23 7 1 0 0,6 1-11 0 0,-28-9-120 0 0,-1-2 1 0 0,1 0 0 0 0,-1-1 0 0 0,1-1-1 0 0,0-1 1 0 0,36-9 0 0 0,-54 11 86 0 0,61-10-128 0 0,0 4 1 0 0,70 1-1 0 0,122 27 660 0 0,-129-7-384 0 0,-124-15-111 0 0,22 1-335 0 0,-24-1 253 0 0,0 0-1 0 0,0 0 1 0 0,-1 0-1 0 0,1 0 1 0 0,0 0 0 0 0,0 0-1 0 0,-1-1 1 0 0,1 1-1 0 0,0 0 1 0 0,0 0 0 0 0,-1-1-1 0 0,1 1 1 0 0,0 0-1 0 0,-1-1 1 0 0,1 1 0 0 0,0 0-1 0 0,-1-1 1 0 0,1 1-1 0 0,0-1 1 0 0,-1 0 0 0 0,1 1-1 0 0,-1-1 1 0 0,1 1-1 0 0,-1-1 1 0 0,0 0-1 0 0,1 0 1 0 0,0-4-894 0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6:36.664"/>
    </inkml:context>
    <inkml:brush xml:id="br0">
      <inkml:brushProperty name="width" value="0.1" units="cm"/>
      <inkml:brushProperty name="height" value="0.1" units="cm"/>
      <inkml:brushProperty name="color" value="#FFC114"/>
    </inkml:brush>
  </inkml:definitions>
  <inkml:trace contextRef="#ctx0" brushRef="#br0">13 70 4816 0 0,'-1'0'50'0'0,"0"-1"-1"0"0,0 1 0 0 0,1-1 1 0 0,-1 1-1 0 0,0-1 0 0 0,0 0 1 0 0,1 1-1 0 0,-1-1 0 0 0,0 0 1 0 0,1 0-1 0 0,-1 1 0 0 0,1-1 0 0 0,-1 0 1 0 0,1 0-1 0 0,-1 0 0 0 0,1 0 1 0 0,-1 0-1 0 0,1 0 0 0 0,0 0 1 0 0,0 1-1 0 0,-1-1 0 0 0,1 0 1 0 0,0 0-1 0 0,0 0 0 0 0,0 0 0 0 0,0 0 1 0 0,0 0-1 0 0,0 0 0 0 0,0 0 1 0 0,1 0-1 0 0,-1 0 0 0 0,0 0 1 0 0,0 0-1 0 0,1 0 0 0 0,0-1 1 0 0,0-2 169 0 0,1 1 0 0 0,-1 0 0 0 0,1 0 0 0 0,0-1 0 0 0,0 1 0 0 0,0 1 0 0 0,0-1 1 0 0,0 0-1 0 0,4-3 0 0 0,-5 6-202 0 0,-1 0 1 0 0,1 0-1 0 0,-1 0 1 0 0,1 0-1 0 0,-1 1 0 0 0,1-1 1 0 0,-1 0-1 0 0,0 0 1 0 0,1 0-1 0 0,-1 0 1 0 0,1 1-1 0 0,-1-1 0 0 0,0 0 1 0 0,1 0-1 0 0,-1 1 1 0 0,1-1-1 0 0,-1 0 1 0 0,0 1-1 0 0,0-1 1 0 0,1 0-1 0 0,-1 1 0 0 0,0-1 1 0 0,1 0-1 0 0,-1 1 1 0 0,0-1-1 0 0,0 1 1 0 0,0-1-1 0 0,1 0 0 0 0,-1 1 1 0 0,0-1-1 0 0,0 1 1 0 0,0-1-1 0 0,0 1 1 0 0,11 25 55 0 0,-7-14-1 0 0,12 19 44 0 0,0-2 1 0 0,22 30-1 0 0,-31-50-96 0 0,0-1 0 0 0,0 1 0 0 0,1-1 0 0 0,0-1 0 0 0,1 1 0 0 0,0-1 1 0 0,0-1-1 0 0,0 0 0 0 0,1 0 0 0 0,13 6 0 0 0,-11-8 2 0 0,0 1-1 0 0,0-2 1 0 0,1 0 0 0 0,-1 0 0 0 0,1-1-1 0 0,-1 0 1 0 0,1-2 0 0 0,0 1 0 0 0,0-1-1 0 0,-1-1 1 0 0,1 0 0 0 0,0-1 0 0 0,-1-1-1 0 0,1 1 1 0 0,20-9 0 0 0,2-1 19 0 0,-1-1 1 0 0,58-32-1 0 0,-73 34-28 0 0,-1-1 0 0 0,-1 0-1 0 0,0-1 1 0 0,-1-1-1 0 0,0-1 1 0 0,16-19 0 0 0,-13 9-22 0 0,-11 14-8 0 0,1 0 1 0 0,-1 1-1 0 0,12-10 1 0 0,-20 20 14 0 0,0 0 0 0 0,1 0 0 0 0,-1-1 0 0 0,1 1 0 0 0,-1 0 0 0 0,0 0 0 0 0,1-1 0 0 0,-1 1 0 0 0,1 0 0 0 0,-1 0 0 0 0,1 0 0 0 0,-1 0 0 0 0,1 0 1 0 0,-1 0-1 0 0,1-1 0 0 0,-1 1 0 0 0,1 0 0 0 0,-1 1 0 0 0,0-1 0 0 0,1 0 0 0 0,-1 0 0 0 0,1 0 0 0 0,-1 0 0 0 0,1 0 0 0 0,-1 0 0 0 0,1 0 0 0 0,-1 1 0 0 0,1-1 0 0 0,-1 0 0 0 0,0 0 0 0 0,1 1 0 0 0,-1-1 0 0 0,1 0 0 0 0,-1 1 0 0 0,0-1 0 0 0,1 0 0 0 0,-1 1 0 0 0,0-1 1 0 0,0 0-1 0 0,1 1 0 0 0,-1-1 0 0 0,0 1 0 0 0,0-1 0 0 0,0 1 0 0 0,1 0 0 0 0,10 27 14 0 0,-6-15 9 0 0,-1-4 30 0 0,1 0 1 0 0,0-1-1 0 0,1 0 0 0 0,-1 0 0 0 0,2 0 0 0 0,-1 0 0 0 0,1-1 0 0 0,0 0 1 0 0,1-1-1 0 0,0 0 0 0 0,13 9 0 0 0,-8-8 66 0 0,1 0-1 0 0,0-1 1 0 0,0-1 0 0 0,0 0-1 0 0,1-1 1 0 0,27 4 0 0 0,7-4 60 0 0,-1-2 1 0 0,1-2 0 0 0,78-10 0 0 0,-124 10-186 0 0,92-12 98 0 0,-31 3 16 0 0,64 0 0 0 0,-110 11-49 0 0,-13 0-205 0 0,-6 0-619 0 0,0-1 575 0 0,0 0-1 0 0,0 0 0 0 0,1 0 1 0 0,-1 0-1 0 0,0 0 0 0 0,0 0 1 0 0,0 0-1 0 0,1 0 0 0 0,-1 0 1 0 0,1 0-1 0 0,-1 0 0 0 0,1 0 1 0 0,-1 2-1 0 0,0-2-127 0 0,-2 6-848 0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6:44.511"/>
    </inkml:context>
    <inkml:brush xml:id="br0">
      <inkml:brushProperty name="width" value="0.1" units="cm"/>
      <inkml:brushProperty name="height" value="0.1" units="cm"/>
      <inkml:brushProperty name="color" value="#FFC114"/>
    </inkml:brush>
  </inkml:definitions>
  <inkml:trace contextRef="#ctx0" brushRef="#br0">155 9 5725 0 0,'-1'-1'29'0'0,"0"0"1"0"0,-1 0 0 0 0,1 0-1 0 0,0 0 1 0 0,-1 1 0 0 0,1-1 0 0 0,0 1-1 0 0,-1-1 1 0 0,1 1 0 0 0,-1-1 0 0 0,1 1-1 0 0,-1 0 1 0 0,1 0 0 0 0,-1-1 0 0 0,1 1-1 0 0,-1 0 1 0 0,-2 1 0 0 0,-15 6 616 0 0,8-1-325 0 0,12 1-43 0 0,20 5 189 0 0,-11-7-193 0 0,-6 0-144 0 0,1 0-1 0 0,-1 0 1 0 0,0 1-1 0 0,-1-1 1 0 0,1 1-1 0 0,-1 0 0 0 0,0 0 1 0 0,-1 0-1 0 0,3 9 1 0 0,2 8 291 0 0,3 28 1 0 0,2 28 249 0 0,-4 1 0 0 0,-4 113 0 0 0,-25 164 133 0 0,7-162-520 0 0,12-167-287 0 0,-29 401 368 0 0,-34-2 368 0 0,-2-74-618 0 0,65-341-110 0 0,0-1 1 0 0,0 1-1 0 0,1 0 0 0 0,1 0 0 0 0,0 0 0 0 0,1 0 0 0 0,4 23 0 0 0,-5-34 5 0 0,0-1-1 0 0,0 1 1 0 0,1-1-1 0 0,-1 1 1 0 0,0-1 0 0 0,0 1-1 0 0,0-1 1 0 0,0 1-1 0 0,1-1 1 0 0,-1 1 0 0 0,0-1-1 0 0,0 1 1 0 0,1-1-1 0 0,-1 0 1 0 0,0 1 0 0 0,1-1-1 0 0,-1 0 1 0 0,1 1-1 0 0,-1-1 1 0 0,0 0 0 0 0,1 1-1 0 0,-1-1 1 0 0,1 0-1 0 0,-1 0 1 0 0,1 1 0 0 0,-1-1-1 0 0,1 0 1 0 0,-1 0-1 0 0,1 0 1 0 0,-1 0 0 0 0,1 0-1 0 0,-1 1 1 0 0,1-1-1 0 0,-1 0 1 0 0,1 0 0 0 0,0-1-1 0 0,17-11 627 0 0,0-2-510 0 0,21-2-161 0 0,1 1 1 0 0,1 2 0 0 0,0 2-1 0 0,52-8 1 0 0,175-10-265 0 0,-230 26 292 0 0,543-24-121 0 0,-109 8 172 0 0,-216-6 112 0 0,-249 24-111 0 0,-1 0 0 0 0,1 0 0 0 0,-1-1 0 0 0,0 0-1 0 0,8-4 1 0 0,-14 6-33 0 0,1-1-1 0 0,0 1 0 0 0,0 0 1 0 0,0-1-1 0 0,0 1 1 0 0,-1-1-1 0 0,1 0 1 0 0,0 1-1 0 0,0-1 1 0 0,-1 1-1 0 0,1-1 0 0 0,0 0 1 0 0,-1 0-1 0 0,1 1 1 0 0,-1-1-1 0 0,1 0 1 0 0,-1 0-1 0 0,1 0 0 0 0,-1 0 1 0 0,0 0-1 0 0,0 0 1 0 0,1 1-1 0 0,-1-1 1 0 0,0 0-1 0 0,0 0 0 0 0,0 0 1 0 0,0 0-1 0 0,0 0 1 0 0,0 0-1 0 0,0 0 1 0 0,0 0-1 0 0,0 0 1 0 0,0 0-1 0 0,-1 0 0 0 0,1 0 1 0 0,0 0-1 0 0,-1 1 1 0 0,1-1-1 0 0,0 0 1 0 0,-1 0-1 0 0,1 0 0 0 0,-1 0 1 0 0,0 1-1 0 0,0-2 1 0 0,-6-6-49 0 0,0 0 0 0 0,-1 0 0 0 0,1 1 1 0 0,-2 0-1 0 0,1 0 0 0 0,-1 1 0 0 0,0 0 1 0 0,-12-6-1 0 0,-84-33-1621 0 0,90 39 1320 0 0,-100-39-3032 0 0,77 30 2045 0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6:45.098"/>
    </inkml:context>
    <inkml:brush xml:id="br0">
      <inkml:brushProperty name="width" value="0.1" units="cm"/>
      <inkml:brushProperty name="height" value="0.1" units="cm"/>
      <inkml:brushProperty name="color" value="#FFC114"/>
    </inkml:brush>
  </inkml:definitions>
  <inkml:trace contextRef="#ctx0" brushRef="#br0">85 144 7453 0 0,'-12'-9'35'0'0,"10"8"-24"0"0,1 0 0 0 0,-1-1 0 0 0,1 1-1 0 0,-1 0 1 0 0,0 0 0 0 0,1 1 0 0 0,-1-1-1 0 0,0 0 1 0 0,0 1 0 0 0,0-1 0 0 0,0 1-1 0 0,0-1 1 0 0,1 1 0 0 0,-1 0 0 0 0,0 0 0 0 0,0 0-1 0 0,-3 0 1 0 0,4 0 16 0 0,-1 0-1 0 0,0 0 1 0 0,0 0 0 0 0,0 0-1 0 0,0 0 1 0 0,0-1 0 0 0,0 1-1 0 0,1-1 1 0 0,-1 1 0 0 0,0-1-1 0 0,0 0 1 0 0,0 1 0 0 0,1-1 0 0 0,-1 0-1 0 0,1 0 1 0 0,-1 0 0 0 0,1 0-1 0 0,-4-3 1 0 0,5 3-1 0 0,0 0 0 0 0,-1-1 0 0 0,1 1 0 0 0,0 0 0 0 0,-1 0 0 0 0,1 0-1 0 0,0-1 1 0 0,0 1 0 0 0,0 0 0 0 0,0 0 0 0 0,0 0 0 0 0,0-1 0 0 0,1 1 0 0 0,-1 0 0 0 0,0 0 0 0 0,1 0 0 0 0,-1 0 0 0 0,1-1 0 0 0,-1 1 0 0 0,1 0 0 0 0,-1 0-1 0 0,1 0 1 0 0,0 0 0 0 0,-1 0 0 0 0,1 0 0 0 0,0 1 0 0 0,0-1 0 0 0,0 0 0 0 0,0 0 0 0 0,0 0 0 0 0,1 0 0 0 0,2-3 0 0 0,0 1 0 0 0,1 0 0 0 0,-1 0 0 0 0,1 0 0 0 0,0 1 0 0 0,0-1 1 0 0,0 1-1 0 0,10-3 0 0 0,46-8-28 0 0,-36 9 10 0 0,76-10-22 0 0,202-1 1 0 0,-236 13 16 0 0,491 7 207 0 0,-148 1 1122 0 0,-409-6-1302 0 0,0 0 1 0 0,0 0-1 0 0,0 0 1 0 0,0-1 0 0 0,0 1-1 0 0,0 0 1 0 0,0 1-1 0 0,0-1 1 0 0,0 0 0 0 0,0 0-1 0 0,0 0 1 0 0,0 0-1 0 0,0 1 1 0 0,0-1 0 0 0,0 1-1 0 0,0-1 1 0 0,0 0-1 0 0,0 1 1 0 0,-1-1 0 0 0,1 1-1 0 0,0 0 1 0 0,0-1-1 0 0,-1 1 1 0 0,1 0 0 0 0,0-1-1 0 0,-1 1 1 0 0,1 0-1 0 0,0 0 1 0 0,-1 0 0 0 0,1 0-1 0 0,-1 2 74 0 0,0 0 0 0 0,0 0 0 0 0,0 0 0 0 0,0 0 0 0 0,-1 0 0 0 0,1 0 0 0 0,-1 0-1 0 0,-2 5 1 0 0,-1 8 11 0 0,-16 66 617 0 0,5 1 0 0 0,-10 165 0 0 0,36 45 114 0 0,24-1-350 0 0,3 31-227 0 0,9 243 438 0 0,-25-87-496 0 0,-25-454-549 0 0,4-24 161 0 0,-1 0 1 0 0,-1 0-1 0 0,1 0 1 0 0,0 1-1 0 0,0-1 1 0 0,0 0-1 0 0,0 0 1 0 0,-1 0-1 0 0,1 0 1 0 0,-1 0-1 0 0,1 0 1 0 0,-1 0-1 0 0,1 0 1 0 0,-1 0-1 0 0,1 0 0 0 0,-2 0 1 0 0,-4-4-1361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28.726"/>
    </inkml:context>
    <inkml:brush xml:id="br0">
      <inkml:brushProperty name="width" value="0.1" units="cm"/>
      <inkml:brushProperty name="height" value="0.1" units="cm"/>
      <inkml:brushProperty name="color" value="#E71224"/>
    </inkml:brush>
  </inkml:definitions>
  <inkml:trace contextRef="#ctx0" brushRef="#br0">561 5 6377 0 0,'-7'-3'164'0'0,"7"3"-139"0"0,-1 0 0 0 0,1-1 0 0 0,-1 1 0 0 0,1 0 0 0 0,-1 0 0 0 0,1 0 0 0 0,-1 0 0 0 0,1 0 0 0 0,-1 0 0 0 0,0 0 0 0 0,1 0 0 0 0,-1 0 0 0 0,1 0 0 0 0,-1 0 1 0 0,1 0-1 0 0,-1 0 0 0 0,1 0 0 0 0,-1 1 0 0 0,0-1 0 0 0,1 0 0 0 0,-1 0 0 0 0,1 1 0 0 0,0-1 0 0 0,-1 0 0 0 0,1 1 0 0 0,-1-1 0 0 0,1 0 0 0 0,-1 1 0 0 0,1-1 0 0 0,-1 1 0 0 0,-3 2 47 0 0,0-1 0 0 0,0-1 0 0 0,-1 1 0 0 0,1 0-1 0 0,0-1 1 0 0,-1 0 0 0 0,1 0 0 0 0,-1-1 0 0 0,1 1 0 0 0,-1-1-1 0 0,1 0 1 0 0,-1 0 0 0 0,-5-1 0 0 0,-8 1 72 0 0,-79 0 282 0 0,-197 5-284 0 0,235 3-168 0 0,59-8 19 0 0,0 0 0 0 0,0 0-1 0 0,0 0 1 0 0,0 0 0 0 0,0 0-1 0 0,0 0 1 0 0,0 0-1 0 0,0 0 1 0 0,1 0 0 0 0,-1 0-1 0 0,0 1 1 0 0,0-1-1 0 0,0 0 1 0 0,0 0 0 0 0,0 0-1 0 0,0 0 1 0 0,0 0-1 0 0,0 0 1 0 0,0 0 0 0 0,0 1-1 0 0,0-1 1 0 0,0 0-1 0 0,0 0 1 0 0,0 0 0 0 0,0 0-1 0 0,0 0 1 0 0,0 0-1 0 0,0 0 1 0 0,0 1 0 0 0,0-1-1 0 0,0 0 1 0 0,0 0-1 0 0,0 0 1 0 0,0 0 0 0 0,0 0-1 0 0,0 0 1 0 0,0 0-1 0 0,0 0 1 0 0,0 1 0 0 0,-1-1-1 0 0,1 0 1 0 0,0 0-1 0 0,0 0 1 0 0,0 0 0 0 0,0 0-1 0 0,0 0 1 0 0,0 0-1 0 0,0 0 1 0 0,0 0 0 0 0,0 0-1 0 0,-1 0 1 0 0,1 0-1 0 0,0 0 1 0 0,0 0 0 0 0,0 0-1 0 0,0 1 1 0 0,0-1-1 0 0,0 0 1 0 0,0 0 0 0 0,-1 0-1 0 0,1 0 1 0 0,0 0-1 0 0,0 0 1 0 0,0 0 0 0 0,0-1-1 0 0,10 4-508 0 0,-5-5 232 0 0,0 1-1 0 0,0 0 0 0 0,1 1 0 0 0,9-1 0 0 0,1 1-427 0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6:45.561"/>
    </inkml:context>
    <inkml:brush xml:id="br0">
      <inkml:brushProperty name="width" value="0.1" units="cm"/>
      <inkml:brushProperty name="height" value="0.1" units="cm"/>
      <inkml:brushProperty name="color" value="#FFC114"/>
    </inkml:brush>
  </inkml:definitions>
  <inkml:trace contextRef="#ctx0" brushRef="#br0">136 107 6973 0 0,'8'-15'525'0'0,"0"-1"0"0"0,8-27 0 0 0,-7 10 2086 0 0,-24 43-2074 0 0,2 4-475 0 0,1 0 0 0 0,0 1 0 0 0,2 0 0 0 0,-1 1 0 0 0,2 1 0 0 0,0-1 0 0 0,1 2 0 0 0,1-1 0 0 0,-10 36 0 0 0,15-43-22 0 0,0 0 0 0 0,1 0-1 0 0,0 0 1 0 0,1 18-1 0 0,0-24 0 0 0,1 0 0 0 0,-1 0 0 0 0,1 1 0 0 0,0-1 0 0 0,0 0 1 0 0,0 0-1 0 0,0 0 0 0 0,1 0 0 0 0,0 0 0 0 0,-1-1 0 0 0,2 1 0 0 0,-1 0 0 0 0,5 5 0 0 0,-6-8-12 0 0,0 0 0 0 0,0 0 0 0 0,0-1 0 0 0,0 1 0 0 0,0-1 0 0 0,0 1-1 0 0,1-1 1 0 0,-1 1 0 0 0,0-1 0 0 0,0 0 0 0 0,0 0 0 0 0,1 1 0 0 0,-1-1 0 0 0,0 0 0 0 0,0 0 0 0 0,1 0-1 0 0,-1 0 1 0 0,0 0 0 0 0,0-1 0 0 0,0 1 0 0 0,1 0 0 0 0,-1-1 0 0 0,0 1 0 0 0,0 0 0 0 0,0-1-1 0 0,0 0 1 0 0,0 1 0 0 0,0-1 0 0 0,0 0 0 0 0,0 1 0 0 0,0-1 0 0 0,0 0 0 0 0,0 0 0 0 0,0 0 0 0 0,1-1-1 0 0,5-5 44 0 0,1-1-1 0 0,-1 0 0 0 0,6-9 0 0 0,-8 10-50 0 0,1-2-6 0 0,1 0 1 0 0,-2 0 0 0 0,1-1-1 0 0,-1 0 1 0 0,-1 0 0 0 0,0 0-1 0 0,0 0 1 0 0,3-18 0 0 0,-6 24-22 0 0,0 0 0 0 0,0 0 1 0 0,-1 0-1 0 0,0 0 0 0 0,0 0 0 0 0,0 0 1 0 0,0 0-1 0 0,-1 0 0 0 0,0 0 0 0 0,0 0 1 0 0,0 0-1 0 0,0 0 0 0 0,0 0 0 0 0,-1 0 1 0 0,1 1-1 0 0,-1-1 0 0 0,0 1 0 0 0,0-1 1 0 0,-1 1-1 0 0,1 0 0 0 0,-1 0 0 0 0,0 0 1 0 0,1 0-1 0 0,-1 0 0 0 0,0 0 0 0 0,-7-3 1 0 0,6 4-85 0 0,1 0 0 0 0,-1 0 1 0 0,0 1-1 0 0,0 0 0 0 0,0 0 1 0 0,0 0-1 0 0,0 0 0 0 0,0 0 0 0 0,0 1 1 0 0,0 0-1 0 0,0 0 0 0 0,0 0 1 0 0,-6 1-1 0 0,-3 1-622 0 0,0 0 1 0 0,-23 9-1 0 0,1 2-715 0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6:48.551"/>
    </inkml:context>
    <inkml:brush xml:id="br0">
      <inkml:brushProperty name="width" value="0.1" units="cm"/>
      <inkml:brushProperty name="height" value="0.1" units="cm"/>
      <inkml:brushProperty name="color" value="#FFC114"/>
    </inkml:brush>
  </inkml:definitions>
  <inkml:trace contextRef="#ctx0" brushRef="#br0">1 0 2668 0 0,'0'0'528'0'0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6:49.889"/>
    </inkml:context>
    <inkml:brush xml:id="br0">
      <inkml:brushProperty name="width" value="0.1" units="cm"/>
      <inkml:brushProperty name="height" value="0.1" units="cm"/>
      <inkml:brushProperty name="color" value="#FFC114"/>
    </inkml:brush>
  </inkml:definitions>
  <inkml:trace contextRef="#ctx0" brushRef="#br0">655 139 6657 0 0,'0'-1'10'0'0,"-1"0"0"0"0,1 1 0 0 0,0-1 0 0 0,0 0-1 0 0,0 1 1 0 0,0-1 0 0 0,0 0 0 0 0,0 1 0 0 0,0-1 0 0 0,0 0 0 0 0,0 0 0 0 0,0 1 0 0 0,0-1 0 0 0,0 0 0 0 0,0 1 0 0 0,1-1 0 0 0,-1 0 0 0 0,0 1 0 0 0,0-1 0 0 0,1 0 0 0 0,-1 1 0 0 0,0-1 0 0 0,1 0 0 0 0,-1 1 0 0 0,1-1 0 0 0,0 0 0 0 0,5-13 516 0 0,-5 9-377 0 0,-1 0 1 0 0,0 0-1 0 0,0 0 0 0 0,0 0 1 0 0,-1 0-1 0 0,1 0 0 0 0,-1 0 1 0 0,0 0-1 0 0,-1 0 0 0 0,-2-6 1 0 0,3 8-129 0 0,0 1 0 0 0,0-1 1 0 0,-1 1-1 0 0,1 0 0 0 0,-1-1 1 0 0,1 1-1 0 0,-1 0 1 0 0,0 0-1 0 0,0 0 0 0 0,0 0 1 0 0,0 0-1 0 0,0 1 0 0 0,-1-1 1 0 0,1 1-1 0 0,0-1 1 0 0,-1 1-1 0 0,1 0 0 0 0,-1 0 1 0 0,1 0-1 0 0,-1 0 0 0 0,-3-1 1 0 0,-9 0 14 0 0,0 0 0 0 0,0 1 0 0 0,0 1 1 0 0,0 1-1 0 0,-1 0 0 0 0,1 0 0 0 0,1 2 0 0 0,-1 0 1 0 0,0 0-1 0 0,1 1 0 0 0,-1 1 0 0 0,1 1 0 0 0,0 0 0 0 0,-25 16 1 0 0,-16 9 137 0 0,39-23-122 0 0,1 0 0 0 0,0 2-1 0 0,0-1 1 0 0,-20 19 0 0 0,33-26-35 0 0,1-1 0 0 0,0 0 0 0 0,-1 1 0 0 0,1-1 0 0 0,0 1 0 0 0,0 0 0 0 0,0-1 0 0 0,0 1 0 0 0,0 0 0 0 0,0 0-1 0 0,0 0 1 0 0,1 0 0 0 0,-1 0 0 0 0,1-1 0 0 0,-1 1 0 0 0,1 0 0 0 0,0 0 0 0 0,0 0 0 0 0,0 0 0 0 0,0 4 0 0 0,1-3 19 0 0,0 0 0 0 0,0 0-1 0 0,0 0 1 0 0,0 0 0 0 0,0 0 0 0 0,1 0 0 0 0,0-1-1 0 0,-1 1 1 0 0,1 0 0 0 0,0-1 0 0 0,4 4 0 0 0,4 4 87 0 0,1-1 0 0 0,1 0 0 0 0,-1-1 0 0 0,20 10 0 0 0,-12-8-45 0 0,0-1 1 0 0,1 0 0 0 0,0-2-1 0 0,38 9 1 0 0,88 7-102 0 0,-18-3-219 0 0,-128-20 242 0 0,4 0-48 0 0,0 1 0 0 0,0 0 0 0 0,1 0-1 0 0,-2 0 1 0 0,1 1 0 0 0,6 2 0 0 0,-9-4 41 0 0,-1 1 1 0 0,0-1-1 0 0,0 0 1 0 0,0 0-1 0 0,1 0 0 0 0,-1 1 1 0 0,0-1-1 0 0,0 0 0 0 0,0 0 1 0 0,0 0-1 0 0,0 1 1 0 0,0-1-1 0 0,0 0 0 0 0,0 0 1 0 0,1 1-1 0 0,-1-1 1 0 0,0 0-1 0 0,0 0 0 0 0,0 0 1 0 0,0 1-1 0 0,0-1 0 0 0,0 0 1 0 0,0 0-1 0 0,0 1 1 0 0,0-1-1 0 0,0 0 0 0 0,-1 0 1 0 0,1 1-1 0 0,0-1 1 0 0,0 0-1 0 0,0 0 0 0 0,0 0 1 0 0,0 1-1 0 0,0-1 0 0 0,0 0 1 0 0,-1 0-1 0 0,1 0 1 0 0,0 1-1 0 0,-19 12-112 0 0,-320 147 263 0 0,175-64-91 0 0,161-95-40 0 0,1 1-1 0 0,0-1 1 0 0,0 1-1 0 0,0-1 1 0 0,0 1-1 0 0,0 0 1 0 0,0 0 0 0 0,1 0-1 0 0,-1 0 1 0 0,1 0-1 0 0,-1 1 1 0 0,1-1-1 0 0,0 0 1 0 0,0 1 0 0 0,0-1-1 0 0,0 1 1 0 0,0-1-1 0 0,0 5 1 0 0,1-4 4 0 0,0-1-1 0 0,0 0 1 0 0,1 1 0 0 0,-1-1 0 0 0,1 0 0 0 0,-1 0 0 0 0,1 1-1 0 0,0-1 1 0 0,0 0 0 0 0,0 0 0 0 0,0 0 0 0 0,1 0-1 0 0,-1 0 1 0 0,0 0 0 0 0,1 0 0 0 0,-1-1 0 0 0,1 1 0 0 0,0 0-1 0 0,0-1 1 0 0,2 2 0 0 0,9 7 21 0 0,0-2-1 0 0,0 0 1 0 0,1-1-1 0 0,0 0 1 0 0,0-1-1 0 0,1 0 1 0 0,0-1-1 0 0,17 3 1 0 0,18 2-129 0 0,58 2 0 0 0,-16-2-152 0 0,-86-9 235 0 0,15 4-209 0 0,-18-1 62 0 0,-12 4 17 0 0,-115 51 25 0 0,12-1 281 0 0,44-25-69 0 0,-94 64-1 0 0,157-93-88 0 0,0-1 0 0 0,0 1 0 0 0,1 0 0 0 0,-1 0 0 0 0,1 0-1 0 0,0 1 1 0 0,0-1 0 0 0,0 1 0 0 0,1 0 0 0 0,-4 8 0 0 0,6-11 3 0 0,0 1 1 0 0,0 0-1 0 0,1 0 1 0 0,-1 0-1 0 0,1 0 0 0 0,0 0 1 0 0,0-1-1 0 0,0 1 1 0 0,0 0-1 0 0,0 0 1 0 0,0 0-1 0 0,1 0 1 0 0,0 0-1 0 0,-1-1 1 0 0,1 1-1 0 0,0 0 1 0 0,1 0-1 0 0,-1-1 0 0 0,0 1 1 0 0,1-1-1 0 0,-1 1 1 0 0,1-1-1 0 0,3 4 1 0 0,0 0 2 0 0,1 0-1 0 0,0 0 1 0 0,0 0 0 0 0,1-1 0 0 0,-1 0 0 0 0,1 0-1 0 0,0-1 1 0 0,1 0 0 0 0,9 5 0 0 0,12 2 4 0 0,37 10 0 0 0,-5-1-12 0 0,-60-20-19 0 0,0 0 0 0 0,0 0 1 0 0,-1 0-1 0 0,1 1 0 0 0,0-1 0 0 0,0 0 1 0 0,-1 1-1 0 0,1-1 0 0 0,0 0 0 0 0,-1 1 1 0 0,1-1-1 0 0,0 1 0 0 0,-1-1 1 0 0,1 1-1 0 0,-1-1 0 0 0,1 1 0 0 0,-1 0 1 0 0,1-1-1 0 0,-1 1 0 0 0,1 0 0 0 0,-1-1 1 0 0,0 1-1 0 0,1 0 0 0 0,-1-1 1 0 0,0 1-1 0 0,0 0 0 0 0,1 0 0 0 0,-1 0 1 0 0,0-1-1 0 0,0 1 0 0 0,0 1 0 0 0,-1 0 0 0 0,1-1-1 0 0,-1 1 0 0 0,0 0 0 0 0,1 0 0 0 0,-1-1 1 0 0,0 1-1 0 0,0-1 0 0 0,0 1 0 0 0,-1-1 1 0 0,1 1-1 0 0,0-1 0 0 0,-3 3 0 0 0,-6 4-5 0 0,-1 1-1 0 0,-20 10 1 0 0,29-18 14 0 0,-44 25 4 0 0,23-15-11 0 0,0 2 0 0 0,-26 19 0 0 0,44-28 21 0 0,0 0 0 0 0,0 0 0 0 0,0 0 0 0 0,1 1 1 0 0,0-1-1 0 0,0 1 0 0 0,0 0 0 0 0,1 0 0 0 0,-1 1 1 0 0,1-1-1 0 0,0 1 0 0 0,1 0 0 0 0,0 0 0 0 0,-3 9 0 0 0,4-12 4 0 0,1 0-1 0 0,0 0 1 0 0,0 1-1 0 0,0-1 0 0 0,1 0 1 0 0,-1 0-1 0 0,1 0 1 0 0,0 0-1 0 0,-1 1 0 0 0,1-1 1 0 0,1 0-1 0 0,-1 0 1 0 0,0-1-1 0 0,1 1 0 0 0,-1 0 1 0 0,1 0-1 0 0,0-1 1 0 0,0 1-1 0 0,0-1 0 0 0,0 1 1 0 0,1-1-1 0 0,3 3 1 0 0,5 4 19 0 0,1-1 0 0 0,-1 0 1 0 0,23 10-1 0 0,-6-6-25 0 0,1-1-1 0 0,0-2 0 0 0,1-1 1 0 0,0-2-1 0 0,39 5 1 0 0,-47-8-1 0 0,-25-1-17 0 0,-1 1 0 0 0,0-1-1 0 0,1 1 1 0 0,-1 0 0 0 0,1 0 0 0 0,-4 5 0 0 0,-11 9 4 0 0,0-2 1 0 0,-1 0-1 0 0,-1-1 1 0 0,-42 23-1 0 0,39-24 11 0 0,-4 3-13 0 0,-2 0 5 0 0,1 1 1 0 0,1 1-1 0 0,1 1 1 0 0,-27 25-1 0 0,43-34-1 0 0,4-4 4 0 0,-1 0 0 0 0,2 0 1 0 0,-1 1-1 0 0,1-1 1 0 0,-7 13-1 0 0,11-17 1 0 0,0-1 0 0 0,0 1 0 0 0,0 0 0 0 0,1 0 1 0 0,-1 0-1 0 0,1 0 0 0 0,0 0 0 0 0,-1 0 0 0 0,1 0 0 0 0,0 0 0 0 0,0 0 0 0 0,0 0 0 0 0,0 0 0 0 0,1 0 0 0 0,-1 0 1 0 0,0 0-1 0 0,1 0 0 0 0,-1-1 0 0 0,1 1 0 0 0,0 0 0 0 0,0 0 0 0 0,0 0 0 0 0,0-1 0 0 0,0 1 0 0 0,0 0 0 0 0,0-1 1 0 0,0 1-1 0 0,1-1 0 0 0,1 2 0 0 0,7 7 6 0 0,0-2 1 0 0,1 1-1 0 0,0-1 0 0 0,0-1 1 0 0,1 0-1 0 0,14 6 0 0 0,80 28 10 0 0,-40-17-7 0 0,-63-23-11 0 0,60 25 10 0 0,62 33 0 0 0,-116-50-22 0 0,-15-4 107 0 0,3-5-155 0 0,1 1 0 0 0,-1-1 0 0 0,0 0 0 0 0,1 0 0 0 0,-1 0 0 0 0,0-1 0 0 0,1 1 0 0 0,-1-1 0 0 0,-2 0 0 0 0,4 0 88 0 0,0 1-106 0 0,0 0 0 0 0,0 0-1 0 0,1 0 1 0 0,-1-1 0 0 0,0 1 0 0 0,0 0 0 0 0,1-1-1 0 0,-1 1 1 0 0,0-1 0 0 0,1 1 0 0 0,-1-1-1 0 0,0 1 1 0 0,1-1 0 0 0,-1 0 0 0 0,1 1-1 0 0,-1-1 1 0 0,1 1 0 0 0,-1-1 0 0 0,1 0 0 0 0,-1 0-1 0 0,1 1 1 0 0,0-1 0 0 0,-1 0 0 0 0,1 0-1 0 0,0 0 1 0 0,2-9-929 0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6:50.848"/>
    </inkml:context>
    <inkml:brush xml:id="br0">
      <inkml:brushProperty name="width" value="0.1" units="cm"/>
      <inkml:brushProperty name="height" value="0.1" units="cm"/>
      <inkml:brushProperty name="color" value="#FFC114"/>
    </inkml:brush>
  </inkml:definitions>
  <inkml:trace contextRef="#ctx0" brushRef="#br0">307 122 7485 0 0,'-33'-12'96'0'0,"0"1"1"0"0,-1 1-1 0 0,0 2 0 0 0,-39-5 1 0 0,61 12 134 0 0,0-1 0 0 0,-18-6 0 0 0,26 7-141 0 0,1 0 0 0 0,-1-1 0 0 0,1 1 0 0 0,0-1 0 0 0,0 1-1 0 0,0-1 1 0 0,0 0 0 0 0,0 0 0 0 0,0 0 0 0 0,0 0 0 0 0,1-1 0 0 0,-5-4 0 0 0,7 7-68 0 0,0 0 0 0 0,0-1 0 0 0,-1 1 0 0 0,1 0 1 0 0,0-1-1 0 0,0 1 0 0 0,0 0 0 0 0,0-1 0 0 0,-1 1 0 0 0,1 0 0 0 0,0-1 1 0 0,0 1-1 0 0,0-1 0 0 0,0 1 0 0 0,0 0 0 0 0,0-1 0 0 0,0 1 0 0 0,0-1 1 0 0,0 1-1 0 0,0 0 0 0 0,0-1 0 0 0,0 1 0 0 0,0 0 0 0 0,1-1 0 0 0,-1 1 0 0 0,0-1 1 0 0,0 1-1 0 0,0 0 0 0 0,0-1 0 0 0,1 1 0 0 0,-1 0 0 0 0,0-1 0 0 0,0 1 1 0 0,1 0-1 0 0,-1 0 0 0 0,0-1 0 0 0,1 1 0 0 0,-1 0 0 0 0,0 0 0 0 0,1-1 1 0 0,-1 1-1 0 0,0 0 0 0 0,1 0 0 0 0,-1 0 0 0 0,0 0 0 0 0,1-1 0 0 0,20-2 328 0 0,-19 3-365 0 0,279-11 90 0 0,-233 13-78 0 0,0 1-1 0 0,0 3 1 0 0,86 21 0 0 0,-129-26 4 0 0,0 1 0 0 0,0 0 0 0 0,0 0 0 0 0,0 0 0 0 0,0 0 0 0 0,0 1 0 0 0,-1 0 0 0 0,7 5 0 0 0,-9-7-2 0 0,-1 0 0 0 0,0 1 0 0 0,0-1 1 0 0,0 0-1 0 0,0 1 0 0 0,-1-1 0 0 0,1 0 1 0 0,0 1-1 0 0,0-1 0 0 0,-1 1 0 0 0,1-1 0 0 0,-1 1 1 0 0,1 0-1 0 0,-1-1 0 0 0,0 1 0 0 0,0-1 0 0 0,0 1 1 0 0,0 0-1 0 0,0-1 0 0 0,0 1 0 0 0,0 0 1 0 0,0-1-1 0 0,0 1 0 0 0,-1-1 0 0 0,1 1 0 0 0,-1-1 1 0 0,1 1-1 0 0,-1-1 0 0 0,0 1 0 0 0,0-1 0 0 0,-1 2 1 0 0,-1 3 1 0 0,-1-1 0 0 0,1 0 0 0 0,-1 0-1 0 0,-1 0 1 0 0,1-1 0 0 0,-1 0 0 0 0,0 1 0 0 0,0-2 0 0 0,0 1 0 0 0,-7 4 0 0 0,-9 3-4 0 0,-32 11 0 0 0,22-9 1 0 0,-82 31 14 0 0,58-24 2 0 0,-54 29 1 0 0,83-36-12 0 0,-3 1 14 0 0,-36 25 0 0 0,59-35-15 0 0,-1 1 0 0 0,1 0 0 0 0,-1 1 0 0 0,1-1 0 0 0,1 1 0 0 0,-1 0 0 0 0,1 1 0 0 0,0-1 0 0 0,0 1 0 0 0,-5 11 0 0 0,8-13 15 0 0,0 0 0 0 0,0 0-1 0 0,1 0 1 0 0,0 1 0 0 0,0-1 0 0 0,0 0 0 0 0,0 0 0 0 0,1 1 0 0 0,0-1 0 0 0,0 0 0 0 0,0 1 0 0 0,1-1 0 0 0,0 0-1 0 0,0 0 1 0 0,2 8 0 0 0,1-5 10 0 0,-1-1-1 0 0,1 0 0 0 0,0 0 0 0 0,0 0 1 0 0,1-1-1 0 0,-1 0 0 0 0,2 1 1 0 0,-1-2-1 0 0,9 8 0 0 0,7 4 3 0 0,0-2 0 0 0,1-1 0 0 0,0-1 1 0 0,1 0-1 0 0,29 10 0 0 0,113 37-48 0 0,-96-37-123 0 0,69 33-1 0 0,-135-55 126 0 0,1 1-1 0 0,-1 0 1 0 0,0-1-1 0 0,0 1 1 0 0,0 1-1 0 0,0-1 1 0 0,0 0-1 0 0,0 1 0 0 0,-1-1 1 0 0,1 1-1 0 0,-1 0 1 0 0,3 4-1 0 0,-4-5 11 0 0,-1-1-1 0 0,1 1 0 0 0,-1 0 1 0 0,1 0-1 0 0,-1 0 1 0 0,0 0-1 0 0,0 0 0 0 0,0-1 1 0 0,0 1-1 0 0,0 0 0 0 0,0 0 1 0 0,0 0-1 0 0,-1 0 1 0 0,1 0-1 0 0,-1-1 0 0 0,1 1 1 0 0,-1 0-1 0 0,0 0 1 0 0,1-1-1 0 0,-1 1 0 0 0,0 0 1 0 0,0-1-1 0 0,0 1 1 0 0,-1-1-1 0 0,-1 3 0 0 0,-7 7 7 0 0,-1 0-1 0 0,0-1 0 0 0,0 0 1 0 0,-23 15-1 0 0,-54 27-3 0 0,84-50 4 0 0,-78 39-1 0 0,54-28-3 0 0,2 0 1 0 0,-1 1-1 0 0,2 2 1 0 0,-44 34 0 0 0,67-48 7 0 0,0 0 0 0 0,0 0 1 0 0,0 0-1 0 0,0 0 1 0 0,1 0-1 0 0,-1 1 0 0 0,1-1 1 0 0,-1 1-1 0 0,1-1 0 0 0,0 1 1 0 0,0-1-1 0 0,0 1 1 0 0,0 0-1 0 0,0 0 0 0 0,1-1 1 0 0,-1 1-1 0 0,1 0 0 0 0,0 0 1 0 0,0 0-1 0 0,0-1 0 0 0,0 1 1 0 0,0 0-1 0 0,1 0 1 0 0,-1 0-1 0 0,1-1 0 0 0,0 1 1 0 0,0 0-1 0 0,0-1 0 0 0,0 1 1 0 0,0 0-1 0 0,0-1 1 0 0,1 0-1 0 0,-1 1 0 0 0,4 3 1 0 0,6 7 25 0 0,0-1 1 0 0,0 0 0 0 0,1-1-1 0 0,23 17 1 0 0,-26-21-29 0 0,94 64-15 0 0,-70-50-46 0 0,0 2 0 0 0,49 43-1 0 0,-80-64 58 0 0,0 0-1 0 0,0 0 1 0 0,0 0-1 0 0,0 1 0 0 0,0-1 1 0 0,-1 0-1 0 0,1 1 1 0 0,0-1-1 0 0,-1 1 1 0 0,0 0-1 0 0,0-1 0 0 0,0 1 1 0 0,0 0-1 0 0,0 0 1 0 0,-1 0-1 0 0,1 0 0 0 0,-1-1 1 0 0,0 1-1 0 0,1 4 1 0 0,-2-4 2 0 0,0 1 1 0 0,0-1-1 0 0,0 0 1 0 0,-1 0 0 0 0,1 0-1 0 0,-1 0 1 0 0,1 0-1 0 0,-1 0 1 0 0,0 0 0 0 0,0-1-1 0 0,0 1 1 0 0,-1 0-1 0 0,1-1 1 0 0,0 0 0 0 0,-1 0-1 0 0,-5 4 1 0 0,-55 34 18 0 0,-12 9-22 0 0,68-43 1 0 0,-1 0 1 0 0,1 1-1 0 0,0 0 1 0 0,0 0-1 0 0,1 1 1 0 0,-10 15-1 0 0,14-20 11 0 0,0 1 0 0 0,0-1 0 0 0,0 1 0 0 0,1 0-1 0 0,-1-1 1 0 0,1 1 0 0 0,0 0 0 0 0,0 0 0 0 0,1 0 0 0 0,-1 0-1 0 0,1 0 1 0 0,0 0 0 0 0,0 0 0 0 0,0 0 0 0 0,0 0-1 0 0,1 0 1 0 0,-1 0 0 0 0,1-1 0 0 0,0 1 0 0 0,1 0-1 0 0,-1 0 1 0 0,4 6 0 0 0,2 1 47 0 0,1 0 0 0 0,0 0 0 0 0,1 0-1 0 0,0-1 1 0 0,14 11 0 0 0,-7-5-39 0 0,-3-3 7 0 0,-1 0-1 0 0,0 1 1 0 0,0 1 0 0 0,-2-1-1 0 0,1 2 1 0 0,-2 0 0 0 0,9 18-1 0 0,-18-31-21 0 0,1-1-1 0 0,0 1 0 0 0,-1-1 0 0 0,1 1 0 0 0,-1 0 0 0 0,0-1 0 0 0,0 1 1 0 0,0-1-1 0 0,0 1 0 0 0,0-1 0 0 0,-1 1 0 0 0,1 0 0 0 0,-1-1 1 0 0,0 0-1 0 0,0 1 0 0 0,1-1 0 0 0,-2 1 0 0 0,1-1 0 0 0,0 0 0 0 0,0 1 1 0 0,-1-1-1 0 0,1 0 0 0 0,-1 0 0 0 0,0 0 0 0 0,1 0 0 0 0,-1-1 1 0 0,0 1-1 0 0,0 0 0 0 0,0-1 0 0 0,-3 2 0 0 0,-6 4-171 0 0,-1 0 0 0 0,-1 0 0 0 0,1-1 0 0 0,-18 5 0 0 0,24-9 47 0 0,-98 29-1834 0 0,84-26 1515 0 0,-24 8-721 0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6:51.573"/>
    </inkml:context>
    <inkml:brush xml:id="br0">
      <inkml:brushProperty name="width" value="0.1" units="cm"/>
      <inkml:brushProperty name="height" value="0.1" units="cm"/>
      <inkml:brushProperty name="color" value="#FFC114"/>
    </inkml:brush>
  </inkml:definitions>
  <inkml:trace contextRef="#ctx0" brushRef="#br0">1 140 7229 0 0,'1'-9'77'0'0,"1"1"1"0"0,0-1 0 0 0,0 0-1 0 0,1 1 1 0 0,0 0 0 0 0,1-1-1 0 0,-1 1 1 0 0,2 1-1 0 0,-1-1 1 0 0,10-11 0 0 0,-12 15 15 0 0,1 1 1 0 0,0 0-1 0 0,0 0 0 0 0,0 1 1 0 0,0-1-1 0 0,0 1 1 0 0,1-1-1 0 0,-1 1 0 0 0,1 0 1 0 0,-1 0-1 0 0,1 1 0 0 0,0-1 1 0 0,0 1-1 0 0,0 0 1 0 0,-1 0-1 0 0,1 0 0 0 0,1 0 1 0 0,-1 1-1 0 0,0-1 1 0 0,0 1-1 0 0,0 0 0 0 0,0 0 1 0 0,0 1-1 0 0,0-1 1 0 0,7 3-1 0 0,-7-2-27 0 0,0 1 0 0 0,0 0 0 0 0,0 0 0 0 0,0 0 0 0 0,0 1 0 0 0,-1-1 0 0 0,1 1 0 0 0,-1 0 0 0 0,0 0 0 0 0,1 0 0 0 0,-1 0 1 0 0,-1 1-1 0 0,1-1 0 0 0,0 1 0 0 0,-1 0 0 0 0,2 4 0 0 0,4 7 133 0 0,-1 1 0 0 0,9 28 0 0 0,-9-18-32 0 0,-1 1-1 0 0,-1 0 1 0 0,-2 0-1 0 0,1 33 1 0 0,-9 109 218 0 0,-45 348 161 0 0,-9 162 159 0 0,74 61 176 0 0,34 149-621 0 0,-49-884-258 0 0,-1 4-2 0 0,1 0-1 0 0,0 0 1 0 0,0 0 0 0 0,1 0-1 0 0,1 0 1 0 0,-1 0-1 0 0,2 0 1 0 0,-1 0 0 0 0,7 15-1 0 0,-7-21 2 0 0,0-1-1 0 0,0 0 1 0 0,1 0-1 0 0,-1 0 0 0 0,0 0 1 0 0,1 0-1 0 0,-1-1 1 0 0,1 1-1 0 0,0-1 1 0 0,-1 1-1 0 0,1-1 0 0 0,0 0 1 0 0,0 0-1 0 0,0 0 1 0 0,0-1-1 0 0,5 1 0 0 0,8 2 12 0 0,32-1-1 0 0,-24-2-23 0 0,356-3 10 0 0,-263-1-9 0 0,383-12-54 0 0,223-5 60 0 0,-627 19 21 0 0,406-15-24 0 0,-5-42-89 0 0,-481 56 61 0 0,14-3-34 0 0,50-15 0 0 0,-74 19-68 0 0,1 0-1 0 0,-1-1 0 0 0,1 1 1 0 0,-1-2-1 0 0,0 1 1 0 0,-1-1-1 0 0,1 0 1 0 0,0 0-1 0 0,-1 0 0 0 0,0-1 1 0 0,0 1-1 0 0,-1-2 1 0 0,7-7-1 0 0,-9 10-19 0 0,-1 1 0 0 0,0 0 0 0 0,-1-1 0 0 0,1 1 0 0 0,0-1 0 0 0,0 1 0 0 0,-1-1 0 0 0,0 1 1 0 0,1-1-1 0 0,-1 0 0 0 0,0 1 0 0 0,0-1 0 0 0,-1 1 0 0 0,0-4 0 0 0,-9-18-1349 0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6:52.301"/>
    </inkml:context>
    <inkml:brush xml:id="br0">
      <inkml:brushProperty name="width" value="0.1" units="cm"/>
      <inkml:brushProperty name="height" value="0.1" units="cm"/>
      <inkml:brushProperty name="color" value="#FFC114"/>
    </inkml:brush>
  </inkml:definitions>
  <inkml:trace contextRef="#ctx0" brushRef="#br0">124 182 6221 0 0,'-10'-3'45'0'0,"1"-1"0"0"0,-1 0 0 0 0,1 0 0 0 0,1-1 0 0 0,-1 0 0 0 0,0-1 0 0 0,1 1 0 0 0,0-2 0 0 0,1 1 0 0 0,-1-1 0 0 0,1 0 0 0 0,0-1 0 0 0,-6-9 0 0 0,13 17-37 0 0,0-1 1 0 0,-1 1-1 0 0,1 0 0 0 0,0-1 0 0 0,0 1 0 0 0,0 0 0 0 0,0 0 0 0 0,0-1 0 0 0,-1 1 1 0 0,1 0-1 0 0,0-1 0 0 0,0 1 0 0 0,0 0 0 0 0,0-1 0 0 0,0 1 0 0 0,0 0 0 0 0,0-1 1 0 0,0 1-1 0 0,0 0 0 0 0,0-1 0 0 0,0 1 0 0 0,1 0 0 0 0,-1-1 0 0 0,0 1 1 0 0,0 0-1 0 0,0-1 0 0 0,0 1 0 0 0,0 0 0 0 0,1 0 0 0 0,-1-1 0 0 0,0 1 0 0 0,12-7 113 0 0,20-1-33 0 0,-29 7-64 0 0,385-38 726 0 0,-339 36-636 0 0,779-23 1289 0 0,-2 33-1113 0 0,-563-3-261 0 0,-10 0-8 0 0,1108 27 1366 0 0,-1354-31-1368 0 0,89 3 461 0 0,174 30 0 0 0,-259-30-422 0 0,1-1 0 0 0,-1 2 1 0 0,0 0-1 0 0,0 0 0 0 0,17 10 0 0 0,-24-12-24 0 0,0 1 0 0 0,0 0-1 0 0,0 0 1 0 0,0 0 0 0 0,-1 1 0 0 0,1-1 0 0 0,-1 1-1 0 0,0 0 1 0 0,0-1 0 0 0,-1 1 0 0 0,1 1 0 0 0,-1-1-1 0 0,0 0 1 0 0,0 1 0 0 0,0-1 0 0 0,2 8 0 0 0,-1 6 94 0 0,0-1 1 0 0,-2 1-1 0 0,1 0 1 0 0,-2-1 0 0 0,-3 26-1 0 0,-17 91 448 0 0,9-76-359 0 0,-72 665 1303 0 0,74-490-1146 0 0,24 262 0 0 0,39-28 421 0 0,-18-174-154 0 0,21 138 2 0 0,-38-307-580 0 0,-9-69-18 0 0,5 106 1 0 0,-15 64 110 0 0,5-207-101 0 0,-4-10 29 0 0,-13-13-28 0 0,2 0-37 0 0,0 0 0 0 0,0 0 0 0 0,0 1 0 0 0,0 0 0 0 0,-20-3 0 0 0,-56-6-21 0 0,-1108-63-575 0 0,823 76-805 0 0,220 2-93 0 0,-67 7-2942 0 0,163-7 2536 0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6:52.825"/>
    </inkml:context>
    <inkml:brush xml:id="br0">
      <inkml:brushProperty name="width" value="0.1" units="cm"/>
      <inkml:brushProperty name="height" value="0.1" units="cm"/>
      <inkml:brushProperty name="color" value="#FFC114"/>
    </inkml:brush>
  </inkml:definitions>
  <inkml:trace contextRef="#ctx0" brushRef="#br0">0 204 8297 0 0,'8'-25'341'0'0,"1"0"0"0"0,1 0 1 0 0,2 1-1 0 0,0 0 0 0 0,1 0 0 0 0,19-23 1 0 0,-32 46-308 0 0,0 1-1 0 0,1-1 1 0 0,-1 1 0 0 0,1-1 0 0 0,-1 0 0 0 0,1 1 0 0 0,-1-1 0 0 0,1 1-1 0 0,0-1 1 0 0,-1 1 0 0 0,1-1 0 0 0,0 1 0 0 0,-1 0 0 0 0,1-1 0 0 0,0 1 0 0 0,-1 0-1 0 0,1-1 1 0 0,0 1 0 0 0,0 0 0 0 0,-1 0 0 0 0,3 0 0 0 0,-3 0-10 0 0,1 0-1 0 0,-1 0 1 0 0,1 1 0 0 0,-1-1 0 0 0,1 0 0 0 0,-1 1-1 0 0,1-1 1 0 0,-1 1 0 0 0,1-1 0 0 0,-1 1 0 0 0,0-1-1 0 0,1 1 1 0 0,-1-1 0 0 0,0 1 0 0 0,1-1 0 0 0,-1 1-1 0 0,0-1 1 0 0,1 1 0 0 0,-1-1 0 0 0,0 2 0 0 0,6 38 509 0 0,-6-36-483 0 0,7 284 1465 0 0,2 29-770 0 0,40 58-547 0 0,-44-353-1043 0 0,2 0 1 0 0,9 22-1 0 0,-16-44 777 0 0,0 1 1 0 0,0-1-1 0 0,0 0 0 0 0,1 1 1 0 0,-1-1-1 0 0,0 0 1 0 0,0 1-1 0 0,0-1 0 0 0,0 0 1 0 0,0 1-1 0 0,1-1 1 0 0,-1 0-1 0 0,0 0 0 0 0,0 1 1 0 0,0-1-1 0 0,1 0 1 0 0,-1 0-1 0 0,0 1 1 0 0,0-1-1 0 0,1 0 0 0 0,-1 0 1 0 0,0 0-1 0 0,1 0 1 0 0,-1 1-1 0 0,0-1 0 0 0,1 0 1 0 0,-1 0-1 0 0,0 0 1 0 0,1 0-1 0 0,-1 0 0 0 0,0 0 1 0 0,1 0-1 0 0,-1 0 1 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6:53.350"/>
    </inkml:context>
    <inkml:brush xml:id="br0">
      <inkml:brushProperty name="width" value="0.1" units="cm"/>
      <inkml:brushProperty name="height" value="0.1" units="cm"/>
      <inkml:brushProperty name="color" value="#FFC114"/>
    </inkml:brush>
  </inkml:definitions>
  <inkml:trace contextRef="#ctx0" brushRef="#br0">42 557 6689 0 0,'-6'-10'118'0'0,"0"-1"1"0"0,1 0-1 0 0,0-1 1 0 0,1 1 0 0 0,0-1-1 0 0,-3-23 1 0 0,6 29-53 0 0,-1-2 71 0 0,1 0 1 0 0,1 0 0 0 0,-1 0 0 0 0,2-10 0 0 0,-1 15-100 0 0,1-1 0 0 0,0 1 0 0 0,0 0 0 0 0,0-1 0 0 0,0 1 0 0 0,0 0 0 0 0,1 0 0 0 0,0 0 0 0 0,0 0 0 0 0,0 0 0 0 0,0 0 0 0 0,0 0 0 0 0,3-2 0 0 0,13-12 23 0 0,0 0-1 0 0,1 2 1 0 0,1 0 0 0 0,1 1-1 0 0,0 1 1 0 0,34-15-1 0 0,144-48 480 0 0,-80 40 69 0 0,197-33 0 0 0,130 23-72 0 0,-406 43-524 0 0,-4 1 45 0 0,0 1 1 0 0,43 4-1 0 0,-78-3-42 0 0,0 0-1 0 0,1 0 0 0 0,-1 0 1 0 0,0 0-1 0 0,0 0 1 0 0,0 1-1 0 0,0-1 1 0 0,1 0-1 0 0,-1 1 1 0 0,0-1-1 0 0,0 1 1 0 0,0 0-1 0 0,0-1 0 0 0,0 1 1 0 0,0 0-1 0 0,0-1 1 0 0,0 1-1 0 0,-1 0 1 0 0,1 0-1 0 0,0 0 1 0 0,0 0-1 0 0,-1 0 1 0 0,1 0-1 0 0,0 0 0 0 0,-1 0 1 0 0,1 0-1 0 0,-1 0 1 0 0,1 0-1 0 0,-1 0 1 0 0,0 1-1 0 0,1-1 1 0 0,-1 0-1 0 0,0 0 1 0 0,0 0-1 0 0,0 1 1 0 0,0 1-1 0 0,-1 4 64 0 0,0 0 1 0 0,0 0-1 0 0,-1-1 0 0 0,0 1 0 0 0,-4 8 1 0 0,0 2 64 0 0,-9 39 334 0 0,3 0 1 0 0,1 1-1 0 0,-4 95 1 0 0,22 174 655 0 0,54 113-128 0 0,3 32-417 0 0,-62-431-568 0 0,3 30 65 0 0,-5 74 1 0 0,-1-135-80 0 0,-2 18 55 0 0,3-27-61 0 0,0 1 1 0 0,0-1-1 0 0,0 1 0 0 0,-1-1 1 0 0,1 1-1 0 0,0 0 0 0 0,-1-1 1 0 0,1 1-1 0 0,0-1 1 0 0,-1 1-1 0 0,1-1 0 0 0,-1 0 1 0 0,1 1-1 0 0,-1-1 1 0 0,1 1-1 0 0,-1-1 0 0 0,1 0 1 0 0,-1 1-1 0 0,1-1 1 0 0,-1 0-1 0 0,0 0 0 0 0,1 1 1 0 0,-1-1-1 0 0,1 0 1 0 0,-1 0-1 0 0,0 0 0 0 0,1 0 1 0 0,-1 0-1 0 0,1 0 1 0 0,-1 0-1 0 0,0 0 0 0 0,1 0 1 0 0,-1 0-1 0 0,0 0 1 0 0,0 0-1 0 0,-107-17-9 0 0,-215-4 0 0 0,279 19 2 0 0,-248 10-391 0 0,142-1-693 0 0,118-6 109 0 0,0-1 1 0 0,-1-2-1 0 0,-39-7 0 0 0,68 8 753 0 0,0 0 0 0 0,0 0-1 0 0,1-1 1 0 0,-1 1 0 0 0,1-1-1 0 0,-1 0 1 0 0,1 0 0 0 0,0 0 0 0 0,-6-5-1 0 0,-6-6-1040 0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6:53.691"/>
    </inkml:context>
    <inkml:brush xml:id="br0">
      <inkml:brushProperty name="width" value="0.1" units="cm"/>
      <inkml:brushProperty name="height" value="0.1" units="cm"/>
      <inkml:brushProperty name="color" value="#FFC114"/>
    </inkml:brush>
  </inkml:definitions>
  <inkml:trace contextRef="#ctx0" brushRef="#br0">87 144 8961 0 0,'-5'-1'68'0'0,"-1"-1"0"0"0,0 0 0 0 0,0-1 1 0 0,1 1-1 0 0,0-1 0 0 0,-1 0 0 0 0,1-1 0 0 0,0 1 1 0 0,0-1-1 0 0,1 0 0 0 0,-1 0 0 0 0,1-1 0 0 0,0 1 1 0 0,0-1-1 0 0,0 0 0 0 0,-3-6 0 0 0,7 11-48 0 0,0-1-1 0 0,0 0 0 0 0,0 1 1 0 0,-1-1-1 0 0,1 0 0 0 0,0 1 1 0 0,0-1-1 0 0,0 0 1 0 0,0 1-1 0 0,0-1 0 0 0,0 1 1 0 0,0-1-1 0 0,0 0 0 0 0,1 1 1 0 0,-1-1-1 0 0,0 0 1 0 0,0 1-1 0 0,0-1 0 0 0,1 0 1 0 0,-1 1-1 0 0,0-1 0 0 0,1 1 1 0 0,-1-1-1 0 0,1 1 0 0 0,0-2 1 0 0,18-11 111 0 0,28-2-236 0 0,-44 14 111 0 0,38-9-362 0 0,2 2 1 0 0,-1 2-1 0 0,1 1 1 0 0,0 2-1 0 0,0 2 0 0 0,-1 2 1 0 0,72 11-1 0 0,-109-11 156 0 0,0 0 1 0 0,0 1-1 0 0,0-1 0 0 0,-1 1 0 0 0,1 0 0 0 0,0 0 0 0 0,4 4 0 0 0,6 2-660 0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6:54.029"/>
    </inkml:context>
    <inkml:brush xml:id="br0">
      <inkml:brushProperty name="width" value="0.1" units="cm"/>
      <inkml:brushProperty name="height" value="0.1" units="cm"/>
      <inkml:brushProperty name="color" value="#FFC114"/>
    </inkml:brush>
  </inkml:definitions>
  <inkml:trace contextRef="#ctx0" brushRef="#br0">113 0 6249 0 0,'-31'12'265'0'0,"21"-9"-61"0"0,-1 0 1 0 0,1 2 0 0 0,0-1 0 0 0,0 1 0 0 0,1 1 0 0 0,-12 8-1 0 0,21-14-181 0 0,0 0-1 0 0,0 0 0 0 0,0 0 0 0 0,-1 0 1 0 0,1 0-1 0 0,0 0 0 0 0,0 0 0 0 0,0 0 1 0 0,0 0-1 0 0,0 1 0 0 0,0-1 0 0 0,0 0 1 0 0,0 0-1 0 0,0 0 0 0 0,0 0 0 0 0,0 0 1 0 0,0 0-1 0 0,0 0 0 0 0,0 1 0 0 0,0-1 0 0 0,0 0 1 0 0,0 0-1 0 0,0 0 0 0 0,0 0 0 0 0,0 0 1 0 0,0 0-1 0 0,0 0 0 0 0,0 0 0 0 0,0 1 1 0 0,0-1-1 0 0,0 0 0 0 0,0 0 0 0 0,1 0 1 0 0,-1 0-1 0 0,0 0 0 0 0,0 0 0 0 0,0 0 1 0 0,0 0-1 0 0,0 0 0 0 0,0 0 0 0 0,0 0 1 0 0,0 1-1 0 0,0-1 0 0 0,0 0 0 0 0,1 0 1 0 0,-1 0-1 0 0,0 0 0 0 0,0 0 0 0 0,0 0 1 0 0,0 0-1 0 0,0 0 0 0 0,0 0 0 0 0,0 0 0 0 0,0 0 1 0 0,1 0-1 0 0,-1 0 0 0 0,0 0 0 0 0,0 0 1 0 0,0 0-1 0 0,0 0 0 0 0,0 0 0 0 0,0 0 1 0 0,15 2 583 0 0,18-2-60 0 0,61-2-1132 0 0,1 5-1 0 0,137 21 1 0 0,-228-24 400 0 0,1 1 0 0 0,0 0-1 0 0,0 1 1 0 0,-1-1 0 0 0,1 1 0 0 0,-1 0-1 0 0,0 0 1 0 0,8 5 0 0 0,-10-6 131 0 0,-1 0 0 0 0,0 0 1 0 0,0 0-1 0 0,0 0 0 0 0,0 0 0 0 0,-1 0 1 0 0,1 0-1 0 0,0 0 0 0 0,0 1 1 0 0,-1-1-1 0 0,1 0 0 0 0,-1 0 0 0 0,1 1 1 0 0,-1-1-1 0 0,1 0 0 0 0,-1 1 0 0 0,0-1 1 0 0,0 0-1 0 0,1 1 0 0 0,-1-1 1 0 0,0 1-1 0 0,0-1 0 0 0,0 0 0 0 0,-1 1 1 0 0,1-1-1 0 0,0 0 0 0 0,-1 1 1 0 0,1-1-1 0 0,0 0 0 0 0,-1 1 0 0 0,1-1 1 0 0,-1 0-1 0 0,0 0 0 0 0,-1 3 0 0 0,-4 4-33 0 0,0 0-1 0 0,0 0 0 0 0,-1 0 0 0 0,0 0 0 0 0,-1-1 0 0 0,1 0 0 0 0,-1-1 0 0 0,-1 0 0 0 0,-15 9 0 0 0,-11 3 681 0 0,-45 18 0 0 0,49-24-40 0 0,-42 14 2634 0 0,103-26-471 0 0,72 0-1374 0 0,-19 2-1185 0 0,-59-3-245 0 0,12-1-1098 0 0,72 7-1 0 0,-77 2-42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29.069"/>
    </inkml:context>
    <inkml:brush xml:id="br0">
      <inkml:brushProperty name="width" value="0.1" units="cm"/>
      <inkml:brushProperty name="height" value="0.1" units="cm"/>
      <inkml:brushProperty name="color" value="#E71224"/>
    </inkml:brush>
  </inkml:definitions>
  <inkml:trace contextRef="#ctx0" brushRef="#br0">269 217 6565 0 0,'-3'-21'59'0'0,"3"19"-37"0"0,0 1-1 0 0,1-1 1 0 0,-1 0 0 0 0,-1 1 0 0 0,1-1 0 0 0,0 1 0 0 0,0-1 0 0 0,-1 0 0 0 0,1 1 0 0 0,0-1 0 0 0,-1 1 0 0 0,0-1 0 0 0,1 1 0 0 0,-1 0 0 0 0,0-1 0 0 0,0 1 0 0 0,-1-2 0 0 0,-25-28 488 0 0,9 10-204 0 0,-40-35 1 0 0,50 50-304 0 0,0-1 1 0 0,-1 2 0 0 0,0-1-1 0 0,0 1 1 0 0,0 1-1 0 0,-1 0 1 0 0,0 0 0 0 0,-18-4-1 0 0,15 5-10 0 0,10 1 1 0 0,-1 1-1 0 0,0 0 1 0 0,1 0 0 0 0,-1 1 0 0 0,0-1 0 0 0,1 1 0 0 0,-1 0 0 0 0,0 0 0 0 0,-5 0-1 0 0,35 8-1665 0 0,-14-5 1140 0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6:55.382"/>
    </inkml:context>
    <inkml:brush xml:id="br0">
      <inkml:brushProperty name="width" value="0.1" units="cm"/>
      <inkml:brushProperty name="height" value="0.1" units="cm"/>
      <inkml:brushProperty name="color" value="#FFC114"/>
    </inkml:brush>
  </inkml:definitions>
  <inkml:trace contextRef="#ctx0" brushRef="#br0">1961 309 6533 0 0,'-3'-19'107'0'0,"0"0"0"0"0,0-20 0 0 0,2 20 130 0 0,-1-1 0 0 0,-5-23-1 0 0,6 37-187 0 0,-1 1-1 0 0,0 0 1 0 0,0 0-1 0 0,0 0 0 0 0,0 0 1 0 0,-1 0-1 0 0,0 0 0 0 0,0 1 1 0 0,0-1-1 0 0,0 1 1 0 0,-1 0-1 0 0,-6-6 0 0 0,-3 0 3 0 0,-1 1 0 0 0,0 0 0 0 0,-1 1 0 0 0,0 0 0 0 0,0 1 0 0 0,-1 1 0 0 0,0 1 0 0 0,0 0 0 0 0,0 1 0 0 0,-1 0 0 0 0,1 1 0 0 0,-1 2 0 0 0,-25-1 0 0 0,-4 3 105 0 0,1 1-1 0 0,0 3 1 0 0,-79 18 0 0 0,75-10-2 0 0,1 3 1 0 0,0 1-1 0 0,2 3 1 0 0,0 1-1 0 0,1 2 1 0 0,-52 37 0 0 0,14 0 37 0 0,2 3 1 0 0,-77 79 0 0 0,81-64 38 0 0,3 3 0 0 0,-113 160-1 0 0,145-174-50 0 0,2 2 0 0 0,3 2-1 0 0,3 2 1 0 0,4 1-1 0 0,-24 87 1 0 0,23-43 121 0 0,5 0 1 0 0,-17 207-1 0 0,20 449 272 0 0,31-607-206 0 0,7-1 0 0 0,60 269 0 0 0,69 51 347 0 0,-92-349-339 0 0,101 189 0 0 0,-57-155-110 0 0,8-5 1 0 0,6-4-1 0 0,151 168 1 0 0,-225-289-260 0 0,2-2 0 0 0,2-2 0 0 0,1-1 0 0 0,2-2 0 0 0,1-2 0 0 0,2-2 1 0 0,1-2-1 0 0,1-2 0 0 0,1-3 0 0 0,96 33 0 0 0,-28-25-8 0 0,2-4 0 0 0,168 15 0 0 0,247-13 59 0 0,39-32-72 0 0,-2-55-40 0 0,-455 37 50 0 0,198-63 1 0 0,-248 61 8 0 0,0-4 0 0 0,-2-2 1 0 0,-1-3-1 0 0,73-50 1 0 0,-53 23-10 0 0,-3-3 0 0 0,-3-4 1 0 0,-3-3-1 0 0,125-152 0 0 0,-121 121-12 0 0,-5-3 0 0 0,-5-3 0 0 0,94-195 0 0 0,-121 206 13 0 0,-5 0 0 0 0,-4-3 0 0 0,-4 0 0 0 0,16-114-1 0 0,-33 134 7 0 0,-3-1 0 0 0,-4-1 0 0 0,-3 1 0 0 0,-4-1 0 0 0,-24-146 0 0 0,1 113-2 0 0,-4 2 0 0 0,-56-137-1 0 0,-112-204-3 0 0,124 293 4 0 0,-252-510-1 0 0,275 573-12 0 0,-118-167-1 0 0,128 209-3 0 0,-3 2-1 0 0,-2 2 1 0 0,-2 2-1 0 0,-64-49 1 0 0,46 50-7 0 0,-1 2 1 0 0,-3 3 0 0 0,-2 3 0 0 0,-116-44 0 0 0,49 33-12 0 0,-232-51 0 0 0,-119 26-63 0 0,-7 37-622 0 0,119 21 379 0 0,337 15 266 0 0,-22-1-614 0 0,-120 11 1 0 0,179-7 491 0 0,0-1 0 0 0,1 1 0 0 0,-1 0 0 0 0,0 0-1 0 0,1 0 1 0 0,-1 0 0 0 0,-3 3 0 0 0,6-3 47 0 0,-1 0-1 0 0,1 0 1 0 0,-1 0-1 0 0,1 0 1 0 0,0 0-1 0 0,0 1 0 0 0,0-1 1 0 0,0 0-1 0 0,0 1 1 0 0,0-1-1 0 0,0 1 1 0 0,0-1-1 0 0,0 1 0 0 0,1-1 1 0 0,-1 1-1 0 0,1 0 1 0 0,-1-1-1 0 0,1 3 1 0 0,-4 13-1427 0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6:56.997"/>
    </inkml:context>
    <inkml:brush xml:id="br0">
      <inkml:brushProperty name="width" value="0.1" units="cm"/>
      <inkml:brushProperty name="height" value="0.1" units="cm"/>
      <inkml:brushProperty name="color" value="#FFC114"/>
    </inkml:brush>
  </inkml:definitions>
  <inkml:trace contextRef="#ctx0" brushRef="#br0">23 18 8001 0 0,'0'0'1882'0'0,"-4"-3"-1315"0"0,-15-11 3693 0 0,72 31-3722 0 0,176 56-13 0 0,-201-64-380 0 0,0-2 0 0 0,1 0 0 0 0,0-2 1 0 0,49 2-1 0 0,-35-5 12 0 0,1240 45 2851 0 0,-726-45-841 0 0,-551-2-192 0 0,-47-25-8591 0 0,33 21 4783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6:57.326"/>
    </inkml:context>
    <inkml:brush xml:id="br0">
      <inkml:brushProperty name="width" value="0.1" units="cm"/>
      <inkml:brushProperty name="height" value="0.1" units="cm"/>
      <inkml:brushProperty name="color" value="#FFC114"/>
    </inkml:brush>
  </inkml:definitions>
  <inkml:trace contextRef="#ctx0" brushRef="#br0">107 74 8497 0 0,'0'0'2048'0'0,"-1"-10"-1357"0"0,0-27 73 0 0,0 28 2727 0 0,12-8-174 0 0,11 27-2990 0 0,65 34-32 0 0,-65-33 1060 0 0,-6 20-1179 0 0,44 96-54 0 0,-47-96-142 0 0,-16-5-66 0 0,-4 8-101 0 0,-13 36 0 0 0,18-65 106 0 0,-1 0 0 0 0,1 0 0 0 0,-1 0 1 0 0,0-1-1 0 0,0 1 0 0 0,0-1 1 0 0,0 0-1 0 0,-1 0 0 0 0,0 0 1 0 0,0 0-1 0 0,0 0 0 0 0,0-1 1 0 0,-1 0-1 0 0,1 0 0 0 0,-1 0 0 0 0,-10 4 1 0 0,-4 4-367 0 0,-116 62-3066 0 0,56-39 1211 0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03.371"/>
    </inkml:context>
    <inkml:brush xml:id="br0">
      <inkml:brushProperty name="width" value="0.1" units="cm"/>
      <inkml:brushProperty name="height" value="0.1" units="cm"/>
      <inkml:brushProperty name="color" value="#FFC114"/>
    </inkml:brush>
  </inkml:definitions>
  <inkml:trace contextRef="#ctx0" brushRef="#br0">1315 175 5420 0 0,'42'-29'226'0'0,"-15"11"496"0"0,46-40 1 0 0,-65 51-474 0 0,0 1 0 0 0,0 0 0 0 0,0 1 1 0 0,14-7-1 0 0,-12 7 729 0 0,-1 0 0 0 0,17-12 1 0 0,-29 16-709 0 0,0 0 0 0 0,0 0 0 0 0,0 0 1 0 0,0 1-1 0 0,0 0 0 0 0,0-1 0 0 0,0 1 1 0 0,-5 1-1 0 0,-59-2-12 0 0,11 0 102 0 0,-73 7 0 0 0,93-1-157 0 0,0 0-1 0 0,1 3 1 0 0,-1 1-1 0 0,2 1 1 0 0,-60 27-1 0 0,40-8 54 0 0,1 2 0 0 0,1 3 0 0 0,3 1 0 0 0,0 3 1 0 0,-85 88-1 0 0,57-41 113 0 0,5 2 0 0 0,-82 129 0 0 0,109-146-218 0 0,3 2 0 0 0,4 1-1 0 0,2 3 1 0 0,4 0 0 0 0,3 2 0 0 0,-35 155-1 0 0,55-173-89 0 0,2 0 0 0 0,3 1 0 0 0,5 94 0 0 0,8-48 69 0 0,26 119 1 0 0,-20-153-54 0 0,40 116 0 0 0,-37-144 17 0 0,1-1 0 0 0,2 0 0 0 0,43 65 0 0 0,-43-79 25 0 0,0 0 0 0 0,2-2-1 0 0,1 0 1 0 0,1-2 0 0 0,49 41-1 0 0,-35-40-78 0 0,0-1 0 0 0,2-3 0 0 0,0-1 0 0 0,2-2 0 0 0,0-1 0 0 0,1-3-1 0 0,1-2 1 0 0,0-1 0 0 0,1-3 0 0 0,83 8 0 0 0,-47-12-42 0 0,0-3 1 0 0,1-4-1 0 0,-1-4 0 0 0,83-15 1 0 0,-69 2 21 0 0,0-4 0 0 0,-2-4-1 0 0,97-41 1 0 0,-119 36-26 0 0,-2-4-1 0 0,-1-2 0 0 0,-2-3 1 0 0,-1-3-1 0 0,-3-3 0 0 0,-1-3 1 0 0,87-90-1 0 0,373-487-138 0 0,-455 536 137 0 0,78-140-1 0 0,-118 179 13 0 0,-3-1 1 0 0,-1-1-1 0 0,-4 0 0 0 0,23-96 0 0 0,-33 99-58 0 0,-2 0 0 0 0,-2-1 0 0 0,-3 0 0 0 0,-2 0 0 0 0,-2 0 0 0 0,-3 1 0 0 0,-1-1 0 0 0,-3 1 0 0 0,-2 0 0 0 0,-2 1-1 0 0,-2 1 1 0 0,-3 0 0 0 0,-1 1 0 0 0,-2 1 0 0 0,-3 0 0 0 0,-1 2 0 0 0,-61-79 0 0 0,71 105 53 0 0,-1 0-1 0 0,0 1 1 0 0,-2 1 0 0 0,1 1 0 0 0,-36-24-1 0 0,43 34 0 0 0,1-1 0 0 0,-1 2 0 0 0,0-1 0 0 0,-1 1-1 0 0,1 1 1 0 0,-1 0 0 0 0,1 0 0 0 0,-1 1 0 0 0,0 0-1 0 0,0 1 1 0 0,0 0 0 0 0,0 1 0 0 0,0 0-1 0 0,-15 3 1 0 0,17-1-4 0 0,0 0-1 0 0,0 0 1 0 0,0 1-1 0 0,0 1 1 0 0,-10 5-1 0 0,15-8 4 0 0,1 1 1 0 0,0 0-1 0 0,0 0 0 0 0,0 0 0 0 0,0 0 1 0 0,0 1-1 0 0,0-1 0 0 0,0 1 0 0 0,1 0 1 0 0,-1-1-1 0 0,1 1 0 0 0,0 0 0 0 0,0 1 1 0 0,0-1-1 0 0,0 0 0 0 0,-1 4 0 0 0,3-7 5 0 0,0 0 0 0 0,0 0 0 0 0,0 0-1 0 0,0 0 1 0 0,0 1 0 0 0,-1-1 0 0 0,1 0 0 0 0,0 0-1 0 0,0 0 1 0 0,0 0 0 0 0,0 0 0 0 0,0 1 0 0 0,0-1-1 0 0,0 0 1 0 0,0 0 0 0 0,0 0 0 0 0,0 0 0 0 0,0 1-1 0 0,0-1 1 0 0,0 0 0 0 0,0 0 0 0 0,0 0 0 0 0,0 0-1 0 0,0 1 1 0 0,0-1 0 0 0,0 0 0 0 0,0 0 0 0 0,0 0 0 0 0,0 0-1 0 0,0 0 1 0 0,0 1 0 0 0,0-1 0 0 0,0 0 0 0 0,1 0-1 0 0,-1 0 1 0 0,0 0 0 0 0,0 0 0 0 0,0 1 0 0 0,0-1-1 0 0,0 0 1 0 0,0 0 0 0 0,1 0 0 0 0,-1 0 0 0 0,0 0-1 0 0,0 0 1 0 0,0 0 0 0 0,0 0 0 0 0,0 0 0 0 0,1 0-1 0 0,-1 0 1 0 0,0 0 0 0 0,0 1 0 0 0,0-1 0 0 0,0 0-1 0 0,1 0 1 0 0,-1 0 0 0 0,0 0 0 0 0,0 0 0 0 0,0 0-1 0 0,0-1 1 0 0,0 1 0 0 0,1 0 0 0 0,-1 0 0 0 0,0 0-1 0 0,0 0 1 0 0,0 0 0 0 0,13-8-876 0 0,-6 5-1367 0 0,-14 13-2008 0 0,-2 6 1312 0 0,3-3 1327 0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03.789"/>
    </inkml:context>
    <inkml:brush xml:id="br0">
      <inkml:brushProperty name="width" value="0.1" units="cm"/>
      <inkml:brushProperty name="height" value="0.1" units="cm"/>
      <inkml:brushProperty name="color" value="#FFC114"/>
    </inkml:brush>
  </inkml:definitions>
  <inkml:trace contextRef="#ctx0" brushRef="#br0">18 760 7873 0 0,'-2'-2'122'0'0,"1"1"1"0"0,-1-1 0 0 0,1 0 0 0 0,-1 0-1 0 0,1 1 1 0 0,0-1 0 0 0,0 0 0 0 0,0 0-1 0 0,0 0 1 0 0,0 0 0 0 0,0 0 0 0 0,0 0-1 0 0,1 0 1 0 0,-1-1 0 0 0,1 1-1 0 0,0 0 1 0 0,-1 0 0 0 0,1 0 0 0 0,0-1-1 0 0,0 1 1 0 0,0 0 0 0 0,1-3 0 0 0,-1 5-113 0 0,0 0 1 0 0,0 1-1 0 0,0-1 1 0 0,0 0-1 0 0,0 0 1 0 0,0 0-1 0 0,0 0 1 0 0,1 0-1 0 0,-1 0 1 0 0,0 0-1 0 0,0 0 1 0 0,0 1 0 0 0,0-1-1 0 0,0 0 1 0 0,0 0-1 0 0,0 0 1 0 0,0 0-1 0 0,0 0 1 0 0,0 0-1 0 0,1 0 1 0 0,-1 0-1 0 0,0 0 1 0 0,0 0-1 0 0,0 0 1 0 0,0 0-1 0 0,0 0 1 0 0,0 0 0 0 0,0 0-1 0 0,0 0 1 0 0,1 0-1 0 0,-1 0 1 0 0,0 0-1 0 0,0 0 1 0 0,0 0-1 0 0,0 0 1 0 0,0 0-1 0 0,0 0 1 0 0,0 0-1 0 0,1 0 1 0 0,-1 0-1 0 0,0 0 1 0 0,0 0-1 0 0,0 0 1 0 0,0 0 0 0 0,0 0-1 0 0,0 0 1 0 0,0 0-1 0 0,0 0 1 0 0,1 0-1 0 0,-1 0 1 0 0,0 0-1 0 0,0 0 1 0 0,0-1-1 0 0,0 1 1 0 0,0 0-1 0 0,0 0 1 0 0,0 0-1 0 0,0 0 1 0 0,0 0-1 0 0,3 3 249 0 0,-1-9 1772 0 0,37-277-1905 0 0,-31 211 44 0 0,4-1 1 0 0,2 1 0 0 0,26-73-1 0 0,-38 140 815 0 0,32-5-876 0 0,105-30 29 0 0,-134 38-123 0 0,0 1-1 0 0,0-1 1 0 0,1 1 0 0 0,-1 0 0 0 0,1 0 0 0 0,-1 1-1 0 0,0-1 1 0 0,1 1 0 0 0,10 1 0 0 0,111 11 169 0 0,-111-9-122 0 0,0 0 0 0 0,-1 1 0 0 0,0 1 0 0 0,1 0 0 0 0,18 10 1 0 0,-7-3 56 0 0,31 14 235 0 0,-2 3 0 0 0,97 65 0 0 0,-72-33-156 0 0,77 72-1 0 0,-113-93-410 0 0,-17-16-675 0 0,-1 1 1 0 0,30 36-1 0 0,-28-27-769 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05"/>
    </inkml:context>
    <inkml:brush xml:id="br0">
      <inkml:brushProperty name="width" value="0.1" units="cm"/>
      <inkml:brushProperty name="height" value="0.1" units="cm"/>
      <inkml:brushProperty name="color" value="#FFC114"/>
    </inkml:brush>
  </inkml:definitions>
  <inkml:trace contextRef="#ctx0" brushRef="#br0">8 924 8201 0 0,'3'-31'375'0'0,"-3"20"215"0"0,1 0 1 0 0,1 0-1 0 0,3-17 1 0 0,-4 27-555 0 0,-1 0 1 0 0,0 1-1 0 0,0-1 1 0 0,0 0-1 0 0,1 0 1 0 0,-1 1-1 0 0,0-1 1 0 0,1 0-1 0 0,-1 1 1 0 0,0-1-1 0 0,1 0 1 0 0,-1 1-1 0 0,1-1 1 0 0,-1 1-1 0 0,1-1 1 0 0,0 0-1 0 0,-1 1 1 0 0,1-1-1 0 0,-1 1 1 0 0,1 0-1 0 0,0-1 1 0 0,-1 1-1 0 0,1 0 1 0 0,0-1-1 0 0,0 1 1 0 0,-1 0-1 0 0,1 0 1 0 0,0-1-1 0 0,0 1 1 0 0,-1 0-1 0 0,1 0 1 0 0,0 0-1 0 0,0 0 1 0 0,0 0-1 0 0,-1 0 1 0 0,1 0-1 0 0,0 1 1 0 0,0-1-1 0 0,-1 0 1 0 0,1 0-1 0 0,0 0 1 0 0,0 1-1 0 0,-1-1 1 0 0,1 0-1 0 0,0 1 1 0 0,-1-1-1 0 0,1 1 1 0 0,0-1-1 0 0,0 1 1 0 0,5 4-37 0 0,-1-1 0 0 0,0 1-1 0 0,1 0 1 0 0,4 6 0 0 0,-10-11 4 0 0,1 1 10 0 0,0 0 0 0 0,0 0 0 0 0,0 0 0 0 0,0 1 0 0 0,0-1 0 0 0,-1 0 0 0 0,1 0 0 0 0,0 1 0 0 0,-1-1 0 0 0,1 0 0 0 0,-1 1 0 0 0,1-1 0 0 0,-1 2 0 0 0,-4-1 398 0 0,-8-9-48 0 0,8 2-339 0 0,0 0 1 0 0,0 0-1 0 0,1-1 1 0 0,0 1-1 0 0,0-1 1 0 0,1 0-1 0 0,-1 1 0 0 0,1-1 1 0 0,0 0-1 0 0,-1-7 1 0 0,0 1-19 0 0,-9-38 9 0 0,2 0 1 0 0,2-1 0 0 0,2 0-1 0 0,2-79 1 0 0,5 87-13 0 0,1 0 0 0 0,2 0 0 0 0,2 1 1 0 0,1 0-1 0 0,3 0 0 0 0,1 1 0 0 0,18-41 0 0 0,-27 77 2 0 0,0 0 0 0 0,0 0 1 0 0,1 0-1 0 0,0 1 0 0 0,0-1 0 0 0,0 1 0 0 0,0 0 0 0 0,1 0 0 0 0,-1 0 0 0 0,1 0 0 0 0,0 0 0 0 0,1 1 0 0 0,5-5 1 0 0,-6 7-2 0 0,0-1 1 0 0,0 0 0 0 0,0 1 0 0 0,1 0-1 0 0,-1 0 1 0 0,0 0 0 0 0,0 0 0 0 0,1 1-1 0 0,-1 0 1 0 0,0 0 0 0 0,1 0 0 0 0,-1 0-1 0 0,0 1 1 0 0,1-1 0 0 0,-1 1-1 0 0,0 0 1 0 0,5 2 0 0 0,-4-1-5 0 0,0 0 0 0 0,0 0 1 0 0,-1 1-1 0 0,1-1 0 0 0,-1 1 0 0 0,1 0 1 0 0,-1 0-1 0 0,0 1 0 0 0,0-1 0 0 0,0 1 0 0 0,0 0 1 0 0,3 6-1 0 0,4 5-1 0 0,-1 2 0 0 0,10 19 0 0 0,-12-20 0 0 0,0 0-1 0 0,16 20 1 0 0,0-4 14 0 0,-15-19-32 0 0,1 0-1 0 0,21 21 1 0 0,-30-33 13 0 0,-1-1 0 0 0,1 1 0 0 0,0-1 0 0 0,-1 1 0 0 0,1-1 0 0 0,0 1 0 0 0,-1 0 0 0 0,1-1 1 0 0,-1 1-1 0 0,1 0 0 0 0,-1-1 0 0 0,1 1 0 0 0,-1 0 0 0 0,1 0 0 0 0,-1-1 0 0 0,0 1 0 0 0,1 0 0 0 0,-1 0 0 0 0,0 0 0 0 0,0 1 0 0 0,0-2 2 0 0,-1 1 1 0 0,0-1-1 0 0,1 1 0 0 0,-1-1 0 0 0,0 1 1 0 0,0-1-1 0 0,1 1 0 0 0,-1-1 0 0 0,0 0 1 0 0,0 1-1 0 0,0-1 0 0 0,0 0 0 0 0,0 0 1 0 0,1 0-1 0 0,-1 1 0 0 0,-1-1 0 0 0,-12 2 38 0 0,2 0-12 0 0,1 1 0 0 0,-1 0 0 0 0,1 1 0 0 0,-11 4-1 0 0,19-6-18 0 0,0-1 0 0 0,0 1 0 0 0,0 0-1 0 0,0-1 1 0 0,1 1 0 0 0,-1 1 0 0 0,1-1-1 0 0,0 0 1 0 0,-1 0 0 0 0,1 1 0 0 0,0 0-1 0 0,1-1 1 0 0,-1 1 0 0 0,0 0 0 0 0,1 0-1 0 0,-1 0 1 0 0,1 0 0 0 0,0 0 0 0 0,-1 4-1 0 0,1-3-1 0 0,-1 0-1 0 0,1-1 0 0 0,-1 1 1 0 0,0-1-1 0 0,0 1 0 0 0,0-1 1 0 0,-3 4-1 0 0,2-4-3 0 0,1 0 0 0 0,0 0 1 0 0,0 0-1 0 0,1 0 0 0 0,-1 0 0 0 0,1 1 1 0 0,-1-1-1 0 0,0 4 0 0 0,-5 12-13 0 0,7-18 13 0 0,-1 0 1 0 0,0 0-1 0 0,0 0 0 0 0,1 1 0 0 0,-1-1 0 0 0,1 0 0 0 0,-1 0 1 0 0,1 1-1 0 0,0-1 0 0 0,-1 0 0 0 0,1 1 0 0 0,0-1 0 0 0,0 1 1 0 0,0-1-1 0 0,0 0 0 0 0,0 1 0 0 0,0-1 0 0 0,1 0 0 0 0,-1 1 0 0 0,1 1 1 0 0,3-4 31 0 0,-2 0-28 0 0,-1 1 0 0 0,1-1 0 0 0,-1 1-1 0 0,0-1 1 0 0,1 1 0 0 0,-1 0 0 0 0,1 0 0 0 0,-1-1-1 0 0,1 1 1 0 0,-1 0 0 0 0,1 1 0 0 0,-1-1-1 0 0,1 0 1 0 0,-1 0 0 0 0,1 1 0 0 0,-1-1 0 0 0,3 1-1 0 0,23 14-43 0 0,0-2-1 0 0,54 19 1 0 0,-56-24 25 0 0,1 2 0 0 0,-1 1-1 0 0,-1 1 1 0 0,28 18 0 0 0,-48-27 15 0 0,0 0 0 0 0,0 0 0 0 0,0 0 0 0 0,-1 1 0 0 0,1-1-1 0 0,-1 1 1 0 0,0 0 0 0 0,0 0 0 0 0,0 1 0 0 0,0-1 0 0 0,-1 0 0 0 0,0 1 0 0 0,0 0 0 0 0,0-1 0 0 0,-1 1 0 0 0,1 0-1 0 0,-1 0 1 0 0,0 0 0 0 0,0 5 0 0 0,-1-3 2 0 0,0-1 0 0 0,-1 0 0 0 0,1 1 0 0 0,-2-1 0 0 0,1 0 0 0 0,0 0-1 0 0,-1 1 1 0 0,-1-1 0 0 0,1 0 0 0 0,-1-1 0 0 0,0 1 0 0 0,0 0 0 0 0,0-1 0 0 0,-8 10 0 0 0,3-5 7 0 0,-1-1 0 0 0,-1 1 1 0 0,1-2-1 0 0,-1 1 0 0 0,-1-1 1 0 0,0-1-1 0 0,0 0 0 0 0,0 0 1 0 0,-21 8-1 0 0,23-11-7 0 0,0-1 0 0 0,0-1-1 0 0,1 1 1 0 0,-1-2 0 0 0,-1 1 0 0 0,1-1-1 0 0,0 0 1 0 0,0-1 0 0 0,0 0 0 0 0,-1-1 0 0 0,1 0-1 0 0,0 0 1 0 0,0-1 0 0 0,-15-4 0 0 0,21 4-66 0 0,0 1 1 0 0,0-1 0 0 0,0 0 0 0 0,1 1-1 0 0,-1-1 1 0 0,0 0 0 0 0,1-1 0 0 0,-1 1 0 0 0,1 0-1 0 0,0-1 1 0 0,0 1 0 0 0,0-1 0 0 0,0 0-1 0 0,-1-3 1 0 0,-19-45-1968 0 0,19 42 1692 0 0,1 2 1 0 0,1 0 0 0 0,0 0 0 0 0,0 0 0 0 0,1 0 0 0 0,0 0-1 0 0,0 0 1 0 0,0 0 0 0 0,1 0 0 0 0,2-9 0 0 0,2 0-468 0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05.607"/>
    </inkml:context>
    <inkml:brush xml:id="br0">
      <inkml:brushProperty name="width" value="0.1" units="cm"/>
      <inkml:brushProperty name="height" value="0.1" units="cm"/>
      <inkml:brushProperty name="color" value="#FFC114"/>
    </inkml:brush>
  </inkml:definitions>
  <inkml:trace contextRef="#ctx0" brushRef="#br0">61 143 8101 0 0,'-7'-12'295'0'0,"7"11"-242"0"0,-1 0 0 0 0,1 0 0 0 0,-1 0 1 0 0,1 0-1 0 0,-1 0 0 0 0,0 0 0 0 0,1 0 0 0 0,-1 1 0 0 0,0-1 1 0 0,1 0-1 0 0,-1 0 0 0 0,0 1 0 0 0,0-1 0 0 0,0 0 0 0 0,0 1 1 0 0,0-1-1 0 0,0 1 0 0 0,0-1 0 0 0,0 1 0 0 0,0 0 0 0 0,-1-1 1 0 0,2 1 33 0 0,-1 0 1 0 0,1 0 0 0 0,-1 0-1 0 0,0 0 1 0 0,1 0 0 0 0,-1 0 0 0 0,1 0-1 0 0,-1 0 1 0 0,0 0 0 0 0,1 0-1 0 0,-1 0 1 0 0,1 0 0 0 0,-1 0 0 0 0,1 1-1 0 0,-1-1 1 0 0,1 0 0 0 0,-1 1-1 0 0,1-1 1 0 0,-1 0 0 0 0,1 1 0 0 0,-1-1-1 0 0,1 0 1 0 0,-1 1 0 0 0,1-1-1 0 0,0 1 1 0 0,-1-1 0 0 0,1 1 0 0 0,0-1-1 0 0,-1 1 1 0 0,1 0 0 0 0,-10 25 589 0 0,1 36-424 0 0,9-62-232 0 0,-1 25 84 0 0,0-1 1 0 0,2 1-1 0 0,1-1 1 0 0,1 1-1 0 0,0-1 1 0 0,9 25-1 0 0,-8-34-104 0 0,0 0 1 0 0,2 0-1 0 0,0-1 0 0 0,0 0 0 0 0,2 0 0 0 0,0-1 0 0 0,0 0 0 0 0,1 0 0 0 0,0-1 1 0 0,20 20-1 0 0,-28-31-19 0 0,1 1 0 0 0,0-1 0 0 0,0 1 0 0 0,-1-1 0 0 0,1 0 1 0 0,0 0-1 0 0,0 0 0 0 0,0 0 0 0 0,0 0 0 0 0,1 0 0 0 0,-1 0 0 0 0,0-1 1 0 0,0 1-1 0 0,0-1 0 0 0,1 0 0 0 0,-1 1 0 0 0,0-1 0 0 0,0 0 1 0 0,1 0-1 0 0,-1 0 0 0 0,0-1 0 0 0,0 1 0 0 0,1-1 0 0 0,-1 1 1 0 0,0-1-1 0 0,0 0 0 0 0,0 1 0 0 0,0-1 0 0 0,0 0 0 0 0,0-1 0 0 0,0 1 1 0 0,0 0-1 0 0,0 0 0 0 0,0-1 0 0 0,2-2 0 0 0,5-5-216 0 0,0-1-1 0 0,0 0 0 0 0,-1-1 1 0 0,12-21-1 0 0,-17 28 196 0 0,8-16-43 0 0,-1 0 1 0 0,-1 0 0 0 0,-1-1-1 0 0,-1 0 1 0 0,-1-1-1 0 0,0 1 1 0 0,3-31-1 0 0,-4 7 55 0 0,-2 0-1 0 0,-5-74 1 0 0,-3 96-14 0 0,-1 19 18 0 0,-1 14 2 0 0,2 2 70 0 0,1 0 1 0 0,0 0-1 0 0,1 1 1 0 0,0-1-1 0 0,1 1 0 0 0,0 0 1 0 0,1 0-1 0 0,0-1 0 0 0,2 1 1 0 0,-1 0-1 0 0,1 0 1 0 0,4 15-1 0 0,-3-18 0 0 0,1 0 1 0 0,0 0-1 0 0,1 0 0 0 0,0-1 1 0 0,1 0-1 0 0,0 0 0 0 0,0 0 1 0 0,1 0-1 0 0,0-1 0 0 0,0 0 1 0 0,1 0-1 0 0,0-1 0 0 0,0 0 1 0 0,1 0-1 0 0,16 11 0 0 0,-16-13-46 0 0,1 0 0 0 0,0 0 0 0 0,1-1 0 0 0,-1 0 0 0 0,1 0 0 0 0,0-1 0 0 0,-1 0 0 0 0,1-1 0 0 0,1 0 0 0 0,-1-1 0 0 0,0 0 0 0 0,0-1 0 0 0,0 0 0 0 0,1 0-1 0 0,19-4 1 0 0,-22 2-61 0 0,-1 0 0 0 0,1-1-1 0 0,0 0 1 0 0,-1 0 0 0 0,1 0-1 0 0,-1-1 1 0 0,0 0 0 0 0,0-1-1 0 0,0 1 1 0 0,-1-1 0 0 0,0 0-1 0 0,0-1 1 0 0,0 0 0 0 0,0 0-1 0 0,-1 0 1 0 0,0-1 0 0 0,-1 1-1 0 0,1-1 1 0 0,-1 0 0 0 0,4-10-1 0 0,-2 0-31 0 0,0-1-1 0 0,-1 1 1 0 0,-1-1 0 0 0,-1 0-1 0 0,0 0 1 0 0,0-25-1 0 0,-3 3 42 0 0,-9-73 0 0 0,9 112 49 0 0,-4-22 114 0 0,4 23-113 0 0,0 0 1 0 0,0 0-1 0 0,0 0 1 0 0,0 0-1 0 0,0 0 1 0 0,0 0-1 0 0,0 0 1 0 0,0 0-1 0 0,0-1 1 0 0,0 1-1 0 0,0 0 0 0 0,0 0 1 0 0,0 0-1 0 0,0 0 1 0 0,-1 0-1 0 0,1 0 1 0 0,0 0-1 0 0,0 0 1 0 0,0 0-1 0 0,0 0 1 0 0,0 0-1 0 0,0 0 0 0 0,0 0 1 0 0,0 0-1 0 0,0 0 1 0 0,0 0-1 0 0,0 0 1 0 0,0 0-1 0 0,0 0 1 0 0,0 0-1 0 0,0-1 1 0 0,0 1-1 0 0,0 0 0 0 0,-1 0 1 0 0,1 0-1 0 0,0 0 1 0 0,0 0-1 0 0,0 0 1 0 0,0 0-1 0 0,0 0 1 0 0,0 0-1 0 0,0 0 1 0 0,0 0-1 0 0,0 0 0 0 0,0 0 1 0 0,0 0-1 0 0,0 1 1 0 0,0-1-1 0 0,-1 0 1 0 0,1 0-1 0 0,0 0 1 0 0,0 0-1 0 0,0 0 1 0 0,0 0-1 0 0,0 0 0 0 0,0 0 1 0 0,0 0-1 0 0,0 0 1 0 0,0 0-1 0 0,0 0 1 0 0,0 0-1 0 0,0 0 1 0 0,0 0-1 0 0,0 0 1 0 0,0 0-1 0 0,0 0 0 0 0,0 0 1 0 0,0 1-1 0 0,-4 13 88 0 0,1 8 84 0 0,1 1-1 0 0,0 0 1 0 0,2 0-1 0 0,5 41 0 0 0,23 91 456 0 0,-23-135-654 0 0,0 0-1 0 0,1 0 0 0 0,2 0 0 0 0,0-1 0 0 0,1 0 0 0 0,0 0 0 0 0,2-1 0 0 0,17 22 0 0 0,-16-30-966 0 0,-12-10 939 0 0,0 0 0 0 0,1 0 0 0 0,-1 0 0 0 0,0 0-1 0 0,1 0 1 0 0,-1-1 0 0 0,1 1 0 0 0,-1 0 0 0 0,0 0-1 0 0,1 0 1 0 0,-1 0 0 0 0,0 0 0 0 0,1 0-1 0 0,-1-1 1 0 0,0 1 0 0 0,1 0 0 0 0,-1 0 0 0 0,0-1-1 0 0,1 1 1 0 0,-1 0 0 0 0,0 0 0 0 0,0-1-1 0 0,1 1 1 0 0,-1 0 0 0 0,0-1 0 0 0,0 1 0 0 0,0 0-1 0 0,1-1 1 0 0,-1 1 0 0 0,0 0 0 0 0,0-1-1 0 0,0 0 1 0 0,4-11-1141 0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05.931"/>
    </inkml:context>
    <inkml:brush xml:id="br0">
      <inkml:brushProperty name="width" value="0.1" units="cm"/>
      <inkml:brushProperty name="height" value="0.1" units="cm"/>
      <inkml:brushProperty name="color" value="#FFC114"/>
    </inkml:brush>
  </inkml:definitions>
  <inkml:trace contextRef="#ctx0" brushRef="#br0">91 20 8365 0 0,'-10'-3'-164'0'0,"1"6"60"0"0,1 1 20 0 0,-5 1 20 0 0,2 3-8 0 0,-3-3-4 0 0,7 3 8 0 0,-1-3-12 0 0,1 3 172 0 0,3-4-68 0 0,4 3-32 0 0,0 0-112 0 0,0-4-48 0 0,4 3 44 0 0,3-10-272 0 0,-1 8 40 0 0,7 0-172 0 0</inkml:trace>
  <inkml:trace contextRef="#ctx0" brushRef="#br0" timeOffset="1">371 8 7969 0 0,'4'-3'289'0'0,"1"-1"-43"0"0,-5 8 214 0 0,0-1-258 0 0,-1 0-1 0 0,1-1 1 0 0,0 1-1 0 0,1 0 1 0 0,-1 0-1 0 0,0 0 0 0 0,2 4 1 0 0,0 6 149 0 0,1 10 59 0 0,26 353 2678 0 0,-30-292-4368 0 0,14 93-1 0 0,-7-151 66 0 0,1-4-137 0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06.452"/>
    </inkml:context>
    <inkml:brush xml:id="br0">
      <inkml:brushProperty name="width" value="0.1" units="cm"/>
      <inkml:brushProperty name="height" value="0.1" units="cm"/>
      <inkml:brushProperty name="color" value="#FFC114"/>
    </inkml:brush>
  </inkml:definitions>
  <inkml:trace contextRef="#ctx0" brushRef="#br0">249 901 7741 0 0,'9'-17'278'0'0,"0"0"0"0"0,-2 0 0 0 0,0-1 0 0 0,5-22 0 0 0,-1 5 109 0 0,-8 23-256 0 0,0 0 0 0 0,0 1 0 0 0,-1-1 0 0 0,-1-1 0 0 0,0 1 1 0 0,-1-13-1 0 0,0 20-88 0 0,0 0 1 0 0,0 0 0 0 0,-1 1 0 0 0,0-1 0 0 0,0 0 0 0 0,0 0 0 0 0,0 0 0 0 0,-1 1 0 0 0,0-1 0 0 0,0 0-1 0 0,0 1 1 0 0,-1 0 0 0 0,1 0 0 0 0,-1-1 0 0 0,0 2 0 0 0,0-1 0 0 0,-7-6 0 0 0,7 8-36 0 0,0-1 0 0 0,-1 1-1 0 0,0-1 1 0 0,1 1 0 0 0,-1 1 0 0 0,0-1 0 0 0,0 0 0 0 0,0 1 0 0 0,0 0 0 0 0,-1 0 0 0 0,1 0 0 0 0,0 0 0 0 0,0 1 0 0 0,-1-1-1 0 0,-4 1 1 0 0,1 1 17 0 0,-1 1 0 0 0,0 0 0 0 0,0 0 0 0 0,1 1 0 0 0,-1 0 0 0 0,-9 4-1 0 0,8-2 51 0 0,0 0-1 0 0,0 0 1 0 0,1 0-1 0 0,0 1 1 0 0,0 1-1 0 0,0 0 1 0 0,1 0-1 0 0,0 0 0 0 0,0 1 1 0 0,1 0-1 0 0,-11 16 1 0 0,14-17-21 0 0,1-1 1 0 0,-1 1 0 0 0,1 0-1 0 0,1 0 1 0 0,-1 0 0 0 0,1 0-1 0 0,0 1 1 0 0,1-1 0 0 0,0 1 0 0 0,0-1-1 0 0,1 1 1 0 0,-1-1 0 0 0,2 1-1 0 0,-1-1 1 0 0,1 1 0 0 0,0-1-1 0 0,4 14 1 0 0,-4-17-14 0 0,1 0 1 0 0,-1 0-1 0 0,1 0 0 0 0,0 0 1 0 0,0 0-1 0 0,0 0 0 0 0,0 0 1 0 0,1-1-1 0 0,-1 1 0 0 0,1-1 1 0 0,0 1-1 0 0,0-1 0 0 0,1 0 1 0 0,-1 0-1 0 0,1-1 0 0 0,4 4 1 0 0,-2-3-15 0 0,0-1 0 0 0,0 1 0 0 0,0-1 0 0 0,0-1 0 0 0,0 1 1 0 0,0-1-1 0 0,0 0 0 0 0,1 0 0 0 0,-1-1 0 0 0,9 0 0 0 0,3-2-20 0 0,0 0 0 0 0,0-1-1 0 0,-1-1 1 0 0,1-1-1 0 0,-1 0 1 0 0,0-1-1 0 0,16-9 1 0 0,-16 6-26 0 0,-1 0 1 0 0,-1 0-1 0 0,0-2 0 0 0,0 0 1 0 0,-1 0-1 0 0,-1-2 1 0 0,0 0-1 0 0,12-15 0 0 0,-16 17 7 0 0,0-1 0 0 0,-1 0-1 0 0,-1 0 1 0 0,0 0 0 0 0,-1-1-1 0 0,0 0 1 0 0,-1-1 0 0 0,0 1-1 0 0,-1-1 1 0 0,4-26 0 0 0,-5-3-7 0 0,-1 0 0 0 0,-3 0 1 0 0,-6-49-1 0 0,-29-127 57 0 0,32 192 24 0 0,3 17-22 0 0,-1-1-1 0 0,0 1 1 0 0,-1-1-1 0 0,0 1 1 0 0,0 0 0 0 0,-1 0-1 0 0,-7-14 1 0 0,10 24-37 0 0,1 0 0 0 0,0 0 0 0 0,0 0 0 0 0,0-1 0 0 0,0 1 0 0 0,-1 0 0 0 0,1 0 0 0 0,0 0 0 0 0,0 0 0 0 0,0 0 0 0 0,-1 0 0 0 0,1 0 0 0 0,0 0 0 0 0,0 0 0 0 0,-1 0 0 0 0,1 0 0 0 0,0 0 0 0 0,0 0 0 0 0,0 0 0 0 0,-1 0 0 0 0,1 0 0 0 0,0 0 0 0 0,0 0 0 0 0,0 0 0 0 0,-1 0 0 0 0,1 1 0 0 0,0-1 0 0 0,0 0 0 0 0,0 0 0 0 0,0 0 0 0 0,-1 0 0 0 0,1 0 0 0 0,0 0 0 0 0,0 1 0 0 0,0-1 0 0 0,0 0 0 0 0,0 0 0 0 0,-1 0 0 0 0,1 0 0 0 0,0 1 0 0 0,0-1 0 0 0,0 0 0 0 0,0 0 0 0 0,0 0 0 0 0,0 1 0 0 0,0-1 0 0 0,0 0 0 0 0,0 0 0 0 0,0 0 0 0 0,0 1 0 0 0,0-1 0 0 0,0 0 0 0 0,-5 14 57 0 0,5-13-53 0 0,-7 26 159 0 0,3 0 0 0 0,0 0 0 0 0,1 0 0 0 0,2 0 0 0 0,1 1-1 0 0,1-1 1 0 0,6 37 0 0 0,0-24 380 0 0,1 0-1 0 0,27 74 0 0 0,41 71 1411 0 0,54 83 375 0 0,-130-268-2330 0 0,7 15-119 0 0,1-1 0 0 0,1 0 0 0 0,0 0 1 0 0,0-1-1 0 0,1 0 0 0 0,12 11 0 0 0,-21-23-31 0 0,0 0 0 0 0,0-1 0 0 0,0 1-1 0 0,0-1 1 0 0,-1 1 0 0 0,1 0 0 0 0,0-1 0 0 0,0 0-1 0 0,1 1 1 0 0,-1-1 0 0 0,0 0 0 0 0,0 1 0 0 0,0-1-1 0 0,0 0 1 0 0,0 0 0 0 0,0 0 0 0 0,0 0-1 0 0,0 0 1 0 0,0 0 0 0 0,1 0 0 0 0,-1 0 0 0 0,0-1-1 0 0,0 1 1 0 0,0 0 0 0 0,0-1 0 0 0,0 1 0 0 0,0-1-1 0 0,0 1 1 0 0,0-1 0 0 0,0 1 0 0 0,0-1 0 0 0,-1 0-1 0 0,2 0 1 0 0,6-9-2070 0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08.987"/>
    </inkml:context>
    <inkml:brush xml:id="br0">
      <inkml:brushProperty name="width" value="0.1" units="cm"/>
      <inkml:brushProperty name="height" value="0.1" units="cm"/>
      <inkml:brushProperty name="color" value="#FFC114"/>
    </inkml:brush>
  </inkml:definitions>
  <inkml:trace contextRef="#ctx0" brushRef="#br0">1 408 9097 0 0,'0'-7'59'0'0,"-1"-13"543"0"0,2-1 0 0 0,6-38 0 0 0,-6 53-480 0 0,1-1 1 0 0,0 1-1 0 0,0-1 1 0 0,1 1-1 0 0,0 0 1 0 0,0 0-1 0 0,0 0 1 0 0,1 0-1 0 0,0 1 0 0 0,0-1 1 0 0,0 1-1 0 0,8-8 1 0 0,-2 5-50 0 0,0 0 0 0 0,1 0 0 0 0,0 1 0 0 0,0 0 0 0 0,0 1 0 0 0,1 1-1 0 0,13-6 1 0 0,-18 9 22 0 0,0 0 0 0 0,-1 0-1 0 0,1 0 1 0 0,0 1 0 0 0,0 0-1 0 0,0 0 1 0 0,0 1 0 0 0,0 0-1 0 0,0 0 1 0 0,0 1 0 0 0,0 0-1 0 0,0 0 1 0 0,0 0 0 0 0,11 4-1 0 0,-14-2-40 0 0,1 0 1 0 0,-1 0-1 0 0,1 0 0 0 0,-1 0 0 0 0,0 1 0 0 0,0 0 0 0 0,-1-1 0 0 0,1 1 0 0 0,-1 1 0 0 0,1-1 0 0 0,-1 0 0 0 0,4 9 1 0 0,-1 0 24 0 0,1 1 1 0 0,-2 0 0 0 0,6 17 0 0 0,-7-15-28 0 0,-1-1 1 0 0,-1 1-1 0 0,0 0 1 0 0,-1-1-1 0 0,-1 1 0 0 0,-2 26 1 0 0,0-31-24 0 0,1 0 1 0 0,-1 0 0 0 0,-1-1 0 0 0,0 1 0 0 0,0-1 0 0 0,-1 0 0 0 0,-1 0 0 0 0,1 0 0 0 0,-2 0 0 0 0,-9 13-1 0 0,15-23-26 0 0,0 1 0 0 0,0-1 0 0 0,0 0 0 0 0,-1 1 0 0 0,1-1 0 0 0,0 0 0 0 0,0 1 0 0 0,-1-1 0 0 0,1 0 0 0 0,0 0 0 0 0,0 1 0 0 0,-1-1 0 0 0,1 0 0 0 0,0 0 0 0 0,-1 0 0 0 0,1 0 0 0 0,0 1 0 0 0,-1-1-1 0 0,1 0 1 0 0,0 0 0 0 0,-1 0 0 0 0,1 0 0 0 0,0 0 0 0 0,-1 0 0 0 0,1 0 0 0 0,0 0 0 0 0,-1 0 0 0 0,1 0 0 0 0,0 0 0 0 0,-1 0 0 0 0,1 0 0 0 0,-1 0 0 0 0,1 0 0 0 0,0 0 0 0 0,-1 0 0 0 0,1 0-1 0 0,0-1 1 0 0,-1 1 0 0 0,1 0 0 0 0,-9-16 29 0 0,8 9-33 0 0,-1 1 1 0 0,1 0-1 0 0,0 0 0 0 0,0-9 0 0 0,3 3-3 0 0,1-1 0 0 0,-1 1-1 0 0,2 0 1 0 0,0 0 0 0 0,0 0 0 0 0,1 1 0 0 0,1-1 0 0 0,0 1 0 0 0,9-13-1 0 0,10-12 3 0 0,39-40 0 0 0,-38 46-15 0 0,50-43 0 0 0,-65 64 14 0 0,0 1 0 0 0,1 0 0 0 0,-1 0 0 0 0,2 1 0 0 0,-1 1-1 0 0,1 0 1 0 0,-1 1 0 0 0,20-6 0 0 0,-27 10 1 0 0,1 0 0 0 0,0 0 0 0 0,0 0 0 0 0,0 1 0 0 0,0-1 0 0 0,0 2 0 0 0,0-1 0 0 0,0 1-1 0 0,0-1 1 0 0,0 2 0 0 0,0-1 0 0 0,-1 1 0 0 0,1 0 0 0 0,-1 0 0 0 0,9 4 0 0 0,-9-3 7 0 0,-1 0-1 0 0,0 0 1 0 0,0 1 0 0 0,0 0-1 0 0,0-1 1 0 0,0 1 0 0 0,-1 1-1 0 0,1-1 1 0 0,-1 0-1 0 0,0 1 1 0 0,-1 0 0 0 0,1-1-1 0 0,-1 1 1 0 0,0 0 0 0 0,0 1-1 0 0,-1-1 1 0 0,2 7-1 0 0,0-2 8 0 0,-1 1-1 0 0,0-1 1 0 0,-1 0-1 0 0,0 1 1 0 0,-1-1-1 0 0,0 1 1 0 0,0-1-1 0 0,-1 0 1 0 0,-1 1-1 0 0,0-1 1 0 0,0 0-1 0 0,-1 0 0 0 0,0 0 1 0 0,-1 0-1 0 0,-8 16 1 0 0,7-19 41 0 0,3-8-21 0 0,5-16-15 0 0,11-26-49 0 0,-3 13 10 0 0,2 1 0 0 0,1 0 1 0 0,32-49-1 0 0,-36 65 20 0 0,0 0 0 0 0,0 0 0 0 0,1 1 0 0 0,0 1 0 0 0,1 0 0 0 0,1 0 0 0 0,0 1 0 0 0,0 1 0 0 0,21-11 0 0 0,-31 18 0 0 0,0 1 1 0 0,0-1-1 0 0,0 1 1 0 0,0 0-1 0 0,1 0 1 0 0,-1 0-1 0 0,0 0 1 0 0,1 1-1 0 0,-1-1 1 0 0,0 1-1 0 0,1 0 1 0 0,-1 0-1 0 0,1 0 1 0 0,-1 0-1 0 0,0 1 1 0 0,1 0-1 0 0,-1-1 1 0 0,0 1-1 0 0,1 0 1 0 0,-1 0-1 0 0,0 1 1 0 0,0-1-1 0 0,0 1 1 0 0,0 0-1 0 0,0-1 1 0 0,0 1-1 0 0,-1 0 1 0 0,1 1-1 0 0,2 2 1 0 0,1 2 9 0 0,-1-1 1 0 0,0 1 0 0 0,0 0-1 0 0,-1 1 1 0 0,0-1 0 0 0,0 1-1 0 0,-1 0 1 0 0,0 0 0 0 0,-1 0-1 0 0,4 16 1 0 0,15 148 336 0 0,-16-129-254 0 0,-2-19-215 0 0,1 0 0 0 0,10 28 0 0 0,-14-51-20 0 0,0 0 0 0 0,0 0 0 0 0,1-1 0 0 0,-1 1 0 0 0,0 0 0 0 0,0 0 0 0 0,1 0 0 0 0,-1-1 0 0 0,0 1 0 0 0,1 0 0 0 0,-1 0 0 0 0,1-1 0 0 0,-1 1 0 0 0,1 0 0 0 0,-1-1 0 0 0,1 1 0 0 0,-1-1 0 0 0,1 1 0 0 0,0-1 0 0 0,-1 1 0 0 0,1-1 0 0 0,0 1 0 0 0,-1-1 0 0 0,1 1 0 0 0,0-1 0 0 0,0 0 0 0 0,0 0 0 0 0,-1 1 0 0 0,1-1 0 0 0,0 0 0 0 0,0 0 0 0 0,0 0 0 0 0,-1 0 0 0 0,1 0 0 0 0,0 0 0 0 0,0 0 0 0 0,0 0 0 0 0,1 0 0 0 0,5-4-1419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38.205"/>
    </inkml:context>
    <inkml:brush xml:id="br0">
      <inkml:brushProperty name="width" value="0.1" units="cm"/>
      <inkml:brushProperty name="height" value="0.1" units="cm"/>
      <inkml:brushProperty name="color" value="#E71224"/>
    </inkml:brush>
  </inkml:definitions>
  <inkml:trace contextRef="#ctx0" brushRef="#br0">190 97 8365 0 0,'-1'-6'-76'0'0,"-1"-3"11"0"0,0 1-1 0 0,0 0 1 0 0,-1-1-1 0 0,-7-13 1 0 0,9 19 85 0 0,-1 1 0 0 0,0-1 0 0 0,0 1 0 0 0,0 0 0 0 0,0-1 0 0 0,0 1 0 0 0,0 0 1 0 0,0 0-1 0 0,-1 1 0 0 0,1-1 0 0 0,-1 0 0 0 0,1 1 0 0 0,-1 0 0 0 0,0-1 0 0 0,0 1 0 0 0,1 0 0 0 0,-1 1 0 0 0,-4-2 0 0 0,5 2-18 0 0,-1 0-1 0 0,1 0 0 0 0,-1 0 0 0 0,1 0 1 0 0,-1 1-1 0 0,1-1 0 0 0,0 1 0 0 0,-1-1 1 0 0,1 1-1 0 0,0 0 0 0 0,0 0 0 0 0,0 0 1 0 0,-1 0-1 0 0,1 0 0 0 0,0 1 0 0 0,0-1 1 0 0,0 1-1 0 0,1-1 0 0 0,-1 1 0 0 0,0 0 1 0 0,1 0-1 0 0,-1-1 0 0 0,1 1 0 0 0,-1 0 1 0 0,1 0-1 0 0,-1 3 0 0 0,-5 6 81 0 0,1 1 0 0 0,1 0 0 0 0,-6 17 0 0 0,2-4 0 0 0,2 0 0 0 0,0 0 0 0 0,2 0 0 0 0,1 1 0 0 0,1 0 0 0 0,1-1 0 0 0,1 1 0 0 0,5 43 0 0 0,-3-63-75 0 0,0-1 0 0 0,0 0 0 0 0,0 0 0 0 0,1 0 0 0 0,0 1 0 0 0,0-2 0 0 0,0 1 0 0 0,1 0 0 0 0,0 0 0 0 0,0-1 1 0 0,0 1-1 0 0,0-1 0 0 0,1 0 0 0 0,-1 0 0 0 0,1 0 0 0 0,0-1 0 0 0,0 1 0 0 0,1-1 0 0 0,8 6 0 0 0,-9-8-21 0 0,0 1 1 0 0,0 0-1 0 0,0-1 0 0 0,0 0 1 0 0,1 0-1 0 0,-1 0 0 0 0,0 0 1 0 0,0-1-1 0 0,1 0 0 0 0,-1 0 1 0 0,0 0-1 0 0,1 0 0 0 0,-1 0 1 0 0,0-1-1 0 0,0 0 0 0 0,1 0 1 0 0,-1 0-1 0 0,0-1 0 0 0,0 1 1 0 0,0-1-1 0 0,0 0 0 0 0,-1 0 1 0 0,1 0-1 0 0,0-1 1 0 0,3-2-1 0 0,5-6-96 0 0,0 1 0 0 0,0-2-1 0 0,-1 0 1 0 0,0 0 0 0 0,-1-1 0 0 0,15-24 0 0 0,-22 31 113 0 0,1 0 0 0 0,-1 0 1 0 0,-1-1-1 0 0,1 0 0 0 0,-1 1 0 0 0,0-1 0 0 0,0 0 0 0 0,-1 0 1 0 0,0 0-1 0 0,0 0 0 0 0,-1 0 0 0 0,1 0 0 0 0,-2 0 1 0 0,1 0-1 0 0,-1 0 0 0 0,0 0 0 0 0,-4-12 0 0 0,0 12-17 0 0,3 17 74 0 0,2 16 172 0 0,6-5 92 0 0,1 1-1 0 0,0-1 0 0 0,2-1 0 0 0,0 0 0 0 0,23 35 0 0 0,14 33-67 0 0,-45-87-352 0 0,-1 0 0 0 0,1 1-1 0 0,-1-1 1 0 0,1 0-1 0 0,-1 1 1 0 0,0-1-1 0 0,0 1 1 0 0,0-1 0 0 0,0 1-1 0 0,0-1 1 0 0,0 1-1 0 0,0-1 1 0 0,-1 1 0 0 0,1-1-1 0 0,0 0 1 0 0,-1 1-1 0 0,0 1 1 0 0,-2 2-1060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29.534"/>
    </inkml:context>
    <inkml:brush xml:id="br0">
      <inkml:brushProperty name="width" value="0.1" units="cm"/>
      <inkml:brushProperty name="height" value="0.1" units="cm"/>
      <inkml:brushProperty name="color" value="#E71224"/>
    </inkml:brush>
  </inkml:definitions>
  <inkml:trace contextRef="#ctx0" brushRef="#br0">142 327 6565 0 0,'-22'-33'7'0'0,"18"26"11"0"0,0 1 0 0 0,0-1-1 0 0,-11-10 1 0 0,4 5 39 0 0,0 0 1 0 0,1-1 0 0 0,0 0 0 0 0,1 0-1 0 0,-15-29 1 0 0,21 36 36 0 0,1 0 0 0 0,-1 0-1 0 0,1-1 1 0 0,0 1 0 0 0,0-1 0 0 0,1 0 0 0 0,0 1-1 0 0,0-1 1 0 0,1 0 0 0 0,0 0 0 0 0,0 0-1 0 0,1 1 1 0 0,-1-1 0 0 0,1 0 0 0 0,1 0 0 0 0,3-11-1 0 0,-4 16-111 0 0,-1 1 0 0 0,0-1 0 0 0,1 1 0 0 0,-1 0 0 0 0,1-1 0 0 0,0 1 0 0 0,-1 0 0 0 0,1 0 0 0 0,0 0 0 0 0,0-1 0 0 0,0 1 0 0 0,0 0 0 0 0,0 0 0 0 0,0 0-1 0 0,0 0 1 0 0,0 0 0 0 0,0 0 0 0 0,0 1 0 0 0,0-1 0 0 0,1 0 0 0 0,-1 1 0 0 0,0-1 0 0 0,1 1 0 0 0,-1-1 0 0 0,0 1 0 0 0,1-1 0 0 0,-1 1 0 0 0,1 0 0 0 0,-1 0 0 0 0,0 0-1 0 0,1 0 1 0 0,-1 0 0 0 0,1 0 0 0 0,1 0 0 0 0,1 2-227 0 0,1 0-1 0 0,-1 0 0 0 0,1 0 1 0 0,-1 0-1 0 0,0 1 0 0 0,0-1 1 0 0,0 1-1 0 0,6 6 1 0 0,1 1-488 0 0</inkml:trace>
  <inkml:trace contextRef="#ctx0" brushRef="#br0" timeOffset="1">149 294 5360 0 0,'0'-4'50'0'0,"0"0"-1"0"0,0 0 1 0 0,1 1-1 0 0,0-1 0 0 0,0 0 1 0 0,0 1-1 0 0,0-1 0 0 0,0 1 1 0 0,1-1-1 0 0,-1 1 0 0 0,1-1 1 0 0,0 1-1 0 0,0 0 1 0 0,3-3-1 0 0,0 1-21 0 0,-1 0 0 0 0,1 0 0 0 0,0 1 1 0 0,1 0-1 0 0,-1 0 0 0 0,1 1 0 0 0,8-5 0 0 0,2 1-38 0 0,-1 1 0 0 0,1 0 0 0 0,1 2 0 0 0,-1 0 1 0 0,26-3-1 0 0,-1 6-277 0 0,-24 3-128 0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09.336"/>
    </inkml:context>
    <inkml:brush xml:id="br0">
      <inkml:brushProperty name="width" value="0.1" units="cm"/>
      <inkml:brushProperty name="height" value="0.1" units="cm"/>
      <inkml:brushProperty name="color" value="#FFC114"/>
    </inkml:brush>
  </inkml:definitions>
  <inkml:trace contextRef="#ctx0" brushRef="#br0">19 135 7517 0 0,'6'-9'282'0'0,"-1"1"1"0"0,0-1-1 0 0,-1 0 1 0 0,6-14-1 0 0,-9 20-109 0 0,0 0 0 0 0,0 0-1 0 0,0-1 1 0 0,-1 1-1 0 0,1-1 1 0 0,-1 1-1 0 0,0 0 1 0 0,0-1 0 0 0,0 1-1 0 0,0-1 1 0 0,-1 1-1 0 0,1 0 1 0 0,-1-1-1 0 0,0 1 1 0 0,0 0 0 0 0,-3-6-1 0 0,-4-4 886 0 0,8 13-1045 0 0,0 0 1 0 0,0 0-1 0 0,0 0 1 0 0,0 0-1 0 0,0 0 1 0 0,0 0-1 0 0,0 0 1 0 0,0 0-1 0 0,0-1 1 0 0,0 1-1 0 0,0 0 1 0 0,0 0-1 0 0,-1 0 1 0 0,1 0-1 0 0,0 0 1 0 0,0 0-1 0 0,0 0 1 0 0,0 0-1 0 0,0 0 1 0 0,0 0-1 0 0,0 0 1 0 0,0 0-1 0 0,0 0 1 0 0,-1 0-1 0 0,1 0 1 0 0,0 0-1 0 0,0 0 1 0 0,0 0-1 0 0,0 0 0 0 0,0 0 1 0 0,0 0-1 0 0,0 0 1 0 0,0 0-1 0 0,0 0 1 0 0,-1 0-1 0 0,1 0 1 0 0,0 0-1 0 0,0 0 1 0 0,0 0-1 0 0,0 0 1 0 0,0 0-1 0 0,0 0 1 0 0,0 0-1 0 0,0 0 1 0 0,0 0-1 0 0,0 0 1 0 0,0 1-1 0 0,-1-1 1 0 0,1 0-1 0 0,0 0 1 0 0,0 0-1 0 0,0 0 1 0 0,0 0-1 0 0,-1 23 717 0 0,1 0-565 0 0,-17 148 1255 0 0,9-110-1167 0 0,2 0 1 0 0,5 110-1 0 0,1-163-418 0 0,1 0-1 0 0,1 0 1 0 0,-1 0-1 0 0,1 0 1 0 0,1-1-1 0 0,-1 1 1 0 0,1-1-1 0 0,1 0 1 0 0,0 1-1 0 0,0-1 1 0 0,0-1-1 0 0,0 1 1 0 0,1-1-1 0 0,0 1 1 0 0,1-2-1 0 0,-1 1 1 0 0,9 6-1 0 0,-13-11-88 0 0,1 0-1 0 0,0-1 0 0 0,-1 1 1 0 0,1 0-1 0 0,0-1 0 0 0,0 1 1 0 0,0-1-1 0 0,0 0 0 0 0,-1 1 1 0 0,1-1-1 0 0,0 0 0 0 0,0 0 1 0 0,0 0-1 0 0,0 0 1 0 0,2-1-1 0 0,3 0-1243 0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09.763"/>
    </inkml:context>
    <inkml:brush xml:id="br0">
      <inkml:brushProperty name="width" value="0.1" units="cm"/>
      <inkml:brushProperty name="height" value="0.1" units="cm"/>
      <inkml:brushProperty name="color" value="#FFC114"/>
    </inkml:brush>
  </inkml:definitions>
  <inkml:trace contextRef="#ctx0" brushRef="#br0">97 174 7549 0 0,'-10'-2'-40'0'0,"0"-1"209"0"0,0 1 1 0 0,0 0-1 0 0,0 0 1 0 0,0 1-1 0 0,-1 1 1 0 0,-14 0-1 0 0,54-2 666 0 0,2 1 0 0 0,32 3-1 0 0,-8 0-596 0 0,-49-2-225 0 0,288-1 169 0 0,-221-3-192 0 0,0-3-1 0 0,72-16 0 0 0,-137 21 33 0 0,44-12 202 0 0,-49 13-188 0 0,0 0 0 0 0,0 0-1 0 0,0 0 1 0 0,-1-1 0 0 0,1 1-1 0 0,0-1 1 0 0,-1 0 0 0 0,1 1-1 0 0,-1-1 1 0 0,0 0 0 0 0,1-1-1 0 0,-1 1 1 0 0,3-5 0 0 0,-4 6-15 0 0,-1 0-1 0 0,1-1 1 0 0,-1 1 0 0 0,0-1 0 0 0,1 1 0 0 0,-1-1-1 0 0,0 1 1 0 0,0-1 0 0 0,0 1 0 0 0,0-1 0 0 0,0 1 0 0 0,0-1-1 0 0,-1 1 1 0 0,1-1 0 0 0,0 1 0 0 0,-1-1 0 0 0,1 1-1 0 0,-1-1 1 0 0,1 1 0 0 0,-1 0 0 0 0,0-1 0 0 0,0 1-1 0 0,1 0 1 0 0,-1-1 0 0 0,0 1 0 0 0,0 0 0 0 0,0 0 0 0 0,-1 0-1 0 0,1 0 1 0 0,0 0 0 0 0,0 0 0 0 0,0 0 0 0 0,-3 0-1 0 0,-2-4 33 0 0,-1 1 0 0 0,0 1 0 0 0,1 0 0 0 0,-2 0 0 0 0,-7-3 0 0 0,0 2 4 0 0,1 1-1 0 0,-1 0 1 0 0,0 1-1 0 0,0 0 1 0 0,1 2-1 0 0,-1-1 1 0 0,0 2-1 0 0,0 0 1 0 0,0 1-1 0 0,0 0 1 0 0,-15 5-1 0 0,21-4-15 0 0,0 0-1 0 0,0 1 1 0 0,0 0-1 0 0,0 0 1 0 0,1 1-1 0 0,-1 0 0 0 0,1 0 1 0 0,0 1-1 0 0,1 0 1 0 0,0 0-1 0 0,0 1 1 0 0,0 0-1 0 0,1 0 1 0 0,0 1-1 0 0,0 0 1 0 0,0 0-1 0 0,1 0 1 0 0,-4 10-1 0 0,6-10 10 0 0,0 0 0 0 0,0 0 0 0 0,1 1 0 0 0,0-1 0 0 0,0 0 0 0 0,1 1 0 0 0,0 0 0 0 0,0-1 0 0 0,1 1 0 0 0,0 0 0 0 0,2 9 0 0 0,-1-13-16 0 0,0 0 0 0 0,0 0 1 0 0,0 0-1 0 0,1 0 0 0 0,0 0 1 0 0,0 0-1 0 0,1 0 0 0 0,-1-1 1 0 0,1 1-1 0 0,0-1 0 0 0,0 0 1 0 0,0 0-1 0 0,1 0 0 0 0,-1 0 1 0 0,1 0-1 0 0,0-1 0 0 0,0 0 1 0 0,0 0-1 0 0,9 5 0 0 0,-7-5-22 0 0,1 0 1 0 0,-1 0-1 0 0,1 0 0 0 0,0-1 1 0 0,0 0-1 0 0,0 0 0 0 0,0-1 1 0 0,0 0-1 0 0,0 0 0 0 0,1 0 0 0 0,-1-1 1 0 0,13-2-1 0 0,-12 1-25 0 0,1-1 0 0 0,-1-1 1 0 0,0 1-1 0 0,0-1 0 0 0,0-1 0 0 0,0 1 1 0 0,0-2-1 0 0,-1 1 0 0 0,1-1 0 0 0,7-7 0 0 0,1-1-1 0 0,0-1 0 0 0,-2-1 0 0 0,0-1-1 0 0,-1 0 1 0 0,0 0 0 0 0,-1-1 0 0 0,-1-1-1 0 0,-1 0 1 0 0,0 0 0 0 0,-2-1-1 0 0,11-32 1 0 0,-9 28 0 0 0,-7 19 11 0 0,-1 0-1 0 0,0 0 1 0 0,-1 0-1 0 0,1-1 1 0 0,-1 1-1 0 0,1 0 1 0 0,0-8-1 0 0,-15 32 227 0 0,10-9-47 0 0,0-1 0 0 0,1 1-1 0 0,0 0 1 0 0,1-1 0 0 0,0 1-1 0 0,0 0 1 0 0,1 0-1 0 0,1 0 1 0 0,0 0 0 0 0,0 0-1 0 0,1-1 1 0 0,5 19-1 0 0,-5-22-107 0 0,1-1-1 0 0,-1 1 0 0 0,1 0 1 0 0,0-1-1 0 0,0 1 0 0 0,1-1 1 0 0,0 0-1 0 0,0 0 0 0 0,1-1 0 0 0,-1 1 1 0 0,1-1-1 0 0,0 0 0 0 0,1 0 1 0 0,-1-1-1 0 0,1 1 0 0 0,0-1 1 0 0,0 0-1 0 0,0-1 0 0 0,1 0 1 0 0,7 3-1 0 0,-9-5-121 0 0,0 0 0 0 0,1 0 0 0 0,-1-1 0 0 0,0 0 0 0 0,1 0 0 0 0,-1 0 0 0 0,0-1 0 0 0,1 0 1 0 0,-1 0-1 0 0,0 0 0 0 0,0-1 0 0 0,0 1 0 0 0,0-1 0 0 0,0-1 0 0 0,6-2 0 0 0,-2-1-525 0 0,1 1-1 0 0,-1-1 0 0 0,-1 0 1 0 0,1-1-1 0 0,-1 0 1 0 0,12-14-1 0 0,-7 2-1169 0 0,-2-1-207 0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12.327"/>
    </inkml:context>
    <inkml:brush xml:id="br0">
      <inkml:brushProperty name="width" value="0.1" units="cm"/>
      <inkml:brushProperty name="height" value="0.1" units="cm"/>
      <inkml:brushProperty name="color" value="#FFC114"/>
    </inkml:brush>
  </inkml:definitions>
  <inkml:trace contextRef="#ctx0" brushRef="#br0">1 404 6313 0 0,'17'-24'286'0'0,"1"1"1"0"0,2 1 0 0 0,42-40-1 0 0,0 1 1230 0 0,-20 14 665 0 0,-2-2-1 0 0,38-63 1 0 0,-78 112-2170 0 0,0 0 1 0 0,0 0-1 0 0,0 0 1 0 0,0 0-1 0 0,0-1 1 0 0,0 1 0 0 0,0 0-1 0 0,0 0 1 0 0,0 0-1 0 0,0 0 1 0 0,0 0-1 0 0,0-1 1 0 0,0 1-1 0 0,1 0 1 0 0,-1 0-1 0 0,0 0 1 0 0,0 0 0 0 0,0 0-1 0 0,0 0 1 0 0,0 0-1 0 0,0-1 1 0 0,0 1-1 0 0,1 0 1 0 0,-1 0-1 0 0,0 0 1 0 0,0 0-1 0 0,0 0 1 0 0,0 0 0 0 0,0 0-1 0 0,1 0 1 0 0,-1 0-1 0 0,0 0 1 0 0,0 0-1 0 0,0 0 1 0 0,0 0-1 0 0,1 0 1 0 0,-1 0-1 0 0,0 0 1 0 0,0 0 0 0 0,0 0-1 0 0,0 0 1 0 0,1 0-1 0 0,-1 0 1 0 0,0 0-1 0 0,0 0 1 0 0,0 0-1 0 0,0 0 1 0 0,3 11 195 0 0,-3 21-170 0 0,0-25 40 0 0,0 118 763 0 0,-34 247 0 0 0,26-329-792 0 0,1-8 114 0 0,1 0 0 0 0,2 0 1 0 0,1 0-1 0 0,2 45 0 0 0,2-75-83 0 0,-1-1 1 0 0,1 1-1 0 0,0 0 0 0 0,0 0 0 0 0,1 0 1 0 0,0 0-1 0 0,-1-1 0 0 0,1 1 0 0 0,1-1 1 0 0,-1 1-1 0 0,1-1 0 0 0,0 0 0 0 0,0 0 1 0 0,0 0-1 0 0,4 3 0 0 0,-2-2 40 0 0,0-1-1 0 0,0-1 1 0 0,1 1 0 0 0,-1-1-1 0 0,1 0 1 0 0,0 0-1 0 0,0-1 1 0 0,0 1-1 0 0,1-1 1 0 0,7 1 0 0 0,11 1 169 0 0,1-2 1 0 0,0-1-1 0 0,0 0 1 0 0,42-6-1 0 0,-60 4-291 0 0,621-66 984 0 0,-585 57-982 0 0,-55 5-1279 0 0,-9-19-7512 0 0,17 18 6758 0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14.829"/>
    </inkml:context>
    <inkml:brush xml:id="br0">
      <inkml:brushProperty name="width" value="0.1" units="cm"/>
      <inkml:brushProperty name="height" value="0.1" units="cm"/>
      <inkml:brushProperty name="color" value="#FFC114"/>
    </inkml:brush>
  </inkml:definitions>
  <inkml:trace contextRef="#ctx0" brushRef="#br0">0 953 6125 0 0,'0'0'1165'0'0,"3"-15"-690"0"0,33-161 734 0 0,-35 167-987 0 0,2 0 0 0 0,-1-1 0 0 0,1 1 0 0 0,1 0 0 0 0,-1 1 1 0 0,2-1-1 0 0,-1 1 0 0 0,1 0 0 0 0,0 0 0 0 0,1 0 0 0 0,0 0 0 0 0,0 1 0 0 0,9-8 0 0 0,-11 11-151 0 0,1 0-1 0 0,-1 0 0 0 0,1 0 1 0 0,0 1-1 0 0,0 0 1 0 0,1 0-1 0 0,-1 0 1 0 0,1 1-1 0 0,-1-1 1 0 0,1 1-1 0 0,0 1 0 0 0,0-1 1 0 0,-1 1-1 0 0,1 0 1 0 0,0 0-1 0 0,0 1 1 0 0,0-1-1 0 0,1 1 0 0 0,-1 1 1 0 0,0-1-1 0 0,0 1 1 0 0,0 0-1 0 0,-1 1 1 0 0,1-1-1 0 0,0 1 1 0 0,0 0-1 0 0,-1 1 0 0 0,1-1 1 0 0,-1 1-1 0 0,0 0 1 0 0,0 0-1 0 0,0 1 1 0 0,0 0-1 0 0,0-1 0 0 0,-1 2 1 0 0,0-1-1 0 0,0 0 1 0 0,0 1-1 0 0,3 5 1 0 0,4 6-22 0 0,-1 1 1 0 0,-1 0-1 0 0,0 0 0 0 0,-2 1 1 0 0,0 0-1 0 0,0 1 1 0 0,-2-1-1 0 0,-1 1 0 0 0,0 0 1 0 0,-1 0-1 0 0,-1 1 1 0 0,-1-1-1 0 0,-1 0 1 0 0,0 1-1 0 0,-2-1 0 0 0,-5 30 1 0 0,6-45-43 0 0,1 0 1 0 0,-1-1 0 0 0,-1 1-1 0 0,1 0 1 0 0,-1 0-1 0 0,1-1 1 0 0,-1 1 0 0 0,-4 5-1 0 0,6-9-5 0 0,0 1 0 0 0,-1-1 0 0 0,1 1 0 0 0,-1-1 0 0 0,1 0 0 0 0,0 0 0 0 0,-1 1 0 0 0,1-1 0 0 0,-1 0 0 0 0,1 0 0 0 0,-1 1 0 0 0,1-1 0 0 0,-1 0 0 0 0,1 0 0 0 0,-1 0 0 0 0,1 0 0 0 0,-1 0 0 0 0,1 0 0 0 0,-1 1 0 0 0,1-1 0 0 0,-1-1 0 0 0,1 1 0 0 0,-1 0 0 0 0,1 0 0 0 0,-1 0 0 0 0,0 0-1 0 0,0-1 0 0 0,-1 0-1 0 0,1 0 0 0 0,-1 0 0 0 0,1 0 0 0 0,0 0 0 0 0,-1 0 0 0 0,1 0 0 0 0,0-1 0 0 0,0 1 0 0 0,0 0 0 0 0,0-1 0 0 0,-1-1 0 0 0,-2-6-9 0 0,0 1-1 0 0,0-1 0 0 0,1 1 0 0 0,0-1 0 0 0,1 0 0 0 0,0 0 0 0 0,0 0 0 0 0,1-1 1 0 0,0 1-1 0 0,1 0 0 0 0,0 0 0 0 0,1-1 0 0 0,-1 1 0 0 0,2 0 0 0 0,2-10 0 0 0,2-11 2 0 0,3 1 0 0 0,0 1 0 0 0,18-38 0 0 0,-15 38 17 0 0,2 1 1 0 0,29-42-1 0 0,-36 59-5 0 0,0 1 0 0 0,1-1 0 0 0,1 1 0 0 0,-1 1 1 0 0,1-1-1 0 0,1 2 0 0 0,-1-1 0 0 0,1 1 0 0 0,17-8 0 0 0,-24 13 2 0 0,0 1-1 0 0,1-1 1 0 0,-1 1 0 0 0,1 0 0 0 0,0 0-1 0 0,-1 0 1 0 0,1 1 0 0 0,0-1-1 0 0,-1 1 1 0 0,1 0 0 0 0,0 0-1 0 0,0 0 1 0 0,-1 1 0 0 0,1-1-1 0 0,0 1 1 0 0,6 2 0 0 0,-5-1 8 0 0,-1 0 1 0 0,1 1-1 0 0,-1-1 1 0 0,0 1 0 0 0,1 0-1 0 0,-1 0 1 0 0,-1 1-1 0 0,1-1 1 0 0,0 1-1 0 0,5 8 1 0 0,2 5 56 0 0,0 2 1 0 0,-1-1-1 0 0,-1 1 0 0 0,11 33 1 0 0,-18-46-56 0 0,1 4 13 0 0,0 1 1 0 0,-1-1 0 0 0,0 1 0 0 0,0 0 0 0 0,-1 0-1 0 0,-1 0 1 0 0,0 0 0 0 0,0 0 0 0 0,-1-1 0 0 0,-1 1-1 0 0,0 0 1 0 0,0 0 0 0 0,-7 19 0 0 0,12-38 11 0 0,2 1 0 0 0,-1 0 1 0 0,1 0-1 0 0,0 0 0 0 0,9-9 1 0 0,39-37-57 0 0,-22 22 13 0 0,39-50-62 0 0,-46 51 16 0 0,42-41 0 0 0,-62 68 45 0 0,-1 0 1 0 0,1 1-1 0 0,-1-1 0 0 0,1 1 1 0 0,0 0-1 0 0,0 0 0 0 0,0 0 1 0 0,0 1-1 0 0,0-1 0 0 0,1 1 0 0 0,6-1 1 0 0,-9 2 1 0 0,-1-1 1 0 0,1 1-1 0 0,0 0 1 0 0,-1 0-1 0 0,1 0 1 0 0,0 1 0 0 0,-1-1-1 0 0,1 0 1 0 0,0 1-1 0 0,-1-1 1 0 0,1 1-1 0 0,0-1 1 0 0,-1 1-1 0 0,1 0 1 0 0,-1-1 0 0 0,1 1-1 0 0,-1 0 1 0 0,0 0-1 0 0,1 0 1 0 0,-1 0-1 0 0,0 1 1 0 0,0-1-1 0 0,1 0 1 0 0,-1 0-1 0 0,0 1 1 0 0,0-1 0 0 0,-1 1-1 0 0,1-1 1 0 0,0 1-1 0 0,0-1 1 0 0,-1 1-1 0 0,1 1 1 0 0,2 7 1 0 0,-1-1 1 0 0,0 1-1 0 0,0-1 0 0 0,-1 1 1 0 0,-1 0-1 0 0,1 0 0 0 0,-2 10 1 0 0,-14 70 67 0 0,11-72-83 0 0,1-1 0 0 0,0 1 0 0 0,1 0 0 0 0,1-1 0 0 0,0 1 0 0 0,4 29 1 0 0,-2-43-137 0 0,-1-1 0 0 0,1 0 1 0 0,0 0-1 0 0,0 0 1 0 0,0 0-1 0 0,0 0 0 0 0,0 0 1 0 0,1 0-1 0 0,0 0 1 0 0,-1 0-1 0 0,1-1 0 0 0,0 1 1 0 0,0-1-1 0 0,1 1 1 0 0,-1-1-1 0 0,0 0 0 0 0,1 0 1 0 0,-1 0-1 0 0,1 0 1 0 0,0 0-1 0 0,0 0 0 0 0,0-1 1 0 0,0 0-1 0 0,0 1 1 0 0,0-1-1 0 0,0 0 0 0 0,0-1 1 0 0,0 1-1 0 0,0 0 1 0 0,1-1-1 0 0,-1 0 0 0 0,0 1 1 0 0,0-2-1 0 0,1 1 1 0 0,2 0-1 0 0,12-3-924 0 0,0 1 0 0 0,-1-2-1 0 0,0-1 1 0 0,33-12 0 0 0,-50 17 1074 0 0,24-10-238 0 0,-1-1 1 0 0,0-1 0 0 0,0-2 0 0 0,-1 0-1 0 0,-1-1 1 0 0,-1-1 0 0 0,22-21 0 0 0,2-8 2485 0 0,69-89 1 0 0,-104 123-1603 0 0,8-11 1476 0 0,-17 22-2092 0 0,0 0 0 0 0,0 0 0 0 0,0-1 0 0 0,0 1 0 0 0,0 0 1 0 0,0 0-1 0 0,0 0 0 0 0,0-1 0 0 0,-1 1 0 0 0,1 0 0 0 0,0 0 1 0 0,0 0-1 0 0,0 0 0 0 0,0-1 0 0 0,0 1 0 0 0,0 0 0 0 0,0 0 0 0 0,0 0 1 0 0,0 0-1 0 0,-1 0 0 0 0,1-1 0 0 0,0 1 0 0 0,0 0 0 0 0,0 0 0 0 0,0 0 1 0 0,-1 0-1 0 0,1 0 0 0 0,0 0 0 0 0,0 0 0 0 0,0 0 0 0 0,0 0 1 0 0,-1 0-1 0 0,1-1 0 0 0,0 1 0 0 0,0 0 0 0 0,0 0 0 0 0,-1 0 0 0 0,1 0 1 0 0,0 0-1 0 0,0 0 0 0 0,0 0 0 0 0,0 0 0 0 0,-1 1 0 0 0,1-1 0 0 0,0 0 1 0 0,0 0-1 0 0,0 0 0 0 0,-1 0 0 0 0,1 0 0 0 0,0 0 0 0 0,0 0 1 0 0,0 0-1 0 0,0 1 0 0 0,-14 6 515 0 0,10-4-372 0 0,0-1-127 0 0,0 1 0 0 0,1 0 0 0 0,-1 0 0 0 0,1 0 0 0 0,0 1 0 0 0,0-1 0 0 0,0 1 0 0 0,0-1 0 0 0,1 1 0 0 0,-1 0 0 0 0,1 0 0 0 0,0 0 0 0 0,0 0 0 0 0,1 1 0 0 0,-1-1 0 0 0,-1 8 0 0 0,-1 5 174 0 0,1 1 0 0 0,1-1 0 0 0,-1 20 0 0 0,3-18-31 0 0,0 0 0 0 0,2 0 0 0 0,6 36 1 0 0,-5-44-175 0 0,-1-1 0 0 0,2 0 0 0 0,-1 0 1 0 0,1 0-1 0 0,1 0 0 0 0,0-1 1 0 0,0 1-1 0 0,10 12 0 0 0,-13-19-41 0 0,0-1 0 0 0,1 1 0 0 0,-1-1-1 0 0,1 0 1 0 0,-1 0 0 0 0,1 0 0 0 0,0 0 0 0 0,0 0-1 0 0,0 0 1 0 0,0-1 0 0 0,0 1 0 0 0,0-1 0 0 0,0 0-1 0 0,0 0 1 0 0,1 0 0 0 0,-1 0 0 0 0,0-1 0 0 0,1 1-1 0 0,-1-1 1 0 0,1 0 0 0 0,-1 0 0 0 0,0 0 0 0 0,1-1 0 0 0,-1 1-1 0 0,0-1 1 0 0,1 0 0 0 0,-1 0 0 0 0,0 0 0 0 0,0 0-1 0 0,1 0 1 0 0,-1-1 0 0 0,0 1 0 0 0,-1-1 0 0 0,1 0-1 0 0,4-3 1 0 0,-1 0-99 0 0,1 0 0 0 0,-1-1-1 0 0,0 1 1 0 0,0-1 0 0 0,-1-1 0 0 0,0 1-1 0 0,0-1 1 0 0,0 0 0 0 0,-1 0-1 0 0,0 0 1 0 0,-1-1 0 0 0,1 1 0 0 0,3-15-1 0 0,-4 8 56 0 0,-1-1 0 0 0,-1 1 0 0 0,0-1 0 0 0,-1 0 0 0 0,0 0-1 0 0,-1 0 1 0 0,-1 1 0 0 0,0-1 0 0 0,-5-15 0 0 0,1 8 59 0 0,-2 1 1 0 0,0 0 0 0 0,-2 0 0 0 0,0 0-1 0 0,-14-20 1 0 0,22 38 3 0 0,0 1 1 0 0,0-1-1 0 0,0 1 1 0 0,0 0-1 0 0,0 0 1 0 0,0-1-1 0 0,0 2 1 0 0,-1-1-1 0 0,1 0 1 0 0,-6-2 0 0 0,8 4 6 0 0,0 1 0 0 0,0 0 0 0 0,0-1 0 0 0,0 1 0 0 0,0-1 0 0 0,0 1 0 0 0,0 0 0 0 0,1-1 0 0 0,-1 1 0 0 0,0 0 0 0 0,0-1 0 0 0,0 1 0 0 0,1-1 0 0 0,-1 1 0 0 0,0-1 0 0 0,1 1 0 0 0,-1-1 0 0 0,1 1 0 0 0,-1-1 0 0 0,0 1 0 0 0,1-1 0 0 0,0 1 0 0 0,8 5 6 0 0,1-1 1 0 0,0 0-1 0 0,0 0 0 0 0,1-1 1 0 0,-1 0-1 0 0,1-1 0 0 0,0 0 0 0 0,17 2 1 0 0,93 4 33 0 0,-121-9-40 0 0,206 2-26 0 0,-157-4 145 0 0,0-2-1 0 0,59-13 1 0 0,-106 16-87 0 0,-1 1-1 0 0,1 0 1 0 0,0-1 0 0 0,-1 1 0 0 0,1-1 0 0 0,-1 1-1 0 0,1-1 1 0 0,-1 0 0 0 0,1 1 0 0 0,-1-1 0 0 0,1 0-1 0 0,-1 0 1 0 0,0 0 0 0 0,1 0 0 0 0,-1 0 0 0 0,0-1-1 0 0,0 1 1 0 0,0 0 0 0 0,0-1 0 0 0,0 1-1 0 0,0 0 1 0 0,0-1 0 0 0,-1 1 0 0 0,2-4 0 0 0,-2 3-15 0 0,0 1 1 0 0,0-1-1 0 0,0 1 1 0 0,0-1-1 0 0,-1 0 1 0 0,1 1-1 0 0,0-1 1 0 0,-1 1-1 0 0,0-1 0 0 0,1 1 1 0 0,-1-1-1 0 0,0 1 1 0 0,0-1-1 0 0,1 1 1 0 0,-1-1-1 0 0,0 1 1 0 0,0 0-1 0 0,-1 0 1 0 0,1 0-1 0 0,0 0 1 0 0,0-1-1 0 0,-1 1 1 0 0,1 1-1 0 0,0-1 1 0 0,-3-1-1 0 0,0 0-16 0 0,1 0 0 0 0,-1 1-1 0 0,1 0 1 0 0,-1 0-1 0 0,1 0 1 0 0,-1 0 0 0 0,0 0-1 0 0,0 1 1 0 0,1 0 0 0 0,-1 0-1 0 0,0 0 1 0 0,0 0-1 0 0,1 0 1 0 0,-1 1 0 0 0,0-1-1 0 0,1 1 1 0 0,-1 0 0 0 0,0 1-1 0 0,1-1 1 0 0,-1 0-1 0 0,1 1 1 0 0,-6 4 0 0 0,-1 0 22 0 0,0 0-1 0 0,0 1 1 0 0,1 0 0 0 0,0 1 0 0 0,1 0 0 0 0,-8 10 0 0 0,5-5 38 0 0,0 1 1 0 0,2 0-1 0 0,0 1 1 0 0,0 0-1 0 0,2 0 1 0 0,0 1-1 0 0,-7 20 0 0 0,12-27-19 0 0,-1 1-1 0 0,1-1 0 0 0,0 0 0 0 0,1 1 1 0 0,0-1-1 0 0,1 1 0 0 0,0-1 0 0 0,0 1 1 0 0,1-1-1 0 0,0 1 0 0 0,1-1 0 0 0,0 1 1 0 0,0-1-1 0 0,6 14 0 0 0,-6-18-22 0 0,1 0 0 0 0,-1-1 1 0 0,1 1-1 0 0,0-1 0 0 0,1 0 0 0 0,-1 1 0 0 0,1-1 0 0 0,0-1 1 0 0,0 1-1 0 0,0-1 0 0 0,0 1 0 0 0,1-1 0 0 0,8 5 1 0 0,-6-5-21 0 0,0 0 1 0 0,1-1 0 0 0,-1 0 0 0 0,0 0 0 0 0,1 0 0 0 0,0-1 0 0 0,-1 0-1 0 0,1-1 1 0 0,8 0 0 0 0,-4 0-104 0 0,1-2 0 0 0,-1 1-1 0 0,1-2 1 0 0,-1 1 0 0 0,0-2-1 0 0,0 0 1 0 0,0 0 0 0 0,0-1-1 0 0,-1-1 1 0 0,0 0 0 0 0,19-12-1 0 0,-20 9-46 0 0,0 0 1 0 0,0-1-1 0 0,-1 0 0 0 0,0 0 0 0 0,-1-1 0 0 0,0 0 0 0 0,0 0 0 0 0,7-16 1 0 0,-6 7 4 0 0,-1 0-1 0 0,0-1 1 0 0,-2 0 0 0 0,6-33 0 0 0,-4-9-25 0 0,-2 0 1 0 0,-6-96-1 0 0,0 157 168 0 0,0-55-37 0 0,-4-1-1 0 0,-2 1 0 0 0,-18-81 0 0 0,24 137 40 0 0,-1-1 0 0 0,1 1 0 0 0,0 0 0 0 0,-1 0-1 0 0,1 0 1 0 0,-1 0 0 0 0,1-1 0 0 0,-1 1 0 0 0,0 0 0 0 0,1 0-1 0 0,-1 0 1 0 0,0 0 0 0 0,0 0 0 0 0,-1 0 0 0 0,2 0 2 0 0,0 1 0 0 0,-1 0 0 0 0,1 0 0 0 0,0 0 0 0 0,-1 0 0 0 0,1 0 0 0 0,0 0 0 0 0,-1 0 0 0 0,1 0 0 0 0,-1-1-1 0 0,1 2 1 0 0,0-1 0 0 0,-1 0 0 0 0,1 0 0 0 0,-1 0 0 0 0,1 0 0 0 0,0 0 0 0 0,-1 0 0 0 0,1 0 0 0 0,0 0 0 0 0,-1 0 0 0 0,1 1 0 0 0,0-1 0 0 0,-1 0 0 0 0,1 0 0 0 0,0 1 0 0 0,-1-1 0 0 0,1 0 0 0 0,-3 3 11 0 0,1-1 1 0 0,0 1-1 0 0,0 0 1 0 0,0-1-1 0 0,1 1 0 0 0,-1 0 1 0 0,1 0-1 0 0,-2 4 1 0 0,-29 88 504 0 0,3 0 1 0 0,5 2-1 0 0,-17 146 0 0 0,31-92 173 0 0,10-128-629 0 0,1 0 0 0 0,1 0 0 0 0,2 0 1 0 0,9 33-1 0 0,-13-52-66 0 0,2 0 1 0 0,-1 0 0 0 0,0-1-1 0 0,1 1 1 0 0,0-1 0 0 0,-1 1-1 0 0,1-1 1 0 0,1 0 0 0 0,-1 1-1 0 0,0-1 1 0 0,1 0 0 0 0,0-1-1 0 0,0 1 1 0 0,3 2-1 0 0,-3-3-29 0 0,-1-1 0 0 0,1 0 0 0 0,0 0 0 0 0,-1 0 0 0 0,1 0 0 0 0,0 0 0 0 0,0-1 0 0 0,0 1 0 0 0,0-1 0 0 0,0 0 0 0 0,0 0 0 0 0,0 0 0 0 0,-1 0 0 0 0,1-1 0 0 0,0 1 0 0 0,0-1 0 0 0,0 1 0 0 0,0-1 0 0 0,3-2 0 0 0,15-4-265 0 0,0-2 1 0 0,-1-1-1 0 0,-1 0 0 0 0,1-1 0 0 0,-2-1 0 0 0,0-1 0 0 0,0-1 0 0 0,27-27 0 0 0,-23 17 119 0 0,-2 0-1 0 0,-1 0 1 0 0,-1-2 0 0 0,-2-1-1 0 0,23-47 1 0 0,-17 33 256 0 0,-13 24 264 0 0,15-35 0 0 0,-24 52-327 0 0,0 0 0 0 0,0 0 0 0 0,0 0-1 0 0,0 0 1 0 0,0 0 0 0 0,0 0 0 0 0,1 0 0 0 0,-1-1 0 0 0,0 1 0 0 0,0 0-1 0 0,0 0 1 0 0,0 0 0 0 0,0 0 0 0 0,0 0 0 0 0,0-1 0 0 0,0 1 0 0 0,0 0-1 0 0,0 0 1 0 0,0 0 0 0 0,0 0 0 0 0,0 0 0 0 0,0-1 0 0 0,0 1 0 0 0,0 0-1 0 0,0 0 1 0 0,0 0 0 0 0,0 0 0 0 0,0 0 0 0 0,0-1 0 0 0,0 1-1 0 0,0 0 1 0 0,0 0 0 0 0,0 0 0 0 0,0 0 0 0 0,0 0 0 0 0,0-1 0 0 0,0 1-1 0 0,0 0 1 0 0,0 0 0 0 0,-1 0 0 0 0,1 0 0 0 0,0 0 0 0 0,0 0 0 0 0,0-1-1 0 0,0 1 1 0 0,0 0 0 0 0,0 0 0 0 0,-1 0 0 0 0,1 0 0 0 0,0 0 0 0 0,0 0-1 0 0,0 0 1 0 0,0 0 0 0 0,0 0 0 0 0,-1 0 0 0 0,1 0 0 0 0,0 0-1 0 0,0 0 1 0 0,0 0 0 0 0,0 0 0 0 0,0 0 0 0 0,-1 0 0 0 0,1 0 0 0 0,0 0-1 0 0,0 0 1 0 0,0 0 0 0 0,0 0 0 0 0,-16 9 442 0 0,-14 19-42 0 0,24-22-340 0 0,0-1 1 0 0,1 1-1 0 0,0 1 0 0 0,1-1 0 0 0,-1 1 0 0 0,1-1 0 0 0,0 1 0 0 0,1 1 1 0 0,0-1-1 0 0,0 0 0 0 0,1 1 0 0 0,-1-1 0 0 0,2 1 0 0 0,-1 0 1 0 0,1 0-1 0 0,0 0 0 0 0,1 9 0 0 0,-1 14 187 0 0,-1-13-35 0 0,4 36-1 0 0,-2-50-212 0 0,1 0 1 0 0,0 0-1 0 0,0 0 1 0 0,0 0-1 0 0,0 0 1 0 0,0-1-1 0 0,1 1 0 0 0,0 0 1 0 0,-1-1-1 0 0,1 1 1 0 0,1-1-1 0 0,-1 1 1 0 0,0-1-1 0 0,4 4 0 0 0,1-2-20 0 0,0 1-1 0 0,0 0 0 0 0,0-1 0 0 0,1-1 0 0 0,-1 1 1 0 0,1-1-1 0 0,0-1 0 0 0,1 1 0 0 0,-1-1 0 0 0,0-1 1 0 0,1 1-1 0 0,0-2 0 0 0,-1 1 0 0 0,1-1 0 0 0,0 0 1 0 0,0-1-1 0 0,0 0 0 0 0,0 0 0 0 0,15-4 0 0 0,-21 3 5 0 0,0 1 0 0 0,-1-1 0 0 0,1 0-1 0 0,-1 0 1 0 0,0-1 0 0 0,1 1-1 0 0,-1-1 1 0 0,0 1 0 0 0,0-1 0 0 0,0 0-1 0 0,0 1 1 0 0,0-1 0 0 0,0 0-1 0 0,0 0 1 0 0,0-1 0 0 0,-1 1-1 0 0,0 0 1 0 0,1 0 0 0 0,-1-1 0 0 0,0 1-1 0 0,1-4 1 0 0,0 0-11 0 0,-1 1 1 0 0,0 0-1 0 0,0 0 1 0 0,0 0-1 0 0,-1-1 0 0 0,0 1 1 0 0,0 0-1 0 0,0-1 0 0 0,-3-9 1 0 0,1 45-40 0 0,0-18 106 0 0,1 0 0 0 0,0 0 0 0 0,1 0-1 0 0,2 25 1 0 0,-1-34-32 0 0,0 0-1 0 0,0 0 1 0 0,0 0 0 0 0,0 0 0 0 0,0 0-1 0 0,1 0 1 0 0,-1 0 0 0 0,1-1-1 0 0,0 1 1 0 0,0 0 0 0 0,0-1-1 0 0,0 1 1 0 0,0-1 0 0 0,0 0-1 0 0,1 0 1 0 0,-1 0 0 0 0,1 0-1 0 0,4 2 1 0 0,-2-2-3 0 0,0 0 0 0 0,-1 0-1 0 0,1-1 1 0 0,0 0 0 0 0,0 0 0 0 0,0 0 0 0 0,0-1-1 0 0,0 1 1 0 0,1-1 0 0 0,8-1 0 0 0,4-2-32 0 0,-1-1 0 0 0,1 0 0 0 0,-1-1 0 0 0,0-1 0 0 0,27-14 0 0 0,-13 5-237 0 0,0-2 0 0 0,-1-1 0 0 0,-1-1-1 0 0,-1-2 1 0 0,-1 0 0 0 0,31-34 0 0 0,-42 38 80 0 0,0-1 1 0 0,-2-1-1 0 0,0 0 1 0 0,-2-1-1 0 0,0 0 1 0 0,-1-1-1 0 0,-1 0 1 0 0,-1-1-1 0 0,-1 0 1 0 0,7-29-1 0 0,-7 13 71 0 0,-1 0 1 0 0,-2 0-1 0 0,-2-1 0 0 0,-2 0 0 0 0,-1 0 1 0 0,-2 1-1 0 0,-7-41 0 0 0,9 75 90 0 0,-1 1 1 0 0,0 0-1 0 0,1 0 1 0 0,-1 0-1 0 0,0 0 0 0 0,-1 0 1 0 0,1 0-1 0 0,-3-5 1 0 0,3 8 7 0 0,1 0 0 0 0,0-1 0 0 0,-1 1 0 0 0,1 0 1 0 0,0-1-1 0 0,-1 1 0 0 0,1 0 0 0 0,0-1 1 0 0,-1 1-1 0 0,1 0 0 0 0,-1 0 0 0 0,1 0 0 0 0,0-1 1 0 0,-1 1-1 0 0,1 0 0 0 0,-1 0 0 0 0,1 0 0 0 0,-1 0 1 0 0,1 0-1 0 0,-1 0 0 0 0,1 0 0 0 0,-1 0 0 0 0,0 0 1 0 0,0 0-2 0 0,0 1 1 0 0,0-1-1 0 0,0 1 0 0 0,0-1 1 0 0,0 1-1 0 0,0 0 1 0 0,0-1-1 0 0,0 1 1 0 0,0 0-1 0 0,1 0 1 0 0,-1-1-1 0 0,0 1 1 0 0,-1 2-1 0 0,-8 11 37 0 0,1 0 1 0 0,0 1-1 0 0,1 0 1 0 0,0 1-1 0 0,1 0 1 0 0,-5 18-1 0 0,0 9 322 0 0,-8 50-1 0 0,12-42-13 0 0,2 1-1 0 0,3 0 0 0 0,1 0 1 0 0,11 91-1 0 0,-7-130-380 0 0,0 0 0 0 0,1 0 0 0 0,1 0 0 0 0,0-1 0 0 0,0 1 0 0 0,11 18 0 0 0,-12-26-145 0 0,0 1 0 0 0,1-1 0 0 0,-1 0 0 0 0,1 0 0 0 0,0 0 0 0 0,1 0 0 0 0,-1-1 0 0 0,1 1 0 0 0,0-1 0 0 0,0 0 0 0 0,0-1 0 0 0,0 1 0 0 0,1-1 0 0 0,-1 0 0 0 0,10 3 0 0 0,-9-5-31 0 0,-1 0 0 0 0,1 0 0 0 0,-1-1 1 0 0,1 0-1 0 0,-1 0 0 0 0,1 0 0 0 0,-1-1 0 0 0,1 0 1 0 0,0 0-1 0 0,-1 0 0 0 0,0 0 0 0 0,1-1 1 0 0,-1 0-1 0 0,8-4 0 0 0,8-5-48 0 0,-1-1 1 0 0,20-15-1 0 0,-33 23 268 0 0,11-10 38 0 0,-12 9 126 0 0,0 0 1 0 0,0 1 0 0 0,0 0-1 0 0,1 0 1 0 0,8-3-1 0 0,-13 6 229 0 0,-5 4 325 0 0,-6 4 1017 0 0,9-7-1720 0 0,0 0-1 0 0,0 0 1 0 0,-1 0-1 0 0,1 0 1 0 0,0 0-1 0 0,0 1 1 0 0,0-1-1 0 0,0 0 1 0 0,0 0-1 0 0,0 0 1 0 0,0 0-1 0 0,0 0 1 0 0,0 0-1 0 0,0 0 1 0 0,-1 1-1 0 0,1-1 0 0 0,0 0 1 0 0,0 0-1 0 0,0 0 1 0 0,0 0-1 0 0,0 0 1 0 0,0 1-1 0 0,0-1 1 0 0,0 0-1 0 0,0 0 1 0 0,0 0-1 0 0,0 0 1 0 0,0 0-1 0 0,0 1 1 0 0,0-1-1 0 0,1 0 0 0 0,-1 0 1 0 0,0 0-1 0 0,0 0 1 0 0,0 0-1 0 0,0 0 1 0 0,0 1-1 0 0,0-1 1 0 0,0 0-1 0 0,0 0 1 0 0,0 0-1 0 0,0 0 1 0 0,1 0-1 0 0,-1 0 1 0 0,0 0-1 0 0,0 0 1 0 0,0 0-1 0 0,0 0 0 0 0,0 1 1 0 0,0-1-1 0 0,1 0 1 0 0,-1 0-1 0 0,0 0 1 0 0,0 0-1 0 0,0 0 1 0 0,0 0-1 0 0,0 0 1 0 0,0 0-1 0 0,1 0 1 0 0,-1 0-1 0 0,0 0 1 0 0,0 0-1 0 0,16 2 189 0 0,1 0-1 0 0,-1-1 1 0 0,0-1 0 0 0,1 0-1 0 0,30-6 1 0 0,82-22-215 0 0,-105 21 7 0 0,0 0 1 0 0,24-13-1 0 0,-40 17-2 0 0,0-1 1 0 0,0-1-1 0 0,-1 1 1 0 0,0-1 0 0 0,1 0-1 0 0,-2-1 1 0 0,1 0-1 0 0,-1 0 1 0 0,9-10-1 0 0,-13 14 1 0 0,-1 0-1 0 0,0 0 0 0 0,1 0 1 0 0,-1 0-1 0 0,0 0 0 0 0,0-1 0 0 0,0 1 1 0 0,0 0-1 0 0,0 0 0 0 0,0-1 1 0 0,-1 1-1 0 0,1 0 0 0 0,-1-1 0 0 0,0 1 1 0 0,0-1-1 0 0,1 1 0 0 0,-2 0 1 0 0,1-1-1 0 0,0 1 0 0 0,0-1 0 0 0,-1 1 1 0 0,1 0-1 0 0,-1-1 0 0 0,0 1 1 0 0,0 0-1 0 0,0-1 0 0 0,0 1 0 0 0,0 0 1 0 0,-3-4-1 0 0,1 3 8 0 0,-1-1 0 0 0,1 1 1 0 0,-1 0-1 0 0,0 0 0 0 0,0 1 0 0 0,0-1 0 0 0,0 1 1 0 0,-1 0-1 0 0,1 0 0 0 0,-1 0 0 0 0,1 1 1 0 0,-1-1-1 0 0,0 1 0 0 0,-6-1 0 0 0,-4 0 75 0 0,-1 1 1 0 0,1 1-1 0 0,-1 0 0 0 0,1 0 1 0 0,0 2-1 0 0,-1 0 0 0 0,1 1 0 0 0,0 0 1 0 0,0 2-1 0 0,1-1 0 0 0,-1 2 0 0 0,-17 8 1 0 0,25-10-22 0 0,-1 0 0 0 0,1 0 0 0 0,0 1 0 0 0,0 0 0 0 0,1 0 0 0 0,0 1 0 0 0,-1 0 0 0 0,2 0 0 0 0,-1 0 1 0 0,1 1-1 0 0,0 0 0 0 0,0 0 0 0 0,1 0 0 0 0,0 0 0 0 0,0 1 0 0 0,1-1 0 0 0,0 1 0 0 0,0 0 0 0 0,0 0 0 0 0,1 1 0 0 0,1-1 1 0 0,0 0-1 0 0,-1 15 0 0 0,2-12-30 0 0,1 0 1 0 0,0 0-1 0 0,1 0 1 0 0,0 0 0 0 0,1 0-1 0 0,0 0 1 0 0,0-1-1 0 0,2 1 1 0 0,-1-1-1 0 0,1 0 1 0 0,0 0-1 0 0,1-1 1 0 0,10 14 0 0 0,-4-10-299 0 0,-1 0 1 0 0,1-1 0 0 0,1-1 0 0 0,0 0 0 0 0,1-1 0 0 0,0 0 0 0 0,0-1 0 0 0,20 9 0 0 0,7-1-1123 0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15.468"/>
    </inkml:context>
    <inkml:brush xml:id="br0">
      <inkml:brushProperty name="width" value="0.1" units="cm"/>
      <inkml:brushProperty name="height" value="0.1" units="cm"/>
      <inkml:brushProperty name="color" value="#FFC114"/>
    </inkml:brush>
  </inkml:definitions>
  <inkml:trace contextRef="#ctx0" brushRef="#br0">145 29 6657 0 0,'19'-6'449'0'0,"1"0"1"0"0,-1 0 0 0 0,1 2-1 0 0,32-3 1 0 0,-49 7-315 0 0,-7 4 21 0 0,0 0 0 0 0,0 0-1 0 0,0 1 1 0 0,1-1 0 0 0,-1 1 0 0 0,1 0 0 0 0,-2 5-1 0 0,-30 52 183 0 0,-104 269 464 0 0,123-284-600 0 0,1 1-1 0 0,3 1 1 0 0,2 0 0 0 0,2 0 0 0 0,2 1 0 0 0,2 0-1 0 0,3 0 1 0 0,1 0 0 0 0,10 66 0 0 0,-8-102-84 0 0,1 0 0 0 0,0 1 0 0 0,1-1 0 0 0,0 0 0 0 0,1-1 0 0 0,13 25 0 0 0,-14-32-76 0 0,-1 0 0 0 0,1-1 0 0 0,1 0 0 0 0,-1 1 1 0 0,1-2-1 0 0,0 1 0 0 0,0-1 0 0 0,0 1 0 0 0,1-1 0 0 0,-1-1 1 0 0,1 1-1 0 0,0-1 0 0 0,0 0 0 0 0,0 0 0 0 0,1-1 0 0 0,-1 0 1 0 0,8 2-1 0 0,17 2 52 0 0,0-1 1 0 0,63 1-1 0 0,64-12-74 0 0,-68 2-21 0 0,-35 2-25 0 0,29 1-88 0 0,132-22 0 0 0,-177 12-472 0 0,-37 11 443 0 0,-1 0-1 0 0,0 0 1 0 0,0-1 0 0 0,1 1 0 0 0,-1-1 0 0 0,0 1 0 0 0,0-1 0 0 0,0 0 0 0 0,0 0 0 0 0,0 1 0 0 0,0-1 0 0 0,0 0 0 0 0,0 0 0 0 0,0 0 0 0 0,0 0 0 0 0,0 0 0 0 0,0 0 0 0 0,-1 0-1 0 0,1 0 1 0 0,0 0 0 0 0,-1 0 0 0 0,1-1 0 0 0,-1 1 0 0 0,1 0 0 0 0,-1 0 0 0 0,0-1 0 0 0,1-1 0 0 0,-3-4-1385 0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17.132"/>
    </inkml:context>
    <inkml:brush xml:id="br0">
      <inkml:brushProperty name="width" value="0.1" units="cm"/>
      <inkml:brushProperty name="height" value="0.1" units="cm"/>
      <inkml:brushProperty name="color" value="#FFC114"/>
    </inkml:brush>
  </inkml:definitions>
  <inkml:trace contextRef="#ctx0" brushRef="#br0">85 569 9229 0 0,'0'-6'250'0'0,"-1"1"0"0"0,1 0-1 0 0,-1-1 1 0 0,0 1 0 0 0,-1 0 0 0 0,1 0 0 0 0,-3-6 0 0 0,8 27 161 0 0,0 0 0 0 0,-1 0 0 0 0,-1 0 1 0 0,0 22-1 0 0,6 35-21 0 0,19 87-74 0 0,-27-160-316 0 0,2 9-8 0 0,-1-1 1 0 0,0 1 0 0 0,-1-1-1 0 0,0 1 1 0 0,0-1 0 0 0,-2 15 0 0 0,2-23 6 0 0,0 0 1 0 0,0 0 0 0 0,0 0 0 0 0,0 0-1 0 0,0 0 1 0 0,0 1 0 0 0,-1-1-1 0 0,1 0 1 0 0,0 0 0 0 0,0 0 0 0 0,0 0-1 0 0,0 0 1 0 0,0 0 0 0 0,0 0 0 0 0,0 1-1 0 0,0-1 1 0 0,-1 0 0 0 0,1 0 0 0 0,0 0-1 0 0,0 0 1 0 0,0 0 0 0 0,0 0 0 0 0,0 0-1 0 0,-1 0 1 0 0,1 0 0 0 0,0 0-1 0 0,0 0 1 0 0,0 0 0 0 0,0 0 0 0 0,-1 0-1 0 0,1 0 1 0 0,0 0 0 0 0,0 0 0 0 0,0 0-1 0 0,0 0 1 0 0,0 0 0 0 0,-1 0 0 0 0,1 0-1 0 0,0 0 1 0 0,0 0 0 0 0,0 0-1 0 0,0 0 1 0 0,-8-7 0 0 0,-3-8-24 0 0,-6-21-89 0 0,1 0 0 0 0,2-1 0 0 0,2-1 0 0 0,1 0 1 0 0,2 0-1 0 0,-7-65 0 0 0,11 48 104 0 0,3 0 1 0 0,2 0-1 0 0,2-1 0 0 0,13-66 1 0 0,-11 98-1 0 0,1 0 1 0 0,1 0 0 0 0,1 0-1 0 0,15-35 1 0 0,-18 52 4 0 0,0 0 1 0 0,0 0 0 0 0,1 1 0 0 0,-1-1 0 0 0,1 1-1 0 0,1 0 1 0 0,10-10 0 0 0,-12 13 2 0 0,0 0 0 0 0,0 1 1 0 0,0-1-1 0 0,0 1 0 0 0,0 0 0 0 0,0 0 1 0 0,1 1-1 0 0,-1-1 0 0 0,1 1 0 0 0,-1 0 1 0 0,1 0-1 0 0,-1 1 0 0 0,1-1 0 0 0,7 1 1 0 0,-7 0 0 0 0,1 1 1 0 0,-1-1-1 0 0,0 1 1 0 0,0 0 0 0 0,1 1-1 0 0,-1-1 1 0 0,0 1 0 0 0,0 0-1 0 0,-1 0 1 0 0,1 1 0 0 0,0-1-1 0 0,-1 1 1 0 0,7 5 0 0 0,-5-2 1 0 0,-1-1 0 0 0,1 1 0 0 0,-1 0 1 0 0,0 0-1 0 0,-1 0 0 0 0,0 1 0 0 0,0 0 1 0 0,5 10-1 0 0,-3-2 3 0 0,-1 1-1 0 0,0 0 1 0 0,-1 0-1 0 0,-1 1 1 0 0,0-1-1 0 0,-2 1 1 0 0,1 33 0 0 0,-4-35 13 0 0,-1 1 0 0 0,0 0 0 0 0,-1-1 0 0 0,-1 0 0 0 0,0 0 0 0 0,-1 0 0 0 0,0 0 1 0 0,-2-1-1 0 0,1 0 0 0 0,-2-1 0 0 0,0 1 0 0 0,0-2 0 0 0,-1 1 0 0 0,-18 15 1 0 0,27-27-12 0 0,0 0 0 0 0,0 0 0 0 0,-1 0 1 0 0,1 0-1 0 0,0 1 0 0 0,0-1 0 0 0,0 0 1 0 0,0 0-1 0 0,1 1 0 0 0,-1-1 0 0 0,-1 3 1 0 0,2-3 3 0 0,1-1 0 0 0,-1 1 1 0 0,1-1-1 0 0,-1 1 0 0 0,1-1 1 0 0,-1 0-1 0 0,1 1 0 0 0,0-1 1 0 0,-1 0-1 0 0,1 1 0 0 0,-1-1 1 0 0,1 0-1 0 0,0 1 0 0 0,-1-1 0 0 0,1 0 1 0 0,0 0-1 0 0,-1 0 0 0 0,1 0 1 0 0,0 0-1 0 0,-1 0 0 0 0,1 0 1 0 0,0 0-1 0 0,-1 0 0 0 0,1 0 1 0 0,0 0-1 0 0,-1 0 0 0 0,2-1 1 0 0,26 2 38 0 0,0 0 0 0 0,0 2 0 0 0,45 11 0 0 0,-61-11-38 0 0,0 0 0 0 0,0 1-1 0 0,0 1 1 0 0,-1 0 0 0 0,0 0-1 0 0,0 1 1 0 0,0 0-1 0 0,-1 1 1 0 0,0 0 0 0 0,15 15-1 0 0,-20-16 9 0 0,0 0 1 0 0,-1 0-1 0 0,0 0 0 0 0,0 1 0 0 0,0 0 0 0 0,-1-1 1 0 0,0 1-1 0 0,0 0 0 0 0,-1 1 0 0 0,0-1 0 0 0,0 0 1 0 0,-1 1-1 0 0,0-1 0 0 0,0 1 0 0 0,-1 0 0 0 0,0-1 1 0 0,0 1-1 0 0,-1-1 0 0 0,-1 9 0 0 0,1-9-6 0 0,-1-1-1 0 0,1 1 0 0 0,-1-1 1 0 0,-1 1-1 0 0,1-1 0 0 0,-1 1 1 0 0,0-1-1 0 0,-1 0 1 0 0,1-1-1 0 0,-1 1 0 0 0,0 0 1 0 0,-1-1-1 0 0,1 0 0 0 0,-1 0 1 0 0,0 0-1 0 0,0-1 1 0 0,-1 0-1 0 0,1 0 0 0 0,-1 0 1 0 0,0 0-1 0 0,-6 2 0 0 0,-5 1-15 0 0,-1 0-1 0 0,0-2 1 0 0,0 0-1 0 0,0-1 0 0 0,0 0 1 0 0,-1-2-1 0 0,1 0 1 0 0,-1-1-1 0 0,-29-2 0 0 0,47 1-38 0 0,-1-1 0 0 0,0 1 0 0 0,1 0 0 0 0,-1 0 0 0 0,1-1 0 0 0,-1 1 0 0 0,0-1 0 0 0,1 1 0 0 0,-1-1 0 0 0,1 0 0 0 0,-1 1 0 0 0,1-1 0 0 0,0 0 0 0 0,-1 0 0 0 0,1 0 0 0 0,0 0 0 0 0,0 0 0 0 0,-1 0 0 0 0,1-1 0 0 0,0 1 0 0 0,0 0 0 0 0,0-1 0 0 0,1 1 0 0 0,-1 0 0 0 0,0-1 0 0 0,0 1 0 0 0,1-1 0 0 0,-1-1 0 0 0,0 0-80 0 0,1 1 0 0 0,1-1 1 0 0,-1 1-1 0 0,0 0 0 0 0,0-1 0 0 0,1 1 1 0 0,-1 0-1 0 0,1 0 0 0 0,0-1 0 0 0,0 1 1 0 0,0 0-1 0 0,0 0 0 0 0,0 0 0 0 0,0 0 1 0 0,0 0-1 0 0,1 0 0 0 0,-1 0 1 0 0,1 0-1 0 0,2-1 0 0 0,8-9-471 0 0,1 1 0 0 0,0 1 0 0 0,1 0 0 0 0,0 1 0 0 0,0 0 0 0 0,28-11 0 0 0,100-30-1651 0 0,43 11 1477 0 0,-131 30 1202 0 0,24-2 353 0 0,-49 8-89 0 0,-1 0 0 0 0,-1-3 0 0 0,1 0 0 0 0,27-10 0 0 0,-53 15-615 0 0,-1 1 1 0 0,0-1-1 0 0,1 1 1 0 0,-1-1-1 0 0,1 0 1 0 0,-1 0 0 0 0,0 0-1 0 0,1 1 1 0 0,-1-1-1 0 0,0 0 1 0 0,0-1-1 0 0,0 1 1 0 0,0 0-1 0 0,0 0 1 0 0,0 0-1 0 0,0-1 1 0 0,0 1-1 0 0,0 0 1 0 0,-1-1-1 0 0,1 1 1 0 0,-1-1-1 0 0,1 1 1 0 0,0-2 0 0 0,-1 0-5 0 0,0 1 1 0 0,0-1 0 0 0,-1 1 0 0 0,1 0 0 0 0,0-1 0 0 0,-1 1 0 0 0,0 0 0 0 0,1-1-1 0 0,-1 1 1 0 0,0 0 0 0 0,0 0 0 0 0,0 0 0 0 0,-3-4 0 0 0,-1-1 44 0 0,0 0 0 0 0,-1 0 0 0 0,0 1 1 0 0,-1-1-1 0 0,1 1 0 0 0,-16-10 0 0 0,20 15-118 0 0,-1-1 0 0 0,1 1 0 0 0,-1 0 0 0 0,1 0 0 0 0,-1 0 0 0 0,0 1-1 0 0,1-1 1 0 0,-1 1 0 0 0,0-1 0 0 0,0 1 0 0 0,1 0 0 0 0,-1 0 0 0 0,0 0 0 0 0,0 0 0 0 0,0 1-1 0 0,1-1 1 0 0,-1 1 0 0 0,0 0 0 0 0,1-1 0 0 0,-1 1 0 0 0,0 1 0 0 0,1-1 0 0 0,-1 0 0 0 0,1 0-1 0 0,0 1 1 0 0,-1 0 0 0 0,1-1 0 0 0,0 1 0 0 0,0 0 0 0 0,-4 4 0 0 0,-5 6 65 0 0,1 0-1 0 0,0 1 1 0 0,1 0 0 0 0,-8 16-1 0 0,14-24-39 0 0,-12 19 103 0 0,2 0 1 0 0,-13 34 0 0 0,23-49-118 0 0,-1 0 0 0 0,2 1 1 0 0,0-1-1 0 0,0 1 0 0 0,0-1 1 0 0,1 1-1 0 0,1 0 1 0 0,0 0-1 0 0,0-1 0 0 0,2 12 1 0 0,-1-17-20 0 0,0-1 1 0 0,0 1-1 0 0,0-1 1 0 0,1 1 0 0 0,-1-1-1 0 0,1 1 1 0 0,0-1 0 0 0,0 0-1 0 0,0 0 1 0 0,0 0-1 0 0,1 0 1 0 0,-1 0 0 0 0,1 0-1 0 0,0-1 1 0 0,0 1-1 0 0,0-1 1 0 0,0 0 0 0 0,0 0-1 0 0,1 0 1 0 0,-1 0-1 0 0,0 0 1 0 0,1-1 0 0 0,-1 0-1 0 0,1 0 1 0 0,0 0 0 0 0,-1 0-1 0 0,1 0 1 0 0,5 0-1 0 0,1 0-73 0 0,-1 0-1 0 0,1-1 0 0 0,0 0 0 0 0,0-1 0 0 0,0 0 0 0 0,0 0 0 0 0,0-1 1 0 0,0-1-1 0 0,14-5 0 0 0,-6 1-129 0 0,-1-1 0 0 0,-1-1 1 0 0,1-1-1 0 0,-1 0 0 0 0,17-15 0 0 0,-24 17 167 0 0,0-1 0 0 0,0 1 0 0 0,-1-1 0 0 0,0-1 0 0 0,-1 0 0 0 0,0 0 0 0 0,0 0 0 0 0,-1-1 0 0 0,5-12-1 0 0,12-45 7 0 0,-29 88 72 0 0,-2 3 78 0 0,1 0 1 0 0,2 1-1 0 0,0 0 1 0 0,2 0-1 0 0,-2 29 1 0 0,5-47-140 0 0,1 0 1 0 0,-1 0-1 0 0,1 0 0 0 0,0-1 1 0 0,1 1-1 0 0,-1 0 1 0 0,1-1-1 0 0,0 1 0 0 0,0-1 1 0 0,1 0-1 0 0,0 1 1 0 0,4 5-1 0 0,-4-8-61 0 0,1 1-1 0 0,-1 0 0 0 0,1-1 1 0 0,0 0-1 0 0,0 0 1 0 0,0 0-1 0 0,0-1 1 0 0,1 1-1 0 0,-1-1 1 0 0,1 0-1 0 0,-1 0 1 0 0,1 0-1 0 0,0-1 1 0 0,0 0-1 0 0,0 0 1 0 0,9 1-1 0 0,5-1-474 0 0,0 0 1 0 0,-1-2-1 0 0,1 0 0 0 0,0-1 0 0 0,0-1 0 0 0,27-7 0 0 0,0-4-836 0 0,59-26-1 0 0,-73 27 1198 0 0,0-2-1 0 0,-2-1 1 0 0,54-39 0 0 0,-74 48 403 0 0,-1 0 0 0 0,0-1 0 0 0,0-1 1 0 0,0 1-1 0 0,-1-2 0 0 0,-1 1 0 0 0,0-1 0 0 0,0 0 0 0 0,-1 0 0 0 0,0-1 1 0 0,0 0-1 0 0,-1 0 0 0 0,-1 0 0 0 0,5-17 0 0 0,-9 25-141 0 0,1 0-1 0 0,-1 0 0 0 0,0 0 1 0 0,1 0-1 0 0,-1 1 0 0 0,0-1 1 0 0,-1 0-1 0 0,1 0 0 0 0,0 0 1 0 0,-1 0-1 0 0,0 1 0 0 0,0-1 1 0 0,0 0-1 0 0,0 1 1 0 0,0-1-1 0 0,0 0 0 0 0,-3-4 1 0 0,1 4 3 0 0,0 0 1 0 0,0 1 0 0 0,1-1-1 0 0,-2 0 1 0 0,1 1 0 0 0,0 0 0 0 0,0 0-1 0 0,-1 0 1 0 0,1 0 0 0 0,-1 0-1 0 0,-6-1 1 0 0,1 0 40 0 0,-1 1-1 0 0,0 0 1 0 0,0 0-1 0 0,0 1 1 0 0,0 1-1 0 0,0 0 1 0 0,0 0-1 0 0,0 1 1 0 0,-13 2 0 0 0,15-1-41 0 0,1-1 0 0 0,0 1 0 0 0,0 1-1 0 0,-1-1 1 0 0,1 1 0 0 0,1 1 0 0 0,-1-1 0 0 0,0 1 0 0 0,1 0 0 0 0,0 1 0 0 0,0-1 0 0 0,0 1 0 0 0,1 1 0 0 0,-1-1 0 0 0,1 1 0 0 0,1 0 0 0 0,-1 0 0 0 0,1 0 0 0 0,0 0 0 0 0,0 1 0 0 0,1 0 0 0 0,0 0 0 0 0,0 0 0 0 0,0 0 0 0 0,-2 12 0 0 0,3-7 65 0 0,0 1 1 0 0,1 0-1 0 0,1 0 0 0 0,0 0 0 0 0,0 0 0 0 0,1 0 1 0 0,1 0-1 0 0,0 0 0 0 0,1 0 0 0 0,0 0 1 0 0,9 19-1 0 0,-8-24-85 0 0,0 1 1 0 0,0-2 0 0 0,1 1-1 0 0,0 0 1 0 0,0-1-1 0 0,1 0 1 0 0,0 0 0 0 0,0-1-1 0 0,0 1 1 0 0,1-1-1 0 0,0-1 1 0 0,0 1 0 0 0,1-1-1 0 0,0-1 1 0 0,0 1-1 0 0,0-1 1 0 0,15 5 0 0 0,-4-4-153 0 0,0-1 0 0 0,0 0 0 0 0,1-2 0 0 0,-1 0 0 0 0,1-1 0 0 0,0-1 0 0 0,-1-1 0 0 0,1-1 1 0 0,-1 0-1 0 0,0-2 0 0 0,0 0 0 0 0,20-7 0 0 0,-16 3-261 0 0,-1-1 0 0 0,0 0 1 0 0,0-2-1 0 0,-1 0 0 0 0,-1-1 0 0 0,0-2 0 0 0,-1 0 0 0 0,0-1 1 0 0,27-28-1 0 0,-35 29 205 0 0,0 0 1 0 0,0-1-1 0 0,-2-1 0 0 0,0 0 1 0 0,0 0-1 0 0,-2 0 1 0 0,0-1-1 0 0,-1 0 0 0 0,-1-1 1 0 0,6-28-1 0 0,-4 2 86 0 0,-3 0-1 0 0,-1 0 0 0 0,-3-55 0 0 0,-13-60 403 0 0,9 129-188 0 0,-2 0 0 0 0,-1 1 0 0 0,-13-35-1 0 0,19 62-134 0 0,1 0 0 0 0,-1 0 0 0 0,0 0-1 0 0,0 0 1 0 0,0 0 0 0 0,0 1 0 0 0,0-1 0 0 0,0 0-1 0 0,-1 1 1 0 0,1-1 0 0 0,0 0 0 0 0,-1 1-1 0 0,1 0 1 0 0,-1-1 0 0 0,-2-1 0 0 0,3 3-8 0 0,1 0 1 0 0,-1 0 0 0 0,1 0 0 0 0,-1 0 0 0 0,1 0-1 0 0,-1 0 1 0 0,1 0 0 0 0,-1 0 0 0 0,1 0 0 0 0,-1 0-1 0 0,1 0 1 0 0,0 0 0 0 0,-1 0 0 0 0,1 0 0 0 0,-1 0-1 0 0,1 0 1 0 0,-1 1 0 0 0,1-1 0 0 0,0 0-1 0 0,-1 0 1 0 0,1 1 0 0 0,-1-1 0 0 0,1 0 0 0 0,-1 1-1 0 0,-9 17 61 0 0,2 12 144 0 0,2-1-1 0 0,1 1 1 0 0,1 1 0 0 0,1 43-1 0 0,0-26 128 0 0,-3 46 672 0 0,4 1 0 0 0,18 160 0 0 0,-13-238-940 0 0,0 0-1 0 0,9 26 0 0 0,-11-38-67 0 0,1 0-1 0 0,0-1 0 0 0,0 1 1 0 0,1 0-1 0 0,-1-1 0 0 0,1 1 0 0 0,0-1 1 0 0,1 0-1 0 0,-1 0 0 0 0,0 0 0 0 0,1-1 1 0 0,8 7-1 0 0,-10-9-31 0 0,0 0-1 0 0,0 0 1 0 0,1 0 0 0 0,-1-1 0 0 0,0 1 0 0 0,1 0 0 0 0,-1-1-1 0 0,0 0 1 0 0,1 0 0 0 0,-1 1 0 0 0,1-2 0 0 0,-1 1 0 0 0,0 0-1 0 0,1 0 1 0 0,-1-1 0 0 0,0 1 0 0 0,1-1 0 0 0,-1 0 0 0 0,0 1-1 0 0,1-1 1 0 0,-1 0 0 0 0,2-2 0 0 0,6-3-219 0 0,0 0 1 0 0,0-1-1 0 0,10-9 1 0 0,-17 13 173 0 0,11-11-69 0 0,-1 0-1 0 0,-1 0 1 0 0,-1-1-1 0 0,0-1 1 0 0,0 0-1 0 0,-2 0 1 0 0,0-1-1 0 0,7-21 1 0 0,-10 27 137 0 0,1-1 0 0 0,14-18 1 0 0,-14 20 70 0 0,0 0-1 0 0,0-1 1 0 0,5-11 0 0 0,-12 22-52 0 0,0 0 0 0 0,0 0-1 0 0,0 0 1 0 0,0 0 0 0 0,0 0-1 0 0,0 0 1 0 0,-1 0-1 0 0,1 0 1 0 0,0 0 0 0 0,0 0-1 0 0,0 0 1 0 0,0 0 0 0 0,0 0-1 0 0,0 0 1 0 0,0 0 0 0 0,0 0-1 0 0,-1 0 1 0 0,1 0 0 0 0,0 0-1 0 0,0 0 1 0 0,0 0 0 0 0,0 0-1 0 0,0 0 1 0 0,0 0 0 0 0,0 0-1 0 0,0 0 1 0 0,-1 0 0 0 0,1 0-1 0 0,0 0 1 0 0,0 0 0 0 0,0 0-1 0 0,0 0 1 0 0,0 0 0 0 0,0 0-1 0 0,0 0 1 0 0,0 0-1 0 0,0-1 1 0 0,0 1 0 0 0,0 0-1 0 0,-1 0 1 0 0,1 0 0 0 0,0 0-1 0 0,0 0 1 0 0,0 0 0 0 0,0 0-1 0 0,0 0 1 0 0,0-1 0 0 0,0 1-1 0 0,0 0 1 0 0,0 0 0 0 0,0 0-1 0 0,0 0 1 0 0,0 0 0 0 0,0 0-1 0 0,0 0 1 0 0,0 0 0 0 0,0-1-1 0 0,0 1 1 0 0,0 0 0 0 0,0 0-1 0 0,0 0 1 0 0,0 0 0 0 0,1 0-1 0 0,-17 9 195 0 0,-15 16-28 0 0,19-10-138 0 0,1 0-1 0 0,1 1 1 0 0,-9 19-1 0 0,-10 15 13 0 0,27-47-32 0 0,0-1-1 0 0,0 1 1 0 0,0-1 0 0 0,-1 1 0 0 0,1-1 0 0 0,-1 0 0 0 0,1 1 0 0 0,-5 1 0 0 0,7-4-12 0 0,0 0 0 0 0,0 0 1 0 0,0 0-1 0 0,0 0 0 0 0,0-1 1 0 0,0 1-1 0 0,0 0 0 0 0,0 0 1 0 0,0 0-1 0 0,0 0 0 0 0,0 0 1 0 0,0 0-1 0 0,0 0 0 0 0,0 0 1 0 0,0 0-1 0 0,0 0 0 0 0,0 0 1 0 0,0 0-1 0 0,0 0 0 0 0,0 0 1 0 0,0 0-1 0 0,-1 0 0 0 0,1 0 1 0 0,0 0-1 0 0,0 0 0 0 0,0 0 1 0 0,0 0-1 0 0,0 0 0 0 0,0 0 1 0 0,0 0-1 0 0,0 0 0 0 0,0 0 1 0 0,0 0-1 0 0,0 0 0 0 0,0 0 1 0 0,0 0-1 0 0,0 0 0 0 0,-1 0 1 0 0,16-12 48 0 0,-11 9-68 0 0,19-10 390 0 0,-22 13-349 0 0,0 0 0 0 0,0-1 0 0 0,0 1 0 0 0,0 0 0 0 0,-1 0 0 0 0,1 0-1 0 0,0 1 1 0 0,0-1 0 0 0,0 0 0 0 0,0 0 0 0 0,0 0 0 0 0,-1 1 0 0 0,1-1-1 0 0,0 0 1 0 0,0 1 0 0 0,-1-1 0 0 0,1 1 0 0 0,0-1 0 0 0,0 1 0 0 0,-1-1-1 0 0,1 1 1 0 0,-1-1 0 0 0,1 1 0 0 0,0 0 0 0 0,-1-1 0 0 0,1 1 0 0 0,-1 0-1 0 0,1-1 1 0 0,0 3 0 0 0,118 202 2019 0 0,-117-202-2112 0 0,0 0 1 0 0,-1-1-1 0 0,2 1 1 0 0,-1-1-1 0 0,0 1 0 0 0,0-1 1 0 0,1 0-1 0 0,-1 0 1 0 0,1 0-1 0 0,0 0 1 0 0,0 0-1 0 0,0-1 0 0 0,0 1 1 0 0,0-1-1 0 0,0 0 1 0 0,0 1-1 0 0,6 0 0 0 0,-2-1-383 0 0,0-1-1 0 0,0 1 1 0 0,0-2-1 0 0,0 1 1 0 0,0-1-1 0 0,0 1 0 0 0,11-4 1 0 0,5-3-1018 0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17.485"/>
    </inkml:context>
    <inkml:brush xml:id="br0">
      <inkml:brushProperty name="width" value="0.1" units="cm"/>
      <inkml:brushProperty name="height" value="0.1" units="cm"/>
      <inkml:brushProperty name="color" value="#FFC114"/>
    </inkml:brush>
  </inkml:definitions>
  <inkml:trace contextRef="#ctx0" brushRef="#br0">41 79 10081 0 0,'1'-21'130'0'0,"0"18"-66"0"0,0 0 0 0 0,-1 0 0 0 0,0 0 0 0 0,1 0 0 0 0,-1-1 0 0 0,0 1 0 0 0,-1 0 0 0 0,1 0 0 0 0,-1 0 0 0 0,1 0 0 0 0,-1 0 0 0 0,0-1 0 0 0,0 1 0 0 0,0 1 0 0 0,-1-1 0 0 0,-1-3 0 0 0,3 6-41 0 0,0 0-1 0 0,0-1 1 0 0,0 1 0 0 0,-1 0 0 0 0,1 0-1 0 0,0 0 1 0 0,0-1 0 0 0,0 1-1 0 0,-1 0 1 0 0,1 0 0 0 0,0 0-1 0 0,0 0 1 0 0,-1 0 0 0 0,1 0-1 0 0,0-1 1 0 0,0 1 0 0 0,0 0 0 0 0,-1 0-1 0 0,1 0 1 0 0,0 0 0 0 0,0 0-1 0 0,-1 0 1 0 0,1 0 0 0 0,0 0-1 0 0,-1 0 1 0 0,1 0 0 0 0,0 0-1 0 0,0 0 1 0 0,-1 0 0 0 0,1 0 0 0 0,0 1-1 0 0,0-1 1 0 0,0 0 0 0 0,-1 0-1 0 0,1 0 1 0 0,-7 10 413 0 0,0 13-130 0 0,2 8-135 0 0,1 0 0 0 0,2 1 0 0 0,2-1 0 0 0,3 41 0 0 0,12 44-3632 0 0,-14-97 2122 0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18.118"/>
    </inkml:context>
    <inkml:brush xml:id="br0">
      <inkml:brushProperty name="width" value="0.1" units="cm"/>
      <inkml:brushProperty name="height" value="0.1" units="cm"/>
      <inkml:brushProperty name="color" value="#FFC114"/>
    </inkml:brush>
  </inkml:definitions>
  <inkml:trace contextRef="#ctx0" brushRef="#br0">0 231 7645 0 0,'14'-88'329'0'0,"-9"52"448"0"0,14-55 0 0 0,-14 76-236 0 0,-7 20-282 0 0,-5 26-213 0 0,4-8-337 0 0,1 1 0 0 0,1 0 1 0 0,2-1-1 0 0,0 1 0 0 0,1 0 0 0 0,1-1 1 0 0,2 1-1 0 0,0-1 0 0 0,1 0 1 0 0,2 0-1 0 0,13 28 0 0 0,1-3-5 0 0,-22-48 315 0 0,1 1 1 0 0,-1-1 0 0 0,0 1 0 0 0,1-1-1 0 0,-1 1 1 0 0,1-1 0 0 0,-1 0-1 0 0,0 1 1 0 0,1-1 0 0 0,-1 0 0 0 0,1 1-1 0 0,-1-1 1 0 0,1 0 0 0 0,0 0 0 0 0,-1 1-1 0 0,1-1 1 0 0,-1 0 0 0 0,1 0 0 0 0,-1 0-1 0 0,1 0 1 0 0,0 0 0 0 0,-1 0 0 0 0,1 0-1 0 0,-1 0 1 0 0,1 0 0 0 0,-1 0-1 0 0,1 0 1 0 0,0 0 0 0 0,-1 0 0 0 0,1-1-1 0 0,-1 1 1 0 0,1 0 0 0 0,-1 0 0 0 0,1-1-1 0 0,-1 1 1 0 0,1 0 0 0 0,-1 0 0 0 0,1-1-1 0 0,0 0 1 0 0,23-16 1140 0 0,-20 14-1021 0 0,-3 3-80 0 0,0-1-1 0 0,-1 1 1 0 0,1-1-1 0 0,0 1 0 0 0,0-1 1 0 0,0 1-1 0 0,0 0 0 0 0,0-1 1 0 0,0 1-1 0 0,0 0 0 0 0,0 0 1 0 0,0 0-1 0 0,-1 0 0 0 0,1 0 1 0 0,0 0-1 0 0,0 0 1 0 0,0 0-1 0 0,0 0 0 0 0,0 0 1 0 0,0 0-1 0 0,0 0 0 0 0,0 1 1 0 0,1 0-1 0 0,1 0 43 0 0,-1 1-1 0 0,1-1 1 0 0,-1 1-1 0 0,1 0 1 0 0,-1 0-1 0 0,0-1 1 0 0,0 2-1 0 0,2 1 1 0 0,2 4 158 0 0,0-1 1 0 0,-1 2 0 0 0,8 15-1 0 0,50 127 781 0 0,-50-131-315 0 0,11-19-664 0 0,73 6-44 0 0,-85-6-19 0 0,1-1 1 0 0,-1 0-1 0 0,0-1 1 0 0,17-4-1 0 0,-4 1-5 0 0,11 0-7 0 0,-1-1-1 0 0,-1-2 0 0 0,54-19 1 0 0,-85 25 13 0 0,0-1 0 0 0,0 1 0 0 0,0-1 0 0 0,-1 1 1 0 0,1-1-1 0 0,-1 0 0 0 0,1 0 0 0 0,-1 0 1 0 0,0-1-1 0 0,0 1 0 0 0,0-1 0 0 0,0 1 0 0 0,0-1 1 0 0,-1 1-1 0 0,1-1 0 0 0,-1 0 0 0 0,1 0 1 0 0,-1 0-1 0 0,0 0 0 0 0,0 0 0 0 0,-1 0 0 0 0,1 0 1 0 0,0 0-1 0 0,-1 0 0 0 0,0-4 0 0 0,1-7-7 0 0,-1-1-1 0 0,-1 0 0 0 0,-5-28 0 0 0,5 40 9 0 0,1 3 2 0 0,-2-12-2 0 0,-2 10 15 0 0,-4 11 34 0 0,-1 7-31 0 0,-2 1 1 0 0,1 0 0 0 0,1 1 0 0 0,-9 24 0 0 0,14-22 45 0 0,4-17 819 0 0,0 16-574 0 0,0 58 24 0 0,2-22 16 0 0,11 99 10 0 0,-5-73 302 0 0,32 131 0 0 0,-25-145-452 0 0,63 229 422 0 0,-18-80-551 0 0,-59-215-79 0 0,11 59 7 0 0,-11-56-2 0 0,-1 1 0 0 0,1-1 1 0 0,-1 0-1 0 0,0 1 0 0 0,-1-1 0 0 0,1 0 1 0 0,-1 1-1 0 0,1-1 0 0 0,-1 0 1 0 0,0 1-1 0 0,-3 4 0 0 0,4-8-3 0 0,-1 0-1 0 0,1 0 0 0 0,-1-1 0 0 0,1 1 1 0 0,-1 0-1 0 0,1-1 0 0 0,-1 1 0 0 0,0-1 1 0 0,1 1-1 0 0,-1-1 0 0 0,0 1 0 0 0,0-1 0 0 0,1 1 1 0 0,-1-1-1 0 0,0 0 0 0 0,0 1 0 0 0,1-1 1 0 0,-1 0-1 0 0,0 0 0 0 0,0 1 0 0 0,0-1 1 0 0,0 0-1 0 0,0 0 0 0 0,1 0 0 0 0,-1 0 1 0 0,0 0-1 0 0,0 0 0 0 0,0 0 0 0 0,0-1 1 0 0,1 1-1 0 0,-1 0 0 0 0,0 0 0 0 0,0-1 1 0 0,0 1-1 0 0,1 0 0 0 0,-1-1 0 0 0,0 1 0 0 0,0-1 1 0 0,-4-2 8 0 0,0-1 1 0 0,0 1 0 0 0,0-1 0 0 0,-5-6-1 0 0,-8-10 1 0 0,1-1 0 0 0,1-1-1 0 0,0 0 1 0 0,2-1-1 0 0,1-1 1 0 0,1 0-1 0 0,-16-44 1 0 0,21 46-11 0 0,1-1-1 0 0,1 1 1 0 0,0-1 0 0 0,2 0-1 0 0,1 0 1 0 0,1 0 0 0 0,1-1-1 0 0,1 1 1 0 0,0 0 0 0 0,7-27-1 0 0,-1 20 51 0 0,0 0 0 0 0,2 0 1 0 0,1 1-1 0 0,2 1 0 0 0,1 0 0 0 0,0 1 0 0 0,23-32 0 0 0,-32 52-2 0 0,2 0 0 0 0,-1 0-1 0 0,1 1 1 0 0,7-7 0 0 0,-11 12-44 0 0,-1-1 0 0 0,0 1-1 0 0,0 0 1 0 0,0 0 0 0 0,0 0 0 0 0,1 0 0 0 0,-1 1-1 0 0,0-1 1 0 0,1 0 0 0 0,-1 0 0 0 0,1 1-1 0 0,-1-1 1 0 0,1 1 0 0 0,-1 0 0 0 0,1-1 0 0 0,0 1-1 0 0,-1 0 1 0 0,1 0 0 0 0,-1 0 0 0 0,1 0-1 0 0,-1 0 1 0 0,1 0 0 0 0,0 0 0 0 0,-1 1 0 0 0,1-1-1 0 0,-1 0 1 0 0,1 1 0 0 0,-1-1 0 0 0,3 2-1 0 0,-2 0-99 0 0,-1 0 0 0 0,1-1 0 0 0,-1 1 0 0 0,0 0 0 0 0,1 0 0 0 0,-1 0 0 0 0,0 0 0 0 0,0 0 0 0 0,0 0 0 0 0,0 1 0 0 0,-1-1 0 0 0,1 0 0 0 0,-1 0 0 0 0,1 1 0 0 0,-1-1 0 0 0,0 0 0 0 0,0 1 0 0 0,0-1 0 0 0,0 0 0 0 0,0 1 0 0 0,-1 2 0 0 0,0 0-495 0 0,1 0 0 0 0,-2 1 0 0 0,1-1 0 0 0,0 0 0 0 0,-1 0 1 0 0,0-1-1 0 0,0 1 0 0 0,-3 5 0 0 0,-2-1-1134 0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23.987"/>
    </inkml:context>
    <inkml:brush xml:id="br0">
      <inkml:brushProperty name="width" value="0.1" units="cm"/>
      <inkml:brushProperty name="height" value="0.1" units="cm"/>
      <inkml:brushProperty name="color" value="#FFC114"/>
    </inkml:brush>
  </inkml:definitions>
  <inkml:trace contextRef="#ctx0" brushRef="#br0">12 1 8661 0 0,'-1'0'5'0'0,"1"0"0"0"0,-1 0 1 0 0,1 0-1 0 0,-1 0 0 0 0,1 0 1 0 0,-1 0-1 0 0,1 0 0 0 0,0 0 1 0 0,-1 0-1 0 0,1 0 0 0 0,-1 0 1 0 0,1 1-1 0 0,-1-1 0 0 0,1 0 1 0 0,0 0-1 0 0,-1 1 0 0 0,1-1 1 0 0,-1 0-1 0 0,1 0 0 0 0,0 1 0 0 0,-1-1 1 0 0,1 1-1 0 0,0-1 0 0 0,-1 0 1 0 0,1 1-1 0 0,0-1 0 0 0,0 0 1 0 0,-1 2-1 0 0,6 11 1029 0 0,1 1-60 0 0,-4-8-591 0 0,1-1-1 0 0,0 0 1 0 0,0 1 0 0 0,0-1 0 0 0,1 0-1 0 0,-1-1 1 0 0,1 1 0 0 0,8 6 0 0 0,39 32 1911 0 0,-30-27-1758 0 0,0 1 1 0 0,-1 1-1 0 0,-2 1 1 0 0,0 1-1 0 0,0 0 1 0 0,-2 1-1 0 0,-1 1 1 0 0,17 32 0 0 0,103 177 1326 0 0,-32-58-1130 0 0,-87-144-719 0 0,-3-4-43 0 0,32 43 0 0 0,-60-93-10381 0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21.305"/>
    </inkml:context>
    <inkml:brush xml:id="br0">
      <inkml:brushProperty name="width" value="0.1" units="cm"/>
      <inkml:brushProperty name="height" value="0.1" units="cm"/>
      <inkml:brushProperty name="color" value="#FFC114"/>
    </inkml:brush>
  </inkml:definitions>
  <inkml:trace contextRef="#ctx0" brushRef="#br0">1 716 8929 0 0,'37'-18'415'0'0,"-33"17"-128"0"0,0-1 1 0 0,1 0-1 0 0,-1 0 1 0 0,0-1-1 0 0,-1 1 1 0 0,1-1-1 0 0,0 0 1 0 0,-1 0 0 0 0,1 0-1 0 0,-1 0 1 0 0,0 0-1 0 0,0-1 1 0 0,0 1-1 0 0,-1-1 1 0 0,1 0-1 0 0,2-6 1 0 0,-2 1 77 0 0,0 1 1 0 0,1 0-1 0 0,0 0 0 0 0,1 0 0 0 0,0 0 1 0 0,0 1-1 0 0,8-9 0 0 0,1-4 227 0 0,17-23-45 0 0,2 1-1 0 0,1 1 1 0 0,50-45-1 0 0,-57 63-529 0 0,0 1 1 0 0,2 1-1 0 0,0 1 0 0 0,1 2 1 0 0,63-28-1 0 0,2 12 196 0 0,145-33 0 0 0,-122 37 94 0 0,-113 29-289 0 0,27-7 444 0 0,-1-1 0 0 0,60-27 0 0 0,-91 36-453 0 0,0 0 0 0 0,0 0 1 0 0,0 0-1 0 0,0 0 0 0 0,0 0 1 0 0,0 0-1 0 0,0 0 1 0 0,0 0-1 0 0,0 0 0 0 0,0-1 1 0 0,0 1-1 0 0,0 0 0 0 0,0 0 1 0 0,0 0-1 0 0,-1 0 0 0 0,1 0 1 0 0,0 0-1 0 0,0 0 0 0 0,0 0 1 0 0,0 0-1 0 0,0 0 1 0 0,0 0-1 0 0,0 0 0 0 0,0 0 1 0 0,0-1-1 0 0,0 1 0 0 0,0 0 1 0 0,0 0-1 0 0,0 0 0 0 0,0 0 1 0 0,0 0-1 0 0,0 0 0 0 0,0 0 1 0 0,0 0-1 0 0,0 0 1 0 0,0 0-1 0 0,0 0 0 0 0,0 0 1 0 0,0-1-1 0 0,1 1 0 0 0,-1 0 1 0 0,0 0-1 0 0,0 0 0 0 0,0 0 1 0 0,0 0-1 0 0,0 0 0 0 0,0 0 1 0 0,0 0-1 0 0,0 0 1 0 0,0 0-1 0 0,0 0 0 0 0,0 0 1 0 0,0 0-1 0 0,-13 0-1526 0 0,8 0 649 0 0,0 1 1 0 0,1 0 0 0 0,-1 0-1 0 0,0 0 1 0 0,-6 3-1 0 0,-22 19-4254 0 0,20-11 3285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29.874"/>
    </inkml:context>
    <inkml:brush xml:id="br0">
      <inkml:brushProperty name="width" value="0.1" units="cm"/>
      <inkml:brushProperty name="height" value="0.1" units="cm"/>
      <inkml:brushProperty name="color" value="#E71224"/>
    </inkml:brush>
  </inkml:definitions>
  <inkml:trace contextRef="#ctx0" brushRef="#br0">0 1 6881 0 0,'13'5'100'0'0,"-2"-6"24"0"0,14 6 8 0 0,-6-4 0 0 0,9 10-20 0 0,4-7-36 0 0,6 9-144 0 0,4-8-96 0 0,7 5-560 0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21.707"/>
    </inkml:context>
    <inkml:brush xml:id="br0">
      <inkml:brushProperty name="width" value="0.1" units="cm"/>
      <inkml:brushProperty name="height" value="0.1" units="cm"/>
      <inkml:brushProperty name="color" value="#FFC114"/>
    </inkml:brush>
  </inkml:definitions>
  <inkml:trace contextRef="#ctx0" brushRef="#br0">3 212 6033 0 0,'0'0'20'0'0,"0"0"0"0"0,0 0 1 0 0,0 0-1 0 0,0 0 0 0 0,0 0 1 0 0,-1 0-1 0 0,1-1 0 0 0,0 1 1 0 0,0 0-1 0 0,0 0 0 0 0,0 0 1 0 0,0 0-1 0 0,0 0 0 0 0,0 0 1 0 0,0 0-1 0 0,0 0 0 0 0,0 0 1 0 0,0 0-1 0 0,-1 0 0 0 0,1 0 1 0 0,0 0-1 0 0,0 0 0 0 0,0 0 1 0 0,0-1-1 0 0,0 1 0 0 0,0 0 1 0 0,0 0-1 0 0,0 0 0 0 0,0 0 1 0 0,0 0-1 0 0,0 0 0 0 0,0 0 1 0 0,0 0-1 0 0,0 0 0 0 0,0-1 1 0 0,0 1-1 0 0,0 0 0 0 0,0 0 1 0 0,0 0-1 0 0,0 0 0 0 0,0 0 1 0 0,0 0-1 0 0,0 0 0 0 0,0 0 1 0 0,0-1-1 0 0,0 1 0 0 0,0 0 1 0 0,0 0-1 0 0,0 0 1 0 0,0 0-1 0 0,0 0 0 0 0,0 0 1 0 0,1 0-1 0 0,-1 0 0 0 0,0 0 1 0 0,6-10 922 0 0,10-7 360 0 0,-4 7-777 0 0,0 1-1 0 0,0 1 1 0 0,0 0 0 0 0,1 0-1 0 0,23-9 1 0 0,71-21 1571 0 0,-57 25-1428 0 0,0 2-1 0 0,0 2 1 0 0,73-3-1 0 0,155 10 379 0 0,-50 3-949 0 0,-181-6-67 0 0,-43 5-33 0 0,-1-1 0 0 0,0 0 0 0 0,0 1 0 0 0,0-1 0 0 0,0 0 0 0 0,-1-1 0 0 0,1 1-1 0 0,0 0 1 0 0,0-1 0 0 0,-1 1 0 0 0,1-1 0 0 0,4-4 0 0 0,-7 6-66 0 0,1-1 0 0 0,-1 1 0 0 0,0-1 0 0 0,1 1 0 0 0,-1 0 0 0 0,0-1 0 0 0,0 1 0 0 0,1-1 0 0 0,-1 1 0 0 0,0-1 0 0 0,0 1 0 0 0,0-1 0 0 0,1 1 0 0 0,-1-1 0 0 0,0 1 0 0 0,0-1 0 0 0,0 1 0 0 0,0-1 0 0 0,0 1 0 0 0,0-1 0 0 0,0 1 0 0 0,0-2 0 0 0,-14 1-5931 0 0,8 3 4323 0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22.187"/>
    </inkml:context>
    <inkml:brush xml:id="br0">
      <inkml:brushProperty name="width" value="0.1" units="cm"/>
      <inkml:brushProperty name="height" value="0.1" units="cm"/>
      <inkml:brushProperty name="color" value="#FFC114"/>
    </inkml:brush>
  </inkml:definitions>
  <inkml:trace contextRef="#ctx0" brushRef="#br0">1 70 7005 0 0,'0'-4'143'0'0,"0"0"0"0"0,0-1-1 0 0,1 1 1 0 0,0-1 0 0 0,0 1 0 0 0,0 0 0 0 0,0 0 0 0 0,1 0 0 0 0,2-6 0 0 0,-3 7 153 0 0,12-15 3740 0 0,-16 30-3278 0 0,2-12-708 0 0,1 1 0 0 0,0 0 0 0 0,0 0 0 0 0,0 0-1 0 0,0 0 1 0 0,0-1 0 0 0,1 1 0 0 0,-1 0 0 0 0,0 0 0 0 0,0 0 0 0 0,0-1 0 0 0,1 1 0 0 0,-1 0 0 0 0,0 0 0 0 0,1-1 0 0 0,-1 1-1 0 0,1 0 1 0 0,-1-1 0 0 0,1 1 0 0 0,-1 0 0 0 0,1-1 0 0 0,-1 1 0 0 0,1-1 0 0 0,-1 1 0 0 0,2 0 0 0 0,20 13 603 0 0,-19-12-546 0 0,55 28 1025 0 0,93 35 0 0 0,-73-33-733 0 0,35 16 54 0 0,475 181 1747 0 0,-544-215-1668 0 0,0-2 0 0 0,1-1 0 0 0,75 6-1 0 0,-105-18-116 0 0,-15 1-407 0 0,0 0 0 0 0,0 0 1 0 0,0 0-1 0 0,0 0 0 0 0,0 0 1 0 0,1 0-1 0 0,-1 0 1 0 0,0 0-1 0 0,0 0 0 0 0,0 0 1 0 0,0 0-1 0 0,0 0 1 0 0,0 0-1 0 0,1 0 0 0 0,-1 0 1 0 0,0-1-1 0 0,0 1 1 0 0,0 0-1 0 0,0 0 0 0 0,0 0 1 0 0,0 0-1 0 0,0 0 1 0 0,0 0-1 0 0,0-1 0 0 0,1 1 1 0 0,-1 0-1 0 0,0 0 1 0 0,0 0-1 0 0,0 0 0 0 0,0 0 1 0 0,0-1-1 0 0,0 1 1 0 0,0 0-1 0 0,0 0 0 0 0,0 0 1 0 0,0 0-1 0 0,0 0 1 0 0,0-1-1 0 0,0 1 0 0 0,0 0 1 0 0,0 0-1 0 0,0 0 1 0 0,0 0-1 0 0,-1 0 0 0 0,1-1 1 0 0,0 1-1 0 0,0 0-21 0 0,0 0 0 0 0,0 0-1 0 0,0 0 1 0 0,0 0 0 0 0,0 0-1 0 0,0 0 1 0 0,0 0 0 0 0,0 0 0 0 0,0 0-1 0 0,0-1 1 0 0,0 1 0 0 0,0 0-1 0 0,0 0 1 0 0,0 0 0 0 0,0 0 0 0 0,0 0-1 0 0,0 0 1 0 0,-1 0 0 0 0,1 0-1 0 0,0 0 1 0 0,0 0 0 0 0,0 0 0 0 0,0 0-1 0 0,0 0 1 0 0,0 0 0 0 0,0 0-1 0 0,0 0 1 0 0,0 0 0 0 0,0 0 0 0 0,0 0-1 0 0,0 0 1 0 0,0 0 0 0 0,0 0-1 0 0,0 0 1 0 0,-1 0 0 0 0,1 0 0 0 0,0 0-1 0 0,0 0 1 0 0,0 0 0 0 0,0 0-1 0 0,0 0 1 0 0,0 0 0 0 0,0 0 0 0 0,0 0-1 0 0,0 0 1 0 0,0 0 0 0 0,0 0-1 0 0,0 1 1 0 0,0-1 0 0 0,0 0 0 0 0,0 0-1 0 0,0 0 1 0 0,0 0 0 0 0,0 0-1 0 0,0 0 1 0 0,0 0 0 0 0,0 0 0 0 0,0 0-1 0 0,7-3-2807 0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33.586"/>
    </inkml:context>
    <inkml:brush xml:id="br0">
      <inkml:brushProperty name="width" value="0.1" units="cm"/>
      <inkml:brushProperty name="height" value="0.1" units="cm"/>
      <inkml:brushProperty name="color" value="#FFC114"/>
    </inkml:brush>
  </inkml:definitions>
  <inkml:trace contextRef="#ctx0" brushRef="#br0">228 290 6813 0 0,'15'-17'268'0'0,"-12"13"-156"0"0,-1 1 1 0 0,1 0-1 0 0,-1 0 0 0 0,1 1 1 0 0,0-1-1 0 0,0 0 1 0 0,1 1-1 0 0,-1 0 1 0 0,0 0-1 0 0,1 0 1 0 0,5-3-1 0 0,-3 3 90 0 0,0-2 0 0 0,0 1 0 0 0,-1 0 0 0 0,0-1 0 0 0,7-6 0 0 0,-5 3 49 0 0,-4 4-84 0 0,0 0 1 0 0,0 0 0 0 0,0 0 0 0 0,-1 0-1 0 0,1-1 1 0 0,2-3 0 0 0,-5 6-153 0 0,0 0 1 0 0,1 0 0 0 0,-1 0-1 0 0,0 0 1 0 0,1 0-1 0 0,-1 0 1 0 0,0 0-1 0 0,0 0 1 0 0,0 0-1 0 0,0 0 1 0 0,0 0-1 0 0,0-1 1 0 0,0 1-1 0 0,0 0 1 0 0,0 0-1 0 0,-1 0 1 0 0,1 0-1 0 0,0 0 1 0 0,-1 0-1 0 0,1 0 1 0 0,-1 0-1 0 0,1 0 1 0 0,-1 0-1 0 0,1 0 1 0 0,-1 1-1 0 0,0-1 1 0 0,1 0-1 0 0,-1 0 1 0 0,0 0-1 0 0,-1 0 1 0 0,-3-4 30 0 0,0 0 1 0 0,-1 0-1 0 0,0 1 1 0 0,0 0 0 0 0,0 0-1 0 0,-1 1 1 0 0,1-1-1 0 0,-1 1 1 0 0,0 1 0 0 0,0-1-1 0 0,0 1 1 0 0,0 1-1 0 0,0-1 1 0 0,0 1 0 0 0,-1 0-1 0 0,1 1 1 0 0,0 0-1 0 0,-1 0 1 0 0,1 0 0 0 0,0 1-1 0 0,0 0 1 0 0,-1 1-1 0 0,1-1 1 0 0,0 1-1 0 0,0 1 1 0 0,0-1 0 0 0,1 1-1 0 0,-1 1 1 0 0,1-1-1 0 0,-1 1 1 0 0,1 0 0 0 0,-9 8-1 0 0,0 3 111 0 0,1 1 0 0 0,0 1-1 0 0,1 0 1 0 0,1 1 0 0 0,0 0 0 0 0,2 1 0 0 0,-12 25-1 0 0,21-41-141 0 0,1 0 0 0 0,-1 1 0 0 0,0-1 0 0 0,1 0 0 0 0,0 1 0 0 0,-1-1 0 0 0,1 0 0 0 0,1 1 0 0 0,-1-1 0 0 0,0 0 0 0 0,1 1 0 0 0,0-1 0 0 0,-1 0 0 0 0,1 0 0 0 0,1 1 0 0 0,-1-1 0 0 0,0 0 0 0 0,1 0 0 0 0,-1 0 1 0 0,1-1-1 0 0,0 1 0 0 0,4 4 0 0 0,-5-5-5 0 0,1 0 0 0 0,-1-1 0 0 0,1 1 0 0 0,-1-1 0 0 0,1 1 0 0 0,0-1 0 0 0,0 0 0 0 0,0 1 1 0 0,0-1-1 0 0,0 0 0 0 0,0 0 0 0 0,0-1 0 0 0,0 1 0 0 0,0 0 0 0 0,0-1 0 0 0,0 1 1 0 0,0-1-1 0 0,1 1 0 0 0,-1-1 0 0 0,0 0 0 0 0,0 0 0 0 0,1 0 0 0 0,-1 0 0 0 0,0-1 1 0 0,0 1-1 0 0,0-1 0 0 0,1 1 0 0 0,-1-1 0 0 0,0 0 0 0 0,0 0 0 0 0,0 0 0 0 0,0 0 0 0 0,0 0 1 0 0,2-2-1 0 0,1-1-49 0 0,-1-1 1 0 0,0 0-1 0 0,0-1 1 0 0,0 1-1 0 0,5-10 1 0 0,5-8-103 0 0,8-4 11 0 0,-4 3 67 0 0,21-32 0 0 0,-24 32 47 0 0,-14 23 11 0 0,0-1 1 0 0,0 1-1 0 0,0-1 0 0 0,0 1 1 0 0,0 0-1 0 0,0 0 0 0 0,0-1 1 0 0,0 1-1 0 0,1 0 1 0 0,-1 0-1 0 0,0 0 0 0 0,1 0 1 0 0,1 0-1 0 0,-2 24-30 0 0,-4 30 16 0 0,1-40 21 0 0,1 1 0 0 0,1-1 0 0 0,0 0 0 0 0,1 1 0 0 0,0-1 1 0 0,1 0-1 0 0,4 16 0 0 0,-5-27-124 0 0,0 1 0 0 0,0 0 0 0 0,1-1 1 0 0,-1 1-1 0 0,1-1 0 0 0,-1 0 0 0 0,1 0 1 0 0,0 1-1 0 0,0-1 0 0 0,0 0 0 0 0,0-1 1 0 0,0 1-1 0 0,0 0 0 0 0,1 0 0 0 0,-1-1 1 0 0,1 0-1 0 0,-1 1 0 0 0,1-1 0 0 0,0 0 1 0 0,4 1-1 0 0,-5-2-190 0 0,1-1 0 0 0,0 1 0 0 0,-1-1 0 0 0,1 0 1 0 0,0 0-1 0 0,-1 0 0 0 0,1 0 0 0 0,-1 0 0 0 0,0-1 0 0 0,4-2 1 0 0,7-3-988 0 0,-4 3 755 0 0,1-1-1 0 0,-1 0 1 0 0,0-1-1 0 0,0 0 0 0 0,14-13 1 0 0,-18 14 565 0 0,0 0 1 0 0,-1 0 0 0 0,1 0 0 0 0,-1-1-1 0 0,0 0 1 0 0,-1 0 0 0 0,1 0-1 0 0,-1 0 1 0 0,0 0 0 0 0,2-8-1 0 0,24-99 3922 0 0,-24 130-2907 0 0,-1-1 0 0 0,3 21 0 0 0,-5 1-668 0 0,-2 0 1 0 0,-1 0-1 0 0,-3 0 0 0 0,-12 60 1 0 0,7-41-308 0 0,5-64-20 0 0,-3-22-23 0 0,-3-37-17 0 0,6 21-9 0 0,3 0 0 0 0,5-63 0 0 0,-1 85 9 0 0,1-1 1 0 0,0 2-1 0 0,2-1 1 0 0,0 0-1 0 0,2 1 1 0 0,14-31 0 0 0,-19 48-3 0 0,-1 1 0 0 0,1 0 1 0 0,-1-1-1 0 0,1 1 0 0 0,1 0 1 0 0,-1 1-1 0 0,0-1 0 0 0,1 0 0 0 0,0 1 1 0 0,0 0-1 0 0,0 0 0 0 0,8-4 1 0 0,-10 5-3 0 0,1 1 0 0 0,0 0 1 0 0,0 0-1 0 0,0 1 0 0 0,0-1 0 0 0,0 1 1 0 0,0-1-1 0 0,0 1 0 0 0,0 0 0 0 0,0 0 1 0 0,0 1-1 0 0,1-1 0 0 0,-1 0 0 0 0,0 1 1 0 0,0 0-1 0 0,0 0 0 0 0,-1 0 0 0 0,1 0 1 0 0,0 0-1 0 0,0 1 0 0 0,-1-1 0 0 0,4 3 1 0 0,2 2 2 0 0,0 0 0 0 0,0 1 1 0 0,0 0-1 0 0,-1 0 1 0 0,0 1-1 0 0,-1 0 0 0 0,0 0 1 0 0,0 1-1 0 0,0-1 1 0 0,7 18-1 0 0,-9-16 5 0 0,1 1-1 0 0,-1 0 1 0 0,-1 0-1 0 0,0 0 1 0 0,0 1-1 0 0,-1-1 1 0 0,-1 1-1 0 0,0 0 1 0 0,0 14 0 0 0,-2-21-1 0 0,0 0 1 0 0,0-1-1 0 0,0 1 1 0 0,0 0-1 0 0,-1-1 1 0 0,0 1 0 0 0,0-1-1 0 0,0 1 1 0 0,0-1-1 0 0,-1 0 1 0 0,0 0 0 0 0,1 0-1 0 0,-2-1 1 0 0,1 1-1 0 0,0-1 1 0 0,-1 1 0 0 0,1-1-1 0 0,-1 0 1 0 0,0 0-1 0 0,0-1 1 0 0,-8 5 0 0 0,7-5-2 0 0,0 1 0 0 0,-1-1 0 0 0,1 0 0 0 0,-1 0 0 0 0,0-1 0 0 0,1 0 0 0 0,-1 0 0 0 0,0 0 0 0 0,0-1 0 0 0,0 1 0 0 0,0-2 0 0 0,0 1 0 0 0,1 0 0 0 0,-1-1 0 0 0,0 0 0 0 0,0-1 0 0 0,-9-2 0 0 0,14 3-8 0 0,-1 0 0 0 0,0-1 1 0 0,0 1-1 0 0,0 0 0 0 0,1-1 1 0 0,-1 1-1 0 0,0-1 0 0 0,1 1 1 0 0,-1-1-1 0 0,1 0 0 0 0,0 0 0 0 0,0 1 1 0 0,0-1-1 0 0,0 0 0 0 0,0 0 1 0 0,0 0-1 0 0,0 0 0 0 0,0 0 1 0 0,1-1-1 0 0,-1 1 0 0 0,1 0 0 0 0,0 0 1 0 0,0 0-1 0 0,-1 0 0 0 0,2-4 1 0 0,-1 0-215 0 0,0-1 0 0 0,1 1 0 0 0,0 0 0 0 0,0 0 0 0 0,0 0 1 0 0,1 0-1 0 0,5-10 0 0 0,-6 14 76 0 0,0 1 1 0 0,0 0-1 0 0,0-1 1 0 0,1 1-1 0 0,-1 0 1 0 0,1 0-1 0 0,-1 0 0 0 0,1 0 1 0 0,-1 0-1 0 0,1 0 1 0 0,-1 1-1 0 0,1-1 1 0 0,0 0-1 0 0,0 1 0 0 0,-1 0 1 0 0,4-1-1 0 0,30-2-1459 0 0,37 12-738 0 0,-53-8 1763 0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34.063"/>
    </inkml:context>
    <inkml:brush xml:id="br0">
      <inkml:brushProperty name="width" value="0.1" units="cm"/>
      <inkml:brushProperty name="height" value="0.1" units="cm"/>
      <inkml:brushProperty name="color" value="#FFC114"/>
    </inkml:brush>
  </inkml:definitions>
  <inkml:trace contextRef="#ctx0" brushRef="#br0">28 163 6753 0 0,'8'-37'3372'0'0,"-7"40"-3325"0"0,0-1-1 0 0,-1 1 1 0 0,0 0-1 0 0,1-1 1 0 0,-1 1 0 0 0,0 0-1 0 0,0-1 1 0 0,0 1-1 0 0,-1 0 1 0 0,0 4 0 0 0,1-5 2 0 0,-12 86 536 0 0,6-50-407 0 0,-2 60 0 0 0,-3 15-128 0 0,22-330-1 0 0,-8 184-58 0 0,2 0 1 0 0,13-43-1 0 0,-15 66 11 0 0,0 0 1 0 0,0 0-1 0 0,2 0 1 0 0,-1 1-1 0 0,1 0 0 0 0,0 0 1 0 0,1 0-1 0 0,0 0 1 0 0,0 1-1 0 0,1 0 0 0 0,14-13 1 0 0,-18 19-4 0 0,-1 0 0 0 0,0 1-1 0 0,0-1 1 0 0,1 1 0 0 0,-1-1 0 0 0,1 1 0 0 0,-1 0 0 0 0,1 0 0 0 0,0 0 0 0 0,0 0-1 0 0,-1 0 1 0 0,1 1 0 0 0,0 0 0 0 0,0-1 0 0 0,0 1 0 0 0,-1 0 0 0 0,1 0 0 0 0,0 0 0 0 0,0 1-1 0 0,0-1 1 0 0,0 1 0 0 0,-1-1 0 0 0,1 1 0 0 0,0 0 0 0 0,-1 0 0 0 0,1 0 0 0 0,4 3 0 0 0,-3-1-1 0 0,0 0 0 0 0,-1 0 1 0 0,1 0-1 0 0,-1 1 0 0 0,0-1 1 0 0,0 1-1 0 0,0 0 0 0 0,0-1 1 0 0,-1 1-1 0 0,0 1 0 0 0,1-1 1 0 0,-2 0-1 0 0,1 1 0 0 0,0-1 1 0 0,-1 0-1 0 0,1 6 0 0 0,0-3 0 0 0,-1-1 0 0 0,-1 1 0 0 0,1 0 0 0 0,-1-1 0 0 0,0 1-1 0 0,-1 0 1 0 0,0-1 0 0 0,0 1 0 0 0,0-1 0 0 0,-1 1-1 0 0,0-1 1 0 0,0 1 0 0 0,0-1 0 0 0,-1 0 0 0 0,-5 9 0 0 0,3-8-16 0 0,0 0 1 0 0,0-1 0 0 0,-1 1 0 0 0,0-1 0 0 0,0 0 0 0 0,-1 0-1 0 0,0-1 1 0 0,1 0 0 0 0,-2 0 0 0 0,1-1 0 0 0,-14 6 0 0 0,17-7-269 0 0,4-3 178 0 0,0 1-1 0 0,-1-1 1 0 0,1 1-1 0 0,-1-1 1 0 0,1 0-1 0 0,-1 1 1 0 0,1-1-1 0 0,-1 0 1 0 0,1 1-1 0 0,-1-1 1 0 0,0 0-1 0 0,1 0 1 0 0,-1 0-1 0 0,1 1 1 0 0,-1-1-1 0 0,0 0 1 0 0,1 0-1 0 0,-1 0 1 0 0,1 0-1 0 0,-1 0 1 0 0,-1 0-1 0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34.418"/>
    </inkml:context>
    <inkml:brush xml:id="br0">
      <inkml:brushProperty name="width" value="0.1" units="cm"/>
      <inkml:brushProperty name="height" value="0.1" units="cm"/>
      <inkml:brushProperty name="color" value="#FFC114"/>
    </inkml:brush>
  </inkml:definitions>
  <inkml:trace contextRef="#ctx0" brushRef="#br0">0 16 8069 0 0,'3'2'434'0'0,"-1"-1"-1"0"0,1 0 1 0 0,0 1 0 0 0,0-1 0 0 0,-1 0 0 0 0,1-1 0 0 0,0 1 0 0 0,0 0-1 0 0,0-1 1 0 0,0 0 0 0 0,5 1 0 0 0,46 0 50 0 0,25-13-2020 0 0,-78 12 1338 0 0,0 0 0 0 0,1-1 0 0 0,-1 1 0 0 0,0-1 0 0 0,0 1 0 0 0,0-1 0 0 0,0 1 0 0 0,0-1 0 0 0,1 1 0 0 0,-1-1-1 0 0,0 0 1 0 0,0 0 0 0 0,-1 0 0 0 0,1 1 0 0 0,2-3 0 0 0,-1-2-1271 0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34.793"/>
    </inkml:context>
    <inkml:brush xml:id="br0">
      <inkml:brushProperty name="width" value="0.1" units="cm"/>
      <inkml:brushProperty name="height" value="0.1" units="cm"/>
      <inkml:brushProperty name="color" value="#FFC114"/>
    </inkml:brush>
  </inkml:definitions>
  <inkml:trace contextRef="#ctx0" brushRef="#br0">13 89 8729 0 0,'0'0'-108'0'0,"-2"-10"121"0"0,-1-1 38 0 0,1 6 86 0 0,1 1 0 0 0,0-1 0 0 0,0 1 0 0 0,0-1 0 0 0,0 1 0 0 0,1-10 0 0 0,3 10 55 0 0,13-14 31 0 0,-12 14 674 0 0,5 12-694 0 0,30 26-20 0 0,-37-32-165 0 0,-1 0-1 0 0,0 0 1 0 0,1 0-1 0 0,-1 1 1 0 0,0-1-1 0 0,0 0 0 0 0,0 0 1 0 0,0 1-1 0 0,0-1 1 0 0,-1 1-1 0 0,1-1 1 0 0,-1 1-1 0 0,1-1 1 0 0,-1 1-1 0 0,0-1 0 0 0,0 1 1 0 0,0-1-1 0 0,0 1 1 0 0,-1-1-1 0 0,0 4 1 0 0,0 5 61 0 0,-4 32 157 0 0,-1 1 0 0 0,-2-1 0 0 0,-3 0 0 0 0,-16 45 1 0 0,17-66-247 0 0,9-19 7 0 0,9-18-1 0 0,-2 5 2 0 0,38-65-1 0 0,-39 66 2 0 0,0 1 1 0 0,0 0 0 0 0,1 0 0 0 0,0 0 0 0 0,0 1 0 0 0,1 0 0 0 0,0 0 0 0 0,0 0 0 0 0,1 1 0 0 0,0 0 0 0 0,0 1 0 0 0,0 0 0 0 0,0 0 0 0 0,1 1 0 0 0,11-4 0 0 0,-19 7 0 0 0,1 0 0 0 0,0 1 0 0 0,0-1-1 0 0,0 1 1 0 0,0 0 0 0 0,0 0 0 0 0,0 0 0 0 0,0 0 0 0 0,0 0 0 0 0,0 0 0 0 0,0 0 0 0 0,-1 0 0 0 0,1 1 0 0 0,0-1 0 0 0,0 1-1 0 0,0 0 1 0 0,0-1 0 0 0,-1 1 0 0 0,1 0 0 0 0,0 0 0 0 0,0 0 0 0 0,-1 0 0 0 0,1 0 0 0 0,2 3 0 0 0,0 1 5 0 0,1 0 0 0 0,-1 0 1 0 0,0 0-1 0 0,6 11 0 0 0,-6-10-1 0 0,-2-3-3 0 0,-1 0 0 0 0,1 0 0 0 0,-1 0 0 0 0,0 0 0 0 0,0 0 0 0 0,0 1 0 0 0,0-1 0 0 0,-1 0 1 0 0,1 0-1 0 0,-1 1 0 0 0,0-1 0 0 0,0 0 0 0 0,0 1 0 0 0,0-1 0 0 0,-1 0 0 0 0,1 0 0 0 0,-1 1 0 0 0,-2 4 0 0 0,0 7 0 0 0,0 10-19 0 0,1-18-28 0 0,1 1 1 0 0,0 0 0 0 0,0-1 0 0 0,1 1-1 0 0,0 0 1 0 0,1 0 0 0 0,-1-1-1 0 0,1 1 1 0 0,1 0 0 0 0,2 8-1 0 0,-2-8-369 0 0,-2-7 287 0 0,0 0 1 0 0,0-1-1 0 0,0 1 1 0 0,0 0-1 0 0,0-1 1 0 0,0 1-1 0 0,0 0 1 0 0,0-1 0 0 0,1 1-1 0 0,-1 0 1 0 0,0-1-1 0 0,0 1 1 0 0,1 0-1 0 0,-1-1 1 0 0,1 1-1 0 0,-1-1 1 0 0,0 1-1 0 0,1-1 1 0 0,-1 1-1 0 0,1-1 1 0 0,-1 1-1 0 0,1-1 1 0 0,0 1-1 0 0,-1-1 1 0 0,1 0-1 0 0,0 1 1 0 0,5 0-1113 0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35.163"/>
    </inkml:context>
    <inkml:brush xml:id="br0">
      <inkml:brushProperty name="width" value="0.1" units="cm"/>
      <inkml:brushProperty name="height" value="0.1" units="cm"/>
      <inkml:brushProperty name="color" value="#FFC114"/>
    </inkml:brush>
  </inkml:definitions>
  <inkml:trace contextRef="#ctx0" brushRef="#br0">1 64 7453 0 0,'3'-13'-10'0'0,"-3"7"109"0"0,1 0 0 0 0,1 0 0 0 0,-1 0 0 0 0,1 0 1 0 0,0 1-1 0 0,6-11 0 0 0,5 48 1974 0 0,1 7-1522 0 0,-1 2 1 0 0,-3 0 0 0 0,-1 0 0 0 0,5 56 0 0 0,-5-33-503 0 0,-7-52-92 0 0,4 42-66 0 0,-5-52-66 0 0,-1 1 0 0 0,0-1 0 0 0,0 1 0 0 0,-1 0 0 0 0,1-1 0 0 0,0 1 0 0 0,-1-1 0 0 0,0 1 0 0 0,1-1 0 0 0,-1 1 0 0 0,0-1 0 0 0,-1 1 0 0 0,1-1 1 0 0,0 0-1 0 0,0 0 0 0 0,-3 3 0 0 0,-5 0-3756 0 0,4-7 2926 0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35.678"/>
    </inkml:context>
    <inkml:brush xml:id="br0">
      <inkml:brushProperty name="width" value="0.1" units="cm"/>
      <inkml:brushProperty name="height" value="0.1" units="cm"/>
      <inkml:brushProperty name="color" value="#FFC114"/>
    </inkml:brush>
  </inkml:definitions>
  <inkml:trace contextRef="#ctx0" brushRef="#br0">41 128 6845 0 0,'-2'-1'74'0'0,"0"-1"0"0"0,0 1 0 0 0,0 0 0 0 0,-1 0 0 0 0,1 0 0 0 0,0 0 0 0 0,-1 0 0 0 0,1 0 0 0 0,-5 0 0 0 0,-3-2 662 0 0,10 3-710 0 0,0 0 1 0 0,-1 0 0 0 0,1 0-1 0 0,0-1 1 0 0,0 1 0 0 0,0 0-1 0 0,0 0 1 0 0,-1 0 0 0 0,1 0-1 0 0,0 0 1 0 0,0-1-1 0 0,0 1 1 0 0,0 0 0 0 0,0 0-1 0 0,-1 0 1 0 0,1-1 0 0 0,0 1-1 0 0,0 0 1 0 0,0 0 0 0 0,0-1-1 0 0,0 1 1 0 0,0 0-1 0 0,0 0 1 0 0,0 0 0 0 0,0-1-1 0 0,0 1 1 0 0,0 0 0 0 0,0 0-1 0 0,0-1 1 0 0,0 1 0 0 0,0 0-1 0 0,0 0 1 0 0,0 0-1 0 0,0-1 1 0 0,0 1 0 0 0,0 0-1 0 0,1 0 1 0 0,-1 0 0 0 0,0-1-1 0 0,0 1 1 0 0,0 0 0 0 0,0 0-1 0 0,0 0 1 0 0,1-1-1 0 0,-1 1 1 0 0,0 0 0 0 0,0 0-1 0 0,0 0 1 0 0,1 0 0 0 0,7-8 328 0 0,30-10-211 0 0,2 2 1 0 0,0 1 0 0 0,50-11 0 0 0,-34 11-66 0 0,-51 13-33 0 0,-1 1-1 0 0,0 0 0 0 0,1 0 1 0 0,-1 0-1 0 0,1 1 0 0 0,-1-1 1 0 0,1 1-1 0 0,-1 0 0 0 0,1 1 1 0 0,-1-1-1 0 0,1 1 0 0 0,6 1 1 0 0,-9 0 5 0 0,1-1 1 0 0,0 0-1 0 0,-1 1 0 0 0,1 0 1 0 0,-1 0-1 0 0,1 0 0 0 0,-1 0 1 0 0,0 0-1 0 0,0 0 0 0 0,0 0 1 0 0,0 1-1 0 0,0-1 1 0 0,-1 1-1 0 0,1-1 0 0 0,-1 1 1 0 0,0 0-1 0 0,1 0 0 0 0,-1-1 1 0 0,1 5-1 0 0,2 10 70 0 0,-1 1 0 0 0,0 0-1 0 0,-1 0 1 0 0,-1 0 0 0 0,-1 0 0 0 0,-3 30-1 0 0,1 11-73 0 0,0-48-28 0 0,-1-9 3 0 0,2-3-22 0 0,1 0-1 0 0,-1 1 1 0 0,1-1 0 0 0,-1 0-1 0 0,1 0 1 0 0,-1 1 0 0 0,1-1-1 0 0,0 0 1 0 0,-1 0-1 0 0,1 0 1 0 0,0 1 0 0 0,0-1-1 0 0,-1 0 1 0 0,1 0 0 0 0,0 0-1 0 0,0 0 1 0 0,0 0 0 0 0,0-1-1 0 0,1-7-23 0 0,0-1 0 0 0,0 1 1 0 0,1-1-1 0 0,0 1 0 0 0,0-1 0 0 0,1 1 0 0 0,5-10 0 0 0,33-59-41 0 0,-39 74 63 0 0,4-7-1 0 0,1 1-1 0 0,1-1 1 0 0,9-9-1 0 0,-14 16 2 0 0,1 1 0 0 0,0-1-1 0 0,0 0 1 0 0,0 1 0 0 0,0 0 0 0 0,1 0-1 0 0,-1 0 1 0 0,1 0 0 0 0,10-3 0 0 0,-15 6 1 0 0,1-1 1 0 0,0 1-1 0 0,0 0 1 0 0,0 0-1 0 0,0 0 1 0 0,0 0-1 0 0,0 0 1 0 0,0 0-1 0 0,-1 0 1 0 0,1 0 0 0 0,0 0-1 0 0,0 0 1 0 0,0 1-1 0 0,0-1 1 0 0,0 0-1 0 0,-1 1 1 0 0,1-1-1 0 0,0 0 1 0 0,0 1-1 0 0,0-1 1 0 0,-1 1 0 0 0,1-1-1 0 0,0 2 1 0 0,1-1-1 0 0,-1 1 1 0 0,0 0 0 0 0,1-1 0 0 0,-1 1-1 0 0,0 0 1 0 0,0 0 0 0 0,0 0-1 0 0,-1 0 1 0 0,2 3 0 0 0,0 5 0 0 0,0 1 1 0 0,0-1-1 0 0,0 13 0 0 0,-2-18 0 0 0,0 34 22 0 0,0-27-16 0 0,0 0 0 0 0,0 0-1 0 0,1 0 1 0 0,4 17 0 0 0,-3-19-1 0 0,2 3 13 0 0,-3-13-17 0 0,0 0-1 0 0,-1-1 1 0 0,1 1 0 0 0,-1 0 0 0 0,1 0 0 0 0,-1 0 0 0 0,1 0 0 0 0,-1-1 0 0 0,1 1 0 0 0,-1 0-1 0 0,1-1 1 0 0,-1 1 0 0 0,0 0 0 0 0,1-1 0 0 0,-1 1 0 0 0,1 0 0 0 0,-1-1 0 0 0,0 1 0 0 0,1-1-1 0 0,-1 1 1 0 0,0-1 0 0 0,0 1 0 0 0,1-1 0 0 0,-1 1 0 0 0,0-1 0 0 0,0 1 0 0 0,1-1 0 0 0,10-15-8 0 0,1 0 0 0 0,1 1 0 0 0,0 0 0 0 0,1 1 0 0 0,1 1 0 0 0,0 0 0 0 0,1 1 0 0 0,31-18 0 0 0,-45 29 7 0 0,0 0 1 0 0,0 0 0 0 0,-1 0-1 0 0,1 0 1 0 0,0 1-1 0 0,0-1 1 0 0,0 0-1 0 0,0 1 1 0 0,0 0-1 0 0,0-1 1 0 0,0 1 0 0 0,0 0-1 0 0,0 0 1 0 0,0 0-1 0 0,0 0 1 0 0,0 0-1 0 0,0 0 1 0 0,0 1 0 0 0,0-1-1 0 0,0 1 1 0 0,-1-1-1 0 0,1 1 1 0 0,0 0-1 0 0,0 0 1 0 0,0 0 0 0 0,-1 0-1 0 0,1 0 1 0 0,0 0-1 0 0,-1 0 1 0 0,1 1-1 0 0,-1-1 1 0 0,1 1-1 0 0,-1-1 1 0 0,0 1 0 0 0,0-1-1 0 0,1 1 1 0 0,-1 0-1 0 0,0-1 1 0 0,-1 1-1 0 0,1 0 1 0 0,0 0 0 0 0,0 0-1 0 0,-1 0 1 0 0,1 0-1 0 0,-1 0 1 0 0,0 0-1 0 0,1 0 1 0 0,-1 0 0 0 0,0 0-1 0 0,0 0 1 0 0,-1 2-1 0 0,-4 63 34 0 0,3-52-36 0 0,0 1 1 0 0,1-1 0 0 0,1 1-1 0 0,1 0 1 0 0,0-1 0 0 0,4 20-1 0 0,-5-32-92 0 0,1-1-1 0 0,0 0 0 0 0,0 0 1 0 0,0 0-1 0 0,0 0 1 0 0,0 0-1 0 0,0 0 1 0 0,0-1-1 0 0,1 1 0 0 0,-1 0 1 0 0,4 2-1 0 0,-4-3 14 0 0,-1-1-1 0 0,1 1 1 0 0,-1-1-1 0 0,1 0 0 0 0,-1 1 1 0 0,1-1-1 0 0,0 0 1 0 0,-1 1-1 0 0,1-1 1 0 0,0 0-1 0 0,-1 0 1 0 0,1 0-1 0 0,0 1 0 0 0,-1-1 1 0 0,1 0-1 0 0,0 0 1 0 0,0 0-1 0 0,-1 0 1 0 0,1 0-1 0 0,0-1 1 0 0,-1 1-1 0 0,1 0 0 0 0,0 0 1 0 0,-1 0-1 0 0,1 0 1 0 0,0-1-1 0 0,-1 1 1 0 0,1 0-1 0 0,0-1 0 0 0,-1 1 1 0 0,1-1-1 0 0,-1 1 1 0 0,1 0-1 0 0,-1-1 1 0 0,1 1-1 0 0,-1-1 1 0 0,1 0-1 0 0,0 0 0 0 0,5-6-992 0 0,3 3-98 0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36.019"/>
    </inkml:context>
    <inkml:brush xml:id="br0">
      <inkml:brushProperty name="width" value="0.1" units="cm"/>
      <inkml:brushProperty name="height" value="0.1" units="cm"/>
      <inkml:brushProperty name="color" value="#FFC114"/>
    </inkml:brush>
  </inkml:definitions>
  <inkml:trace contextRef="#ctx0" brushRef="#br0">41 106 6785 0 0,'4'-17'514'0'0,"0"0"1"0"0,-2 0 0 0 0,1 0 0 0 0,-1-21 0 0 0,-1 80 216 0 0,2 0 0 0 0,2 0 0 0 0,19 77-1 0 0,-23-115-665 0 0,0 0-1 0 0,0 0 1 0 0,0 0-1 0 0,1 0 1 0 0,-1 0-1 0 0,1 0 1 0 0,0 0-1 0 0,0-1 1 0 0,1 1-1 0 0,-1-1 0 0 0,1 1 1 0 0,0-1-1 0 0,0 0 1 0 0,0 0-1 0 0,0 0 1 0 0,0 0-1 0 0,7 3 1 0 0,-2 0 35 0 0,0 0 0 0 0,0 0 0 0 0,0 1 0 0 0,10 12 0 0 0,-16-16-96 0 0,1 0 0 0 0,-1 1 1 0 0,0 0-1 0 0,0-1 0 0 0,0 1 1 0 0,-1 0-1 0 0,1 0 0 0 0,-1 0 0 0 0,0 0 1 0 0,0 0-1 0 0,0 0 0 0 0,-1 1 1 0 0,1-1-1 0 0,-1 4 0 0 0,0-1 2 0 0,0-1 0 0 0,-1 0 0 0 0,0 1 0 0 0,0-1 0 0 0,-1 0 0 0 0,1 1 0 0 0,-1-1 0 0 0,-5 9 0 0 0,6-13-28 0 0,0 0 0 0 0,0 0 1 0 0,0 0-1 0 0,0 0 0 0 0,-1 0 1 0 0,1 0-1 0 0,-1-1 0 0 0,1 1 1 0 0,-1-1-1 0 0,0 1 0 0 0,0-1 1 0 0,1 1-1 0 0,-1-1 0 0 0,0 0 1 0 0,0 0-1 0 0,0 0 0 0 0,0 0 1 0 0,0 0-1 0 0,-1 0 0 0 0,1-1 1 0 0,0 1-1 0 0,0-1 0 0 0,0 0 1 0 0,-1 1-1 0 0,1-1 0 0 0,0 0 1 0 0,-3 0-1 0 0,-1-1-293 0 0,0 0 0 0 0,-1 1 0 0 0,1-2 0 0 0,0 1 0 0 0,0-1 0 0 0,0 0 0 0 0,0 0 0 0 0,0-1 0 0 0,1 1 0 0 0,-1-1 0 0 0,1-1 0 0 0,-1 1 0 0 0,-4-5-1 0 0,-4-3-631 0 0,12 9 727 0 0,-1 1 1 0 0,1-1 0 0 0,-1 0-1 0 0,1 0 1 0 0,0-1-1 0 0,0 1 1 0 0,0 0-1 0 0,0-1 1 0 0,0 1-1 0 0,0-1 1 0 0,1 0-1 0 0,-1 1 1 0 0,1-1-1 0 0,0 0 1 0 0,-2-6-1 0 0,-2-10-460 0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36.358"/>
    </inkml:context>
    <inkml:brush xml:id="br0">
      <inkml:brushProperty name="width" value="0.1" units="cm"/>
      <inkml:brushProperty name="height" value="0.1" units="cm"/>
      <inkml:brushProperty name="color" value="#FFC114"/>
    </inkml:brush>
  </inkml:definitions>
  <inkml:trace contextRef="#ctx0" brushRef="#br0">0 230 3524 0 0,'12'-24'203'0'0,"1"1"-1"0"0,1 0 0 0 0,26-32 0 0 0,-29 41 236 0 0,1 1 1 0 0,0 0-1 0 0,1 1 0 0 0,1 0 0 0 0,0 1 0 0 0,20-12 1 0 0,-32 22-321 0 0,1 0 0 0 0,-1 0 0 0 0,1 0 0 0 0,0 1 0 0 0,-1-1 1 0 0,1 1-1 0 0,0-1 0 0 0,0 1 0 0 0,-1 0 0 0 0,1 0 0 0 0,0 0 1 0 0,0 0-1 0 0,-1 1 0 0 0,1-1 0 0 0,0 1 0 0 0,-1-1 0 0 0,1 1 0 0 0,0 0 1 0 0,-1 0-1 0 0,1 1 0 0 0,-1-1 0 0 0,0 0 0 0 0,1 1 0 0 0,-1-1 1 0 0,0 1-1 0 0,0 0 0 0 0,0 0 0 0 0,0 0 0 0 0,0 0 0 0 0,0 0 0 0 0,0 0 1 0 0,-1 0-1 0 0,1 1 0 0 0,-1-1 0 0 0,0 0 0 0 0,2 6 0 0 0,-2-5-224 0 0,-1 0-1 0 0,1 0 0 0 0,-1-1 0 0 0,0 1 0 0 0,0 0 1 0 0,0 0-1 0 0,-1 0 0 0 0,1 0 0 0 0,0 0 0 0 0,-1 0 1 0 0,0 0-1 0 0,0-1 0 0 0,0 1 0 0 0,0 0 0 0 0,-3 4 1 0 0,3-5-32 0 0,-5 15-843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32.107"/>
    </inkml:context>
    <inkml:brush xml:id="br0">
      <inkml:brushProperty name="width" value="0.1" units="cm"/>
      <inkml:brushProperty name="height" value="0.1" units="cm"/>
      <inkml:brushProperty name="color" value="#E71224"/>
    </inkml:brush>
  </inkml:definitions>
  <inkml:trace contextRef="#ctx0" brushRef="#br0">0 0 6533 0 0,'43'8'144'0'0,"16"3"-132"0"0,30-6 152 0 0,8 13-316 0 0,28 8-240 0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41.220"/>
    </inkml:context>
    <inkml:brush xml:id="br0">
      <inkml:brushProperty name="width" value="0.1" units="cm"/>
      <inkml:brushProperty name="height" value="0.1" units="cm"/>
      <inkml:brushProperty name="color" value="#FFC114"/>
    </inkml:brush>
  </inkml:definitions>
  <inkml:trace contextRef="#ctx0" brushRef="#br0">350 195 4668 0 0,'22'0'1727'0'0,"-17"2"-912"0"0,-5-2-751 0 0,0 0-1 0 0,1 0 1 0 0,-1 0-1 0 0,0 0 1 0 0,0 0 0 0 0,0 0-1 0 0,0 0 1 0 0,1 0-1 0 0,-1 0 1 0 0,0 0-1 0 0,0 0 1 0 0,0 0 0 0 0,4-1 1398 0 0,-4 1-1398 0 0,0-1-1 0 0,0 1 1 0 0,0 0-1 0 0,0 0 1 0 0,0 0-1 0 0,0-1 1 0 0,9-7 940 0 0,-8 6-984 0 0,1 0 0 0 0,0 0 0 0 0,-1 0 0 0 0,1 0 0 0 0,-1-1 0 0 0,0 1 0 0 0,0 0 0 0 0,0-1 0 0 0,0 1 0 0 0,0-1 0 0 0,-1 1 0 0 0,1-1 0 0 0,-1 1 0 0 0,1-1 0 0 0,-1 0 0 0 0,0 1 0 0 0,0-1 0 0 0,0 1 0 0 0,0-1 0 0 0,-1 0 0 0 0,1 1 0 0 0,-1-1-1 0 0,1 1 1 0 0,-1-1 0 0 0,0 1 0 0 0,0-1 0 0 0,-2-3 0 0 0,-1-1-26 0 0,1 0-1 0 0,-2 0 1 0 0,1 0-1 0 0,-1 1 1 0 0,0-1 0 0 0,0 1-1 0 0,-10-9 1 0 0,11 12 8 0 0,0 0 1 0 0,0 0-1 0 0,0 0 1 0 0,0 0-1 0 0,-1 1 1 0 0,1 0 0 0 0,-1 0-1 0 0,0 0 1 0 0,1 0-1 0 0,-1 1 1 0 0,0 0-1 0 0,0 0 1 0 0,0 0-1 0 0,0 0 1 0 0,-5 1-1 0 0,3 0 30 0 0,0 1-1 0 0,0 0 1 0 0,0 1-1 0 0,0-1 1 0 0,0 1-1 0 0,0 1 1 0 0,0-1-1 0 0,1 1 1 0 0,-10 5-1 0 0,-2 4 143 0 0,0 1-1 0 0,1 0 0 0 0,1 1 1 0 0,0 1-1 0 0,1 0 0 0 0,-13 18 1 0 0,18-20-22 0 0,1-1 1 0 0,0 1-1 0 0,1 1 1 0 0,-10 20-1 0 0,15-27-87 0 0,1-1 0 0 0,-1 1 0 0 0,1 0-1 0 0,1 0 1 0 0,-1 0 0 0 0,1 0 0 0 0,0 0 0 0 0,1 0 0 0 0,0 0-1 0 0,0 1 1 0 0,0-1 0 0 0,2 9 0 0 0,-1-14-51 0 0,-1-1-1 0 0,1 1 1 0 0,0 0-1 0 0,0 0 1 0 0,0-1 0 0 0,0 1-1 0 0,0-1 1 0 0,0 1-1 0 0,0-1 1 0 0,1 1 0 0 0,-1-1-1 0 0,0 0 1 0 0,1 0-1 0 0,-1 0 1 0 0,1 1-1 0 0,-1-1 1 0 0,1-1 0 0 0,0 1-1 0 0,-1 0 1 0 0,1 0-1 0 0,0-1 1 0 0,0 1 0 0 0,-1-1-1 0 0,1 1 1 0 0,0-1-1 0 0,0 0 1 0 0,0 1 0 0 0,0-1-1 0 0,0 0 1 0 0,-1 0-1 0 0,1-1 1 0 0,3 0 0 0 0,8 0-8 0 0,-1-1 1 0 0,1-1 0 0 0,18-6 0 0 0,-26 8 0 0 0,9-4-21 0 0,1-1 1 0 0,-1 0-1 0 0,0-1 1 0 0,0 0-1 0 0,-1-1 1 0 0,0-1-1 0 0,0 0 1 0 0,-1-1-1 0 0,0 0 1 0 0,-1-1-1 0 0,0 0 1 0 0,9-14-1 0 0,-6 6-45 0 0,-1-1-1 0 0,-1 0 1 0 0,0-1-1 0 0,-2 0 1 0 0,-1-1-1 0 0,0 0 1 0 0,6-29-1 0 0,-13 45 49 0 0,-1 3 8 0 0,0 1 1 0 0,0 0 0 0 0,-1 0-1 0 0,1 0 1 0 0,0 0 0 0 0,-1-1-1 0 0,0 1 1 0 0,0 0 0 0 0,0-1-1 0 0,0 1 1 0 0,0 0 0 0 0,0-3-1 0 0,-3 8-8 0 0,0 1-1 0 0,1 0 1 0 0,0 0 0 0 0,-1 1-1 0 0,-1 5 1 0 0,-6 24 17 0 0,1 0 0 0 0,2 0 1 0 0,1 1-1 0 0,1 1 0 0 0,1 57 1 0 0,4-83 12 0 0,0 0 1 0 0,1-1-1 0 0,0 1 1 0 0,1-1-1 0 0,0 1 1 0 0,4 12-1 0 0,-5-19-54 0 0,0-1 0 0 0,0 1 0 0 0,1-1 0 0 0,-1 1 0 0 0,0-1 0 0 0,1 0 0 0 0,0 0 0 0 0,-1 1 0 0 0,1-1 0 0 0,0 0 0 0 0,0 0 1 0 0,0-1-1 0 0,0 1 0 0 0,1 0 0 0 0,-1-1 0 0 0,0 1 0 0 0,1-1 0 0 0,-1 0 0 0 0,1 0 0 0 0,-1 0 0 0 0,1 0 0 0 0,0 0 0 0 0,-1 0 0 0 0,1-1 0 0 0,5 1 0 0 0,2 0-898 0 0,-1-1 0 0 0,1-1 0 0 0,12-2 0 0 0,-6 0-446 0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41.679"/>
    </inkml:context>
    <inkml:brush xml:id="br0">
      <inkml:brushProperty name="width" value="0.1" units="cm"/>
      <inkml:brushProperty name="height" value="0.1" units="cm"/>
      <inkml:brushProperty name="color" value="#FFC114"/>
    </inkml:brush>
  </inkml:definitions>
  <inkml:trace contextRef="#ctx0" brushRef="#br0">4 232 6565 0 0,'-1'-4'199'0'0,"0"0"1"0"0,0 0 0 0 0,1 0 0 0 0,0 0-1 0 0,-1 0 1 0 0,1 0 0 0 0,1 0 0 0 0,-1 0 0 0 0,0-1-1 0 0,1 1 1 0 0,0 0 0 0 0,0 0 0 0 0,0 0-1 0 0,1 0 1 0 0,-1 1 0 0 0,1-1 0 0 0,0 0 0 0 0,3-4-1 0 0,-4 7-152 0 0,-1 1 1 0 0,1-1-1 0 0,0 0 0 0 0,0 1 0 0 0,0-1 0 0 0,0 1 0 0 0,0-1 0 0 0,0 1 0 0 0,0-1 1 0 0,0 1-1 0 0,0-1 0 0 0,0 1 0 0 0,0 0 0 0 0,0 0 0 0 0,0 0 0 0 0,0 0 1 0 0,0-1-1 0 0,0 1 0 0 0,0 1 0 0 0,1-1 0 0 0,-1 0 0 0 0,0 0 0 0 0,0 0 0 0 0,0 0 1 0 0,0 1-1 0 0,0-1 0 0 0,0 1 0 0 0,0-1 0 0 0,0 1 0 0 0,0-1 0 0 0,0 1 0 0 0,0-1 1 0 0,-1 1-1 0 0,1 0 0 0 0,0-1 0 0 0,0 1 0 0 0,1 2 0 0 0,4 2 96 0 0,-1 1 1 0 0,1-1-1 0 0,7 12 0 0 0,-6-7-94 0 0,-1 1 0 0 0,0 0 0 0 0,-1 1 0 0 0,0-1 0 0 0,-1 1 0 0 0,0 0 1 0 0,0 0-1 0 0,-2 1 0 0 0,1-1 0 0 0,-2 0 0 0 0,1 18 0 0 0,-2 13 70 0 0,-11 82-1 0 0,11-120-113 0 0,-13 42 53 0 0,9-34-31 0 0,4-11-18 0 0,2-5-6 0 0,4-15-30 0 0,0-1 0 0 0,-1 0 1 0 0,-1 0-1 0 0,-1-1 0 0 0,-1 1 1 0 0,0-24-1 0 0,-1 33 19 0 0,3-92-218 0 0,-16-189 1 0 0,13 277 206 0 0,5 11-4 0 0,15 15-8 0 0,-14-7 32 0 0,8 6 1 0 0,-1 0 0 0 0,0 1 0 0 0,0 1 0 0 0,19 23 0 0 0,-27-29-2 0 0,-1 0 0 0 0,0 1 0 0 0,0-1 0 0 0,-1 1 0 0 0,0 0 1 0 0,0 0-1 0 0,0 1 0 0 0,-1-1 0 0 0,-1 1 0 0 0,0-1 0 0 0,3 16 0 0 0,-5-20-1 0 0,0 0-1 0 0,0 0 1 0 0,-1 0 0 0 0,1-1-1 0 0,-1 1 1 0 0,0 0-1 0 0,0 0 1 0 0,0 0 0 0 0,0-1-1 0 0,-1 1 1 0 0,1-1-1 0 0,-1 1 1 0 0,0-1 0 0 0,-4 7-1 0 0,1-5 22 0 0,1 0 1 0 0,-1-1-1 0 0,0 1 0 0 0,0-1 0 0 0,-1 0 1 0 0,1 0-1 0 0,-1-1 0 0 0,-6 4 1 0 0,-4 0-338 0 0,-1-1 1 0 0,1 0-1 0 0,-1-1 1 0 0,0-1-1 0 0,-30 3 1 0 0,47-6 150 0 0,-1-1 1 0 0,0 0-1 0 0,0 0 1 0 0,1 0-1 0 0,-1 0 1 0 0,0 1-1 0 0,1-1 1 0 0,-1 0-1 0 0,0 0 1 0 0,0 0-1 0 0,1-1 1 0 0,-1 1 0 0 0,0 0-1 0 0,0 0 1 0 0,1 0-1 0 0,-1 0 1 0 0,0-1-1 0 0,1 1 1 0 0,-1 0-1 0 0,-1-1 1 0 0,6-2-911 0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42.114"/>
    </inkml:context>
    <inkml:brush xml:id="br0">
      <inkml:brushProperty name="width" value="0.1" units="cm"/>
      <inkml:brushProperty name="height" value="0.1" units="cm"/>
      <inkml:brushProperty name="color" value="#FFC114"/>
    </inkml:brush>
  </inkml:definitions>
  <inkml:trace contextRef="#ctx0" brushRef="#br0">56 107 6813 0 0,'-7'8'1705'0'0,"-1"12"-187"0"0,10 8-755 0 0,1 1 0 0 0,8 33 1 0 0,-5-29-517 0 0,26 144 105 0 0,-27-154-353 0 0,-3-13 7 0 0,0 0 0 0 0,-1 0-1 0 0,1 12 1 0 0,-19-46-26 0 0,-7-37-437 0 0,-22-89 0 0 0,40 123 416 0 0,1 1 1 0 0,1-1-1 0 0,1 0 0 0 0,1 0 0 0 0,2 0 1 0 0,4-34-1 0 0,-4 58 40 0 0,0-1 1 0 0,0 1 0 0 0,1-1-1 0 0,0 0 1 0 0,0 1-1 0 0,0-1 1 0 0,0 1 0 0 0,0 0-1 0 0,1-1 1 0 0,-1 1-1 0 0,1 0 1 0 0,0 0 0 0 0,0 0-1 0 0,0 0 1 0 0,0 0-1 0 0,1 1 1 0 0,-1-1 0 0 0,1 1-1 0 0,0-1 1 0 0,-1 1-1 0 0,1 0 1 0 0,0 0 0 0 0,0 0-1 0 0,1 0 1 0 0,-1 1-1 0 0,0-1 1 0 0,0 1 0 0 0,1 0-1 0 0,-1 0 1 0 0,1 0-1 0 0,-1 1 1 0 0,1-1 0 0 0,-1 1-1 0 0,1-1 1 0 0,0 1-1 0 0,3 1 1 0 0,5-1-2 0 0,-1 1-1 0 0,1 0 1 0 0,-1 0 0 0 0,1 1 0 0 0,-1 1-1 0 0,0 0 1 0 0,0 1 0 0 0,0 0-1 0 0,-1 0 1 0 0,19 11 0 0 0,-26-12 14 0 0,1-1 0 0 0,-1 1 1 0 0,1-1-1 0 0,-1 1 0 0 0,0 0 0 0 0,0 0 0 0 0,0 1 1 0 0,0-1-1 0 0,-1 1 0 0 0,1-1 0 0 0,-1 1 1 0 0,0 0-1 0 0,0 0 0 0 0,0-1 0 0 0,-1 2 0 0 0,0-1 1 0 0,1 0-1 0 0,-1 0 0 0 0,0 0 0 0 0,-1 1 1 0 0,1-1-1 0 0,-1 0 0 0 0,0 0 0 0 0,0 1 1 0 0,0-1-1 0 0,-1 0 0 0 0,0 1 0 0 0,1-1 0 0 0,-1 0 1 0 0,-1 0-1 0 0,-1 5 0 0 0,1-3 22 0 0,-1-1-1 0 0,0 1 1 0 0,0-1 0 0 0,0 0-1 0 0,-1 0 1 0 0,0 0 0 0 0,0-1-1 0 0,0 1 1 0 0,0-1 0 0 0,-1 0-1 0 0,1 0 1 0 0,-1-1 0 0 0,0 1-1 0 0,0-1 1 0 0,-12 5 0 0 0,-6 2-85 0 0,0-1 1 0 0,-40 9-1 0 0,19-6-697 0 0,8-3-2921 0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42.467"/>
    </inkml:context>
    <inkml:brush xml:id="br0">
      <inkml:brushProperty name="width" value="0.1" units="cm"/>
      <inkml:brushProperty name="height" value="0.1" units="cm"/>
      <inkml:brushProperty name="color" value="#FFC114"/>
    </inkml:brush>
  </inkml:definitions>
  <inkml:trace contextRef="#ctx0" brushRef="#br0">1 73 9129 0 0,'0'0'27'0'0,"10"-1"181"0"0,29-4 78 0 0,-29 3 905 0 0,13-4-710 0 0,105-28 283 0 0,-104 27-413 0 0,40-10-583 0 0,-55 18-3220 0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43.514"/>
    </inkml:context>
    <inkml:brush xml:id="br0">
      <inkml:brushProperty name="width" value="0.1" units="cm"/>
      <inkml:brushProperty name="height" value="0.1" units="cm"/>
      <inkml:brushProperty name="color" value="#FFC114"/>
    </inkml:brush>
  </inkml:definitions>
  <inkml:trace contextRef="#ctx0" brushRef="#br0">159 424 8229 0 0,'31'-104'2780'0'0,"-31"103"-2770"0"0,1 1 0 0 0,-1 0 0 0 0,0 0 0 0 0,0-1 0 0 0,0 1 0 0 0,0 0 0 0 0,0-1 0 0 0,1 1 0 0 0,-1 0 0 0 0,0-1 0 0 0,0 1 0 0 0,0 0 0 0 0,0-1 0 0 0,0 1 0 0 0,0 0 0 0 0,0-1 0 0 0,0 1 0 0 0,0 0 0 0 0,0-1 0 0 0,0 1 0 0 0,0 0 0 0 0,0-1 0 0 0,-1 1 1 0 0,1 0-1 0 0,0-1 0 0 0,0 1 0 0 0,0 0 0 0 0,0-1 0 0 0,-1 1 0 0 0,1 0 0 0 0,0 0 0 0 0,0-1 0 0 0,0 1 0 0 0,-1 0 0 0 0,1 0 0 0 0,0-1 0 0 0,-1 1 0 0 0,1 0 0 0 0,0 0 0 0 0,0 0 0 0 0,-1-1 0 0 0,1 1 0 0 0,0 0 0 0 0,-1 0 0 0 0,1 0 0 0 0,0 0 0 0 0,-1 0 0 0 0,1 0 0 0 0,0 0 0 0 0,-1 0 0 0 0,1 0 0 0 0,0 0 0 0 0,-1 0 0 0 0,1 0 0 0 0,0 0 0 0 0,-1 0 0 0 0,1 0 0 0 0,0 0 0 0 0,-1 0 0 0 0,1 0 0 0 0,0 1 0 0 0,-1-1 0 0 0,1 0 0 0 0,0 0 0 0 0,-1 0 0 0 0,1 1 0 0 0,-22 11 39 0 0,7 0 52 0 0,0 1 0 0 0,2 0 0 0 0,-1 1 0 0 0,2 1 1 0 0,0 0-1 0 0,1 0 0 0 0,0 1 0 0 0,1 1 0 0 0,1 0 0 0 0,1 0 0 0 0,0 1 0 0 0,-6 22 0 0 0,13-37-94 0 0,0 1-1 0 0,0-1 0 0 0,0 1 1 0 0,1-1-1 0 0,-1 1 1 0 0,1 0-1 0 0,0-1 0 0 0,0 1 1 0 0,0 0-1 0 0,1-1 1 0 0,-1 1-1 0 0,1-1 0 0 0,0 1 1 0 0,0-1-1 0 0,0 1 1 0 0,0-1-1 0 0,1 0 0 0 0,-1 1 1 0 0,1-1-1 0 0,0 0 1 0 0,0 0-1 0 0,0 0 0 0 0,0 0 1 0 0,6 4-1 0 0,-3-2-115 0 0,1-1 0 0 0,0 1-1 0 0,1-2 1 0 0,-1 1 0 0 0,1-1 0 0 0,-1 1-1 0 0,1-2 1 0 0,0 1 0 0 0,0-1-1 0 0,1 0 1 0 0,8 1 0 0 0,2-1-420 0 0,0-1 0 0 0,0 0 0 0 0,0-1 0 0 0,0-1 0 0 0,0-1 0 0 0,0-1 0 0 0,0 0 0 0 0,25-8 0 0 0,-28 6 477 0 0,1-1 1 0 0,-1-1-1 0 0,0 0 1 0 0,-1-1-1 0 0,23-15 0 0 0,-28 14 328 0 0,0 0 0 0 0,0 0 0 0 0,-1-1 0 0 0,0 0-1 0 0,-1 0 1 0 0,0-1 0 0 0,-1 0 0 0 0,0 0 0 0 0,0 0 0 0 0,-2-1-1 0 0,1 0 1 0 0,-1 0 0 0 0,3-19 0 0 0,-7 31-230 0 0,1-1 0 0 0,-1 1-1 0 0,0-1 1 0 0,0 1 0 0 0,0-1 0 0 0,1 0 0 0 0,-1 1 0 0 0,0-1 0 0 0,0 1-1 0 0,0-1 1 0 0,0 0 0 0 0,0 1 0 0 0,0-1 0 0 0,0 1 0 0 0,0-1-1 0 0,0 1 1 0 0,0-1 0 0 0,-1 0 0 0 0,1 1 0 0 0,0-1 0 0 0,0 1-1 0 0,-1-1 1 0 0,1 1 0 0 0,0-1 0 0 0,0 1 0 0 0,-1-1 0 0 0,1 1-1 0 0,-1-1 1 0 0,1 1 0 0 0,0-1 0 0 0,-1 1 0 0 0,1 0 0 0 0,-1-1-1 0 0,1 1 1 0 0,-2-1 0 0 0,1 4-21 0 0,-1-1 0 0 0,1 0 0 0 0,0 1 0 0 0,0-1 1 0 0,-1 1-1 0 0,2-1 0 0 0,-1 1 0 0 0,-1 4 0 0 0,0 0-14 0 0,0-2-3 0 0,-29 90 275 0 0,29-86-245 0 0,0 0 0 0 0,0 1-1 0 0,1-1 1 0 0,1 1 0 0 0,-1-1 0 0 0,1 1 0 0 0,1 0-1 0 0,2 12 1 0 0,-2-19-32 0 0,0 1 0 0 0,0-1 0 0 0,0 0 0 0 0,0 0 0 0 0,0 1 1 0 0,1-1-1 0 0,0 0 0 0 0,0 0 0 0 0,0 0 0 0 0,0-1 0 0 0,0 1 0 0 0,0 0 0 0 0,1-1 0 0 0,-1 0 0 0 0,1 1 0 0 0,-1-1 0 0 0,1 0 0 0 0,0 0 0 0 0,0 0 0 0 0,0-1 0 0 0,0 1 0 0 0,1-1 1 0 0,-1 0-1 0 0,0 0 0 0 0,1 0 0 0 0,-1 0 0 0 0,0 0 0 0 0,1-1 0 0 0,-1 1 0 0 0,1-1 0 0 0,-1 0 0 0 0,1 0 0 0 0,-1-1 0 0 0,7 0 0 0 0,-3-2-52 0 0,-1 1-1 0 0,0-1 1 0 0,1 0-1 0 0,-1-1 1 0 0,-1 1-1 0 0,1-1 0 0 0,0 0 1 0 0,-1-1-1 0 0,0 1 1 0 0,0-1-1 0 0,0 0 1 0 0,3-6-1 0 0,-2 3-25 0 0,0 0 1 0 0,-1-1-1 0 0,0 0 0 0 0,-1 0 1 0 0,0 0-1 0 0,0-1 0 0 0,4-19 1 0 0,-6 20 46 0 0,0 1 0 0 0,0-1 1 0 0,-1 0-1 0 0,-1 0 0 0 0,0 0 0 0 0,0 0 1 0 0,0 0-1 0 0,-1 0 0 0 0,-1 0 1 0 0,1 0-1 0 0,-1 0 0 0 0,-1 0 0 0 0,0 1 1 0 0,0-1-1 0 0,-1 1 0 0 0,0 0 1 0 0,0 0-1 0 0,-1 0 0 0 0,0 1 0 0 0,-6-8 1 0 0,6 10 22 0 0,1 1 0 0 0,-1-1 0 0 0,0 1 1 0 0,-1 0-1 0 0,1 1 0 0 0,-9-5 0 0 0,13 7 2 0 0,0 1 0 0 0,0-1-1 0 0,0 1 1 0 0,0-1 0 0 0,0 1-1 0 0,0 0 1 0 0,0 0 0 0 0,-1-1-1 0 0,1 1 1 0 0,0 0 0 0 0,0 0-1 0 0,0 0 1 0 0,0 0 0 0 0,0 0-1 0 0,0 0 1 0 0,0 0 0 0 0,0 1 0 0 0,0-1-1 0 0,0 0 1 0 0,0 1 0 0 0,0-1-1 0 0,0 0 1 0 0,0 1 0 0 0,0-1-1 0 0,0 1 1 0 0,0 0 0 0 0,0-1-1 0 0,0 1 1 0 0,0 0 0 0 0,1-1-1 0 0,-1 1 1 0 0,0 0 0 0 0,0 0 0 0 0,1 0-1 0 0,-1 0 1 0 0,1 0 0 0 0,-1 0-1 0 0,1 0 1 0 0,-1 0 0 0 0,1 0-1 0 0,-1 0 1 0 0,1 0 0 0 0,0 0-1 0 0,0 0 1 0 0,0 0 0 0 0,-1 2-1 0 0,1 3 60 0 0,-1 1-1 0 0,1 0 1 0 0,0 0-1 0 0,0 0 1 0 0,1 0-1 0 0,-1-1 1 0 0,2 1-1 0 0,-1 0 0 0 0,1-1 1 0 0,0 1-1 0 0,0-1 1 0 0,1 1-1 0 0,0-1 1 0 0,0 0-1 0 0,0 0 1 0 0,5 6-1 0 0,-6-9-42 0 0,0 0-1 0 0,0-1 1 0 0,0 1 0 0 0,1 0 0 0 0,-1-1-1 0 0,0 1 1 0 0,1-1 0 0 0,0 0-1 0 0,0 0 1 0 0,-1 0 0 0 0,1 0-1 0 0,0-1 1 0 0,0 1 0 0 0,1-1-1 0 0,-1 1 1 0 0,0-1 0 0 0,0 0-1 0 0,1-1 1 0 0,-1 1 0 0 0,0 0-1 0 0,1-1 1 0 0,-1 0 0 0 0,1 0-1 0 0,-1 0 1 0 0,1 0 0 0 0,-1 0-1 0 0,0-1 1 0 0,1 0 0 0 0,-1 1-1 0 0,0-1 1 0 0,1 0 0 0 0,-1-1 0 0 0,6-2-1 0 0,40-28-36 0 0,-35 22-6 0 0,1 1 1 0 0,27-14-1 0 0,-40 22 26 0 0,-1 0-1 0 0,1 0 1 0 0,0 1 0 0 0,0-1 0 0 0,-1 1-1 0 0,1-1 1 0 0,0 1 0 0 0,0-1 0 0 0,0 1-1 0 0,0 0 1 0 0,0 0 0 0 0,-1 0 0 0 0,1 0-1 0 0,0 0 1 0 0,0 1 0 0 0,0-1-1 0 0,0 0 1 0 0,0 1 0 0 0,-1 0 0 0 0,1-1-1 0 0,0 1 1 0 0,0 0 0 0 0,-1 0 0 0 0,1 0-1 0 0,-1 0 1 0 0,1 0 0 0 0,-1 0 0 0 0,1 0-1 0 0,-1 0 1 0 0,0 1 0 0 0,1-1 0 0 0,-1 1-1 0 0,0-1 1 0 0,0 1 0 0 0,0-1 0 0 0,0 1-1 0 0,0 0 1 0 0,1 3 0 0 0,2 6 1 0 0,-1 1 0 0 0,0 0 0 0 0,0 0 1 0 0,1 24-1 0 0,-1-14 27 0 0,-1 2-18 0 0,-2-19-1 0 0,1 1 0 0 0,-1-1 0 0 0,1 0 0 0 0,0 1 0 0 0,2 6 1 0 0,-1-12 1 0 0,-1 0 1 0 0,1 0-1 0 0,-1 0 1 0 0,1 0-1 0 0,-1 0 1 0 0,1-1-1 0 0,-1 1 1 0 0,1 0 0 0 0,-1-1-1 0 0,1 1 1 0 0,-1-1-1 0 0,0 0 1 0 0,1 1-1 0 0,-1-1 1 0 0,3-2 0 0 0,3 0-2 0 0,33-11-31 0 0,51-27 0 0 0,-86 38 21 0 0,1 1 0 0 0,0-1 1 0 0,0 1-1 0 0,0 0 1 0 0,0 0-1 0 0,12-1 0 0 0,-17 3 6 0 0,1 0 0 0 0,-1-1-1 0 0,1 1 1 0 0,-1 0-1 0 0,1 1 1 0 0,-1-1 0 0 0,1 0-1 0 0,0 0 1 0 0,-1 1-1 0 0,1-1 1 0 0,-1 1-1 0 0,1-1 1 0 0,-1 1 0 0 0,0-1-1 0 0,1 1 1 0 0,-1 0-1 0 0,0 0 1 0 0,1 0 0 0 0,-1 0-1 0 0,0 0 1 0 0,0 0-1 0 0,0 0 1 0 0,0 0 0 0 0,0 0-1 0 0,0 1 1 0 0,0-1-1 0 0,0 0 1 0 0,0 0 0 0 0,-1 1-1 0 0,1-1 1 0 0,0 1-1 0 0,0 2 1 0 0,1 3 85 0 0,1 0 0 0 0,0-1 0 0 0,0 1 0 0 0,0 0 0 0 0,1-1 0 0 0,0 0 0 0 0,0 0 1 0 0,8 7-1 0 0,-11-12-88 0 0,0-1 0 0 0,0 1 0 0 0,0-1 0 0 0,0 0 1 0 0,0 0-1 0 0,0 1 0 0 0,0-1 0 0 0,0 0 0 0 0,0 0 0 0 0,0 0 1 0 0,0 0-1 0 0,0 0 0 0 0,0 0 0 0 0,0-1 0 0 0,0 1 1 0 0,0 0-1 0 0,0 0 0 0 0,0-1 0 0 0,0 1 0 0 0,0-1 1 0 0,0 1-1 0 0,0-1 0 0 0,0 1 0 0 0,0-1 0 0 0,0 1 0 0 0,0-1 1 0 0,1-1-1 0 0,24-21-98 0 0,-25 22 70 0 0,14-15-230 0 0,-2-1 0 0 0,0 0 0 0 0,0 0 0 0 0,-2-1 0 0 0,0-1 0 0 0,13-34 0 0 0,-3 0-161 0 0,16-73 0 0 0,-25 73 396 0 0,5-67-1 0 0,-5 24-89 0 0,-32 158 10 0 0,0-6 144 0 0,8-13 49 0 0,2 0 1 0 0,-9 78-1 0 0,18-99-87 0 0,0 1 0 0 0,1-1 0 0 0,1 1 0 0 0,1-1 0 0 0,2 0 0 0 0,0 0 0 0 0,10 31-1 0 0,-12-47-230 0 0,0 0-1 0 0,1 0 0 0 0,0-1 1 0 0,4 8-1 0 0,-7-12 101 0 0,1-1-1 0 0,-1 1 1 0 0,1 0 0 0 0,0 0 0 0 0,-1 0 0 0 0,1 0-1 0 0,0-1 1 0 0,-1 1 0 0 0,1 0 0 0 0,0 0-1 0 0,0-1 1 0 0,0 1 0 0 0,0-1 0 0 0,-1 1 0 0 0,1-1-1 0 0,0 1 1 0 0,0-1 0 0 0,0 1 0 0 0,0-1-1 0 0,0 0 1 0 0,0 0 0 0 0,0 0 0 0 0,0 1-1 0 0,0-1 1 0 0,0 0 0 0 0,0 0 0 0 0,1 0 0 0 0,-1 0-1 0 0,0-1 1 0 0,0 1 0 0 0,0 0 0 0 0,0 0-1 0 0,1-1 1 0 0,6-3-849 0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43.852"/>
    </inkml:context>
    <inkml:brush xml:id="br0">
      <inkml:brushProperty name="width" value="0.1" units="cm"/>
      <inkml:brushProperty name="height" value="0.1" units="cm"/>
      <inkml:brushProperty name="color" value="#FFC114"/>
    </inkml:brush>
  </inkml:definitions>
  <inkml:trace contextRef="#ctx0" brushRef="#br0">33 198 6625 0 0,'-2'0'26'0'0,"0"0"1"0"0,0 0-1 0 0,0 0 1 0 0,-1 0-1 0 0,1 0 1 0 0,0 1-1 0 0,0-1 1 0 0,0 1 0 0 0,0 0-1 0 0,0 0 1 0 0,0 0-1 0 0,-4 2 1 0 0,6-3-12 0 0,0 0 0 0 0,0 0 1 0 0,0 0-1 0 0,0 0 0 0 0,-1 1 0 0 0,1-1 1 0 0,0 0-1 0 0,0 0 0 0 0,0 0 0 0 0,0 1 1 0 0,0-1-1 0 0,0 0 0 0 0,0 0 0 0 0,0 1 1 0 0,0-1-1 0 0,0 0 0 0 0,-1 0 1 0 0,1 0-1 0 0,0 1 0 0 0,0-1 0 0 0,0 0 1 0 0,1 0-1 0 0,-1 1 0 0 0,0-1 0 0 0,0 0 1 0 0,0 0-1 0 0,0 1 0 0 0,0-1 0 0 0,0 0 1 0 0,0 0-1 0 0,0 0 0 0 0,0 1 0 0 0,0-1 1 0 0,1 0-1 0 0,-1 0 0 0 0,0 0 1 0 0,0 1-1 0 0,17 8 524 0 0,4-3-448 0 0,1-1 1 0 0,-1-1-1 0 0,0-1 0 0 0,1-1 1 0 0,0-1-1 0 0,-1-1 0 0 0,1-1 1 0 0,0 0-1 0 0,-1-2 1 0 0,1-1-1 0 0,-1 0 0 0 0,0-2 1 0 0,0 0-1 0 0,34-16 1 0 0,-48 19-93 0 0,0-1 1 0 0,0-1 0 0 0,0 1-1 0 0,0-1 1 0 0,-1 0 0 0 0,7-8-1 0 0,-10 11 8 0 0,-1-1-1 0 0,0 0 1 0 0,1 0-1 0 0,-1 0 0 0 0,0-1 1 0 0,-1 1-1 0 0,1 0 1 0 0,-1-1-1 0 0,1 1 1 0 0,-1-1-1 0 0,0 1 0 0 0,0-1 1 0 0,0 0-1 0 0,-1 1 1 0 0,1-6-1 0 0,-1 4-2 0 0,0 1 0 0 0,0 0 0 0 0,-1 0 0 0 0,1 0 0 0 0,-1 0 0 0 0,0 0 0 0 0,0 0 0 0 0,0 0 0 0 0,-1 0 0 0 0,1 1 0 0 0,-1-1-1 0 0,0 0 1 0 0,0 1 0 0 0,0-1 0 0 0,-1 1 0 0 0,1 0 0 0 0,-1 0 0 0 0,1 0 0 0 0,-1 0 0 0 0,0 0 0 0 0,-1 0 0 0 0,1 1 0 0 0,0 0 0 0 0,-1-1 0 0 0,1 1 0 0 0,-1 1-1 0 0,0-1 1 0 0,1 0 0 0 0,-1 1 0 0 0,0 0 0 0 0,0 0 0 0 0,0 0 0 0 0,0 0 0 0 0,0 1 0 0 0,0-1 0 0 0,0 1 0 0 0,0 0 0 0 0,-1 0 0 0 0,1 1 0 0 0,-6 0 0 0 0,6 0 17 0 0,0 1 1 0 0,0-1 0 0 0,0 0 0 0 0,-1 1-1 0 0,2 0 1 0 0,-1 0 0 0 0,0 0 0 0 0,0 1 0 0 0,1-1-1 0 0,-1 1 1 0 0,1 0 0 0 0,0 0 0 0 0,0 0-1 0 0,0 0 1 0 0,0 1 0 0 0,0-1 0 0 0,1 1-1 0 0,-1 0 1 0 0,1-1 0 0 0,0 1 0 0 0,0 0 0 0 0,1 0-1 0 0,-1 0 1 0 0,1 1 0 0 0,-1 4 0 0 0,-2 11 194 0 0,1 0 0 0 0,1 0 0 0 0,0 0 0 0 0,2 23 0 0 0,0-30-98 0 0,0-5-51 0 0,0 1 1 0 0,1-1-1 0 0,0 0 1 0 0,0 1-1 0 0,1-1 0 0 0,0 0 1 0 0,3 8-1 0 0,-3-12-77 0 0,-1 0 0 0 0,1 0 0 0 0,1-1-1 0 0,-1 1 1 0 0,0-1 0 0 0,1 0 0 0 0,0 0-1 0 0,0 0 1 0 0,0 0 0 0 0,0 0 0 0 0,0-1-1 0 0,1 1 1 0 0,-1-1 0 0 0,1 0 0 0 0,-1 0-1 0 0,5 2 1 0 0,2 0-392 0 0,1-1 0 0 0,0 0 0 0 0,0-1 1 0 0,0 0-1 0 0,0-1 0 0 0,0 0 0 0 0,0 0 0 0 0,0-1 0 0 0,17-3 0 0 0,-22 3 172 0 0,17-2-923 0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44.436"/>
    </inkml:context>
    <inkml:brush xml:id="br0">
      <inkml:brushProperty name="width" value="0.1" units="cm"/>
      <inkml:brushProperty name="height" value="0.1" units="cm"/>
      <inkml:brushProperty name="color" value="#FFC114"/>
    </inkml:brush>
  </inkml:definitions>
  <inkml:trace contextRef="#ctx0" brushRef="#br0">34 407 6097 0 0,'-3'-7'173'0'0,"-1"-1"1"0"0,1 0-1 0 0,0 0 1 0 0,0 0-1 0 0,-2-13 1 0 0,-2-7 615 0 0,5 25-625 0 0,2 1 0 0 0,-1-1 0 0 0,0 0 0 0 0,1 0 0 0 0,-1 0 0 0 0,1 1 0 0 0,0-1 0 0 0,0 0 0 0 0,0-5 0 0 0,0 8-135 0 0,0 0 0 0 0,0-1 0 0 0,0 1 0 0 0,1-1 0 0 0,-1 1 0 0 0,0 0 0 0 0,0 0 0 0 0,0-1 0 0 0,1 1 1 0 0,-1 0-1 0 0,0-1 0 0 0,0 1 0 0 0,1 0 0 0 0,-1 0 0 0 0,0-1 0 0 0,0 1 0 0 0,1 0 0 0 0,-1 0 0 0 0,0 0 0 0 0,1-1 1 0 0,-1 1-1 0 0,0 0 0 0 0,1 0 0 0 0,-1 0 0 0 0,0 0 0 0 0,1 0 0 0 0,17 4 391 0 0,-12 0-338 0 0,0 0 1 0 0,-1 0 0 0 0,1 1-1 0 0,-1-1 1 0 0,0 1 0 0 0,0 0 0 0 0,0 1-1 0 0,-1-1 1 0 0,0 1 0 0 0,4 6-1 0 0,0 2 104 0 0,0 1 0 0 0,-1 0-1 0 0,6 18 1 0 0,39 151 393 0 0,-52-184-579 0 0,0 0 1 0 0,0 0-1 0 0,0 1 0 0 0,0-1 0 0 0,0 0 0 0 0,0 0 0 0 0,0 1 1 0 0,0-1-1 0 0,0 0 0 0 0,0 0 0 0 0,0 1 0 0 0,0-1 1 0 0,0 0-1 0 0,0 0 0 0 0,1 1 0 0 0,-1-1 0 0 0,0 0 0 0 0,0 0 1 0 0,0 0-1 0 0,0 1 0 0 0,0-1 0 0 0,1 0 0 0 0,-1 0 1 0 0,0 0-1 0 0,0 1 0 0 0,1-1 0 0 0,-1 0 0 0 0,0 0 0 0 0,0 0 1 0 0,0 0-1 0 0,1 0 0 0 0,-1 0 0 0 0,0 0 0 0 0,0 1 1 0 0,1-1-1 0 0,-1 0 0 0 0,0 0 0 0 0,0 0 0 0 0,1 0 0 0 0,-1 0 1 0 0,0 0-1 0 0,0 0 0 0 0,1 0 0 0 0,-1 0 0 0 0,0 0 1 0 0,1-1-1 0 0,-1 1 0 0 0,0 0 0 0 0,0 0 0 0 0,0 0 1 0 0,1 0-1 0 0,10-17-82 0 0,6-29-71 0 0,-17 45 154 0 0,6-16-20 0 0,3-12-40 0 0,18-39 0 0 0,-24 60 50 0 0,1 1-1 0 0,1-1 0 0 0,-1 1 1 0 0,1 0-1 0 0,0 0 0 0 0,1 1 1 0 0,0-1-1 0 0,0 1 0 0 0,12-9 1 0 0,-17 14 8 0 0,0 1 0 0 0,0-1 0 0 0,-1 0 0 0 0,1 1 1 0 0,0-1-1 0 0,0 1 0 0 0,0-1 0 0 0,0 1 0 0 0,0 0 0 0 0,0-1 0 0 0,0 1 1 0 0,0 0-1 0 0,0 0 0 0 0,0 0 0 0 0,0-1 0 0 0,0 1 0 0 0,0 0 0 0 0,0 0 1 0 0,0 1-1 0 0,0-1 0 0 0,0 0 0 0 0,0 0 0 0 0,0 0 0 0 0,0 1 1 0 0,0-1-1 0 0,0 0 0 0 0,0 1 0 0 0,0-1 0 0 0,0 1 0 0 0,-1-1 0 0 0,1 1 1 0 0,0 0-1 0 0,0-1 0 0 0,0 1 0 0 0,-1 0 0 0 0,1-1 0 0 0,0 1 0 0 0,-1 0 1 0 0,1 0-1 0 0,-1 0 0 0 0,1 0 0 0 0,-1 0 0 0 0,1-1 0 0 0,-1 1 0 0 0,1 0 1 0 0,-1 2-1 0 0,2 2 16 0 0,0 1-1 0 0,0 0 1 0 0,-1 0 0 0 0,0-1 0 0 0,0 1-1 0 0,0 10 1 0 0,-3 54 187 0 0,2 54 175 0 0,0-123-368 0 0,0 1 0 0 0,0 0 1 0 0,0-1-1 0 0,1 1 0 0 0,-1 0 0 0 0,0-1 0 0 0,1 1 1 0 0,-1-1-1 0 0,1 1 0 0 0,0-1 0 0 0,-1 1 0 0 0,1-1 1 0 0,0 1-1 0 0,0-1 0 0 0,0 0 0 0 0,0 1 0 0 0,0-1 1 0 0,0 0-1 0 0,0 0 0 0 0,3 2 0 0 0,-3-2-53 0 0,1-1 0 0 0,-1 1 0 0 0,1-1 0 0 0,0 0 0 0 0,-1 1 0 0 0,1-1-1 0 0,-1 0 1 0 0,1 0 0 0 0,0 0 0 0 0,-1 0 0 0 0,1 0 0 0 0,0 0 0 0 0,-1-1-1 0 0,1 1 1 0 0,0-1 0 0 0,2 0 0 0 0,7-4-512 0 0,-1 0 0 0 0,1-1 0 0 0,-1 0 0 0 0,14-11 0 0 0,-19 13 259 0 0,10-7 35 0 0,0 0 1 0 0,0-2-1 0 0,-1 1 0 0 0,-1-2 0 0 0,0 0 1 0 0,-1 0-1 0 0,-1-1 0 0 0,0-1 0 0 0,-1 0 1 0 0,-1 0-1 0 0,0-1 0 0 0,-1 0 0 0 0,-1 0 1 0 0,10-37-1 0 0,-11 24 369 0 0,0 0 1 0 0,-2-1-1 0 0,0-38 0 0 0,-4 48 63 0 0,-1 0 0 0 0,-1 0 1 0 0,-1 0-1 0 0,-1 1 0 0 0,-10-35 0 0 0,13 53-145 0 0,1 0 1 0 0,-1 1-1 0 0,1-1 1 0 0,-1 0-1 0 0,0 1 1 0 0,0-1-1 0 0,0 1 1 0 0,0-1-1 0 0,0 1 1 0 0,0-1-1 0 0,0 1 0 0 0,-1 0 1 0 0,-1-2-1 0 0,3 3-17 0 0,0 0 0 0 0,0 0 0 0 0,-1 0 0 0 0,1-1 0 0 0,0 1 0 0 0,0 0 0 0 0,0 0 0 0 0,0 0-1 0 0,-1 0 1 0 0,1 0 0 0 0,0 0 0 0 0,0 1 0 0 0,0-1 0 0 0,0 0 0 0 0,-1 0 0 0 0,1 0 0 0 0,0 0 0 0 0,0 0 0 0 0,0 0-1 0 0,0 0 1 0 0,0 0 0 0 0,-1 0 0 0 0,1 0 0 0 0,0 0 0 0 0,0 0 0 0 0,0 1 0 0 0,0-1 0 0 0,0 0 0 0 0,0 0-1 0 0,-1 0 1 0 0,1 0 0 0 0,0 0 0 0 0,0 1 0 0 0,0-1 0 0 0,0 0 0 0 0,0 0 0 0 0,0 0 0 0 0,0 0 0 0 0,0 1-1 0 0,0-1 1 0 0,-1 17 271 0 0,7 28 369 0 0,2-1 0 0 0,26 82 0 0 0,-2-13 564 0 0,-17-47-498 0 0,30 108 343 0 0,-18-122-3216 0 0,-26-52 2106 0 0,-1 0 0 0 0,0 0 0 0 0,0 1 0 0 0,0-1 1 0 0,0 0-1 0 0,0 0 0 0 0,0 0 0 0 0,0 0 0 0 0,0 1 0 0 0,0-1 0 0 0,1 0 0 0 0,-1 0 1 0 0,0 0-1 0 0,0 0 0 0 0,0 0 0 0 0,0 0 0 0 0,0 1 0 0 0,1-1 0 0 0,-1 0 0 0 0,0 0 0 0 0,0 0 1 0 0,0 0-1 0 0,0 0 0 0 0,1 0 0 0 0,-1 0 0 0 0,0 0 0 0 0,0 0 0 0 0,0 0 0 0 0,0 0 1 0 0,1 0-1 0 0,-1 0 0 0 0,0 0 0 0 0,0 0 0 0 0,0 0 0 0 0,1 0 0 0 0,-1 0 0 0 0,0 0 0 0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44.775"/>
    </inkml:context>
    <inkml:brush xml:id="br0">
      <inkml:brushProperty name="width" value="0.1" units="cm"/>
      <inkml:brushProperty name="height" value="0.1" units="cm"/>
      <inkml:brushProperty name="color" value="#FFC114"/>
    </inkml:brush>
  </inkml:definitions>
  <inkml:trace contextRef="#ctx0" brushRef="#br0">4 154 9129 0 0,'-1'-3'-6'0'0,"0"0"0"0"0,1 0 1 0 0,-1 1-1 0 0,1-1 0 0 0,0 0 0 0 0,0 0 0 0 0,0 0 1 0 0,0 1-1 0 0,0-1 0 0 0,1 0 0 0 0,-1 0 1 0 0,1 0-1 0 0,0 1 0 0 0,0-1 0 0 0,0 0 1 0 0,2-2-1 0 0,-1 0 33 0 0,1 1 0 0 0,0 0 0 0 0,0 0 0 0 0,1 0 1 0 0,-1 0-1 0 0,1 1 0 0 0,0 0 0 0 0,6-5 0 0 0,2 0 127 0 0,0 1 0 0 0,0 1 0 0 0,1 0 0 0 0,0 0 0 0 0,23-6 0 0 0,-12 6-26 0 0,0 1 1 0 0,1 2-1 0 0,-1 0 1 0 0,0 1-1 0 0,1 1 0 0 0,32 4 1 0 0,-54-3-224 0 0,0 0 1 0 0,-1 1-1 0 0,1-1 0 0 0,0 1 1 0 0,-1-1-1 0 0,1 1 1 0 0,0 0-1 0 0,-1 0 1 0 0,1 0-1 0 0,-1 0 0 0 0,1 1 1 0 0,-1-1-1 0 0,0 0 1 0 0,0 1-1 0 0,1 0 1 0 0,-1 0-1 0 0,3 3 1 0 0,-1 6-1101 0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49.557"/>
    </inkml:context>
    <inkml:brush xml:id="br0">
      <inkml:brushProperty name="width" value="0.1" units="cm"/>
      <inkml:brushProperty name="height" value="0.1" units="cm"/>
      <inkml:brushProperty name="color" value="#FFC114"/>
    </inkml:brush>
  </inkml:definitions>
  <inkml:trace contextRef="#ctx0" brushRef="#br0">1 1528 3640 0 0,'4'-1'-92'0'0,"22"-2"1918"0"0,-20 2-911 0 0,-16 0-734 0 0,9 1-5 0 0,-19 1 36 0 0,15 0 413 0 0,16 2 962 0 0,-8-6-1532 0 0,33-23 54 0 0,-33 23 593 0 0,44-23-595 0 0,263-107-146 0 0,213-64 57 0 0,-221 86 30 0 0,-271 100-42 0 0,700-252 28 0 0,-158 102-51 0 0,-517 146 22 0 0,76-18 19 0 0,64-17 9 0 0,708-148 164 0 0,13 75-21 0 0,58 35-249 0 0,3 25 270 0 0,-321 41 373 0 0,1176 110 0 0 0,-1071 2-467 0 0,-4 41 548 0 0,-374-44-272 0 0,111 24-27 0 0,12 5-23 0 0,-13 45-170 0 0,-101 37-218 0 0,-255-123 78 0 0,1009 486 2488 0 0,-773-412-2171 0 0,-35-15-273 0 0,-14 26-78 0 0,-303-147 80 0 0,-1 1 0 0 0,18 17-1 0 0,-39-31-46 0 0,0 0 0 0 0,0 0-1 0 0,0 0 1 0 0,0 0 0 0 0,0 0-1 0 0,-1 0 1 0 0,1 0 0 0 0,0 0-1 0 0,0 0 1 0 0,0 0 0 0 0,0 0-1 0 0,0 0 1 0 0,0 0 0 0 0,0 0-1 0 0,0 0 1 0 0,0 0 0 0 0,0 0-1 0 0,-1 0 1 0 0,1 0 0 0 0,0 0-1 0 0,0 0 1 0 0,0 0 0 0 0,0 1-1 0 0,0-1 1 0 0,0 0 0 0 0,0 0-1 0 0,0 0 1 0 0,0 0 0 0 0,0 0-1 0 0,0 0 1 0 0,0 0 0 0 0,0 0-1 0 0,0 0 1 0 0,0 0 0 0 0,0 0-1 0 0,0 1 1 0 0,0-1 0 0 0,0 0-1 0 0,0 0 1 0 0,0 0 0 0 0,0 0-1 0 0,0 0 1 0 0,0 0 0 0 0,0 0-1 0 0,0 0 1 0 0,0 0 0 0 0,0 1-1 0 0,0-1 1 0 0,0 0 0 0 0,0 0-1 0 0,0 0 1 0 0,0 0 0 0 0,0 0-1 0 0,0 0 1 0 0,-2-1-90 0 0,6 1-1335 0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8:04.479"/>
    </inkml:context>
    <inkml:brush xml:id="br0">
      <inkml:brushProperty name="width" value="0.1" units="cm"/>
      <inkml:brushProperty name="height" value="0.1" units="cm"/>
      <inkml:brushProperty name="color" value="#FFC114"/>
    </inkml:brush>
  </inkml:definitions>
  <inkml:trace contextRef="#ctx0" brushRef="#br0">451 86 5693 0 0,'0'-5'236'0'0,"0"0"0"0"0,0 0 0 0 0,0 1 0 0 0,-1-1 0 0 0,1 0 0 0 0,-1 1 0 0 0,-3-8 0 0 0,3 9-157 0 0,0 1 0 0 0,0 0 1 0 0,0-1-1 0 0,0 1 0 0 0,0 0 1 0 0,-1 0-1 0 0,1 0 0 0 0,-1 0 1 0 0,1 0-1 0 0,-1 0 0 0 0,0 0 1 0 0,0 1-1 0 0,0-1 0 0 0,0 0 1 0 0,0 1-1 0 0,-4-2 0 0 0,3 1-27 0 0,0 1 0 0 0,-1 0 0 0 0,1 1-1 0 0,0-1 1 0 0,-1 1 0 0 0,1-1 0 0 0,-1 1-1 0 0,1 0 1 0 0,0 0 0 0 0,-1 1 0 0 0,1-1-1 0 0,-5 2 1 0 0,-2 1 70 0 0,-1 0 0 0 0,2 0 0 0 0,-1 2 0 0 0,0-1 0 0 0,1 1 0 0 0,0 0 0 0 0,0 1 0 0 0,-16 13-1 0 0,-3 6 349 0 0,-28 32 0 0 0,46-45-341 0 0,-13 13 148 0 0,1 1 1 0 0,2 1 0 0 0,-32 55-1 0 0,44-66-183 0 0,0 0 0 0 0,1 1 0 0 0,0-1 0 0 0,2 1 0 0 0,0 1-1 0 0,1-1 1 0 0,0 1 0 0 0,1-1 0 0 0,0 21 0 0 0,3-32-48 0 0,1 0 0 0 0,-1 0-1 0 0,1 1 1 0 0,0-1 0 0 0,0 0 0 0 0,1 0 0 0 0,-1 0 0 0 0,1 0 0 0 0,1 0 0 0 0,-1-1 0 0 0,1 1 0 0 0,0 0 0 0 0,1-1 0 0 0,6 9 0 0 0,-5-9 5 0 0,0 0-1 0 0,1 0 1 0 0,0 0-1 0 0,0 0 1 0 0,0-1 0 0 0,1 0-1 0 0,-1-1 1 0 0,1 1 0 0 0,0-1-1 0 0,14 4 1 0 0,-5-3 1 0 0,1-1 0 0 0,-1 0 0 0 0,1-1 0 0 0,0-1 0 0 0,0-1 0 0 0,0 0 0 0 0,-1-1 0 0 0,1-1 0 0 0,0-1 0 0 0,20-5 0 0 0,-24 4-55 0 0,0 0-1 0 0,0-1 1 0 0,0 0-1 0 0,0-1 1 0 0,-1 0-1 0 0,0-1 0 0 0,-1-1 1 0 0,1 0-1 0 0,-1 0 1 0 0,-1-1-1 0 0,0-1 1 0 0,0 0-1 0 0,-1 0 0 0 0,0 0 1 0 0,0-1-1 0 0,-1-1 1 0 0,-1 1-1 0 0,0-1 1 0 0,-1-1-1 0 0,0 1 0 0 0,-1-1 1 0 0,0 0-1 0 0,-1 0 1 0 0,4-23-1 0 0,-4 4-81 0 0,-1-1 0 0 0,-1 0 0 0 0,-2 0 1 0 0,-1 1-1 0 0,-7-40 0 0 0,7 65 41 0 0,-1 1 0 0 0,1-1-1 0 0,-1 1 1 0 0,0 0 0 0 0,-1 0 0 0 0,1-1 0 0 0,-1 2 0 0 0,-1-1 0 0 0,1 0 0 0 0,-1 1 0 0 0,0-1 0 0 0,0 1 0 0 0,0 0-1 0 0,-7-5 1 0 0,8 7-3 0 0,0 1 0 0 0,0 0-1 0 0,0 0 1 0 0,-1 0 0 0 0,1 0-1 0 0,-1 1 1 0 0,1-1-1 0 0,-1 1 1 0 0,1 0 0 0 0,-1 0-1 0 0,0 0 1 0 0,0 0 0 0 0,0 1-1 0 0,1-1 1 0 0,-1 1 0 0 0,0 0-1 0 0,0 0 1 0 0,0 1-1 0 0,0-1 1 0 0,1 1 0 0 0,-1 0-1 0 0,0 0 1 0 0,0 0 0 0 0,1 0-1 0 0,-6 3 1 0 0,7-3 3 0 0,0 0 1 0 0,0 0-1 0 0,0 0 0 0 0,0 0 1 0 0,0 1-1 0 0,0-1 0 0 0,0 0 1 0 0,0 1-1 0 0,0 0 0 0 0,1-1 1 0 0,-1 1-1 0 0,1 0 0 0 0,-1 0 1 0 0,1 0-1 0 0,0 0 0 0 0,-1 0 1 0 0,1 0-1 0 0,-1 3 0 0 0,2-2-26 0 0,0-1-1 0 0,-1 1 0 0 0,1 0 1 0 0,0 0-1 0 0,1-1 1 0 0,-1 1-1 0 0,0 0 1 0 0,1-1-1 0 0,-1 1 0 0 0,1 0 1 0 0,0-1-1 0 0,0 1 1 0 0,0 0-1 0 0,0-1 1 0 0,3 4-1 0 0,2 4-300 0 0,1 0 0 0 0,1 0-1 0 0,0-1 1 0 0,0 0 0 0 0,1-1 0 0 0,0 1 0 0 0,0-2-1 0 0,1 1 1 0 0,0-1 0 0 0,0-1 0 0 0,18 9 0 0 0,-9-5-355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32.855"/>
    </inkml:context>
    <inkml:brush xml:id="br0">
      <inkml:brushProperty name="width" value="0.1" units="cm"/>
      <inkml:brushProperty name="height" value="0.1" units="cm"/>
      <inkml:brushProperty name="color" value="#E71224"/>
    </inkml:brush>
  </inkml:definitions>
  <inkml:trace contextRef="#ctx0" brushRef="#br0">82 47 6377 0 0,'-5'-2'84'0'0,"0"1"0"0"0,1-1 0 0 0,-1 1 0 0 0,0 0 0 0 0,0 0 0 0 0,0 1 0 0 0,0-1 0 0 0,0 1 0 0 0,-10 1 0 0 0,-2-1 545 0 0,11-2 622 0 0,12-3-440 0 0,16-3 64 0 0,25 1-690 0 0,0 3 0 0 0,1 2 0 0 0,58 4 0 0 0,-58-1-128 0 0,816 60 983 0 0,-368-18-461 0 0,-1-24-151 0 0,-462-18-405 0 0,75-4 54 0 0,-93 2-79 0 0,1-1 1 0 0,0-1-1 0 0,-1 0 0 0 0,26-10 1 0 0,-39 12-26 0 0,0 1 1 0 0,-1-1-1 0 0,1 0 1 0 0,0 0-1 0 0,0 0 1 0 0,-1 0-1 0 0,1 0 0 0 0,-1 0 1 0 0,1-1-1 0 0,-1 1 1 0 0,0 0-1 0 0,1-1 1 0 0,-1 1-1 0 0,0-1 1 0 0,0 0-1 0 0,0 1 1 0 0,1-3-1 0 0,-2 2-35 0 0,1 1-1 0 0,-1 0 0 0 0,0-1 1 0 0,0 1-1 0 0,0 0 0 0 0,0-1 1 0 0,0 1-1 0 0,0 0 0 0 0,0-1 1 0 0,-1 1-1 0 0,1 0 0 0 0,0 0 1 0 0,-1-1-1 0 0,1 1 0 0 0,-1 0 1 0 0,1 0-1 0 0,-1-1 0 0 0,0 1 0 0 0,0 0 1 0 0,1 0-1 0 0,-1 0 0 0 0,0 0 1 0 0,0 0-1 0 0,0 0 0 0 0,0 0 1 0 0,0 0-1 0 0,-2 0 0 0 0,-6-6-455 0 0,-1 1-1 0 0,0 0 1 0 0,-1 0-1 0 0,0 2 0 0 0,-19-8 1 0 0,-10-1-752 0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8:04.803"/>
    </inkml:context>
    <inkml:brush xml:id="br0">
      <inkml:brushProperty name="width" value="0.1" units="cm"/>
      <inkml:brushProperty name="height" value="0.1" units="cm"/>
      <inkml:brushProperty name="color" value="#FFC114"/>
    </inkml:brush>
  </inkml:definitions>
  <inkml:trace contextRef="#ctx0" brushRef="#br0">21 220 7937 0 0,'-11'-10'212'0'0,"10"10"-193"0"0,1 0-1 0 0,0 0 1 0 0,-1 0 0 0 0,1 0 0 0 0,0-1 0 0 0,-1 1-1 0 0,1 0 1 0 0,0 0 0 0 0,-1 0 0 0 0,1 0-1 0 0,0 0 1 0 0,-1-1 0 0 0,1 1 0 0 0,0 0 0 0 0,0 0-1 0 0,-1 0 1 0 0,1-1 0 0 0,0 1 0 0 0,0 0-1 0 0,-1-1 1 0 0,1 1 0 0 0,0 0 0 0 0,0 0 0 0 0,0-1-1 0 0,0 1 1 0 0,-1 0 0 0 0,1-1 0 0 0,0 1-1 0 0,0 0 1 0 0,0-1 0 0 0,0 1 0 0 0,0 0 0 0 0,0-1-1 0 0,0 1 1 0 0,0 0 0 0 0,0-1 0 0 0,0 1-1 0 0,0 0 1 0 0,0-1 0 0 0,0 1 0 0 0,0 0 0 0 0,0-1-1 0 0,1 1 1 0 0,-1 0 0 0 0,0-1 0 0 0,0 1-1 0 0,-1-6 793 0 0,1 6-792 0 0,0 0 0 0 0,0 0 0 0 0,0 0 0 0 0,0 0 0 0 0,-1 0 0 0 0,1 0 0 0 0,0 0 0 0 0,0 0 0 0 0,0 0 0 0 0,0 0 0 0 0,0 0 0 0 0,0 0 0 0 0,0 0 0 0 0,0 0 0 0 0,0-1 0 0 0,0 1 0 0 0,0 0 0 0 0,0 0 0 0 0,0 0 0 0 0,0 0 0 0 0,-1 0 0 0 0,1 0 0 0 0,0 0 0 0 0,0 0 0 0 0,0-1 0 0 0,0 1 0 0 0,0 0 0 0 0,0 0 0 0 0,0 0 0 0 0,0 0 0 0 0,0 0-1 0 0,0 0 1 0 0,0 0 0 0 0,0-1 0 0 0,0 1 0 0 0,1 0 0 0 0,-1 0 0 0 0,0 0 0 0 0,0 0 0 0 0,0 0 0 0 0,0 0 0 0 0,0 0 0 0 0,0 0 0 0 0,0 0 0 0 0,0-1 0 0 0,0 1 0 0 0,0 0 0 0 0,0 0 0 0 0,1 0 0 0 0,13-8 516 0 0,2 0 1 0 0,-1 1-1 0 0,1 1 1 0 0,0 1-1 0 0,28-7 1 0 0,92-9-73 0 0,-99 16-84 0 0,419-42 1653 0 0,-241 27-1055 0 0,-192 18-832 0 0,11-1 519 0 0,60-13 0 0 0,-94 16-655 0 0,1 0 1 0 0,-1 0-1 0 0,0 0 1 0 0,0-1-1 0 0,1 1 1 0 0,-1 0-1 0 0,0 0 1 0 0,0 0-1 0 0,1 0 1 0 0,-1 0-1 0 0,0 0 1 0 0,1 0-1 0 0,-1-1 1 0 0,0 1-1 0 0,0 0 1 0 0,0 0-1 0 0,1 0 1 0 0,-1-1-1 0 0,0 1 1 0 0,0 0-1 0 0,0 0 1 0 0,1 0-1 0 0,-1-1 1 0 0,0 1-1 0 0,0 0 1 0 0,0-1-1 0 0,0 1 1 0 0,0 0-1 0 0,0 0 1 0 0,0-1-1 0 0,1 1 1 0 0,-1 0-1 0 0,0-1 1 0 0,0 1-1 0 0,0 0 1 0 0,0 0-1 0 0,0-1 1 0 0,0 1-1 0 0,0 0 1 0 0,-1-1-1 0 0,1 1 1 0 0,0 0-1 0 0,0 0 1 0 0,0-1-1 0 0,0 1 1 0 0,0 0-1 0 0,0 0 1 0 0,0-1-1 0 0,-1 1 1 0 0,1 0-1 0 0,0 0 1 0 0,0-1-1 0 0,0 1 1 0 0,-1 0-1 0 0,1 0 1 0 0,0-1-1 0 0,-16-12-2118 0 0,3 11-448 0 0,3 2 771 0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8:06.319"/>
    </inkml:context>
    <inkml:brush xml:id="br0">
      <inkml:brushProperty name="width" value="0.1" units="cm"/>
      <inkml:brushProperty name="height" value="0.1" units="cm"/>
      <inkml:brushProperty name="color" value="#FFC114"/>
    </inkml:brush>
  </inkml:definitions>
  <inkml:trace contextRef="#ctx0" brushRef="#br0">100 122 3872 0 0,'-4'-44'1978'0'0,"-9"-6"2278"0"0,10 31-4074 0 0,1 10 3593 0 0,-10 41-3616 0 0,-39 102-12 0 0,37-86-72 0 0,13-26-6 0 0,2-9-25 0 0,0 10 84 0 0,1 0 0 0 0,10 39 0 0 0,-9-47-106 0 0,2 0-1 0 0,-1 0 1 0 0,9 18 0 0 0,-3-11-12 0 0,-4-8 6 0 0,1-23-12 0 0,92-152-50 0 0,-89 147 46 0 0,0 0 1 0 0,1 0-1 0 0,1 2 1 0 0,0-1-1 0 0,1 1 1 0 0,0 1-1 0 0,0 0 0 0 0,1 1 1 0 0,1 1-1 0 0,15-8 1 0 0,-26 15 65 0 0,24 40 3 0 0,87 118-4 0 0,-83-107-49 0 0,-25-31-4 0 0,-2-4-3 0 0,-2-8-189 0 0,-1 0 0 0 0,2 0 1 0 0,-1-1-1 0 0,1 1 0 0 0,-1-1 0 0 0,2 0 1 0 0,-1 0-1 0 0,0 0 0 0 0,1 0 0 0 0,0-1 0 0 0,0 0 1 0 0,1 0-1 0 0,-1 0 0 0 0,1-1 0 0 0,-1 1 1 0 0,1-2-1 0 0,0 1 0 0 0,1 0 0 0 0,-1-1 0 0 0,0 0 1 0 0,1-1-1 0 0,11 2 0 0 0,-15-3-15 0 0,0 0 0 0 0,0 0 1 0 0,0 0-1 0 0,0-1 0 0 0,0 1 0 0 0,0-1 0 0 0,0 0 1 0 0,0 1-1 0 0,-1-2 0 0 0,1 1 0 0 0,2-1 0 0 0,11-7-1081 0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8:07.592"/>
    </inkml:context>
    <inkml:brush xml:id="br0">
      <inkml:brushProperty name="width" value="0.1" units="cm"/>
      <inkml:brushProperty name="height" value="0.1" units="cm"/>
      <inkml:brushProperty name="color" value="#FFC114"/>
    </inkml:brush>
  </inkml:definitions>
  <inkml:trace contextRef="#ctx0" brushRef="#br0">89 52 7937 0 0,'-3'-12'-53'0'0,"-3"-22"154"0"0,6 34-90 0 0,0 0-1 0 0,0 0 1 0 0,1 0 0 0 0,-1 0 0 0 0,0 0 0 0 0,0-1 0 0 0,0 1 0 0 0,0 0 0 0 0,0 0 0 0 0,0 0-1 0 0,0 0 1 0 0,0-1 0 0 0,0 1 0 0 0,0 0 0 0 0,0 0 0 0 0,0 0 0 0 0,0 0 0 0 0,0 0-1 0 0,-1-1 1 0 0,1 1 0 0 0,0 0 0 0 0,0 0 0 0 0,0 0 0 0 0,0 0 0 0 0,0-1 0 0 0,0 1 0 0 0,0 0-1 0 0,0 0 1 0 0,0 0 0 0 0,-1 0 0 0 0,1 0 0 0 0,0 0 0 0 0,0 0 0 0 0,0 0 0 0 0,0-1-1 0 0,0 1 1 0 0,0 0 0 0 0,-1 0 0 0 0,1 0 0 0 0,0 0 0 0 0,0 0 0 0 0,0 0 0 0 0,0 0-1 0 0,-1 0 1 0 0,1 0 0 0 0,0 0 0 0 0,0 0 0 0 0,0 0 0 0 0,0 0 0 0 0,-1 0 0 0 0,1 0 0 0 0,0 0-1 0 0,0 0 1 0 0,0 0 0 0 0,0 0 0 0 0,0 0 0 0 0,-1 0 0 0 0,1 0 0 0 0,0 0 0 0 0,0 1-1 0 0,0-1 1 0 0,0 0 0 0 0,-1 0 0 0 0,1 0 12 0 0,0 1 0 0 0,-1-1 0 0 0,1 0 0 0 0,0 1 0 0 0,0-1 0 0 0,-1 0 0 0 0,1 1 0 0 0,0-1 1 0 0,0 0-1 0 0,0 1 0 0 0,0-1 0 0 0,-1 0 0 0 0,1 1 0 0 0,0-1 0 0 0,0 1 0 0 0,0-1 0 0 0,0 0 0 0 0,0 1 0 0 0,0-1 0 0 0,0 1 0 0 0,0-1 0 0 0,0 1 0 0 0,0-1 0 0 0,0 0 0 0 0,0 1 0 0 0,0-1 0 0 0,0 1 0 0 0,1-1 1 0 0,2 9 258 0 0,-1 1 0 0 0,0-1 0 0 0,0 0 0 0 0,-1 1 0 0 0,0-1 0 0 0,-1 0 0 0 0,0 12 0 0 0,2 25 286 0 0,-2-40-474 0 0,0 1-1 0 0,0-1 1 0 0,0 0 0 0 0,-3 11-1 0 0,2-11-22 0 0,0-1-1 0 0,1 1 1 0 0,-1-1-1 0 0,1 1 0 0 0,0-1 1 0 0,2 8-1 0 0,30 214 1037 0 0,-26-176-1247 0 0,-4-41-717 0 0,1 1 1 0 0,0-1-1 0 0,6 15 1 0 0,-1-37-4321 0 0,-8 11 5117 0 0,0 0-1 0 0,0 1 1 0 0,0-1-1 0 0,0 1 1 0 0,-1-1-1 0 0,1 0 1 0 0,0 1-1 0 0,0-1 1 0 0,-1 1-1 0 0,1-1 1 0 0,-1 1 0 0 0,1-1-1 0 0,0 1 1 0 0,-1-1-1 0 0,1 1 1 0 0,-1-1-1 0 0,-70-47 1059 0 0,65 45-675 0 0,1 0 1 0 0,-1 0 0 0 0,1 0 0 0 0,0-1 0 0 0,-1 0 0 0 0,2 0-1 0 0,-1 0 1 0 0,0-1 0 0 0,-7-9 0 0 0,11 12-247 0 0,0-1 0 0 0,0 1 0 0 0,0 0 1 0 0,0 0-1 0 0,0-1 0 0 0,0 1 0 0 0,1 0 0 0 0,-1-1 0 0 0,1 1 1 0 0,0-1-1 0 0,0 1 0 0 0,0-1 0 0 0,0 1 0 0 0,0 0 0 0 0,0-1 0 0 0,1 1 1 0 0,-1-1-1 0 0,1 1 0 0 0,-1 0 0 0 0,1-1 0 0 0,0 1 0 0 0,0 0 0 0 0,0 0 1 0 0,0 0-1 0 0,1-1 0 0 0,-1 1 0 0 0,1 0 0 0 0,2-3 0 0 0,5-4 10 0 0,-1 0-1 0 0,2 0 1 0 0,-1 1-1 0 0,1 1 1 0 0,0-1-1 0 0,0 1 1 0 0,1 1-1 0 0,0 0 1 0 0,0 1-1 0 0,1 0 1 0 0,0 1-1 0 0,-1 0 1 0 0,16-3-1 0 0,-14 4-35 0 0,0 1-1 0 0,0 0 1 0 0,0 1-1 0 0,0 1 1 0 0,1 0 0 0 0,-1 0-1 0 0,0 1 1 0 0,0 1-1 0 0,0 0 1 0 0,0 1-1 0 0,0 1 1 0 0,16 6 0 0 0,-24-8-49 0 0,0 0 1 0 0,-1 1 0 0 0,1 0 0 0 0,-1 0 0 0 0,1 0 0 0 0,-1 0 0 0 0,0 1 0 0 0,0 0-1 0 0,0 0 1 0 0,-1 0 0 0 0,1 0 0 0 0,-1 0 0 0 0,0 1 0 0 0,0-1 0 0 0,-1 1 0 0 0,1 0 0 0 0,-1 0-1 0 0,0 0 1 0 0,-1 0 0 0 0,1 0 0 0 0,-1 1 0 0 0,0-1 0 0 0,0 0 0 0 0,0 1 0 0 0,-1-1-1 0 0,0 1 1 0 0,0-1 0 0 0,-1 0 0 0 0,1 1 0 0 0,-1-1 0 0 0,0 0 0 0 0,0 1 0 0 0,-3 5 0 0 0,4-11-3 0 0,0 0 0 0 0,0 0 1 0 0,0 0-1 0 0,0 0 0 0 0,0-1 1 0 0,0 1-1 0 0,0 0 0 0 0,-1 0 1 0 0,1 0-1 0 0,0 0 0 0 0,0 0 1 0 0,0 0-1 0 0,0 0 1 0 0,0 0-1 0 0,0 0 0 0 0,0 0 1 0 0,0 0-1 0 0,0 0 0 0 0,0 0 1 0 0,0 0-1 0 0,-1 0 0 0 0,1 0 1 0 0,0 0-1 0 0,0 0 1 0 0,0 0-1 0 0,0 0 0 0 0,0 0 1 0 0,0 0-1 0 0,0 0 0 0 0,0 0 1 0 0,0 0-1 0 0,0 0 0 0 0,-1 0 1 0 0,1 0-1 0 0,0 0 0 0 0,0 0 1 0 0,0 0-1 0 0,0 0 1 0 0,0 0-1 0 0,0 0 0 0 0,0 1 1 0 0,0-1-1 0 0,0 0 0 0 0,0 0 1 0 0,0 0-1 0 0,0 0 0 0 0,0 0 1 0 0,-1 0-1 0 0,1 0 1 0 0,0 0-1 0 0,0 0 0 0 0,0 0 1 0 0,0 0-1 0 0,0 0 0 0 0,0 1 1 0 0,0-1-1 0 0,0 0 0 0 0,0 0 1 0 0,0 0-1 0 0,0 0 0 0 0,0 0 1 0 0,-1-12-188 0 0,1 8 95 0 0,0 0-1 0 0,1 0 1 0 0,-1 0 0 0 0,1 1 0 0 0,0-1 0 0 0,1-4-1 0 0,4-1-147 0 0,-5 7 204 0 0,1 0 0 0 0,-1-1 0 0 0,0 1-1 0 0,0 0 1 0 0,0 0 0 0 0,0-1-1 0 0,0 1 1 0 0,1-5 0 0 0,-2 6 29 0 0,0 1-6 0 0,-2-1 4 0 0,-1 0-4 0 0,5 2 16 0 0,-1-1-4 0 0,12 6 866 0 0,-16 1-293 0 0,3-6-558 0 0,-1 0-1 0 0,1 0 1 0 0,0 0-1 0 0,-1 0 1 0 0,1 0-1 0 0,0 0 1 0 0,0 0 0 0 0,0 0-1 0 0,-1 0 1 0 0,1 0-1 0 0,0 0 1 0 0,0 0 0 0 0,0 0-1 0 0,1 0 1 0 0,-1 0-1 0 0,0 1 1 0 0,4 14 85 0 0,-1 1-1 0 0,1 17 1 0 0,-2-19-61 0 0,0 0 0 0 0,6 25 0 0 0,-8-60-34 0 0,2-1 1 0 0,0 1 0 0 0,1-1-1 0 0,10-38 1 0 0,-3 31 1 0 0,0 1 1 0 0,19-34 0 0 0,-23 50-8 0 0,0 1-1 0 0,1 0 1 0 0,0 1-1 0 0,0-1 0 0 0,1 1 1 0 0,0 1-1 0 0,1 0 1 0 0,14-11-1 0 0,-22 17 0 0 0,1 1-1 0 0,0 0 0 0 0,-1 0 1 0 0,1 0-1 0 0,0 1 0 0 0,0-1 1 0 0,-1 0-1 0 0,1 1 0 0 0,3-1 1 0 0,-4 1 0 0 0,-1 0 0 0 0,1 0 0 0 0,0 0 0 0 0,-1 0 1 0 0,1 0-1 0 0,-1 0 0 0 0,1 0 0 0 0,-1 0 1 0 0,1 0-1 0 0,-1 0 0 0 0,1 1 0 0 0,0-1 0 0 0,-1 0 1 0 0,1 0-1 0 0,-1 1 0 0 0,0-1 0 0 0,1 0 1 0 0,-1 1-1 0 0,1-1 0 0 0,-1 1 0 0 0,1-1 0 0 0,-1 1 1 0 0,2 2-2 0 0,-1-1 0 0 0,0 1 0 0 0,0 0 0 0 0,-1-1 1 0 0,1 1-1 0 0,0 0 0 0 0,-1 0 0 0 0,0 0 0 0 0,1 0 1 0 0,-1 0-1 0 0,-1 2 0 0 0,0 25 14 0 0,-10 53 1 0 0,6-61-1 0 0,2 0 1 0 0,0 0 0 0 0,2 0-1 0 0,2 42 1 0 0,5-45 58 0 0,-6-18-67 0 0,0-1-1 0 0,0 0 1 0 0,1 1-1 0 0,-1-1 1 0 0,0 1-1 0 0,0-1 1 0 0,1 0-1 0 0,-1 0 0 0 0,0 1 1 0 0,1-1-1 0 0,-1 0 1 0 0,0 1-1 0 0,1-1 1 0 0,-1 0-1 0 0,1 0 1 0 0,-1 0-1 0 0,0 0 1 0 0,1 1-1 0 0,-1-1 1 0 0,1 0-1 0 0,-1 0 1 0 0,0 0-1 0 0,1 0 1 0 0,2-1 2 0 0,0 1 0 0 0,-1-1 0 0 0,0 0 0 0 0,1 0 0 0 0,-1-1 0 0 0,0 1 0 0 0,1 0 0 0 0,-1-1 0 0 0,4-2 1 0 0,4-4-16 0 0,9-6-4 0 0,-1-1-1 0 0,0 0 1 0 0,18-23 0 0 0,-32 34-5 0 0,-4 8-7 0 0,-1 5 12 0 0,1-8 19 0 0,0 0 0 0 0,0 0 0 0 0,0 1 0 0 0,0-1 0 0 0,0 0 0 0 0,0 1 0 0 0,0-1 0 0 0,1 0 0 0 0,-1 0 0 0 0,0 1 0 0 0,1-1 0 0 0,-1 0 0 0 0,1 0 0 0 0,-1 0 0 0 0,1 0 0 0 0,0 0 0 0 0,-1 0 0 0 0,1 0 0 0 0,1 2 0 0 0,0-3 3 0 0,-1 1-1 0 0,1 0 0 0 0,-1-1 1 0 0,1 1-1 0 0,0-1 1 0 0,-1 0-1 0 0,1 1 0 0 0,0-1 1 0 0,0 0-1 0 0,-1 0 1 0 0,1 0-1 0 0,0 0 0 0 0,-1-1 1 0 0,1 1-1 0 0,2-1 1 0 0,7 0-4 0 0,1-2 1 0 0,-1 0 0 0 0,1 0-1 0 0,-1-1 1 0 0,0 0 0 0 0,-1-1-1 0 0,1 0 1 0 0,-1 0 0 0 0,18-14-1 0 0,-21 14-33 0 0,-1-1-1 0 0,0-1 1 0 0,1 1-1 0 0,-2-1 0 0 0,1 0 1 0 0,-1 0-1 0 0,0-1 1 0 0,-1 1-1 0 0,0-1 1 0 0,0 0-1 0 0,-1-1 0 0 0,0 1 1 0 0,4-15-1 0 0,-4 8-54 0 0,0 0 0 0 0,-1 0 0 0 0,-1 0 0 0 0,-1-29 0 0 0,0 36 67 0 0,-1 0-1 0 0,0 0 0 0 0,-1 0 1 0 0,0 0-1 0 0,0 0 0 0 0,-1 0 1 0 0,0 1-1 0 0,0 0 0 0 0,-1-1 1 0 0,-8-12-1 0 0,12 19 17 0 0,0 1 0 0 0,-1-1 0 0 0,1 1-1 0 0,0-1 1 0 0,-1 1 0 0 0,1-1 0 0 0,-1 1-1 0 0,1 0 1 0 0,0-1 0 0 0,-1 1 0 0 0,1-1 0 0 0,-1 1-1 0 0,1 0 1 0 0,-1 0 0 0 0,1-1 0 0 0,-1 1 0 0 0,1 0-1 0 0,-1 0 1 0 0,1-1 0 0 0,-1 1 0 0 0,0 0-1 0 0,1 0 1 0 0,-1 0 0 0 0,1 0 0 0 0,-1 0 0 0 0,1 0-1 0 0,-1 0 1 0 0,0 0 0 0 0,1 0 0 0 0,-1 0 0 0 0,1 0-1 0 0,-2 1 1 0 0,1 0 1 0 0,-1 0-1 0 0,1 0 1 0 0,0 0 0 0 0,-1 0-1 0 0,1 0 1 0 0,0 1 0 0 0,0-1-1 0 0,0 0 1 0 0,0 1 0 0 0,0-1-1 0 0,-1 3 1 0 0,-2 7 11 0 0,-1 0-1 0 0,-4 17 1 0 0,9-25-9 0 0,-10 41 184 0 0,2 1 1 0 0,2 0-1 0 0,2 0 0 0 0,2 55 1 0 0,2-95-269 0 0,0 1 1 0 0,0-1-1 0 0,1 1 0 0 0,0-1 1 0 0,0 1-1 0 0,1-1 1 0 0,-1 0-1 0 0,1 0 1 0 0,0 0-1 0 0,0 0 1 0 0,1 0-1 0 0,0 0 1 0 0,0 0-1 0 0,0-1 1 0 0,0 1-1 0 0,1-1 1 0 0,-1 0-1 0 0,1 0 1 0 0,0 0-1 0 0,1-1 1 0 0,-1 0-1 0 0,1 1 0 0 0,-1-1 1 0 0,10 4-1 0 0,-10-5-217 0 0,0-1 0 0 0,0 0-1 0 0,0 1 1 0 0,0-1-1 0 0,1-1 1 0 0,-1 1 0 0 0,9 0-1 0 0,0 0-536 0 0,6 0-488 0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8:07.934"/>
    </inkml:context>
    <inkml:brush xml:id="br0">
      <inkml:brushProperty name="width" value="0.1" units="cm"/>
      <inkml:brushProperty name="height" value="0.1" units="cm"/>
      <inkml:brushProperty name="color" value="#FFC114"/>
    </inkml:brush>
  </inkml:definitions>
  <inkml:trace contextRef="#ctx0" brushRef="#br0">29 27 9197 0 0,'-2'0'19'0'0,"1"0"0"0"0,-1 0 0 0 0,0 1 0 0 0,1-1 1 0 0,-1-1-1 0 0,1 1 0 0 0,-1 0 0 0 0,0 0 0 0 0,1-1 0 0 0,-1 1 0 0 0,1 0 1 0 0,-1-1-1 0 0,1 0 0 0 0,-2 0 0 0 0,2 1-1 0 0,1 0 1 0 0,0 0-1 0 0,0 0 1 0 0,0 0-1 0 0,0-1 1 0 0,-1 1-1 0 0,1 0 1 0 0,0 0-1 0 0,0 0 0 0 0,0 0 1 0 0,0 0-1 0 0,-1 0 1 0 0,1-1-1 0 0,0 1 1 0 0,0 0-1 0 0,0 0 1 0 0,0 0-1 0 0,0 0 1 0 0,0-1-1 0 0,0 1 0 0 0,0 0 1 0 0,-1 0-1 0 0,1 0 1 0 0,0 0-1 0 0,0-1 1 0 0,0 1-1 0 0,0 0 1 0 0,0 0-1 0 0,0 0 0 0 0,0-1 1 0 0,0 1-1 0 0,0 0 1 0 0,0 0-1 0 0,0 0 1 0 0,0-1-1 0 0,0 1 1 0 0,1 0-1 0 0,13-6 573 0 0,10 3-854 0 0,45 0 1 0 0,-4 0-1191 0 0,-29 1 544 0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8:08.261"/>
    </inkml:context>
    <inkml:brush xml:id="br0">
      <inkml:brushProperty name="width" value="0.1" units="cm"/>
      <inkml:brushProperty name="height" value="0.1" units="cm"/>
      <inkml:brushProperty name="color" value="#FFC114"/>
    </inkml:brush>
  </inkml:definitions>
  <inkml:trace contextRef="#ctx0" brushRef="#br0">6 190 7873 0 0,'0'-1'44'0'0,"-1"0"-1"0"0,0 0 1 0 0,1 1 0 0 0,-1-1 0 0 0,1 0-1 0 0,-1 0 1 0 0,1 0 0 0 0,-1 0 0 0 0,1 0 0 0 0,0 0-1 0 0,0 0 1 0 0,-1 0 0 0 0,1 0 0 0 0,0 0 0 0 0,0 0-1 0 0,0 0 1 0 0,0 0 0 0 0,0 0 0 0 0,0-1 0 0 0,1 1-1 0 0,-1 0 1 0 0,0 0 0 0 0,0 0 0 0 0,1 0 0 0 0,-1 0-1 0 0,1 0 1 0 0,-1 1 0 0 0,1-1 0 0 0,-1 0 0 0 0,1 0-1 0 0,-1 0 1 0 0,1 0 0 0 0,0 0 0 0 0,-1 1 0 0 0,1-1-1 0 0,0 0 1 0 0,0 1 0 0 0,0-1 0 0 0,0 1-1 0 0,-1-1 1 0 0,1 0 0 0 0,2 0 0 0 0,0-1 73 0 0,1 0 0 0 0,0 1 0 0 0,0-1 0 0 0,0 0 0 0 0,0 1 0 0 0,0 0 0 0 0,0 0 0 0 0,0 0 0 0 0,6 0 0 0 0,-2 1-40 0 0,-1 1 1 0 0,0 0-1 0 0,0 1 1 0 0,0 0-1 0 0,0 0 1 0 0,0 0-1 0 0,0 1 1 0 0,0 0 0 0 0,0 0-1 0 0,-1 0 1 0 0,0 1-1 0 0,0 0 1 0 0,0 1-1 0 0,0-1 1 0 0,-1 1-1 0 0,1 0 1 0 0,-1 0-1 0 0,0 1 1 0 0,-1 0 0 0 0,1 0-1 0 0,4 9 1 0 0,-3-5-16 0 0,0 0 1 0 0,-1 1 0 0 0,0-1-1 0 0,-1 1 1 0 0,-1 0 0 0 0,1 0-1 0 0,-2 1 1 0 0,1-1 0 0 0,-2 0-1 0 0,1 1 1 0 0,-2 0 0 0 0,0-1 0 0 0,-1 12-1 0 0,1-19-56 0 0,-1 1 0 0 0,0-1 0 0 0,0 0 0 0 0,0-1 0 0 0,-1 1 0 0 0,0 0 0 0 0,1 0 0 0 0,-1-1 0 0 0,0 1 0 0 0,-1-1 0 0 0,1 1 0 0 0,-6 5 0 0 0,7-8-3 0 0,-1 0 0 0 0,1 1 0 0 0,0-1 0 0 0,-1 0 0 0 0,1 0 0 0 0,-1 0 0 0 0,1 0 0 0 0,-1-1 0 0 0,0 1 0 0 0,1 0 0 0 0,-1-1 0 0 0,0 1 1 0 0,0-1-1 0 0,1 1 0 0 0,-1-1 0 0 0,0 0 0 0 0,0 0 0 0 0,1 0 0 0 0,-1 0 0 0 0,0 0 0 0 0,0 0 0 0 0,0 0 0 0 0,1-1 0 0 0,-1 1 0 0 0,0-1 0 0 0,0 1 0 0 0,1-1 0 0 0,-1 0 0 0 0,0 1 0 0 0,-2-3 0 0 0,0 1 1 0 0,1 0-1 0 0,0-1 0 0 0,0 1 1 0 0,0-1-1 0 0,0 0 0 0 0,0 0 1 0 0,1 0-1 0 0,-1 0 0 0 0,1 0 1 0 0,0-1-1 0 0,0 1 1 0 0,0-1-1 0 0,0 1 0 0 0,1-1 1 0 0,-1 0-1 0 0,1 1 0 0 0,0-1 1 0 0,0 0-1 0 0,0 0 0 0 0,1 0 1 0 0,-1 0-1 0 0,1 0 0 0 0,0 0 1 0 0,0 0-1 0 0,1 0 0 0 0,-1 0 1 0 0,1 0-1 0 0,0 0 1 0 0,0 0-1 0 0,2-5 0 0 0,7-12-5 0 0,0 0 0 0 0,2 1 0 0 0,1 0 0 0 0,0 1 0 0 0,1 1 0 0 0,27-28 0 0 0,-7 15-23 0 0,0 0-1 0 0,53-35 1 0 0,-83 63 20 0 0,9-6-6 0 0,27-14-1 0 0,-38 22 2 0 0,1-1 0 0 0,0 1 0 0 0,0 0 0 0 0,0 0 0 0 0,1 0 1 0 0,-1 0-1 0 0,0 0 0 0 0,0 1 0 0 0,0 0 0 0 0,1-1 0 0 0,-1 1 0 0 0,0 0 0 0 0,0 1 0 0 0,0-1 0 0 0,1 1 0 0 0,2 0 0 0 0,-5 0-35 0 0,0-1 0 0 0,0 1 0 0 0,0 0-1 0 0,0 0 1 0 0,0 0 0 0 0,0 0 0 0 0,0 0 0 0 0,-1 0 0 0 0,1 0 0 0 0,0 0-1 0 0,-1 0 1 0 0,1 0 0 0 0,0 0 0 0 0,-1 1 0 0 0,0-1 0 0 0,1 0 0 0 0,-1 0 0 0 0,0 1-1 0 0,1-1 1 0 0,-1 0 0 0 0,0 0 0 0 0,0 1 0 0 0,0-1 0 0 0,0 0 0 0 0,0 0 0 0 0,-1 1-1 0 0,1-1 1 0 0,0 0 0 0 0,0 0 0 0 0,-1 1 0 0 0,0 1 0 0 0,-17 44-2253 0 0,16-43 1980 0 0,-8 16-829 0 0,2 1-171 0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8:10.166"/>
    </inkml:context>
    <inkml:brush xml:id="br0">
      <inkml:brushProperty name="width" value="0.1" units="cm"/>
      <inkml:brushProperty name="height" value="0.1" units="cm"/>
      <inkml:brushProperty name="color" value="#FFC114"/>
    </inkml:brush>
  </inkml:definitions>
  <inkml:trace contextRef="#ctx0" brushRef="#br0">43 398 6973 0 0,'0'0'463'0'0,"-3"-4"-103"0"0,-9-16 3578 0 0,7 14-3497 0 0,-18-22 2781 0 0,32 30-3142 0 0,122 20 76 0 0,-124-21-150 0 0,1-1 1 0 0,0 1-1 0 0,0-1 1 0 0,-1-1 0 0 0,1 0-1 0 0,0 0 1 0 0,-1 0-1 0 0,1-1 1 0 0,-1 0-1 0 0,1 0 1 0 0,-1-1 0 0 0,0 0-1 0 0,0 0 1 0 0,0-1-1 0 0,0 1 1 0 0,-1-2-1 0 0,1 1 1 0 0,5-6-1 0 0,-7 5-25 0 0,1 0-1 0 0,-1 0 0 0 0,-1-1 0 0 0,1 0 0 0 0,-1 0 0 0 0,0 0 1 0 0,0 0-1 0 0,0 0 0 0 0,-1-1 0 0 0,0 0 0 0 0,-1 0 0 0 0,1 0 0 0 0,-1 0 1 0 0,-1 0-1 0 0,1 0 0 0 0,0-13 0 0 0,-1 14 5 0 0,-1 0 1 0 0,0 0-1 0 0,0 0 0 0 0,-1-1 0 0 0,1 1 0 0 0,-1 0 1 0 0,-1 0-1 0 0,1 0 0 0 0,-1 0 0 0 0,0 0 0 0 0,0 0 1 0 0,-1 1-1 0 0,0-1 0 0 0,0 1 0 0 0,0 0 0 0 0,0-1 1 0 0,-1 2-1 0 0,0-1 0 0 0,0 0 0 0 0,-6-4 0 0 0,7 6 11 0 0,0 1-1 0 0,0 0 0 0 0,0 0 1 0 0,0 1-1 0 0,0-1 0 0 0,0 0 0 0 0,-1 1 1 0 0,1 0-1 0 0,-1 0 0 0 0,1 0 1 0 0,-1 0-1 0 0,1 1 0 0 0,-1-1 1 0 0,1 1-1 0 0,-1 0 0 0 0,-4 0 0 0 0,2 1-1 0 0,1 0 0 0 0,-1 0 1 0 0,1 1-1 0 0,0 0 0 0 0,0 0 0 0 0,0 0 0 0 0,0 0 0 0 0,0 1 0 0 0,-8 5 0 0 0,0 2 5 0 0,1 1 0 0 0,0 0-1 0 0,1 1 1 0 0,0 0 0 0 0,0 1 0 0 0,-10 17 0 0 0,12-16 19 0 0,1 1 0 0 0,0-1 0 0 0,1 1 0 0 0,1 1 0 0 0,1-1 0 0 0,0 1 0 0 0,0 0 0 0 0,2 0 0 0 0,-2 21 0 0 0,4-29 3 0 0,1-1 0 0 0,0 0-1 0 0,1 0 1 0 0,0 0 0 0 0,0 1 0 0 0,0-1-1 0 0,1 0 1 0 0,0 0 0 0 0,0 0-1 0 0,5 7 1 0 0,-5-9-8 0 0,1 0-1 0 0,1 0 1 0 0,-1-1-1 0 0,1 1 1 0 0,-1-1-1 0 0,1 0 1 0 0,0 0-1 0 0,1-1 1 0 0,-1 1-1 0 0,1-1 0 0 0,-1 0 1 0 0,1 0-1 0 0,0 0 1 0 0,9 3-1 0 0,-1-2-125 0 0,0 0 0 0 0,0-1-1 0 0,1 0 1 0 0,0-1-1 0 0,-1 0 1 0 0,1-1 0 0 0,0-1-1 0 0,25-2 1 0 0,-8-2-845 0 0,0-1 0 0 0,54-17-1 0 0,-70 17 523 0 0,1-1-1 0 0,-2 0 0 0 0,1-1 0 0 0,-1-1 0 0 0,0 0 0 0 0,-1-1 0 0 0,0 0 1 0 0,21-20-1 0 0,-27 22 348 0 0,0 0 1 0 0,0-1-1 0 0,-1 0 0 0 0,0-1 1 0 0,0 1-1 0 0,-1-1 1 0 0,0 0-1 0 0,-1-1 0 0 0,1 1 1 0 0,-2-1-1 0 0,0 0 1 0 0,0 0-1 0 0,-1 0 1 0 0,2-15-1 0 0,-3 11 247 0 0,0-1 0 0 0,-1 1 1 0 0,-1 0-1 0 0,0 0 0 0 0,-1 0 1 0 0,-1-1-1 0 0,0 2 0 0 0,-1-1 0 0 0,0 0 1 0 0,-1 1-1 0 0,-1 0 0 0 0,-10-19 0 0 0,16 31-127 0 0,-1 0 0 0 0,1 0-1 0 0,-1 1 1 0 0,1-1 0 0 0,0 0-1 0 0,-1 0 1 0 0,1 1 0 0 0,-1-1-1 0 0,1 0 1 0 0,-1 1-1 0 0,0-1 1 0 0,1 1 0 0 0,-1-1-1 0 0,0 1 1 0 0,1-1 0 0 0,-1 1-1 0 0,0-1 1 0 0,0 1 0 0 0,1 0-1 0 0,-1-1 1 0 0,0 1-1 0 0,0 0 1 0 0,0 0 0 0 0,1 0-1 0 0,-1 0 1 0 0,0-1 0 0 0,0 1-1 0 0,0 0 1 0 0,0 0 0 0 0,1 1-1 0 0,-1-1 1 0 0,-1 0 0 0 0,1 1 19 0 0,0 0 0 0 0,0 0 1 0 0,0 0-1 0 0,0 0 1 0 0,0 0-1 0 0,1 1 0 0 0,-1-1 1 0 0,1 0-1 0 0,-1 0 1 0 0,0 1-1 0 0,1-1 0 0 0,0 0 1 0 0,-1 1-1 0 0,1-1 1 0 0,0 0-1 0 0,0 1 0 0 0,0-1 1 0 0,0 0-1 0 0,0 1 1 0 0,0 1-1 0 0,2 27 399 0 0,2 0 0 0 0,1 0-1 0 0,1 0 1 0 0,2-1 0 0 0,17 46 0 0 0,-11-37-132 0 0,-2 1 1 0 0,9 56-1 0 0,-8 118 152 0 0,-13-227-477 0 0,0-69-41 0 0,-12-100 0 0 0,-7 69 1 0 0,-8-70-18 0 0,26 179 65 0 0,1 0 0 0 0,-1 0 0 0 0,1 0 0 0 0,1 0 0 0 0,-1 0 0 0 0,1 0 0 0 0,0 0 0 0 0,0 0 0 0 0,1 0 0 0 0,-1 0 0 0 0,1 0-1 0 0,0 1 1 0 0,0-1 0 0 0,1 1 0 0 0,-1-1 0 0 0,1 1 0 0 0,4-5 0 0 0,-6 8 1 0 0,0 0 0 0 0,1 0-1 0 0,-1 1 1 0 0,0-1 0 0 0,1 0 0 0 0,-1 1 0 0 0,0-1 0 0 0,1 1-1 0 0,-1-1 1 0 0,1 1 0 0 0,-1 0 0 0 0,1 0 0 0 0,-1-1 0 0 0,0 1-1 0 0,1 0 1 0 0,-1 0 0 0 0,1 1 0 0 0,-1-1 0 0 0,1 0 0 0 0,-1 0-1 0 0,1 1 1 0 0,-1-1 0 0 0,0 1 0 0 0,1-1 0 0 0,-1 1 0 0 0,0 0-1 0 0,1-1 1 0 0,-1 1 0 0 0,1 1 0 0 0,5 2-3 0 0,-1 1 1 0 0,1 0 0 0 0,-1 0-1 0 0,5 6 1 0 0,2 3-8 0 0,0 0 1 0 0,-1 0 0 0 0,-1 1 0 0 0,16 29-1 0 0,-24-38 26 0 0,0 0 1 0 0,0 0-1 0 0,-1 1 0 0 0,1-1 0 0 0,-1 0 0 0 0,-1 1 0 0 0,0-1 1 0 0,1 1-1 0 0,-2 0 0 0 0,1-1 0 0 0,-1 1 0 0 0,0 0 0 0 0,-1-1 1 0 0,1 1-1 0 0,-1 0 0 0 0,-1-1 0 0 0,-1 7 0 0 0,1-8-21 0 0,-1-1-1 0 0,1 1 1 0 0,-1-1-1 0 0,0 0 1 0 0,0 0-1 0 0,-1 0 1 0 0,1 0 0 0 0,-1-1-1 0 0,0 1 1 0 0,0-1-1 0 0,0 0 1 0 0,0 0-1 0 0,-1 0 1 0 0,1-1-1 0 0,-1 1 1 0 0,1-1-1 0 0,-1-1 1 0 0,0 1-1 0 0,0 0 1 0 0,0-1-1 0 0,0 0 1 0 0,0 0-1 0 0,0-1 1 0 0,0 1-1 0 0,0-1 1 0 0,0 0-1 0 0,-8-1 1 0 0,12 1-90 0 0,1-1 0 0 0,-1 1 0 0 0,0 0 0 0 0,1 0 0 0 0,-1 0 0 0 0,1 0 1 0 0,-1-1-1 0 0,0 1 0 0 0,1 0 0 0 0,-1 0 0 0 0,1-1 0 0 0,-1 1 0 0 0,1-1 0 0 0,-1 1 0 0 0,1 0 0 0 0,-1-1 0 0 0,1 1 1 0 0,-1-1-1 0 0,1 1 0 0 0,0-1 0 0 0,-1 1 0 0 0,1-1 0 0 0,0 1 0 0 0,-1-1 0 0 0,1 0 0 0 0,0 1 0 0 0,0-1 0 0 0,-1 1 0 0 0,1-1 1 0 0,0-1-1 0 0,0 0-117 0 0,1 1 1 0 0,-1-1 0 0 0,0 0-1 0 0,1 0 1 0 0,-1 1 0 0 0,1-1-1 0 0,0 0 1 0 0,-1 1 0 0 0,1-1-1 0 0,0 0 1 0 0,1-1 0 0 0,3-4-446 0 0,0 1-1 0 0,1-1 1 0 0,12-10 0 0 0,15-10-770 0 0,72-42-1 0 0,-4 19 3932 0 0,-87 51 1549 0 0,-21 17-977 0 0,2-6-3107 0 0,-1 5 438 0 0,2-10-233 0 0,2 0-1 0 0,-1 0 0 0 0,1 1 0 0 0,0-1 0 0 0,0 0 1 0 0,0 13-1 0 0,2-18-143 0 0,0 1 0 0 0,1 0 1 0 0,-1-1-1 0 0,1 1 0 0 0,-1-1 0 0 0,1 1 1 0 0,0-1-1 0 0,0 1 0 0 0,0-1 1 0 0,0 1-1 0 0,1-1 0 0 0,-1 0 1 0 0,1 0-1 0 0,-1 0 0 0 0,1 1 0 0 0,0-2 1 0 0,0 1-1 0 0,0 0 0 0 0,0 0 1 0 0,0-1-1 0 0,0 1 0 0 0,0-1 0 0 0,5 3 1 0 0,3 1-17 0 0,1 0 0 0 0,0-1 0 0 0,0 0 0 0 0,0-1 0 0 0,0 0 0 0 0,0 0 0 0 0,1-2 0 0 0,-1 1 0 0 0,14-1 0 0 0,-15-1-111 0 0,0 0 0 0 0,0-1 0 0 0,-1 0 0 0 0,1 0 0 0 0,0-1 0 0 0,0-1 0 0 0,0 1 0 0 0,-1-2-1 0 0,0 1 1 0 0,17-10 0 0 0,-24 11 63 0 0,0 1 0 0 0,0-1 0 0 0,0 0 0 0 0,0 0 0 0 0,-1 0 0 0 0,1 0 0 0 0,0 0-1 0 0,-1 0 1 0 0,0 0 0 0 0,0-1 0 0 0,0 1 0 0 0,0 0 0 0 0,0-1 0 0 0,0 1 0 0 0,0-1-1 0 0,-1 1 1 0 0,1-1 0 0 0,-1 0 0 0 0,0 1 0 0 0,0-1 0 0 0,0 1 0 0 0,0-1 0 0 0,0 0 0 0 0,0 1-1 0 0,-1-1 1 0 0,1 1 0 0 0,-2-4 0 0 0,0 0-7 0 0,1 0-1 0 0,-1 0 1 0 0,-1 0-1 0 0,1 0 1 0 0,-1 1 0 0 0,0-1-1 0 0,-1 1 1 0 0,1-1-1 0 0,-1 1 1 0 0,-5-5 0 0 0,1 2 29 0 0,-1 1 0 0 0,0 1 0 0 0,0 0 0 0 0,-1 0 0 0 0,0 0 0 0 0,0 1 0 0 0,0 1 1 0 0,0 0-1 0 0,-1 0 0 0 0,-20-3 0 0 0,17 4-3 0 0,0 1 0 0 0,0 1 0 0 0,0 0 0 0 0,0 1 0 0 0,1 0 0 0 0,-1 1 0 0 0,0 1 0 0 0,-18 4 0 0 0,31-6-18 0 0,0 0 0 0 0,0 0 0 0 0,0 1 0 0 0,0-1 1 0 0,0 0-1 0 0,0 0 0 0 0,1 1 0 0 0,-1-1 0 0 0,0 0 1 0 0,0 1-1 0 0,0-1 0 0 0,0 1 0 0 0,0-1 0 0 0,1 1 1 0 0,-1 0-1 0 0,0-1 0 0 0,0 1 0 0 0,1 0 0 0 0,-1-1 1 0 0,0 1-1 0 0,1 0 0 0 0,-1 0 0 0 0,1 0 1 0 0,-1 0-1 0 0,1-1 0 0 0,-1 1 0 0 0,1 0 0 0 0,0 0 1 0 0,0 0-1 0 0,-1 0 0 0 0,1 0 0 0 0,0 0 0 0 0,0 0 1 0 0,0 0-1 0 0,0 0 0 0 0,0 0 0 0 0,0 0 0 0 0,0 0 1 0 0,0 0-1 0 0,0 0 0 0 0,1 1 0 0 0,0 0-88 0 0,0 0 0 0 0,0 0-1 0 0,0 0 1 0 0,1 0-1 0 0,-1-1 1 0 0,1 1 0 0 0,-1 0-1 0 0,1-1 1 0 0,-1 1-1 0 0,1-1 1 0 0,0 0 0 0 0,0 1-1 0 0,0-1 1 0 0,0 0-1 0 0,0 0 1 0 0,0 0 0 0 0,0-1-1 0 0,4 2 1 0 0,17 3-794 0 0,-3 0-82 0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8:10.510"/>
    </inkml:context>
    <inkml:brush xml:id="br0">
      <inkml:brushProperty name="width" value="0.1" units="cm"/>
      <inkml:brushProperty name="height" value="0.1" units="cm"/>
      <inkml:brushProperty name="color" value="#FFC114"/>
    </inkml:brush>
  </inkml:definitions>
  <inkml:trace contextRef="#ctx0" brushRef="#br0">52 33 7005 0 0,'-24'-6'504'0'0,"-3"-2"2449"0"0,34 9-781 0 0,13-1-2255 0 0,-1 0-1 0 0,37-6 0 0 0,-10 1-1395 0 0,4-1-677 0 0,-28 3 777 0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8:11.007"/>
    </inkml:context>
    <inkml:brush xml:id="br0">
      <inkml:brushProperty name="width" value="0.1" units="cm"/>
      <inkml:brushProperty name="height" value="0.1" units="cm"/>
      <inkml:brushProperty name="color" value="#FFC114"/>
    </inkml:brush>
  </inkml:definitions>
  <inkml:trace contextRef="#ctx0" brushRef="#br0">7 204 7581 0 0,'0'0'2177'0'0,"-1"-3"-1675"0"0,-3-11-7 0 0,3 11-109 0 0,5-4-129 0 0,-4 7-254 0 0,1-3 13 0 0,0 1 0 0 0,0-1 0 0 0,1 1-1 0 0,-1 0 1 0 0,1 0 0 0 0,-1 0 0 0 0,1 0 0 0 0,0 0-1 0 0,0 0 1 0 0,0 0 0 0 0,0 1 0 0 0,0-1 0 0 0,0 1 0 0 0,0-1-1 0 0,1 1 1 0 0,-1 0 0 0 0,0 0 0 0 0,1 0 0 0 0,-1 0-1 0 0,1 0 1 0 0,-1 1 0 0 0,1-1 0 0 0,0 1 0 0 0,2-1-1 0 0,3 1 47 0 0,0 0-1 0 0,1 0 0 0 0,-1 1 1 0 0,0 0-1 0 0,0 1 0 0 0,1 0 1 0 0,-1 0-1 0 0,-1 0 0 0 0,1 1 1 0 0,0 0-1 0 0,-1 1 0 0 0,1 0 1 0 0,-1 0-1 0 0,0 0 0 0 0,0 1 1 0 0,-1 0-1 0 0,1 1 0 0 0,-1-1 0 0 0,0 1 1 0 0,7 10-1 0 0,-5-6-3 0 0,-1 0-1 0 0,-1 1 1 0 0,1 0-1 0 0,-2 0 1 0 0,0 0-1 0 0,0 0 1 0 0,-1 1-1 0 0,0 0 1 0 0,-1 0-1 0 0,-1 0 1 0 0,0 0-1 0 0,0 0 1 0 0,-1 15-1 0 0,1-20-39 0 0,-1-1-5 0 0,-10 16 68 0 0,-17 36-59 0 0,25-57-22 0 0,1 0 0 0 0,0 0 1 0 0,0 0-1 0 0,0-1 0 0 0,-1 1 1 0 0,1 0-1 0 0,-1 0 1 0 0,1-1-1 0 0,0 1 0 0 0,-1 0 1 0 0,1-1-1 0 0,-1 1 0 0 0,0 0 1 0 0,1-1-1 0 0,-1 1 0 0 0,1-1 1 0 0,-1 1-1 0 0,0-1 1 0 0,0 1-1 0 0,1-1 0 0 0,-1 1 1 0 0,0-1-1 0 0,0 0 0 0 0,1 1 1 0 0,-1-1-1 0 0,0 0 0 0 0,0 0 1 0 0,0 0-1 0 0,1 0 1 0 0,-1 1-1 0 0,0-1 0 0 0,0 0 1 0 0,0 0-1 0 0,0-1 0 0 0,0 1 1 0 0,1 0-1 0 0,-1 0 0 0 0,0 0 1 0 0,0 0-1 0 0,0-1 1 0 0,1 1-1 0 0,-1 0 0 0 0,0-1 1 0 0,0 0-1 0 0,-2-1 0 0 0,0-1 0 0 0,0 1 0 0 0,1-1 0 0 0,-1 1 0 0 0,1-1 0 0 0,-3-5 0 0 0,3 6 0 0 0,-1-3 1 0 0,0 0 0 0 0,0 1 0 0 0,1-1 0 0 0,-1 0 0 0 0,1 0 0 0 0,0-1 0 0 0,1 1-1 0 0,-2-6 1 0 0,2 9-57 0 0,4-11-6 0 0,9-37 10 0 0,-10 37-21 0 0,12-18-252 0 0,45-98 199 0 0,-55 118 62 0 0,1 1 1 0 0,0 0 0 0 0,1 0 0 0 0,6-9 0 0 0,-4 8-148 0 0,-6 9-22 0 0,60-2-6562 0 0,-46 2 6527 0 0,1 1 0 0 0,32 2 0 0 0,-44-1 232 0 0,0 0 0 0 0,0 0-1 0 0,0 0 1 0 0,0-1 0 0 0,0 1-1 0 0,0-1 1 0 0,9-3 0 0 0,-13 3 135 0 0,1 1 0 0 0,-1-1 0 0 0,1 0 0 0 0,-1 0 0 0 0,0 0 0 0 0,1 0-1 0 0,-1 0 1 0 0,0 0 0 0 0,0 0 0 0 0,0-1 0 0 0,0 1 0 0 0,0 0 0 0 0,0-1 0 0 0,0 1 0 0 0,0 0 0 0 0,0-1 0 0 0,-1 1 0 0 0,1-1 0 0 0,-1 0 0 0 0,1 1 0 0 0,-1-1 0 0 0,1 1 0 0 0,-1-1 0 0 0,0 0 0 0 0,0 1 0 0 0,0-1 0 0 0,0-2 0 0 0,0-52 3556 0 0,25 98-1974 0 0,-18-22-1428 0 0,0 0 1 0 0,-1 1 0 0 0,-2 0-1 0 0,0 0 1 0 0,-1 0 0 0 0,0 33-1 0 0,-13 129 598 0 0,-1-21-543 0 0,11-156-370 0 0,1 0 1 0 0,0 0-1 0 0,0 0 1 0 0,0 0-1 0 0,0-1 1 0 0,1 1-1 0 0,0 0 1 0 0,1-1-1 0 0,-1 1 1 0 0,1-1-1 0 0,0 0 1 0 0,4 6-1 0 0,-6-9-70 0 0,0-1-1 0 0,1 1 1 0 0,-1-1-1 0 0,0 1 1 0 0,1-1-1 0 0,-1 0 1 0 0,1 0-1 0 0,-1 0 0 0 0,1 1 1 0 0,-1-2-1 0 0,1 1 1 0 0,0 0-1 0 0,0 0 1 0 0,-1 0-1 0 0,1-1 1 0 0,0 1-1 0 0,0-1 1 0 0,0 0-1 0 0,0 1 1 0 0,0-1-1 0 0,0 0 1 0 0,-1 0-1 0 0,1 0 1 0 0,0 0-1 0 0,0 0 0 0 0,0-1 1 0 0,0 1-1 0 0,0-1 1 0 0,0 1-1 0 0,-1-1 1 0 0,1 0-1 0 0,0 1 1 0 0,0-1-1 0 0,-1 0 1 0 0,1 0-1 0 0,-1 0 1 0 0,1 0-1 0 0,-1-1 1 0 0,1 1-1 0 0,2-3 1 0 0,0 0-151 0 0,0-1 1 0 0,0 1 0 0 0,0-1 0 0 0,-1 0 0 0 0,1 0 0 0 0,-1 0 0 0 0,0-1 0 0 0,0 1 0 0 0,-1-1-1 0 0,0 0 1 0 0,0 0 0 0 0,0 1 0 0 0,-1-1 0 0 0,0 0 0 0 0,0-1 0 0 0,0 1 0 0 0,-1 0 0 0 0,0 0-1 0 0,0 0 1 0 0,-1 0 0 0 0,-1-11 0 0 0,-4-9 348 0 0,0 1 0 0 0,-2-1 0 0 0,-19-41 0 0 0,21 53 122 0 0,-48-99 8818 0 0,80 107-9549 0 0,84-15-158 0 0,-67 16-290 0 0,-25 5-216 0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8:19.508"/>
    </inkml:context>
    <inkml:brush xml:id="br0">
      <inkml:brushProperty name="width" value="0.1" units="cm"/>
      <inkml:brushProperty name="height" value="0.1" units="cm"/>
      <inkml:brushProperty name="color" value="#FFC114"/>
    </inkml:brush>
  </inkml:definitions>
  <inkml:trace contextRef="#ctx0" brushRef="#br0">33 13 6065 0 0,'3'-12'892'0'0,"3"15"275"0"0,4 21-183 0 0,-8-4-615 0 0,-1 1-1 0 0,0 0 1 0 0,-2-1 0 0 0,0 1-1 0 0,-9 37 1 0 0,8-42-249 0 0,-13 65 121 0 0,-9 77 276 0 0,23-138-857 0 0,0 0 1 0 0,1 0-1 0 0,1 0 1 0 0,1 0-1 0 0,8 36 1 0 0,-4-39-1427 0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8:19.861"/>
    </inkml:context>
    <inkml:brush xml:id="br0">
      <inkml:brushProperty name="width" value="0.1" units="cm"/>
      <inkml:brushProperty name="height" value="0.1" units="cm"/>
      <inkml:brushProperty name="color" value="#FFC114"/>
    </inkml:brush>
  </inkml:definitions>
  <inkml:trace contextRef="#ctx0" brushRef="#br0">252 53 5300 0 0,'-34'-18'264'0'0,"22"11"-40"0"0,-1 0 0 0 0,-21-8 0 0 0,31 14-181 0 0,-1 0 1 0 0,1 0-1 0 0,0 0 1 0 0,-1 1-1 0 0,1-1 1 0 0,0 1-1 0 0,-1 0 1 0 0,1 0-1 0 0,-1 0 1 0 0,1 0-1 0 0,-1 1 0 0 0,1-1 1 0 0,0 1-1 0 0,-1 0 1 0 0,-5 2-1 0 0,3 0 28 0 0,0 1 1 0 0,0-1-1 0 0,0 1 0 0 0,0 0 0 0 0,1 1 0 0 0,-1-1 1 0 0,1 1-1 0 0,1 0 0 0 0,-1 1 0 0 0,1-1 0 0 0,-1 1 0 0 0,2 0 1 0 0,-7 10-1 0 0,6-7 46 0 0,1 1 0 0 0,-1 0 0 0 0,2 0 0 0 0,-1 0 0 0 0,1 0 1 0 0,1 0-1 0 0,0 1 0 0 0,0 15 0 0 0,2-5 13 0 0,1-1 1 0 0,1 0-1 0 0,1 1 1 0 0,0-1-1 0 0,2-1 0 0 0,0 1 1 0 0,1-1-1 0 0,19 35 1 0 0,-12-30-306 0 0,0-2 1 0 0,2 1 0 0 0,1-2 0 0 0,0 0 0 0 0,2-1 0 0 0,0-1 0 0 0,1-1-1 0 0,1 0 1 0 0,1-2 0 0 0,0-1 0 0 0,1 0 0 0 0,1-2 0 0 0,0 0 0 0 0,34 12-1 0 0,-20-13-731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33.211"/>
    </inkml:context>
    <inkml:brush xml:id="br0">
      <inkml:brushProperty name="width" value="0.1" units="cm"/>
      <inkml:brushProperty name="height" value="0.1" units="cm"/>
      <inkml:brushProperty name="color" value="#E71224"/>
    </inkml:brush>
  </inkml:definitions>
  <inkml:trace contextRef="#ctx0" brushRef="#br0">12 30 5973 0 0,'0'0'2773'0'0,"-2"-5"-2237"0"0,-7-19 2100 0 0,18 26-2168 0 0,0 1-285 0 0,-6-1-29 0 0,0-1 1 0 0,1 0-1 0 0,-1 0 0 0 0,0 0 0 0 0,1 0 0 0 0,-1-1 0 0 0,0 1 0 0 0,6-1 1 0 0,29 17 343 0 0,122 52-89 0 0,-120-51-232 0 0,-11-7 51 0 0,0 2 1 0 0,-1 1-1 0 0,44 30 0 0 0,-68-41-202 0 0,0-1-1 0 0,-1 1 0 0 0,1 1 1 0 0,0-1-1 0 0,-1 0 0 0 0,0 1 1 0 0,1 0-1 0 0,-2-1 1 0 0,1 1-1 0 0,0 0 0 0 0,-1 1 1 0 0,1-1-1 0 0,1 5 1 0 0,-4-5-14 0 0,1-1 0 0 0,0 0 1 0 0,-1 0-1 0 0,0 1 0 0 0,0-1 0 0 0,0 0 1 0 0,0 1-1 0 0,0-1 0 0 0,-1 0 1 0 0,0 0-1 0 0,1 1 0 0 0,-1-1 1 0 0,0 0-1 0 0,-1 0 0 0 0,1 0 1 0 0,0 0-1 0 0,-1 0 0 0 0,0 0 1 0 0,1 0-1 0 0,-5 3 0 0 0,-2 4-71 0 0,-1-1 0 0 0,1 0-1 0 0,-2-1 1 0 0,1 0 0 0 0,-1 0-1 0 0,-1-1 1 0 0,1-1 0 0 0,-18 9 0 0 0,-99 36-1418 0 0,125-50 1447 0 0,-102 33-1413 0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8:20.213"/>
    </inkml:context>
    <inkml:brush xml:id="br0">
      <inkml:brushProperty name="width" value="0.1" units="cm"/>
      <inkml:brushProperty name="height" value="0.1" units="cm"/>
      <inkml:brushProperty name="color" value="#FFC114"/>
    </inkml:brush>
  </inkml:definitions>
  <inkml:trace contextRef="#ctx0" brushRef="#br0">34 1 7261 0 0,'4'0'40'0'0,"0"1"0"0"0,-1-1-1 0 0,1 1 1 0 0,0 0 0 0 0,-1 0 0 0 0,1 0 0 0 0,0 1 0 0 0,-1-1 0 0 0,0 1 0 0 0,1 0 0 0 0,-1 0 0 0 0,0 0 0 0 0,0 0 0 0 0,0 1 0 0 0,0-1 0 0 0,0 1 0 0 0,-1 0 0 0 0,1 0 0 0 0,-1 0-1 0 0,1 0 1 0 0,-1 0 0 0 0,0 0 0 0 0,-1 1 0 0 0,1-1 0 0 0,0 1 0 0 0,-1-1 0 0 0,2 8 0 0 0,1 6 162 0 0,-1 1-1 0 0,0-1 1 0 0,-2 1-1 0 0,0 30 1 0 0,-1-35-128 0 0,1 62 263 0 0,-3-1 0 0 0,-21 130 0 0 0,12-153-643 0 0,-2 0 1 0 0,-2-1 0 0 0,-22 49 0 0 0,10-42-601 0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23.231"/>
    </inkml:context>
    <inkml:brush xml:id="br0">
      <inkml:brushProperty name="width" value="0.1" units="cm"/>
      <inkml:brushProperty name="height" value="0.1" units="cm"/>
      <inkml:brushProperty name="color" value="#FFC114"/>
    </inkml:brush>
  </inkml:definitions>
  <inkml:trace contextRef="#ctx0" brushRef="#br0">37 49 5909 0 0,'-2'-1'128'0'0,"0"1"0"0"0,0-1 1 0 0,0 0-1 0 0,0 1 1 0 0,0-1-1 0 0,0 0 1 0 0,0 0-1 0 0,0 0 1 0 0,0 0-1 0 0,0-1 0 0 0,1 1 1 0 0,-1 0-1 0 0,1-1 1 0 0,-1 1-1 0 0,1-1 1 0 0,-1 0-1 0 0,1 1 1 0 0,0-1-1 0 0,-2-3 0 0 0,8-17 3615 0 0,-5 23-3680 0 0,0-1 1 0 0,-1 0-1 0 0,1 1 0 0 0,0-1 1 0 0,0 1-1 0 0,0-1 1 0 0,-1 1-1 0 0,1-1 1 0 0,0 1-1 0 0,0-1 0 0 0,0 1 1 0 0,0-1-1 0 0,0 0 1 0 0,0 1-1 0 0,0-1 1 0 0,0 1-1 0 0,0-1 0 0 0,0 1 1 0 0,0-1-1 0 0,0 1 1 0 0,1-1-1 0 0,-1 1 1 0 0,0-1-1 0 0,0 1 0 0 0,0-1 1 0 0,1 0-1 0 0,-1 1 1 0 0,0-1-1 0 0,0 1 1 0 0,1-1-1 0 0,-1 0 0 0 0,0 1 1 0 0,1-1-1 0 0,-1 0 1 0 0,1 1-1 0 0,-1-1 1 0 0,0 0-1 0 0,1 0 0 0 0,-1 1 1 0 0,1-1-1 0 0,-1 0 1 0 0,1 0-1 0 0,-1 0 1 0 0,0 0-1 0 0,1 0 0 0 0,-1 1 1 0 0,1-1-1 0 0,-1 0 1 0 0,1 0-1 0 0,-1 0 1 0 0,1 0-1 0 0,-1 0 0 0 0,1 0 1 0 0,-1-1-1 0 0,1 1 1 0 0,-1 0-1 0 0,1 0 1 0 0,-1 0-1 0 0,1-1 0 0 0,25-1 562 0 0,-1 1-1 0 0,1 0 1 0 0,-1 2-1 0 0,39 7 0 0 0,6-1-69 0 0,389-4 704 0 0,-367-5-1072 0 0,20-4-118 0 0,-208 14-4592 0 0,36-1 1296 0 0,-3-2-212 0 0,31-1 1644 0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23.645"/>
    </inkml:context>
    <inkml:brush xml:id="br0">
      <inkml:brushProperty name="width" value="0.1" units="cm"/>
      <inkml:brushProperty name="height" value="0.1" units="cm"/>
      <inkml:brushProperty name="color" value="#FFC114"/>
    </inkml:brush>
  </inkml:definitions>
  <inkml:trace contextRef="#ctx0" brushRef="#br0">6 13 6909 0 0,'-1'-3'196'0'0,"-3"-6"279"0"0,5 8 70 0 0,6 4 441 0 0,-6-1-673 0 0,1-1 0 0 0,0 1 0 0 0,-1-1 0 0 0,1 1 0 0 0,-1-1 0 0 0,0 1 0 0 0,0 0 1 0 0,1-1-1 0 0,-1 1 0 0 0,1 3 0 0 0,-2-4-194 0 0,1 0 1 0 0,-1 1 0 0 0,1-1-1 0 0,0 1 1 0 0,-1-1-1 0 0,1 0 1 0 0,0 0-1 0 0,0 1 1 0 0,0-1 0 0 0,0 0-1 0 0,0 0 1 0 0,0 0-1 0 0,0 0 1 0 0,1 0-1 0 0,-1 0 1 0 0,0-1 0 0 0,0 1-1 0 0,1 0 1 0 0,-1-1-1 0 0,1 1 1 0 0,-1-1-1 0 0,0 1 1 0 0,1-1 0 0 0,-1 1-1 0 0,1-1 1 0 0,-1 0-1 0 0,3 0 1 0 0,30 2 513 0 0,1 1 0 0 0,-1 2 1 0 0,0 1-1 0 0,0 1 0 0 0,0 3 1 0 0,-1 0-1 0 0,-1 2 0 0 0,46 23 1 0 0,-22-4-351 0 0,0 2 1 0 0,-2 2 0 0 0,81 70-1 0 0,5 22-7 0 0,-123-113-1075 0 0,-52-33-11414 0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8:21.174"/>
    </inkml:context>
    <inkml:brush xml:id="br0">
      <inkml:brushProperty name="width" value="0.1" units="cm"/>
      <inkml:brushProperty name="height" value="0.1" units="cm"/>
      <inkml:brushProperty name="color" value="#FFC114"/>
    </inkml:brush>
  </inkml:definitions>
  <inkml:trace contextRef="#ctx0" brushRef="#br0">68 79 6501 0 0,'3'-24'133'0'0,"-4"20"-34"0"0,2 0-1 0 0,-1 1 1 0 0,0-1-1 0 0,1 1 0 0 0,-1-1 1 0 0,1 1-1 0 0,0-1 1 0 0,0 1-1 0 0,0 0 0 0 0,4-6 1 0 0,-5 8-27 0 0,0 1 0 0 0,0-1 0 0 0,0 0 0 0 0,1 1 1 0 0,-1-1-1 0 0,0 1 0 0 0,0-1 0 0 0,1 1 0 0 0,-1 0 1 0 0,0-1-1 0 0,1 1 0 0 0,-1-1 0 0 0,1 1 0 0 0,-1-1 1 0 0,0 1-1 0 0,1 0 0 0 0,-1-1 0 0 0,1 1 0 0 0,-1 0 1 0 0,1 0-1 0 0,-1-1 0 0 0,1 1 0 0 0,-1 0 0 0 0,2 0 1 0 0,-2 17 828 0 0,-49 341 2727 0 0,10-94-3317 0 0,36-200-297 0 0,15-100 39 0 0,-2 10-69 0 0,4-12-3 0 0,1 0 1 0 0,37-66-1 0 0,-39 81 17 0 0,-6 9-1 0 0,2 1 0 0 0,0 0-1 0 0,0 0 1 0 0,1 1 0 0 0,23-21 0 0 0,-27 27 2 0 0,0 1 0 0 0,1 0 0 0 0,0 0 0 0 0,0 1-1 0 0,0-1 1 0 0,0 2 0 0 0,1-1 0 0 0,-1 1 0 0 0,1 0 0 0 0,0 1-1 0 0,0-1 1 0 0,0 2 0 0 0,10-2 0 0 0,-16 3 0 0 0,0 0 0 0 0,0 0 1 0 0,1 0-1 0 0,-1 0 0 0 0,0 0 0 0 0,0 1 1 0 0,0-1-1 0 0,0 1 0 0 0,0 0 0 0 0,0 0 1 0 0,-1-1-1 0 0,1 1 0 0 0,0 0 0 0 0,0 0 1 0 0,0 1-1 0 0,-1-1 0 0 0,1 0 0 0 0,-1 1 1 0 0,1-1-1 0 0,-1 1 0 0 0,1-1 0 0 0,-1 1 1 0 0,0 0-1 0 0,0-1 0 0 0,0 1 0 0 0,0 0 1 0 0,0 0-1 0 0,1 3 0 0 0,1 6 2 0 0,0-1 1 0 0,0 0-1 0 0,-1 1 0 0 0,0 15 1 0 0,1-4 10 0 0,-2 37 14 0 0,-1-48-57 0 0,-1 0-1 0 0,2 0 0 0 0,0 1 1 0 0,0-1-1 0 0,4 15 0 0 0,-5-25-26 0 0,0-1-1 0 0,0 1 0 0 0,0 0 1 0 0,0-1-1 0 0,0 1 0 0 0,1-1 1 0 0,-1 1-1 0 0,0-1 1 0 0,0 1-1 0 0,0-1 0 0 0,1 1 1 0 0,-1-1-1 0 0,0 1 0 0 0,1-1 1 0 0,-1 1-1 0 0,0-1 0 0 0,1 1 1 0 0,-1-1-1 0 0,1 0 1 0 0,-1 1-1 0 0,1-1 0 0 0,-1 0 1 0 0,0 1-1 0 0,1-1 0 0 0,-1 0 1 0 0,1 0-1 0 0,0 1 0 0 0,-1-1 1 0 0,1 0-1 0 0,11-9-3026 0 0,-7 4 2405 0 0,2 0-664 0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8:21.529"/>
    </inkml:context>
    <inkml:brush xml:id="br0">
      <inkml:brushProperty name="width" value="0.1" units="cm"/>
      <inkml:brushProperty name="height" value="0.1" units="cm"/>
      <inkml:brushProperty name="color" value="#FFC114"/>
    </inkml:brush>
  </inkml:definitions>
  <inkml:trace contextRef="#ctx0" brushRef="#br0">0 89 6753 0 0,'1'-23'-32'0'0,"-1"18"61"0"0,0-1 0 0 0,0 1 0 0 0,0-1-1 0 0,1 1 1 0 0,0-1 0 0 0,0 1 0 0 0,0 0 0 0 0,1 0-1 0 0,-1 0 1 0 0,4-7 0 0 0,-5 12-23 0 0,0 0 1 0 0,1 0-1 0 0,-1 0 1 0 0,0 0-1 0 0,0 0 1 0 0,0 0-1 0 0,0 0 1 0 0,0 0-1 0 0,1 0 0 0 0,-1 0 1 0 0,0 0-1 0 0,0 0 1 0 0,0 0-1 0 0,0 0 1 0 0,0 0-1 0 0,1 0 1 0 0,-1 0-1 0 0,0 0 1 0 0,0 0-1 0 0,0 0 0 0 0,0 0 1 0 0,0 0-1 0 0,1 0 1 0 0,-1 0-1 0 0,0 0 1 0 0,0 0-1 0 0,0 1 1 0 0,0-1-1 0 0,0 0 0 0 0,0 0 1 0 0,1 0-1 0 0,-1 0 1 0 0,0 0-1 0 0,0 0 1 0 0,0 0-1 0 0,0 1 1 0 0,0-1-1 0 0,0 0 1 0 0,0 0-1 0 0,0 0 0 0 0,0 0 1 0 0,0 0-1 0 0,0 1 1 0 0,0-1-1 0 0,0 0 1 0 0,0 0-1 0 0,0 0 1 0 0,0 0-1 0 0,0 0 1 0 0,0 1-1 0 0,0-1 0 0 0,0 0 1 0 0,0 0-1 0 0,0 0 1 0 0,0 0-1 0 0,0 0 1 0 0,0 1-1 0 0,2 9 177 0 0,-2-10-169 0 0,7 54 882 0 0,-1 69-1 0 0,-3-36-269 0 0,-1 142 316 0 0,-3-123-2886 0 0,-2-94 597 0 0,3-12 1304 0 0,0 1 0 0 0,0-1-1 0 0,0 0 1 0 0,0 0 0 0 0,0 0-1 0 0,0 1 1 0 0,0-1 0 0 0,0 0 0 0 0,0 0-1 0 0,-1 0 1 0 0,1 0 0 0 0,0 0-1 0 0,0 1 1 0 0,0-1 0 0 0,0 0 0 0 0,0 0-1 0 0,-1 0 1 0 0,1 0 0 0 0,0 0 0 0 0,0 0-1 0 0,0 0 1 0 0,0 1 0 0 0,-1-1-1 0 0,1 0 1 0 0,0 0 0 0 0,0 0 0 0 0,0 0-1 0 0,-1 0 1 0 0,1 0 0 0 0,0 0 0 0 0,0 0-1 0 0,0 0 1 0 0,-1 0 0 0 0,1 0-1 0 0,0 0 1 0 0,0 0 0 0 0,0 0 0 0 0,-1 0-1 0 0,1 0 1 0 0,0-1 0 0 0,0 1-1 0 0,0 0 1 0 0,-1 0 0 0 0,1 0 0 0 0,0 0-1 0 0,0 0 1 0 0,0 0 0 0 0,0 0 0 0 0,0-1-1 0 0,-1 1 1 0 0,1 0 0 0 0,0 0-1 0 0,0 0 1 0 0,0 0 0 0 0,0-1 0 0 0,0 1-1 0 0,0 0 1 0 0,0 0 0 0 0,-6-9-793 0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8:21.963"/>
    </inkml:context>
    <inkml:brush xml:id="br0">
      <inkml:brushProperty name="width" value="0.1" units="cm"/>
      <inkml:brushProperty name="height" value="0.1" units="cm"/>
      <inkml:brushProperty name="color" value="#FFC114"/>
    </inkml:brush>
  </inkml:definitions>
  <inkml:trace contextRef="#ctx0" brushRef="#br0">7 196 4904 0 0,'-2'-5'90'0'0,"1"-1"-1"0"0,-1 0 0 0 0,2 0 1 0 0,-1 0-1 0 0,0 0 0 0 0,1 0 0 0 0,0 0 1 0 0,1 0-1 0 0,0-7 0 0 0,0 10-6 0 0,0 0-1 0 0,0 1 0 0 0,0-1 0 0 0,0 0 1 0 0,1 1-1 0 0,-1-1 0 0 0,1 1 0 0 0,-1-1 1 0 0,1 1-1 0 0,0 0 0 0 0,0 0 0 0 0,0 0 1 0 0,0 0-1 0 0,0 0 0 0 0,1 0 0 0 0,-1 0 1 0 0,0 1-1 0 0,1-1 0 0 0,0 1 0 0 0,4-2 1 0 0,46-22 963 0 0,-36 16-913 0 0,0 1 1 0 0,0 1 0 0 0,1 0 0 0 0,25-6 0 0 0,-29 11-127 0 0,6-2 0 0 0,38-3 0 0 0,-53 7 31 0 0,0 0-1 0 0,1 0 1 0 0,-1 0-1 0 0,0 1 1 0 0,0-1-1 0 0,0 1 1 0 0,0 1-1 0 0,-1-1 1 0 0,1 1-1 0 0,0-1 1 0 0,0 2-1 0 0,-1-1 1 0 0,5 3-1 0 0,-6-3 17 0 0,-1 1-1 0 0,0-1 0 0 0,0 1 0 0 0,0 0 1 0 0,0 0-1 0 0,0 0 0 0 0,-1 0 0 0 0,1 0 1 0 0,-1 0-1 0 0,0 0 0 0 0,0 0 1 0 0,0 0-1 0 0,0 1 0 0 0,-1-1 0 0 0,1 0 1 0 0,-1 1-1 0 0,0-1 0 0 0,0 5 0 0 0,0 9 183 0 0,-1 0 0 0 0,-4 20-1 0 0,5-36-224 0 0,-7 28 343 0 0,-15 45-1 0 0,14-50-251 0 0,1-1 0 0 0,1 1 0 0 0,-3 28 0 0 0,7-44-65 0 0,2-5-23 0 0,-1 0 0 0 0,1 0 0 0 0,0 0 0 0 0,-1 0 0 0 0,1 0 0 0 0,1 0 0 0 0,-1 4 1 0 0,7-28-82 0 0,-2 6 36 0 0,1 0 1 0 0,10-19-1 0 0,3-9 7 0 0,-9 17 0 0 0,2 1 0 0 0,25-41 0 0 0,-30 55 16 0 0,1 0 0 0 0,0 1 1 0 0,0-1-1 0 0,1 2 1 0 0,1-1-1 0 0,0 1 1 0 0,19-13-1 0 0,-25 19 3 0 0,0 1 0 0 0,0 0 0 0 0,0 0 0 0 0,0 1 0 0 0,0-1 0 0 0,0 1 1 0 0,0 0-1 0 0,0 0 0 0 0,0 0 0 0 0,1 1 0 0 0,-1 0 0 0 0,7-1 0 0 0,-9 2 4 0 0,0-1-1 0 0,0 0 1 0 0,0 1 0 0 0,0-1-1 0 0,0 1 1 0 0,0 0 0 0 0,0 0 0 0 0,0 0-1 0 0,0 0 1 0 0,0 0 0 0 0,0 0 0 0 0,-1 0-1 0 0,1 0 1 0 0,0 1 0 0 0,-1-1-1 0 0,1 1 1 0 0,-1-1 0 0 0,0 1 0 0 0,1 0-1 0 0,-1-1 1 0 0,0 1 0 0 0,0 0-1 0 0,0 0 1 0 0,0 0 0 0 0,-1 0 0 0 0,1 0-1 0 0,1 3 1 0 0,1 14 8 0 0,0 0 0 0 0,0 1 0 0 0,-2-1 0 0 0,-2 36 0 0 0,1-17 31 0 0,-2-19-2 0 0,1-5 18 0 0,2-15-55 0 0,0 1 0 0 0,-1 0 0 0 0,1 0 0 0 0,0-1 0 0 0,-1 1 0 0 0,1-1 0 0 0,0 1 1 0 0,-1 0-1 0 0,1-1 0 0 0,-1 1 0 0 0,1-1 0 0 0,-1 0 0 0 0,1 1 0 0 0,-1-1 1 0 0,0 1-1 0 0,1-1 0 0 0,-1 0 0 0 0,0 1 0 0 0,1-1 0 0 0,-1 0 0 0 0,1 0 0 0 0,15-21-31 0 0,2 1 0 0 0,0 1-1 0 0,1 1 1 0 0,1 1 0 0 0,27-19-1 0 0,19-9-49 0 0,-58 41 71 0 0,1 0 0 0 0,-1 1 0 0 0,1 0 0 0 0,0 0 0 0 0,1 1-1 0 0,11-2 1 0 0,-19 4 13 0 0,0 1-1 0 0,0 0 0 0 0,0-1 0 0 0,0 1 0 0 0,0 0 1 0 0,0 0-1 0 0,0 0 0 0 0,0 1 0 0 0,-1-1 0 0 0,1 0 1 0 0,0 1-1 0 0,0-1 0 0 0,0 1 0 0 0,0-1 0 0 0,0 1 1 0 0,-1 0-1 0 0,1 0 0 0 0,0 0 0 0 0,-1 0 0 0 0,1 0 0 0 0,0 0 1 0 0,-1 1-1 0 0,0-1 0 0 0,1 0 0 0 0,-1 1 0 0 0,0-1 1 0 0,1 1-1 0 0,-1-1 0 0 0,0 1 0 0 0,0 0 0 0 0,0-1 1 0 0,-1 1-1 0 0,1 0 0 0 0,0 0 0 0 0,-1 0 0 0 0,1 0 1 0 0,-1 0-1 0 0,1-1 0 0 0,-1 5 0 0 0,1 3 14 0 0,-1 0-1 0 0,0-1 1 0 0,0 1 0 0 0,-1 0-1 0 0,0 0 1 0 0,0-1-1 0 0,-4 14 1 0 0,4-20-19 0 0,-7 21-34 0 0,2 1 0 0 0,0 0-1 0 0,2 0 1 0 0,-3 36 0 0 0,5-51-740 0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8:22.380"/>
    </inkml:context>
    <inkml:brush xml:id="br0">
      <inkml:brushProperty name="width" value="0.1" units="cm"/>
      <inkml:brushProperty name="height" value="0.1" units="cm"/>
      <inkml:brushProperty name="color" value="#FFC114"/>
    </inkml:brush>
  </inkml:definitions>
  <inkml:trace contextRef="#ctx0" brushRef="#br0">164 62 7197 0 0,'-2'-4'3'0'0,"1"0"1"0"0,-1 0-1 0 0,1 0 1 0 0,-1 0-1 0 0,-1 0 1 0 0,-3-5-1 0 0,4 7 41 0 0,0 0-1 0 0,0 0 1 0 0,0 0-1 0 0,-1 1 1 0 0,1-1-1 0 0,-1 1 1 0 0,1 0-1 0 0,-1 0 1 0 0,0 0 0 0 0,-4-2-1 0 0,-2 1 172 0 0,0-1 0 0 0,0 1-1 0 0,0 1 1 0 0,-10-1 0 0 0,15 2-183 0 0,1 0 1 0 0,-1 0-1 0 0,1 0 1 0 0,-1 1-1 0 0,1-1 0 0 0,-1 1 1 0 0,1 0-1 0 0,-1 0 1 0 0,1 0-1 0 0,0 0 0 0 0,0 1 1 0 0,-1 0-1 0 0,-2 2 1 0 0,5-4-26 0 0,0 1 1 0 0,0 0-1 0 0,1-1 1 0 0,-1 1-1 0 0,0 0 1 0 0,1 0-1 0 0,-1 0 1 0 0,1-1-1 0 0,-1 1 1 0 0,1 0-1 0 0,-1 0 1 0 0,1 0-1 0 0,-1 0 1 0 0,1 0-1 0 0,0 0 1 0 0,0 0 0 0 0,-1 0-1 0 0,1 0 1 0 0,0 0-1 0 0,0 0 1 0 0,0 0-1 0 0,0 0 1 0 0,0 0-1 0 0,1 0 1 0 0,-1 0-1 0 0,0 0 1 0 0,0 0-1 0 0,1 0 1 0 0,-1 0-1 0 0,0 0 1 0 0,1 0 0 0 0,-1 0-1 0 0,1 0 1 0 0,-1-1-1 0 0,1 1 1 0 0,-1 0-1 0 0,1 0 1 0 0,0 0-1 0 0,0-1 1 0 0,-1 1-1 0 0,1 0 1 0 0,1 0-1 0 0,4 5 106 0 0,0 0-1 0 0,1-1 0 0 0,11 8 1 0 0,-16-12-91 0 0,92 53 722 0 0,-72-44-661 0 0,0 2 1 0 0,-1 0-1 0 0,-1 2 1 0 0,0 0-1 0 0,-1 1 1 0 0,18 18-1 0 0,-34-30-69 0 0,0 1 0 0 0,0-1 0 0 0,0 1 0 0 0,0 0 0 0 0,-1 0 0 0 0,1 0 0 0 0,-1 0 0 0 0,0 1 0 0 0,-1-1 0 0 0,1 0 0 0 0,-1 1 0 0 0,0 0 0 0 0,2 8 0 0 0,-3-10-14 0 0,-1-1 0 0 0,1 0 0 0 0,0 1 0 0 0,-1-1 0 0 0,1 0 0 0 0,-1 1 0 0 0,0-1 0 0 0,0 0 0 0 0,0 1 0 0 0,0-1 0 0 0,0 0 0 0 0,0 0 0 0 0,-1 0 0 0 0,1 0 0 0 0,-1 0 0 0 0,1 0 0 0 0,-1-1 0 0 0,0 1 0 0 0,1 0 0 0 0,-1-1-1 0 0,0 0 1 0 0,0 1 0 0 0,0-1 0 0 0,-1 0 0 0 0,1 0 0 0 0,0 0 0 0 0,0 0 0 0 0,-3 1 0 0 0,-3 1-213 0 0,0 0 0 0 0,-1 0 0 0 0,1-1 0 0 0,-1 0 0 0 0,1 0 0 0 0,-1-1 0 0 0,0 0 0 0 0,1-1 0 0 0,-1 1-1 0 0,0-2 1 0 0,0 1 0 0 0,-13-4 0 0 0,-24-5-1546 0 0,26 1 723 0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8:22.747"/>
    </inkml:context>
    <inkml:brush xml:id="br0">
      <inkml:brushProperty name="width" value="0.1" units="cm"/>
      <inkml:brushProperty name="height" value="0.1" units="cm"/>
      <inkml:brushProperty name="color" value="#FFC114"/>
    </inkml:brush>
  </inkml:definitions>
  <inkml:trace contextRef="#ctx0" brushRef="#br0">0 47 4516 0 0,'19'-14'80'0'0,"7"2"68"0"0,-1 3 40 0 0,5 5 60 0 0,-9 0 16 0 0,4 0-7 0 0,1 6-1 0 0,-1-2 8 0 0,-1 4-108 0 0,-3 0-176 0 0,-2 0-224 0 0,-2 3-208 0 0,0-3-241 0 0</inkml:trace>
  <inkml:trace contextRef="#ctx0" brushRef="#br0" timeOffset="1">509 294 8297 0 0,'2'-2'104'0'0,"2"2"56"0"0,-2-10 36 0 0,5 9 24 0 0,-5-4 12 0 0,4 1 8 0 0,0 0 0 0 0,3-1 4 0 0,2 1-112 0 0,-1-2-72 0 0,3 2-28 0 0,4 3-136 0 0,-2-3-128 0 0,-1 7-172 0 0,-1-6-156 0 0,0-1-100 0 0,-5 3-264 0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8:23.076"/>
    </inkml:context>
    <inkml:brush xml:id="br0">
      <inkml:brushProperty name="width" value="0.1" units="cm"/>
      <inkml:brushProperty name="height" value="0.1" units="cm"/>
      <inkml:brushProperty name="color" value="#FFC114"/>
    </inkml:brush>
  </inkml:definitions>
  <inkml:trace contextRef="#ctx0" brushRef="#br0">1 77 7613 0 0,'0'-34'-189'0'0,"0"33"204"0"0,1 1 0 0 0,-1-1 1 0 0,0 1-1 0 0,1-1 0 0 0,-1 1 0 0 0,1 0 0 0 0,-1-1 0 0 0,1 1 1 0 0,-1 0-1 0 0,1-1 0 0 0,-1 1 0 0 0,1 0 0 0 0,-1 0 0 0 0,1-1 1 0 0,0 1-1 0 0,-1 0 0 0 0,1 0 0 0 0,-1 0 0 0 0,1 0 1 0 0,-1 0-1 0 0,1 0 0 0 0,0 0 0 0 0,-1 0 0 0 0,1 0 0 0 0,-1 0 1 0 0,1 0-1 0 0,0 0 0 0 0,0 0 0 0 0,22 4 665 0 0,-3 2-459 0 0,0 0-1 0 0,-1 2 1 0 0,0 1 0 0 0,0 0 0 0 0,-1 1-1 0 0,0 1 1 0 0,-1 1 0 0 0,0 0-1 0 0,22 23 1 0 0,-30-26-194 0 0,0 1 1 0 0,0 0-1 0 0,-1 1 0 0 0,8 12 0 0 0,-14-19-26 0 0,1 0 0 0 0,-1 0 0 0 0,-1 0-1 0 0,1 0 1 0 0,0 0 0 0 0,-1 0 0 0 0,0 0 0 0 0,0 0-1 0 0,0 1 1 0 0,0-1 0 0 0,-1 0 0 0 0,0 1-1 0 0,0-1 1 0 0,0 0 0 0 0,0 1 0 0 0,-2 4-1 0 0,2-8-2 0 0,0 0-1 0 0,-1 0 1 0 0,1 0-1 0 0,-1-1 0 0 0,1 1 1 0 0,-1 0-1 0 0,0 0 1 0 0,1 0-1 0 0,-1-1 0 0 0,0 1 1 0 0,0 0-1 0 0,1-1 1 0 0,-1 1-1 0 0,0-1 0 0 0,0 1 1 0 0,0-1-1 0 0,0 1 1 0 0,0-1-1 0 0,1 1 0 0 0,-1-1 1 0 0,0 0-1 0 0,0 0 1 0 0,0 1-1 0 0,0-1 0 0 0,0 0 1 0 0,0 0-1 0 0,0 0 1 0 0,0 0-1 0 0,0 0 0 0 0,0 0 1 0 0,0-1-1 0 0,0 1 1 0 0,0 0-1 0 0,-2-1 0 0 0,-33-11-293 0 0,35 11 276 0 0,-9-3-66 0 0,0-1 0 0 0,0 0 0 0 0,0-1 0 0 0,1 0 1 0 0,0 0-1 0 0,1-1 0 0 0,-1-1 0 0 0,1 1 0 0 0,-11-14 0 0 0,16 17 78 0 0,0 0 1 0 0,1-1-1 0 0,0 1 1 0 0,-1 0-1 0 0,1-1 0 0 0,1 1 1 0 0,-1-1-1 0 0,1 1 0 0 0,0-1 1 0 0,0 0-1 0 0,0 0 0 0 0,0 1 1 0 0,1-1-1 0 0,0 0 1 0 0,0 0-1 0 0,1 0 0 0 0,-1 0 1 0 0,1 1-1 0 0,0-1 0 0 0,0 0 1 0 0,0 0-1 0 0,1 1 0 0 0,4-9 1 0 0,-3 6-93 0 0,0 0 0 0 0,1 1 0 0 0,0 0 0 0 0,0-1 0 0 0,0 2 0 0 0,1-1 0 0 0,0 0 0 0 0,0 1 0 0 0,0 0 0 0 0,1 0 0 0 0,0 1 0 0 0,0-1 0 0 0,0 1 0 0 0,1 0 0 0 0,-1 1 0 0 0,1 0 0 0 0,0 0 0 0 0,-1 0 0 0 0,2 1 0 0 0,-1 0 0 0 0,0 0 0 0 0,0 1 1 0 0,0 0-1 0 0,1 0 0 0 0,-1 1 0 0 0,1 0 0 0 0,-1 0 0 0 0,0 0 0 0 0,1 1 0 0 0,-1 1 0 0 0,0-1 0 0 0,0 1 0 0 0,1 0 0 0 0,-1 1 0 0 0,10 4 0 0 0,-1 2-526 0 0,1 1-76 0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8:23.408"/>
    </inkml:context>
    <inkml:brush xml:id="br0">
      <inkml:brushProperty name="width" value="0.1" units="cm"/>
      <inkml:brushProperty name="height" value="0.1" units="cm"/>
      <inkml:brushProperty name="color" value="#FFC114"/>
    </inkml:brush>
  </inkml:definitions>
  <inkml:trace contextRef="#ctx0" brushRef="#br0">33 160 6721 0 0,'0'-6'260'0'0,"0"5"111"0"0,-12 4 2259 0 0,16-1-2558 0 0,0-1-66 0 0,17 5 10 0 0,1-1-1 0 0,-1 0 0 0 0,36 2 1 0 0,-53-6-25 0 0,-1-1 0 0 0,1 0 1 0 0,0 0-1 0 0,-1-1 0 0 0,1 1 1 0 0,-1-1-1 0 0,1 1 0 0 0,-1-1 1 0 0,1 0-1 0 0,-1 0 0 0 0,1-1 1 0 0,-1 1-1 0 0,0-1 0 0 0,0 0 1 0 0,0 1-1 0 0,0-1 0 0 0,0-1 1 0 0,4-3-1 0 0,-5 4-27 0 0,0 0 1 0 0,-1 0-1 0 0,1 0 1 0 0,-1 0-1 0 0,0 0 1 0 0,1 0 0 0 0,-1-1-1 0 0,0 1 1 0 0,0 0-1 0 0,-1-1 1 0 0,1 1-1 0 0,0-1 1 0 0,-1 1-1 0 0,1-1 1 0 0,-1 1-1 0 0,0-1 1 0 0,0 1-1 0 0,0-1 1 0 0,0 1-1 0 0,-1-1 1 0 0,1 1-1 0 0,-1-1 1 0 0,1 1-1 0 0,-1-1 1 0 0,0 1-1 0 0,0 0 1 0 0,-1-3-1 0 0,-2-2 5 0 0,1 0-1 0 0,-1 0 1 0 0,-1 0-1 0 0,0 1 1 0 0,0 0-1 0 0,0 0 1 0 0,0 0-1 0 0,-1 1 0 0 0,0-1 1 0 0,0 1-1 0 0,-14-8 1 0 0,18 12 35 0 0,-1-1-1 0 0,0 1 1 0 0,0 0 0 0 0,0 0 0 0 0,0 0-1 0 0,0 0 1 0 0,0 0 0 0 0,0 1 0 0 0,0-1 0 0 0,0 1-1 0 0,0 0 1 0 0,-1 0 0 0 0,1 0 0 0 0,0 1-1 0 0,0-1 1 0 0,0 1 0 0 0,0-1 0 0 0,0 1 0 0 0,0 0-1 0 0,0 0 1 0 0,0 0 0 0 0,0 1 0 0 0,0-1-1 0 0,1 1 1 0 0,-1-1 0 0 0,0 1 0 0 0,1 0 0 0 0,0 0-1 0 0,-1 0 1 0 0,1 0 0 0 0,0 1 0 0 0,-4 4-1 0 0,-1 2 100 0 0,1 0 0 0 0,-1 1 0 0 0,2 0 0 0 0,-1 0 0 0 0,1 0 0 0 0,1 0 0 0 0,0 1-1 0 0,-5 21 1 0 0,8-28-65 0 0,0 1 0 0 0,0 0 0 0 0,1 0-1 0 0,0 0 1 0 0,0 0 0 0 0,0 0 0 0 0,0 0 0 0 0,1 0-1 0 0,0 0 1 0 0,0 0 0 0 0,0 0 0 0 0,1-1-1 0 0,-1 1 1 0 0,1 0 0 0 0,1-1 0 0 0,-1 1 0 0 0,0-1-1 0 0,1 0 1 0 0,0 0 0 0 0,0 0 0 0 0,0 0 0 0 0,6 5-1 0 0,2 0-84 0 0,0-1 0 0 0,0-1-1 0 0,1 1 1 0 0,0-2-1 0 0,0 0 1 0 0,0 0 0 0 0,1-1-1 0 0,0 0 1 0 0,0-1 0 0 0,0-1-1 0 0,20 3 1 0 0,-8-4-678 0 0,-1 0 0 0 0,1-1 1 0 0,0-2-1 0 0,0 0 0 0 0,34-7 0 0 0,-54 6 483 0 0,0 1 0 0 0,1-1 1 0 0,-1 0-1 0 0,0 0 0 0 0,8-5 0 0 0,-9 5 103 0 0,15-5-582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34.708"/>
    </inkml:context>
    <inkml:brush xml:id="br0">
      <inkml:brushProperty name="width" value="0.1" units="cm"/>
      <inkml:brushProperty name="height" value="0.1" units="cm"/>
      <inkml:brushProperty name="color" value="#E71224"/>
    </inkml:brush>
  </inkml:definitions>
  <inkml:trace contextRef="#ctx0" brushRef="#br0">262 79 3724 0 0,'4'2'-92'0'0,"14"4"782"0"0,-18-6-654 0 0,0 0 1 0 0,1 0-1 0 0,-1 0 1 0 0,0 0-1 0 0,1 0 1 0 0,-1 0-1 0 0,0 0 1 0 0,1 0-1 0 0,-1 0 1 0 0,0 0-1 0 0,1 0 0 0 0,-1-1 1 0 0,0 1-1 0 0,0 0 1 0 0,1 0-1 0 0,-1 0 1 0 0,0 0-1 0 0,1 0 1 0 0,-1-1-1 0 0,0 1 1 0 0,0 0-1 0 0,0 0 0 0 0,1 0 1 0 0,-1-1-1 0 0,0 1 1 0 0,0 0-1 0 0,0 0 1 0 0,1-1-1 0 0,-1 1 1 0 0,0 0-1 0 0,0 0 1 0 0,0-1-1 0 0,0 1 1 0 0,0 0-1 0 0,0-1 0 0 0,0 1 1 0 0,0 0-1 0 0,1-1 1 0 0,-1 1-1 0 0,0 0 1 0 0,0-1-1 0 0,-1 1 1 0 0,1 0-1 0 0,0-1 1 0 0,26 11 1937 0 0,-25-10-1928 0 0,-1 0 0 0 0,1 0 0 0 0,-1-1 0 0 0,1 1-1 0 0,-1 0 1 0 0,1 0 0 0 0,-1 0 0 0 0,0-1-1 0 0,1 1 1 0 0,-1 0 0 0 0,1-1 0 0 0,-1 1 0 0 0,0 0-1 0 0,1-1 1 0 0,-1 1 0 0 0,0-1 0 0 0,1 1 0 0 0,-1-1-1 0 0,0 1 1 0 0,0-1 0 0 0,1 1 0 0 0,-1 0-1 0 0,0-1 1 0 0,0 1 0 0 0,0-1 0 0 0,0 0 0 0 0,1 0-1 0 0,3-17 704 0 0,-3 15-600 0 0,2-6 5 0 0,1 1 1 0 0,1 0 0 0 0,-1 0-1 0 0,10-12 1 0 0,-25 25-477 0 0,10-5 316 0 0,0 1 0 0 0,0-1 1 0 0,-1 0-1 0 0,1 1 0 0 0,0-1 1 0 0,0 1-1 0 0,0-1 0 0 0,0 1 1 0 0,0-1-1 0 0,0 1 0 0 0,0 0 1 0 0,0 0-1 0 0,0-1 1 0 0,0 1-1 0 0,0 0 0 0 0,-1 3 1290 0 0,1-4-1213 0 0,0 0 0 0 0,0-1 0 0 0,1 1 1 0 0,-1 0-1 0 0,0 0 0 0 0,0 0 0 0 0,1-1 0 0 0,-1 1 0 0 0,0 0 0 0 0,1-1 0 0 0,-1 1 1 0 0,0-1-1 0 0,1 1 0 0 0,-1-1 0 0 0,1 1 0 0 0,-1-2 0 0 0,-15-8-154 0 0,11 9 85 0 0,0 0 1 0 0,1 1 0 0 0,-1-1-1 0 0,0 1 1 0 0,1 0 0 0 0,-1 0 0 0 0,0 0-1 0 0,1 1 1 0 0,-1 0 0 0 0,0 0-1 0 0,1 0 1 0 0,-9 3 0 0 0,-3 3 2 0 0,-1 1 1 0 0,2 0-1 0 0,-1 1 1 0 0,1 1-1 0 0,-18 15 0 0 0,12-9 8 0 0,2 2-1 0 0,-32 34 1 0 0,46-46-11 0 0,0 1 1 0 0,1-1-1 0 0,-8 14 1 0 0,7 4 17 0 0,4-14-2 0 0,1-6-10 0 0,-1-1 0 0 0,1 0 1 0 0,0 1-1 0 0,0-1 0 0 0,0 1 1 0 0,1-1-1 0 0,-1 0 0 0 0,1 1 1 0 0,0-1-1 0 0,0 0 0 0 0,0 0 0 0 0,0 1 1 0 0,0-1-1 0 0,1 0 0 0 0,-1 0 1 0 0,1 0-1 0 0,0 0 0 0 0,0-1 1 0 0,0 1-1 0 0,1-1 0 0 0,-1 1 0 0 0,0-1 1 0 0,1 1-1 0 0,4 2 0 0 0,-2-2 6 0 0,-1-1 1 0 0,1 0-1 0 0,-1 0 0 0 0,1-1 0 0 0,0 1 0 0 0,0-1 0 0 0,-1 0 1 0 0,1 0-1 0 0,0 0 0 0 0,0-1 0 0 0,0 0 0 0 0,0 0 0 0 0,0 0 0 0 0,0-1 1 0 0,0 1-1 0 0,7-3 0 0 0,3-1-11 0 0,0-1 0 0 0,-1 0 1 0 0,0-1-1 0 0,0 0 0 0 0,0-1 0 0 0,-1-1 0 0 0,0 0 1 0 0,-1-1-1 0 0,1-1 0 0 0,-2 0 0 0 0,1 0 0 0 0,-2-1 1 0 0,1 0-1 0 0,-2-1 0 0 0,13-19 0 0 0,19-53-34 0 0,-39 82-58 0 0,-5 31-133 0 0,-7 91 245 0 0,3-51 2 0 0,5-54-71 0 0,0 1 0 0 0,1-1 0 0 0,1 0 0 0 0,0 0 0 0 0,5 29 0 0 0,-5-42-293 0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8:23.795"/>
    </inkml:context>
    <inkml:brush xml:id="br0">
      <inkml:brushProperty name="width" value="0.1" units="cm"/>
      <inkml:brushProperty name="height" value="0.1" units="cm"/>
      <inkml:brushProperty name="color" value="#FFC114"/>
    </inkml:brush>
  </inkml:definitions>
  <inkml:trace contextRef="#ctx0" brushRef="#br0">75 223 3464 0 0,'-8'-19'406'0'0,"-18"-33"-1"0"0,19 40-8 0 0,0 0-1 0 0,1 0 0 0 0,1-1 0 0 0,0 0 0 0 0,-6-24 1 0 0,11 37-394 0 0,0 0 1 0 0,0 0 0 0 0,0 0-1 0 0,1 0 1 0 0,-1 0 0 0 0,0 0-1 0 0,0 0 1 0 0,0 0 0 0 0,0 0-1 0 0,0 0 1 0 0,0 0 0 0 0,0 0-1 0 0,0 0 1 0 0,0 0 0 0 0,0 0-1 0 0,0 0 1 0 0,0 0 0 0 0,0 0 0 0 0,1 0-1 0 0,-1 0 1 0 0,0 0 0 0 0,0 0-1 0 0,0 0 1 0 0,0 0 0 0 0,0 0-1 0 0,0 0 1 0 0,0 0 0 0 0,0-1-1 0 0,0 1 1 0 0,0 0 0 0 0,0 0-1 0 0,0 0 1 0 0,0 0 0 0 0,0 0-1 0 0,0 0 1 0 0,0 0 0 0 0,0 0-1 0 0,0 0 1 0 0,0 0 0 0 0,0 0-1 0 0,0 0 1 0 0,0 0 0 0 0,0 0 0 0 0,0-1-1 0 0,0 1 1 0 0,0 0 0 0 0,0 0-1 0 0,0 0 1 0 0,0 0 0 0 0,0 0-1 0 0,0 0 1 0 0,0 0 0 0 0,0 0-1 0 0,0 0 1 0 0,0 0 0 0 0,0 0-1 0 0,7 8 117 0 0,6 14 109 0 0,-3 5 250 0 0,-2 0 0 0 0,0 0 0 0 0,7 56 0 0 0,-8-38 3 0 0,4 16 192 0 0,27 124 281 0 0,-35-174-941 0 0,1 2 12 0 0,-3-13-28 0 0,-1-1 1 0 0,1 1-1 0 0,-1-1 0 0 0,1 1 0 0 0,-1-1 0 0 0,0 0 0 0 0,1 1 0 0 0,-1-1 0 0 0,0 0 0 0 0,1 1 0 0 0,-1-1 1 0 0,0 0-1 0 0,1 0 0 0 0,-1 1 0 0 0,0-1 0 0 0,0 0 0 0 0,0 0 0 0 0,0 1 0 0 0,0-1 0 0 0,0-1 0 0 0,7-36-321 0 0,-2 1-1 0 0,0-67 1 0 0,-13-78 122 0 0,1 7 108 0 0,7 174 93 0 0,0 1 0 0 0,0 0-1 0 0,0 0 1 0 0,0-1 0 0 0,0 1-1 0 0,0 0 1 0 0,0 0 0 0 0,0-1 0 0 0,0 1-1 0 0,0 0 1 0 0,0 0 0 0 0,0-1-1 0 0,0 1 1 0 0,0 0 0 0 0,0 0-1 0 0,0-1 1 0 0,0 1 0 0 0,0 0 0 0 0,0 0-1 0 0,1-1 1 0 0,-1 1 0 0 0,0 0-1 0 0,0 0 1 0 0,0 0 0 0 0,0-1 0 0 0,1 1-1 0 0,-1 0 1 0 0,0 0 0 0 0,0 0-1 0 0,0 0 1 0 0,1-1 0 0 0,-1 1-1 0 0,0 0 1 0 0,0 0 0 0 0,1 0 0 0 0,-1 0-1 0 0,0 0 1 0 0,0 0 0 0 0,1 0-1 0 0,-1 0 1 0 0,0 0 0 0 0,0 0-1 0 0,1 0 1 0 0,-1 0 0 0 0,14 7-7 0 0,11 17-14 0 0,-13-11 25 0 0,37 45-4 0 0,-45-52 8 0 0,0 0 0 0 0,0 0 0 0 0,0 1 0 0 0,-1-1 1 0 0,0 1-1 0 0,0 0 0 0 0,3 13 0 0 0,-6-18-8 0 0,1 0 0 0 0,-1 0 0 0 0,0 0 1 0 0,0 0-1 0 0,0-1 0 0 0,0 1 0 0 0,-1 0 1 0 0,1 0-1 0 0,0 0 0 0 0,-1 0 1 0 0,1-1-1 0 0,-1 1 0 0 0,0 0 0 0 0,1-1 1 0 0,-1 1-1 0 0,0 0 0 0 0,0-1 0 0 0,0 1 1 0 0,0-1-1 0 0,-1 1 0 0 0,1-1 0 0 0,0 0 1 0 0,-1 1-1 0 0,1-1 0 0 0,0 0 1 0 0,-1 0-1 0 0,0 0 0 0 0,1 0 0 0 0,-3 1 1 0 0,-4 2-125 0 0,-1 0 0 0 0,-1-1 0 0 0,1 0 0 0 0,-13 2 0 0 0,11-2-190 0 0,-20-1-900 0 0,19-3 464 0 0,1 2-233 0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8:24.137"/>
    </inkml:context>
    <inkml:brush xml:id="br0">
      <inkml:brushProperty name="width" value="0.1" units="cm"/>
      <inkml:brushProperty name="height" value="0.1" units="cm"/>
      <inkml:brushProperty name="color" value="#FFC114"/>
    </inkml:brush>
  </inkml:definitions>
  <inkml:trace contextRef="#ctx0" brushRef="#br0">77 108 6881 0 0,'4'-21'43'0'0,"-3"20"1"0"0,0 0 1 0 0,-1 0-1 0 0,0 0 0 0 0,1 1 0 0 0,-1-1 0 0 0,1 0 1 0 0,-1 0-1 0 0,0 0 0 0 0,0 0 0 0 0,0 0 0 0 0,1 0 1 0 0,-1 0-1 0 0,0 0 0 0 0,0 0 0 0 0,0 0 0 0 0,0 0 1 0 0,-1 0-1 0 0,1 0 0 0 0,0 0 0 0 0,0 0 0 0 0,-1 0 1 0 0,1 0-1 0 0,0 0 0 0 0,-1 0 0 0 0,1 0 0 0 0,-1 1 1 0 0,1-1-1 0 0,-1 0 0 0 0,0 0 0 0 0,1 0 0 0 0,-1 1 1 0 0,0-1-1 0 0,1 0 0 0 0,-1 1 0 0 0,0-1 0 0 0,0 1 1 0 0,0-1-1 0 0,1 1 0 0 0,-1-1 0 0 0,0 1 0 0 0,0-1 1 0 0,0 1-1 0 0,0 0 0 0 0,0 0 0 0 0,-2-1 0 0 0,3 1-32 0 0,0 0-1 0 0,0 0 0 0 0,0 0 0 0 0,0 0 0 0 0,-1 0 0 0 0,1 0 0 0 0,0 0 0 0 0,0 0 0 0 0,0 0 0 0 0,0 0 0 0 0,0 0 0 0 0,0 0 0 0 0,0 0 0 0 0,-1 0 0 0 0,1 0 0 0 0,0 0 0 0 0,0 0 1 0 0,0 0-1 0 0,0 0 0 0 0,0 1 0 0 0,0-1 0 0 0,0 0 0 0 0,-1 0 0 0 0,1 0 0 0 0,0 0 0 0 0,0 0 0 0 0,0 0 0 0 0,0 0 0 0 0,0 0 0 0 0,0 0 0 0 0,0 1 0 0 0,0-1 0 0 0,0 0 0 0 0,0 0 0 0 0,0 0 1 0 0,0 0-1 0 0,0 0 0 0 0,0 0 0 0 0,0 1 0 0 0,0-1 0 0 0,0 0 0 0 0,0 0 0 0 0,0 0 0 0 0,0 0 0 0 0,0 0 0 0 0,0 0 0 0 0,0 1 0 0 0,1 10 152 0 0,7 12-36 0 0,-6-19-100 0 0,3 8 48 0 0,1 1-1 0 0,1-1 1 0 0,9 13-1 0 0,-14-22-68 0 0,0-1 0 0 0,0 1 0 0 0,0-1 0 0 0,0 1 0 0 0,1-1 0 0 0,-1 0 0 0 0,1 0 1 0 0,-1 0-1 0 0,1 0 0 0 0,0-1 0 0 0,0 1 0 0 0,-1-1 0 0 0,1 1 0 0 0,0-1 0 0 0,1 0 0 0 0,-1 0 0 0 0,0-1 0 0 0,0 1 0 0 0,5 0 0 0 0,-7-1-96 0 0,-1-2-765 0 0,0-1 826 0 0,1 1 0 0 0,-1 0 0 0 0,1 0 0 0 0,-1-1 0 0 0,1 1 1 0 0,0 0-1 0 0,-1 0 0 0 0,1 0 0 0 0,2-3 0 0 0,0-1-24 0 0,-1-1-109 0 0,-14-15-504 0 0,-37-67 526 0 0,48 86 123 0 0,0 1 0 0 0,-1 0 0 0 0,1-1 0 0 0,-1 1 0 0 0,1 0 0 0 0,-1 0 0 0 0,0 0 0 0 0,0 0 0 0 0,0 0 0 0 0,0 0 0 0 0,0 0 0 0 0,0 1 0 0 0,-1-1 0 0 0,1 1 0 0 0,-1 0 0 0 0,1-1 0 0 0,-1 1 0 0 0,1 0 0 0 0,-1 1 0 0 0,0-1 0 0 0,-2 0 0 0 0,1 1-34 0 0,1 0 0 0 0,0 1 0 0 0,-1-1 0 0 0,1 1 0 0 0,-1 0 1 0 0,1 0-1 0 0,0 0 0 0 0,-1 1 0 0 0,1-1 0 0 0,-4 3 0 0 0,0 0-93 0 0,6-4 110 0 0,0 1-1 0 0,0-1 1 0 0,0 1 0 0 0,0 0 0 0 0,0-1 0 0 0,1 1 0 0 0,-1 0 0 0 0,0 0 0 0 0,0 0-1 0 0,0 0 1 0 0,1 0 0 0 0,-1 0 0 0 0,-1 1 0 0 0,2-1 2 0 0,-8 10-480 0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8:33.682"/>
    </inkml:context>
    <inkml:brush xml:id="br0">
      <inkml:brushProperty name="width" value="0.1" units="cm"/>
      <inkml:brushProperty name="height" value="0.1" units="cm"/>
      <inkml:brushProperty name="color" value="#FFC114"/>
    </inkml:brush>
  </inkml:definitions>
  <inkml:trace contextRef="#ctx0" brushRef="#br0">209 519 4964 0 0,'0'0'163'0'0,"4"-2"-56"0"0,13-7 31 0 0,-13 7 936 0 0,1-8-909 0 0,15-28 89 0 0,-15 29 1226 0 0,-3 1-1142 0 0,5-26-95 0 0,-6 26 596 0 0,-1-10-626 0 0,-3-53-46 0 0,3 69-157 0 0,0 0 0 0 0,0 0 0 0 0,0 0 1 0 0,-1 0-1 0 0,1 0 0 0 0,-1 1 0 0 0,1-1 0 0 0,-1 0 0 0 0,0 0 1 0 0,0 0-1 0 0,0 1 0 0 0,0-1 0 0 0,0 0 0 0 0,0 1 0 0 0,0-1 1 0 0,-1 1-1 0 0,1-1 0 0 0,0 1 0 0 0,-1 0 0 0 0,1 0 0 0 0,-1-1 1 0 0,0 1-1 0 0,1 0 0 0 0,-1 0 0 0 0,0 0 0 0 0,1 1 0 0 0,-1-1 1 0 0,0 0-1 0 0,0 1 0 0 0,0-1 0 0 0,-2 1 0 0 0,-2-2 22 0 0,-5-1 65 0 0,0 0 1 0 0,0 1-1 0 0,-21-1 0 0 0,30 3-80 0 0,-1 0 640 0 0,-18 16-583 0 0,-65 51-39 0 0,60-40-26 0 0,21-11-2 0 0,3-7-1 0 0,-2 6 18 0 0,0 1 0 0 0,1-1 0 0 0,1 1 1 0 0,1 0-1 0 0,0 18 0 0 0,1-29-11 0 0,0 1-1 0 0,1-1 0 0 0,-1 1 1 0 0,1-1-1 0 0,1 0 1 0 0,-1 1-1 0 0,1-1 1 0 0,0 0-1 0 0,0 0 1 0 0,0 0-1 0 0,1 0 1 0 0,0 0-1 0 0,0-1 1 0 0,0 1-1 0 0,0-1 1 0 0,1 0-1 0 0,0 0 1 0 0,5 4-1 0 0,-7-6-5 0 0,0-1 0 0 0,1 1-1 0 0,0-1 1 0 0,-1 0-1 0 0,1 0 1 0 0,0 0-1 0 0,-1-1 1 0 0,1 1 0 0 0,0-1-1 0 0,0 1 1 0 0,0-1-1 0 0,-1 0 1 0 0,1 0 0 0 0,0 0-1 0 0,0 0 1 0 0,0-1-1 0 0,0 1 1 0 0,-1-1-1 0 0,1 0 1 0 0,0 1 0 0 0,-1-1-1 0 0,1 0 1 0 0,0-1-1 0 0,-1 1 1 0 0,5-3-1 0 0,4-3-3 0 0,0 0-1 0 0,0-1 0 0 0,-1-1 0 0 0,10-10 0 0 0,0-3-36 0 0,-1 0-1 0 0,-1-1 0 0 0,-1-1 0 0 0,-1-1 1 0 0,-1-1-1 0 0,-1 0 0 0 0,-2 0 0 0 0,-1-1 1 0 0,0-1-1 0 0,-3 0 0 0 0,0-1 0 0 0,-1 1 1 0 0,-2-1-1 0 0,-1 0 0 0 0,-2-1 0 0 0,0-36 1 0 0,-3 59 34 0 0,2 3-5 0 0,-1 1 1 0 0,0-1-1 0 0,0 0 0 0 0,-1 1 0 0 0,1-1 1 0 0,-1 1-1 0 0,0-1 0 0 0,0 1 0 0 0,0-1 1 0 0,0 1-1 0 0,0-1 0 0 0,-3-3 0 0 0,3 7 3 0 0,0 0 0 0 0,1-1 0 0 0,-1 1-1 0 0,0 0 1 0 0,0 0 0 0 0,1 0 0 0 0,-1 0-1 0 0,0 1 1 0 0,1-1 0 0 0,-1 0 0 0 0,0 0-1 0 0,0 0 1 0 0,1 0 0 0 0,-1 1 0 0 0,0-1-1 0 0,1 0 1 0 0,-1 1 0 0 0,1-1 0 0 0,-1 1-1 0 0,0-1 1 0 0,1 0 0 0 0,-1 1 0 0 0,1-1-1 0 0,-1 1 1 0 0,1 0 0 0 0,-1-1 0 0 0,1 1-1 0 0,0-1 1 0 0,-1 1 0 0 0,1 0 0 0 0,-1 0-1 0 0,-16 23-27 0 0,16-22 30 0 0,-18 29 125 0 0,2 0 1 0 0,0 2-1 0 0,2 0 0 0 0,-17 57 0 0 0,26-70-35 0 0,2 1 0 0 0,0 0 1 0 0,1-1-1 0 0,0 1 0 0 0,2 0 0 0 0,1 1 1 0 0,0-1-1 0 0,2 0 0 0 0,5 28 1 0 0,-6-43-256 0 0,0-1 1 0 0,1 0-1 0 0,-1 0 1 0 0,1 0 0 0 0,0 0-1 0 0,0 0 1 0 0,1 0 0 0 0,0 0-1 0 0,0-1 1 0 0,0 1 0 0 0,0-1-1 0 0,0 0 1 0 0,1 0 0 0 0,0 0-1 0 0,6 5 1 0 0,6-1-1056 0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8:34.083"/>
    </inkml:context>
    <inkml:brush xml:id="br0">
      <inkml:brushProperty name="width" value="0.1" units="cm"/>
      <inkml:brushProperty name="height" value="0.1" units="cm"/>
      <inkml:brushProperty name="color" value="#FFC114"/>
    </inkml:brush>
  </inkml:definitions>
  <inkml:trace contextRef="#ctx0" brushRef="#br0">97 239 7229 0 0,'-5'-2'21'0'0,"-19"-9"805"0"0,24 11-782 0 0,1 0 0 0 0,-1 0-1 0 0,0 0 1 0 0,0 0 0 0 0,0 0 0 0 0,1 0-1 0 0,-1 0 1 0 0,0 0 0 0 0,0 0 0 0 0,0 0-1 0 0,1 0 1 0 0,-1 0 0 0 0,0 0 0 0 0,0-1-1 0 0,0 1 1 0 0,0 0 0 0 0,1 0 0 0 0,-1 0-1 0 0,0 0 1 0 0,0 0 0 0 0,0 0 0 0 0,0 0-1 0 0,1-1 1 0 0,-1 1 0 0 0,0 0 0 0 0,0 0-1 0 0,0 0 1 0 0,0 0 0 0 0,0 0 0 0 0,0-1-1 0 0,1 1 1 0 0,-1 0 0 0 0,0 0 0 0 0,0 0-1 0 0,0-1 1 0 0,0 1 0 0 0,0 0 0 0 0,0 0-1 0 0,0 0 1 0 0,0-1 0 0 0,0 1 0 0 0,0 0-1 0 0,0 0 1 0 0,0 0 0 0 0,0-1 0 0 0,0 1-1 0 0,0 0 1 0 0,0 0 0 0 0,0 0 0 0 0,0 0-1 0 0,0-1 1 0 0,-1 1 0 0 0,1 0 0 0 0,0 0-1 0 0,0 0 1 0 0,0-1 0 0 0,0 1 0 0 0,0 0-1 0 0,0 0 1 0 0,0 0 0 0 0,-1 0 0 0 0,1 0-1 0 0,0-1 1 0 0,0 1 0 0 0,-1 0 0 0 0,42-8 313 0 0,71-5 1 0 0,-40 6-353 0 0,-66 7-7 0 0,0-1 1 0 0,-1 0 0 0 0,1-1-1 0 0,0 1 1 0 0,0-1-1 0 0,5-3 1 0 0,-9 5 1 0 0,-1-1 0 0 0,0 0 0 0 0,0 1-1 0 0,0-1 1 0 0,0 0 0 0 0,0 0 0 0 0,0 0 0 0 0,0 0 0 0 0,0 0 0 0 0,0 0-1 0 0,0 0 1 0 0,0 0 0 0 0,-1 0 0 0 0,1 0 0 0 0,0 0 0 0 0,-1 0 0 0 0,1 0-1 0 0,-1-1 1 0 0,1 1 0 0 0,-1 0 0 0 0,0-1 0 0 0,1 1 0 0 0,-1 0 0 0 0,0 0-1 0 0,0-1 1 0 0,0 1 0 0 0,0 0 0 0 0,0-1 0 0 0,0 1 0 0 0,0 0 0 0 0,-1-1-1 0 0,1 1 1 0 0,-1-2 0 0 0,-2-6-10 0 0,0 1 0 0 0,-1-1 0 0 0,1 1 0 0 0,-2-1 0 0 0,1 1 0 0 0,-1 1 0 0 0,-1-1 0 0 0,1 1 0 0 0,-1 0 0 0 0,-1 0 0 0 0,-13-12 0 0 0,16 16 5 0 0,-1-1-1 0 0,-1 1 1 0 0,1 0-1 0 0,0 0 1 0 0,-1 0 0 0 0,1 1-1 0 0,-1 0 1 0 0,0 0-1 0 0,0 0 1 0 0,0 1 0 0 0,0 0-1 0 0,0 0 1 0 0,0 0-1 0 0,0 1 1 0 0,0 0 0 0 0,0 0-1 0 0,0 1 1 0 0,-1-1-1 0 0,-6 3 1 0 0,6-2 12 0 0,0 1 0 0 0,0 0 1 0 0,0 0-1 0 0,0 1 0 0 0,0-1 0 0 0,0 1 1 0 0,0 1-1 0 0,1 0 0 0 0,0 0 0 0 0,0 0 0 0 0,0 0 1 0 0,0 1-1 0 0,1 0 0 0 0,-1 0 0 0 0,1 1 0 0 0,1-1 1 0 0,-1 1-1 0 0,1 0 0 0 0,0 1 0 0 0,0-1 1 0 0,-5 14-1 0 0,2-3 32 0 0,1 1 0 0 0,0 0 0 0 0,2 0 0 0 0,-5 35-1 0 0,8-43-15 0 0,0 0 0 0 0,1 0 0 0 0,0 1-1 0 0,1-1 1 0 0,0 0 0 0 0,1 0 0 0 0,0 0-1 0 0,1 0 1 0 0,-1 0 0 0 0,8 14-1 0 0,-7-18-75 0 0,1-1-1 0 0,-1 0 0 0 0,1 0 0 0 0,1-1 0 0 0,-1 1 0 0 0,0-1 0 0 0,1 0 0 0 0,0 0 1 0 0,0 0-1 0 0,0-1 0 0 0,1 0 0 0 0,-1 0 0 0 0,1 0 0 0 0,-1 0 0 0 0,1-1 0 0 0,0 0 0 0 0,0 0 1 0 0,0-1-1 0 0,0 0 0 0 0,12 1 0 0 0,1 0-480 0 0,-1-1 0 0 0,0-2 0 0 0,0 1 1 0 0,0-2-1 0 0,36-8 0 0 0,-34 6 62 0 0,6-2-280 0 0,1-1 0 0 0,-1-1 0 0 0,25-12 0 0 0,-17 2 42 0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8:34.421"/>
    </inkml:context>
    <inkml:brush xml:id="br0">
      <inkml:brushProperty name="width" value="0.1" units="cm"/>
      <inkml:brushProperty name="height" value="0.1" units="cm"/>
      <inkml:brushProperty name="color" value="#FFC114"/>
    </inkml:brush>
  </inkml:definitions>
  <inkml:trace contextRef="#ctx0" brushRef="#br0">249 118 4608 0 0,'4'-7'147'0'0,"1"-1"-1"0"0,-1 1 0 0 0,-1-1 0 0 0,1 1 0 0 0,3-14 0 0 0,-7 19-86 0 0,1 1-1 0 0,-1-1 1 0 0,1 1-1 0 0,-1-1 0 0 0,0 1 1 0 0,0-1-1 0 0,0 1 1 0 0,0-1-1 0 0,0 1 0 0 0,0-1 1 0 0,0 1-1 0 0,-1-1 1 0 0,1 1-1 0 0,0-1 0 0 0,-1 1 1 0 0,1-1-1 0 0,-1 1 1 0 0,0 0-1 0 0,1-1 0 0 0,-1 1 1 0 0,0 0-1 0 0,0-1 1 0 0,0 1-1 0 0,0 0 0 0 0,0 0 1 0 0,0 0-1 0 0,0 0 1 0 0,0 0-1 0 0,-1 0 0 0 0,1 0 1 0 0,0 0-1 0 0,-1 1 1 0 0,1-1-1 0 0,0 0 0 0 0,-1 1 1 0 0,1-1-1 0 0,-1 1 1 0 0,-2-1-1 0 0,-11-3 304 0 0,-1 1 0 0 0,-26-2 1 0 0,37 5-281 0 0,-1 0 1 0 0,1 0 0 0 0,-1 0 0 0 0,1 1 0 0 0,-1-1 0 0 0,1 2 0 0 0,-1-1 0 0 0,1 0 0 0 0,0 1-1 0 0,0 0 1 0 0,-8 4 0 0 0,11-4-71 0 0,0-1-1 0 0,1 0 1 0 0,-1 1-1 0 0,0-1 1 0 0,1 1-1 0 0,0-1 1 0 0,-1 1-1 0 0,1-1 1 0 0,0 1-1 0 0,0 0 0 0 0,0 0 1 0 0,0 0-1 0 0,0 0 1 0 0,0 0-1 0 0,1 0 1 0 0,-1 0-1 0 0,1 0 1 0 0,-1 0-1 0 0,1 0 1 0 0,0 0-1 0 0,0 0 1 0 0,0 0-1 0 0,0 0 1 0 0,0 0-1 0 0,0 0 1 0 0,0 0-1 0 0,1 0 1 0 0,-1 0-1 0 0,1 0 1 0 0,0 0-1 0 0,-1 0 1 0 0,1 0-1 0 0,1 2 0 0 0,4 8 49 0 0,0-1-1 0 0,1 1 0 0 0,0-1 0 0 0,9 10 0 0 0,-13-17-9 0 0,37 44 203 0 0,1-3 0 0 0,3-1-1 0 0,87 68 1 0 0,-127-109-254 0 0,0 0 0 0 0,0 0 0 0 0,0 1 0 0 0,0-1 0 0 0,0 1 0 0 0,-1 0 0 0 0,0 0 0 0 0,0 1 0 0 0,0-1 0 0 0,3 7 0 0 0,-6-10 0 0 0,1-1 0 0 0,-1 1 1 0 0,0-1-1 0 0,0 1 0 0 0,0-1 0 0 0,0 0 0 0 0,0 1 0 0 0,0-1 0 0 0,0 1 1 0 0,-1-1-1 0 0,1 1 0 0 0,0-1 0 0 0,0 0 0 0 0,0 1 0 0 0,0-1 1 0 0,0 1-1 0 0,-1-1 0 0 0,1 0 0 0 0,0 1 0 0 0,0-1 0 0 0,-1 1 0 0 0,1-1 1 0 0,0 0-1 0 0,-1 1 0 0 0,1-1 0 0 0,0 0 0 0 0,-1 0 0 0 0,1 1 1 0 0,0-1-1 0 0,-1 0 0 0 0,1 0 0 0 0,-1 0 0 0 0,1 1 0 0 0,0-1 1 0 0,-1 0-1 0 0,1 0 0 0 0,-1 0 0 0 0,1 0 0 0 0,-1 0 0 0 0,1 0 0 0 0,-1 0 1 0 0,-23 1-17 0 0,20-1-3 0 0,-33-2-401 0 0,0-3 0 0 0,0-1-1 0 0,1-1 1 0 0,-38-14 0 0 0,33 10-165 0 0,24 7 165 0 0,0-2 0 0 0,1 0 0 0 0,-1-1 0 0 0,-21-13 0 0 0,14 4-414 0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8:34.760"/>
    </inkml:context>
    <inkml:brush xml:id="br0">
      <inkml:brushProperty name="width" value="0.1" units="cm"/>
      <inkml:brushProperty name="height" value="0.1" units="cm"/>
      <inkml:brushProperty name="color" value="#FFC114"/>
    </inkml:brush>
  </inkml:definitions>
  <inkml:trace contextRef="#ctx0" brushRef="#br0">95 0 8101 0 0,'2'1'-3'0'0,"0"0"-1"0"0,0 0 1 0 0,0 0 0 0 0,0 0 0 0 0,0 0 0 0 0,0 1 0 0 0,-1-1-1 0 0,1 0 1 0 0,-1 1 0 0 0,1 0 0 0 0,-1-1 0 0 0,1 1-1 0 0,1 3 1 0 0,-3-4 63 0 0,0 1 0 0 0,1-1-1 0 0,-1 0 1 0 0,0 1 0 0 0,0-1-1 0 0,-1 0 1 0 0,1 1 0 0 0,0-1-1 0 0,0 0 1 0 0,-1 0 0 0 0,1 1-1 0 0,0-1 1 0 0,-1 0 0 0 0,1 0-1 0 0,-1 1 1 0 0,0-1 0 0 0,1 0-1 0 0,-1 0 1 0 0,0 0 0 0 0,0 0-1 0 0,0 0 1 0 0,1 0 0 0 0,-3 1-1 0 0,-2 4 128 0 0,1 1-1 0 0,-1-1 0 0 0,1 1 1 0 0,0 0-1 0 0,1 0 1 0 0,0 1-1 0 0,0-1 0 0 0,0 1 1 0 0,1-1-1 0 0,0 1 1 0 0,1 0-1 0 0,0 0 1 0 0,0 0-1 0 0,0 8 0 0 0,2 14 1 0 0,1-1 1 0 0,9 45-1 0 0,-2-13-66 0 0,2 72-1005 0 0,-9-44-2649 0 0,-2-72 2148 0 0</inkml:trace>
  <inkml:trace contextRef="#ctx0" brushRef="#br0" timeOffset="1">0 389 8297 0 0,'21'-30'124'0'0,"3"6"120"0"0,1 6 32 0 0,13-5 52 0 0,-4 11 28 0 0,2 3 4 0 0,0 1 16 0 0,2 8-24 0 0,5 1-96 0 0,-1 2-124 0 0,2 4-132 0 0,-10 3-232 0 0,-6 1-276 0 0,-3 3-296 0 0,-6 0-260 0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9:08.974"/>
    </inkml:context>
    <inkml:brush xml:id="br0">
      <inkml:brushProperty name="width" value="0.1" units="cm"/>
      <inkml:brushProperty name="height" value="0.1" units="cm"/>
      <inkml:brushProperty name="color" value="#FFC114"/>
    </inkml:brush>
  </inkml:definitions>
  <inkml:trace contextRef="#ctx0" brushRef="#br0">156 576 7357 0 0,'-1'0'8'0'0,"1"-1"0"0"0,0 1 0 0 0,0 0 1 0 0,-1 0-1 0 0,1-1 0 0 0,0 1 0 0 0,0 0 0 0 0,-1-1 1 0 0,1 1-1 0 0,0 0 0 0 0,0-1 0 0 0,0 1 0 0 0,-1 0 1 0 0,1-1-1 0 0,0 1 0 0 0,0 0 0 0 0,0-1 0 0 0,0 1 1 0 0,0 0-1 0 0,0-1 0 0 0,0 1 0 0 0,0-1 0 0 0,0 1 1 0 0,0 0-1 0 0,0-1 0 0 0,0 1 0 0 0,0-1 1 0 0,0 1-1 0 0,0 0 0 0 0,1-1 0 0 0,-1 1 0 0 0,0 0 1 0 0,0-1-1 0 0,0 1 0 0 0,0 0 0 0 0,1-1 0 0 0,-1 1 1 0 0,0 0-1 0 0,0-1 0 0 0,1 1 0 0 0,-1 0 0 0 0,0 0 1 0 0,1-1-1 0 0,-1 1 0 0 0,17-20 362 0 0,-13 16-255 0 0,12-14 286 0 0,1 1 1 0 0,35-28-1 0 0,-36 33-20 0 0,0-1 0 0 0,-1-1 1 0 0,-1 0-1 0 0,21-28 1 0 0,-32 39-262 0 0,-1 0-1 0 0,0-1 1 0 0,-1 1 0 0 0,1-1 0 0 0,-1 1 0 0 0,1-1-1 0 0,-1 0 1 0 0,0 1 0 0 0,-1-1 0 0 0,2-6 0 0 0,-2 9-94 0 0,0-1 1 0 0,0 1 0 0 0,-1 0 0 0 0,1-1 0 0 0,0 1 0 0 0,0-1 0 0 0,-1 1 0 0 0,1 0 0 0 0,-1-1 0 0 0,1 1 0 0 0,-1 0 0 0 0,1-1 0 0 0,-1 1 0 0 0,0 0-1 0 0,0 0 1 0 0,0 0 0 0 0,0 0 0 0 0,0 0 0 0 0,0 0 0 0 0,0 0 0 0 0,0 0 0 0 0,0 0 0 0 0,0 0 0 0 0,0 0 0 0 0,0 1 0 0 0,-1-1 0 0 0,1 1 0 0 0,0-1-1 0 0,-1 1 1 0 0,1-1 0 0 0,-2 0 0 0 0,-5 0 16 0 0,-1-1 0 0 0,0 1-1 0 0,0 0 1 0 0,0 1 0 0 0,0 0-1 0 0,0 0 1 0 0,1 1 0 0 0,-1 0-1 0 0,0 1 1 0 0,0 0 0 0 0,1 0-1 0 0,-1 1 1 0 0,1 0 0 0 0,0 0-1 0 0,0 1 1 0 0,0 0 0 0 0,-8 6-1 0 0,0 0 98 0 0,0 2 0 0 0,1 0 0 0 0,1 0 0 0 0,0 1 0 0 0,0 1 0 0 0,-20 29 0 0 0,25-30-73 0 0,0 0 0 0 0,1 1-1 0 0,1 0 1 0 0,1 0 0 0 0,-9 25 0 0 0,13-34-50 0 0,1 1-1 0 0,-1-1 1 0 0,1 0-1 0 0,0 1 0 0 0,0-1 1 0 0,1 1-1 0 0,0-1 1 0 0,0 1-1 0 0,0-1 1 0 0,0 1-1 0 0,1-1 0 0 0,0 1 1 0 0,0-1-1 0 0,1 1 1 0 0,0-1-1 0 0,0 0 1 0 0,0 0-1 0 0,0 0 0 0 0,4 6 1 0 0,-3-8-22 0 0,-1 0 0 0 0,0 0 0 0 0,0-1-1 0 0,1 1 1 0 0,0-1 0 0 0,-1 0 0 0 0,1 1 0 0 0,0-1 0 0 0,0-1 0 0 0,0 1 0 0 0,0 0 0 0 0,0-1 0 0 0,1 1-1 0 0,-1-1 1 0 0,0 0 0 0 0,1 0 0 0 0,5 0 0 0 0,-4-1-12 0 0,0 0-1 0 0,0 0 1 0 0,0 0 0 0 0,0-1-1 0 0,0 0 1 0 0,0 0 0 0 0,0-1 0 0 0,0 1-1 0 0,-1-1 1 0 0,1 0 0 0 0,5-3-1 0 0,2-2-27 0 0,0-1 1 0 0,-1-1-1 0 0,0 1 0 0 0,0-2 0 0 0,-1 1 0 0 0,0-2 1 0 0,16-21-1 0 0,-13 12-46 0 0,-1-1 0 0 0,0 0 0 0 0,-2-1 0 0 0,0-1 0 0 0,-2 1 0 0 0,10-40 0 0 0,16-146-211 0 0,-24 135 269 0 0,-6 41 19 0 0,0-39 0 0 0,-14 113 7 0 0,-34 133 101 0 0,6-24 184 0 0,31-119-134 0 0,2 1 1 0 0,-1 56-1 0 0,6-72-171 0 0,2 30 12 0 0,-2-44-105 0 0,1-1-1 0 0,-1 1 0 0 0,1-1 1 0 0,0 1-1 0 0,0-1 0 0 0,0 1 1 0 0,0-1-1 0 0,0 0 1 0 0,1 1-1 0 0,-1-1 0 0 0,1 0 1 0 0,-1 0-1 0 0,1 0 0 0 0,0 0 1 0 0,3 2-1 0 0,-4-4-61 0 0,0 1-1 0 0,1-1 0 0 0,-1 1 0 0 0,0-1 1 0 0,0 0-1 0 0,1 0 0 0 0,-1 1 1 0 0,0-1-1 0 0,1 0 0 0 0,-1 0 1 0 0,0 0-1 0 0,1-1 0 0 0,-1 1 1 0 0,0 0-1 0 0,1 0 0 0 0,-1-1 1 0 0,0 1-1 0 0,0-1 0 0 0,2 0 1 0 0,8-5-1387 0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9:09.592"/>
    </inkml:context>
    <inkml:brush xml:id="br0">
      <inkml:brushProperty name="width" value="0.1" units="cm"/>
      <inkml:brushProperty name="height" value="0.1" units="cm"/>
      <inkml:brushProperty name="color" value="#FFC114"/>
    </inkml:brush>
  </inkml:definitions>
  <inkml:trace contextRef="#ctx0" brushRef="#br0">49 210 8529 0 0,'0'0'-23'0'0,"-2"2"91"0"0,0 0 0 0 0,0 0-1 0 0,0 0 1 0 0,0 0 0 0 0,1 0-1 0 0,-1 0 1 0 0,1 1 0 0 0,-1-1-1 0 0,-1 4 1 0 0,4-5 0 0 0,-1 0-1 0 0,0 0 1 0 0,0 0 0 0 0,0 0-1 0 0,1 0 1 0 0,-1 0 0 0 0,0 0 0 0 0,1 0-1 0 0,-1 0 1 0 0,1 0 0 0 0,-1 0-1 0 0,1-1 1 0 0,0 1 0 0 0,-1 0-1 0 0,1 0 1 0 0,0 0 0 0 0,-1-1-1 0 0,1 1 1 0 0,0-1 0 0 0,0 1 0 0 0,0 0-1 0 0,0-1 1 0 0,0 1 0 0 0,-1-1-1 0 0,1 0 1 0 0,0 1 0 0 0,2-1-1 0 0,1 3 54 0 0,1-1-1 0 0,0-1 1 0 0,0 1 0 0 0,1-1-1 0 0,-1 1 1 0 0,0-1-1 0 0,0-1 1 0 0,1 1-1 0 0,-1-1 1 0 0,0 0-1 0 0,1 0 1 0 0,9-2 0 0 0,6-3-80 0 0,40-12 0 0 0,-31 7-6 0 0,-11 4-11 0 0,33-15-1 0 0,-46 17-17 0 0,1 1 0 0 0,-1-1-1 0 0,0 0 1 0 0,1 0 0 0 0,-2-1 0 0 0,1 1-1 0 0,0-2 1 0 0,4-5 0 0 0,-9 10-6 0 0,1 0 1 0 0,-1-1 0 0 0,0 1-1 0 0,0-1 1 0 0,0 1-1 0 0,0-1 1 0 0,0 1 0 0 0,0-1-1 0 0,0 1 1 0 0,-1-1-1 0 0,1 0 1 0 0,-1 0 0 0 0,1 1-1 0 0,-1-1 1 0 0,0 0-1 0 0,1 0 1 0 0,-1 1 0 0 0,0-1-1 0 0,0 0 1 0 0,0 0-1 0 0,-1 0 1 0 0,1 1-1 0 0,0-1 1 0 0,-1 0 0 0 0,1 0-1 0 0,-1 1 1 0 0,1-1-1 0 0,-1 0 1 0 0,0 1 0 0 0,0-1-1 0 0,0 0 1 0 0,0 1-1 0 0,0 0 1 0 0,0-1 0 0 0,0 1-1 0 0,0-1 1 0 0,-1 1-1 0 0,1 0 1 0 0,0 0 0 0 0,-1 0-1 0 0,1 0 1 0 0,-3-1-1 0 0,-2-1 3 0 0,0 0-1 0 0,0 0 1 0 0,0 0-1 0 0,-1 1 1 0 0,1 0-1 0 0,-1 1 1 0 0,1-1-1 0 0,-1 1 0 0 0,-13 0 1 0 0,6 2 53 0 0,0 0 0 0 0,0 0 0 0 0,0 1 0 0 0,0 1 0 0 0,0 1 1 0 0,1 0-1 0 0,-1 0 0 0 0,1 1 0 0 0,0 1 0 0 0,0 1 0 0 0,1-1 0 0 0,-17 13 0 0 0,22-14-19 0 0,0 1 0 0 0,0 0 0 0 0,0 1 0 0 0,1-1 0 0 0,0 1-1 0 0,0 0 1 0 0,0 1 0 0 0,1 0 0 0 0,0-1 0 0 0,1 2 0 0 0,0-1-1 0 0,0 0 1 0 0,1 1 0 0 0,0 0 0 0 0,0 0 0 0 0,1 0-1 0 0,0 0 1 0 0,0 0 0 0 0,1 16 0 0 0,0-19-49 0 0,1 0 1 0 0,0 0-1 0 0,1 0 1 0 0,-1 0-1 0 0,1 0 1 0 0,1 0-1 0 0,2 9 1 0 0,-3-12-49 0 0,1-1 0 0 0,-1 0 0 0 0,1 0 0 0 0,0 0 0 0 0,0 0 0 0 0,-1 0 0 0 0,1 0 0 0 0,0 0 0 0 0,1 0 0 0 0,-1-1 0 0 0,0 1 0 0 0,0-1 0 0 0,1 0 0 0 0,-1 0 0 0 0,1 0 0 0 0,-1 0 0 0 0,1 0 0 0 0,0 0 0 0 0,3 0 0 0 0,9 2-537 0 0,0-1 0 0 0,-1 0 0 0 0,2-1 0 0 0,-1-1 0 0 0,0 0 0 0 0,0-1 0 0 0,0-1 0 0 0,21-5 0 0 0,-18 3-9 0 0,-1-1 1 0 0,1-1-1 0 0,-1 0 0 0 0,0-1 0 0 0,-1-1 1 0 0,27-17-1 0 0,-34 18 579 0 0,0-1-1 0 0,0 0 1 0 0,-1 0-1 0 0,0 0 1 0 0,-1-1-1 0 0,0 0 1 0 0,0-1 0 0 0,-1 1-1 0 0,9-20 1 0 0,0-6 1540 0 0,17-60 1 0 0,-24 67-643 0 0,17-30 1608 0 0,-25 57-2410 0 0,1 0 1 0 0,-1 1 0 0 0,0-1 0 0 0,0 1 0 0 0,0-1-1 0 0,0 1 1 0 0,0-1 0 0 0,1 1 0 0 0,-1-1 0 0 0,0 1 0 0 0,0-1-1 0 0,1 1 1 0 0,-1-1 0 0 0,0 1 0 0 0,1-1 0 0 0,-1 1 0 0 0,0-1-1 0 0,1 1 1 0 0,-1 0 0 0 0,1-1 0 0 0,-1 1 0 0 0,1 0 0 0 0,-1-1-1 0 0,1 1 1 0 0,-1 0 0 0 0,1 0 0 0 0,-1-1 0 0 0,1 1-1 0 0,-1 0 1 0 0,1 0 0 0 0,0 0 0 0 0,0 0-38 0 0,-1 1-1 0 0,0-1 1 0 0,0 1 0 0 0,0-1 0 0 0,0 1-1 0 0,0-1 1 0 0,0 1 0 0 0,0-1-1 0 0,0 1 1 0 0,0-1 0 0 0,0 1 0 0 0,0 0-1 0 0,0-1 1 0 0,-1 1 0 0 0,1-1-1 0 0,0 1 1 0 0,0-1 0 0 0,0 1 0 0 0,-1-1-1 0 0,1 0 1 0 0,0 1 0 0 0,-1-1-1 0 0,1 1 1 0 0,0-1 0 0 0,-1 0 0 0 0,1 1-1 0 0,0-1 1 0 0,-1 1 0 0 0,1-1 0 0 0,-1 0-1 0 0,1 0 1 0 0,-1 1 0 0 0,1-1-1 0 0,-1 0 1 0 0,0 0 0 0 0,0 2-27 0 0,-76 65 179 0 0,65-55-140 0 0,1 0-1 0 0,0 0 1 0 0,1 1-1 0 0,-10 16 1 0 0,18-24-32 0 0,0-1 0 0 0,0 0 1 0 0,0 1-1 0 0,0 0 1 0 0,1-1-1 0 0,0 1 1 0 0,0 0-1 0 0,0 0 1 0 0,1 0-1 0 0,-1 0 0 0 0,1-1 1 0 0,0 1-1 0 0,1 0 1 0 0,-1 0-1 0 0,1 0 1 0 0,0 0-1 0 0,0-1 1 0 0,1 1-1 0 0,-1 0 0 0 0,1-1 1 0 0,0 1-1 0 0,0-1 1 0 0,1 0-1 0 0,5 8 1 0 0,5 6 48 0 0,1-1 1 0 0,1 0-1 0 0,1-1 1 0 0,21 16-1 0 0,-13-11-18 0 0,-22-18-42 0 0,3 1 7 0 0,0 0 0 0 0,-1 1 1 0 0,1-1-1 0 0,-1 1 0 0 0,0 0 1 0 0,3 6-1 0 0,-7-10-5 0 0,1 0-1 0 0,-1 1 1 0 0,1-1 0 0 0,-1 0-1 0 0,0 0 1 0 0,1 0 0 0 0,-1 0-1 0 0,0 0 1 0 0,0 1 0 0 0,0-1-1 0 0,0 0 1 0 0,0 0 0 0 0,0 0-1 0 0,0 0 1 0 0,-1 1 0 0 0,1-1-1 0 0,0 0 1 0 0,-1 0 0 0 0,1 0-1 0 0,-1 0 1 0 0,1 0 0 0 0,-1 0-1 0 0,1 0 1 0 0,-1 0 0 0 0,0 0-1 0 0,1 0 1 0 0,-1 0-1 0 0,0 0 1 0 0,0 0 0 0 0,0-1-1 0 0,0 1 1 0 0,1 0 0 0 0,-1 0-1 0 0,0-1 1 0 0,0 1 0 0 0,-1-1-1 0 0,1 1 1 0 0,0-1 0 0 0,0 1-1 0 0,-1-1 1 0 0,-8 4-36 0 0,1 0 0 0 0,-1-1 0 0 0,0-1 1 0 0,0 0-1 0 0,-1 0 0 0 0,1-1 0 0 0,0 0 0 0 0,-18-1 0 0 0,4-1-380 0 0,0-1 0 0 0,-39-10 0 0 0,55 11 88 0 0,1 0 0 0 0,-1-1 0 0 0,1 0-1 0 0,-1-1 1 0 0,1 1 0 0 0,0-1 0 0 0,0-1 0 0 0,0 1 0 0 0,0-1-1 0 0,0-1 1 0 0,1 1 0 0 0,0-1 0 0 0,-9-9 0 0 0,3-2-1011 0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9:09.931"/>
    </inkml:context>
    <inkml:brush xml:id="br0">
      <inkml:brushProperty name="width" value="0.1" units="cm"/>
      <inkml:brushProperty name="height" value="0.1" units="cm"/>
      <inkml:brushProperty name="color" value="#FFC114"/>
    </inkml:brush>
  </inkml:definitions>
  <inkml:trace contextRef="#ctx0" brushRef="#br0">60 83 8265 0 0,'-1'-7'70'0'0,"0"0"1"0"0,-1 1-1 0 0,0-1 1 0 0,-1 1-1 0 0,1-1 0 0 0,-1 1 1 0 0,0 0-1 0 0,-6-8 1 0 0,8 13 35 0 0,0-1 0 0 0,0 1 0 0 0,0 0 0 0 0,0 0 1 0 0,0-1-1 0 0,0 1 0 0 0,-1 0 0 0 0,1 0 0 0 0,-1 0 0 0 0,1 0 1 0 0,0 1-1 0 0,-1-1 0 0 0,1 0 0 0 0,-1 1 0 0 0,-2-2 0 0 0,3 2-54 0 0,1 0-1 0 0,0 0 0 0 0,-1 1 0 0 0,1-1 0 0 0,-1 0 1 0 0,1 0-1 0 0,0 0 0 0 0,-1 0 0 0 0,1 0 0 0 0,0 1 1 0 0,0-1-1 0 0,-1 0 0 0 0,1 0 0 0 0,0 0 0 0 0,-1 1 1 0 0,1-1-1 0 0,0 0 0 0 0,0 1 0 0 0,0-1 0 0 0,-1 0 1 0 0,1 0-1 0 0,0 1 0 0 0,0-1 0 0 0,-1 1 1 0 0,-1 16 696 0 0,4 20 12 0 0,2 0 0 0 0,1 0-1 0 0,14 45 1 0 0,6 45-284 0 0,-21-93-968 0 0,1 0 1 0 0,2 0 0 0 0,18 54-1 0 0,-2-22-5356 0 0,-19-59 4374 0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9:10.254"/>
    </inkml:context>
    <inkml:brush xml:id="br0">
      <inkml:brushProperty name="width" value="0.1" units="cm"/>
      <inkml:brushProperty name="height" value="0.1" units="cm"/>
      <inkml:brushProperty name="color" value="#FFC114"/>
    </inkml:brush>
  </inkml:definitions>
  <inkml:trace contextRef="#ctx0" brushRef="#br0">5 128 7805 0 0,'-5'-16'-100'0'0,"5"-3"16"0"0,5 1 68 0 0,-1 6 44 0 0,4 1 36 0 0,7-1-4 0 0,2 7-8 0 0,2-4 0 0 0,7 3 100 0 0,3 4 0 0 0,5-2-80 0 0,0 0-40 0 0,4 4-88 0 0,0 0-92 0 0,0-2-144 0 0,5 4-96 0 0,-5-2-316 0 0</inkml:trace>
  <inkml:trace contextRef="#ctx0" brushRef="#br0" timeOffset="1">748 100 10393 0 0,'-2'-1'85'0'0,"1"1"-1"0"0,-1-1 1 0 0,0 0 0 0 0,0 1 0 0 0,1-1 0 0 0,-1 0-1 0 0,0 0 1 0 0,1 0 0 0 0,-1-1 0 0 0,1 1-1 0 0,-1 0 1 0 0,1 0 0 0 0,0-1 0 0 0,-1 1-1 0 0,1-1 1 0 0,-1-1 0 0 0,2 2-33 0 0,-1 1 0 0 0,1-1 0 0 0,0 1 0 0 0,0 0 0 0 0,0-1 0 0 0,0 1 0 0 0,0-1 0 0 0,0 1 0 0 0,0 0-1 0 0,0-1 1 0 0,1 1 0 0 0,-1-1 0 0 0,0 1 0 0 0,0 0 0 0 0,0-1 0 0 0,0 1 0 0 0,0 0 0 0 0,1-1 0 0 0,-1 1 0 0 0,0 0 0 0 0,0-1 0 0 0,1 1 0 0 0,-1 0 0 0 0,0-1 0 0 0,1 1 0 0 0,-1 0 0 0 0,19-8 636 0 0,226-33-1589 0 0,-124 24-3008 0 0,-98 13 2415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35.988"/>
    </inkml:context>
    <inkml:brush xml:id="br0">
      <inkml:brushProperty name="width" value="0.1" units="cm"/>
      <inkml:brushProperty name="height" value="0.1" units="cm"/>
      <inkml:brushProperty name="color" value="#E71224"/>
    </inkml:brush>
  </inkml:definitions>
  <inkml:trace contextRef="#ctx0" brushRef="#br0">176 295 8529 0 0,'7'-5'-12'0'0,"-1"0"0"0"0,-1-1 1 0 0,1 1-1 0 0,9-13 0 0 0,-14 17 101 0 0,0-1 0 0 0,0 0 0 0 0,1 0-1 0 0,-2 0 1 0 0,1 1 0 0 0,0-1-1 0 0,0 0 1 0 0,0 0 0 0 0,-1-1 0 0 0,1 1-1 0 0,-1 0 1 0 0,0 0 0 0 0,0 0-1 0 0,0 0 1 0 0,0 0 0 0 0,0 0 0 0 0,0 0-1 0 0,0-1 1 0 0,0 1 0 0 0,-1 0 0 0 0,1 0-1 0 0,-2-3 1 0 0,1 4-61 0 0,0 0 0 0 0,1 1 1 0 0,-1-1-1 0 0,0 0 0 0 0,0 0 1 0 0,0 1-1 0 0,0-1 0 0 0,0 1 0 0 0,0-1 1 0 0,1 1-1 0 0,-1-1 0 0 0,0 1 0 0 0,0 0 1 0 0,-1-1-1 0 0,1 1 0 0 0,0 0 0 0 0,0 0 1 0 0,0 0-1 0 0,0 0 0 0 0,0 0 0 0 0,0 0 1 0 0,0 0-1 0 0,-2 0 0 0 0,-24 4 21 0 0,17-1-26 0 0,0 1 0 0 0,1 0 0 0 0,0 0 0 0 0,-1 1 0 0 0,2 0 0 0 0,-1 1 0 0 0,1 0 0 0 0,-1 0 0 0 0,2 1 0 0 0,-1 0 0 0 0,1 0 0 0 0,0 0 0 0 0,0 1 0 0 0,1 0 0 0 0,0 1 0 0 0,1 0 0 0 0,0 0 0 0 0,0 0-1 0 0,1 0 1 0 0,0 0 0 0 0,0 1 0 0 0,1 0 0 0 0,0 0 0 0 0,1 0 0 0 0,1 0 0 0 0,-1 0 0 0 0,1 18 0 0 0,1-24-8 0 0,0 0 1 0 0,1 0-1 0 0,0-1 0 0 0,-1 1 1 0 0,1 0-1 0 0,1-1 0 0 0,-1 1 1 0 0,0-1-1 0 0,1 1 0 0 0,0-1 1 0 0,0 0-1 0 0,0 0 0 0 0,0 0 0 0 0,0 0 1 0 0,1 0-1 0 0,-1 0 0 0 0,4 2 1 0 0,-2-1-8 0 0,1-1 0 0 0,0 0 1 0 0,0-1-1 0 0,0 1 1 0 0,0-1-1 0 0,0 0 0 0 0,0 0 1 0 0,1 0-1 0 0,-1-1 1 0 0,9 2-1 0 0,-1-2-57 0 0,1 0-1 0 0,-1-1 1 0 0,0 0 0 0 0,0-1 0 0 0,1-1-1 0 0,-1 0 1 0 0,0-1 0 0 0,0 0 0 0 0,13-5-1 0 0,-7 1 0 0 0,-1-1 0 0 0,0-1-1 0 0,-1 0 1 0 0,0-1-1 0 0,0-1 1 0 0,-1 0-1 0 0,0-1 1 0 0,-1-1-1 0 0,-1-1 1 0 0,0 0 0 0 0,-1 0-1 0 0,0-2 1 0 0,-1 1-1 0 0,-1-2 1 0 0,0 1-1 0 0,9-22 1 0 0,-4-3 47 0 0,15-57-1 0 0,2-8 298 0 0,-27 86-112 0 0,-7 16-103 0 0,-4 12-114 0 0,-7 20 5 0 0,0 1 1 0 0,-13 58 0 0 0,-4 64 115 0 0,26-126-72 0 0,0 1-1 0 0,2 44 0 0 0,1-64-19 0 0,0 0 0 0 0,0 0 0 0 0,1 0-1 0 0,0 0 1 0 0,0-1 0 0 0,1 1 0 0 0,0 0-1 0 0,0-1 1 0 0,0 1 0 0 0,0-1 0 0 0,1 0-1 0 0,0 0 1 0 0,0 0 0 0 0,0 0 0 0 0,1 0-1 0 0,0-1 1 0 0,0 1 0 0 0,5 4 0 0 0,-7-8-73 0 0,-1 0 0 0 0,0 0 0 0 0,1 0 0 0 0,-1 0 0 0 0,1-1 0 0 0,-1 1 0 0 0,1 0 0 0 0,0-1 0 0 0,-1 1 0 0 0,1-1 0 0 0,0 0 0 0 0,-1 1 0 0 0,1-1 0 0 0,0 0 0 0 0,-1 0 0 0 0,1 0 0 0 0,0 0 0 0 0,-1 0 0 0 0,1-1 0 0 0,0 1 0 0 0,2-1 0 0 0,-1-1-37 0 0,-1 1 0 0 0,1-1 1 0 0,-1 1-1 0 0,1-1 0 0 0,-1 0 0 0 0,0 0 1 0 0,0 0-1 0 0,0 0 0 0 0,0 0 1 0 0,0 0-1 0 0,2-5 0 0 0,2-2-67 0 0,-1-1 0 0 0,-1 0 0 0 0,0 0 0 0 0,0 0 0 0 0,4-20 0 0 0,4-43 92 0 0,-12 66 139 0 0,1-1 0 0 0,-1 1 0 0 0,-1 0-1 0 0,1-1 1 0 0,-1 1 0 0 0,-1 0 0 0 0,1 0-1 0 0,-4-9 1 0 0,-11-4 383 0 0,15 20-409 0 0,1-1 1 0 0,-1 0 0 0 0,0 1-1 0 0,1-1 1 0 0,-1 1-1 0 0,1-1 1 0 0,-1 1-1 0 0,0-1 1 0 0,1 1-1 0 0,-1-1 1 0 0,0 1-1 0 0,0 0 1 0 0,1-1-1 0 0,-1 1 1 0 0,0 0-1 0 0,0 0 1 0 0,0 0 0 0 0,1-1-1 0 0,-1 1 1 0 0,0 0-1 0 0,0 0 1 0 0,0 0-1 0 0,1 0 1 0 0,-1 0-1 0 0,0 0 1 0 0,0 1-1 0 0,0-1 1 0 0,0 0-1 0 0,1 0 1 0 0,-2 1-1 0 0,2 0-13 0 0,-1-1-1 0 0,1 1 0 0 0,0 0 0 0 0,0-1 1 0 0,0 1-1 0 0,0 0 0 0 0,-1-1 0 0 0,1 1 0 0 0,0 0 1 0 0,0 0-1 0 0,0-1 0 0 0,0 1 0 0 0,0 0 1 0 0,1-1-1 0 0,-1 1 0 0 0,0 0 0 0 0,0-1 0 0 0,0 1 1 0 0,1 0-1 0 0,-1-1 0 0 0,0 1 0 0 0,0 0 1 0 0,2 0-1 0 0,9 15 196 0 0,-5-11-177 0 0,0-2 0 0 0,0 1-1 0 0,1-1 1 0 0,0 0-1 0 0,-1 0 1 0 0,1 0-1 0 0,0-1 1 0 0,0 0 0 0 0,1-1-1 0 0,12 2 1 0 0,-11-2-19 0 0,0 0 1 0 0,1-1-1 0 0,-1-1 1 0 0,0 1-1 0 0,1-1 1 0 0,-1-1-1 0 0,0 0 1 0 0,11-3-1 0 0,-16 3 20 0 0,0 1-1 0 0,-1-1 0 0 0,1 0 1 0 0,-1-1-1 0 0,0 1 0 0 0,0 0 1 0 0,0-1-1 0 0,0 0 0 0 0,0 1 1 0 0,0-1-1 0 0,-1-1 0 0 0,1 1 1 0 0,-1 0-1 0 0,0 0 0 0 0,0-1 1 0 0,0 1-1 0 0,0-1 0 0 0,-1 0 1 0 0,1 0-1 0 0,-1 1 0 0 0,0-1 1 0 0,0 0-1 0 0,-1 0 0 0 0,1 0 1 0 0,-1 0-1 0 0,0 0 0 0 0,0 0 1 0 0,0 0-1 0 0,0 0 0 0 0,-1 0 1 0 0,0 0-1 0 0,-1-5 0 0 0,2 9-25 0 0,0 0 0 0 0,0 0 0 0 0,0-1 0 0 0,0 1 0 0 0,0 0-1 0 0,0 0 1 0 0,0 0 0 0 0,0-1 0 0 0,0 1 0 0 0,0 0 0 0 0,0 0 0 0 0,0 0 0 0 0,0-1-1 0 0,0 1 1 0 0,0 0 0 0 0,-1 0 0 0 0,1 0 0 0 0,0 0 0 0 0,0-1 0 0 0,0 1-1 0 0,0 0 1 0 0,0 0 0 0 0,0 0 0 0 0,-1 0 0 0 0,1 0 0 0 0,0-1 0 0 0,0 1-1 0 0,0 0 1 0 0,0 0 0 0 0,-1 0 0 0 0,1 0 0 0 0,0 0 0 0 0,0 0 0 0 0,0 0 0 0 0,-1 0-1 0 0,1 0 1 0 0,0 0 0 0 0,0 0 0 0 0,0 0 0 0 0,-1 0 0 0 0,1 0 0 0 0,0 0-1 0 0,0 0 1 0 0,0 0 0 0 0,-1 0 0 0 0,1 0 0 0 0,0 0 0 0 0,0 0 0 0 0,0 0-1 0 0,-1 0 1 0 0,1 0 0 0 0,0 0 0 0 0,0 0 0 0 0,0 1 0 0 0,0-1 0 0 0,-1 0 0 0 0,1 0-1 0 0,0 0 1 0 0,-10 18-10 0 0,-4 25-23 0 0,6-12 63 0 0,1 2 109 0 0,-7 57 0 0 0,13-81-112 0 0,0 1 1 0 0,2 0-1 0 0,-1 0 1 0 0,1-1-1 0 0,0 1 0 0 0,1 0 1 0 0,0-1-1 0 0,1 0 1 0 0,0 1-1 0 0,6 12 0 0 0,-7-18-19 0 0,0 0 0 0 0,0-1 1 0 0,1 1-1 0 0,-1-1 0 0 0,1 0 0 0 0,0 0 0 0 0,0 0 0 0 0,0 0 0 0 0,0 0 0 0 0,0 0 0 0 0,1-1 0 0 0,-1 0 0 0 0,1 0 0 0 0,-1 0 0 0 0,6 2 0 0 0,-3-2-60 0 0,0 0-1 0 0,1-1 1 0 0,-1 0-1 0 0,0 0 1 0 0,1 0-1 0 0,-1-1 1 0 0,1 0-1 0 0,-1 0 1 0 0,8-1-1 0 0,1-2-182 0 0,0 0-1 0 0,-1-1 0 0 0,1-1 0 0 0,-1 0 1 0 0,0-1-1 0 0,0 0 0 0 0,23-15 0 0 0,-21 10 186 0 0,-2-1 1 0 0,0 0-1 0 0,0-1 0 0 0,-1-1 0 0 0,0 0 1 0 0,-2 0-1 0 0,1-1 0 0 0,-2-1 0 0 0,0 0 1 0 0,-1 0-1 0 0,-1-1 0 0 0,0 0 1 0 0,-1 0-1 0 0,9-37 0 0 0,-16 40 178 0 0,0 14-127 0 0,0-1-1 0 0,-1 1 1 0 0,1 0 0 0 0,0 0-1 0 0,0 0 1 0 0,0 0 0 0 0,-1 0-1 0 0,1 0 1 0 0,0 0 0 0 0,0 0-1 0 0,0 0 1 0 0,0 0 0 0 0,-1 0-1 0 0,1 0 1 0 0,0 0 0 0 0,0 0 0 0 0,0 0-1 0 0,-1 0 1 0 0,1 0 0 0 0,0 0-1 0 0,0 0 1 0 0,0 0 0 0 0,-1 0-1 0 0,1 0 1 0 0,0 0 0 0 0,0 0-1 0 0,0 0 1 0 0,0 0 0 0 0,-1 0-1 0 0,1 0 1 0 0,0 1 0 0 0,0-1-1 0 0,0 0 1 0 0,0 0 0 0 0,-1 0-1 0 0,1 1 1 0 0,-15 19 79 0 0,9-7 43 0 0,0 0 0 0 0,2 1 1 0 0,-1 0-1 0 0,2 0 1 0 0,0 0-1 0 0,-1 17 0 0 0,3-25-101 0 0,1 1-1 0 0,-1-1 1 0 0,2 1-1 0 0,-1-1 1 0 0,1 1-1 0 0,0-1 1 0 0,0 0-1 0 0,1 0 1 0 0,-1 1 0 0 0,2-1-1 0 0,-1 0 1 0 0,1 0-1 0 0,-1-1 1 0 0,2 1-1 0 0,-1-1 1 0 0,6 8-1 0 0,-3-8-42 0 0,-1 0 0 0 0,2-1 0 0 0,-1 1-1 0 0,0-1 1 0 0,1-1 0 0 0,-1 1 0 0 0,1-1-1 0 0,0 0 1 0 0,10 2 0 0 0,-2 0-283 0 0,-11-4 149 0 0,1 0 1 0 0,0 0-1 0 0,0-1 1 0 0,0 0-1 0 0,0 0 1 0 0,-1 0 0 0 0,1-1-1 0 0,0 1 1 0 0,0-1-1 0 0,0 0 1 0 0,5-2-1 0 0,2-1-412 0 0,-1 0 0 0 0,0-1-1 0 0,17-8 1 0 0,-13 4 107 0 0,0-1-1 0 0,24-19 0 0 0,-34 24 534 0 0,-1 0 0 0 0,1 0 0 0 0,-1 0 0 0 0,0-1 0 0 0,0 1 0 0 0,0-1 0 0 0,-1 0 0 0 0,0 0 0 0 0,0 0 0 0 0,3-10 0 0 0,-5 13 15 0 0,2-6 330 0 0,-1 1 0 0 0,0-1-1 0 0,2-12 1 0 0,-4 18-285 0 0,0 0 0 0 0,0 0 0 0 0,0-1-1 0 0,-1 1 1 0 0,1 0 0 0 0,-1 0 0 0 0,0 0 0 0 0,0 0 0 0 0,0 0-1 0 0,0 0 1 0 0,0 0 0 0 0,-1 0 0 0 0,-2-3 0 0 0,-10-18 721 0 0,8 15-548 0 0,1-1 0 0 0,-1 2 0 0 0,0-1 0 0 0,-1 1 0 0 0,-11-11 0 0 0,17 18-298 0 0,0 1 0 0 0,0-1 0 0 0,-1 1 0 0 0,1-1 0 0 0,0 1-1 0 0,0 0 1 0 0,0 0 0 0 0,0-1 0 0 0,-1 1 0 0 0,1 0 0 0 0,0 0 0 0 0,0 0 0 0 0,0 0 0 0 0,-1 1 0 0 0,1-1-1 0 0,0 0 1 0 0,0 0 0 0 0,0 1 0 0 0,-1-1 0 0 0,1 1 0 0 0,0-1 0 0 0,0 1 0 0 0,0-1 0 0 0,0 1 0 0 0,0 0-1 0 0,0-1 1 0 0,0 1 0 0 0,0 0 0 0 0,0 0 0 0 0,1 0 0 0 0,-1 0 0 0 0,0 0 0 0 0,-1 1 0 0 0,-28 38-48 0 0,27-36 61 0 0,-5 8-8 0 0,0 1 1 0 0,1 0-1 0 0,1 0 1 0 0,-6 16-1 0 0,10-22-3 0 0,0-1 0 0 0,1 0 0 0 0,-1 1 0 0 0,1 0 0 0 0,1-1 0 0 0,-1 1 0 0 0,1 0-1 0 0,0-1 1 0 0,1 1 0 0 0,-1 0 0 0 0,3 9 0 0 0,-2-15-9 0 0,-1 0 0 0 0,1 0 0 0 0,-1 0 0 0 0,1 1 0 0 0,-1-1 0 0 0,1 0 0 0 0,0 0 0 0 0,-1 0 0 0 0,1 0 0 0 0,0 0 0 0 0,0-1 0 0 0,0 1 0 0 0,0 0 0 0 0,0 0 0 0 0,0 0 0 0 0,0-1 1 0 0,0 1-1 0 0,0 0 0 0 0,2 0 0 0 0,1 0-27 0 0,-1 0 1 0 0,0 0 0 0 0,1 0-1 0 0,-1-1 1 0 0,1 1 0 0 0,-1-1-1 0 0,5 0 1 0 0,0-1-95 0 0,0 1 0 0 0,1-2 0 0 0,-1 1 0 0 0,0-1-1 0 0,11-4 1 0 0,-7 1-2 0 0,-1-2 0 0 0,1 0 1 0 0,-1 0-1 0 0,0-1 0 0 0,-1 0 0 0 0,18-18 0 0 0,-23 23 67 0 0,-4 6 15 0 0,-5 14-7 0 0,0-7 24 0 0,4-5 7 0 0,0 0 1 0 0,0-1 0 0 0,0 1 0 0 0,1-1-1 0 0,0 1 1 0 0,0-1 0 0 0,0 1 0 0 0,0-1 0 0 0,1 1-1 0 0,3 7 1 0 0,-4-10-48 0 0,0 1 0 0 0,0-1 1 0 0,1 0-1 0 0,-1 0 0 0 0,1 0 0 0 0,-1 0 0 0 0,1 0 1 0 0,0 0-1 0 0,0 0 0 0 0,0-1 0 0 0,0 1 0 0 0,0 0 0 0 0,0-1 1 0 0,0 0-1 0 0,0 1 0 0 0,1-1 0 0 0,-1 0 0 0 0,0 0 1 0 0,1-1-1 0 0,-1 1 0 0 0,3 0 0 0 0,23 7-1150 0 0,-17-6 489 0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9:10.813"/>
    </inkml:context>
    <inkml:brush xml:id="br0">
      <inkml:brushProperty name="width" value="0.1" units="cm"/>
      <inkml:brushProperty name="height" value="0.1" units="cm"/>
      <inkml:brushProperty name="color" value="#FFC114"/>
    </inkml:brush>
  </inkml:definitions>
  <inkml:trace contextRef="#ctx0" brushRef="#br0">7 69 7389 0 0,'-2'-3'96'0'0,"1"0"1"0"0,0 0-1 0 0,1 0 0 0 0,-1 0 1 0 0,1 0-1 0 0,-1-6 1 0 0,1 9-61 0 0,0 0-1 0 0,0-1 1 0 0,0 1 0 0 0,0 0 0 0 0,0-1 0 0 0,0 1-1 0 0,0 0 1 0 0,0 0 0 0 0,0-1 0 0 0,1 1 0 0 0,-1 0 0 0 0,0-1-1 0 0,0 1 1 0 0,0 0 0 0 0,0 0 0 0 0,1-1 0 0 0,-1 1-1 0 0,0 0 1 0 0,0 0 0 0 0,1-1 0 0 0,-1 1 0 0 0,0 0 0 0 0,0 0-1 0 0,1 0 1 0 0,-1-1 0 0 0,0 1 0 0 0,1 0 0 0 0,15 4 1061 0 0,-4 2-833 0 0,-1 0 0 0 0,1 1 0 0 0,-1 1 0 0 0,0 0 0 0 0,-1 0 0 0 0,0 1 0 0 0,0 0 0 0 0,-1 1 0 0 0,-1 0 0 0 0,1 0 0 0 0,-1 1 0 0 0,-1 0 0 0 0,11 22 0 0 0,-12-22-136 0 0,1-1 0 0 0,1 0 0 0 0,0 0-1 0 0,17 17 1 0 0,-15-18-85 0 0,-1 0 0 0 0,-1 1 0 0 0,0 0 0 0 0,11 17 0 0 0,-17-18 35 0 0,-8-10 24 0 0,5 0-93 0 0,-1 0 1 0 0,1 0 0 0 0,-1-1-1 0 0,1 1 1 0 0,0 0 0 0 0,-1-1 0 0 0,1 1-1 0 0,0-1 1 0 0,-2-2 0 0 0,1-2-15 0 0,0-1 0 0 0,0 0 0 0 0,0 0 1 0 0,1 0-1 0 0,0 0 0 0 0,1 0 0 0 0,-1 0 1 0 0,1 0-1 0 0,1 0 0 0 0,-1 0 0 0 0,1 0 0 0 0,0 0 1 0 0,1 0-1 0 0,0 0 0 0 0,0 0 0 0 0,5-11 1 0 0,5-5 10 0 0,0 1 0 0 0,2 1 1 0 0,22-28-1 0 0,-20 27 46 0 0,-14 20-33 0 0,-1 0 0 0 0,1-1 0 0 0,-1 1-1 0 0,1 0 1 0 0,-1-1 0 0 0,0 1 0 0 0,0-1 0 0 0,0 1-1 0 0,0-4 1 0 0,-1 5-13 0 0,0 0-1 0 0,0 1 1 0 0,0-1-1 0 0,0 0 0 0 0,0 1 1 0 0,0-1-1 0 0,-1 0 1 0 0,1 1-1 0 0,0-1 1 0 0,0 0-1 0 0,-1 1 1 0 0,1-1-1 0 0,0 0 1 0 0,-1 1-1 0 0,1-1 1 0 0,-1 1-1 0 0,1-1 1 0 0,-1 1-1 0 0,1-1 1 0 0,-1 1-1 0 0,1-1 0 0 0,-1 1 1 0 0,0 0-1 0 0,1-1 1 0 0,-1 1-1 0 0,1 0 1 0 0,-1-1-1 0 0,0 1 1 0 0,1 0-1 0 0,-1 0 1 0 0,0 0-1 0 0,1-1 1 0 0,-1 1-1 0 0,0 0 1 0 0,0 0-1 0 0,1 0 1 0 0,-1 0-1 0 0,0 0 0 0 0,1 0 1 0 0,-2 1-1 0 0,-13-2-1 0 0,0 1 0 0 0,0 1 0 0 0,0 0-1 0 0,1 1 1 0 0,-21 5 0 0 0,28-5-4 0 0,-1 0 1 0 0,1 1 0 0 0,0 0 0 0 0,0 0 0 0 0,0 0-1 0 0,0 1 1 0 0,1 0 0 0 0,-1 0 0 0 0,1 1 0 0 0,0 0-1 0 0,1 0 1 0 0,-8 8 0 0 0,9-6-4 0 0,0-1-1 0 0,1 1 1 0 0,0 0 0 0 0,0 0 0 0 0,0 0-1 0 0,1 1 1 0 0,-3 14 0 0 0,-1 3 10 0 0,5-18 2 0 0,-1 0-1 0 0,1 0 1 0 0,1 0 0 0 0,-1 0 0 0 0,1-1 0 0 0,0 1-1 0 0,1 0 1 0 0,0 0 0 0 0,0 0 0 0 0,0 0-1 0 0,1-1 1 0 0,0 1 0 0 0,0 0 0 0 0,1-1 0 0 0,-1 0-1 0 0,5 7 1 0 0,-1-3 6 0 0,0-2 0 0 0,0 1 0 0 0,1-1-1 0 0,-1 0 1 0 0,2 0 0 0 0,-1 0 0 0 0,1-1 0 0 0,1-1-1 0 0,15 11 1 0 0,15 3 0 0 0,-30-16-7 0 0,1 1 0 0 0,-1-1-1 0 0,0 2 1 0 0,0-1 0 0 0,-1 2 0 0 0,13 10-1 0 0,-20-16-1 0 0,-1-1-1 0 0,1 0 1 0 0,-1 1-1 0 0,0-1 0 0 0,1 1 1 0 0,-1-1-1 0 0,0 1 1 0 0,0-1-1 0 0,1 1 0 0 0,-1-1 1 0 0,0 1-1 0 0,0-1 0 0 0,0 1 1 0 0,1-1-1 0 0,-1 1 1 0 0,0-1-1 0 0,0 1 0 0 0,0-1 1 0 0,0 1-1 0 0,0-1 1 0 0,0 1-1 0 0,0-1 0 0 0,0 1 1 0 0,0 0-1 0 0,-1-1 0 0 0,1 1 1 0 0,0-1-1 0 0,0 1 1 0 0,-1 0-1 0 0,0 0 8 0 0,0 0 0 0 0,0 0 0 0 0,0 0 0 0 0,0 0 0 0 0,0 0 0 0 0,0 0 0 0 0,0 0 0 0 0,-1 0 0 0 0,1 0-1 0 0,-3 1 1 0 0,-39 11 134 0 0,39-12-148 0 0,-7 2-82 0 0,0-1 0 0 0,-1 0 0 0 0,1-1 0 0 0,-1 0 0 0 0,1 0 0 0 0,-22-3 0 0 0,32 2-13 0 0,0 0 0 0 0,0-1 1 0 0,-1 1-1 0 0,1 0 0 0 0,0-1 0 0 0,0 1 0 0 0,-1-1 0 0 0,1 0 0 0 0,0 1 0 0 0,0-1 1 0 0,0 0-1 0 0,0 0 0 0 0,0 0 0 0 0,0 0 0 0 0,0 0 0 0 0,0 0 0 0 0,1 0 1 0 0,-1 0-1 0 0,0 0 0 0 0,0 0 0 0 0,1 0 0 0 0,-1 0 0 0 0,1-1 0 0 0,-1-1 1 0 0,-1-2-636 0 0,2 0 0 0 0,-1 0 1 0 0,0 0-1 0 0,1-10 0 0 0,0 11 431 0 0,0-12-1221 0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9:11.157"/>
    </inkml:context>
    <inkml:brush xml:id="br0">
      <inkml:brushProperty name="width" value="0.1" units="cm"/>
      <inkml:brushProperty name="height" value="0.1" units="cm"/>
      <inkml:brushProperty name="color" value="#FFC114"/>
    </inkml:brush>
  </inkml:definitions>
  <inkml:trace contextRef="#ctx0" brushRef="#br0">5 90 8761 0 0,'0'-2'66'0'0,"-1"1"0"0"0,0-1 0 0 0,1 1 0 0 0,-1-1 1 0 0,1 1-1 0 0,-1-1 0 0 0,1 0 0 0 0,0 1 0 0 0,0-1 0 0 0,0 0 1 0 0,-1 1-1 0 0,2-1 0 0 0,-1 0 0 0 0,0 1 0 0 0,0-1 0 0 0,0 1 1 0 0,1-1-1 0 0,-1 0 0 0 0,1 1 0 0 0,-1-1 0 0 0,1 1 0 0 0,0-1 1 0 0,0 1-1 0 0,-1 0 0 0 0,1-1 0 0 0,0 1 0 0 0,0 0 0 0 0,1-1 1 0 0,-1 1-1 0 0,0 0 0 0 0,0 0 0 0 0,2-1 0 0 0,0 0 116 0 0,-1 1 1 0 0,0 0-1 0 0,1-1 1 0 0,0 1-1 0 0,-1 0 0 0 0,1 0 1 0 0,-1 1-1 0 0,1-1 0 0 0,0 1 1 0 0,0-1-1 0 0,-1 1 0 0 0,1 0 1 0 0,0 0-1 0 0,0 0 0 0 0,0 0 1 0 0,-1 1-1 0 0,1-1 0 0 0,3 2 1 0 0,7 2-5 0 0,0 1 1 0 0,0 1-1 0 0,0 0 1 0 0,-1 1-1 0 0,0 1 1 0 0,0 0-1 0 0,-1 0 0 0 0,0 1 1 0 0,17 19-1 0 0,-20-20-166 0 0,-1 0 0 0 0,-1 1 0 0 0,1 0 0 0 0,-2 0 0 0 0,1 0 0 0 0,-1 1-1 0 0,0 0 1 0 0,-1 0 0 0 0,0 0 0 0 0,-1 0 0 0 0,0 1 0 0 0,-1-1 0 0 0,2 15-1 0 0,-4-23-23 0 0,0 0-1 0 0,1 0 1 0 0,-1 0-1 0 0,0 0 0 0 0,0 0 1 0 0,0 0-1 0 0,-1 1 1 0 0,1-1-1 0 0,0 0 0 0 0,-1 0 1 0 0,1 0-1 0 0,-1 0 0 0 0,0 0 1 0 0,0 0-1 0 0,0 0 1 0 0,0-1-1 0 0,0 1 0 0 0,0 0 1 0 0,0 0-1 0 0,-1-1 1 0 0,1 1-1 0 0,0-1 0 0 0,-1 1 1 0 0,1-1-1 0 0,-1 1 0 0 0,0-1 1 0 0,0 0-1 0 0,1 0 1 0 0,-1 0-1 0 0,0 0 0 0 0,0 0 1 0 0,0 0-1 0 0,0-1 1 0 0,0 1-1 0 0,0-1 0 0 0,0 1 1 0 0,0-1-1 0 0,0 0 0 0 0,-4 0 1 0 0,1 0-55 0 0,0 0 0 0 0,-1 0 0 0 0,1-1 0 0 0,0 0 0 0 0,0 0 1 0 0,0 0-1 0 0,0-1 0 0 0,0 0 0 0 0,1 0 0 0 0,-1 0 0 0 0,0 0 0 0 0,1-1 0 0 0,-1 1 0 0 0,1-1 1 0 0,-4-4-1 0 0,4 3 42 0 0,0 0 1 0 0,0 0 0 0 0,1-1-1 0 0,-1 1 1 0 0,1-1 0 0 0,1 1-1 0 0,-1-1 1 0 0,0 0-1 0 0,1 0 1 0 0,0 0 0 0 0,0-1-1 0 0,1 1 1 0 0,-1 0 0 0 0,1-1-1 0 0,1 1 1 0 0,-1-1 0 0 0,1 1-1 0 0,-1-1 1 0 0,2-10-1 0 0,1 7 8 0 0,0 0 0 0 0,0 1 0 0 0,1-1 0 0 0,0 1 0 0 0,1-1 0 0 0,-1 1 0 0 0,2 0 0 0 0,-1 0 0 0 0,1 1 0 0 0,0-1 0 0 0,10-10 0 0 0,-8 10-72 0 0,1 1-1 0 0,0-1 0 0 0,0 1 0 0 0,0 1 0 0 0,1 0 1 0 0,0 0-1 0 0,0 0 0 0 0,1 1 0 0 0,10-4 0 0 0,-14 7-279 0 0,1 0-1 0 0,-1 0 0 0 0,1 0 1 0 0,-1 1-1 0 0,1 0 0 0 0,0 1 1 0 0,-1-1-1 0 0,1 1 0 0 0,0 0 1 0 0,-1 1-1 0 0,1 0 0 0 0,0 0 1 0 0,-1 0-1 0 0,1 1 0 0 0,9 3 1 0 0,-7 1-887 0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9:11.486"/>
    </inkml:context>
    <inkml:brush xml:id="br0">
      <inkml:brushProperty name="width" value="0.1" units="cm"/>
      <inkml:brushProperty name="height" value="0.1" units="cm"/>
      <inkml:brushProperty name="color" value="#FFC114"/>
    </inkml:brush>
  </inkml:definitions>
  <inkml:trace contextRef="#ctx0" brushRef="#br0">2 169 7485 0 0,'-1'-7'249'0'0,"1"0"1"0"0,-1 0-1 0 0,2 0 1 0 0,-1 0-1 0 0,1 0 1 0 0,0 0 0 0 0,1 0-1 0 0,-1 1 1 0 0,5-11-1 0 0,-6 16-208 0 0,0 1 0 0 0,1-1 0 0 0,-1 1 1 0 0,0-1-1 0 0,0 0 0 0 0,1 1 0 0 0,-1-1 0 0 0,0 1 0 0 0,1-1 0 0 0,-1 1 0 0 0,1-1 0 0 0,-1 1 0 0 0,1-1 0 0 0,-1 1 0 0 0,1-1 1 0 0,-1 1-1 0 0,1-1 0 0 0,-1 1 0 0 0,1 0 0 0 0,-1-1 0 0 0,1 1 0 0 0,0 0 0 0 0,-1 0 0 0 0,1 0 0 0 0,-1-1 0 0 0,1 1 0 0 0,0 0 0 0 0,-1 0 1 0 0,1 0-1 0 0,0 0 0 0 0,-1 0 0 0 0,1 0 0 0 0,0 0 0 0 0,-1 0 0 0 0,1 0 0 0 0,0 0 0 0 0,-1 1 0 0 0,1-1 0 0 0,0 0 0 0 0,-1 0 1 0 0,1 1-1 0 0,-1-1 0 0 0,1 0 0 0 0,-1 1 0 0 0,1-1 0 0 0,0 0 0 0 0,-1 1 0 0 0,1-1 0 0 0,-1 1 0 0 0,0-1 0 0 0,1 1 0 0 0,-1-1 0 0 0,1 1 1 0 0,-1-1-1 0 0,0 1 0 0 0,1-1 0 0 0,-1 1 0 0 0,0 0 0 0 0,0-1 0 0 0,1 1 0 0 0,-1 0 0 0 0,3 5 142 0 0,0 0 0 0 0,-1-1 0 0 0,0 1-1 0 0,3 12 1 0 0,1 28 533 0 0,1 75-1 0 0,-5-64-520 0 0,-2-41-165 0 0,2 0 1 0 0,0 1-1 0 0,7 27 0 0 0,-8-39-29 0 0,1-1 1 0 0,-1 0-1 0 0,1 0 1 0 0,0 0 0 0 0,1 0-1 0 0,-1 0 1 0 0,1 0-1 0 0,3 4 1 0 0,-4-6-2 0 0,0-1 1 0 0,-1 1-1 0 0,1-1 0 0 0,0 1 1 0 0,0-1-1 0 0,0 0 0 0 0,0 0 1 0 0,0 0-1 0 0,0 0 1 0 0,1 0-1 0 0,-1 0 0 0 0,0 0 1 0 0,0-1-1 0 0,1 0 1 0 0,-1 1-1 0 0,0-1 0 0 0,3 0 1 0 0,-1 0 0 0 0,0-1 0 0 0,-1 0 0 0 0,1 1 0 0 0,-1-1 0 0 0,1-1 0 0 0,-1 1 0 0 0,1-1 0 0 0,-1 1 0 0 0,0-1 0 0 0,0 0 0 0 0,0 0 0 0 0,0 0 0 0 0,0 0 0 0 0,4-4 0 0 0,5-7 10 0 0,19-22 0 0 0,-23 25-8 0 0,28-39 255 0 0,-3-1 1 0 0,42-83-1 0 0,18-28 949 0 0,-73 135-933 0 0,-16 23-223 0 0,-14 17-223 0 0,-67 95-4676 0 0,62-89 3089 0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9:11.824"/>
    </inkml:context>
    <inkml:brush xml:id="br0">
      <inkml:brushProperty name="width" value="0.1" units="cm"/>
      <inkml:brushProperty name="height" value="0.1" units="cm"/>
      <inkml:brushProperty name="color" value="#FFC114"/>
    </inkml:brush>
  </inkml:definitions>
  <inkml:trace contextRef="#ctx0" brushRef="#br0">2 23 17150 0 0,'0'-2'476'0'0,"-2"1"-112"0"0,9 4 72 0 0,-12-2 32 0 0,10-1 12 0 0,-1-3 4 0 0,0 3-12 0 0,0-1-164 0 0,1 1-268 0 0,-1 0-172 0 0,4-8-340 0 0,1 4-360 0 0,3-4-520 0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9:12.654"/>
    </inkml:context>
    <inkml:brush xml:id="br0">
      <inkml:brushProperty name="width" value="0.1" units="cm"/>
      <inkml:brushProperty name="height" value="0.1" units="cm"/>
      <inkml:brushProperty name="color" value="#FFC114"/>
    </inkml:brush>
  </inkml:definitions>
  <inkml:trace contextRef="#ctx0" brushRef="#br0">8 173 8793 0 0,'-2'-24'267'0'0,"-1"6"481"0"0,2 1 0 0 0,0-1 0 0 0,1 1-1 0 0,0-1 1 0 0,5-23 0 0 0,-5 40-693 0 0,0 1 0 0 0,0-1 0 0 0,0 0-1 0 0,0 0 1 0 0,0 0 0 0 0,1 1 0 0 0,-1-1 0 0 0,0 0 0 0 0,0 0-1 0 0,1 1 1 0 0,-1-1 0 0 0,0 0 0 0 0,1 0 0 0 0,-1 1-1 0 0,1-1 1 0 0,-1 1 0 0 0,1-1 0 0 0,-1 0 0 0 0,1 1-1 0 0,0-1 1 0 0,-1 1 0 0 0,1-1 0 0 0,0 1 0 0 0,-1-1-1 0 0,1 1 1 0 0,0 0 0 0 0,-1-1 0 0 0,1 1 0 0 0,0 0 0 0 0,0 0-1 0 0,-1-1 1 0 0,1 1 0 0 0,0 0 0 0 0,0 0 0 0 0,0 0-1 0 0,-1 0 1 0 0,1 0 0 0 0,0 0 0 0 0,0 0 0 0 0,0 0-1 0 0,0 0 1 0 0,-1 1 0 0 0,1-1 0 0 0,0 0 0 0 0,0 0-1 0 0,-1 1 1 0 0,1-1 0 0 0,0 0 0 0 0,-1 1 0 0 0,1-1 0 0 0,0 1-1 0 0,-1-1 1 0 0,1 1 0 0 0,0-1 0 0 0,0 2 0 0 0,5 2 111 0 0,-1 1 0 0 0,0 1 0 0 0,0-1 0 0 0,7 11 1 0 0,68 102 916 0 0,59 78-416 0 0,-126-180-794 0 0,0 1 24 0 0,21 20 0 0 0,-29-32-306 0 0,0-1 0 0 0,0 0 0 0 0,0 0 0 0 0,1 0 0 0 0,0-1 0 0 0,-1 1 0 0 0,1-1-1 0 0,11 3 1 0 0,-16-6 247 0 0,-1 0-1 0 0,1 1 0 0 0,0-1 0 0 0,0 0 0 0 0,0 0 0 0 0,0 0 1 0 0,0 0-1 0 0,0 0 0 0 0,-1-1 0 0 0,1 1 0 0 0,0 0 1 0 0,0 0-1 0 0,0 0 0 0 0,0-1 0 0 0,0 1 0 0 0,-1 0 1 0 0,1-1-1 0 0,0 1 0 0 0,0-1 0 0 0,-1 1 0 0 0,1-1 0 0 0,0 1 1 0 0,-1-1-1 0 0,1 0 0 0 0,0 1 0 0 0,0-2 0 0 0,11-21-3543 0 0,-8 8 2057 0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9:12.990"/>
    </inkml:context>
    <inkml:brush xml:id="br0">
      <inkml:brushProperty name="width" value="0.1" units="cm"/>
      <inkml:brushProperty name="height" value="0.1" units="cm"/>
      <inkml:brushProperty name="color" value="#FFC114"/>
    </inkml:brush>
  </inkml:definitions>
  <inkml:trace contextRef="#ctx0" brushRef="#br0">454 91 5601 0 0,'-14'-35'269'0'0,"12"29"-105"0"0,0 0 0 0 0,0 0-1 0 0,-1 1 1 0 0,0-1 0 0 0,0 0-1 0 0,-6-8 1 0 0,8 13-94 0 0,0 1 0 0 0,0-1 1 0 0,0 0-1 0 0,0 1 0 0 0,0-1 0 0 0,0 1 0 0 0,-1-1 1 0 0,1 1-1 0 0,0-1 0 0 0,0 1 0 0 0,0 0 0 0 0,0 0 1 0 0,0-1-1 0 0,-1 1 0 0 0,1 0 0 0 0,0 0 0 0 0,0 0 1 0 0,0 0-1 0 0,-1 1 0 0 0,1-1 0 0 0,0 0 0 0 0,0 0 1 0 0,0 1-1 0 0,0-1 0 0 0,0 1 0 0 0,-1-1 0 0 0,1 1 1 0 0,0-1-1 0 0,0 1 0 0 0,0 0 0 0 0,0-1 0 0 0,1 1 1 0 0,-1 0-1 0 0,-1 1 0 0 0,-30 29 1279 0 0,-20 37 70 0 0,2 3 1 0 0,-40 78-1 0 0,21-33-1070 0 0,68-115-351 0 0,-13 20-595 0 0,2 0 1 0 0,0 0-1 0 0,1 1 1 0 0,1 1-1 0 0,-12 39 1 0 0,20-44-752 0 0,2 0-115 0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9:13.345"/>
    </inkml:context>
    <inkml:brush xml:id="br0">
      <inkml:brushProperty name="width" value="0.1" units="cm"/>
      <inkml:brushProperty name="height" value="0.1" units="cm"/>
      <inkml:brushProperty name="color" value="#FFC114"/>
    </inkml:brush>
  </inkml:definitions>
  <inkml:trace contextRef="#ctx0" brushRef="#br0">208 159 8229 0 0,'23'-13'437'0'0,"0"-2"1"0"0,-1-1-1 0 0,-1-1 0 0 0,30-30 1 0 0,-50 46-411 0 0,0 0 1 0 0,-1 1 0 0 0,1-1 0 0 0,0 0-1 0 0,0 0 1 0 0,-1 0 0 0 0,1 0 0 0 0,-1 0-1 0 0,1 0 1 0 0,-1 1 0 0 0,1-1 0 0 0,-1-1-1 0 0,1 1 1 0 0,-1 0 0 0 0,0 0 0 0 0,0 0-1 0 0,0 0 1 0 0,1 0 0 0 0,-1 0 0 0 0,0 0-1 0 0,0 0 1 0 0,0 0 0 0 0,-1 0 0 0 0,1-2-1 0 0,-1 2-13 0 0,0 0 0 0 0,1 0 0 0 0,-1-1 0 0 0,0 1 0 0 0,0 0 0 0 0,0 0 0 0 0,0 0 0 0 0,0 0 0 0 0,0 1-1 0 0,0-1 1 0 0,-1 0 0 0 0,1 0 0 0 0,0 1 0 0 0,0-1 0 0 0,-1 1 0 0 0,-1-1 0 0 0,-3-2 1 0 0,-1 1 1 0 0,0 1-1 0 0,-1 0 0 0 0,1 0 0 0 0,0 0 1 0 0,-9 1-1 0 0,9 0 42 0 0,-1 2 0 0 0,1-1 0 0 0,0 1 0 0 0,-1 0 0 0 0,1 0 0 0 0,0 1 0 0 0,0 0 0 0 0,0 0 0 0 0,-12 9 0 0 0,6-3 89 0 0,1 0 0 0 0,0 1 0 0 0,-20 21 0 0 0,30-28-137 0 0,0-1-1 0 0,0 1 0 0 0,0 0 1 0 0,0 0-1 0 0,0 0 0 0 0,1-1 1 0 0,-1 2-1 0 0,1-1 1 0 0,0 0-1 0 0,0 0 0 0 0,0 0 1 0 0,0 1-1 0 0,1-1 1 0 0,-1 0-1 0 0,1 1 0 0 0,0-1 1 0 0,0 0-1 0 0,0 1 1 0 0,0-1-1 0 0,1 0 0 0 0,-1 1 1 0 0,1-1-1 0 0,0 0 0 0 0,0 0 1 0 0,0 0-1 0 0,3 6 1 0 0,3 5 60 0 0,1-1 1 0 0,0-1-1 0 0,1 1 1 0 0,18 17-1 0 0,-17-18 34 0 0,17 16 121 0 0,33 28 0 0 0,4 3-179 0 0,-63-58-44 0 0,0 0 0 0 0,0 0 0 0 0,0 0 0 0 0,0 0 0 0 0,0 0 0 0 0,0 0 1 0 0,0 0-1 0 0,-1 0 0 0 0,1 0 0 0 0,0 1 0 0 0,-1-1 0 0 0,1 0 0 0 0,-1 0 1 0 0,0 1-1 0 0,1-1 0 0 0,-1 0 0 0 0,0 1 0 0 0,0-1 0 0 0,1 0 0 0 0,-1 1 1 0 0,0-1-1 0 0,-1 2 0 0 0,1-2 2 0 0,-1 1 1 0 0,1-1 0 0 0,-1 0-1 0 0,0 0 1 0 0,0 0-1 0 0,0 1 1 0 0,0-1 0 0 0,0 0-1 0 0,0 0 1 0 0,0 0-1 0 0,0 0 1 0 0,0 0 0 0 0,0-1-1 0 0,-1 1 1 0 0,1 0-1 0 0,-3 1 1 0 0,-5 1-33 0 0,-1 1 1 0 0,0-1-1 0 0,0-1 0 0 0,-14 2 1 0 0,-36 4-1650 0 0,-73 2 1 0 0,84-12-305 0 0,27 1 835 0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9:13.682"/>
    </inkml:context>
    <inkml:brush xml:id="br0">
      <inkml:brushProperty name="width" value="0.1" units="cm"/>
      <inkml:brushProperty name="height" value="0.1" units="cm"/>
      <inkml:brushProperty name="color" value="#FFC114"/>
    </inkml:brush>
  </inkml:definitions>
  <inkml:trace contextRef="#ctx0" brushRef="#br0">123 101 8001 0 0,'-19'-27'284'0'0,"16"23"-126"0"0,1-1-1 0 0,-1 1 1 0 0,0 0-1 0 0,-1 0 1 0 0,-5-6-1 0 0,6 8 116 0 0,0-1-1 0 0,0 0 1 0 0,-1 0 0 0 0,1 1-1 0 0,-1 0 1 0 0,0 0 0 0 0,0 0-1 0 0,-7-3 1 0 0,10 6-203 0 0,0-1 0 0 0,0 0 0 0 0,-1 1 1 0 0,1-1-1 0 0,0 1 0 0 0,0-1 0 0 0,0 1 0 0 0,0-1 1 0 0,0 1-1 0 0,0 0 0 0 0,0-1 0 0 0,0 1 1 0 0,0 0-1 0 0,0 0 0 0 0,0 0 0 0 0,0 0 0 0 0,0 0 1 0 0,0 0-1 0 0,1 0 0 0 0,-1 0 0 0 0,1 0 0 0 0,-1 0 1 0 0,1 0-1 0 0,-1 1 0 0 0,0 1 0 0 0,-10 30 646 0 0,9-15-579 0 0,0-1 1 0 0,1 0-1 0 0,1 1 1 0 0,0-1-1 0 0,2 1 1 0 0,0-1-1 0 0,1 0 1 0 0,0 1 0 0 0,8 20-1 0 0,-8-30-134 0 0,1 1 0 0 0,0-1 1 0 0,0 0-1 0 0,0 0 0 0 0,1 0 0 0 0,0-1 0 0 0,1 1 1 0 0,0-1-1 0 0,0-1 0 0 0,0 1 0 0 0,1-1 0 0 0,0 0 1 0 0,0 0-1 0 0,1-1 0 0 0,13 8 0 0 0,-16-11-21 0 0,0 0-1 0 0,0 1 1 0 0,0-2-1 0 0,0 1 1 0 0,0-1-1 0 0,1 1 1 0 0,-1-1-1 0 0,1-1 1 0 0,-1 1-1 0 0,1-1 1 0 0,-1 0-1 0 0,1 0 1 0 0,-1-1-1 0 0,0 0 1 0 0,1 1-1 0 0,-1-2 1 0 0,0 1-1 0 0,1-1 1 0 0,-1 0-1 0 0,0 0 1 0 0,0 0-1 0 0,0-1 1 0 0,-1 1-1 0 0,1-1 1 0 0,0 0-1 0 0,-1-1 1 0 0,6-5-1 0 0,-5 4-57 0 0,0-1 0 0 0,0 0-1 0 0,-1-1 1 0 0,0 1 0 0 0,0-1-1 0 0,0 0 1 0 0,-1 0 0 0 0,0 0-1 0 0,0 0 1 0 0,-1-1-1 0 0,0 1 1 0 0,0-1 0 0 0,-1 1-1 0 0,0-1 1 0 0,0-8 0 0 0,0-11-282 0 0,-1 1 0 0 0,-2-1 0 0 0,-5-27 0 0 0,5 41 18 0 0,-1 0 0 0 0,0-1 0 0 0,-8-16 0 0 0,-10-14-3361 0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9:14.044"/>
    </inkml:context>
    <inkml:brush xml:id="br0">
      <inkml:brushProperty name="width" value="0.1" units="cm"/>
      <inkml:brushProperty name="height" value="0.1" units="cm"/>
      <inkml:brushProperty name="color" value="#FFC114"/>
    </inkml:brush>
  </inkml:definitions>
  <inkml:trace contextRef="#ctx0" brushRef="#br0">263 265 6845 0 0,'0'-7'39'0'0,"1"-1"1"0"0,0 1 0 0 0,1 0 0 0 0,2-11 0 0 0,5-24 336 0 0,-4 2 139 0 0,1-20 509 0 0,-6 56-880 0 0,0-1 1 0 0,-1 1-1 0 0,1-1 0 0 0,-1 1 1 0 0,0-1-1 0 0,0 1 1 0 0,0-1-1 0 0,-1 1 0 0 0,1 0 1 0 0,-4-6-1 0 0,3 8-106 0 0,1 0-1 0 0,-1 1 1 0 0,0-1 0 0 0,1 0 0 0 0,-1 1 0 0 0,0 0-1 0 0,0-1 1 0 0,0 1 0 0 0,0 0 0 0 0,0 0-1 0 0,-1 0 1 0 0,1 0 0 0 0,0 0 0 0 0,0 1-1 0 0,-1-1 1 0 0,1 1 0 0 0,0-1 0 0 0,-1 1-1 0 0,1 0 1 0 0,0 0 0 0 0,-1 0 0 0 0,1 0-1 0 0,-1 0 1 0 0,-2 2 0 0 0,-3-1-22 0 0,1 0 0 0 0,-1 1 0 0 0,1 0 0 0 0,0 0 0 0 0,0 1-1 0 0,-10 5 1 0 0,3 0 36 0 0,0 0 1 0 0,1 2-1 0 0,1-1 0 0 0,-1 2 0 0 0,2-1 0 0 0,-1 2 0 0 0,2-1 0 0 0,-19 27 0 0 0,25-32-13 0 0,0 1-1 0 0,0-1 1 0 0,0 1 0 0 0,1 0-1 0 0,1 0 1 0 0,-1 0 0 0 0,1 0-1 0 0,0 0 1 0 0,0 1 0 0 0,1-1-1 0 0,0 1 1 0 0,1-1 0 0 0,0 1-1 0 0,0-1 1 0 0,0 1 0 0 0,1-1-1 0 0,0 1 1 0 0,0-1 0 0 0,1 1 0 0 0,0-1-1 0 0,4 9 1 0 0,-3-11-39 0 0,0 0 0 0 0,0 0 0 0 0,1-1 0 0 0,-1 1 0 0 0,1-1 0 0 0,0 0 0 0 0,1 0 0 0 0,-1 0 0 0 0,1-1 0 0 0,-1 1 0 0 0,1-1 0 0 0,0 0 0 0 0,0 0 0 0 0,1-1 0 0 0,-1 0 1 0 0,0 0-1 0 0,1 0 0 0 0,0 0 0 0 0,-1-1 0 0 0,1 0 0 0 0,0 0 0 0 0,0-1 0 0 0,7 1 0 0 0,-8-1-6 0 0,1 0 1 0 0,0 0-1 0 0,-1 0 0 0 0,1 0 1 0 0,-1-1-1 0 0,1 0 0 0 0,-1 0 1 0 0,1-1-1 0 0,-1 0 0 0 0,0 0 1 0 0,0 0-1 0 0,0 0 0 0 0,0-1 1 0 0,0 1-1 0 0,0-1 0 0 0,-1-1 1 0 0,1 1-1 0 0,-1-1 0 0 0,0 0 1 0 0,0 0-1 0 0,0 0 0 0 0,-1 0 0 0 0,1 0 1 0 0,3-7-1 0 0,-2-1 15 0 0,-1 1-1 0 0,0-1 1 0 0,3-24-1 0 0,5-12-24 0 0,-12 48 13 0 0,0-1 1 0 0,0 0-1 0 0,0 1 0 0 0,0-1 1 0 0,1 0-1 0 0,-1 1 0 0 0,0-1 0 0 0,0 1 1 0 0,1-1-1 0 0,-1 0 0 0 0,1 1 1 0 0,-1-1-1 0 0,0 1 0 0 0,1-1 0 0 0,-1 1 1 0 0,1-1-1 0 0,-1 1 0 0 0,1-1 1 0 0,1 0-1 0 0,-2 1 1 0 0,0 0 1 0 0,1 1 0 0 0,-1-1-1 0 0,0 0 1 0 0,1 0-1 0 0,-1 0 1 0 0,0 0-1 0 0,1 0 1 0 0,-1 1-1 0 0,0-1 1 0 0,1 0 0 0 0,-1 0-1 0 0,0 0 1 0 0,0 1-1 0 0,1-1 1 0 0,-1 0-1 0 0,0 0 1 0 0,0 1 0 0 0,1-1-1 0 0,-1 0 1 0 0,0 1-1 0 0,0-1 1 0 0,0 0-1 0 0,1 1 1 0 0,7 26-26 0 0,-8-12 50 0 0,0 1 1 0 0,-2-1-1 0 0,-3 24 1 0 0,2-29-198 0 0,1 1 0 0 0,1-1 0 0 0,0 0 0 0 0,0 0 0 0 0,1 1 0 0 0,1-1 0 0 0,-1 1 0 0 0,2-1 0 0 0,-1 0 0 0 0,5 12 0 0 0,-5-20 6 0 0,0 0 1 0 0,0 0 0 0 0,0 0-1 0 0,0 0 1 0 0,1 0 0 0 0,-1 0-1 0 0,1-1 1 0 0,-1 1 0 0 0,1 0-1 0 0,0-1 1 0 0,3 3-1 0 0,10 4-1172 0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9:14.380"/>
    </inkml:context>
    <inkml:brush xml:id="br0">
      <inkml:brushProperty name="width" value="0.1" units="cm"/>
      <inkml:brushProperty name="height" value="0.1" units="cm"/>
      <inkml:brushProperty name="color" value="#FFC114"/>
    </inkml:brush>
  </inkml:definitions>
  <inkml:trace contextRef="#ctx0" brushRef="#br0">270 204 8329 0 0,'0'-1'46'0'0,"0"0"1"0"0,0-1 0 0 0,0 1 0 0 0,1 0-1 0 0,-1 0 1 0 0,1-1 0 0 0,-1 1-1 0 0,0 0 1 0 0,1 0 0 0 0,0 0 0 0 0,-1 0-1 0 0,2-2 1 0 0,-1 2 22 0 0,0 0-1 0 0,-1 0 1 0 0,1 0 0 0 0,-1 0-1 0 0,1 0 1 0 0,-1 0 0 0 0,1 0-1 0 0,-1 0 1 0 0,1 0 0 0 0,-1 0-1 0 0,0 0 1 0 0,0-1 0 0 0,0 1 0 0 0,0 0-1 0 0,1 0 1 0 0,-2 0 0 0 0,1-2-1 0 0,-2-47 1215 0 0,2 38-1247 0 0,0 0 1 0 0,0 0-1 0 0,-4-15 0 0 0,4 24-34 0 0,-1 0-1 0 0,0 0 0 0 0,0 0 0 0 0,0 0 0 0 0,0 0 0 0 0,-1 1 1 0 0,1-1-1 0 0,-1 0 0 0 0,0 1 0 0 0,1-1 0 0 0,-1 1 1 0 0,0-1-1 0 0,-1 1 0 0 0,1 0 0 0 0,0 0 0 0 0,-6-4 0 0 0,6 5 0 0 0,0 0 0 0 0,0 1 0 0 0,0-1 0 0 0,0 1-1 0 0,0-1 1 0 0,-1 1 0 0 0,1 0 0 0 0,0 0 0 0 0,0 0-1 0 0,-1 0 1 0 0,1 0 0 0 0,0 0 0 0 0,0 0-1 0 0,0 1 1 0 0,-1-1 0 0 0,1 1 0 0 0,0 0 0 0 0,0 0-1 0 0,-3 1 1 0 0,-38 23 137 0 0,26-11 78 0 0,1-1 0 0 0,1 2 0 0 0,-1 0 0 0 0,2 1 0 0 0,1 1 0 0 0,0 0 0 0 0,-17 30 0 0 0,27-42-178 0 0,0 1 1 0 0,0 0-1 0 0,1-1 1 0 0,0 1-1 0 0,0 1 1 0 0,0-1-1 0 0,1 0 1 0 0,-1 10 0 0 0,1-15-37 0 0,1 1 0 0 0,0 0 0 0 0,1-1 0 0 0,-1 1 0 0 0,0-1 0 0 0,0 1 0 0 0,1-1 0 0 0,-1 1 1 0 0,1-1-1 0 0,-1 1 0 0 0,1-1 0 0 0,0 1 0 0 0,0-1 0 0 0,-1 0 0 0 0,1 1 0 0 0,0-1 1 0 0,0 0-1 0 0,0 0 0 0 0,0 0 0 0 0,1 0 0 0 0,-1 1 0 0 0,0-2 0 0 0,0 1 0 0 0,1 0 1 0 0,-1 0-1 0 0,0 0 0 0 0,1-1 0 0 0,-1 1 0 0 0,1 0 0 0 0,-1-1 0 0 0,1 1 0 0 0,-1-1 1 0 0,1 0-1 0 0,-1 0 0 0 0,1 1 0 0 0,-1-1 0 0 0,1 0 0 0 0,2-1 0 0 0,3 1-18 0 0,1-1-1 0 0,-1 0 1 0 0,0 0-1 0 0,0-1 1 0 0,1 0-1 0 0,-1 0 0 0 0,-1 0 1 0 0,1-1-1 0 0,0 0 1 0 0,-1-1-1 0 0,1 0 1 0 0,-1 0-1 0 0,11-9 1 0 0,5-6-34 0 0,-1 0 0 0 0,22-26 1 0 0,-26 25 100 0 0,1 2 1 0 0,1 0 0 0 0,28-21-1 0 0,-46 38-27 0 0,0 1-1 0 0,0-1 0 0 0,0 0 1 0 0,0 1-1 0 0,0-1 0 0 0,0 0 0 0 0,0 1 1 0 0,0 0-1 0 0,0-1 0 0 0,0 1 1 0 0,0-1-1 0 0,0 1 0 0 0,0 0 1 0 0,0 0-1 0 0,0 0 0 0 0,0 0 1 0 0,1 0-1 0 0,-1 0 0 0 0,0 0 1 0 0,0 0-1 0 0,0 0 0 0 0,0 0 0 0 0,0 0 1 0 0,0 1-1 0 0,0-1 0 0 0,0 1 1 0 0,0-1-1 0 0,0 0 0 0 0,0 1 1 0 0,0 0-1 0 0,0-1 0 0 0,0 1 1 0 0,0 0-1 0 0,0-1 0 0 0,0 1 1 0 0,-1 0-1 0 0,1 0 0 0 0,0 0 1 0 0,-1-1-1 0 0,1 1 0 0 0,0 0 0 0 0,-1 0 1 0 0,1 0-1 0 0,-1 0 0 0 0,1 0 1 0 0,-1 0-1 0 0,0 1 0 0 0,0-1 1 0 0,1 1-1 0 0,2 9 198 0 0,-1-1 0 0 0,1 1 0 0 0,0 22 0 0 0,-2-26-187 0 0,20 174-883 0 0,-11-101-2351 0 0,-8-54 1365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36.330"/>
    </inkml:context>
    <inkml:brush xml:id="br0">
      <inkml:brushProperty name="width" value="0.1" units="cm"/>
      <inkml:brushProperty name="height" value="0.1" units="cm"/>
      <inkml:brushProperty name="color" value="#E71224"/>
    </inkml:brush>
  </inkml:definitions>
  <inkml:trace contextRef="#ctx0" brushRef="#br0">0 126 6281 0 0,'1'-8'10'0'0,"-1"1"0"0"0,1 0 1 0 0,0 0-1 0 0,0 0 1 0 0,1 0-1 0 0,0 0 0 0 0,0 0 1 0 0,1 0-1 0 0,0 0 1 0 0,0 1-1 0 0,1-1 1 0 0,7-11-1 0 0,-9 17-3 0 0,-1-1 0 0 0,1 0 0 0 0,-1 0-1 0 0,1 0 1 0 0,0 1 0 0 0,-1-1 0 0 0,1 1 0 0 0,0 0 0 0 0,0-1 0 0 0,0 1 0 0 0,0 0-1 0 0,1 0 1 0 0,-1 0 0 0 0,0 0 0 0 0,0 1 0 0 0,0-1 0 0 0,1 1 0 0 0,-1-1 0 0 0,0 1-1 0 0,1 0 1 0 0,-1 0 0 0 0,0 0 0 0 0,1 0 0 0 0,-1 0 0 0 0,0 0 0 0 0,1 1 0 0 0,-1-1 0 0 0,0 1-1 0 0,1-1 1 0 0,-1 1 0 0 0,0 0 0 0 0,0 0 0 0 0,4 2 0 0 0,0 1 21 0 0,1 0 0 0 0,-1 0 0 0 0,0 0 0 0 0,0 1 1 0 0,0-1-1 0 0,0 2 0 0 0,-1-1 0 0 0,0 1 0 0 0,5 6 0 0 0,4 9-2 0 0,-2 1-1 0 0,0 0 1 0 0,-1 0-1 0 0,12 41 0 0 0,-18-47 17 0 0,-1-1 0 0 0,0 1-1 0 0,-2 0 1 0 0,0 1 0 0 0,0-1-1 0 0,-2 0 1 0 0,0 0 0 0 0,-3 20-1 0 0,3-35-18 0 0,0 1 0 0 0,0-1-1 0 0,0 0 1 0 0,0 1-1 0 0,0-1 1 0 0,-1 0 0 0 0,1 0-1 0 0,-1 1 1 0 0,1-1-1 0 0,-1 0 1 0 0,1 0 0 0 0,-1 0-1 0 0,0 0 1 0 0,1 0-1 0 0,-1 0 1 0 0,0 0 0 0 0,0 0-1 0 0,0 0 1 0 0,0 0-1 0 0,0 0 1 0 0,0 0 0 0 0,0-1-1 0 0,0 1 1 0 0,0 0-1 0 0,0-1 1 0 0,0 1 0 0 0,0-1-1 0 0,-1 1 1 0 0,1-1-1 0 0,0 1 1 0 0,0-1 0 0 0,-1 0-1 0 0,1 0 1 0 0,0 0-1 0 0,0 0 1 0 0,-1 0 0 0 0,1 0-1 0 0,0 0 1 0 0,-1 0-1 0 0,1 0 1 0 0,0 0 0 0 0,-2-1-1 0 0,-1 0 13 0 0,1-1-1 0 0,-1 1 0 0 0,1-1 1 0 0,0 1-1 0 0,0-1 1 0 0,-1 0-1 0 0,1 0 0 0 0,1 0 1 0 0,-1-1-1 0 0,0 1 0 0 0,0-1 1 0 0,1 1-1 0 0,0-1 0 0 0,-3-3 1 0 0,3 2-16 0 0,-1-1 0 0 0,1 1-1 0 0,1-1 1 0 0,-1 1 0 0 0,0-1 0 0 0,1 0 0 0 0,0 1 0 0 0,0-1 0 0 0,0 0-1 0 0,1 0 1 0 0,0 0 0 0 0,0 0 0 0 0,0-5 0 0 0,2 2 4 0 0,-1 0 0 0 0,1 0 0 0 0,0 0 0 0 0,1 0 0 0 0,0 0 0 0 0,0 1 0 0 0,5-9 0 0 0,3-1-4 0 0,0 0 1 0 0,1 1 0 0 0,1 0 0 0 0,0 1-1 0 0,24-20 1 0 0,-23 22-26 0 0,0 2 0 0 0,2 0 1 0 0,29-17-1 0 0,-38 25-1 0 0,0-1 1 0 0,0 1-1 0 0,1 0 0 0 0,-1 1 0 0 0,1 0 0 0 0,-1 0 1 0 0,1 1-1 0 0,0 0 0 0 0,0 0 0 0 0,-1 1 1 0 0,16 0-1 0 0,-22 0 6 0 0,-1 0 0 0 0,1 0 0 0 0,0 0 0 0 0,0 0 0 0 0,0 0 0 0 0,0 0 0 0 0,0 1 0 0 0,0-1 0 0 0,-1 0 0 0 0,1 0 0 0 0,0 1 0 0 0,0-1 0 0 0,0 1 0 0 0,-1-1 0 0 0,1 0-1 0 0,0 1 1 0 0,0-1 0 0 0,-1 1 0 0 0,1 0 0 0 0,0-1 0 0 0,-1 1 0 0 0,1 0 0 0 0,-1-1 0 0 0,1 1 0 0 0,-1 0 0 0 0,1-1 0 0 0,-1 1 0 0 0,1 0 0 0 0,-1 0 0 0 0,0 0 0 0 0,0 0 0 0 0,1-1 0 0 0,-1 1 0 0 0,0 0 0 0 0,0 0 0 0 0,0 0 0 0 0,0 0 0 0 0,0 0 0 0 0,0-1 0 0 0,0 1 0 0 0,0 0 0 0 0,0 0 0 0 0,0 0 0 0 0,0 0 0 0 0,-1 0 0 0 0,1 1 0 0 0,-2 2-121 0 0,0 0 0 0 0,0 0 0 0 0,-1 0-1 0 0,1 0 1 0 0,-1 0 0 0 0,0 0 0 0 0,-6 5 0 0 0,-3 2-539 0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36:31.453"/>
    </inkml:context>
    <inkml:brush xml:id="br0">
      <inkml:brushProperty name="width" value="0.1" units="cm"/>
      <inkml:brushProperty name="height" value="0.1" units="cm"/>
      <inkml:brushProperty name="color" value="#FFC114"/>
    </inkml:brush>
  </inkml:definitions>
  <inkml:trace contextRef="#ctx0" brushRef="#br0">176 640 7229 0 0,'0'-1'121'0'0,"0"-1"1"0"0,1 1-1 0 0,-1 0 1 0 0,0-1-1 0 0,1 1 1 0 0,-1 0-1 0 0,1 0 1 0 0,-1 0-1 0 0,1-1 1 0 0,0 1-1 0 0,-1 0 1 0 0,1 0-1 0 0,0 0 1 0 0,0 0-1 0 0,0 0 1 0 0,0 0-1 0 0,0 0 1 0 0,0 0-1 0 0,0 1 1 0 0,0-1-1 0 0,0 0 1 0 0,0 1-1 0 0,0-1 1 0 0,1 1-1 0 0,-1-1 1 0 0,0 1-1 0 0,0-1 1 0 0,1 1-1 0 0,0-1 1 0 0,9-1 339 0 0,-1 0 0 0 0,21-1 1 0 0,-5 0 611 0 0,-22 2-888 0 0,-1 0 0 0 0,1 0 1 0 0,-1-1-1 0 0,1 1 0 0 0,-1-1 1 0 0,0 0-1 0 0,0 0 1 0 0,1 0-1 0 0,-1 0 0 0 0,-1-1 1 0 0,1 1-1 0 0,0-1 1 0 0,4-5-1 0 0,-6 6-110 0 0,1 1 1 0 0,-1-1-1 0 0,0 0 1 0 0,0 0-1 0 0,0 0 1 0 0,0 0-1 0 0,0 0 1 0 0,0 0-1 0 0,0 0 0 0 0,-1 0 1 0 0,1 0-1 0 0,-1-1 1 0 0,0 1-1 0 0,1 0 1 0 0,-1 0-1 0 0,0 0 1 0 0,0-1-1 0 0,0 1 1 0 0,-1 0-1 0 0,1 0 0 0 0,-1 0 1 0 0,1-1-1 0 0,-1 1 1 0 0,-1-4-1 0 0,1 5-66 0 0,0 0-1 0 0,0 0 1 0 0,0 0-1 0 0,0 0 1 0 0,0 0-1 0 0,0 0 1 0 0,-1 0-1 0 0,1 0 1 0 0,0 0-1 0 0,0 0 0 0 0,-1 1 1 0 0,1-1-1 0 0,0 1 1 0 0,-1-1-1 0 0,1 1 1 0 0,-1-1-1 0 0,1 1 1 0 0,-1 0-1 0 0,1 0 1 0 0,-1 0-1 0 0,1-1 1 0 0,-1 1-1 0 0,-1 1 1 0 0,-37 4 144 0 0,35-3-148 0 0,-16 4-6 0 0,0 1 0 0 0,0 2 0 0 0,1 0 0 0 0,0 1-1 0 0,-28 19 1 0 0,-11 5-2 0 0,52-30 0 0 0,-23 13 19 0 0,29-16-15 0 0,0-1-1 0 0,1 1 1 0 0,-1-1 0 0 0,0 1-1 0 0,0-1 1 0 0,1 1 0 0 0,-1 0-1 0 0,0-1 1 0 0,1 1 0 0 0,-1 0-1 0 0,1-1 1 0 0,-1 1 0 0 0,1 0-1 0 0,-1 0 1 0 0,1 0 0 0 0,0-1-1 0 0,-1 1 1 0 0,1 0 0 0 0,0 0-1 0 0,0 0 1 0 0,-1 0 0 0 0,1 0-1 0 0,0-1 1 0 0,0 1 0 0 0,0 0-1 0 0,0 0 1 0 0,0 0 0 0 0,0 0-1 0 0,1 1 1 0 0,0-1 1 0 0,-1 0 0 0 0,1 0 0 0 0,0 0 0 0 0,0-1 0 0 0,0 1 0 0 0,0 0 0 0 0,0-1 0 0 0,0 1 0 0 0,0-1 0 0 0,0 1 0 0 0,0-1 0 0 0,0 0 0 0 0,0 1 0 0 0,0-1 0 0 0,0 0-1 0 0,0 1 1 0 0,0-1 0 0 0,0 0 0 0 0,0 0 0 0 0,0 0 0 0 0,0 0 0 0 0,0 0 0 0 0,1-1 0 0 0,0 1 0 0 0,31-7 43 0 0,-29 7-37 0 0,4-3 6 0 0,33-6-5 0 0,0-3 1 0 0,57-24-1 0 0,-87 31-13 0 0,-1 0 0 0 0,0-1-1 0 0,0 0 1 0 0,0 0 0 0 0,-1-1 0 0 0,0 0-1 0 0,0-1 1 0 0,0 0 0 0 0,-1 0-1 0 0,-1-1 1 0 0,1 0 0 0 0,-1 0 0 0 0,-1-1-1 0 0,6-12 1 0 0,-3 3 4 0 0,-2-2 1 0 0,0 1-1 0 0,-2-1 0 0 0,0 0 0 0 0,-1 0 1 0 0,-1-1-1 0 0,0-21 0 0 0,-3-3-7 0 0,-1 0-1 0 0,-10-56 0 0 0,10 92-1 0 0,0 1 0 0 0,-1-1-1 0 0,0 1 1 0 0,-1 0 0 0 0,0 0-1 0 0,0 0 1 0 0,-8-14 0 0 0,11 23 8 0 0,0 0 0 0 0,0 0 1 0 0,0-1-1 0 0,0 1 1 0 0,0 0-1 0 0,0 0 0 0 0,0 0 1 0 0,0 0-1 0 0,0 0 1 0 0,-1 0-1 0 0,1 0 0 0 0,0-1 1 0 0,0 1-1 0 0,0 0 1 0 0,0 0-1 0 0,0 0 0 0 0,0 0 1 0 0,0 0-1 0 0,-1 0 0 0 0,1 0 1 0 0,0 0-1 0 0,0 0 1 0 0,0 0-1 0 0,0 0 0 0 0,0 0 1 0 0,-1 0-1 0 0,1 0 1 0 0,0 0-1 0 0,0 0 0 0 0,0 0 1 0 0,0 0-1 0 0,0 0 1 0 0,-1 0-1 0 0,1 0 0 0 0,0 0 1 0 0,0 0-1 0 0,0 0 1 0 0,0 0-1 0 0,0 0 0 0 0,-1 0 1 0 0,1 0-1 0 0,0 0 0 0 0,0 0 1 0 0,0 0-1 0 0,0 1 1 0 0,0-1-1 0 0,0 0 0 0 0,0 0 1 0 0,-1 0-1 0 0,1 0 1 0 0,0 0-1 0 0,0 0 0 0 0,0 1 1 0 0,-5 12-19 0 0,-1 22 4 0 0,6-32 14 0 0,-13 103-29 0 0,5 0 1 0 0,9 180-1 0 0,0-277-255 0 0,0 0 0 0 0,1-1-1 0 0,0 0 1 0 0,0 1 0 0 0,1-1 0 0 0,0 0 0 0 0,0 0 0 0 0,1-1-1 0 0,0 1 1 0 0,9 11 0 0 0,-11-16 26 0 0,0 0 0 0 0,0 0 1 0 0,1 0-1 0 0,-1-1 0 0 0,1 1 0 0 0,0-1 1 0 0,-1 0-1 0 0,1 0 0 0 0,0 0 0 0 0,0 0 0 0 0,1 0 1 0 0,-1-1-1 0 0,0 1 0 0 0,1-1 0 0 0,-1 0 0 0 0,0 0 1 0 0,1 0-1 0 0,-1 0 0 0 0,1-1 0 0 0,0 0 1 0 0,-1 1-1 0 0,1-1 0 0 0,-1-1 0 0 0,1 1 0 0 0,0 0 1 0 0,-1-1-1 0 0,6-1 0 0 0,5-2-81 0 0,-1-1 1 0 0,1-1-1 0 0,-1 0 1 0 0,0 0-1 0 0,-1-1 0 0 0,0-1 1 0 0,0 0-1 0 0,-1-1 0 0 0,0 0 1 0 0,0 0-1 0 0,-1-2 0 0 0,0 1 1 0 0,-1-1-1 0 0,9-13 1 0 0,-7-4 947 0 0,-10 15 1696 0 0,-4 17-665 0 0,1-1-1366 0 0,-1-1 0 0 0,1 1 1 0 0,-1-1-1 0 0,0 0 0 0 0,1 0 0 0 0,-1 0 1 0 0,0 0-1 0 0,-6 2 0 0 0,7-3-135 0 0,0 0 0 0 0,0 0 0 0 0,0-1-1 0 0,0 1 1 0 0,0 1 0 0 0,0-1 0 0 0,0 0-1 0 0,1 0 1 0 0,-1 1 0 0 0,0-1 0 0 0,1 1-1 0 0,0-1 1 0 0,-1 1 0 0 0,1 0 0 0 0,0 0-1 0 0,0 0 1 0 0,-2 2 0 0 0,3-3-84 0 0,0 0 0 0 0,0 0 1 0 0,-1 0-1 0 0,1 0 0 0 0,0 0 1 0 0,0 0-1 0 0,0 1 0 0 0,0-1 1 0 0,0 0-1 0 0,1 0 0 0 0,-1 0 0 0 0,0 0 1 0 0,1 0-1 0 0,-1 0 0 0 0,0 0 1 0 0,1 0-1 0 0,-1 0 0 0 0,1 0 1 0 0,-1 0-1 0 0,1 0 0 0 0,0-1 1 0 0,-1 1-1 0 0,1 0 0 0 0,0 0 0 0 0,0 0 1 0 0,-1-1-1 0 0,1 1 0 0 0,0 0 1 0 0,0-1-1 0 0,0 1 0 0 0,0-1 1 0 0,0 1-1 0 0,0-1 0 0 0,0 1 1 0 0,0-1-1 0 0,0 0 0 0 0,0 0 1 0 0,0 1-1 0 0,0-1 0 0 0,0 0 0 0 0,0 0 1 0 0,1 0-1 0 0,-1 0 0 0 0,2 0 1 0 0,4 0 47 0 0,0-1 0 0 0,0 1 1 0 0,0-1-1 0 0,0 0 0 0 0,10-3 0 0 0,-4 0-60 0 0,5-1-31 0 0,-1 0 0 0 0,1-2 1 0 0,28-14-1 0 0,-44 20-14 0 0,4-3-6 0 0,1 1 1 0 0,-1-1 0 0 0,0 0-1 0 0,-1-1 1 0 0,10-8-1 0 0,-13 11 4 0 0,-1 1-1 0 0,0-1 1 0 0,0 1-1 0 0,0-1 1 0 0,-1 0-1 0 0,1 1 1 0 0,0-1-1 0 0,0 0 1 0 0,-1 0-1 0 0,1 1 0 0 0,-1-1 1 0 0,0 0-1 0 0,0 0 1 0 0,1 0-1 0 0,-1 0 1 0 0,0 1-1 0 0,0-1 1 0 0,-1 0-1 0 0,1 0 1 0 0,0 0-1 0 0,-1 0 1 0 0,1 1-1 0 0,-1-1 1 0 0,1 0-1 0 0,-1 0 0 0 0,0 1 1 0 0,-1-4-1 0 0,1 3-10 0 0,-1 0-1 0 0,1 0 0 0 0,0 0 1 0 0,0 0-1 0 0,-1 0 1 0 0,1 0-1 0 0,-1 0 0 0 0,0 0 1 0 0,0 1-1 0 0,1-1 0 0 0,-1 1 1 0 0,0-1-1 0 0,0 1 0 0 0,-1 0 1 0 0,1 0-1 0 0,0 0 0 0 0,0 0 1 0 0,0 0-1 0 0,-5-1 0 0 0,4 2 6 0 0,0 0-1 0 0,-1 0 0 0 0,1 0 0 0 0,0 0 1 0 0,0 1-1 0 0,0-1 0 0 0,0 1 0 0 0,0 0 0 0 0,0 0 1 0 0,0 0-1 0 0,0 0 0 0 0,1 1 0 0 0,-1-1 1 0 0,0 1-1 0 0,-4 3 0 0 0,-7 6 6 0 0,1 0 0 0 0,0 0 0 0 0,1 1 0 0 0,-16 20 0 0 0,22-25 8 0 0,1 0-1 0 0,1 0 0 0 0,-1 0 0 0 0,1 1 0 0 0,0-1 1 0 0,1 1-1 0 0,0 0 0 0 0,0 0 0 0 0,1 0 0 0 0,0 0 0 0 0,-1 10 1 0 0,3-13-2 0 0,0 0 0 0 0,1 0 1 0 0,0 0-1 0 0,0 0 0 0 0,0 0 1 0 0,0-1-1 0 0,1 1 0 0 0,0 0 1 0 0,0-1-1 0 0,0 1 0 0 0,1-1 1 0 0,-1 1-1 0 0,1-1 0 0 0,0 0 1 0 0,0 0-1 0 0,7 6 0 0 0,-3-3-64 0 0,0-1 0 0 0,0 1 0 0 0,1-2 0 0 0,0 1 0 0 0,0-1 0 0 0,0 0 0 0 0,18 7 0 0 0,-18-10-125 0 0,1 0 0 0 0,0 0 1 0 0,0-1-1 0 0,0 0 0 0 0,0 0 1 0 0,0-1-1 0 0,0 0 0 0 0,0-1 0 0 0,0 0 1 0 0,0 0-1 0 0,0-1 0 0 0,0-1 0 0 0,-1 1 1 0 0,1-1-1 0 0,13-7 0 0 0,-10 4-3 0 0,0 0-1 0 0,-1-1 1 0 0,1 0 0 0 0,-1-1-1 0 0,-1 0 1 0 0,0-1-1 0 0,0 0 1 0 0,0-1 0 0 0,14-19-1 0 0,-21 23 220 0 0,1 0-1 0 0,-1 0 0 0 0,-1 0 1 0 0,1 0-1 0 0,-1-1 0 0 0,0 1 1 0 0,-1-1-1 0 0,1 1 0 0 0,0-12 1 0 0,-1-7 520 0 0,-2-31 1 0 0,0 21 280 0 0,4 69-684 0 0,2-1 0 0 0,12 47 0 0 0,3 20-20 0 0,-13-56-29 0 0,13 108 306 0 0,-18-127-353 0 0,-1 1 0 0 0,-1 0 0 0 0,-8 47 0 0 0,2-55 70 0 0,6-18-113 0 0,0 0 1 0 0,-1 0-1 0 0,1 0 0 0 0,0 0 0 0 0,0 0 0 0 0,-1 0 0 0 0,1 0 0 0 0,0 0 0 0 0,0-1 0 0 0,-1 1 0 0 0,1 0 0 0 0,0 0 0 0 0,0 0 0 0 0,0 0 0 0 0,-1-1 0 0 0,1 1 0 0 0,0 0 0 0 0,0 0 0 0 0,0 0 0 0 0,0-1 0 0 0,-1 1 0 0 0,1 0 0 0 0,0 0 0 0 0,0-1 0 0 0,0 1 0 0 0,0 0 1 0 0,0 0-1 0 0,0-1 0 0 0,0 1 0 0 0,0 0 0 0 0,0-1 0 0 0,0 1 0 0 0,0-1 0 0 0,-7-36 135 0 0,0-33-106 0 0,5-122 0 0 0,5 152-40 0 0,1 1 1 0 0,2-1 0 0 0,2 1 0 0 0,20-58 0 0 0,-26 89 4 0 0,1-2 4 0 0,0 1-1 0 0,1-1 0 0 0,0 1 1 0 0,0 0-1 0 0,1 0 1 0 0,0 0-1 0 0,1 0 0 0 0,12-13 1 0 0,-17 20-5 0 0,1 1 1 0 0,-1 0-1 0 0,1 0 1 0 0,-1 0-1 0 0,1 0 0 0 0,0 0 1 0 0,-1 0-1 0 0,1 0 1 0 0,0 1-1 0 0,0-1 1 0 0,-1 1-1 0 0,1-1 1 0 0,0 1-1 0 0,0 0 0 0 0,0 0 1 0 0,0 0-1 0 0,0 0 1 0 0,3 0-1 0 0,-2 1 2 0 0,1 0-1 0 0,-1 0 1 0 0,0 0-1 0 0,0 0 1 0 0,0 0-1 0 0,0 1 1 0 0,-1 0-1 0 0,1-1 1 0 0,0 1 0 0 0,2 3-1 0 0,4 3 10 0 0,-1 0-1 0 0,-1 0 1 0 0,1 1-1 0 0,-1 1 1 0 0,6 11 0 0 0,-8-14 12 0 0,-1 0 0 0 0,0 1 0 0 0,0-1 0 0 0,-1 1 0 0 0,0 0 0 0 0,0 1 0 0 0,-1-1 0 0 0,0 0 0 0 0,-1 1 0 0 0,0-1 0 0 0,0 1 0 0 0,-1-1 0 0 0,0 11 0 0 0,-1-17 5 0 0,0 1-1 0 0,0-1 1 0 0,0 0 0 0 0,-1 1 0 0 0,1-1 0 0 0,-1 0 0 0 0,1 0 0 0 0,-1 0 0 0 0,0 0 0 0 0,1-1 0 0 0,-1 1 0 0 0,0 0 0 0 0,0-1 0 0 0,-1 1 0 0 0,1-1 0 0 0,0 0 0 0 0,0 1 0 0 0,-1-1 0 0 0,1 0 0 0 0,-4 1 0 0 0,-1 0-48 0 0,1 0 0 0 0,-1 0 0 0 0,0-1 0 0 0,1 0 0 0 0,-1 0 0 0 0,-11 0 0 0 0,9-2-299 0 0,0-1-1 0 0,0 0 1 0 0,1 0 0 0 0,-1-1 0 0 0,-9-5 0 0 0,5 3-654 0 0,11 4 802 0 0,1-1 1 0 0,0 1 0 0 0,-1-1-1 0 0,1 1 1 0 0,0-1 0 0 0,0 1-1 0 0,0-1 1 0 0,0 0 0 0 0,1 1-1 0 0,-1-1 1 0 0,0 0 0 0 0,1 0 0 0 0,-1 0-1 0 0,1 0 1 0 0,0 0 0 0 0,-1 1-1 0 0,1-1 1 0 0,0 0 0 0 0,0 0-1 0 0,0 0 1 0 0,1-3 0 0 0,5-10-966 0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36:31.795"/>
    </inkml:context>
    <inkml:brush xml:id="br0">
      <inkml:brushProperty name="width" value="0.1" units="cm"/>
      <inkml:brushProperty name="height" value="0.1" units="cm"/>
      <inkml:brushProperty name="color" value="#FFC114"/>
    </inkml:brush>
  </inkml:definitions>
  <inkml:trace contextRef="#ctx0" brushRef="#br0">0 56 6753 0 0,'2'-2'141'0'0,"-1"1"1"0"0,0 0-1 0 0,0-1 0 0 0,0 0 1 0 0,0 1-1 0 0,0-1 1 0 0,0 1-1 0 0,0-1 1 0 0,-1 0-1 0 0,1 1 1 0 0,0-1-1 0 0,-1 0 1 0 0,0 0-1 0 0,1 0 1 0 0,-1 0-1 0 0,0 1 0 0 0,0-1 1 0 0,0 0-1 0 0,0 0 1 0 0,0 0-1 0 0,-1-3 1 0 0,0-9 2385 0 0,3 16-1774 0 0,1 9-379 0 0,3 16-557 0 0,-1 14 157 0 0,-2 1 1 0 0,-2 0-1 0 0,-5 54 0 0 0,-5-19-1739 0 0,9-72 1398 0 0,-1-1-1 0 0,1 1 1 0 0,0-1-1 0 0,1 0 0 0 0,1 8 1 0 0,-1-4-233 0 0,0 7-602 0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36:32.492"/>
    </inkml:context>
    <inkml:brush xml:id="br0">
      <inkml:brushProperty name="width" value="0.1" units="cm"/>
      <inkml:brushProperty name="height" value="0.1" units="cm"/>
      <inkml:brushProperty name="color" value="#FFC114"/>
    </inkml:brush>
  </inkml:definitions>
  <inkml:trace contextRef="#ctx0" brushRef="#br0">5 192 7681 0 0,'9'-5'367'0'0,"-9"4"-318"0"0,0 1-1 0 0,1-1 1 0 0,-1 1 0 0 0,1-1-1 0 0,-1 1 1 0 0,0 0 0 0 0,1-1-1 0 0,-1 1 1 0 0,1 0-1 0 0,-1 0 1 0 0,0-1 0 0 0,1 1-1 0 0,-1 0 1 0 0,1 0 0 0 0,-1 0-1 0 0,1-1 1 0 0,-1 1 0 0 0,1 0-1 0 0,0 0 1 0 0,0 0-1 0 0,-13 3 3387 0 0,12-3-3428 0 0,-1 0 1 0 0,1 0 0 0 0,0 0 0 0 0,-1 0 0 0 0,1 0 0 0 0,-1 0-1 0 0,1 0 1 0 0,0 0 0 0 0,-1 1 0 0 0,1-1 0 0 0,-1 0 0 0 0,1 0-1 0 0,0 1 1 0 0,-1-1 0 0 0,1 0 0 0 0,0 0 0 0 0,-1 1-1 0 0,1-1 1 0 0,0 0 0 0 0,0 1 0 0 0,-1-1 0 0 0,1 0 0 0 0,0 1-1 0 0,0-1 1 0 0,0 0 0 0 0,-1 1 0 0 0,1-1 0 0 0,0 1-1 0 0,1 4-12 0 0,2 5 14 0 0,0 1-1 0 0,8 16 1 0 0,-10-24-9 0 0,0-1 1 0 0,0 0-1 0 0,1 1 0 0 0,-1-1 1 0 0,1 0-1 0 0,-1 0 0 0 0,1 0 1 0 0,0 0-1 0 0,0-1 0 0 0,0 1 1 0 0,0 0-1 0 0,0-1 0 0 0,0 1 1 0 0,1-1-1 0 0,-1 0 0 0 0,5 2 1 0 0,-6-3-12 0 0,1 0 1 0 0,0 0 0 0 0,0 0 0 0 0,-1 0-1 0 0,1 0 1 0 0,0 0 0 0 0,0 0 0 0 0,-1-1-1 0 0,1 1 1 0 0,0-1 0 0 0,-1 1 0 0 0,1-1-1 0 0,-1 0 1 0 0,1 0 0 0 0,-1 0 0 0 0,1 0-1 0 0,-1 0 1 0 0,2-1 0 0 0,24-22-276 0 0,-25 22 268 0 0,7-7-79 0 0,-1 0 0 0 0,0 0 0 0 0,0-1 0 0 0,-1 0 0 0 0,7-13-1 0 0,-12 20 93 0 0,0-1 0 0 0,-1 0 0 0 0,1 0 0 0 0,-1 0 0 0 0,0 0 0 0 0,0-1 0 0 0,0 1 0 0 0,-1 0 0 0 0,0 0 0 0 0,0 0 0 0 0,0-1 0 0 0,0 1-1 0 0,0 0 1 0 0,-1 0 0 0 0,0 0 0 0 0,0 0 0 0 0,0-1 0 0 0,-3-5 0 0 0,2 7 5 0 0,0 0 0 0 0,0 1 0 0 0,0-1 0 0 0,0 0 0 0 0,0 1 0 0 0,0 0 0 0 0,-1 0 0 0 0,0-1 0 0 0,1 1 0 0 0,-1 1 0 0 0,0-1 0 0 0,0 0 0 0 0,0 1 0 0 0,0-1 0 0 0,0 1 0 0 0,0 0 0 0 0,0 0 0 0 0,0 0 0 0 0,-1 1 0 0 0,1-1 0 0 0,0 1 0 0 0,0 0 0 0 0,-5 0 0 0 0,3-1-3 0 0,-1 1 1 0 0,0 0-1 0 0,0 1 0 0 0,1-1 1 0 0,-1 1-1 0 0,1 0 1 0 0,-1 0-1 0 0,1 1 0 0 0,-1 0 1 0 0,1 0-1 0 0,0 0 1 0 0,-8 5-1 0 0,11-6 4 0 0,0 0-1 0 0,0 1 1 0 0,1-1 0 0 0,-1 0-1 0 0,0 1 1 0 0,1 0 0 0 0,0-1-1 0 0,-1 1 1 0 0,1 0 0 0 0,0-1-1 0 0,0 1 1 0 0,0 0 0 0 0,0 0 0 0 0,0 0-1 0 0,0 0 1 0 0,0 0 0 0 0,1 0-1 0 0,-1 0 1 0 0,1 0 0 0 0,0 0-1 0 0,-1 0 1 0 0,1 0 0 0 0,0 1-1 0 0,0-1 1 0 0,1 0 0 0 0,-1 0-1 0 0,0 0 1 0 0,1 0 0 0 0,-1 0-1 0 0,1 0 1 0 0,-1 0 0 0 0,1 0-1 0 0,0 0 1 0 0,0 0 0 0 0,0 0-1 0 0,2 3 1 0 0,0-1 10 0 0,0-1 1 0 0,0 1-1 0 0,0-1 1 0 0,1 0-1 0 0,-1 1 0 0 0,1-1 1 0 0,-1-1-1 0 0,1 1 1 0 0,0 0-1 0 0,1-1 0 0 0,-1 0 1 0 0,0 0-1 0 0,0 0 1 0 0,1-1-1 0 0,6 2 0 0 0,18 0 56 0 0,0-1 0 0 0,52-3 0 0 0,-21-1 9 0 0,-57 2-70 0 0,0 0 0 0 0,0 0 0 0 0,0 0 0 0 0,0-1 0 0 0,0 1 0 0 0,0-1 0 0 0,0 0 0 0 0,0 0 0 0 0,-1 0 0 0 0,1 0 0 0 0,0-1 0 0 0,0 1 0 0 0,-1 0 0 0 0,1-1 0 0 0,-1 0 0 0 0,1 0 0 0 0,-1 0 0 0 0,0 0 0 0 0,0 0 0 0 0,0 0 0 0 0,0-1 0 0 0,0 1 0 0 0,-1-1 0 0 0,1 1 0 0 0,0-1 0 0 0,-1 1 0 0 0,0-1 0 0 0,0 0 0 0 0,0 0 0 0 0,0 0 0 0 0,0 0 0 0 0,-1 0 0 0 0,1-4 0 0 0,0-3 44 0 0,0 1-1 0 0,-1-1 1 0 0,0 1 0 0 0,0 0 0 0 0,-1-1-1 0 0,-1 1 1 0 0,0 0 0 0 0,0 0 0 0 0,-6-16 0 0 0,8 25-50 0 0,0-1 0 0 0,0 1 0 0 0,0-1 0 0 0,0 1 1 0 0,0-1-1 0 0,0 1 0 0 0,0-1 0 0 0,-1 1 0 0 0,1-1 1 0 0,0 1-1 0 0,0 0 0 0 0,0-1 0 0 0,-1 1 0 0 0,1-1 1 0 0,0 1-1 0 0,0 0 0 0 0,-1-1 0 0 0,1 1 0 0 0,0 0 1 0 0,-1-1-1 0 0,1 1 0 0 0,0 0 0 0 0,-1-1 0 0 0,1 1 1 0 0,-1 0-1 0 0,1 0 0 0 0,0 0 0 0 0,-1-1 0 0 0,1 1 1 0 0,-1 0-1 0 0,1 0 0 0 0,-1 0 0 0 0,1 0 0 0 0,0 0 1 0 0,-1 0-1 0 0,1 0 0 0 0,-2 0 0 0 0,1 1-2 0 0,0 0 0 0 0,1 0 0 0 0,-1 0-1 0 0,0 0 1 0 0,0 0 0 0 0,0 0 0 0 0,1 1 0 0 0,-1-1 0 0 0,1 0-1 0 0,-1 0 1 0 0,1 1 0 0 0,-1 1 0 0 0,-7 42-27 0 0,8-37 39 0 0,0-1 0 0 0,1 0 0 0 0,0 1-1 0 0,0-1 1 0 0,1 0 0 0 0,0 0 0 0 0,4 12 0 0 0,-4-16-8 0 0,-1-1 0 0 0,0 0 0 0 0,0 1 0 0 0,1-1 0 0 0,-1 0 0 0 0,1 0 0 0 0,-1 0 0 0 0,1 0 0 0 0,0 0 0 0 0,0 0 0 0 0,0-1 0 0 0,0 1 0 0 0,0-1 1 0 0,0 1-1 0 0,1-1 0 0 0,-1 0 0 0 0,0 0 0 0 0,1 0 0 0 0,-1 0 0 0 0,1 0 0 0 0,-1 0 0 0 0,1-1 0 0 0,0 1 0 0 0,-1-1 0 0 0,5 0 0 0 0,-1 0-6 0 0,0-1 1 0 0,0 0-1 0 0,0 0 0 0 0,0-1 1 0 0,0 0-1 0 0,-1 0 0 0 0,1 0 0 0 0,0 0 1 0 0,-1-1-1 0 0,0 0 0 0 0,1-1 1 0 0,-1 1-1 0 0,0-1 0 0 0,5-5 0 0 0,7-7-38 0 0,-1-1 0 0 0,18-24 0 0 0,-24 32 18 0 0,-12 19 50 0 0,-3 9 72 0 0,-3 43 646 0 0,1 92 0 0 0,5-83-351 0 0,-2 313 810 0 0,3-331-1102 0 0,2-19-35 0 0,-2 0-1 0 0,-1 0 1 0 0,-1 0 0 0 0,-14 53 0 0 0,17-85-58 0 0,0 0 0 0 0,-1 1 1 0 0,0-1-1 0 0,0 0 0 0 0,1 0 0 0 0,-1 0 1 0 0,0 0-1 0 0,-1 0 0 0 0,1-1 0 0 0,0 1 1 0 0,0 0-1 0 0,-1 0 0 0 0,1-1 0 0 0,-1 1 1 0 0,0-1-1 0 0,1 1 0 0 0,-1-1 1 0 0,0 0-1 0 0,0 0 0 0 0,0 1 0 0 0,0-1 1 0 0,0-1-1 0 0,0 1 0 0 0,0 0 0 0 0,-4 1 1 0 0,3-2 2 0 0,-1 0-1 0 0,1-1 1 0 0,-1 1 0 0 0,0-1 0 0 0,1 1 0 0 0,0-1 0 0 0,-1 0 0 0 0,1 0 0 0 0,-1-1 0 0 0,1 1 0 0 0,0-1 0 0 0,0 1-1 0 0,0-1 1 0 0,0 0 0 0 0,-4-3 0 0 0,-9-9-4 0 0,1 0 0 0 0,0 0 1 0 0,1-2-1 0 0,1 1 0 0 0,0-2 0 0 0,1 0 0 0 0,1 0 0 0 0,1-1 0 0 0,0-1 0 0 0,1 1 0 0 0,-11-36 1 0 0,9 16-32 0 0,2 0 0 0 0,1 0 1 0 0,2-1-1 0 0,2 0 0 0 0,0-51 1 0 0,3 76 14 0 0,1-1 1 0 0,1 1 0 0 0,0 0 0 0 0,1 0 0 0 0,1 0 0 0 0,0 0 0 0 0,7-22 0 0 0,-8 34 5 0 0,-1 0 0 0 0,0 0 0 0 0,1 0 0 0 0,0 0 1 0 0,-1 0-1 0 0,1 0 0 0 0,0 0 0 0 0,0 0 0 0 0,0 1 0 0 0,0-1 1 0 0,0 1-1 0 0,0-1 0 0 0,0 1 0 0 0,1 0 0 0 0,-1 0 0 0 0,0 0 1 0 0,1 0-1 0 0,-1 1 0 0 0,1-1 0 0 0,-1 0 0 0 0,1 1 0 0 0,-1 0 1 0 0,1 0-1 0 0,0 0 0 0 0,-1 0 0 0 0,1 0 0 0 0,-1 0 0 0 0,5 1 1 0 0,7 2-32 0 0,0 1 0 0 0,0 0 1 0 0,26 11-1 0 0,-19-7-52 0 0,139 55-3940 0 0,-141-59 1666 0 0,-13-4 973 0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36:32.833"/>
    </inkml:context>
    <inkml:brush xml:id="br0">
      <inkml:brushProperty name="width" value="0.1" units="cm"/>
      <inkml:brushProperty name="height" value="0.1" units="cm"/>
      <inkml:brushProperty name="color" value="#FFC114"/>
    </inkml:brush>
  </inkml:definitions>
  <inkml:trace contextRef="#ctx0" brushRef="#br0">119 4 10289 0 0,'-1'-3'378'0'0,"2"5"164"0"0,-3 7 1067 0 0,2-9-1568 0 0,0 0 0 0 0,0 0 0 0 0,0 0 0 0 0,-1 1 0 0 0,1-1 0 0 0,0 0 0 0 0,0 0 0 0 0,0 0 0 0 0,0 0 0 0 0,0 0 0 0 0,0 0 0 0 0,0 0 0 0 0,0 0 0 0 0,0 1 0 0 0,0-1 0 0 0,0 0 0 0 0,0 0 0 0 0,0 0 0 0 0,0 0 0 0 0,-1 0 0 0 0,1 0 0 0 0,0 1 0 0 0,0-1 0 0 0,0 0 0 0 0,0 0 0 0 0,0 0 0 0 0,1 0 0 0 0,-1 0 0 0 0,0 1 0 0 0,0-1 0 0 0,0 0 0 0 0,0 0 0 0 0,0 0 0 0 0,0 0 0 0 0,0 0 0 0 0,0 0 0 0 0,0 0 0 0 0,0 1 0 0 0,0-1 0 0 0,0 0 0 0 0,0 0 0 0 0,0 0 0 0 0,1 0 0 0 0,-1 0 0 0 0,0 0 0 0 0,10 4 695 0 0,19 1-832 0 0,-17-3 237 0 0,-5-1-116 0 0,-1 1-1 0 0,1-1 0 0 0,0 2 1 0 0,-1-1-1 0 0,1 1 0 0 0,-1 0 1 0 0,0 0-1 0 0,0 1 0 0 0,0 0 1 0 0,-1 0-1 0 0,1 0 1 0 0,-1 1-1 0 0,0 0 0 0 0,0 0 1 0 0,0 0-1 0 0,-1 0 0 0 0,0 1 1 0 0,0 0-1 0 0,0 0 0 0 0,-1 0 1 0 0,0 0-1 0 0,0 0 0 0 0,0 1 1 0 0,-1-1-1 0 0,0 1 0 0 0,1 9 1 0 0,-1-3 6 0 0,0 1 0 0 0,-1-1 0 0 0,0 0 0 0 0,-2 1 0 0 0,1-1 0 0 0,-2 0 0 0 0,0 1 0 0 0,0-1 0 0 0,-1 0 1 0 0,-1 0-1 0 0,0-1 0 0 0,-11 24 0 0 0,5-18-123 0 0,0-1 0 0 0,-2 0 1 0 0,1-1-1 0 0,-2 0 0 0 0,-1 0 1 0 0,-14 12-1 0 0,16-17-375 0 0,0 0 0 0 0,-1-2-1 0 0,0 0 1 0 0,-1 0 0 0 0,1-1 0 0 0,-2-1 0 0 0,1 0 0 0 0,-18 6-1 0 0,-3-4-1163 0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36:33.458"/>
    </inkml:context>
    <inkml:brush xml:id="br0">
      <inkml:brushProperty name="width" value="0.1" units="cm"/>
      <inkml:brushProperty name="height" value="0.1" units="cm"/>
      <inkml:brushProperty name="color" value="#FFC114"/>
    </inkml:brush>
  </inkml:definitions>
  <inkml:trace contextRef="#ctx0" brushRef="#br0">177 10 7841 0 0,'-2'-4'441'0'0,"5"-1"22"0"0,-8 17 3531 0 0,-6 8-3789 0 0,-9 7 199 0 0,1 2 0 0 0,1 0 0 0 0,1 2-1 0 0,2 0 1 0 0,2 0 0 0 0,0 1 0 0 0,2 1 0 0 0,-11 54 0 0 0,22-85-394 0 0,-5 25 128 0 0,1-1 1 0 0,1 1-1 0 0,2 37 0 0 0,1-56-124 0 0,1 0 0 0 0,0 0 0 0 0,1 0 0 0 0,-1 0 0 0 0,2 0 0 0 0,-1 0 1 0 0,1-1-1 0 0,0 1 0 0 0,1-1 0 0 0,0 0 0 0 0,0 0 0 0 0,0 0 0 0 0,1 0 0 0 0,0-1 0 0 0,9 10 0 0 0,-6-10-94 0 0,0 1-1 0 0,0-2 1 0 0,1 1 0 0 0,0-1-1 0 0,0 0 1 0 0,0-1 0 0 0,0 0-1 0 0,1 0 1 0 0,17 4 0 0 0,3-2-1002 0 0,61 5 1 0 0,-26-8-467 0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50.364"/>
    </inkml:context>
    <inkml:brush xml:id="br0">
      <inkml:brushProperty name="width" value="0.1" units="cm"/>
      <inkml:brushProperty name="height" value="0.1" units="cm"/>
      <inkml:brushProperty name="color" value="#FFC114"/>
    </inkml:brush>
  </inkml:definitions>
  <inkml:trace contextRef="#ctx0" brushRef="#br0">26 52 5941 0 0,'-12'-18'274'0'0,"0"-1"691"0"0,12 18-890 0 0,-1 1-1 0 0,1 0 0 0 0,0-1 1 0 0,0 1-1 0 0,0 0 0 0 0,0-1 0 0 0,-1 1 1 0 0,1 0-1 0 0,0-1 0 0 0,0 1 1 0 0,0 0-1 0 0,0-1 0 0 0,0 1 1 0 0,0 0-1 0 0,0-1 0 0 0,0 1 1 0 0,0-1-1 0 0,0 1 0 0 0,0 0 1 0 0,0-1-1 0 0,1 1 0 0 0,-1 0 1 0 0,0-1-1 0 0,0 1 0 0 0,0 0 1 0 0,0-1-1 0 0,1 1 0 0 0,-1 0 1 0 0,0-1-1 0 0,0 1 0 0 0,0 0 1 0 0,1 0-1 0 0,-1-1 0 0 0,0 1 1 0 0,1 0-1 0 0,-1 0 0 0 0,0-1 1 0 0,1 1-1 0 0,0 0-11 0 0,1-1 1 0 0,-1 1-1 0 0,1 0 1 0 0,-1 0-1 0 0,1-1 1 0 0,-1 1-1 0 0,0 0 1 0 0,1 0-1 0 0,-1 1 1 0 0,1-1-1 0 0,-1 0 1 0 0,1 0 0 0 0,-1 1-1 0 0,0-1 1 0 0,1 1-1 0 0,-1-1 1 0 0,0 1-1 0 0,1 0 1 0 0,-1-1-1 0 0,0 1 1 0 0,0 0-1 0 0,0 0 1 0 0,0 0-1 0 0,0 0 1 0 0,0 0-1 0 0,0 0 1 0 0,0 0-1 0 0,0 0 1 0 0,0 0-1 0 0,0 1 1 0 0,0 1-1 0 0,6 7 138 0 0,-1 1 0 0 0,9 20 0 0 0,-9-18 82 0 0,4 9-25 0 0,-2 1 0 0 0,0 0-1 0 0,-1 0 1 0 0,-2 1 0 0 0,4 33 0 0 0,2 125 716 0 0,-9-140-781 0 0,10 222 673 0 0,3 179-552 0 0,-16-421-263 0 0,-1 0 0 0 0,-9 38 0 0 0,4-23 53 0 0,7-37-104 0 0,0 1 1 0 0,0-1 0 0 0,-1 0-1 0 0,1 1 1 0 0,0-1 0 0 0,0 1-1 0 0,0-1 1 0 0,0 1-1 0 0,0-1 1 0 0,0 1 0 0 0,0-1-1 0 0,0 1 1 0 0,0-1 0 0 0,0 1-1 0 0,0-1 1 0 0,0 1 0 0 0,0-1-1 0 0,0 1 1 0 0,1-1 0 0 0,-1 1-1 0 0,0-1 1 0 0,0 1 0 0 0,1-1-1 0 0,-1 1 1 0 0,0-1 0 0 0,0 0-1 0 0,1 1 1 0 0,-1-1 0 0 0,0 0-1 0 0,1 1 1 0 0,-1-1 0 0 0,1 0-1 0 0,-1 1 1 0 0,0-1 0 0 0,1 0-1 0 0,0 1 1 0 0,5 4-280 0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50.707"/>
    </inkml:context>
    <inkml:brush xml:id="br0">
      <inkml:brushProperty name="width" value="0.1" units="cm"/>
      <inkml:brushProperty name="height" value="0.1" units="cm"/>
      <inkml:brushProperty name="color" value="#FFC114"/>
    </inkml:brush>
  </inkml:definitions>
  <inkml:trace contextRef="#ctx0" brushRef="#br0">25 6 6909 0 0,'-10'-5'27'0'0,"6"4"390"0"0,-2 8 397 0 0,2-2-398 0 0,5-5-316 0 0,0-1 1 0 0,0 0-1 0 0,0 1 0 0 0,0-1 1 0 0,1 1-1 0 0,-1-1 1 0 0,0 1-1 0 0,1-1 0 0 0,-1 1 1 0 0,0 0-1 0 0,1 0 1 0 0,-1 0-1 0 0,0 0 0 0 0,1 0 1 0 0,-1 0-1 0 0,3 0 1 0 0,31 5 291 0 0,-17-2-133 0 0,105 11 439 0 0,239 22-143 0 0,1541 66 1636 0 0,-1781-96-2018 0 0,656 11 1150 0 0,-744-17-1214 0 0,-10 0 88 0 0,0-1 1 0 0,0 0 0 0 0,0-2 0 0 0,37-9-1 0 0,-60 11-171 0 0,0 1 0 0 0,0 0 0 0 0,0 0 0 0 0,0-1 0 0 0,0 1 0 0 0,0-1 0 0 0,0 1 0 0 0,0-1 0 0 0,0 1 0 0 0,0-1 0 0 0,0 1 0 0 0,-1-1 0 0 0,1 0 0 0 0,0 0 0 0 0,0 1 0 0 0,0-1 0 0 0,-1 0 0 0 0,1 0 0 0 0,-1 0 0 0 0,1 0 0 0 0,0 0 0 0 0,-1 0 0 0 0,0 0 0 0 0,1-1 0 0 0,-1 1-21 0 0,0-1 1 0 0,0 1-1 0 0,-1 0 0 0 0,1 0 1 0 0,0-1-1 0 0,-1 1 0 0 0,1 0 0 0 0,-1 0 1 0 0,0-1-1 0 0,1 1 0 0 0,-1 0 1 0 0,0 0-1 0 0,0 0 0 0 0,0 0 1 0 0,0 0-1 0 0,0 0 0 0 0,0 0 1 0 0,0 1-1 0 0,0-1 0 0 0,0 0 1 0 0,0 0-1 0 0,-1 0 0 0 0,-10-5-361 0 0,0-1-1 0 0,-1 2 1 0 0,1 0-1 0 0,-1 0 0 0 0,-26-4 1 0 0,4-1-446 0 0,-113-25-2436 0 0,19 5 352 0 0,78 18 1614 0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51.403"/>
    </inkml:context>
    <inkml:brush xml:id="br0">
      <inkml:brushProperty name="width" value="0.1" units="cm"/>
      <inkml:brushProperty name="height" value="0.1" units="cm"/>
      <inkml:brushProperty name="color" value="#FFC114"/>
    </inkml:brush>
  </inkml:definitions>
  <inkml:trace contextRef="#ctx0" brushRef="#br0">28 44 6533 0 0,'-27'-3'740'0'0,"50"4"86"0"0,246-5-529 0 0,-75 0-50 0 0,843 13 862 0 0,1 33 90 0 0,-584-10-554 0 0,508 24 677 0 0,-667-56-1022 0 0,-227-4-92 0 0,0-3-1 0 0,86-20 1 0 0,-145 25-145 0 0,-1 0 0 0 0,0-1 0 0 0,0 0 0 0 0,1 0 0 0 0,-2-1 0 0 0,1 0 0 0 0,8-6 0 0 0,-14 9-44 0 0,-1 0 0 0 0,1-1 0 0 0,-1 1 0 0 0,1 0 0 0 0,-1-1 1 0 0,1 1-1 0 0,-1-1 0 0 0,0 1 0 0 0,0-1 0 0 0,0 0 1 0 0,0 1-1 0 0,0-1 0 0 0,0 0 0 0 0,0 0 0 0 0,0 0 0 0 0,-1 0 1 0 0,1 1-1 0 0,-1-1 0 0 0,0 0 0 0 0,1 0 0 0 0,-1 0 0 0 0,0 0 1 0 0,0 0-1 0 0,0 0 0 0 0,0 0 0 0 0,-1 0 0 0 0,1 0 0 0 0,0 0 1 0 0,-1 0-1 0 0,0 0 0 0 0,1 0 0 0 0,-1 0 0 0 0,0 0 1 0 0,0 1-1 0 0,0-1 0 0 0,-2-2 0 0 0,-20-24-15 0 0,23 27-8 0 0,0 0 0 0 0,-1 1 0 0 0,1-1 0 0 0,-1 1 1 0 0,1-1-1 0 0,-1 1 0 0 0,1-1 0 0 0,-1 1 0 0 0,1 0 1 0 0,-1-1-1 0 0,1 1 0 0 0,-1 0 0 0 0,0-1 0 0 0,1 1 1 0 0,-1 0-1 0 0,0 0 0 0 0,1-1 0 0 0,-1 1 0 0 0,0 0 1 0 0,1 0-1 0 0,-1 0 0 0 0,0 0 0 0 0,1 0 1 0 0,-1 0-1 0 0,0 0 0 0 0,1 0 0 0 0,-1 0 0 0 0,0 0 1 0 0,1 1-1 0 0,-1-1 0 0 0,0 0 0 0 0,1 0 0 0 0,-1 1 1 0 0,1-1-1 0 0,-1 0 0 0 0,0 1 0 0 0,1-1 0 0 0,-1 0 1 0 0,1 1-1 0 0,-1-1 0 0 0,1 1 0 0 0,-1-1 0 0 0,1 1 1 0 0,-1-1-1 0 0,1 1 0 0 0,0-1 0 0 0,-1 2 0 0 0,-1 2-14 0 0,0 0-1 0 0,1 0 0 0 0,0 0 1 0 0,0 1-1 0 0,0-1 0 0 0,0 1 1 0 0,0-1-1 0 0,1 1 0 0 0,0 5 0 0 0,5 44 77 0 0,-1-19-64 0 0,-3 52 296 0 0,-4-1 0 0 0,-21 127 0 0 0,4-54 218 0 0,-36 716 798 0 0,55-821-1411 0 0,-2 0 0 0 0,-2-1 1 0 0,-18 73-1 0 0,23-124-168 0 0,-1 0 1 0 0,0-1-1 0 0,1 1 0 0 0,-1 0 1 0 0,0 0-1 0 0,0 0 1 0 0,0 0-1 0 0,-1-1 0 0 0,-1 4 1 0 0,0-1-1270 0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52.208"/>
    </inkml:context>
    <inkml:brush xml:id="br0">
      <inkml:brushProperty name="width" value="0.1" units="cm"/>
      <inkml:brushProperty name="height" value="0.1" units="cm"/>
      <inkml:brushProperty name="color" value="#FFC114"/>
    </inkml:brush>
  </inkml:definitions>
  <inkml:trace contextRef="#ctx0" brushRef="#br0">32 155 6973 0 0,'-17'-76'374'0'0,"10"48"172"0"0,5 24-337 0 0,1 0 1 0 0,0 0 0 0 0,0 0 0 0 0,0 0 0 0 0,1 0 0 0 0,-1 0 0 0 0,1-1-1 0 0,0 1 1 0 0,0 0 0 0 0,1-6 0 0 0,2 109 2470 0 0,20 466-1110 0 0,-12-371-1454 0 0,-2-243 57 0 0,-3 27-124 0 0,1-15-45 0 0,1 1-1 0 0,3-1 0 0 0,1 1 1 0 0,1 1-1 0 0,2 0 0 0 0,32-53 1 0 0,-42 81 8 0 0,21-29 72 0 0,-25 35-75 0 0,0 0 0 0 0,0 0 1 0 0,1 0-1 0 0,-1-1 0 0 0,0 1 0 0 0,0 0 0 0 0,1 0 0 0 0,-1 1 0 0 0,0-1 1 0 0,1 0-1 0 0,-1 0 0 0 0,1 1 0 0 0,-1-1 0 0 0,1 1 0 0 0,0-1 0 0 0,-1 1 1 0 0,1 0-1 0 0,-1-1 0 0 0,1 1 0 0 0,0 0 0 0 0,-1 0 0 0 0,3 1 0 0 0,-2 0 7 0 0,1 0-1 0 0,-1 0 1 0 0,0 0 0 0 0,0 1-1 0 0,0-1 1 0 0,0 1-1 0 0,-1 0 1 0 0,1 0-1 0 0,0-1 1 0 0,-1 1-1 0 0,1 0 1 0 0,-1 0-1 0 0,0 0 1 0 0,2 4-1 0 0,16 36 132 0 0,-17-37-120 0 0,13 39 133 0 0,-3 1 0 0 0,-1 0 0 0 0,5 48-1 0 0,17 72-105 0 0,-31-157-346 0 0,1-1 0 0 0,-1 0-1 0 0,1 0 1 0 0,0 0-1 0 0,1 0 1 0 0,0-1-1 0 0,0 1 1 0 0,0-1-1 0 0,1 0 1 0 0,8 8 0 0 0,-13-14 202 0 0,0 1 1 0 0,1-1-1 0 0,-1 0 1 0 0,0 0-1 0 0,1 1 1 0 0,-1-1-1 0 0,1 0 1 0 0,-1 0 0 0 0,0 0-1 0 0,1 0 1 0 0,-1 0-1 0 0,1 1 1 0 0,-1-1-1 0 0,0 0 1 0 0,1 0 0 0 0,-1 0-1 0 0,1 0 1 0 0,-1 0-1 0 0,1 0 1 0 0,-1-1-1 0 0,1 1 1 0 0,-1 0-1 0 0,0 0 1 0 0,1 0 0 0 0,-1 0-1 0 0,1 0 1 0 0,-1-1-1 0 0,1 1 1 0 0,-1 0 8 0 0,7-4-1530 0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53.066"/>
    </inkml:context>
    <inkml:brush xml:id="br0">
      <inkml:brushProperty name="width" value="0.1" units="cm"/>
      <inkml:brushProperty name="height" value="0.1" units="cm"/>
      <inkml:brushProperty name="color" value="#FFC114"/>
    </inkml:brush>
  </inkml:definitions>
  <inkml:trace contextRef="#ctx0" brushRef="#br0">52 45 9569 0 0,'-3'-17'281'0'0,"3"15"-184"0"0,0 1 1 0 0,0-1-1 0 0,0 0 1 0 0,0 1-1 0 0,0-1 1 0 0,-1 0-1 0 0,1 1 1 0 0,-1-1-1 0 0,1 1 1 0 0,-1-1-1 0 0,1 0 1 0 0,-1 1-1 0 0,0-1 1 0 0,0 1-1 0 0,-1-2 1 0 0,4 29 1489 0 0,46 215 237 0 0,-38-175-1582 0 0,2 113-1 0 0,-15-45-1135 0 0,-3-45-3317 0 0,3-70 814 0 0,2-19 3294 0 0,1-1 0 0 0,0 1 0 0 0,-1 0 0 0 0,1 0 0 0 0,-1-1 1 0 0,1 1-1 0 0,0 0 0 0 0,-1-1 0 0 0,1 1 0 0 0,-1 0 0 0 0,1-1 0 0 0,0 1 0 0 0,0 0 1 0 0,-1-1-1 0 0,1 1 0 0 0,0-1 0 0 0,0 1 0 0 0,-1-1 0 0 0,1 1 0 0 0,0-1 0 0 0,0 1 1 0 0,0-1-1 0 0,0 1 0 0 0,0 0 0 0 0,0-2 0 0 0,-7-18-552 0 0,0 1 0 0 0,-5-40 1 0 0,-2-2 847 0 0,-40-110 4949 0 0,54 170-5092 0 0,0 1-1 0 0,0 0 1 0 0,1-1-1 0 0,-1 1 1 0 0,0 0-1 0 0,0-1 1 0 0,0 1-1 0 0,0 0 1 0 0,0-1 0 0 0,0 1-1 0 0,1 0 1 0 0,-1-1-1 0 0,0 1 1 0 0,0 0-1 0 0,0 0 1 0 0,1-1-1 0 0,-1 1 1 0 0,0 0 0 0 0,1 0-1 0 0,-1-1 1 0 0,0 1-1 0 0,0 0 1 0 0,1 0-1 0 0,-1 0 1 0 0,0-1-1 0 0,1 1 1 0 0,-1 0 0 0 0,0 0-1 0 0,1 0 1 0 0,-1 0-1 0 0,0 0 1 0 0,1 0-1 0 0,-1 0 1 0 0,0 0-1 0 0,1 0 1 0 0,-1 0 0 0 0,1 0-1 0 0,21-1 252 0 0,-14 1-175 0 0,136 0 89 0 0,-107 3-197 0 0,0-3 0 0 0,1 0 0 0 0,44-8 1 0 0,-78 7 17 0 0,1 0 1 0 0,-1 0 0 0 0,1-1 0 0 0,-1 1 0 0 0,0-1 0 0 0,8-5 1378 0 0,-10 3-1147 0 0,3-4-206 0 0,-5 8-51 0 0,0-1 0 0 0,0 1 0 0 0,0 0 0 0 0,0 0-1 0 0,0 0 1 0 0,0 0 0 0 0,0-1 0 0 0,0 1 0 0 0,0 0 0 0 0,1 0-1 0 0,-1 0 1 0 0,0-1 0 0 0,0 1 0 0 0,0 0 0 0 0,0 0 0 0 0,0 0-1 0 0,0 0 1 0 0,0 0 0 0 0,1-1 0 0 0,-1 1 0 0 0,0 0-1 0 0,0 0 1 0 0,0 0 0 0 0,0 0 0 0 0,0 0 0 0 0,1 0 0 0 0,-1 0-1 0 0,0 0 1 0 0,0-1 0 0 0,0 1 0 0 0,0 0 0 0 0,1 0 0 0 0,-1 0-1 0 0,0 0 1 0 0,0 0 0 0 0,0 0 0 0 0,1 0 0 0 0,-1 0 0 0 0,0 0-1 0 0,0 0 1 0 0,0 0 0 0 0,1 0 0 0 0,-1 0 0 0 0,0 0-1 0 0,0 1 1 0 0,0-1 0 0 0,0 0 0 0 0,1 0 0 0 0,-1 0 0 0 0,0 0-1 0 0,0 0 1 0 0,0 0 0 0 0,0 0 0 0 0,1 0 0 0 0,-1 1 0 0 0,0-1-1 0 0,0 0 1 0 0,0 0 0 0 0,0 0 0 0 0,0 0 0 0 0,0 0 0 0 0,0 1-1 0 0,1-1 1 0 0,34 140 73 0 0,-29-111-76 0 0,-2 1 0 0 0,1 36 0 0 0,-1-11-3 0 0,-6-26-14 0 0,3-58 14 0 0,1 0 0 0 0,2 0 0 0 0,10-38 0 0 0,30-87 30 0 0,-26 98-37 0 0,-17 45 1 0 0,0 11 1 0 0,-1 0 0 0 0,0 0 0 0 0,0 0 0 0 0,0 0 0 0 0,0 0 0 0 0,0-1 0 0 0,0 1 0 0 0,0 0 0 0 0,0 0 0 0 0,0 0 0 0 0,0 0 0 0 0,1 0 0 0 0,-1 0 0 0 0,0 0 0 0 0,0 0 0 0 0,0 0 0 0 0,0 0 0 0 0,0 0 0 0 0,0 0 0 0 0,0 0 0 0 0,1 0 1 0 0,-1 0-1 0 0,0 0 0 0 0,0 0 0 0 0,0 0 0 0 0,0 0 0 0 0,0 0 0 0 0,0 0 0 0 0,0 0 0 0 0,0 0 0 0 0,1 0 0 0 0,-1 0 0 0 0,0 0 0 0 0,0 0 0 0 0,0 0 0 0 0,0 0 0 0 0,0 0 0 0 0,0 1 0 0 0,0-1 0 0 0,0 0 0 0 0,0 0 0 0 0,1 0 0 0 0,-1 0 0 0 0,0 0 0 0 0,0 0 0 0 0,0 0 0 0 0,0 0 0 0 0,0 0 0 0 0,0 1 0 0 0,0-1 0 0 0,0 0 0 0 0,0 0 0 0 0,0 0 0 0 0,0 0 0 0 0,0 0 0 0 0,8 21 5 0 0,21 87 23 0 0,-27-102-21 0 0,0 1 1 0 0,-1-1-1 0 0,0 1 1 0 0,0-1 0 0 0,-1 1-1 0 0,1 0 1 0 0,-2 12 0 0 0,0 1 29 0 0,1-7-24 0 0,0-3 1 0 0,0 0 0 0 0,1 0 0 0 0,0 0 0 0 0,0 0 0 0 0,1 0 0 0 0,1 0 0 0 0,0 0 1 0 0,4 9-1 0 0,-7-18 50 0 0,5-4-6 0 0,2 0-52 0 0,28-22-67 0 0,-33 23 59 0 0,62-47-35 0 0,-52 40 28 0 0,0 1-1 0 0,1 0 1 0 0,0 1 0 0 0,18-7 0 0 0,-30 14 8 0 0,0 0 0 0 0,1-1 1 0 0,-1 1-1 0 0,0 0 1 0 0,1-1-1 0 0,-1 1 1 0 0,0 0-1 0 0,1 0 1 0 0,-1 0-1 0 0,0 0 1 0 0,1 0-1 0 0,-1 1 1 0 0,0-1-1 0 0,1 0 1 0 0,-1 1-1 0 0,0-1 1 0 0,0 1-1 0 0,1-1 1 0 0,-1 1-1 0 0,0-1 1 0 0,0 1-1 0 0,0 0 0 0 0,0 0 1 0 0,0-1-1 0 0,0 1 1 0 0,0 0-1 0 0,0 0 1 0 0,0 0-1 0 0,0 0 1 0 0,1 2-1 0 0,0 1 0 0 0,0-1 0 0 0,0 1-1 0 0,-1 0 1 0 0,1 0 0 0 0,-1-1 0 0 0,1 8-1 0 0,0 6-73 0 0,0-1-1 0 0,-2 1 1 0 0,0 0-1 0 0,-1 0 1 0 0,0 0-1 0 0,-6 20 1 0 0,5-22-288 0 0,-2-1-187 0 0,4-14 440 0 0,-1 1 0 0 0,1 0 0 0 0,0 0 0 0 0,-1 0 0 0 0,1-1 0 0 0,0 1 1 0 0,0 0-1 0 0,-1 0 0 0 0,1 0 0 0 0,0 0 0 0 0,0 0 0 0 0,0 0 0 0 0,0 0 0 0 0,0 0 0 0 0,0-1 0 0 0,1 1 1 0 0,-1 0-1 0 0,0 0 0 0 0,0 0 0 0 0,0 0 0 0 0,1 0 0 0 0,-1-1 0 0 0,1 1 0 0 0,-1 0 0 0 0,1 0 0 0 0,-1 0 0 0 0,1-1 1 0 0,-1 1-1 0 0,2 1 0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36.983"/>
    </inkml:context>
    <inkml:brush xml:id="br0">
      <inkml:brushProperty name="width" value="0.1" units="cm"/>
      <inkml:brushProperty name="height" value="0.1" units="cm"/>
      <inkml:brushProperty name="color" value="#E71224"/>
    </inkml:brush>
  </inkml:definitions>
  <inkml:trace contextRef="#ctx0" brushRef="#br0">38 162 6881 0 0,'-6'-2'-51'0'0,"4"2"63"0"0,1 0-1 0 0,-1-1 1 0 0,0 1-1 0 0,1-1 0 0 0,-1 0 1 0 0,0 1-1 0 0,1-1 1 0 0,-1 0-1 0 0,1 0 1 0 0,-1 0-1 0 0,1 0 1 0 0,0 0-1 0 0,-2-2 1 0 0,-6-1 611 0 0,18 5 106 0 0,13-4-420 0 0,0-1 1 0 0,39-12-1 0 0,-4 0 16 0 0,13 3 434 0 0,105-7 1 0 0,75 11 625 0 0,-146 7-897 0 0,28 0 28 0 0,142-9 624 0 0,-271 11-1114 0 0,2 0 37 0 0,0 0 0 0 0,-1-1 0 0 0,1 1-1 0 0,-1-1 1 0 0,1 0 0 0 0,0-1 0 0 0,-1 1 0 0 0,0-1 0 0 0,1 0 0 0 0,5-3-1 0 0,-10 5-50 0 0,1-1 0 0 0,-1 1-1 0 0,0 0 1 0 0,0 0 0 0 0,1-1-1 0 0,-1 1 1 0 0,0 0 0 0 0,0-1-1 0 0,1 1 1 0 0,-1 0 0 0 0,0-1-1 0 0,0 1 1 0 0,0 0 0 0 0,1-1-1 0 0,-1 1 1 0 0,0 0 0 0 0,0-1-1 0 0,0 1 1 0 0,0-1 0 0 0,0 1-1 0 0,0 0 1 0 0,0-1 0 0 0,0 1-1 0 0,0-1 1 0 0,0 1 0 0 0,0 0-1 0 0,0-1 1 0 0,0 1 0 0 0,0-1-1 0 0,0 1 1 0 0,-1 0 0 0 0,1-1-1 0 0,0 1 1 0 0,0 0-1 0 0,0-1 1 0 0,-1 1 0 0 0,1 0-1 0 0,0-1 1 0 0,0 1 0 0 0,-1 0-1 0 0,1-1 1 0 0,0 1 0 0 0,-1 0-1 0 0,1 0 1 0 0,0-1 0 0 0,-1 1-1 0 0,1 0 1 0 0,0 0 0 0 0,-1 0-1 0 0,1 0 1 0 0,0-1 0 0 0,-1 1-1 0 0,1 0 1 0 0,-1 0 0 0 0,1 0-1 0 0,-22-8 49 0 0,-3 4-598 0 0,1 1 0 0 0,-48 1-1 0 0,68 2 408 0 0,-64 8-4074 0 0,61-7 2739 0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53.473"/>
    </inkml:context>
    <inkml:brush xml:id="br0">
      <inkml:brushProperty name="width" value="0.1" units="cm"/>
      <inkml:brushProperty name="height" value="0.1" units="cm"/>
      <inkml:brushProperty name="color" value="#FFC114"/>
    </inkml:brush>
  </inkml:definitions>
  <inkml:trace contextRef="#ctx0" brushRef="#br0">272 148 6249 0 0,'3'-21'331'0'0,"-2"16"-227"0"0,0-1-1 0 0,0 0 1 0 0,0 0-1 0 0,-1 1 1 0 0,0-1-1 0 0,-1-11 1 0 0,1 17-74 0 0,-1-1 0 0 0,1 0 0 0 0,0 0 0 0 0,0 1 0 0 0,-1-1 1 0 0,1 0-1 0 0,-1 1 0 0 0,1-1 0 0 0,0 0 0 0 0,-1 1 0 0 0,1-1 0 0 0,-1 1 1 0 0,0-1-1 0 0,1 0 0 0 0,-1 1 0 0 0,1-1 0 0 0,-1 1 0 0 0,0 0 1 0 0,1-1-1 0 0,-1 1 0 0 0,0 0 0 0 0,0-1 0 0 0,1 1 0 0 0,-1 0 0 0 0,-1-1 1 0 0,0 1-14 0 0,0 0 0 0 0,0 0 1 0 0,0 1-1 0 0,0-1 0 0 0,0 0 1 0 0,0 1-1 0 0,1-1 0 0 0,-1 1 1 0 0,0-1-1 0 0,-2 2 0 0 0,-4 2-8 0 0,0 1-1 0 0,1 0 1 0 0,-10 7-1 0 0,11-7 92 0 0,0 0-1 0 0,0 0 0 0 0,1 0 1 0 0,-1 1-1 0 0,1 0 0 0 0,1 0 1 0 0,-1 0-1 0 0,1 1 0 0 0,0-1 1 0 0,0 1-1 0 0,1 0 0 0 0,0 0 1 0 0,0 0-1 0 0,1 1 0 0 0,0-1 0 0 0,0 1 1 0 0,1-1-1 0 0,0 1 0 0 0,0-1 1 0 0,1 1-1 0 0,0 0 0 0 0,0-1 1 0 0,0 1-1 0 0,1 0 0 0 0,2 7 1 0 0,2 8 374 0 0,0 0 1 0 0,17 43 0 0 0,-18-56-404 0 0,2 1 1 0 0,0-1-1 0 0,0 1 1 0 0,1-1-1 0 0,0-1 0 0 0,0 0 1 0 0,16 15-1 0 0,-16-18-58 0 0,-1 0 0 0 0,1 1 0 0 0,-1 0 0 0 0,0 0 0 0 0,-1 1 0 0 0,0 0 0 0 0,0 0 0 0 0,5 12 0 0 0,-9-17-16 0 0,0 0 0 0 0,0 0 0 0 0,-1 0 1 0 0,1 0-1 0 0,-1 1 0 0 0,1-1 0 0 0,-1 0 0 0 0,0 0 1 0 0,0 0-1 0 0,-1 1 0 0 0,1-1 0 0 0,-1 0 0 0 0,1 0 1 0 0,-1 0-1 0 0,0 0 0 0 0,0 0 0 0 0,-1 0 0 0 0,1 0 0 0 0,0 0 1 0 0,-1 0-1 0 0,0 0 0 0 0,0-1 0 0 0,0 1 0 0 0,0-1 1 0 0,0 1-1 0 0,0-1 0 0 0,-5 4 0 0 0,2-2-152 0 0,-1 0-1 0 0,0 0 1 0 0,0-1-1 0 0,0 1 1 0 0,0-1-1 0 0,0 0 1 0 0,-1-1-1 0 0,1 0 1 0 0,-1 0-1 0 0,0 0 1 0 0,0-1-1 0 0,0 0 1 0 0,1 0-1 0 0,-1 0 1 0 0,0-1-1 0 0,0 0 1 0 0,0-1-1 0 0,-11-1 1 0 0,12 1-41 0 0,-1-1 1 0 0,1 1 0 0 0,0-1-1 0 0,0 0 1 0 0,0-1 0 0 0,1 0 0 0 0,-1 1-1 0 0,0-2 1 0 0,1 1 0 0 0,0-1 0 0 0,0 0-1 0 0,0 0 1 0 0,0 0 0 0 0,1 0-1 0 0,-1-1 1 0 0,1 0 0 0 0,0 0 0 0 0,1 0-1 0 0,-1 0 1 0 0,-2-7 0 0 0,3 5 39 0 0,0 0 0 0 0,0-1 0 0 0,1 1 0 0 0,0-1 0 0 0,1 1 0 0 0,-1-1 0 0 0,1 1 0 0 0,1-1 0 0 0,0 0 0 0 0,1-12 0 0 0,0 9 73 0 0,2 0-1 0 0,0 0 0 0 0,0 0 0 0 0,1 1 1 0 0,0-1-1 0 0,9-16 0 0 0,8-9 370 0 0,1 1-1 0 0,2 2 1 0 0,1 0 0 0 0,2 1-1 0 0,1 2 1 0 0,1 1-1 0 0,2 1 1 0 0,0 1-1 0 0,70-43 1 0 0,-80 58-111 0 0,0 1-1 0 0,27-10 1 0 0,-38 18-80 0 0,-1 0 0 0 0,1 0 0 0 0,0 1 0 0 0,0 0 1 0 0,0 1-1 0 0,0 0 0 0 0,0 0 0 0 0,10 1 0 0 0,-18 0-121 0 0,-1 1-1 0 0,1-1 1 0 0,-1 0-1 0 0,1 1 1 0 0,-1-1-1 0 0,0 1 1 0 0,1-1-1 0 0,-1 1 1 0 0,0 0-1 0 0,1-1 1 0 0,-1 1-1 0 0,0 0 1 0 0,0 0-1 0 0,0 0 1 0 0,0 0-1 0 0,0 0 1 0 0,0 0-1 0 0,0 0 1 0 0,0 1-1 0 0,0-1 1 0 0,0 0-1 0 0,0 0 1 0 0,-1 1-1 0 0,1-1 1 0 0,-1 0-1 0 0,1 1 1 0 0,-1-1-1 0 0,1 1 1 0 0,-1-1-1 0 0,0 1 1 0 0,0-1-1 0 0,0 1 1 0 0,0-1-1 0 0,0 1 1 0 0,0-1-1 0 0,0 2 1 0 0,0 10-545 0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54.048"/>
    </inkml:context>
    <inkml:brush xml:id="br0">
      <inkml:brushProperty name="width" value="0.1" units="cm"/>
      <inkml:brushProperty name="height" value="0.1" units="cm"/>
      <inkml:brushProperty name="color" value="#FFC114"/>
    </inkml:brush>
  </inkml:definitions>
  <inkml:trace contextRef="#ctx0" brushRef="#br0">39 648 8265 0 0,'-1'2'145'0'0,"0"1"1"0"0,0 0 0 0 0,0-1 0 0 0,0 1-1 0 0,0 0 1 0 0,1 0 0 0 0,-1 0-1 0 0,1-1 1 0 0,0 6 0 0 0,-4 38 247 0 0,-9 68 272 0 0,-1 2-78 0 0,13-98-547 0 0,1-1 0 0 0,1 1 0 0 0,0 0 0 0 0,6 25-1 0 0,-8-70-32 0 0,3-44-1 0 0,0 33-15 0 0,61-694 749 0 0,-60 709-677 0 0,-1-5 73 0 0,2 0 0 0 0,1-1 0 0 0,15-44 0 0 0,-20 72-134 0 0,0 0 1 0 0,1 0 0 0 0,-1 0 0 0 0,0 0 0 0 0,1 0-1 0 0,-1 0 1 0 0,1 0 0 0 0,-1 0 0 0 0,1 1 0 0 0,-1-1 0 0 0,1 0-1 0 0,-1 0 1 0 0,1 0 0 0 0,0 0 0 0 0,0 1 0 0 0,0-1 0 0 0,-1 0-1 0 0,1 1 1 0 0,0-1 0 0 0,0 1 0 0 0,0-1 0 0 0,0 1-1 0 0,0-1 1 0 0,0 1 0 0 0,0-1 0 0 0,0 1 0 0 0,0 0 0 0 0,0 0-1 0 0,0 0 1 0 0,0-1 0 0 0,0 1 0 0 0,0 0 0 0 0,0 0-1 0 0,0 1 1 0 0,0-1 0 0 0,0 0 0 0 0,0 0 0 0 0,0 0 0 0 0,0 1-1 0 0,0-1 1 0 0,0 0 0 0 0,0 1 0 0 0,0-1 0 0 0,0 1 0 0 0,0-1-1 0 0,0 1 1 0 0,0 0 0 0 0,0-1 0 0 0,1 2 0 0 0,3 2-6 0 0,0 1 0 0 0,-1-1 0 0 0,1 1 0 0 0,-1 0 0 0 0,0 0 0 0 0,6 10 0 0 0,7 16 9 0 0,-1 2 0 0 0,-1 0-1 0 0,-2 0 1 0 0,-2 1 0 0 0,0 1-1 0 0,-3 0 1 0 0,-1 0 0 0 0,-1 1-1 0 0,1 60 1 0 0,-7-82-9 0 0,-1 0 1 0 0,0 0-1 0 0,-1 0 0 0 0,0 0 1 0 0,-1-1-1 0 0,0 1 1 0 0,-10 22-1 0 0,8-27-2 0 0,0 0 1 0 0,0 0-1 0 0,-1 0 0 0 0,0 0 1 0 0,-1-1-1 0 0,0 0 0 0 0,0 0 1 0 0,0-1-1 0 0,-1 0 1 0 0,-16 11-1 0 0,1-4 6 0 0,-27 13-1 0 0,3-2-3 0 0,45-24 8 0 0,0 1 1 0 0,0-1-1 0 0,0 0 1 0 0,1 1-1 0 0,-1-1 1 0 0,0 1-1 0 0,1 0 1 0 0,-1 0-1 0 0,1-1 1 0 0,0 1-1 0 0,-1 0 1 0 0,1 0-1 0 0,0 0 1 0 0,0 0-1 0 0,0 1 0 0 0,1-1 1 0 0,-2 4-1 0 0,1-1 29 0 0,1 0 0 0 0,-1 0 0 0 0,1-1-1 0 0,0 1 1 0 0,1 0 0 0 0,-1 0 0 0 0,3 10-1 0 0,2 2 105 0 0,1 0 0 0 0,0 1 1 0 0,14 22-1 0 0,-4-12-42 0 0,2-1 0 0 0,0 0 1 0 0,2-2-1 0 0,1 0 1 0 0,1-1-1 0 0,44 36 0 0 0,-63-57-103 0 0,-1-1-1 0 0,1 0 1 0 0,0 0-1 0 0,-1 0 0 0 0,1 0 1 0 0,0-1-1 0 0,0 1 1 0 0,1-1-1 0 0,-1 0 0 0 0,0 0 1 0 0,0 0-1 0 0,1 0 1 0 0,5 1-1 0 0,-7-2-192 0 0,1-1 1 0 0,-1 1-1 0 0,0 0 0 0 0,1-1 0 0 0,-1 0 0 0 0,0 1 0 0 0,0-1 1 0 0,1 0-1 0 0,-1 0 0 0 0,0 0 0 0 0,0 0 0 0 0,0-1 1 0 0,0 1-1 0 0,0-1 0 0 0,-1 1 0 0 0,1-1 0 0 0,0 1 1 0 0,-1-1-1 0 0,4-4 0 0 0,3-4-1066 0 0,-2 0-340 0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54.808"/>
    </inkml:context>
    <inkml:brush xml:id="br0">
      <inkml:brushProperty name="width" value="0.1" units="cm"/>
      <inkml:brushProperty name="height" value="0.1" units="cm"/>
      <inkml:brushProperty name="color" value="#FFC114"/>
    </inkml:brush>
  </inkml:definitions>
  <inkml:trace contextRef="#ctx0" brushRef="#br0">26 279 6065 0 0,'-9'-7'490'0'0,"9"7"-448"0"0,0-1 1 0 0,-1 1-1 0 0,1-1 1 0 0,0 1-1 0 0,-1-1 1 0 0,1 1-1 0 0,0-1 1 0 0,-1 1-1 0 0,1 0 1 0 0,-1-1-1 0 0,1 1 1 0 0,-1 0-1 0 0,1-1 0 0 0,-1 1 1 0 0,1 0-1 0 0,-1-1 1 0 0,1 1-1 0 0,-1 0 1 0 0,1 0-1 0 0,-1 0 1 0 0,1 0-1 0 0,-1-1 1 0 0,1 1-1 0 0,-1 0 1 0 0,0 0-1 0 0,1 0 1 0 0,-1 0-1 0 0,1 0 1 0 0,-1 0-1 0 0,1 1 1 0 0,-2-1-1 0 0,27 27 3077 0 0,-16-20-2930 0 0,1-1-1 0 0,-1 0 1 0 0,1 0-1 0 0,1-1 1 0 0,-1-1 0 0 0,1 0-1 0 0,0 0 1 0 0,0-1-1 0 0,17 3 1 0 0,-11-4-191 0 0,0 0-1 0 0,0-1 1 0 0,0-1 0 0 0,1 0-1 0 0,28-6 1 0 0,-41 6-3 0 0,-1-1 1 0 0,0 0-1 0 0,1 0 0 0 0,-1-1 1 0 0,0 1-1 0 0,0-1 0 0 0,0 0 1 0 0,0 0-1 0 0,0-1 0 0 0,0 1 1 0 0,0-1-1 0 0,-1 0 0 0 0,1 1 0 0 0,-1-2 1 0 0,0 1-1 0 0,0 0 0 0 0,4-6 1 0 0,-4 3-13 0 0,0 0 1 0 0,0 1-1 0 0,-1-1 0 0 0,0-1 1 0 0,0 1-1 0 0,0 0 0 0 0,-1 0 1 0 0,0-1-1 0 0,0 1 1 0 0,-1-1-1 0 0,1-6 0 0 0,-2-3-18 0 0,-1 0-1 0 0,0 0 0 0 0,-1 0 0 0 0,0 0 0 0 0,-2 0 0 0 0,0 1 0 0 0,0-1 0 0 0,-2 2 0 0 0,-7-16 0 0 0,12 27 25 0 0,0-1 0 0 0,-1 0 0 0 0,1 1 0 0 0,-1-1 0 0 0,0 1 0 0 0,0 0 0 0 0,0 0 0 0 0,0 0-1 0 0,-1 0 1 0 0,-5-3 0 0 0,7 5 10 0 0,0 0 0 0 0,0 0 1 0 0,0 0-1 0 0,-1 1 0 0 0,1-1 0 0 0,0 1 0 0 0,0-1 0 0 0,0 1 0 0 0,-1 0 1 0 0,1 0-1 0 0,0 0 0 0 0,0 0 0 0 0,-1 0 0 0 0,1 1 0 0 0,0-1 0 0 0,0 1 1 0 0,0-1-1 0 0,-1 1 0 0 0,1 0 0 0 0,0 0 0 0 0,0 0 0 0 0,-3 2 0 0 0,-5 4 53 0 0,1 0 0 0 0,0 0 0 0 0,0 1 0 0 0,0 1 0 0 0,1-1-1 0 0,0 1 1 0 0,1 1 0 0 0,-9 14 0 0 0,4-5 100 0 0,2 0 0 0 0,0 1 1 0 0,-12 36-1 0 0,13-28 74 0 0,2 1 0 0 0,-6 39 0 0 0,11-54-159 0 0,1 0 0 0 0,1 0 0 0 0,0-1 1 0 0,1 1-1 0 0,0 0 0 0 0,1 0 0 0 0,5 16 0 0 0,-6-25-62 0 0,1-1-1 0 0,0 1 0 0 0,0-1 1 0 0,0 0-1 0 0,0 0 0 0 0,1 0 1 0 0,0 0-1 0 0,-1 0 0 0 0,1 0 1 0 0,1-1-1 0 0,-1 1 1 0 0,1-1-1 0 0,6 5 0 0 0,-4-4-119 0 0,1 0-1 0 0,0-1 0 0 0,0 1 1 0 0,0-1-1 0 0,0-1 1 0 0,0 1-1 0 0,1-1 1 0 0,7 1-1 0 0,-3-2-335 0 0,0 1-1 0 0,0-2 1 0 0,0 1 0 0 0,-1-2-1 0 0,1 1 1 0 0,0-2 0 0 0,0 0-1 0 0,0 0 1 0 0,-1-1 0 0 0,22-8-1 0 0,-25 7 207 0 0,0 0 0 0 0,0 0-1 0 0,0-1 1 0 0,-1-1-1 0 0,1 1 1 0 0,-1-1-1 0 0,-1 0 1 0 0,1 0 0 0 0,-1-1-1 0 0,0 0 1 0 0,0 0-1 0 0,-1-1 1 0 0,0 1-1 0 0,0-1 1 0 0,-1 0 0 0 0,0-1-1 0 0,-1 1 1 0 0,5-14-1 0 0,-3 5 554 0 0,-1 1 0 0 0,-1-1 0 0 0,0 0-1 0 0,-1-1 1 0 0,-1 1 0 0 0,-1 0-1 0 0,0 0 1 0 0,-1-1 0 0 0,-1 1 0 0 0,-1 0-1 0 0,0 0 1 0 0,-1 0 0 0 0,-1 1-1 0 0,-9-23 1 0 0,12 37-148 0 0,1-1 0 0 0,0 1 0 0 0,-1 0 0 0 0,1 0 0 0 0,-1 0 0 0 0,1 0 0 0 0,-1 0 0 0 0,-4-3 0 0 0,6 5-144 0 0,0 0 0 0 0,0 0 0 0 0,0-1 0 0 0,0 1 1 0 0,0 0-1 0 0,0 0 0 0 0,0 0 0 0 0,0 0 1 0 0,0 0-1 0 0,-1 0 0 0 0,1 0 0 0 0,0 0 0 0 0,0 0 1 0 0,0 0-1 0 0,0 0 0 0 0,0 0 0 0 0,0-1 0 0 0,0 1 1 0 0,0 0-1 0 0,0 0 0 0 0,0 0 0 0 0,-1 0 1 0 0,1 0-1 0 0,0 0 0 0 0,0 0 0 0 0,0 0 0 0 0,0 0 1 0 0,0 0-1 0 0,0 0 0 0 0,0 0 0 0 0,0 0 0 0 0,-1 0 1 0 0,1 0-1 0 0,0 0 0 0 0,0 0 0 0 0,0 0 0 0 0,0 0 1 0 0,0 0-1 0 0,0 0 0 0 0,0 1 0 0 0,0-1 1 0 0,0 0-1 0 0,-1 0 0 0 0,1 0 0 0 0,0 0 0 0 0,0 0 1 0 0,0 0-1 0 0,0 0 0 0 0,0 0 0 0 0,0 0 0 0 0,0 0 1 0 0,0 0-1 0 0,0 0 0 0 0,0 1 0 0 0,0-1 1 0 0,0 0-1 0 0,0 0 0 0 0,0 0 0 0 0,0 0 0 0 0,6 15 592 0 0,-2-5-344 0 0,0 0 1 0 0,0 0-1 0 0,3 14 1 0 0,1 6 122 0 0,6 14-177 0 0,-3 0 0 0 0,-1 0 0 0 0,-3 1 0 0 0,-1 1 0 0 0,-3-1 1 0 0,-1 1-1 0 0,-6 62 0 0 0,2-69-161 0 0,3-28-46 0 0,-1-1 1 0 0,-1 1-1 0 0,0-1 1 0 0,0 1-1 0 0,-1-1 1 0 0,-6 19-1 0 0,4-49-142 0 0,-3-33 0 0 0,5-43-13 0 0,3 1-1 0 0,6-1 0 0 0,30-163 1 0 0,-34 242 152 0 0,-2 11-2 0 0,0 0 0 0 0,0 0 0 0 0,0 0 0 0 0,1 0-1 0 0,0 0 1 0 0,0 1 0 0 0,0-1 0 0 0,1 0 0 0 0,0 1 0 0 0,0 0-1 0 0,4-6 1 0 0,-6 11 1 0 0,0-1 0 0 0,0 1 0 0 0,0-1 0 0 0,0 1 0 0 0,0-1 0 0 0,0 1 0 0 0,0-1 0 0 0,0 1 0 0 0,0 0 0 0 0,0 0 0 0 0,0 0 0 0 0,0-1 0 0 0,0 1 0 0 0,1 0 0 0 0,-1 0 0 0 0,0 0 0 0 0,0 1 0 0 0,0-1 0 0 0,0 0 0 0 0,0 0 0 0 0,0 1 0 0 0,0-1 0 0 0,0 0 0 0 0,0 1 0 0 0,0-1 0 0 0,0 1 0 0 0,0-1 0 0 0,0 1-1 0 0,0 0 1 0 0,1 1 0 0 0,31 26-44 0 0,-27-21 40 0 0,10 8-2 0 0,0 1 1 0 0,-2 1-1 0 0,0 0 1 0 0,-1 1 0 0 0,0 0-1 0 0,-2 1 1 0 0,0 0 0 0 0,16 41-1 0 0,-26-56-6 0 0,0 0 0 0 0,0 0 0 0 0,0 0 0 0 0,0 0 0 0 0,-1 0 0 0 0,1 0 0 0 0,-1 0 0 0 0,0 0 0 0 0,-1 0 0 0 0,1 0 0 0 0,0 0 0 0 0,-1 0-1 0 0,0 0 1 0 0,0 0 0 0 0,0 0 0 0 0,-1 0 0 0 0,0-1 0 0 0,1 1 0 0 0,-1 0 0 0 0,0-1 0 0 0,0 1 0 0 0,-1-1 0 0 0,1 0 0 0 0,-1 0 0 0 0,0 0 0 0 0,0 0 0 0 0,0 0 0 0 0,0-1 0 0 0,0 1-1 0 0,-1-1 1 0 0,1 0 0 0 0,-1 0 0 0 0,1 0 0 0 0,-1 0 0 0 0,0 0 0 0 0,0-1 0 0 0,1 0 0 0 0,-1 0 0 0 0,0 0 0 0 0,0 0 0 0 0,0-1 0 0 0,-1 0 0 0 0,1 1 0 0 0,0-1 0 0 0,-7-2 0 0 0,-43-3-4421 0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27:55.132"/>
    </inkml:context>
    <inkml:brush xml:id="br0">
      <inkml:brushProperty name="width" value="0.1" units="cm"/>
      <inkml:brushProperty name="height" value="0.1" units="cm"/>
      <inkml:brushProperty name="color" value="#FFC114"/>
    </inkml:brush>
  </inkml:definitions>
  <inkml:trace contextRef="#ctx0" brushRef="#br0">109 148 7101 0 0,'-1'0'91'0'0,"0"-1"0"0"0,1 1 1 0 0,-1 0-1 0 0,0 0 1 0 0,0 1-1 0 0,0-1 1 0 0,0 0-1 0 0,0 0 0 0 0,0 0 1 0 0,0 1-1 0 0,0-1 1 0 0,0 0-1 0 0,1 1 0 0 0,-1-1 1 0 0,0 1-1 0 0,0-1 1 0 0,0 1-1 0 0,1-1 0 0 0,-1 1 1 0 0,0-1-1 0 0,0 2 1 0 0,-26 19 1127 0 0,20-13-995 0 0,0 0 1 0 0,1 0-1 0 0,1 1 1 0 0,-1-1-1 0 0,1 1 1 0 0,1 1-1 0 0,-1-1 1 0 0,2 1-1 0 0,-1 0 1 0 0,1-1-1 0 0,1 1 1 0 0,0 1-1 0 0,0-1 1 0 0,0 11-1 0 0,2-15-165 0 0,0 0 1 0 0,1 0-1 0 0,-1 1 0 0 0,1-1 0 0 0,0 0 0 0 0,1-1 0 0 0,-1 1 1 0 0,1 0-1 0 0,0 0 0 0 0,1-1 0 0 0,-1 1 0 0 0,1-1 0 0 0,0 1 1 0 0,1-1-1 0 0,-1 0 0 0 0,1-1 0 0 0,0 1 0 0 0,0-1 0 0 0,0 1 1 0 0,1-1-1 0 0,0 0 0 0 0,0-1 0 0 0,0 1 0 0 0,9 4 0 0 0,-5-4-53 0 0,2 1 0 0 0,-1-2 0 0 0,0 1-1 0 0,1-1 1 0 0,0-1 0 0 0,-1 0 0 0 0,1 0 0 0 0,0-1-1 0 0,0-1 1 0 0,0 0 0 0 0,0 0 0 0 0,0-1-1 0 0,0 0 1 0 0,0-1 0 0 0,0 0 0 0 0,10-4-1 0 0,-15 3-7 0 0,1 1 0 0 0,-1-1 0 0 0,1 0 0 0 0,-1 0-1 0 0,0 0 1 0 0,0-1 0 0 0,0 0 0 0 0,-1 0 0 0 0,0-1-1 0 0,1 0 1 0 0,-2 0 0 0 0,1 0 0 0 0,0 0 0 0 0,-1-1-1 0 0,0 0 1 0 0,0 1 0 0 0,-1-1 0 0 0,0-1 0 0 0,0 1-1 0 0,0 0 1 0 0,-1-1 0 0 0,0 0 0 0 0,0 1-1 0 0,-1-1 1 0 0,2-14 0 0 0,-2 6-1 0 0,-1 0 1 0 0,-1 0-1 0 0,0 0 1 0 0,-1 0-1 0 0,-1 1 1 0 0,0-1-1 0 0,-1 1 0 0 0,-1-1 1 0 0,0 1-1 0 0,0 0 1 0 0,-2 1-1 0 0,0 0 1 0 0,0 0-1 0 0,-12-16 0 0 0,12 21-21 0 0,1 0 0 0 0,-1 0 0 0 0,-1 0 0 0 0,1 1 0 0 0,-1 0 0 0 0,-1 1 0 0 0,1 0 0 0 0,-1 0 0 0 0,0 1 0 0 0,0 0 0 0 0,-1 0 0 0 0,1 1 0 0 0,-1 1 0 0 0,0-1 0 0 0,0 1 0 0 0,-1 1 0 0 0,1 0 0 0 0,0 1 0 0 0,-1 0 0 0 0,1 0 0 0 0,-12 1 0 0 0,13 2-299 0 0,0-1-1 0 0,0 1 1 0 0,0 0 0 0 0,-15 7-1 0 0,22-8 280 0 0,-28 10-1353 0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36:35.477"/>
    </inkml:context>
    <inkml:brush xml:id="br0">
      <inkml:brushProperty name="width" value="0.1" units="cm"/>
      <inkml:brushProperty name="height" value="0.1" units="cm"/>
      <inkml:brushProperty name="color" value="#FFC114"/>
    </inkml:brush>
  </inkml:definitions>
  <inkml:trace contextRef="#ctx0" brushRef="#br0">2 24 9229 0 0,'8'-18'1148'0'0,"-8"18"-1083"0"0,0 0 0 0 0,1-1 0 0 0,-1 1 1 0 0,0-1-1 0 0,0 1 0 0 0,1 0 0 0 0,-1-1 1 0 0,0 1-1 0 0,1 0 0 0 0,-1 0 0 0 0,0-1 1 0 0,1 1-1 0 0,-1 0 0 0 0,1 0 1 0 0,-1-1-1 0 0,1 1 0 0 0,-1 0 0 0 0,0 0 1 0 0,1 0-1 0 0,-1 0 0 0 0,1 0 0 0 0,-1-1 1 0 0,1 1-1 0 0,-1 0 0 0 0,1 0 1 0 0,-1 0-1 0 0,1 0 0 0 0,-1 1 0 0 0,1-1 1 0 0,-1 0-1 0 0,1 0 0 0 0,-1 0 0 0 0,0 0 1 0 0,1 0-1 0 0,-1 1 0 0 0,1-1 0 0 0,-1 0 1 0 0,1 0-1 0 0,-1 1 0 0 0,1-1 1 0 0,2 6 375 0 0,0-1 1 0 0,-1 1 0 0 0,1 0 0 0 0,-1 0-1 0 0,0 0 1 0 0,-1 1 0 0 0,0-1 0 0 0,0 0-1 0 0,1 7 1 0 0,6 74 8 0 0,-7 24 17 0 0,-18 153 1 0 0,5-112-247 0 0,2-73-192 0 0,5-50 2 0 0,-1 45 0 0 0,0-54 3108 0 0,10-21-3050 0 0,-1 0-1 0 0,1 0 1 0 0,0 0-1 0 0,0 0 1 0 0,-1 0 0 0 0,1 1-1 0 0,6 0 1 0 0,-2-1-47 0 0,38-3-23 0 0,0 2 1 0 0,46 5-1 0 0,92 15 2 0 0,-135-13-8 0 0,326 47 117 0 0,-370-51-179 0 0,9 0 229 0 0,-14-2-154 0 0,0 1 0 0 0,1-1 0 0 0,-1 1-1 0 0,0-1 1 0 0,1 0 0 0 0,-1 1 0 0 0,0-1 0 0 0,1 1-1 0 0,-1-1 1 0 0,0 1 0 0 0,0-1 0 0 0,0 0 0 0 0,0 1 0 0 0,0-1-1 0 0,0 0 1 0 0,0 1 0 0 0,0-1 0 0 0,0 1 0 0 0,0-1-1 0 0,0-1 1 0 0,0 0-5 0 0,0 0-1 0 0,1 1 1 0 0,-1-1-1 0 0,1 0 1 0 0,-1 0-1 0 0,1 0 1 0 0,-1 0-1 0 0,1 1 1 0 0,0-1 0 0 0,1-2-1 0 0,-1 3-50 0 0,0 0 0 0 0,-1 0 0 0 0,1 0 0 0 0,0 0 0 0 0,-1-1 0 0 0,1 1-1 0 0,-1 0 1 0 0,1 0 0 0 0,-1-1 0 0 0,0 1 0 0 0,0 0 0 0 0,0-1 0 0 0,1 1 0 0 0,-1 0 0 0 0,0-1 0 0 0,-1 1 0 0 0,1 0 0 0 0,0-1-1 0 0,0 1 1 0 0,-1 0 0 0 0,1-1 0 0 0,-1-1 0 0 0,-5-20-2664 0 0,-1-5-1464 0 0,1 14 1909 0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36:36.202"/>
    </inkml:context>
    <inkml:brush xml:id="br0">
      <inkml:brushProperty name="width" value="0.1" units="cm"/>
      <inkml:brushProperty name="height" value="0.1" units="cm"/>
      <inkml:brushProperty name="color" value="#FFC114"/>
    </inkml:brush>
  </inkml:definitions>
  <inkml:trace contextRef="#ctx0" brushRef="#br0">23 59 6625 0 0,'-1'-2'11'0'0,"0"1"0"0"0,-1 0 0 0 0,1 0 1 0 0,0-1-1 0 0,0 1 0 0 0,0 0 1 0 0,0-1-1 0 0,0 1 0 0 0,0-1 0 0 0,0 0 1 0 0,1 1-1 0 0,-1-1 0 0 0,0 1 0 0 0,1-1 1 0 0,-1 0-1 0 0,1-2 0 0 0,-1 0 44 0 0,-4-4 739 0 0,4 4 868 0 0,13-3-439 0 0,-6 5-1023 0 0,1 0 1 0 0,-1 1-1 0 0,1 0 0 0 0,-1 0 0 0 0,1 1 0 0 0,-1-1 0 0 0,1 1 0 0 0,9 2 1 0 0,3-1-38 0 0,1120 47 2464 0 0,-1122-46-2553 0 0,-13-1-1 0 0,0 0 0 0 0,0-1 0 0 0,0 1 0 0 0,0-1 0 0 0,0 0 0 0 0,0 0 0 0 0,0-1 0 0 0,0 1 0 0 0,1-1 0 0 0,-1 0 0 0 0,0 0 0 0 0,5-2 0 0 0,-9 3-45 0 0,0 0-1 0 0,-1 1 0 0 0,1-1 0 0 0,0 0 1 0 0,0 1-1 0 0,-1-1 0 0 0,1 0 0 0 0,-1 0 0 0 0,1 1 1 0 0,0-1-1 0 0,-1 0 0 0 0,1 0 0 0 0,-1 0 1 0 0,1 1-1 0 0,0-1 0 0 0,-1 0 0 0 0,1 0 0 0 0,-1 0 1 0 0,1 0-1 0 0,-1 0 0 0 0,1 0 0 0 0,0 0 0 0 0,-1 0 1 0 0,1 0-1 0 0,-1 0 0 0 0,1 0 0 0 0,-1 0 1 0 0,1 0-1 0 0,0 0 0 0 0,-1-1 0 0 0,1 1 0 0 0,-1 0 1 0 0,1 0-1 0 0,0 0 0 0 0,-1-1 0 0 0,1 1 1 0 0,-1 0-1 0 0,1 0 0 0 0,0-1 0 0 0,-1 1 0 0 0,1 0 1 0 0,0-1-1 0 0,0 1 0 0 0,-1 0 0 0 0,1-1 1 0 0,0 1-1 0 0,0-1 0 0 0,0 1 0 0 0,-1 0 0 0 0,1-1 1 0 0,0 1-1 0 0,0-1 0 0 0,0 1 0 0 0,0-1 0 0 0,0 1 1 0 0,0 0-1 0 0,0-1 0 0 0,0 1 0 0 0,0-1 1 0 0,0 1-1 0 0,0-1 0 0 0,0 1 0 0 0,0-1 0 0 0,0 1 1 0 0,0 0-1 0 0,0-1 0 0 0,1 0 0 0 0,-7 7 17 0 0,0 1 0 0 0,1-1 0 0 0,0 1 0 0 0,0 0 0 0 0,1 1 0 0 0,0-1 0 0 0,0 1 0 0 0,0 0 0 0 0,1 0 0 0 0,0 0 0 0 0,1 0 0 0 0,0 1 0 0 0,0-1 0 0 0,0 15 0 0 0,0 9 200 0 0,2 0 0 0 0,6 52 0 0 0,-2-43-108 0 0,19 170 260 0 0,5 127 336 0 0,-28-93-287 0 0,4-181 2605 0 0,-3-67-2991 0 0,2-11-39 0 0,-5 9 8 0 0,-19-5 8 0 0,-72-33 26 0 0,65 32-34 0 0,-29 1-11 0 0,-197-31-37 0 0,223 36 8 0 0,0 1 0 0 0,-33 0 1 0 0,38 3 1 0 0,-25-2-38 0 0,19 0-38 0 0,0 2-1 0 0,0 1 1 0 0,1 1 0 0 0,-58 10-1 0 0,82-7-3047 0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36:37.802"/>
    </inkml:context>
    <inkml:brush xml:id="br0">
      <inkml:brushProperty name="width" value="0.1" units="cm"/>
      <inkml:brushProperty name="height" value="0.1" units="cm"/>
      <inkml:brushProperty name="color" value="#FFC114"/>
    </inkml:brush>
  </inkml:definitions>
  <inkml:trace contextRef="#ctx0" brushRef="#br0">33 184 6813 0 0,'0'-2'98'0'0,"1"-1"0"0"0,-1 1 0 0 0,1 0 0 0 0,0 0 1 0 0,-1 0-1 0 0,1 0 0 0 0,0 0 0 0 0,0-1 1 0 0,0 2-1 0 0,2-4 0 0 0,-1 3 302 0 0,-1 0 0 0 0,0 0 0 0 0,1 0 0 0 0,-1 0 0 0 0,0 0 0 0 0,-1-1 0 0 0,1 1 0 0 0,0 0 0 0 0,-1 0 0 0 0,1-4 0 0 0,2-2 1474 0 0,-2 7-1390 0 0,-2 5-108 0 0,-4 20-210 0 0,1 0 1 0 0,-1 27-1 0 0,-2 17 123 0 0,-28 120 246 0 0,55-259-247 0 0,3 0 0 0 0,3 1 0 0 0,3 2 0 0 0,45-78 0 0 0,-71 141-264 0 0,0-1-1 0 0,1 1 0 0 0,0 0 1 0 0,0 0-1 0 0,0 1 0 0 0,0-1 1 0 0,1 1-1 0 0,8-6 0 0 0,-12 10-15 0 0,0-1 0 0 0,0 0 0 0 0,0 1 0 0 0,0-1 0 0 0,1 1-1 0 0,-1-1 1 0 0,0 1 0 0 0,1 0 0 0 0,-1-1 0 0 0,0 1 0 0 0,1 0-1 0 0,-1 0 1 0 0,0 0 0 0 0,1 0 0 0 0,-1 0 0 0 0,0 0 0 0 0,3 1 0 0 0,-2 0-4 0 0,-1 0 1 0 0,1 0 0 0 0,-1 0 0 0 0,1 0-1 0 0,-1 0 1 0 0,1 0 0 0 0,-1 0 0 0 0,0 0 0 0 0,0 1-1 0 0,1-1 1 0 0,-1 0 0 0 0,0 1 0 0 0,0 0 0 0 0,0-1-1 0 0,-1 1 1 0 0,2 2 0 0 0,12 27 57 0 0,-3 0 0 0 0,0 1 0 0 0,8 44 0 0 0,8 99 213 0 0,-15-82-94 0 0,-10-77-166 0 0,2-1 0 0 0,7 27 0 0 0,-9-37-213 0 0,0 0 0 0 0,1 0 0 0 0,-1 0 0 0 0,1 0-1 0 0,0 0 1 0 0,0-1 0 0 0,0 1 0 0 0,1-1 0 0 0,0 0 0 0 0,0 0-1 0 0,5 4 1 0 0,-9-7 112 0 0,0-1 0 0 0,0 0 0 0 0,1 1 0 0 0,-1-1 0 0 0,0 0 0 0 0,0 0 0 0 0,1 0-1 0 0,-1 1 1 0 0,0-1 0 0 0,0 0 0 0 0,1 0 0 0 0,-1 0 0 0 0,0 0 0 0 0,1 1 0 0 0,-1-1 0 0 0,0 0 0 0 0,1 0-1 0 0,-1 0 1 0 0,0 0 0 0 0,1 0 0 0 0,-1 0 0 0 0,0 0 0 0 0,1 0 0 0 0,-1 0 0 0 0,0 0 0 0 0,1 0 0 0 0,-1 0 0 0 0,0 0-1 0 0,1-1 1 0 0,-1 1 0 0 0,0 0 0 0 0,1 0 0 0 0,-1 0 0 0 0,0 0 0 0 0,1-1 0 0 0,1-13-2467 0 0,-7-17-220 0 0,-10-8 568 0 0,3 14 1249 0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36:38.146"/>
    </inkml:context>
    <inkml:brush xml:id="br0">
      <inkml:brushProperty name="width" value="0.1" units="cm"/>
      <inkml:brushProperty name="height" value="0.1" units="cm"/>
      <inkml:brushProperty name="color" value="#FFC114"/>
    </inkml:brush>
  </inkml:definitions>
  <inkml:trace contextRef="#ctx0" brushRef="#br0">263 63 5789 0 0,'-31'-8'620'0'0,"0"2"1"0"0,-1 1-1 0 0,1 1 1 0 0,-1 2 0 0 0,-48 3-1 0 0,56 4 1703 0 0,24-5-2296 0 0,0 0-1 0 0,0 0 0 0 0,0 0 0 0 0,0 0 1 0 0,0 0-1 0 0,0 0 0 0 0,0 0 0 0 0,0 0 1 0 0,-1 1 393 0 0,1-1-394 0 0,0 0 0 0 0,0 0 1 0 0,0 0-1 0 0,0 0 0 0 0,0 0 0 0 0,0 0 1 0 0,0 0-1 0 0,0 0 0 0 0,0 0 0 0 0,0 1 1 0 0,0-1-1 0 0,0 0 0 0 0,0 0 1 0 0,0 0-1 0 0,0 0 0 0 0,0 0 0 0 0,0 0 1 0 0,0 1 472 0 0,0-1-473 0 0,0 0 0 0 0,0 0 0 0 0,1 0 1 0 0,-1 0-1 0 0,14 2 1244 0 0,196 3 3106 0 0,103-24-3051 0 0,-309 19-1513 0 0,1-1 0 0 0,0 1 0 0 0,-1-1 0 0 0,1 0 0 0 0,-1-1 0 0 0,0 1 0 0 0,1-1 0 0 0,-1 0 0 0 0,6-4 0 0 0,-10 6 141 0 0,-1 0 0 0 0,1 0 0 0 0,0 0 0 0 0,0 0 0 0 0,-1 0 0 0 0,1 0 0 0 0,0 0 1 0 0,0 0-1 0 0,0 0 0 0 0,-1 0 0 0 0,1 0 0 0 0,0 0 0 0 0,0-1 0 0 0,-1 1 0 0 0,1 0 0 0 0,0 0 1 0 0,0 0-1 0 0,0 0 0 0 0,0-1 0 0 0,-1 1 0 0 0,1 0 0 0 0,0 0 0 0 0,0 0 0 0 0,0-1 0 0 0,0 1 1 0 0,0 0-1 0 0,0 0 0 0 0,0-1 0 0 0,0 1 0 0 0,-1 0 0 0 0,1 0 0 0 0,0-1 0 0 0,0 1 0 0 0,0 0 1 0 0,0 0-1 0 0,0-1 0 0 0,0 1 0 0 0,0 0 0 0 0,0 0 0 0 0,1-1 0 0 0,-1 1 0 0 0,0 0 0 0 0,0 0 1 0 0,0 0-1 0 0,0-1 0 0 0,0 1 0 0 0,0 0 0 0 0,0 0 0 0 0,0-1 0 0 0,1 1 0 0 0,-1 0 0 0 0,0 0 1 0 0,0 0-1 0 0,0 0 0 0 0,0-1 0 0 0,1 1 0 0 0,-1 0 0 0 0,0 0 0 0 0,0 0 0 0 0,0 0 0 0 0,1 0 1 0 0,-1 0-1 0 0,0-1 0 0 0,0 1 0 0 0,1 0 0 0 0,-1 0 0 0 0,-14-7-2092 0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36:47.550"/>
    </inkml:context>
    <inkml:brush xml:id="br0">
      <inkml:brushProperty name="width" value="0.1" units="cm"/>
      <inkml:brushProperty name="height" value="0.1" units="cm"/>
      <inkml:brushProperty name="color" value="#FFC114"/>
    </inkml:brush>
  </inkml:definitions>
  <inkml:trace contextRef="#ctx0" brushRef="#br0">24 145 3552 0 0,'2'-8'234'0'0,"1"1"0"0"0,0 0 0 0 0,0 0 0 0 0,1 1 0 0 0,0-1-1 0 0,0 0 1 0 0,1 1 0 0 0,-1 0 0 0 0,1 0 0 0 0,12-10 0 0 0,-17 16-212 0 0,1 0 1 0 0,-1 0-1 0 0,1-1 1 0 0,-1 1 0 0 0,1 0-1 0 0,-1-1 1 0 0,1 1 0 0 0,-1-1-1 0 0,1 1 1 0 0,-1 0 0 0 0,1-1-1 0 0,-1 1 1 0 0,0-1-1 0 0,1 1 1 0 0,-1-1 0 0 0,0 0-1 0 0,0 1 1 0 0,1-1 0 0 0,-1 1-1 0 0,0-1 1 0 0,0 1 0 0 0,0-1-1 0 0,0 0 1 0 0,1 1-1 0 0,-1-1 1 0 0,0 1 0 0 0,0-1-1 0 0,0 0 1 0 0,0 1 0 0 0,-1-1-1 0 0,1 0 1 0 0,0 1 0 0 0,0-1-1 0 0,0 0 1 0 0,-20-7 457 0 0,3 2-119 0 0,2-7 693 0 0,15 13-978 0 0,0-1 0 0 0,0 0 0 0 0,0 1 0 0 0,0-1 0 0 0,0 0 0 0 0,0 1-1 0 0,0-1 1 0 0,0 0 0 0 0,0 1 0 0 0,0-1 0 0 0,1 1 0 0 0,-1-1 0 0 0,0 0 0 0 0,0 1 0 0 0,1-1 0 0 0,-1 1 0 0 0,0-1 0 0 0,1 1 0 0 0,-1-1-1 0 0,1 1 1 0 0,0-2 0 0 0,-1 2-45 0 0,0 0-1 0 0,1 0 0 0 0,-1 0 1 0 0,0 0-1 0 0,0-1 1 0 0,0 1-1 0 0,0 0 0 0 0,1 0 1 0 0,-1 0-1 0 0,0 0 0 0 0,0 0 1 0 0,1-1-1 0 0,-1 1 1 0 0,0 0-1 0 0,0 0 0 0 0,1 0 1 0 0,-1 0-1 0 0,0 0 0 0 0,0 0 1 0 0,1 0-1 0 0,-1 0 1 0 0,0 0-1 0 0,0 0 0 0 0,1 0 1 0 0,-1 0-1 0 0,0 0 0 0 0,0 0 1 0 0,1 0-1 0 0,-1 0 1 0 0,0 0-1 0 0,0 0 0 0 0,0 1 1 0 0,1-1-1 0 0,-1 0 0 0 0,0 0 1 0 0,0 0-1 0 0,1 0 1 0 0,-1 0-1 0 0,0 1 0 0 0,0-1 1 0 0,0 0-1 0 0,0 0 0 0 0,1 0 1 0 0,-1 1-1 0 0,0-1 1 0 0,0 0-1 0 0,0 0 0 0 0,0 0 1 0 0,0 1-1 0 0,0-1 0 0 0,0 0 1 0 0,1 1-1 0 0,4 12 682 0 0,-5-8-630 0 0,0 0 0 0 0,0 0 0 0 0,0 0 1 0 0,-1 0-1 0 0,-1 7 0 0 0,1 0 88 0 0,-15 86 802 0 0,8-48-240 0 0,-6 92 0 0 0,2 10-133 0 0,12-151-616 0 0,0 0-1 0 0,0-1 1 0 0,0 1-1 0 0,0 0 1 0 0,0 0-1 0 0,1-1 1 0 0,-1 1-1 0 0,0 0 1 0 0,0-1 0 0 0,1 1-1 0 0,-1 0 1 0 0,1-1-1 0 0,-1 1 1 0 0,0-1-1 0 0,1 1 1 0 0,-1-1-1 0 0,1 1 1 0 0,0-1-1 0 0,-1 1 1 0 0,1-1-1 0 0,-1 1 1 0 0,1-1-1 0 0,0 0 1 0 0,-1 1 0 0 0,1-1-1 0 0,0 0 1 0 0,-1 0-1 0 0,1 1 1 0 0,0-1-1 0 0,-1 0 1 0 0,1 0-1 0 0,0 0 1 0 0,0 0-1 0 0,-1 0 1 0 0,1 0-1 0 0,0 0 1 0 0,-1 0-1 0 0,2 0 1 0 0,35-6-1702 0 0,-26 4 708 0 0,23-5-1459 0 0,-20 1 1082 0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04.795"/>
    </inkml:context>
    <inkml:brush xml:id="br0">
      <inkml:brushProperty name="width" value="0.1" units="cm"/>
      <inkml:brushProperty name="height" value="0.1" units="cm"/>
      <inkml:brushProperty name="color" value="#FFC114"/>
    </inkml:brush>
  </inkml:definitions>
  <inkml:trace contextRef="#ctx0" brushRef="#br0">220 218 4192 0 0,'7'-25'270'0'0,"-2"15"-44"0"0,-5 10-221 0 0,0 0-1 0 0,1-1 0 0 0,-1 1 0 0 0,0 0 0 0 0,0 0 0 0 0,0 0 0 0 0,0 0 0 0 0,0 0 0 0 0,0 0 1 0 0,0 0-1 0 0,0 0 0 0 0,0 0 0 0 0,0 0 0 0 0,0 0 0 0 0,1 0 0 0 0,-1 0 0 0 0,0 0 0 0 0,0 0 1 0 0,0 0-1 0 0,0 0 0 0 0,0 0 0 0 0,0 0 0 0 0,0 0 0 0 0,0 0 0 0 0,1 0 0 0 0,-1 0 0 0 0,0 0 1 0 0,0 0-1 0 0,0 0 0 0 0,0 0 0 0 0,0 0 0 0 0,0 0 0 0 0,0 0 0 0 0,0 0 0 0 0,0 0 0 0 0,1 0 1 0 0,-1 0-1 0 0,0 0 0 0 0,0 0 0 0 0,0 0 0 0 0,0 1 0 0 0,0-1 0 0 0,0 0 0 0 0,0 0 0 0 0,0 0 0 0 0,0 0 1 0 0,0 0-1 0 0,0 0 0 0 0,0 0 0 0 0,0 0 0 0 0,0 0 0 0 0,0 1 0 0 0,0-1 0 0 0,0 0 0 0 0,0 0 1 0 0,0 0-1 0 0,0 0 0 0 0,0 0 0 0 0,0 0 0 0 0,0 0 0 0 0,0 0 0 0 0,0 0 0 0 0,0 1 0 0 0,0-1 1 0 0,0 0-1 0 0,0 0 0 0 0,2 17 95 0 0,0 0 303 0 0,-1-18-329 0 0,0-1-1 0 0,1 1 1 0 0,-1 0 0 0 0,-1-1 0 0 0,1 1 0 0 0,0-1 0 0 0,0 1 0 0 0,0-1 0 0 0,-1 1 0 0 0,1-1 0 0 0,-1 0 0 0 0,1 1 0 0 0,0-4 0 0 0,3-12 262 0 0,0 1 0 0 0,-1-1 0 0 0,-1 0 0 0 0,0-28 0 0 0,-2 43-323 0 0,0-6 196 0 0,0 1-1 0 0,1 0 0 0 0,0 0 0 0 0,0 0 0 0 0,0 0 1 0 0,1 0-1 0 0,3-8 0 0 0,0-1 355 0 0,-21 126 143 0 0,-5 69 55 0 0,-34 198-62 0 0,-73 159-432 0 0,119-487-246 0 0,2 0 1 0 0,-2 90 0 0 0,17 100 53 0 0,0-24-496 0 0,-11-123-334 0 0,2-81 667 0 0,-1-1-1 0 0,1 0 1 0 0,-2 1 0 0 0,0-1-1 0 0,0 0 1 0 0,-7 14-1 0 0,10-28 84 0 0,0 0-1 0 0,0 0 0 0 0,-1 0 0 0 0,1 0 0 0 0,-1 0 0 0 0,-3-8 1 0 0,-3-25-15 0 0,7 36 21 0 0,0 1 1 0 0,0-1-1 0 0,0 1 1 0 0,0-1 0 0 0,-1 1-1 0 0,1-1 1 0 0,0 1-1 0 0,0-1 1 0 0,0 1-1 0 0,0-1 1 0 0,-1 1 0 0 0,1-1-1 0 0,0 1 1 0 0,0-1-1 0 0,-1 1 1 0 0,1 0-1 0 0,0-1 1 0 0,-1 1-1 0 0,1-1 1 0 0,0 1 0 0 0,-1 0-1 0 0,1-1 1 0 0,-1 1-1 0 0,1 0 1 0 0,-1 0-1 0 0,1-1 1 0 0,0 1 0 0 0,-1 0-1 0 0,1 0 1 0 0,-2-1-1 0 0,-3-1-6 0 0,9 3-8 0 0,0 1 0 0 0,0-1 0 0 0,0 0 1 0 0,0 0-1 0 0,0-1 0 0 0,1 1 0 0 0,-1-1 0 0 0,0 0 0 0 0,4 0 1 0 0,52-4 34 0 0,-38 2-30 0 0,265-26 16 0 0,-68 4-41 0 0,1628-43 99 0 0,-1655 70-85 0 0,328-6 21 0 0,-503 2 1 0 0,-11 1-5 0 0,1 0-1 0 0,0-1 0 0 0,0 0 1 0 0,9-2-1 0 0,-20 3-145 0 0,1 0-1 0 0,-1-1 0 0 0,0 1 0 0 0,1-1 0 0 0,-1 1 1 0 0,-5-3-1 0 0,2 1-145 0 0,-42-9-1219 0 0,16 5 438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52.758"/>
    </inkml:context>
    <inkml:brush xml:id="br0">
      <inkml:brushProperty name="width" value="0.1" units="cm"/>
      <inkml:brushProperty name="height" value="0.1" units="cm"/>
      <inkml:brushProperty name="color" value="#E71224"/>
    </inkml:brush>
  </inkml:definitions>
  <inkml:trace contextRef="#ctx0" brushRef="#br0">4 1575 6437 0 0,'-3'-10'3008'0'0,"3"10"-2962"0"0,0 0 1 0 0,-1 0-1 0 0,1 0 1 0 0,0 0-1 0 0,0 0 1 0 0,0-1 0 0 0,0 1-1 0 0,0 0 1 0 0,0 0-1 0 0,0 0 1 0 0,0 0 0 0 0,1-2 744 0 0,-1 2-744 0 0,9 0 1267 0 0,-2 2-1090 0 0,0 0 0 0 0,0-1 1 0 0,0 0-1 0 0,1-1 0 0 0,-1 1 1 0 0,0-1-1 0 0,0 0 0 0 0,9-2 1 0 0,12 0 71 0 0,47 3 360 0 0,-13 1-47 0 0,-1-3 0 0 0,114-17 1 0 0,-145 12-425 0 0,0-1 0 0 0,0-2 0 0 0,-1-1 0 0 0,0-2 0 0 0,-1 0 0 0 0,-1-2 0 0 0,0-1 0 0 0,0-1 0 0 0,-2-1 0 0 0,0-2 0 0 0,-1 0 0 0 0,-1-2 0 0 0,-1 0 0 0 0,-1-2 0 0 0,-1 0 0 0 0,0-1 0 0 0,-2-1 0 0 0,-1-1 0 0 0,19-38 0 0 0,-4-11-86 0 0,42-151 1 0 0,-38 108-91 0 0,-30 98-11 0 0,0 0 0 0 0,-2-1 0 0 0,0 0 0 0 0,1-37 0 0 0,-5 46-7 0 0,0 0 0 0 0,-1 0 0 0 0,-1 0 0 0 0,0 0-1 0 0,0 0 1 0 0,-1 1 0 0 0,-1-1 0 0 0,0 1-1 0 0,-9-19 1 0 0,2 11-8 0 0,-1 1 0 0 0,-1 1 0 0 0,0 0 0 0 0,-1 1 0 0 0,-1 0 0 0 0,-1 2 0 0 0,0-1 0 0 0,-1 2 0 0 0,-33-21 0 0 0,-13-2-23 0 0,-102-43 0 0 0,149 72 36 0 0,-36-16 4 0 0,-20-10-44 0 0,-105-32 0 0 0,169 64 46 0 0,-6-3-6 0 0,12 4 2 0 0,2 0 7 0 0,0 0-1 0 0,0 0 1 0 0,0 0 0 0 0,0 0-1 0 0,0 0 1 0 0,0 0-1 0 0,0 0 1 0 0,0 0 0 0 0,0 0-1 0 0,0 0 1 0 0,0 0 0 0 0,0 0-1 0 0,0 0 1 0 0,0 0-1 0 0,0 0 1 0 0,0 0 0 0 0,0 0-1 0 0,0-1 1 0 0,0 1-1 0 0,0 0 1 0 0,0 0 0 0 0,0 0-1 0 0,0 0 1 0 0,0 0-1 0 0,0 0 1 0 0,0 0 0 0 0,0 0-1 0 0,0 0 1 0 0,0 0 0 0 0,0 0-1 0 0,0 0 1 0 0,0 0-1 0 0,0 0 1 0 0,0 0 0 0 0,0 0-1 0 0,0-1 1 0 0,0 1-90 0 0,1 0 1 0 0,-1 0-1 0 0,1-1 1 0 0,-1 1-1 0 0,1-1 1 0 0,-1 1-1 0 0,0 0 1 0 0,1-1-1 0 0,-1 1 1 0 0,0-1-1 0 0,1 1 1 0 0,-1-1 0 0 0,0 1-1 0 0,0-1 1 0 0,1 1-1 0 0,-1-1 1 0 0,0 1-1 0 0,0-1 1 0 0,0 1-1 0 0,0-1 1 0 0,0 1-1 0 0,0-1 1 0 0,0 1-1 0 0,0-1 1 0 0,0 1-1 0 0,0-1 1 0 0,0 1-1 0 0,0-2 1 0 0,-4-21-7454 0 0,2 18 5681 0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05.649"/>
    </inkml:context>
    <inkml:brush xml:id="br0">
      <inkml:brushProperty name="width" value="0.1" units="cm"/>
      <inkml:brushProperty name="height" value="0.1" units="cm"/>
      <inkml:brushProperty name="color" value="#FFC114"/>
    </inkml:brush>
  </inkml:definitions>
  <inkml:trace contextRef="#ctx0" brushRef="#br0">127 114 4756 0 0,'-19'-10'185'0'0,"1"-1"0"0"0,1 0 0 0 0,-1-1 0 0 0,-24-24 0 0 0,41 36-160 0 0,0-1 0 0 0,0 0 0 0 0,0 0 0 0 0,0 1 1 0 0,0-1-1 0 0,1 0 0 0 0,-1 0 0 0 0,0 0 0 0 0,1 0 0 0 0,-1 0 0 0 0,0 0 0 0 0,1 0 0 0 0,-1 0 0 0 0,1 0 0 0 0,0 0 0 0 0,-1 0 0 0 0,1 0 0 0 0,0-2 0 0 0,0 2-14 0 0,0 1 0 0 0,0-1 0 0 0,1 1 0 0 0,-1-1 0 0 0,0 1 0 0 0,0-1 0 0 0,1 1 0 0 0,-1-1 0 0 0,1 1-1 0 0,-1-1 1 0 0,0 1 0 0 0,1-1 0 0 0,-1 1 0 0 0,1 0 0 0 0,-1-1 0 0 0,1 1 0 0 0,0 0 0 0 0,-1-1 0 0 0,1 1 0 0 0,-1 0-1 0 0,1 0 1 0 0,-1 0 0 0 0,1-1 0 0 0,0 1 0 0 0,7-1 18 0 0,0-1 0 0 0,0 1 1 0 0,16 1-1 0 0,-16 0-52 0 0,2749 0-55 0 0,-2453 3-3 0 0,373 10-25 0 0,-647-14 157 0 0,-21 0 27 0 0,0 1 1 0 0,0 0 0 0 0,-1 0 0 0 0,1 1-1 0 0,12 2 1 0 0,-50 4 98 0 0,10-5-122 0 0,-1 0 49 0 0,1 1-1 0 0,-1 1 1 0 0,1 1 0 0 0,-36 13-1 0 0,51-16-96 0 0,-1 0 1 0 0,1 1-1 0 0,0-1 0 0 0,-1 1 1 0 0,1 0-1 0 0,0 0 0 0 0,1 1 1 0 0,-1-1-1 0 0,0 1 0 0 0,1 0 1 0 0,0 0-1 0 0,0 0 0 0 0,0 0 1 0 0,1 0-1 0 0,-1 1 0 0 0,1-1 1 0 0,0 1-1 0 0,0-1 0 0 0,0 1 1 0 0,1 0-1 0 0,0 0 0 0 0,0 0 1 0 0,0 0-1 0 0,0 9 0 0 0,1 20-5 0 0,1 0 0 0 0,2 0 0 0 0,12 58 0 0 0,37 98 13 0 0,-1 1-4 0 0,8 148 33 0 0,-51-261 148 0 0,-4 1 0 0 0,-7 108 0 0 0,-5-82-45 0 0,-4-1-1 0 0,-5 0 1 0 0,-32 111 0 0 0,46-207-142 0 0,-52 145 165 0 0,55-152-151 0 0,0-1-1 0 0,-1 0 0 0 0,1 0 1 0 0,0 0-1 0 0,0 1 0 0 0,-1-1 1 0 0,1 0-1 0 0,-1 0 0 0 0,1 0 1 0 0,0 0-1 0 0,-1 1 0 0 0,1-1 1 0 0,0 0-1 0 0,-1 0 0 0 0,1 0 0 0 0,0 0 1 0 0,-1 0-1 0 0,1 0 0 0 0,-1 0 1 0 0,1 0-1 0 0,0 0 0 0 0,-1 0 1 0 0,1-1-1 0 0,0 1 0 0 0,-1 0 1 0 0,1 0-1 0 0,0 0 0 0 0,-1 0 0 0 0,1 0 1 0 0,0-1-1 0 0,-1 1 0 0 0,0-1 1 0 0,-20-11 393 0 0,-8-3-325 0 0,14 11-92 0 0,0 0 0 0 0,0 2 0 0 0,0 0 0 0 0,0 0 0 0 0,-16 1 0 0 0,-80 7-30 0 0,84-4 31 0 0,-185 17 5 0 0,-243 11 20 0 0,191-41-310 0 0,252 10-6 0 0,0-1 0 0 0,0 0 0 0 0,-19-7 0 0 0,5 0-615 0 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07.031"/>
    </inkml:context>
    <inkml:brush xml:id="br0">
      <inkml:brushProperty name="width" value="0.1" units="cm"/>
      <inkml:brushProperty name="height" value="0.1" units="cm"/>
      <inkml:brushProperty name="color" value="#FFC114"/>
    </inkml:brush>
  </inkml:definitions>
  <inkml:trace contextRef="#ctx0" brushRef="#br0">159 314 6437 0 0,'-35'-44'1472'0'0,"33"42"-1371"0"0,-14-12 1227 0 0,11 17-807 0 0,3 12-450 0 0,3 51 20 0 0,4 0 0 0 0,12 69 0 0 0,-14-112-69 0 0,0 1-1 0 0,-2 29 1 0 0,-1-53-21 0 0,0 0 0 0 0,0 0 0 0 0,0 0-1 0 0,0 0 1 0 0,0 1 0 0 0,0-1 0 0 0,0 0 0 0 0,0 0-1 0 0,0 0 1 0 0,0 0 0 0 0,0 1 0 0 0,0-1-1 0 0,0 0 1 0 0,0 0 0 0 0,0 0 0 0 0,0 0 0 0 0,0 0-1 0 0,0 1 1 0 0,0-1 0 0 0,0 0 0 0 0,0 0-1 0 0,0 0 1 0 0,0 0 0 0 0,0 0 0 0 0,0 1 0 0 0,0-1-1 0 0,-1 0 1 0 0,1 0 0 0 0,0 0 0 0 0,0 0-1 0 0,0 0 1 0 0,0 0 0 0 0,0 0 0 0 0,0 1 0 0 0,0-1-1 0 0,-1 0 1 0 0,1 0 0 0 0,0 0 0 0 0,0 0-1 0 0,0 0 1 0 0,0 0 0 0 0,0 0 0 0 0,-1 0 0 0 0,1 0-1 0 0,0 0 1 0 0,0 0 0 0 0,-8-6-90 0 0,-5-13-189 0 0,13 19 269 0 0,-19-30-444 0 0,2 0 1 0 0,-16-39-1 0 0,26 52 406 0 0,0-1 1 0 0,2 0-1 0 0,0 0 0 0 0,2-1 0 0 0,-4-34 1 0 0,6 18 14 0 0,1 1-1 0 0,6-52 1 0 0,-4 73 22 0 0,0 0 0 0 0,1 0-1 0 0,0 1 1 0 0,1-1 0 0 0,1 1 0 0 0,0 0-1 0 0,0 0 1 0 0,1 1 0 0 0,1-1 0 0 0,8-10-1 0 0,-12 18 8 0 0,1 0-1 0 0,0 0 1 0 0,1 0-1 0 0,-1 1 1 0 0,1-1-1 0 0,-1 1 0 0 0,1 0 1 0 0,0 1-1 0 0,0-1 1 0 0,0 1-1 0 0,1 0 1 0 0,-1 0-1 0 0,1 0 0 0 0,-1 1 1 0 0,1 0-1 0 0,-1 0 1 0 0,1 0-1 0 0,0 1 1 0 0,-1 0-1 0 0,1 0 0 0 0,0 0 1 0 0,-1 1-1 0 0,7 1 1 0 0,-6-1-42 0 0,1 1-1 0 0,-1 0 1 0 0,0 0 0 0 0,0 0 0 0 0,0 1 0 0 0,0-1 0 0 0,-1 1-1 0 0,1 1 1 0 0,-1-1 0 0 0,0 1 0 0 0,0 0 0 0 0,0 0 0 0 0,0 1-1 0 0,-1-1 1 0 0,1 1 0 0 0,-1 0 0 0 0,0 0 0 0 0,-1 1 0 0 0,1-1-1 0 0,3 10 1 0 0,-5-9-129 0 0,-1 0 0 0 0,1 0 0 0 0,-1 1-1 0 0,0-1 1 0 0,-1 0 0 0 0,0 1 0 0 0,0-1 0 0 0,0 1-1 0 0,-2 10 1 0 0,-2 0-347 0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07.356"/>
    </inkml:context>
    <inkml:brush xml:id="br0">
      <inkml:brushProperty name="width" value="0.1" units="cm"/>
      <inkml:brushProperty name="height" value="0.1" units="cm"/>
      <inkml:brushProperty name="color" value="#FFC114"/>
    </inkml:brush>
  </inkml:definitions>
  <inkml:trace contextRef="#ctx0" brushRef="#br0">40 21 4280 0 0,'-6'1'86'0'0,"-16"3"78"0"0,21-4-139 0 0,1 1 0 0 0,0-1 1 0 0,0 0-1 0 0,-1 0 0 0 0,1 0 0 0 0,0 0 0 0 0,-1 0 0 0 0,1 0 0 0 0,0 0 0 0 0,-1 1 1 0 0,1-1-1 0 0,0 0 0 0 0,-1 0 0 0 0,1 0 0 0 0,0 0 0 0 0,0 0 0 0 0,-1 0 0 0 0,1-1 1 0 0,0 1-1 0 0,-1 0 0 0 0,1 0 0 0 0,0 0 0 0 0,-1 0 0 0 0,1 0 0 0 0,0 0 0 0 0,0 0 1 0 0,-1-1-1 0 0,1 1 0 0 0,0 0 0 0 0,0 0 0 0 0,-1 0 0 0 0,1-1 0 0 0,0 1 0 0 0,0 0 1 0 0,0 0-1 0 0,-1-1 0 0 0,1 1 0 0 0,0 0 0 0 0,0 0 0 0 0,0-1 0 0 0,0 1 0 0 0,-1-1 1 0 0,2 0 30 0 0,1 0 1 0 0,-1 1 0 0 0,0-1 0 0 0,0 0 0 0 0,1 0 0 0 0,-1 1 0 0 0,0-1 0 0 0,1 1 0 0 0,-1-1 0 0 0,1 1 0 0 0,-1-1 0 0 0,0 1 0 0 0,3 0 0 0 0,27-5 91 0 0,-26 4-137 0 0,33-4-294 0 0,1 2-1 0 0,66 4 1 0 0,-83 3-190 0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07.695"/>
    </inkml:context>
    <inkml:brush xml:id="br0">
      <inkml:brushProperty name="width" value="0.1" units="cm"/>
      <inkml:brushProperty name="height" value="0.1" units="cm"/>
      <inkml:brushProperty name="color" value="#FFC114"/>
    </inkml:brush>
  </inkml:definitions>
  <inkml:trace contextRef="#ctx0" brushRef="#br0">2 69 5024 0 0,'-1'-6'151'0'0,"1"0"-1"0"0,0 0 1 0 0,0 0-1 0 0,1 0 1 0 0,0 0-1 0 0,0-1 1 0 0,0 1-1 0 0,1 1 1 0 0,3-9-1 0 0,-5 14-134 0 0,0 0 0 0 0,0 0 1 0 0,1 0-1 0 0,-1 0 0 0 0,0 0 0 0 0,0 0 0 0 0,1 0 0 0 0,-1 0 0 0 0,0 0 0 0 0,0 0 1 0 0,0 0-1 0 0,1 0 0 0 0,-1 0 0 0 0,0 0 0 0 0,0 0 0 0 0,0 0 0 0 0,1 1 0 0 0,-1-1 0 0 0,0 0 1 0 0,0 0-1 0 0,0 0 0 0 0,0 0 0 0 0,1 0 0 0 0,-1 1 0 0 0,0-1 0 0 0,0 0 0 0 0,0 0 0 0 0,0 0 1 0 0,0 0-1 0 0,1 1 0 0 0,-1-1 0 0 0,0 0 0 0 0,0 0 0 0 0,0 0 0 0 0,0 1 0 0 0,0-1 0 0 0,0 0 1 0 0,0 0-1 0 0,0 1 0 0 0,0-1 0 0 0,0 0 0 0 0,0 0 0 0 0,5 12 215 0 0,2 19 116 0 0,-1 0 1 0 0,-1 0-1 0 0,-1 34 1 0 0,-5 94 146 0 0,0 20-1570 0 0,2-139 364 0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17.689"/>
    </inkml:context>
    <inkml:brush xml:id="br0">
      <inkml:brushProperty name="width" value="0.1" units="cm"/>
      <inkml:brushProperty name="height" value="0.1" units="cm"/>
      <inkml:brushProperty name="color" value="#FFC114"/>
    </inkml:brush>
  </inkml:definitions>
  <inkml:trace contextRef="#ctx0" brushRef="#br0">20 171 8365 0 0,'-3'-7'251'0'0,"0"1"0"0"0,0-1 1 0 0,1 0-1 0 0,0 0 0 0 0,-1-9 0 0 0,2 12 75 0 0,0-1 0 0 0,1 1 0 0 0,-1-1 0 0 0,1 1-1 0 0,1-1 1 0 0,-1 0 0 0 0,1 1 0 0 0,-1-1 0 0 0,1 1 0 0 0,0 0-1 0 0,1-1 1 0 0,-1 1 0 0 0,3-5 0 0 0,-6 41 132 0 0,2-13-401 0 0,-6 30 52 0 0,3 0 0 0 0,2 0 0 0 0,11 92 0 0 0,-8-127-96 0 0,1 1 0 0 0,1-1 0 0 0,1-1 0 0 0,-1 1 0 0 0,2-1 0 0 0,0 1 0 0 0,8 11 0 0 0,-12-21-9 0 0,0-1 1 0 0,0 0 0 0 0,0 0 0 0 0,0 0 0 0 0,1-1-1 0 0,-1 1 1 0 0,1 0 0 0 0,0-1 0 0 0,0 0-1 0 0,0 0 1 0 0,0 0 0 0 0,0 0 0 0 0,0 0 0 0 0,0 0-1 0 0,1-1 1 0 0,-1 1 0 0 0,1-1 0 0 0,-1 0 0 0 0,1 0-1 0 0,0-1 1 0 0,-1 1 0 0 0,1-1 0 0 0,-1 0 0 0 0,1 1-1 0 0,0-2 1 0 0,0 1 0 0 0,-1 0 0 0 0,1-1-1 0 0,-1 0 1 0 0,1 1 0 0 0,0-1 0 0 0,-1-1 0 0 0,4-1-1 0 0,3-2 2 0 0,0 0-1 0 0,0-1 0 0 0,0-1 0 0 0,-1 0 0 0 0,0 0 0 0 0,0-1 0 0 0,-1 0 0 0 0,0 0 0 0 0,-1-1 0 0 0,1 0 1 0 0,-2-1-1 0 0,1 1 0 0 0,7-17 0 0 0,-3 5-19 0 0,-2-2 0 0 0,0 1 0 0 0,-1-1-1 0 0,-1 0 1 0 0,5-36 0 0 0,-7 28-22 0 0,1-47 0 0 0,-6 65 21 0 0,-1 0 1 0 0,0 0-1 0 0,0 0 1 0 0,-2 0-1 0 0,1 0 1 0 0,-8-17-1 0 0,10 27-19 0 0,-1 1-1 0 0,0 0 1 0 0,-1 0-1 0 0,1-1 1 0 0,0 1-1 0 0,0 0 1 0 0,-1 0-1 0 0,0 0 1 0 0,1 0 0 0 0,-1 1-1 0 0,0-1 1 0 0,0 0-1 0 0,0 1 1 0 0,0-1-1 0 0,0 1 1 0 0,0 0-1 0 0,0 0 1 0 0,0-1-1 0 0,-1 1 1 0 0,1 1-1 0 0,0-1 1 0 0,-1 0 0 0 0,1 1-1 0 0,-1-1 1 0 0,1 1-1 0 0,0 0 1 0 0,-1-1-1 0 0,1 1 1 0 0,-1 0-1 0 0,1 1 1 0 0,-1-1-1 0 0,-3 1 1 0 0,3 0-157 0 0,0 0 0 0 0,1 0 0 0 0,-1 0 1 0 0,1 0-1 0 0,-1 1 0 0 0,1-1 0 0 0,0 1 0 0 0,0-1 0 0 0,0 1 1 0 0,-1 0-1 0 0,2 0 0 0 0,-1 0 0 0 0,0 0 0 0 0,0 0 0 0 0,1 0 1 0 0,-1 1-1 0 0,1-1 0 0 0,-1 0 0 0 0,0 5 0 0 0,2 7-1824 0 0,3-4 881 0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18.043"/>
    </inkml:context>
    <inkml:brush xml:id="br0">
      <inkml:brushProperty name="width" value="0.1" units="cm"/>
      <inkml:brushProperty name="height" value="0.1" units="cm"/>
      <inkml:brushProperty name="color" value="#FFC114"/>
    </inkml:brush>
  </inkml:definitions>
  <inkml:trace contextRef="#ctx0" brushRef="#br0">5 43 8861 0 0,'-1'-2'6'0'0,"0"0"0"0"0,1 1 1 0 0,-1-1-1 0 0,1 0 0 0 0,-1 0 1 0 0,1 0-1 0 0,0 0 0 0 0,0 0 1 0 0,0 0-1 0 0,0 0 0 0 0,0 0 1 0 0,1 1-1 0 0,-1-1 0 0 0,0 0 1 0 0,2-3-1 0 0,-3-4 289 0 0,3 17 65 0 0,3 6-259 0 0,1 0 1 0 0,9 17-1 0 0,8 18 170 0 0,-10-13-131 0 0,-1 1 1 0 0,-1 0 0 0 0,-3 0 0 0 0,-1 1-1 0 0,-1 0 1 0 0,0 45 0 0 0,-7-88-44 0 0,0 1 0 0 0,-1-1 0 0 0,1 1 1 0 0,-1-1-1 0 0,0 1 0 0 0,-3-5 0 0 0,-2-6 70 0 0,0-2-80 0 0,1-1-1 0 0,1 0 1 0 0,1 0-1 0 0,0 0 1 0 0,1-1-1 0 0,1 1 1 0 0,1-23 0 0 0,1 28-72 0 0,0 1 0 0 0,2-1 0 0 0,0 0 0 0 0,0 1 0 0 0,1-1 0 0 0,0 1 0 0 0,1 0 0 0 0,1 0 0 0 0,0 0 0 0 0,0 0 0 0 0,10-14 0 0 0,-14 26-19 0 0,0-1 0 0 0,-1 1 0 0 0,1-1 0 0 0,0 1 0 0 0,0-1 0 0 0,0 1 1 0 0,0-1-1 0 0,-1 1 0 0 0,1 0 0 0 0,0 0 0 0 0,0-1 0 0 0,0 1 0 0 0,0 0 1 0 0,0 0-1 0 0,0 0 0 0 0,0 0 0 0 0,0 0 0 0 0,0 0 0 0 0,0 0 0 0 0,-1 1 1 0 0,1-1-1 0 0,0 0 0 0 0,0 0 0 0 0,0 1 0 0 0,0-1 0 0 0,0 1 0 0 0,-1-1 1 0 0,1 0-1 0 0,0 1 0 0 0,0 0 0 0 0,-1-1 0 0 0,1 1 0 0 0,0-1 0 0 0,0 1 1 0 0,0 1-1 0 0,1 0-170 0 0,1-1-1 0 0,-1 1 1 0 0,0 0 0 0 0,0 0 0 0 0,0 0 0 0 0,0 1 0 0 0,0-1 0 0 0,-1 0-1 0 0,3 5 1 0 0,8 8-2435 0 0,-11-11 1459 0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18.367"/>
    </inkml:context>
    <inkml:brush xml:id="br0">
      <inkml:brushProperty name="width" value="0.1" units="cm"/>
      <inkml:brushProperty name="height" value="0.1" units="cm"/>
      <inkml:brushProperty name="color" value="#FFC114"/>
    </inkml:brush>
  </inkml:definitions>
  <inkml:trace contextRef="#ctx0" brushRef="#br0">6 16 7873 0 0,'0'0'496'0'0,"-5"-16"4952"0"0,4 38-872 0 0,1-16-5200 0 0,11 32 748 0 0,34 124-65 0 0,-40-146-51 0 0,0 0 1 0 0,-1 1-1 0 0,-1 0 1 0 0,1 22-1 0 0,-2-16 0 0 0,8 102-1404 0 0,-13-108-887 0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08.266"/>
    </inkml:context>
    <inkml:brush xml:id="br0">
      <inkml:brushProperty name="width" value="0.1" units="cm"/>
      <inkml:brushProperty name="height" value="0.1" units="cm"/>
      <inkml:brushProperty name="color" value="#FFC114"/>
    </inkml:brush>
  </inkml:definitions>
  <inkml:trace contextRef="#ctx0" brushRef="#br0">379 120 4136 0 0,'0'-1'6'0'0,"-16"-67"467"0"0,14 61-153 0 0,1 1-1 0 0,0-1 1 0 0,0 1 0 0 0,0-1 0 0 0,1-10-1 0 0,-29 92-160 0 0,3 2 0 0 0,-27 128-1 0 0,5 244 1181 0 0,2-13-897 0 0,44-424-442 0 0,-56 274 75 0 0,-30 60 24 0 0,86-340-94 0 0,1-1 1 0 0,0 1-1 0 0,0-1 0 0 0,0 1 0 0 0,1 0 1 0 0,0-1-1 0 0,0 10 0 0 0,1-14-3 0 0,-1 1 1 0 0,0-1-1 0 0,1 1 0 0 0,-1-1 0 0 0,1 1 1 0 0,-1-1-1 0 0,1 1 0 0 0,0-1 1 0 0,0 0-1 0 0,0 1 0 0 0,-1-1 0 0 0,1 0 1 0 0,1 0-1 0 0,-1 0 0 0 0,0 0 1 0 0,0 1-1 0 0,0-2 0 0 0,0 1 0 0 0,1 0 1 0 0,-1 0-1 0 0,0 0 0 0 0,1-1 1 0 0,-1 1-1 0 0,1 0 0 0 0,-1-1 0 0 0,1 1 1 0 0,-1-1-1 0 0,1 0 0 0 0,-1 0 1 0 0,1 1-1 0 0,-1-1 0 0 0,4 0 0 0 0,131-5 4 0 0,-46-1-33 0 0,446-2 31 0 0,275-9-56 0 0,-389 2 171 0 0,449-29 238 0 0,-837 41-362 0 0,4 1 12 0 0,0-1 0 0 0,0-3 0 0 0,-1-1 0 0 0,51-16 0 0 0,-86 22-11 0 0,0 0 0 0 0,1 0-1 0 0,-1 0 1 0 0,0 0 0 0 0,0-1-1 0 0,0 1 1 0 0,0 0 0 0 0,-1-1-1 0 0,4-2 1 0 0,-5 3-6 0 0,1 1 0 0 0,-1-1 0 0 0,0 1 0 0 0,0-1 0 0 0,0 1 0 0 0,1-1 0 0 0,-1 1 0 0 0,0-1 0 0 0,0 1 0 0 0,0-1 0 0 0,0 1 0 0 0,0-1 0 0 0,0 1 1 0 0,0-1-1 0 0,0 0 0 0 0,0 1 0 0 0,0-1 0 0 0,0 1 0 0 0,0-1 0 0 0,0 1 0 0 0,0-1 0 0 0,-1 1 0 0 0,1-1 0 0 0,0 1 0 0 0,0-1 0 0 0,-1 1 0 0 0,1-1 0 0 0,0 1 0 0 0,-1-1 0 0 0,1 1 0 0 0,0 0 0 0 0,-1-1 0 0 0,1 1 0 0 0,-1 0 0 0 0,1-1 0 0 0,0 1 0 0 0,-1 0 1 0 0,1-1-1 0 0,-1 1 0 0 0,1 0 0 0 0,-1 0 0 0 0,1 0 0 0 0,-1-1 0 0 0,0 1 0 0 0,-45-22-903 0 0,13 11 248 0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08.867"/>
    </inkml:context>
    <inkml:brush xml:id="br0">
      <inkml:brushProperty name="width" value="0.1" units="cm"/>
      <inkml:brushProperty name="height" value="0.1" units="cm"/>
      <inkml:brushProperty name="color" value="#FFC114"/>
    </inkml:brush>
  </inkml:definitions>
  <inkml:trace contextRef="#ctx0" brushRef="#br0">1 35 3236 0 0,'979'-31'1006'0'0,"-760"29"-766"0"0,970 0 393 0 0,0 61 207 0 0,-1149-55-804 0 0,178 19 37 0 0,-169-15-56 0 0,-1 2 1 0 0,67 23 0 0 0,-106-30-18 0 0,0 0 1 0 0,0 1-1 0 0,0 1 1 0 0,16 9-1 0 0,-23-12 13 0 0,0-1 0 0 0,-1 0 0 0 0,1 1-1 0 0,0-1 1 0 0,-1 1 0 0 0,0-1-1 0 0,1 1 1 0 0,-1 0 0 0 0,0-1 0 0 0,0 1-1 0 0,0 0 1 0 0,0 0 0 0 0,0 0-1 0 0,0 0 1 0 0,0 0 0 0 0,-1 0-1 0 0,1 0 1 0 0,-1 0 0 0 0,0 0 0 0 0,1 0-1 0 0,-1 0 1 0 0,0 1 0 0 0,0-1-1 0 0,0 0 1 0 0,-1 0 0 0 0,1 0 0 0 0,0 0-1 0 0,-2 3 1 0 0,-5 12 66 0 0,0-1-1 0 0,-2 0 1 0 0,0 0 0 0 0,-1-1 0 0 0,0 0 0 0 0,-22 23-1 0 0,-8 13 111 0 0,3 2-5 0 0,3 1 1 0 0,-47 100-1 0 0,62-111-59 0 0,3 1 0 0 0,1 1 0 0 0,3 0 0 0 0,-11 71 0 0 0,16-46-39 0 0,3 1 0 0 0,3 0 0 0 0,17 135 0 0 0,59 211 62 0 0,-44-268-109 0 0,6 26 15 0 0,13 69 44 0 0,-46-226-82 0 0,-1 0 1 0 0,-1 1-1 0 0,0-1 1 0 0,-2 1-1 0 0,0-1 1 0 0,-6 36-1 0 0,5-50 14 0 0,0 0 0 0 0,-1 0 1 0 0,0 0-1 0 0,0 0 0 0 0,0-1 0 0 0,0 1 0 0 0,0-1 0 0 0,-1 1 0 0 0,1-1 1 0 0,-1 0-1 0 0,0 0 0 0 0,0 0 0 0 0,0 0 0 0 0,-1-1 0 0 0,1 1 0 0 0,-1-1 1 0 0,1 0-1 0 0,-1 0 0 0 0,0 0 0 0 0,0-1 0 0 0,0 1 0 0 0,0-1 0 0 0,-6 2 1 0 0,-10 1 99 0 0,0-1 1 0 0,0-1 0 0 0,-33 0-1 0 0,44-2-116 0 0,-128-1 122 0 0,-165-23-1 0 0,271 20-418 0 0,0-1-1 0 0,0-1 1 0 0,1-2 0 0 0,0-1-1 0 0,0-1 1 0 0,1-1-1 0 0,-29-17 1 0 0,15-1-660 0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09.270"/>
    </inkml:context>
    <inkml:brush xml:id="br0">
      <inkml:brushProperty name="width" value="0.1" units="cm"/>
      <inkml:brushProperty name="height" value="0.1" units="cm"/>
      <inkml:brushProperty name="color" value="#FFC114"/>
    </inkml:brush>
  </inkml:definitions>
  <inkml:trace contextRef="#ctx0" brushRef="#br0">265 314 6753 0 0,'7'-38'105'0'0,"2"0"1"0"0,24-62 0 0 0,-20 68-44 0 0,18-50-113 0 0,-30 81 54 0 0,-1 0 0 0 0,0 0-1 0 0,1 1 1 0 0,-1-1 0 0 0,0 0-1 0 0,1 0 1 0 0,-1 0 0 0 0,0 0-1 0 0,0 0 1 0 0,0 1 0 0 0,0-1 0 0 0,1 0-1 0 0,-1 0 1 0 0,-1 0 0 0 0,1 0-1 0 0,0 0 1 0 0,0 0 0 0 0,0 1-1 0 0,0-1 1 0 0,-1 0 0 0 0,1 0-1 0 0,0 0 1 0 0,-1 0 0 0 0,1 1-1 0 0,0-1 1 0 0,-1-1 0 0 0,0 2-2 0 0,0 0-1 0 0,0 0 1 0 0,0 0 0 0 0,0 0 0 0 0,0 0 0 0 0,0 0 0 0 0,0 0-1 0 0,0 1 1 0 0,0-1 0 0 0,0 0 0 0 0,0 1 0 0 0,0-1-1 0 0,0 0 1 0 0,0 1 0 0 0,0-1 0 0 0,0 1 0 0 0,1-1-1 0 0,-2 2 1 0 0,-38 31-27 0 0,21-11 36 0 0,0 1 0 0 0,1 1 0 0 0,2 0 0 0 0,0 1 0 0 0,2 1 0 0 0,1 0 0 0 0,1 1 0 0 0,1 0 0 0 0,1 1 0 0 0,-11 56 0 0 0,9-14 64 0 0,3 2 1 0 0,2-1 0 0 0,5 96 0 0 0,8-68-28 0 0,-1-49-6 0 0,-3 59 1 0 0,-3-95-24 0 0,0 0 0 0 0,-1 0 0 0 0,-1 0 0 0 0,0 0 1 0 0,0 0-1 0 0,-2-1 0 0 0,1 1 0 0 0,-13 21 0 0 0,16-33-65 0 0,0 1 0 0 0,0-1 0 0 0,0-1 0 0 0,-1 1-1 0 0,1 0 1 0 0,-1 0 0 0 0,1 0 0 0 0,-1-1 0 0 0,0 1 0 0 0,1-1-1 0 0,-1 1 1 0 0,0-1 0 0 0,0 1 0 0 0,0-1 0 0 0,0 0-1 0 0,0 0 1 0 0,-1 0 0 0 0,1-1 0 0 0,0 1 0 0 0,0 0 0 0 0,0-1-1 0 0,-1 1 1 0 0,1-1 0 0 0,0 0 0 0 0,-1 0 0 0 0,1 0-1 0 0,0 0 1 0 0,-1 0 0 0 0,-2-1 0 0 0,-9-5-542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38.576"/>
    </inkml:context>
    <inkml:brush xml:id="br0">
      <inkml:brushProperty name="width" value="0.1" units="cm"/>
      <inkml:brushProperty name="height" value="0.1" units="cm"/>
      <inkml:brushProperty name="color" value="#E71224"/>
    </inkml:brush>
  </inkml:definitions>
  <inkml:trace contextRef="#ctx0" brushRef="#br0">4 35 6785 0 0,'0'-1'28'0'0,"-1"0"0"0"0,1 0 1 0 0,0 1-1 0 0,-1-1 0 0 0,1 0 1 0 0,-1 0-1 0 0,1 0 0 0 0,0 1 1 0 0,0-1-1 0 0,0 0 0 0 0,-1 0 0 0 0,1 0 1 0 0,0 0-1 0 0,0 0 0 0 0,0 0 1 0 0,0 1-1 0 0,0-1 0 0 0,1 0 1 0 0,-1 0-1 0 0,0 0 0 0 0,0 0 1 0 0,0 0-1 0 0,1 1 0 0 0,-1-1 1 0 0,1 0-1 0 0,-1 0 0 0 0,0 0 1 0 0,1 1-1 0 0,-1-1 0 0 0,1 0 1 0 0,0 0-1 0 0,1 0 58 0 0,1 0 1 0 0,-1 0-1 0 0,0 0 1 0 0,0 0-1 0 0,1 0 1 0 0,-1 1-1 0 0,0-1 0 0 0,1 1 1 0 0,-1 0-1 0 0,0-1 1 0 0,4 1-1 0 0,321 15 3831 0 0,-129-1-2559 0 0,466 0 1218 0 0,-268-8-2853 0 0,-373-4-341 0 0,-23-2 596 0 0,0 0-1 0 0,0 0 0 0 0,0 0 1 0 0,-1 0-1 0 0,1 0 1 0 0,0 0-1 0 0,0 0 1 0 0,0 1-1 0 0,0-1 1 0 0,0 0-1 0 0,0 0 1 0 0,0 0-1 0 0,0 0 0 0 0,0 0 1 0 0,0 0-1 0 0,-1 0 1 0 0,1 0-1 0 0,0 1 1 0 0,0-1-1 0 0,0 0 1 0 0,0 0-1 0 0,0 0 1 0 0,0 0-1 0 0,0 0 0 0 0,0 0 1 0 0,0 1-1 0 0,0-1 1 0 0,0 0-1 0 0,0 0 1 0 0,0 0-1 0 0,0 0 1 0 0,0 0-1 0 0,0 0 1 0 0,0 0-1 0 0,0 1 0 0 0,0-1 1 0 0,0 0-1 0 0,1 0 1 0 0,-1 0-1 0 0,0 0 1 0 0,0 0-1 0 0,0 0 1 0 0,0 0-1 0 0,0 0 1 0 0,0 1-1 0 0,0-1 0 0 0,0 0 1 0 0,0 0-1 0 0,0 0 1 0 0,1 0-1 0 0,-1 0 1 0 0,0 0-1 0 0,0 0 1 0 0,0 0-1 0 0,0 0 1 0 0,0 0-1 0 0,0 0 0 0 0,0 0 1 0 0,1 0-1 0 0,-1 0 1 0 0,0 0-1 0 0,0 0 1 0 0,0 0-1 0 0,-10 5-884 0 0,-13 3-882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53.162"/>
    </inkml:context>
    <inkml:brush xml:id="br0">
      <inkml:brushProperty name="width" value="0.1" units="cm"/>
      <inkml:brushProperty name="height" value="0.1" units="cm"/>
      <inkml:brushProperty name="color" value="#E71224"/>
    </inkml:brush>
  </inkml:definitions>
  <inkml:trace contextRef="#ctx0" brushRef="#br0">521 95 6689 0 0,'14'-8'452'0'0,"0"-2"1"0"0,-1 1-1 0 0,0-2 1 0 0,16-16-1 0 0,-15 13 545 0 0,0-2 1487 0 0,-25 17-238 0 0,-15 2-2100 0 0,-45 4-109 0 0,-90 20 0 0 0,86-13-21 0 0,21-5 19 0 0,5-1-13 0 0,-56 16 0 0 0,97-22-23 0 0,1 1 1 0 0,0 0 0 0 0,0 0-1 0 0,0 0 1 0 0,0 1 0 0 0,1 0-1 0 0,-9 6 1 0 0,14-9 4 0 0,0 0 0 0 0,-1 1 1 0 0,1-1-1 0 0,0 0 0 0 0,0 1 0 0 0,0-1 1 0 0,0 1-1 0 0,0-1 0 0 0,0 1 0 0 0,0 0 1 0 0,0-1-1 0 0,1 1 0 0 0,-1 0 0 0 0,1-1 1 0 0,-1 1-1 0 0,1 0 0 0 0,0 0 0 0 0,0 0 1 0 0,0-1-1 0 0,0 1 0 0 0,0 0 0 0 0,0 0 1 0 0,0 0-1 0 0,0 0 0 0 0,1-1 0 0 0,-1 1 1 0 0,1 0-1 0 0,-1 0 0 0 0,1-1 0 0 0,0 1 1 0 0,0-1-1 0 0,-1 1 0 0 0,1 0 0 0 0,0-1 0 0 0,3 3 1 0 0,2 4 45 0 0,1 0 0 0 0,0 0 0 0 0,1 0-1 0 0,0-1 1 0 0,13 9 0 0 0,51 30 227 0 0,-37-26-123 0 0,73 39 337 0 0,-60-34-332 0 0,-45-24-165 0 0,0 0 0 0 0,-1 0 0 0 0,1 1 0 0 0,-1-1 1 0 0,1 1-1 0 0,-1 0 0 0 0,0-1 0 0 0,0 1 0 0 0,0 0 0 0 0,0 0 1 0 0,0 0-1 0 0,0 1 0 0 0,0-1 0 0 0,-1 0 0 0 0,1 1 0 0 0,-1-1 0 0 0,0 1 1 0 0,1 0-1 0 0,-1-1 0 0 0,0 1 0 0 0,-1 0 0 0 0,1-1 0 0 0,0 1 1 0 0,-1 0-1 0 0,0 0 0 0 0,1 0 0 0 0,-1 0 0 0 0,0 0 0 0 0,-1-1 0 0 0,1 1 1 0 0,0 0-1 0 0,-1 0 0 0 0,0 0 0 0 0,-1 3 0 0 0,2 20-2503 0 0,0-21 965 0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09.638"/>
    </inkml:context>
    <inkml:brush xml:id="br0">
      <inkml:brushProperty name="width" value="0.1" units="cm"/>
      <inkml:brushProperty name="height" value="0.1" units="cm"/>
      <inkml:brushProperty name="color" value="#FFC114"/>
    </inkml:brush>
  </inkml:definitions>
  <inkml:trace contextRef="#ctx0" brushRef="#br0">0 71 3872 0 0,'0'-16'28'0'0,"3"3"16"0"0,1 1-4 0 0,4 5-16 0 0,1-2 4 0 0,6 6 0 0 0,2-2 4 0 0,6 1 16 0 0,2 3-56 0 0,7 1-12 0 0,2 1 16 0 0,2 0 4 0 0,2 6-140 0 0,0-6-80 0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09.979"/>
    </inkml:context>
    <inkml:brush xml:id="br0">
      <inkml:brushProperty name="width" value="0.1" units="cm"/>
      <inkml:brushProperty name="height" value="0.1" units="cm"/>
      <inkml:brushProperty name="color" value="#FFC114"/>
    </inkml:brush>
  </inkml:definitions>
  <inkml:trace contextRef="#ctx0" brushRef="#br0">67 69 4756 0 0,'-1'-18'562'0'0,"1"15"-417"0"0,-1 0 0 0 0,1 0 0 0 0,0 0 0 0 0,0 0 0 0 0,0 0 0 0 0,0 0 0 0 0,2-5 0 0 0,-2 7-124 0 0,1 0 1 0 0,-1 0-1 0 0,1 0 0 0 0,0 0 1 0 0,-1 0-1 0 0,1 0 0 0 0,0 0 1 0 0,0 0-1 0 0,0 0 0 0 0,0 0 1 0 0,0 0-1 0 0,0 1 1 0 0,0-1-1 0 0,0 0 0 0 0,0 1 1 0 0,0-1-1 0 0,0 1 0 0 0,0-1 1 0 0,0 1-1 0 0,0 0 1 0 0,0-1-1 0 0,1 1 0 0 0,-1 0 1 0 0,2 0-1 0 0,18-3-23 0 0,1 2 0 0 0,0 1 0 0 0,0 0 0 0 0,0 2 0 0 0,0 1-1 0 0,-1 0 1 0 0,33 10 0 0 0,-48-11 3 0 0,1-1-1 0 0,-1 2 1 0 0,-1-1-1 0 0,1 1 1 0 0,0 0-1 0 0,0 0 1 0 0,-1 0-1 0 0,0 1 1 0 0,0 0-1 0 0,0 0 0 0 0,5 5 1 0 0,-8-7-2 0 0,0 1 0 0 0,0 0 1 0 0,0-1-1 0 0,-1 1 0 0 0,1 0 0 0 0,-1 0 0 0 0,0 1 1 0 0,0-1-1 0 0,0 0 0 0 0,0 0 0 0 0,0 0 0 0 0,-1 1 1 0 0,0-1-1 0 0,1 0 0 0 0,-1 1 0 0 0,0-1 0 0 0,-1 0 1 0 0,1 1-1 0 0,0-1 0 0 0,-1 0 0 0 0,0 1 0 0 0,-2 5 1 0 0,-1 0 0 0 0,0 0 0 0 0,-1 0 1 0 0,1 0-1 0 0,-2-1 1 0 0,1 0-1 0 0,-1 0 1 0 0,-1 0-1 0 0,1-1 0 0 0,-1 0 1 0 0,-1 0-1 0 0,1-1 1 0 0,-1 1-1 0 0,-15 7 1 0 0,-11 6 24 0 0,-1-2 1 0 0,-42 15 0 0 0,38-17 19 0 0,11-4 18 0 0,11-5 75 0 0,0 0-1 0 0,-18 11 1 0 0,35-18-130 0 0,0 0 0 0 0,0 0 0 0 0,0 0 0 0 0,0 0 0 0 0,1 0 0 0 0,-1 0 0 0 0,0 0 1 0 0,0 0-1 0 0,0 0 0 0 0,0 0 0 0 0,0 0 0 0 0,0 0 0 0 0,0 0 0 0 0,0 0 0 0 0,0 0 0 0 0,0 0 1 0 0,0 0-1 0 0,0 0 0 0 0,1 0 0 0 0,-1 0 0 0 0,0 0 0 0 0,0 0 0 0 0,0 0 0 0 0,0 0 0 0 0,0 0 0 0 0,0 0 1 0 0,0 0-1 0 0,0 0 0 0 0,0 0 0 0 0,0 1 0 0 0,0-1 0 0 0,0 0 0 0 0,0 0 0 0 0,0 0 0 0 0,0 0 1 0 0,0 0-1 0 0,0 0 0 0 0,0 0 0 0 0,0 0 0 0 0,1 0 0 0 0,-1 0 0 0 0,0 0 0 0 0,0 0 0 0 0,0 0 1 0 0,0 0-1 0 0,0 1 0 0 0,0-1 0 0 0,0 0 0 0 0,0 0 0 0 0,0 0 0 0 0,0 0 0 0 0,0 0 0 0 0,0 0 0 0 0,0 0 1 0 0,-1 0-1 0 0,1 0 0 0 0,0 0 0 0 0,0 0 0 0 0,0 0 0 0 0,0 1 0 0 0,0-1 0 0 0,0 0 0 0 0,0 0 1 0 0,0 0-1 0 0,0 0 0 0 0,0 0 0 0 0,12 1 209 0 0,17-1-3 0 0,452 4-311 0 0,-465-3-6 0 0,47 2-397 0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19.111"/>
    </inkml:context>
    <inkml:brush xml:id="br0">
      <inkml:brushProperty name="width" value="0.1" units="cm"/>
      <inkml:brushProperty name="height" value="0.1" units="cm"/>
      <inkml:brushProperty name="color" value="#FFC114"/>
    </inkml:brush>
  </inkml:definitions>
  <inkml:trace contextRef="#ctx0" brushRef="#br0">75 38 8761 0 0,'-8'-10'-77'0'0,"-11"-11"161"0"0,18 20-65 0 0,1 1 0 0 0,-1-1 0 0 0,0 0 0 0 0,0 1 0 0 0,0-1 0 0 0,0 1 0 0 0,0-1 1 0 0,0 1-1 0 0,0 0 0 0 0,0-1 0 0 0,0 1 0 0 0,0 0 0 0 0,-1 0 0 0 0,1-1 0 0 0,0 1 0 0 0,0 0 1 0 0,0 0-1 0 0,0 0 0 0 0,0 0 0 0 0,0 1 0 0 0,-2-1 0 0 0,2 2 59 0 0,-1 0 1 0 0,1 0-1 0 0,0 0 0 0 0,0-1 0 0 0,0 1 1 0 0,0 1-1 0 0,0-1 0 0 0,0 0 0 0 0,1 0 0 0 0,-1 0 1 0 0,1 0-1 0 0,-1 1 0 0 0,1-1 0 0 0,0 3 1 0 0,-5 43 578 0 0,3 2-67 0 0,-2 20 219 0 0,6 93 0 0 0,0-145-761 0 0,1 1 0 0 0,1-1 0 0 0,1 0 0 0 0,0 0 0 0 0,2-1 1 0 0,0 0-1 0 0,0 0 0 0 0,2 0 0 0 0,0-1 0 0 0,1 0 0 0 0,0-1 0 0 0,2 0 0 0 0,19 20 0 0 0,-28-32-47 0 0,0 0 0 0 0,0 0 0 0 0,0 0 0 0 0,1 0 0 0 0,-1-1 0 0 0,1 0 0 0 0,0 0 0 0 0,-1 0 0 0 0,1 0 0 0 0,0 0 0 0 0,0-1 0 0 0,0 0-1 0 0,1 0 1 0 0,-1 0 0 0 0,0 0 0 0 0,0 0 0 0 0,8-1 0 0 0,-7-1 1 0 0,1 0 0 0 0,-1 0 0 0 0,0 0 0 0 0,1-1 0 0 0,-1 0 0 0 0,0 0 0 0 0,0 0-1 0 0,0 0 1 0 0,0-1 0 0 0,0 0 0 0 0,8-7 0 0 0,2-3 2 0 0,-1-2 0 0 0,0 1 0 0 0,-1-2 0 0 0,-1 1 0 0 0,0-2 0 0 0,13-24 0 0 0,-15 22-19 0 0,-1-2-1 0 0,0 0 1 0 0,-2 0 0 0 0,0 0 0 0 0,-1-1 0 0 0,4-39-1 0 0,-7 32-7 0 0,-1 0-1 0 0,-1 0 0 0 0,-2 0 0 0 0,-7-51 1 0 0,6 74 10 0 0,1-1 1 0 0,-1 1 0 0 0,0 0-1 0 0,0 0 1 0 0,-1 0 0 0 0,0 0-1 0 0,0 0 1 0 0,-6-8 0 0 0,8 13-9 0 0,0 0 1 0 0,1 0-1 0 0,-1 0 1 0 0,0 0-1 0 0,0 0 1 0 0,0 0-1 0 0,0 1 1 0 0,0-1-1 0 0,0 0 1 0 0,0 1-1 0 0,0-1 1 0 0,-1 1-1 0 0,1-1 1 0 0,0 1-1 0 0,0-1 1 0 0,0 1-1 0 0,-1 0 1 0 0,1 0-1 0 0,-2-1 1 0 0,1 2-36 0 0,0-1-1 0 0,1 1 1 0 0,-1-1 0 0 0,1 1 0 0 0,-1 0-1 0 0,1-1 1 0 0,-1 1 0 0 0,1 0 0 0 0,-1 0-1 0 0,1 0 1 0 0,0 0 0 0 0,0 1 0 0 0,-1-1 0 0 0,1 0-1 0 0,0 0 1 0 0,0 1 0 0 0,0-1 0 0 0,0 1-1 0 0,0 1 1 0 0,-9 13-1128 0 0,1 0 0 0 0,-14 34 0 0 0,23-49 1099 0 0,0 1 1 0 0,0-1-1 0 0,0 1 0 0 0,0-1 1 0 0,0 1-1 0 0,0-1 0 0 0,0 1 1 0 0,0-1-1 0 0,1 1 0 0 0,-1-1 1 0 0,1 1-1 0 0,-1-1 1 0 0,1 1-1 0 0,1 1 0 0 0,6 13-625 0 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19.596"/>
    </inkml:context>
    <inkml:brush xml:id="br0">
      <inkml:brushProperty name="width" value="0.1" units="cm"/>
      <inkml:brushProperty name="height" value="0.1" units="cm"/>
      <inkml:brushProperty name="color" value="#FFC114"/>
    </inkml:brush>
  </inkml:definitions>
  <inkml:trace contextRef="#ctx0" brushRef="#br0">38 166 8497 0 0,'-18'-36'50'0'0,"14"30"147"0"0,1 1 0 0 0,0-1 0 0 0,0 0 1 0 0,-3-12-1 0 0,5 18-185 0 0,1-1-1 0 0,0 1 1 0 0,0 0 0 0 0,0 0 0 0 0,0 0-1 0 0,0-1 1 0 0,0 1 0 0 0,0 0 0 0 0,0 0-1 0 0,0-1 1 0 0,0 1 0 0 0,0 0 0 0 0,0 0-1 0 0,1 0 1 0 0,-1-1 0 0 0,0 1 0 0 0,0 0 0 0 0,0 0-1 0 0,0 0 1 0 0,0-1 0 0 0,0 1 0 0 0,0 0-1 0 0,1 0 1 0 0,-1 0 0 0 0,0 0 0 0 0,0 0-1 0 0,0-1 1 0 0,0 1 0 0 0,1 0 0 0 0,-1 0-1 0 0,0 0 1 0 0,0 0 0 0 0,0 0 0 0 0,0 0-1 0 0,1 0 1 0 0,-1-1 0 0 0,0 1 0 0 0,0 0-1 0 0,1 0 1 0 0,-1 0 0 0 0,0 0 0 0 0,0 0-1 0 0,0 0 1 0 0,1 0 0 0 0,-1 0 0 0 0,0 0-1 0 0,0 0 1 0 0,0 0 0 0 0,1 0 0 0 0,-1 1 0 0 0,0-1-1 0 0,0 0 1 0 0,1 0 0 0 0,-1 0 0 0 0,0 0-1 0 0,0 0 1 0 0,0 0 0 0 0,0 0 0 0 0,1 1-1 0 0,-1-1 1 0 0,0 0 0 0 0,0 0 0 0 0,0 0-1 0 0,0 1 1 0 0,14 7 71 0 0,6 8 17 0 0,-2 2-1 0 0,0 0 1 0 0,27 36-1 0 0,-35-39-80 0 0,0 0 0 0 0,-1 0 0 0 0,0 0 0 0 0,-2 1 0 0 0,1 1-1 0 0,5 20 1 0 0,-12-29-22 0 0,1-1-1 0 0,-2 1 0 0 0,1 0 1 0 0,-1-1-1 0 0,0 1 1 0 0,-1 0-1 0 0,-2 13 0 0 0,3-19 6 0 0,-1 0-1 0 0,1 0 1 0 0,-1 0-1 0 0,1 0 1 0 0,-1 0-1 0 0,0-1 1 0 0,0 1-1 0 0,0 0 0 0 0,0 0 1 0 0,0-1-1 0 0,-1 1 1 0 0,1-1-1 0 0,0 1 1 0 0,-1-1-1 0 0,-1 2 1 0 0,2-3 3 0 0,0 1 0 0 0,-1-1 0 0 0,1 1 0 0 0,0-1 1 0 0,-1 1-1 0 0,1-1 0 0 0,-1 0 0 0 0,1 0 0 0 0,-1 0 0 0 0,1 0 1 0 0,0 0-1 0 0,-1 0 0 0 0,1 0 0 0 0,-1 0 0 0 0,1-1 1 0 0,-1 1-1 0 0,1 0 0 0 0,0-1 0 0 0,-1 1 0 0 0,1-1 0 0 0,0 0 1 0 0,-1 1-1 0 0,-1-3 0 0 0,0 2 15 0 0,0-1 0 0 0,0 0 0 0 0,0 0 0 0 0,0-1 0 0 0,1 1-1 0 0,-1-1 1 0 0,0 1 0 0 0,1-1 0 0 0,0 0 0 0 0,0 0 0 0 0,0 0 0 0 0,0 0 0 0 0,0 0 0 0 0,1-1 0 0 0,-2-3-1 0 0,1 2 2 0 0,1-1 0 0 0,0 0-1 0 0,0 0 1 0 0,0 1 0 0 0,1-1 0 0 0,-1 0-1 0 0,1 0 1 0 0,2-9 0 0 0,1 0-13 0 0,0 0 0 0 0,1 0 0 0 0,1 1 0 0 0,0-1 0 0 0,1 1 0 0 0,10-18 0 0 0,-8 18-221 0 0,1 1 0 0 0,0 0 0 0 0,1 0 0 0 0,0 1 0 0 0,1 0-1 0 0,0 1 1 0 0,25-19 0 0 0,-30 25-170 0 0,1 0 1 0 0,0 1-1 0 0,0 0 1 0 0,1 1-1 0 0,-1-1 0 0 0,1 1 1 0 0,-1 1-1 0 0,1-1 1 0 0,0 1-1 0 0,0 1 0 0 0,0-1 1 0 0,0 1-1 0 0,0 1 1 0 0,1 0-1 0 0,-1 0 0 0 0,0 0 1 0 0,9 3-1 0 0,-16-3 418 0 0,-1 0 0 0 0,0 0 1 0 0,0 0-1 0 0,1 0 0 0 0,-1 1 0 0 0,0-1 0 0 0,1 0 0 0 0,-1 0 0 0 0,0 0 0 0 0,1 0 0 0 0,-1 0 0 0 0,1 0 0 0 0,-1 0 1 0 0,0 0-1 0 0,1 0 0 0 0,-1 0 0 0 0,0 0 0 0 0,1 0 0 0 0,-1 0 0 0 0,0 0 0 0 0,1-1 0 0 0,-1 1 0 0 0,0 0 0 0 0,1 0 1 0 0,-1 0-1 0 0,0 0 0 0 0,0-1 0 0 0,1 1 0 0 0,-1 0 0 0 0,0 0 0 0 0,0-1 0 0 0,1 1 0 0 0,-1 0 0 0 0,0 0 0 0 0,0-1 1 0 0,1 1-1 0 0,-1 0 0 0 0,0 0 0 0 0,0-1 0 0 0,0 1 0 0 0,0 0 0 0 0,0-1 0 0 0,0 1 0 0 0,1 0 0 0 0,-1-1 0 0 0,0 1 1 0 0,0-1-1 0 0,0 1 0 0 0,0 0 0 0 0,0-1 0 0 0,0 1 0 0 0,0 0 0 0 0,0-1 0 0 0,0 1 0 0 0,-1 0 0 0 0,1-1 0 0 0,0 1 0 0 0,0 0 1 0 0,0-1-1 0 0,0 1 0 0 0,0 0 0 0 0,-1 0 0 0 0,1-1 0 0 0,0 1 0 0 0,-15-26 5588 0 0,9 17-3463 0 0,7 13-1715 0 0,-2 1-287 0 0,9 39 1563 0 0,16 74-1363 0 0,0 9 248 0 0,14 49-634 0 0,-17-119-2466 0 0,-15-47 991 0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10.397"/>
    </inkml:context>
    <inkml:brush xml:id="br0">
      <inkml:brushProperty name="width" value="0.1" units="cm"/>
      <inkml:brushProperty name="height" value="0.1" units="cm"/>
      <inkml:brushProperty name="color" value="#FFC114"/>
    </inkml:brush>
  </inkml:definitions>
  <inkml:trace contextRef="#ctx0" brushRef="#br0">1 40 5909 0 0,'27'-40'643'0'0,"-14"77"90"0"0,6 32-491 0 0,-3 0 0 0 0,-3 1 0 0 0,7 121-1 0 0,-18-58 190 0 0,-15 140-1 0 0,1-59-286 0 0,24 358-1 0 0,-10-539-138 0 0,0-7 11 0 0,0 1-1 0 0,2-1 1 0 0,10 39 0 0 0,-13-62-15 0 0,0-1 1 0 0,1 0 0 0 0,-1 1-1 0 0,1-1 1 0 0,0 0 0 0 0,-1 0-1 0 0,1 0 1 0 0,0 0 0 0 0,0 0-1 0 0,0-1 1 0 0,0 1 0 0 0,1 0-1 0 0,2 1 1 0 0,36 18 2 0 0,-26-14-1 0 0,31 14-1 0 0,1-2 1 0 0,1-1 0 0 0,0-3 0 0 0,84 14 0 0 0,207 11-57 0 0,-299-37 42 0 0,532 27 308 0 0,3-23 379 0 0,-171-3-157 0 0,-61 3-191 0 0,357 3 75 0 0,-653-10-392 0 0,45 0 25 0 0,150-17 0 0 0,-241 17-38 0 0,38-9 8 0 0,-37 9-15 0 0,1-1 0 0 0,-1 1 0 0 0,0-1 0 0 0,0 0 0 0 0,-1 0 0 0 0,1 0 0 0 0,0 0 1 0 0,0-1-1 0 0,0 1 0 0 0,-1 0 0 0 0,1-1 0 0 0,0 1 0 0 0,-1-1 0 0 0,3-3 0 0 0,-4 4-9 0 0,0 0 0 0 0,0 0 0 0 0,1 0 0 0 0,-1 0-1 0 0,0 1 1 0 0,0-1 0 0 0,0 0 0 0 0,0 0 0 0 0,-1 0 0 0 0,1 0 0 0 0,0 0-1 0 0,0 0 1 0 0,-1 0 0 0 0,1 0 0 0 0,0 1 0 0 0,-1-1 0 0 0,1 0 0 0 0,-1 0-1 0 0,1 0 1 0 0,-1 1 0 0 0,1-1 0 0 0,-1 0 0 0 0,1 0 0 0 0,-1 1 0 0 0,0-1-1 0 0,1 1 1 0 0,-1-1 0 0 0,-1 0 0 0 0,-27-19-565 0 0,25 18 474 0 0,-80-42-1437 0 0,27 21 551 0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10.989"/>
    </inkml:context>
    <inkml:brush xml:id="br0">
      <inkml:brushProperty name="width" value="0.1" units="cm"/>
      <inkml:brushProperty name="height" value="0.1" units="cm"/>
      <inkml:brushProperty name="color" value="#FFC114"/>
    </inkml:brush>
  </inkml:definitions>
  <inkml:trace contextRef="#ctx0" brushRef="#br0">10 311 3960 0 0,'-2'-3'3'0'0,"1"1"-1"0"0,0-1 0 0 0,0 0 1 0 0,0 1-1 0 0,0-1 0 0 0,0 0 1 0 0,1 0-1 0 0,-1 0 0 0 0,1 0 1 0 0,0 1-1 0 0,-1-1 1 0 0,1 0-1 0 0,1 0 0 0 0,-1 0 1 0 0,0 0-1 0 0,1 0 0 0 0,0-4 1 0 0,1 4 0 0 0,0-1 0 0 0,0 0 1 0 0,0 1-1 0 0,0-1 1 0 0,0 1-1 0 0,1 0 0 0 0,0-1 1 0 0,-1 1-1 0 0,1 1 1 0 0,0-1-1 0 0,4-2 0 0 0,7-5 18 0 0,0 2-1 0 0,0 0 0 0 0,1 1 0 0 0,0 0 0 0 0,16-4 0 0 0,35-11 188 0 0,94-16-1 0 0,74-1 232 0 0,-213 36-400 0 0,683-58 831 0 0,4 72-514 0 0,-1 48-150 0 0,-6 24 214 0 0,-675-80-395 0 0,122 15 96 0 0,474 71 262 0 0,-606-86-366 0 0,-10-2-15 0 0,0 0 1 0 0,1 0-1 0 0,-1 0 1 0 0,0 1-1 0 0,-1 0 1 0 0,1 0-1 0 0,0 0 1 0 0,9 6-1 0 0,-15-7-2 0 0,1 0-1 0 0,0 0 0 0 0,0 0 0 0 0,0 0 1 0 0,0 0-1 0 0,-1 1 0 0 0,1-1 0 0 0,-1 0 1 0 0,1 1-1 0 0,-1-1 0 0 0,1 0 0 0 0,-1 1 1 0 0,0-1-1 0 0,0 0 0 0 0,0 1 1 0 0,1-1-1 0 0,-2 3 0 0 0,-2 26 67 0 0,1-21 11 0 0,-4 26 118 0 0,-1-1-1 0 0,-20 57 0 0 0,-36 64 405 0 0,1-2-182 0 0,26-45 354 0 0,-33 160 0 0 0,57-195-519 0 0,2 1 0 0 0,4 0 0 0 0,4 92 0 0 0,10-36-188 0 0,7 0 0 0 0,5-2 0 0 0,70 240 0 0 0,-21-143 41 0 0,-68-221-102 0 0,1 0-1 0 0,-2-1 1 0 0,1 1-1 0 0,0 0 1 0 0,-1 0-1 0 0,0-1 1 0 0,1 1-1 0 0,-2 6 1 0 0,1-9-3 0 0,-1 0 0 0 0,1 0 0 0 0,0 0 0 0 0,-1 0 0 0 0,1 0 0 0 0,-1 0 0 0 0,1 0 1 0 0,-1 0-1 0 0,1 0 0 0 0,-1 0 0 0 0,0 0 0 0 0,1 0 0 0 0,-1 0 0 0 0,0-1 0 0 0,0 1 1 0 0,0 0-1 0 0,0-1 0 0 0,0 1 0 0 0,0 0 0 0 0,0-1 0 0 0,0 1 0 0 0,0-1 0 0 0,0 0 1 0 0,0 1-1 0 0,0-1 0 0 0,0 0 0 0 0,0 1 0 0 0,0-1 0 0 0,0 0 0 0 0,0 0 0 0 0,0 0 1 0 0,0 0-1 0 0,-2 0 0 0 0,-41-4-1 0 0,0 0 0 0 0,1-3 0 0 0,-56-16 1 0 0,44 9-6 0 0,-631-134-1536 0 0,584 127 682 0 0,0-1-152 0 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11.468"/>
    </inkml:context>
    <inkml:brush xml:id="br0">
      <inkml:brushProperty name="width" value="0.1" units="cm"/>
      <inkml:brushProperty name="height" value="0.1" units="cm"/>
      <inkml:brushProperty name="color" value="#FFC114"/>
    </inkml:brush>
  </inkml:definitions>
  <inkml:trace contextRef="#ctx0" brushRef="#br0">194 349 6065 0 0,'7'-13'61'0'0,"0"-1"0"0"0,1 2 0 0 0,1-1 0 0 0,0 1 1 0 0,19-18-1 0 0,-14 14 30 0 0,0 0 0 0 0,18-29 0 0 0,-29 40-86 0 0,0 0 1 0 0,-1 0-1 0 0,1 0 0 0 0,-1 0 0 0 0,0 0 0 0 0,-1 0 1 0 0,0-1-1 0 0,0 1 0 0 0,0-1 0 0 0,0 1 0 0 0,-1-1 1 0 0,0 1-1 0 0,0-1 0 0 0,-1-8 0 0 0,0 10-7 0 0,0-1 0 0 0,0 1 0 0 0,-1-1 0 0 0,0 1 0 0 0,1 0 0 0 0,-1 0 0 0 0,-1 0 0 0 0,1 0 0 0 0,-1 0 0 0 0,1 0 0 0 0,-1 1 0 0 0,0-1 0 0 0,0 1 0 0 0,-1 0 0 0 0,1 0 0 0 0,-1 0 1 0 0,1 0-1 0 0,-1 0 0 0 0,0 1 0 0 0,0 0 0 0 0,0 0 0 0 0,0 0 0 0 0,-1 0 0 0 0,1 1 0 0 0,-6-2 0 0 0,3 2-1 0 0,1-1 0 0 0,0 2 0 0 0,-1-1 1 0 0,1 1-1 0 0,-1 0 0 0 0,1 0 0 0 0,-1 0 1 0 0,1 1-1 0 0,-1 0 0 0 0,1 1 0 0 0,-1-1 1 0 0,1 1-1 0 0,0 0 0 0 0,0 1 0 0 0,0 0 0 0 0,0 0 1 0 0,-7 5-1 0 0,3 0 21 0 0,0 0 0 0 0,1 1 0 0 0,0 1 0 0 0,1 0 0 0 0,0 0 0 0 0,0 0 0 0 0,1 1 0 0 0,0 0 0 0 0,1 0 0 0 0,0 1 0 0 0,1 0 0 0 0,0 0 0 0 0,1 0 1 0 0,1 1-1 0 0,0-1 0 0 0,-2 15 0 0 0,0 13 62 0 0,2 0 1 0 0,2 0 0 0 0,7 78-1 0 0,37 132 146 0 0,-27-178-171 0 0,-3 0 0 0 0,5 90 1 0 0,-18-148-52 0 0,0-1 0 0 0,0 1 1 0 0,-2-1-1 0 0,0 1 0 0 0,0-1 1 0 0,-5 14-1 0 0,6-24-54 0 0,0 0-1 0 0,0-1 1 0 0,0 1-1 0 0,0 0 1 0 0,0 0 0 0 0,-1 0-1 0 0,0-1 1 0 0,1 1-1 0 0,-1-1 1 0 0,0 1 0 0 0,0-1-1 0 0,0 0 1 0 0,-1 0-1 0 0,1 1 1 0 0,0-2-1 0 0,-1 1 1 0 0,1 0 0 0 0,-1 0-1 0 0,0-1 1 0 0,0 0-1 0 0,1 1 1 0 0,-1-1 0 0 0,0 0-1 0 0,0 0 1 0 0,0-1-1 0 0,0 1 1 0 0,0-1 0 0 0,-1 1-1 0 0,1-1 1 0 0,0 0-1 0 0,-5-1 1 0 0,-12-2-565 0 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12.013"/>
    </inkml:context>
    <inkml:brush xml:id="br0">
      <inkml:brushProperty name="width" value="0.1" units="cm"/>
      <inkml:brushProperty name="height" value="0.1" units="cm"/>
      <inkml:brushProperty name="color" value="#FFC114"/>
    </inkml:brush>
  </inkml:definitions>
  <inkml:trace contextRef="#ctx0" brushRef="#br0">0 271 3208 0 0,'4'-7'3'0'0,"0"0"0"0"0,0 0-1 0 0,1 0 1 0 0,-1 0-1 0 0,1 1 1 0 0,1 0 0 0 0,0 0-1 0 0,-1 0 1 0 0,2 0 0 0 0,-1 1-1 0 0,10-6 1 0 0,-6 6 2 0 0,-1 0 0 0 0,1 1 1 0 0,-1 1-1 0 0,1-1 0 0 0,0 2 1 0 0,0-1-1 0 0,1 1 0 0 0,16-1 1 0 0,6 3-61 0 0,1 1 1 0 0,-1 1 0 0 0,53 11-1 0 0,-52-6-122 0 0,1-3 0 0 0,67 2-1 0 0,-100-6 206 0 0,0 0 0 0 0,-1 0 0 0 0,1-1 0 0 0,0 1 0 0 0,-1 0 0 0 0,1-1 0 0 0,0 1 0 0 0,-1-1 0 0 0,1 1 0 0 0,-1-1 0 0 0,1 0 0 0 0,-1 0 0 0 0,1 1 0 0 0,-1-1 0 0 0,0 0 0 0 0,1 0 0 0 0,-1-1 0 0 0,0 1 0 0 0,0 0 0 0 0,0 0 0 0 0,0 0 0 0 0,0-1 0 0 0,0 1 0 0 0,0-1 0 0 0,0 1 0 0 0,0-1 0 0 0,-1 1 0 0 0,2-4 0 0 0,0-2 271 0 0,-1 0-1 0 0,0 0 1 0 0,-1-1 0 0 0,1 1 0 0 0,-2-11 0 0 0,2-16 377 0 0,-1 30-628 0 0,1 0-1 0 0,-1 0 1 0 0,1 1 0 0 0,0-1-1 0 0,1 0 1 0 0,-1 1-1 0 0,1-1 1 0 0,-1 1 0 0 0,1-1-1 0 0,0 1 1 0 0,0 0-1 0 0,0 0 1 0 0,1 0-1 0 0,5-5 1 0 0,-5 5-23 0 0,1 1 1 0 0,-1 0-1 0 0,1 0 1 0 0,-1 1-1 0 0,1-1 0 0 0,0 1 1 0 0,0 0-1 0 0,0 0 1 0 0,0 0-1 0 0,0 0 0 0 0,0 1 1 0 0,0-1-1 0 0,8 1 1 0 0,4 1 30 0 0,1 0 0 0 0,-1 2 0 0 0,0-1 0 0 0,0 2 0 0 0,0 0 0 0 0,28 12 0 0 0,-22-6-90 0 0,0 1 0 0 0,0 1 0 0 0,36 27 0 0 0,-55-38 36 0 0,-1 1 1 0 0,0 0-1 0 0,0 0 1 0 0,1 0-1 0 0,-1 0 1 0 0,-1 0-1 0 0,1 0 0 0 0,0 0 1 0 0,0 1-1 0 0,-1-1 1 0 0,1 0-1 0 0,-1 1 1 0 0,0 0-1 0 0,0-1 1 0 0,0 1-1 0 0,0 0 1 0 0,0-1-1 0 0,-1 1 1 0 0,1 0-1 0 0,-1 0 1 0 0,0 0-1 0 0,1-1 1 0 0,-1 1-1 0 0,-1 0 1 0 0,1 0-1 0 0,0 0 1 0 0,-1 0-1 0 0,-1 4 1 0 0,0-2 0 0 0,0-1 0 0 0,0 1 0 0 0,-1-1 0 0 0,1 0 1 0 0,-1 0-1 0 0,0 0 0 0 0,0-1 0 0 0,0 1 0 0 0,-1-1 1 0 0,0 0-1 0 0,1 0 0 0 0,-1 0 0 0 0,0 0 1 0 0,0 0-1 0 0,-8 3 0 0 0,-26 9-6 0 0,0-2 0 0 0,-1-1 0 0 0,-57 9 1 0 0,93-20 4 0 0,80-2 1039 0 0,-36-1-746 0 0,1 2 0 0 0,68 9 1 0 0,-102-8-257 0 0,1 1 1 0 0,0 0 0 0 0,-1 0 0 0 0,1 1-1 0 0,-1 0 1 0 0,0 1 0 0 0,0 0 0 0 0,-1 0-1 0 0,1 0 1 0 0,-1 1 0 0 0,9 7 0 0 0,-13-9-18 0 0,0-1 1 0 0,-1 1 0 0 0,0-1 0 0 0,1 1 0 0 0,-1 0-1 0 0,0 0 1 0 0,-1 0 0 0 0,1 0 0 0 0,0 0 0 0 0,-1 0-1 0 0,0 1 1 0 0,0-1 0 0 0,0 0 0 0 0,0 1 0 0 0,0-1-1 0 0,-1 1 1 0 0,1-1 0 0 0,-1 1 0 0 0,0-1 0 0 0,0 1 0 0 0,0-1-1 0 0,-1 1 1 0 0,1-1 0 0 0,-1 1 0 0 0,0-1 0 0 0,0 1-1 0 0,0-1 1 0 0,0 0 0 0 0,-1 0 0 0 0,-3 6 0 0 0,1-2 31 0 0,0 0 0 0 0,0 0 0 0 0,-1-1 0 0 0,0 1 0 0 0,-1-1 1 0 0,1 0-1 0 0,-1-1 0 0 0,0 0 0 0 0,0 0 0 0 0,-1 0 0 0 0,0 0 1 0 0,-12 5-1 0 0,7-5-13 0 0,0 0 1 0 0,0-1-1 0 0,-1 0 1 0 0,0-1-1 0 0,0-1 1 0 0,0 0-1 0 0,-15 0 1 0 0,-12-2-448 0 0,1-3-1 0 0,-1 0 1 0 0,1-3 0 0 0,-44-12 0 0 0,53 11-430 0 0,4 0-234 0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12.414"/>
    </inkml:context>
    <inkml:brush xml:id="br0">
      <inkml:brushProperty name="width" value="0.1" units="cm"/>
      <inkml:brushProperty name="height" value="0.1" units="cm"/>
      <inkml:brushProperty name="color" value="#FFC114"/>
    </inkml:brush>
  </inkml:definitions>
  <inkml:trace contextRef="#ctx0" brushRef="#br0">146 100 7873 0 0,'-28'-14'992'0'0,"-47"-32"0"0"0,64 40-611 0 0,8 5-240 0 0,1 0 0 0 0,0 0 1 0 0,0 0-1 0 0,-1-1 1 0 0,1 1-1 0 0,0-1 0 0 0,0 1 1 0 0,0-1-1 0 0,0 1 1 0 0,0-1-1 0 0,1 0 0 0 0,-1 0 1 0 0,-2-4-1 0 0,4 5-127 0 0,0 1 1 0 0,1-1-1 0 0,-1 1 1 0 0,0-1-1 0 0,0 1 0 0 0,1 0 1 0 0,-1-1-1 0 0,1 1 0 0 0,-1 0 1 0 0,0-1-1 0 0,1 1 0 0 0,-1 0 1 0 0,1-1-1 0 0,-1 1 0 0 0,1 0 1 0 0,-1 0-1 0 0,1-1 1 0 0,-1 1-1 0 0,1 0 0 0 0,-1 0 1 0 0,1 0-1 0 0,-1 0 0 0 0,1 0 1 0 0,-1 0-1 0 0,1 0 0 0 0,0 0 1 0 0,19-1-93 0 0,-16 0 54 0 0,162 6-3000 0 0,-142-4 2523 0 0,22 3-640 0 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12.772"/>
    </inkml:context>
    <inkml:brush xml:id="br0">
      <inkml:brushProperty name="width" value="0.1" units="cm"/>
      <inkml:brushProperty name="height" value="0.1" units="cm"/>
      <inkml:brushProperty name="color" value="#FFC114"/>
    </inkml:brush>
  </inkml:definitions>
  <inkml:trace contextRef="#ctx0" brushRef="#br0">1 27 3816 0 0,'21'-5'0'0'0,"4"-2"8"0"0,7 3 4 0 0,-2 0-28 0 0,0-2-136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54.743"/>
    </inkml:context>
    <inkml:brush xml:id="br0">
      <inkml:brushProperty name="width" value="0.1" units="cm"/>
      <inkml:brushProperty name="height" value="0.1" units="cm"/>
      <inkml:brushProperty name="color" value="#E71224"/>
    </inkml:brush>
  </inkml:definitions>
  <inkml:trace contextRef="#ctx0" brushRef="#br0">51 472 8729 0 0,'-8'-9'-92'0'0,"-24"-30"118"0"0,23 29 2109 0 0,8-9-1266 0 0,1 15-762 0 0,-1 0 0 0 0,1-1 0 0 0,1 1 1 0 0,-1 0-1 0 0,0 0 0 0 0,1-1 0 0 0,1-3 0 0 0,6-35 376 0 0,-5 28-135 0 0,1 12-51 0 0,-2 2 380 0 0,8 17-588 0 0,26 51-6 0 0,-26-51 88 0 0,-12 24-100 0 0,-5 126 8 0 0,7-147-59 0 0,-1 0 0 0 0,-2 0 0 0 0,0-1 1 0 0,-8 29-1 0 0,0-1-4 0 0,11-44-34 0 0,-7 22 116 0 0,7-24-96 0 0,0 1 1 0 0,0-1-1 0 0,0 0 0 0 0,-1 0 1 0 0,1 0-1 0 0,0 0 0 0 0,0 0 0 0 0,0 0 1 0 0,0 0-1 0 0,0 0 0 0 0,-1 0 1 0 0,1 0-1 0 0,0 0 0 0 0,0 0 0 0 0,0 0 1 0 0,0 0-1 0 0,0 0 0 0 0,-1 0 1 0 0,1 0-1 0 0,0 0 0 0 0,0 0 0 0 0,0 0 1 0 0,0 0-1 0 0,0 0 0 0 0,-1 0 1 0 0,1 0-1 0 0,0 0 0 0 0,0 0 0 0 0,0 0 1 0 0,0 0-1 0 0,0 0 0 0 0,-1 0 0 0 0,1-1 1 0 0,0 1-1 0 0,0 0 0 0 0,0 0 1 0 0,0 0-1 0 0,0 0 0 0 0,0 0 0 0 0,0 0 1 0 0,0-1-1 0 0,0 1 0 0 0,-1 0 1 0 0,1 0-1 0 0,0 0 0 0 0,0 0 0 0 0,0 0 1 0 0,0-1-1 0 0,0 1 0 0 0,0 0 1 0 0,0 0-1 0 0,0 0 0 0 0,0 0 0 0 0,0 0 1 0 0,0-1-1 0 0,0 1 0 0 0,0 0 0 0 0,-7-32 40 0 0,-4-80-39 0 0,10 99-7 0 0,0 0 1 0 0,1 0-1 0 0,1 0 0 0 0,1 0 1 0 0,4-22-1 0 0,0 2-7 0 0,2-8-3 0 0,2 2 1 0 0,2-1-1 0 0,1 1 1 0 0,1 1-1 0 0,3 0 1 0 0,1 1-1 0 0,2 1 1 0 0,1 1 0 0 0,42-52-1 0 0,-58 80 4 0 0,1 0 1 0 0,-1 1-1 0 0,2-1 1 0 0,-1 1-1 0 0,1 1 0 0 0,-1-1 1 0 0,2 1-1 0 0,-1 1 1 0 0,0-1-1 0 0,1 1 0 0 0,0 0 1 0 0,0 1-1 0 0,0 0 0 0 0,0 0 1 0 0,1 1-1 0 0,-1 0 1 0 0,1 0-1 0 0,0 1 0 0 0,-1 0 1 0 0,1 1-1 0 0,0 0 1 0 0,-1 0-1 0 0,1 1 0 0 0,0 0 1 0 0,-1 0-1 0 0,1 1 0 0 0,-1 0 1 0 0,1 1-1 0 0,-1 0 1 0 0,8 4-1 0 0,-9-3 5 0 0,0 0 0 0 0,-1 0 1 0 0,1 1-1 0 0,-1 0 0 0 0,0 0 0 0 0,-1 0 1 0 0,1 1-1 0 0,-1 0 0 0 0,0 0 0 0 0,-1 0 1 0 0,1 1-1 0 0,-1 0 0 0 0,0-1 0 0 0,-1 1 1 0 0,0 1-1 0 0,0-1 0 0 0,3 11 0 0 0,-5-13 5 0 0,0 0-1 0 0,0 0 1 0 0,0 0-1 0 0,-1 0 1 0 0,0-1-1 0 0,0 1 0 0 0,0 0 1 0 0,-1 0-1 0 0,1 0 1 0 0,-1 0-1 0 0,0 0 1 0 0,0 0-1 0 0,-1-1 1 0 0,0 1-1 0 0,0 0 1 0 0,0-1-1 0 0,0 0 1 0 0,0 1-1 0 0,-1-1 0 0 0,0 0 1 0 0,0 0-1 0 0,0 0 1 0 0,-1-1-1 0 0,1 1 1 0 0,-1-1-1 0 0,0 0 1 0 0,1 0-1 0 0,-9 5 1 0 0,-11 4 16 0 0,-1-1 1 0 0,0-1-1 0 0,0-1 1 0 0,-1 0-1 0 0,-29 4 1 0 0,-129 17 69 0 0,182-30-85 0 0,-19 2 1 0 0,15-2-13 0 0,0 0 1 0 0,0 1 0 0 0,1-1 0 0 0,-1 1 0 0 0,0 0-1 0 0,0 1 1 0 0,1-1 0 0 0,-8 4 0 0 0,12-3-6 0 0,1-1 0 0 0,0 1 0 0 0,0-1 0 0 0,0 0 0 0 0,0 1 0 0 0,0-1 0 0 0,0 0 0 0 0,0 0 0 0 0,0 0-1 0 0,0 0 1 0 0,1 0 0 0 0,1 2 0 0 0,-2-3 5 0 0,39 34-41 0 0,65 51 40 0 0,-85-71 20 0 0,26 19 15 0 0,86 46 0 0 0,-122-74-132 0 0,0-2 0 0 0,0 1 0 0 0,1-1 0 0 0,-1-1 1 0 0,1 0-1 0 0,0 0 0 0 0,11-1 0 0 0,79-3-2762 0 0,-52-1 1017 0 0,-42 3 1764 0 0,1 0 0 0 0,-1 0 0 0 0,1-1 0 0 0,-1 0 1 0 0,1-1-1 0 0,-1 1 0 0 0,0-1 0 0 0,0-1 0 0 0,0 0 0 0 0,0 0 0 0 0,0 0 1 0 0,0 0-1 0 0,-1-1 0 0 0,0-1 0 0 0,1 1 0 0 0,-2-1 0 0 0,1 0 0 0 0,0 0 1 0 0,-1 0-1 0 0,0-1 0 0 0,4-6 0 0 0,37-53 924 0 0,59-108 0 0 0,-83 124-118 0 0,-21 45-633 0 0,1 0 1 0 0,-1 0 0 0 0,-1-1-1 0 0,1 1 1 0 0,0 0-1 0 0,-1 0 1 0 0,0 0 0 0 0,0-1-1 0 0,0 1 1 0 0,-1-5 0 0 0,1 8-69 0 0,-1-1-1 0 0,1 1 1 0 0,-1 0 0 0 0,1 0 0 0 0,-1-1 0 0 0,1 1 0 0 0,-1 0 0 0 0,1 0 0 0 0,-1 0 0 0 0,0 0 0 0 0,0 0-1 0 0,0 0 1 0 0,1 0 0 0 0,-1 0 0 0 0,0 0 0 0 0,0 1 0 0 0,0-1 0 0 0,-1 0 0 0 0,1 1 0 0 0,0-1 0 0 0,0 0 0 0 0,0 1-1 0 0,0-1 1 0 0,-1 1 0 0 0,1 0 0 0 0,0-1 0 0 0,0 1 0 0 0,-1 0 0 0 0,1 0 0 0 0,0 0 0 0 0,0 0 0 0 0,-1 0-1 0 0,1 0 1 0 0,0 0 0 0 0,-2 1 0 0 0,-5 0-17 0 0,-1 1 1 0 0,1 0-1 0 0,0 1 0 0 0,-11 5 0 0 0,0-1 29 0 0,1-1 23 0 0,1 1-1 0 0,0 0 0 0 0,0 1 0 0 0,0 1 1 0 0,1 1-1 0 0,0 1 0 0 0,1 0 1 0 0,-19 18-1 0 0,25-21-24 0 0,1 0-1 0 0,1 0 1 0 0,0 1 0 0 0,0 1-1 0 0,0-1 1 0 0,1 1 0 0 0,1 0 0 0 0,-1 0-1 0 0,2 0 1 0 0,-1 1 0 0 0,2 0-1 0 0,-1 0 1 0 0,2 0 0 0 0,-1 0-1 0 0,0 13 1 0 0,3-21-24 0 0,0 0 1 0 0,0 0-1 0 0,0 0 0 0 0,0 0 1 0 0,0 0-1 0 0,1 0 0 0 0,0 0 1 0 0,-1 0-1 0 0,1 0 0 0 0,0 0 0 0 0,1 0 1 0 0,-1 0-1 0 0,0-1 0 0 0,1 1 1 0 0,0 0-1 0 0,-1-1 0 0 0,1 1 1 0 0,0-1-1 0 0,0 0 0 0 0,1 1 1 0 0,-1-1-1 0 0,0 0 0 0 0,1-1 0 0 0,-1 1 1 0 0,1 0-1 0 0,0-1 0 0 0,-1 1 1 0 0,1-1-1 0 0,0 0 0 0 0,0 0 1 0 0,0 0-1 0 0,0 0 0 0 0,4 0 1 0 0,1 1-1 0 0,0-1 0 0 0,0 0 0 0 0,1 0 1 0 0,-1-1-1 0 0,0-1 0 0 0,1 1 1 0 0,-1-1-1 0 0,0 0 0 0 0,1-1 0 0 0,-1 0 1 0 0,10-4-1 0 0,-10 2-1 0 0,0 0 1 0 0,0 0-1 0 0,0-1 0 0 0,-1 0 0 0 0,0-1 0 0 0,0 1 1 0 0,0-1-1 0 0,0-1 0 0 0,-1 1 0 0 0,0-1 0 0 0,0 0 1 0 0,4-9-1 0 0,0-1-1 0 0,0 0 0 0 0,-2-1 0 0 0,0 0 1 0 0,8-30-1 0 0,-11 33 1 0 0,1-1 0 0 0,1 1 1 0 0,0 0-1 0 0,11-17 0 0 0,-11 24-20 0 0,-5 14-10 0 0,-6 19-4 0 0,4-22 40 0 0,0-2-6 0 0,-12 84-8 0 0,11-74 12 0 0,1-1-1 0 0,0 1 1 0 0,1-1 0 0 0,0 0 0 0 0,0 1-1 0 0,4 10 1 0 0,-4-17-2 0 0,0 0 0 0 0,0-1 0 0 0,1 1 0 0 0,-1-1-1 0 0,1 0 1 0 0,0 1 0 0 0,0-1 0 0 0,0 0 0 0 0,0 0 0 0 0,1 0 0 0 0,-1 0 0 0 0,1-1 0 0 0,0 1-1 0 0,-1-1 1 0 0,1 1 0 0 0,0-1 0 0 0,1 0 0 0 0,-1 0 0 0 0,0 0 0 0 0,1-1 0 0 0,-1 1-1 0 0,1-1 1 0 0,-1 0 0 0 0,1 0 0 0 0,0 0 0 0 0,-1 0 0 0 0,1-1 0 0 0,0 1 0 0 0,0-1 0 0 0,6-1-1 0 0,-3 1 0 0 0,-1-1-1 0 0,0 0 1 0 0,0-1-1 0 0,0 0 1 0 0,0 0-1 0 0,0 0 0 0 0,0 0 1 0 0,0-1-1 0 0,0 0 1 0 0,-1-1-1 0 0,0 1 1 0 0,0-1-1 0 0,0 0 0 0 0,0 0 1 0 0,0 0-1 0 0,-1-1 1 0 0,8-9-1 0 0,-5 1 2 0 0,0 0 0 0 0,0 0 1 0 0,-1-1-1 0 0,-1 1 0 0 0,-1-1 0 0 0,6-24 0 0 0,12-35-30 0 0,-23 72 27 0 0,1 1 0 0 0,0 0 0 0 0,0 0 0 0 0,0 0 0 0 0,0-1 0 0 0,0 1 0 0 0,0 0 0 0 0,0 0 0 0 0,0-1 0 0 0,1 1 0 0 0,-1 0 0 0 0,0 0 0 0 0,0 0 0 0 0,0-1 0 0 0,0 1 0 0 0,0 0 0 0 0,0 0 0 0 0,0 0 0 0 0,0-1 0 0 0,0 1 0 0 0,1 0 0 0 0,-1 0 0 0 0,0 0 0 0 0,0 0 0 0 0,0 0-1 0 0,0-1 1 0 0,1 1 0 0 0,-1 0 0 0 0,0 0 0 0 0,0 0 0 0 0,0 0 0 0 0,1 0 0 0 0,-1 0 0 0 0,0 0 0 0 0,0 0 0 0 0,0 0 0 0 0,1-1 0 0 0,-1 1 0 0 0,0 0 0 0 0,0 0 0 0 0,0 0 0 0 0,1 0 0 0 0,-1 0 0 0 0,3 12-20 0 0,-3 16 15 0 0,-12 35 25 0 0,6-32-11 0 0,-3 40 1 0 0,8-62-6 0 0,1 0 0 0 0,0 0 0 0 0,1 0 0 0 0,0 0 0 0 0,0-1 0 0 0,1 1 0 0 0,0 0 0 0 0,1-1 0 0 0,3 10 0 0 0,-5-16-20 0 0,0 0 1 0 0,0 0 0 0 0,0 0 0 0 0,0 0-1 0 0,0 0 1 0 0,0 0 0 0 0,0 0-1 0 0,1 0 1 0 0,-1-1 0 0 0,0 1 0 0 0,1 0-1 0 0,0-1 1 0 0,-1 1 0 0 0,1-1-1 0 0,0 0 1 0 0,0 0 0 0 0,0 0-1 0 0,0 0 1 0 0,0 0 0 0 0,0 0 0 0 0,0 0-1 0 0,0 0 1 0 0,0-1 0 0 0,0 1-1 0 0,0-1 1 0 0,1 0 0 0 0,-1 1 0 0 0,0-1-1 0 0,0 0 1 0 0,0-1 0 0 0,1 1-1 0 0,-1 0 1 0 0,0 0 0 0 0,0-1-1 0 0,0 1 1 0 0,0-1 0 0 0,0 0 0 0 0,0 0-1 0 0,0 0 1 0 0,0 0 0 0 0,2-1-1 0 0,5-3-326 0 0,0-1 0 0 0,-1 0-1 0 0,0-1 1 0 0,0 1 0 0 0,0-2-1 0 0,-1 1 1 0 0,10-14 0 0 0,-1-2-372 0 0,0-1 0 0 0,-2 0 0 0 0,-1-1 0 0 0,-1-1 0 0 0,-1 0 0 0 0,10-34 0 0 0,-13 32 577 0 0,-2-1-1 0 0,0 0 0 0 0,-2 0 0 0 0,-2 0 0 0 0,0 0 0 0 0,-3-31 0 0 0,0 51 232 0 0,0 0 0 0 0,0 0 0 0 0,-1 0 0 0 0,0 0-1 0 0,-3-8 1 0 0,4 15-66 0 0,1 1 0 0 0,-1-1 0 0 0,1 1 0 0 0,-1-1 0 0 0,0 1 0 0 0,0-1 0 0 0,0 1 0 0 0,0-1 0 0 0,0 1 0 0 0,0-1 0 0 0,0 1-1 0 0,0 0 1 0 0,-1 0 0 0 0,1 0 0 0 0,0 0 0 0 0,-1 0 0 0 0,1 0 0 0 0,-1 0 0 0 0,1 0 0 0 0,-1 0 0 0 0,1 1 0 0 0,-1-1 0 0 0,0 1 0 0 0,1-1 0 0 0,-1 1 0 0 0,0 0-1 0 0,1-1 1 0 0,-1 1 0 0 0,0 0 0 0 0,0 0 0 0 0,1 0 0 0 0,-1 0 0 0 0,-3 1 0 0 0,-27 10 66 0 0,19-3-201 0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13.159"/>
    </inkml:context>
    <inkml:brush xml:id="br0">
      <inkml:brushProperty name="width" value="0.1" units="cm"/>
      <inkml:brushProperty name="height" value="0.1" units="cm"/>
      <inkml:brushProperty name="color" value="#FFC114"/>
    </inkml:brush>
  </inkml:definitions>
  <inkml:trace contextRef="#ctx0" brushRef="#br0">0 77 3436 0 0,'6'-1'85'0'0,"0"0"-1"0"0,0-1 0 0 0,0 0 0 0 0,-1 0 0 0 0,1 0 1 0 0,-1-1-1 0 0,0 0 0 0 0,0 0 0 0 0,8-6 0 0 0,-6 5-55 0 0,-1-1 0 0 0,0 2 1 0 0,1-1-1 0 0,0 1 0 0 0,0 0 0 0 0,10-3 0 0 0,11 0-228 0 0,1 2-1 0 0,0 1 1 0 0,0 2 0 0 0,-1 1 0 0 0,37 3-1 0 0,144 29-8 0 0,-157-22 253 0 0,-24-8-237 0 0,-15-1 9 0 0</inkml:trace>
  <inkml:trace contextRef="#ctx0" brushRef="#br0" timeOffset="1">865 52 5236 0 0,'27'0'305'0'0,"1"-1"0"0"0,-1-1 0 0 0,42-10 0 0 0,20-1 65 0 0,-38 8-502 0 0,1 3 1 0 0,-1 1-1 0 0,1 3 1 0 0,53 9-1 0 0,-88-10 147 0 0,-11-1-43 0 0,-13 0-34 0 0,-28-5-156 0 0,-50-14 0 0 0,83 19 192 0 0,-19-6-425 0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14.756"/>
    </inkml:context>
    <inkml:brush xml:id="br0">
      <inkml:brushProperty name="width" value="0.1" units="cm"/>
      <inkml:brushProperty name="height" value="0.1" units="cm"/>
      <inkml:brushProperty name="color" value="#FFC114"/>
    </inkml:brush>
  </inkml:definitions>
  <inkml:trace contextRef="#ctx0" brushRef="#br0">56 29 6881 0 0,'0'0'-88'0'0,"-6"-5"-17"0"0,-16-14 204 0 0,16 15 126 0 0,4 13-135 0 0,-17 109-116 0 0,19-107 36 0 0,0-1-1 0 0,0 1 1 0 0,1-1-1 0 0,5 20 1 0 0,0 3 5 0 0,-3 1-22 0 0,7 55-129 0 0,38 165-1 0 0,-32-217-465 0 0,-9-22 146 0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15.142"/>
    </inkml:context>
    <inkml:brush xml:id="br0">
      <inkml:brushProperty name="width" value="0.1" units="cm"/>
      <inkml:brushProperty name="height" value="0.1" units="cm"/>
      <inkml:brushProperty name="color" value="#FFC114"/>
    </inkml:brush>
  </inkml:definitions>
  <inkml:trace contextRef="#ctx0" brushRef="#br0">119 6 7037 0 0,'-6'-1'-45'0'0,"0"-1"142"0"0,0 1 0 0 0,0 1 0 0 0,0-1 0 0 0,0 1 1 0 0,0 0-1 0 0,-10 2 0 0 0,14-2-52 0 0,1 0 0 0 0,-1 1 1 0 0,1 0-1 0 0,-1-1 0 0 0,1 1 0 0 0,0 0 1 0 0,-1 0-1 0 0,1 0 0 0 0,0 0 0 0 0,0 0 1 0 0,0 0-1 0 0,0 0 0 0 0,0 0 0 0 0,0 0 1 0 0,0 0-1 0 0,0 1 0 0 0,0-1 0 0 0,0 0 1 0 0,1 1-1 0 0,-1-1 0 0 0,0 1 0 0 0,1-1 0 0 0,-1 1 1 0 0,1-1-1 0 0,0 1 0 0 0,-1-1 0 0 0,1 1 1 0 0,0-1-1 0 0,0 1 0 0 0,0-1 0 0 0,0 1 1 0 0,1 1-1 0 0,0 57 454 0 0,3 0 0 0 0,3 0 0 0 0,21 87 1 0 0,-24-130-446 0 0,1 0 0 0 0,14 31 0 0 0,-17-43-47 0 0,1 0 0 0 0,-1-1 1 0 0,1 0-1 0 0,0 1 0 0 0,0-1 0 0 0,0 0 0 0 0,0-1 1 0 0,1 1-1 0 0,0-1 0 0 0,0 1 0 0 0,0-1 1 0 0,0 0-1 0 0,0 0 0 0 0,9 3 0 0 0,-11-5-6 0 0,1-1-1 0 0,-1 1 1 0 0,1-1-1 0 0,0 0 1 0 0,-1 0-1 0 0,1 0 0 0 0,-1 0 1 0 0,1 0-1 0 0,0 0 1 0 0,-1-1-1 0 0,1 1 1 0 0,-1-1-1 0 0,1 0 1 0 0,-1 0-1 0 0,0 0 1 0 0,1 0-1 0 0,-1 0 0 0 0,0-1 1 0 0,1 1-1 0 0,-1-1 1 0 0,3-2-1 0 0,4-4 1 0 0,0 0 0 0 0,16-19 0 0 0,-24 26-2 0 0,7-9 4 0 0,0-1 0 0 0,-1-1 0 0 0,0 1 0 0 0,-1-1 0 0 0,0 0 0 0 0,-1 0 0 0 0,-1-1 0 0 0,0 0 0 0 0,0 0 0 0 0,-1 0 0 0 0,-1 0 0 0 0,0 0 0 0 0,0-20 0 0 0,-2 16-4 0 0,0 1 0 0 0,-1-1 0 0 0,-1 0-1 0 0,-1 1 1 0 0,0-1 0 0 0,-2 1 0 0 0,1 0 0 0 0,-2 0 0 0 0,0 0 0 0 0,-10-18 0 0 0,13 30-8 0 0,-1 0 0 0 0,1 0 1 0 0,-1 0-1 0 0,1 0 0 0 0,-1 0 0 0 0,0 1 1 0 0,-1 0-1 0 0,1-1 0 0 0,0 2 0 0 0,-1-1 1 0 0,0 0-1 0 0,0 1 0 0 0,0 0 1 0 0,0 0-1 0 0,0 1 0 0 0,0-1 0 0 0,0 1 1 0 0,0 0-1 0 0,-1 0 0 0 0,-4 1 1 0 0,-14-2-31 0 0,1 2 0 0 0,-1 1 0 0 0,-24 3 1 0 0,44-3-21 0 0,0-1 0 0 0,1 1 0 0 0,-1 0 0 0 0,1 0 0 0 0,-1 0 0 0 0,1 1 0 0 0,-1-1 0 0 0,1 1 0 0 0,0-1 0 0 0,-1 1 0 0 0,1 0 0 0 0,0 1 0 0 0,0-1 0 0 0,1 0 0 0 0,-1 1 0 0 0,-4 5 0 0 0,6-6-7 0 0,0-1 1 0 0,0 1-1 0 0,0 0 1 0 0,1-1 0 0 0,-1 1-1 0 0,1 0 1 0 0,-1-1-1 0 0,1 1 1 0 0,0 0-1 0 0,-1 0 1 0 0,1 0-1 0 0,0-1 1 0 0,0 1-1 0 0,0 0 1 0 0,0 0-1 0 0,1-1 1 0 0,-1 1 0 0 0,0 0-1 0 0,1 0 1 0 0,-1-1-1 0 0,1 1 1 0 0,0 0-1 0 0,0-1 1 0 0,-1 1-1 0 0,1-1 1 0 0,0 1-1 0 0,0-1 1 0 0,0 1-1 0 0,1-1 1 0 0,-1 0-1 0 0,0 1 1 0 0,0-1 0 0 0,1 0-1 0 0,-1 0 1 0 0,1 0-1 0 0,2 1 1 0 0,12 9-569 0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15.524"/>
    </inkml:context>
    <inkml:brush xml:id="br0">
      <inkml:brushProperty name="width" value="0.1" units="cm"/>
      <inkml:brushProperty name="height" value="0.1" units="cm"/>
      <inkml:brushProperty name="color" value="#FFC114"/>
    </inkml:brush>
  </inkml:definitions>
  <inkml:trace contextRef="#ctx0" brushRef="#br0">133 118 6001 0 0,'16'-29'643'0'0,"11"-22"426"0"0,-25 49-980 0 0,0 0-1 0 0,0-1 0 0 0,0 1 0 0 0,0 0 0 0 0,0 0 0 0 0,1 0 0 0 0,-1 0 1 0 0,0 0-1 0 0,1 1 0 0 0,0-1 0 0 0,-1 1 0 0 0,6-2 0 0 0,-7 2 5 0 0,0 1-1 0 0,1-1 0 0 0,-1 1 1 0 0,0-1-1 0 0,0 1 1 0 0,0-1-1 0 0,0 0 0 0 0,0 1 1 0 0,0-1-1 0 0,0 0 1 0 0,0 0-1 0 0,0 0 1 0 0,1-2-1 0 0,-50 22 907 0 0,37-11-993 0 0,0 0-1 0 0,0 0 0 0 0,1 1 0 0 0,0 1 0 0 0,1-1 0 0 0,0 1 1 0 0,1 1-1 0 0,0 0 0 0 0,0 0 0 0 0,1 1 0 0 0,-8 19 1 0 0,5-10 22 0 0,2 0 1 0 0,1 1 0 0 0,0 0-1 0 0,2 0 1 0 0,1 0-1 0 0,-2 26 1 0 0,5-41-16 0 0,1 0 0 0 0,0 1-1 0 0,0-1 1 0 0,1 0 0 0 0,0 1-1 0 0,0-1 1 0 0,1 0 0 0 0,0 0 0 0 0,0 0-1 0 0,1 0 1 0 0,-1 0 0 0 0,2-1 0 0 0,-1 1-1 0 0,1-1 1 0 0,0 0 0 0 0,0 0-1 0 0,7 8 1 0 0,-7-10-4 0 0,1 0 1 0 0,-1 0-1 0 0,1 0 0 0 0,0-1 0 0 0,1 0 0 0 0,-1 0 1 0 0,0 0-1 0 0,1 0 0 0 0,0-1 0 0 0,-1 0 0 0 0,1 0 1 0 0,0-1-1 0 0,0 1 0 0 0,0-1 0 0 0,0-1 0 0 0,1 1 0 0 0,-1-1 1 0 0,0 0-1 0 0,0 0 0 0 0,0-1 0 0 0,7-1 0 0 0,-1 0-11 0 0,0-1-1 0 0,0-1 0 0 0,0 0 0 0 0,0 0 1 0 0,-1-1-1 0 0,0 0 0 0 0,0-1 0 0 0,0-1 0 0 0,-1 0 1 0 0,0 0-1 0 0,0-1 0 0 0,11-11 0 0 0,-15 13 1 0 0,0-1 0 0 0,-1 0-1 0 0,0 0 1 0 0,0 0 0 0 0,-1 0 0 0 0,0-1-1 0 0,0 0 1 0 0,0 0 0 0 0,-1 0-1 0 0,0 0 1 0 0,-1-1 0 0 0,0 1-1 0 0,0-1 1 0 0,-1 1 0 0 0,0-1-1 0 0,-1 1 1 0 0,0-1 0 0 0,-1-12-1 0 0,0 11-4 0 0,-1 0 0 0 0,0 0-1 0 0,0 0 1 0 0,-1 1-1 0 0,0-1 1 0 0,-1 1 0 0 0,0 0-1 0 0,-1 0 1 0 0,1 0 0 0 0,-2 0-1 0 0,-9-11 1 0 0,10 13-2 0 0,-1 1-1 0 0,0 1 1 0 0,0-1 0 0 0,-1 1 0 0 0,1 0 0 0 0,-1 0-1 0 0,0 1 1 0 0,-1 0 0 0 0,1 0 0 0 0,-1 1 0 0 0,0 0-1 0 0,0 0 1 0 0,0 1 0 0 0,-12-2 0 0 0,3 1-241 0 0,-1 0 1 0 0,0 2-1 0 0,0 0 1 0 0,1 1-1 0 0,-1 1 1 0 0,0 1-1 0 0,0 0 1 0 0,1 1-1 0 0,-34 11 1 0 0,50-14 170 0 0,0 1 0 0 0,-1-1 1 0 0,1 0-1 0 0,0 1 0 0 0,0-1 0 0 0,0 1 0 0 0,0-1 1 0 0,0 1-1 0 0,0 0 0 0 0,0-1 0 0 0,0 1 1 0 0,0 0-1 0 0,1 0 0 0 0,-1-1 0 0 0,0 1 1 0 0,0 0-1 0 0,0 0 0 0 0,1 0 0 0 0,-1 0 1 0 0,1 0-1 0 0,-2 2 0 0 0,12 4-628 0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15.864"/>
    </inkml:context>
    <inkml:brush xml:id="br0">
      <inkml:brushProperty name="width" value="0.1" units="cm"/>
      <inkml:brushProperty name="height" value="0.1" units="cm"/>
      <inkml:brushProperty name="color" value="#FFC114"/>
    </inkml:brush>
  </inkml:definitions>
  <inkml:trace contextRef="#ctx0" brushRef="#br0">395 213 8265 0 0,'3'-4'109'0'0,"-1"-1"0"0"0,0 1 0 0 0,0-1 1 0 0,0 0-1 0 0,0 0 0 0 0,-1 1 0 0 0,0-1 1 0 0,0 0-1 0 0,0 0 0 0 0,-1 0 0 0 0,1 0 1 0 0,-1 0-1 0 0,-1-7 0 0 0,1 4 103 0 0,-1 0 0 0 0,0-1 0 0 0,-1 1 1 0 0,1 0-1 0 0,-2 0 0 0 0,1 0 0 0 0,-6-12 0 0 0,5 15-158 0 0,-1 1-1 0 0,1-1 1 0 0,-1 1-1 0 0,0 0 1 0 0,0 0-1 0 0,-1 0 1 0 0,1 1-1 0 0,-1 0 1 0 0,1 0-1 0 0,-1 0 1 0 0,0 0-1 0 0,-1 0 1 0 0,1 1-1 0 0,0 0 1 0 0,0 0-1 0 0,-1 1 1 0 0,0 0-1 0 0,1-1 1 0 0,-11 1-1 0 0,-2-1-30 0 0,0 1-1 0 0,0 1 0 0 0,0 1 1 0 0,0 0-1 0 0,-17 5 1 0 0,23-4-14 0 0,0 1 1 0 0,1 0 0 0 0,0 0-1 0 0,0 1 1 0 0,0 1-1 0 0,0 0 1 0 0,1 1 0 0 0,-1 0-1 0 0,-9 7 1 0 0,16-10-7 0 0,0 1 0 0 0,1-1 0 0 0,-1 0 0 0 0,1 1-1 0 0,0 0 1 0 0,0 0 0 0 0,0 0 0 0 0,1 0 0 0 0,-1 0 0 0 0,1 1 0 0 0,0-1 0 0 0,0 1 0 0 0,1-1 0 0 0,-1 1-1 0 0,1 0 1 0 0,0-1 0 0 0,0 1 0 0 0,1 0 0 0 0,-1 0 0 0 0,1 0 0 0 0,0 0 0 0 0,1-1 0 0 0,-1 1 0 0 0,2 6 0 0 0,0 0 1 0 0,1 0 1 0 0,1 0 0 0 0,0 0 0 0 0,0-1 0 0 0,1 0 0 0 0,0 0 0 0 0,1 0 0 0 0,0 0 0 0 0,1-1 0 0 0,0 0 0 0 0,0 0 0 0 0,16 13 0 0 0,5 2-2 0 0,2-2 0 0 0,51 31 1 0 0,-50-35 5 0 0,0 2 1 0 0,43 37-1 0 0,-72-55-4 0 0,1 0-1 0 0,-1 1 0 0 0,0-1 1 0 0,0 0-1 0 0,0 1 0 0 0,0-1 1 0 0,-1 1-1 0 0,1 0 0 0 0,-1-1 1 0 0,0 1-1 0 0,1 0 0 0 0,-1 0 1 0 0,1 4-1 0 0,-2-5 0 0 0,0 0 0 0 0,0 0 0 0 0,-1 0-1 0 0,1 0 1 0 0,0-1 0 0 0,-1 1 0 0 0,1 0 0 0 0,-1 0 0 0 0,1-1 0 0 0,-1 1 0 0 0,0 0 0 0 0,0-1-1 0 0,0 1 1 0 0,0 0 0 0 0,0-1 0 0 0,0 0 0 0 0,0 1 0 0 0,0-1 0 0 0,0 1 0 0 0,-1-1 0 0 0,1 0 0 0 0,-1 0-1 0 0,1 0 1 0 0,-3 1 0 0 0,-4 3-28 0 0,-1 0-1 0 0,1-1 1 0 0,-1 0-1 0 0,0-1 0 0 0,0 0 1 0 0,0 0-1 0 0,-1-1 1 0 0,1 0-1 0 0,-1-1 1 0 0,1 0-1 0 0,-1 0 1 0 0,-17-2-1 0 0,21 1-185 0 0,1 0 1 0 0,-1-1-1 0 0,1 0 0 0 0,0 0 0 0 0,-1 0 0 0 0,1-1 0 0 0,0 0 1 0 0,0 0-1 0 0,0 0 0 0 0,0 0 0 0 0,0-1 0 0 0,1 0 1 0 0,-1 0-1 0 0,1 0 0 0 0,0-1 0 0 0,0 1 0 0 0,0-1 1 0 0,0 0-1 0 0,0 0 0 0 0,1-1 0 0 0,0 1 0 0 0,0-1 1 0 0,-4-7-1 0 0,1-2-704 0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16.222"/>
    </inkml:context>
    <inkml:brush xml:id="br0">
      <inkml:brushProperty name="width" value="0.1" units="cm"/>
      <inkml:brushProperty name="height" value="0.1" units="cm"/>
      <inkml:brushProperty name="color" value="#FFC114"/>
    </inkml:brush>
  </inkml:definitions>
  <inkml:trace contextRef="#ctx0" brushRef="#br0">455 28 7037 0 0,'2'-12'-12'0'0,"-1"11"75"0"0,-1 0 0 0 0,0 0 0 0 0,1 1-1 0 0,-1-1 1 0 0,0 0 0 0 0,0 0 0 0 0,0 0 0 0 0,0 0 0 0 0,0 0 0 0 0,0 0 0 0 0,0 0-1 0 0,0 0 1 0 0,0 0 0 0 0,0 1 0 0 0,-1-3 0 0 0,0 4 23 0 0,-1-1 0 0 0,1 0 0 0 0,0 1 0 0 0,0-1 0 0 0,-1 0 0 0 0,1 1 0 0 0,0 0 1 0 0,0-1-1 0 0,0 1 0 0 0,0 0 0 0 0,0-1 0 0 0,0 1 0 0 0,0 0 0 0 0,0 0 0 0 0,-1 1 0 0 0,-90 84 2169 0 0,45-40-1540 0 0,14-14-296 0 0,2 2 1 0 0,1 1-1 0 0,1 1 0 0 0,-43 75 1 0 0,54-78-367 0 0,2 0 0 0 0,2 0 1 0 0,0 1-1 0 0,3 1 1 0 0,1 0-1 0 0,-9 62 1 0 0,17-83-271 0 0,2 0 1 0 0,0 0 0 0 0,3 18 0 0 0,-1 30-2496 0 0,-2-50 1545 0 0,9-2-49 0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20.375"/>
    </inkml:context>
    <inkml:brush xml:id="br0">
      <inkml:brushProperty name="width" value="0.1" units="cm"/>
      <inkml:brushProperty name="height" value="0.1" units="cm"/>
      <inkml:brushProperty name="color" value="#FFC114"/>
    </inkml:brush>
  </inkml:definitions>
  <inkml:trace contextRef="#ctx0" brushRef="#br0">61 175 6973 0 0,'-16'-41'516'0'0,"-11"-45"-1"0"0,17 53 416 0 0,8 24-427 0 0,0 3 353 0 0,2 9-119 0 0,-1 19-294 0 0,-1 19-176 0 0,1 1 0 0 0,2-1-1 0 0,2 1 1 0 0,2-1 0 0 0,20 79 0 0 0,-21-107-235 0 0,1 1-1 0 0,1-1 0 0 0,0 0 1 0 0,1-1-1 0 0,0 1 0 0 0,1-1 0 0 0,0-1 1 0 0,1 1-1 0 0,1-2 0 0 0,18 19 1 0 0,-24-25-26 0 0,1 0 0 0 0,0-1-1 0 0,0 1 1 0 0,0-1 0 0 0,0 0 0 0 0,1 0 0 0 0,-1 0 0 0 0,1-1 0 0 0,0 0 0 0 0,-1 0 0 0 0,1-1 0 0 0,0 1-1 0 0,0-1 1 0 0,0 0 0 0 0,0-1 0 0 0,0 0 0 0 0,0 1 0 0 0,0-2 0 0 0,1 1 0 0 0,-1-1 0 0 0,0 0 0 0 0,0 0-1 0 0,-1-1 1 0 0,1 0 0 0 0,0 0 0 0 0,0 0 0 0 0,7-5 0 0 0,-5 2-51 0 0,1-1 0 0 0,-1 0 0 0 0,-1-1 0 0 0,1 0 1 0 0,-1 0-1 0 0,0 0 0 0 0,-1-1 0 0 0,1 0 0 0 0,-2 0 0 0 0,1-1 0 0 0,-1 0 1 0 0,0 0-1 0 0,-1 0 0 0 0,0 0 0 0 0,-1-1 0 0 0,0 0 0 0 0,0 1 0 0 0,2-19 1 0 0,-2 8-189 0 0,-1 0 1 0 0,-2 0 0 0 0,0 0-1 0 0,0 0 1 0 0,-2 0 0 0 0,-1 0 0 0 0,0 1-1 0 0,-10-33 1 0 0,10 45-8 0 0,0-1 0 0 0,0 1 1 0 0,-1 0-1 0 0,1 0 0 0 0,-10-12 0 0 0,12 18 129 0 0,0-1 1 0 0,0 1-1 0 0,0-1 0 0 0,0 1 0 0 0,0-1 0 0 0,0 1 0 0 0,-1 0 0 0 0,1 0 1 0 0,-1 0-1 0 0,1 0 0 0 0,-1 0 0 0 0,1 0 0 0 0,-1 0 0 0 0,1 0 1 0 0,-1 1-1 0 0,0-1 0 0 0,0 1 0 0 0,1-1 0 0 0,-1 1 0 0 0,0 0 0 0 0,0-1 1 0 0,1 1-1 0 0,-1 0 0 0 0,0 0 0 0 0,0 0 0 0 0,0 0 0 0 0,1 1 1 0 0,-1-1-1 0 0,0 0 0 0 0,0 1 0 0 0,-2 0 0 0 0,-4 5-709 0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20.700"/>
    </inkml:context>
    <inkml:brush xml:id="br0">
      <inkml:brushProperty name="width" value="0.1" units="cm"/>
      <inkml:brushProperty name="height" value="0.1" units="cm"/>
      <inkml:brushProperty name="color" value="#FFC114"/>
    </inkml:brush>
  </inkml:definitions>
  <inkml:trace contextRef="#ctx0" brushRef="#br0">3 109 6625 0 0,'-1'-1'14'0'0,"1"0"1"0"0,0 0-1 0 0,-1 0 1 0 0,1 0-1 0 0,0 0 0 0 0,0 0 1 0 0,0 0-1 0 0,0 0 1 0 0,0 0-1 0 0,0 0 1 0 0,0 0-1 0 0,0 0 1 0 0,0 0-1 0 0,0 0 1 0 0,1 0-1 0 0,-1 0 1 0 0,0 0-1 0 0,1-1 1 0 0,8-20 360 0 0,-8 19-307 0 0,1 0 1 0 0,1 0 0 0 0,-1 1 0 0 0,0-1 0 0 0,1 1-1 0 0,-1 0 1 0 0,1-1 0 0 0,-1 1 0 0 0,1 0-1 0 0,0 1 1 0 0,0-1 0 0 0,0 0 0 0 0,0 1-1 0 0,0 0 1 0 0,1-1 0 0 0,-1 1 0 0 0,0 1 0 0 0,0-1-1 0 0,1 0 1 0 0,-1 1 0 0 0,1 0 0 0 0,-1 0-1 0 0,0 0 1 0 0,1 0 0 0 0,-1 0 0 0 0,1 1-1 0 0,-1-1 1 0 0,0 1 0 0 0,1 0 0 0 0,4 2-1 0 0,1 0 17 0 0,-1 0-1 0 0,0 1 1 0 0,0 0-1 0 0,-1 1 1 0 0,1-1-1 0 0,-1 1 0 0 0,0 1 1 0 0,0-1-1 0 0,0 1 1 0 0,10 14-1 0 0,-9-9-80 0 0,-1 1 0 0 0,-1-1 1 0 0,0 2-1 0 0,0-1 0 0 0,-2 1 0 0 0,1 0 0 0 0,-2 0 1 0 0,1 0-1 0 0,-2 0 0 0 0,0 0 0 0 0,0 1 0 0 0,-2-1 0 0 0,1 1 1 0 0,-2 0-1 0 0,0-1 0 0 0,-3 17 0 0 0,4-28-3 0 0,0-1 0 0 0,0 1-1 0 0,-1-1 1 0 0,1 1 0 0 0,0 0 0 0 0,-1-1-1 0 0,0 1 1 0 0,1-1 0 0 0,-1 1 0 0 0,0-1-1 0 0,1 0 1 0 0,-1 1 0 0 0,0-1 0 0 0,0 0-1 0 0,0 1 1 0 0,-1-1 0 0 0,-1 2 0 0 0,3-3-1 0 0,-1 1 0 0 0,0-1 1 0 0,0 0-1 0 0,0 1 1 0 0,0-1-1 0 0,0 0 1 0 0,0 0-1 0 0,0 0 1 0 0,0 0-1 0 0,-1 0 0 0 0,1 0 1 0 0,0 0-1 0 0,0 0 1 0 0,0 0-1 0 0,0 0 1 0 0,0 0-1 0 0,0-1 1 0 0,0 1-1 0 0,0 0 0 0 0,-1-1 1 0 0,-2-1-2 0 0,0-1 0 0 0,1 1 1 0 0,-1-1-1 0 0,1 1 0 0 0,-1-1 1 0 0,1 0-1 0 0,0 0 0 0 0,0-1 0 0 0,0 1 1 0 0,0-1-1 0 0,-2-3 0 0 0,1-2-8 0 0,0 0-1 0 0,1-1 0 0 0,0 1 0 0 0,0-1 0 0 0,1 1 1 0 0,0-1-1 0 0,0 0 0 0 0,1 0 0 0 0,1 0 1 0 0,-1 0-1 0 0,2 1 0 0 0,-1-1 0 0 0,2 0 0 0 0,2-12 1 0 0,-2 11-34 0 0,1 0 1 0 0,0 0 0 0 0,1 0 0 0 0,0 0-1 0 0,1 1 1 0 0,0-1 0 0 0,0 1-1 0 0,1 0 1 0 0,1 1 0 0 0,-1 0 0 0 0,17-17-1 0 0,-19 23-102 0 0,-1 0-1 0 0,1 0 0 0 0,0 1 1 0 0,0-1-1 0 0,0 1 1 0 0,0 0-1 0 0,0 0 0 0 0,1 1 1 0 0,-1-1-1 0 0,1 1 1 0 0,-1 0-1 0 0,1 0 0 0 0,-1 1 1 0 0,1-1-1 0 0,0 1 1 0 0,-1 0-1 0 0,1 0 0 0 0,-1 0 1 0 0,1 1-1 0 0,5 1 1 0 0,0 1-551 0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21.044"/>
    </inkml:context>
    <inkml:brush xml:id="br0">
      <inkml:brushProperty name="width" value="0.1" units="cm"/>
      <inkml:brushProperty name="height" value="0.1" units="cm"/>
      <inkml:brushProperty name="color" value="#FFC114"/>
    </inkml:brush>
  </inkml:definitions>
  <inkml:trace contextRef="#ctx0" brushRef="#br0">6 184 6377 0 0,'-3'-22'232'0'0,"2"0"1"0"0,1-27-1 0 0,0-23 1043 0 0,-2 53-456 0 0,3 27-18 0 0,1 31-183 0 0,0 9-60 0 0,2 0 0 0 0,14 72 0 0 0,34 92 578 0 0,-41-172-1014 0 0,-8-27-73 0 0,-2-8-31 0 0,0 1 1 0 0,0-1-1 0 0,1 0 0 0 0,-1 1 0 0 0,1-1 0 0 0,0 0 0 0 0,1 0 0 0 0,-1-1 0 0 0,1 1 0 0 0,4 5 0 0 0,-7-10-28 0 0,0 1-1 0 0,0-1 1 0 0,1 0 0 0 0,-1 0-1 0 0,0 0 1 0 0,0 0-1 0 0,0 1 1 0 0,0-1 0 0 0,0 0-1 0 0,0 0 1 0 0,1 0-1 0 0,-1 0 1 0 0,0 0-1 0 0,0 0 1 0 0,0 0 0 0 0,0 1-1 0 0,1-1 1 0 0,-1 0-1 0 0,0 0 1 0 0,0 0 0 0 0,0 0-1 0 0,0 0 1 0 0,1 0-1 0 0,-1 0 1 0 0,0 0 0 0 0,0 0-1 0 0,0 0 1 0 0,1 0-1 0 0,-1 0 1 0 0,0 0-1 0 0,0 0 1 0 0,0 0 0 0 0,0 0-1 0 0,1 0 1 0 0,-1 0-1 0 0,0 0 1 0 0,0-1 0 0 0,0 1-1 0 0,0 0 1 0 0,1 0-1 0 0,-1 0 1 0 0,0 0-1 0 0,0 0 1 0 0,0 0 0 0 0,0 0-1 0 0,0-1 1 0 0,1 1-1 0 0,-1 0 1 0 0,0 0 0 0 0,0 0-1 0 0,1-9-1563 0 0,-1 8 1414 0 0,-3-6-1017 0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26.433"/>
    </inkml:context>
    <inkml:brush xml:id="br0">
      <inkml:brushProperty name="width" value="0.1" units="cm"/>
      <inkml:brushProperty name="height" value="0.1" units="cm"/>
      <inkml:brushProperty name="color" value="#FFC114"/>
    </inkml:brush>
  </inkml:definitions>
  <inkml:trace contextRef="#ctx0" brushRef="#br0">0 54 7069 0 0,'32'-48'2550'0'0,"-32"48"-2510"0"0,0 0 1 0 0,-1 0-1 0 0,2-1 1 0 0,-1 1-1 0 0,0 0 1 0 0,0 0-1 0 0,0 0 1 0 0,0-1-1 0 0,0 1 1 0 0,0 0-1 0 0,0 0 1 0 0,0 0-1 0 0,0-1 1 0 0,0 1-1 0 0,0 0 0 0 0,0 0 1 0 0,1 0-1 0 0,-1 0 1 0 0,0-1-1 0 0,0 1 1 0 0,0 0-1 0 0,0 0 1 0 0,0 0-1 0 0,1 0 1 0 0,-1-1-1 0 0,0 1 1 0 0,0 0-1 0 0,0 0 1 0 0,1 0-1 0 0,-1 0 1 0 0,0 0-1 0 0,0 0 1 0 0,0 0-1 0 0,1 0 1 0 0,-1 0-1 0 0,0 0 0 0 0,0 0 1 0 0,0 0-1 0 0,1 0 1 0 0,-1 0-1 0 0,0 0 1 0 0,0 0-1 0 0,1 0 1 0 0,-1 0-1 0 0,0 0 1 0 0,0 0-1 0 0,1 0 1 0 0,6 11 1266 0 0,5 5-356 0 0,8 1-467 0 0,-1 1 0 0 0,-1 1 1 0 0,0 1-1 0 0,-2 0 0 0 0,0 1 0 0 0,20 35 1 0 0,63 145 114 0 0,-90-180-493 0 0,48 110 514 0 0,-7 3 1 0 0,65 275-1 0 0,-57-37 1735 0 0,-58-346-2281 0 0,0 1 0 0 0,-2-1 0 0 0,-6 30 0 0 0,1-7 34 0 0,-40 182 344 0 0,28-155-57 0 0,-10 84 0 0 0,29-96-7 0 0,0-34-585 0 0,0-29 193 0 0,0-1 0 0 0,0 0 0 0 0,0 0 0 0 0,0 0 0 0 0,0 0 0 0 0,0 0 0 0 0,0 0 0 0 0,0 0 1 0 0,0 0-1 0 0,0 0 0 0 0,0 0 0 0 0,0 0 0 0 0,0 1 0 0 0,0-1 0 0 0,0 0 0 0 0,0 0 0 0 0,0 0 1 0 0,0 0-1 0 0,0 0 0 0 0,0 0 0 0 0,0 0 0 0 0,0 0 0 0 0,0 0 0 0 0,0 0 0 0 0,0 0 0 0 0,0 1 0 0 0,0-1 1 0 0,0 0-1 0 0,0 0 0 0 0,0 0 0 0 0,0 0 0 0 0,0 0 0 0 0,0 0 0 0 0,1 0 0 0 0,-1 0 0 0 0,0 0 1 0 0,0 0-1 0 0,0 0 0 0 0,0 0 0 0 0,0 0 0 0 0,0 0 0 0 0,0 0 0 0 0,0 0 0 0 0,0 0 0 0 0,0 0 1 0 0,0 0-1 0 0,1 1 0 0 0,-1-1 0 0 0,0 0 0 0 0,0 0 0 0 0,0 0 0 0 0,0 0 0 0 0,0 0 0 0 0,0-1 1 0 0,0 1-1 0 0,0 0 0 0 0,0 0 0 0 0,0 0 0 0 0,0 0 0 0 0,1 0 0 0 0,-1 0 0 0 0,0 0 0 0 0,0 0 1 0 0,0 0-1 0 0,6-7-5 0 0,4-10-77 0 0,-4 4-773 0 0,-1-1 1 0 0,-1 0 0 0 0,0 0 0 0 0,-1-1 0 0 0,-1 1 0 0 0,0-1 0 0 0,-1 1-1 0 0,0-1 1 0 0,-2 1 0 0 0,1-1 0 0 0,-2 0 0 0 0,-4-20 0 0 0,5 30 447 0 0,0 0 0 0 0,-1 0 0 0 0,1 0 0 0 0,-1 0-1 0 0,0 1 1 0 0,0-1 0 0 0,-1 1 0 0 0,1 0 0 0 0,-1-1 0 0 0,-5-5 0 0 0,-5-3-1058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55.378"/>
    </inkml:context>
    <inkml:brush xml:id="br0">
      <inkml:brushProperty name="width" value="0.1" units="cm"/>
      <inkml:brushProperty name="height" value="0.1" units="cm"/>
      <inkml:brushProperty name="color" value="#E71224"/>
    </inkml:brush>
  </inkml:definitions>
  <inkml:trace contextRef="#ctx0" brushRef="#br0">7 172 8365 0 0,'85'-138'3732'0'0,"-83"134"-3676"0"0,-1 3-33 0 0,-1 0 0 0 0,1 0 0 0 0,0 0 1 0 0,-1 0-1 0 0,1-1 0 0 0,-1 1 0 0 0,0 0 0 0 0,1 0 0 0 0,-1-1 0 0 0,0 1 0 0 0,0 0 1 0 0,0-1-1 0 0,0 1 0 0 0,0 0 0 0 0,0-2 0 0 0,0 2-15 0 0,0 1-1 0 0,0-1 1 0 0,-1 1-1 0 0,1-1 1 0 0,0 1-1 0 0,0-1 1 0 0,-1 1-1 0 0,1-1 1 0 0,0 1-1 0 0,-1 0 0 0 0,1-1 1 0 0,0 1-1 0 0,-1 0 1 0 0,1-1-1 0 0,0 1 1 0 0,-1 0-1 0 0,1 0 1 0 0,-1-1-1 0 0,1 1 1 0 0,-1 0-1 0 0,1 0 1 0 0,-1 0-1 0 0,1-1 1 0 0,-1 1-1 0 0,1 0 1 0 0,-1 0-1 0 0,-1 0-7 0 0,1 0-1 0 0,-1 0 0 0 0,1 1 0 0 0,-1-1 0 0 0,1 0 0 0 0,-1 1 1 0 0,1-1-1 0 0,-1 1 0 0 0,1-1 0 0 0,0 1 0 0 0,-1 0 1 0 0,1 0-1 0 0,0 0 0 0 0,0-1 0 0 0,0 1 0 0 0,-1 0 0 0 0,1 0 1 0 0,0 1-1 0 0,0-1 0 0 0,0 0 0 0 0,1 0 0 0 0,-1 0 0 0 0,0 1 1 0 0,0-1-1 0 0,1 0 0 0 0,-2 2 0 0 0,-7 21 4 0 0,1 0 1 0 0,1 1-1 0 0,1-1 1 0 0,1 1-1 0 0,1 1 0 0 0,2-1 1 0 0,0 0-1 0 0,3 44 0 0 0,13 44 29 0 0,-4-39-16 0 0,-10-73-12 0 0,1 0 0 0 0,-1 0-1 0 0,0 0 1 0 0,0 0 0 0 0,0 0-1 0 0,0 0 1 0 0,0 0 0 0 0,0 0-1 0 0,0 0 1 0 0,-1 0 0 0 0,1 0-1 0 0,0 0 1 0 0,0 0 0 0 0,-1 0-1 0 0,1 0 1 0 0,-1 0 0 0 0,0 1-1 0 0,1-2-3 0 0,0 0 0 0 0,-1 0 0 0 0,1 1 0 0 0,-1-1-1 0 0,1 0 1 0 0,0 0 0 0 0,-1 0 0 0 0,1 0 0 0 0,0 0-1 0 0,-1 0 1 0 0,1 0 0 0 0,-1 0 0 0 0,1 0 0 0 0,0 0-1 0 0,-1 0 1 0 0,1 0 0 0 0,-1 0 0 0 0,1 0 0 0 0,0 0-1 0 0,-1 0 1 0 0,1 0 0 0 0,-1 0 0 0 0,1-1-1 0 0,0 1 1 0 0,-1 0 0 0 0,1 0 0 0 0,0 0 0 0 0,-1-1-1 0 0,-1-1-78 0 0,0 1 0 0 0,0-1-1 0 0,0 1 1 0 0,1-1-1 0 0,-1 0 1 0 0,1 0 0 0 0,-1 0-1 0 0,1 0 1 0 0,0 0-1 0 0,0 0 1 0 0,-1 0 0 0 0,2 0-1 0 0,-3-5 1 0 0,2-4-364 0 0,1-1 1 0 0,0 1 0 0 0,0-1-1 0 0,1 1 1 0 0,1 0-1 0 0,0-1 1 0 0,0 1 0 0 0,1 0-1 0 0,1 0 1 0 0,0 0 0 0 0,9-19-1 0 0,-9 24 412 0 0,0 0 0 0 0,1 0 0 0 0,-1 0-1 0 0,1 1 1 0 0,0 0 0 0 0,0 0 0 0 0,1 0 0 0 0,0 0-1 0 0,-1 1 1 0 0,1 0 0 0 0,1 0 0 0 0,-1 1-1 0 0,1-1 1 0 0,-1 1 0 0 0,1 1 0 0 0,0-1 0 0 0,0 1-1 0 0,0 1 1 0 0,0-1 0 0 0,1 1 0 0 0,11 0 0 0 0,-18 1 81 0 0,1 0 0 0 0,-1 1 1 0 0,0-1-1 0 0,0 1 0 0 0,1-1 1 0 0,-1 1-1 0 0,0-1 1 0 0,0 1-1 0 0,1 0 0 0 0,-1 0 1 0 0,0 0-1 0 0,0-1 1 0 0,0 1-1 0 0,0 0 0 0 0,0 0 1 0 0,0 1-1 0 0,-1-1 1 0 0,1 0-1 0 0,0 0 0 0 0,0 0 1 0 0,-1 0-1 0 0,1 1 0 0 0,-1-1 1 0 0,1 0-1 0 0,-1 1 1 0 0,1-1-1 0 0,-1 0 0 0 0,0 1 1 0 0,0 2-1 0 0,1 0 272 0 0,0 0 1 0 0,-1 1-1 0 0,1-1 0 0 0,-1 0 0 0 0,0 1 1 0 0,-1-1-1 0 0,-1 9 0 0 0,2-12-255 0 0,0-1 0 0 0,0 0 1 0 0,0 1-1 0 0,0-1 0 0 0,1 1 0 0 0,-1-1 0 0 0,0 1 0 0 0,0-1 0 0 0,0 1 0 0 0,0-1 0 0 0,1 0 0 0 0,-1 1 0 0 0,0-1 1 0 0,0 1-1 0 0,1-1 0 0 0,-1 0 0 0 0,0 1 0 0 0,0-1 0 0 0,1 0 0 0 0,-1 1 0 0 0,0-1 0 0 0,1 0 0 0 0,-1 0 1 0 0,1 1-1 0 0,-1-1 0 0 0,0 0 0 0 0,1 0 0 0 0,-1 0 0 0 0,1 1 0 0 0,-1-1 0 0 0,1 0 0 0 0,0 0 0 0 0,28 6 628 0 0,-15-4-686 0 0,0-1 0 0 0,20-1 0 0 0,-28-1-9 0 0,1 0 0 0 0,-1 0-1 0 0,0 0 1 0 0,1-1 0 0 0,-1 1 0 0 0,0-2 0 0 0,0 1 0 0 0,0-1 0 0 0,0 0-1 0 0,-1 0 1 0 0,1 0 0 0 0,-1-1 0 0 0,0 0 0 0 0,0 0 0 0 0,0 0 0 0 0,0-1-1 0 0,-1 0 1 0 0,1 0 0 0 0,-1 0 0 0 0,-1 0 0 0 0,1-1 0 0 0,-1 1 0 0 0,0-1 0 0 0,0 0-1 0 0,0 0 1 0 0,-1 0 0 0 0,0 0 0 0 0,1-8 0 0 0,-1 8-8 0 0,-1-1 1 0 0,0 0-1 0 0,-1 1 0 0 0,1-1 1 0 0,-1 0-1 0 0,-1 0 0 0 0,0-7 1 0 0,0 11 1 0 0,0 1 0 0 0,0 0 0 0 0,1 0 0 0 0,-1-1 0 0 0,-1 1 0 0 0,1 0 0 0 0,0 0 1 0 0,0 0-1 0 0,-1 1 0 0 0,1-1 0 0 0,-1 0 0 0 0,0 0 0 0 0,0 1 0 0 0,1-1 1 0 0,-1 1-1 0 0,0 0 0 0 0,0-1 0 0 0,0 1 0 0 0,0 0 0 0 0,-1 0 0 0 0,1 0 0 0 0,0 1 1 0 0,0-1-1 0 0,-4 0 0 0 0,-2-1 5 0 0,1 0 1 0 0,-1 1-1 0 0,0 0 1 0 0,0 0 0 0 0,1 1-1 0 0,-1 0 1 0 0,0 1-1 0 0,0-1 1 0 0,-8 3-1 0 0,11-2 45 0 0,0 0-1 0 0,1 1 1 0 0,-1 0 0 0 0,1-1-1 0 0,0 2 1 0 0,0-1-1 0 0,-1 0 1 0 0,1 1 0 0 0,1 0-1 0 0,-1 0 1 0 0,0 0 0 0 0,1 0-1 0 0,-1 0 1 0 0,1 1-1 0 0,0 0 1 0 0,-3 4 0 0 0,0 3 51 0 0,0 0 1 0 0,1 0-1 0 0,0 0 1 0 0,1 1 0 0 0,0 0-1 0 0,1 0 1 0 0,0 0-1 0 0,1 0 1 0 0,0 0 0 0 0,1 1-1 0 0,0-1 1 0 0,1 0-1 0 0,1 1 1 0 0,0-1 0 0 0,0 1-1 0 0,1-1 1 0 0,4 12-1 0 0,-2-11-203 0 0,0-1 0 0 0,1 0-1 0 0,0 0 1 0 0,0 0 0 0 0,2-1-1 0 0,-1 0 1 0 0,2 0 0 0 0,-1 0-1 0 0,1-1 1 0 0,1 0 0 0 0,0-1-1 0 0,0 0 1 0 0,1 0 0 0 0,0-1 0 0 0,0 0-1 0 0,13 6 1 0 0,9 2-1079 0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26.805"/>
    </inkml:context>
    <inkml:brush xml:id="br0">
      <inkml:brushProperty name="width" value="0.1" units="cm"/>
      <inkml:brushProperty name="height" value="0.1" units="cm"/>
      <inkml:brushProperty name="color" value="#FFC114"/>
    </inkml:brush>
  </inkml:definitions>
  <inkml:trace contextRef="#ctx0" brushRef="#br0">87 6 7453 0 0,'-5'-1'106'0'0,"1"0"-1"0"0,-1 0 1 0 0,0 0 0 0 0,1 0 0 0 0,-1 1 0 0 0,0-1 0 0 0,0 1-1 0 0,0 0 1 0 0,1 1 0 0 0,-7 0 0 0 0,10 0-18 0 0,-1-1 0 0 0,0 1 0 0 0,1-1 0 0 0,-1 1 0 0 0,1 0 0 0 0,0 0 0 0 0,-1 0 0 0 0,1 0 0 0 0,-1 0 1 0 0,1 0-1 0 0,0 0 0 0 0,0 0 0 0 0,0 0 0 0 0,0 1 0 0 0,0-1 0 0 0,0 0 0 0 0,0 1 0 0 0,0-1 0 0 0,0 1 0 0 0,0-1 0 0 0,1 1 0 0 0,-1-1 0 0 0,1 1 0 0 0,-1-1 0 0 0,1 1 1 0 0,0 0-1 0 0,-1-1 0 0 0,1 1 0 0 0,0 0 0 0 0,0-1 0 0 0,0 1 0 0 0,0 0 0 0 0,1 2 0 0 0,2 15 152 0 0,0-1 1 0 0,1 0-1 0 0,0 0 1 0 0,2 0-1 0 0,0-1 1 0 0,1 0-1 0 0,1 0 0 0 0,0 0 1 0 0,14 18-1 0 0,-3-8-223 0 0,0-1 0 0 0,2-1 0 0 0,1-1 1 0 0,37 31-1 0 0,-52-49-12 0 0,0-1 0 0 0,0 1 0 0 0,0-2 1 0 0,1 1-1 0 0,-1-1 0 0 0,1 0 0 0 0,0-1 1 0 0,1 1-1 0 0,-1-2 0 0 0,0 1 0 0 0,18 2 1 0 0,-19-5 3 0 0,1 1 1 0 0,-1-2-1 0 0,1 1 1 0 0,-1-1 0 0 0,1 0-1 0 0,-1 0 1 0 0,1-1-1 0 0,-1 0 1 0 0,0 0-1 0 0,0-1 1 0 0,0 0 0 0 0,0 0-1 0 0,0-1 1 0 0,6-4-1 0 0,6-7 174 0 0,0 0 0 0 0,-1-1-1 0 0,0 0 1 0 0,-2-2 0 0 0,0 0-1 0 0,-1-1 1 0 0,-1 0 0 0 0,18-31-1 0 0,-27 40 63 0 0,13-20 783 0 0,-11 23-282 0 0,-6 12 172 0 0,-2 6-815 0 0,-2 11-1150 0 0,0-1-1 0 0,-1 0 1 0 0,-2-1-1 0 0,-10 30 1 0 0,7-31-806 0 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28.368"/>
    </inkml:context>
    <inkml:brush xml:id="br0">
      <inkml:brushProperty name="width" value="0.1" units="cm"/>
      <inkml:brushProperty name="height" value="0.1" units="cm"/>
      <inkml:brushProperty name="color" value="#FFC114"/>
    </inkml:brush>
  </inkml:definitions>
  <inkml:trace contextRef="#ctx0" brushRef="#br0">354 219 10289 0 0,'-2'-11'308'0'0,"0"1"-1"0"0,0-21 1 0 0,2 22 320 0 0,0-1 0 0 0,-1 1 0 0 0,-1 0 0 0 0,-3-15 0 0 0,5 24-573 0 0,0-1-1 0 0,0 0 1 0 0,0 1-1 0 0,0-1 1 0 0,-1 0 0 0 0,1 1-1 0 0,0-1 1 0 0,0 0 0 0 0,-1 1-1 0 0,1-1 1 0 0,-1 0-1 0 0,1 1 1 0 0,0-1 0 0 0,-1 1-1 0 0,1-1 1 0 0,-1 1 0 0 0,1-1-1 0 0,-1 1 1 0 0,0-1-1 0 0,1 1 1 0 0,-1-1 0 0 0,1 1-1 0 0,-1 0 1 0 0,0-1 0 0 0,1 1-1 0 0,-1 0 1 0 0,-1-1-1 0 0,1 2-32 0 0,1-1-1 0 0,-1 0 0 0 0,0 1 0 0 0,0-1 0 0 0,1 1 0 0 0,-1-1 0 0 0,0 1 0 0 0,1-1 0 0 0,-1 1 0 0 0,1-1 0 0 0,-1 1 0 0 0,1 0 1 0 0,-1-1-1 0 0,1 1 0 0 0,-1 0 0 0 0,1-1 0 0 0,-1 1 0 0 0,1 0 0 0 0,0 0 0 0 0,-1-1 0 0 0,1 1 0 0 0,0 0 0 0 0,0 1 1 0 0,-22 80 664 0 0,-17 125 1 0 0,14-58-307 0 0,-113 433 969 0 0,95-414-1311 0 0,-1 46-28 0 0,43-207-6 0 0,0 0 0 0 0,0 0 0 0 0,1 0 0 0 0,0 0 0 0 0,0 1 0 0 0,1-1 0 0 0,0-1 0 0 0,3 15 0 0 0,-3-19-2 0 0,0 1 0 0 0,0-1 0 0 0,0 0 0 0 0,0 1 0 0 0,0-1 1 0 0,1 0-1 0 0,-1 0 0 0 0,1 0 0 0 0,-1 0 0 0 0,1 0 0 0 0,0 0 0 0 0,0-1 0 0 0,0 1 0 0 0,0-1 0 0 0,0 1 0 0 0,0-1 0 0 0,0 1 1 0 0,1-1-1 0 0,-1 0 0 0 0,0 0 0 0 0,1 0 0 0 0,-1-1 0 0 0,0 1 0 0 0,1 0 0 0 0,-1-1 0 0 0,1 0 0 0 0,4 1 0 0 0,37-2 10 0 0,-1-2 0 0 0,49-8 0 0 0,7-1-4 0 0,605-29 91 0 0,1 24 557 0 0,-55 3 280 0 0,-625 13-838 0 0,16 0 416 0 0,1-1 0 0 0,56-12 0 0 0,-86 9-54 0 0,-12 1 263 0 0,-1 3-690 0 0,0 1 0 0 0,1 0 1 0 0,-1 0-1 0 0,0-1 0 0 0,0 1 0 0 0,1 0 0 0 0,-1 0 1 0 0,0 0-1 0 0,0 0 0 0 0,0 0 0 0 0,1 0 0 0 0,-1 0 1 0 0,0 0-1 0 0,0 0 0 0 0,0 0 0 0 0,1 1 0 0 0,-1-1 1 0 0,0 0-1 0 0,0 0 0 0 0,1 1 0 0 0,-2 0 0 0 0,11-46 154 0 0,2-66-216 0 0,4-85-8 0 0,8-60-45 0 0,93-327-458 0 0,-114 574 533 0 0,0 0 0 0 0,0 0 0 0 0,-1 0 0 0 0,0-1-1 0 0,-1 1 1 0 0,0 0 0 0 0,-1-1 0 0 0,-3-17 0 0 0,2 10-7 0 0,-10-39-48 0 0,9 45-9 0 0,-18 0 10 0 0,4 1 54 0 0,-75-37-9 0 0,78 41 19 0 0,0 0 0 0 0,-1 1 0 0 0,0 1-1 0 0,0 1 1 0 0,0 0 0 0 0,-18-1 0 0 0,-516-4 36 0 0,179 6-106 0 0,51-6-160 0 0,-712 0-39 0 0,854 18 376 0 0,170-9-69 0 0,12 0 78 0 0,13 1-84 0 0,-13-2 77 0 0,10-2-13 0 0,111-10-221 0 0,-123 11 72 0 0,0 1-1 0 0,0-1 1 0 0,0 1 0 0 0,0 0 0 0 0,0 1-1 0 0,0-1 1 0 0,0 0 0 0 0,0 1 0 0 0,0-1-1 0 0,0 1 1 0 0,0 0 0 0 0,-1 0 0 0 0,1 0-1 0 0,0 1 1 0 0,-1-1 0 0 0,1 0 0 0 0,-1 1-1 0 0,5 3 1 0 0,8 5-46 0 0,107 53-43 0 0,-100-50 160 0 0,100 70 20 0 0,-108-71-36 0 0,0 1 1 0 0,0 0-1 0 0,-1 1 1 0 0,-1 0 0 0 0,20 30-1 0 0,11 28 98 0 0,47 70 157 0 0,-50-96-101 0 0,2-2 0 0 0,1-2 0 0 0,75 55 0 0 0,-39-33-220 0 0,-8-8 161 0 0,93 57-1 0 0,-163-113-72 0 0,0 1 1 0 0,0 0-1 0 0,1-1 1 0 0,-1 1-1 0 0,0-1 1 0 0,1 0 0 0 0,-1 1-1 0 0,0-1 1 0 0,0 0-1 0 0,1 0 1 0 0,-1 0-1 0 0,0 0 1 0 0,1 0-1 0 0,-1 0 1 0 0,0 0-1 0 0,1 0 1 0 0,-1-1-1 0 0,0 1 1 0 0,1-1-1 0 0,-1 1 1 0 0,0-1-1 0 0,0 1 1 0 0,0-1-1 0 0,1 1 1 0 0,-1-1-1 0 0,0 0 1 0 0,0 0-1 0 0,0 0 1 0 0,0 1-1 0 0,1-3 1 0 0,4-3-19 0 0,0-1 0 0 0,0 0 0 0 0,7-13 0 0 0,-3 5-79 0 0,38-53 86 0 0,49-61-62 0 0,-55 86-8 0 0,1 1 0 0 0,2 2 1 0 0,67-46-1 0 0,164-80 67 0 0,-202 131 127 0 0,152-48 1 0 0,-183 69-88 0 0,3 1-119 0 0,-28 8 215 0 0,0 0 1 0 0,33-16-1 0 0,-49 20-105 0 0,0 0 0 0 0,-1 0 0 0 0,1 0 0 0 0,-1 0 0 0 0,0 0 0 0 0,1-1 0 0 0,-1 1 0 0 0,0 0 0 0 0,0-1 0 0 0,0 1 0 0 0,0-1 0 0 0,0 1 0 0 0,0-1 0 0 0,0 0 0 0 0,0 1 0 0 0,-1-1 0 0 0,1 0 0 0 0,0-2 0 0 0,8-15 636 0 0,-9 18-668 0 0,-41 32-7197 0 0,20-16 4872 0 0,-4-1-262 0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28.924"/>
    </inkml:context>
    <inkml:brush xml:id="br0">
      <inkml:brushProperty name="width" value="0.1" units="cm"/>
      <inkml:brushProperty name="height" value="0.1" units="cm"/>
      <inkml:brushProperty name="color" value="#FFC114"/>
    </inkml:brush>
  </inkml:definitions>
  <inkml:trace contextRef="#ctx0" brushRef="#br0">1 88 5573 0 0,'2'-6'265'0'0,"0"0"1"0"0,1 0 0 0 0,0 0 0 0 0,0 0 0 0 0,0 1 0 0 0,1-1 0 0 0,0 1-1 0 0,0 0 1 0 0,0 0 0 0 0,1 1 0 0 0,0-1 0 0 0,0 1 0 0 0,0 0 0 0 0,0 0 0 0 0,0 0-1 0 0,9-3 1 0 0,-15 10-26 0 0,0 0-1 0 0,1 0 1 0 0,-1 0 0 0 0,1-1-1 0 0,0 1 1 0 0,0 0-1 0 0,0 0 1 0 0,0 0-1 0 0,1 0 1 0 0,-1 0 0 0 0,1 0-1 0 0,1 3 1 0 0,-1 1 184 0 0,15 75 1186 0 0,4-2 1 0 0,31 82 0 0 0,-14-51-911 0 0,13 30-25 0 0,-26-81 216 0 0,24 97 0 0 0,-44-135-753 0 0,-1 1-1 0 0,-1 1 1 0 0,-1-1-1 0 0,-1 0 1 0 0,-1 0 0 0 0,-1 1-1 0 0,-1-1 1 0 0,-1 0-1 0 0,-1-1 1 0 0,-11 32-1 0 0,7-32-69 0 0,-13 26 0 0 0,-2 4-2273 0 0,24-54 1666 0 0,0 0-1 0 0,0 0 1 0 0,0 0-1 0 0,0-1 1 0 0,-1 1-1 0 0,1 0 1 0 0,-1 0 0 0 0,1 0-1 0 0,-1 1 1 0 0,0-1-1 0 0,1 0 1 0 0,-1 0-1 0 0,0 0 1 0 0,-2-1 0 0 0,-3-10-946 0 0,1-3-298 0 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29.264"/>
    </inkml:context>
    <inkml:brush xml:id="br0">
      <inkml:brushProperty name="width" value="0.1" units="cm"/>
      <inkml:brushProperty name="height" value="0.1" units="cm"/>
      <inkml:brushProperty name="color" value="#FFC114"/>
    </inkml:brush>
  </inkml:definitions>
  <inkml:trace contextRef="#ctx0" brushRef="#br0">3 6 9637 0 0,'0'0'332'0'0,"-3"-5"79"0"0,11 6 2678 0 0,-1 0-3034 0 0,0 1 0 0 0,1 1-1 0 0,-1-1 1 0 0,-1 1 0 0 0,1 0-1 0 0,0 0 1 0 0,-1 1 0 0 0,1 0-1 0 0,7 7 1 0 0,13 13 146 0 0,-2 1 0 0 0,-1 1 1 0 0,33 46-1 0 0,-47-57-191 0 0,0 0-1 0 0,1-1 1 0 0,0 0 0 0 0,1-1 0 0 0,1 0 0 0 0,0-1 0 0 0,21 15-1 0 0,-33-27-23 0 0,-1 0-1 0 0,1 1 0 0 0,0-1 1 0 0,0 0-1 0 0,0 0 0 0 0,0 1 0 0 0,0-1 1 0 0,-1 0-1 0 0,1 0 0 0 0,0 0 1 0 0,0 0-1 0 0,0 0 0 0 0,0 0 0 0 0,0-1 1 0 0,-1 1-1 0 0,1 0 0 0 0,0 0 1 0 0,0-1-1 0 0,0 1 0 0 0,-1 0 0 0 0,1-1 1 0 0,0 1-1 0 0,0-1 0 0 0,-1 1 1 0 0,1-1-1 0 0,0 1 0 0 0,-1-1 0 0 0,1 1 1 0 0,0-1-1 0 0,0-1 0 0 0,20-25-334 0 0,-16 18 277 0 0,49-60-72 0 0,-33 46 374 0 0,-1-2 1 0 0,-2-1-1 0 0,24-45 1 0 0,-39 65 182 0 0,9-18 752 0 0,-11 23-1009 0 0,-1 0 0 0 0,1 0 0 0 0,-1 0 0 0 0,1 0 1 0 0,-1 0-1 0 0,1 0 0 0 0,0 0 0 0 0,0 1 0 0 0,-1-1 0 0 0,1 0 1 0 0,0 1-1 0 0,0-1 0 0 0,0 0 0 0 0,0 1 0 0 0,0-1 0 0 0,0 1 1 0 0,0-1-1 0 0,0 1 0 0 0,1-1 0 0 0,-4 2-85 0 0,0 0-1 0 0,0 0 1 0 0,1 0 0 0 0,-1 1 0 0 0,0-1-1 0 0,0 0 1 0 0,1 1 0 0 0,-1-1-1 0 0,1 1 1 0 0,-1 0 0 0 0,1-1-1 0 0,0 1 1 0 0,0 0 0 0 0,0 0 0 0 0,0 0-1 0 0,-1 2 1 0 0,-12 16-1649 0 0,-1-3-161 0 0,-2-1-518 0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31.871"/>
    </inkml:context>
    <inkml:brush xml:id="br0">
      <inkml:brushProperty name="width" value="0.1" units="cm"/>
      <inkml:brushProperty name="height" value="0.1" units="cm"/>
      <inkml:brushProperty name="color" value="#FFC114"/>
    </inkml:brush>
  </inkml:definitions>
  <inkml:trace contextRef="#ctx0" brushRef="#br0">134 229 9877 0 0,'-3'-3'182'0'0,"1"0"-1"0"0,-1 0 1 0 0,1-1 0 0 0,-1 1-1 0 0,1-1 1 0 0,0 0 0 0 0,0 1 0 0 0,1-1-1 0 0,-1 0 1 0 0,1 0 0 0 0,0 0-1 0 0,0 0 1 0 0,0 0 0 0 0,0-1-1 0 0,1 1 1 0 0,0-8 0 0 0,-1 66-9 0 0,-2-1 0 0 0,-3 0 0 0 0,-2 0 0 0 0,-2 0 0 0 0,-30 91 0 0 0,37-135-169 0 0,-1-1-1 0 0,0 0 1 0 0,0 0 0 0 0,-1 0-1 0 0,-7 8 1 0 0,12-16-3 0 0,0 1 0 0 0,0-1-1 0 0,0 0 1 0 0,0 0 0 0 0,0 0 0 0 0,0 0 0 0 0,0 0-1 0 0,0 1 1 0 0,0-1 0 0 0,0 0 0 0 0,0 0 0 0 0,-1 0-1 0 0,1 0 1 0 0,0 0 0 0 0,0 1 0 0 0,0-1 0 0 0,0 0 0 0 0,0 0-1 0 0,0 0 1 0 0,0 0 0 0 0,-1 0 0 0 0,1 0 0 0 0,0 0-1 0 0,0 0 1 0 0,0 0 0 0 0,0 1 0 0 0,0-1 0 0 0,-1 0-1 0 0,1 0 1 0 0,0 0 0 0 0,0 0 0 0 0,0 0 0 0 0,0 0-1 0 0,-1 0 1 0 0,1 0 0 0 0,0 0 0 0 0,0 0 0 0 0,0 0-1 0 0,0 0 1 0 0,0 0 0 0 0,-1 0 0 0 0,1 0 0 0 0,0 0 0 0 0,0-1-1 0 0,0 1 1 0 0,0 0 0 0 0,0 0 0 0 0,-1 0 0 0 0,1 0-1 0 0,0 0 1 0 0,-1-11 7 0 0,6-14-24 0 0,78-300-246 0 0,-75 294 229 0 0,1 0 0 0 0,1 0 0 0 0,1 1 0 0 0,23-43 0 0 0,-31 68 28 0 0,1 0 0 0 0,-1 0 0 0 0,1 0 0 0 0,0 0 0 0 0,0 1 0 0 0,0 0 0 0 0,0 0 0 0 0,1 0 0 0 0,0 0 1 0 0,0 0-1 0 0,0 1 0 0 0,0 0 0 0 0,0 0 0 0 0,1 1 0 0 0,-1-1 0 0 0,11-2 0 0 0,-12 5 17 0 0,1-1 1 0 0,-1 0-1 0 0,1 1 0 0 0,0 0 1 0 0,-1 0-1 0 0,1 0 0 0 0,-1 1 1 0 0,1 0-1 0 0,-1 0 0 0 0,1 0 1 0 0,-1 0-1 0 0,0 0 0 0 0,1 1 1 0 0,-1 0-1 0 0,0 0 0 0 0,0 0 1 0 0,0 1-1 0 0,0-1 1 0 0,-1 1-1 0 0,1 0 0 0 0,-1 0 1 0 0,5 5-1 0 0,2 3 58 0 0,-1 0-1 0 0,0 1 1 0 0,-1 1 0 0 0,-1-1-1 0 0,11 24 1 0 0,23 73 333 0 0,-33-86-335 0 0,62 214 163 0 0,-68-230-623 0 0,0-1 1 0 0,-1 1-1 0 0,0 0 1 0 0,0 0-1 0 0,-1-1 1 0 0,0 9-1 0 0,0-8-635 0 0,-1-4-243 0 0,-2-1-195 0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32.202"/>
    </inkml:context>
    <inkml:brush xml:id="br0">
      <inkml:brushProperty name="width" value="0.1" units="cm"/>
      <inkml:brushProperty name="height" value="0.1" units="cm"/>
      <inkml:brushProperty name="color" value="#FFC114"/>
    </inkml:brush>
  </inkml:definitions>
  <inkml:trace contextRef="#ctx0" brushRef="#br0">14 2 8165 0 0,'-13'-2'891'0'0,"32"5"1083"0"0,34 10-1104 0 0,0-2 0 0 0,1-3 0 0 0,69 2 0 0 0,-56-5-741 0 0,-61-4-375 0 0,0-1-1 0 0,1-1 0 0 0,-1 1 0 0 0,0-1 0 0 0,0 0 1 0 0,1 0-1 0 0,6-3 0 0 0,-8-1-1971 0 0,-1 0 800 0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32.574"/>
    </inkml:context>
    <inkml:brush xml:id="br0">
      <inkml:brushProperty name="width" value="0.1" units="cm"/>
      <inkml:brushProperty name="height" value="0.1" units="cm"/>
      <inkml:brushProperty name="color" value="#FFC114"/>
    </inkml:brush>
  </inkml:definitions>
  <inkml:trace contextRef="#ctx0" brushRef="#br0">26 19 9741 0 0,'-13'4'447'0'0,"13"-4"-351"0"0,-1 0 0 0 0,1 0 0 0 0,-1 1 0 0 0,1-1 0 0 0,-1 0 0 0 0,1 0 1 0 0,-1 0-1 0 0,0 0 0 0 0,1 1 0 0 0,-1-1 0 0 0,1 0 0 0 0,-1 0 0 0 0,1 0 1 0 0,-1 0-1 0 0,1-1 0 0 0,-1 1 0 0 0,0 0 0 0 0,1 0 0 0 0,-1 0 0 0 0,0-1 0 0 0,11-3 1958 0 0,10-1-1704 0 0,-20 5-306 0 0,28-5 215 0 0,0 1 0 0 0,0 1 0 0 0,32 1 0 0 0,84 10-106 0 0,-96-4-263 0 0,-29-1-672 0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32.914"/>
    </inkml:context>
    <inkml:brush xml:id="br0">
      <inkml:brushProperty name="width" value="0.1" units="cm"/>
      <inkml:brushProperty name="height" value="0.1" units="cm"/>
      <inkml:brushProperty name="color" value="#FFC114"/>
    </inkml:brush>
  </inkml:definitions>
  <inkml:trace contextRef="#ctx0" brushRef="#br0">199 89 9805 0 0,'0'0'2012'0'0,"-24"-10"-1620"0"0,-71-30-19 0 0,72 30-82 0 0,13 10-53 0 0,-26 2-57 0 0,35-2-173 0 0,1 0 0 0 0,-1 0 0 0 0,1 0 1 0 0,-1 1-1 0 0,0-1 0 0 0,1 0 0 0 0,-1 1 0 0 0,1-1 0 0 0,-1 0 0 0 0,1 1 1 0 0,0-1-1 0 0,-1 1 0 0 0,1-1 0 0 0,-1 0 0 0 0,1 1 0 0 0,0-1 1 0 0,-1 1-1 0 0,1-1 0 0 0,0 1 0 0 0,0 0 0 0 0,-1-1 0 0 0,1 1 1 0 0,0-1-1 0 0,0 1 0 0 0,0-1 0 0 0,0 1 0 0 0,0 0 0 0 0,0-1 0 0 0,0 1 1 0 0,0-1-1 0 0,0 2 0 0 0,3 20 244 0 0,-2-17-164 0 0,7 25 218 0 0,0 0 1 0 0,1-1-1 0 0,2-1 0 0 0,26 49 0 0 0,-11-24-85 0 0,-16-28-138 0 0,2-1 0 0 0,1-1 0 0 0,0 0 0 0 0,2-1 0 0 0,1 0 0 0 0,0-1 0 0 0,23 21 0 0 0,-36-39-60 0 0,1 0 0 0 0,0 0 0 0 0,-1 0 0 0 0,2-1 0 0 0,-1 1 0 0 0,0-1-1 0 0,0 0 1 0 0,1 0 0 0 0,-1-1 0 0 0,1 1 0 0 0,0-1 0 0 0,-1 0 0 0 0,1 0-1 0 0,0-1 1 0 0,9 1 0 0 0,-7-2-11 0 0,-1 1 0 0 0,1-2 0 0 0,0 1 0 0 0,-1-1 0 0 0,1 0 0 0 0,-1 0 0 0 0,1-1-1 0 0,-1 0 1 0 0,0 0 0 0 0,7-5 0 0 0,0-1-14 0 0,-1-1 0 0 0,0 0 0 0 0,0 0-1 0 0,-1-2 1 0 0,-1 1 0 0 0,0-1 0 0 0,-1-1 0 0 0,0 0-1 0 0,9-16 1 0 0,-11 13 3 0 0,0 0 0 0 0,-1-1 0 0 0,-1 1 0 0 0,0-1 0 0 0,-2 0 0 0 0,0-1 0 0 0,0 1 0 0 0,-1-20 1 0 0,-2 23-9 0 0,0-1 1 0 0,-1 1-1 0 0,0 0 1 0 0,-1-1-1 0 0,-1 1 1 0 0,0 0-1 0 0,-1 0 1 0 0,-1 0-1 0 0,0 1 1 0 0,-8-15-1 0 0,10 23 4 0 0,-1 0-1 0 0,0 0 1 0 0,0 0 0 0 0,0 1-1 0 0,0 0 1 0 0,-1 0 0 0 0,1 0-1 0 0,-1 0 1 0 0,-6-3 0 0 0,10 6-24 0 0,-1 0 1 0 0,1 0 0 0 0,-1 1 0 0 0,1-1 0 0 0,-1 0 0 0 0,1 0 0 0 0,-1 1-1 0 0,1-1 1 0 0,-1 1 0 0 0,0-1 0 0 0,1 1 0 0 0,-1 0 0 0 0,0 0-1 0 0,1 0 1 0 0,-1 0 0 0 0,0 0 0 0 0,1 0 0 0 0,-1 0 0 0 0,0 0-1 0 0,1 0 1 0 0,-1 1 0 0 0,0-1 0 0 0,1 1 0 0 0,-1 0 0 0 0,1-1 0 0 0,-1 1-1 0 0,1 0 1 0 0,-1 0 0 0 0,1 0 0 0 0,-1 0 0 0 0,1 0 0 0 0,0 0-1 0 0,0 0 1 0 0,0 0 0 0 0,-1 0 0 0 0,0 3 0 0 0,2-3-82 0 0,0 0 1 0 0,0 1 0 0 0,-1-1 0 0 0,1 0-1 0 0,1 1 1 0 0,-1-1 0 0 0,0 1-1 0 0,0-1 1 0 0,0 0 0 0 0,1 1 0 0 0,-1-1-1 0 0,0 0 1 0 0,1 1 0 0 0,0-1 0 0 0,-1 0-1 0 0,1 0 1 0 0,0 1 0 0 0,-1-1-1 0 0,1 0 1 0 0,0 0 0 0 0,2 2 0 0 0,21 22-2237 0 0,9-7 61 0 0,-14-8 998 0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33.250"/>
    </inkml:context>
    <inkml:brush xml:id="br0">
      <inkml:brushProperty name="width" value="0.1" units="cm"/>
      <inkml:brushProperty name="height" value="0.1" units="cm"/>
      <inkml:brushProperty name="color" value="#FFC114"/>
    </inkml:brush>
  </inkml:definitions>
  <inkml:trace contextRef="#ctx0" brushRef="#br0">11 56 8761 0 0,'-1'-1'53'0'0,"0"0"0"0"0,0 0 0 0 0,0-1 0 0 0,0 1 0 0 0,0 0 0 0 0,1-1 0 0 0,-1 1 0 0 0,0-1 1 0 0,1 1-1 0 0,-1-1 0 0 0,1 1 0 0 0,0-1 0 0 0,-1 1 0 0 0,1-1 0 0 0,0 1 0 0 0,0-1 0 0 0,0 1 0 0 0,0-1 0 0 0,0 1 0 0 0,0-1 1 0 0,1-2-1 0 0,-1 3-11 0 0,0 0 1 0 0,0 0 0 0 0,1 0 0 0 0,-1 0 0 0 0,0 0 0 0 0,0 0-1 0 0,1 0 1 0 0,-1 1 0 0 0,0-1 0 0 0,1 0 0 0 0,-1 0-1 0 0,1 0 1 0 0,-1 1 0 0 0,1-1 0 0 0,-1 0 0 0 0,1 0 0 0 0,0 1-1 0 0,-1-1 1 0 0,1 0 0 0 0,0 1 0 0 0,-1-1 0 0 0,1 1 0 0 0,0-1-1 0 0,0 1 1 0 0,0 0 0 0 0,-1-1 0 0 0,1 1 0 0 0,0 0 0 0 0,0-1-1 0 0,0 1 1 0 0,0 0 0 0 0,0 0 0 0 0,0 0 0 0 0,0 0-1 0 0,0 0 1 0 0,-1 0 0 0 0,1 0 0 0 0,0 0 0 0 0,0 0 0 0 0,1 0-1 0 0,8 4 184 0 0,-1 0-1 0 0,1 1 1 0 0,-1-1 0 0 0,0 2-1 0 0,0-1 1 0 0,-1 1-1 0 0,0 1 1 0 0,0-1-1 0 0,12 14 1 0 0,1 3 83 0 0,-2 1 0 0 0,18 26 0 0 0,-21-25-214 0 0,0 0 0 0 0,-2 1 0 0 0,13 30-1 0 0,-23-46-91 0 0,-1 1 1 0 0,1-1-1 0 0,-1 1 0 0 0,-1 0 0 0 0,0 0 1 0 0,-1 0-1 0 0,0 0 0 0 0,-1 0 0 0 0,0 0 0 0 0,0 0 1 0 0,-4 17-1 0 0,4-26-2 0 0,0 0 0 0 0,-1-1 1 0 0,1 1-1 0 0,-1 0 0 0 0,1 0 1 0 0,-1 0-1 0 0,0 0 0 0 0,0-1 0 0 0,0 1 1 0 0,0 0-1 0 0,0-1 0 0 0,0 1 1 0 0,-1-1-1 0 0,1 1 0 0 0,0-1 1 0 0,-1 0-1 0 0,1 1 0 0 0,-3 0 0 0 0,3-1 4 0 0,-1-1-1 0 0,1 1 0 0 0,-1-1 1 0 0,1 1-1 0 0,-1-1 0 0 0,1 0 1 0 0,-1 0-1 0 0,0 1 0 0 0,1-1 1 0 0,-1 0-1 0 0,1-1 0 0 0,-1 1 0 0 0,0 0 1 0 0,1 0-1 0 0,-1-1 0 0 0,1 1 1 0 0,-3-2-1 0 0,-1 0 4 0 0,1 0 0 0 0,0 0 1 0 0,0-1-1 0 0,0 0 0 0 0,0 0 0 0 0,0 0 1 0 0,1 0-1 0 0,-1 0 0 0 0,1-1 0 0 0,0 0 0 0 0,0 1 1 0 0,0-1-1 0 0,-3-6 0 0 0,3 4-5 0 0,1 0 0 0 0,-1 1-1 0 0,1-2 1 0 0,1 1 0 0 0,-1 0 0 0 0,1 0 0 0 0,0 0-1 0 0,1-1 1 0 0,-1 1 0 0 0,1 0 0 0 0,1-9 0 0 0,1 5-1 0 0,0 0 0 0 0,0-1 1 0 0,1 1-1 0 0,0 0 1 0 0,1 0-1 0 0,6-11 0 0 0,1 0-6 0 0,2 1-1 0 0,0 1 0 0 0,1 0 0 0 0,1 0 0 0 0,23-20 0 0 0,-26 27-128 0 0,0 1-1 0 0,1 0 0 0 0,0 1 0 0 0,1 1 0 0 0,0 0 0 0 0,1 1 0 0 0,-1 1 0 0 0,2 0 1 0 0,-1 1-1 0 0,1 0 0 0 0,0 1 0 0 0,0 1 0 0 0,25-3 0 0 0,-36 7-578 0 0,-1 0-1 0 0,1 0 1 0 0,-1 1-1 0 0,1-1 1 0 0,7 3-1 0 0,-3-1-704 0 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33.577"/>
    </inkml:context>
    <inkml:brush xml:id="br0">
      <inkml:brushProperty name="width" value="0.1" units="cm"/>
      <inkml:brushProperty name="height" value="0.1" units="cm"/>
      <inkml:brushProperty name="color" value="#FFC114"/>
    </inkml:brush>
  </inkml:definitions>
  <inkml:trace contextRef="#ctx0" brushRef="#br0">68 122 8961 0 0,'-9'-12'366'0'0,"2"-1"1"0"0,-1-1-1 0 0,-5-14 1 0 0,5 10 258 0 0,5 13-112 0 0,1-1 0 0 0,-1 1 1 0 0,0 0-1 0 0,-1 0 1 0 0,-3-5-1 0 0,11 15 275 0 0,1 0-1 0 0,-1 1 1 0 0,0-1-1 0 0,3 8 1 0 0,30 60 836 0 0,-27-53-937 0 0,24 52 964 0 0,39 120 0 0 0,-62-152-1731 0 0,-1 1 0 0 0,-2 0 1 0 0,-1 1-1 0 0,0 74 0 0 0,-5-86-903 0 0,-2 17-3160 0 0,-4-33 1858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9:00.786"/>
    </inkml:context>
    <inkml:brush xml:id="br0">
      <inkml:brushProperty name="width" value="0.1" units="cm"/>
      <inkml:brushProperty name="height" value="0.1" units="cm"/>
      <inkml:brushProperty name="color" value="#E71224"/>
    </inkml:brush>
  </inkml:definitions>
  <inkml:trace contextRef="#ctx0" brushRef="#br0">1 1562 6625 0 0,'11'-7'10497'0'0,"34"-3"-10277"0"0,-33 8 440 0 0,44-13-575 0 0,178-46 22 0 0,-113 25 31 0 0,-102 29-106 0 0,50-18 135 0 0,0-3 0 0 0,-2-3 0 0 0,64-41 0 0 0,-98 50-137 0 0,-1 0 0 0 0,0-2 1 0 0,-2-1-1 0 0,-2-2 0 0 0,0 0 0 0 0,-1-2 0 0 0,32-48 0 0 0,-16 12-46 0 0,-3-3-1 0 0,-3-1 1 0 0,-4-2 0 0 0,-2-2-1 0 0,29-104 1 0 0,-54 155-10 0 0,-1 1-1 0 0,-1-1 1 0 0,-1 0 0 0 0,0 0 0 0 0,-2 0-1 0 0,-2-38 1 0 0,0 52 4 0 0,0 0 0 0 0,0 0 0 0 0,-1 0-1 0 0,0 1 1 0 0,0-1 0 0 0,-1 0 0 0 0,0 1 0 0 0,0 0 0 0 0,-1 0 0 0 0,0 0-1 0 0,0 0 1 0 0,-1 1 0 0 0,1-1 0 0 0,-1 1 0 0 0,-1 0 0 0 0,1 1-1 0 0,-1-1 1 0 0,0 1 0 0 0,0 0 0 0 0,-1 1 0 0 0,-13-8 0 0 0,-10-2-62 0 0,-1 2 0 0 0,0 1 1 0 0,-44-9-1 0 0,-102-12 10 0 0,105 21 65 0 0,32 3 16 0 0,22 4 1 0 0,0 1-1 0 0,-1 0 0 0 0,0 1 1 0 0,-26 1-1 0 0,3 3-9 0 0,0-2-1 0 0,0-2 0 0 0,-61-11 1 0 0,99 13-10 0 0,-3-1 5 0 0,0 1 3 0 0,1-1-1 0 0,-1 0 0 0 0,-10-3 1 0 0,10 2-15 0 0,0 1 1 0 0,0-1-1 0 0,0 1 1 0 0,-12 0-1 0 0,5 1-155 0 0,11 0-51 0 0,-20-1-5188 0 0,18 1 3892 0 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34.417"/>
    </inkml:context>
    <inkml:brush xml:id="br0">
      <inkml:brushProperty name="width" value="0.1" units="cm"/>
      <inkml:brushProperty name="height" value="0.1" units="cm"/>
      <inkml:brushProperty name="color" value="#FFC114"/>
    </inkml:brush>
  </inkml:definitions>
  <inkml:trace contextRef="#ctx0" brushRef="#br0">54 443 6689 0 0,'-6'-23'282'0'0,"-4"-16"708"0"0,5 7 243 0 0,4 27-833 0 0,0 0 1 0 0,0 0-1 0 0,0-1 0 0 0,1 1 1 0 0,-1 0-1 0 0,1-1 1 0 0,1 1-1 0 0,-1 0 0 0 0,2-6 1 0 0,2 73 1459 0 0,-4 38-1548 0 0,-16 115 1 0 0,14-199-275 0 0,-1 10-55 0 0,1-19 63 0 0,0-10 91 0 0,-2-26-111 0 0,1 0 1 0 0,1 0 0 0 0,1 0-1 0 0,5-49 1 0 0,27-116-64 0 0,-26 166 43 0 0,10-41-37 0 0,29-86 0 0 0,-42 150 32 0 0,0 1 0 0 0,0-1 0 0 0,0 1 0 0 0,1 0 0 0 0,-1 0 0 0 0,1 0 0 0 0,0 0 0 0 0,0 1 0 0 0,1-1 0 0 0,-1 1 0 0 0,1 0 0 0 0,-1-1 0 0 0,1 2 0 0 0,0-1 0 0 0,0 0 0 0 0,1 1 0 0 0,-1 0 0 0 0,0 0 0 0 0,1 0 0 0 0,-1 0 0 0 0,1 1 0 0 0,0 0 0 0 0,8-2 0 0 0,-7 4 14 0 0,-1 0 1 0 0,1 0-1 0 0,-1 0 1 0 0,0 1-1 0 0,1-1 0 0 0,-1 1 1 0 0,0 0-1 0 0,0 1 1 0 0,0-1-1 0 0,0 1 1 0 0,-1 0-1 0 0,1 0 0 0 0,-1 1 1 0 0,0-1-1 0 0,0 1 1 0 0,0 0-1 0 0,0 0 1 0 0,-1 0-1 0 0,1 1 1 0 0,2 4-1 0 0,5 8 29 0 0,-1 1 0 0 0,-1 0 0 0 0,0 0 0 0 0,7 22 0 0 0,39 160 117 0 0,-30-96-137 0 0,-22-94-92 0 0,7 29-552 0 0,9 62 0 0 0,-18-100 477 0 0,-1 0-1 0 0,0 0 0 0 0,0 0 1 0 0,0 0-1 0 0,0 0 1 0 0,0 0-1 0 0,-1 0 1 0 0,1 0-1 0 0,0 1 1 0 0,0-1-1 0 0,-1 0 0 0 0,1 0 1 0 0,-1 0-1 0 0,1 0 1 0 0,-1 0-1 0 0,1 0 1 0 0,-1-1-1 0 0,1 1 1 0 0,-1 0-1 0 0,0 0 0 0 0,0 0 1 0 0,1 0-1 0 0,-1-1 1 0 0,0 1-1 0 0,0 0 1 0 0,0-1-1 0 0,0 1 1 0 0,0-1-1 0 0,0 1 0 0 0,0-1 1 0 0,-2 1-1 0 0,-6 3-1465 0 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34.758"/>
    </inkml:context>
    <inkml:brush xml:id="br0">
      <inkml:brushProperty name="width" value="0.1" units="cm"/>
      <inkml:brushProperty name="height" value="0.1" units="cm"/>
      <inkml:brushProperty name="color" value="#FFC114"/>
    </inkml:brush>
  </inkml:definitions>
  <inkml:trace contextRef="#ctx0" brushRef="#br0">1 174 8133 0 0,'0'-2'42'0'0,"-1"-1"-1"0"0,1 1 1 0 0,0 0 0 0 0,0-1 0 0 0,1 1 0 0 0,-1 0-1 0 0,0 0 1 0 0,1-1 0 0 0,-1 1 0 0 0,1 0 0 0 0,0 0-1 0 0,-1 0 1 0 0,1 0 0 0 0,0 0 0 0 0,3-4 0 0 0,23-32 907 0 0,-20 28-700 0 0,-2 4-206 0 0,1 1-1 0 0,0-1 1 0 0,0 1 0 0 0,0 0-1 0 0,1 0 1 0 0,0 1 0 0 0,-1 0-1 0 0,1 0 1 0 0,1 1-1 0 0,14-6 1 0 0,5 1-691 0 0,47-9 0 0 0,-55 13-10 0 0,-3 2-148 0 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35.112"/>
    </inkml:context>
    <inkml:brush xml:id="br0">
      <inkml:brushProperty name="width" value="0.1" units="cm"/>
      <inkml:brushProperty name="height" value="0.1" units="cm"/>
      <inkml:brushProperty name="color" value="#FFC114"/>
    </inkml:brush>
  </inkml:definitions>
  <inkml:trace contextRef="#ctx0" brushRef="#br0">14 184 8201 0 0,'1'-6'-23'0'0,"-1"0"1"0"0,1 0-1 0 0,1 0 1 0 0,-1 0-1 0 0,1 0 1 0 0,4-9 0 0 0,5-16 243 0 0,-9 26-92 0 0,0-1-1 0 0,0 0 1 0 0,0 1 0 0 0,1 0 0 0 0,-1 0-1 0 0,2-1 1 0 0,-1 2 0 0 0,0-1 0 0 0,1 0 0 0 0,0 1-1 0 0,0-1 1 0 0,0 1 0 0 0,1 0 0 0 0,-1 1-1 0 0,1-1 1 0 0,0 1 0 0 0,0 0 0 0 0,0 0 0 0 0,0 0-1 0 0,1 1 1 0 0,-1 0 0 0 0,1 0 0 0 0,-1 0-1 0 0,1 1 1 0 0,0 0 0 0 0,0 0 0 0 0,7 0 0 0 0,-7 0-43 0 0,0 1 0 0 0,0 0 1 0 0,0 0-1 0 0,0 1 0 0 0,0 0 1 0 0,0 0-1 0 0,0 0 1 0 0,0 1-1 0 0,0 0 0 0 0,0 0 1 0 0,-1 0-1 0 0,1 1 0 0 0,-1-1 1 0 0,0 2-1 0 0,0-1 1 0 0,0 0-1 0 0,0 1 0 0 0,0 0 1 0 0,-1 0-1 0 0,1 0 0 0 0,-1 1 1 0 0,0 0-1 0 0,-1-1 1 0 0,1 1-1 0 0,-1 1 0 0 0,5 8 1 0 0,-5-6-74 0 0,0 0 0 0 0,-1 0-1 0 0,1 0 1 0 0,-2 1 0 0 0,1-1 0 0 0,-1 0 0 0 0,0 1 0 0 0,-1-1 0 0 0,0 1 0 0 0,0-1 0 0 0,-4 16 0 0 0,2-12-8 0 0,-2 1 0 0 0,0-1 0 0 0,0 0 0 0 0,-1 0 0 0 0,-1 0 0 0 0,0-1 0 0 0,-8 12 0 0 0,-5 2 75 0 0,-1 0 0 0 0,-1-1 0 0 0,-2-1 0 0 0,0-1 0 0 0,-36 26 0 0 0,19-20 195 0 0,28-21-84 0 0,0 2-1 0 0,0-1 0 0 0,-18 19 0 0 0,30-27-177 0 0,0 0-1 0 0,0 0 1 0 0,0 0-1 0 0,-1 0 1 0 0,1 1 0 0 0,0-1-1 0 0,0 0 1 0 0,0 0-1 0 0,0 0 1 0 0,0 1 0 0 0,0-1-1 0 0,0 0 1 0 0,-1 0-1 0 0,1 1 1 0 0,0-1 0 0 0,0 0-1 0 0,0 0 1 0 0,0 0-1 0 0,0 1 1 0 0,0-1-1 0 0,0 0 1 0 0,0 0 0 0 0,0 1-1 0 0,0-1 1 0 0,0 0-1 0 0,0 0 1 0 0,0 1 0 0 0,1-1-1 0 0,-1 0 1 0 0,0 0-1 0 0,0 1 1 0 0,0-1-1 0 0,0 0 1 0 0,0 0 0 0 0,10 6 298 0 0,18 0 127 0 0,-22-5-297 0 0,47 6 173 0 0,1-2 0 0 0,70-3 0 0 0,-58-2-309 0 0,111-3-1444 0 0,-59-6-2633 0 0,-86 6 2476 0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35.469"/>
    </inkml:context>
    <inkml:brush xml:id="br0">
      <inkml:brushProperty name="width" value="0.1" units="cm"/>
      <inkml:brushProperty name="height" value="0.1" units="cm"/>
      <inkml:brushProperty name="color" value="#FFC114"/>
    </inkml:brush>
  </inkml:definitions>
  <inkml:trace contextRef="#ctx0" brushRef="#br0">124 35 9501 0 0,'-124'7'3183'0'0,"249"-18"-807"0"0,43-6-3019 0 0,-91 7-1903 0 0,-56 7 1320 0 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35.792"/>
    </inkml:context>
    <inkml:brush xml:id="br0">
      <inkml:brushProperty name="width" value="0.1" units="cm"/>
      <inkml:brushProperty name="height" value="0.1" units="cm"/>
      <inkml:brushProperty name="color" value="#FFC114"/>
    </inkml:brush>
  </inkml:definitions>
  <inkml:trace contextRef="#ctx0" brushRef="#br0">122 94 9197 0 0,'-12'-3'183'0'0,"0"-2"-1"0"0,0 0 1 0 0,-19-10 0 0 0,5 3 483 0 0,25 12-580 0 0,-1-1 1 0 0,1 1-1 0 0,0-1 0 0 0,-1 1 1 0 0,1 0-1 0 0,-1 0 0 0 0,1-1 1 0 0,0 1-1 0 0,-1 0 0 0 0,1 0 1 0 0,-1 1-1 0 0,1-1 0 0 0,-1 0 0 0 0,1 0 1 0 0,-3 1-1 0 0,4 0-33 0 0,-1 0 0 0 0,1 0 0 0 0,-1-1 0 0 0,1 1 0 0 0,0 0 0 0 0,-1 0 0 0 0,1 0 0 0 0,0 0-1 0 0,0 0 1 0 0,-1 0 0 0 0,1-1 0 0 0,0 1 0 0 0,0 0 0 0 0,0 0 0 0 0,0 0 0 0 0,0 0 0 0 0,0 0 0 0 0,1 0 0 0 0,-1 0 0 0 0,0 0 0 0 0,5 21 434 0 0,-5-21-455 0 0,123 367 2727 0 0,-121-361-2752 0 0,1-1-1 0 0,0 0 0 0 0,0-1 1 0 0,0 1-1 0 0,0 0 0 0 0,1-1 0 0 0,0 0 1 0 0,0 0-1 0 0,1 0 0 0 0,0 0 1 0 0,8 6-1 0 0,-10-10-1 0 0,0 1-1 0 0,0 0 1 0 0,0-1 0 0 0,0 0-1 0 0,1 1 1 0 0,-1-1 0 0 0,0-1-1 0 0,1 1 1 0 0,-1 0 0 0 0,1-1-1 0 0,-1 0 1 0 0,1 0 0 0 0,-1 0-1 0 0,1 0 1 0 0,-1 0 0 0 0,1-1-1 0 0,-1 0 1 0 0,1 1 0 0 0,-1-1-1 0 0,0-1 1 0 0,1 1 0 0 0,-1 0-1 0 0,4-3 1 0 0,4-2-22 0 0,-1 0 0 0 0,0-1-1 0 0,0 0 1 0 0,0 0 0 0 0,-1-1 0 0 0,0-1 0 0 0,-1 0-1 0 0,0 0 1 0 0,0 0 0 0 0,-1-1 0 0 0,0 0 0 0 0,0-1 0 0 0,-1 1-1 0 0,-1-1 1 0 0,0 0 0 0 0,5-15 0 0 0,-5 7-28 0 0,0 0 0 0 0,-1 0 0 0 0,-1 0 0 0 0,-1 0 0 0 0,0 0-1 0 0,-2-1 1 0 0,0 1 0 0 0,-1 0 0 0 0,-6-32 0 0 0,4 35 30 0 0,-1 1 0 0 0,-1 0-1 0 0,-6-15 1 0 0,8 24 7 0 0,1 0 0 0 0,-1 0-1 0 0,-1 1 1 0 0,1-1 0 0 0,-1 1 0 0 0,0 0-1 0 0,0 0 1 0 0,0 0 0 0 0,-1 1-1 0 0,-5-5 1 0 0,10 8-11 0 0,-1 0 0 0 0,0 1 0 0 0,1-1 0 0 0,-1 0 0 0 0,0 1 0 0 0,0-1 0 0 0,0 1 0 0 0,1-1 0 0 0,-1 1 0 0 0,0-1 0 0 0,0 1 0 0 0,0 0-1 0 0,0-1 1 0 0,0 1 0 0 0,0 0 0 0 0,0 0 0 0 0,0 0 0 0 0,0 0 0 0 0,0 0 0 0 0,0 0 0 0 0,0 0 0 0 0,0 0 0 0 0,0 0 0 0 0,0 0 0 0 0,0 0 0 0 0,0 0 0 0 0,0 1 0 0 0,1-1 0 0 0,-1 0 0 0 0,0 1 0 0 0,0-1 0 0 0,0 1-1 0 0,0-1 1 0 0,0 1 0 0 0,1 0 0 0 0,-1-1 0 0 0,0 1 0 0 0,0 0 0 0 0,1-1 0 0 0,-1 1 0 0 0,1 0 0 0 0,-1 0 0 0 0,1-1 0 0 0,-1 1 0 0 0,1 0 0 0 0,-1 0 0 0 0,1 0 0 0 0,-1 0 0 0 0,1 0 0 0 0,0 1 0 0 0,-1 2-246 0 0,0-1 1 0 0,0 1 0 0 0,1 0 0 0 0,-1 0-1 0 0,1 0 1 0 0,0 0 0 0 0,0 0 0 0 0,0 0-1 0 0,1-1 1 0 0,0 1 0 0 0,1 6 0 0 0,7 7-941 0 0,2 0-105 0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36.118"/>
    </inkml:context>
    <inkml:brush xml:id="br0">
      <inkml:brushProperty name="width" value="0.1" units="cm"/>
      <inkml:brushProperty name="height" value="0.1" units="cm"/>
      <inkml:brushProperty name="color" value="#FFC114"/>
    </inkml:brush>
  </inkml:definitions>
  <inkml:trace contextRef="#ctx0" brushRef="#br0">0 377 8497 0 0,'0'-6'146'0'0,"1"-1"0"0"0,-1 1 0 0 0,1-1 1 0 0,0 1-1 0 0,0-1 0 0 0,1 1 0 0 0,0 0 0 0 0,0-1 0 0 0,0 1 1 0 0,1 0-1 0 0,5-9 0 0 0,-5 12-53 0 0,-1 0 0 0 0,1 0 0 0 0,0 0 0 0 0,0 0 0 0 0,0 0 0 0 0,0 1 0 0 0,0-1 0 0 0,0 1 1 0 0,1 0-1 0 0,-1 0 0 0 0,1 0 0 0 0,0 1 0 0 0,-1-1 0 0 0,1 1 0 0 0,0 0 0 0 0,0 0 0 0 0,0 0 0 0 0,0 0 0 0 0,0 1 0 0 0,6-1 0 0 0,0 1 36 0 0,0 1 0 0 0,0 0 0 0 0,1 0-1 0 0,-1 1 1 0 0,0 0 0 0 0,0 1 0 0 0,-1 0 0 0 0,1 1 0 0 0,0 0-1 0 0,-1 0 1 0 0,0 1 0 0 0,0 0 0 0 0,-1 1 0 0 0,1 0-1 0 0,-1 0 1 0 0,0 1 0 0 0,10 11 0 0 0,-9-8-104 0 0,-1-1 0 0 0,-1 1 1 0 0,0 0-1 0 0,0 1 0 0 0,-1 0 0 0 0,0 0 0 0 0,0 0 1 0 0,-2 1-1 0 0,1 0 0 0 0,-2 0 0 0 0,1 0 0 0 0,-2 0 1 0 0,0 0-1 0 0,1 13 0 0 0,-3 74-9 0 0,1-99-17 0 0,-1 0 1 0 0,0 0-1 0 0,0 0 0 0 0,0 0 1 0 0,0 1-1 0 0,0-1 0 0 0,0 0 1 0 0,0 0-1 0 0,0 0 0 0 0,0 0 1 0 0,-1 1-1 0 0,1-1 0 0 0,0 0 1 0 0,0 0-1 0 0,0 0 0 0 0,0 0 0 0 0,0 1 1 0 0,0-1-1 0 0,0 0 0 0 0,0 0 1 0 0,0 0-1 0 0,0 0 0 0 0,-1 0 1 0 0,1 0-1 0 0,0 1 0 0 0,0-1 1 0 0,0 0-1 0 0,0 0 0 0 0,0 0 1 0 0,0 0-1 0 0,-1 0 0 0 0,1 0 1 0 0,0 0-1 0 0,0 0 0 0 0,0 0 1 0 0,0 0-1 0 0,-1 0 0 0 0,1 0 0 0 0,0 1 1 0 0,0-1-1 0 0,0 0 0 0 0,0 0 1 0 0,-1-1-1 0 0,-9-3-52 0 0,-8-10-49 0 0,17 13 96 0 0,-6-6-88 0 0,0 1 0 0 0,0-2 0 0 0,0 1 0 0 0,1-1 0 0 0,-7-12 0 0 0,10 16 22 0 0,1 0 0 0 0,0 0 1 0 0,0 0-1 0 0,1 0 0 0 0,-1-1 0 0 0,1 1 1 0 0,0 0-1 0 0,0-1 0 0 0,1 1 1 0 0,-1-1-1 0 0,1 1 0 0 0,0-1 1 0 0,0 1-1 0 0,1-6 0 0 0,1-2-202 0 0,1 1 1 0 0,0-1-1 0 0,1 0 0 0 0,1 1 0 0 0,0 0 0 0 0,0 0 0 0 0,1 0 1 0 0,0 1-1 0 0,1 0 0 0 0,0 0 0 0 0,1 1 0 0 0,13-14 0 0 0,5 0-799 0 0,1 1 1 0 0,1 1-1 0 0,34-19 0 0 0,-35 22 1218 0 0,-1 0 0 0 0,-1-2 0 0 0,38-40 0 0 0,-58 54 253 0 0,0-2 1 0 0,0 1-1 0 0,-1 0 1 0 0,0-1-1 0 0,0 0 1 0 0,-1 0-1 0 0,3-10 1 0 0,-12-5 7963 0 0,9 29-8091 0 0,0-1 0 0 0,-1 1 0 0 0,0 0-1 0 0,0-1 1 0 0,-1 1 0 0 0,1 0 0 0 0,-1 0 0 0 0,0 0-1 0 0,-1 11 1 0 0,3 7 353 0 0,75 386 3255 0 0,-52-308-3719 0 0,19 86-78 0 0,-41-170-781 0 0,-1 0 1 0 0,-1 1-1 0 0,0-1 1 0 0,-2 23-1 0 0,0-39 467 0 0,0-1 1 0 0,0 0-1 0 0,0 1 0 0 0,-1-1 1 0 0,1 0-1 0 0,-1 1 1 0 0,1-1-1 0 0,-1 0 0 0 0,1 1 1 0 0,-1-1-1 0 0,0 0 0 0 0,1 0 1 0 0,-1 0-1 0 0,0 0 1 0 0,0 1-1 0 0,-1 0 0 0 0,-9 4-2427 0 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36.814"/>
    </inkml:context>
    <inkml:brush xml:id="br0">
      <inkml:brushProperty name="width" value="0.1" units="cm"/>
      <inkml:brushProperty name="height" value="0.1" units="cm"/>
      <inkml:brushProperty name="color" value="#FFC114"/>
    </inkml:brush>
  </inkml:definitions>
  <inkml:trace contextRef="#ctx0" brushRef="#br0">7 212 9501 0 0,'-2'-11'101'0'0,"1"7"-2"0"0,0-1 0 0 0,0 0 0 0 0,0 0 0 0 0,1 0 0 0 0,0 1 0 0 0,0-1 0 0 0,0 0 0 0 0,1-5 0 0 0,0-10 760 0 0,2-8 1260 0 0,-3 27-2023 0 0,1 0 0 0 0,-1 0 1 0 0,0 0-1 0 0,1 1 0 0 0,-1-1 0 0 0,1 0 1 0 0,-1 0-1 0 0,1 1 0 0 0,-1-1 1 0 0,1 0-1 0 0,-1 1 0 0 0,1-1 0 0 0,0 0 1 0 0,0 1-1 0 0,-1-1 0 0 0,1 1 0 0 0,0-1 1 0 0,0 1-1 0 0,-1-1 0 0 0,1 1 1 0 0,0 0-1 0 0,0-1 0 0 0,0 1 0 0 0,0 0 1 0 0,0 0-1 0 0,1 0 0 0 0,-1 0-47 0 0,0 0-1 0 0,0 0 0 0 0,1 0 1 0 0,-1 1-1 0 0,0-1 1 0 0,0 1-1 0 0,0-1 1 0 0,0 1-1 0 0,0-1 1 0 0,0 1-1 0 0,0 0 1 0 0,0-1-1 0 0,0 1 0 0 0,0 0 1 0 0,0 0-1 0 0,0 0 1 0 0,0 0-1 0 0,-1 0 1 0 0,1 0-1 0 0,0 0 1 0 0,-1 0-1 0 0,1 0 1 0 0,0 2-1 0 0,16 34 541 0 0,-11-23-325 0 0,39 92 915 0 0,12 25-491 0 0,-46-109-678 0 0,1-1-1 0 0,2 0 0 0 0,0-1 1 0 0,0-1-1 0 0,2 0 1 0 0,0-1-1 0 0,2-1 0 0 0,21 18 1 0 0,-38-34-11 0 0,0 0 0 0 0,0 0 0 0 0,1 0 0 0 0,-1 0 0 0 0,0 0 0 0 0,1 0 0 0 0,-1-1 0 0 0,1 1 0 0 0,-1 0 0 0 0,1-1 0 0 0,0 1 0 0 0,-1-1 0 0 0,1 1-1 0 0,-1-1 1 0 0,1 0 0 0 0,0 0 0 0 0,-1 0 0 0 0,4 0 0 0 0,-3-1 0 0 0,-1 1 0 0 0,0-1 0 0 0,1 0 0 0 0,-1 0 0 0 0,0 0 0 0 0,0 0 0 0 0,0 0 0 0 0,1 0 0 0 0,-1 0 0 0 0,0-1 0 0 0,0 1-1 0 0,-1 0 1 0 0,1 0 0 0 0,0-1 0 0 0,0 1 0 0 0,-1-1 0 0 0,1 1 0 0 0,-1-1 0 0 0,1 1 0 0 0,0-3 0 0 0,6-21-25 0 0,-1 0 0 0 0,-1 0 0 0 0,-1-1 0 0 0,1-29 0 0 0,-6-107-571 0 0,0 30 22 0 0,1 120 522 0 0,1-8-163 0 0,-1 0-1 0 0,-3-31 1 0 0,-3 35-479 0 0,2 14-451 0 0,3 10-506 0 0,0 4 592 0 0,0-10 864 0 0,1 0 1 0 0,0 1-1 0 0,0-1 0 0 0,0 0 0 0 0,0 0 0 0 0,0 0 0 0 0,0 0 0 0 0,0 0 0 0 0,1 0 0 0 0,-1 0 0 0 0,1 0 0 0 0,0 3 0 0 0,8 12-1176 0 0,-2 5-95 0 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37.624"/>
    </inkml:context>
    <inkml:brush xml:id="br0">
      <inkml:brushProperty name="width" value="0.1" units="cm"/>
      <inkml:brushProperty name="height" value="0.1" units="cm"/>
      <inkml:brushProperty name="color" value="#FFC114"/>
    </inkml:brush>
  </inkml:definitions>
  <inkml:trace contextRef="#ctx0" brushRef="#br0">586 245 8069 0 0,'-3'-1'1'0'0,"1"0"0"0"0,0-1 1 0 0,0 1-1 0 0,0-1 0 0 0,0 1 1 0 0,0-1-1 0 0,0 0 0 0 0,0 0 1 0 0,1 0-1 0 0,-1 0 0 0 0,0 0 0 0 0,1 0 1 0 0,0-1-1 0 0,0 1 0 0 0,-2-3 1 0 0,-12-39 603 0 0,14 41-545 0 0,0 0-1 0 0,1-1 0 0 0,-1 1 1 0 0,1 0-1 0 0,-1 0 0 0 0,1 0 1 0 0,0 0-1 0 0,0-1 1 0 0,1 1-1 0 0,-1 0 0 0 0,1 0 1 0 0,-1 0-1 0 0,1 0 0 0 0,0 0 1 0 0,0-1-1 0 0,0 2 0 0 0,1-1 1 0 0,-1 0-1 0 0,3-3 0 0 0,-1 2 40 0 0,1 0 1 0 0,-1 0-1 0 0,1 1 0 0 0,0-1 0 0 0,0 1 0 0 0,0 0 0 0 0,1 0 0 0 0,-1 0 0 0 0,1 1 1 0 0,8-4-1 0 0,5 0 181 0 0,-1 1 1 0 0,1 0 0 0 0,0 2 0 0 0,0 0-1 0 0,30-1 1 0 0,-32 3-149 0 0,-11 0-98 0 0,0 1 0 0 0,0-1 1 0 0,1 1-1 0 0,-1 1 0 0 0,0-1 0 0 0,7 2 1 0 0,-16 1 376 0 0,-5 4-60 0 0,9-7-348 0 0,1 0 0 0 0,-1 0 0 0 0,0 0 0 0 0,0 1 0 0 0,0-1 0 0 0,0 0 0 0 0,0 0 0 0 0,0 0 0 0 0,0 0 0 0 0,0 0 0 0 0,0 0 0 0 0,0 0 0 0 0,0 0 0 0 0,1 0 0 0 0,-1 0 0 0 0,0 0 0 0 0,0 0 0 0 0,0 0 0 0 0,0 0 0 0 0,0 0 0 0 0,0 0 0 0 0,0 0 0 0 0,0 0 0 0 0,0 1 0 0 0,0-1-1 0 0,0 0 1 0 0,0 0 0 0 0,0 0 0 0 0,0 0 0 0 0,0 0 0 0 0,0 0 0 0 0,0 0 0 0 0,0 0 0 0 0,0 0 0 0 0,0 0 0 0 0,0 1 0 0 0,0-1 0 0 0,0 0 0 0 0,0 0 0 0 0,0 0 0 0 0,0 0 0 0 0,0 0 0 0 0,0 0 0 0 0,0 0 0 0 0,0 0 0 0 0,0 0 0 0 0,0 0 0 0 0,0 1 0 0 0,0-1 0 0 0,0 0 0 0 0,0 0 0 0 0,0 0 0 0 0,0 0 0 0 0,0 0 0 0 0,-1 0 0 0 0,1 0 0 0 0,0 0 0 0 0,0 0 0 0 0,0 0-1 0 0,0 0 1 0 0,0 0 0 0 0,0 0 0 0 0,0 0 0 0 0,0 0 0 0 0,0 0 0 0 0,0 0 5 0 0,-3 9-44 0 0,3-10-100 0 0,-1 0 1 0 0,0 0-1 0 0,0 1 0 0 0,0-1 0 0 0,0 0 0 0 0,0 0 1 0 0,0 1-1 0 0,0-1 0 0 0,0 1 0 0 0,-1-1 1 0 0,1 1-1 0 0,0-1 0 0 0,0 1 0 0 0,0 0 0 0 0,-1-1 1 0 0,1 1-1 0 0,0 0 0 0 0,0 0 0 0 0,-1 0 0 0 0,-1 0 1 0 0,-31 7-1149 0 0,6-1 927 0 0,11-3 302 0 0,0 0-1 0 0,0-2 1 0 0,0 0 0 0 0,0-1-1 0 0,-31-3 1 0 0,46 2 574 0 0,-5-1-274 0 0,-21-9 55 0 0,21 8 1745 0 0,1 0-1794 0 0,-20-9-34 0 0,20 9 717 0 0,-1 2-769 0 0,-26-1 438 0 0,16 10-386 0 0,-53 27 13 0 0,60-29-126 0 0,1 0 0 0 0,0 0 1 0 0,0 1-1 0 0,1 0 0 0 0,-1 0 1 0 0,2 1-1 0 0,-12 13 0 0 0,-2 4 148 0 0,-9 7-66 0 0,1 2 0 0 0,3 1 0 0 0,0 1 0 0 0,3 1 0 0 0,1 1 0 0 0,1 1 0 0 0,3 1 0 0 0,-15 44 0 0 0,24-61-145 0 0,6-17-30 0 0,0 1 0 0 0,1-1 0 0 0,0 1 0 0 0,0-1 0 0 0,0 1 0 0 0,1 0 0 0 0,0 6 0 0 0,14-16-223 0 0,-11 1 168 0 0,-1 0 0 0 0,1 0 1 0 0,-1 0-1 0 0,1 0 0 0 0,-1-1 0 0 0,0 1 0 0 0,0 0 0 0 0,0-1 0 0 0,0 1 0 0 0,0-1 0 0 0,0-3 1 0 0,4-8-182 0 0,-3 9 161 0 0,20-47-306 0 0,3 1-1 0 0,2 0 1 0 0,49-68-1 0 0,-36 67 340 0 0,3 3-1 0 0,2 1 0 0 0,54-45 0 0 0,-90 86 33 0 0,0-1 0 0 0,1 2 1 0 0,0-1-1 0 0,0 1 0 0 0,0 1 0 0 0,19-8 1 0 0,-25 12-2 0 0,-1 0 1 0 0,0 0 0 0 0,1 1 0 0 0,0-1 0 0 0,-1 1 0 0 0,1 0-1 0 0,-1 0 1 0 0,1 0 0 0 0,-1 0 0 0 0,1 0 0 0 0,0 1-1 0 0,-1 0 1 0 0,1 0 0 0 0,-1 0 0 0 0,0 0 0 0 0,1 0 0 0 0,-1 1-1 0 0,0-1 1 0 0,0 1 0 0 0,0 0 0 0 0,0 0 0 0 0,0 0 0 0 0,0 0-1 0 0,0 1 1 0 0,3 3 0 0 0,2 5 15 0 0,0 1 1 0 0,0 0-1 0 0,-1 0 0 0 0,0 1 1 0 0,-1 0-1 0 0,-1 0 0 0 0,6 23 0 0 0,5 8 7 0 0,3 3-334 0 0,-3 2 0 0 0,-2 0 1 0 0,-2 1-1 0 0,7 57 0 0 0,-19-102-135 0 0,1 1 1 0 0,-1-1 0 0 0,0 0 0 0 0,-1 1 0 0 0,-1 9 0 0 0,1-13 222 0 0,1 0-1 0 0,-1 1 1 0 0,0-1-1 0 0,1-1 1 0 0,-1 1 0 0 0,0 0-1 0 0,0 0 1 0 0,0 0 0 0 0,0 0-1 0 0,-1-1 1 0 0,1 1 0 0 0,0 0-1 0 0,-1-1 1 0 0,1 1-1 0 0,-1-1 1 0 0,0 0 0 0 0,-2 2-1 0 0,-8 3-954 0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38.165"/>
    </inkml:context>
    <inkml:brush xml:id="br0">
      <inkml:brushProperty name="width" value="0.1" units="cm"/>
      <inkml:brushProperty name="height" value="0.1" units="cm"/>
      <inkml:brushProperty name="color" value="#FFC114"/>
    </inkml:brush>
  </inkml:definitions>
  <inkml:trace contextRef="#ctx0" brushRef="#br0">60 342 6597 0 0,'-6'-8'58'0'0,"1"0"1"0"0,0-1-1 0 0,1 0 0 0 0,-7-17 1 0 0,-2-6 347 0 0,10 27-263 0 0,1-1-1 0 0,0 0 0 0 0,0 0 0 0 0,0 0 0 0 0,1 0 1 0 0,0 0-1 0 0,0 0 0 0 0,0 0 0 0 0,1 0 1 0 0,0-7-1 0 0,0 9-71 0 0,1 1 1 0 0,-1 0-1 0 0,1-1 0 0 0,0 1 1 0 0,0-1-1 0 0,0 1 1 0 0,0 0-1 0 0,0 0 1 0 0,1 0-1 0 0,0 0 0 0 0,-1 0 1 0 0,1 0-1 0 0,0 0 1 0 0,0 0-1 0 0,1 1 1 0 0,-1-1-1 0 0,1 1 0 0 0,5-5 1 0 0,6-2-38 0 0,1 1 0 0 0,1 0-1 0 0,-1 1 1 0 0,1 1 0 0 0,1 1 0 0 0,-1 0 0 0 0,1 0-1 0 0,20-1 1 0 0,20 0-61 0 0,65 1-1 0 0,-32 2 36 0 0,73-11 346 0 0,-110 8 351 0 0,146-12 1606 0 0,-187 16-2248 0 0,-5 1-50 0 0,0 0 1 0 0,0 1-1 0 0,0 0 0 0 0,0 0 0 0 0,9 1 1 0 0,-16-1-15 0 0,1 0 1 0 0,-1 0-1 0 0,0 1 1 0 0,0-1-1 0 0,1 0 1 0 0,-1 0 0 0 0,0 0-1 0 0,1 0 1 0 0,-1 0-1 0 0,0 0 1 0 0,0 1-1 0 0,0-1 1 0 0,1 0 0 0 0,-1 0-1 0 0,0 0 1 0 0,0 0-1 0 0,0 1 1 0 0,1-1-1 0 0,-1 0 1 0 0,0 0-1 0 0,0 1 1 0 0,0-1 0 0 0,0 0-1 0 0,0 0 1 0 0,1 1-1 0 0,-1-1 1 0 0,0 0-1 0 0,0 0 1 0 0,0 1 0 0 0,0-1-1 0 0,0 0 1 0 0,0 1-1 0 0,0-1 1 0 0,0 0-1 0 0,-4 13-11 0 0,-13 11-1 0 0,16-23 12 0 0,-4 5 4 0 0,0 0-1 0 0,-1-1 0 0 0,1 0 1 0 0,-1 0-1 0 0,0 0 1 0 0,-1-1-1 0 0,1 0 0 0 0,-1 0 1 0 0,0 0-1 0 0,-11 4 1 0 0,-1-2 5 0 0,0-1 0 0 0,-37 5 0 0 0,35-6 47 0 0,-4 1 88 0 0,42-10-38 0 0,-6 3-63 0 0,0 1 1 0 0,1 0-1 0 0,-1 1 1 0 0,0 0-1 0 0,0 0 1 0 0,0 2-1 0 0,15 2 1 0 0,0 2 120 0 0,49 18 1 0 0,-62-19-128 0 0,0 1 0 0 0,-1 1 0 0 0,0 0 0 0 0,0 1-1 0 0,0 1 1 0 0,-1-1 0 0 0,0 2 0 0 0,-1-1 0 0 0,11 14 0 0 0,-14-15-15 0 0,0 1-1 0 0,-1-1 1 0 0,0 1 0 0 0,-1 0-1 0 0,1 1 1 0 0,-2 0 0 0 0,1-1 0 0 0,-2 1-1 0 0,1 1 1 0 0,-1-1 0 0 0,-1 0-1 0 0,3 18 1 0 0,-5-24 12 0 0,0 1-1 0 0,0-1 1 0 0,0 0 0 0 0,0 0-1 0 0,-1 0 1 0 0,0 0 0 0 0,0 0-1 0 0,0 0 1 0 0,0 0 0 0 0,0 0-1 0 0,-1 0 1 0 0,0 0-1 0 0,0 0 1 0 0,0-1 0 0 0,0 1-1 0 0,-1-1 1 0 0,-3 5 0 0 0,1-4-5 0 0,1 0 0 0 0,-1 0 1 0 0,0-1-1 0 0,0 0 0 0 0,0 0 1 0 0,0 0-1 0 0,-1-1 0 0 0,1 1 1 0 0,-1-1-1 0 0,1 0 0 0 0,-7 0 1 0 0,-4 1-36 0 0,-1-1-1 0 0,1 0 1 0 0,0-1 0 0 0,-1-1 0 0 0,1-1 0 0 0,0 0-1 0 0,-32-8 1 0 0,39 7-150 0 0,0-1-1 0 0,0 0 1 0 0,0 0-1 0 0,1-1 1 0 0,-1 0-1 0 0,-11-9 1 0 0,17 12-6 0 0,1-1 0 0 0,0 1 0 0 0,0-1 1 0 0,0 1-1 0 0,1-1 0 0 0,-1 0 0 0 0,0 0 1 0 0,1 0-1 0 0,-1 0 0 0 0,1 0 0 0 0,0 0 0 0 0,-1 0 1 0 0,1 0-1 0 0,0-1 0 0 0,0 1 0 0 0,1 0 0 0 0,-1-1 1 0 0,0 1-1 0 0,1-1 0 0 0,-1 1 0 0 0,1 0 1 0 0,0-1-1 0 0,0 1 0 0 0,0-1 0 0 0,0 1 0 0 0,0-1 1 0 0,1 1-1 0 0,-1-1 0 0 0,2-3 0 0 0,5-9-1126 0 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38.529"/>
    </inkml:context>
    <inkml:brush xml:id="br0">
      <inkml:brushProperty name="width" value="0.1" units="cm"/>
      <inkml:brushProperty name="height" value="0.1" units="cm"/>
      <inkml:brushProperty name="color" value="#FFC114"/>
    </inkml:brush>
  </inkml:definitions>
  <inkml:trace contextRef="#ctx0" brushRef="#br0">274 86 10185 0 0,'-53'-6'294'0'0,"28"4"344"0"0,-43-10-1 0 0,31 4 59 0 0,21 5-21 0 0,-1-1 1 0 0,1-1 0 0 0,-17-6 0 0 0,33 11-652 0 0,-1 0 1 0 0,1 0-1 0 0,-1 0 0 0 0,1 0 0 0 0,0-1 0 0 0,-1 1 0 0 0,1 0 0 0 0,0 0 0 0 0,-1 0 0 0 0,1 0 0 0 0,0 0 0 0 0,-1-1 0 0 0,1 1 0 0 0,0 0 0 0 0,0 0 0 0 0,-1-1 1 0 0,1 1-1 0 0,0 0 0 0 0,0 0 0 0 0,-1-1 0 0 0,1 1 0 0 0,0 0 0 0 0,0-1 0 0 0,0 1 0 0 0,-1 0 0 0 0,1-1 0 0 0,0 1 0 0 0,0 0 0 0 0,0-1 0 0 0,0 1 0 0 0,0 0 0 0 0,0-1 1 0 0,0 1-1 0 0,0 0 0 0 0,0-1 0 0 0,12-7 329 0 0,21 1-108 0 0,37 1 4 0 0,0 3 1 0 0,73 5-1 0 0,-17 1-255 0 0,-98-2-184 0 0,-15 0-550 0 0,0-1 0 0 0,1 0-1 0 0,-1-1 1 0 0,15-3 0 0 0,-21 2-762 0 0,-3 0-136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9:01.156"/>
    </inkml:context>
    <inkml:brush xml:id="br0">
      <inkml:brushProperty name="width" value="0.1" units="cm"/>
      <inkml:brushProperty name="height" value="0.1" units="cm"/>
      <inkml:brushProperty name="color" value="#E71224"/>
    </inkml:brush>
  </inkml:definitions>
  <inkml:trace contextRef="#ctx0" brushRef="#br0">194 82 5817 0 0,'0'0'322'0'0,"21"-10"-152"0"0,4-1-58 0 0,62-31 2512 0 0,-58 27-2237 0 0,-21 11 1332 0 0,-8 5-1714 0 0,0-1 1 0 0,0 0-1 0 0,0 1 1 0 0,0-1-1 0 0,1 1 1 0 0,-1-1-1 0 0,0 1 0 0 0,0-1 1 0 0,0 0-1 0 0,0 1 1 0 0,-1-1-1 0 0,1 1 1 0 0,0-1-1 0 0,0 1 1 0 0,0-1-1 0 0,0 0 0 0 0,0 1 1 0 0,0-1-1 0 0,-1 1 1 0 0,1-1-1 0 0,0 0 1 0 0,0 1-1 0 0,-1-1 0 0 0,1 1 1 0 0,0-1-1 0 0,-1 1 1 0 0,-6 4 10 0 0,0 1 1 0 0,-1-1 0 0 0,0 0-1 0 0,0 0 1 0 0,0-1-1 0 0,-1 0 1 0 0,-15 5 0 0 0,2-1-6 0 0,-30 12 41 0 0,-1-3 1 0 0,-74 15 0 0 0,126-32-58 0 0,-23 8 345 0 0,24-8-328 0 0,-1 0 0 0 0,1 0 0 0 0,0 0 0 0 0,0 0 0 0 0,0 0 0 0 0,0 0 0 0 0,0 0 0 0 0,0 1 1 0 0,0-1-1 0 0,-1 0 0 0 0,1 0 0 0 0,0 0 0 0 0,0 0 0 0 0,0 0 0 0 0,0 0 0 0 0,0 1 1 0 0,0-1-1 0 0,0 0 0 0 0,0 0 0 0 0,0 0 0 0 0,0 0 0 0 0,0 1 0 0 0,0-1 0 0 0,0 0 0 0 0,0 0 1 0 0,0 0-1 0 0,0 0 0 0 0,0 0 0 0 0,0 1 0 0 0,0-1 0 0 0,0 0 0 0 0,0 0 0 0 0,0 0 0 0 0,0 0 1 0 0,0 1-1 0 0,0-1 0 0 0,0 0 0 0 0,1 0 0 0 0,-1 0 0 0 0,0 0 0 0 0,12 8 377 0 0,17 6-153 0 0,-2 2-1 0 0,0 0 1 0 0,40 32 0 0 0,61 73-118 0 0,-8 17-3330 0 0,-100-109 1836 0 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38.863"/>
    </inkml:context>
    <inkml:brush xml:id="br0">
      <inkml:brushProperty name="width" value="0.1" units="cm"/>
      <inkml:brushProperty name="height" value="0.1" units="cm"/>
      <inkml:brushProperty name="color" value="#FFC114"/>
    </inkml:brush>
  </inkml:definitions>
  <inkml:trace contextRef="#ctx0" brushRef="#br0">101 5 11129 0 0,'-99'0'4350'0'0,"98"2"-4211"0"0,1-1-1 0 0,0 1 0 0 0,-1-1 1 0 0,1 1-1 0 0,0-1 0 0 0,0 1 1 0 0,0-1-1 0 0,0 1 0 0 0,0-1 1 0 0,1 1-1 0 0,-1-1 0 0 0,0 1 1 0 0,1-1-1 0 0,-1 1 0 0 0,2 1 1 0 0,-2-1 29 0 0,59 205 2233 0 0,-53-180-2326 0 0,2 12 61 0 0,18 50-1 0 0,-22-79-120 0 0,1 0 1 0 0,-1 1-1 0 0,2-1 0 0 0,-1-1 0 0 0,1 1 1 0 0,1-1-1 0 0,-1 0 0 0 0,2-1 0 0 0,11 12 1 0 0,-15-17-22 0 0,-1-1 1 0 0,0 0 0 0 0,1-1-1 0 0,-1 1 1 0 0,1-1 0 0 0,0 1-1 0 0,-1-1 1 0 0,1 0 0 0 0,0 0-1 0 0,0-1 1 0 0,-1 1 0 0 0,1-1-1 0 0,0 0 1 0 0,0 0 0 0 0,0 0-1 0 0,0-1 1 0 0,0 1 0 0 0,-1-1-1 0 0,1 0 1 0 0,0 0 0 0 0,0 0-1 0 0,-1 0 1 0 0,7-4 0 0 0,6-3-119 0 0,-1 0 1 0 0,0-1 0 0 0,26-20-1 0 0,-23 15 31 0 0,-1-2 0 0 0,0 0-1 0 0,-1-1 1 0 0,-1 0-1 0 0,-1-1 1 0 0,-1-1 0 0 0,0-1-1 0 0,11-22 1 0 0,-18 31 45 0 0,0-1 0 0 0,-1 0 1 0 0,-1-1-1 0 0,0 0 0 0 0,0 1 0 0 0,-2-1 0 0 0,1 0 0 0 0,-2 0 1 0 0,1-1-1 0 0,-2 1 0 0 0,0 0 0 0 0,0 0 0 0 0,-2 0 0 0 0,1-1 1 0 0,-6-17-1 0 0,6 28 32 0 0,0 0-1 0 0,0 1 1 0 0,0-1 0 0 0,-1 0 0 0 0,1 1 0 0 0,-1-1 0 0 0,0 1-1 0 0,0 0 1 0 0,0 0 0 0 0,0-1 0 0 0,0 1 0 0 0,0 0-1 0 0,0 1 1 0 0,-1-1 0 0 0,1 0 0 0 0,-1 1 0 0 0,1-1 0 0 0,-1 1-1 0 0,0 0 1 0 0,0 0 0 0 0,-5-2 0 0 0,0 2-423 0 0,1-1 0 0 0,-1 1 0 0 0,0 1 1 0 0,1 0-1 0 0,-1 0 0 0 0,0 0 0 0 0,-11 2 0 0 0,19-2 346 0 0,-1 0 0 0 0,1 0-1 0 0,0 0 1 0 0,-1 0-1 0 0,1 0 1 0 0,-1 0 0 0 0,1 0-1 0 0,0 0 1 0 0,-1 1-1 0 0,1-1 1 0 0,-1 0 0 0 0,1 0-1 0 0,0 0 1 0 0,-1 0 0 0 0,1 1-1 0 0,0-1 1 0 0,-1 0-1 0 0,1 0 1 0 0,0 1 0 0 0,-1-1-1 0 0,1 0 1 0 0,0 0-1 0 0,-1 1 1 0 0,1-1 0 0 0,0 0-1 0 0,0 1 1 0 0,0-1 0 0 0,-1 0-1 0 0,1 1 1 0 0,0-1-1 0 0,0 1 1 0 0,0-1 0 0 0,0 0-1 0 0,0 1 1 0 0,-1 0-1 0 0,9 14-2970 0 0,-1-6 1648 0 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39.294"/>
    </inkml:context>
    <inkml:brush xml:id="br0">
      <inkml:brushProperty name="width" value="0.1" units="cm"/>
      <inkml:brushProperty name="height" value="0.1" units="cm"/>
      <inkml:brushProperty name="color" value="#FFC114"/>
    </inkml:brush>
  </inkml:definitions>
  <inkml:trace contextRef="#ctx0" brushRef="#br0">3 249 8297 0 0,'-1'-4'115'0'0,"1"1"1"0"0,-1-1-1 0 0,1 0 0 0 0,0 1 1 0 0,0-1-1 0 0,0 0 1 0 0,1 1-1 0 0,-1-1 1 0 0,1 0-1 0 0,0 1 0 0 0,0-1 1 0 0,0 1-1 0 0,0-1 1 0 0,0 1-1 0 0,1 0 1 0 0,0-1-1 0 0,0 1 0 0 0,0 0 1 0 0,0 0-1 0 0,0 0 1 0 0,0 1-1 0 0,1-1 0 0 0,0 0 1 0 0,-1 1-1 0 0,7-5 1 0 0,-4 5 22 0 0,1-1 0 0 0,0 1 0 0 0,-1 0 0 0 0,1 1 0 0 0,0-1 0 0 0,0 1 1 0 0,0 0-1 0 0,0 1 0 0 0,0-1 0 0 0,0 1 0 0 0,0 0 0 0 0,12 2 0 0 0,-1 1 135 0 0,1 0 1 0 0,0 1-1 0 0,16 7 0 0 0,-22-6-176 0 0,-1 1 1 0 0,0-1-1 0 0,0 2 0 0 0,0 0 1 0 0,-1 0-1 0 0,0 1 0 0 0,0 0 1 0 0,-1 1-1 0 0,0 0 0 0 0,-1 0 1 0 0,0 1-1 0 0,0 0 0 0 0,12 22 1 0 0,-13-20-50 0 0,-1 0 1 0 0,0 0-1 0 0,-1 1 1 0 0,0-1-1 0 0,-1 1 0 0 0,-1 1 1 0 0,0-1-1 0 0,-1 0 1 0 0,0 1-1 0 0,-1-1 1 0 0,0 1-1 0 0,-3 24 1 0 0,1-32-32 0 0,0 1 1 0 0,0-1-1 0 0,-1 0 1 0 0,0 0-1 0 0,-1 0 1 0 0,1 0 0 0 0,-1 0-1 0 0,0 0 1 0 0,-1-1-1 0 0,1 0 1 0 0,-6 7-1 0 0,7-10-22 0 0,0 0-1 0 0,1-1 1 0 0,-1 1-1 0 0,0-1 1 0 0,0 1-1 0 0,0-1 1 0 0,0 0-1 0 0,0 1 1 0 0,0-1-1 0 0,0 0 1 0 0,-1 0-1 0 0,1-1 1 0 0,0 1-1 0 0,-1 0 1 0 0,1-1-1 0 0,0 1 1 0 0,-1-1-1 0 0,1 0 1 0 0,0 0-1 0 0,-1 0 1 0 0,1 0 0 0 0,-1 0-1 0 0,1-1 1 0 0,0 1-1 0 0,-1-1 1 0 0,1 1-1 0 0,0-1 1 0 0,-1 0-1 0 0,1 0 1 0 0,0 0-1 0 0,0 0 1 0 0,-4-3-1 0 0,3 2-92 0 0,0 0 0 0 0,0 0 0 0 0,0-1 0 0 0,0 1 0 0 0,0-1 0 0 0,1 0 0 0 0,-1 0 0 0 0,1 0 0 0 0,0 0 1 0 0,0 0-1 0 0,0 0 0 0 0,0-1 0 0 0,1 1 0 0 0,-1-1 0 0 0,1 1 0 0 0,0-1 0 0 0,0 1 0 0 0,0-1 0 0 0,0 0 0 0 0,1 0 0 0 0,-1 1 0 0 0,1-1 0 0 0,0 0 0 0 0,0 0 0 0 0,1 0 0 0 0,0-5 0 0 0,3-9-280 0 0,1 0 0 0 0,0 0-1 0 0,1 1 1 0 0,12-23 0 0 0,-2 3 311 0 0,-3 4 52 0 0,2 0 0 0 0,2 1 0 0 0,1 0-1 0 0,1 1 1 0 0,2 2 0 0 0,1 0 0 0 0,1 1 0 0 0,28-26-1 0 0,-22 29 364 0 0,-28 24-247 0 0,0 0 1 0 0,1 0-1 0 0,-1 0 1 0 0,0 0-1 0 0,0 1 1 0 0,1-1-1 0 0,-1 0 1 0 0,0 0 0 0 0,1 1-1 0 0,-1-1 1 0 0,1 1-1 0 0,-1-1 1 0 0,1 1-1 0 0,-1 0 1 0 0,1 0-1 0 0,-1-1 1 0 0,1 1 0 0 0,0 0-1 0 0,2 1 1 0 0,-5 2 301 0 0,1 0 0 0 0,0 0 1 0 0,0 0-1 0 0,0 0 0 0 0,1 0 1 0 0,-1 0-1 0 0,2 4 1 0 0,8 29 1490 0 0,-1 0 0 0 0,6 52 0 0 0,2 11-176 0 0,69 317-20 0 0,-63-282-1581 0 0,-21-164-1925 0 0,-1 19 753 0 0,-1 0 1 0 0,-1 1 0 0 0,-1-12 0 0 0,-5 1-1388 0 0,-3-1-399 0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17.449"/>
    </inkml:context>
    <inkml:brush xml:id="br0">
      <inkml:brushProperty name="width" value="0.1" units="cm"/>
      <inkml:brushProperty name="height" value="0.1" units="cm"/>
      <inkml:brushProperty name="color" value="#FFC114"/>
    </inkml:brush>
  </inkml:definitions>
  <inkml:trace contextRef="#ctx0" brushRef="#br0">4 519 8201 0 0,'-1'-5'50'0'0,"0"-1"0"0"0,0 1-1 0 0,0-1 1 0 0,1 1 0 0 0,0-1 0 0 0,1-5 0 0 0,-1 9 75 0 0,0 0 1 0 0,0 1 0 0 0,1-1-1 0 0,-1 0 1 0 0,0 1-1 0 0,1-1 1 0 0,-1 0-1 0 0,1 1 1 0 0,0-1-1 0 0,-1 1 1 0 0,1-1-1 0 0,0 1 1 0 0,0 0-1 0 0,0-1 1 0 0,0 1-1 0 0,0 0 1 0 0,0-1-1 0 0,0 1 1 0 0,1 0-1 0 0,-1 0 1 0 0,0 0-1 0 0,1 0 1 0 0,2-1-1 0 0,-3 2 58 0 0,0 0-1 0 0,0 0 0 0 0,0 0 0 0 0,1 1 0 0 0,-1-1 0 0 0,0 1 0 0 0,0-1 0 0 0,0 0 1 0 0,0 1-1 0 0,0 0 0 0 0,0-1 0 0 0,0 1 0 0 0,0 0 0 0 0,0-1 0 0 0,0 1 1 0 0,0 0-1 0 0,0 0 0 0 0,-1 0 0 0 0,1 0 0 0 0,0 0 0 0 0,0 2 0 0 0,21 29 209 0 0,-17-24-18 0 0,1 5-233 0 0,1 0-1 0 0,-2 0 0 0 0,1 0 0 0 0,-2 1 0 0 0,0 0 0 0 0,2 15 0 0 0,13 38 476 0 0,-19-66-588 0 0,1 1 50 0 0,-1-1 1 0 0,1 1-1 0 0,-1 0 0 0 0,1 0 0 0 0,0-1 0 0 0,0 1 1 0 0,0-1-1 0 0,0 1 0 0 0,0 0 0 0 0,0-1 0 0 0,0 0 1 0 0,0 1-1 0 0,0-1 0 0 0,1 0 0 0 0,-1 0 1 0 0,3 2-1 0 0,9-29 1532 0 0,17-29-1495 0 0,3 2 0 0 0,60-76-1 0 0,-20 31-137 0 0,0-12 17 0 0,-33 47-6 0 0,54-65 0 0 0,-92 126 7 0 0,2-4-52 0 0,1 1 1 0 0,0 0-1 0 0,0 0 1 0 0,9-7-1 0 0,-14 12 45 0 0,1 0 0 0 0,-1 0 1 0 0,0 0-1 0 0,0 0 0 0 0,0-1 0 0 0,0 1 0 0 0,0 0 0 0 0,0 0 0 0 0,0 0 0 0 0,1 0 1 0 0,-1 0-1 0 0,0 0 0 0 0,0 0 0 0 0,0 0 0 0 0,0 0 0 0 0,0 0 0 0 0,1 0 0 0 0,-1 0 0 0 0,0 0 1 0 0,0 0-1 0 0,0 0 0 0 0,0 0 0 0 0,0 0 0 0 0,0 0 0 0 0,1 0 0 0 0,-1 0 0 0 0,0 0 1 0 0,0 0-1 0 0,0 0 0 0 0,0 0 0 0 0,0 0 0 0 0,0 0 0 0 0,1 0 0 0 0,-1 1 0 0 0,0-1 0 0 0,0 0 1 0 0,0 0-1 0 0,0 0 0 0 0,0 0 0 0 0,0 0 0 0 0,0 0 0 0 0,0 0 0 0 0,1 0 0 0 0,-1 1 1 0 0,1 8-484 0 0,-5 12-408 0 0,4-20 780 0 0,-7 23-1277 0 0,-1-1 0 0 0,-1 0 1 0 0,-19 36-1 0 0,8-17-309 0 0,1-3 163 0 0,0 3-22 0 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17.993"/>
    </inkml:context>
    <inkml:brush xml:id="br0">
      <inkml:brushProperty name="width" value="0.1" units="cm"/>
      <inkml:brushProperty name="height" value="0.1" units="cm"/>
      <inkml:brushProperty name="color" value="#FFC114"/>
    </inkml:brush>
  </inkml:definitions>
  <inkml:trace contextRef="#ctx0" brushRef="#br0">0 299 7261 0 0,'0'-2'118'0'0,"1"-1"0"0"0,-1 1 0 0 0,1-1 1 0 0,-1 1-1 0 0,1 0 0 0 0,0 0 0 0 0,-1-1 1 0 0,1 1-1 0 0,0 0 0 0 0,1 0 0 0 0,-1 0 1 0 0,0 0-1 0 0,1 0 0 0 0,-1 0 0 0 0,1 0 1 0 0,-1 1-1 0 0,1-1 0 0 0,0 0 0 0 0,0 1 1 0 0,0 0-1 0 0,0-1 0 0 0,0 1 0 0 0,0 0 1 0 0,0 0-1 0 0,0 0 0 0 0,0 0 0 0 0,5-1 1 0 0,-5 1 212 0 0,-2 1-294 0 0,1 0 0 0 0,-1 0 0 0 0,0 0 1 0 0,0-1-1 0 0,0 1 0 0 0,1 0 0 0 0,-1 0 1 0 0,0 0-1 0 0,0 0 0 0 0,0 0 0 0 0,1 0 1 0 0,-1-1-1 0 0,0 1 0 0 0,0 0 0 0 0,1 0 1 0 0,-1 0-1 0 0,0 0 0 0 0,0 0 0 0 0,1 0 0 0 0,-1 0 1 0 0,0 0-1 0 0,0 0 0 0 0,1 0 0 0 0,-1 0 1 0 0,0 0-1 0 0,0 0 0 0 0,1 0 0 0 0,-1 0 1 0 0,0 1-1 0 0,0-1 0 0 0,1 0 0 0 0,-1 0 1 0 0,0 0-1 0 0,0 0 0 0 0,0 0 0 0 0,1 1 1 0 0,-1-1-1 0 0,0 0 0 0 0,0 0 0 0 0,0 0 1 0 0,0 0-1 0 0,1 1 0 0 0,-1-1 0 0 0,0 0 1 0 0,0 0-1 0 0,0 1 0 0 0,0-1 0 0 0,0 0 1 0 0,0 0-1 0 0,0 0 0 0 0,0 1 0 0 0,0-1 1 0 0,0 0-1 0 0,1 0 0 0 0,-1 1 0 0 0,0-1 0 0 0,0 0 1 0 0,-1 0-1 0 0,1 1 0 0 0,9 29 2190 0 0,-1-9-1919 0 0,9 40-1 0 0,-12-38-163 0 0,11 28 0 0 0,-12-43-76 0 0,-2-1 1 0 0,1 1 0 0 0,-1-1 0 0 0,0 1-1 0 0,0 9 1 0 0,-1-22 108 0 0,0-1 0 0 0,0 0 1 0 0,1 1-1 0 0,-1-1 0 0 0,4-6 1 0 0,3-12-41 0 0,2-9-80 0 0,1 1 0 0 0,2 0 0 0 0,1 1 0 0 0,18-29 0 0 0,81-112 285 0 0,-105 161-332 0 0,18-24 26 0 0,-25 32-34 0 0,1 1 0 0 0,0 0-1 0 0,1 0 1 0 0,-1 0 0 0 0,0 0 0 0 0,0 0-1 0 0,1 1 1 0 0,-1-1 0 0 0,1 1-1 0 0,0-1 1 0 0,2 0 0 0 0,-3 2-30 0 0,-1 0 0 0 0,1 0 1 0 0,-1 0-1 0 0,1 1 0 0 0,-1-1 1 0 0,1 0-1 0 0,-1 1 0 0 0,1-1 1 0 0,-1 1-1 0 0,1 0 0 0 0,-1-1 1 0 0,0 1-1 0 0,1 0 0 0 0,-1 0 1 0 0,0 0-1 0 0,3 2 0 0 0,19 18-824 0 0,-22-19 789 0 0,3 2-591 0 0,0 1 0 0 0,0 0 0 0 0,0 0 0 0 0,-1 0 0 0 0,0 1 0 0 0,0-1 0 0 0,3 9 0 0 0,-1 1-1313 0 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18.610"/>
    </inkml:context>
    <inkml:brush xml:id="br0">
      <inkml:brushProperty name="width" value="0.1" units="cm"/>
      <inkml:brushProperty name="height" value="0.1" units="cm"/>
      <inkml:brushProperty name="color" value="#FFC114"/>
    </inkml:brush>
  </inkml:definitions>
  <inkml:trace contextRef="#ctx0" brushRef="#br0">8 245 7165 0 0,'0'0'11'0'0,"0"0"0"0"0,1-1 0 0 0,-1 1 0 0 0,0 0 0 0 0,-1 0 0 0 0,1 0 0 0 0,0 0 0 0 0,0-1 0 0 0,0 1 0 0 0,0 0 0 0 0,0 0 0 0 0,0 0 0 0 0,0-1 0 0 0,0 1 0 0 0,0 0 0 0 0,0 0 0 0 0,0 0 0 0 0,0 0 0 0 0,-1-1 0 0 0,1 1 0 0 0,0 0 0 0 0,0 0 0 0 0,0 0 0 0 0,0 0 1 0 0,0 0-1 0 0,-1 0 0 0 0,1-1 0 0 0,0 1 0 0 0,0 0 0 0 0,0 0 0 0 0,0 0 0 0 0,-1 0 0 0 0,1 0 0 0 0,0 0 0 0 0,0 0 0 0 0,0 0 0 0 0,-1 0 0 0 0,1 0 0 0 0,0 0 0 0 0,0 0 0 0 0,0 0 0 0 0,0 0 0 0 0,-1 0 0 0 0,1 0 0 0 0,0 0 0 0 0,0 0 0 0 0,0 0 0 0 0,-1 0 0 0 0,1 0 0 0 0,0 0 0 0 0,0 0 0 0 0,0 1 0 0 0,0-1 1 0 0,-1 0-1 0 0,1 0 0 0 0,0 0 0 0 0,0 0 0 0 0,0 0 0 0 0,0 0 0 0 0,0 1 0 0 0,-1-1 0 0 0,1 0 0 0 0,0 0 0 0 0,0 1 0 0 0,0-2 40 0 0,0 0-1 0 0,0 1 1 0 0,0-1-1 0 0,1 1 1 0 0,-1-1 0 0 0,0 1-1 0 0,0-1 1 0 0,0 1 0 0 0,1-1-1 0 0,-1 1 1 0 0,0 0 0 0 0,0-1-1 0 0,1 1 1 0 0,-1-1-1 0 0,0 1 1 0 0,1 0 0 0 0,-1-1-1 0 0,1 1 1 0 0,-1 0 0 0 0,1-1-1 0 0,-1 1 1 0 0,0 0 0 0 0,1 0-1 0 0,-1-1 1 0 0,1 1 0 0 0,-1 0-1 0 0,1 0 1 0 0,-1 0-1 0 0,1 0 1 0 0,-1-1 0 0 0,1 1-1 0 0,0 0 1 0 0,-1 0 0 0 0,1 0-1 0 0,-1 0 1 0 0,1 0 0 0 0,0 1-1 0 0,6-1 657 0 0,-4 0-504 0 0,1 1 0 0 0,-1-1 1 0 0,0 1-1 0 0,1 0 0 0 0,-1 0 0 0 0,0 0 1 0 0,1 0-1 0 0,-1 0 0 0 0,5 4 0 0 0,41 25 995 0 0,-34-19-742 0 0,34 16 0 0 0,-44-24-422 0 0,-1 0-1 0 0,1 0 1 0 0,-1 0 0 0 0,1 0-1 0 0,-1 1 1 0 0,0 0-1 0 0,-1-1 1 0 0,1 2 0 0 0,-1-1-1 0 0,1 0 1 0 0,-1 1-1 0 0,-1-1 1 0 0,1 1-1 0 0,0 0 1 0 0,-1 0 0 0 0,0 0-1 0 0,-1 0 1 0 0,1 0-1 0 0,-1 1 1 0 0,0-1-1 0 0,1 6 1 0 0,0 11 54 0 0,0-1 0 0 0,-1 1 0 0 0,-5 41-1 0 0,-4-20 749 0 0,9-49-601 0 0,1 0 1 0 0,-1 0-1 0 0,1 0 1 0 0,0 0-1 0 0,4-6 1 0 0,4-16-117 0 0,0-2-95 0 0,2 1 1 0 0,1 0-1 0 0,1 0 0 0 0,1 1 0 0 0,24-32 1 0 0,-6 16 34 0 0,2 1 1 0 0,48-45 0 0 0,-64 70-37 0 0,0 1 1 0 0,2 0 0 0 0,39-23 0 0 0,-50 34-24 0 0,0 0 1 0 0,1 1-1 0 0,-1 1 0 0 0,1 0 1 0 0,0 0-1 0 0,1 1 0 0 0,-1 0 1 0 0,0 1-1 0 0,1 0 1 0 0,22 0-1 0 0,-32 2-31 0 0,-1 0 0 0 0,0 1 1 0 0,1-1-1 0 0,-1 0 0 0 0,1 0 0 0 0,-1 1 0 0 0,0-1 0 0 0,1 1 0 0 0,-1-1 1 0 0,0 1-1 0 0,1 0 0 0 0,-1 0 0 0 0,0-1 0 0 0,0 1 0 0 0,0 0 1 0 0,0 0-1 0 0,0 0 0 0 0,0 0 0 0 0,0 0 0 0 0,0 0 0 0 0,0 1 1 0 0,0-1-1 0 0,0 0 0 0 0,-1 0 0 0 0,1 1 0 0 0,0-1 0 0 0,-1 0 0 0 0,1 3 1 0 0,0 0-386 0 0,0 1-1 0 0,-1-1 1 0 0,1 0 0 0 0,-1 0 0 0 0,0 1 0 0 0,0-1 0 0 0,-1 0-1 0 0,-1 7 1 0 0,-2 11-1472 0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23.517"/>
    </inkml:context>
    <inkml:brush xml:id="br0">
      <inkml:brushProperty name="width" value="0.1" units="cm"/>
      <inkml:brushProperty name="height" value="0.1" units="cm"/>
      <inkml:brushProperty name="color" value="#FFC114"/>
    </inkml:brush>
  </inkml:definitions>
  <inkml:trace contextRef="#ctx0" brushRef="#br0">90 277 4280 0 0,'-4'-5'72'0'0,"1"-1"0"0"0,-1 1-1 0 0,1-1 1 0 0,0 1 0 0 0,1-1-1 0 0,-1 0 1 0 0,1 0-1 0 0,-2-8 1 0 0,-1-1 420 0 0,0 0 1 0 0,-10-18-1 0 0,-2-4 719 0 0,9 21-608 0 0,6 13-354 0 0,1 0-1 0 0,-1 0 1 0 0,1 0 0 0 0,-1-1 0 0 0,1 1-1 0 0,-1-6 1 0 0,2 8-202 0 0,0 0 0 0 0,0 0 0 0 0,0 0 0 0 0,0 0 0 0 0,0 0 0 0 0,0 0 0 0 0,0 1 0 0 0,1-1 0 0 0,-1 0 0 0 0,0 0 0 0 0,1 0 0 0 0,-1 0 0 0 0,0 0 0 0 0,1 1 0 0 0,-1-1 0 0 0,1 0 0 0 0,0 0 0 0 0,-1 1 0 0 0,1-1 0 0 0,0 0 0 0 0,-1 1 0 0 0,1-1 0 0 0,0 0 0 0 0,0 1 0 0 0,-1-1 0 0 0,1 1 0 0 0,0 0 0 0 0,0-1 0 0 0,2 0 0 0 0,15-6 10 0 0,0 1 0 0 0,1 0 0 0 0,0 2 0 0 0,36-5 0 0 0,81 1-47 0 0,-113 7 19 0 0,548-8 225 0 0,-571 9-236 0 0,1 0 0 0 0,-1 0 0 0 0,0 0 0 0 0,1 0 0 0 0,-1 0 0 0 0,1-1 0 0 0,-1 1 0 0 0,1 0 0 0 0,-1 0 0 0 0,0 1 1 0 0,1-1-1 0 0,-1 0 0 0 0,1 0 0 0 0,-1 0 0 0 0,0 0 0 0 0,1 0 0 0 0,-1 0 0 0 0,1 0 0 0 0,-1 1 0 0 0,0-1 0 0 0,1 0 0 0 0,-1 0 0 0 0,0 1 0 0 0,1-1 0 0 0,-1 0 0 0 0,0 0 0 0 0,1 1 0 0 0,-1-1 0 0 0,0 0 0 0 0,0 1 0 0 0,1-1 0 0 0,-1 0 0 0 0,0 1 0 0 0,0-1 0 0 0,0 1 0 0 0,1 0 1 0 0,-8 14 498 0 0,1-1-458 0 0,-2 11 152 0 0,2 1 0 0 0,1 0 1 0 0,1 0-1 0 0,1 0 0 0 0,1 0 0 0 0,1 0 0 0 0,2 1 0 0 0,1-1 0 0 0,9 50 1 0 0,9 14 396 0 0,47 127 0 0 0,-51-170-485 0 0,132 368 822 0 0,6 20-159 0 0,-96-244-46 0 0,40 230 0 0 0,-16 203 188 0 0,-34 91 1085 0 0,-41 4-1292 0 0,-26-409-530 0 0,-63 338 0 0 0,18-306-222 0 0,-5 25 207 0 0,10 120 417 0 0,56-465-563 0 0,2-18-22 0 0,0 0 0 0 0,0 0 0 0 0,1 0 0 0 0,-1 0 0 0 0,1 0 0 0 0,0 0 1 0 0,0 0-1 0 0,1 0 0 0 0,-1-1 0 0 0,3 9 0 0 0,-2-12 26 0 0,1 0 0 0 0,0 0 0 0 0,0 0 0 0 0,0 0 0 0 0,-1-1 0 0 0,1 1 1 0 0,0 0-1 0 0,0-1 0 0 0,-1 1 0 0 0,1-1 0 0 0,0 0 0 0 0,-1 0 0 0 0,1 0 1 0 0,-1 1-1 0 0,3-3 0 0 0,6-2 36 0 0,2 1-13 0 0,-9 3-46 0 0,0 0 0 0 0,1 0 0 0 0,-1 0-1 0 0,1 0 1 0 0,0 0 0 0 0,3 0 0 0 0,-6 1-5 0 0,-1 2-2 0 0,0 0 4 0 0,1 0 0 0 0,-1 0 0 0 0,1 0 0 0 0,0-1 0 0 0,-1 1-1 0 0,1 0 1 0 0,0 0 0 0 0,0-1 0 0 0,0 1 0 0 0,0-1 0 0 0,1 1 0 0 0,-1-1 0 0 0,0 1 0 0 0,3 1 0 0 0,-94 1 45 0 0,-748-54-266 0 0,795 48 47 0 0,16 2-427 0 0,0-2-1 0 0,-41-8 0 0 0,67 10 410 0 0,-1 0 0 0 0,1 0 1 0 0,-1-1-1 0 0,1 1 0 0 0,0 0 1 0 0,-1-1-1 0 0,1 1 0 0 0,0-1 1 0 0,-1 1-1 0 0,1-1 0 0 0,0 0 1 0 0,-1 0-1 0 0,1 1 0 0 0,0-1 1 0 0,0 0-1 0 0,0 0 0 0 0,0 0 1 0 0,0 0-1 0 0,0 0 0 0 0,0-1 0 0 0,0 1 1 0 0,0 0-1 0 0,1 0 0 0 0,-1-1 1 0 0,0 1-1 0 0,1 0 0 0 0,-1-1 1 0 0,1 1-1 0 0,0 0 0 0 0,-1-1 1 0 0,1-2-1 0 0,3-7-2260 0 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24.136"/>
    </inkml:context>
    <inkml:brush xml:id="br0">
      <inkml:brushProperty name="width" value="0.1" units="cm"/>
      <inkml:brushProperty name="height" value="0.1" units="cm"/>
      <inkml:brushProperty name="color" value="#FFC114"/>
    </inkml:brush>
  </inkml:definitions>
  <inkml:trace contextRef="#ctx0" brushRef="#br0">183 59 6065 0 0,'-7'-1'217'0'0,"1"-1"0"0"0,0 0 0 0 0,1 0 0 0 0,-1 0 0 0 0,-8-5 0 0 0,9 4 116 0 0,-1 0 0 0 0,0 0 0 0 0,0 1 0 0 0,0 0 0 0 0,-8-2 1 0 0,9 3-112 0 0,-2-1 154 0 0,1 1-1 0 0,-1 0 0 0 0,0 0 1 0 0,1 1-1 0 0,-1-1 0 0 0,0 2 0 0 0,0-1 1 0 0,0 1-1 0 0,-10 2 0 0 0,5-1 796 0 0,12-6-19 0 0,1 3-1041 0 0,0 0-1 0 0,1-1 1 0 0,-1 1-1 0 0,1 0 1 0 0,0 0 0 0 0,-1 0-1 0 0,1 1 1 0 0,0-1 0 0 0,-1 0-1 0 0,3 0 1 0 0,10-3 165 0 0,0 2 1 0 0,0 0 0 0 0,1 0-1 0 0,26 2 1 0 0,61 8 499 0 0,-69-4-550 0 0,301 45 889 0 0,-316-41-839 0 0,-13-6 5 0 0,-12-5-116 0 0,-5-5-1840 0 0,-5-1-1582 0 0,7 4 1187 0 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25.467"/>
    </inkml:context>
    <inkml:brush xml:id="br0">
      <inkml:brushProperty name="width" value="0.1" units="cm"/>
      <inkml:brushProperty name="height" value="0.1" units="cm"/>
      <inkml:brushProperty name="color" value="#FFC114"/>
    </inkml:brush>
  </inkml:definitions>
  <inkml:trace contextRef="#ctx0" brushRef="#br0">642 409 7101 0 0,'0'-6'75'0'0,"1"-1"1"0"0,0 1 0 0 0,0 0-1 0 0,0-1 1 0 0,1 1-1 0 0,0 0 1 0 0,0 0 0 0 0,0 0-1 0 0,1 0 1 0 0,0 0-1 0 0,5-7 1 0 0,2-3 281 0 0,0 0 0 0 0,8-18 0 0 0,4-7 392 0 0,-19 36-654 0 0,0 0 0 0 0,0 0 0 0 0,-1-1 0 0 0,0 1 0 0 0,0 0 0 0 0,0-1 0 0 0,-1 1 0 0 0,0-1 0 0 0,0 1 0 0 0,0-1 0 0 0,0 0 0 0 0,-1 1 0 0 0,-1-11 0 0 0,0 11-34 0 0,0 1 0 0 0,0-1 0 0 0,-1 1-1 0 0,0-1 1 0 0,0 1 0 0 0,0 0 0 0 0,0 0 0 0 0,0 0 0 0 0,-1 0-1 0 0,0 0 1 0 0,0 0 0 0 0,0 1 0 0 0,0-1 0 0 0,-1 1 0 0 0,1 0-1 0 0,-1 0 1 0 0,-5-3 0 0 0,-6-3 12 0 0,1 2 0 0 0,-1-1 0 0 0,0 2 0 0 0,0 0 0 0 0,-1 1 1 0 0,1 0-1 0 0,-1 2 0 0 0,-31-4 0 0 0,8 3-37 0 0,-1 3 0 0 0,-61 5 0 0 0,67-1-5 0 0,1 1-1 0 0,-65 18 0 0 0,84-18-7 0 0,0 1 0 0 0,0 0 0 0 0,0 2 0 0 0,1-1 0 0 0,0 1 0 0 0,1 1 0 0 0,-1 1 0 0 0,1 0 0 0 0,-13 13 0 0 0,21-19 2 0 0,0 1 1 0 0,0 0-1 0 0,1 0 0 0 0,0 0 1 0 0,0 1-1 0 0,0-1 0 0 0,0 1 1 0 0,1-1-1 0 0,-1 1 0 0 0,1 0 1 0 0,1 0-1 0 0,-1 0 1 0 0,1 0-1 0 0,-1 0 0 0 0,1 1 1 0 0,1-1-1 0 0,-1 0 0 0 0,1 1 1 0 0,0-1-1 0 0,0 0 0 0 0,1 0 1 0 0,-1 1-1 0 0,1-1 0 0 0,0 0 1 0 0,1 0-1 0 0,-1 0 1 0 0,1 0-1 0 0,0 0 0 0 0,3 6 1 0 0,2 5 24 0 0,1 0-1 0 0,0-1 1 0 0,1 0 0 0 0,0 0 0 0 0,1-1 0 0 0,1 0 0 0 0,0-1 0 0 0,1 0 0 0 0,19 15 0 0 0,0-4-35 0 0,1-2 1 0 0,1-1-1 0 0,50 23 1 0 0,111 38 0 0 0,8 4 13 0 0,-192-81-25 0 0,48 25 29 0 0,-52-26-15 0 0,0 0 0 0 0,-1 0 1 0 0,1 0-1 0 0,-1 0 1 0 0,0 1-1 0 0,8 10 1 0 0,-12-14-10 0 0,0 0-1 0 0,0 0 1 0 0,0 1 0 0 0,-1-1 0 0 0,1 0 0 0 0,0 1 0 0 0,-1-1-1 0 0,1 0 1 0 0,-1 1 0 0 0,0-1 0 0 0,1 0 0 0 0,-1 1 0 0 0,0-1-1 0 0,0 1 1 0 0,0-1 0 0 0,0 1 0 0 0,0-1 0 0 0,0 1 0 0 0,0-1-1 0 0,-1 0 1 0 0,0 4 0 0 0,0-3 5 0 0,0 0 1 0 0,-1 0-1 0 0,1 0 0 0 0,-1 1 0 0 0,1-1 1 0 0,-1-1-1 0 0,0 1 0 0 0,0 0 1 0 0,0 0-1 0 0,0-1 0 0 0,-3 3 0 0 0,-6 2 27 0 0,0 0 0 0 0,-1-1 0 0 0,-22 8 0 0 0,31-12-42 0 0,-55 15-578 0 0,-2-3 0 0 0,0-2 1 0 0,0-2-1 0 0,-67-1 0 0 0,113-7 3 0 0,1-2 0 0 0,-1 1 0 0 0,-13-4 1 0 0,1 0-692 0 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25.794"/>
    </inkml:context>
    <inkml:brush xml:id="br0">
      <inkml:brushProperty name="width" value="0.1" units="cm"/>
      <inkml:brushProperty name="height" value="0.1" units="cm"/>
      <inkml:brushProperty name="color" value="#FFC114"/>
    </inkml:brush>
  </inkml:definitions>
  <inkml:trace contextRef="#ctx0" brushRef="#br0">438 11 8461 0 0,'-1'-2'58'0'0,"-1"1"0"0"0,0 0 0 0 0,0 0 0 0 0,-1 0 0 0 0,1 0 0 0 0,0 0 0 0 0,0 0-1 0 0,0 1 1 0 0,-1-1 0 0 0,1 1 0 0 0,0-1 0 0 0,0 1 0 0 0,-1 0 0 0 0,1 0 0 0 0,0 0 0 0 0,-1 0 0 0 0,1 1 0 0 0,0-1 0 0 0,-1 0 0 0 0,1 1 0 0 0,0 0 0 0 0,0-1 0 0 0,0 1 0 0 0,0 0 0 0 0,-1 0 0 0 0,1 0 0 0 0,-2 3 0 0 0,-7 3 218 0 0,0 0 1 0 0,1 1-1 0 0,-16 16 1 0 0,20-18-131 0 0,-42 39 646 0 0,3 2 1 0 0,-57 76-1 0 0,89-104-670 0 0,-1 1-1 0 0,2 0 1 0 0,1 1-1 0 0,1 1 1 0 0,0 0-1 0 0,2 0 0 0 0,0 1 1 0 0,2 0-1 0 0,0 0 1 0 0,-2 27-1 0 0,4-15-122 0 0,1-11 64 0 0,0 39 1 0 0,3-56-181 0 0,1 0 0 0 0,0 0 1 0 0,0 0-1 0 0,0 0 1 0 0,1 0-1 0 0,0 0 1 0 0,0 0-1 0 0,1-1 1 0 0,0 1-1 0 0,4 6 1 0 0,-3-6-243 0 0,-3-5 213 0 0,0 0-1 0 0,0 0 1 0 0,0 0-1 0 0,1 0 0 0 0,-1-1 1 0 0,0 1-1 0 0,1-1 0 0 0,-1 1 1 0 0,1-1-1 0 0,-1 1 0 0 0,1-1 1 0 0,0 0-1 0 0,-1 1 1 0 0,1-1-1 0 0,0 0 0 0 0,0 0 1 0 0,2 0-1 0 0,18 5-1199 0 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26.117"/>
    </inkml:context>
    <inkml:brush xml:id="br0">
      <inkml:brushProperty name="width" value="0.1" units="cm"/>
      <inkml:brushProperty name="height" value="0.1" units="cm"/>
      <inkml:brushProperty name="color" value="#FFC114"/>
    </inkml:brush>
  </inkml:definitions>
  <inkml:trace contextRef="#ctx0" brushRef="#br0">43 396 9501 0 0,'-10'-6'581'0'0,"6"1"145"0"0,4 4-699 0 0,-1 1 0 0 0,1 0 0 0 0,0-1 0 0 0,0 1 0 0 0,0 0 0 0 0,-1 0 1 0 0,1 0-1 0 0,0-1 0 0 0,-1 1 0 0 0,1 0 0 0 0,0 0 0 0 0,0 0 0 0 0,-1 0 0 0 0,1 0 1 0 0,0 0-1 0 0,-1-1 0 0 0,1 1 0 0 0,0 0 0 0 0,-1 0 0 0 0,1 0 0 0 0,0 0 1 0 0,-1 0-1 0 0,1 0 0 0 0,0 0 0 0 0,-1 0 0 0 0,1 0 0 0 0,0 1 0 0 0,-1-1 0 0 0,1 0 1 0 0,0 0-1 0 0,0 0 0 0 0,-1 0 0 0 0,1 0 0 0 0,0 0 0 0 0,-1 1 0 0 0,1-1 0 0 0,-1 0 1 0 0,-10 10 1166 0 0,9-6-1099 0 0,1-1 0 0 0,0 1 1 0 0,0 0-1 0 0,1 0 1 0 0,-1 0-1 0 0,1 0 1 0 0,0 0-1 0 0,0 0 1 0 0,0 0-1 0 0,1 0 1 0 0,-1 0-1 0 0,3 7 1 0 0,17 44 339 0 0,-14-43-537 0 0,1-1 1 0 0,0 1 0 0 0,1-1-1 0 0,1-1 1 0 0,-1 1-1 0 0,15 11 1 0 0,0 3-1616 0 0,-14-17 547 0 0,-3-4-141 0 0</inkml:trace>
  <inkml:trace contextRef="#ctx0" brushRef="#br0" timeOffset="1">175 30 8265 0 0,'-5'-10'-140'0'0,"-3"1"8"0"0,8 2-12 0 0,-4 6 16 0 0,-3-2 4 0 0,3 3-24 0 0,2 4 24 0 0,-2 3-32 0 0,4 2 80 0 0,-4 1 148 0 0,8 4-312 0 0,0 3 36 0 0,0-1-164 0 0,5 4-128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9:03.126"/>
    </inkml:context>
    <inkml:brush xml:id="br0">
      <inkml:brushProperty name="width" value="0.1" units="cm"/>
      <inkml:brushProperty name="height" value="0.1" units="cm"/>
      <inkml:brushProperty name="color" value="#E71224"/>
    </inkml:brush>
  </inkml:definitions>
  <inkml:trace contextRef="#ctx0" brushRef="#br0">2 1687 8101 0 0,'2'-24'208'0'0,"-1"20"147"0"0,0 0 0 0 0,0-1 0 0 0,-1 1 0 0 0,0 0 0 0 0,0 0 0 0 0,0 0-1 0 0,0 0 1 0 0,0 0 0 0 0,-1 0 0 0 0,0-1 0 0 0,-2-5 0 0 0,3 8 19 0 0,-1 1 0 0 0,1-1 1 0 0,-1 0-1 0 0,1 0 0 0 0,0 0 1 0 0,0 0-1 0 0,0 0 0 0 0,0 0 0 0 0,1-3 1 0 0,0-4 823 0 0,9 8-1050 0 0,0 0 0 0 0,0 0 0 0 0,15 2 0 0 0,-17-1-73 0 0,608-8 1402 0 0,-4-34-1526 0 0,-504 29 80 0 0,-1-5-1 0 0,143-43 0 0 0,-196 44-37 0 0,-2-2 0 0 0,0-3 0 0 0,-1-1 0 0 0,-2-3-1 0 0,0-2 1 0 0,64-50 0 0 0,-88 57 9 0 0,0-2 1 0 0,-1-1-1 0 0,-2-1 0 0 0,0-1 0 0 0,-1 0 1 0 0,-2-2-1 0 0,23-43 0 0 0,-20 27 22 0 0,-3-1-1 0 0,-1-1 1 0 0,-2 0-1 0 0,14-72 0 0 0,-28 107-6 0 0,0 1-1 0 0,-1-1 0 0 0,0 1 0 0 0,-1-1 0 0 0,0 1 0 0 0,0-1 0 0 0,-1 1 0 0 0,-1-1 0 0 0,0 1 0 0 0,0 0 0 0 0,-1-1 0 0 0,0 1 0 0 0,-6-12 0 0 0,3 12-12 0 0,0-1 0 0 0,0 1 0 0 0,-1 1 0 0 0,-1-1-1 0 0,0 1 1 0 0,0 0 0 0 0,-1 1 0 0 0,1 0 0 0 0,-2 0 0 0 0,1 1-1 0 0,-16-8 1 0 0,-21-11 2 0 0,-1 2 0 0 0,-66-23-1 0 0,-105-24 68 0 0,48 25-101 0 0,-235-33 0 0 0,-182 25-89 0 0,106 56 148 0 0,469 1-80 0 0,12-3 46 0 0,0 0 1 0 0,-1 0 0 0 0,1 0 0 0 0,0 0 0 0 0,0 0-1 0 0,0 0 1 0 0,0 0 0 0 0,0 0 0 0 0,0 1-1 0 0,0-1 1 0 0,0 0 0 0 0,0 0 0 0 0,0 0 0 0 0,0 0-1 0 0,0 0 1 0 0,0 0 0 0 0,0 0 0 0 0,0 0-1 0 0,0 0 1 0 0,0 0 0 0 0,0 1 0 0 0,0-1 0 0 0,0 0-1 0 0,0 0 1 0 0,0 0 0 0 0,0 0 0 0 0,0 0-1 0 0,0 0 1 0 0,0 0 0 0 0,0 0 0 0 0,0 0 0 0 0,0 0-1 0 0,0 1 1 0 0,0-1 0 0 0,0 0 0 0 0,0 0-1 0 0,1 0 1 0 0,-1 0 0 0 0,0 0 0 0 0,0 0 0 0 0,0 0-1 0 0,0 0 1 0 0,0 0 0 0 0,0 0 0 0 0,0 0-1 0 0,0 0 1 0 0,0 0 0 0 0,0 0 0 0 0,0 0 0 0 0,1 0-1 0 0,-1 0 1 0 0,0 0 0 0 0,0 0 0 0 0,0 0-1 0 0,0 0 1 0 0,2 1-7 0 0,-1-1-1 0 0,0 1 0 0 0,1-1 0 0 0,-1 0 1 0 0,1 0-1 0 0,-1 0 0 0 0,1 0 1 0 0,-1 0-1 0 0,1 0 0 0 0,-1 0 1 0 0,1 0-1 0 0,-1 0 0 0 0,1-1 1 0 0,1 0-1 0 0,38-20-1094 0 0,-35 16 221 0 0,1 1-1 0 0,0 0 1 0 0,1 1-1 0 0,-1-1 1 0 0,12-2-1 0 0,10-8-3070 0 0,-20 11 2514 0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26.470"/>
    </inkml:context>
    <inkml:brush xml:id="br0">
      <inkml:brushProperty name="width" value="0.1" units="cm"/>
      <inkml:brushProperty name="height" value="0.1" units="cm"/>
      <inkml:brushProperty name="color" value="#FFC114"/>
    </inkml:brush>
  </inkml:definitions>
  <inkml:trace contextRef="#ctx0" brushRef="#br0">2 8 5941 0 0,'-1'2'983'0'0,"6"-2"-42"0"0,-3-1-827 0 0,0 0 0 0 0,1 1-1 0 0,-1 0 1 0 0,1 0 0 0 0,-1 0 0 0 0,1 0-1 0 0,-1 0 1 0 0,0 0 0 0 0,1 0 0 0 0,-1 1-1 0 0,5 1 1 0 0,10 5-3 0 0,-1 2 0 0 0,1 0 0 0 0,-1 1 0 0 0,25 21 0 0 0,-35-26-77 0 0,1 1 1 0 0,-1 0-1 0 0,-1 0 0 0 0,1 0 1 0 0,-1 1-1 0 0,0 0 0 0 0,-1 0 1 0 0,1 0-1 0 0,-1 0 1 0 0,-1 1-1 0 0,0-1 0 0 0,5 17 1 0 0,-8-23-27 0 0,1 0 1 0 0,-1 0 0 0 0,0 0 0 0 0,0-1 0 0 0,0 1 0 0 0,0 0 0 0 0,0 0 0 0 0,0 0 0 0 0,0 0-1 0 0,0-1 1 0 0,0 1 0 0 0,0 0 0 0 0,0 0 0 0 0,0 0 0 0 0,-1 0 0 0 0,1-1 0 0 0,0 1-1 0 0,0 0 1 0 0,-1 0 0 0 0,1-1 0 0 0,-1 1 0 0 0,1 0 0 0 0,-1-1 0 0 0,1 1 0 0 0,-1 0-1 0 0,1-1 1 0 0,-1 1 0 0 0,0-1 0 0 0,1 1 0 0 0,-1-1 0 0 0,0 1 0 0 0,0-1 0 0 0,-1 1-1 0 0,-21 2 417 0 0,20-3-387 0 0,-4 0 380 0 0,14-16-336 0 0,20-48 6 0 0,-18 48-51 0 0,15-1 0 0 0,83-55 55 0 0,-102 69-73 0 0,1-1 1 0 0,-1 1-1 0 0,1 0 0 0 0,0 0 1 0 0,11-3-1 0 0,-17 6-12 0 0,1 0 1 0 0,0 0-1 0 0,0 0 0 0 0,0 0 0 0 0,0 0 1 0 0,0 0-1 0 0,0 0 0 0 0,0 0 0 0 0,-1 0 1 0 0,1 1-1 0 0,0-1 0 0 0,0 0 0 0 0,0 0 1 0 0,0 1-1 0 0,0-1 0 0 0,-1 1 0 0 0,1-1 1 0 0,1 2-1 0 0,3 0 33 0 0,-4 0-19 0 0,1-1-1 0 0,-1 0 0 0 0,0 0 1 0 0,1 1-1 0 0,-1-1 0 0 0,0 1 0 0 0,0-1 1 0 0,1 1-1 0 0,-1 0 0 0 0,0-1 0 0 0,-1 1 1 0 0,1 0-1 0 0,0 0 0 0 0,0-1 0 0 0,-1 1 1 0 0,1 0-1 0 0,-1 0 0 0 0,0 0 1 0 0,1 2-1 0 0,-1 40 213 0 0,-1-36-207 0 0,1-6-18 0 0,-1 19-96 0 0,0-1 0 0 0,1 0 0 0 0,6 40 0 0 0,-5-54-148 0 0,1-1 0 0 0,-1 1 1 0 0,1-1-1 0 0,0 1 0 0 0,1-1 0 0 0,-1 0 1 0 0,1 0-1 0 0,0 0 0 0 0,0 0 0 0 0,1 0 0 0 0,-1-1 1 0 0,1 1-1 0 0,0-1 0 0 0,0 0 0 0 0,1 0 1 0 0,-1 0-1 0 0,1-1 0 0 0,8 6 0 0 0,4 0-788 0 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26.827"/>
    </inkml:context>
    <inkml:brush xml:id="br0">
      <inkml:brushProperty name="width" value="0.1" units="cm"/>
      <inkml:brushProperty name="height" value="0.1" units="cm"/>
      <inkml:brushProperty name="color" value="#FFC114"/>
    </inkml:brush>
  </inkml:definitions>
  <inkml:trace contextRef="#ctx0" brushRef="#br0">161 206 6625 0 0,'3'-6'81'0'0,"4"-6"274"0"0,-1-1-1 0 0,0-1 0 0 0,-1 1 1 0 0,0-1-1 0 0,-1 0 0 0 0,-1 0 1 0 0,0 0-1 0 0,1-25 1 0 0,-4 37-246 0 0,0-1 1 0 0,-1 0 0 0 0,1 0 0 0 0,-1 1 0 0 0,0-1 0 0 0,0 1-1 0 0,0-1 1 0 0,0 0 0 0 0,0 1 0 0 0,-1 0 0 0 0,1-1 0 0 0,-1 1-1 0 0,0 0 1 0 0,1 0 0 0 0,-1 0 0 0 0,0 0 0 0 0,0 0-1 0 0,0 0 1 0 0,-1 0 0 0 0,1 1 0 0 0,-3-2 0 0 0,3 2 473 0 0,-7 1-497 0 0,-28 2-20 0 0,36-2-63 0 0,0 0 1 0 0,0 0-1 0 0,0 0 0 0 0,-1 1 0 0 0,1-1 0 0 0,0 0 0 0 0,0 1 1 0 0,0-1-1 0 0,0 1 0 0 0,0-1 0 0 0,0 1 0 0 0,0-1 1 0 0,0 1-1 0 0,0 0 0 0 0,0-1 0 0 0,0 1 0 0 0,0 0 0 0 0,1 0 1 0 0,-1 0-1 0 0,0 0 0 0 0,0 1 0 0 0,-16 12 20 0 0,7-6-12 0 0,0 1-1 0 0,0 0 1 0 0,1 1-1 0 0,0 0 1 0 0,0 0-1 0 0,-7 14 1 0 0,15-22-7 0 0,0 0 0 0 0,0 0-1 0 0,0 0 1 0 0,1 0 0 0 0,0 0 0 0 0,-1 0 0 0 0,1 0-1 0 0,0 0 1 0 0,0 0 0 0 0,0 0 0 0 0,0 1 0 0 0,0-1 0 0 0,0 0-1 0 0,1 0 1 0 0,0 4 0 0 0,1-2 15 0 0,-1 1 1 0 0,1-1-1 0 0,0 0 0 0 0,0 0 1 0 0,4 6-1 0 0,-5-9-12 0 0,0 1 0 0 0,0-1 0 0 0,0 0-1 0 0,0 1 1 0 0,0-1 0 0 0,0 0 0 0 0,0 0-1 0 0,0 0 1 0 0,1 0 0 0 0,-1 0 0 0 0,1 0-1 0 0,-1 0 1 0 0,0 0 0 0 0,1-1 0 0 0,0 1 0 0 0,-1 0-1 0 0,1-1 1 0 0,-1 0 0 0 0,1 1 0 0 0,0-1-1 0 0,-1 0 1 0 0,1 0 0 0 0,2 0 0 0 0,0 0-5 0 0,0-1 0 0 0,0 0 0 0 0,0-1 1 0 0,0 1-1 0 0,0-1 0 0 0,0 0 0 0 0,4-2 1 0 0,16-7-37 0 0,-23 11 32 0 0,-1 0 0 0 0,0 0 0 0 0,1 1 0 0 0,-1-1 0 0 0,1 0 0 0 0,-1 0 0 0 0,0 0 0 0 0,1 0 0 0 0,-1 1 0 0 0,0-1 0 0 0,1 0 0 0 0,-1 1 0 0 0,0-1 0 0 0,1 0 0 0 0,-1 0 0 0 0,0 1 0 0 0,0-1 0 0 0,0 0 0 0 0,1 1 0 0 0,-1-1 0 0 0,0 1 0 0 0,0-1 0 0 0,0 0 0 0 0,0 1 0 0 0,1-1 0 0 0,-1 1 0 0 0,0-1 0 0 0,0 0 0 0 0,0 1 0 0 0,0 0 0 0 0,3 18-10 0 0,-2-16 17 0 0,5 48 333 0 0,0 65-1 0 0,-6-71-93 0 0,3-1 0 0 0,10 58-1 0 0,38 70 57 0 0,-24-91-237 0 0,-25-76-60 0 0,-1 1 1 0 0,1 0-1 0 0,-1-1 0 0 0,0 1 0 0 0,0 0 0 0 0,-1 0 1 0 0,0 0-1 0 0,-1 11 0 0 0,1-16-2 0 0,-1 1 0 0 0,1 0 0 0 0,-1-1 0 0 0,1 1 0 0 0,-1-1 0 0 0,0 1 0 0 0,0 0 0 0 0,0-1 0 0 0,0 0 0 0 0,0 1 0 0 0,0-1 0 0 0,0 0 0 0 0,0 1 0 0 0,0-1 0 0 0,-1 0 0 0 0,1 0 0 0 0,0 0 0 0 0,-1 0 0 0 0,1 0 0 0 0,-1 0 0 0 0,0-1 0 0 0,1 1 0 0 0,-1 0 0 0 0,1-1 0 0 0,-1 1 0 0 0,0-1 0 0 0,1 0 0 0 0,-1 1 0 0 0,0-1 0 0 0,0 0 0 0 0,1 0 0 0 0,-1 0 0 0 0,-2 0 0 0 0,-3-1 0 0 0,0 0 0 0 0,0 0 0 0 0,0 0 0 0 0,0-1 0 0 0,0 0-1 0 0,0-1 1 0 0,0 1 0 0 0,1-1 0 0 0,0 0 0 0 0,-1-1 0 0 0,1 0 0 0 0,0 0-1 0 0,-10-9 1 0 0,7 5-30 0 0,1 0-1 0 0,0-1 0 0 0,0 0 1 0 0,1 0-1 0 0,0 0 0 0 0,1-1 1 0 0,-11-20-1 0 0,12 15-43 0 0,-1-1-1 0 0,2 1 1 0 0,0-1 0 0 0,1 0 0 0 0,1 0-1 0 0,0-1 1 0 0,1 1 0 0 0,1 0 0 0 0,0 0-1 0 0,5-28 1 0 0,-1 22-158 0 0,1 0 0 0 0,0 0-1 0 0,2 0 1 0 0,0 1 0 0 0,2 0 0 0 0,0 0 0 0 0,14-21-1 0 0,-13 28-450 0 0,1 1-1 0 0,0 1 0 0 0,0-1 0 0 0,1 2 0 0 0,1 0 1 0 0,20-14-1 0 0,-16 11-425 0 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27.152"/>
    </inkml:context>
    <inkml:brush xml:id="br0">
      <inkml:brushProperty name="width" value="0.1" units="cm"/>
      <inkml:brushProperty name="height" value="0.1" units="cm"/>
      <inkml:brushProperty name="color" value="#FFC114"/>
    </inkml:brush>
  </inkml:definitions>
  <inkml:trace contextRef="#ctx0" brushRef="#br0">63 94 9637 0 0,'-13'-29'-65'0'0,"9"19"221"0"0,0-1 0 0 0,-1 1 1 0 0,-10-15-1 0 0,15 25-119 0 0,-1-1 1 0 0,1 1-1 0 0,0-1 1 0 0,-1 1-1 0 0,1-1 0 0 0,0 1 1 0 0,-1-1-1 0 0,1 1 1 0 0,0-1-1 0 0,-1 1 0 0 0,1 0 1 0 0,-1-1-1 0 0,1 1 1 0 0,-1 0-1 0 0,1-1 0 0 0,-1 1 1 0 0,1 0-1 0 0,-1 0 1 0 0,1 0-1 0 0,-1-1 1 0 0,0 1-1 0 0,1 0 0 0 0,-1 0 1 0 0,1 0-1 0 0,-1 0 1 0 0,1 0-1 0 0,-1 0 0 0 0,0 0 1 0 0,0 1 17 0 0,0-1-1 0 0,1 1 1 0 0,-1-1 0 0 0,1 1 0 0 0,-1 0 0 0 0,1 0 0 0 0,0-1 0 0 0,-1 1-1 0 0,1 0 1 0 0,-1 0 0 0 0,1 0 0 0 0,0-1 0 0 0,0 1 0 0 0,0 0 0 0 0,-1 0-1 0 0,1 1 1 0 0,0 43 1151 0 0,0-41-1127 0 0,5 48 802 0 0,3-1 0 0 0,22 81 0 0 0,-4-26-513 0 0,-20-75-359 0 0,4 11-1266 0 0,-2 0 1 0 0,4 79-1 0 0,-12-97-291 0 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27.650"/>
    </inkml:context>
    <inkml:brush xml:id="br0">
      <inkml:brushProperty name="width" value="0.1" units="cm"/>
      <inkml:brushProperty name="height" value="0.1" units="cm"/>
      <inkml:brushProperty name="color" value="#FFC114"/>
    </inkml:brush>
  </inkml:definitions>
  <inkml:trace contextRef="#ctx0" brushRef="#br0">34 362 8861 0 0,'2'-137'5582'0'0,"-25"593"-5174"0"0,17-365-374 0 0,-1-10 59 0 0,18-134-110 0 0,-2 0-1 0 0,2-59 1 0 0,-5-109-207 0 0,4-53 128 0 0,-8 256 100 0 0,-2 6-11 0 0,1 0 0 0 0,0-1 0 0 0,1 1 1 0 0,1 1-1 0 0,0-1 0 0 0,1 0 1 0 0,0 1-1 0 0,6-12 0 0 0,-10 22 7 0 0,0 1-1 0 0,0 0 1 0 0,0-1 0 0 0,1 1-1 0 0,-1 0 1 0 0,0 0-1 0 0,0 0 1 0 0,1-1-1 0 0,-1 1 1 0 0,0 0-1 0 0,1 0 1 0 0,-1 0 0 0 0,0 0-1 0 0,1-1 1 0 0,-1 1-1 0 0,0 0 1 0 0,1 0-1 0 0,-1 0 1 0 0,0 0-1 0 0,1 0 1 0 0,-1 0 0 0 0,0 0-1 0 0,1 0 1 0 0,-1 0-1 0 0,0 0 1 0 0,1 0-1 0 0,-1 0 1 0 0,0 0-1 0 0,1 1 1 0 0,-1-1 0 0 0,0 0-1 0 0,1 0 1 0 0,-1 0-1 0 0,0 0 1 0 0,0 0-1 0 0,1 1 1 0 0,-1-1-1 0 0,0 0 1 0 0,0 0-1 0 0,1 1 1 0 0,-1-1 0 0 0,0 0-1 0 0,0 0 1 0 0,1 1-1 0 0,-1-1 1 0 0,12 15-11 0 0,-11-14 11 0 0,74 115 412 0 0,77 163 0 0 0,-4-5-632 0 0,-144-268 85 0 0,0 0-205 0 0,0 0 0 0 0,-1 0 0 0 0,1 0-1 0 0,-1 0 1 0 0,0 0 0 0 0,-1 1 0 0 0,0-1 0 0 0,0 1 0 0 0,0-1-1 0 0,-1 1 1 0 0,0 0 0 0 0,1 13 0 0 0,-5-9-1065 0 0,-7 0-114 0 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27.979"/>
    </inkml:context>
    <inkml:brush xml:id="br0">
      <inkml:brushProperty name="width" value="0.1" units="cm"/>
      <inkml:brushProperty name="height" value="0.1" units="cm"/>
      <inkml:brushProperty name="color" value="#FFC114"/>
    </inkml:brush>
  </inkml:definitions>
  <inkml:trace contextRef="#ctx0" brushRef="#br0">23 79 6157 0 0,'-2'-2'124'0'0,"0"-1"1"0"0,-1 0 0 0 0,1 0 0 0 0,0 0-1 0 0,0 0 1 0 0,0-1 0 0 0,1 1 0 0 0,-1 0 0 0 0,1-1-1 0 0,0 1 1 0 0,0-1 0 0 0,-1-4 0 0 0,2 7-74 0 0,0 0 0 0 0,0-1 0 0 0,1 1 0 0 0,-1 0 0 0 0,0 0 0 0 0,0-1 1 0 0,0 1-1 0 0,1 0 0 0 0,-1 0 0 0 0,1 0 0 0 0,-1-1 0 0 0,1 1 0 0 0,0 0 0 0 0,-1 0 1 0 0,1 0-1 0 0,0 0 0 0 0,-1 0 0 0 0,1 0 0 0 0,0 0 0 0 0,0 0 0 0 0,0 1 1 0 0,0-1-1 0 0,0 0 0 0 0,0 1 0 0 0,0-1 0 0 0,0 0 0 0 0,1 1 0 0 0,-1-1 1 0 0,0 1-1 0 0,0-1 0 0 0,0 1 0 0 0,1 0 0 0 0,-1 0 0 0 0,0-1 0 0 0,0 1 0 0 0,1 0 1 0 0,-1 0-1 0 0,2 1 0 0 0,56-4 304 0 0,-1 3 0 0 0,61 9 0 0 0,1-1-497 0 0,-108-8 78 0 0,231 0-2760 0 0,-196-3 1849 0 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28.332"/>
    </inkml:context>
    <inkml:brush xml:id="br0">
      <inkml:brushProperty name="width" value="0.1" units="cm"/>
      <inkml:brushProperty name="height" value="0.1" units="cm"/>
      <inkml:brushProperty name="color" value="#FFC114"/>
    </inkml:brush>
  </inkml:definitions>
  <inkml:trace contextRef="#ctx0" brushRef="#br0">280 193 6785 0 0,'17'-34'10'0'0,"-12"26"93"0"0,0-1 0 0 0,0 1 1 0 0,-1-1-1 0 0,-1-1 0 0 0,1 1 1 0 0,-2 0-1 0 0,1-1 0 0 0,-1 0 1 0 0,1-15-1 0 0,-3 23-44 0 0,0 0 0 0 0,0 0-1 0 0,0 0 1 0 0,0 0 0 0 0,-1-1 0 0 0,1 1-1 0 0,-1 0 1 0 0,0 0 0 0 0,1 0 0 0 0,-1 0 0 0 0,0 0-1 0 0,0 0 1 0 0,0 1 0 0 0,0-1 0 0 0,0 0-1 0 0,-1 0 1 0 0,1 1 0 0 0,-1-1 0 0 0,1 1 0 0 0,-1-1-1 0 0,1 1 1 0 0,-1 0 0 0 0,0-1 0 0 0,0 1-1 0 0,1 0 1 0 0,-1 0 0 0 0,0 0 0 0 0,0 1-1 0 0,0-1 1 0 0,0 0 0 0 0,0 1 0 0 0,0-1 0 0 0,-1 1-1 0 0,1 0 1 0 0,0-1 0 0 0,0 1 0 0 0,0 0-1 0 0,-4 1 1 0 0,-1-1 44 0 0,0 1 0 0 0,0 0 0 0 0,0 0-1 0 0,1 0 1 0 0,-1 1 0 0 0,0 0 0 0 0,1 0 0 0 0,0 1-1 0 0,-1 0 1 0 0,-9 6 0 0 0,-2 6 58 0 0,1 0 0 0 0,0 2 0 0 0,2-1 0 0 0,0 2 0 0 0,1 0 0 0 0,0 1 0 0 0,2 0 0 0 0,0 1 0 0 0,1 0 0 0 0,1 1 0 0 0,1 0 0 0 0,1 1 0 0 0,-6 26 0 0 0,11-38-105 0 0,1 1 1 0 0,1 0-1 0 0,0 0 1 0 0,0 0-1 0 0,1 0 1 0 0,1 0 0 0 0,-1 0-1 0 0,2-1 1 0 0,0 1-1 0 0,0 0 1 0 0,1 0-1 0 0,4 10 1 0 0,-4-15-84 0 0,0 1 1 0 0,0-1 0 0 0,1 0-1 0 0,0 0 1 0 0,0 0-1 0 0,0-1 1 0 0,1 1-1 0 0,0-1 1 0 0,0 0-1 0 0,0-1 1 0 0,1 1-1 0 0,-1-1 1 0 0,1 0-1 0 0,0 0 1 0 0,0-1-1 0 0,1 0 1 0 0,-1 0 0 0 0,1 0-1 0 0,10 2 1 0 0,3 0-556 0 0,-1-1 1 0 0,1 0-1 0 0,0-2 1 0 0,0 0 0 0 0,0-2-1 0 0,0 0 1 0 0,25-4-1 0 0,-5-2-864 0 0</inkml:trace>
  <inkml:trace contextRef="#ctx0" brushRef="#br0" timeOffset="1">840 163 6001 0 0,'1'-7'178'0'0,"-1"0"0"0"0,1 0 0 0 0,-1 0 0 0 0,0 0 0 0 0,-1 1 0 0 0,1-1 0 0 0,-2 0 0 0 0,-1-6 1 0 0,3 11-91 0 0,-1 0 0 0 0,0 0 0 0 0,0 1 0 0 0,0-1 0 0 0,0 0 0 0 0,0 1 0 0 0,0-1 0 0 0,-1 1 0 0 0,1-1 0 0 0,0 1 0 0 0,-1 0 0 0 0,1-1 0 0 0,-1 1 0 0 0,0 0 0 0 0,1 0 0 0 0,-1 0 0 0 0,0 1 0 0 0,1-1 0 0 0,-1 0 0 0 0,0 0 0 0 0,0 1 0 0 0,0-1 0 0 0,0 1 0 0 0,0 0 0 0 0,0 0 0 0 0,0-1 0 0 0,1 1 0 0 0,-1 0 0 0 0,0 1 0 0 0,0-1 0 0 0,0 0 0 0 0,-3 1 0 0 0,-6 0 66 0 0,1 1 0 0 0,0 0 0 0 0,0 0 1 0 0,0 1-1 0 0,1 0 0 0 0,-1 1 0 0 0,1 0 0 0 0,0 0 1 0 0,0 1-1 0 0,0 0 0 0 0,0 1 0 0 0,1 0 1 0 0,0 0-1 0 0,0 1 0 0 0,1 0 0 0 0,0 0 0 0 0,0 1 1 0 0,-7 9-1 0 0,4-3 29 0 0,1 1-1 0 0,1-1 1 0 0,0 1 0 0 0,1 0 0 0 0,0 1-1 0 0,2 0 1 0 0,-1 0 0 0 0,2 0 0 0 0,0 1-1 0 0,-2 25 1 0 0,6-34-123 0 0,0 1 1 0 0,0-1-1 0 0,0 1 0 0 0,1-1 0 0 0,1 0 0 0 0,-1 1 1 0 0,1-1-1 0 0,1 0 0 0 0,-1 0 0 0 0,5 8 1 0 0,-4-11-55 0 0,0 1 0 0 0,1-1 0 0 0,-1 0 0 0 0,1 0 0 0 0,1 0 0 0 0,-1 0 1 0 0,1-1-1 0 0,-1 1 0 0 0,1-1 0 0 0,0 0 0 0 0,1-1 0 0 0,-1 1 1 0 0,1-1-1 0 0,9 3 0 0 0,7 3-638 0 0,1-2 0 0 0,0-1 0 0 0,1-1 0 0 0,-1-1 0 0 0,1 0 0 0 0,0-2 0 0 0,0-1 1 0 0,24-2-1 0 0,-13-1-779 0 0</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29.182"/>
    </inkml:context>
    <inkml:brush xml:id="br0">
      <inkml:brushProperty name="width" value="0.1" units="cm"/>
      <inkml:brushProperty name="height" value="0.1" units="cm"/>
      <inkml:brushProperty name="color" value="#FFC114"/>
    </inkml:brush>
  </inkml:definitions>
  <inkml:trace contextRef="#ctx0" brushRef="#br0">151 398 9773 0 0,'-8'-5'155'0'0,"1"1"0"0"0,-1-1 0 0 0,0 2-1 0 0,0-1 1 0 0,-1 1 0 0 0,1 0 0 0 0,-1 1 0 0 0,0 0 0 0 0,1 1 0 0 0,-1-1 0 0 0,0 2 0 0 0,0-1-1 0 0,0 1 1 0 0,0 1 0 0 0,-10 1 0 0 0,19-2-137 0 0,-1 0-1 0 0,1 0 1 0 0,0 0-1 0 0,0 0 1 0 0,0 0-1 0 0,0 0 1 0 0,-1 0-1 0 0,1 0 1 0 0,0 0-1 0 0,0 0 1 0 0,0 0-1 0 0,0 0 1 0 0,-1 0-1 0 0,1 0 1 0 0,0 0 0 0 0,0 0-1 0 0,0 1 1 0 0,0-1-1 0 0,0 0 1 0 0,-1 0-1 0 0,1 0 1 0 0,0 0-1 0 0,0 0 1 0 0,0 0-1 0 0,0 1 1 0 0,0-1-1 0 0,0 0 1 0 0,0 0-1 0 0,-1 0 1 0 0,1 0-1 0 0,0 0 1 0 0,0 1 0 0 0,0-1-1 0 0,0 0 1 0 0,0 0-1 0 0,0 0 1 0 0,0 0-1 0 0,0 1 1 0 0,0-1-1 0 0,0 0 1 0 0,0 0-1 0 0,0 0 1 0 0,0 1-1 0 0,0-1 1 0 0,0 0-1 0 0,0 0 1 0 0,0 0-1 0 0,0 0 1 0 0,1 1-1 0 0,-1-1 1 0 0,0 0 0 0 0,0 0-1 0 0,0 0 1 0 0,10 13 555 0 0,18 8 59 0 0,-21-18-596 0 0,0 0 0 0 0,1-1 0 0 0,-1 0 0 0 0,0 0 0 0 0,1-1 0 0 0,-1 0 0 0 0,1 0 0 0 0,11-1 0 0 0,-15 0-34 0 0,1 0 0 0 0,-1-1 0 0 0,0 1 0 0 0,0-1 0 0 0,0 0 0 0 0,0 0 0 0 0,0 0 0 0 0,0 0 0 0 0,0-1 0 0 0,0 1 0 0 0,0-1 0 0 0,-1 0 0 0 0,1-1 0 0 0,-1 1 0 0 0,1 0 0 0 0,-1-1 0 0 0,3-3 0 0 0,14-16-30 0 0,-16 18 23 0 0,0 1-1 0 0,-1-1 1 0 0,0 0 0 0 0,1 0 0 0 0,-1 0-1 0 0,0 0 1 0 0,-1-1 0 0 0,1 1 0 0 0,-1-1 0 0 0,0 0-1 0 0,0 1 1 0 0,0-1 0 0 0,-1 0 0 0 0,0 0 0 0 0,1-6-1 0 0,-1-2-5 0 0,-1-1-1 0 0,0 0 0 0 0,-1 1 0 0 0,-1-1 1 0 0,0 1-1 0 0,-1 0 0 0 0,0 0 1 0 0,-1 0-1 0 0,-1 0 0 0 0,0 0 0 0 0,-10-18 1 0 0,14 29 10 0 0,1 1 0 0 0,-1 0 0 0 0,0-1 1 0 0,0 1-1 0 0,0 0 0 0 0,0 0 0 0 0,0-1 1 0 0,0 1-1 0 0,0 0 0 0 0,-1 0 0 0 0,1 0 1 0 0,0 1-1 0 0,0-1 0 0 0,-1 0 0 0 0,1 0 1 0 0,-1 1-1 0 0,-2-2 0 0 0,3 2 0 0 0,0 0 0 0 0,-1 0 0 0 0,1 0 0 0 0,0 0 0 0 0,0 0 0 0 0,0 1 0 0 0,0-1 0 0 0,-1 0 0 0 0,1 1 1 0 0,0-1-1 0 0,0 1 0 0 0,0-1 0 0 0,0 1 0 0 0,0 0 0 0 0,0-1 0 0 0,0 1 0 0 0,0 0 0 0 0,-1 1 0 0 0,-4 5-4 0 0,0 1 0 0 0,0-1 0 0 0,1 1 1 0 0,-8 17-1 0 0,4-8 9 0 0,-6 7 105 0 0,2-1 0 0 0,1 2-1 0 0,-16 48 1 0 0,24-62-65 0 0,1 1-1 0 0,1-1 0 0 0,0 1 0 0 0,1 0 1 0 0,0-1-1 0 0,0 1 0 0 0,2 0 0 0 0,-1 0 1 0 0,1 0-1 0 0,1-1 0 0 0,5 20 0 0 0,-4-24-107 0 0,0 0-1 0 0,0 0 0 0 0,1 0 0 0 0,0 0 0 0 0,0-1 0 0 0,1 0 0 0 0,0 0 0 0 0,0 0 0 0 0,0 0 1 0 0,1-1-1 0 0,-1 0 0 0 0,1 0 0 0 0,0 0 0 0 0,1-1 0 0 0,-1 0 0 0 0,1 0 0 0 0,0-1 0 0 0,0 0 1 0 0,0 0-1 0 0,0 0 0 0 0,1-1 0 0 0,-1 0 0 0 0,1-1 0 0 0,-1 0 0 0 0,1 0 0 0 0,0 0 0 0 0,14-2 1 0 0,-1-1-475 0 0,-1-1 0 0 0,1-1 0 0 0,-1-1 0 0 0,1 0 0 0 0,-2-2 1 0 0,1 0-1 0 0,18-11 0 0 0,-21 9 475 0 0,0-1 0 0 0,-1 0 0 0 0,0-2 0 0 0,-1 1 0 0 0,-1-2 0 0 0,0 0 0 0 0,0-1 0 0 0,-2 0 0 0 0,1-1 0 0 0,-2 0 0 0 0,0-1 0 0 0,16-30 0 0 0,41-109 1059 0 0,-57 124-400 0 0,-1 0-1 0 0,-1-1 1 0 0,5-36 0 0 0,-14 67-561 0 0,1 0 0 0 0,-1-1 0 0 0,0 1 1 0 0,0 0-1 0 0,0 0 0 0 0,0 0 0 0 0,0 0 0 0 0,0 0 1 0 0,0 0-1 0 0,0 0 0 0 0,0 0 0 0 0,0 0 0 0 0,-1-1 1 0 0,1 1-1 0 0,0 0 0 0 0,-1 0 0 0 0,1 0 0 0 0,-1 0 1 0 0,1 0-1 0 0,-1 0 0 0 0,0 1 0 0 0,1-1 0 0 0,-1 0 1 0 0,0 0-1 0 0,1 0 0 0 0,-1 0 0 0 0,-1 0 0 0 0,0 0-8 0 0,1 1-1 0 0,-1-1 1 0 0,0 1-1 0 0,0 0 0 0 0,0 0 1 0 0,1-1-1 0 0,-1 1 0 0 0,0 0 1 0 0,0 0-1 0 0,0 1 0 0 0,1-1 1 0 0,-1 0-1 0 0,0 1 0 0 0,-3 0 1 0 0,-3 2 17 0 0,0 0 0 0 0,0 1 0 0 0,0 0 0 0 0,0 0 0 0 0,-13 10 0 0 0,17-9-13 0 0,0-1 0 0 0,0 0 1 0 0,0 1-1 0 0,1 0 0 0 0,-1 0 0 0 0,1 0 1 0 0,1 0-1 0 0,-1 1 0 0 0,1-1 0 0 0,-1 1 1 0 0,2-1-1 0 0,-1 1 0 0 0,1 0 0 0 0,-1 0 1 0 0,2-1-1 0 0,-1 1 0 0 0,1 0 0 0 0,-1 0 1 0 0,2 0-1 0 0,-1 0 0 0 0,1 0 0 0 0,0 0 1 0 0,1 6-1 0 0,1-1-8 0 0,0 1 0 0 0,0-1 0 0 0,2 0 0 0 0,-1 0 0 0 0,1 0 0 0 0,0-1 0 0 0,1 0 0 0 0,1 0 0 0 0,-1 0 0 0 0,16 16 0 0 0,21 14-20 0 0,-23-21 10 0 0,0 0 0 0 0,21 27 0 0 0,-40-44-13 0 0,1-1 0 0 0,-1 1 0 0 0,0-1 1 0 0,0 1-1 0 0,-1-1 0 0 0,1 1 0 0 0,0 0 0 0 0,0-1 0 0 0,-1 1 0 0 0,1 0 0 0 0,-1-1 1 0 0,0 1-1 0 0,1 0 0 0 0,-1 0 0 0 0,0 0 0 0 0,0-1 0 0 0,0 1 0 0 0,0 0 0 0 0,0 0 1 0 0,-1 0-1 0 0,0 2 0 0 0,0-1 0 0 0,0-1 0 0 0,-1 1 1 0 0,1-1-1 0 0,-1 1 0 0 0,1-1 0 0 0,-1 0 1 0 0,0 0-1 0 0,0 0 0 0 0,0 0 1 0 0,-1 0-1 0 0,1 0 0 0 0,-3 2 0 0 0,-6 2 2 0 0,0 0 1 0 0,-1-1-1 0 0,1 0 0 0 0,-24 7 0 0 0,10-6-4 0 0,1-1 1 0 0,-1 0 0 0 0,-46 0-1 0 0,75-5 3 0 0,1-2 0 0 0,-1 1-1 0 0,1 0 1 0 0,-1-1-1 0 0,0 0 1 0 0,6-4 0 0 0,3 0-31 0 0,54-23-219 0 0,138-71-592 0 0,144-125 508 0 0,-293 181 340 0 0,-51 39-6 0 0,0 0 0 0 0,0 0 0 0 0,-1 0 0 0 0,1-1 0 0 0,-1 0 0 0 0,0 1 0 0 0,-1-2 0 0 0,3-5 1 0 0,-5 10-2 0 0,-1 1 0 0 0,0-1 1 0 0,1 1-1 0 0,-1-1 0 0 0,0 1 1 0 0,0 0-1 0 0,0-1 0 0 0,0 1 1 0 0,0-1-1 0 0,-1 1 0 0 0,1-1 1 0 0,0 1-1 0 0,-1 0 0 0 0,1-1 1 0 0,-1 1-1 0 0,1-1 0 0 0,-1 1 1 0 0,0 0-1 0 0,1 0 0 0 0,-1-1 1 0 0,0 1-1 0 0,0 0 0 0 0,0 0 1 0 0,0 0-1 0 0,0 0 0 0 0,0 0 1 0 0,0 0-1 0 0,0 0 0 0 0,-1 1 1 0 0,1-1-1 0 0,0 0 0 0 0,-1 0 1 0 0,1 1-1 0 0,-2-1 0 0 0,-5-3-1 0 0,0 1 0 0 0,0 0 0 0 0,0 0 0 0 0,-11-1 0 0 0,-1 0 7 0 0,1 1 1 0 0,-1 1-1 0 0,-27 1 0 0 0,39 1-6 0 0,-1 0-1 0 0,0 1 1 0 0,0 1 0 0 0,0-1 0 0 0,0 1-1 0 0,1 1 1 0 0,-1 0 0 0 0,1 0-1 0 0,-15 8 1 0 0,21-10 1 0 0,-1 1-1 0 0,1 0 1 0 0,0-1-1 0 0,0 1 0 0 0,0 0 1 0 0,-1 0-1 0 0,2 1 1 0 0,-1-1-1 0 0,0 0 1 0 0,0 0-1 0 0,1 1 1 0 0,-1-1-1 0 0,1 1 0 0 0,0 0 1 0 0,0-1-1 0 0,0 1 1 0 0,-1 4-1 0 0,1-3 2 0 0,1 1 0 0 0,0-1 0 0 0,0 0 0 0 0,0 1 0 0 0,0-1 1 0 0,1 0-1 0 0,0 1 0 0 0,0-1 0 0 0,0 0 0 0 0,3 7 0 0 0,4 6 21 0 0,1-1 0 0 0,0 0-1 0 0,1 0 1 0 0,16 19 0 0 0,-20-28-3 0 0,69 84 466 0 0,-41-52-81 0 0,44 65 1 0 0,-77-102-402 0 0,0-1 0 0 0,0 1 1 0 0,0-1-1 0 0,0 1 0 0 0,0 0 1 0 0,0-1-1 0 0,-1 1 0 0 0,1 0 1 0 0,0 0-1 0 0,-1 0 0 0 0,1-1 1 0 0,-1 1-1 0 0,0 0 1 0 0,0 0-1 0 0,0 0 0 0 0,0 0 1 0 0,0 0-1 0 0,0 0 0 0 0,0 0 1 0 0,0 0-1 0 0,-1-1 0 0 0,1 1 1 0 0,-1 0-1 0 0,0 0 0 0 0,1 0 1 0 0,-1-1-1 0 0,0 1 0 0 0,0 0 1 0 0,0-1-1 0 0,0 1 0 0 0,0 0 1 0 0,0-1-1 0 0,-1 0 0 0 0,1 1 1 0 0,-1-1-1 0 0,1 0 1 0 0,-1 0-1 0 0,1 1 0 0 0,-1-1 1 0 0,1 0-1 0 0,-1-1 0 0 0,0 1 1 0 0,-2 1-1 0 0,-7 2-89 0 0,0 0 0 0 0,0 0 0 0 0,0-1 0 0 0,-1-1 1 0 0,-21 2-1 0 0,-154 5-2851 0 0,132-9 1740 0 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29.665"/>
    </inkml:context>
    <inkml:brush xml:id="br0">
      <inkml:brushProperty name="width" value="0.1" units="cm"/>
      <inkml:brushProperty name="height" value="0.1" units="cm"/>
      <inkml:brushProperty name="color" value="#FFC114"/>
    </inkml:brush>
  </inkml:definitions>
  <inkml:trace contextRef="#ctx0" brushRef="#br0">15 31 8693 0 0,'-13'-14'385'0'0,"13"13"-338"0"0,-1 1-1 0 0,1-1 0 0 0,0 1 1 0 0,0-1-1 0 0,0 1 1 0 0,0-1-1 0 0,-1 0 0 0 0,1 1 1 0 0,0-1-1 0 0,0 1 1 0 0,0-1-1 0 0,0 0 0 0 0,0 1 1 0 0,0-1-1 0 0,0 1 1 0 0,1-1-1 0 0,-1 1 1 0 0,0-1-1 0 0,0 0 0 0 0,0 1 1 0 0,1-1-1 0 0,-1 1 1 0 0,0-1-1 0 0,0 1 0 0 0,1-1 1 0 0,-1 1-1 0 0,1-1 1 0 0,10 31 3537 0 0,35 298-1304 0 0,-13-82-2212 0 0,10-50-2712 0 0,-37-173 1714 0 0,14 28-3115 0 0,-16-41 2567 0 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30.053"/>
    </inkml:context>
    <inkml:brush xml:id="br0">
      <inkml:brushProperty name="width" value="0.1" units="cm"/>
      <inkml:brushProperty name="height" value="0.1" units="cm"/>
      <inkml:brushProperty name="color" value="#FFC114"/>
    </inkml:brush>
  </inkml:definitions>
  <inkml:trace contextRef="#ctx0" brushRef="#br0">228 290 9669 0 0,'-12'-24'-90'0'0,"-1"-3"162"0"0,-2 0 0 0 0,0 1 0 0 0,-1 1 0 0 0,-2 1 0 0 0,-21-24 0 0 0,23 32 397 0 0,-26-18 1 0 0,2 3 938 0 0,40 30-1395 0 0,0 1-1 0 0,0 0 0 0 0,0 0 0 0 0,0 0 0 0 0,0 0 0 0 0,-1 0 0 0 0,1 0 0 0 0,0 0 0 0 0,0 0 0 0 0,0 0 0 0 0,0 0 1 0 0,0 0-1 0 0,0 0 0 0 0,0 0 0 0 0,0-1 0 0 0,0 1 0 0 0,0 0 0 0 0,0 0 0 0 0,0 0 0 0 0,0 0 0 0 0,0 0 0 0 0,0 0 1 0 0,0 0-1 0 0,0 0 0 0 0,0-1 0 0 0,0 1 0 0 0,0 0 0 0 0,0 0 0 0 0,0 0 0 0 0,0 0 0 0 0,0 0 0 0 0,0 0 0 0 0,0 0 1 0 0,0 0-1 0 0,0-1 0 0 0,0 1 0 0 0,0 0 0 0 0,0 0 0 0 0,0 0 0 0 0,0 0 0 0 0,0 0 0 0 0,0 0 0 0 0,0 0 0 0 0,0 0 0 0 0,0 0 1 0 0,1 0-1 0 0,-1 0 0 0 0,0-1 0 0 0,0 1 0 0 0,0 0 0 0 0,0 0 0 0 0,0 0 0 0 0,0 0 0 0 0,0 0 0 0 0,0 0 0 0 0,0 0 1 0 0,1 0-1 0 0,-1 0 0 0 0,11-2 202 0 0,18 1-260 0 0,-26 1 103 0 0,31 1-66 0 0,0 0 1 0 0,-1 3-1 0 0,1 0 0 0 0,-1 3 0 0 0,0 0 1 0 0,-1 2-1 0 0,0 2 0 0 0,0 1 0 0 0,-1 1 0 0 0,-1 1 1 0 0,45 29-1 0 0,-64-35-1 0 0,0 0 1 0 0,-1 1 0 0 0,0 1-1 0 0,13 14 1 0 0,-20-21 6 0 0,0 1 1 0 0,-1 0-1 0 0,1 0 1 0 0,-1 0-1 0 0,0 0 1 0 0,1 0-1 0 0,-2 1 1 0 0,1-1-1 0 0,0 1 1 0 0,-1-1-1 0 0,0 1 1 0 0,0-1-1 0 0,-1 1 1 0 0,1 0 0 0 0,-1-1-1 0 0,0 6 1 0 0,-1-6 3 0 0,0 0 1 0 0,0-1-1 0 0,-1 1 1 0 0,1 0-1 0 0,-1-1 1 0 0,0 0-1 0 0,0 1 1 0 0,0-1-1 0 0,-1 0 1 0 0,1 0-1 0 0,-1 0 1 0 0,0 0-1 0 0,0-1 1 0 0,1 1-1 0 0,-2-1 1 0 0,1 0 0 0 0,-4 3-1 0 0,-6 3 13 0 0,0-1 0 0 0,-1 0 0 0 0,-15 5 1 0 0,-14 1 0 0 0,-2-1 0 0 0,-58 8 0 0 0,41-9-544 0 0,44-8-680 0 0,26-5-1001 0 0,45-7-663 0 0,-27 4 1935 0 0</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30.389"/>
    </inkml:context>
    <inkml:brush xml:id="br0">
      <inkml:brushProperty name="width" value="0.1" units="cm"/>
      <inkml:brushProperty name="height" value="0.1" units="cm"/>
      <inkml:brushProperty name="color" value="#FFC114"/>
    </inkml:brush>
  </inkml:definitions>
  <inkml:trace contextRef="#ctx0" brushRef="#br0">123 142 6597 0 0,'5'-3'24'0'0,"48"-27"319"0"0,-49 28-242 0 0,-1-1 0 0 0,0 1 0 0 0,1-1 0 0 0,-1 0 0 0 0,0 0 0 0 0,0 0 0 0 0,-1 0 0 0 0,1-1 0 0 0,-1 1-1 0 0,1-1 1 0 0,2-7 0 0 0,-5 10-36 0 0,1 0 0 0 0,-1-1 0 0 0,0 1 0 0 0,0 0 0 0 0,0 0 0 0 0,0-1 0 0 0,0 1 0 0 0,0 0 0 0 0,0-1 0 0 0,-1 1 0 0 0,1 0 0 0 0,0 0 0 0 0,-1-1 0 0 0,1 1 0 0 0,-1 0 0 0 0,1 0 0 0 0,-1 0 0 0 0,0 0 0 0 0,1-1 0 0 0,-1 1 0 0 0,0 0 0 0 0,0 0 0 0 0,0 0 0 0 0,0 1 0 0 0,0-1 0 0 0,0 0 0 0 0,0 0 0 0 0,0 0 0 0 0,0 1 0 0 0,0-1 0 0 0,-2 0 0 0 0,-5-3 235 0 0,1 0 0 0 0,-1 1 0 0 0,-13-4-1 0 0,18 6-223 0 0,-5-1 34 0 0,1-1-1 0 0,-1 2 1 0 0,0-1 0 0 0,0 1 0 0 0,-1 0-1 0 0,1 1 1 0 0,0 0 0 0 0,0 0 0 0 0,-11 2-1 0 0,16-1-98 0 0,0 0 0 0 0,0-1 1 0 0,1 1-1 0 0,-1 1 0 0 0,0-1 0 0 0,0 0 0 0 0,0 1 0 0 0,1-1 0 0 0,-1 1 0 0 0,0 0 0 0 0,1 0 0 0 0,0 0 0 0 0,-1 0 0 0 0,1 0 0 0 0,0 0 0 0 0,0 1 0 0 0,0-1 0 0 0,1 1 0 0 0,-1-1 0 0 0,0 1 0 0 0,1 0 0 0 0,0 0 0 0 0,0 0 0 0 0,0-1 0 0 0,0 1 0 0 0,0 0 0 0 0,0 4 0 0 0,-1 4-10 0 0,1 0 1 0 0,0 0 0 0 0,0 0-1 0 0,1 0 1 0 0,1 0-1 0 0,0 0 1 0 0,0-1 0 0 0,1 1-1 0 0,0 0 1 0 0,1 0-1 0 0,1-1 1 0 0,-1 0 0 0 0,2 0-1 0 0,-1 0 1 0 0,1 0-1 0 0,1 0 1 0 0,0-1 0 0 0,0 0-1 0 0,1 0 1 0 0,0-1-1 0 0,0 0 1 0 0,1 0 0 0 0,0-1-1 0 0,1 0 1 0 0,0 0-1 0 0,0-1 1 0 0,0 0 0 0 0,0 0-1 0 0,1-1 1 0 0,0-1-1 0 0,0 0 1 0 0,15 5 0 0 0,-23-9-7 0 0,0 1 1 0 0,0-1-1 0 0,0 0 1 0 0,-1 1 0 0 0,1-1-1 0 0,0 0 1 0 0,0 0 0 0 0,0 0-1 0 0,0 0 1 0 0,0 0 0 0 0,0-1-1 0 0,-1 1 1 0 0,1-1-1 0 0,0 1 1 0 0,0-1 0 0 0,-1 1-1 0 0,1-1 1 0 0,0 0 0 0 0,-1 0-1 0 0,1 0 1 0 0,0 0 0 0 0,1-2-1 0 0,-1 0-31 0 0,0 1 0 0 0,0-1 0 0 0,0 0-1 0 0,-1 1 1 0 0,1-1 0 0 0,-1 0 0 0 0,0 0-1 0 0,0 0 1 0 0,0 0 0 0 0,0 0 0 0 0,0 0 0 0 0,0-4-1 0 0,0-8-102 0 0,-1 1-1 0 0,0 0 1 0 0,0 0-1 0 0,-6-28 1 0 0,-2 9 118 0 0,-2-1 0 0 0,0 1 1 0 0,-19-37-1 0 0,25 64-365 0 0,3 10-985 0 0,8 14-713 0 0,-2-13 1797 0 0,0 0 0 0 0,0-1 0 0 0,0 0 1 0 0,0 0-1 0 0,1-1 0 0 0,0 0 0 0 0,6 3 0 0 0,11 5-414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9:03.464"/>
    </inkml:context>
    <inkml:brush xml:id="br0">
      <inkml:brushProperty name="width" value="0.1" units="cm"/>
      <inkml:brushProperty name="height" value="0.1" units="cm"/>
      <inkml:brushProperty name="color" value="#E71224"/>
    </inkml:brush>
  </inkml:definitions>
  <inkml:trace contextRef="#ctx0" brushRef="#br0">567 133 6281 0 0,'15'-30'260'0'0,"-4"7"222"0"0,-9 19-234 0 0,0-1-1 0 0,-1 0 0 0 0,1 0 1 0 0,-1 0-1 0 0,0 0 0 0 0,0 0 1 0 0,-1-10-1 0 0,0 13-218 0 0,0 1 0 0 0,0 0 0 0 0,0-1 0 0 0,0 1 0 0 0,-1 0-1 0 0,1 0 1 0 0,-1-1 0 0 0,1 1 0 0 0,-1 0 0 0 0,1 0 0 0 0,-1 0 0 0 0,0-1 0 0 0,1 1 0 0 0,-1 0 0 0 0,0 0 0 0 0,0 0 0 0 0,0 0-1 0 0,0 0 1 0 0,0 1 0 0 0,0-1 0 0 0,0 0 0 0 0,0 0 0 0 0,0 1 0 0 0,-1-1 0 0 0,1 0 0 0 0,0 1 0 0 0,0-1 0 0 0,0 1 0 0 0,-1 0-1 0 0,1-1 1 0 0,0 1 0 0 0,-1 0 0 0 0,1 0 0 0 0,0 0 0 0 0,-2 0 0 0 0,-13 0-21 0 0,1 0 0 0 0,-1 1 0 0 0,0 1 1 0 0,1 1-1 0 0,-18 4 0 0 0,-77 29 39 0 0,81-25-38 0 0,-2 0 33 0 0,-214 82 318 0 0,240-91-294 0 0,1 0 0 0 0,-1 0 1 0 0,1 1-1 0 0,0-1 0 0 0,0 1 1 0 0,0 0-1 0 0,-5 4 1 0 0,9-6-38 0 0,-1 0 1 0 0,1 0 0 0 0,-1-1 0 0 0,1 1 0 0 0,-1 0 0 0 0,1 0 0 0 0,0-1 0 0 0,-1 1 0 0 0,1 0 0 0 0,0 0 0 0 0,-1 0 0 0 0,1-1 0 0 0,0 1 0 0 0,0 0 0 0 0,0 0 0 0 0,0 0 0 0 0,0 0 0 0 0,0 1 0 0 0,1-1 17 0 0,-1 1 0 0 0,1 0 0 0 0,-1-1 0 0 0,1 0 1 0 0,0 1-1 0 0,0-1 0 0 0,0 1 0 0 0,0-1 0 0 0,0 0 1 0 0,0 0-1 0 0,0 1 0 0 0,0-1 0 0 0,2 1 0 0 0,9 7 170 0 0,0-1-1 0 0,1-1 0 0 0,0 0 0 0 0,1-1 0 0 0,21 8 0 0 0,-8-3-58 0 0,125 42 185 0 0,-14-5-312 0 0,-103-34-738 0 0,0 1-1 0 0,61 37 1 0 0,-64-29-697 0 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30.716"/>
    </inkml:context>
    <inkml:brush xml:id="br0">
      <inkml:brushProperty name="width" value="0.1" units="cm"/>
      <inkml:brushProperty name="height" value="0.1" units="cm"/>
      <inkml:brushProperty name="color" value="#FFC114"/>
    </inkml:brush>
  </inkml:definitions>
  <inkml:trace contextRef="#ctx0" brushRef="#br0">58 335 6533 0 0,'-7'-9'278'0'0,"0"1"0"0"0,0-1 1 0 0,1 0-1 0 0,1-1 0 0 0,-1 1 1 0 0,1-1-1 0 0,1 0 0 0 0,0-1 1 0 0,-2-10-1 0 0,6 17 401 0 0,5 13-390 0 0,6 14-83 0 0,19 138 780 0 0,-24-116-1359 0 0,3 1 1 0 0,1-1-1 0 0,16 43 1 0 0,-11-61-1251 0 0,-9-20 557 0 0</inkml:trace>
  <inkml:trace contextRef="#ctx0" brushRef="#br0" timeOffset="1">77 27 6657 0 0,'-7'-10'332'0'0,"1"4"-252"0"0,2-4 60 0 0,-2 11-72 0 0,-1 4 12 0 0,5 6-28 0 0,-4 0 8 0 0,1 4-340 0 0,3 0 224 0 0,4 1-112 0 0,3 5 152 0 0,1-6-356 0 0,5 5-16 0 0,1-5-128 0 0,3 3-109 0 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31.059"/>
    </inkml:context>
    <inkml:brush xml:id="br0">
      <inkml:brushProperty name="width" value="0.1" units="cm"/>
      <inkml:brushProperty name="height" value="0.1" units="cm"/>
      <inkml:brushProperty name="color" value="#FFC114"/>
    </inkml:brush>
  </inkml:definitions>
  <inkml:trace contextRef="#ctx0" brushRef="#br0">6 142 6437 0 0,'0'-2'346'0'0,"-5"-22"1170"0"0,5 24-1499 0 0,0-1 0 0 0,0 0-1 0 0,0 1 1 0 0,0-1-1 0 0,0 0 1 0 0,0 1 0 0 0,0-1-1 0 0,0 1 1 0 0,0-1 0 0 0,1 0-1 0 0,-1 1 1 0 0,0-1-1 0 0,0 1 1 0 0,0-1 0 0 0,1 0-1 0 0,-1 1 1 0 0,0-1-1 0 0,1 1 1 0 0,-1-1 0 0 0,1 1-1 0 0,-1-1 1 0 0,0 1 0 0 0,1-1-1 0 0,-1 1 1 0 0,1 0-1 0 0,-1-1 1 0 0,1 1 0 0 0,-1 0-1 0 0,1-1 1 0 0,0 1-1 0 0,-1 0 1 0 0,1 0 0 0 0,-1-1-1 0 0,1 1 1 0 0,0 0 0 0 0,0 0-1 0 0,9-1 30 0 0,-1 1-1 0 0,0 0 0 0 0,0 0 1 0 0,0 1-1 0 0,0 0 1 0 0,0 1-1 0 0,0-1 1 0 0,0 2-1 0 0,-1 0 1 0 0,1 0-1 0 0,-1 0 0 0 0,1 1 1 0 0,-1 0-1 0 0,0 1 1 0 0,-1 0-1 0 0,1 0 1 0 0,-1 0-1 0 0,0 1 1 0 0,0 1-1 0 0,-1-1 0 0 0,0 1 1 0 0,0 0-1 0 0,0 0 1 0 0,6 12-1 0 0,-5-7 0 0 0,0 0-1 0 0,-1 0 1 0 0,-1 1-1 0 0,5 17 0 0 0,-8-27 10 0 0,-1 1-1 0 0,0-1 1 0 0,-1 1-1 0 0,1-1 0 0 0,-1 1 1 0 0,1-1-1 0 0,-1 1 1 0 0,0-1-1 0 0,-1 1 0 0 0,1-1 1 0 0,0 1-1 0 0,-1-1 0 0 0,0 1 1 0 0,0-1-1 0 0,0 1 1 0 0,0-1-1 0 0,-1 0 0 0 0,1 1 1 0 0,-1-1-1 0 0,0 0 1 0 0,0 0-1 0 0,-3 3 0 0 0,-1-8 20 0 0,1 0-68 0 0,0 0 0 0 0,0-1 0 0 0,0 0 0 0 0,0 0 0 0 0,0-1 0 0 0,1 1 0 0 0,0-1 0 0 0,-1 0-1 0 0,1 0 1 0 0,1 0 0 0 0,-1-1 0 0 0,1 1 0 0 0,-1-1 0 0 0,-3-9 0 0 0,5 11-4 0 0,1 1 0 0 0,1 0 0 0 0,-1 0 0 0 0,0-1 1 0 0,1 1-1 0 0,-1-1 0 0 0,1 1 0 0 0,-1 0 0 0 0,1-1 0 0 0,0 1 0 0 0,0-1 0 0 0,1 1 0 0 0,-1-1 0 0 0,0 1 0 0 0,1 0 1 0 0,-1-1-1 0 0,1 1 0 0 0,0-1 0 0 0,0 1 0 0 0,0 0 0 0 0,1-3 0 0 0,2-4-4 0 0,6-20 5 0 0,2 1 0 0 0,15-28 0 0 0,-20 43 4 0 0,0 1-1 0 0,1 0 0 0 0,1 0 0 0 0,0 1 1 0 0,1 0-1 0 0,16-14 0 0 0,-24 22 0 0 0,1 1-1 0 0,0 0 1 0 0,1 0-1 0 0,-1 0 1 0 0,0 0-1 0 0,1 0 1 0 0,-1 1 0 0 0,1-1-1 0 0,-1 1 1 0 0,1 0-1 0 0,0 0 1 0 0,-1 1-1 0 0,1-1 1 0 0,0 1 0 0 0,0-1-1 0 0,-1 1 1 0 0,1 0-1 0 0,0 1 1 0 0,0-1-1 0 0,-1 1 1 0 0,1-1 0 0 0,0 1-1 0 0,5 2 1 0 0,-5-1 31 0 0,1 1 0 0 0,-1-1 1 0 0,0 1-1 0 0,0 0 0 0 0,0 0 1 0 0,0 0-1 0 0,-1 0 0 0 0,1 0 1 0 0,-1 1-1 0 0,0 0 0 0 0,0 0 1 0 0,0 0-1 0 0,-1 0 0 0 0,1 0 1 0 0,-1 0-1 0 0,0 1 0 0 0,3 7 0 0 0,5 25 305 0 0,-2 1-1 0 0,6 64 1 0 0,-8-50-223 0 0,-6-38-36 0 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31.415"/>
    </inkml:context>
    <inkml:brush xml:id="br0">
      <inkml:brushProperty name="width" value="0.1" units="cm"/>
      <inkml:brushProperty name="height" value="0.1" units="cm"/>
      <inkml:brushProperty name="color" value="#FFC114"/>
    </inkml:brush>
  </inkml:definitions>
  <inkml:trace contextRef="#ctx0" brushRef="#br0">68 72 5633 0 0,'25'-72'6333'0'0,"-16"118"-5864"0"0,28 142-44 0 0,-30-153-180 0 0,13 37-1 0 0,-13-48-115 0 0,28 82-708 0 0,58 118-1 0 0,-92-222 436 0 0,1 2-192 0 0,0 0 0 0 0,-1 0 0 0 0,1 0 0 0 0,-1 0 0 0 0,0 0 0 0 0,0 0 0 0 0,0 0-1 0 0,0 0 1 0 0,0 7 0 0 0,-2-10 279 0 0,1-1 0 0 0,0 1-1 0 0,0-1 1 0 0,-1 0 0 0 0,1 1-1 0 0,0-1 1 0 0,-1 0 0 0 0,1 1-1 0 0,-1-1 1 0 0,1 0 0 0 0,0 0-1 0 0,-1 1 1 0 0,1-1 0 0 0,-1 0-1 0 0,1 0 1 0 0,-1 0 0 0 0,1 1 0 0 0,0-1-1 0 0,-1 0 1 0 0,1 0 0 0 0,-1 0-1 0 0,1 0 1 0 0,-1 0 0 0 0,1 0-1 0 0,-1 0 1 0 0,1 0 0 0 0,-1 0-1 0 0,1 0 1 0 0,-1 0 0 0 0,1 0-1 0 0,-1-1 1 0 0,1 1 0 0 0,-1 0 0 0 0,1 0-1 0 0,0 0 1 0 0,-1-1 0 0 0,1 1-1 0 0,-1 0 1 0 0,1-1 0 0 0,0 1-1 0 0,-1-1 1 0 0,-19-11-1292 0 0,-11-14 1089 0 0,2-1 0 0 0,1-2 0 0 0,0 0-1 0 0,-31-47 1 0 0,45 55 805 0 0,0-1 0 0 0,2 0 0 0 0,0-1 0 0 0,2 0-1 0 0,0-1 1 0 0,2 0 0 0 0,0 0 0 0 0,-3-27 0 0 0,10 47-418 0 0,0 0 0 0 0,1 0 0 0 0,-1 0 0 0 0,1 0 0 0 0,0 0 0 0 0,0 0 0 0 0,0 0 1 0 0,1 0-1 0 0,1-5 0 0 0,-1 8-70 0 0,-1-1 0 0 0,1 1 0 0 0,0-1 0 0 0,0 1 1 0 0,0 0-1 0 0,0-1 0 0 0,0 1 0 0 0,0 0 0 0 0,1 0 1 0 0,-1 0-1 0 0,0 0 0 0 0,1 0 0 0 0,-1 0 0 0 0,1 0 0 0 0,-1 0 1 0 0,1 1-1 0 0,-1-1 0 0 0,1 0 0 0 0,-1 1 0 0 0,1-1 0 0 0,0 1 1 0 0,-1 0-1 0 0,1 0 0 0 0,-1 0 0 0 0,3-1 0 0 0,25 1 299 0 0,-1 0 0 0 0,0 1 0 0 0,0 2-1 0 0,37 8 1 0 0,27 3-232 0 0,-66-12-257 0 0,80 5-1909 0 0,-77-8 917 0 0</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31.772"/>
    </inkml:context>
    <inkml:brush xml:id="br0">
      <inkml:brushProperty name="width" value="0.1" units="cm"/>
      <inkml:brushProperty name="height" value="0.1" units="cm"/>
      <inkml:brushProperty name="color" value="#FFC114"/>
    </inkml:brush>
  </inkml:definitions>
  <inkml:trace contextRef="#ctx0" brushRef="#br0">211 1767 6033 0 0,'92'-152'850'0'0,"-27"41"-586"0"0,-5-3 0 0 0,54-146 0 0 0,-74 156 480 0 0,51-212 1 0 0,-73 228 30 0 0,-4-1 0 0 0,4-170 0 0 0,-18 238-619 0 0,-1 1-1 0 0,-1-1 1 0 0,-1 1 0 0 0,0 0-1 0 0,-11-34 1 0 0,12 48-129 0 0,0-1 0 0 0,-1 1 0 0 0,0 0 0 0 0,0-1 0 0 0,-1 1 0 0 0,1 1 0 0 0,-1-1 1 0 0,-1 0-1 0 0,1 1 0 0 0,-1 0 0 0 0,0 0 0 0 0,0 0 0 0 0,0 1 0 0 0,-1-1 0 0 0,1 1 0 0 0,-1 1 0 0 0,0-1 0 0 0,0 1 0 0 0,-1 0 0 0 0,-6-2 0 0 0,0 1-19 0 0,-1 2 0 0 0,1-1 1 0 0,-1 2-1 0 0,0 0 0 0 0,1 0 0 0 0,-1 2 0 0 0,0-1 0 0 0,1 2 0 0 0,-1 0 0 0 0,1 0 0 0 0,-1 1 1 0 0,-15 7-1 0 0,11-4 30 0 0,1 1 0 0 0,0 1 0 0 0,0 1 0 0 0,1 1 0 0 0,0 0 0 0 0,1 1 0 0 0,0 0 0 0 0,-19 19 0 0 0,14-8 42 0 0,0 2 1 0 0,2 0 0 0 0,0 1 0 0 0,2 1 0 0 0,0 0-1 0 0,2 2 1 0 0,1-1 0 0 0,-10 34 0 0 0,4 0 162 0 0,2 2 0 0 0,-15 114 0 0 0,23-81 80 0 0,4 0-1 0 0,4 0 1 0 0,5 0-1 0 0,17 107 1 0 0,92 378 922 0 0,-34-212-940 0 0,-76-352-298 0 0,55 330 108 0 0,-49-266-116 0 0,-3 1 1 0 0,-6 103-1 0 0,-2-158-90 0 0,0-1 0 0 0,-2 1 1 0 0,-2 0-1 0 0,-11 37 1 0 0,14-56-26 0 0,0 0 0 0 0,0 0 0 0 0,-1 0 0 0 0,0 0 0 0 0,-1 0 0 0 0,1-1 0 0 0,-1 0 0 0 0,-1 0 0 0 0,1 0 0 0 0,-1-1 0 0 0,-1 1 0 0 0,1-1 0 0 0,-1-1 0 0 0,0 1 0 0 0,0-1 0 0 0,0-1 0 0 0,-12 7 0 0 0,17-11 48 0 0,1 1-1 0 0,-1-1 0 0 0,1 1 1 0 0,-1-1-1 0 0,1 1 0 0 0,-1-1 0 0 0,0 0 1 0 0,1 0-1 0 0,-1 0 0 0 0,1 0 1 0 0,-1 0-1 0 0,0 0 0 0 0,1 0 0 0 0,-1 0 1 0 0,1-1-1 0 0,-1 1 0 0 0,1-1 1 0 0,-1 1-1 0 0,1-1 0 0 0,-1 0 0 0 0,1 1 1 0 0,-3-2-1 0 0,2-1-94 0 0,-1 1 0 0 0,1 0 1 0 0,0-1-1 0 0,0 1 0 0 0,0-1 0 0 0,0 1 1 0 0,1-1-1 0 0,-1 0 0 0 0,1 0 0 0 0,-3-5 1 0 0,1-3-316 0 0,-1-1 1 0 0,2 1 0 0 0,0-1 0 0 0,0 0 0 0 0,0-14 0 0 0,0-17-710 0 0,-5-5-73 0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32.435"/>
    </inkml:context>
    <inkml:brush xml:id="br0">
      <inkml:brushProperty name="width" value="0.1" units="cm"/>
      <inkml:brushProperty name="height" value="0.1" units="cm"/>
      <inkml:brushProperty name="color" value="#FFC114"/>
    </inkml:brush>
  </inkml:definitions>
  <inkml:trace contextRef="#ctx0" brushRef="#br0">25 412 9297 0 0,'-23'-88'-31'0'0,"23"85"53"0"0,-1 1 1 0 0,1 0 0 0 0,0-1 0 0 0,0 1 0 0 0,0 0-1 0 0,0-1 1 0 0,0 1 0 0 0,1 0 0 0 0,-1-1 0 0 0,1 1-1 0 0,-1 0 1 0 0,1-1 0 0 0,0 1 0 0 0,0 0 0 0 0,0 0-1 0 0,0 0 1 0 0,0 0 0 0 0,1 0 0 0 0,-1 0 0 0 0,0 0-1 0 0,1 0 1 0 0,0 1 0 0 0,-1-1 0 0 0,1 0 0 0 0,0 1-1 0 0,0-1 1 0 0,3-1 0 0 0,6-4 72 0 0,1 1 0 0 0,0-1 0 0 0,21-6 0 0 0,-20 7-109 0 0,15-4 35 0 0,1 1 0 0 0,-1 2 1 0 0,1 0-1 0 0,56-4 0 0 0,121 6-18 0 0,-153 5-5 0 0,-52 0 40 0 0,0 1-1 0 0,0-1 1 0 0,0 0-1 0 0,-1 0 1 0 0,1 0 0 0 0,0 0-1 0 0,0 0 1 0 0,0 0-1 0 0,0 0 1 0 0,-1 0 0 0 0,1-1-1 0 0,0 1 1 0 0,0 0-1 0 0,0 0 1 0 0,-1-1-1 0 0,1 1 1 0 0,0 0 0 0 0,0-1-1 0 0,0 0 1 0 0,-12-6 501 0 0,-29-4-24 0 0,35 11-453 0 0,0 1 0 0 0,0 0-1 0 0,0 0 1 0 0,1 0 0 0 0,-1 0 0 0 0,0 1-1 0 0,1 0 1 0 0,-1 0 0 0 0,1 0 0 0 0,0 0-1 0 0,0 1 1 0 0,-1-1 0 0 0,2 1 0 0 0,-1 0-1 0 0,0 1 1 0 0,1-1 0 0 0,-1 1-1 0 0,1-1 1 0 0,-3 6 0 0 0,2-4-12 0 0,0 1 1 0 0,0 0 0 0 0,0 0-1 0 0,1 1 1 0 0,0-1-1 0 0,1 1 1 0 0,-1 0-1 0 0,1-1 1 0 0,1 1-1 0 0,-1 0 1 0 0,1 0-1 0 0,0 10 1 0 0,2-7-39 0 0,0 0 1 0 0,1 0-1 0 0,0 0 1 0 0,1 0 0 0 0,0 0-1 0 0,1 0 1 0 0,0-1-1 0 0,0 1 1 0 0,1-1-1 0 0,1-1 1 0 0,-1 1 0 0 0,1-1-1 0 0,1 1 1 0 0,-1-2-1 0 0,1 1 1 0 0,1-1 0 0 0,-1 0-1 0 0,1-1 1 0 0,1 1-1 0 0,-1-2 1 0 0,1 1-1 0 0,0-1 1 0 0,11 4 0 0 0,-18-8-13 0 0,1 0 0 0 0,-1 0 1 0 0,1-1-1 0 0,0 1 1 0 0,-1-1-1 0 0,1 1 0 0 0,0-1 1 0 0,-1 0-1 0 0,1 0 1 0 0,0 0-1 0 0,0-1 0 0 0,-1 1 1 0 0,1-1-1 0 0,0 1 0 0 0,-1-1 1 0 0,1 0-1 0 0,-1 0 1 0 0,5-2-1 0 0,-3 0-15 0 0,-1 0 1 0 0,1 1-1 0 0,-1-1 0 0 0,0 0 1 0 0,0-1-1 0 0,0 1 0 0 0,0 0 1 0 0,0-1-1 0 0,-1 0 0 0 0,4-6 1 0 0,-2 0-53 0 0,0 0 0 0 0,0 0 0 0 0,-1-1 0 0 0,0 1 0 0 0,-1-1 0 0 0,0 1 0 0 0,-1-1 0 0 0,1-20 1 0 0,-5 5-41 0 0,-1 1 1 0 0,-2-1 0 0 0,0 1 0 0 0,-2 0 0 0 0,-17-41 0 0 0,23 62 104 0 0,0-1 0 0 0,1 1 1 0 0,0-1-1 0 0,0 1 0 0 0,0-1 1 0 0,0 0-1 0 0,1 0 0 0 0,0 1 1 0 0,0-1-1 0 0,0 0 0 0 0,1 0 1 0 0,1-8-1 0 0,-1 11 1 0 0,-1 0 1 0 0,1 0-1 0 0,0 0 0 0 0,0 0 1 0 0,0 0-1 0 0,0 1 1 0 0,0-1-1 0 0,1 0 0 0 0,-1 0 1 0 0,0 1-1 0 0,1-1 1 0 0,0 1-1 0 0,-1-1 0 0 0,1 1 1 0 0,0 0-1 0 0,-1-1 1 0 0,1 1-1 0 0,0 0 0 0 0,0 0 1 0 0,0 0-1 0 0,0 1 1 0 0,0-1-1 0 0,0 0 0 0 0,0 1 1 0 0,0-1-1 0 0,0 1 1 0 0,1 0-1 0 0,-1 0 0 0 0,4 0 1 0 0,2 0 5 0 0,0 1-1 0 0,1 0 1 0 0,-1 0 0 0 0,0 1-1 0 0,0 0 1 0 0,0 1 0 0 0,0-1-1 0 0,-1 2 1 0 0,11 4 0 0 0,5 6 39 0 0,34 26 1 0 0,-35-23-20 0 0,27 15 1 0 0,-26-19-10 0 0,5 2 1 0 0,0 2 0 0 0,0 0 0 0 0,25 23 0 0 0,-41-30-9 0 0,19 15-8 0 0,-30-24 2 0 0,0 1 0 0 0,0-1 1 0 0,0 0-1 0 0,0 0 0 0 0,0 1 0 0 0,0-1 1 0 0,0 1-1 0 0,0-1 0 0 0,0 0 0 0 0,-1 1 0 0 0,1 0 1 0 0,-1-1-1 0 0,1 1 0 0 0,-1-1 0 0 0,1 1 1 0 0,-1 0-1 0 0,0-1 0 0 0,0 3 0 0 0,0-3 7 0 0,-1 1 0 0 0,0-1-1 0 0,0 1 1 0 0,1-1 0 0 0,-1 0 0 0 0,0 0-1 0 0,0 1 1 0 0,0-1 0 0 0,0 0 0 0 0,-1 0-1 0 0,1 0 1 0 0,0 0 0 0 0,0 0 0 0 0,-1-1-1 0 0,1 1 1 0 0,0 0 0 0 0,-1 0 0 0 0,1-1-1 0 0,-1 1 1 0 0,1-1 0 0 0,-1 1 0 0 0,-1-1-1 0 0,-37 7 212 0 0,29-7-171 0 0,0 0 0 0 0,0 0 1 0 0,1-1-1 0 0,-1 0 0 0 0,0-1 1 0 0,0 0-1 0 0,-11-5 0 0 0,19 6-44 0 0,0 0 0 0 0,0 0 1 0 0,0-1-1 0 0,0 1 0 0 0,1-1 0 0 0,-1 0 0 0 0,1 1 1 0 0,-1-1-1 0 0,1 0 0 0 0,0-1 0 0 0,0 1 0 0 0,0 0 1 0 0,0-1-1 0 0,0 1 0 0 0,0-1 0 0 0,1 1 0 0 0,-1-1 1 0 0,1 0-1 0 0,0 0 0 0 0,-1 0 0 0 0,1 1 0 0 0,1-1 1 0 0,-1 0-1 0 0,0 0 0 0 0,1-1 0 0 0,0 1 0 0 0,-1 0 1 0 0,1 0-1 0 0,1-4 0 0 0,-1 1-2 0 0,1 1 0 0 0,0-1 0 0 0,1 1 0 0 0,-1-1 0 0 0,1 1 0 0 0,0 0 0 0 0,1 0 0 0 0,-1-1 0 0 0,1 2 0 0 0,0-1 0 0 0,0 0 0 0 0,0 1 0 0 0,1-1 0 0 0,0 1 0 0 0,0 0 0 0 0,8-7 0 0 0,6-3 7 0 0,1 1 1 0 0,40-20-1 0 0,-17 9 4 0 0,-13 7-17 0 0,59-35 10 0 0,-76 47-8 0 0,-1 0-1 0 0,1 0 1 0 0,0 1-1 0 0,1 0 0 0 0,21-3 1 0 0,-32 6 4 0 0,0 1 0 0 0,0 0 0 0 0,0 0 1 0 0,0 0-1 0 0,0 0 0 0 0,0 0 0 0 0,0 1 1 0 0,0-1-1 0 0,-1 0 0 0 0,1 1 0 0 0,3 1 1 0 0,-4-2-30 0 0,0 1 0 0 0,-1-1 0 0 0,1 1 1 0 0,0-1-1 0 0,-1 1 0 0 0,1-1 0 0 0,0 1 1 0 0,-1 0-1 0 0,1 0 0 0 0,-1-1 0 0 0,1 1 1 0 0,-1 0-1 0 0,1 0 0 0 0,-1-1 0 0 0,1 1 1 0 0,-1 0-1 0 0,0 0 0 0 0,1 1 0 0 0,-1 2-173 0 0,0 0 1 0 0,0 0-1 0 0,0-1 0 0 0,0 1 0 0 0,-1 0 0 0 0,1 0 0 0 0,-1 0 0 0 0,0 0 1 0 0,-3 6-1 0 0,-4 13-996 0 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33.053"/>
    </inkml:context>
    <inkml:brush xml:id="br0">
      <inkml:brushProperty name="width" value="0.1" units="cm"/>
      <inkml:brushProperty name="height" value="0.1" units="cm"/>
      <inkml:brushProperty name="color" value="#FFC114"/>
    </inkml:brush>
  </inkml:definitions>
  <inkml:trace contextRef="#ctx0" brushRef="#br0">268 185 8069 0 0,'1'-1'47'0'0,"1"1"1"0"0,-1-1 0 0 0,0 1 0 0 0,1-1-1 0 0,-1 0 1 0 0,0 0 0 0 0,0 1-1 0 0,0-1 1 0 0,0 0 0 0 0,0 0 0 0 0,0 0-1 0 0,0 0 1 0 0,0 0 0 0 0,0 0-1 0 0,0-1 1 0 0,-1 1 0 0 0,1 0 0 0 0,0 0-1 0 0,-1-1 1 0 0,1 1 0 0 0,-1 0-1 0 0,1-1 1 0 0,-1 1 0 0 0,0 0 0 0 0,1-1-1 0 0,-1 1 1 0 0,0 0 0 0 0,0-1-1 0 0,0 1 1 0 0,0-1 0 0 0,0 1 0 0 0,0-1-1 0 0,-1 1 1 0 0,1 0 0 0 0,0-1-1 0 0,-1 1 1 0 0,1 0 0 0 0,-1-1 0 0 0,0 1-1 0 0,1 0 1 0 0,-1 0 0 0 0,-1-3-1 0 0,-1 1 52 0 0,0-1-1 0 0,1 0 0 0 0,-1 1 0 0 0,-1 0 0 0 0,1 0 0 0 0,0 0 1 0 0,-1 0-1 0 0,1 0 0 0 0,-1 1 0 0 0,0 0 0 0 0,0-1 0 0 0,-8-2 0 0 0,2 3-42 0 0,0 0 1 0 0,-1 1-1 0 0,1 0 0 0 0,0 0 0 0 0,-1 1 0 0 0,1 1 0 0 0,0-1 0 0 0,-1 2 0 0 0,1 0 0 0 0,0 0 0 0 0,0 0 0 0 0,0 1 0 0 0,0 1 0 0 0,1 0 1 0 0,-1 0-1 0 0,1 1 0 0 0,0 0 0 0 0,-16 12 0 0 0,23-14-18 0 0,-1-1 0 0 0,1 0 0 0 0,0 1 0 0 0,0-1 0 0 0,0 1 0 0 0,1-1-1 0 0,-1 1 1 0 0,0 0 0 0 0,1 0 0 0 0,0 0 0 0 0,0 0 0 0 0,0 0 0 0 0,0 0 0 0 0,-1 6 0 0 0,1-2 15 0 0,1-1-1 0 0,0 1 0 0 0,0-1 1 0 0,1 0-1 0 0,-1 1 1 0 0,1-1-1 0 0,3 8 1 0 0,0 0 33 0 0,1 0 1 0 0,1 0 0 0 0,0 0-1 0 0,1-1 1 0 0,15 22 0 0 0,-16-27-72 0 0,1 1 1 0 0,1-1 0 0 0,-1-1 0 0 0,1 1 0 0 0,0-1-1 0 0,1-1 1 0 0,0 0 0 0 0,0 0 0 0 0,0-1-1 0 0,1 0 1 0 0,-1 0 0 0 0,1-1 0 0 0,0 0 0 0 0,1-1-1 0 0,-1 0 1 0 0,1-1 0 0 0,-1 0 0 0 0,1 0 0 0 0,0-1-1 0 0,14-1 1 0 0,-16 0-55 0 0,1-1-1 0 0,-1 0 1 0 0,1 0 0 0 0,-1-1-1 0 0,0-1 1 0 0,0 1-1 0 0,0-1 1 0 0,0-1 0 0 0,-1 0-1 0 0,1 0 1 0 0,-1 0-1 0 0,0-1 1 0 0,0-1 0 0 0,0 1-1 0 0,-1-1 1 0 0,0 0-1 0 0,0-1 1 0 0,-1 0 0 0 0,1 0-1 0 0,-2 0 1 0 0,1-1-1 0 0,-1 0 1 0 0,6-10 0 0 0,-7 8-81 0 0,0 0 1 0 0,0 0-1 0 0,0 0 1 0 0,-2 0 0 0 0,1-1-1 0 0,-1 1 1 0 0,-1-1 0 0 0,0 1-1 0 0,0-1 1 0 0,-1 0-1 0 0,0 1 1 0 0,-1-1 0 0 0,-1 0-1 0 0,-4-18 1 0 0,4 20 52 0 0,-2 0 1 0 0,1 1-1 0 0,-1-1 1 0 0,0 1-1 0 0,-1 0 1 0 0,1 0-1 0 0,-2 0 1 0 0,1 1-1 0 0,-1 0 1 0 0,0 0-1 0 0,-1 0 1 0 0,1 1-1 0 0,-1 0 0 0 0,-1 0 1 0 0,1 1-1 0 0,-1 0 1 0 0,-12-6-1 0 0,14 8 22 0 0,-1 0 1 0 0,0 0-1 0 0,-1 1 0 0 0,1 0 0 0 0,0 0 0 0 0,-1 0 0 0 0,1 1 1 0 0,-9 0-1 0 0,12 1 3 0 0,-1 0 1 0 0,1 1-1 0 0,-1-1 1 0 0,1 1-1 0 0,-1 0 1 0 0,1 0 0 0 0,-1 0-1 0 0,1 1 1 0 0,0-1-1 0 0,0 1 1 0 0,0 0-1 0 0,0 0 1 0 0,0 1-1 0 0,-5 2 1 0 0,8-4 13 0 0,0 0 1 0 0,0 0 0 0 0,0 0-1 0 0,0 0 1 0 0,0 0-1 0 0,0 0 1 0 0,0 0 0 0 0,0 0-1 0 0,1 0 1 0 0,-1 1 0 0 0,0-1-1 0 0,0 0 1 0 0,1 1-1 0 0,-1-1 1 0 0,1 0 0 0 0,0 1-1 0 0,-1-1 1 0 0,1 0-1 0 0,0 1 1 0 0,0-1 0 0 0,-1 1-1 0 0,1-1 1 0 0,0 0-1 0 0,1 1 1 0 0,-1-1 0 0 0,0 1-1 0 0,0-1 1 0 0,1 0-1 0 0,-1 1 1 0 0,0-1 0 0 0,1 0-1 0 0,0 1 1 0 0,-1-1-1 0 0,1 0 1 0 0,0 0 0 0 0,1 3-1 0 0,1 0-110 0 0,1 0 0 0 0,-1 0 0 0 0,1-1 0 0 0,0 1 0 0 0,0-1 0 0 0,0 0 0 0 0,1 0 0 0 0,8 5 0 0 0,38 13-979 0 0,-20-13 371 0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33.395"/>
    </inkml:context>
    <inkml:brush xml:id="br0">
      <inkml:brushProperty name="width" value="0.1" units="cm"/>
      <inkml:brushProperty name="height" value="0.1" units="cm"/>
      <inkml:brushProperty name="color" value="#FFC114"/>
    </inkml:brush>
  </inkml:definitions>
  <inkml:trace contextRef="#ctx0" brushRef="#br0">46 120 6909 0 0,'-2'-7'33'0'0,"-1"1"1"0"0,1 0-1 0 0,-1 0 1 0 0,-1 0-1 0 0,1 0 0 0 0,-1 1 1 0 0,0-1-1 0 0,-1 1 1 0 0,-6-7-1 0 0,6 6 424 0 0,7 5-76 0 0,-2 2-352 0 0,1 0 0 0 0,0 0-1 0 0,0-1 1 0 0,-1 1 0 0 0,1 0 0 0 0,-1 0 0 0 0,1 0 0 0 0,-1 0-1 0 0,1 0 1 0 0,-1 0 0 0 0,1 0 0 0 0,-1 0 0 0 0,0 0 0 0 0,0 2-1 0 0,2 11 289 0 0,-1 1-1 0 0,0 0 0 0 0,-4 29 0 0 0,2-31-213 0 0,0 1-1 0 0,1-1 1 0 0,0 0 0 0 0,1 0 0 0 0,4 26-1 0 0,-1-27-88 0 0,0 1 0 0 0,0-1-1 0 0,1 0 1 0 0,1 0 0 0 0,0-1-1 0 0,0 0 1 0 0,12 15-1 0 0,-16-24-10 0 0,0 1 0 0 0,0 0 0 0 0,0-1 0 0 0,1 0 0 0 0,-1 1 0 0 0,1-1 0 0 0,0 0 0 0 0,-1 0 0 0 0,1-1 0 0 0,0 1-1 0 0,0 0 1 0 0,0-1 0 0 0,0 0 0 0 0,1 0 0 0 0,-1 0 0 0 0,0 0 0 0 0,0 0 0 0 0,1-1 0 0 0,-1 1 0 0 0,0-1 0 0 0,1 0-1 0 0,-1 0 1 0 0,0 0 0 0 0,1-1 0 0 0,-1 1 0 0 0,0-1 0 0 0,1 0 0 0 0,-1 0 0 0 0,0 0 0 0 0,0 0 0 0 0,0 0-1 0 0,0-1 1 0 0,5-3 0 0 0,2-1 2 0 0,-1-1 0 0 0,0 0 0 0 0,0-1 0 0 0,-1 0 0 0 0,0-1-1 0 0,0 0 1 0 0,-1 0 0 0 0,12-18 0 0 0,-8 7-20 0 0,0-1 0 0 0,-1 0 0 0 0,11-34 0 0 0,-15 39 6 0 0,-2-1 1 0 0,0 0-1 0 0,3-27 1 0 0,-7 39 3 0 0,1 0 0 0 0,-2 0 1 0 0,1 0-1 0 0,0 0 0 0 0,-1 0 0 0 0,0 0 0 0 0,-3-8 0 0 0,3 11-4 0 0,0-1 0 0 0,0 1 0 0 0,0 0 0 0 0,-1 0 0 0 0,1 0 0 0 0,-1-1 0 0 0,1 1 0 0 0,-1 0 0 0 0,0 1 0 0 0,0-1 0 0 0,0 0 0 0 0,0 1-1 0 0,0-1 1 0 0,0 1 0 0 0,-4-3 0 0 0,5 4-11 0 0,0-1 0 0 0,-1 1 1 0 0,1-1-1 0 0,0 1 0 0 0,0 0 0 0 0,-1 0 0 0 0,1-1 0 0 0,0 1 0 0 0,-1 0 0 0 0,1 0 0 0 0,0 0 0 0 0,-1 0 0 0 0,1 1 1 0 0,0-1-1 0 0,0 0 0 0 0,-1 1 0 0 0,1-1 0 0 0,0 0 0 0 0,0 1 0 0 0,-2 0 0 0 0,0 1-58 0 0,0 0 0 0 0,0 1 0 0 0,0-1-1 0 0,0 1 1 0 0,0-1 0 0 0,1 1 0 0 0,-4 3-1 0 0,0 2-232 0 0,1 1 0 0 0,0-1-1 0 0,0 1 1 0 0,-6 15-1 0 0,11-21 217 0 0,0 0 0 0 0,0 0-1 0 0,0 0 1 0 0,0 0 0 0 0,0-1 0 0 0,1 1-1 0 0,-1 0 1 0 0,1 0 0 0 0,-1-1-1 0 0,1 1 1 0 0,0 0 0 0 0,1-1-1 0 0,-1 1 1 0 0,0-1 0 0 0,1 1-1 0 0,-1-1 1 0 0,3 3 0 0 0,4 3-448 0 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33.735"/>
    </inkml:context>
    <inkml:brush xml:id="br0">
      <inkml:brushProperty name="width" value="0.1" units="cm"/>
      <inkml:brushProperty name="height" value="0.1" units="cm"/>
      <inkml:brushProperty name="color" value="#FFC114"/>
    </inkml:brush>
  </inkml:definitions>
  <inkml:trace contextRef="#ctx0" brushRef="#br0">23 241 6097 0 0,'-3'-6'169'0'0,"0"-1"1"0"0,0 1-1 0 0,0-1 1 0 0,0 0-1 0 0,1 0 1 0 0,1 0-1 0 0,-1 0 1 0 0,1 0-1 0 0,-1-10 1 0 0,2 15-148 0 0,0-1-1 0 0,0 1 1 0 0,0-1 0 0 0,0 1 0 0 0,1-1-1 0 0,-1 1 1 0 0,1 0 0 0 0,-1-1 0 0 0,1 1 0 0 0,0 0-1 0 0,0-1 1 0 0,0 1 0 0 0,0 0 0 0 0,0 0-1 0 0,0 0 1 0 0,1 0 0 0 0,-1 0 0 0 0,1 0 0 0 0,-1 0-1 0 0,1 0 1 0 0,0 1 0 0 0,0-1 0 0 0,0 0-1 0 0,0 1 1 0 0,0 0 0 0 0,0-1 0 0 0,0 1-1 0 0,0 0 1 0 0,0 0 0 0 0,5-1 0 0 0,-1 1-5 0 0,1 0-1 0 0,0 1 1 0 0,-1-1 0 0 0,1 1 0 0 0,0 0-1 0 0,-1 1 1 0 0,1 0 0 0 0,0 0 0 0 0,-1 0-1 0 0,1 1 1 0 0,-1 0 0 0 0,0 0 0 0 0,0 1-1 0 0,1 0 1 0 0,-2 0 0 0 0,12 7 0 0 0,7 7 85 0 0,0 1-1 0 0,31 31 1 0 0,-41-36-74 0 0,-9-9-16 0 0,-1 0 0 0 0,0 1-1 0 0,0-1 1 0 0,0 1 0 0 0,-1 0-1 0 0,0 0 1 0 0,3 6 0 0 0,-5-10-6 0 0,-1 0 1 0 0,1 0 0 0 0,-1 0 0 0 0,0 0-1 0 0,1 0 1 0 0,-1 0 0 0 0,0 0 0 0 0,0 0-1 0 0,0 0 1 0 0,0 0 0 0 0,0 0 0 0 0,0 0 0 0 0,0 0-1 0 0,0 0 1 0 0,-1 0 0 0 0,1 0 0 0 0,0 0-1 0 0,0 0 1 0 0,-1 1 0 0 0,0-1 5 0 0,0 1 1 0 0,0-1-1 0 0,0 0 1 0 0,-1 0 0 0 0,1 0-1 0 0,0 0 1 0 0,0-1-1 0 0,-1 1 1 0 0,1 0-1 0 0,0 0 1 0 0,-1-1-1 0 0,1 1 1 0 0,-1-1-1 0 0,1 1 1 0 0,-1-1-1 0 0,1 0 1 0 0,-3 1 0 0 0,-5 0 29 0 0,1-1 1 0 0,-1 0-1 0 0,0 0 1 0 0,1-1-1 0 0,-1 0 1 0 0,1-1 0 0 0,-1 0-1 0 0,1 0 1 0 0,-11-5-1 0 0,13 5-2 0 0,0 0 0 0 0,0 0 0 0 0,1-1 0 0 0,-1 0 0 0 0,1 0 0 0 0,0-1-1 0 0,0 1 1 0 0,0-1 0 0 0,0 0 0 0 0,1-1 0 0 0,-1 1 0 0 0,1-1 0 0 0,0 1 0 0 0,-3-7 0 0 0,6 8-11 0 0,0 0 0 0 0,0 0 1 0 0,0 0-1 0 0,1 0 1 0 0,-1 0-1 0 0,1 0 0 0 0,-1 0 1 0 0,1 0-1 0 0,0 0 1 0 0,1 0-1 0 0,-1-1 0 0 0,0 1 1 0 0,1 0-1 0 0,0 0 1 0 0,-1 0-1 0 0,1 0 0 0 0,1 0 1 0 0,-1 0-1 0 0,0 1 1 0 0,1-1-1 0 0,-1 0 0 0 0,4-4 1 0 0,4-4 34 0 0,0-1 1 0 0,0 1-1 0 0,16-14 1 0 0,-24 25-65 0 0,12-12-20 0 0,0 1 0 0 0,1 1 0 0 0,0 0 0 0 0,1 1 0 0 0,0 0 0 0 0,0 2 0 0 0,18-7 0 0 0,-26 11-116 0 0,0 0-1 0 0,0 1 1 0 0,0 0-1 0 0,0 0 1 0 0,1 1-1 0 0,-1 0 1 0 0,0 0 0 0 0,1 1-1 0 0,-1 0 1 0 0,1 0-1 0 0,-1 1 1 0 0,0 0 0 0 0,1 0-1 0 0,-1 1 1 0 0,0-1-1 0 0,0 2 1 0 0,0-1 0 0 0,12 7-1 0 0,-1 4-756 0 0</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34.109"/>
    </inkml:context>
    <inkml:brush xml:id="br0">
      <inkml:brushProperty name="width" value="0.1" units="cm"/>
      <inkml:brushProperty name="height" value="0.1" units="cm"/>
      <inkml:brushProperty name="color" value="#FFC114"/>
    </inkml:brush>
  </inkml:definitions>
  <inkml:trace contextRef="#ctx0" brushRef="#br0">79 798 9029 0 0,'0'0'53'0'0,"-1"-1"-1"0"0,1 0 1 0 0,0 0 0 0 0,-1 0-1 0 0,1 1 1 0 0,-1-1 0 0 0,0 0-1 0 0,1 1 1 0 0,-1-1 0 0 0,0 0 0 0 0,1 1-1 0 0,-1-1 1 0 0,0 1 0 0 0,0-1-1 0 0,1 1 1 0 0,-1-1 0 0 0,0 1-1 0 0,0 0 1 0 0,-1-1 0 0 0,1 2-21 0 0,-1 1 0 0 0,1-1 0 0 0,0 1 0 0 0,0-1 0 0 0,0 1 0 0 0,1 0 0 0 0,-1-1-1 0 0,0 1 1 0 0,0 0 0 0 0,1-1 0 0 0,-1 4 0 0 0,-17 40-30 0 0,12-31 10 0 0,0 1 0 0 0,1 0 0 0 0,0 0 0 0 0,1 0 0 0 0,1 1 0 0 0,-3 30 0 0 0,13-58 506 0 0,3-12-340 0 0,45-221-146 0 0,-34 141-80 0 0,-1 18-2 0 0,3 1 0 0 0,4 2 1 0 0,3 0-1 0 0,50-94 1 0 0,-74 166 40 0 0,0 1 0 0 0,1-1 0 0 0,0 1 0 0 0,16-18 0 0 0,-22 27 14 0 0,1-1-1 0 0,-1 0 1 0 0,1 1 0 0 0,-1-1 0 0 0,1 1 0 0 0,0 0 0 0 0,-1 0-1 0 0,1 0 1 0 0,0-1 0 0 0,0 2 0 0 0,0-1 0 0 0,0 0-1 0 0,0 0 1 0 0,0 1 0 0 0,0-1 0 0 0,0 1 0 0 0,0-1 0 0 0,0 1-1 0 0,0 0 1 0 0,0 0 0 0 0,1 0 0 0 0,-1 0 0 0 0,0 0-1 0 0,0 0 1 0 0,0 1 0 0 0,0-1 0 0 0,0 1 0 0 0,0 0 0 0 0,0-1-1 0 0,0 1 1 0 0,0 0 0 0 0,0 0 0 0 0,0 0 0 0 0,0 0-1 0 0,-1 1 1 0 0,4 1 0 0 0,2 5 52 0 0,0 0-1 0 0,0 0 1 0 0,-1 0 0 0 0,0 1-1 0 0,0 0 1 0 0,-1 0 0 0 0,0 1-1 0 0,7 17 1 0 0,20 89 525 0 0,-26-92-481 0 0,85 419 1864 0 0,-77-368-2072 0 0,-4-26-2204 0 0,6 70-1 0 0,-16-100 808 0 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34.689"/>
    </inkml:context>
    <inkml:brush xml:id="br0">
      <inkml:brushProperty name="width" value="0.1" units="cm"/>
      <inkml:brushProperty name="height" value="0.1" units="cm"/>
      <inkml:brushProperty name="color" value="#FFC114"/>
    </inkml:brush>
  </inkml:definitions>
  <inkml:trace contextRef="#ctx0" brushRef="#br0">41 187 10113 0 0,'-5'-2'110'0'0,"0"-1"0"0"0,0 1 0 0 0,0-1-1 0 0,-7-5 1 0 0,11 7-83 0 0,0 1-1 0 0,1 0 0 0 0,-1-1 0 0 0,1 1 1 0 0,-1 0-1 0 0,1-1 0 0 0,-1 1 0 0 0,1-1 1 0 0,-1 1-1 0 0,1-1 0 0 0,0 1 1 0 0,-1-1-1 0 0,1 1 0 0 0,0-1 0 0 0,-1 0 1 0 0,1 1-1 0 0,0-1 0 0 0,0 1 0 0 0,0-1 1 0 0,-1 0-1 0 0,1 1 0 0 0,0-1 1 0 0,0 0-1 0 0,0 1 0 0 0,0-1 0 0 0,0 0 1 0 0,0 1-1 0 0,0-1 0 0 0,0 1 0 0 0,0-1 1 0 0,1 0-1 0 0,-1 1 0 0 0,0-1 1 0 0,0 0-1 0 0,1 1 0 0 0,-1-1 0 0 0,0 1 1 0 0,0-1-1 0 0,1 1 0 0 0,-1-1 0 0 0,1 1 1 0 0,-1-1-1 0 0,1 1 0 0 0,-1-1 1 0 0,0 1-1 0 0,1-1 0 0 0,0 1 0 0 0,-1 0 1 0 0,1-1-1 0 0,-1 1 0 0 0,1 0 0 0 0,-1-1 1 0 0,1 1-1 0 0,0 0 0 0 0,-1 0 0 0 0,2 0 1 0 0,12-7 122 0 0,0 2 0 0 0,0 0 0 0 0,0 1 0 0 0,28-5 0 0 0,64-2-245 0 0,-54 6 136 0 0,53-3-65 0 0,-44 5-193 0 0,0-4-1 0 0,107-24 1 0 0,-160 29 283 0 0,0-1 0 0 0,-1-1 0 0 0,1 1 0 0 0,11-8 0 0 0,-18 11-43 0 0,0 0-1 0 0,0 0 0 0 0,-1 0 0 0 0,1 0 0 0 0,0 0 0 0 0,0 0 0 0 0,-1 1 0 0 0,1-1 0 0 0,0 0 1 0 0,-1 0-1 0 0,1 1 0 0 0,0-1 0 0 0,-1 1 0 0 0,1-1 0 0 0,0 1 0 0 0,-1-1 0 0 0,1 1 0 0 0,-1-1 1 0 0,1 1-1 0 0,-1-1 0 0 0,1 1 0 0 0,-1-1 0 0 0,1 1 0 0 0,0 1 0 0 0,14 19-94 0 0,-14-19 103 0 0,2 4 15 0 0,0 0 0 0 0,-1 1 0 0 0,1-1 0 0 0,-1 1 1 0 0,-1-1-1 0 0,1 1 0 0 0,-1 0 0 0 0,0 0 0 0 0,-1-1 0 0 0,1 1 0 0 0,-2 8 0 0 0,-1 14 281 0 0,-7 36 0 0 0,8-55-257 0 0,-14 71 321 0 0,-8 52 11 0 0,21-109-357 0 0,0 1 0 0 0,2-1 0 0 0,3 36 0 0 0,1-18-79 0 0,-7-56-41 0 0,1 1 1 0 0,0-1-1 0 0,0 1 0 0 0,1-1 1 0 0,2-25-1 0 0,-1-6-64 0 0,0 7 132 0 0,1 0 0 0 0,3 0 0 0 0,1 0 1 0 0,1 0-1 0 0,2 1 0 0 0,2 0 1 0 0,2 1-1 0 0,1 0 0 0 0,18-36 0 0 0,-25 59 16 0 0,1-1 1 0 0,1 1-1 0 0,12-16 0 0 0,-19 28-5 0 0,0 0 0 0 0,1 0 0 0 0,-1 1 0 0 0,0-1 0 0 0,0 1 0 0 0,0-1 0 0 0,1 1 0 0 0,-1-1 0 0 0,0 1 0 0 0,0 0 0 0 0,1 0 0 0 0,-1-1 0 0 0,0 1 0 0 0,1 0 0 0 0,-1 0 0 0 0,0 0 1 0 0,1 0-1 0 0,-1 1 0 0 0,0-1 0 0 0,0 0 0 0 0,1 0 0 0 0,-1 1 0 0 0,0-1 0 0 0,0 1 0 0 0,1-1 0 0 0,1 2 0 0 0,37 20 143 0 0,-33-18-106 0 0,10 7 12 0 0,-1 1-1 0 0,-1 1 1 0 0,0 0-1 0 0,0 1 1 0 0,-1 0-1 0 0,-1 1 1 0 0,21 32-1 0 0,-30-42-43 0 0,-1 1 1 0 0,1 0-1 0 0,-1 0 0 0 0,-1 0 1 0 0,1 0-1 0 0,-1 1 1 0 0,0-1-1 0 0,1 9 0 0 0,-2-12-4 0 0,-1-1 1 0 0,1 1-1 0 0,-1-1 0 0 0,0 1 0 0 0,0 0 0 0 0,-1-1 0 0 0,1 1 0 0 0,0-1 0 0 0,-1 1 0 0 0,1-1 1 0 0,-1 1-1 0 0,0-1 0 0 0,0 0 0 0 0,0 1 0 0 0,0-1 0 0 0,0 0 0 0 0,-1 1 0 0 0,1-1 0 0 0,-1 0 1 0 0,1 0-1 0 0,-1 0 0 0 0,0-1 0 0 0,-3 4 0 0 0,-3 0-36 0 0,1 0-1 0 0,-1-1 1 0 0,0 0-1 0 0,0 0 1 0 0,0-1-1 0 0,-17 4 1 0 0,18-5-546 0 0,0-1-1 0 0,0 0 1 0 0,0 0 0 0 0,-15-1 0 0 0,16-3-723 0 0,0 2-143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9:04.680"/>
    </inkml:context>
    <inkml:brush xml:id="br0">
      <inkml:brushProperty name="width" value="0.1" units="cm"/>
      <inkml:brushProperty name="height" value="0.1" units="cm"/>
      <inkml:brushProperty name="color" value="#E71224"/>
    </inkml:brush>
  </inkml:definitions>
  <inkml:trace contextRef="#ctx0" brushRef="#br0">439 1684 6157 0 0,'0'-1'166'0'0,"-1"0"1"0"0,0 0-1 0 0,0 0 1 0 0,1 0-1 0 0,-1-1 1 0 0,1 1-1 0 0,-1 0 1 0 0,1 0-1 0 0,-5-11 4813 0 0,76-14-3243 0 0,68-13-1666 0 0,151-23-1 0 0,40-9 391 0 0,-215 38-274 0 0,118-51 0 0 0,-166 55-165 0 0,-2-3-1 0 0,-2-3 1 0 0,64-46-1 0 0,-74 40-15 0 0,-1-3 0 0 0,-3-2 0 0 0,-1-2 0 0 0,59-77 0 0 0,-93 106-9 0 0,-1 0 0 0 0,-1 0 0 0 0,-1-1 1 0 0,-1-1-1 0 0,0 0 0 0 0,-2 0 0 0 0,0-1 0 0 0,-1 0 0 0 0,-2 0 0 0 0,0 0 0 0 0,3-44 0 0 0,-6 46 1 0 0,-1 1 0 0 0,-1-1 0 0 0,-5-32 0 0 0,4 44-2 0 0,-1 0 0 0 0,-1 0 0 0 0,1 1 0 0 0,-1-1 0 0 0,0 1 0 0 0,-1 0 0 0 0,0-1 0 0 0,0 2 0 0 0,0-1 0 0 0,-1 0 0 0 0,-11-11 0 0 0,4 7-5 0 0,-1 0-1 0 0,-1 0 1 0 0,1 2-1 0 0,-2-1 1 0 0,1 2-1 0 0,-2 0 1 0 0,1 1-1 0 0,-26-9 1 0 0,-16-1-14 0 0,-63-11 0 0 0,107 25 22 0 0,-643-95 9 0 0,516 80-10 0 0,-101-10-5 0 0,-104-14 4 0 0,82 11-41 0 0,186 26-13 0 0,-110 6 1 0 0,183 0 55 0 0,1-1 1 0 0,-1 1 0 0 0,1-1-1 0 0,0 1 1 0 0,-1 0 0 0 0,1 0-1 0 0,0 0 1 0 0,0 1 0 0 0,-3 1-1 0 0,5-3 2 0 0,1 1 1 0 0,-1-1-1 0 0,1 0 0 0 0,-1 1 0 0 0,1-1 0 0 0,-1 1 0 0 0,1-1 0 0 0,0 0 0 0 0,-1 1 0 0 0,1-1 0 0 0,0 1 0 0 0,-1-1 0 0 0,1 1 0 0 0,0-1 0 0 0,0 1 0 0 0,0-1 0 0 0,-1 1 1 0 0,1 0-1 0 0,0-1 0 0 0,0 1 0 0 0,0-1 0 0 0,0 2 0 0 0,0-1-1 0 0,1 0 1 0 0,-1 0-1 0 0,0 0 0 0 0,1 0 1 0 0,-1 0-1 0 0,1 0 1 0 0,0 0-1 0 0,-1 0 0 0 0,1 0 1 0 0,0 0-1 0 0,0 0 1 0 0,-1-1-1 0 0,1 1 1 0 0,0 0-1 0 0,0 0 0 0 0,1 0 1 0 0,5 4-34 0 0,0 0 1 0 0,1-1 0 0 0,-1 0 0 0 0,1 0-1 0 0,0-1 1 0 0,0 0 0 0 0,0 0-1 0 0,0-1 1 0 0,0 0 0 0 0,13 1 0 0 0,-18-4-269 0 0,1 0 0 0 0,0-1 1 0 0,-1 1-1 0 0,0-1 0 0 0,1 0 1 0 0,-1 0-1 0 0,0 0 1 0 0,0-1-1 0 0,0 1 0 0 0,-1-1 1 0 0,1 1-1 0 0,2-4 0 0 0,6-5-758 0 0,1-1 40 0 0,0 1-66 0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35.170"/>
    </inkml:context>
    <inkml:brush xml:id="br0">
      <inkml:brushProperty name="width" value="0.1" units="cm"/>
      <inkml:brushProperty name="height" value="0.1" units="cm"/>
      <inkml:brushProperty name="color" value="#FFC114"/>
    </inkml:brush>
  </inkml:definitions>
  <inkml:trace contextRef="#ctx0" brushRef="#br0">26 177 9669 0 0,'-14'-3'87'0'0,"13"2"-41"0"0,1 1 0 0 0,0 0 1 0 0,-1 0-1 0 0,1 0 0 0 0,-1-1 1 0 0,1 1-1 0 0,-1 0 0 0 0,1 0 1 0 0,-1 0-1 0 0,1 0 0 0 0,-1 0 1 0 0,1 0-1 0 0,-1 0 0 0 0,1 0 0 0 0,-1 0 1 0 0,1 0-1 0 0,-1 0 0 0 0,1 0 1 0 0,-1 1-1 0 0,1-1 0 0 0,0 0 1 0 0,-2 0-1 0 0,5 20 981 0 0,29 68 798 0 0,-21-63-1549 0 0,-2 0 1 0 0,-1 0-1 0 0,-1 1 0 0 0,7 45 1 0 0,-11-31-217 0 0,-2 40-1 0 0,-2-68-59 0 0,0 0 0 0 0,0 0 0 0 0,-1 0 0 0 0,-1 0-1 0 0,0-1 1 0 0,0 1 0 0 0,-11 20 0 0 0,14-31-2 0 0,0 0 1 0 0,-1-1-1 0 0,1 1 1 0 0,0 0-1 0 0,-1 0 1 0 0,1-1-1 0 0,-1 1 1 0 0,1 0 0 0 0,-1-1-1 0 0,1 1 1 0 0,-1-1-1 0 0,0 1 1 0 0,1-1-1 0 0,-1 1 1 0 0,0-1-1 0 0,-1 1 1 0 0,2-1-7 0 0,0 0 1 0 0,0 0 0 0 0,-1 0-1 0 0,1 0 1 0 0,0 0-1 0 0,-1 0 1 0 0,1 0 0 0 0,0-1-1 0 0,0 1 1 0 0,-1 0-1 0 0,1 0 1 0 0,0 0 0 0 0,0 0-1 0 0,-1-1 1 0 0,1 1-1 0 0,0 0 1 0 0,0 0-1 0 0,0 0 1 0 0,0-1 0 0 0,-1 1-1 0 0,1 0 1 0 0,0 0-1 0 0,0-1 1 0 0,0 1 0 0 0,0 0-1 0 0,0-1 1 0 0,0 1-1 0 0,-1-1 1 0 0,-2-24-445 0 0,4-93-707 0 0,-3-133 705 0 0,6 119 437 0 0,-4 130 17 0 0,4-26-5 0 0,1-1 1 0 0,1 1 0 0 0,15-41 0 0 0,-20 67 5 0 0,-1 1 1 0 0,0 1 0 0 0,0-1 1 0 0,0 1-1 0 0,1 0 0 0 0,-1-1 0 0 0,0 1 0 0 0,0-1 0 0 0,1 1 0 0 0,-1 0 1 0 0,0-1-1 0 0,1 1 0 0 0,-1 0 0 0 0,0-1 0 0 0,1 1 0 0 0,-1 0 0 0 0,0 0 0 0 0,1-1 1 0 0,-1 1-1 0 0,0 0 0 0 0,1 0 0 0 0,-1 0 0 0 0,1-1 0 0 0,-1 1 0 0 0,1 0 1 0 0,-1 0-1 0 0,1 0 0 0 0,0 0 0 0 0,16 4 24 0 0,19 17-32 0 0,-30-17-2 0 0,7 5 8 0 0,-1 0-1 0 0,-1 0 1 0 0,1 1 0 0 0,-2 1-1 0 0,18 21 1 0 0,38 67 192 0 0,-62-93-137 0 0,-1 0 1 0 0,0 0 0 0 0,0 0 0 0 0,0 1 0 0 0,-1-1 0 0 0,0 1 0 0 0,-1 0 0 0 0,2 13 0 0 0,-2-18-34 0 0,-1 1 0 0 0,0-1-1 0 0,0 1 1 0 0,-1 0 0 0 0,1-1 0 0 0,0 1 0 0 0,-1 0 0 0 0,0-1 0 0 0,1 1 0 0 0,-1-1 0 0 0,0 0 0 0 0,0 1 0 0 0,-1-1-1 0 0,1 1 1 0 0,0-1 0 0 0,-1 0 0 0 0,1 0 0 0 0,-1 0 0 0 0,0 0 0 0 0,0 0 0 0 0,0 0 0 0 0,0-1 0 0 0,0 1-1 0 0,0-1 1 0 0,-5 3 0 0 0,-4 2-251 0 0,-1-1-1 0 0,0-1 1 0 0,-1 0-1 0 0,1 0 1 0 0,-1-1-1 0 0,-18 1 0 0 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35.514"/>
    </inkml:context>
    <inkml:brush xml:id="br0">
      <inkml:brushProperty name="width" value="0.1" units="cm"/>
      <inkml:brushProperty name="height" value="0.1" units="cm"/>
      <inkml:brushProperty name="color" value="#FFC114"/>
    </inkml:brush>
  </inkml:definitions>
  <inkml:trace contextRef="#ctx0" brushRef="#br0">325 250 6501 0 0,'5'-6'170'0'0,"1"1"1"0"0,-1-1 0 0 0,-1 0-1 0 0,1 0 1 0 0,-1 0 0 0 0,0-1-1 0 0,-1 0 1 0 0,0 1 0 0 0,0-1 0 0 0,0 0-1 0 0,-1-1 1 0 0,0 1 0 0 0,0 0-1 0 0,0-1 1 0 0,-1 1 0 0 0,-1-1-1 0 0,1 1 1 0 0,-1-9 0 0 0,-1 11-86 0 0,1 0-1 0 0,-1 0 1 0 0,0 0 0 0 0,-1 0 0 0 0,1 0 0 0 0,-1 1 0 0 0,0-1-1 0 0,0 0 1 0 0,0 1 0 0 0,-1-1 0 0 0,1 1 0 0 0,-1 0 0 0 0,0 0-1 0 0,-1 0 1 0 0,1 0 0 0 0,-1 0 0 0 0,1 1 0 0 0,-1 0 0 0 0,0 0-1 0 0,0 0 1 0 0,-1 0 0 0 0,1 0 0 0 0,-1 1 0 0 0,1 0 0 0 0,-1 0-1 0 0,0 0 1 0 0,-7-2 0 0 0,7 3-49 0 0,0 0 0 0 0,1 0 1 0 0,-1 0-1 0 0,0 0 0 0 0,0 1 0 0 0,0 0 0 0 0,0 0 0 0 0,0 0 1 0 0,0 1-1 0 0,0 0 0 0 0,0 0 0 0 0,0 0 0 0 0,0 0 0 0 0,1 1 1 0 0,-1-1-1 0 0,0 1 0 0 0,1 1 0 0 0,-1-1 0 0 0,1 1 0 0 0,0-1 0 0 0,0 1 1 0 0,0 0-1 0 0,0 1 0 0 0,1-1 0 0 0,-1 1 0 0 0,1-1 0 0 0,0 1 1 0 0,0 0-1 0 0,0 0 0 0 0,1 1 0 0 0,-5 8 0 0 0,2-2 51 0 0,-1 1-1 0 0,2 1 1 0 0,0-1 0 0 0,1 1-1 0 0,0-1 1 0 0,0 1-1 0 0,2 0 1 0 0,0 0 0 0 0,0 0-1 0 0,1 0 1 0 0,2 16-1 0 0,0-19-39 0 0,0 1-1 0 0,1 0 1 0 0,0-1 0 0 0,1 0-1 0 0,0 0 1 0 0,1 0-1 0 0,0 0 1 0 0,0-1 0 0 0,1 1-1 0 0,0-1 1 0 0,1-1-1 0 0,14 16 1 0 0,5 0 277 0 0,1-1 0 0 0,47 31 0 0 0,-73-53-294 0 0,0-1 0 0 0,0 1 0 0 0,0-1 0 0 0,-1 1 0 0 0,1 0 0 0 0,0-1 0 0 0,0 1 0 0 0,0 0 0 0 0,-1-1 0 0 0,1 1 1 0 0,0 0-1 0 0,0 0 0 0 0,-1 0 0 0 0,1 0 0 0 0,-1 0 0 0 0,1 0 0 0 0,-1 0 0 0 0,0 0 0 0 0,1 0 0 0 0,-1 0 0 0 0,0 0 0 0 0,1 0 0 0 0,-1 0 0 0 0,0 1 1 0 0,0-1 2 0 0,-1 0 1 0 0,1 0 0 0 0,-1 0 0 0 0,0 0-1 0 0,1 0 1 0 0,-1-1 0 0 0,0 1 0 0 0,1 0 0 0 0,-1 0-1 0 0,0-1 1 0 0,0 1 0 0 0,0 0 0 0 0,0-1 0 0 0,0 1-1 0 0,0-1 1 0 0,0 1 0 0 0,1-1 0 0 0,-2 1 0 0 0,0-1-1 0 0,-7 3 115 0 0,0 0 0 0 0,-1-1 0 0 0,-19 2 0 0 0,-98 2-747 0 0,20-2-3351 0 0,81-5 2252 0 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36.983"/>
    </inkml:context>
    <inkml:brush xml:id="br0">
      <inkml:brushProperty name="width" value="0.1" units="cm"/>
      <inkml:brushProperty name="height" value="0.1" units="cm"/>
      <inkml:brushProperty name="color" value="#FFC114"/>
    </inkml:brush>
  </inkml:definitions>
  <inkml:trace contextRef="#ctx0" brushRef="#br0">0 180 6909 0 0,'1'-5'12'0'0,"0"1"0"0"0,0 0 0 0 0,0 0 0 0 0,1 0 0 0 0,-1 0-1 0 0,1 0 1 0 0,4-6 0 0 0,6-14 111 0 0,-8 11-42 0 0,-1 1 189 0 0,1 1 0 0 0,1-1 0 0 0,9-17 0 0 0,-12 26-137 0 0,0 0 0 0 0,0 0 0 0 0,0 1 1 0 0,0-1-1 0 0,1 0 0 0 0,-1 1 0 0 0,1 0 1 0 0,-1 0-1 0 0,1 0 0 0 0,0 0 0 0 0,0 0 0 0 0,0 0 1 0 0,0 1-1 0 0,0-1 0 0 0,0 1 0 0 0,0 0 0 0 0,7-2 1 0 0,-9 3-108 0 0,-1 0 1 0 0,1 0 0 0 0,-1 0-1 0 0,0 0 1 0 0,1 0 0 0 0,-1 0-1 0 0,1 0 1 0 0,-1 0 0 0 0,0 0-1 0 0,1 0 1 0 0,-1 0 0 0 0,1 0-1 0 0,-1 0 1 0 0,1 0 0 0 0,-1 0-1 0 0,0 1 1 0 0,1-1 0 0 0,-1 0-1 0 0,0 0 1 0 0,1 0 0 0 0,-1 1-1 0 0,0-1 1 0 0,1 0 0 0 0,-1 0-1 0 0,0 1 1 0 0,1-1 0 0 0,-1 0-1 0 0,0 1 1 0 0,0-1 0 0 0,1 0-1 0 0,-1 1 1 0 0,0-1-1 0 0,0 0 1 0 0,0 1 0 0 0,1-1-1 0 0,-1 0 1 0 0,0 1 0 0 0,0-1-1 0 0,0 1 1 0 0,0-1 0 0 0,0 0-1 0 0,0 1 1 0 0,0 0 0 0 0,-3 23 929 0 0,1-13-686 0 0,2 15 159 0 0,0 0 0 0 0,2 0 0 0 0,1 0 0 0 0,1-1 0 0 0,2 1 0 0 0,8 26 0 0 0,62 153 416 0 0,-42-121-674 0 0,3 13-434 0 0,5-3-1 0 0,75 128 0 0 0,-116-220 82 0 0,0-1 0 0 0,0 1 0 0 0,1 0-1 0 0,-1 0 1 0 0,1-1 0 0 0,-1 1-1 0 0,1-1 1 0 0,-1 0 0 0 0,1 1 0 0 0,0-1-1 0 0,0 0 1 0 0,-1 0 0 0 0,1 0-1 0 0,0 0 1 0 0,0 0 0 0 0,0 0-1 0 0,0-1 1 0 0,0 1 0 0 0,0-1 0 0 0,1 1-1 0 0,-1-1 1 0 0,0 0 0 0 0,0 0-1 0 0,0 0 1 0 0,4 0 0 0 0,7-7-1159 0 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37.305"/>
    </inkml:context>
    <inkml:brush xml:id="br0">
      <inkml:brushProperty name="width" value="0.1" units="cm"/>
      <inkml:brushProperty name="height" value="0.1" units="cm"/>
      <inkml:brushProperty name="color" value="#FFC114"/>
    </inkml:brush>
  </inkml:definitions>
  <inkml:trace contextRef="#ctx0" brushRef="#br0">15 92 6973 0 0,'0'-83'766'0'0,"-3"75"-293"0"0,4 11 318 0 0,0 5-554 0 0,1 1 0 0 0,-2-1 0 0 0,1 0 0 0 0,-1 1 1 0 0,0-1-1 0 0,-3 16 0 0 0,2-6 136 0 0,-2 26 316 0 0,-6 147 1941 0 0,9-154-2137 0 0,3-1 0 0 0,0 1 1 0 0,13 47-1 0 0,10 8 503 0 0,70 165 0 0 0,-68-196-955 0 0,2-1 0 0 0,43 66 1 0 0,-61-111 458 0 0,7 13-3062 0 0,-19-28 2529 0 0,0 0-1 0 0,0 0 1 0 0,0 0 0 0 0,0 0 0 0 0,0 0-1 0 0,0 0 1 0 0,0 0 0 0 0,0 0 0 0 0,0 0-1 0 0,-1 0 1 0 0,1 0 0 0 0,0 0 0 0 0,-15-7-4189 0 0,5-2 2895 0 0,3-2-57 0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37.648"/>
    </inkml:context>
    <inkml:brush xml:id="br0">
      <inkml:brushProperty name="width" value="0.1" units="cm"/>
      <inkml:brushProperty name="height" value="0.1" units="cm"/>
      <inkml:brushProperty name="color" value="#FFC114"/>
    </inkml:brush>
  </inkml:definitions>
  <inkml:trace contextRef="#ctx0" brushRef="#br0">16 12 6249 0 0,'-1'0'50'0'0,"1"0"0"0"0,-1 0 0 0 0,0 0 1 0 0,0 0-1 0 0,1 0 0 0 0,-1-1 0 0 0,0 1 0 0 0,1 0 1 0 0,-1 0-1 0 0,0-1 0 0 0,1 1 0 0 0,-1 0 1 0 0,0-1-1 0 0,1 1 0 0 0,-1 0 0 0 0,1-1 1 0 0,-1 1-1 0 0,1-1 0 0 0,-1 1 0 0 0,1-1 0 0 0,-1 1 1 0 0,1-1-1 0 0,-1-1 0 0 0,4-1 1295 0 0,10 6-169 0 0,-2 3-773 0 0,-1 0 0 0 0,1 0 0 0 0,-2 1 0 0 0,1 0 0 0 0,-1 1 0 0 0,0 0 0 0 0,10 12 0 0 0,-6-7-14 0 0,1 0 0 0 0,18 13 1 0 0,4-5-14 0 0,1-1 1 0 0,53 21-1 0 0,36 18-134 0 0,-99-43-260 0 0,86 44 97 0 0,-91-50-321 0 0,-1-1 0 0 0,1-1 1 0 0,37 7-1 0 0,-45-12 52 0 0,109 17-3560 0 0,-88-17 2359 0 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37.989"/>
    </inkml:context>
    <inkml:brush xml:id="br0">
      <inkml:brushProperty name="width" value="0.1" units="cm"/>
      <inkml:brushProperty name="height" value="0.1" units="cm"/>
      <inkml:brushProperty name="color" value="#FFC114"/>
    </inkml:brush>
  </inkml:definitions>
  <inkml:trace contextRef="#ctx0" brushRef="#br0">589 111 9569 0 0,'2'-1'36'0'0,"-1"0"1"0"0,1-1-1 0 0,-1 1 1 0 0,1-1-1 0 0,-1 0 0 0 0,0 1 1 0 0,0-1-1 0 0,0 0 1 0 0,0 0-1 0 0,0 0 0 0 0,0 0 1 0 0,0 0-1 0 0,0 0 1 0 0,-1 0-1 0 0,1 0 0 0 0,-1 0 1 0 0,1-3-1 0 0,0-1 62 0 0,-2 5-41 0 0,1-1 0 0 0,0 1 0 0 0,0-1 0 0 0,-1 1-1 0 0,1 0 1 0 0,-1-1 0 0 0,1 1 0 0 0,-1 0 0 0 0,0 0-1 0 0,1 0 1 0 0,-1-1 0 0 0,0 1 0 0 0,0 0 0 0 0,0 0 0 0 0,0 0-1 0 0,0 0 1 0 0,0 0 0 0 0,0 0 0 0 0,0 1 0 0 0,0-1-1 0 0,0 0 1 0 0,-1 0 0 0 0,1 1 0 0 0,0-1 0 0 0,0 1 0 0 0,-1-1-1 0 0,1 1 1 0 0,-3-1 0 0 0,-43-12 1312 0 0,46 13-1347 0 0,-154-24 3017 0 0,127 21-2400 0 0,0 2 0 0 0,0 1 0 0 0,-43 5 0 0 0,61-3-489 0 0,0 0 1 0 0,1 0 0 0 0,-1 1-1 0 0,1 0 1 0 0,0 1 0 0 0,0 0-1 0 0,0 0 1 0 0,0 1 0 0 0,1 0-1 0 0,-1 0 1 0 0,1 1 0 0 0,1 0-1 0 0,-1 1 1 0 0,1-1 0 0 0,0 2-1 0 0,1-1 1 0 0,0 1 0 0 0,0 0-1 0 0,0 0 1 0 0,1 0 0 0 0,0 1-1 0 0,1 0 1 0 0,0 0 0 0 0,0 0-1 0 0,1 0 1 0 0,0 1 0 0 0,1-1-1 0 0,0 1 1 0 0,0 0 0 0 0,1 0-1 0 0,1 17 1 0 0,2 56-161 0 0,1-47-1105 0 0,-3 1 1 0 0,-3 39-1 0 0,2-72 729 0 0,1-1-1 0 0,-1 1 1 0 0,0 0 0 0 0,0-1-1 0 0,-1 1 1 0 0,1-1-1 0 0,-1 1 1 0 0,-3 5 0 0 0,-9 10-1911 0 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21.853"/>
    </inkml:context>
    <inkml:brush xml:id="br0">
      <inkml:brushProperty name="width" value="0.1" units="cm"/>
      <inkml:brushProperty name="height" value="0.1" units="cm"/>
      <inkml:brushProperty name="color" value="#FFC114"/>
    </inkml:brush>
  </inkml:definitions>
  <inkml:trace contextRef="#ctx0" brushRef="#br0">413 70 7069 0 0,'-50'-49'1058'0'0,"48"47"-997"0"0,0 0 0 0 0,-1 0 0 0 0,1 0 0 0 0,-1 0 0 0 0,1 1 0 0 0,-1-1 0 0 0,0 1 0 0 0,1 0 0 0 0,-1-1-1 0 0,0 1 1 0 0,0 0 0 0 0,0 1 0 0 0,-4-2 0 0 0,4 3-55 0 0,0-1 1 0 0,-1 0-1 0 0,1 1 1 0 0,0 0-1 0 0,0 0 1 0 0,0 0-1 0 0,0 0 1 0 0,0 1-1 0 0,0-1 1 0 0,0 1-1 0 0,0-1 1 0 0,-3 4-1 0 0,-19 12 125 0 0,1 1 0 0 0,1 1 0 0 0,0 1 0 0 0,2 1-1 0 0,0 1 1 0 0,2 1 0 0 0,0 0 0 0 0,-26 47 0 0 0,36-54-54 0 0,0 0 1 0 0,2 0 0 0 0,0 1-1 0 0,1 0 1 0 0,1 1 0 0 0,0-1-1 0 0,1 1 1 0 0,1 0 0 0 0,1 0-1 0 0,1 0 1 0 0,0 1 0 0 0,1-1-1 0 0,1 0 1 0 0,1 0 0 0 0,7 30-1 0 0,-6-36-39 0 0,0-2-1 0 0,1 1 0 0 0,1 0 0 0 0,0-1 0 0 0,1 0 1 0 0,0 0-1 0 0,0 0 0 0 0,1-1 0 0 0,0 0 1 0 0,0 0-1 0 0,1-1 0 0 0,1 0 0 0 0,-1 0 0 0 0,1-1 1 0 0,0 0-1 0 0,1-1 0 0 0,0 0 0 0 0,16 8 0 0 0,-10-7-14 0 0,1-1 0 0 0,0 0 0 0 0,0-2-1 0 0,0 0 1 0 0,1 0 0 0 0,-1-2 0 0 0,1 0-1 0 0,0-1 1 0 0,0-1 0 0 0,-1 0 0 0 0,26-5-1 0 0,3-2-23 0 0,0-3-1 0 0,-1-1 0 0 0,51-21 0 0 0,-74 24-3 0 0,-2-2 0 0 0,1 0 1 0 0,-1-1-1 0 0,-1-1 1 0 0,0-1-1 0 0,-1 0 0 0 0,0-2 1 0 0,25-25-1 0 0,-36 32 3 0 0,-1 0-1 0 0,0-1 1 0 0,0 0-1 0 0,0 0 1 0 0,-1 0-1 0 0,-1 0 1 0 0,1-1-1 0 0,-2 0 1 0 0,1 0 0 0 0,-1 0-1 0 0,-1 0 1 0 0,0 0-1 0 0,1-12 1 0 0,-2 9 0 0 0,-1 0 1 0 0,-1 0 0 0 0,0 0 0 0 0,-1 1-1 0 0,0-1 1 0 0,-1 1 0 0 0,0-1 0 0 0,-1 1 0 0 0,-10-22-1 0 0,6 18 0 0 0,-1 0-1 0 0,0 1 0 0 0,-1 1 0 0 0,-1-1 1 0 0,0 1-1 0 0,-1 1 0 0 0,0 0 1 0 0,-1 1-1 0 0,0 0 0 0 0,-1 1 1 0 0,-1 1-1 0 0,0 0 0 0 0,0 1 1 0 0,-1 0-1 0 0,-27-10 0 0 0,22 13-52 0 0,-1 1 1 0 0,0 1-1 0 0,0 1 0 0 0,0 0 0 0 0,0 2 0 0 0,-1 1 1 0 0,1 0-1 0 0,0 2 0 0 0,-1 1 0 0 0,1 0 0 0 0,1 2 1 0 0,-1 0-1 0 0,0 2 0 0 0,1 0 0 0 0,-37 19 0 0 0,48-21-240 0 0,0 2 0 0 0,1-1-1 0 0,-1 1 1 0 0,2 0 0 0 0,-1 1-1 0 0,1 0 1 0 0,0 0 0 0 0,0 1-1 0 0,-8 13 1 0 0,6 4-831 0 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22.392"/>
    </inkml:context>
    <inkml:brush xml:id="br0">
      <inkml:brushProperty name="width" value="0.1" units="cm"/>
      <inkml:brushProperty name="height" value="0.1" units="cm"/>
      <inkml:brushProperty name="color" value="#FFC114"/>
    </inkml:brush>
  </inkml:definitions>
  <inkml:trace contextRef="#ctx0" brushRef="#br0">458 37 7549 0 0,'-5'-17'48'0'0,"5"16"-19"0"0,0-1 0 0 0,-1 0 0 0 0,1 0-1 0 0,-1 1 1 0 0,0-1 0 0 0,1 1 0 0 0,-1-1-1 0 0,0 0 1 0 0,0 1 0 0 0,-2-3 0 0 0,-4 5 140 0 0,-4 12-57 0 0,-35 60-8 0 0,-41 89-1 0 0,27-47-66 0 0,-161 266 120 0 0,219-379-109 0 0,1 0-1 0 0,0 0 0 0 0,0 0 1 0 0,0 0-1 0 0,0 0 0 0 0,0 0 1 0 0,0 0-1 0 0,1 0 1 0 0,-1 0-1 0 0,1 1 0 0 0,-1-1 1 0 0,1 3-1 0 0,1-4-17 0 0,-1 0-1 0 0,1 1 1 0 0,0-1-1 0 0,-1 0 1 0 0,1 0-1 0 0,0 0 1 0 0,0 0-1 0 0,0 0 1 0 0,0 0-1 0 0,0 0 1 0 0,0 0-1 0 0,0-1 1 0 0,0 1-1 0 0,0 0 1 0 0,0-1-1 0 0,1 1 1 0 0,-1 0-1 0 0,0-1 1 0 0,0 1-1 0 0,3-1 1 0 0,36 14 10 0 0,0-3 0 0 0,0-1 1 0 0,1-2-1 0 0,1-2 0 0 0,-1-2 1 0 0,51-1-1 0 0,-58-3-46 0 0,-1-3 0 0 0,1 0 0 0 0,44-12 1 0 0,-56 10 32 0 0,0-2 1 0 0,-1 0 0 0 0,0-1 0 0 0,0-2 0 0 0,36-21 0 0 0,-53 28 27 0 0,1 0 0 0 0,-1 0 0 0 0,0-1 0 0 0,0 0 0 0 0,0 1 0 0 0,0-2 0 0 0,0 1 0 0 0,-1 0 0 0 0,0-1 0 0 0,0 1 0 0 0,0-1 0 0 0,0 0 0 0 0,-1 0 0 0 0,0 0 0 0 0,2-9 0 0 0,-2 4 25 0 0,0 0-1 0 0,-1 0 0 0 0,-1 0 0 0 0,0 0 1 0 0,0-1-1 0 0,-1 1 0 0 0,-3-14 0 0 0,-47-222 699 0 0,42 217-472 0 0,-2 0 1 0 0,0 1-1 0 0,-2 0 0 0 0,-1 1 1 0 0,-1 0-1 0 0,-1 2 1 0 0,-1-1-1 0 0,-24-24 0 0 0,6 8-132 0 0,41 47-156 0 0,-1 0-126 0 0,1 0 0 0 0,0 0 1 0 0,1 0-1 0 0,-1-1 0 0 0,9 5 1 0 0,-4-6-643 0 0,0 1 0 0 0,-1-2 0 0 0,1 1 1 0 0,0-2-1 0 0,14 2 0 0 0,-7-3-755 0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22.822"/>
    </inkml:context>
    <inkml:brush xml:id="br0">
      <inkml:brushProperty name="width" value="0.1" units="cm"/>
      <inkml:brushProperty name="height" value="0.1" units="cm"/>
      <inkml:brushProperty name="color" value="#FFC114"/>
    </inkml:brush>
  </inkml:definitions>
  <inkml:trace contextRef="#ctx0" brushRef="#br0">359 253 8793 0 0,'-49'-124'426'0'0,"34"85"-9"0"0,-5-10 278 0 0,18 45-621 0 0,0 0 0 0 0,-1 1 0 0 0,1 0 0 0 0,-1-1 0 0 0,1 1-1 0 0,-1 0 1 0 0,0 0 0 0 0,0 0 0 0 0,-7-5 0 0 0,8 8-51 0 0,1-1 0 0 0,-1 1 0 0 0,0-1 0 0 0,0 1 0 0 0,0 0 0 0 0,0-1-1 0 0,1 1 1 0 0,-1 0 0 0 0,0 0 0 0 0,0 0 0 0 0,0 1 0 0 0,0-1 0 0 0,0 0 0 0 0,1 1-1 0 0,-1-1 1 0 0,0 1 0 0 0,0-1 0 0 0,1 1 0 0 0,-1 0 0 0 0,0 0 0 0 0,1 0 0 0 0,-1 0-1 0 0,-1 2 1 0 0,-5 2 45 0 0,1 0 1 0 0,0 1-1 0 0,-10 11 0 0 0,-1 5-8 0 0,0 1 0 0 0,1 0 0 0 0,2 2 0 0 0,0 0 0 0 0,2 0 0 0 0,0 2 0 0 0,2-1 0 0 0,1 2 0 0 0,1-1 0 0 0,-5 33 0 0 0,12-49-46 0 0,0-1-1 0 0,1 1 1 0 0,1 0 0 0 0,-1 0 0 0 0,2 0 0 0 0,0-1-1 0 0,2 16 1 0 0,-2-20 7 0 0,1 0 1 0 0,0 0-1 0 0,0 0 0 0 0,0 0 0 0 0,1 0 0 0 0,0-1 0 0 0,0 1 1 0 0,0-1-1 0 0,0 0 0 0 0,1 0 0 0 0,0 0 0 0 0,0 0 0 0 0,9 7 1 0 0,-2-3 15 0 0,1-1 0 0 0,0 0 1 0 0,1-1-1 0 0,0 0 1 0 0,0-1-1 0 0,0 0 0 0 0,1-1 1 0 0,0-1-1 0 0,0 0 1 0 0,0-1-1 0 0,0 0 0 0 0,20 0 1 0 0,-17-2-29 0 0,0-2 1 0 0,0 0-1 0 0,0 0 1 0 0,0-2-1 0 0,0 0 0 0 0,0-1 1 0 0,-1-1-1 0 0,0 0 1 0 0,1-2-1 0 0,15-8 1 0 0,-17 8-4 0 0,0-1 0 0 0,0-1 0 0 0,0-1 0 0 0,-2 0 0 0 0,21-19 1 0 0,-29 24-13 0 0,0-1 1 0 0,0 0 0 0 0,-1 1 0 0 0,0-2-1 0 0,0 1 1 0 0,0-1 0 0 0,-1 1 0 0 0,0-1 0 0 0,0 0-1 0 0,-1 0 1 0 0,0 0 0 0 0,0 0 0 0 0,-1-1-1 0 0,1 1 1 0 0,-1-11 0 0 0,-1 2-32 0 0,-1 0 1 0 0,0 0-1 0 0,-1 0 1 0 0,-1 1-1 0 0,0-1 1 0 0,-2 1-1 0 0,1-1 1 0 0,-2 1-1 0 0,0 1 1 0 0,-1-1-1 0 0,0 1 1 0 0,-1 0-1 0 0,-1 1 1 0 0,-16-21-1 0 0,18 26-46 0 0,-1-1 1 0 0,0 1-1 0 0,-1 0 0 0 0,0 1 0 0 0,0 0 0 0 0,0 0 0 0 0,-1 1 0 0 0,0 0 0 0 0,0 1 0 0 0,-1 0 0 0 0,1 1 0 0 0,-1 0 0 0 0,0 0 0 0 0,0 1 0 0 0,-1 1 0 0 0,1 0 0 0 0,0 0 0 0 0,-1 1 0 0 0,1 1 0 0 0,-22 1 0 0 0,19 1-190 0 0,1 0 1 0 0,-1 2-1 0 0,1-1 0 0 0,0 1 0 0 0,1 1 0 0 0,-1 1 0 0 0,1-1 0 0 0,0 2 1 0 0,0 0-1 0 0,0 0 0 0 0,1 1 0 0 0,0 0 0 0 0,1 1 0 0 0,-19 20 0 0 0,8-2-709 0 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23.352"/>
    </inkml:context>
    <inkml:brush xml:id="br0">
      <inkml:brushProperty name="width" value="0.1" units="cm"/>
      <inkml:brushProperty name="height" value="0.1" units="cm"/>
      <inkml:brushProperty name="color" value="#FFC114"/>
    </inkml:brush>
  </inkml:definitions>
  <inkml:trace contextRef="#ctx0" brushRef="#br0">369 27 8693 0 0,'-19'-22'385'0'0,"18"22"-365"0"0,1-1 0 0 0,-1 1-1 0 0,1 0 1 0 0,-1-1 0 0 0,1 1-1 0 0,-1-1 1 0 0,0 1 0 0 0,1 0-1 0 0,-1 0 1 0 0,1-1 0 0 0,-1 1-1 0 0,0 0 1 0 0,1 0 0 0 0,-1 0-1 0 0,1-1 1 0 0,-1 1 0 0 0,0 0 0 0 0,1 0-1 0 0,-1 0 1 0 0,0 0 0 0 0,1 0-1 0 0,-1 0 1 0 0,0 1 0 0 0,1-1-1 0 0,-1 0 1 0 0,0 0 0 0 0,0 1-1 0 0,-16 6 201 0 0,17-7-196 0 0,-14 9 51 0 0,1 1 1 0 0,0 0 0 0 0,0 0-1 0 0,1 2 1 0 0,1-1-1 0 0,0 2 1 0 0,-17 24 0 0 0,14-15 7 0 0,1 0 0 0 0,1 1 1 0 0,1 1-1 0 0,-14 43 1 0 0,-18 104 157 0 0,6-21-207 0 0,17-98-45 0 0,14-37 8 0 0,-10 33 0 0 0,15-47 4 0 0,1 0 1 0 0,0 0-1 0 0,-1 0 1 0 0,1 0-1 0 0,0 0 0 0 0,0 0 1 0 0,0-1-1 0 0,0 1 1 0 0,0 0-1 0 0,0 0 0 0 0,0 0 1 0 0,0 0-1 0 0,0 0 1 0 0,0 0-1 0 0,0 0 1 0 0,1 0-1 0 0,-1 0 0 0 0,0 0 1 0 0,1 0-1 0 0,-1-1 1 0 0,0 1-1 0 0,1 0 0 0 0,-1 0 1 0 0,1 0-1 0 0,0-1 1 0 0,-1 1-1 0 0,1 0 0 0 0,-1-1 1 0 0,1 1-1 0 0,0 0 1 0 0,0-1-1 0 0,-1 1 0 0 0,1-1 1 0 0,0 1-1 0 0,0-1 1 0 0,0 1-1 0 0,0-1 0 0 0,0 0 1 0 0,-1 0-1 0 0,1 1 1 0 0,0-1-1 0 0,0 0 0 0 0,0 0 1 0 0,0 0-1 0 0,2 0 1 0 0,5 0 10 0 0,1 0 0 0 0,-1-1 0 0 0,1-1 0 0 0,12-2 0 0 0,2-1-26 0 0,2 3 21 0 0,0 0 0 0 0,0 2-1 0 0,32 4 1 0 0,-41-1-9 0 0,-1 0 0 0 0,0 0 0 0 0,1 2 0 0 0,-2 0 0 0 0,1 1 1 0 0,18 10-1 0 0,27 19-16 0 0,-43-23 19 0 0,2-1 1 0 0,0-1 0 0 0,0 0 0 0 0,30 9-1 0 0,-48-18 1 0 0,1-1 0 0 0,-1 0 0 0 0,1 1 0 0 0,0-1 0 0 0,-1 0 0 0 0,1 0 0 0 0,-1 0 0 0 0,1 0-1 0 0,0 0 1 0 0,-1-1 0 0 0,1 1 0 0 0,0 0 0 0 0,-1-1 0 0 0,1 1 0 0 0,-1-1 0 0 0,1 1 0 0 0,-1-1 0 0 0,1 0-1 0 0,1-1 1 0 0,0-1-1 0 0,-1 1 0 0 0,1 0-1 0 0,-1-1 1 0 0,0 0-1 0 0,1 1 1 0 0,-1-1 0 0 0,-1 0-1 0 0,4-6 1 0 0,1-5-11 0 0,-1 0 1 0 0,0-1-1 0 0,3-20 1 0 0,-7 29 5 0 0,9-50-2 0 0,6-115 0 0 0,-16-62 74 0 0,-1 108 153 0 0,1 113-139 0 0,0 1 0 0 0,-1-1-1 0 0,-1 1 1 0 0,0-1 0 0 0,0 1-1 0 0,-8-22 1 0 0,10 32-76 0 0,-1 0 1 0 0,1 0-1 0 0,0 1 0 0 0,-1-1 0 0 0,1 0 1 0 0,0 0-1 0 0,-1 1 0 0 0,0-1 0 0 0,1 0 1 0 0,-1 0-1 0 0,1 1 0 0 0,-1-1 0 0 0,0 1 0 0 0,1-1 1 0 0,-1 0-1 0 0,0 1 0 0 0,0-1 0 0 0,1 1 1 0 0,-1 0-1 0 0,0-1 0 0 0,0 1 0 0 0,0 0 1 0 0,0-1-1 0 0,1 1 0 0 0,-1 0 0 0 0,0 0 1 0 0,-1 0-1 0 0,0 0-1 0 0,0 0 1 0 0,0 1-1 0 0,0-1 0 0 0,0 1 1 0 0,1-1-1 0 0,-1 1 1 0 0,0 0-1 0 0,0 0 0 0 0,1 0 1 0 0,-1 0-1 0 0,0 0 0 0 0,-1 2 1 0 0,-4 3-2 0 0,0 0 1 0 0,0 1-1 0 0,-10 15 0 0 0,11-13-157 0 0,0 0 0 0 0,1 0 1 0 0,0 1-1 0 0,0 0 0 0 0,1 0 0 0 0,1 0 0 0 0,-1 0 0 0 0,2 1 1 0 0,-1-1-1 0 0,2 1 0 0 0,-2 21 0 0 0,6-19-712 0 0,2-1-216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9:05.157"/>
    </inkml:context>
    <inkml:brush xml:id="br0">
      <inkml:brushProperty name="width" value="0.1" units="cm"/>
      <inkml:brushProperty name="height" value="0.1" units="cm"/>
      <inkml:brushProperty name="color" value="#E71224"/>
    </inkml:brush>
  </inkml:definitions>
  <inkml:trace contextRef="#ctx0" brushRef="#br0">580 39 5601 0 0,'4'-5'147'0'0,"-4"4"-124"0"0,1 1-1 0 0,-1-1 1 0 0,1 1 0 0 0,-1-1 0 0 0,1 1-1 0 0,-1-1 1 0 0,0 1 0 0 0,1-1 0 0 0,-1 1 0 0 0,0-1-1 0 0,0 1 1 0 0,1-1 0 0 0,-1 0 0 0 0,0 1-1 0 0,0-1 1 0 0,0 0 0 0 0,0 1 0 0 0,0-1-1 0 0,0 1 1 0 0,0-1 0 0 0,0 0 0 0 0,0 1-1 0 0,0-1 1 0 0,0 0 0 0 0,0 1 0 0 0,0-1-1 0 0,-1 0 1 0 0,2-7 769 0 0,-1 8-747 0 0,1-1 0 0 0,-1 1-1 0 0,0 0 1 0 0,0 0 0 0 0,0 0-1 0 0,0-1 1 0 0,0 1 0 0 0,1 0-1 0 0,-1 0 1 0 0,0 0 0 0 0,0-1-1 0 0,0 1 1 0 0,0 0 0 0 0,0 0-1 0 0,0-1 1 0 0,0 1 0 0 0,0 0-1 0 0,0 0 1 0 0,0-1 0 0 0,0 1-1 0 0,0 0 1 0 0,0 0 0 0 0,0 0-1 0 0,0-1 1 0 0,0 1 0 0 0,0 0-1 0 0,-1 0 1 0 0,1-1 0 0 0,0 1-1 0 0,0 0 1 0 0,0 0 0 0 0,0 0-1 0 0,0-1 1 0 0,0 1 0 0 0,-1 0-1 0 0,1 0 1 0 0,5 1 1541 0 0,-12 3-889 0 0,7-4-689 0 0,-54 37 48 0 0,-48 15-64 0 0,-3-5 0 0 0,-160 51 1 0 0,251-94 0 0 0,10-3 3 0 0,-1 0 0 0 0,1 0-1 0 0,0 0 1 0 0,0 1 0 0 0,0 0 0 0 0,0-1-1 0 0,0 2 1 0 0,0-1 0 0 0,-5 4-1 0 0,9-5 6 0 0,0-1 0 0 0,0 1-1 0 0,0 0 1 0 0,0-1 0 0 0,0 1-1 0 0,1 0 1 0 0,-1-1 0 0 0,0 1-1 0 0,0 0 1 0 0,1-1 0 0 0,-1 1-1 0 0,0-1 1 0 0,1 1 0 0 0,-1 0-1 0 0,1-1 1 0 0,-1 1 0 0 0,1-1-1 0 0,-1 1 1 0 0,1-1 0 0 0,-1 0 0 0 0,1 1-1 0 0,-1-1 1 0 0,1 1 0 0 0,0-1-1 0 0,-1 0 1 0 0,1 0 0 0 0,-1 1-1 0 0,2-1 1 0 0,0 1 1 0 0,188 107 204 0 0,-21-14-130 0 0,-143-77-197 0 0,-2 0 0 0 0,0 2 0 0 0,-1 0 0 0 0,28 32-1 0 0,-15-8-614 0 0,5 2-241 0 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23.782"/>
    </inkml:context>
    <inkml:brush xml:id="br0">
      <inkml:brushProperty name="width" value="0.1" units="cm"/>
      <inkml:brushProperty name="height" value="0.1" units="cm"/>
      <inkml:brushProperty name="color" value="#FFC114"/>
    </inkml:brush>
  </inkml:definitions>
  <inkml:trace contextRef="#ctx0" brushRef="#br0">357 295 6625 0 0,'-8'-26'361'0'0,"1"-1"0"0"0,-5-37 0 0 0,3 17 341 0 0,7 33-416 0 0,-13-48 745 0 0,14 57-924 0 0,-1 1-1 0 0,1-1 1 0 0,-1 1-1 0 0,0 0 1 0 0,0 0 0 0 0,-1 0-1 0 0,1 0 1 0 0,-1 0-1 0 0,0 1 1 0 0,-5-7 0 0 0,6 10-85 0 0,1-1 0 0 0,-1 0 1 0 0,1 1-1 0 0,-1-1 1 0 0,0 1-1 0 0,1 0 0 0 0,-1 0 1 0 0,0-1-1 0 0,1 1 1 0 0,-1 0-1 0 0,1 0 0 0 0,-1 0 1 0 0,0 1-1 0 0,1-1 1 0 0,-1 0-1 0 0,0 1 0 0 0,1-1 1 0 0,-1 1-1 0 0,1-1 1 0 0,-1 1-1 0 0,1 0 0 0 0,-1-1 1 0 0,1 1-1 0 0,-3 2 1 0 0,-33 24 58 0 0,35-25-66 0 0,-16 15 21 0 0,0 1 0 0 0,1 0 0 0 0,1 2 0 0 0,1-1-1 0 0,1 2 1 0 0,0 0 0 0 0,2 1 0 0 0,0 0 0 0 0,2 1-1 0 0,0 0 1 0 0,2 0 0 0 0,0 1 0 0 0,2 1 0 0 0,1-1-1 0 0,-4 37 1 0 0,8-49-19 0 0,1 1 0 0 0,0-1-1 0 0,0 1 1 0 0,2-1 0 0 0,-1 1-1 0 0,2-1 1 0 0,0 0 0 0 0,0 0-1 0 0,1 0 1 0 0,0 0 0 0 0,1-1-1 0 0,8 13 1 0 0,-9-17-7 0 0,0 0-1 0 0,1-1 1 0 0,0 0-1 0 0,0 0 1 0 0,0 0-1 0 0,1 0 0 0 0,0-1 1 0 0,0 0-1 0 0,0 0 1 0 0,1-1-1 0 0,-1 0 1 0 0,1 0-1 0 0,0 0 1 0 0,1-1-1 0 0,-1 0 1 0 0,0-1-1 0 0,1 1 1 0 0,0-1-1 0 0,-1-1 1 0 0,11 2-1 0 0,-4-3-9 0 0,-1 0-1 0 0,1-1 0 0 0,-1 0 1 0 0,0-1-1 0 0,0 0 1 0 0,0-1-1 0 0,0 0 1 0 0,0-1-1 0 0,16-8 0 0 0,-12 4 0 0 0,-1 0 0 0 0,0-1 0 0 0,-1-1 0 0 0,1-1 0 0 0,-2 0 0 0 0,17-16 0 0 0,-23 18 3 0 0,-1 1 0 0 0,0-1-1 0 0,-1 0 1 0 0,0-1 0 0 0,-1 1 0 0 0,1-1 0 0 0,-2 0 0 0 0,1-1 0 0 0,-2 1 0 0 0,1-1 0 0 0,-1 0-1 0 0,-1 0 1 0 0,0 0 0 0 0,-1 0 0 0 0,0 0 0 0 0,0 0 0 0 0,-1 0 0 0 0,-2-13 0 0 0,1 13-18 0 0,-1-1 0 0 0,0 1 1 0 0,0 0-1 0 0,-1 0 0 0 0,-1 0 1 0 0,0 0-1 0 0,0 0 1 0 0,-1 1-1 0 0,0 0 0 0 0,-1 0 1 0 0,0 0-1 0 0,-1 1 1 0 0,0 0-1 0 0,0 0 0 0 0,-1 0 1 0 0,0 1-1 0 0,-16-11 0 0 0,19 15-66 0 0,-1 0 0 0 0,-1 0 1 0 0,1 1-1 0 0,0 0 0 0 0,-1 1 0 0 0,0 0 0 0 0,1 0 0 0 0,-1 0 0 0 0,0 1 0 0 0,0-1 0 0 0,0 2 0 0 0,0-1 0 0 0,0 1 0 0 0,0 0 0 0 0,0 1 0 0 0,0-1 0 0 0,0 1 0 0 0,0 1 0 0 0,-12 3 0 0 0,8-1-203 0 0,1 0 0 0 0,-1 1 1 0 0,1 0-1 0 0,0 1 0 0 0,1 0 1 0 0,-1 1-1 0 0,1 0 0 0 0,0 0 1 0 0,1 1-1 0 0,0 0 0 0 0,-11 14 1 0 0,1 7-766 0 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24.308"/>
    </inkml:context>
    <inkml:brush xml:id="br0">
      <inkml:brushProperty name="width" value="0.1" units="cm"/>
      <inkml:brushProperty name="height" value="0.1" units="cm"/>
      <inkml:brushProperty name="color" value="#FFC114"/>
    </inkml:brush>
  </inkml:definitions>
  <inkml:trace contextRef="#ctx0" brushRef="#br0">263 66 7777 0 0,'-1'-3'38'0'0,"0"0"0"0"0,1 0 1 0 0,-1 0-1 0 0,1 0 1 0 0,-1 0-1 0 0,1-6 0 0 0,0 7 38 0 0,0 0 0 0 0,0 0 0 0 0,0 0 0 0 0,0 0 0 0 0,0 0 0 0 0,-1 0 0 0 0,1 0 0 0 0,-1 0 0 0 0,1 0 0 0 0,-1 0 0 0 0,-1-3 0 0 0,2 5-65 0 0,0 0 1 0 0,0 0 0 0 0,-1 0-1 0 0,1 0 1 0 0,0 0-1 0 0,0 0 1 0 0,0-1 0 0 0,0 1-1 0 0,0 0 1 0 0,0 0-1 0 0,0 0 1 0 0,0 0 0 0 0,-1 0-1 0 0,1 0 1 0 0,0 0-1 0 0,0 0 1 0 0,0 0 0 0 0,0 0-1 0 0,0 0 1 0 0,-1 0-1 0 0,1 0 1 0 0,0 0 0 0 0,0 0-1 0 0,0 0 1 0 0,0 0-1 0 0,0 0 1 0 0,0 0 0 0 0,-1 0-1 0 0,1 0 1 0 0,0 0-1 0 0,0 0 1 0 0,0 0 0 0 0,0 0-1 0 0,0 0 1 0 0,-1 0-1 0 0,1 0 1 0 0,0 0 0 0 0,0 0-1 0 0,0 0 1 0 0,0 0-1 0 0,0 1 1 0 0,0-1 0 0 0,0 0-1 0 0,-5 8 267 0 0,-3 17-69 0 0,6-19-132 0 0,-89 252 795 0 0,-5 13-705 0 0,50-66-151 0 0,46-201-72 0 0,0 3-5 0 0,0 17 8 0 0,0-18-27 0 0,6-6 10 0 0,176-26-6 0 0,-157 24 112 0 0,0 0 0 0 0,1 2-1 0 0,-1 1 1 0 0,0 0 0 0 0,0 2 0 0 0,0 1-1 0 0,-1 1 1 0 0,33 11 0 0 0,20 19 248 0 0,29 10-50 0 0,-92-40-63 0 0,0-1 1 0 0,1 0-1 0 0,-1-1 0 0 0,1-1 0 0 0,24 1 0 0 0,-33-12-108 0 0,20-29-32 0 0,-20 28 59 0 0,-5-9 18 0 0,2-61 17 0 0,-3 63-62 0 0,-1 1 0 0 0,-1-1 0 0 0,0 1 0 0 0,-1-1 0 0 0,-1 1 0 0 0,-7-17 1 0 0,2 3 24 0 0,-37-121 83 0 0,-96-217-1 0 0,106 306-179 0 0,22 39-12 0 0,9 18-39 0 0,4 11 24 0 0,5 12-189 0 0,0-11-48 0 0,-3-3-85 0 0,1-1 0 0 0,0 1 0 0 0,0-1 0 0 0,0 0 0 0 0,1 0 0 0 0,-1 0 0 0 0,1 0 0 0 0,3 3 0 0 0,6 0-984 0 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24.741"/>
    </inkml:context>
    <inkml:brush xml:id="br0">
      <inkml:brushProperty name="width" value="0.1" units="cm"/>
      <inkml:brushProperty name="height" value="0.1" units="cm"/>
      <inkml:brushProperty name="color" value="#FFC114"/>
    </inkml:brush>
  </inkml:definitions>
  <inkml:trace contextRef="#ctx0" brushRef="#br0">325 333 7325 0 0,'-6'-21'310'0'0,"2"-1"1"0"0,0 1-1 0 0,-2-35 1 0 0,-1-4 529 0 0,5 34-421 0 0,1 13-257 0 0,-1 0 0 0 0,0 0 0 0 0,0 0 0 0 0,-2 0-1 0 0,-4-14 1 0 0,7 25-149 0 0,0 0 0 0 0,0 0 0 0 0,0 0 0 0 0,0 0 0 0 0,0 1 0 0 0,0-1 0 0 0,-1 0 0 0 0,1 0 0 0 0,0 1 0 0 0,-1-1 0 0 0,0 1 0 0 0,1-1 0 0 0,-1 1 0 0 0,0-1 0 0 0,0 1 0 0 0,0 0 0 0 0,0 0 0 0 0,0 0 0 0 0,0 0 0 0 0,0 0 0 0 0,0 1 0 0 0,0-1 0 0 0,0 1 0 0 0,0-1 0 0 0,-1 1 0 0 0,1 0 0 0 0,0 0 0 0 0,0 0 0 0 0,-1 0 0 0 0,1 0 0 0 0,0 0 0 0 0,0 1 0 0 0,0-1 0 0 0,0 1 0 0 0,-1-1 0 0 0,-2 3 0 0 0,-4 0 34 0 0,0 2 1 0 0,0-1-1 0 0,0 1 1 0 0,1 1-1 0 0,0-1 1 0 0,0 1-1 0 0,0 1 1 0 0,1 0-1 0 0,-1 0 1 0 0,2 0-1 0 0,-1 1 1 0 0,1 0-1 0 0,0 0 1 0 0,-6 12-1 0 0,-1 5 83 0 0,1 1 0 0 0,0 0-1 0 0,-13 49 1 0 0,18-51-91 0 0,2 0 0 0 0,0 1 1 0 0,2-1-1 0 0,0 1 0 0 0,2 0 0 0 0,0-1 0 0 0,2 1 0 0 0,1 0 1 0 0,8 40-1 0 0,-7-52-1 0 0,1-1 0 0 0,0 0 0 0 0,0 0 0 0 0,1 0 1 0 0,1 0-1 0 0,0-1 0 0 0,1 0 0 0 0,0 0 0 0 0,0-1 0 0 0,1 0 0 0 0,0 0 1 0 0,1-1-1 0 0,0 0 0 0 0,1 0 0 0 0,0-1 0 0 0,0-1 0 0 0,1 1 0 0 0,0-2 1 0 0,0 1-1 0 0,16 5 0 0 0,-16-7-34 0 0,1-2-1 0 0,0 1 1 0 0,0-2 0 0 0,0 1-1 0 0,0-2 1 0 0,0 1 0 0 0,0-2-1 0 0,0 0 1 0 0,0 0 0 0 0,1-1-1 0 0,-1 0 1 0 0,0-1 0 0 0,0-1-1 0 0,-1 0 1 0 0,1-1 0 0 0,-1 0-1 0 0,1 0 1 0 0,-1-1 0 0 0,0-1-1 0 0,-1 0 1 0 0,1 0 0 0 0,17-16-1 0 0,-17 14-27 0 0,-1-2 0 0 0,0 1 0 0 0,-1-2 0 0 0,0 1 0 0 0,0-1 0 0 0,-1 0 0 0 0,-1-1 0 0 0,0 0-1 0 0,-1 0 1 0 0,0 0 0 0 0,-1-1 0 0 0,0 0 0 0 0,-1 0 0 0 0,0 0 0 0 0,-1-1 0 0 0,-1 1 0 0 0,0-1 0 0 0,0 0 0 0 0,-2 1 0 0 0,-1-18 0 0 0,0 12-171 0 0,-2 1 0 0 0,0 1 1 0 0,-2-1-1 0 0,0 0 0 0 0,-11-25 1 0 0,14 36 24 0 0,-1 0 0 0 0,-1 1 1 0 0,1 0-1 0 0,-1-1 0 0 0,0 1 1 0 0,-1 1-1 0 0,0-1 0 0 0,1 1 1 0 0,-2 0-1 0 0,1 0 0 0 0,0 0 1 0 0,-1 1-1 0 0,0-1 0 0 0,0 2 1 0 0,-1-1-1 0 0,-11-5 0 0 0,13 8-6 0 0,1 0-1 0 0,-1 0 0 0 0,1 0 1 0 0,-1 1-1 0 0,1-1 0 0 0,-1 1 1 0 0,0 1-1 0 0,1-1 1 0 0,-1 0-1 0 0,-5 2 0 0 0,-16 8-991 0 0</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25.259"/>
    </inkml:context>
    <inkml:brush xml:id="br0">
      <inkml:brushProperty name="width" value="0.1" units="cm"/>
      <inkml:brushProperty name="height" value="0.1" units="cm"/>
      <inkml:brushProperty name="color" value="#FFC114"/>
    </inkml:brush>
  </inkml:definitions>
  <inkml:trace contextRef="#ctx0" brushRef="#br0">326 0 8993 0 0,'-10'5'-150'0'0,"3"3"337"0"0,7-6-170 0 0,-44 97 1834 0 0,32-67-1273 0 0,-31 56 0 0 0,-11 5-335 0 0,-62 153-1 0 0,107-222-239 0 0,2 0 1 0 0,0 1-1 0 0,2-1 0 0 0,1 1 0 0 0,0 0 1 0 0,2 1-1 0 0,2 31 0 0 0,0-57-2 0 0,-1 0 0 0 0,1 1 0 0 0,0-1 1 0 0,0 0-1 0 0,0 1 0 0 0,0-1 0 0 0,0 0 0 0 0,0 1 0 0 0,0-1 0 0 0,0 0 0 0 0,0 1 0 0 0,0-1 0 0 0,0 1 1 0 0,0-1-1 0 0,0 0 0 0 0,0 1 0 0 0,0-1 0 0 0,0 0 0 0 0,0 1 0 0 0,1-1 0 0 0,-1 0 0 0 0,0 1 0 0 0,0-1 1 0 0,0 0-1 0 0,1 1 0 0 0,-1-1 0 0 0,0 0 0 0 0,0 0 0 0 0,1 1 0 0 0,-1-1 0 0 0,0 0 0 0 0,0 0 0 0 0,1 1 1 0 0,-1-1-1 0 0,0 0 0 0 0,1 0 0 0 0,-1 0 0 0 0,0 0 0 0 0,1 0 0 0 0,-1 1 0 0 0,1-1 0 0 0,14-10 35 0 0,-12 8-46 0 0,4-4 17 0 0,1 1-1 0 0,1-1 1 0 0,-1 2-1 0 0,0-1 0 0 0,1 1 1 0 0,0 1-1 0 0,0-1 1 0 0,0 1-1 0 0,1 1 1 0 0,-1 0-1 0 0,1 0 1 0 0,-1 1-1 0 0,14 0 0 0 0,-2 2 74 0 0,-1 1 0 0 0,1 0-1 0 0,-1 2 1 0 0,1 1 0 0 0,22 7-1 0 0,-10-1-61 0 0,0-2 1 0 0,66 10-1 0 0,-92-19-11 0 0,-1 0 1 0 0,0 0-1 0 0,0 0 0 0 0,0-1 0 0 0,0 0 1 0 0,0 0-1 0 0,0-1 0 0 0,0 0 1 0 0,0 0-1 0 0,0 0 0 0 0,0 0 1 0 0,-1-1-1 0 0,10-6 0 0 0,-7 3 17 0 0,0-1-1 0 0,0 1 0 0 0,-1-2 0 0 0,0 1 1 0 0,0-1-1 0 0,-1 0 0 0 0,10-15 1 0 0,-4 0 0 0 0,-1 0 1 0 0,0-1 0 0 0,-2 0 0 0 0,-1-1-1 0 0,9-46 1 0 0,-11 44 147 0 0,-3-1 1 0 0,2-56-1 0 0,-5 73-85 0 0,-1 0-1 0 0,0-1 1 0 0,-1 1 0 0 0,0 0 0 0 0,0 0 0 0 0,-1 0-1 0 0,-1 0 1 0 0,0 1 0 0 0,0-1 0 0 0,-8-11 0 0 0,12 21-79 0 0,-1 0-1 0 0,1 0 1 0 0,-1 0 0 0 0,0 0 0 0 0,1 0 0 0 0,-1 0-1 0 0,0 0 1 0 0,0 0 0 0 0,0 0 0 0 0,0 0-1 0 0,1 1 1 0 0,-1-1 0 0 0,0 0 0 0 0,0 1 0 0 0,-1-1-1 0 0,1 0 1 0 0,0 1 0 0 0,0 0 0 0 0,0-1 0 0 0,0 1-1 0 0,0 0 1 0 0,-1-1 0 0 0,1 1 0 0 0,0 0 0 0 0,0 0-1 0 0,0 0 1 0 0,-1 0 0 0 0,1 0 0 0 0,0 0 0 0 0,0 0-1 0 0,0 1 1 0 0,0-1 0 0 0,-1 0 0 0 0,1 1 0 0 0,0-1-1 0 0,0 1 1 0 0,0-1 0 0 0,0 1 0 0 0,0-1 0 0 0,0 1-1 0 0,0 0 1 0 0,0-1 0 0 0,0 1 0 0 0,0 0 0 0 0,-1 2-1 0 0,-3 2-194 0 0,-1 1 0 0 0,1 0 0 0 0,1 0-1 0 0,-1 1 1 0 0,-5 10 0 0 0,5-9-1726 0 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44.060"/>
    </inkml:context>
    <inkml:brush xml:id="br0">
      <inkml:brushProperty name="width" value="0.1" units="cm"/>
      <inkml:brushProperty name="height" value="0.1" units="cm"/>
      <inkml:brushProperty name="color" value="#FFC114"/>
    </inkml:brush>
  </inkml:definitions>
  <inkml:trace contextRef="#ctx0" brushRef="#br0">16 4 11237 0 0,'-16'-3'1754'0'0,"41"12"-433"0"0,9 2-4555 0 0,-24-5 1769 0 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44.383"/>
    </inkml:context>
    <inkml:brush xml:id="br0">
      <inkml:brushProperty name="width" value="0.1" units="cm"/>
      <inkml:brushProperty name="height" value="0.1" units="cm"/>
      <inkml:brushProperty name="color" value="#FFC114"/>
    </inkml:brush>
  </inkml:definitions>
  <inkml:trace contextRef="#ctx0" brushRef="#br0">134 0 10253 0 0,'-7'0'270'0'0,"1"1"0"0"0,-1-1 0 0 0,1 1 0 0 0,-1 0 0 0 0,1 1 0 0 0,-10 3-1 0 0,2 5 760 0 0,10-6-808 0 0,7-13-872 0 0,-2 8 361 0 0,1 0 1 0 0,-1 0 0 0 0,0 0 0 0 0,1 1 0 0 0,-1-1 0 0 0,1 1 0 0 0,-1-1 0 0 0,1 1 0 0 0,-1-1 0 0 0,1 1 0 0 0,-1 0 0 0 0,3 0 0 0 0,5 2-1049 0 0</inkml:trace>
  <inkml:trace contextRef="#ctx0" brushRef="#br0" timeOffset="1">19 329 6881 0 0,'0'0'2252'0'0,"-19"0"-1860"0"0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44.737"/>
    </inkml:context>
    <inkml:brush xml:id="br0">
      <inkml:brushProperty name="width" value="0.1" units="cm"/>
      <inkml:brushProperty name="height" value="0.1" units="cm"/>
      <inkml:brushProperty name="color" value="#FFC114"/>
    </inkml:brush>
  </inkml:definitions>
  <inkml:trace contextRef="#ctx0" brushRef="#br0">30 70 9401 0 0,'-3'-20'182'0'0,"-24"-29"9864"0"0,31 56-9865 0 0,44 119 9 0 0,-44-114-204 0 0,-1 0 1 0 0,0 0 0 0 0,-1 0-1 0 0,-1 0 1 0 0,1 15 0 0 0,-1-7-175 0 0,-1 1-307 0 0,1 13-1807 0 0,-1-32 1960 0 0,0-1 0 0 0,0 1 0 0 0,0-1 0 0 0,1 1 0 0 0,-1-1 0 0 0,1 1 0 0 0,-1-1 0 0 0,1 1 1 0 0,-1-1-1 0 0,1 0 0 0 0,0 1 0 0 0,0-1 0 0 0,0 0 0 0 0,0 0 0 0 0,-1 1 0 0 0,3 0 0 0 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45.345"/>
    </inkml:context>
    <inkml:brush xml:id="br0">
      <inkml:brushProperty name="width" value="0.1" units="cm"/>
      <inkml:brushProperty name="height" value="0.1" units="cm"/>
      <inkml:brushProperty name="color" value="#FFC114"/>
    </inkml:brush>
  </inkml:definitions>
  <inkml:trace contextRef="#ctx0" brushRef="#br0">214 235 10637 0 0,'-2'-3'98'0'0,"0"0"1"0"0,0 0-1 0 0,0 0 0 0 0,0 1 1 0 0,-1-1-1 0 0,1 0 0 0 0,-1 1 1 0 0,0 0-1 0 0,1-1 1 0 0,-1 1-1 0 0,0 0 0 0 0,0 0 1 0 0,-1 1-1 0 0,-4-3 0 0 0,3 3 77 0 0,0 0-1 0 0,0 0 0 0 0,0 0 0 0 0,0 1 1 0 0,0-1-1 0 0,0 2 0 0 0,-1-1 0 0 0,1 0 1 0 0,0 1-1 0 0,-6 1 0 0 0,6-1-111 0 0,-1 0-1 0 0,1 0 1 0 0,0 1 0 0 0,0 0-1 0 0,0 0 1 0 0,0 0 0 0 0,0 0-1 0 0,0 1 1 0 0,1-1-1 0 0,-1 1 1 0 0,1 1 0 0 0,0-1-1 0 0,0 1 1 0 0,0-1-1 0 0,0 1 1 0 0,0 0 0 0 0,1 0-1 0 0,0 1 1 0 0,0-1-1 0 0,0 1 1 0 0,0 0 0 0 0,1-1-1 0 0,0 1 1 0 0,0 0-1 0 0,0 0 1 0 0,1 1 0 0 0,-1-1-1 0 0,1 0 1 0 0,0 0-1 0 0,1 1 1 0 0,-1-1 0 0 0,1 1-1 0 0,0-1 1 0 0,1 0-1 0 0,-1 1 1 0 0,1-1 0 0 0,0 0-1 0 0,0 1 1 0 0,3 5 0 0 0,0 0-52 0 0,1 0 1 0 0,1 0-1 0 0,-1-1 1 0 0,1 0-1 0 0,1 0 1 0 0,0-1-1 0 0,1 0 1 0 0,-1 0-1 0 0,2 0 1 0 0,-1-1-1 0 0,1 0 1 0 0,0-1-1 0 0,1 0 1 0 0,0-1-1 0 0,0 0 1 0 0,0 0-1 0 0,1-1 1 0 0,0 0-1 0 0,0-1 1 0 0,0 0-1 0 0,0-1 1 0 0,16 3-1 0 0,-24-6-23 0 0,0 0 0 0 0,-1 0 0 0 0,1 0 0 0 0,0 0 0 0 0,0-1-1 0 0,0 1 1 0 0,0-1 0 0 0,0 1 0 0 0,0-1 0 0 0,0 0 0 0 0,-1 0 0 0 0,1-1 0 0 0,0 1-1 0 0,-1 0 1 0 0,1-1 0 0 0,-1 0 0 0 0,4-2 0 0 0,-3 0-53 0 0,1 0 0 0 0,-1 1 0 0 0,0-1 0 0 0,-1 0 0 0 0,1-1 0 0 0,-1 1 0 0 0,1 0 0 0 0,-1-1 0 0 0,2-8 0 0 0,0 0-93 0 0,-2-1-1 0 0,1 0 1 0 0,-1 0-1 0 0,-1 0 0 0 0,-1 0 1 0 0,-1-22-1 0 0,0 28 141 0 0,0 1-1 0 0,0-1 1 0 0,-1 0 0 0 0,0 1-1 0 0,0-1 1 0 0,0 1 0 0 0,-1 0 0 0 0,-1 0-1 0 0,1 0 1 0 0,-1 0 0 0 0,0 0-1 0 0,0 1 1 0 0,-1-1 0 0 0,0 1-1 0 0,0 1 1 0 0,-1-1 0 0 0,1 1 0 0 0,-1 0-1 0 0,0 0 1 0 0,-1 0 0 0 0,1 1-1 0 0,-1 0 1 0 0,-9-4 0 0 0,-33-15 166 0 0,49 23-143 0 0,0-1 0 0 0,0 1 0 0 0,0 0 0 0 0,0 0 1 0 0,0-1-1 0 0,0 1 0 0 0,0 0 0 0 0,0 0 1 0 0,0 0-1 0 0,0-1 0 0 0,0 1 0 0 0,0 0 0 0 0,0 0 1 0 0,0-1-1 0 0,0 1 0 0 0,0 0 0 0 0,0 0 0 0 0,1 0 1 0 0,-1-1-1 0 0,0 1 0 0 0,0 0 0 0 0,0 0 0 0 0,0 0 1 0 0,1-1-1 0 0,-1 1 0 0 0,0 0 0 0 0,0 0 0 0 0,0 0 1 0 0,1 0-1 0 0,-1 0 0 0 0,0 0 0 0 0,0-1 0 0 0,0 1 1 0 0,1 0-1 0 0,-1 0 0 0 0,0 0 0 0 0,0 0 0 0 0,1 0 1 0 0,-1 0-1 0 0,0 0 0 0 0,0 0 0 0 0,1 0 1 0 0,-1 0-1 0 0,0 0 0 0 0,0 0 0 0 0,1 0 0 0 0,16-5 71 0 0,-15 5-66 0 0,96-24 71 0 0,1 5-1 0 0,107-6 1 0 0,-197 24-61 0 0,45-1 72 0 0,-50 2-86 0 0,-1 0 0 0 0,0 0 0 0 0,0 1 1 0 0,1-1-1 0 0,-1 1 0 0 0,0 0 0 0 0,0 0 1 0 0,0 0-1 0 0,0 0 0 0 0,0 1 0 0 0,0-1 1 0 0,0 1-1 0 0,3 2 0 0 0,-4-2 4 0 0,-1 0 1 0 0,0 0-1 0 0,0 0 0 0 0,1-1 0 0 0,-1 1 1 0 0,0 0-1 0 0,0 1 0 0 0,-1-1 0 0 0,1 0 1 0 0,0 0-1 0 0,-1 0 0 0 0,1 0 0 0 0,-1 1 1 0 0,0-1-1 0 0,0 0 0 0 0,0 0 0 0 0,0 0 1 0 0,-1 5-1 0 0,-10 43 181 0 0,7-33-119 0 0,0-3 3 0 0,1 0 1 0 0,0 0-1 0 0,1 1 0 0 0,1 17 0 0 0,1-28-60 0 0,0 1 0 0 0,0 0 0 0 0,1 0 0 0 0,0 0 0 0 0,0-1 0 0 0,1 1-1 0 0,-1-1 1 0 0,1 1 0 0 0,0-1 0 0 0,0 1 0 0 0,0-1 0 0 0,1 0 0 0 0,0 0 0 0 0,-1 0 0 0 0,1 0 0 0 0,6 5 0 0 0,1 0 2 0 0,0-1 0 0 0,0-1 0 0 0,1 0 0 0 0,20 11 0 0 0,-26-16-11 0 0,1 1-1 0 0,-1-1 1 0 0,0 0-1 0 0,1 0 1 0 0,-1-1-1 0 0,1 0 1 0 0,-1 0-1 0 0,1 0 1 0 0,-1 0 0 0 0,1-1-1 0 0,0 0 1 0 0,-1 0-1 0 0,9-2 1 0 0,-8 0-6 0 0,-1-1 0 0 0,1 1 1 0 0,0-1-1 0 0,-1 0 0 0 0,1-1 1 0 0,-1 1-1 0 0,0-1 0 0 0,5-5 0 0 0,2-2-4 0 0,-2 0 0 0 0,12-14-1 0 0,-14 14 2 0 0,-1 0-1 0 0,-1-1 1 0 0,0 1 0 0 0,-1-1-1 0 0,0 0 1 0 0,-1 0 0 0 0,-1-1-1 0 0,1 1 1 0 0,-2-1 0 0 0,0 0-1 0 0,0 0 1 0 0,-1 0 0 0 0,-2-17-1 0 0,1 19 43 0 0,-1 1 0 0 0,-1 0 0 0 0,0-1-1 0 0,0 1 1 0 0,-1 0 0 0 0,0 0 0 0 0,-7-14 0 0 0,7 18 16 0 0,-1 0 0 0 0,1 0 0 0 0,-1 0 0 0 0,0 1 0 0 0,-1 0 0 0 0,1-1 0 0 0,-1 2 0 0 0,0-1 0 0 0,0 0 0 0 0,-1 1 0 0 0,1 0 1 0 0,-7-3-1 0 0,7 5-35 0 0,0-1 1 0 0,0 1-1 0 0,-1 1 1 0 0,1-1 0 0 0,0 1-1 0 0,-1 0 1 0 0,1 0 0 0 0,-1 0-1 0 0,1 1 1 0 0,-1 0 0 0 0,1 0-1 0 0,-1 0 1 0 0,1 1-1 0 0,-1-1 1 0 0,1 1 0 0 0,-1 1-1 0 0,-9 3 1 0 0,-3 2-352 0 0,0 2 0 0 0,1 0 0 0 0,-26 18 0 0 0,38-24 160 0 0,-1 1-245 0 0,0 1 0 0 0,0-1 1 0 0,0 1-1 0 0,0 1 1 0 0,1-1-1 0 0,0 1 1 0 0,0-1-1 0 0,0 2 1 0 0,1-1-1 0 0,0 0 1 0 0,-6 13-1 0 0,3 2-1292 0 0</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2:45.888"/>
    </inkml:context>
    <inkml:brush xml:id="br0">
      <inkml:brushProperty name="width" value="0.1" units="cm"/>
      <inkml:brushProperty name="height" value="0.1" units="cm"/>
      <inkml:brushProperty name="color" value="#FFC114"/>
    </inkml:brush>
  </inkml:definitions>
  <inkml:trace contextRef="#ctx0" brushRef="#br0">263 42 10253 0 0,'2'-14'434'0'0,"-2"13"-334"0"0,0 0 0 0 0,0 0 1 0 0,0 0-1 0 0,0 0 0 0 0,0 1 0 0 0,0-1 0 0 0,0 0 0 0 0,1 0 0 0 0,-1 0 0 0 0,0 0 0 0 0,0 0 0 0 0,1 0 0 0 0,-1 1 0 0 0,1-1 0 0 0,0-1 0 0 0,-3 2 284 0 0,1-1-1 0 0,-1 1 1 0 0,0 0-1 0 0,1-1 1 0 0,-1 1-1 0 0,0-1 1 0 0,1 1-1 0 0,-1-1 0 0 0,0 0 1 0 0,-1-1-1 0 0,2 1-377 0 0,0 1-1 0 0,-1-1 0 0 0,1 0 1 0 0,0 1-1 0 0,0-1 1 0 0,-1 1-1 0 0,1 0 0 0 0,0-1 1 0 0,-1 1-1 0 0,1 0 0 0 0,0-1 1 0 0,-1 1-1 0 0,1 0 0 0 0,-1 0 1 0 0,1 0-1 0 0,0 1 0 0 0,-1-1 1 0 0,1 0-1 0 0,0 0 1 0 0,-3 2-1 0 0,1-1-9 0 0,0 1 1 0 0,0 0 0 0 0,0 0-1 0 0,1 0 1 0 0,-1 0-1 0 0,0 0 1 0 0,1 1 0 0 0,0-1-1 0 0,0 1 1 0 0,-1-1-1 0 0,2 1 1 0 0,-1 0-1 0 0,0 0 1 0 0,0 0 0 0 0,1 0-1 0 0,0 0 1 0 0,-1 1-1 0 0,1-1 1 0 0,1 0 0 0 0,-1 0-1 0 0,0 6 1 0 0,-2 6 14 0 0,2 0 0 0 0,0-1 1 0 0,2 25-1 0 0,-1-28 1 0 0,2 0 0 0 0,-1-1 1 0 0,1 0-1 0 0,1 1 0 0 0,0-1 1 0 0,0 0-1 0 0,1 0 0 0 0,1 0 0 0 0,6 11 1 0 0,-1-5-5 0 0,2-1 1 0 0,-1 0 0 0 0,2-1 0 0 0,19 18 0 0 0,-20-22-4 0 0,-8-8-22 0 0,-1 1 0 0 0,1 0 0 0 0,-1 0-1 0 0,0 0 1 0 0,0 0 0 0 0,3 5 0 0 0,-8-9-703 0 0,2 1 687 0 0,0 0 0 0 0,0 0 0 0 0,0 0 1 0 0,0 0-1 0 0,0 0 0 0 0,0 0 0 0 0,0 0 1 0 0,0 0-1 0 0,0 0 0 0 0,-1 0 0 0 0,1 0 1 0 0,0 0-1 0 0,-1 2-655 0 0,-8-11-1142 0 0,-13-44-2728 0 0,18 43 4188 0 0,1 0 0 0 0,1-1 1 0 0,-1 1-1 0 0,2-1 0 0 0,0 1 1 0 0,0-13-1 0 0,2-17 115 0 0,0 22 562 0 0,-1 0 0 0 0,0-1 0 0 0,-5-23-1 0 0,5 41-233 0 0,0 0 0 0 0,0 0 0 0 0,0 0 0 0 0,0 0 0 0 0,-1 0 0 0 0,1 0 0 0 0,0 0 0 0 0,-1 0 0 0 0,1 0 0 0 0,-1 0 0 0 0,1 0 0 0 0,-1 1 0 0 0,1-1 0 0 0,-1 0 0 0 0,0 0 0 0 0,1 0 0 0 0,-1 1 0 0 0,0-1 0 0 0,0 0 0 0 0,0 1 0 0 0,0-1 0 0 0,1 1 0 0 0,-1-1 0 0 0,0 1 0 0 0,0-1 0 0 0,0 1 1 0 0,0 0-1 0 0,0-1 0 0 0,0 1 0 0 0,0 0 0 0 0,0 0 0 0 0,-2-1 0 0 0,1 2 52 0 0,0-1 1 0 0,0 0-1 0 0,0 1 1 0 0,0 0-1 0 0,0-1 1 0 0,0 1-1 0 0,0 0 1 0 0,0 0-1 0 0,1 0 1 0 0,-1 0-1 0 0,0 0 1 0 0,0 0-1 0 0,1 1 1 0 0,-1-1-1 0 0,1 0 1 0 0,-3 4-1 0 0,-23 28 1139 0 0,-37 59 0 0 0,52-72-1291 0 0,1 0 0 0 0,1 1 0 0 0,1 1 0 0 0,-11 39 0 0 0,14-37-925 0 0,-1-1 0 0 0,-2 0 1 0 0,-12 26-1 0 0,4-19-559 0 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38.969"/>
    </inkml:context>
    <inkml:brush xml:id="br0">
      <inkml:brushProperty name="width" value="0.1" units="cm"/>
      <inkml:brushProperty name="height" value="0.1" units="cm"/>
      <inkml:brushProperty name="color" value="#FFC114"/>
    </inkml:brush>
  </inkml:definitions>
  <inkml:trace contextRef="#ctx0" brushRef="#br0">102 358 9637 0 0,'-2'-6'132'0'0,"0"0"0"0"0,0 0-1 0 0,1 0 1 0 0,0-1 0 0 0,0 1 0 0 0,0 0 0 0 0,1-1 0 0 0,0 1 0 0 0,1-8-1 0 0,-1-3 1158 0 0,9 47-454 0 0,-5 15-768 0 0,6 67 154 0 0,-5 116-1 0 0,-7-208-192 0 0,-1 0-1 0 0,-6 20 1 0 0,8-34 0 0 0,-3-2 257 0 0,-1-9-129 0 0,-3-10 0 0 0,8 15-144 0 0,-9-24 38 0 0,1-1-1 0 0,1 0 1 0 0,-5-27-1 0 0,6 22-39 0 0,-11-53-27 0 0,5-1 0 0 0,-5-155-1 0 0,16 224 19 0 0,2 0 0 0 0,0 1-1 0 0,0-1 1 0 0,2 0-1 0 0,0 0 1 0 0,7-22 0 0 0,-8 32-3 0 0,0 1 1 0 0,0 0-1 0 0,0 0 1 0 0,0 1-1 0 0,0-1 1 0 0,1 0-1 0 0,0 1 1 0 0,0 0-1 0 0,0-1 1 0 0,0 1-1 0 0,0 0 1 0 0,1 0-1 0 0,-1 1 1 0 0,1-1-1 0 0,0 1 1 0 0,-1 0-1 0 0,1 0 1 0 0,0 0-1 0 0,1 0 1 0 0,-1 1-1 0 0,0 0 1 0 0,0 0-1 0 0,1 0 1 0 0,-1 0-1 0 0,0 0 1 0 0,8 1-1 0 0,3 0 2 0 0,-1 1-1 0 0,1 1 0 0 0,-1 0 0 0 0,0 1 0 0 0,1 1 1 0 0,-2 0-1 0 0,21 9 0 0 0,94 52-18 0 0,-75-36 15 0 0,-51-28 4 0 0,84 48 10 0 0,-77-43-9 0 0,0 1 1 0 0,0 0-1 0 0,-1 0 1 0 0,0 1-1 0 0,0 0 1 0 0,12 16-1 0 0,-19-22-1 0 0,0-1 0 0 0,0 1 1 0 0,0 0-1 0 0,0 0 0 0 0,0 0 0 0 0,0 0 0 0 0,-1 0 1 0 0,1 0-1 0 0,-1 0 0 0 0,1 0 0 0 0,-1 0 0 0 0,0 0 1 0 0,1 0-1 0 0,-1 0 0 0 0,0 0 0 0 0,0 0 0 0 0,-1 0 1 0 0,1 0-1 0 0,-1 3 0 0 0,0-2 1 0 0,-1 0 1 0 0,1 0-1 0 0,-1-1 0 0 0,1 1 1 0 0,-1-1-1 0 0,0 1 0 0 0,0-1 1 0 0,0 0-1 0 0,0 0 0 0 0,0 0 1 0 0,0 0-1 0 0,-4 2 0 0 0,-5 3 13 0 0,-1 0 1 0 0,0-1-1 0 0,0-1 0 0 0,-24 8 0 0 0,0-3 34 0 0,-72 9 0 0 0,23-5-16 0 0,84-14-27 0 0,1 0 1 0 0,0 0-1 0 0,0 0 0 0 0,-1 0 1 0 0,1 0-1 0 0,0 0 0 0 0,0 0 0 0 0,-1 0 1 0 0,1 0-1 0 0,0 0 0 0 0,-1 0 1 0 0,1 0-1 0 0,0 0 0 0 0,0 0 1 0 0,-1 1-1 0 0,1-1 0 0 0,0 0 1 0 0,0 0-1 0 0,-1 0 0 0 0,1 0 0 0 0,0 0 1 0 0,0 1-1 0 0,0-1 0 0 0,-1 0 1 0 0,1 0-1 0 0,0 0 0 0 0,0 0 1 0 0,0 1-1 0 0,0-1 0 0 0,-1 0 1 0 0,1 0-1 0 0,0 1 0 0 0,0-1 0 0 0,0 0 1 0 0,0 0-1 0 0,0 1 0 0 0,0-1 1 0 0,0 0-1 0 0,-1 1 0 0 0,13 5 93 0 0,30 5-56 0 0,-34-10-25 0 0,53 14 38 0 0,-19-7 16 0 0,-1 3 0 0 0,64 25 0 0 0,-73-21 10 0 0,-1 1-1 0 0,31 21 1 0 0,-46-27-19 0 0,-1 2 0 0 0,-1 0 0 0 0,0 0 0 0 0,0 1 0 0 0,18 24 0 0 0,-30-34-38 0 0,1 1 1 0 0,-1 0-1 0 0,1-1 1 0 0,-1 1-1 0 0,0 0 1 0 0,0 0-1 0 0,-1 1 0 0 0,1-1 1 0 0,-1 0-1 0 0,0 1 1 0 0,0-1-1 0 0,0 0 1 0 0,-1 1-1 0 0,0-1 1 0 0,0 1-1 0 0,0-1 1 0 0,0 1-1 0 0,-1 4 1 0 0,0-5 13 0 0,0-1 0 0 0,-1 0 0 0 0,1 1 1 0 0,-1-1-1 0 0,0 0 0 0 0,1 0 0 0 0,-1 0 1 0 0,-1 0-1 0 0,1-1 0 0 0,0 1 0 0 0,-1 0 1 0 0,1-1-1 0 0,-1 0 0 0 0,0 1 0 0 0,0-1 1 0 0,0 0-1 0 0,0-1 0 0 0,0 1 1 0 0,0 0-1 0 0,0-1 0 0 0,0 0 0 0 0,-7 2 1 0 0,-30 9 327 0 0,-72 10 1 0 0,93-20-348 0 0,0 0 0 0 0,0-2 0 0 0,0 0 0 0 0,1-1 1 0 0,-1-1-1 0 0,-22-6 0 0 0,8 1 5 0 0,16 4-18 0 0,0-1 1 0 0,0 0-1 0 0,0-1 1 0 0,1-1-1 0 0,-26-13 1 0 0,41 18-7 0 0,-1 0 0 0 0,1 0 1 0 0,-1-1-1 0 0,1 1 1 0 0,0-1-1 0 0,-1 1 1 0 0,1-1-1 0 0,0 1 0 0 0,0-1 1 0 0,0 1-1 0 0,0-1 1 0 0,1 0-1 0 0,-1 0 0 0 0,0 0 1 0 0,1 1-1 0 0,-1-1 1 0 0,1 0-1 0 0,-1 0 0 0 0,1 0 1 0 0,0 0-1 0 0,0 0 1 0 0,0 0-1 0 0,0 0 0 0 0,0 0 1 0 0,0 1-1 0 0,1-4 1 0 0,0 3-67 0 0,-1 0-1 0 0,1 0 1 0 0,0-1 0 0 0,-1 1 0 0 0,1 0 0 0 0,0 0 0 0 0,0 0 0 0 0,0 0 0 0 0,1 0 0 0 0,-1 0-1 0 0,0 1 1 0 0,1-1 0 0 0,-1 0 0 0 0,1 1 0 0 0,0-1 0 0 0,0 1 0 0 0,-1-1 0 0 0,1 1 0 0 0,0 0-1 0 0,0 0 1 0 0,4-2 0 0 0,15-9-1518 0 0,-19 10 1322 0 0,0 1 1 0 0,0-1-1 0 0,1 1 1 0 0,-1 0-1 0 0,0-1 1 0 0,1 1-1 0 0,-1 0 1 0 0,1 0 0 0 0,2 0-1 0 0,14-4-1269 0 0,4 0-114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9:08.627"/>
    </inkml:context>
    <inkml:brush xml:id="br0">
      <inkml:brushProperty name="width" value="0.1" units="cm"/>
      <inkml:brushProperty name="height" value="0.1" units="cm"/>
      <inkml:brushProperty name="color" value="#E71224"/>
    </inkml:brush>
  </inkml:definitions>
  <inkml:trace contextRef="#ctx0" brushRef="#br0">5 123 5633 0 0,'-4'-5'1037'0'0,"12"2"514"0"0,53 1 149 0 0,-30 2-2217 0 0,257-5 521 0 0,-41 4-36 0 0,1222 29 8 0 0,-1046-16-13 0 0,-51-7 176 0 0,-10-27 762 0 0,-353 21 1495 0 0,-1-9-2238 0 0,-7 8-157 0 0,0 1 0 0 0,0 0 1 0 0,0-1-1 0 0,0 1 0 0 0,0-1 1 0 0,0 1-1 0 0,0-1 1 0 0,-1 0-1 0 0,1 1 0 0 0,-1-1 1 0 0,1 0-1 0 0,-1 1 1 0 0,1-1-1 0 0,-1 0 0 0 0,0 0 1 0 0,0 1-1 0 0,0-1 0 0 0,0 0 1 0 0,0 0-1 0 0,0 1 1 0 0,-1-1-1 0 0,1 0 0 0 0,0 0 1 0 0,-1 1-1 0 0,0-1 1 0 0,1 0-1 0 0,-1 1 0 0 0,0-1 1 0 0,0 1-1 0 0,0-1 0 0 0,0 1 1 0 0,0-1-1 0 0,0 1 1 0 0,0 0-1 0 0,0-1 0 0 0,-1 1 1 0 0,1 0-1 0 0,0 0 1 0 0,-1 0-1 0 0,1 0 0 0 0,-2-1 1 0 0,-9-5-5 0 0,1 1 1 0 0,-1 0-1 0 0,0 0 1 0 0,-19-4-1 0 0,23 7 4 0 0,1 0-1 0 0,0 0-1 0 0,0 1 0 0 0,-1-1 0 0 0,1 2 1 0 0,-1-1-1 0 0,1 1 0 0 0,-1 0 1 0 0,1 1-1 0 0,-10 0 0 0 0,-7 1-43 0 0,-28-1-522 0 0,49 0 393 0 0,0 0 1 0 0,0 1-1 0 0,0-1 0 0 0,0 1 1 0 0,0 0-1 0 0,0-1 0 0 0,0 1 1 0 0,0 1-1 0 0,0-1 0 0 0,0 0 1 0 0,1 1-1 0 0,-1-1 1 0 0,0 1-1 0 0,-2 2 0 0 0,0 6-1002 0 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39.788"/>
    </inkml:context>
    <inkml:brush xml:id="br0">
      <inkml:brushProperty name="width" value="0.1" units="cm"/>
      <inkml:brushProperty name="height" value="0.1" units="cm"/>
      <inkml:brushProperty name="color" value="#FFC114"/>
    </inkml:brush>
  </inkml:definitions>
  <inkml:trace contextRef="#ctx0" brushRef="#br0">0 193 9533 0 0,'11'-29'-26'0'0,"-10"23"520"0"0,1 0 0 0 0,0 0 0 0 0,0 0 0 0 0,1 0-1 0 0,0 0 1 0 0,0 1 0 0 0,0-1 0 0 0,0 1 0 0 0,1 0-1 0 0,0 0 1 0 0,0 0 0 0 0,7-5 0 0 0,-11 10-472 0 0,0 0 1 0 0,1-1-1 0 0,-1 1 1 0 0,0 0-1 0 0,1 0 1 0 0,-1 0-1 0 0,0 0 1 0 0,1 0-1 0 0,-1-1 1 0 0,1 1 0 0 0,-1 0-1 0 0,0 0 1 0 0,1 0-1 0 0,-1 0 1 0 0,0 0-1 0 0,1 0 1 0 0,-1 0-1 0 0,1 0 1 0 0,-1 1-1 0 0,0-1 1 0 0,1 0-1 0 0,-1 0 1 0 0,0 0-1 0 0,1 0 1 0 0,-1 0-1 0 0,1 1 1 0 0,-1-1-1 0 0,0 0 1 0 0,0 0-1 0 0,1 1 1 0 0,12 14 257 0 0,4 21-72 0 0,-16-35-167 0 0,21 58 438 0 0,27 112 1 0 0,-4-7-279 0 0,-23-96-176 0 0,-8-21 13 0 0,27 59 0 0 0,-41-106-38 0 0,0 0 1 0 0,0 1-1 0 0,0-1 1 0 0,0 0-1 0 0,0 0 1 0 0,0 0-1 0 0,0 0 1 0 0,1 0-1 0 0,-1 0 0 0 0,0 0 1 0 0,0 0-1 0 0,0 0 1 0 0,0 1-1 0 0,0-1 1 0 0,0 0-1 0 0,0 0 1 0 0,0 0-1 0 0,0 0 0 0 0,0 0 1 0 0,1 0-1 0 0,-1 0 1 0 0,0 0-1 0 0,0 0 1 0 0,0 0-1 0 0,0 0 1 0 0,0 0-1 0 0,0 0 0 0 0,0 0 1 0 0,1 0-1 0 0,-1 0 1 0 0,0 0-1 0 0,0 0 1 0 0,0 0-1 0 0,0 0 1 0 0,0 0-1 0 0,0 0 1 0 0,0 0-1 0 0,1 0 0 0 0,-1 0 1 0 0,0 0-1 0 0,0 0 1 0 0,0 0-1 0 0,0 0 1 0 0,0 0-1 0 0,0 0 1 0 0,0 0-1 0 0,0-1 0 0 0,1 1 1 0 0,-1 0-1 0 0,0 0 1 0 0,0 0-1 0 0,6-9 18 0 0,6-18 2 0 0,-9 20-15 0 0,34-66 10 0 0,17-38-47 0 0,-34 59 27 0 0,-16 38 1 0 0,0 0-1 0 0,1 0 1 0 0,1 1-1 0 0,0 0 1 0 0,1 0 0 0 0,1 1-1 0 0,15-20 1 0 0,-22 31 2 0 0,0 0 0 0 0,0 0 0 0 0,0 1 0 0 0,0-1 1 0 0,0 1-1 0 0,0-1 0 0 0,1 1 0 0 0,-1-1 0 0 0,0 1 0 0 0,0 0 0 0 0,1-1 1 0 0,-1 1-1 0 0,0 0 0 0 0,1 0 0 0 0,-1 0 0 0 0,0 0 0 0 0,1 0 1 0 0,-1 0-1 0 0,0 0 0 0 0,0 1 0 0 0,1-1 0 0 0,-1 0 0 0 0,0 1 1 0 0,0-1-1 0 0,1 1 0 0 0,-1 0 0 0 0,0-1 0 0 0,0 1 0 0 0,0 0 1 0 0,0-1-1 0 0,0 1 0 0 0,0 0 0 0 0,0 0 0 0 0,1 2 0 0 0,4 2 3 0 0,0 1 0 0 0,-1-1 0 0 0,0 1 0 0 0,6 10 0 0 0,-1 1 6 0 0,12 29 0 0 0,-19-36-6 0 0,1-1 0 0 0,0 0 0 0 0,0 0 0 0 0,1-1 0 0 0,0 1 0 0 0,1-1 0 0 0,0 0-1 0 0,0 0 1 0 0,1-1 0 0 0,-1 0 0 0 0,17 12 0 0 0,-8-8 12 0 0,1-2-1 0 0,23 11 1 0 0,-32-17-12 0 0,0-1 0 0 0,0 0 0 0 0,0 0 0 0 0,0 0 0 0 0,1-1 0 0 0,-1 0 0 0 0,0-1 0 0 0,1 1 0 0 0,7-2 0 0 0,-7-1 1 0 0,1-1 1 0 0,-1 0-1 0 0,0-1 1 0 0,0 0-1 0 0,0 0 0 0 0,0-1 1 0 0,-1 0-1 0 0,0 0 1 0 0,13-13-1 0 0,-11 10-4 0 0,-1-1 0 0 0,0 0 0 0 0,-1-1 0 0 0,0 0 0 0 0,0 0 0 0 0,-1 0 0 0 0,0-1 0 0 0,-1 1 0 0 0,5-14 0 0 0,-4 4-9 0 0,-1 1 0 0 0,-1-1 0 0 0,-1 0 0 0 0,2-33 0 0 0,-4 30 7 0 0,-2 0-1 0 0,0 0 0 0 0,-1 0 1 0 0,-1 1-1 0 0,-9-32 0 0 0,9 42 1 0 0,-1 1-1 0 0,0 1 1 0 0,0-1-1 0 0,-1 1 1 0 0,0-1-1 0 0,-1 1 0 0 0,0 1 1 0 0,0-1-1 0 0,-1 1 1 0 0,-1 0-1 0 0,1 1 1 0 0,-17-14-1 0 0,22 21 4 0 0,0-1-1 0 0,-1 0 1 0 0,1 1-1 0 0,-1-1 1 0 0,1 1-1 0 0,-1 0 1 0 0,0 0 0 0 0,1 0-1 0 0,-1 0 1 0 0,0 0-1 0 0,0 0 1 0 0,0 1-1 0 0,1 0 1 0 0,-1-1-1 0 0,0 1 1 0 0,0 0 0 0 0,0 0-1 0 0,0 1 1 0 0,0-1-1 0 0,-5 2 1 0 0,5-1 1 0 0,-1 1 0 0 0,1 0 1 0 0,0-1-1 0 0,0 1 0 0 0,0 1 1 0 0,1-1-1 0 0,-1 0 0 0 0,0 1 1 0 0,1-1-1 0 0,0 1 0 0 0,-1-1 1 0 0,1 1-1 0 0,0 0 0 0 0,0 0 0 0 0,1 0 1 0 0,-1 1-1 0 0,-1 2 0 0 0,1 1-67 0 0,-1 0-1 0 0,2 1 0 0 0,-1-1 1 0 0,1 0-1 0 0,0 1 0 0 0,0-1 1 0 0,1 1-1 0 0,0-1 1 0 0,0 1-1 0 0,1-1 0 0 0,0 1 1 0 0,0-1-1 0 0,0 1 0 0 0,1-1 1 0 0,1 0-1 0 0,4 11 0 0 0,-3-9-365 0 0,0-1 0 0 0,0 0 0 0 0,1 0 0 0 0,0 0 0 0 0,1 0 0 0 0,0-1 0 0 0,0 0 0 0 0,0 0 0 0 0,1-1 0 0 0,0 0 0 0 0,0 0 0 0 0,1 0 0 0 0,8 4 0 0 0,7 2-1168 0 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40.447"/>
    </inkml:context>
    <inkml:brush xml:id="br0">
      <inkml:brushProperty name="width" value="0.1" units="cm"/>
      <inkml:brushProperty name="height" value="0.1" units="cm"/>
      <inkml:brushProperty name="color" value="#FFC114"/>
    </inkml:brush>
  </inkml:definitions>
  <inkml:trace contextRef="#ctx0" brushRef="#br0">132 100 10049 0 0,'-29'-23'-138'0'0,"7"5"325"0"0,-41-26-1 0 0,46 32 610 0 0,19 9-35 0 0,12 4-448 0 0,363 36 265 0 0,-330-33-556 0 0,128 10 2 0 0,-159-11 202 0 0,-22 2 407 0 0,-26 2 217 0 0,28-7-819 0 0,0 1 0 0 0,0-1 0 0 0,0 1 0 0 0,0 0 0 0 0,0 0 0 0 0,0 0 1 0 0,0 0-1 0 0,0 1 0 0 0,0 0 0 0 0,1-1 0 0 0,-1 1 0 0 0,1 1 0 0 0,-1-1 0 0 0,-5 5 1 0 0,6-3 14 0 0,0 1 1 0 0,-1-1 0 0 0,1 0 0 0 0,1 1 0 0 0,-1 0 0 0 0,1 0 0 0 0,-1-1 0 0 0,2 1 0 0 0,-1 1 0 0 0,-2 8-1 0 0,-8 39 322 0 0,-3-1 0 0 0,-40 94 1 0 0,-8-3-155 0 0,32-78-139 0 0,-56 104-78 0 0,85-165 0 0 0,-1 0-1 0 0,0 0 0 0 0,0 0 1 0 0,0 0-1 0 0,-1-1 1 0 0,1 1-1 0 0,-7 4 1 0 0,7-8 39 0 0,4-6-4 0 0,4-9 16 0 0,-5 13-38 0 0,4-8 60 0 0,0 0 0 0 0,1 0 0 0 0,0 0-1 0 0,0 1 1 0 0,1-1 0 0 0,0 2 0 0 0,1-1 0 0 0,0 1-1 0 0,0-1 1 0 0,1 2 0 0 0,0-1 0 0 0,0 1 0 0 0,1 1-1 0 0,0 0 1 0 0,15-9 0 0 0,-13 11-47 0 0,-1 1 0 0 0,0 1 0 0 0,1 0 0 0 0,0 0 0 0 0,-1 1 0 0 0,1 0 0 0 0,0 1 0 0 0,18 1 0 0 0,0 0 46 0 0,-28-1-52 0 0,0 0 1 0 0,0 1-1 0 0,1-1 0 0 0,-1 0 0 0 0,0 0 1 0 0,0 1-1 0 0,0-1 0 0 0,0 1 0 0 0,0-1 1 0 0,0 1-1 0 0,0-1 0 0 0,0 1 0 0 0,0 0 1 0 0,0-1-1 0 0,0 1 0 0 0,-1 0 0 0 0,1 0 1 0 0,0 0-1 0 0,0-1 0 0 0,-1 1 0 0 0,1 0 1 0 0,0 0-1 0 0,-1 0 0 0 0,1 0 0 0 0,-1 0 1 0 0,0 0-1 0 0,1 0 0 0 0,-1 1 0 0 0,1 1 1 0 0,1 6 107 0 0,-1-1 0 0 0,0 1 0 0 0,0 11 0 0 0,2 9 110 0 0,3 2-17 0 0,2 0 0 0 0,2 0 1 0 0,13 32-1 0 0,-18-53-177 0 0,0 0 1 0 0,0 0-1 0 0,1-1 0 0 0,0 1 1 0 0,1-1-1 0 0,0-1 1 0 0,0 1-1 0 0,1-1 1 0 0,0 0-1 0 0,1-1 0 0 0,-1 0 1 0 0,16 9-1 0 0,-19-13-87 0 0,0-1 0 0 0,0 0 0 0 0,0 0 0 0 0,0-1 0 0 0,0 1 0 0 0,0-1 1 0 0,0 0-1 0 0,1 0 0 0 0,-1-1 0 0 0,0 0 0 0 0,1 0 0 0 0,-1 0 0 0 0,0-1 0 0 0,1 1 0 0 0,-1-1 0 0 0,0 0 0 0 0,0-1 0 0 0,0 0 0 0 0,0 1 0 0 0,0-1 0 0 0,0-1 0 0 0,0 1 0 0 0,0-1 0 0 0,-1 0 0 0 0,7-5 0 0 0,-6 4-233 0 0,0 0 0 0 0,0-1 0 0 0,-1 0 0 0 0,0 1 0 0 0,0-1 0 0 0,0-1 0 0 0,0 1 0 0 0,-1 0 0 0 0,0-1 0 0 0,0 0 0 0 0,0 0 0 0 0,-1 0-1 0 0,0 0 1 0 0,0 0 0 0 0,0 0 0 0 0,-1-1 0 0 0,0 1 0 0 0,0-1 0 0 0,-1 1 0 0 0,0-12 0 0 0,-2 2-534 0 0,-1 0 0 0 0,-1 0 0 0 0,0 1 0 0 0,-1-1 0 0 0,-1 1 0 0 0,-13-25 0 0 0,2 11-531 0 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40.803"/>
    </inkml:context>
    <inkml:brush xml:id="br0">
      <inkml:brushProperty name="width" value="0.1" units="cm"/>
      <inkml:brushProperty name="height" value="0.1" units="cm"/>
      <inkml:brushProperty name="color" value="#FFC114"/>
    </inkml:brush>
  </inkml:definitions>
  <inkml:trace contextRef="#ctx0" brushRef="#br0">21 121 6813 0 0,'-1'-1'88'0'0,"-1"-1"0"0"0,1 1 0 0 0,-1 0 0 0 0,1 0 0 0 0,-1 0 0 0 0,1 1 1 0 0,-1-1-1 0 0,0 0 0 0 0,0 1 0 0 0,-3-2 0 0 0,43-3 2707 0 0,5 8-667 0 0,-32-2-1465 0 0,1 0 1 0 0,21-2-1 0 0,-28 0-555 0 0,0 0 0 0 0,0 0 0 0 0,0 0 0 0 0,-1-1 0 0 0,1 0 0 0 0,-1 0 0 0 0,1 0-1 0 0,-1 0 1 0 0,0 0 0 0 0,6-5 0 0 0,6-5 296 0 0,1 1-1 0 0,0 1 0 0 0,1 0 1 0 0,35-13-1 0 0,-41 18-313 0 0,0 2 1 0 0,1-1-1 0 0,-1 2 0 0 0,0-1 0 0 0,1 2 0 0 0,0 0 0 0 0,-1 0 0 0 0,25 3 0 0 0,-36-2-120 0 0,0 0-1 0 0,0 1 1 0 0,-1-1-1 0 0,1 0 1 0 0,0 0-1 0 0,-1 0 1 0 0,1 1-1 0 0,0-1 1 0 0,0 1-1 0 0,-1-1 0 0 0,1 0 1 0 0,-1 1-1 0 0,1-1 1 0 0,0 1-1 0 0,-1-1 1 0 0,1 1-1 0 0,-1 0 1 0 0,1-1-1 0 0,-1 1 1 0 0,0-1-1 0 0,1 1 0 0 0,-1 0 1 0 0,0-1-1 0 0,1 1 1 0 0,-1 0-1 0 0,0 0 1 0 0,0-1-1 0 0,1 1 1 0 0,-1 0-1 0 0,0 0 1 0 0,0-1-1 0 0,0 1 0 0 0,0 0 1 0 0,0 0-1 0 0,0-1 1 0 0,0 1-1 0 0,0 0 1 0 0,-1 0-1 0 0,1-1 1 0 0,-1 2-1 0 0,1 1-292 0 0,-1 0-1 0 0,0 0 0 0 0,0-1 1 0 0,0 1-1 0 0,0 0 0 0 0,-1-1 1 0 0,1 1-1 0 0,-4 3 0 0 0,-5 4-1528 0 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41.908"/>
    </inkml:context>
    <inkml:brush xml:id="br0">
      <inkml:brushProperty name="width" value="0.1" units="cm"/>
      <inkml:brushProperty name="height" value="0.1" units="cm"/>
      <inkml:brushProperty name="color" value="#FFC114"/>
    </inkml:brush>
  </inkml:definitions>
  <inkml:trace contextRef="#ctx0" brushRef="#br0">22 62 8861 0 0,'-3'-2'15'0'0,"1"-1"1"0"0,0 1-1 0 0,1 0 1 0 0,-1-1-1 0 0,0 0 1 0 0,1 1-1 0 0,-1-1 1 0 0,1 0-1 0 0,0 0 1 0 0,0 1-1 0 0,0-1 1 0 0,0 0-1 0 0,0 0 1 0 0,1 0-1 0 0,-1 0 1 0 0,1 0-1 0 0,0 0 1 0 0,0-6 0 0 0,0 9 13 0 0,1 0 1 0 0,-1 0 0 0 0,0 0-1 0 0,0 1 1 0 0,0-1 0 0 0,0 0-1 0 0,0 0 1 0 0,0 0 0 0 0,1 0-1 0 0,-1 0 1 0 0,0 0 0 0 0,0 0-1 0 0,0 0 1 0 0,0 0 0 0 0,0 0-1 0 0,1 0 1 0 0,-1 1 0 0 0,0-1-1 0 0,0 0 1 0 0,0 0 0 0 0,0 0 0 0 0,1 0-1 0 0,-1 0 1 0 0,0 0 0 0 0,0 0-1 0 0,0 0 1 0 0,0-1 0 0 0,0 1-1 0 0,1 0 1 0 0,-1 0 0 0 0,0 0-1 0 0,0 0 1 0 0,0 0 0 0 0,0 0-1 0 0,0 0 1 0 0,1 0 0 0 0,-1 0-1 0 0,0 0 1 0 0,0 0 0 0 0,0-1-1 0 0,0 1 1 0 0,0 0 0 0 0,0 0 0 0 0,1 0-1 0 0,-1 0 1 0 0,0 0 0 0 0,0 0-1 0 0,0-1 1 0 0,0 1 0 0 0,0 0-1 0 0,0 0 1 0 0,0 0 0 0 0,0 0-1 0 0,0-1 1 0 0,0 1 0 0 0,0 0-1 0 0,0 0 1 0 0,0 0 0 0 0,0 0-1 0 0,0-1 1 0 0,0 1 0 0 0,0 0-1 0 0,0 0 1 0 0,0 0 0 0 0,11 5 313 0 0,52 12 50 0 0,0-2 1 0 0,1-4 0 0 0,0-2 0 0 0,1-2-1 0 0,-1-4 1 0 0,1-3 0 0 0,82-9-1 0 0,-133 7-400 0 0,-1 0-1 0 0,23-6 0 0 0,-32 6-216 0 0,0 1 0 0 0,0 0 0 0 0,0-1 0 0 0,0 0 0 0 0,0 0 0 0 0,-1 0 0 0 0,1-1 0 0 0,-1 1 0 0 0,1-1 0 0 0,-1 0 0 0 0,0 0 0 0 0,0 0 0 0 0,3-4 0 0 0,-1-2-1089 0 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42.266"/>
    </inkml:context>
    <inkml:brush xml:id="br0">
      <inkml:brushProperty name="width" value="0.1" units="cm"/>
      <inkml:brushProperty name="height" value="0.1" units="cm"/>
      <inkml:brushProperty name="color" value="#FFC114"/>
    </inkml:brush>
  </inkml:definitions>
  <inkml:trace contextRef="#ctx0" brushRef="#br0">6 54 9805 0 0,'0'0'17'0'0,"0"0"0"0"0,-1 0 0 0 0,1-1 0 0 0,-1 1 0 0 0,1 0 0 0 0,0 0 0 0 0,-1 0 0 0 0,1-1 0 0 0,0 1 0 0 0,0 0 0 0 0,-1-1 0 0 0,1 1 0 0 0,0 0 0 0 0,0-1 0 0 0,-1 1 0 0 0,1 0 0 0 0,0-1 0 0 0,0 1 0 0 0,0 0 0 0 0,0-1 1 0 0,-1 1-1 0 0,1 0 0 0 0,0-1 0 0 0,0 1 0 0 0,0-1 0 0 0,0 1 0 0 0,0 0 0 0 0,0-1 0 0 0,0 1 0 0 0,0-1 0 0 0,0 1 0 0 0,0 0 0 0 0,0-1 0 0 0,0 1 0 0 0,1-1 0 0 0,-1 1 0 0 0,0 0 0 0 0,0-1 0 0 0,0 1 0 0 0,0 0 0 0 0,1-1 0 0 0,-1 1 0 0 0,0 0 0 0 0,0-1 0 0 0,1 1 0 0 0,-1 0 0 0 0,0-1 0 0 0,0 1 0 0 0,1 0 0 0 0,0-1 0 0 0,0 0 63 0 0,0 0 0 0 0,0 0 0 0 0,1 0-1 0 0,-1-1 1 0 0,1 2 0 0 0,-1-1 0 0 0,1 0 0 0 0,-1 0-1 0 0,1 0 1 0 0,0 1 0 0 0,-1-1 0 0 0,3 0-1 0 0,118-9 487 0 0,149 8 0 0 0,-137 3-512 0 0,-130-1-123 0 0,1 0 0 0 0,-1 0 0 0 0,1 0 0 0 0,-1-1-1 0 0,1 0 1 0 0,6-2 0 0 0,2-6-3115 0 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42.605"/>
    </inkml:context>
    <inkml:brush xml:id="br0">
      <inkml:brushProperty name="width" value="0.1" units="cm"/>
      <inkml:brushProperty name="height" value="0.1" units="cm"/>
      <inkml:brushProperty name="color" value="#FFC114"/>
    </inkml:brush>
  </inkml:definitions>
  <inkml:trace contextRef="#ctx0" brushRef="#br0">0 81 9705 0 0,'2'-1'22'0'0,"-1"0"0"0"0,1 0 0 0 0,-1 0 0 0 0,1 0 1 0 0,-1 0-1 0 0,1 0 0 0 0,-1 0 0 0 0,0-1 0 0 0,1 1 0 0 0,-1-1 1 0 0,0 1-1 0 0,1-3 0 0 0,-1 2-2 0 0,1 1-1 0 0,-1-1 1 0 0,0 0 0 0 0,0 1-1 0 0,1-1 1 0 0,-1 1 0 0 0,1 0-1 0 0,-1-1 1 0 0,1 1 0 0 0,0 0 0 0 0,-1 0-1 0 0,4-1 1 0 0,22-8 74 0 0,1 1 0 0 0,-1 2-1 0 0,2 1 1 0 0,-1 1 0 0 0,0 2 0 0 0,1 1-1 0 0,0 1 1 0 0,0 1 0 0 0,-1 1 0 0 0,1 2 0 0 0,45 10-1 0 0,-16 6-1044 0 0,-40-13 284 0 0,-3-1-360 0 0</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48.499"/>
    </inkml:context>
    <inkml:brush xml:id="br0">
      <inkml:brushProperty name="width" value="0.1" units="cm"/>
      <inkml:brushProperty name="height" value="0.1" units="cm"/>
      <inkml:brushProperty name="color" value="#FFC114"/>
    </inkml:brush>
  </inkml:definitions>
  <inkml:trace contextRef="#ctx0" brushRef="#br0">0 719 5056 0 0,'0'-4'18'0'0,"1"1"0"0"0,-1-1-1 0 0,1 1 1 0 0,-1 0-1 0 0,1-1 1 0 0,0 1-1 0 0,0 0 1 0 0,1 0-1 0 0,-1 0 1 0 0,1 0 0 0 0,0 0-1 0 0,-1 0 1 0 0,1 0-1 0 0,0 0 1 0 0,1 1-1 0 0,-1-1 1 0 0,0 1 0 0 0,1-1-1 0 0,0 1 1 0 0,-1 0-1 0 0,1 0 1 0 0,0 0-1 0 0,6-2 1 0 0,5-3 56 0 0,0 1 0 0 0,1 1 0 0 0,29-7 1 0 0,-35 10-47 0 0,578-92 1210 0 0,-470 80-1065 0 0,2528-186 3452 0 0,11 143-2695 0 0,-657 21-1053 0 0,-1893 34 121 0 0,435-17 14 0 0,-7-26 30 0 0,-519 43-48 0 0,146-21 21 0 0,-128 16-144 0 0,1-1 0 0 0,49-19 0 0 0,-76 24 35 0 0,-1 1 0 0 0,0-2 0 0 0,0 1 0 0 0,0-1 0 0 0,7-4 0 0 0,-12 7 18 0 0,1 0 0 0 0,-1-1 0 0 0,0 1 0 0 0,0 0 0 0 0,0 0 0 0 0,0-1 0 0 0,0 1 0 0 0,0-1 0 0 0,0 1 0 0 0,0-1 0 0 0,0 1 0 0 0,-1-1 0 0 0,1 1 0 0 0,-1-1-1 0 0,1 0 1 0 0,-1 1 0 0 0,1-1 0 0 0,-1 0 0 0 0,0 1 0 0 0,0-1 0 0 0,0 0 0 0 0,0 1 0 0 0,0-1 0 0 0,0 0 0 0 0,-1-3 0 0 0,-6-10-1062 0 0</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49.117"/>
    </inkml:context>
    <inkml:brush xml:id="br0">
      <inkml:brushProperty name="width" value="0.1" units="cm"/>
      <inkml:brushProperty name="height" value="0.1" units="cm"/>
      <inkml:brushProperty name="color" value="#FFC114"/>
    </inkml:brush>
  </inkml:definitions>
  <inkml:trace contextRef="#ctx0" brushRef="#br0">48 1 4996 0 0,'2'5'48'0'0,"0"0"57"0"0,0 0-1 0 0,0 0 1 0 0,0 0 0 0 0,1-1-1 0 0,6 9 1 0 0,-7-8-51 0 0,1-1 0 0 0,-1 1 0 0 0,0 0-1 0 0,0 0 1 0 0,-1 0 0 0 0,1-1 0 0 0,-1 1 0 0 0,0 1 0 0 0,0 5 0 0 0,2 10 138 0 0,6 26-9 0 0,-3 2 0 0 0,0 72-1 0 0,-14 102-39 0 0,7-203-114 0 0,-42 513 836 0 0,-2 22 136 0 0,31-184-782 0 0,37 390-1 0 0,15-439-1871 0 0,-30-263 909 0 0,0 1-280 0 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49.471"/>
    </inkml:context>
    <inkml:brush xml:id="br0">
      <inkml:brushProperty name="width" value="0.1" units="cm"/>
      <inkml:brushProperty name="height" value="0.1" units="cm"/>
      <inkml:brushProperty name="color" value="#FFC114"/>
    </inkml:brush>
  </inkml:definitions>
  <inkml:trace contextRef="#ctx0" brushRef="#br0">18 36 5448 0 0,'-14'3'123'0'0,"13"-3"-119"0"0,1 0 0 0 0,0 0 0 0 0,0 1 0 0 0,0-1 0 0 0,0 0 0 0 0,0 0 0 0 0,0 0 0 0 0,0 0 0 0 0,-1 0 1 0 0,1 0-1 0 0,0 0 0 0 0,0 0 0 0 0,0-1 0 0 0,0 1 0 0 0,0 0 0 0 0,0 0 0 0 0,0 0 0 0 0,0 0 0 0 0,-1 0 0 0 0,1 0 0 0 0,0 0 0 0 0,0 0 1 0 0,0 0-1 0 0,0 0 0 0 0,0 0 0 0 0,0 0 0 0 0,0 0 0 0 0,0 0 0 0 0,0 0 0 0 0,0-1 0 0 0,-1 1 0 0 0,1 0 0 0 0,0 0 0 0 0,0 0 0 0 0,0 0 0 0 0,0 0 1 0 0,0 0-1 0 0,0 0 0 0 0,0 0 0 0 0,0-1 0 0 0,0 1 0 0 0,0 0 0 0 0,0 0 0 0 0,0 0 0 0 0,0 0 0 0 0,0 0 0 0 0,0 0 0 0 0,0 0 0 0 0,0-1 1 0 0,1 0 14 0 0,0 1-1 0 0,0-1 1 0 0,0 0 0 0 0,0 0 0 0 0,0 0 0 0 0,0 1 0 0 0,0-1 0 0 0,1 1 0 0 0,-1-1 0 0 0,0 1 0 0 0,0-1 0 0 0,1 1 0 0 0,-1 0 0 0 0,0 0 0 0 0,0-1 0 0 0,1 1 0 0 0,-1 0 0 0 0,2 0 0 0 0,445-4 360 0 0,-231 5-226 0 0,2380-25 1663 0 0,313 81-677 0 0,-2502-38-1147 0 0,882 48-562 0 0,-822-49-1191 0 0,-295-13 544 0 0,-69-2 343 0 0</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50.198"/>
    </inkml:context>
    <inkml:brush xml:id="br0">
      <inkml:brushProperty name="width" value="0.1" units="cm"/>
      <inkml:brushProperty name="height" value="0.1" units="cm"/>
      <inkml:brushProperty name="color" value="#FFC114"/>
    </inkml:brush>
  </inkml:definitions>
  <inkml:trace contextRef="#ctx0" brushRef="#br0">0 51 5693 0 0,'10'-34'403'0'0,"-8"20"-19"0"0,-3 12-78 0 0,-1 5 102 0 0,1 1-350 0 0,-1 0-1 0 0,1 0 1 0 0,1 0 0 0 0,-1 0-1 0 0,1 0 1 0 0,-1 0-1 0 0,1 0 1 0 0,0 0 0 0 0,1 5-1 0 0,7 40 528 0 0,-5-33-340 0 0,88 343 2967 0 0,-33-156-2245 0 0,16 113-535 0 0,-13 3 0 0 0,-14 2 0 0 0,7 408 0 0 0,-62-228-365 0 0,0-202-9 0 0,7-253-57 0 0,-8 183-1132 0 0,5-203 14 0 0,-11 42 1 0 0,11-53 443 0 0,-1 14-718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39.970"/>
    </inkml:context>
    <inkml:brush xml:id="br0">
      <inkml:brushProperty name="width" value="0.1" units="cm"/>
      <inkml:brushProperty name="height" value="0.1" units="cm"/>
      <inkml:brushProperty name="color" value="#E71224"/>
    </inkml:brush>
  </inkml:definitions>
  <inkml:trace contextRef="#ctx0" brushRef="#br0">346 123 8165 0 0,'18'-20'-69'0'0,"-17"19"92"0"0,1 0 0 0 0,-1 0 0 0 0,0 0 0 0 0,1 0 0 0 0,-1-1 0 0 0,0 1 0 0 0,0 0 0 0 0,0-1 0 0 0,0 1 0 0 0,0-1 0 0 0,0 1 0 0 0,0-1 0 0 0,0 0 0 0 0,0 1 0 0 0,-1-1 1 0 0,1 0-1 0 0,-1 1 0 0 0,1-1 0 0 0,-1 0 0 0 0,0 0 0 0 0,0 1 0 0 0,0-1 0 0 0,0 0 0 0 0,0 0 0 0 0,0 1 0 0 0,0-1 0 0 0,0 0 0 0 0,-1-2 0 0 0,0 1-14 0 0,-1 0 0 0 0,1 0 0 0 0,0 1 0 0 0,-1-1-1 0 0,1 0 1 0 0,-1 0 0 0 0,0 1 0 0 0,0-1 0 0 0,0 1 0 0 0,0 0 0 0 0,-1 0 0 0 0,1 0-1 0 0,0 0 1 0 0,-1 0 0 0 0,0 0 0 0 0,1 0 0 0 0,-1 1 0 0 0,0-1 0 0 0,0 1 0 0 0,0 0-1 0 0,0 0 1 0 0,0 0 0 0 0,0 0 0 0 0,-5 0 0 0 0,-8-1-19 0 0,0 0 1 0 0,0 1-1 0 0,-23 1 0 0 0,28 0 15 0 0,0 1-1 0 0,0 1 0 0 0,1 0 1 0 0,-1 0-1 0 0,1 1 0 0 0,-1 0 1 0 0,1 0-1 0 0,0 1 0 0 0,0 1 1 0 0,-10 6-1 0 0,16-9 0 0 0,1 1 1 0 0,-1-1 0 0 0,1 1-1 0 0,0-1 1 0 0,0 1 0 0 0,0 0-1 0 0,0 0 1 0 0,1 1 0 0 0,-1-1-1 0 0,1 0 1 0 0,0 1 0 0 0,0-1-1 0 0,0 1 1 0 0,0 0 0 0 0,1 0-1 0 0,-1 0 1 0 0,1 0 0 0 0,0 0-1 0 0,0 0 1 0 0,1 0 0 0 0,-1 0-1 0 0,1 0 1 0 0,0 0 0 0 0,0 1-1 0 0,0-1 1 0 0,0 0 0 0 0,1 0-1 0 0,2 8 1 0 0,-1-7 3 0 0,0 1 0 0 0,1-1 0 0 0,0 1 0 0 0,0-1 0 0 0,0 0 0 0 0,1 0 0 0 0,-1 0 0 0 0,1-1 1 0 0,0 1-1 0 0,1-1 0 0 0,-1 0 0 0 0,1 0 0 0 0,0-1 0 0 0,0 1 0 0 0,0-1 0 0 0,0 0 0 0 0,7 3 0 0 0,9 3 6 0 0,1 0 0 0 0,0-2 0 0 0,24 6 1 0 0,-27-8-7 0 0,1-2 0 0 0,0 0 1 0 0,22 1-1 0 0,-122-6 221 0 0,57 4-144 0 0,-96 11 389 0 0,107-10-390 0 0,0 0-1 0 0,0 0 1 0 0,1 1-1 0 0,-1 0 1 0 0,1 1 0 0 0,0 0-1 0 0,-17 12 1 0 0,27-16-70 0 0,-1-1 0 0 0,1 1 0 0 0,-1 0 0 0 0,1 0 1 0 0,0 0-1 0 0,0 0 0 0 0,-1 0 0 0 0,1 0 0 0 0,0 1 0 0 0,0-1 1 0 0,0 0-1 0 0,0 1 0 0 0,1-1 0 0 0,-1 0 0 0 0,0 1 0 0 0,0-1 1 0 0,1 1-1 0 0,-1-1 0 0 0,1 1 0 0 0,0 0 0 0 0,-1-1 0 0 0,1 1 1 0 0,0-1-1 0 0,0 1 0 0 0,0 0 0 0 0,0-1 0 0 0,0 1 1 0 0,0-1-1 0 0,0 1 0 0 0,1 0 0 0 0,-1-1 0 0 0,0 1 0 0 0,1-1 1 0 0,-1 1-1 0 0,1-1 0 0 0,0 1 0 0 0,0-1 0 0 0,-1 1 0 0 0,1-1 1 0 0,0 0-1 0 0,0 1 0 0 0,0-1 0 0 0,1 0 0 0 0,-1 0 0 0 0,2 2 1 0 0,3 2 7 0 0,0 0 0 0 0,1 0 1 0 0,0 0-1 0 0,0-1 0 0 0,0 0 0 0 0,0-1 1 0 0,0 1-1 0 0,9 1 0 0 0,18 5-38 0 0,-1-3 0 0 0,2-1-1 0 0,-1-1 1 0 0,56 0 0 0 0,-24-6-1407 0 0,96-14 1 0 0,-115 9 247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9:09.605"/>
    </inkml:context>
    <inkml:brush xml:id="br0">
      <inkml:brushProperty name="width" value="0.1" units="cm"/>
      <inkml:brushProperty name="height" value="0.1" units="cm"/>
      <inkml:brushProperty name="color" value="#E71224"/>
    </inkml:brush>
  </inkml:definitions>
  <inkml:trace contextRef="#ctx0" brushRef="#br0">2 79 4784 0 0,'0'-8'366'0'0,"-1"7"-330"0"0,1 1 1 0 0,0-1-1 0 0,0 0 1 0 0,0 0-1 0 0,0 0 0 0 0,0 0 1 0 0,0 0-1 0 0,0 0 1 0 0,0 0-1 0 0,0 0 0 0 0,1 1 1 0 0,-1-1-1 0 0,0 0 0 0 0,1 0 1 0 0,-1 0-1 0 0,0 0 1 0 0,1 1-1 0 0,-1-1 0 0 0,1 0 1 0 0,-1 0-1 0 0,1 1 1 0 0,-1-1-1 0 0,1 0 0 0 0,0 1 1 0 0,-1-1-1 0 0,1 1 1 0 0,0-1-1 0 0,0 0 0 0 0,-1 1 1 0 0,1 0-1 0 0,0-1 0 0 0,0 1 1 0 0,0-1-1 0 0,12-3 73 0 0,0 0 1 0 0,0 1-1 0 0,0 0 0 0 0,0 1 0 0 0,1 1 0 0 0,-1 0 1 0 0,19 1-1 0 0,-24 0-50 0 0,787 3 892 0 0,-589 4-942 0 0,603 13 34 0 0,-485-30-31 0 0,-303 7 6 0 0,-17-2-6 0 0,-12-1-1 0 0,-10-1-265 0 0,-1 1 0 0 0,1 0 0 0 0,-1 2 0 0 0,-31-4 0 0 0,20 6-303 0 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51.351"/>
    </inkml:context>
    <inkml:brush xml:id="br0">
      <inkml:brushProperty name="width" value="0.1" units="cm"/>
      <inkml:brushProperty name="height" value="0.1" units="cm"/>
      <inkml:brushProperty name="color" value="#FFC114"/>
    </inkml:brush>
  </inkml:definitions>
  <inkml:trace contextRef="#ctx0" brushRef="#br0">15 2 6813 0 0,'0'0'2'0'0,"0"0"0"0"0,0-1 0 0 0,0 1 0 0 0,-1 0 0 0 0,1 0 0 0 0,0 0 0 0 0,0 0 0 0 0,0 0 0 0 0,0 0 0 0 0,0 0 1 0 0,0 0-1 0 0,-1 0 0 0 0,1 0 0 0 0,0 0 0 0 0,0 0 0 0 0,0 0 0 0 0,0 0 0 0 0,0 0 0 0 0,0 0 0 0 0,-1 0 0 0 0,1 0 0 0 0,0 0 0 0 0,0 0 1 0 0,0 0-1 0 0,0 0 0 0 0,0 0 0 0 0,-1 0 0 0 0,1 0 0 0 0,0 0 0 0 0,0 1 0 0 0,0-1 0 0 0,0 0 0 0 0,0 0 0 0 0,0 0 0 0 0,0 0 1 0 0,0 0-1 0 0,-1 0 0 0 0,1 0 0 0 0,0 0 0 0 0,0 1 0 0 0,0-1 0 0 0,0 0 0 0 0,0 0 0 0 0,0 0 0 0 0,0 0 0 0 0,0 0 0 0 0,0 0 1 0 0,0 1-1 0 0,0-1 0 0 0,0 0 0 0 0,0 0 0 0 0,0 0 0 0 0,0 0 0 0 0,0 0 0 0 0,0 0 0 0 0,0 1 0 0 0,0-1 0 0 0,0 0 0 0 0,0 0 0 0 0,0 0 1 0 0,0 0-1 0 0,0 1 0 0 0,-4 19 289 0 0,-2 25 149 0 0,8-10-48 0 0,2 0 0 0 0,15 61 0 0 0,-9-48-248 0 0,85 419 295 0 0,-83-408-1418 0 0,7 74 1 0 0,-19-102 162 0 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51.708"/>
    </inkml:context>
    <inkml:brush xml:id="br0">
      <inkml:brushProperty name="width" value="0.1" units="cm"/>
      <inkml:brushProperty name="height" value="0.1" units="cm"/>
      <inkml:brushProperty name="color" value="#FFC114"/>
    </inkml:brush>
  </inkml:definitions>
  <inkml:trace contextRef="#ctx0" brushRef="#br0">20 3 5725 0 0,'-15'1'391'0'0,"10"0"537"0"0,18 3-394 0 0,1-1-469 0 0,1-1-1 0 0,0-1 0 0 0,0-1 1 0 0,0 1-1 0 0,19-4 1 0 0,12 1 29 0 0,230-3-12 0 0,132-1 4 0 0,115 12-778 0 0,-177 0 51 0 0,-285-6-12 0 0</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52.047"/>
    </inkml:context>
    <inkml:brush xml:id="br0">
      <inkml:brushProperty name="width" value="0.1" units="cm"/>
      <inkml:brushProperty name="height" value="0.1" units="cm"/>
      <inkml:brushProperty name="color" value="#FFC114"/>
    </inkml:brush>
  </inkml:definitions>
  <inkml:trace contextRef="#ctx0" brushRef="#br0">20 89 5116 0 0,'-2'-1'37'0'0,"1"-1"-1"0"0,-1 1 0 0 0,0-1 0 0 0,1 0 1 0 0,-1 0-1 0 0,1 1 0 0 0,-1-1 0 0 0,1 0 1 0 0,0 0-1 0 0,0 0 0 0 0,0-1 0 0 0,0 1 1 0 0,-1-4-1 0 0,2 5-18 0 0,0 0 0 0 0,0 0 1 0 0,0 0-1 0 0,0 0 0 0 0,0 0 1 0 0,1 0-1 0 0,-1 0 0 0 0,0 1 1 0 0,0-1-1 0 0,1 0 0 0 0,-1 0 1 0 0,0 0-1 0 0,1 0 0 0 0,-1 0 1 0 0,1 0-1 0 0,0 1 0 0 0,-1-1 1 0 0,1 0-1 0 0,-1 0 0 0 0,1 1 1 0 0,0-1-1 0 0,0 0 0 0 0,-1 1 1 0 0,1-1-1 0 0,0 1 0 0 0,0-1 1 0 0,0 1-1 0 0,0-1 0 0 0,-1 1 1 0 0,1 0-1 0 0,0-1 0 0 0,0 1 1 0 0,0 0-1 0 0,1 0 0 0 0,48-11 26 0 0,-1 3-1 0 0,1 1 1 0 0,93 1-1 0 0,-67 4-11 0 0,676 14-622 0 0,-668-3 170 0 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52.386"/>
    </inkml:context>
    <inkml:brush xml:id="br0">
      <inkml:brushProperty name="width" value="0.1" units="cm"/>
      <inkml:brushProperty name="height" value="0.1" units="cm"/>
      <inkml:brushProperty name="color" value="#FFC114"/>
    </inkml:brush>
  </inkml:definitions>
  <inkml:trace contextRef="#ctx0" brushRef="#br0">1 0 4844 0 0,'0'0'113'0'0,"3"6"73"0"0,11 22 1739 0 0,-12-10-1674 0 0,8 55-13 0 0,-3-19 18 0 0,10 99-132 0 0,-1-39 217 0 0,62 222-1 0 0,-53-247-305 0 0,46 142-763 0 0,-68-225 92 0 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52.755"/>
    </inkml:context>
    <inkml:brush xml:id="br0">
      <inkml:brushProperty name="width" value="0.1" units="cm"/>
      <inkml:brushProperty name="height" value="0.1" units="cm"/>
      <inkml:brushProperty name="color" value="#FFC114"/>
    </inkml:brush>
  </inkml:definitions>
  <inkml:trace contextRef="#ctx0" brushRef="#br0">41 10 7613 0 0,'-4'0'-21'0'0,"-20"-1"37"0"0,24 1-4 0 0,-1 0 0 0 0,1 0 0 0 0,-1 0-1 0 0,0 0 1 0 0,1 0 0 0 0,-1 0 0 0 0,1 0-1 0 0,-1 0 1 0 0,1-1 0 0 0,-1 1-1 0 0,1 0 1 0 0,-1 0 0 0 0,1 0 0 0 0,0-1-1 0 0,-1 1 1 0 0,1 0 0 0 0,-1-1-1 0 0,1 1 1 0 0,-1 0 0 0 0,1-1 0 0 0,0 1-1 0 0,-1-1 1 0 0,1 1 0 0 0,0 0-1 0 0,-1-1 1 0 0,1 1 0 0 0,0-1 0 0 0,0 1-1 0 0,-1-2 1 0 0,29 5 401 0 0,194-4-87 0 0,-132 3-306 0 0,231-3-1948 0 0,-288 1 1082 0 0</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53.099"/>
    </inkml:context>
    <inkml:brush xml:id="br0">
      <inkml:brushProperty name="width" value="0.1" units="cm"/>
      <inkml:brushProperty name="height" value="0.1" units="cm"/>
      <inkml:brushProperty name="color" value="#FFC114"/>
    </inkml:brush>
  </inkml:definitions>
  <inkml:trace contextRef="#ctx0" brushRef="#br0">1 6 5849 0 0,'1'-1'35'0'0,"0"0"1"0"0,0 1 0 0 0,1-1 0 0 0,-1 0-1 0 0,0 1 1 0 0,1 0 0 0 0,-1-1 0 0 0,1 1-1 0 0,-1 0 1 0 0,1 0 0 0 0,-1-1-1 0 0,3 2 1 0 0,4 3 29 0 0,-1 0 1 0 0,0 1-1 0 0,-1 0 0 0 0,1 1 0 0 0,-1-1 0 0 0,0 1 0 0 0,0 0 0 0 0,-1 1 1 0 0,0-1-1 0 0,0 1 0 0 0,-1 0 0 0 0,1 1 0 0 0,4 10 0 0 0,3 12 94 0 0,-1-1 0 0 0,8 37-1 0 0,-15-51-82 0 0,18 64 138 0 0,30 104-780 0 0,-41-146-14 0 0</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53.562"/>
    </inkml:context>
    <inkml:brush xml:id="br0">
      <inkml:brushProperty name="width" value="0.1" units="cm"/>
      <inkml:brushProperty name="height" value="0.1" units="cm"/>
      <inkml:brushProperty name="color" value="#FFC114"/>
    </inkml:brush>
  </inkml:definitions>
  <inkml:trace contextRef="#ctx0" brushRef="#br0">1 0 6409 0 0,'0'0'2224'0'0,"23"16"-2036"0"0,104 236-276 0 0,-114-222-176 0 0,8 1-144 0 0,-4-1-204 0 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53.890"/>
    </inkml:context>
    <inkml:brush xml:id="br0">
      <inkml:brushProperty name="width" value="0.1" units="cm"/>
      <inkml:brushProperty name="height" value="0.1" units="cm"/>
      <inkml:brushProperty name="color" value="#FFC114"/>
    </inkml:brush>
  </inkml:definitions>
  <inkml:trace contextRef="#ctx0" brushRef="#br0">18 23 6625 0 0,'-17'-22'355'0'0,"16"27"-325"0"0,1 0-1 0 0,0 0 1 0 0,1 0-1 0 0,0 0 1 0 0,-1 0 0 0 0,2 0-1 0 0,2 9 1 0 0,-3-8-26 0 0,221 684 378 0 0,-196-615-1392 0 0,-15-44 222 0 0</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54.231"/>
    </inkml:context>
    <inkml:brush xml:id="br0">
      <inkml:brushProperty name="width" value="0.1" units="cm"/>
      <inkml:brushProperty name="height" value="0.1" units="cm"/>
      <inkml:brushProperty name="color" value="#FFC114"/>
    </inkml:brush>
  </inkml:definitions>
  <inkml:trace contextRef="#ctx0" brushRef="#br0">1 249 6469 0 0,'0'-3'-4'0'0,"-1"0"0"0"0,1 0 0 0 0,0-1 1 0 0,0 1-1 0 0,1 0 0 0 0,-1 0 1 0 0,0-1-1 0 0,1 1 0 0 0,0 0 0 0 0,0 0 1 0 0,0 0-1 0 0,0 0 0 0 0,0 0 1 0 0,1 0-1 0 0,-1 0 0 0 0,4-4 0 0 0,-1 3-2 0 0,-1 0 0 0 0,2-1 0 0 0,-1 2 0 0 0,0-1 0 0 0,1 0 0 0 0,0 1 0 0 0,-1 0 0 0 0,10-5-1 0 0,6 0-4 0 0,1 0 0 0 0,0 1-1 0 0,38-7 1 0 0,-57 14 11 0 0,119-20 56 0 0,125-3 1 0 0,-173 17-12 0 0,1502-29-107 0 0,-1573 35 63 0 0,221 2 32 0 0,-222-2-25 0 0,0 0 0 0 0,1 0 1 0 0,-1 0-1 0 0,0 0 1 0 0,0-1-1 0 0,0 1 0 0 0,0 0 1 0 0,0 0-1 0 0,0-1 1 0 0,0 1-1 0 0,0 0 1 0 0,0-1-1 0 0,0 0 0 0 0,0 1 1 0 0,0-1-1 0 0,0 1 1 0 0,0-1-1 0 0,0 0 0 0 0,1-1 1 0 0,-4-5 154 0 0,-11 1 19 0 0,4 3-145 0 0,-1 0-1 0 0,1 1 1 0 0,-1 1-1 0 0,0 0 1 0 0,1 0-1 0 0,-1 1 1 0 0,-11 0 0 0 0,20 0 1 0 0,-5-1-121 0 0,-3 19 624 0 0,-14 50-402 0 0,17-51-8 0 0,7 4-28 0 0,0 65-20 0 0,0-65 119 0 0,9 43-134 0 0,34 202-17 0 0,-18-128-14 0 0,-20-108-25 0 0,4 17 0 0 0,60 369 120 0 0,-69-406-129 0 0,0 0 0 0 0,-1-1 0 0 0,-1 1 0 0 0,-1 13 0 0 0,1-22-2 0 0,0 1 0 0 0,1 0-1 0 0,-1-1 1 0 0,0 1 0 0 0,1-1 0 0 0,-1 1-1 0 0,0-1 1 0 0,0 1 0 0 0,0-1 0 0 0,-1 1-1 0 0,1-1 1 0 0,0 0 0 0 0,0 0 0 0 0,-1 0-1 0 0,1 0 1 0 0,-1 0 0 0 0,-1 2-1 0 0,-21 13 25 0 0,-28 17 0 0 0,48-31-22 0 0,0 0 0 0 0,0 0 0 0 0,0 0 0 0 0,-1 0 0 0 0,1-1 0 0 0,0 1 0 0 0,-1-1 0 0 0,1 0 0 0 0,-1 0 0 0 0,1-1 0 0 0,-6 1 0 0 0,-5-1 1 0 0,-345 18-25 0 0,328-17 19 0 0,-744-23 155 0 0,451 7-149 0 0,24 9-1169 0 0,275 6 583 0 0,6 1-237 0 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54.574"/>
    </inkml:context>
    <inkml:brush xml:id="br0">
      <inkml:brushProperty name="width" value="0.1" units="cm"/>
      <inkml:brushProperty name="height" value="0.1" units="cm"/>
      <inkml:brushProperty name="color" value="#FFC114"/>
    </inkml:brush>
  </inkml:definitions>
  <inkml:trace contextRef="#ctx0" brushRef="#br0">6 62 6097 0 0,'-1'-1'14'0'0,"0"0"1"0"0,1 0-1 0 0,-1 0 0 0 0,1-1 1 0 0,-1 1-1 0 0,1 0 1 0 0,-1 0-1 0 0,1-1 1 0 0,0 1-1 0 0,0 0 1 0 0,0-1-1 0 0,0 1 1 0 0,0 0-1 0 0,0-1 1 0 0,0 1-1 0 0,0 0 1 0 0,0-1-1 0 0,0 1 1 0 0,1 0-1 0 0,-1 0 1 0 0,1-1-1 0 0,-1 1 1 0 0,1 0-1 0 0,-1 0 1 0 0,1 0-1 0 0,0-1 1 0 0,-1 1-1 0 0,1 0 0 0 0,0 0 1 0 0,0 0-1 0 0,0 0 1 0 0,0 0-1 0 0,0 1 1 0 0,0-1-1 0 0,0 0 1 0 0,0 0-1 0 0,0 1 1 0 0,0-1-1 0 0,1 0 1 0 0,-1 1-1 0 0,0 0 1 0 0,2-1-1 0 0,6-2 37 0 0,0 0 0 0 0,1 1-1 0 0,-1 1 1 0 0,17-2 0 0 0,-18 2-30 0 0,66-1-84 0 0,135 11 0 0 0,-133-4-266 0 0,-3 2-808 0 0,-56-7 511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9:10.350"/>
    </inkml:context>
    <inkml:brush xml:id="br0">
      <inkml:brushProperty name="width" value="0.1" units="cm"/>
      <inkml:brushProperty name="height" value="0.1" units="cm"/>
      <inkml:brushProperty name="color" value="#E71224"/>
    </inkml:brush>
  </inkml:definitions>
  <inkml:trace contextRef="#ctx0" brushRef="#br0">42 83 5236 0 0,'-30'1'212'0'0,"19"0"540"0"0,32 4-271 0 0,67 8-22 0 0,100 2-1 0 0,90-13 21 0 0,-106-2-304 0 0,-89 1-151 0 0,582 3 498 0 0,0-25 704 0 0,-632 19-1168 0 0,3 0 87 0 0,1-1 0 0 0,-1-1 0 0 0,43-12 0 0 0,-78 16-134 0 0,0-1 0 0 0,0 1 1 0 0,0 0-1 0 0,0 0 0 0 0,0 0 1 0 0,0-1-1 0 0,0 1 0 0 0,-1 0 1 0 0,1-1-1 0 0,0 1 0 0 0,0-1 1 0 0,0 1-1 0 0,0-1 0 0 0,-1 1 1 0 0,1-1-1 0 0,0 0 0 0 0,-1 1 1 0 0,1-1-1 0 0,0 0 0 0 0,-1 0 1 0 0,1 0-1 0 0,0-1 0 0 0,-1 1-8 0 0,0 1-1 0 0,0-1 0 0 0,-1 0 1 0 0,1 0-1 0 0,0 1 0 0 0,-1-1 0 0 0,1 0 1 0 0,-1 1-1 0 0,1-1 0 0 0,-1 1 1 0 0,1-1-1 0 0,-1 0 0 0 0,1 1 1 0 0,-1-1-1 0 0,1 1 0 0 0,-1-1 1 0 0,0 1-1 0 0,1 0 0 0 0,-1-1 1 0 0,0 1-1 0 0,0-1 0 0 0,-7-2-138 0 0,0-1 1 0 0,0 1-1 0 0,-13-3 0 0 0,-114-22-2521 0 0,96 22 1693 0 0</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54.917"/>
    </inkml:context>
    <inkml:brush xml:id="br0">
      <inkml:brushProperty name="width" value="0.1" units="cm"/>
      <inkml:brushProperty name="height" value="0.1" units="cm"/>
      <inkml:brushProperty name="color" value="#FFC114"/>
    </inkml:brush>
  </inkml:definitions>
  <inkml:trace contextRef="#ctx0" brushRef="#br0">40 1 4576 0 0,'-12'5'-6'0'0,"10"-4"67"0"0,-1 0 1 0 0,1 0-1 0 0,0 0 0 0 0,0 1 0 0 0,0-1 0 0 0,-1 1 0 0 0,1-1 0 0 0,0 1 0 0 0,-1 2 0 0 0,2-3-24 0 0,0 0 1 0 0,1 1-1 0 0,-1-1 0 0 0,1 0 1 0 0,-1 1-1 0 0,1-1 0 0 0,0 1 1 0 0,0-1-1 0 0,-1 1 0 0 0,1-1 1 0 0,0 1-1 0 0,0-1 0 0 0,0 1 0 0 0,1-1 1 0 0,-1 0-1 0 0,0 1 0 0 0,1-1 1 0 0,-1 1-1 0 0,1-1 0 0 0,0 2 1 0 0,31 82 539 0 0,-18-51-486 0 0,14 55 0 0 0,-8 4 23 0 0,-6-26-491 0 0,26 76-1 0 0,-31-117-132 0 0</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55.246"/>
    </inkml:context>
    <inkml:brush xml:id="br0">
      <inkml:brushProperty name="width" value="0.1" units="cm"/>
      <inkml:brushProperty name="height" value="0.1" units="cm"/>
      <inkml:brushProperty name="color" value="#FFC114"/>
    </inkml:brush>
  </inkml:definitions>
  <inkml:trace contextRef="#ctx0" brushRef="#br0">0 72 5849 0 0,'2'-13'88'0'0,"5"-20"51"0"0,-4 25-85 0 0,-3 7-50 0 0,0 1 1 0 0,1-1 0 0 0,-1 0 0 0 0,0 0-1 0 0,1 0 1 0 0,-1 0 0 0 0,1 1 0 0 0,-1-1 0 0 0,1 0-1 0 0,-1 0 1 0 0,1 1 0 0 0,-1-1 0 0 0,1 0-1 0 0,0 1 1 0 0,-1-1 0 0 0,1 1 0 0 0,0-1 0 0 0,0 1-1 0 0,-1-1 1 0 0,1 1 0 0 0,0-1 0 0 0,0 1-1 0 0,0 0 1 0 0,0-1 0 0 0,-1 1 0 0 0,1 0 0 0 0,0 0-1 0 0,0 0 1 0 0,0-1 0 0 0,0 1 0 0 0,0 0-1 0 0,1 1 1 0 0,7-2-12 0 0,1 0 0 0 0,-1 1 0 0 0,0 1 0 0 0,1 0 0 0 0,-1 0 0 0 0,0 1 0 0 0,0 0 0 0 0,10 3 0 0 0,-6-1 2 0 0,-1 1 0 0 0,1 0 0 0 0,-1 1-1 0 0,0 0 1 0 0,12 9 0 0 0,-21-13 11 0 0,1 0 1 0 0,-1 1-1 0 0,0 0 0 0 0,0 0 1 0 0,0 0-1 0 0,0 0 1 0 0,0 1-1 0 0,-1-1 1 0 0,1 1-1 0 0,-1-1 1 0 0,0 1-1 0 0,0 0 1 0 0,-1 0-1 0 0,1 0 1 0 0,-1 0-1 0 0,1 0 1 0 0,-1 0-1 0 0,-1 0 0 0 0,1 1 1 0 0,0 6-1 0 0,-1-6 21 0 0,-1 0-1 0 0,0 0 1 0 0,0 1-1 0 0,0-1 1 0 0,-1 0-1 0 0,1 0 1 0 0,-1 0-1 0 0,0 0 0 0 0,-1-1 1 0 0,1 1-1 0 0,-1-1 1 0 0,0 1-1 0 0,0-1 1 0 0,0 0-1 0 0,-1 0 1 0 0,-4 4-1 0 0,-21 13 144 0 0,25-18-105 0 0,-1 0 0 0 0,1-1-1 0 0,0 2 1 0 0,0-1 0 0 0,1 0-1 0 0,-1 1 1 0 0,-4 5-1 0 0,8-9-50 0 0,0 1 0 0 0,0-1 0 0 0,-1 1-1 0 0,1-1 1 0 0,0 1 0 0 0,0-1-1 0 0,0 1 1 0 0,0-1 0 0 0,0 1 0 0 0,0 0-1 0 0,0-1 1 0 0,0 1 0 0 0,0-1-1 0 0,0 1 1 0 0,1-1 0 0 0,-1 1 0 0 0,0-1-1 0 0,0 1 1 0 0,0-1 0 0 0,1 1 0 0 0,-1-1-1 0 0,0 1 1 0 0,1-1 0 0 0,-1 1-1 0 0,0-1 1 0 0,1 1 0 0 0,-1-1 0 0 0,0 0-1 0 0,1 1 1 0 0,-1-1 0 0 0,1 0 0 0 0,-1 1-1 0 0,1-1 1 0 0,-1 0 0 0 0,1 0-1 0 0,-1 1 1 0 0,1-1 0 0 0,0 0 0 0 0,21 9 189 0 0,34 3-160 0 0,0-3 0 0 0,90 4 0 0 0,-44-5-101 0 0,217 13-1452 0 0,-238-21 738 0 0</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55.573"/>
    </inkml:context>
    <inkml:brush xml:id="br0">
      <inkml:brushProperty name="width" value="0.1" units="cm"/>
      <inkml:brushProperty name="height" value="0.1" units="cm"/>
      <inkml:brushProperty name="color" value="#FFC114"/>
    </inkml:brush>
  </inkml:definitions>
  <inkml:trace contextRef="#ctx0" brushRef="#br0">0 16 5817 0 0,'0'-1'6'0'0,"0"0"1"0"0,0 0-1 0 0,0 1 1 0 0,1-1-1 0 0,-1 0 1 0 0,0 1-1 0 0,0-1 1 0 0,0 0-1 0 0,1 1 1 0 0,-1-1-1 0 0,0 0 1 0 0,1 1-1 0 0,-1-1 1 0 0,0 0-1 0 0,1 1 1 0 0,-1-1-1 0 0,1 1 1 0 0,-1-1-1 0 0,1 1 1 0 0,-1-1-1 0 0,1 1 1 0 0,0-1-1 0 0,-1 1 1 0 0,2-1-1 0 0,-1 1 2 0 0,-1 1-1 0 0,1-1 0 0 0,0 0 0 0 0,-1 1 0 0 0,1-1 1 0 0,-1 0-1 0 0,1 1 0 0 0,-1-1 0 0 0,1 1 0 0 0,-1-1 1 0 0,1 1-1 0 0,-1 0 0 0 0,1-1 0 0 0,-1 1 0 0 0,1-1 1 0 0,-1 1-1 0 0,0 0 0 0 0,0-1 0 0 0,1 2 0 0 0,2 4 19 0 0,-1 0 0 0 0,0 1 0 0 0,0-1 0 0 0,1 8 0 0 0,29 370 1065 0 0,-22-246-1179 0 0,-5-85 101 0 0,7 183 37 0 0,-3-139-896 0 0,-7-70 282 0 0</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55.899"/>
    </inkml:context>
    <inkml:brush xml:id="br0">
      <inkml:brushProperty name="width" value="0.1" units="cm"/>
      <inkml:brushProperty name="height" value="0.1" units="cm"/>
      <inkml:brushProperty name="color" value="#FFC114"/>
    </inkml:brush>
  </inkml:definitions>
  <inkml:trace contextRef="#ctx0" brushRef="#br0">2 360 4164 0 0,'-1'-10'59'0'0,"1"0"0"0"0,0 0-1 0 0,0 0 1 0 0,1 0-1 0 0,1 0 1 0 0,-1 0 0 0 0,2 0-1 0 0,-1 0 1 0 0,7-12-1 0 0,-6 15-10 0 0,0 0 0 0 0,1 0 0 0 0,0 1 0 0 0,1 0 0 0 0,-1 0 0 0 0,1 0-1 0 0,0 0 1 0 0,1 1 0 0 0,-1 0 0 0 0,1 0 0 0 0,0 0 0 0 0,1 1 0 0 0,7-5-1 0 0,12-4-3 0 0,2 1-1 0 0,0 1 1 0 0,0 1-1 0 0,49-10 0 0 0,122-11 49 0 0,-195 30-88 0 0,740-42 168 0 0,2 58-280 0 0,-732-14 106 0 0,44 0 108 0 0,70-6-1 0 0,-127 5-88 0 0,0 0 0 0 0,0 0 0 0 0,0 0 0 0 0,0 0 0 0 0,0 0 0 0 0,0 0 0 0 0,0 0 0 0 0,0 0 0 0 0,0-1 0 0 0,0 1 0 0 0,0 0 0 0 0,0-1 0 0 0,0 1 0 0 0,0-1 0 0 0,0 1 0 0 0,-1-1 0 0 0,1 1 0 0 0,0-1 0 0 0,1-1 0 0 0,-2 2-3 0 0,-1-1-1 0 0,1 1 1 0 0,0-1-1 0 0,0 1 1 0 0,0-1-1 0 0,-1 1 1 0 0,1-1-1 0 0,0 1 0 0 0,-1-1 1 0 0,1 1-1 0 0,0-1 1 0 0,-1 1-1 0 0,1 0 1 0 0,-1-1-1 0 0,1 1 1 0 0,-1 0-1 0 0,1-1 1 0 0,0 1-1 0 0,-1 0 0 0 0,1 0 1 0 0,-1-1-1 0 0,1 1 1 0 0,-2 0-1 0 0,-38-14 298 0 0,32 12-310 0 0,0 1-1 0 0,-1 0 1 0 0,1 1-1 0 0,0 0 1 0 0,-1 0-1 0 0,1 1 1 0 0,0 0-1 0 0,-1 0 1 0 0,1 1-1 0 0,-10 3 1 0 0,17-4 1 0 0,-1 1 1 0 0,1-1-1 0 0,-1 0 0 0 0,1 0 1 0 0,0 0-1 0 0,-1 1 0 0 0,1-1 0 0 0,0 1 1 0 0,0-1-1 0 0,0 1 0 0 0,0-1 1 0 0,0 1-1 0 0,1 0 0 0 0,-1 0 1 0 0,0-1-1 0 0,1 1 0 0 0,-1 0 1 0 0,1 0-1 0 0,0 0 0 0 0,-1-1 0 0 0,1 1 1 0 0,0 0-1 0 0,0 0 0 0 0,0 0 1 0 0,0 0-1 0 0,1-1 0 0 0,0 4 1 0 0,0 8 53 0 0,2 1 1 0 0,5 19-1 0 0,-7-28-52 0 0,73 241 787 0 0,37 150 13 0 0,-54-178-266 0 0,-32-131-479 0 0,-5-20-43 0 0,-2 0 1 0 0,9 77-1 0 0,-26-135-14 0 0,0-1 1 0 0,-1 1-1 0 0,0 0 0 0 0,-1-1 1 0 0,0 1-1 0 0,0-1 0 0 0,-5 17 1 0 0,5-21-1 0 0,-1 1 0 0 0,0-1 0 0 0,0 1 0 0 0,-1-1 0 0 0,1 0 0 0 0,-1 0 0 0 0,0 0 0 0 0,0 0 0 0 0,0-1 0 0 0,-1 1 0 0 0,1-1 0 0 0,-1 0 0 0 0,0 0 0 0 0,0 0 0 0 0,-5 3 0 0 0,-8 2 8 0 0,0 0 1 0 0,0-1 0 0 0,-1-1 0 0 0,0-1 0 0 0,-34 7 0 0 0,-96 2 30 0 0,-414-6-36 0 0,300-8-616 0 0,-372-7-1947 0 0,413 10 1659 0 0,139-1 302 0 0,22-1 55 0 0</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56.221"/>
    </inkml:context>
    <inkml:brush xml:id="br0">
      <inkml:brushProperty name="width" value="0.1" units="cm"/>
      <inkml:brushProperty name="height" value="0.1" units="cm"/>
      <inkml:brushProperty name="color" value="#FFC114"/>
    </inkml:brush>
  </inkml:definitions>
  <inkml:trace contextRef="#ctx0" brushRef="#br0">24 61 5088 0 0,'-2'-3'44'0'0,"-1"-1"68"0"0,0 0-1 0 0,1-1 0 0 0,-1 1 1 0 0,1-1-1 0 0,0 1 0 0 0,1-1 1 0 0,-1 0-1 0 0,1 1 1 0 0,-2-9-1 0 0,6 12-31 0 0,-1 0-1 0 0,1 1 1 0 0,-1-1 0 0 0,1 1 0 0 0,-1-1-1 0 0,1 1 1 0 0,0 0 0 0 0,-1 0 0 0 0,1 0 0 0 0,-1 0-1 0 0,5 2 1 0 0,-3-2 66 0 0,319 7 921 0 0,-91-4-2458 0 0,-213-2 683 0 0</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56.578"/>
    </inkml:context>
    <inkml:brush xml:id="br0">
      <inkml:brushProperty name="width" value="0.1" units="cm"/>
      <inkml:brushProperty name="height" value="0.1" units="cm"/>
      <inkml:brushProperty name="color" value="#FFC114"/>
    </inkml:brush>
  </inkml:definitions>
  <inkml:trace contextRef="#ctx0" brushRef="#br0">8 1 5236 0 0,'0'0'22'0'0,"-1"0"-1"0"0,1 1 0 0 0,-1-1 0 0 0,1 0 0 0 0,-1 1 0 0 0,1-1 0 0 0,-1 1 0 0 0,1-1 0 0 0,-1 1 0 0 0,1-1 0 0 0,0 1 0 0 0,-1-1 0 0 0,1 1 0 0 0,0-1 0 0 0,-1 1 0 0 0,1-1 0 0 0,0 1 1 0 0,0-1-1 0 0,0 1 0 0 0,0 0 0 0 0,-1-1 0 0 0,1 1 0 0 0,0 0 0 0 0,0 24 379 0 0,10 27 181 0 0,-10-52-576 0 0,31 158 381 0 0,-3-24-342 0 0,21 84-218 0 0,-36-167-496 0 0,-4-30 113 0 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3:56.931"/>
    </inkml:context>
    <inkml:brush xml:id="br0">
      <inkml:brushProperty name="width" value="0.1" units="cm"/>
      <inkml:brushProperty name="height" value="0.1" units="cm"/>
      <inkml:brushProperty name="color" value="#FFC114"/>
    </inkml:brush>
  </inkml:definitions>
  <inkml:trace contextRef="#ctx0" brushRef="#br0">0 67 5725 0 0,'1'-8'33'0'0,"-1"5"-9"0"0,0 0 0 0 0,0 0 0 0 0,1-1 0 0 0,-1 1 0 0 0,1 0 0 0 0,-1 0 0 0 0,1 0 0 0 0,0 0 0 0 0,0 0 0 0 0,1 0 0 0 0,-1 0 0 0 0,1 0 0 0 0,-1 0 0 0 0,1 1 0 0 0,0-1 0 0 0,3-3 0 0 0,-4 4 79 0 0,1 0-157 0 0,9 1 1182 0 0,4 2-1071 0 0,15 1 36 0 0,-1 2 1 0 0,49 11 0 0 0,-72 4-34 0 0,18 60-30 0 0,-24-77-29 0 0,0-1 0 0 0,0 1 0 0 0,1 0 1 0 0,-1-1-1 0 0,0 1 0 0 0,0 0 0 0 0,-1 0 0 0 0,1-1 1 0 0,0 1-1 0 0,-1 0 0 0 0,1-1 0 0 0,-1 1 1 0 0,1 0-1 0 0,-1-1 0 0 0,0 1 0 0 0,0-1 0 0 0,1 1 1 0 0,-1-1-1 0 0,0 1 0 0 0,0-1 0 0 0,-1 0 0 0 0,1 1 1 0 0,0-1-1 0 0,0 0 0 0 0,-1 0 0 0 0,1 0 1 0 0,0 0-1 0 0,-1 0 0 0 0,1 0 0 0 0,-1 0 0 0 0,0-1 1 0 0,1 1-1 0 0,-1-1 0 0 0,1 1 0 0 0,-1-1 1 0 0,-3 1-1 0 0,-5 3 13 0 0,-27 11 16 0 0,30-12-24 0 0,-1-1 0 0 0,1 1 0 0 0,0 1 0 0 0,0-1-1 0 0,0 1 1 0 0,-12 9 0 0 0,19-12-5 0 0,-1-1 0 0 0,0 1-1 0 0,1 0 1 0 0,-1-1 0 0 0,0 1 0 0 0,1 0-1 0 0,-1 0 1 0 0,1-1 0 0 0,-1 1-1 0 0,1 0 1 0 0,0 0 0 0 0,-1 0-1 0 0,1-1 1 0 0,0 1 0 0 0,0 0 0 0 0,-1 0-1 0 0,1 0 1 0 0,0 0 0 0 0,0 0-1 0 0,0 0 1 0 0,0 0 0 0 0,0-1-1 0 0,0 1 1 0 0,0 0 0 0 0,1 0 0 0 0,-1 0-1 0 0,0 0 1 0 0,0 0 0 0 0,1 0-1 0 0,-1-1 1 0 0,1 1 0 0 0,-1 0-1 0 0,0 0 1 0 0,1 0 0 0 0,-1-1-1 0 0,1 1 1 0 0,0 0 0 0 0,-1-1 0 0 0,1 1-1 0 0,0 0 1 0 0,1 0 0 0 0,4 4 32 0 0,0 0 1 0 0,0-1-1 0 0,1 0 0 0 0,7 3 1 0 0,-2-1 2 0 0,46 27 245 0 0,52 33 250 0 0,-96-56-384 0 0,-2-1 0 0 0,1 2-1 0 0,-1 0 1 0 0,-1 1 0 0 0,19 23 0 0 0,-28-33-104 0 0,0 1 1 0 0,0-1-1 0 0,-1 1 1 0 0,1-1-1 0 0,-1 1 1 0 0,1 0-1 0 0,-1 0 0 0 0,0 0 1 0 0,0-1-1 0 0,0 1 1 0 0,-1 0-1 0 0,1 0 1 0 0,-1 0-1 0 0,1 0 0 0 0,-1 0 1 0 0,0 1-1 0 0,0-1 1 0 0,-1 0-1 0 0,1 0 1 0 0,-1 0-1 0 0,1 0 1 0 0,-1 0-1 0 0,0-1 0 0 0,0 1 1 0 0,0 0-1 0 0,0 0 1 0 0,-1 0-1 0 0,1-1 1 0 0,-1 1-1 0 0,0-1 0 0 0,1 1 1 0 0,-1-1-1 0 0,0 0 1 0 0,0 1-1 0 0,-4 2 1 0 0,-4 2-7 0 0,1 0 1 0 0,-1-1 0 0 0,0 0 0 0 0,-1 0 0 0 0,1-1 0 0 0,-1-1-1 0 0,0 1 1 0 0,-14 2 0 0 0,-8 2-759 0 0,-2 0-1 0 0,-62 6 1 0 0,50-14-497 0 0</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4:13.124"/>
    </inkml:context>
    <inkml:brush xml:id="br0">
      <inkml:brushProperty name="width" value="0.1" units="cm"/>
      <inkml:brushProperty name="height" value="0.1" units="cm"/>
      <inkml:brushProperty name="color" value="#FFC114"/>
    </inkml:brush>
  </inkml:definitions>
  <inkml:trace contextRef="#ctx0" brushRef="#br0">58 70 11237 0 0,'-40'-31'963'0'0,"23"16"646"0"0,32 11 1883 0 0,25-1-2669 0 0,210-2 650 0 0,-113 6-1220 0 0,-74 0-221 0 0,52-3-463 0 0,-104 2-2280 0 0,-23 8 9 0 0,-21 9-560 0 0,10-7 1495 0 0</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4:13.452"/>
    </inkml:context>
    <inkml:brush xml:id="br0">
      <inkml:brushProperty name="width" value="0.1" units="cm"/>
      <inkml:brushProperty name="height" value="0.1" units="cm"/>
      <inkml:brushProperty name="color" value="#FFC114"/>
    </inkml:brush>
  </inkml:definitions>
  <inkml:trace contextRef="#ctx0" brushRef="#br0">13 0 7841 0 0,'-6'10'-56'0'0,"0"-1"85"0"0,6-9-24 0 0,0 0 0 0 0,0 0-1 0 0,0 0 1 0 0,0 0 0 0 0,0 0 0 0 0,0 0 0 0 0,0 1-1 0 0,-1-1 1 0 0,1 0 0 0 0,0 0 0 0 0,0 0-1 0 0,0 0 1 0 0,0 0 0 0 0,0 0 0 0 0,0 0 0 0 0,0 0-1 0 0,0 1 1 0 0,0-1 0 0 0,0 0 0 0 0,0 0 0 0 0,0 0-1 0 0,0 0 1 0 0,0 0 0 0 0,0 0 0 0 0,0 0-1 0 0,0 0 1 0 0,0 1 0 0 0,0-1 0 0 0,0 0 0 0 0,0 0-1 0 0,1 0 1 0 0,-1 0 0 0 0,0 0 0 0 0,0 0 0 0 0,0 0-1 0 0,0 0 1 0 0,0 0 0 0 0,0 0 0 0 0,0 1-1 0 0,0-1 1 0 0,0 0 0 0 0,0 0 0 0 0,0 0 0 0 0,1 0-1 0 0,-1 0 1 0 0,0 0 0 0 0,0 0 0 0 0,0 0-1 0 0,0 0 1 0 0,0 0 0 0 0,0 0 0 0 0,0 0 0 0 0,0 0-1 0 0,1 0 1 0 0,-1 0 0 0 0,0 0 0 0 0,45 0 3220 0 0,86 0 1966 0 0,2 4-3945 0 0,-58 1-1109 0 0,116 22 0 0 0,-106-12-82 0 0,-89-36-2075 0 0,-8-1-1898 0 0,9 12 2239 0 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4:14.087"/>
    </inkml:context>
    <inkml:brush xml:id="br0">
      <inkml:brushProperty name="width" value="0.1" units="cm"/>
      <inkml:brushProperty name="height" value="0.1" units="cm"/>
      <inkml:brushProperty name="color" value="#FFC114"/>
    </inkml:brush>
  </inkml:definitions>
  <inkml:trace contextRef="#ctx0" brushRef="#br0">278 54 7805 0 0,'-8'-2'80'0'0,"-3"-1"55"0"0,2 3 3506 0 0,-30-9-2944 0 0,-121-25-63 0 0,109 28 4554 0 0,91 27-5035 0 0,126 65-73 0 0,-132-68-36 0 0,-1 1 0 0 0,34 26 0 0 0,-30-19-5 0 0,362 291 1401 0 0,-376-299-1390 0 0,39 25 0 0 0,-42-30-28 0 0,0 0 1 0 0,-1 1-1 0 0,28 27 1 0 0,-21-15 52 0 0,-17-18-9 0 0,0 1-1 0 0,-1 0 0 0 0,0 0 0 0 0,12 18 0 0 0,-18-24 31 0 0,-1 0 0 0 0,0 0 0 0 0,1 1 0 0 0,-1-1 0 0 0,0 0 0 0 0,-1 1 0 0 0,1-1 0 0 0,-1 1 0 0 0,1-1 0 0 0,-1 1 0 0 0,0-1 0 0 0,0 1 0 0 0,-1-1 0 0 0,1 1 0 0 0,-1-1 0 0 0,1 1 0 0 0,-1-1 0 0 0,0 0 0 0 0,0 1 0 0 0,-1-1 0 0 0,-2 5 0 0 0,-3 5 212 0 0,-2 0-1 0 0,0 0 1 0 0,-17 20 0 0 0,-2 0-262 0 0,-33 45 447 0 0,-8 10-305 0 0,27-32-58 0 0,30-42-98 0 0,1-1 1 0 0,0 2 0 0 0,2-1-1 0 0,-1 2 1 0 0,2-1-1 0 0,-11 28 1 0 0,17-38-24 0 0,1-1 0 0 0,0 0 0 0 0,-1 0 0 0 0,0 0 0 0 0,0 0 0 0 0,0-1 0 0 0,0 1 0 0 0,0-1 0 0 0,-1 1 0 0 0,0-1 0 0 0,0 0 0 0 0,0 0 0 0 0,0 0 0 0 0,-5 4 0 0 0,-1 0 66 0 0,9-7-71 0 0,-1 0 0 0 0,1 0 0 0 0,0 0 0 0 0,0 0 0 0 0,0 0 0 0 0,0 0 0 0 0,0 1 0 0 0,0-1 0 0 0,0 0 0 0 0,0 0 0 0 0,0 0 0 0 0,0 0 0 0 0,0 0 0 0 0,1 0 0 0 0,-1 1 0 0 0,0-1 0 0 0,0 0 0 0 0,0 0 0 0 0,0 0 0 0 0,0 0 0 0 0,0 0 0 0 0,0 0 0 0 0,0 0 0 0 0,0 1 0 0 0,0-1 0 0 0,0 0 0 0 0,0 0-1 0 0,1 0 1 0 0,-1 0 0 0 0,0 0 0 0 0,0 0 0 0 0,0 0 0 0 0,0 0 0 0 0,0 0 0 0 0,0 0 0 0 0,0 0 0 0 0,1 0 0 0 0,-1 0 0 0 0,0 0 0 0 0,0 1 0 0 0,0-1 0 0 0,0 0 0 0 0,0 0 0 0 0,0 0 0 0 0,1 0 0 0 0,-1 0 0 0 0,0-1 0 0 0,0 1 0 0 0,0 0 0 0 0,0 0 0 0 0,0 0 0 0 0,0 0 0 0 0,1 0 0 0 0,-1 0 0 0 0,0 0 0 0 0,0 0 0 0 0,0 0 0 0 0,0 0 0 0 0,0 0 0 0 0,0 0 0 0 0,1 0 34 0 0,3 3 186 0 0,-4-6-164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9:10.828"/>
    </inkml:context>
    <inkml:brush xml:id="br0">
      <inkml:brushProperty name="width" value="0.1" units="cm"/>
      <inkml:brushProperty name="height" value="0.1" units="cm"/>
      <inkml:brushProperty name="color" value="#E71224"/>
    </inkml:brush>
  </inkml:definitions>
  <inkml:trace contextRef="#ctx0" brushRef="#br0">20 166 5208 0 0,'-1'-1'7'0'0,"-1"-2"36"0"0,-1 0-1 0 0,1-1 1 0 0,0 1 0 0 0,0 0 0 0 0,0-1-1 0 0,1 1 1 0 0,-1-1 0 0 0,0-4 0 0 0,2 7-32 0 0,0-1 1 0 0,0 1 0 0 0,0 0 0 0 0,0 0-1 0 0,1 0 1 0 0,-1-1 0 0 0,0 1 0 0 0,1 0 0 0 0,-1 0-1 0 0,1 0 1 0 0,-1 0 0 0 0,1 0 0 0 0,-1 0 0 0 0,1 0-1 0 0,0 0 1 0 0,0 0 0 0 0,-1 0 0 0 0,1 0 0 0 0,0 0-1 0 0,0 1 1 0 0,0-1 0 0 0,0 0 0 0 0,0 0-1 0 0,0 1 1 0 0,0-1 0 0 0,0 1 0 0 0,0-1 0 0 0,1 1-1 0 0,-1 0 1 0 0,0-1 0 0 0,0 1 0 0 0,2 0 0 0 0,28-8 122 0 0,0 1 0 0 0,1 2 0 0 0,0 1 1 0 0,42 0-1 0 0,-34 2-73 0 0,654-25 1607 0 0,-197 11-372 0 0,715-13 351 0 0,-1362 36-3827 0 0,109-4 1345 0 0</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4:36.575"/>
    </inkml:context>
    <inkml:brush xml:id="br0">
      <inkml:brushProperty name="width" value="0.1" units="cm"/>
      <inkml:brushProperty name="height" value="0.1" units="cm"/>
      <inkml:brushProperty name="color" value="#FFC114"/>
    </inkml:brush>
  </inkml:definitions>
  <inkml:trace contextRef="#ctx0" brushRef="#br0">16 44 9401 0 0,'-3'-17'73'0'0,"4"16"-61"0"0,-1 0 1 0 0,0 0-1 0 0,0 0 1 0 0,0 0 0 0 0,0-1-1 0 0,-1 1 1 0 0,1 0-1 0 0,0 0 1 0 0,0 0-1 0 0,-1 0 1 0 0,1 0-1 0 0,0 0 1 0 0,-1 0 0 0 0,1 0-1 0 0,-1 0 1 0 0,1 0-1 0 0,-1 0 1 0 0,0 0-1 0 0,0 0 1 0 0,-6-4 132 0 0,10 4 271 0 0,-2 2-361 0 0,0-1-1 0 0,0 1 0 0 0,0-1 0 0 0,0 1 0 0 0,0 0 1 0 0,0-1-1 0 0,0 1 0 0 0,0 0 0 0 0,-1 0 0 0 0,1 0 0 0 0,0 0 1 0 0,0 0-1 0 0,0 1 0 0 0,5 10 279 0 0,-1 1 1 0 0,0-1-1 0 0,-1 1 0 0 0,0-1 0 0 0,2 19 1 0 0,4 68 781 0 0,-1-9-442 0 0,46 245-31 0 0,-46-272-587 0 0,-8-76-36 0 0,0 0 0 0 0,7-24 0 0 0,-1 3-31 0 0,1-4-23 0 0,23-66 1 0 0,-23 81 31 0 0,-3 7 0 0 0,2 0-1 0 0,0 0 0 0 0,1 1 0 0 0,1 0 0 0 0,19-28 1 0 0,-24 39 0 0 0,0-1 0 0 0,0 0 1 0 0,0 1-1 0 0,0 0 1 0 0,0 0-1 0 0,1 0 0 0 0,0 0 1 0 0,0 1-1 0 0,0-1 1 0 0,0 1-1 0 0,0 1 0 0 0,1-1 1 0 0,-1 1-1 0 0,1 0 1 0 0,0 0-1 0 0,0 1 0 0 0,0-1 1 0 0,0 1-1 0 0,-1 1 1 0 0,10-1-1 0 0,-12 1 3 0 0,0 1 0 0 0,0-1-1 0 0,-1 1 1 0 0,1-1 0 0 0,0 1 0 0 0,-1 0-1 0 0,1 0 1 0 0,0 1 0 0 0,-1-1 0 0 0,0 1-1 0 0,1-1 1 0 0,-1 1 0 0 0,0-1 0 0 0,1 1-1 0 0,-1 0 1 0 0,2 3 0 0 0,0 0 2 0 0,-1 0-1 0 0,0-1 1 0 0,0 2 0 0 0,0-1 0 0 0,-1 0 0 0 0,0 0 0 0 0,3 10-1 0 0,-1 2 16 0 0,0 0 0 0 0,-2 1 0 0 0,0 0 0 0 0,-1 22 0 0 0,-2 24 15 0 0,-1-27-50 0 0,3 0 0 0 0,8 72 0 0 0,-6-98-359 0 0,1 0 0 0 0,0 0 0 0 0,0-1 0 0 0,1 0 0 0 0,1 0 0 0 0,0 0 0 0 0,0-1 0 0 0,13 16 0 0 0,-17-24 161 0 0,-1 1 1 0 0,1-1 0 0 0,-1 1-1 0 0,1-1 1 0 0,0 0-1 0 0,-1 0 1 0 0,1 0-1 0 0,0 0 1 0 0,0 0 0 0 0,0 0-1 0 0,0-1 1 0 0,0 1-1 0 0,0-1 1 0 0,0 1-1 0 0,0-1 1 0 0,0 0 0 0 0,0 1-1 0 0,3-1 1 0 0,8-7-1341 0 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4:36.919"/>
    </inkml:context>
    <inkml:brush xml:id="br0">
      <inkml:brushProperty name="width" value="0.1" units="cm"/>
      <inkml:brushProperty name="height" value="0.1" units="cm"/>
      <inkml:brushProperty name="color" value="#FFC114"/>
    </inkml:brush>
  </inkml:definitions>
  <inkml:trace contextRef="#ctx0" brushRef="#br0">1 75 6625 0 0,'0'-8'140'0'0,"1"1"0"0"0,0 0 0 0 0,1-1 0 0 0,0 1 0 0 0,0 0 1 0 0,0 0-1 0 0,1 0 0 0 0,5-10 0 0 0,-9 39 1551 0 0,2-8-1192 0 0,-3 58 799 0 0,4 1 0 0 0,14 96-1 0 0,-10-122-1087 0 0,-1-9-605 0 0,14 49-1 0 0,5-8-3430 0 0,-18-62 2413 0 0</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4:37.351"/>
    </inkml:context>
    <inkml:brush xml:id="br0">
      <inkml:brushProperty name="width" value="0.1" units="cm"/>
      <inkml:brushProperty name="height" value="0.1" units="cm"/>
      <inkml:brushProperty name="color" value="#FFC114"/>
    </inkml:brush>
  </inkml:definitions>
  <inkml:trace contextRef="#ctx0" brushRef="#br0">27 242 7101 0 0,'-16'0'154'0'0,"15"1"-138"0"0,1-1 0 0 0,0 0 0 0 0,0 0 0 0 0,-1 0 0 0 0,1 0 0 0 0,0 0 0 0 0,-1 0 0 0 0,1 0 0 0 0,0 0 0 0 0,-1 0 0 0 0,1 0 0 0 0,0 0 0 0 0,0 0 0 0 0,-1 0 0 0 0,1 0 0 0 0,0 0 0 0 0,-1 0 0 0 0,1 0 0 0 0,0 0 0 0 0,-1-1-1 0 0,1 1 1 0 0,0 0 0 0 0,0 0 0 0 0,-1 0 0 0 0,1 0 0 0 0,0-1 0 0 0,0 1 0 0 0,0 0 0 0 0,-1 0 0 0 0,1 0 0 0 0,0-1 0 0 0,0 1 0 0 0,0 0 0 0 0,-1 0 0 0 0,1-1 0 0 0,0 1 0 0 0,0 0 0 0 0,0-1 0 0 0,0 1 0 0 0,0 0 0 0 0,0 0 0 0 0,0-1 0 0 0,0 1 0 0 0,0 0 0 0 0,0-1 0 0 0,0 1 0 0 0,0 0 0 0 0,0-1 0 0 0,0 1 0 0 0,0 0 0 0 0,0-1 0 0 0,0 1 0 0 0,1-3 80 0 0,0 0-1 0 0,0 0 0 0 0,0 0 1 0 0,1 0-1 0 0,-1 1 1 0 0,1-1-1 0 0,-1 0 1 0 0,1 1-1 0 0,0-1 1 0 0,0 1-1 0 0,0 0 1 0 0,1 0-1 0 0,4-4 0 0 0,-4 2-1 0 0,22-19 195 0 0,0 1-1 0 0,2 1 1 0 0,0 2-1 0 0,1 0 1 0 0,1 2-1 0 0,1 1 0 0 0,0 1 1 0 0,40-13-1 0 0,-64 26-242 0 0,-1 0-1 0 0,1 1 0 0 0,-1 0 0 0 0,1 0 1 0 0,-1 0-1 0 0,1 1 0 0 0,0 0 0 0 0,-1 0 0 0 0,1 0 1 0 0,0 1-1 0 0,10 2 0 0 0,-13-2-28 0 0,0 0-1 0 0,0 1 1 0 0,0-1 0 0 0,0 1 0 0 0,0 0-1 0 0,0 0 1 0 0,-1 0 0 0 0,1 0 0 0 0,-1 0-1 0 0,1 1 1 0 0,-1-1 0 0 0,0 1 0 0 0,0 0-1 0 0,0-1 1 0 0,0 1 0 0 0,0 0 0 0 0,-1 0-1 0 0,0 0 1 0 0,1 1 0 0 0,-1-1-1 0 0,1 4 1 0 0,3 15 28 0 0,-1 0-1 0 0,-1 0 1 0 0,-1 1 0 0 0,-1-1-1 0 0,-2 26 1 0 0,0-14-13 0 0,5 38 0 0 0,-4-69-27 0 0,1-1-1 0 0,-1 1 1 0 0,0-1-1 0 0,0 0 1 0 0,0 1 0 0 0,0-1-1 0 0,0 1 1 0 0,-1-1-1 0 0,1 1 1 0 0,-1-1-1 0 0,0 0 1 0 0,1 1-1 0 0,-1-1 1 0 0,0 0-1 0 0,0 0 1 0 0,-2 3 0 0 0,1-6 45 0 0,1-7-27 0 0,1-7-10 0 0,6-11-15 0 0,0-1 1 0 0,2 1-1 0 0,1 0 1 0 0,20-39-1 0 0,-25 56-4 0 0,8-17-16 0 0,22-38-1 0 0,-29 56 17 0 0,1 1 0 0 0,-1 0 0 0 0,1 0 0 0 0,0 0-1 0 0,0 0 1 0 0,1 1 0 0 0,0 1 0 0 0,0-1 0 0 0,9-4 0 0 0,-15 9 4 0 0,0 0 0 0 0,0 1 0 0 0,1-1 0 0 0,-1 0 0 0 0,1 1 0 0 0,-1-1 1 0 0,1 1-1 0 0,-1-1 0 0 0,0 1 0 0 0,1 0 0 0 0,-1 0 0 0 0,1 0 0 0 0,0 0 1 0 0,-1 0-1 0 0,1 0 0 0 0,-1 0 0 0 0,1 0 0 0 0,-1 1 0 0 0,0-1 0 0 0,1 0 1 0 0,1 1-1 0 0,-1 1 0 0 0,0-1 0 0 0,0 0 0 0 0,-1 1 0 0 0,1-1 0 0 0,0 1 0 0 0,0 0 0 0 0,-1-1 0 0 0,1 1 0 0 0,-1 0 0 0 0,0 0 0 0 0,0 0 0 0 0,2 3 0 0 0,2 7 0 0 0,0 0 1 0 0,-1 0-1 0 0,-1 1 1 0 0,2 13 0 0 0,-2-13 9 0 0,26 136 101 0 0,-29-149-108 0 0,1 0 0 0 0,-1 0 1 0 0,0 0-1 0 0,0 0 0 0 0,0 0 0 0 0,0 0 0 0 0,0 1 1 0 0,0-1-1 0 0,0 0 0 0 0,0 0 0 0 0,0 0 0 0 0,0 0 1 0 0,1 0-1 0 0,-1 0 0 0 0,0 0 0 0 0,0 0 0 0 0,0 0 1 0 0,0 0-1 0 0,0 0 0 0 0,0 0 0 0 0,1 0 1 0 0,-1 0-1 0 0,0 0 0 0 0,0 0 0 0 0,0 0 0 0 0,0 0 1 0 0,0 0-1 0 0,0 0 0 0 0,1 0 0 0 0,-1 0 0 0 0,0 0 1 0 0,0 0-1 0 0,0 0 0 0 0,0 0 0 0 0,0 0 0 0 0,0 0 1 0 0,1 0-1 0 0,-1 0 0 0 0,0 0 0 0 0,0 0 1 0 0,0 0-1 0 0,0 0 0 0 0,0 0 0 0 0,0 0 0 0 0,0-1 1 0 0,1 1-1 0 0,9-8 31 0 0,18-19-11 0 0,-15 14-18 0 0,25-27-4 0 0,-28 28-8 0 0,1 0-1 0 0,1 0 1 0 0,0 1-1 0 0,0 1 1 0 0,1 0-1 0 0,26-15 1 0 0,-37 24 8 0 0,0 0 1 0 0,0 0 0 0 0,1 0-1 0 0,-1 0 1 0 0,0 0-1 0 0,1 1 1 0 0,-1-1 0 0 0,1 1-1 0 0,-1 0 1 0 0,1 0-1 0 0,-1 0 1 0 0,0 0-1 0 0,1 0 1 0 0,-1 0 0 0 0,1 0-1 0 0,-1 1 1 0 0,3 0-1 0 0,-3 0 2 0 0,0 0 1 0 0,0 0-1 0 0,-1 1 0 0 0,1-1 0 0 0,0 0 0 0 0,-1 1 0 0 0,1-1 1 0 0,0 1-1 0 0,-1-1 0 0 0,0 1 0 0 0,1 0 0 0 0,-1 0 0 0 0,0-1 1 0 0,0 1-1 0 0,1 4 0 0 0,1 2 3 0 0,-1-1 0 0 0,0 1 1 0 0,0 1-1 0 0,-1-1 0 0 0,0 0 0 0 0,-1 0 1 0 0,0 0-1 0 0,-1 14 0 0 0,-2 1-13 0 0,1-10-16 0 0,1 0 0 0 0,0 0 1 0 0,1 1-1 0 0,1 18 0 0 0,0-29-124 0 0,0-1 0 0 0,0 1 0 0 0,0 0 0 0 0,0-1 0 0 0,0 1 0 0 0,1 0 0 0 0,-1-1 0 0 0,1 1 0 0 0,0-1 0 0 0,-1 0 0 0 0,1 0 0 0 0,0 0 0 0 0,0 0 0 0 0,1 0 0 0 0,-1 0 0 0 0,0 0 0 0 0,1 0 0 0 0,-1-1 0 0 0,1 0 0 0 0,-1 1 0 0 0,1-1 0 0 0,0 0 0 0 0,0 0 0 0 0,-1 0 0 0 0,1-1 0 0 0,3 1 0 0 0,9 3-1239 0 0</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4:37.738"/>
    </inkml:context>
    <inkml:brush xml:id="br0">
      <inkml:brushProperty name="width" value="0.1" units="cm"/>
      <inkml:brushProperty name="height" value="0.1" units="cm"/>
      <inkml:brushProperty name="color" value="#FFC114"/>
    </inkml:brush>
  </inkml:definitions>
  <inkml:trace contextRef="#ctx0" brushRef="#br0">101 115 7069 0 0,'3'-22'166'0'0,"-3"19"-107"0"0,0-1 0 0 0,0 1-1 0 0,1-1 1 0 0,0 0 0 0 0,-1 1 0 0 0,1-1 0 0 0,3-4 0 0 0,-4 7-27 0 0,1 1 0 0 0,-1-1 0 0 0,1 0 0 0 0,-1 1 0 0 0,0-1 0 0 0,1 0 0 0 0,-1 0 1 0 0,0 1-1 0 0,1-1 0 0 0,-1 0 0 0 0,0 0 0 0 0,0 0 0 0 0,0 0 0 0 0,1 1 0 0 0,-1-1 0 0 0,0 0 0 0 0,0 0 0 0 0,0 0 0 0 0,0 1 0 0 0,-1-1 0 0 0,1 0 0 0 0,0 0 1 0 0,0 0-1 0 0,0 0 0 0 0,-1 1 0 0 0,1-1 0 0 0,0 0 0 0 0,-1 0 0 0 0,1 1 0 0 0,-1-1 0 0 0,1 0 0 0 0,-1 1 0 0 0,1-1 0 0 0,-1 0 0 0 0,1 1 0 0 0,-1-1 0 0 0,0 1 1 0 0,1-1-1 0 0,-1 1 0 0 0,0-1 0 0 0,0 1 0 0 0,1 0 0 0 0,-1-1 0 0 0,0 1 0 0 0,0 0 0 0 0,1 0 0 0 0,-1-1 0 0 0,0 1 0 0 0,0 0 0 0 0,0 0 0 0 0,1 0 0 0 0,-1 0 1 0 0,0 0-1 0 0,0 0 0 0 0,0 0 0 0 0,0 0 0 0 0,1 0 0 0 0,-1 0 0 0 0,0 1 0 0 0,0-1 0 0 0,0 0 0 0 0,1 1 0 0 0,-2-1 0 0 0,-1 2 61 0 0,0-1-1 0 0,0 1 1 0 0,0 0-1 0 0,0 0 1 0 0,0 0-1 0 0,1 0 1 0 0,-1 0-1 0 0,1 0 1 0 0,-1 1-1 0 0,1-1 1 0 0,0 1 0 0 0,0-1-1 0 0,-3 6 1 0 0,-21 43 1017 0 0,22-41-912 0 0,0 0-1 0 0,1 0 1 0 0,0 0 0 0 0,1 1 0 0 0,0 0 0 0 0,0-1 0 0 0,0 17-1 0 0,3-19-154 0 0,-1 0-1 0 0,1 0 1 0 0,1-1-1 0 0,0 1 0 0 0,0-1 1 0 0,0 1-1 0 0,1-1 1 0 0,0 0-1 0 0,0 0 0 0 0,0 0 1 0 0,7 9-1 0 0,15 17 145 0 0,1-1 0 0 0,47 45 0 0 0,-72-76-183 0 0,1 0 1 0 0,0 1-1 0 0,-1 0 0 0 0,1-1 0 0 0,-1 1 1 0 0,0 0-1 0 0,0 0 0 0 0,1-1 0 0 0,-1 1 1 0 0,-1 0-1 0 0,1 0 0 0 0,0 0 0 0 0,0 1 1 0 0,-1-1-1 0 0,1 0 0 0 0,-1 0 1 0 0,1 0-1 0 0,-1 3 0 0 0,-1-3-1 0 0,1 0 0 0 0,-1 1 0 0 0,0-1 1 0 0,0 0-1 0 0,0 0 0 0 0,0 0 0 0 0,0 0 0 0 0,0 0 0 0 0,0 0 0 0 0,-1 0 0 0 0,1-1 1 0 0,-1 1-1 0 0,1 0 0 0 0,-1-1 0 0 0,0 1 0 0 0,0-1 0 0 0,-2 2 0 0 0,-2 2-140 0 0,-1 0-1 0 0,0-1 1 0 0,0 0-1 0 0,-1 0 1 0 0,1 0-1 0 0,-1-1 1 0 0,0 0-1 0 0,0-1 1 0 0,0 1-1 0 0,0-2 1 0 0,0 1-1 0 0,-10 0 1 0 0,17-3-10 0 0,0 1 0 0 0,0 0 0 0 0,0-1 0 0 0,0 1 0 0 0,0-1 0 0 0,0 0-1 0 0,0 1 1 0 0,0-1 0 0 0,0 0 0 0 0,1 1 0 0 0,-1-1 0 0 0,0 0 0 0 0,0 0 0 0 0,1 0 0 0 0,-1 0 0 0 0,0 0 0 0 0,1 0 0 0 0,-1 0 0 0 0,1 0 0 0 0,0 0 0 0 0,-1 0 0 0 0,0-1 0 0 0,-9-29-1467 0 0,9 25 1243 0 0,-1-4 87 0 0,0-1 1 0 0,0 0 0 0 0,1 0-1 0 0,1 0 1 0 0,0 0-1 0 0,0 0 1 0 0,1 0 0 0 0,1 0-1 0 0,4-18 1 0 0,5-7-16 0 0,22-51-1 0 0,-26 69 218 0 0,0 1 37 0 0,3-10 349 0 0,1 1 0 0 0,2 0-1 0 0,30-47 1 0 0,-38 67-222 0 0,-1 0-1 0 0,2 0 1 0 0,-1 0-1 0 0,0 1 1 0 0,1 0-1 0 0,0 0 1 0 0,1 0-1 0 0,-1 1 1 0 0,1-1-1 0 0,-1 2 1 0 0,1-1-1 0 0,0 1 1 0 0,1 0 0 0 0,-1 1-1 0 0,0-1 1 0 0,1 1-1 0 0,0 1 1 0 0,-1 0-1 0 0,13-1 1 0 0,75 2-570 0 0,-82 1-16 0 0</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4:38.267"/>
    </inkml:context>
    <inkml:brush xml:id="br0">
      <inkml:brushProperty name="width" value="0.1" units="cm"/>
      <inkml:brushProperty name="height" value="0.1" units="cm"/>
      <inkml:brushProperty name="color" value="#FFC114"/>
    </inkml:brush>
  </inkml:definitions>
  <inkml:trace contextRef="#ctx0" brushRef="#br0">84 432 9029 0 0,'1'-6'2624'0'0,"-7"12"-1832"0"0,3-1-593 0 0,1 1 0 0 0,-1-1 0 0 0,1 1-1 0 0,0 0 1 0 0,0 0 0 0 0,1-1 0 0 0,0 1 0 0 0,0 0-1 0 0,0 0 1 0 0,1 8 0 0 0,-1-5-35 0 0,-7 142 841 0 0,6-62-995 0 0,-1 11-60 0 0,-13-138-593 0 0,7 2 579 0 0,1 0 0 0 0,2-1 0 0 0,2 0 0 0 0,1 0 0 0 0,2 0 0 0 0,2 0 0 0 0,1 0 0 0 0,2 0 0 0 0,1 0 0 0 0,2 0 0 0 0,18-53 0 0 0,-14 55 64 0 0,1 0 0 0 0,2 2 0 0 0,1-1 0 0 0,2 2 0 0 0,36-55 0 0 0,-49 82-2 0 0,0 0 1 0 0,0 0-1 0 0,1 0 0 0 0,-1 1 0 0 0,1 0 1 0 0,0 0-1 0 0,0 0 0 0 0,1 0 0 0 0,-1 1 1 0 0,1-1-1 0 0,-1 1 0 0 0,1 1 1 0 0,0-1-1 0 0,7-1 0 0 0,-6 3 3 0 0,1 0 0 0 0,-1 0 0 0 0,1 1 0 0 0,-1-1 0 0 0,1 2 0 0 0,-1-1 0 0 0,0 1 0 0 0,1 0 0 0 0,-1 1 0 0 0,0 0 0 0 0,14 5 0 0 0,-3 0 1 0 0,-1 1 1 0 0,0 1-1 0 0,-1 0 1 0 0,1 1-1 0 0,22 20 1 0 0,-31-24-5 0 0,-1 1 0 0 0,1-1 0 0 0,-1 2 1 0 0,-1-1-1 0 0,0 1 0 0 0,0 0 0 0 0,0 1 0 0 0,-1-1 1 0 0,0 1-1 0 0,-1 0 0 0 0,0 0 0 0 0,4 13 0 0 0,-7-18 3 0 0,-1 0-1 0 0,0 0 0 0 0,0 1 0 0 0,0-1 1 0 0,0 0-1 0 0,0 0 0 0 0,-1 0 0 0 0,0 0 1 0 0,0 0-1 0 0,0 0 0 0 0,0 0 1 0 0,-1 0-1 0 0,1 0 0 0 0,-1 0 0 0 0,0 0 1 0 0,0-1-1 0 0,-1 1 0 0 0,1-1 0 0 0,-1 0 1 0 0,0 0-1 0 0,1 0 0 0 0,-1 0 0 0 0,-1 0 1 0 0,-3 3-1 0 0,-7 4 8 0 0,0 0-1 0 0,0-2 1 0 0,0 1-1 0 0,-27 9 1 0 0,-120 40 24 0 0,50-21-11 0 0,107-35-13 0 0,0-1-1 0 0,-1 1 1 0 0,2 0-1 0 0,-1 0 0 0 0,0 0 1 0 0,0 1-1 0 0,0 0 1 0 0,1-1-1 0 0,0 1 1 0 0,-1 0-1 0 0,1 1 0 0 0,0-1 1 0 0,1 0-1 0 0,-4 5 1 0 0,5-5 11 0 0,0-1 1 0 0,0 1-1 0 0,0 0 0 0 0,0 0 1 0 0,0 0-1 0 0,1 0 1 0 0,-1-1-1 0 0,1 1 1 0 0,0 0-1 0 0,0 0 1 0 0,0 0-1 0 0,0 0 1 0 0,0 0-1 0 0,1 0 1 0 0,-1 0-1 0 0,1 0 0 0 0,0 0 1 0 0,0 0-1 0 0,0-1 1 0 0,0 1-1 0 0,3 5 1 0 0,2 1 39 0 0,1 1 1 0 0,-1-1 0 0 0,1 0 0 0 0,1 0-1 0 0,0-1 1 0 0,17 14 0 0 0,62 39 40 0 0,-53-38-60 0 0,3 1-333 0 0,2-2 1 0 0,59 25-1 0 0,-42-17-2731 0 0,-40-22 1456 0 0</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4:38.622"/>
    </inkml:context>
    <inkml:brush xml:id="br0">
      <inkml:brushProperty name="width" value="0.1" units="cm"/>
      <inkml:brushProperty name="height" value="0.1" units="cm"/>
      <inkml:brushProperty name="color" value="#FFC114"/>
    </inkml:brush>
  </inkml:definitions>
  <inkml:trace contextRef="#ctx0" brushRef="#br0">122 214 9197 0 0,'-3'-1'155'0'0,"0"1"1"0"0,0-1 0 0 0,0 0-1 0 0,1 0 1 0 0,-1 0-1 0 0,0-1 1 0 0,1 1 0 0 0,-1-1-1 0 0,1 1 1 0 0,-1-1-1 0 0,1 0 1 0 0,0 0-1 0 0,0 0 1 0 0,0 0 0 0 0,0 0-1 0 0,-3-5 1 0 0,26 11 2691 0 0,14-1-2708 0 0,-1-2 0 0 0,1-2 0 0 0,-1-1-1 0 0,48-9 1 0 0,-76 10-138 0 0,0 0 0 0 0,0-1 0 0 0,0 1 0 0 0,0-1 0 0 0,0 0 0 0 0,0-1 0 0 0,-1 0 0 0 0,6-3 0 0 0,-9 5-1 0 0,-1 0-1 0 0,1 0 1 0 0,-1 0 0 0 0,0-1-1 0 0,1 1 1 0 0,-1-1 0 0 0,0 1-1 0 0,0-1 1 0 0,0 1 0 0 0,0-1-1 0 0,0 0 1 0 0,-1 1 0 0 0,1-1-1 0 0,0 0 1 0 0,-1 0 0 0 0,1 0-1 0 0,-1 1 1 0 0,0-1 0 0 0,1 0 0 0 0,-1 0-1 0 0,0 0 1 0 0,0 0 0 0 0,0 0-1 0 0,-1 0 1 0 0,1 1 0 0 0,0-1-1 0 0,-1 0 1 0 0,1 0 0 0 0,-1 0-1 0 0,0-1 1 0 0,-1-3-5 0 0,-1 1 0 0 0,1-1-1 0 0,-1 1 1 0 0,0 0 0 0 0,0 0 0 0 0,-1 0-1 0 0,1 0 1 0 0,-1 0 0 0 0,0 1 0 0 0,-1 0-1 0 0,1 0 1 0 0,-1 0 0 0 0,1 0 0 0 0,-8-4-1 0 0,4 4 2 0 0,-1 0 0 0 0,1 0 0 0 0,-1 1 0 0 0,1 0 0 0 0,-1 0 0 0 0,0 1-1 0 0,0 0 1 0 0,0 1 0 0 0,-10-1 0 0 0,9 1 16 0 0,0 1 0 0 0,1 0 1 0 0,-1 1-1 0 0,0 0 0 0 0,1 0 0 0 0,-1 1 1 0 0,1 1-1 0 0,-1-1 0 0 0,1 1 0 0 0,0 1 0 0 0,0 0 1 0 0,0 0-1 0 0,1 1 0 0 0,-1 0 0 0 0,1 0 0 0 0,0 1 1 0 0,1 0-1 0 0,-14 13 0 0 0,16-12 65 0 0,-1 0-1 0 0,1 1 1 0 0,0-1-1 0 0,1 1 1 0 0,0 0-1 0 0,0 1 1 0 0,1-1-1 0 0,0 1 1 0 0,0-1-1 0 0,1 1 1 0 0,-2 15-1 0 0,4-19-62 0 0,0 0-1 0 0,0 0 0 0 0,0 0 1 0 0,1 0-1 0 0,0 0 1 0 0,0 0-1 0 0,0-1 0 0 0,1 1 1 0 0,-1 0-1 0 0,1-1 1 0 0,0 1-1 0 0,0-1 0 0 0,1 1 1 0 0,0-1-1 0 0,-1 0 1 0 0,1 0-1 0 0,1 0 0 0 0,-1 0 1 0 0,0-1-1 0 0,1 1 0 0 0,0-1 1 0 0,7 5-1 0 0,5 1-402 0 0,1-1 0 0 0,0-1 0 0 0,0 0-1 0 0,0-1 1 0 0,23 4 0 0 0,-23-5-175 0 0,16 1-853 0 0,2 0-210 0 0</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4:39.041"/>
    </inkml:context>
    <inkml:brush xml:id="br0">
      <inkml:brushProperty name="width" value="0.1" units="cm"/>
      <inkml:brushProperty name="height" value="0.1" units="cm"/>
      <inkml:brushProperty name="color" value="#FFC114"/>
    </inkml:brush>
  </inkml:definitions>
  <inkml:trace contextRef="#ctx0" brushRef="#br0">12 113 8229 0 0,'-1'0'18'0'0,"0"-1"0"0"0,1 1 0 0 0,-1-1 0 0 0,0 0 0 0 0,0 0 0 0 0,1 0 0 0 0,-1 1 1 0 0,1-1-1 0 0,-1 0 0 0 0,1 0 0 0 0,-1 0 0 0 0,1 0 0 0 0,0 0 0 0 0,-1 0 0 0 0,1 0 0 0 0,0 0 1 0 0,0 0-1 0 0,-1 0 0 0 0,1 0 0 0 0,0 0 0 0 0,0 0 0 0 0,0 0 0 0 0,0 0 0 0 0,1-1 0 0 0,-3-17 1051 0 0,4 73 1757 0 0,38 161-848 0 0,-23-91-1684 0 0,5-11-191 0 0,-20-84-98 0 0,-2-30-1 0 0,0-11 7 0 0,-2-18-13 0 0,-1 1 1 0 0,-2-1-1 0 0,-1 1 0 0 0,-10-31 0 0 0,-12-66-24 0 0,17 8-24 0 0,11 103 49 0 0,0 0-1 0 0,2 0 1 0 0,-1 0-1 0 0,2 0 1 0 0,7-26-1 0 0,-9 38 1 0 0,0 0-1 0 0,0 0 0 0 0,1 0 0 0 0,-1 0 1 0 0,1 0-1 0 0,0 0 0 0 0,-1 0 0 0 0,1 1 1 0 0,0-1-1 0 0,1 1 0 0 0,-1 0 0 0 0,0-1 0 0 0,1 1 1 0 0,-1 0-1 0 0,1 0 0 0 0,0 0 0 0 0,0 1 1 0 0,-1-1-1 0 0,1 1 0 0 0,0 0 0 0 0,0-1 1 0 0,1 1-1 0 0,-1 1 0 0 0,0-1 0 0 0,0 0 1 0 0,0 1-1 0 0,1-1 0 0 0,-1 1 0 0 0,0 0 1 0 0,4 1-1 0 0,-2-1 2 0 0,-1 1 1 0 0,0 0 0 0 0,0 0-1 0 0,0 0 1 0 0,0 0-1 0 0,0 1 1 0 0,-1-1 0 0 0,1 1-1 0 0,0 0 1 0 0,-1 0-1 0 0,1 1 1 0 0,-1-1 0 0 0,0 1-1 0 0,0 0 1 0 0,0-1 0 0 0,0 1-1 0 0,0 1 1 0 0,0-1-1 0 0,-1 0 1 0 0,0 1 0 0 0,0-1-1 0 0,0 1 1 0 0,2 5-1 0 0,1 2 38 0 0,-2 1-1 0 0,1 0 0 0 0,-2 0 0 0 0,0 0 0 0 0,0 0 1 0 0,-1 0-1 0 0,-1 0 0 0 0,0 17 0 0 0,-1-25-46 0 0,1 0-1 0 0,0 0 0 0 0,-1 0 0 0 0,0 0 0 0 0,0-1 0 0 0,0 1 1 0 0,0 0-1 0 0,-1-1 0 0 0,0 1 0 0 0,1-1 0 0 0,-1 1 0 0 0,0-1 0 0 0,-1 0 1 0 0,1 0-1 0 0,0 0 0 0 0,-1 0 0 0 0,0 0 0 0 0,0 0 0 0 0,0-1 1 0 0,0 1-1 0 0,0-1 0 0 0,0 0 0 0 0,-1 0 0 0 0,1 0 0 0 0,-1-1 1 0 0,1 1-1 0 0,-1-1 0 0 0,0 0 0 0 0,1 0 0 0 0,-5 1 0 0 0,-17 3-533 0 0,15-3-132 0 0,0 0 0 0 0,1 0 0 0 0,-1-1 0 0 0,-16 0-1 0 0,13-2-739 0 0</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4:39.378"/>
    </inkml:context>
    <inkml:brush xml:id="br0">
      <inkml:brushProperty name="width" value="0.1" units="cm"/>
      <inkml:brushProperty name="height" value="0.1" units="cm"/>
      <inkml:brushProperty name="color" value="#FFC114"/>
    </inkml:brush>
  </inkml:definitions>
  <inkml:trace contextRef="#ctx0" brushRef="#br0">16 53 10393 0 0,'5'5'1156'0'0,"-13"-8"218"0"0,-2-6 1761 0 0,10 9-3090 0 0,0 0 1 0 0,0 0 0 0 0,0 0-1 0 0,0 0 1 0 0,-1 0 0 0 0,1 0-1 0 0,0 0 1 0 0,0 0-1 0 0,0 0 1 0 0,0 0 0 0 0,-1-1 273 0 0,1 1-273 0 0,0 0-1 0 0,0 0 1 0 0,0 0-1 0 0,0-1 1 0 0,0 1 0 0 0,0 0-1 0 0,0 0 1 0 0,-1 0 0 0 0,1 0-1 0 0,0 0 1 0 0,0 0-1 0 0,0-1 1 0 0,0 1 0 0 0,0 0-1 0 0,0 0 1 0 0,0 0-1 0 0,0 0 1 0 0,0 0 0 0 0,0-1-1 0 0,0 1 1 0 0,0 0 0 0 0,0 0-1 0 0,1 0 1 0 0,-1 0-1 0 0,0 0 1 0 0,0 0 0 0 0,0-1-1 0 0,0 1 1 0 0,0 0-1 0 0,0 0 184 0 0,0 0-184 0 0,1-1 1 0 0,-1 1-1 0 0,0 0 1 0 0,0 0 0 0 0,0 0-1 0 0,0 0 1 0 0,0 0-1 0 0,0 0 1 0 0,1 0 0 0 0,12-28-784 0 0,-11 19-1399 0 0,-9 7 73 0 0</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4:40.032"/>
    </inkml:context>
    <inkml:brush xml:id="br0">
      <inkml:brushProperty name="width" value="0.1" units="cm"/>
      <inkml:brushProperty name="height" value="0.1" units="cm"/>
      <inkml:brushProperty name="color" value="#FFC114"/>
    </inkml:brush>
  </inkml:definitions>
  <inkml:trace contextRef="#ctx0" brushRef="#br0">0 97 7261 0 0,'5'-8'261'0'0,"-1"0"1"0"0,1 0 0 0 0,0 0 0 0 0,0 0-1 0 0,1 1 1 0 0,0 0 0 0 0,0 0-1 0 0,14-11 1 0 0,-18 16-147 0 0,-1 1-1 0 0,1-1 1 0 0,-1 1 0 0 0,1-1-1 0 0,0 1 1 0 0,-1 0 0 0 0,1 0-1 0 0,0 0 1 0 0,0 0-1 0 0,0 0 1 0 0,0 0 0 0 0,0 0-1 0 0,0 1 1 0 0,0-1-1 0 0,0 1 1 0 0,0 0 0 0 0,0-1-1 0 0,0 1 1 0 0,0 0 0 0 0,0 0-1 0 0,0 0 1 0 0,1 0-1 0 0,-1 1 1 0 0,0-1 0 0 0,0 0-1 0 0,0 1 1 0 0,0 0-1 0 0,0-1 1 0 0,0 1 0 0 0,0 0-1 0 0,0 0 1 0 0,-1 0 0 0 0,1 0-1 0 0,0 1 1 0 0,0-1-1 0 0,-1 0 1 0 0,1 1 0 0 0,-1-1-1 0 0,1 1 1 0 0,-1-1-1 0 0,0 1 1 0 0,2 3 0 0 0,21 26 448 0 0,-2 2 0 0 0,-1 0 0 0 0,-2 1 0 0 0,26 62 0 0 0,-26-46-359 0 0,-3 1-1 0 0,-2 0 1 0 0,7 54-1 0 0,-10-25-201 0 0,-4 1 0 0 0,-4-1-1 0 0,-3 1 1 0 0,-17 127-1 0 0,4-132-246 0 0,-37 117 0 0 0,8-40-3217 0 0,39-142 3103 0 0,1-1 0 0 0,0 1 0 0 0,0 0 0 0 0,1 0 0 0 0,1 0 0 0 0,0 1 0 0 0,0-1 0 0 0,1 0-1 0 0,0 0 1 0 0,1 0 0 0 0,0 0 0 0 0,1-1 0 0 0,0 1 0 0 0,1-1 0 0 0,0 1 0 0 0,10 16 0 0 0,-11-23 320 0 0,0-1-1 0 0,0 1 0 0 0,1-1 1 0 0,0 1-1 0 0,-1-1 1 0 0,1 0-1 0 0,0 0 1 0 0,1-1-1 0 0,-1 1 0 0 0,0-1 1 0 0,8 2-1 0 0,-11-3 75 0 0,0 0-1 0 0,1-1 1 0 0,-1 1-1 0 0,0-1 1 0 0,1 1-1 0 0,-1-1 1 0 0,0 0-1 0 0,1 0 1 0 0,-1 1-1 0 0,1-1 1 0 0,-1 0-1 0 0,1 0 1 0 0,-1 0-1 0 0,0-1 1 0 0,1 1-1 0 0,-1 0 1 0 0,1 0-1 0 0,-1-1 1 0 0,0 1-1 0 0,1-1 1 0 0,-1 1-1 0 0,0-1 1 0 0,0 0-1 0 0,1 0 1 0 0,-1 1-1 0 0,0-1 1 0 0,0 0-1 0 0,0 0 1 0 0,0 0-1 0 0,0 0 1 0 0,0 0-1 0 0,0 0 1 0 0,0 0-1 0 0,0-1 1 0 0,-1 1-1 0 0,1 0 1 0 0,0 0-1 0 0,-1-1 1 0 0,1 1-1 0 0,-1 0 1 0 0,0-1-1 0 0,1-1 1 0 0,2-6 144 0 0,0-1 1 0 0,1 1-1 0 0,0 0 0 0 0,0 0 1 0 0,1 0-1 0 0,0 0 0 0 0,0 1 1 0 0,1 0-1 0 0,0 0 0 0 0,1 0 1 0 0,0 1-1 0 0,0 0 0 0 0,0 1 1 0 0,1-1-1 0 0,16-9 0 0 0,5-1-72 0 0,1 2-1 0 0,0 0 1 0 0,48-15-1 0 0,-8 8-106 0 0,2 3-1 0 0,0 3 1 0 0,78-7-1 0 0,227-4-32 0 0,739 31 888 0 0,-2 62 871 0 0,238 8-433 0 0,-1046-79-1582 0 0,-226-2-681 0 0,137-29 0 0 0,-210 34 787 0 0,2 0-94 0 0,-1 0 0 0 0,1 0-1 0 0,10-6 1 0 0,-18 8 193 0 0,1-1 1 0 0,-1 1-1 0 0,0-1 0 0 0,0 1 0 0 0,0-1 1 0 0,0 0-1 0 0,0 0 0 0 0,1 1 0 0 0,-1-1 1 0 0,-1 0-1 0 0,1 0 0 0 0,0 0 0 0 0,0 0 0 0 0,0 0 1 0 0,0-1-1 0 0,-1 1 0 0 0,1 0 0 0 0,0 0 1 0 0,-1 0-1 0 0,1-1 0 0 0,-1 1 0 0 0,0 0 1 0 0,1 0-1 0 0,-1-1 0 0 0,0 1 0 0 0,0 0 0 0 0,0-1 1 0 0,0-1-1 0 0,-9-20-1562 0 0</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4:40.636"/>
    </inkml:context>
    <inkml:brush xml:id="br0">
      <inkml:brushProperty name="width" value="0.1" units="cm"/>
      <inkml:brushProperty name="height" value="0.1" units="cm"/>
      <inkml:brushProperty name="color" value="#FFC114"/>
    </inkml:brush>
  </inkml:definitions>
  <inkml:trace contextRef="#ctx0" brushRef="#br0">180 418 6097 0 0,'-50'-19'724'0'0,"-71"-40"1"0"0,120 59-714 0 0,1 0-1 0 0,-1 0 1 0 0,1 0-1 0 0,0 0 1 0 0,-1 0 0 0 0,1-1-1 0 0,0 1 1 0 0,0 0-1 0 0,-1 0 1 0 0,1 0 0 0 0,0 0-1 0 0,-1 0 1 0 0,1-1-1 0 0,0 1 1 0 0,0 0 0 0 0,-1 0-1 0 0,1 0 1 0 0,0-1 0 0 0,0 1-1 0 0,-1 0 1 0 0,1-1-1 0 0,0 1 1 0 0,0 0 0 0 0,0 0-1 0 0,0-1 1 0 0,-1 1-1 0 0,1 0 1 0 0,0-1 0 0 0,0 1-1 0 0,0 0 1 0 0,0-1-1 0 0,0 1 1 0 0,0 0 0 0 0,0-1-1 0 0,0 1 1 0 0,0 0-1 0 0,0-1 1 0 0,0 1 0 0 0,0 0-1 0 0,0-1 1 0 0,0 1-1 0 0,0 0 1 0 0,0-1 0 0 0,0 1-1 0 0,1 0 1 0 0,-1-1-1 0 0,0 1 1 0 0,0 0 0 0 0,0 0-1 0 0,0-1 1 0 0,1 1-1 0 0,-1 0 1 0 0,0-1 0 0 0,0 1-1 0 0,1 0 1 0 0,-1 0-1 0 0,0 0 1 0 0,0-1 0 0 0,1 1-1 0 0,-1 0 1 0 0,0 0 0 0 0,1 0-1 0 0,0 0 1 0 0,26-10 155 0 0,-21 8-114 0 0,126-31 76 0 0,182-21 1 0 0,-161 31-105 0 0,1888-174 203 0 0,-1325 192 477 0 0,1 20 304 0 0,-150-2-383 0 0,57-16-367 0 0,-609 2 104 0 0,-20-1 293 0 0,-25 1 206 0 0,19 2-723 0 0,-1 1-1 0 0,1 1 1 0 0,0 0-1 0 0,0 0 1 0 0,0 1 0 0 0,0 0-1 0 0,1 1 1 0 0,0 0-1 0 0,0 1 1 0 0,0 0 0 0 0,0 1-1 0 0,1 0 1 0 0,0 0 0 0 0,1 1-1 0 0,0 0 1 0 0,0 1-1 0 0,-8 10 1 0 0,7-5-31 0 0,1-1 0 0 0,0 1-1 0 0,1 1 1 0 0,0-1 0 0 0,1 1-1 0 0,1 0 1 0 0,1 1 0 0 0,0-1-1 0 0,1 1 1 0 0,0 0 0 0 0,0 30 0 0 0,3-6 78 0 0,3 0 1 0 0,0 0-1 0 0,3-1 0 0 0,2 1 1 0 0,17 54-1 0 0,83 185 493 0 0,3 12-17 0 0,-99-253-555 0 0,-1-2-28 0 0,11 56 0 0 0,-21-80-72 0 0,1 0 0 0 0,-2 1 1 0 0,1-1-1 0 0,-2 0 0 0 0,0 1 1 0 0,0-1-1 0 0,-1 0 0 0 0,-6 20 1 0 0,3-10 48 0 0,0-8-300 0 0,-1-34-684 0 0,5 15 524 0 0,0-1 0 0 0,0 1 0 0 0,-1-1 0 0 0,0 1 0 0 0,0 0 0 0 0,-1 0 0 0 0,1-1 0 0 0,-1 2 0 0 0,-5-8 0 0 0,-6-8-1817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9:12.066"/>
    </inkml:context>
    <inkml:brush xml:id="br0">
      <inkml:brushProperty name="width" value="0.1" units="cm"/>
      <inkml:brushProperty name="height" value="0.1" units="cm"/>
      <inkml:brushProperty name="color" value="#E71224"/>
    </inkml:brush>
  </inkml:definitions>
  <inkml:trace contextRef="#ctx0" brushRef="#br0">136 79 8265 0 0,'179'-58'1537'0'0,"-178"58"-1503"0"0,1-1 90 0 0,31-11 681 0 0,-22 5 1692 0 0,-11 7-2448 0 0,-81 4 480 0 0,-20 3-612 0 0,80-4 94 0 0,0 1 0 0 0,-29 9-1 0 0,45-11-8 0 0,-1 0 0 0 0,0 0-1 0 0,1 1 1 0 0,-1 0-1 0 0,1 0 1 0 0,0 0-1 0 0,0 1 1 0 0,0-1-1 0 0,0 1 1 0 0,1 0 0 0 0,0 1-1 0 0,-1-1 1 0 0,-4 8-1 0 0,8-9 2 0 0,-1 0-1 0 0,1 1 0 0 0,-1-1 0 0 0,1 0 1 0 0,0 1-1 0 0,1-1 0 0 0,-1 1 1 0 0,0-1-1 0 0,1 1 0 0 0,0-1 0 0 0,0 1 1 0 0,0-1-1 0 0,0 1 0 0 0,1-1 1 0 0,-1 1-1 0 0,1-1 0 0 0,2 7 0 0 0,-1-5 4 0 0,0 1-1 0 0,1 0 1 0 0,-1-1-1 0 0,1 0 1 0 0,0 1-1 0 0,1-1 1 0 0,-1-1-1 0 0,1 1 1 0 0,7 7-1 0 0,5-1 2 0 0,0 0 0 0 0,0-1 0 0 0,1 0 0 0 0,1-2 0 0 0,0 0 1 0 0,30 9-1 0 0,1 2 0 0 0,-33-13-10 0 0,0 0-9 0 0,0 1-1 0 0,0 0 0 0 0,26 18 0 0 0,-41-25 13 0 0,-1 1-1 0 0,1-1 1 0 0,0 0-1 0 0,-1 1 1 0 0,1-1-1 0 0,-1 1 1 0 0,1-1-1 0 0,-1 1 1 0 0,1-1 0 0 0,-1 1-1 0 0,1-1 1 0 0,-1 1-1 0 0,0 0 1 0 0,1-1-1 0 0,-1 1 1 0 0,0-1 0 0 0,1 1-1 0 0,-1 0 1 0 0,0-1-1 0 0,0 1 1 0 0,1 0-1 0 0,-1 0 1 0 0,0-1 0 0 0,0 1-1 0 0,0 0 1 0 0,0-1-1 0 0,0 1 1 0 0,0 1-1 0 0,-1-1 2 0 0,0 0 0 0 0,0 1 0 0 0,1-1 0 0 0,-1 0 0 0 0,0 0 0 0 0,0 0 0 0 0,0-1 0 0 0,0 1 0 0 0,0 0 0 0 0,0 0 0 0 0,0 0 0 0 0,-1-1 0 0 0,1 1 0 0 0,-2 0 0 0 0,-7 3 20 0 0,-1 0 0 0 0,-21 4-1 0 0,26-7-10 0 0,-23 4-270 0 0,0-1 0 0 0,0-1 0 0 0,0-2-1 0 0,-1-1 1 0 0,1-1 0 0 0,-33-6 0 0 0,60 7 59 0 0,-1 0-1 0 0,0-1 1 0 0,1 1 0 0 0,-1-1-1 0 0,1 0 1 0 0,-1 0 0 0 0,1 0-1 0 0,-1 0 1 0 0,1 0 0 0 0,0 0-1 0 0,-1-1 1 0 0,1 1 0 0 0,0-1-1 0 0,-4-3 1 0 0,0-1-1029 0 0</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4:42.407"/>
    </inkml:context>
    <inkml:brush xml:id="br0">
      <inkml:brushProperty name="width" value="0.1" units="cm"/>
      <inkml:brushProperty name="height" value="0.1" units="cm"/>
      <inkml:brushProperty name="color" value="#FFC114"/>
    </inkml:brush>
  </inkml:definitions>
  <inkml:trace contextRef="#ctx0" brushRef="#br0">5883 184 4400 0 0,'23'-7'4072'0'0,"-23"6"-3915"0"0,0 0 0 0 0,0 0 0 0 0,0 0 1 0 0,0 0-1 0 0,-1 0 0 0 0,1 0 0 0 0,-1 0 0 0 0,1 0 0 0 0,0 1 0 0 0,-1-1 0 0 0,1 0 1 0 0,-1 0-1 0 0,0 0 0 0 0,1 1 0 0 0,-1-1 0 0 0,0 0 0 0 0,1 1 0 0 0,-1-1 0 0 0,0 1 0 0 0,0-1 1 0 0,1 1-1 0 0,-1-1 0 0 0,0 1 0 0 0,0-1 0 0 0,0 1 0 0 0,0 0 0 0 0,-1-1 0 0 0,-30-12 21 0 0,-55-9 113 0 0,-1 3 1 0 0,-125-9 0 0 0,133 19-203 0 0,-706-57 708 0 0,-133 86-390 0 0,-24 71-335 0 0,938-91-69 0 0,-173 14 144 0 0,158-18-33 0 0,19 4-78 0 0,1 0-1 0 0,-1-1 1 0 0,1 1-1 0 0,-1 0 1 0 0,1-1-1 0 0,0 1 1 0 0,-1-1-1 0 0,1 1 1 0 0,0 0-1 0 0,-1-1 1 0 0,1 1-1 0 0,0-1 1 0 0,-1 1-1 0 0,1-1 1 0 0,0 1-1 0 0,0-1 1 0 0,0 1-1 0 0,-1-1 1 0 0,1 1-1 0 0,0-1 1 0 0,0 0-1 0 0,1-3 107 0 0,-1 1 0 0 0,1 0-1 0 0,0 0 1 0 0,-1 0 0 0 0,2 0-1 0 0,-1 0 1 0 0,0 0 0 0 0,1 1 0 0 0,-1-1-1 0 0,3-3 1 0 0,6-5 234 0 0,1-3-28 0 0,-14 28-46 0 0,3 23 25 0 0,12 77-53 0 0,-5 1 1 0 0,-12 172 0 0 0,4-259-264 0 0,-13 420 297 0 0,19-281-234 0 0,1-109-61 0 0,0 19 55 0 0,-4-72-60 0 0,-2-5-4 0 0,0 0-1 0 0,0 0 1 0 0,0 0 0 0 0,0 0-1 0 0,0 0 1 0 0,0 0 0 0 0,-1 0-1 0 0,1 0 1 0 0,0 0 0 0 0,0 0-1 0 0,0 0 1 0 0,0 0 0 0 0,0 0-1 0 0,0 0 1 0 0,0 0 0 0 0,0 0-1 0 0,-1 0 1 0 0,1 0 0 0 0,0 0-1 0 0,0 0 1 0 0,0 0 0 0 0,0 0-1 0 0,0 0 1 0 0,0 0 0 0 0,0 0 0 0 0,0 0-1 0 0,0 0 1 0 0,0 0 0 0 0,0 0-1 0 0,0 1 1 0 0,-1-1 0 0 0,1 0-1 0 0,0 0 1 0 0,0 0 0 0 0,0 0-1 0 0,0 0 1 0 0,0 0 0 0 0,0 0-1 0 0,0 0 1 0 0,0 0 0 0 0,0 0-1 0 0,0 1 1 0 0,0-1 0 0 0,0 0-1 0 0,0 0 1 0 0,0 0 0 0 0,0 0-1 0 0,0 0 1 0 0,0 0 0 0 0,0 0-1 0 0,0 0 1 0 0,0 1 0 0 0,0-1-1 0 0,0 0 1 0 0,0 0 0 0 0,0 0-1 0 0,1 0 1 0 0,-1 0 0 0 0,0 0-1 0 0,0 0 1 0 0,0 0 0 0 0,0 0 0 0 0,0 0-1 0 0,0 0 1 0 0,0 1 0 0 0,-7-4 1792 0 0,6 2-1790 0 0,-1 1-1 0 0,1-1 1 0 0,0 1 0 0 0,-1-1 0 0 0,1 1 0 0 0,-1-1-1 0 0,1 1 1 0 0,-1 0 0 0 0,1-1 0 0 0,-1 1-1 0 0,1 0 1 0 0,-1 0 0 0 0,1 0 0 0 0,-1 1 0 0 0,-2-1-1 0 0,-28 6-35 0 0,1-2 0 0 0,-1-1-1 0 0,-42-1 1 0 0,3-1-14 0 0,-1098 1-81 0 0,1055-4 165 0 0,-355 4-18 0 0,6 44-54 0 0,434-42 159 0 0,-32 11 0 0 0,78-20 2 0 0,1 0 0 0 0,-1 1 0 0 0,1 1 0 0 0,20-1-1 0 0,-34 3-48 0 0,-5 2 69 0 0,1-1-162 0 0,0 0 0 0 0,0 0 0 0 0,0 0 0 0 0,0 0 0 0 0,0 0 0 0 0,0 0 0 0 0,0 0 0 0 0,0 0 0 0 0,0 0 0 0 0,1 0 0 0 0,-1 0 0 0 0,0 0 0 0 0,0 0 0 0 0,0 0-1 0 0,0 0 1 0 0,0 1 0 0 0,0-1 0 0 0,0 0 0 0 0,0 0 0 0 0,0 0 0 0 0,0 0 0 0 0,0 0 0 0 0,0 0 0 0 0,0 0 0 0 0,0 0 0 0 0,0 0 0 0 0,0 0 0 0 0,0 0 0 0 0,0 0 0 0 0,0 1 0 0 0,0-1 0 0 0,0 0 0 0 0,0 0 0 0 0,0 0 0 0 0,0 0-1 0 0,0 0 1 0 0,0 0 0 0 0,0 0 0 0 0,0 0 0 0 0,0 0 0 0 0,0 0 0 0 0,0 0 0 0 0,0 0 0 0 0,0 1 0 0 0,0-1 0 0 0,0 0 0 0 0,0 0 0 0 0,-1 0 0 0 0,1 0 0 0 0,0 0 0 0 0,0 0 0 0 0,0 0 0 0 0,0 0 0 0 0,0 0 0 0 0,1-1-145 0 0,0 1 1 0 0,0-1-1 0 0,0 0 1 0 0,-1 1 0 0 0,1-1-1 0 0,0 0 1 0 0,0 0 0 0 0,0 0-1 0 0,-1 0 1 0 0,1 0-1 0 0,-1 0 1 0 0,1 0 0 0 0,-1 0-1 0 0,1-1 1 0 0,5-10-1511 0 0,-1 0 0 0 0,0 0-1 0 0,-1 0 1 0 0,0 0 0 0 0,1-15 0 0 0,-6 12-1410 0 0,1 8 1642 0 0</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4:42.749"/>
    </inkml:context>
    <inkml:brush xml:id="br0">
      <inkml:brushProperty name="width" value="0.1" units="cm"/>
      <inkml:brushProperty name="height" value="0.1" units="cm"/>
      <inkml:brushProperty name="color" value="#FFC114"/>
    </inkml:brush>
  </inkml:definitions>
  <inkml:trace contextRef="#ctx0" brushRef="#br0">321 92 6501 0 0,'0'-5'170'0'0,"-1"0"1"0"0,1-1 0 0 0,0 1-1 0 0,1 0 1 0 0,-1 0 0 0 0,3-8-1 0 0,1-19 1971 0 0,-3 16-395 0 0,1 22 208 0 0,-1-3-1788 0 0,-1 0 1 0 0,0 0 0 0 0,0 0 0 0 0,0 0 0 0 0,0 1-1 0 0,0-1 1 0 0,-1 0 0 0 0,-1 6 0 0 0,-3 2-129 0 0,0-1 0 0 0,-1 0 0 0 0,0 0 1 0 0,-1 0-1 0 0,1-1 0 0 0,-2 0 0 0 0,0 0 0 0 0,0-1 1 0 0,0 0-1 0 0,-15 10 0 0 0,-10 5-56 0 0,-63 31 0 0 0,15-8 46 0 0,78-45-28 0 0,1 0 0 0 0,0 0 1 0 0,0 1-1 0 0,0 0 1 0 0,0-1-1 0 0,0 1 0 0 0,0 0 1 0 0,0 0-1 0 0,0 0 0 0 0,1 0 1 0 0,-1 0-1 0 0,1 0 1 0 0,-2 3-1 0 0,3-3 10 0 0,-1 0 0 0 0,1 0 0 0 0,0 0 0 0 0,0-1 0 0 0,0 1 0 0 0,0 0 0 0 0,1 0 0 0 0,-1 0 0 0 0,0 0 0 0 0,1-1 0 0 0,-1 1 0 0 0,1 0 0 0 0,0 0 0 0 0,-1-1 1 0 0,1 1-1 0 0,0-1 0 0 0,0 1 0 0 0,0 0 0 0 0,0-1 0 0 0,2 2 0 0 0,5 7 163 0 0,0 0-1 0 0,1-1 1 0 0,0 0 0 0 0,1-1 0 0 0,-1 0 0 0 0,14 9 0 0 0,71 37 819 0 0,-62-38-809 0 0,-8-2-164 0 0,-8-4-151 0 0,1 0-1 0 0,1-2 0 0 0,-1 1 0 0 0,2-2 0 0 0,-1-1 0 0 0,32 7 0 0 0,-49-12-75 0 0,1-1 0 0 0,0 1 0 0 0,-1-1 1 0 0,1 1-1 0 0,-1-1 0 0 0,1 1 0 0 0,-1 0 0 0 0,1 0 0 0 0,-1-1 1 0 0,0 1-1 0 0,1 0 0 0 0,-1 0 0 0 0,0 1 0 0 0,0-1 1 0 0,0 0-1 0 0,2 2 0 0 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4:43.586"/>
    </inkml:context>
    <inkml:brush xml:id="br0">
      <inkml:brushProperty name="width" value="0.1" units="cm"/>
      <inkml:brushProperty name="height" value="0.1" units="cm"/>
      <inkml:brushProperty name="color" value="#FFC114"/>
    </inkml:brush>
  </inkml:definitions>
  <inkml:trace contextRef="#ctx0" brushRef="#br0">111 32 7805 0 0,'-5'0'15'0'0,"0"0"1"0"0,1-1 0 0 0,-1 0-1 0 0,0 0 1 0 0,0 0-1 0 0,0 0 1 0 0,1-1 0 0 0,-1 0-1 0 0,-8-4 1 0 0,-23-8 1173 0 0,30 13-949 0 0,-7 0 2209 0 0,16 17-483 0 0,-2-15-1888 0 0,-1 0 1 0 0,1 0-1 0 0,0 0 1 0 0,0 0 0 0 0,0 0-1 0 0,-1 0 1 0 0,1 0 0 0 0,0 0-1 0 0,0 0 1 0 0,0-1-1 0 0,0 1 1 0 0,0 0 0 0 0,0-1-1 0 0,1 1 1 0 0,-1-1 0 0 0,0 1-1 0 0,2 0 1 0 0,24 6 517 0 0,-19-5-457 0 0,65 18 123 0 0,0 3 1 0 0,-2 3-1 0 0,130 68 0 0 0,-197-91-253 0 0,32 19 30 0 0,-34-21-26 0 0,0 0-1 0 0,-1 0 1 0 0,1 0 0 0 0,-1 1-1 0 0,1-1 1 0 0,-1 1 0 0 0,0-1 0 0 0,1 1-1 0 0,-1-1 1 0 0,0 1 0 0 0,0-1 0 0 0,0 1-1 0 0,0 0 1 0 0,0 0 0 0 0,-1 0-1 0 0,1-1 1 0 0,0 4 0 0 0,-1-3 25 0 0,-1 0-1 0 0,1 0 1 0 0,-1 0 0 0 0,0-1-1 0 0,0 1 1 0 0,1 0-1 0 0,-1 0 1 0 0,-1 0 0 0 0,1-1-1 0 0,0 1 1 0 0,0 0 0 0 0,-1-1-1 0 0,-1 2 1 0 0,-24 22 291 0 0,20-19-260 0 0,-5 5-8 0 0,-6 4 124 0 0,0 1-1 0 0,1 1 1 0 0,1 1 0 0 0,-19 26-1 0 0,28-32-145 0 0,-3 4 93 0 0,-1-1 0 0 0,-22 26 1 0 0,29-36-221 0 0,-1-1 0 0 0,1 0 1 0 0,-1 0-1 0 0,0-1 1 0 0,0 1-1 0 0,-1-1 1 0 0,1 0-1 0 0,-1-1 1 0 0,1 1-1 0 0,-1-1 1 0 0,0 0-1 0 0,-10 2 1 0 0,-38 8-2542 0 0,24-2 479 0 0</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4:49.238"/>
    </inkml:context>
    <inkml:brush xml:id="br0">
      <inkml:brushProperty name="width" value="0.1" units="cm"/>
      <inkml:brushProperty name="height" value="0.1" units="cm"/>
      <inkml:brushProperty name="color" value="#FFC114"/>
    </inkml:brush>
  </inkml:definitions>
  <inkml:trace contextRef="#ctx0" brushRef="#br0">105 0 8133 0 0,'-5'0'78'0'0,"-16"0"60"0"0,15 0 741 0 0,1 2-785 0 0,-16 5-38 0 0,16-5 338 0 0,-2 18-186 0 0,-18 65 38 0 0,22-75-135 0 0,1 1-1 0 0,0 0 1 0 0,1 0-1 0 0,0 0 1 0 0,0 0-1 0 0,3 21 0 0 0,0-7 71 0 0,20 156 350 0 0,-9-100-907 0 0,-10-55-1154 0 0,1 33-1 0 0,-7-46-510 0 0,6-12 912 0 0</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4:49.584"/>
    </inkml:context>
    <inkml:brush xml:id="br0">
      <inkml:brushProperty name="width" value="0.1" units="cm"/>
      <inkml:brushProperty name="height" value="0.1" units="cm"/>
      <inkml:brushProperty name="color" value="#FFC114"/>
    </inkml:brush>
  </inkml:definitions>
  <inkml:trace contextRef="#ctx0" brushRef="#br0">120 572 5024 0 0,'-22'-50'845'0'0,"2"-2"0"0"0,-22-96 0 0 0,39 139-691 0 0,-2-11 64 0 0,-17-73 890 0 0,20 81-922 0 0,1-1 0 0 0,-1 1 1 0 0,2-1-1 0 0,0 0 0 0 0,2-15 0 0 0,-1 23-122 0 0,0 0 0 0 0,0-1-1 0 0,1 1 1 0 0,0 0-1 0 0,0 0 1 0 0,0 0 0 0 0,0 1-1 0 0,1-1 1 0 0,0 0 0 0 0,0 1-1 0 0,0 0 1 0 0,0 0 0 0 0,1 0-1 0 0,0 0 1 0 0,-1 0 0 0 0,2 1-1 0 0,-1-1 1 0 0,0 1 0 0 0,1 0-1 0 0,-1 0 1 0 0,1 1-1 0 0,0 0 1 0 0,0 0 0 0 0,0 0-1 0 0,0 0 1 0 0,0 0 0 0 0,0 1-1 0 0,7-1 1 0 0,1 1 16 0 0,0-1 0 0 0,-1 2 0 0 0,1 0 0 0 0,0 0 0 0 0,0 1 0 0 0,-1 1 0 0 0,1 0 0 0 0,-1 0 0 0 0,1 1 0 0 0,21 10 0 0 0,-5-1-21 0 0,-1 3 1 0 0,35 22 0 0 0,-49-27-59 0 0,-1 0 0 0 0,0 1 0 0 0,0 0 0 0 0,-1 1 0 0 0,20 26 0 0 0,-28-32 1 0 0,0-1 0 0 0,-1 1-1 0 0,0 0 1 0 0,0 0 0 0 0,0 0 0 0 0,-1 1-1 0 0,1-1 1 0 0,-2 1 0 0 0,1-1-1 0 0,-1 1 1 0 0,0 0 0 0 0,0-1 0 0 0,-1 1-1 0 0,0 0 1 0 0,0-1 0 0 0,0 1 0 0 0,-1 0-1 0 0,-2 7 1 0 0,1-6 10 0 0,-1 0-1 0 0,0 0 1 0 0,-1 0-1 0 0,0 0 1 0 0,0 0 0 0 0,0-1-1 0 0,-1 0 1 0 0,0 0-1 0 0,-1 0 1 0 0,1 0 0 0 0,-1-1-1 0 0,0 0 1 0 0,-11 7 0 0 0,-13 8-304 0 0,-2-2 0 0 0,0-1 1 0 0,-1-1-1 0 0,-42 13 0 0 0,13-4-2709 0 0,51-22 1950 0 0,4-2-144 0 0</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03T10:54:49.945"/>
    </inkml:context>
    <inkml:brush xml:id="br0">
      <inkml:brushProperty name="width" value="0.1" units="cm"/>
      <inkml:brushProperty name="height" value="0.1" units="cm"/>
      <inkml:brushProperty name="color" value="#FFC114"/>
    </inkml:brush>
  </inkml:definitions>
  <inkml:trace contextRef="#ctx0" brushRef="#br0">0 34 6501,'1'-1'51,"0"0"1,0 0 0,0 0 0,-1 0 0,1 0 0,0 0-1,0 0 1,-1 0 0,1 0 0,-1 0 0,1 0-1,-1-1 1,0 1 0,1 0 0,-1-1 0,0 1 0,0 0-1,0 0 1,0-1 0,0 1 0,0-2 0,0 2-7,1 1 1,0-1 0,-1 1 0,1-1 0,-1 1-1,1-1 1,0 1 0,-1 0 0,1-1 0,0 1-1,-1 0 1,1-1 0,0 1 0,0 0-1,-1 0 1,1 0 0,0 0 0,0 0 0,-1 0-1,1 0 1,0 0 0,0 0 0,0 0 0,-1 0-1,1 0 1,0 0 0,0 1 0,0 0-1,28 5 465,-18-2-415,-1 1 0,1 1 0,-1-1 1,0 2-1,-1-1 0,0 1 0,0 1 1,0 0-1,-1 0 0,0 0 1,0 1-1,6 10 0,-4-5-60,-2 0 0,0 0-1,0 1 1,-1 0 0,-1 0 0,0 0-1,-1 1 1,2 16 0,-5-23-25,-1 0 1,-1-1-1,1 1 1,-2 0-1,1-1 1,-3 16-1,2-20-3,0 0 0,0 0 0,-1 0 0,1-1-1,-1 1 1,1 0 0,-1-1 0,0 1 0,-1-1 0,1 1 0,-1-1 0,1 0 0,-1 0-1,0 0 1,0 0 0,-5 3 0,7-5-5,0-1 0,0 1 0,-1 0 0,1 0 1,0-1-1,-1 1 0,1-1 0,-1 1 0,1-1 0,0 0 0,-1 1 0,1-1 0,-1 0 0,1 0 0,-1 0 1,1 0-1,-1 0 0,1 0 0,-1-1 0,1 1 0,-1 0 0,-1-2 0,1 1-2,0 0 0,0 0 0,1-1 0,-1 1 0,1-1 0,-1 1 0,1-1 1,0 0-1,-1 0 0,1 1 0,0-1 0,0 0 0,-1-4 0,-1-1-5,1 0 0,0-1 0,0 1 0,1-1 1,0 1-1,1-1 0,0-14 0,2 8-18,0 1 1,2-1-1,-1 0 0,2 1 1,8-19-1,36-60-160,-49 92 183,5-7-22,0 0 1,0 0 0,0 0 0,1 0-1,0 1 1,11-9 0,-15 13-10,0 0 1,1 1-1,-1-1 0,1 0 1,-1 1-1,1 0 1,0-1-1,0 1 0,-1 0 1,1 1-1,0-1 1,0 0-1,0 1 0,0-1 1,0 1-1,0 0 1,0 0-1,0 0 0,0 1 1,0-1-1,5 2 1,-5 0-238,1 0 0,-1 1 0,1-1 0,-1 1 0,0-1 0,4 5 0,1 1-623,0-1-113</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03T10:54:50.287"/>
    </inkml:context>
    <inkml:brush xml:id="br0">
      <inkml:brushProperty name="width" value="0.1" units="cm"/>
      <inkml:brushProperty name="height" value="0.1" units="cm"/>
      <inkml:brushProperty name="color" value="#FFC114"/>
    </inkml:brush>
  </inkml:definitions>
  <inkml:trace contextRef="#ctx0" brushRef="#br0">88 50 5909,'-4'-2'131,"0"1"1,0-1-1,0 0 1,0-1 0,1 1-1,-1-1 1,-4-4 0,-20-12 981,20 15-963,7 4-76,1-1-1,-1 1 0,0-1 1,1 1-1,-1 0 0,0-1 0,0 1 1,1 0-1,-1 0 0,0-1 1,0 1-1,0 0 0,0 0 1,1 0-1,-1 0 0,-1 0 1,1 1-20,1 0 0,0 0 1,-1 0-1,1 0 1,0 0-1,0 0 0,-1 1 1,1-1-1,0 0 0,0 0 1,0 0-1,1 0 1,-1 0-1,0 0 0,1 2 1,0 11 215,15 102 694,-13-101-949,1 0 0,1-1-1,0 1 1,0-1 0,13 21-1,-16-30-12,1 0-1,0-1 0,0 1 1,1-1-1,-1 0 0,1 0 1,0-1-1,0 1 1,0-1-1,0 1 0,1-1 1,-1-1-1,1 1 0,0-1 1,-1 1-1,1-1 0,1-1 1,-1 1-1,0-1 0,0 0 1,0 0-1,1 0 0,-1-1 1,0 0-1,1 0 0,-1 0 1,0-1-1,1 1 1,-1-1-1,0-1 0,0 1 1,1-1-1,-1 0 0,-1 0 1,1 0-1,0-1 0,0 1 1,-1-1-1,0-1 0,1 1 1,-1 0-1,0-1 0,-1 0 1,4-4-1,-4 4-7,0 1 1,-1-1-1,1 0 0,-1 1 0,0-1 1,-1 0-1,1 0 0,-1-1 0,1 1 1,-1 0-1,0 0 0,-1-1 1,1-6-1,-1 4 1,0-1-1,-1 1 1,0 0 0,-1 0 0,1 0 0,-1 0-1,-5-12 1,2 8 2,-1 0 1,0 0-1,-1 1 0,0 0 0,0 0 0,-1 1 1,0-1-1,-1 2 0,-13-12 0,17 17 2,0 0 0,-1 0 0,1 0 0,-1 0 0,1 1 0,-1 0 0,0 1 0,0-1 0,0 1 0,-11-1 0,15 2-49,0 0 0,0-1 0,0 1 0,0 1 0,0-1-1,0 0 1,0 0 0,0 1 0,0-1 0,0 1 0,0-1 0,0 1 0,0 0 0,1 0 0,-1 0 0,0 0 0,1 0 0,-1 0 0,0 1 0,1-1 0,0 0-1,-1 1 1,1-1 0,0 1 0,0 0 0,-1-1 0,1 1 0,0 0 0,1 0 0,-1 0 0,0-1 0,1 1 0,-1 0 0,1 0 0,-1 3 0,1-3-74,0-1 0,0 1 0,1-1 0,-1 1 0,1-1 0,-1 1 0,1-1 0,-1 0 0,1 1 0,0-1 0,0 0 0,0 0 0,-1 1 0,1-1 0,0 0 0,2 2 0,-2-3 11,6 7-935</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03T10:54:50.631"/>
    </inkml:context>
    <inkml:brush xml:id="br0">
      <inkml:brushProperty name="width" value="0.1" units="cm"/>
      <inkml:brushProperty name="height" value="0.1" units="cm"/>
      <inkml:brushProperty name="color" value="#FFC114"/>
    </inkml:brush>
  </inkml:definitions>
  <inkml:trace contextRef="#ctx0" brushRef="#br0">0 61 7549,'9'-61'1685,"8"93"-349,1 28-859,61 166-3,-77-221-471,1 1 0,-1-1 0,1 0 0,0 0 1,1 0-1,6 7 0,-10-11-2,1 0 1,0-1-1,0 1 0,0 0 1,0 0-1,-1-1 1,1 1-1,0-1 0,0 1 1,0-1-1,0 1 1,1-1-1,-1 1 0,0-1 1,0 0-1,0 0 1,0 0-1,0 0 0,0 1 1,0-1-1,1-1 1,-1 1-1,0 0 1,0 0-1,0 0 0,0-1 1,0 1-1,0 0 1,0-1-1,0 1 0,0-1 1,0 1-1,0-1 1,0 0-1,0 1 0,0-1 1,0 0-1,0 0 1,-1 1-1,2-2 0,7-8-2,0-1 0,-1 1-1,0-2 1,-1 1-1,0-1 1,-1 0 0,0 0-1,-1-1 1,0 1 0,-1-1-1,-1 0 1,3-18-1,0-14-61,2-82-1,-5 115-119,2 10-604,13 15-1400,-12-7 1657,0 2-465</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03T10:54:50.975"/>
    </inkml:context>
    <inkml:brush xml:id="br0">
      <inkml:brushProperty name="width" value="0.1" units="cm"/>
      <inkml:brushProperty name="height" value="0.1" units="cm"/>
      <inkml:brushProperty name="color" value="#FFC114"/>
    </inkml:brush>
  </inkml:definitions>
  <inkml:trace contextRef="#ctx0" brushRef="#br0">50 441 7005,'-2'-2'82,"0"1"-1,0 0 1,0-1 0,0 1 0,0-1 0,0 0 0,0 0 0,1 0 0,-1 1 0,-1-5 0,1 4 32,-18-21 2035,20 23-2120,0 0 1,0 0-1,0 0 0,0 0 1,0-1-1,0 1 1,0 0-1,-1 0 1,1 0-1,0 0 0,0 0 1,0 0-1,0 0 1,0 0-1,0 0 0,-1 0 1,1 0-1,0 0 1,0 0-1,0 0 1,0 0-1,0 0 0,-1 0 1,1 0-1,0 0 1,0 0-1,0 0 1,0 0-1,0 0 0,0 0 1,-1 0-1,1 0 1,0 1-1,0-1 0,0 0 1,0 0-1,0 0 1,0 0-1,0 0 1,0 0-1,-1 0 0,1 0 1,0 0-1,0 1 1,0-1-1,0 0 0,0 0 1,0 0-1,0 0 1,0 1-1,1 16 439,10 38-101,24 68 0,-33-116-386,0 2-461,0 0 0,0 1 0,-1 0 0,0-1 0,-1 1 0,0 0 0,0 0 1,-1-1-1,-2 12 0,-1-15-948</inkml:trace>
  <inkml:trace contextRef="#ctx0" brushRef="#br0" timeOffset="1">84 8 5601,'-2'-4'24,"-2"1"56,2 3-56,-2 3-4,-1-1-4,3 3-12,0 5-72,0 2-140,2 5-177,0-3-183</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03T10:54:51.362"/>
    </inkml:context>
    <inkml:brush xml:id="br0">
      <inkml:brushProperty name="width" value="0.1" units="cm"/>
      <inkml:brushProperty name="height" value="0.1" units="cm"/>
      <inkml:brushProperty name="color" value="#FFC114"/>
    </inkml:brush>
  </inkml:definitions>
  <inkml:trace contextRef="#ctx0" brushRef="#br0">142 482 8265,'5'-4'-219,"3"-6"264,-1 1 0,0-2 0,-1 1 0,0-1-1,0 0 1,6-21 0,-11 31 14,-1 1-1,0-1 0,1 0 1,-1 0-1,0 0 1,0 0-1,0 0 1,0 0-1,0 0 1,0 0-1,0 0 0,0 1 1,0-1-1,-1 0 1,1 0-1,0 0 1,-1 0-1,1 0 1,0 1-1,-1-1 0,1 0 1,-1 0-1,1 0 1,-1 1-1,1-1 1,-2-1-1,0 1 21,1 1-1,-1-1 1,0 0-1,1 0 1,-1 1 0,0-1-1,0 1 1,1-1 0,-1 1-1,0 0 1,0 0-1,-2 0 1,-3 0 14,-1 1-1,2-1 1,-1 2 0,0-1 0,0 1-1,-7 3 1,5-2-88,1 1 0,0 1 0,1 0 0,-1 0 0,1 0 0,0 1 1,0 0-1,1 0 0,0 1 0,0-1 0,-7 12 0,10-14 14,0 0-1,1 1 1,0-1 0,0 1-1,0 0 1,0 0 0,1 0 0,0-1-1,0 1 1,0 0 0,1 1 0,-1-1-1,1 0 1,0 0 0,1 0-1,-1 0 1,1 0 0,0 0 0,1 0-1,-1 0 1,4 7 0,-1-4 10,0-1 0,1 1 0,-1-1 0,2 0 1,-1-1-1,1 1 0,0-1 0,0 0 0,1 0 0,8 5 1,-11-8-23,0-1 0,1 1 1,-1-1-1,1 1 0,-1-1 1,1-1-1,0 1 0,0-1 1,0 1-1,0-1 0,0-1 1,0 1-1,0-1 0,0 0 1,0 0-1,0 0 0,0-1 0,8-2 1,-10 2-9,0-1 1,0 1-1,0-1 0,-1 0 1,1 0-1,-1 0 0,1 0 1,-1-1-1,0 1 1,0-1-1,0 1 0,0-1 1,0 0-1,-1 1 0,1-1 1,-1 0-1,1 0 1,-1 0-1,1-7 0,2-6-27,0-1-1,2-25 1,-6 38 23,17-258-249,0 5 128,-17 828-750,6-537-511,-1-13 5,-3-9-43</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9:12.422"/>
    </inkml:context>
    <inkml:brush xml:id="br0">
      <inkml:brushProperty name="width" value="0.1" units="cm"/>
      <inkml:brushProperty name="height" value="0.1" units="cm"/>
      <inkml:brushProperty name="color" value="#E71224"/>
    </inkml:brush>
  </inkml:definitions>
  <inkml:trace contextRef="#ctx0" brushRef="#br0">108 260 9805 0 0,'-101'-44'3393'0'0,"101"44"-3366"0"0,-1 0 0 0 0,1 0 0 0 0,0 0-1 0 0,0 0 1 0 0,-1 0 0 0 0,1-1 0 0 0,0 1 0 0 0,0 0 0 0 0,-1 0 0 0 0,1 0 0 0 0,0 0 0 0 0,0 0 0 0 0,-1 0-1 0 0,1 0 1 0 0,0-1 0 0 0,0 1 0 0 0,-1 0 0 0 0,1 0 0 0 0,0 0 0 0 0,0-1 0 0 0,0 1 0 0 0,-1 0-1 0 0,1 0 1 0 0,0-1 0 0 0,0 1 0 0 0,0 0 0 0 0,0 0 0 0 0,0-1 0 0 0,0 1 0 0 0,-1 0 0 0 0,1 0 0 0 0,0-1-1 0 0,0 1 1 0 0,8-7 293 0 0,17-4-271 0 0,-23 11-7 0 0,41-12-59 0 0,0 2-1 0 0,85-9 1 0 0,-39 8-209 0 0,-59 7 78 0 0,40-8-201 0 0,-64 11 273 0 0,1-1 0 0 0,-1 0 0 0 0,0 0 0 0 0,0-1 0 0 0,0 1 0 0 0,-1-1 0 0 0,1-1 0 0 0,6-4 0 0 0,-12 8 64 0 0,1-1 0 0 0,0 1 0 0 0,-1-1 0 0 0,1 1 0 0 0,-1-1 0 0 0,1 1 0 0 0,-1-1 0 0 0,1 0 1 0 0,-1 1-1 0 0,1-1 0 0 0,-1 0 0 0 0,0 1 0 0 0,1-1 0 0 0,-1 0 0 0 0,0 0 0 0 0,0 1 0 0 0,1-1 0 0 0,-1 0 0 0 0,0 0 0 0 0,0 0 1 0 0,0 1-1 0 0,0-1 0 0 0,0 0 0 0 0,0 0 0 0 0,0 0 0 0 0,0 0 0 0 0,-1-1-1 0 0,0 0-1 0 0,0 1 1 0 0,0-1-1 0 0,0 1 1 0 0,0-1-1 0 0,0 1 1 0 0,0-1 0 0 0,0 1-1 0 0,0 0 1 0 0,-1-1-1 0 0,-1 0 1 0 0,-5-4-24 0 0,-1 0 0 0 0,1 1 0 0 0,-13-5 0 0 0,20 10 32 0 0,-12-6 0 0 0,0 0-1 0 0,0 1 1 0 0,-1 1 0 0 0,-20-4-1 0 0,29 7 25 0 0,0 1 0 0 0,0-1-1 0 0,0 1 1 0 0,0 0 0 0 0,0 0-1 0 0,0 0 1 0 0,0 1 0 0 0,0 0-1 0 0,1 0 1 0 0,-1 0 0 0 0,0 0-1 0 0,0 1 1 0 0,1 0 0 0 0,-1 0-1 0 0,1 0 1 0 0,-6 4-1 0 0,8-4-5 0 0,-1 1 0 0 0,1-1-1 0 0,0 1 1 0 0,0-1 0 0 0,0 1-1 0 0,0 0 1 0 0,1 0-1 0 0,-1 0 1 0 0,1 0 0 0 0,0 0-1 0 0,0 0 1 0 0,0 0 0 0 0,0 1-1 0 0,-1 3 1 0 0,-3 50 54 0 0,5-52-55 0 0,4 102 52 0 0,0-45-48 0 0,-3-45-90 0 0,1 1 0 0 0,7 29 1 0 0,-7-40-202 0 0,-1-1 0 0 0,1 0 0 0 0,1 1 0 0 0,-1-1 0 0 0,1 0 0 0 0,0 0 0 0 0,1-1 0 0 0,-1 1 0 0 0,1-1 0 0 0,6 7 0 0 0,0-2-929 0 0</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4:51.706"/>
    </inkml:context>
    <inkml:brush xml:id="br0">
      <inkml:brushProperty name="width" value="0.1" units="cm"/>
      <inkml:brushProperty name="height" value="0.1" units="cm"/>
      <inkml:brushProperty name="color" value="#FFC114"/>
    </inkml:brush>
  </inkml:definitions>
  <inkml:trace contextRef="#ctx0" brushRef="#br0">28 316 8329 0 0,'0'0'16'0'0,"0"0"0"0"0,0 1 0 0 0,-1-1 0 0 0,1 0 0 0 0,0 0 0 0 0,0 1 0 0 0,-1-1 0 0 0,1 0 1 0 0,0 0-1 0 0,0 0 0 0 0,-1 0 0 0 0,1 1 0 0 0,0-1 0 0 0,0 0 0 0 0,-1 0 0 0 0,1 0 0 0 0,0 0 0 0 0,-1 0 0 0 0,1 0 1 0 0,0 0-1 0 0,-1 0 0 0 0,1 0 0 0 0,0 0 0 0 0,0 0 0 0 0,-1 0 0 0 0,1 0 0 0 0,0 0 0 0 0,-1 0 0 0 0,1 0 0 0 0,0 0 1 0 0,-1 0-1 0 0,1 0 0 0 0,0-1 0 0 0,0 1 0 0 0,-1 0 0 0 0,1 0 0 0 0,-1-1 0 0 0,2 1 32 0 0,0-1 0 0 0,0 0 1 0 0,0 0-1 0 0,0 0 0 0 0,-1 0 0 0 0,1-1 0 0 0,-1 1 0 0 0,1 0 0 0 0,-1 0 1 0 0,1 0-1 0 0,-1 0 0 0 0,1-1 0 0 0,-1 1 0 0 0,0-2 0 0 0,1 1-10 0 0,0 0 0 0 0,-1 1 0 0 0,1-1 0 0 0,0 0 0 0 0,0 1-1 0 0,0-1 1 0 0,0 1 0 0 0,0-1 0 0 0,0 1 0 0 0,1 0 0 0 0,-1-1 0 0 0,0 1 0 0 0,1 0 0 0 0,-1 0-1 0 0,4-2 1 0 0,28-15-80 0 0,-22 12 131 0 0,26-12 175 0 0,-22 11-113 0 0,1 0 0 0 0,-1-2-1 0 0,0 0 1 0 0,20-16 0 0 0,-32 22-151 0 0,-1 0-1 0 0,0-1 1 0 0,1 1-1 0 0,-2 0 1 0 0,1-1-1 0 0,0 1 1 0 0,-1-1-1 0 0,1 0 1 0 0,-1 1 0 0 0,0-1-1 0 0,0 0 1 0 0,-1 0-1 0 0,1 0 1 0 0,-1 1-1 0 0,0-1 1 0 0,0 0-1 0 0,0 0 1 0 0,0 0 0 0 0,-1 0-1 0 0,0 0 1 0 0,0 0-1 0 0,0 1 1 0 0,0-1-1 0 0,0 0 1 0 0,-1 1-1 0 0,-2-6 1 0 0,2 4-1 0 0,0 1 0 0 0,0 0 0 0 0,-1-1 0 0 0,0 1 0 0 0,1 0 0 0 0,-1 0 0 0 0,0 0 0 0 0,-1 1 0 0 0,1-1 0 0 0,-1 1 0 0 0,0 0 0 0 0,1 0 0 0 0,-1 0 0 0 0,-1 0 0 0 0,1 1 0 0 0,0-1 0 0 0,-1 1 0 0 0,1 0 0 0 0,-1 1 0 0 0,-8-3 0 0 0,8 4 9 0 0,0 0 0 0 0,-1 0 0 0 0,1 1 0 0 0,0-1 0 0 0,-1 1 0 0 0,1 0 0 0 0,0 1 0 0 0,0-1 0 0 0,0 1 0 0 0,0 0 0 0 0,0 1 0 0 0,0-1 0 0 0,0 1 0 0 0,1 0 0 0 0,-1 0 0 0 0,1 0 0 0 0,0 0 0 0 0,0 1 0 0 0,0 0 0 0 0,1 0 0 0 0,-1 0 0 0 0,1 0 0 0 0,0 1 0 0 0,0-1 0 0 0,-3 8 0 0 0,0-2 58 0 0,2 0-1 0 0,-1 1 1 0 0,1 0-1 0 0,1 0 1 0 0,0 0 0 0 0,0 0-1 0 0,1 1 1 0 0,1-1-1 0 0,0 1 1 0 0,0-1 0 0 0,2 14-1 0 0,0-15-55 0 0,0-1 0 0 0,0 1 0 0 0,1-1 0 0 0,1 0 0 0 0,-1 0-1 0 0,1 0 1 0 0,1 0 0 0 0,0 0 0 0 0,0-1 0 0 0,1 0 0 0 0,0 1 0 0 0,0-2 0 0 0,1 1 0 0 0,0-1 0 0 0,0 1-1 0 0,1-2 1 0 0,-1 1 0 0 0,2-1 0 0 0,-1 0 0 0 0,1 0 0 0 0,0-1 0 0 0,0 0 0 0 0,0-1 0 0 0,10 4-1 0 0,-2 0-175 0 0,4 1-540 0 0,28 9 0 0 0,-43-17 378 0 0,1 1 0 0 0,0-1-1 0 0,0 0 1 0 0,-1 0 0 0 0,1-1 0 0 0,0 1 0 0 0,0-1 0 0 0,0-1-1 0 0,0 1 1 0 0,5-2 0 0 0,5-3-925 0 0</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03T10:54:52.046"/>
    </inkml:context>
    <inkml:brush xml:id="br0">
      <inkml:brushProperty name="width" value="0.1" units="cm"/>
      <inkml:brushProperty name="height" value="0.1" units="cm"/>
      <inkml:brushProperty name="color" value="#FFC114"/>
    </inkml:brush>
  </inkml:definitions>
  <inkml:trace contextRef="#ctx0" brushRef="#br0">6 145 6377,'-1'-6'91,"-1"-1"0,1 0-1,0 1 1,1-1 0,-1 0 0,2 0 0,-1 1 0,1-1 0,-1 0 0,2 0 0,-1 1 0,1-1 0,3-8 0,-4 15-56,-1-1 0,1 0-1,-1 0 1,1 0 0,-1 0-1,1 0 1,0 1 0,-1-1 0,1 0-1,0 1 1,0-1 0,-1 0 0,1 1-1,0-1 1,0 1 0,0-1 0,0 1-1,0-1 1,0 1 0,0 0 0,0 0-1,0-1 1,0 1 0,1 0 0,1 0 18,-1 0 0,1 1 1,-1-1-1,0 1 1,1 0-1,-1-1 1,1 1-1,-1 0 1,0 0-1,2 2 1,4 2 65,-1 0 0,1 0 1,-1 1-1,10 12 1,-5-4 24,-1 0 1,-1 1 0,0 0 0,-1 1 0,0 0 0,-2 0 0,11 31 0,-15-34-43,1-1 0,-2 1 0,0-1 0,0 1 0,-1 0 0,-1 0 0,0 0 0,-1 0 0,0 0 1,-1-1-1,-5 22 0,5-30-71,1 0 0,-1 0 0,0 0 1,0-1-1,0 1 0,0-1 0,-1 1 0,1-1 1,-1 0-1,0 0 0,0 0 0,0 0 0,0-1 1,-1 1-1,1-1 0,-1 0 0,-6 3 1,8-4-27,0 0 0,0-1 1,0 1-1,-1-1 1,1 0-1,0 1 0,0-1 1,-1 0-1,1 0 1,0 0-1,-1-1 0,1 1 1,0 0-1,0-1 1,0 0-1,-1 1 0,1-1 1,0 0-1,0 0 1,0 0-1,0-1 0,0 1 1,0 0-1,1-1 1,-1 1-1,0-1 0,1 1 1,-1-1-1,1 0 1,-1 0-1,1 0 0,0 0 1,-1-2-1,-1-2-6,0-1 0,0 0 0,1 0 0,0 0 1,1 0-1,-1 0 0,1 0 0,1 0 0,-1 0 0,1-1 0,1 1 0,-1 0 0,1 0 0,0 0 0,1-1 0,0 1 0,0 1 0,6-14 1,5-9-3,1 1 0,34-51 0,-46 76 3,12-18-8,1 1 0,22-23 0,-29 35-25,1 0 1,-1 0-1,1 1 1,0 1-1,0 0 1,1 0-1,14-6 0,-22 11 0,-1 0-1,0 1 1,0-1-1,1 1 1,-1-1-1,0 1 0,1 0 1,-1-1-1,1 1 1,-1 0-1,0 0 0,1 0 1,-1 0-1,1 0 1,-1 0-1,0 1 0,1-1 1,-1 0-1,0 1 1,1-1-1,-1 1 0,0-1 1,1 1-1,0 0 1,-1 0-71,-1 0 0,1 1 1,-1-1-1,1 0 0,-1 0 1,0 0-1,0 0 0,1 0 1,-1 0-1,0 1 0,0-1 1,0 0-1,0 0 0,0 0 1,-1 0-1,1 1 0,0-1 1,0 0-1,-1 0 0,1 0 1,-1 0-1,1 0 0,-1 0 1,1 0-1,-1 0 0,0 0 0,0 0 1,-1 1-1,-6 8-1007</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4:52.665"/>
    </inkml:context>
    <inkml:brush xml:id="br0">
      <inkml:brushProperty name="width" value="0.1" units="cm"/>
      <inkml:brushProperty name="height" value="0.1" units="cm"/>
      <inkml:brushProperty name="color" value="#FFC114"/>
    </inkml:brush>
  </inkml:definitions>
  <inkml:trace contextRef="#ctx0" brushRef="#br0">3406 557 6313 0 0,'-58'-73'236'0'0,"49"60"-199"0"0,-1 2 1 0 0,0-1-1 0 0,-1 1 0 0 0,0 1 0 0 0,0 0 0 0 0,-1 0 0 0 0,-14-7 0 0 0,7 3 24 0 0,-14-8-24 0 0,0 1 1 0 0,-2 1-1 0 0,0 3 1 0 0,-48-18-1 0 0,-156-40 315 0 0,201 64-231 0 0,-424-109 1811 0 0,363 100-1406 0 0,0 5-1 0 0,-177-4 1 0 0,167 21-453 0 0,0 5 0 0 0,0 4-1 0 0,1 5 1 0 0,0 5 0 0 0,2 5 0 0 0,1 4 0 0 0,-141 61 0 0 0,148-43 225 0 0,2 3 0 0 0,-159 116 0 0 0,220-141-115 0 0,1 1-1 0 0,2 2 1 0 0,1 1-1 0 0,1 2 0 0 0,-45 61 1 0 0,60-71-129 0 0,1 0 0 0 0,2 0 0 0 0,0 1 0 0 0,1 1 0 0 0,2 0 0 0 0,0 0 0 0 0,2 1 0 0 0,0 0 0 0 0,2 0 1 0 0,1 1-1 0 0,-1 26 0 0 0,4-23-43 0 0,2-1 1 0 0,1 1 0 0 0,2-1 0 0 0,0 1 0 0 0,2-1 0 0 0,1-1-1 0 0,1 1 1 0 0,1-1 0 0 0,2 0 0 0 0,1-1 0 0 0,0-1 0 0 0,2 0-1 0 0,1 0 1 0 0,1-2 0 0 0,23 27 0 0 0,1-6 29 0 0,3-1 0 0 0,0-2 1 0 0,63 45-1 0 0,159 87 113 0 0,-207-141-145 0 0,1-3 1 0 0,2-2-1 0 0,0-3 1 0 0,2-3-1 0 0,0-2 1 0 0,83 13-1 0 0,512 45 103 0 0,4-61 54 0 0,-564-18-165 0 0,-1-4 0 0 0,157-30 0 0 0,-201 24-10 0 0,0-2 0 0 0,-1-3 1 0 0,0-1-1 0 0,-2-3 1 0 0,0-3-1 0 0,57-35 0 0 0,-85 45 4 0 0,-1-1-1 0 0,-1-1 0 0 0,0-1 0 0 0,-1-1 0 0 0,-1 0 0 0 0,-1-1 0 0 0,-1-1 0 0 0,0-1 1 0 0,-1 0-1 0 0,-2-1 0 0 0,0-1 0 0 0,-1 0 0 0 0,-2 0 0 0 0,0-1 0 0 0,-1-1 1 0 0,-2 0-1 0 0,0 0 0 0 0,-2 0 0 0 0,-1-1 0 0 0,-1 1 0 0 0,-1-1 0 0 0,-1 0 1 0 0,-4-42-1 0 0,-4 18-1 0 0,-3 1 0 0 0,-2 1 1 0 0,-1-1-1 0 0,-41-91 1 0 0,8 45 5 0 0,-76-118 1 0 0,70 138 23 0 0,-93-104 0 0 0,86 110-17 0 0,31 33 2 0 0,15 20 10 0 0,-26-29 0 0 0,33 40-15 0 0,0 1 0 0 0,1-1 0 0 0,-2 1 0 0 0,1 0 0 0 0,0 0 0 0 0,-1 0 0 0 0,0 1 0 0 0,0 0 0 0 0,-7-2 0 0 0,-15-2 18 0 0,-1 2 0 0 0,0 0 1 0 0,0 2-1 0 0,0 2 0 0 0,-34 1 0 0 0,-149 22-1188 0 0,145-6-560 0 0,35-7 470 0 0,-3 0-261 0 0</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4:56.003"/>
    </inkml:context>
    <inkml:brush xml:id="br0">
      <inkml:brushProperty name="width" value="0.1" units="cm"/>
      <inkml:brushProperty name="height" value="0.1" units="cm"/>
      <inkml:brushProperty name="color" value="#FFC114"/>
    </inkml:brush>
  </inkml:definitions>
  <inkml:trace contextRef="#ctx0" brushRef="#br0">1847 573 3408 0 0,'-1'2'16'0'0,"1"-1"0"0"0,0 0 0 0 0,0 0 0 0 0,0 1-1 0 0,0-1 1 0 0,0 0 0 0 0,0 0 0 0 0,0 1 0 0 0,1-1 0 0 0,-1 0-1 0 0,0 0 1 0 0,1 0 0 0 0,0 2 0 0 0,-1-3 22 0 0,0 0 1 0 0,0 0-1 0 0,0-1 1 0 0,0 1-1 0 0,0 0 1 0 0,0 0-1 0 0,1 0 0 0 0,-1 0 1 0 0,0-1-1 0 0,0 1 1 0 0,0 0-1 0 0,0 0 1 0 0,0 0-1 0 0,0 0 1 0 0,1 0-1 0 0,-1 0 0 0 0,0-1 1 0 0,0 1-1 0 0,0 0 1 0 0,0 0-1 0 0,1 0 1 0 0,-1 0-1 0 0,0 0 1 0 0,0 0-1 0 0,0 0 0 0 0,1 0 1 0 0,-1 0-1 0 0,0 0 1 0 0,0 0-1 0 0,0 0 1 0 0,0 0-1 0 0,1 0 1 0 0,-1 0-1 0 0,0 0 0 0 0,0 0 1 0 0,0 0-1 0 0,1 0 1 0 0,-1 0-1 0 0,0 0 1 0 0,0 0-1 0 0,0 0 1 0 0,0 1-1 0 0,1-1 0 0 0,-1 0 1 0 0,0 0-1 0 0,0 0 1 0 0,0 0-1 0 0,0 0 1 0 0,0 0-1 0 0,1 1 1 0 0,-1-1-1 0 0,0 0 0 0 0,0 0 1 0 0,0 0-1 0 0,0 0 1 0 0,0 0-1 0 0,0 1 1 0 0,0-1-1 0 0,0 0 1 0 0,0 0-1 0 0,0 0 0 0 0,0 1 1 0 0,0-1-1 0 0,1 0 1 0 0,-1 0-1 0 0,-1-20 4664 0 0,3 11-4582 0 0,-1 0 0 0 0,0 0 0 0 0,0 0 0 0 0,-1-1 0 0 0,0 1 0 0 0,0 0 0 0 0,-1-1-1 0 0,0 1 1 0 0,-1 0 0 0 0,0 0 0 0 0,-1 0 0 0 0,1 0 0 0 0,-2 1 0 0 0,1-1 0 0 0,-1 1 0 0 0,-9-15 0 0 0,4 10-68 0 0,0 1 0 0 0,0 0 0 0 0,-1 0 0 0 0,-1 1 1 0 0,0 0-1 0 0,0 1 0 0 0,-1 0 0 0 0,-1 1 0 0 0,-17-10 0 0 0,-37-15 196 0 0,-102-36 1 0 0,66 30-152 0 0,21 7-37 0 0,0 5-1 0 0,-121-26 0 0 0,147 43-52 0 0,-1 3-1 0 0,1 2 1 0 0,-1 3 0 0 0,-102 7 0 0 0,66 8 34 0 0,1 4 0 0 0,0 4 0 0 0,-91 32 0 0 0,144-41-27 0 0,27-8-11 0 0,0 0 1 0 0,0 0-1 0 0,0 1 1 0 0,1 1 0 0 0,-1 0-1 0 0,1 1 1 0 0,-16 10-1 0 0,27-16 0 0 0,0 0-1 0 0,0 0 0 0 0,0 0 0 0 0,0 0 1 0 0,-1 1-1 0 0,1-1 0 0 0,0 0 1 0 0,0 0-1 0 0,0 0 0 0 0,0 0 1 0 0,0 0-1 0 0,-1 0 0 0 0,1 1 0 0 0,0-1 1 0 0,0 0-1 0 0,0 0 0 0 0,0 0 1 0 0,0 0-1 0 0,0 1 0 0 0,0-1 0 0 0,0 0 1 0 0,0 0-1 0 0,0 0 0 0 0,0 0 1 0 0,0 1-1 0 0,0-1 0 0 0,0 0 1 0 0,0 0-1 0 0,0 0 0 0 0,0 0 0 0 0,0 1 1 0 0,0-1-1 0 0,0 0 0 0 0,0 0 1 0 0,0 0-1 0 0,0 0 0 0 0,0 1 0 0 0,0-1 1 0 0,0 0-1 0 0,0 0 0 0 0,0 0 1 0 0,1 0-1 0 0,-1 1 0 0 0,0-1 1 0 0,0 0-1 0 0,0 0 0 0 0,12 5 190 0 0,14-2 210 0 0,-21-3-373 0 0,1-1-1 0 0,0 1 0 0 0,-1-1 0 0 0,1 0 1 0 0,-1-1-1 0 0,1 1 0 0 0,-1-1 0 0 0,0 0 1 0 0,1 0-1 0 0,8-6 0 0 0,-14 8-131 0 0,1-1 0 0 0,-1 1 0 0 0,0-1 0 0 0,1 1 0 0 0,-1 0 0 0 0,0-1 0 0 0,1 1 0 0 0,-1-1 0 0 0,0 1 0 0 0,0-1-1 0 0,1 1 1 0 0,-1-1 0 0 0,0 0 0 0 0,0 1 0 0 0,0-1 0 0 0,0 1 0 0 0,0-1 0 0 0,0 1 0 0 0,0-1 0 0 0,0 1 0 0 0,0-1 0 0 0,0 1 0 0 0,0-1 0 0 0,0 0 0 0 0,0 1 0 0 0,0-1 0 0 0,0 1 0 0 0,-1-1-1 0 0,1 0 1 0 0</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4:56.435"/>
    </inkml:context>
    <inkml:brush xml:id="br0">
      <inkml:brushProperty name="width" value="0.1" units="cm"/>
      <inkml:brushProperty name="height" value="0.1" units="cm"/>
      <inkml:brushProperty name="color" value="#FFC114"/>
    </inkml:brush>
  </inkml:definitions>
  <inkml:trace contextRef="#ctx0" brushRef="#br0">264 0 6065 0 0,'0'2'91'0'0,"0"12"221"0"0,1-9-242 0 0,1-6 83 0 0,-3 5-123 0 0,0-1 1 0 0,0 1-1 0 0,0-1 1 0 0,0 1-1 0 0,1 0 1 0 0,-1-1-1 0 0,1 7 1 0 0,-2 13-31 0 0,-3-9 238 0 0,0 1 1 0 0,0-1-1 0 0,-1-1 1 0 0,-1 1-1 0 0,-16 24 1 0 0,-52 54 1109 0 0,35-41-1129 0 0,30-37-194 0 0,-1 0 1 0 0,0-1-1 0 0,0 0 0 0 0,-24 20 0 0 0,20-25 82 0 0,36-12 541 0 0,17 1-246 0 0,1 2 0 0 0,61 6 0 0 0,-88-4-349 0 0,0 1 0 0 0,1 1 0 0 0,-1 0 0 0 0,0 0 0 0 0,0 2 0 0 0,0-1 0 0 0,-1 2 0 0 0,0-1 0 0 0,0 1 0 0 0,0 1 0 0 0,-1 0 0 0 0,10 9-1 0 0,-4-2-38 0 0,-1 1-1 0 0,19 23 1 0 0,-29-30-24 0 0,0-1-1 0 0,0 0 1 0 0,-1 1 0 0 0,0 0 0 0 0,0 0-1 0 0,-1 1 1 0 0,0-1 0 0 0,3 12-1 0 0,-5-4-493 0 0,4 8-2924 0 0</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4:57.704"/>
    </inkml:context>
    <inkml:brush xml:id="br0">
      <inkml:brushProperty name="width" value="0.1" units="cm"/>
      <inkml:brushProperty name="height" value="0.1" units="cm"/>
      <inkml:brushProperty name="color" value="#FFC114"/>
    </inkml:brush>
  </inkml:definitions>
  <inkml:trace contextRef="#ctx0" brushRef="#br0">1 1290 4516 0 0,'12'0'784'0'0,"-11"-2"-711"0"0,-1 1-1 0 0,1-1 1 0 0,0 0 0 0 0,-1 1 0 0 0,1-1 0 0 0,0 0-1 0 0,0 1 1 0 0,0-1 0 0 0,0 1 0 0 0,0 0 0 0 0,0-1-1 0 0,1 1 1 0 0,-1 0 0 0 0,2-2 0 0 0,-2 2 144 0 0,-1 1-193 0 0,0 0 1 0 0,0 1-1 0 0,0-1 0 0 0,0 0 1 0 0,0 0-1 0 0,0 0 1 0 0,0 0-1 0 0,0 0 1 0 0,0 0-1 0 0,0 0 1 0 0,0 0-1 0 0,0 0 1 0 0,-1 0-1 0 0,1 0 1 0 0,0 0-1 0 0,0 0 0 0 0,0 0 1 0 0,0 0-1 0 0,0 0 1 0 0,0 1-1 0 0,0-1 1 0 0,0 0-1 0 0,-1 0 1 0 0,1 0-1 0 0,0 0 1 0 0,0 0-1 0 0,0 0 1 0 0,0 0-1 0 0,0-1 0 0 0,0 1 1 0 0,0 0-1 0 0,-1 0 1 0 0,1 0-1 0 0,0 0 1 0 0,0 0-1 0 0,0 0 1 0 0,0 0-1 0 0,0 0 1 0 0,0 0-1 0 0,0 0 0 0 0,0 0 1 0 0,0 0-1 0 0,0 0 1 0 0,-1 0-1 0 0,1 0 1 0 0,0 0-1 0 0,0-1 1 0 0,0 1-1 0 0,0 0 1 0 0,0 0-1 0 0,0 0 1 0 0,0 0-1 0 0,0 0 0 0 0,0 0 1 0 0,0 0-1 0 0,0 0 1 0 0,0-1-1 0 0,0 1 1 0 0,0 0-1 0 0,0 0 1 0 0,0 0-1 0 0,0 0 1 0 0,0 0-1 0 0,0 0 1 0 0,0 0-1 0 0,0-1 0 0 0,-4-9 622 0 0,16-60 2269 0 0,-12 63-2716 0 0,1 1 0 0 0,-1-1-1 0 0,-1 1 1 0 0,1 0-1 0 0,-3-12 1 0 0,0 0 162 0 0,1-10-167 0 0,1 0 1 0 0,1 0 0 0 0,2 1 0 0 0,1-1 0 0 0,1 0 0 0 0,1 1 0 0 0,17-50 0 0 0,-4 27-95 0 0,2 1 1 0 0,2 2-1 0 0,36-59 1 0 0,-26 55-53 0 0,3 1 1 0 0,1 2-1 0 0,3 2 0 0 0,1 1 0 0 0,3 2 1 0 0,1 2-1 0 0,67-48 0 0 0,-77 65-45 0 0,1 3-1 0 0,0 0 1 0 0,2 3-1 0 0,0 1 1 0 0,1 1-1 0 0,0 2 1 0 0,2 2 0 0 0,-1 2-1 0 0,1 1 1 0 0,1 2-1 0 0,72-2 1 0 0,-71 8 32 0 0,-1 3 0 0 0,1 1 0 0 0,-1 2-1 0 0,0 2 1 0 0,0 2 0 0 0,-1 2 0 0 0,52 20 0 0 0,-92-31-24 0 0,0 0-1 0 0,0 1 1 0 0,0-1 0 0 0,0 0 0 0 0,0 0-1 0 0,0 1 1 0 0,0-1 0 0 0,0 0-1 0 0,0 0 1 0 0,0 1 0 0 0,0-1-1 0 0,0 0 1 0 0,-1 0 0 0 0,1 1-1 0 0,0-1 1 0 0,0 0 0 0 0,0 0-1 0 0,0 0 1 0 0,0 1 0 0 0,-1-1-1 0 0,1 0 1 0 0,0 0 0 0 0,0 0-1 0 0,0 0 1 0 0,-1 0 0 0 0,1 1-1 0 0,0-1 1 0 0,0 0 0 0 0,0 0-1 0 0,-1 0 1 0 0,1 0 0 0 0,0 0-1 0 0,0 0 1 0 0,-1 0 0 0 0,1 0-1 0 0,0 0 1 0 0,-1 0 0 0 0,-2 1 170 0 0,11-7-61 0 0,-7 5-140 0 0,1 0-1 0 0,-1 0 1 0 0,0 0-1 0 0,0-1 1 0 0,0 1 0 0 0,0 0-1 0 0,0-1 1 0 0,0 1 0 0 0,0-1-1 0 0,0 1 1 0 0,0-1 0 0 0,-1 1-1 0 0,1-1 1 0 0,-1 0 0 0 0,1 1-1 0 0,0-4 1 0 0,-1 4-174 0 0,0 0-1 0 0,0 0 1 0 0,0 0 0 0 0,0 0 0 0 0,0 0 0 0 0,0-1-1 0 0,0 1 1 0 0,0 0 0 0 0,0 0 0 0 0,0 0 0 0 0,-1 0-1 0 0,1 0 1 0 0,0 0 0 0 0,-1 0 0 0 0,1 0 0 0 0,-1 0-1 0 0,1 0 1 0 0,-1 0 0 0 0,1 0 0 0 0,-1 0-1 0 0,0 1 1 0 0,0-1 0 0 0,1 0 0 0 0,-1 0 0 0 0,0 1-1 0 0,0-1 1 0 0,-1 0 0 0 0,-17-3-3247 0 0,11 4 2298 0 0,1-1 14 0 0</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0:54:58.045"/>
    </inkml:context>
    <inkml:brush xml:id="br0">
      <inkml:brushProperty name="width" value="0.1" units="cm"/>
      <inkml:brushProperty name="height" value="0.1" units="cm"/>
      <inkml:brushProperty name="color" value="#FFC114"/>
    </inkml:brush>
  </inkml:definitions>
  <inkml:trace contextRef="#ctx0" brushRef="#br0">64 159 4576 0 0,'-15'-22'165'0'0,"9"14"14"0"0,1 1 0 0 0,0-1 0 0 0,0 0 0 0 0,0 0 0 0 0,1 0 0 0 0,1 0-1 0 0,-1-1 1 0 0,1 0 0 0 0,1 1 0 0 0,0-1 0 0 0,0 0 0 0 0,-1-12 0 0 0,5 5 987 0 0,-2 16-1110 0 0,0 0-1 0 0,1 0 1 0 0,-1 0-1 0 0,0 0 0 0 0,0-1 1 0 0,1 1-1 0 0,-1 0 1 0 0,0 0-1 0 0,1 0 0 0 0,-1 1 1 0 0,0-1-1 0 0,1 0 1 0 0,-1 0-1 0 0,0 0 1 0 0,1 0-1 0 0,-1 0 0 0 0,0 0 1 0 0,0 0-1 0 0,1 0 1 0 0,-1 1-1 0 0,0-1 0 0 0,0 0 1 0 0,1 0-1 0 0,-1 0 1 0 0,0 1-1 0 0,0-1 1 0 0,1 0-1 0 0,-1 0 0 0 0,0 1 1 0 0,0-1-1 0 0,0 0 1 0 0,0 0-1 0 0,1 1 0 0 0,-1-1 1 0 0,70 58 1595 0 0,-49-43-1121 0 0,-1 2 0 0 0,0 0 0 0 0,32 38 0 0 0,-49-51-440 0 0,1 1 0 0 0,-1 0 0 0 0,-1 0 0 0 0,1 0 0 0 0,-1 0 0 0 0,0 0 0 0 0,0 0 0 0 0,0 1 0 0 0,-1-1 0 0 0,0 0 0 0 0,0 1 0 0 0,0 0 0 0 0,-1-1 0 0 0,0 1 0 0 0,0-1 0 0 0,0 1 0 0 0,-1-1 0 0 0,1 1 0 0 0,-4 8 0 0 0,1-2 27 0 0,-2 0 0 0 0,0-1 0 0 0,0 1 0 0 0,-1-1 0 0 0,0 0 0 0 0,-1-1 0 0 0,-12 16 0 0 0,-77 93 19 0 0,92-114-240 0 0,0 0 0 0 0,-1 0 1 0 0,0 0-1 0 0,0 0 0 0 0,-10 7 0 0 0,6-4-3027 0 0,5-8 1514 0 0</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0.921"/>
    </inkml:context>
    <inkml:brush xml:id="br0">
      <inkml:brushProperty name="width" value="0.05" units="cm"/>
      <inkml:brushProperty name="height" value="0.05" units="cm"/>
      <inkml:brushProperty name="color" value="#F6630D"/>
    </inkml:brush>
  </inkml:definitions>
  <inkml:trace contextRef="#ctx0" brushRef="#br0">268 138 24575,'-9'-18'0,"9"15"0,6 11 0,1 10 0,0 0 0,-1 1 0,-1 0 0,5 32 0,-2-12 0,17 96 0,-6 1 0,-6 1 0,-6 222 0,-22-171 0,-7-1 0,-69 269 0,-43-13 0,38-143 0,93-290 0,0 1 0,1 0 0,0 0 0,0 0 0,1 13 0,1-22 0,0 0 0,0 0 0,0-1 0,0 1 0,1 0 0,-1 0 0,0 0 0,1-1 0,0 1 0,-1 0 0,1-1 0,0 1 0,0-1 0,0 1 0,0-1 0,0 1 0,0-1 0,0 1 0,1-1 0,-1 0 0,0 0 0,1 0 0,-1 0 0,1 0 0,-1 0 0,1 0 0,0 0 0,-1 0 0,1-1 0,0 1 0,-1-1 0,1 1 0,0-1 0,0 0 0,-1 0 0,1 0 0,0 0 0,0 0 0,0 0 0,2-1 0,29-3 0,-1-2 0,0-2 0,-1-1 0,36-15 0,-6 3 0,104-28-389,2 8-1,291-35 0,351 19-779,-31 28 893,225-11-128,-932 36 491,84-8 448,-126 5-160,-29 7-347,1 0 0,-1 0 0,0 0 0,0 0-1,0 0 1,1 0 0,-1-1 0,0 1 0,0 0 0,0 0 0,1 0 0,-1 0 0,0 0-1,0-1 1,0 1 0,0 0 0,0 0 0,1 0 0,-1-1 0,0 1 0,0 0-1,0 0 1,0 0 0,0-1 0,0 1 0,0 0 0,0 0 0,0 0 0,0-1 0,0 1-1,0 0 1,0 0 0,0-1 0,0 1 0,0 0 0,0 0 0,0-1 0,0 1 0,-8-11 543,-20-13-268,21 18-244,-3-2-59,1-1 0,0 0 0,1-1 0,0 0 0,0 0 0,1-1 0,1 1 0,0-2 0,-6-12 0,6 5 0,0 0 0,1 0 0,1 0 0,0-1 0,0-24 0,0-40 0,4 1 0,13-96 0,40-165 0,115-345 0,-119 550 0,12-37 0,-56 154 0,0-1 0,-1 0 0,-1 0 0,-1 0 0,-2-44 0,-1 61 0,0 1 0,0-1 0,-1 1 0,1-1 0,-1 1 0,0-1 0,-1 1 0,1 0 0,-1 0 0,0 0 0,0 0 0,-1 1 0,0-1 0,1 1 0,-1 0 0,-1 0 0,1 0 0,-1 0 0,1 1 0,-1 0 0,0 0 0,0 0 0,0 1 0,-1-1 0,-8-1 0,-13-4 0,0 1 0,0 1 0,-1 2 0,-29-1 0,35 3 0,-677-16-212,496 20-560,-845-16-480,-314 3-195,1015 32 2304,309-11-14,37-10-797,1 0 0,-1 0 0,1 0-1,-1 1 1,1-1 0,-1 0 0,1 1 0,-1-1-1,1 0 1,-1 1 0,1-1 0,0 0-1,-1 1 1,1-1 0,0 1 0,-1-1 0,1 1-1,0-1 1,0 1 0,-1-1 0,1 1-1,0 0 1,0 0-8,0 0 1,0-1-1,1 1 0,-1 0 0,0 0 1,1 0-1,-1-1 0,1 1 1,-1 0-1,1-1 0,-1 1 0,1 0 1,-1-1-1,1 1 0,0-1 0,-1 1 1,1-1-1,0 1 0,-1-1 0,2 1 1,9 6 11,1-1-1,22 8 1,-10-4-1438,-5-2-5438</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2.024"/>
    </inkml:context>
    <inkml:brush xml:id="br0">
      <inkml:brushProperty name="width" value="0.05" units="cm"/>
      <inkml:brushProperty name="height" value="0.05" units="cm"/>
      <inkml:brushProperty name="color" value="#F6630D"/>
    </inkml:brush>
  </inkml:definitions>
  <inkml:trace contextRef="#ctx0" brushRef="#br0">515 138 24575,'3'-1'0,"0"1"0,0-1 0,0 0 0,0 0 0,0 0 0,0-1 0,0 1 0,0-1 0,-1 1 0,1-1 0,0 0 0,3-3 0,25-29 0,-29 32 0,-1 0 0,0 1 0,1-1 0,-1 0 0,0 0 0,0-1 0,0 1 0,-1 0 0,1 0 0,0 0 0,-1-1 0,1 1 0,-1 0 0,0 0 0,0-1 0,0 1 0,0 0 0,-1-5 0,1 6 0,-1-1 0,0 0 0,0 0 0,0 1 0,0-1 0,0 0 0,-1 1 0,1-1 0,0 1 0,-1 0 0,1-1 0,-1 1 0,1 0 0,-1 0 0,0 0 0,1 0 0,-4-1 0,-2-1 0,1 1 0,-1 0 0,0 0 0,0 1 0,0 0 0,0 0 0,-1 1 0,1 0 0,0 0 0,-14 2 0,-12 7 0,1 1 0,0 1 0,0 1 0,1 2 0,1 2 0,0 0 0,1 2 0,1 1 0,1 2 0,-34 31 0,49-40 0,0 0 0,1 1 0,1 0 0,0 1 0,0 0 0,2 1 0,-1-1 0,2 2 0,0-1 0,-4 18 0,8-25 0,1 0 0,1 0 0,-1 1 0,1-1 0,1 0 0,0 1 0,0-1 0,0 1 0,1-1 0,0 0 0,1 1 0,0-1 0,0 0 0,1 0 0,0 0 0,1-1 0,-1 1 0,1-1 0,1 1 0,-1-1 0,1-1 0,6 7 0,-2-3 10,1-2 0,0 0 0,0 0 0,0-1 0,1 0 0,0 0 0,0-2 0,1 1 0,0-1 0,0-1 0,24 6 0,-7-5-381,1 0-1,-1-2 1,58-2 0,-10-5-6455</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2.377"/>
    </inkml:context>
    <inkml:brush xml:id="br0">
      <inkml:brushProperty name="width" value="0.05" units="cm"/>
      <inkml:brushProperty name="height" value="0.05" units="cm"/>
      <inkml:brushProperty name="color" value="#F6630D"/>
    </inkml:brush>
  </inkml:definitions>
  <inkml:trace contextRef="#ctx0" brushRef="#br0">308 20 24575,'-3'-2'0,"0"0"0,0 0 0,-1 0 0,1 0 0,-1 0 0,1 1 0,-1 0 0,0-1 0,0 1 0,1 1 0,-1-1 0,0 0 0,0 1 0,0 0 0,0 0 0,0 0 0,0 1 0,1-1 0,-1 1 0,0 0 0,0 0 0,-5 2 0,-6 2 0,1 0 0,0 2 0,0-1 0,-17 12 0,20-10 0,-1 0 0,2 0 0,-1 1 0,1 1 0,1 0 0,0 0 0,0 1 0,-12 19 0,17-24 0,1 1 0,-1 0 0,1 0 0,0 0 0,1 0 0,0 0 0,0 1 0,1-1 0,-1 1 0,2-1 0,-1 1 0,1-1 0,0 1 0,0-1 0,1 1 0,0 0 0,3 8 0,-3-13 0,0 0 0,0 1 0,1-1 0,-1 0 0,1 0 0,0 0 0,0-1 0,0 1 0,0 0 0,0-1 0,1 1 0,-1-1 0,1 0 0,-1 0 0,1 0 0,0 0 0,4 2 0,-2-2 0,1 0 0,-1 0 0,1 0 0,0-1 0,-1 0 0,1 0 0,0-1 0,0 1 0,9-2 0,-4 0 0,1 0 0,0-1 0,-1 0 0,1-1 0,-1-1 0,0 0 0,0 0 0,0-1 0,16-10 0,-20 10-41,-1 0 0,1 0-1,-1-1 1,0 0-1,0 0 1,0 0 0,-1-1-1,0 0 1,0 0 0,-1 0-1,0-1 1,0 1-1,-1-1 1,0 0 0,0 0-1,-1 0 1,0 0 0,0 0-1,-1-1 1,0 1-1,-1-1 1,0 1 0,0-1-1,-1 1 1,0 0 0,0-1-1,-1 1 1,0 0-1,0 0 1,-1 0 0,0 0-1,-5-10 1,-3 1-6785</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9:12.824"/>
    </inkml:context>
    <inkml:brush xml:id="br0">
      <inkml:brushProperty name="width" value="0.1" units="cm"/>
      <inkml:brushProperty name="height" value="0.1" units="cm"/>
      <inkml:brushProperty name="color" value="#E71224"/>
    </inkml:brush>
  </inkml:definitions>
  <inkml:trace contextRef="#ctx0" brushRef="#br0">35 29 7613 0 0,'2'-4'62'0'0,"-1"1"12"0"0,0 0 0 0 0,0 1-1 0 0,0-1 1 0 0,1 1 0 0 0,-1-1 0 0 0,1 1 0 0 0,3-4-1 0 0,-4 5 53 0 0,14 37-41 0 0,-2 0 0 0 0,10 39-1 0 0,-20-63-57 0 0,-2-11-26 0 0,25 107 60 0 0,-24-98-51 0 0,-1 1 0 0 0,0 0 0 0 0,-1 0 1 0 0,1-1-1 0 0,-2 1 0 0 0,0 0 0 0 0,0 0 0 0 0,-4 11 0 0 0,5-21-10 0 0,0 1-1 0 0,-1-1 1 0 0,1 1-1 0 0,-1-1 1 0 0,0 1-1 0 0,1-1 1 0 0,-1 0-1 0 0,0 0 1 0 0,0 1-1 0 0,0-1 1 0 0,0 0-1 0 0,0 0 1 0 0,0 0-1 0 0,0 0 0 0 0,0 0 1 0 0,0 0-1 0 0,0 0 1 0 0,-1 0-1 0 0,1 0 1 0 0,0-1-1 0 0,-1 1 1 0 0,1 0-1 0 0,0-1 1 0 0,-1 0-1 0 0,1 1 1 0 0,-1-1-1 0 0,1 0 0 0 0,-1 1 1 0 0,1-1-1 0 0,-1 0 1 0 0,1 0-1 0 0,-1 0 1 0 0,1 0-1 0 0,-1-1 1 0 0,1 1-1 0 0,-3-1 1 0 0,1 1 0 0 0,0-1-1 0 0,0 0 1 0 0,0-1 0 0 0,0 1 0 0 0,1-1 0 0 0,-1 1 0 0 0,0-1 0 0 0,0 0 0 0 0,1 0 0 0 0,0 0 0 0 0,-1 0 0 0 0,1 0-1 0 0,0 0 1 0 0,0-1 0 0 0,0 1 0 0 0,-2-4 0 0 0,1-2 2 0 0,0 1 0 0 0,0-1-1 0 0,1 0 1 0 0,0 0 0 0 0,1 0 0 0 0,0-1 0 0 0,0 1-1 0 0,1 0 1 0 0,0 0 0 0 0,0-1 0 0 0,1 1 0 0 0,0 0-1 0 0,0 0 1 0 0,1 0 0 0 0,0 0 0 0 0,0 0-1 0 0,5-8 1 0 0,-1-1-7 0 0,2 0 0 0 0,0 1 0 0 0,1 0 0 0 0,1 0 0 0 0,0 1 0 0 0,22-25 0 0 0,-25 33 1 0 0,0 1 0 0 0,0 0 0 0 0,1 1 0 0 0,-1-1 1 0 0,1 1-1 0 0,0 1 0 0 0,1-1 0 0 0,-1 1 0 0 0,1 1 0 0 0,0 0 0 0 0,0 0 1 0 0,0 0-1 0 0,0 1 0 0 0,0 1 0 0 0,0 0 0 0 0,1 0 0 0 0,-1 1 0 0 0,1 0 1 0 0,-1 0-1 0 0,0 1 0 0 0,1 0 0 0 0,-1 1 0 0 0,0 0 0 0 0,0 0 0 0 0,0 1 1 0 0,0 0-1 0 0,-1 1 0 0 0,1 0 0 0 0,-1 0 0 0 0,0 1 0 0 0,11 8 0 0 0,-8-5 13 0 0,-1 0 0 0 0,0 0 0 0 0,-1 1-1 0 0,0 1 1 0 0,0-1 0 0 0,-1 1-1 0 0,0 1 1 0 0,-1 0 0 0 0,8 14-1 0 0,-13-22 12 0 0,-1 1 0 0 0,1 0-1 0 0,-1 0 1 0 0,1 0-1 0 0,-1-1 1 0 0,0 1-1 0 0,-1 0 1 0 0,1 0-1 0 0,-1 1 1 0 0,1-1 0 0 0,-1 0-1 0 0,-1 0 1 0 0,1 0-1 0 0,0 0 1 0 0,-1 0-1 0 0,0 0 1 0 0,0 0 0 0 0,0 0-1 0 0,0-1 1 0 0,-1 1-1 0 0,0 0 1 0 0,1 0-1 0 0,-1-1 1 0 0,-1 1-1 0 0,1-1 1 0 0,0 0 0 0 0,-1 0-1 0 0,0 0 1 0 0,0 0-1 0 0,0 0 1 0 0,0 0-1 0 0,0-1 1 0 0,-4 3 0 0 0,-6 3 31 0 0,1-1 1 0 0,-1 0-1 0 0,0-1 1 0 0,-1 0-1 0 0,1-1 1 0 0,-30 6-1 0 0,-88 9-28 0 0,98-17-40 0 0,10 0-290 0 0,-1-1 0 0 0,1-1 0 0 0,0-1 0 0 0,-1-2 1 0 0,-23-3-1 0 0,24-1-511 0 0</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2.921"/>
    </inkml:context>
    <inkml:brush xml:id="br0">
      <inkml:brushProperty name="width" value="0.05" units="cm"/>
      <inkml:brushProperty name="height" value="0.05" units="cm"/>
      <inkml:brushProperty name="color" value="#F6630D"/>
    </inkml:brush>
  </inkml:definitions>
  <inkml:trace contextRef="#ctx0" brushRef="#br0">13 62 24575,'0'0'0,"0"-1"0,0 1 0,0-1 0,-1 1 0,1-1 0,0 1 0,0-1 0,0 1 0,0-1 0,-1 1 0,1-1 0,0 1 0,-1 0 0,1-1 0,0 1 0,-1-1 0,1 1 0,0 0 0,-1-1 0,1 1 0,0 0 0,-1 0 0,0-1 0,1 1 0,-1 0 0,1 0 0,0 0 0,0 0 0,0 0 0,-1 0 0,1 0 0,0 0 0,0 0 0,0 0 0,0 0 0,-1 0 0,1 0 0,0 0 0,0 0 0,0 0 0,0 0 0,-1 1 0,1-1 0,0 0 0,0 0 0,0 0 0,0 0 0,0 0 0,0 0 0,-1 1 0,1-1 0,0 0 0,0 0 0,0 0 0,0 0 0,0 1 0,0-1 0,0 0 0,0 0 0,0 0 0,0 0 0,0 1 0,0-1 0,0 0 0,0 0 0,0 0 0,0 1 0,0-1 0,0 0 0,0 0 0,0 0 0,0 0 0,0 1 0,0-1 0,0 0 0,0 0 0,0 0 0,0 0 0,1 1 0,-1-1 0,0 0 0,0 0 0,0 0 0,0 0 0,0 0 0,0 0 0,1 1 0,-1-1 0,0 0 0,33 63 0,-24-47 0,0 1 0,-1 0 0,10 32 0,-14-35 0,-1 1 0,-1-1 0,0 1 0,-1-1 0,-1 22 0,0-30 0,-1-1 0,1 1 0,-1 0 0,-1 0 0,1-1 0,-1 1 0,0-1 0,0 1 0,0-1 0,-1 0 0,0 0 0,0 0 0,0 0 0,-1 0 0,0-1 0,-5 6 0,9-9 0,-1-1 0,1 1 0,-1-1 0,1 1 0,-1-1 0,1 1 0,-1-1 0,0 1 0,1-1 0,-1 0 0,0 1 0,1-1 0,-1 0 0,0 1 0,1-1 0,-1 0 0,0 0 0,0 0 0,1 0 0,-1 0 0,0 0 0,0 0 0,0 0 0,1 0 0,-1 0 0,0 0 0,1 0 0,-1 0 0,0-1 0,0 1 0,1 0 0,-1-1 0,0 1 0,1 0 0,-1-1 0,0 1 0,1-1 0,-1 1 0,1-1 0,-1 1 0,1-1 0,-1 1 0,1-1 0,-1 0 0,1 1 0,0-1 0,-1 0 0,1 1 0,0-1 0,-1 0 0,1 1 0,0-1 0,0 0 0,0 0 0,0 1 0,0-1 0,0 0 0,0-1 0,-1-3 0,0-1 0,0 0 0,1 0 0,-1 0 0,2 0 0,0-7 0,4-8 0,1 1 0,1 0 0,0 0 0,20-34 0,48-71 0,-74 123 0,1-1 0,2-4 0,0 0 0,0 1 0,1-1 0,0 1 0,0 0 0,0 0 0,1 0 0,0 1 0,0 0 0,0 0 0,1 1 0,8-6 0,-13 10 0,-1 0 0,0 0 0,0 0 0,0-1 0,0 1 0,0 0 0,0 0 0,0 1 0,0-1 0,0 0 0,0 0 0,0 0 0,0 1 0,0-1 0,0 1 0,0-1 0,0 1 0,0-1 0,0 1 0,0-1 0,0 1 0,0 0 0,-1-1 0,1 1 0,0 0 0,0 0 0,-1 0 0,1 0 0,-1-1 0,1 1 0,-1 0 0,1 0 0,-1 0 0,1 0 0,-1 0 0,0 0 0,0 0 0,1 0 0,-1 1 0,0 0 0,6 49 0,-6-47 0,-3 198 0,3-197 0,1 0 0,0 0 0,0-1 0,0 1 0,0 0 0,4 7 0,-5-11 0,0 0 0,0-1 0,1 1 0,-1 0 0,1 0 0,-1-1 0,1 1 0,-1 0 0,1-1 0,-1 1 0,1 0 0,-1-1 0,1 1 0,0-1 0,-1 1 0,1-1 0,0 1 0,0-1 0,-1 0 0,1 1 0,0-1 0,0 0 0,-1 0 0,1 1 0,0-1 0,0 0 0,0 0 0,0 0 0,-1 0 0,1 0 0,0 0 0,0 0 0,0 0 0,0-1 0,-1 1 0,1 0 0,0 0 0,0-1 0,0 1 0,-1 0 0,1-1 0,0 1 0,-1-1 0,1 1 0,1-2 0,9-8 0,0-1 0,0-1 0,-1 0 0,0-1 0,-1 0 0,-1 0 0,11-23 0,11-15 0,-12 24 0,0 0 0,1 2 0,2 0 0,35-33 0,-55 57 0,1-1 0,0 0 0,0 1 0,0 0 0,0-1 0,0 1 0,0 0 0,0 0 0,0 0 0,0 0 0,1 0 0,-1 1 0,0-1 0,0 1 0,1 0 0,-1-1 0,4 1 0,-4 1 0,-1-1 0,0 1 0,0 0 0,0 0 0,0 0 0,0-1 0,0 1 0,0 0 0,0 0 0,0 1 0,0-1 0,0 0 0,-1 0 0,1 0 0,0 0 0,-1 1 0,1-1 0,-1 0 0,0 1 0,1-1 0,-1 0 0,0 1 0,0-1 0,0 0 0,1 1 0,-2-1 0,1 0 0,0 1 0,0-1 0,-1 2 0,-1 23 0,-2 0 0,-1-1 0,-9 31 0,5-23 0,-6 38 0,12-38-1365,1-6-5461</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3.355"/>
    </inkml:context>
    <inkml:brush xml:id="br0">
      <inkml:brushProperty name="width" value="0.05" units="cm"/>
      <inkml:brushProperty name="height" value="0.05" units="cm"/>
      <inkml:brushProperty name="color" value="#F6630D"/>
    </inkml:brush>
  </inkml:definitions>
  <inkml:trace contextRef="#ctx0" brushRef="#br0">0 155 24575,'0'0'0,"1"0"0,-1-1 0,0 1 0,0 0 0,1 0 0,-1-1 0,0 1 0,0 0 0,1 0 0,-1-1 0,0 1 0,1 0 0,-1 0 0,0 0 0,1-1 0,-1 1 0,0 0 0,1 0 0,-1 0 0,0 0 0,1 0 0,-1 0 0,1 0 0,-1 0 0,0 0 0,1 0 0,-1 0 0,0 0 0,1 0 0,-1 0 0,1 0 0,-1 0 0,0 1 0,1-1 0,-1 0 0,0 0 0,1 0 0,-1 1 0,1-1 0,7 19 0,-3 26 0,-5-43 0,8 85 0,36 149 0,-24-142 0,-8-48 0,-8-34 0,-1 1 0,0-1 0,0 1 0,-2-1 0,2 20 0,-6-26 0,-2-11 0,-3-15 0,-1-11 0,2 0 0,1-1 0,1 1 0,0-57 0,5 16 0,11-73 0,-9 131 0,3-35 0,15-62 0,-17 100 0,1-1 0,-1 0 0,2 1 0,-1 0 0,2 0 0,-1 0 0,1 0 0,1 1 0,0 0 0,15-16 0,-20 25 0,-1-1 0,1 1 0,-1-1 0,1 1 0,-1 0 0,1 0 0,0 0 0,-1 0 0,1 0 0,0 0 0,0 0 0,0 1 0,0-1 0,0 1 0,0-1 0,0 1 0,0 0 0,0-1 0,0 1 0,0 0 0,0 1 0,4-1 0,-4 1 0,1 1 0,-1-1 0,0 0 0,1 1 0,-1-1 0,0 1 0,0 0 0,0 0 0,0 0 0,0 0 0,-1 0 0,1 0 0,0 0 0,1 5 0,2 3 0,0 0 0,-1 1 0,0-1 0,-1 1 0,0 0 0,-1 0 0,1 13 0,-3-10 0,0 1 0,-1-1 0,-1 0 0,-1 0 0,0 0 0,0 0 0,-1-1 0,-1 1 0,-1-1 0,-11 21 0,6-16 0,0 0 0,-1 0 0,0-2 0,-2 1 0,0-2 0,-26 23 0,32-32-273,0 0 0,1-1 0,-2 0 0,-16 7 0,1-4-6553</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3.715"/>
    </inkml:context>
    <inkml:brush xml:id="br0">
      <inkml:brushProperty name="width" value="0.05" units="cm"/>
      <inkml:brushProperty name="height" value="0.05" units="cm"/>
      <inkml:brushProperty name="color" value="#F6630D"/>
    </inkml:brush>
  </inkml:definitions>
  <inkml:trace contextRef="#ctx0" brushRef="#br0">0 1 24575,'0'5'0,"0"6"0,0 5 0,0 6 0,0 3 0,0 2 0,0 1 0,0 0 0,0 1 0,0-1 0,0 0 0,0 0 0,0-1 0,0-4-8191</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4.090"/>
    </inkml:context>
    <inkml:brush xml:id="br0">
      <inkml:brushProperty name="width" value="0.05" units="cm"/>
      <inkml:brushProperty name="height" value="0.05" units="cm"/>
      <inkml:brushProperty name="color" value="#F6630D"/>
    </inkml:brush>
  </inkml:definitions>
  <inkml:trace contextRef="#ctx0" brushRef="#br0">30 72 24575,'0'-9'0,"0"-8"0,0-5 0,0 5 0,-5 10 0,-2 12 0,1 8 0,1 13 0,2 5 0,1 3 0,1-5-8191</inkml:trace>
  <inkml:trace contextRef="#ctx0" brushRef="#br0" timeOffset="1">248 155 24575,'0'-36'0,"0"30"0,0 23 0,3 39 34,3-1-1,2 0 0,17 59 1,13 98-1533,-35-187-5327</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4.437"/>
    </inkml:context>
    <inkml:brush xml:id="br0">
      <inkml:brushProperty name="width" value="0.05" units="cm"/>
      <inkml:brushProperty name="height" value="0.05" units="cm"/>
      <inkml:brushProperty name="color" value="#F6630D"/>
    </inkml:brush>
  </inkml:definitions>
  <inkml:trace contextRef="#ctx0" brushRef="#br0">2 162 24575,'0'-1'0,"0"1"0,0-1 0,0 1 0,0 0 0,0-1 0,0 1 0,0-1 0,0 1 0,1 0 0,-1-1 0,0 1 0,0-1 0,0 1 0,0 0 0,0-1 0,1 1 0,-1 0 0,0-1 0,0 1 0,1 0 0,-1-1 0,0 1 0,1 0 0,-1 0 0,0-1 0,1 1 0,-1 0 0,0 0 0,1 0 0,-1-1 0,0 1 0,1 0 0,15 2 0,19 17 0,-29-16 0,1 2 0,-2-2 0,0 0 0,0-1 0,0 1 0,1-1 0,-1 0 0,8 2 0,-11-4 0,0 0 0,0 0 0,0 0 0,0 0 0,0 0 0,0 0 0,0-1 0,0 1 0,0-1 0,0 0 0,0 1 0,0-1 0,0 0 0,-1 0 0,1 0 0,0 0 0,-1 0 0,1-1 0,-1 1 0,1 0 0,-1-1 0,3-2 0,6-9 0,0 0 0,0-1 0,-1 0 0,-1 0 0,0-1 0,7-20 0,-15 34 0,1-1 0,0 0 0,-1 1 0,0-1 0,1 0 0,-1 0 0,0 1 0,0-1 0,0 0 0,0 0 0,0 0 0,0 1 0,0-1 0,0 0 0,-1 0 0,1 1 0,-1-1 0,0 0 0,1 1 0,-1-1 0,0 0 0,0 1 0,0-1 0,0 1 0,0-1 0,0 1 0,0 0 0,-1 0 0,1-1 0,0 1 0,-1 0 0,1 0 0,-1 0 0,0 0 0,1 1 0,-1-1 0,1 0 0,-1 1 0,0-1 0,0 1 0,1-1 0,-3 1 0,-3-1 0,1 0 0,-1 0 0,1 1 0,-1 0 0,1 0 0,-1 0 0,1 1 0,-1 0 0,1 1 0,-10 3 0,8-2 0,1 1 0,0 0 0,0 0 0,0 1 0,0 0 0,1 0 0,0 0 0,0 1 0,0 0 0,1 0 0,0 1 0,0-1 0,0 1 0,1 0 0,0 1 0,0-1 0,1 1 0,0-1 0,-3 13 0,5-14 0,0 0 0,0 0 0,0-1 0,1 1 0,0 0 0,0 0 0,0 0 0,1-1 0,0 1 0,0 0 0,0 0 0,1-1 0,0 1 0,0-1 0,0 0 0,1 1 0,-1-1 0,1 0 0,1 0 0,-1-1 0,1 1 0,0-1 0,0 0 0,0 0 0,0 0 0,1 0 0,-1-1 0,8 5 0,2-2-151,0 0-1,0 0 0,1-2 0,0 0 1,0 0-1,0-1 0,0-1 1,22 0-1,17 1-6674</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5.257"/>
    </inkml:context>
    <inkml:brush xml:id="br0">
      <inkml:brushProperty name="width" value="0.05" units="cm"/>
      <inkml:brushProperty name="height" value="0.05" units="cm"/>
      <inkml:brushProperty name="color" value="#F6630D"/>
    </inkml:brush>
  </inkml:definitions>
  <inkml:trace contextRef="#ctx0" brushRef="#br0">1 33 24575,'0'-4'0,"0"-7"0,4-1 0,3 6 0,-2 9 0,0 12 0,-2 10 0,4 4 0,0 7 0,0 2 0,2 3 0,0 0 0,-1-2 0,-2-4 0,-3-7-8191</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5.736"/>
    </inkml:context>
    <inkml:brush xml:id="br0">
      <inkml:brushProperty name="width" value="0.05" units="cm"/>
      <inkml:brushProperty name="height" value="0.05" units="cm"/>
      <inkml:brushProperty name="color" value="#F6630D"/>
    </inkml:brush>
  </inkml:definitions>
  <inkml:trace contextRef="#ctx0" brushRef="#br0">24 436 24575,'-5'-10'0,"2"0"0,-1-1 0,1 0 0,0 0 0,1 1 0,1-2 0,-1 1 0,2 0 0,0 0 0,0 0 0,1 0 0,0 0 0,4-16 0,-2 15 0,0 0 0,1 1 0,0-1 0,1 1 0,0 0 0,1 0 0,0 1 0,1 0 0,0 0 0,0 0 0,1 1 0,10-9 0,-2 5 0,1 1 0,0 0 0,1 1 0,1 1 0,-1 1 0,1 1 0,1 0 0,31-7 0,-20 8 0,0 1 0,1 2 0,0 0 0,58 3 0,-73 2 0,0 0 0,0 1 0,-1 1 0,1 1 0,0 0 0,24 11 0,-37-14 0,-1 0 0,1 1 0,-1 0 0,1 0 0,-1 0 0,0 0 0,0 0 0,0 1 0,0 0 0,0-1 0,-1 1 0,1 0 0,-1 0 0,0 0 0,0 1 0,0-1 0,0 0 0,0 1 0,-1-1 0,0 1 0,1 0 0,-1-1 0,-1 1 0,1 0 0,0 0 0,-1 0 0,0-1 0,0 1 0,0 0 0,0 0 0,-1 0 0,0 0 0,1-1 0,-3 7 0,-2 1 0,1 0 0,-2 0 0,1 0 0,-2 0 0,1-1 0,-1 0 0,-1 0 0,0-1 0,0 0 0,-1-1 0,0 0 0,-16 11 0,-15 9 0,-81 40 0,56-34 0,57-30 0,-6 4 0,0 0 0,-25 20 0,38-28 0,1 1 0,-1-1 0,1 0 0,-1 1 0,1-1 0,-1 0 0,1 1 0,-1-1 0,1 1 0,-1-1 0,1 1 0,0-1 0,-1 1 0,1-1 0,0 1 0,-1-1 0,1 1 0,0-1 0,0 1 0,0 0 0,0-1 0,-1 1 0,1 0 0,0-1 0,0 1 0,0-1 0,0 1 0,0 0 0,0-1 0,0 1 0,1 0 0,-1-1 0,0 1 0,0-1 0,1 2 0,0-1 0,1 0 0,-1 0 0,1 0 0,-1-1 0,1 1 0,-1 0 0,1-1 0,0 1 0,-1-1 0,1 1 0,0-1 0,2 1 0,56-1 0,54-11 0,-58 3 0,1 3 0,0 2 0,102 8 0,-152-4 0,0 1 0,1 0 0,-1 0 0,0 0 0,0 1 0,12 6 0,-17-8 0,-1 0 0,0-1 0,0 1 0,1 0 0,-1 0 0,0 0 0,0 0 0,0 0 0,0 0 0,0 0 0,0 0 0,0 0 0,0 0 0,-1 1 0,1-1 0,0 0 0,-1 0 0,1 1 0,-1-1 0,1 1 0,-1-1 0,0 0 0,0 1 0,0-1 0,1 1 0,-1-1 0,0 1 0,-1-1 0,1 0 0,0 1 0,0-1 0,-1 1 0,1-1 0,0 0 0,-1 1 0,0-1 0,1 0 0,-1 1 0,0-1 0,-1 2 0,-3 3 0,0-1 0,0 0 0,0 0 0,0 0 0,-1-1 0,0 0 0,0 0 0,0 0 0,-1-1 0,-8 4 0,-76 23 0,76-25 0,-34 9-195,-1-2 0,0-2 0,-1-2 0,1-2 0,-2-3 0,-62-3 0,64-6-6631</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6.145"/>
    </inkml:context>
    <inkml:brush xml:id="br0">
      <inkml:brushProperty name="width" value="0.05" units="cm"/>
      <inkml:brushProperty name="height" value="0.05" units="cm"/>
      <inkml:brushProperty name="color" value="#F6630D"/>
    </inkml:brush>
  </inkml:definitions>
  <inkml:trace contextRef="#ctx0" brushRef="#br0">46 9 24575,'-2'0'0,"0"0"0,0 1 0,1-1 0,-1 1 0,0-1 0,0 1 0,0 0 0,1 0 0,-1 0 0,0 0 0,1 0 0,-1 0 0,0 0 0,1 1 0,0-1 0,-1 0 0,1 1 0,0-1 0,0 1 0,0 0 0,0-1 0,0 1 0,0 0 0,0 0 0,0 0 0,1-1 0,-1 5 0,-1-2 0,1 1 0,0 0 0,0 0 0,1-1 0,-1 1 0,1 0 0,0 0 0,0 0 0,1 0 0,0 5 0,3 1 0,1 0 0,0-1 0,0 0 0,1 0 0,1 0 0,-1 0 0,2-1 0,-1 0 0,1-1 0,0 0 0,1 0 0,0-1 0,0 0 0,1 0 0,-1-1 0,2 0 0,-1-1 0,1 0 0,21 7 0,-25-11 0,-1-1 0,1 0 0,0 0 0,-1 0 0,1-1 0,-1 0 0,1 0 0,-1-1 0,1 0 0,-1 0 0,0 0 0,0-1 0,0 0 0,0 0 0,0 0 0,9-8 0,-6 4 0,1-1 0,-1 0 0,-1 0 0,1-1 0,-1 0 0,-1 0 0,0-1 0,8-14 0,-11 15 0,0 0 0,-1-1 0,0 1 0,0-1 0,-1 0 0,1-11 0,-2 19 0,-1-1 0,1 0 0,-1 0 0,0 1 0,0-1 0,0 0 0,0 0 0,0 0 0,-1 1 0,0-1 0,1 0 0,-1 1 0,0-1 0,0 0 0,0 1 0,-1-1 0,1 1 0,0 0 0,-1-1 0,0 1 0,0 0 0,1 0 0,-1 0 0,0 0 0,-4-3 0,5 5 0,0 0 0,0 0 0,1-1 0,-1 1 0,0 0 0,1 0 0,-1 0 0,0 0 0,1 0 0,-1 0 0,0 0 0,0 0 0,1 0 0,-1 1 0,0-1 0,1 0 0,-1 0 0,0 0 0,1 1 0,-1-1 0,0 0 0,1 1 0,-1-1 0,1 1 0,-1-1 0,1 1 0,-1-1 0,1 1 0,-1-1 0,1 1 0,-1-1 0,1 1 0,0 0 0,-1-1 0,1 1 0,0 0 0,-1-1 0,1 1 0,0 0 0,0-1 0,0 1 0,0 0 0,0 0 0,0-1 0,0 2 0,-1 2 0,0 0 0,1 1 0,-1-1 0,1 0 0,0 0 0,1 6 0,0-5-97,1 0-1,0 0 1,0-1-1,0 1 1,0-1-1,1 1 1,0-1-1,0 0 1,0 0-1,0 0 1,1-1-1,-1 1 0,9 5 1,9 6-6729</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6.516"/>
    </inkml:context>
    <inkml:brush xml:id="br0">
      <inkml:brushProperty name="width" value="0.05" units="cm"/>
      <inkml:brushProperty name="height" value="0.05" units="cm"/>
      <inkml:brushProperty name="color" value="#F6630D"/>
    </inkml:brush>
  </inkml:definitions>
  <inkml:trace contextRef="#ctx0" brushRef="#br0">1 297 24575,'0'-5'0,"0"-6"0,0 4 0,0 7 0,0 8 0,4 9 0,2 4 0,5 5 0,0 1 0,2 2 0,0 0 0,-2-5-8191</inkml:trace>
  <inkml:trace contextRef="#ctx0" brushRef="#br0" timeOffset="1">55 24 24575,'0'-5'0,"0"-6"0,0 4 0,0 7 0,0 9 0,0 2-8191</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6.864"/>
    </inkml:context>
    <inkml:brush xml:id="br0">
      <inkml:brushProperty name="width" value="0.05" units="cm"/>
      <inkml:brushProperty name="height" value="0.05" units="cm"/>
      <inkml:brushProperty name="color" value="#F6630D"/>
    </inkml:brush>
  </inkml:definitions>
  <inkml:trace contextRef="#ctx0" brushRef="#br0">0 49 24575,'5'0'0,"1"-4"0,0-7 0,-2-6 0,0 0-8191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9:13.231"/>
    </inkml:context>
    <inkml:brush xml:id="br0">
      <inkml:brushProperty name="width" value="0.1" units="cm"/>
      <inkml:brushProperty name="height" value="0.1" units="cm"/>
      <inkml:brushProperty name="color" value="#E71224"/>
    </inkml:brush>
  </inkml:definitions>
  <inkml:trace contextRef="#ctx0" brushRef="#br0">261 115 8165 0 0,'0'-15'-198'0'0,"0"7"206"0"0,1 0 0 0 0,-2 0 0 0 0,1 0 0 0 0,-1 0 1 0 0,0 0-1 0 0,-3-11 0 0 0,3 17 5 0 0,0 0 1 0 0,0 0 0 0 0,0 1 0 0 0,0-1 0 0 0,-1 0 0 0 0,1 0-1 0 0,0 0 1 0 0,-1 1 0 0 0,1-1 0 0 0,-1 1 0 0 0,0-1-1 0 0,1 1 1 0 0,-1 0 0 0 0,0-1 0 0 0,0 1 0 0 0,0 0-1 0 0,0 0 1 0 0,0 0 0 0 0,0 1 0 0 0,0-1 0 0 0,0 0-1 0 0,0 1 1 0 0,-1 0 0 0 0,1-1 0 0 0,0 1 0 0 0,0 0-1 0 0,0 0 1 0 0,-4 0 0 0 0,0 0 34 0 0,0 1 1 0 0,0-1-1 0 0,0 1 0 0 0,0 1 0 0 0,1-1 1 0 0,-1 1-1 0 0,0 0 0 0 0,1 0 0 0 0,-1 0 1 0 0,1 1-1 0 0,0 0 0 0 0,-1 0 0 0 0,1 0 0 0 0,1 1 1 0 0,-1-1-1 0 0,-7 8 0 0 0,10-8-25 0 0,-1 0 0 0 0,1 0 0 0 0,0 0-1 0 0,0 1 1 0 0,0-1 0 0 0,0 0 0 0 0,1 1 0 0 0,0-1-1 0 0,-1 1 1 0 0,1-1 0 0 0,0 1 0 0 0,0 0 0 0 0,1 0 0 0 0,-1-1-1 0 0,1 1 1 0 0,0 0 0 0 0,0 0 0 0 0,0-1 0 0 0,1 1-1 0 0,-1 0 1 0 0,1 0 0 0 0,0-1 0 0 0,0 1 0 0 0,0 0-1 0 0,0-1 1 0 0,1 1 0 0 0,3 5 0 0 0,-2-3-11 0 0,2 0 0 0 0,-1 1 0 0 0,1-2 1 0 0,0 1-1 0 0,0 0 0 0 0,1-1 0 0 0,0 0 0 0 0,0-1 1 0 0,0 1-1 0 0,10 5 0 0 0,9 3 30 0 0,40 15 0 0 0,-40-18-25 0 0,-41-9 110 0 0,0 0-1 0 0,0 1 1 0 0,-29 8-1 0 0,35-8-46 0 0,-18 4 141 0 0,-26 9-1 0 0,46-12-157 0 0,0 0 0 0 0,1 0 0 0 0,-1 1 0 0 0,1 0 0 0 0,0 0 0 0 0,0 1 0 0 0,-13 10-1 0 0,19-14-51 0 0,0 1-1 0 0,-1-1 1 0 0,1 0-1 0 0,0 1 1 0 0,0-1-1 0 0,0 1 1 0 0,0-1-1 0 0,0 1 1 0 0,0 0-1 0 0,0-1 1 0 0,1 1-1 0 0,-1 0 0 0 0,0 0 1 0 0,1 0-1 0 0,0-1 1 0 0,-1 1-1 0 0,1 0 1 0 0,0 0-1 0 0,0 0 1 0 0,0 0-1 0 0,0 0 1 0 0,0 0-1 0 0,1-1 1 0 0,-1 1-1 0 0,0 0 1 0 0,1 0-1 0 0,0 0 0 0 0,-1-1 1 0 0,1 1-1 0 0,0 0 1 0 0,0-1-1 0 0,0 1 1 0 0,0 0-1 0 0,0-1 1 0 0,0 1-1 0 0,0-1 1 0 0,1 0-1 0 0,-1 1 1 0 0,0-1-1 0 0,2 1 1 0 0,4 4 17 0 0,0-1 1 0 0,0 0-1 0 0,0 0 1 0 0,0-1-1 0 0,1 0 1 0 0,0 0-1 0 0,11 3 1 0 0,1 0-365 0 0,-1-1 0 0 0,1-1 0 0 0,0-1 0 0 0,0-1 0 0 0,1 0 0 0 0,-1-2 0 0 0,39-2 0 0 0,-27-3-741 0 0</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7.233"/>
    </inkml:context>
    <inkml:brush xml:id="br0">
      <inkml:brushProperty name="width" value="0.05" units="cm"/>
      <inkml:brushProperty name="height" value="0.05" units="cm"/>
      <inkml:brushProperty name="color" value="#F6630D"/>
    </inkml:brush>
  </inkml:definitions>
  <inkml:trace contextRef="#ctx0" brushRef="#br0">85 127 24575,'-1'-4'0,"-1"0"0,1 0 0,-1 0 0,0 0 0,0 0 0,-1 1 0,1-1 0,-1 1 0,0-1 0,0 1 0,-4-3 0,-8-12 0,-16-41 0,31 59 0,0 0 0,0 0 0,0 0 0,0 0 0,0-1 0,0 1 0,0 0 0,0 0 0,0 0 0,0 0 0,0 0 0,0 0 0,0 0 0,0 0 0,0-1 0,0 1 0,0 0 0,0 0 0,0 0 0,0 0 0,0 0 0,0 0 0,0 0 0,0 0 0,-1 0 0,1 0 0,0 0 0,0 0 0,0 0 0,0-1 0,0 1 0,0 0 0,0 0 0,0 0 0,0 0 0,-1 0 0,1 0 0,0 0 0,0 0 0,0 0 0,0 0 0,0 0 0,0 0 0,0 0 0,0 0 0,-1 0 0,1 0 0,0 0 0,0 1 0,0-1 0,0 0 0,0 0 0,0 0 0,0 0 0,0 0 0,0 0 0,0 0 0,-1 0 0,1 0 0,0 0 0,0 0 0,0 0 0,0 0 0,0 1 0,0-1 0,0 0 0,0 0 0,0 0 0,-3 12 0,3 17 0,9 50 0,34 138 0,-35-191-455,0 0 0,13 25 0,-10-29-6371</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7.623"/>
    </inkml:context>
    <inkml:brush xml:id="br0">
      <inkml:brushProperty name="width" value="0.05" units="cm"/>
      <inkml:brushProperty name="height" value="0.05" units="cm"/>
      <inkml:brushProperty name="color" value="#F6630D"/>
    </inkml:brush>
  </inkml:definitions>
  <inkml:trace contextRef="#ctx0" brushRef="#br0">132 653 24575,'5'-2'0,"0"-1"0,0 0 0,0 0 0,0-1 0,-1 1 0,0-1 0,0 0 0,0 0 0,7-9 0,-4 4 0,-1 0 0,0 0 0,0 0 0,-1-1 0,0 0 0,5-18 0,-9 26 0,0-1 0,-1 0 0,1 1 0,-1-1 0,0 0 0,1 1 0,-1-1 0,-1 0 0,1 1 0,0-1 0,-1 0 0,1 1 0,-1-1 0,-1-2 0,1 3 0,0 1 0,0-1 0,0 1 0,0-1 0,-1 1 0,1 0 0,0-1 0,-1 1 0,0 0 0,1 0 0,-1 0 0,1 0 0,-1 0 0,0 0 0,0 1 0,0-1 0,1 1 0,-1-1 0,0 1 0,0-1 0,0 1 0,-2 0 0,-3 0 0,0 0 0,0 1 0,0 0 0,0 0 0,0 1 0,0-1 0,0 2 0,1-1 0,-1 1 0,1 0 0,0 0 0,0 0 0,-11 9 0,8-6 0,0 1 0,1 1 0,-1-1 0,2 2 0,-1-1 0,1 1 0,0 0 0,-5 10 0,10-17 0,1 0 0,0 1 0,0-1 0,0 0 0,0 1 0,1-1 0,-1 1 0,1-1 0,-1 1 0,1-1 0,0 1 0,0-1 0,0 1 0,0 0 0,0-1 0,1 1 0,0 4 0,0-6 0,0 1 0,0-1 0,0 1 0,0-1 0,0 0 0,0 0 0,1 1 0,-1-1 0,0 0 0,1 0 0,-1 0 0,1 0 0,-1 0 0,1 0 0,-1-1 0,1 1 0,-1 0 0,1-1 0,0 1 0,0-1 0,-1 0 0,1 0 0,0 1 0,-1-1 0,1 0 0,0 0 0,2-1 0,6 1 0,0-1 0,-1-1 0,1 1 0,0-1 0,-1-1 0,0 0 0,0 0 0,0-1 0,0 0 0,0-1 0,-1 0 0,0 0 0,8-7 0,-5 3 0,-2 0 0,1-1 0,-1-1 0,-1 1 0,1-2 0,-2 1 0,0-1 0,8-17 0,-3-2 0,-1-1 0,-1 0 0,-2-1 0,-1 0 0,-2 0 0,2-59 0,-6 76 0,1-6 0,-2-1 0,0 0 0,-1 1 0,-1-1 0,-9-37 0,4 50 0,1 15 0,-2 21 0,8-25 0,-11 62 0,3 0 0,3 1 0,4 74 0,0-75 0,0 151-1365,1-122-5461</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9.042"/>
    </inkml:context>
    <inkml:brush xml:id="br0">
      <inkml:brushProperty name="width" value="0.05" units="cm"/>
      <inkml:brushProperty name="height" value="0.05" units="cm"/>
      <inkml:brushProperty name="color" value="#F6630D"/>
    </inkml:brush>
  </inkml:definitions>
  <inkml:trace contextRef="#ctx0" brushRef="#br0">462 672 24575,'1'-11'0,"0"0"0,1 0 0,1 0 0,0 1 0,0-1 0,9-17 0,-6 15 0,-1-2 0,7-26 0,-11 37 0,0 0 0,-1 0 0,1 0 0,-1 0 0,0 0 0,0 0 0,0 0 0,-1 0 0,0 0 0,1 0 0,-1 0 0,-1 1 0,1-1 0,0 0 0,-1 1 0,0-1 0,-4-5 0,3 5 0,0 1 0,-1 0 0,1 0 0,-1 0 0,0 1 0,0-1 0,0 1 0,0 0 0,0 0 0,-1 0 0,1 1 0,0-1 0,-1 1 0,0 0 0,-4 0 0,-9-1 0,0 0 0,0 2 0,0 0 0,0 1 0,0 1 0,1 0 0,-1 1 0,1 2 0,-1-1 0,-23 11 0,26-9 0,1 1 0,0 0 0,0 1 0,1 1 0,0 0 0,0 1 0,1 0 0,0 1 0,1 0 0,0 1 0,1 0 0,-9 14 0,14-18 0,0 0 0,1 1 0,0 0 0,0 0 0,1 0 0,0 0 0,1 1 0,0-1 0,0 1 0,1 0 0,0-1 0,1 1 0,0 0 0,0-1 0,1 1 0,1 0 0,0-1 0,0 1 0,4 9 0,-3-11 0,0-1 0,1 1 0,0-1 0,1 0 0,-1 0 0,1 0 0,1-1 0,-1 0 0,1 0 0,0 0 0,1-1 0,-1 0 0,1 0 0,0 0 0,0-1 0,0 0 0,1 0 0,0-1 0,0 0 0,-1-1 0,2 0 0,11 3 0,-8-4 0,-1-1 0,0 0 0,1 0 0,-1-1 0,1 0 0,-1-1 0,0 0 0,0-1 0,0-1 0,0 1 0,-1-2 0,1 1 0,-1-1 0,0-1 0,-1 0 0,1 0 0,-1-1 0,12-11 0,-6 3 0,1 0 0,-2-1 0,0-1 0,-1 0 0,0-1 0,-2 0 0,0-1 0,15-37 0,-12 16 0,-3 0 0,-1-1 0,-1 0 0,2-50 0,-3-169 0,-8 242 0,1 11 0,-1 0 0,0 0 0,0 0 0,-1 0 0,0 0 0,0 0 0,0 0 0,-1 1 0,0-1 0,-5-11 0,7 17 0,-1 1 0,1 0 0,0 0 0,0 0 0,0 0 0,0 0 0,0-1 0,0 1 0,-1 0 0,1 0 0,0 0 0,0 0 0,0 0 0,0 0 0,-1 0 0,1 0 0,0-1 0,0 1 0,0 0 0,0 0 0,-1 0 0,1 0 0,0 0 0,0 0 0,0 0 0,-1 0 0,1 0 0,0 0 0,0 0 0,0 0 0,-1 0 0,1 0 0,0 1 0,0-1 0,0 0 0,0 0 0,-1 0 0,1 0 0,0 0 0,0 0 0,0 0 0,0 0 0,-1 1 0,1-1 0,0 0 0,0 0 0,0 0 0,0 0 0,0 1 0,0-1 0,0 0 0,0 0 0,-1 0 0,1 0 0,0 1 0,0-1 0,0 0 0,0 0 0,0 0 0,0 1 0,0-1 0,0 0 0,0 1 0,-4 15 0,1 12 0,1 0 0,1 0 0,2 1 0,5 41 0,30 114 0,-21-115-455,4-1 0,49 120 0,-48-150-6371</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9.445"/>
    </inkml:context>
    <inkml:brush xml:id="br0">
      <inkml:brushProperty name="width" value="0.05" units="cm"/>
      <inkml:brushProperty name="height" value="0.05" units="cm"/>
      <inkml:brushProperty name="color" value="#F6630D"/>
    </inkml:brush>
  </inkml:definitions>
  <inkml:trace contextRef="#ctx0" brushRef="#br0">157 271 24575,'3'-2'0,"1"-1"0,-1 1 0,1-1 0,0 1 0,-1 0 0,1 0 0,0 1 0,0-1 0,0 1 0,0 0 0,1 0 0,4-1 0,58-1 0,-28 1 0,-34 2 0,0-1 0,0 1 0,0-2 0,0 1 0,0 0 0,0-1 0,-1 0 0,1 0 0,-1 0 0,1-1 0,-1 1 0,0-1 0,0 0 0,0 0 0,0-1 0,-1 1 0,1-1 0,-1 0 0,0 0 0,3-5 0,-4 5 0,0 0 0,-1 0 0,1 0 0,-1 1 0,0-1 0,0-1 0,-1 1 0,1 0 0,-1 0 0,0 0 0,0 0 0,0 0 0,0 0 0,-1 0 0,0 0 0,0-1 0,0 2 0,0-1 0,-1 0 0,1 0 0,-1 0 0,0 1 0,0-1 0,-5-5 0,2 2 0,0 1 0,-1-1 0,0 1 0,0 1 0,-1-1 0,1 1 0,-1 0 0,0 0 0,-1 1 0,1 0 0,-1 0 0,0 1 0,0 0 0,0 0 0,-10-1 0,8 2 0,-2 0 0,1 1 0,0 1 0,0 0 0,0 0 0,0 1 0,0 0 0,0 1 0,0 1 0,-20 6 0,22-5 0,0 0 0,0 0 0,0 1 0,1 0 0,0 0 0,0 1 0,0 0 0,0 0 0,1 1 0,0 0 0,1 0 0,-8 11 0,10-11 0,0 0 0,1-1 0,0 1 0,0 1 0,0-1 0,1 0 0,0 1 0,0-1 0,1 1 0,0 0 0,0-1 0,1 1 0,0 0 0,0-1 0,1 1 0,3 15 0,-1-13 7,1 1 0,-1 0-1,2-1 1,-1 0 0,2 0-1,-1 0 1,1-1-1,1 1 1,-1-2 0,2 1-1,-1-1 1,1 0 0,0 0-1,1-1 1,0 0 0,0-1-1,16 9 1,-5-5-172,0-1 0,0-1 0,1 0 0,0-2 0,0-1 0,1 0 0,-1-2 0,25 2 0,9-3-6661</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9.895"/>
    </inkml:context>
    <inkml:brush xml:id="br0">
      <inkml:brushProperty name="width" value="0.05" units="cm"/>
      <inkml:brushProperty name="height" value="0.05" units="cm"/>
      <inkml:brushProperty name="color" value="#F6630D"/>
    </inkml:brush>
  </inkml:definitions>
  <inkml:trace contextRef="#ctx0" brushRef="#br0">17 170 24575,'0'1'0,"0"-1"0,0 0 0,-1 1 0,1-1 0,0 0 0,0 1 0,0-1 0,-1 0 0,1 1 0,0-1 0,0 0 0,-1 0 0,1 1 0,0-1 0,0 0 0,-1 0 0,1 0 0,0 1 0,-1-1 0,1 0 0,0 0 0,-1 0 0,1 0 0,0 0 0,-1 0 0,1 0 0,0 0 0,-1 0 0,1 0 0,0 0 0,-1 0 0,1 0 0,0 0 0,-1 0 0,1 0 0,0 0 0,-1 0 0,1 0 0,0 0 0,-1 0 0,1-1 0,0 1 0,-1 0 0,1 0 0,0 0 0,-1-1 0,1 1 0,0 0 0,0 0 0,0-1 0,-1 1 0,1 0 0,0-1 0,0 1 0,0 0 0,-1-1 0,0 16 0,1 1 0,0 0 0,2 0 0,-1-1 0,2 1 0,4 15 0,-4-17 0,12 63 0,36 192 0,-42-198 0,2 129 0,-31-362 0,10 16 0,13-261 0,-2 392 0,2-13 0,7-39 0,-9 59 0,1 1 0,0 1 0,0-1 0,1 0 0,0 0 0,0 1 0,1 0 0,0-1 0,0 1 0,8-9 0,-10 13 0,-1 0 0,1 1 0,0-1 0,-1 1 0,1-1 0,0 1 0,0 0 0,0 0 0,0 0 0,0 0 0,0 0 0,0 0 0,0 1 0,1-1 0,-1 0 0,0 1 0,0 0 0,1 0 0,-1 0 0,0 0 0,0 0 0,1 0 0,-1 0 0,0 1 0,0-1 0,0 1 0,1-1 0,-1 1 0,0 0 0,0 0 0,0 0 0,0 0 0,0 0 0,0 1 0,-1-1 0,3 3 0,1 1 0,0 0 0,0 0 0,-1 0 0,0 1 0,0 0 0,0 0 0,-1 0 0,0 1 0,0-1 0,4 12 0,-5-5 0,0 0 0,0 0 0,-1 0 0,-1 0 0,0 0 0,0 0 0,-2 0 0,1-1 0,-2 1 0,0 0 0,0-1 0,-7 16 0,5-15 0,0-1 0,-1 0 0,0 0 0,-1-1 0,0 0 0,-1 0 0,-1 0 0,1-1 0,-1 0 0,-1-1 0,-20 16 0,26-23-136,0 1-1,0-1 1,0 0-1,0 0 1,0 0-1,0-1 1,-1 0-1,1 0 0,-9 2 1,-5-4-6690</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0.274"/>
    </inkml:context>
    <inkml:brush xml:id="br0">
      <inkml:brushProperty name="width" value="0.05" units="cm"/>
      <inkml:brushProperty name="height" value="0.05" units="cm"/>
      <inkml:brushProperty name="color" value="#F6630D"/>
    </inkml:brush>
  </inkml:definitions>
  <inkml:trace contextRef="#ctx0" brushRef="#br0">1 25 24575,'3'-1'0,"0"1"0,0-1 0,1 0 0,-1 0 0,0 0 0,0-1 0,0 1 0,4-4 0,-4 4 0,-1-1 0,1 0 0,0 1 0,0 0 0,0 0 0,0 0 0,6-1 0,-8 2 0,-1 0 0,1 0 0,0 0 0,0 1 0,0-1 0,0 0 0,0 0 0,-1 1 0,1-1 0,0 1 0,0-1 0,-1 1 0,1-1 0,0 1 0,-1-1 0,1 1 0,0 0 0,-1-1 0,1 1 0,-1 0 0,1 0 0,-1-1 0,1 1 0,-1 0 0,0 0 0,1 0 0,-1-1 0,0 1 0,0 0 0,0 0 0,1 0 0,-1 2 0,4 24 0,-1 1 0,-1-1 0,-2 1 0,-2 30 0,0 1 0,-1 304-1365,3-326-5461</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0.991"/>
    </inkml:context>
    <inkml:brush xml:id="br0">
      <inkml:brushProperty name="width" value="0.05" units="cm"/>
      <inkml:brushProperty name="height" value="0.05" units="cm"/>
      <inkml:brushProperty name="color" value="#F6630D"/>
    </inkml:brush>
  </inkml:definitions>
  <inkml:trace contextRef="#ctx0" brushRef="#br0">1 306 24575,'3'-4'0,"0"-1"0,0 0 0,0 0 0,-1 0 0,0-1 0,0 1 0,0-1 0,-1 1 0,0-1 0,0 1 0,0-1 0,0-9 0,0-1 0,-2 48 0,1 0 0,1-1 0,2 1 0,1 0 0,1-1 0,17 51 0,-20-76 0,0-1 0,1 1 0,0-1 0,0 0 0,1 0 0,0 0 0,0 0 0,0-1 0,0 1 0,7 4 0,-10-8 0,0 0 0,0 0 0,1 0 0,-1-1 0,0 1 0,1 0 0,-1-1 0,1 1 0,-1-1 0,0 1 0,1-1 0,-1 0 0,1 0 0,-1 0 0,1 0 0,-1 0 0,1 0 0,2 0 0,-2-1 0,-1 0 0,1 0 0,-1 0 0,1 0 0,-1 0 0,0 0 0,1 0 0,-1 0 0,0-1 0,0 1 0,0 0 0,0-1 0,0 1 0,0-1 0,0 0 0,0 1 0,-1-1 0,1 0 0,-1 1 0,1-3 0,4-11 0,-2 0 0,0-1 0,-1 1 0,0-1 0,-2 0 0,0-18 0,-3-3 0,-11-54 0,9 69 0,0 0 0,-11-26 0,13 42 0,1-1 0,-1 1 0,0 1 0,0-1 0,-1 0 0,0 1 0,0 0 0,0-1 0,0 2 0,-1-1 0,0 0 0,-6-4 0,10 8 0,0 0 0,0 1 0,0-1 0,0 0 0,0 1 0,-1-1 0,1 0 0,0 1 0,0-1 0,0 1 0,-1 0 0,1-1 0,0 1 0,-1 0 0,1 0 0,0 0 0,-1 0 0,1 0 0,0 0 0,0 0 0,-1 0 0,1 1 0,0-1 0,-1 0 0,1 1 0,0-1 0,0 1 0,0 0 0,0-1 0,-1 1 0,1 0 0,0-1 0,0 1 0,0 0 0,0 0 0,1 0 0,-1 0 0,0 0 0,0 0 0,0 0 0,1 0 0,-1 1 0,1-1 0,-1 0 0,1 0 0,-1 2 0,0 0 0,0 0 0,1 0 0,0 0 0,-1 0 0,1 0 0,0 0 0,0 0 0,0 0 0,1 0 0,-1 0 0,1 0 0,0 0 0,0 0 0,0 0 0,0 0 0,0-1 0,1 1 0,-1 0 0,4 4 0,0-2 0,0-1 0,1 1 0,0-1 0,0 0 0,0 0 0,0-1 0,1 0 0,-1 0 0,1 0 0,0-1 0,0 0 0,0 0 0,0-1 0,9 1 0,6 0 0,-1-1 0,1-1 0,33-4 0,-20 0 0,-1-2 0,46-15 0,-67 17 0,1 0 0,-1-2 0,-1 1 0,1-2 0,-1 0 0,0 0 0,-1-1 0,18-15 0,-22 14 0,-8 8 0,-12 11 0,11-9 0,1 0 0,-1 1 0,1 0 0,0-1 0,-1 1 0,1 0 0,0-1 0,0 1 0,0 0 0,0 0 0,1 0 0,-1 0 0,0 0 0,1 0 0,-1 0 0,1 1 0,0-1 0,0 0 0,0 0 0,0 0 0,0 0 0,0 0 0,0 0 0,1 0 0,-1 1 0,1-1 0,-1 0 0,1 0 0,0 0 0,0-1 0,0 1 0,0 0 0,0 0 0,1 0 0,-1-1 0,0 1 0,1-1 0,-1 1 0,4 2 0,-1-1 0,1-1 0,-1 0 0,0 1 0,1-1 0,-1-1 0,1 1 0,0-1 0,-1 0 0,1 0 0,0 0 0,0 0 0,0-1 0,0 0 0,0 0 0,0 0 0,0-1 0,4-1 0,6-2 0,-1 0 0,-1-1 0,1-1 0,-1 0 0,0-1 0,0 0 0,21-17 0,-28 20 0,-1-1 0,1 0 0,-1 0 0,0-1 0,0 1 0,0-1 0,-1 0 0,0-1 0,0 1 0,0-1 0,-1 1 0,0-1 0,-1 0 0,1 0 0,-1-1 0,2-13 0,-4 19 0,0 1 0,0-1 0,0 0 0,0 0 0,0 1 0,-1-1 0,1 0 0,0 1 0,-1-1 0,0 0 0,1 1 0,-1-1 0,0 1 0,0-1 0,1 1 0,-1-1 0,-1 1 0,0-2 0,2 3 0,-1-1 0,1 1 0,-1 0 0,1 0 0,-1-1 0,1 1 0,0 0 0,-1 0 0,1 0 0,-1-1 0,1 1 0,-1 0 0,1 0 0,-1 0 0,1 0 0,-1 0 0,0 0 0,1 0 0,-1 0 0,1 0 0,-1 0 0,1 1 0,-1-1 0,0 1 0,-1-1 0,1 1 0,0 0 0,0 0 0,0 0 0,0 0 0,0 0 0,0 0 0,0 0 0,0 0 0,1 0 0,-2 2 0,-4 9 0,0 0 0,2 0 0,-1 0 0,2 1 0,-1 0 0,-1 19 0,-4 84 0,11 10 0,33 229 0,2 23 0,-36-343 0,-6 61 0,3-86 0,1 0 0,-1 0 0,0-1 0,-1 1 0,0-1 0,-1 1 0,0-1 0,-1 0 0,1 0 0,-11 14 0,12-21 0,1 1 0,0-1 0,-1 1 0,1-1 0,-1 0 0,0 0 0,0 0 0,0 0 0,0 0 0,0-1 0,0 1 0,0-1 0,-1 0 0,1 0 0,0 0 0,-1 0 0,1-1 0,-6 1 0,3-1 0,1-1 0,-1 0 0,1 0 0,0 0 0,-1-1 0,1 1 0,0-1 0,0-1 0,0 1 0,-9-6 0,3 0 0,0-1 0,0 0 0,0-1 0,1 0 0,1 0 0,0-1 0,0-1 0,-10-17 0,12 15 0,0 0 0,1 0 0,0-1 0,1 0 0,1 0 0,1-1 0,0 1 0,1-1 0,0 1 0,1-1 0,1 0 0,1 0 0,0 1 0,1-1 0,0 1 0,2-1 0,0 1 0,0 0 0,2 0 0,-1 0 0,2 1 0,0 0 0,1 0 0,0 1 0,1 0 0,1 0 0,0 1 0,0 1 0,1-1 0,1 2 0,0-1 0,0 2 0,20-12 0,-9 8-170,1 2-1,1 0 0,0 2 1,0 0-1,1 2 0,0 1 1,49-5-1,-29 8-6655</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2.289"/>
    </inkml:context>
    <inkml:brush xml:id="br0">
      <inkml:brushProperty name="width" value="0.05" units="cm"/>
      <inkml:brushProperty name="height" value="0.05" units="cm"/>
      <inkml:brushProperty name="color" value="#F6630D"/>
    </inkml:brush>
  </inkml:definitions>
  <inkml:trace contextRef="#ctx0" brushRef="#br0">302 111 24575,'11'-10'0,"1"1"0,-1 0 0,2 1 0,-1 0 0,19-8 0,32-22 0,-63 38 0,0 0 0,1 0 0,-1 0 0,0 0 0,0 0 0,0 0 0,1 0 0,-1 0 0,0 0 0,0 0 0,1-1 0,-1 1 0,0 0 0,0 0 0,0 0 0,1 0 0,-1 0 0,0-1 0,0 1 0,0 0 0,0 0 0,0 0 0,1-1 0,-1 1 0,0 0 0,0 0 0,0-1 0,0 1 0,0 0 0,0 0 0,0-1 0,0 1 0,0 0 0,0 0 0,0-1 0,0 1 0,0 0 0,0 0 0,0-1 0,0 1 0,0 0 0,0 0 0,0-1 0,0 1 0,0 0 0,0 0 0,-1 0 0,1-1 0,0 1 0,0 0 0,0 0 0,0 0 0,-1-1 0,1 1 0,0 0 0,0 0 0,0 0 0,-1 0 0,1 0 0,0-1 0,0 1 0,0 0 0,-1 0 0,1 0 0,0 0 0,0 0 0,-1 0 0,1 0 0,-19-2 0,-16 6 0,1 2 0,0 0 0,0 3 0,-36 13 0,55-17 0,0 1 0,0 1 0,1 0 0,0 1 0,0 0 0,1 1 0,0 1 0,0 0 0,1 1 0,1 0 0,-20 24 0,25-27 0,1 1 0,-1-1 0,1 1 0,1 1 0,0-1 0,0 0 0,1 1 0,0 0 0,0 0 0,1 0 0,1 0 0,0 0 0,0 0 0,1 1 0,0-1 0,1 0 0,0 0 0,1 0 0,4 18 0,1-9 0,1 1 0,0-2 0,2 1 0,0-2 0,1 1 0,0-1 0,18 19 0,107 104 0,-91-97 0,2 2 0,-2 2 0,-2 2 0,-2 2 0,41 67 0,-69-97 0,-2 1 0,0 0 0,-2 1 0,0 0 0,-1 0 0,-2 1 0,0 0 0,-2 0 0,0 0 0,-2 0 0,-1 1 0,0-1 0,-2 1 0,-6 36 0,-2-22 0,-1 0 0,-2 0 0,-2-1 0,-1-1 0,-2 0 0,-23 37 0,12-30 0,-2 0 0,-1-2 0,-3-1 0,-46 44 0,65-70 0,-1-1 0,0-1 0,-1 0 0,0-1 0,-38 19 0,54-30 0,-1 0 0,0 0 0,0 0 0,0-1 0,0 1 0,0 0 0,0-1 0,0 0 0,0 1 0,0-1 0,0 0 0,0 0 0,-1 0 0,1 0 0,0 0 0,0-1 0,0 1 0,0-1 0,0 1 0,0-1 0,0 0 0,0 1 0,0-1 0,1 0 0,-1 0 0,0-1 0,0 1 0,1 0 0,-1 0 0,1-1 0,-1 1 0,1-1 0,0 0 0,-1 1 0,1-1 0,0 0 0,0 0 0,0 0 0,0 1 0,1-1 0,-1 0 0,0-4 0,-1 0 0,1-1 0,-1 0 0,2 0 0,-1 0 0,1 0 0,0 0 0,0 1 0,1-1 0,0 0 0,1 0 0,3-11 0,1 2 0,0 1 0,1 0 0,1 1 0,1 0 0,0 0 0,1 1 0,0 0 0,1 0 0,20-17 0,-24 24 0,-1 1 0,1 0 0,1 0 0,-1 1 0,1 0 0,-1 0 0,1 1 0,0 0 0,0 0 0,1 1 0,-1 0 0,0 1 0,1-1 0,-1 2 0,1-1 0,0 1 0,-1 0 0,1 1 0,-1 0 0,10 3 0,-3 1 0,0 0 0,0 1 0,-1 1 0,0 0 0,0 1 0,0 1 0,-1 0 0,-1 1 0,1 0 0,-2 1 0,1 0 0,-1 1 0,-1 0 0,-1 1 0,15 24 0,-3-2 0,-3 2 0,-1 0 0,-1 1 0,-3 0 0,10 42 0,8 56 0,13 158 0,-10 142 0,-29-297 0,-4-61 0,3 1 0,4-2 0,20 88 0,-27-160 0,0 1 0,1-1 0,0 0 0,0 0 0,0 0 0,1 0 0,0 0 0,0 0 0,0-1 0,0 0 0,1 1 0,0-1 0,0 0 0,0-1 0,0 1 0,7 3 0,-8-5 0,1 0 0,0-1 0,0 1 0,0-1 0,0 0 0,0 0 0,1-1 0,-1 1 0,0-1 0,0 0 0,0 0 0,0 0 0,1-1 0,-1 0 0,0 1 0,0-1 0,0-1 0,0 1 0,0 0 0,0-1 0,-1 0 0,5-2 0,33-20 0,0-2 0,68-56 0,-106 80-62,0 0 0,0-1 0,-1 1 0,1-1 0,0 0 0,-1 0 0,0 0 0,0 0 0,0 0 0,0 0 0,0 0 0,0-1-1,-1 1 1,0-1 0,0 1 0,0-1 0,0 1 0,0-1 0,-1 0 0,1 1 0,-1-5 0,-5-9-6764</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3.799"/>
    </inkml:context>
    <inkml:brush xml:id="br0">
      <inkml:brushProperty name="width" value="0.05" units="cm"/>
      <inkml:brushProperty name="height" value="0.05" units="cm"/>
      <inkml:brushProperty name="color" value="#F6630D"/>
    </inkml:brush>
  </inkml:definitions>
  <inkml:trace contextRef="#ctx0" brushRef="#br0">244 282 24575,'10'-12'0,"-1"-1"0,-1 0 0,1 0 0,-2-1 0,0-1 0,8-25 0,-10 27 0,-2 7 0,3-8 0,-1-1 0,0 1 0,-1-1 0,3-20 0,-7 33 0,0-1 0,1 1 0,-1 0 0,0 0 0,-1-1 0,1 1 0,0 0 0,-1 0 0,1 0 0,-1-1 0,0 1 0,1 0 0,-1 0 0,0 0 0,0 0 0,-2-2 0,1 3 0,1 0 0,-1 0 0,1 0 0,-1 0 0,0 0 0,0 0 0,1 0 0,-1 1 0,0-1 0,0 0 0,0 1 0,0 0 0,0-1 0,0 1 0,0 0 0,0 0 0,0 0 0,1 0 0,-1 1 0,0-1 0,0 0 0,-2 2 0,-7 1 0,0 0 0,0 1 0,0 1 0,1-1 0,0 2 0,0 0 0,0 0 0,1 0 0,-1 2 0,2-1 0,-9 9 0,-1 2 0,2 1 0,0 1 0,-27 42 0,31-41 0,0 1 0,2 0 0,0 1 0,-6 24 0,14-40 0,0 0 0,0-1 0,1 1 0,0 0 0,0 0 0,1 0 0,-1 0 0,2 0 0,-1 0 0,1 0 0,0-1 0,0 1 0,1 0 0,0 0 0,0-1 0,0 1 0,1-1 0,7 12 0,-7-14 0,1-1 0,-1 0 0,1 0 0,0 0 0,0 0 0,0 0 0,0-1 0,0 0 0,0 0 0,1 0 0,-1 0 0,1-1 0,0 1 0,-1-1 0,1 0 0,0-1 0,0 1 0,8-1 0,7-1 0,0 0 0,39-8 0,-37 4 0,-1-1 0,0-1 0,0-1 0,-1-1 0,0 0 0,0-2 0,30-21 0,-27 15 0,-1-1 0,0-1 0,-2 0 0,0-2 0,25-34 0,-38 45 0,-1 0 0,0 0 0,5-11 0,-10 19 0,0 1 0,0-1 0,-1 0 0,1 0 0,0 0 0,-1 0 0,1 1 0,-1-1 0,0 0 0,1 0 0,-1 0 0,0 0 0,0 0 0,0 0 0,-1 0 0,1 0 0,0 0 0,-1 0 0,1 0 0,-1 0 0,0 0 0,1 0 0,-1 1 0,0-1 0,-2-2 0,2 3 0,0 0 0,0 1 0,0-1 0,0 0 0,0 1 0,-1-1 0,1 1 0,0 0 0,0-1 0,0 1 0,-1 0 0,1 0 0,0 0 0,0 0 0,0 0 0,-1 0 0,1 0 0,0 0 0,0 0 0,-1 0 0,1 1 0,0-1 0,0 1 0,0-1 0,0 1 0,-1-1 0,1 1 0,0-1 0,0 1 0,0 0 0,0 0 0,0 0 0,1-1 0,-1 1 0,0 0 0,-1 2 0,-30 40 0,31-42 0,-14 25 0,1 1 0,2 0 0,0 1 0,2 1 0,1 0 0,1 0 0,2 0 0,-5 47 0,8-32 0,2 0 0,2 1 0,2-1 0,1 1 0,12 48 0,-7-60 0,-6-24 0,0 1 0,-1 0 0,1 0 0,-2 0 0,0 0 0,0 1 0,-1-1 0,-2 20 0,2-29 0,0 0 0,0 1 0,-1-1 0,1 0 0,-1 1 0,1-1 0,-1 0 0,1 0 0,-1 0 0,0 1 0,1-1 0,-1 0 0,0 0 0,0 0 0,0 0 0,0 0 0,0 0 0,0-1 0,0 1 0,0 0 0,-1-1 0,1 1 0,0 0 0,0-1 0,-1 1 0,1-1 0,0 0 0,-1 1 0,1-1 0,0 0 0,-1 0 0,1 0 0,0 0 0,-1 0 0,1 0 0,0 0 0,-1 0 0,1-1 0,0 1 0,-1 0 0,1-1 0,0 1 0,0-1 0,0 0 0,-1 1 0,1-1 0,0 0 0,-1-1 0,-6-3 0,-1 0 0,2-1 0,-1 0 0,1-1 0,-9-9 0,8 7 0,0-1 0,1 0 0,0-1 0,0 1 0,1-1 0,1 0 0,0-1 0,0 0 0,1 1 0,1-1 0,-4-19 0,6 23 0,0 0 0,1 0 0,0 0 0,0 0 0,1 0 0,0 0 0,0 0 0,1 0 0,0 0 0,0 0 0,1 0 0,0 1 0,0 0 0,1-1 0,0 1 0,0 0 0,1 1 0,9-12 0,-3 7 16,1 0-1,1 1 1,-1 0-1,1 1 1,1 1-1,26-13 1,92-28-1161,-120 45 816,29-9-6497</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4.161"/>
    </inkml:context>
    <inkml:brush xml:id="br0">
      <inkml:brushProperty name="width" value="0.05" units="cm"/>
      <inkml:brushProperty name="height" value="0.05" units="cm"/>
      <inkml:brushProperty name="color" value="#F6630D"/>
    </inkml:brush>
  </inkml:definitions>
  <inkml:trace contextRef="#ctx0" brushRef="#br0">0 47 24575,'0'-4'0,"0"-7"0,0-6 0,5 5 0,1 9 0,0 10 0,3 12 0,1 8 0,-2 9 0,-3 8 0,-1 0 0,-2 2 0,-5-1 0,-3-5 0,-5-3 0,0-10-8191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9:13.756"/>
    </inkml:context>
    <inkml:brush xml:id="br0">
      <inkml:brushProperty name="width" value="0.1" units="cm"/>
      <inkml:brushProperty name="height" value="0.1" units="cm"/>
      <inkml:brushProperty name="color" value="#E71224"/>
    </inkml:brush>
  </inkml:definitions>
  <inkml:trace contextRef="#ctx0" brushRef="#br0">86 67 5881 0 0,'0'-1'27'0'0,"-1"1"1"0"0,1-1-1 0 0,-1 0 1 0 0,0 1-1 0 0,1-1 1 0 0,-1 1 0 0 0,0 0-1 0 0,1-1 1 0 0,-1 1-1 0 0,0 0 1 0 0,1-1 0 0 0,-1 1-1 0 0,0 0 1 0 0,0 0-1 0 0,1-1 1 0 0,-1 1-1 0 0,0 0 1 0 0,0 0 0 0 0,1 0-1 0 0,-1 0 1 0 0,0 0-1 0 0,0 0 1 0 0,0 0 0 0 0,1 0-1 0 0,-1 1 1 0 0,0-1-1 0 0,0 0 1 0 0,1 0-1 0 0,-1 1 1 0 0,0-1 0 0 0,1 0-1 0 0,-1 1 1 0 0,0-1-1 0 0,0 1 1 0 0,-1 2 62 0 0,1 0 0 0 0,0-1 1 0 0,0 1-1 0 0,0 0 0 0 0,0 0 0 0 0,1 0 1 0 0,-1 0-1 0 0,1 3 0 0 0,-1 2-65 0 0,-2 18 647 0 0,1 1-1 0 0,4 42 0 0 0,-2 27 374 0 0,-3-48-796 0 0,3-25-91 0 0,-6 35-1 0 0,4-31-139 0 0,2-23-17 0 0,0 1 0 0 0,-1 0 0 0 0,1-1 0 0 0,-1 1 0 0 0,0-1 1 0 0,-2 8-1 0 0,3-12 1 0 0,0 0 0 0 0,0 0 1 0 0,0 1-1 0 0,0-1 1 0 0,0 0-1 0 0,0 0 0 0 0,0 0 1 0 0,0 0-1 0 0,-1 0 0 0 0,1 0 1 0 0,0 0-1 0 0,0 1 1 0 0,0-1-1 0 0,0 0 0 0 0,0 0 1 0 0,0 0-1 0 0,0 0 0 0 0,0 0 1 0 0,0 0-1 0 0,0 0 1 0 0,0 0-1 0 0,-1 0 0 0 0,1 0 1 0 0,0 0-1 0 0,0 1 0 0 0,0-1 1 0 0,0 0-1 0 0,0 0 1 0 0,0 0-1 0 0,0 0 0 0 0,-1 0 1 0 0,1 0-1 0 0,0 0 0 0 0,0 0 1 0 0,0 0-1 0 0,0 0 1 0 0,0 0-1 0 0,0 0 0 0 0,0 0 1 0 0,-1 0-1 0 0,1 0 0 0 0,0 0 1 0 0,0 0-1 0 0,0 0 1 0 0,0-1-1 0 0,0 1 0 0 0,0 0 1 0 0,0 0-1 0 0,-1 0 0 0 0,1 0 1 0 0,0 0-1 0 0,0 0 1 0 0,0 0-1 0 0,0 0 0 0 0,0 0 1 0 0,0 0-1 0 0,0 0 1 0 0,0-1-1 0 0,0 1 0 0 0,0 0 1 0 0,0 0-1 0 0,0 0 0 0 0,0 0 1 0 0,-1 0-1 0 0,1 0 1 0 0,-5-15 45 0 0,-5-27-70 0 0,9 34 33 0 0,-3-20-14 0 0,1 0 0 0 0,1 0 1 0 0,1-1-1 0 0,2 1 0 0 0,8-57 1 0 0,-5 64 2 0 0,1-1 0 0 0,14-40 0 0 0,-14 51-3 0 0,0-1 1 0 0,1 1-1 0 0,0 1 0 0 0,0-1 0 0 0,1 1 0 0 0,15-17 0 0 0,-20 25-2 0 0,1-1-1 0 0,0 1 1 0 0,0 0-1 0 0,0-1 1 0 0,0 1 0 0 0,0 1-1 0 0,0-1 1 0 0,0 0-1 0 0,1 1 1 0 0,-1-1-1 0 0,1 1 1 0 0,-1 0-1 0 0,1 0 1 0 0,-1 1-1 0 0,1-1 1 0 0,4 1-1 0 0,-2 0 2 0 0,0 0 0 0 0,1 1-1 0 0,-1 0 1 0 0,0 0 0 0 0,0 0-1 0 0,0 1 1 0 0,0 0 0 0 0,-1 0 0 0 0,7 4-1 0 0,-2-1-1 0 0,-1 0 0 0 0,0 1-1 0 0,0 0 1 0 0,-1 0 0 0 0,0 1-1 0 0,0 0 1 0 0,-1 1 0 0 0,1 0-1 0 0,-2 0 1 0 0,1 0 0 0 0,5 11-1 0 0,-11-17 5 0 0,0 0 1 0 0,0-1-1 0 0,0 1 0 0 0,-1 0 0 0 0,1 0 0 0 0,0-1 0 0 0,-1 1 0 0 0,0 0 1 0 0,1 0-1 0 0,-1 0 0 0 0,0 0 0 0 0,0-1 0 0 0,0 1 0 0 0,0 0 0 0 0,0 0 0 0 0,-1 0 1 0 0,1 0-1 0 0,-1-1 0 0 0,1 1 0 0 0,-1 0 0 0 0,0 1 0 0 0,-1 0 3 0 0,0 0-1 0 0,0 0 1 0 0,0-1 0 0 0,0 1-1 0 0,0-1 1 0 0,-1 1 0 0 0,1-1-1 0 0,-1 0 1 0 0,0 0-1 0 0,-5 3 1 0 0,-7 2 20 0 0,0 0-1 0 0,0-2 1 0 0,-29 8-1 0 0,39-11-13 0 0,-17 3 16 0 0,15-4-27 0 0,-1 1 0 0 0,1 0 0 0 0,0 0 1 0 0,-1 0-1 0 0,1 1 0 0 0,-7 5 0 0 0,12-7 4 0 0,0 0 0 0 0,1 0-1 0 0,-1 1 1 0 0,0-1 0 0 0,1 1-1 0 0,0 0 1 0 0,-1-1 0 0 0,1 1 0 0 0,0 0-1 0 0,0 0 1 0 0,0 0 0 0 0,0-1 0 0 0,0 1-1 0 0,1 0 1 0 0,-1 0 0 0 0,0 1-1 0 0,1-1 1 0 0,0 0 0 0 0,-1 0 0 0 0,1 0-1 0 0,0 0 1 0 0,0 0 0 0 0,0 0 0 0 0,0 0-1 0 0,1 0 1 0 0,0 4 0 0 0,1 7 11 0 0,0 0 1 0 0,1-1-1 0 0,1 1 0 0 0,0-1 1 0 0,1 0-1 0 0,0 0 1 0 0,1-1-1 0 0,0 1 1 0 0,1-1-1 0 0,0-1 0 0 0,0 1 1 0 0,2-1-1 0 0,-1 0 1 0 0,1-1-1 0 0,0 0 1 0 0,1-1-1 0 0,0 0 1 0 0,0 0-1 0 0,23 12 0 0 0,-31-19-18 0 0,6 4-357 0 0,1-1-1 0 0,0 0 0 0 0,0 0 1 0 0,0-1-1 0 0,0 0 0 0 0,1 0 1 0 0,12 1-1 0 0,-4-1-736 0 0</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4.520"/>
    </inkml:context>
    <inkml:brush xml:id="br0">
      <inkml:brushProperty name="width" value="0.05" units="cm"/>
      <inkml:brushProperty name="height" value="0.05" units="cm"/>
      <inkml:brushProperty name="color" value="#F6630D"/>
    </inkml:brush>
  </inkml:definitions>
  <inkml:trace contextRef="#ctx0" brushRef="#br0">7 39 24575,'0'-5'0,"-5"-6"0,3 0 0,3 0-8191</inkml:trace>
  <inkml:trace contextRef="#ctx0" brushRef="#br0" timeOffset="1">279 39 24575,'0'0'0,"1"1"0,-1-1 0,0 1 0,1-1 0,-1 1 0,0-1 0,0 0 0,1 1 0,-1 0 0,0-1 0,0 1 0,0-1 0,0 1 0,0-1 0,0 1 0,0-1 0,0 1 0,0-1 0,0 1 0,0-1 0,0 1 0,0 0 0,0-1 0,0 1 0,0-1 0,-1 1 0,1-1 0,0 1 0,0-1 0,-1 1 0,-10 29 0,7-21 0,-5 21 0,2 0 0,0 0 0,2 0 0,2 1 0,0 0 0,2-1 0,4 39 0,3-15 0,2 1 0,2-1 0,21 63 0,12 5 0,-37-107 0,2 0 0,-1 0 0,2-1 0,0 0 0,19 23 0,-26-35-47,-1 0 0,1 0 0,0-1 0,0 1 0,0 0 0,0-1 0,0 1 0,0-1 0,0 0-1,0 0 1,1 0 0,-1 0 0,0 0 0,1 0 0,-1-1 0,0 1 0,1-1 0,-1 1 0,1-1 0,-1 0 0,1 0 0,-1 0-1,1 0 1,-1-1 0,1 1 0,-1-1 0,1 1 0,2-3 0,12-7-6779</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4.889"/>
    </inkml:context>
    <inkml:brush xml:id="br0">
      <inkml:brushProperty name="width" value="0.05" units="cm"/>
      <inkml:brushProperty name="height" value="0.05" units="cm"/>
      <inkml:brushProperty name="color" value="#F6630D"/>
    </inkml:brush>
  </inkml:definitions>
  <inkml:trace contextRef="#ctx0" brushRef="#br0">92 252 24575,'-5'-9'0,"-5"-12"0,-7-8 0,0-3 0,-1-1 0,2 1 0,8 0 0,10 7 0,14 7 0,10 7 0,13 5 0,10 3 0,5 3 0,-5 1-8191</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5.266"/>
    </inkml:context>
    <inkml:brush xml:id="br0">
      <inkml:brushProperty name="width" value="0.05" units="cm"/>
      <inkml:brushProperty name="height" value="0.05" units="cm"/>
      <inkml:brushProperty name="color" value="#F6630D"/>
    </inkml:brush>
  </inkml:definitions>
  <inkml:trace contextRef="#ctx0" brushRef="#br0">26 33 24575,'-20'-6'0,"15"3"0,16 4 0,68 11 0,1-3 0,1-3 0,-1-4 0,1-3 0,-1-4 0,97-18 0,-130 11-1365,-13 0-5461</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5.636"/>
    </inkml:context>
    <inkml:brush xml:id="br0">
      <inkml:brushProperty name="width" value="0.05" units="cm"/>
      <inkml:brushProperty name="height" value="0.05" units="cm"/>
      <inkml:brushProperty name="color" value="#F6630D"/>
    </inkml:brush>
  </inkml:definitions>
  <inkml:trace contextRef="#ctx0" brushRef="#br0">0 23 24575,'4'-2'0,"-1"-1"0,1 1 0,0-1 0,0 1 0,0 0 0,0 1 0,0-1 0,0 1 0,0-1 0,1 1 0,-1 1 0,0-1 0,1 0 0,-1 1 0,1 0 0,-1 0 0,1 1 0,-1-1 0,0 1 0,1 0 0,5 2 0,0-1 0,0 2 0,0-1 0,-1 2 0,1-1 0,-1 1 0,0 1 0,0-1 0,8 8 0,-8-5 0,-1 1 0,0-1 0,0 1 0,-1 1 0,0-1 0,0 1 0,-1 1 0,-1-1 0,0 1 0,0 0 0,-1 0 0,0 0 0,2 17 0,-4-18 0,-1 0 0,0 0 0,0 1 0,-1-1 0,-1 0 0,1 0 0,-2 0 0,0 0 0,0 0 0,0-1 0,-1 1 0,-1 0 0,0-1 0,0 0 0,-1 0 0,-6 9 0,-23 25-1365,-1-5-5461</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6.188"/>
    </inkml:context>
    <inkml:brush xml:id="br0">
      <inkml:brushProperty name="width" value="0.05" units="cm"/>
      <inkml:brushProperty name="height" value="0.05" units="cm"/>
      <inkml:brushProperty name="color" value="#F6630D"/>
    </inkml:brush>
  </inkml:definitions>
  <inkml:trace contextRef="#ctx0" brushRef="#br0">1 19 24575,'2'15'0,"0"-1"0,1 1 0,0-1 0,2 0 0,-1 0 0,13 24 0,-1 0 0,1 8 0,-12-27 0,2-1 0,1 0 0,0 0 0,12 19 0,-19-35 0,0 0 0,1 0 0,-1-1 0,1 1 0,0 0 0,-1-1 0,1 1 0,0-1 0,0 1 0,0-1 0,0 0 0,0 0 0,0 0 0,0 0 0,0 0 0,1-1 0,-1 1 0,0-1 0,4 1 0,-1-1 0,-1 0 0,1 0 0,0-1 0,-1 0 0,1 1 0,-1-2 0,1 1 0,-1 0 0,6-4 0,8-4 0,-1-1 0,0-1 0,24-20 0,-34 26 0,162-141 131,-52 42-1627,-76 70-5330</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6.626"/>
    </inkml:context>
    <inkml:brush xml:id="br0">
      <inkml:brushProperty name="width" value="0.05" units="cm"/>
      <inkml:brushProperty name="height" value="0.05" units="cm"/>
      <inkml:brushProperty name="color" value="#F6630D"/>
    </inkml:brush>
  </inkml:definitions>
  <inkml:trace contextRef="#ctx0" brushRef="#br0">0 121 24575,'0'-11'0,"1"0"0,0 0 0,4-17 0,-4 25 0,0 0 0,-1 0 0,1 0 0,1 0 0,-1 0 0,0 0 0,1 0 0,0 0 0,-1 0 0,1 1 0,0-1 0,0 1 0,1-1 0,-1 1 0,5-4 0,-6 6 0,1-1 0,-1 1 0,1 0 0,-1 0 0,0 0 0,1-1 0,-1 1 0,1 1 0,-1-1 0,1 0 0,-1 0 0,0 0 0,1 1 0,-1-1 0,1 1 0,-1-1 0,0 1 0,0 0 0,1-1 0,-1 1 0,0 0 0,0 0 0,0 0 0,0 0 0,0 0 0,0 0 0,2 2 0,29 38 0,-26-32 0,8 11 0,4 6 0,1-1 0,1-1 0,33 32 0,-46-49 0,0-2 0,0 1 0,1-1 0,0 0 0,0-1 0,0 1 0,0-2 0,1 1 0,-1-1 0,1-1 0,0 1 0,0-1 0,0-1 0,0 0 0,0 0 0,16-1 0,-6-2 0,-1-2 0,1 0 0,0 0 0,-1-2 0,0-1 0,0 0 0,26-15 0,113-79 0,-148 95 0,100-78-1365,-66 48-5461</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7.029"/>
    </inkml:context>
    <inkml:brush xml:id="br0">
      <inkml:brushProperty name="width" value="0.05" units="cm"/>
      <inkml:brushProperty name="height" value="0.05" units="cm"/>
      <inkml:brushProperty name="color" value="#F6630D"/>
    </inkml:brush>
  </inkml:definitions>
  <inkml:trace contextRef="#ctx0" brushRef="#br0">1 378 24575,'1'-4'0,"0"0"0,1 0 0,-1 0 0,1 0 0,0 1 0,0-1 0,1 1 0,-1-1 0,1 1 0,4-5 0,3-5 0,-3 4 0,-1 0 0,1 1 0,0-1 0,1 2 0,15-13 0,-22 18 0,1 1 0,-1 0 0,1 0 0,0 0 0,-1 0 0,1 1 0,0-1 0,-1 0 0,1 1 0,0-1 0,0 1 0,-1-1 0,1 1 0,0 0 0,0 0 0,0 0 0,0 0 0,-1 0 0,1 0 0,0 1 0,0-1 0,0 0 0,-1 1 0,1 0 0,0-1 0,0 1 0,-1 0 0,1 0 0,-1 0 0,1 0 0,-1 0 0,1 0 0,-1 0 0,1 1 0,-1-1 0,0 0 0,0 1 0,0-1 0,0 1 0,0-1 0,0 1 0,1 3 0,5 11 0,-1 0 0,0 1 0,-1 0 0,-1 0 0,-1 0 0,2 26 0,1 0 0,-3-17 0,-2-16 0,0 0 0,1 0 0,0-1 0,0 1 0,1-1 0,4 11 0,-6-18 0,0 0 0,0-1 0,0 0 0,0 1 0,0-1 0,0 0 0,0 1 0,0-1 0,1 0 0,-1 0 0,0 0 0,1 0 0,-1 0 0,1 0 0,-1-1 0,4 2 0,-3-2 0,1 1 0,0-1 0,-1 0 0,1 0 0,-1 0 0,1 0 0,-1-1 0,1 1 0,0-1 0,-1 1 0,1-1 0,-1 0 0,0 0 0,4-2 0,30-18 0,0-2 0,-2-1 0,54-48 0,-42 32 0,102-84 28,96-79-1421,-149 131-5433</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41.809"/>
    </inkml:context>
    <inkml:brush xml:id="br0">
      <inkml:brushProperty name="width" value="0.05" units="cm"/>
      <inkml:brushProperty name="height" value="0.05" units="cm"/>
      <inkml:brushProperty name="color" value="#F6630D"/>
    </inkml:brush>
  </inkml:definitions>
  <inkml:trace contextRef="#ctx0" brushRef="#br0">25 54 24575,'-1'0'0,"-1"-1"0,0 1 0,1-1 0,-1 1 0,1-1 0,-1 1 0,1-1 0,-1 0 0,1 0 0,0 0 0,-1 0 0,-1-1 0,3 1 0,-1 1 0,1 0 0,0 0 0,0 0 0,-1-1 0,1 1 0,0 0 0,0-1 0,0 1 0,-1 0 0,1 0 0,0-1 0,0 1 0,0 0 0,0-1 0,0 1 0,0 0 0,-1-1 0,1 1 0,0 0 0,0-1 0,0 1 0,0 0 0,0-1 0,0 1 0,0 0 0,0-1 0,1 1 0,-1 0 0,0-1 0,0 1 0,0 0 0,0-1 0,0 1 0,0 0 0,1 0 0,-1-1 0,0 1 0,0 0 0,0-1 0,1 1 0,-1 0 0,0 0 0,0 0 0,1-1 0,-1 1 0,0 0 0,1 0 0,-1 0 0,0 0 0,1-1 0,-1 1 0,0 0 0,1 0 0,-1 0 0,0 0 0,1 0 0,-1 0 0,0 0 0,1 0 0,-1 0 0,0 0 0,1 0 0,-1 0 0,26-3 0,-1 1 0,1 0 0,38 4 0,-7 0 0,661-18 0,-673 13 0,108-3 0,-150 6 0,0 0 0,1 0 0,-1 0 0,0 0 0,0 0 0,1 1 0,-1 0 0,0 0 0,0 0 0,0 0 0,0 0 0,0 0 0,5 4 0,-7-3 0,0-1 0,0 1 0,0-1 0,0 1 0,-1-1 0,1 1 0,-1 0 0,1-1 0,-1 1 0,1 0 0,-1-1 0,0 1 0,0 0 0,0-1 0,0 1 0,0 0 0,0 0 0,-1-1 0,1 1 0,0 0 0,-1-1 0,1 1 0,-1-1 0,0 1 0,-1 2 0,-11 34 0,2 1 0,1 0 0,2 0 0,2 1 0,2-1 0,1 1 0,6 76 0,10 17 0,33 135 0,-11-72 0,49 396-151,12 72-182,35-7 148,-104-547 185,51 194 0,-75-294 36,10 32 332,-12-40-356,-1-1-1,1 1 1,-1-1-1,1 0 1,-1 1-1,1-1 1,0 0 0,0 1-1,0-1 1,0 0-1,0 0 1,0 0-1,0 0 1,0 0-1,0 0 1,0 0-1,1 0 1,-1 0-1,0-1 1,1 1-1,-1-1 1,2 1-1,-2-1-11,-1 0 0,1 0 0,0 0 0,-1-1 0,1 1 0,0 0 0,-1-1 0,1 1 0,0-1 0,-1 1 0,1 0 0,-1-1 0,1 1 0,-1-1 0,1 0 0,-1 1 0,1-1 0,-1 1 0,0-1 0,1 0 0,-1 1 0,0-1 0,1 0 0,-1 0 0,0 1 0,0-1 0,0-1 0,5-24 0,-4 18 0,6-27 0,-3 20 0,-1-1 0,-1 1 0,0-1 0,-1-22 0,-1 33 0,-1-1 0,0 1 0,0 0 0,0 0 0,-1-1 0,0 1 0,0 0 0,0 0 0,-1 1 0,1-1 0,-1 0 0,0 1 0,-1 0 0,1-1 0,-1 1 0,0 1 0,-4-5 0,-4 0 0,1 0 0,-2 1 0,1 0 0,-1 1 0,0 1 0,0 0 0,-1 0 0,1 1 0,-1 1 0,0 1 0,-25-3 0,-17 3 0,-88 7 0,139-5 0,-121 11 0,1 6 0,0 6 0,-240 76 0,313-82-1365,10-4-5461</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42.341"/>
    </inkml:context>
    <inkml:brush xml:id="br0">
      <inkml:brushProperty name="width" value="0.05" units="cm"/>
      <inkml:brushProperty name="height" value="0.05" units="cm"/>
      <inkml:brushProperty name="color" value="#F6630D"/>
    </inkml:brush>
  </inkml:definitions>
  <inkml:trace contextRef="#ctx0" brushRef="#br0">117 84 24575,'-11'0'0,"1"-2"0,-1 0 0,-19-6 0,-7-1 0,19 5 0,23 2 0,35 1 0,-39 1 0,435 2-157,655-21-479,-841-7 636,-249 26 17,0 0 0,1 0 0,-1 0 0,0 0 1,0 0-1,1 0 0,-1-1 0,0 1 0,0 0 0,1-1 0,-1 1 0,0-1 1,0 1-1,0-1 0,0 0 0,0 0 0,2-1 0,-25-2-1558,-5 3-4624</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43.570"/>
    </inkml:context>
    <inkml:brush xml:id="br0">
      <inkml:brushProperty name="width" value="0.05" units="cm"/>
      <inkml:brushProperty name="height" value="0.05" units="cm"/>
      <inkml:brushProperty name="color" value="#F6630D"/>
    </inkml:brush>
  </inkml:definitions>
  <inkml:trace contextRef="#ctx0" brushRef="#br0">386 818 24575,'5'-1'0,"-1"0"0,1 0 0,-1 0 0,1 0 0,-1-1 0,0 1 0,1-1 0,-1 0 0,0-1 0,6-4 0,37-30 0,-43 33 0,0 1 0,0-1 0,0 0 0,-1 0 0,1-1 0,-1 1 0,0-1 0,0 1 0,-1-1 0,1 0 0,-1 0 0,0 0 0,-1 0 0,1-1 0,1-9 0,-3 10 0,-1 0 0,1 1 0,0-1 0,-1 0 0,0 1 0,0-1 0,-1 1 0,1-1 0,-1 1 0,0 0 0,0-1 0,0 1 0,-1 0 0,1 0 0,-1 1 0,0-1 0,0 1 0,-7-7 0,0 2 0,0 0 0,-1 0 0,1 1 0,-1 1 0,-1 0 0,1 0 0,-1 1 0,0 0 0,-1 1 0,1 1 0,-1 0 0,1 0 0,-1 2 0,0-1 0,-23 2 0,24 0 0,1 1 0,0 0 0,0 1 0,0 0 0,0 1 0,0 0 0,1 1 0,-1 0 0,1 1 0,0 0 0,0 0 0,1 1 0,-1 1 0,1-1 0,1 2 0,-1-1 0,1 1 0,-10 13 0,7-5 0,1 1 0,0 0 0,1 1 0,1 0 0,1 0 0,0 1 0,2-1 0,0 2 0,1-1 0,1 0 0,-1 26 0,3-33 0,2 0 0,-1 0 0,2 0 0,-1 0 0,2 0 0,-1 0 0,2 0 0,7 18 0,-7-22 0,0-1 0,0 0 0,0 0 0,1-1 0,0 1 0,1-1 0,0 0 0,-1 0 0,2-1 0,-1 0 0,1 0 0,-1 0 0,14 6 0,-11-8 0,1 1 0,-1-2 0,1 1 0,0-1 0,0-1 0,0 1 0,0-2 0,0 1 0,0-2 0,0 1 0,0-1 0,-1-1 0,1 0 0,0 0 0,0-1 0,10-4 0,2-2 0,-1 0 0,0-1 0,-1-2 0,0 0 0,35-28 0,-38 25 0,0 0 0,-2-2 0,1 0 0,-2-1 0,0 0 0,-2-1 0,0 0 0,-1-1 0,0-1 0,-2 1 0,-1-2 0,0 1 0,4-25 0,-11 43 0,-1 0 0,0 0 0,1 0 0,-1 0 0,-1 0 0,1 0 0,0 0 0,-1 0 0,1 0 0,-1 0 0,-2-4 0,3 6 0,0 1 0,0-1 0,0 1 0,-1 0 0,1-1 0,0 1 0,0-1 0,-1 1 0,1 0 0,0-1 0,-1 1 0,1 0 0,-1 0 0,1-1 0,0 1 0,-1 0 0,1 0 0,-1-1 0,1 1 0,-1 0 0,1 0 0,0 0 0,-1 0 0,1 0 0,-1 0 0,1 0 0,-1 0 0,-1 0 0,1 1 0,0-1 0,0 1 0,0-1 0,0 1 0,-1 0 0,1-1 0,0 1 0,0 0 0,0 0 0,0 0 0,1 0 0,-1 0 0,-1 2 0,-7 10 0,1 0 0,1 0 0,0 1 0,1 0 0,0 0 0,1 0 0,-5 26 0,4-14 0,2 1 0,1 0 0,1 40 0,2-61 0,0-1 0,0 0 0,1 1 0,0-1 0,0 0 0,0 1 0,1-1 0,-1 0 0,1 0 0,1 0 0,-1 0 0,1-1 0,-1 1 0,1-1 0,1 1 0,-1-1 0,1 0 0,-1 0 0,7 4 0,-5-5 0,0 0 0,0 0 0,0-1 0,1 1 0,-1-1 0,1-1 0,0 1 0,-1-1 0,1 0 0,0 0 0,0-1 0,0 1 0,-1-1 0,1-1 0,0 1 0,0-1 0,10-2 0,-5-1 0,1 0 0,-1 0 0,0-1 0,-1 0 0,1-1 0,-1 0 0,0 0 0,0-1 0,-1-1 0,0 0 0,0 0 0,-1 0 0,0-1 0,-1-1 0,1 1 0,-2-1 0,7-12 0,0-3 0,-1 0 0,-1-2 0,-1 1 0,-1-2 0,-1 1 0,4-31 0,-10 42 0,0 1 0,-1-24 0,-1 33 0,0 1 0,-1-1 0,1 0 0,-1 1 0,-1-1 0,1 1 0,-1 0 0,0-1 0,0 1 0,-4-5 0,6 9 0,0 0 0,0 1 0,-1-1 0,1 0 0,0 1 0,0-1 0,-1 1 0,1-1 0,-1 1 0,1-1 0,0 1 0,-1-1 0,1 1 0,-1-1 0,1 1 0,-1 0 0,1-1 0,-1 1 0,0 0 0,1-1 0,-1 1 0,1 0 0,-1 0 0,0-1 0,1 1 0,-1 0 0,0 0 0,1 0 0,-1 0 0,1 0 0,-1 0 0,0 0 0,1 0 0,-2 0 0,1 1 0,0 1 0,0-1 0,0 0 0,0 0 0,0 0 0,1 1 0,-1-1 0,0 0 0,0 1 0,1-1 0,-1 1 0,1-1 0,-1 3 0,-7 50 0,7-20 0,0 0 0,9 66 0,-6-87 0,1 0 0,0 0 0,1 0 0,0-1 0,0 0 0,2 0 0,-1 0 0,2 0 0,0-1 0,14 19 0,-17-25 0,0-1 0,1 1 0,0-1 0,0 0 0,0 0 0,0 0 0,1-1 0,-1 0 0,1 0 0,0 0 0,0-1 0,0 1 0,0-2 0,0 1 0,0-1 0,1 0 0,-1 0 0,1 0 0,-1-1 0,0 0 0,1 0 0,-1-1 0,1 0 0,-1 0 0,0-1 0,0 1 0,1-1 0,-1-1 0,-1 1 0,8-5 0,1 0 0,0-2 0,-1 0 0,0 0 0,-1-1 0,0 0 0,0-1 0,-1-1 0,-1 0 0,0 0 0,-1-1 0,11-18 0,-10 11 0,-1 0 0,-1-1 0,0 0 0,-2 0 0,0-1 0,-1 1 0,-2-2 0,0 1 0,-1 0 0,-2-27 0,1 113 0,-2-30 0,2-1 0,5 39 0,-1-47 0,1 1 0,10 26 0,-12-41 0,1 0 0,0 0 0,1 0 0,0-1 0,0 1 0,14 15 0,-16-22 0,0-1 0,0 0 0,-1 0 0,2 0 0,-1 0 0,0-1 0,0 0 0,1 0 0,0 0 0,-1 0 0,1-1 0,0 0 0,0 0 0,-1 0 0,1 0 0,0-1 0,0 0 0,0 0 0,0 0 0,0 0 0,0-1 0,0 0 0,0 0 0,-1-1 0,7-1 0,4-3 0,-1 0 0,0-1 0,-1 0 0,1-1 0,-2 0 0,24-21 0,-16 11 0,-2-2 0,0 0 0,-1-1 0,-1-1 0,-2 0 0,0-2 0,-1 1 0,-1-1 0,-1-1 0,-2 0 0,0-1 0,6-32 0,-7 16 0,-1-1 0,-2 1 0,-2-1 0,-2 0 0,-1 0 0,-13-84 0,7 97 0,-16-54 0,20 75 0,-1 1 0,-1 0 0,1 0 0,-2 0 0,1 1 0,-1-1 0,0 1 0,0 0 0,-1 1 0,0-1 0,-7-5 0,12 11 0,0-1 0,-1 1 0,1 0 0,-1 0 0,1 0 0,-1 0 0,0 0 0,1 1 0,-1-1 0,0 0 0,0 1 0,1 0 0,-1-1 0,0 1 0,0 0 0,0 0 0,0 0 0,1 0 0,-1 0 0,0 0 0,0 0 0,0 1 0,0-1 0,-2 1 0,2 1 0,-1 0 0,0 0 0,1 0 0,-1 0 0,1 0 0,0 1 0,0-1 0,0 0 0,0 1 0,0 0 0,0-1 0,-2 7 0,-2 6 0,1 0 0,0 0 0,1 1 0,-4 22 0,4 4 0,1 0 0,2-1 0,2 1 0,11 78 0,3-41 0,38 122 0,-38-156 0,22 47 0,-31-79 0,1 0 0,0 0 0,1-1 0,0 0 0,1 0 0,0-1 0,21 19 0,-7-16-1365,-5-9-5461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9:14.236"/>
    </inkml:context>
    <inkml:brush xml:id="br0">
      <inkml:brushProperty name="width" value="0.1" units="cm"/>
      <inkml:brushProperty name="height" value="0.1" units="cm"/>
      <inkml:brushProperty name="color" value="#E71224"/>
    </inkml:brush>
  </inkml:definitions>
  <inkml:trace contextRef="#ctx0" brushRef="#br0">113 175 8893 0 0,'-1'-15'-84'0'0,"1"12"96"0"0,0-1 1 0 0,0 1 0 0 0,0 0-1 0 0,0-1 1 0 0,0 1-1 0 0,1-1 1 0 0,0 1-1 0 0,-1-1 1 0 0,3-5-1 0 0,0 0 118 0 0,-1 1 370 0 0,-1 17-154 0 0,0 7-90 0 0,1 0 0 0 0,6 25 0 0 0,-5-25-39 0 0,0 1 0 0 0,1 27-1 0 0,-4-21-153 0 0,-1-1 0 0 0,-2 0 1 0 0,-8 35-1 0 0,8-44-43 0 0,0 0 1 0 0,-2-1 0 0 0,0 0 0 0 0,0 0 0 0 0,-1-1 0 0 0,0 1 0 0 0,-13 16 0 0 0,18-27-20 0 0,1 0 0 0 0,-1-1 0 0 0,1 1 0 0 0,-1 0 0 0 0,1-1 0 0 0,-1 1 0 0 0,1 0-1 0 0,-1-1 1 0 0,0 1 0 0 0,1-1 0 0 0,-1 1 0 0 0,0-1 0 0 0,0 1 0 0 0,1-1 0 0 0,-1 0 0 0 0,0 1 0 0 0,0-1 0 0 0,0 0 0 0 0,0 0 0 0 0,0 1 0 0 0,1-1 0 0 0,-1 0 0 0 0,0 0 0 0 0,0 0 0 0 0,0 0 0 0 0,0 0 0 0 0,0 0 0 0 0,-1-1 0 0 0,1 1 3 0 0,-1-1 1 0 0,1 0-1 0 0,-1 0 1 0 0,1 0-1 0 0,0-1 0 0 0,-1 1 1 0 0,1 0-1 0 0,0 0 1 0 0,0-1-1 0 0,0 1 1 0 0,0-1-1 0 0,0 1 0 0 0,-1-3 1 0 0,-3-7 18 0 0,0-1 1 0 0,0 0-1 0 0,-2-13 1 0 0,6 22-24 0 0,-3-14-8 0 0,1-1 0 0 0,0 0 1 0 0,1 0-1 0 0,1 0 0 0 0,1 0 0 0 0,1 0 1 0 0,0 0-1 0 0,1 0 0 0 0,1 0 0 0 0,1 1 1 0 0,0-1-1 0 0,2 1 0 0 0,0 0 0 0 0,0 0 1 0 0,2 1-1 0 0,0 0 0 0 0,1 0 0 0 0,0 1 1 0 0,2 0-1 0 0,11-14 0 0 0,-17 24 6 0 0,0 0-1 0 0,0 0 1 0 0,1 0 0 0 0,0 1-1 0 0,0 0 1 0 0,0 0 0 0 0,0 1-1 0 0,0-1 1 0 0,1 1 0 0 0,-1 1-1 0 0,1-1 1 0 0,0 1 0 0 0,0 0-1 0 0,11-1 1 0 0,-14 3 1 0 0,0 0-1 0 0,0 0 1 0 0,-1 0 0 0 0,1 0 0 0 0,0 1-1 0 0,-1-1 1 0 0,1 1 0 0 0,0 0-1 0 0,-1 0 1 0 0,1 0 0 0 0,-1 1-1 0 0,1-1 1 0 0,-1 1 0 0 0,0 0 0 0 0,0 0-1 0 0,0 0 1 0 0,0 0 0 0 0,0 1-1 0 0,0-1 1 0 0,0 1 0 0 0,-1 0-1 0 0,1-1 1 0 0,-1 1 0 0 0,0 1 0 0 0,0-1-1 0 0,0 0 1 0 0,0 0 0 0 0,2 7-1 0 0,-2-4 2 0 0,1 0 0 0 0,-2 0 0 0 0,1 0-1 0 0,-1 0 1 0 0,1 0 0 0 0,-2 0 0 0 0,1 0-1 0 0,-1 1 1 0 0,0-1 0 0 0,0 0-1 0 0,-1 0 1 0 0,1 1 0 0 0,-1-1 0 0 0,-3 9-1 0 0,-1-2 2 0 0,-1 0 0 0 0,0 0-1 0 0,-1 0 1 0 0,0-1 0 0 0,-12 14-1 0 0,13-16 87 0 0,0 1 0 0 0,0 0-1 0 0,1 0 1 0 0,1 0-1 0 0,0 0 1 0 0,0 0 0 0 0,1 1-1 0 0,1 0 1 0 0,0 0-1 0 0,0 0 1 0 0,1 0 0 0 0,1 0-1 0 0,0 0 1 0 0,0 0 0 0 0,2 0-1 0 0,3 19 1 0 0,-3-19-48 0 0,1 0 1 0 0,1-1 0 0 0,0 1-1 0 0,0-1 1 0 0,1 0-1 0 0,1 0 1 0 0,0 0 0 0 0,0 0-1 0 0,1-1 1 0 0,0 0-1 0 0,1-1 1 0 0,0 0 0 0 0,1 0-1 0 0,0-1 1 0 0,0 0-1 0 0,13 9 1 0 0,0-5-504 0 0,-1 0 0 0 0,33 11 0 0 0,-20-12-709 0 0</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45.404"/>
    </inkml:context>
    <inkml:brush xml:id="br0">
      <inkml:brushProperty name="width" value="0.05" units="cm"/>
      <inkml:brushProperty name="height" value="0.05" units="cm"/>
      <inkml:brushProperty name="color" value="#F6630D"/>
    </inkml:brush>
  </inkml:definitions>
  <inkml:trace contextRef="#ctx0" brushRef="#br0">86 889 24575,'-29'-25'0,"22"21"0,1-1 0,0-1 0,0 1 0,0-1 0,1 0 0,0 0 0,0-1 0,-4-6 0,8 12 0,1 0 0,0 1 0,0-1 0,0 0 0,0 0 0,-1 1 0,1-1 0,0 0 0,0 0 0,0 1 0,0-1 0,0 0 0,1 1 0,-1-1 0,0 0 0,0 0 0,0 1 0,1-1 0,-1 0 0,0 1 0,1-1 0,-1 0 0,0 1 0,1-1 0,0 0 0,20-12 0,26 0 0,220-16 0,-17 4 0,-234 22 0,1 0 0,-1-2 0,22-7 0,-35 11 0,1-1 0,-1 1 0,0-1 0,0 1 0,1-1 0,-1 0 0,0 0 0,0 0 0,-1 0 0,1-1 0,0 1 0,-1-1 0,0 0 0,1 0 0,-1 1 0,0-1 0,0-1 0,-1 1 0,1 0 0,-1 0 0,1-1 0,0-3 0,-2 5 0,0 1 0,0-1 0,0 1 0,-1 0 0,1-1 0,0 1 0,0 0 0,-1-1 0,1 1 0,-1 0 0,1 0 0,-1-1 0,0 1 0,0 0 0,1 0 0,-1 0 0,0 0 0,0 0 0,0 0 0,0 0 0,0 0 0,0 0 0,0 1 0,0-1 0,-1 0 0,1 1 0,0-1 0,0 1 0,-1-1 0,1 1 0,0-1 0,0 1 0,-1 0 0,1 0 0,-1 0 0,1-1 0,0 1 0,-1 1 0,-1-1 0,-3 0 0,0 0 0,0 1 0,0-1 0,0 1 0,0 0 0,0 1 0,-9 3 0,8-1 0,1 0 0,0 0 0,0 1 0,1 0 0,-1 0 0,1 0 0,0 1 0,1 0 0,-1 0 0,1 0 0,0 0 0,1 1 0,-1-1 0,1 1 0,0 0 0,1 0 0,0 0 0,0 0 0,1 1 0,-2 10 0,1 0 0,1 0 0,1-1 0,0 1 0,1 0 0,1 0 0,1-1 0,6 27 0,-5-33 0,0 0 0,0-1 0,1 1 0,0-1 0,1 0 0,0 0 0,1-1 0,0 1 0,0-2 0,1 1 0,0-1 0,0 0 0,1 0 0,17 10 0,-19-14 0,1 0 0,0 0 0,0 0 0,0-1 0,1 0 0,-1-1 0,1 0 0,-1 0 0,1-1 0,0 0 0,0-1 0,0 1 0,-1-2 0,1 1 0,0-1 0,0-1 0,-1 0 0,1 0 0,14-6 0,-13 5 0,-2-2 0,1 1 0,0-1 0,-1 0 0,0 0 0,0-1 0,-1-1 0,1 1 0,-1-1 0,-1 0 0,1-1 0,-1 1 0,-1-1 0,1 0 0,-1-1 0,-1 1 0,1-1 0,-2 0 0,1 0 0,4-19 0,-6 16 0,-1 0 0,0 0 0,0 0 0,-1 0 0,-1 0 0,0 0 0,0 0 0,-1 0 0,-1 1 0,0-1 0,-1 0 0,0 1 0,0 0 0,-2 0 0,1 0 0,-12-16 0,6 12 0,-1-1 0,0 2 0,-1 0 0,-21-18 0,27 27 0,1 0 0,-1 0 0,0 1 0,0 0 0,0 0 0,-1 0 0,0 1 0,0 0 0,1 1 0,-1 0 0,-1 0 0,-12-1 0,19 2 0,0 1 0,0 0 0,1 0 0,-1 0 0,0 0 0,0 0 0,0 1 0,0-1 0,0 0 0,1 1 0,-1-1 0,0 1 0,0 0 0,1 0 0,-1 0 0,0 0 0,1 0 0,-1 0 0,1 0 0,-1 0 0,1 0 0,-2 3 0,2-2 0,0 0 0,0 0 0,1 0 0,-1 0 0,0 1 0,1-1 0,0 0 0,-1 0 0,1 1 0,0-1 0,0 0 0,0 1 0,1-1 0,-1 0 0,1 4 0,3 6 0,0-1 0,0 0 0,1 1 0,1-2 0,9 17 0,-7-16 0,-1 0 0,2-1 0,0 1 0,0-2 0,0 1 0,1-1 0,1-1 0,14 10 0,-21-15 0,1-1 0,0 1 0,-1-1 0,1 0 0,0 0 0,0-1 0,1 1 0,-1-1 0,0 0 0,0-1 0,1 1 0,-1-1 0,0 0 0,1 0 0,-1-1 0,0 0 0,0 0 0,1 0 0,-1 0 0,0-1 0,0 0 0,0 0 0,6-4 0,2-2 0,-1-2 0,0 1 0,0-2 0,-1 0 0,17-21 0,-16 18 0,0 1 0,1 0 0,16-13 0,-23 22 0,0 0 0,-1 1 0,1 0 0,1 0 0,-1 0 0,0 1 0,0-1 0,1 2 0,0-1 0,-1 1 0,1 0 0,10 0 0,-10 0 0,0 1 0,0 1 0,0-1 0,0 1 0,0 1 0,0-1 0,0 1 0,0 0 0,0 1 0,-1 0 0,1 0 0,-1 0 0,0 1 0,0 0 0,0 0 0,7 6 0,-6-2 0,0-1 0,-1 1 0,0 1 0,0-1 0,-1 1 0,0 0 0,-1 0 0,1 0 0,-2 1 0,4 14 0,-1 0 0,-2 1 0,-1 0 0,0 0 0,-2 0 0,-1 1 0,-2-1 0,0 0 0,-9 39 0,9-55 0,0 1 0,-1-1 0,0 1 0,-9 15 0,12-25 0,0 0 0,0 1 0,0-1 0,0 1 0,0-1 0,0 0 0,-1 1 0,1-1 0,0 0 0,0 1 0,0-1 0,0 0 0,-1 1 0,1-1 0,0 0 0,0 1 0,-1-1 0,1 0 0,0 0 0,-1 0 0,1 1 0,0-1 0,-1 0 0,1 0 0,0 0 0,-1 1 0,1-1 0,0 0 0,-1 0 0,1 0 0,-1 0 0,1 0 0,0 0 0,-1 0 0,1 0 0,-1 0 0,1 0 0,-1 0 0,-3-17 0,6-27 0,4 13 0,2 1 0,1 0 0,1 1 0,22-44 0,70-105 0,-90 159 0,1 0 0,0 2 0,18-19 0,-27 31 0,0 1 0,0 0 0,1 1 0,-1-1 0,1 1 0,-1-1 0,1 1 0,0 1 0,1-1 0,-1 1 0,0 0 0,1 0 0,-1 0 0,1 1 0,-1 0 0,1 0 0,10 0 0,-13 2 0,0-1 0,0 1 0,0 0 0,-1 0 0,1 0 0,0 0 0,0 1 0,-1-1 0,1 1 0,-1-1 0,1 1 0,-1 0 0,0 0 0,0 0 0,1 1 0,-2-1 0,1 0 0,0 1 0,0-1 0,-1 1 0,1 0 0,-1-1 0,2 7 0,2 5 0,0 1 0,-1 0 0,2 21 0,-5-29 0,11 124 0,-11-95 0,1 0 0,15 68 0,-17-102 0,1 0 0,-1 0 0,1 0 0,0 0 0,0 0 0,0 0 0,0 0 0,0 0 0,0 0 0,0 0 0,0 0 0,1-1 0,-1 1 0,1-1 0,-1 1 0,5 2 0,-5-4 0,0 0 0,0 1 0,1-1 0,-1 0 0,0 0 0,1 0 0,-1 0 0,0-1 0,1 1 0,-1 0 0,0 0 0,0-1 0,1 1 0,-1-1 0,0 1 0,0-1 0,0 1 0,1-1 0,-1 0 0,0 0 0,0 1 0,0-1 0,0 0 0,0 0 0,-1 0 0,1 0 0,0 0 0,0 0 0,0-2 0,23-30 0,-2-1 0,-2 0 0,17-40 0,37-62 0,-70 130 0,1-1 0,0 1 0,0 0 0,10-9 0,-14 15 0,-1-1 0,1 0 0,0 1 0,-1-1 0,1 1 0,0-1 0,-1 1 0,1-1 0,0 1 0,0 0 0,0-1 0,0 1 0,-1 0 0,1-1 0,0 1 0,0 0 0,0 0 0,0 0 0,0 0 0,-1 0 0,1 0 0,0 0 0,0 0 0,0 0 0,0 0 0,0 1 0,0-1 0,-1 0 0,1 1 0,0-1 0,0 0 0,0 1 0,-1-1 0,1 1 0,0-1 0,-1 1 0,1-1 0,0 1 0,-1 0 0,1-1 0,-1 1 0,1 0 0,-1 0 0,1-1 0,-1 1 0,1 0 0,-1 0 0,0 0 0,0-1 0,1 1 0,-1 0 0,0 0 0,0 1 0,5 17 0,-2 0 0,0 0 0,-1 0 0,-1 1 0,-1-1 0,-3 24 0,1 25 0,3-52 0,0 1 0,1-1 0,0 0 0,2 1 0,0-1 0,0-1 0,12 26 0,-13-34 0,0-1 0,1 0 0,0 0 0,0 0 0,0 0 0,1-1 0,-1 0 0,2 0 0,-1 0 0,0 0 0,1-1 0,0 0 0,0 0 0,0 0 0,0-1 0,1 0 0,0 0 0,-1-1 0,1 0 0,7 2 0,2-2 0,-1-1 0,1 0 0,0-1 0,-1-1 0,1 0 0,-1-1 0,1-1 0,-1 0 0,0-1 0,0-1 0,0 0 0,-1-1 0,1-1 0,-2 0 0,1-1 0,-1-1 0,14-11 0,-2 0 0,0-1 0,-2-1 0,-1-1 0,-1-1 0,-1-1 0,-1 0 0,22-41 0,-31 49 0,-2-1 0,0 1 0,-1-2 0,-1 1 0,-1-1 0,4-21 0,-8 33 0,0 0 0,0 0 0,0-1 0,-1 1 0,0 0 0,-1 0 0,0-1 0,0 1 0,0 0 0,-1 0 0,0 0 0,0 0 0,-1 0 0,0 1 0,0-1 0,0 1 0,-1 0 0,0 0 0,-7-8 0,9 12 0,0 0 0,0 0 0,0-1 0,0 1 0,-1 0 0,1 1 0,-1-1 0,0 0 0,1 1 0,-1-1 0,0 1 0,0 0 0,0 0 0,0 0 0,0 1 0,0-1 0,0 0 0,0 1 0,0 0 0,0 0 0,0 0 0,0 0 0,0 1 0,0-1 0,0 1 0,0-1 0,0 1 0,0 0 0,0 0 0,0 1 0,0-1 0,1 0 0,-1 1 0,0 0 0,1 0 0,-1 0 0,-2 3 0,-3 3 0,-1 1 0,1 0 0,1 1 0,0 0 0,0 0 0,1 1 0,0 0 0,-5 14 0,-4 12 0,-18 67 0,31-94 0,0 0 0,0 1 0,1-1 0,0 0 0,0 1 0,2-1 0,-1 1 0,1-1 0,1 1 0,0-1 0,0 0 0,4 11 0,-4-17 0,-1-1 0,1 1 0,1 0 0,-1-1 0,0 1 0,1-1 0,0 0 0,-1 1 0,1-1 0,0-1 0,1 1 0,-1 0 0,1-1 0,-1 0 0,1 1 0,0-1 0,-1-1 0,1 1 0,0-1 0,0 1 0,0-1 0,0 0 0,1-1 0,-1 1 0,0-1 0,0 1 0,1-1 0,-1-1 0,0 1 0,0-1 0,0 1 0,8-3 0,-3 0 0,0 0 0,0 0 0,0 0 0,-1-1 0,0-1 0,0 1 0,0-1 0,0 0 0,-1-1 0,0 0 0,0 0 0,0-1 0,-1 0 0,7-8 0,-2-5 0,-1-1 0,-1 0 0,0-1 0,-2 1 0,0-2 0,-2 1 0,4-31 0,-10 82 0,2 1 0,1-1 0,8 42 0,-8-60 0,0-1 0,1 1 0,0-1 0,1 0 0,0 0 0,0 0 0,1 0 0,1-1 0,0 0 0,0 0 0,0 0 0,14 13 0,-15-18 0,-1-1 0,0 1 0,1-1 0,0 0 0,0 0 0,0-1 0,0 0 0,0 0 0,0 0 0,1 0 0,-1-1 0,1 0 0,-1 0 0,1 0 0,-1-1 0,8 0 0,-5-1 0,0 0 0,-1-1 0,1 0 0,0 0 0,-1-1 0,1 0 0,-1 0 0,0-1 0,0 0 0,9-6 0,1-3 0,-1-1 0,0-1 0,-1 0 0,-1-1 0,0-1 0,-1 0 0,17-29 0,-12 11 0,-1-1 0,-2 0 0,-2-1 0,-1-1 0,-2 0 0,-2 0 0,5-46 0,-8 29 0,-2-1 0,-3 1 0,-2-1 0,-14-80 0,13 117 0,3 10 0,-1 0 0,-1 0 0,0 0 0,0 1 0,0-1 0,-1 0 0,0 1 0,-1 0 0,0 0 0,0 0 0,-6-8 0,9 16 0,0-1 0,1 1 0,-1-1 0,1 1 0,-1 0 0,1-1 0,-1 1 0,0-1 0,1 1 0,-1 0 0,0 0 0,1-1 0,-1 1 0,0 0 0,0 0 0,1 0 0,-1 0 0,0 0 0,0 0 0,1 0 0,-1 0 0,0 0 0,1 0 0,-1 0 0,0 1 0,0-1 0,1 0 0,-1 0 0,0 1 0,1-1 0,-1 0 0,1 1 0,-1-1 0,0 1 0,1-1 0,-1 1 0,1-1 0,-1 1 0,1-1 0,-1 1 0,1-1 0,0 1 0,-1 0 0,0 0 0,-15 33 0,16-34 0,-14 39 0,2 2 0,2-1 0,2 1 0,-5 66 0,5 172 0,8-221 0,0 14-341,2 0 0,4-1-1,24 121 1,-21-161-6485</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46.185"/>
    </inkml:context>
    <inkml:brush xml:id="br0">
      <inkml:brushProperty name="width" value="0.05" units="cm"/>
      <inkml:brushProperty name="height" value="0.05" units="cm"/>
      <inkml:brushProperty name="color" value="#F6630D"/>
    </inkml:brush>
  </inkml:definitions>
  <inkml:trace contextRef="#ctx0" brushRef="#br0">26 929 24575,'-3'-4'0,"0"1"0,1-1 0,-1 0 0,1 0 0,0 0 0,0 0 0,0 0 0,1-1 0,0 1 0,-1-1 0,1 1 0,1-1 0,-1 1 0,1-1 0,0 1 0,0-1 0,0 1 0,0-1 0,1 1 0,0-1 0,0 1 0,0-1 0,1 1 0,-1 0 0,1-1 0,0 1 0,0 0 0,1 0 0,-1 1 0,1-1 0,5-6 0,-1 4 0,1 1 0,0-1 0,0 1 0,0 1 0,1 0 0,0 0 0,-1 0 0,1 1 0,1 1 0,-1 0 0,0 0 0,10-1 0,21 0 0,62 2 0,-61 1 0,114 4 0,-53-1 0,196-17 0,-281 11 0,0 0 0,-1-1 0,0 0 0,1-1 0,-2-1 0,1-1 0,-1 0 0,0-1 0,0-1 0,-1 0 0,0-1 0,-1 0 0,18-18 0,-30 27 0,1-1 0,0 0 0,-1 0 0,1 0 0,-1 0 0,0 0 0,1-1 0,-1 1 0,0 0 0,0-1 0,-1 1 0,1 0 0,0-1 0,0-4 0,-1 5 0,-1 1 0,1-1 0,0 0 0,0 1 0,-1-1 0,1 1 0,-1 0 0,0-1 0,1 1 0,-1-1 0,0 1 0,0 0 0,0-1 0,0 1 0,0 0 0,0 0 0,0 0 0,-2-2 0,-1 0 0,-1 1 0,0-1 0,1 1 0,-1-1 0,0 1 0,-1 1 0,1-1 0,0 1 0,0 0 0,-1 0 0,1 1 0,-9-1 0,-2 2 0,0 0 0,1 1 0,-1 1 0,1 0 0,-1 1 0,1 1 0,0 0 0,0 1 0,1 1 0,0 0 0,0 1 0,1 0 0,0 1 0,0 1 0,1 0 0,-18 19 0,23-21 0,0 0 0,0 0 0,0 1 0,2 0 0,-1 1 0,1-1 0,0 1 0,1 0 0,0 0 0,0 0 0,2 1 0,-1 0 0,1-1 0,0 1 0,1 0 0,1 0 0,0 0 0,0-1 0,1 1 0,0 0 0,1 0 0,0-1 0,1 1 0,0-1 0,4 11 0,0-7 0,1 0 0,0 0 0,1-1 0,0 0 0,1-1 0,1 0 0,0-1 0,0 0 0,1 0 0,1-1 0,0-1 0,0 0 0,0-1 0,18 8 0,9 2 0,0-2 0,1-1 0,85 17 0,-76-22 0,1-2 0,0-3 0,0-2 0,62-3 0,-83-2 0,0-2 0,0 0 0,0-2 0,-1-2 0,0 0 0,0-2 0,-1-1 0,39-22 0,-57 27 0,1 0 0,-2-1 0,1 0 0,-1-1 0,0 0 0,-1 0 0,0-1 0,0 0 0,-1 0 0,0-1 0,-1 0 0,7-13 0,-11 17 0,1-1 0,-1 1 0,0-1 0,-1 1 0,1-1 0,-1 0 0,-1 0 0,1 0 0,-1 0 0,0 1 0,-1-1 0,1 0 0,-1 0 0,-1 0 0,0 1 0,1-1 0,-2 1 0,1-1 0,-1 1 0,0 0 0,0 0 0,-5-7 0,0 3 0,0 1 0,0 0 0,0 0 0,-1 0 0,-1 1 0,1 0 0,-1 1 0,0 0 0,-1 1 0,-21-9 0,16 8 0,-1 1 0,0 1 0,0 0 0,0 1 0,0 1 0,-36-1 0,47 3 0,0 1 0,0 0 0,0 1 0,0 0 0,0-1 0,0 2 0,0-1 0,0 1 0,0 0 0,1 0 0,-1 1 0,0-1 0,1 1 0,0 1 0,0-1 0,0 1 0,0-1 0,1 1 0,-1 1 0,1-1 0,0 1 0,0 0 0,0-1 0,1 2 0,0-1 0,0 0 0,0 1 0,1-1 0,0 1 0,0 0 0,0 0 0,1 0 0,-2 8 0,2-2 0,-1 0 0,2 1 0,0-1 0,0 0 0,1 1 0,1-1 0,0 0 0,0 0 0,1 0 0,1 0 0,0 0 0,1-1 0,0 0 0,1 0 0,12 19 0,-13-24 0,0 1 0,1 0 0,0-1 0,0 0 0,1-1 0,-1 1 0,1-1 0,0-1 0,1 1 0,-1-1 0,1 0 0,0-1 0,0 0 0,0 0 0,0-1 0,1 0 0,-1 0 0,1-1 0,-1 0 0,1 0 0,0-1 0,-1 0 0,1-1 0,-1 0 0,1 0 0,-1-1 0,1 0 0,-1-1 0,0 1 0,0-2 0,0 1 0,13-9 0,-5 2 0,-1 0 0,0-2 0,0 1 0,-1-2 0,-1 0 0,0-1 0,19-26 0,-12 11 0,-2 0 0,0-1 0,16-43 0,-15 24 0,-2-2 0,18-95 0,-1-108 0,-31 222 0,1-3 0,-1 0 0,-2 0 0,-1 0 0,-7-48 0,7 80 0,-1 0 0,0-1 0,0 1 0,0 0 0,0 0 0,-1 0 0,1 0 0,-1 0 0,1 0 0,-1 0 0,0 0 0,-1 1 0,-4-5 0,6 6 0,0 0 0,0 1 0,-1-1 0,1 0 0,0 1 0,-1 0 0,1-1 0,0 1 0,-1 0 0,1 0 0,-1-1 0,1 1 0,0 0 0,-1 0 0,1 1 0,-1-1 0,1 0 0,-1 0 0,1 1 0,0-1 0,-1 1 0,1-1 0,0 1 0,0 0 0,-1-1 0,1 1 0,0 0 0,0 0 0,0 0 0,0 0 0,0 0 0,0 0 0,0 0 0,-1 1 0,-6 7 0,1 1 0,0-1 0,0 2 0,1-1 0,0 0 0,1 1 0,-4 12 0,-3 11 0,-8 40 0,0 27 0,4 1 0,5 1 0,4 0 0,5 0 0,4 0 0,5 0 0,4 0 0,45 182 0,-38-219-1365,-1-15-5461</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46.887"/>
    </inkml:context>
    <inkml:brush xml:id="br0">
      <inkml:brushProperty name="width" value="0.05" units="cm"/>
      <inkml:brushProperty name="height" value="0.05" units="cm"/>
      <inkml:brushProperty name="color" value="#F6630D"/>
    </inkml:brush>
  </inkml:definitions>
  <inkml:trace contextRef="#ctx0" brushRef="#br0">549 232 24575,'1'0'0,"1"0"0,-1-1 0,1 1 0,-1-1 0,1 0 0,-1 1 0,1-1 0,-1 0 0,0 0 0,0 0 0,1 0 0,-1 0 0,0 0 0,0 0 0,0-1 0,0 1 0,0 0 0,0-1 0,-1 1 0,2-2 0,13-30 0,-13 25 0,1 1 0,-1-1 0,0 0 0,-1 0 0,0 0 0,0 0 0,-1-1 0,0 1 0,-1 0 0,-1-11 0,1 15 0,0 0 0,0 0 0,-1 0 0,1 0 0,-1 1 0,0-1 0,0 1 0,0-1 0,-1 1 0,1 0 0,-1 0 0,0 0 0,1 0 0,-2 0 0,1 1 0,0-1 0,0 1 0,-1 0 0,1 0 0,-1 0 0,0 0 0,-6-1 0,0 0 0,0 1 0,-1 0 0,1 1 0,0 1 0,-1-1 0,1 2 0,-1-1 0,1 1 0,0 1 0,-1 0 0,-12 4 0,0 2 0,0 0 0,0 1 0,-37 21 0,38-16 0,0 1 0,0 1 0,2 0 0,0 2 0,1 0 0,0 1 0,-30 42 0,40-47 0,-1 1 0,2-1 0,0 2 0,1-1 0,0 1 0,1 0 0,1 0 0,1 0 0,0 1 0,1 0 0,1 0 0,1 0 0,0 25 0,2-32 0,0 0 0,1 0 0,0 0 0,0 0 0,1-1 0,1 1 0,-1-1 0,2 0 0,-1 0 0,1 0 0,0 0 0,8 8 0,-4-7 0,0 0 0,0-2 0,1 1 0,0-1 0,0 0 0,1-1 0,0 0 0,18 8 0,-2-5 0,-1-1 0,1-1 0,1-1 0,-1-2 0,1 0 0,0-2 0,0-1 0,30-2 0,-13-2-170,-1-2-1,1-1 0,-1-3 1,-1-2-1,1-1 0,-2-2 1,52-24-1,-20 0-6655</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47.258"/>
    </inkml:context>
    <inkml:brush xml:id="br0">
      <inkml:brushProperty name="width" value="0.05" units="cm"/>
      <inkml:brushProperty name="height" value="0.05" units="cm"/>
      <inkml:brushProperty name="color" value="#F6630D"/>
    </inkml:brush>
  </inkml:definitions>
  <inkml:trace contextRef="#ctx0" brushRef="#br0">16 72 24575,'-1'-6'0,"1"0"0,-1 0 0,0 0 0,-1 0 0,-2-10 0,-3-6 0,8 18 0,5 14 0,8 20 0,5 31 0,23 122 0,-8 68 0,-23-115-1365,-11-105-5461</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47.654"/>
    </inkml:context>
    <inkml:brush xml:id="br0">
      <inkml:brushProperty name="width" value="0.05" units="cm"/>
      <inkml:brushProperty name="height" value="0.05" units="cm"/>
      <inkml:brushProperty name="color" value="#F6630D"/>
    </inkml:brush>
  </inkml:definitions>
  <inkml:trace contextRef="#ctx0" brushRef="#br0">129 0 24575,'0'1'0,"1"-1"0,-1 0 0,1 0 0,-1 0 0,0 1 0,1-1 0,-1 0 0,0 0 0,1 1 0,-1-1 0,0 0 0,1 1 0,-1-1 0,0 0 0,0 1 0,1-1 0,-1 1 0,0-1 0,0 0 0,0 1 0,0-1 0,0 1 0,0-1 0,1 0 0,-1 1 0,0-1 0,0 1 0,0-1 0,0 1 0,0-1 0,-1 1 0,0 20 0,1-16 0,-29 228 0,9-94 0,18-121 0,-66 467 0,60-443-1365,1-10-5461</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48.045"/>
    </inkml:context>
    <inkml:brush xml:id="br0">
      <inkml:brushProperty name="width" value="0.05" units="cm"/>
      <inkml:brushProperty name="height" value="0.05" units="cm"/>
      <inkml:brushProperty name="color" value="#F6630D"/>
    </inkml:brush>
  </inkml:definitions>
  <inkml:trace contextRef="#ctx0" brushRef="#br0">523 226 24575,'0'-10'0,"0"0"0,0 1 0,-1-1 0,0 1 0,-1-1 0,-5-15 0,5 21 0,0 0 0,0 0 0,-1 0 0,1 0 0,-1 1 0,0-1 0,0 1 0,0 0 0,0 0 0,0 0 0,-1 0 0,0 0 0,1 1 0,-1 0 0,0 0 0,-8-3 0,-3-1 0,0 1 0,0 0 0,0 2 0,0 0 0,-1 0 0,0 2 0,1 0 0,-1 0 0,0 2 0,1 0 0,-1 0 0,1 2 0,-1 0 0,-28 10 0,33-9 0,0 0 0,0 1 0,0 1 0,1 0 0,-1 0 0,2 1 0,-1 1 0,1-1 0,0 1 0,0 1 0,1 0 0,1 0 0,-1 0 0,1 1 0,1 0 0,0 1 0,0-1 0,1 1 0,1 0 0,-4 12 0,3-4 0,1 0 0,1 1 0,1-1 0,1 0 0,0 1 0,2-1 0,0 1 0,1-1 0,1 0 0,1 0 0,1 0 0,0 0 0,1-1 0,13 27 0,-12-32 0,0 0 0,0-1 0,1 0 0,0 0 0,1-1 0,1 0 0,-1 0 0,2-1 0,-1-1 0,2 0 0,-1 0 0,1-1 0,0 0 0,1-1 0,0-1 0,0 0 0,0-1 0,1 0 0,0-1 0,16 3 0,-5-5-124,0-1 0,0-1 0,-1-1 0,1-1 0,0-1 0,-1-2-1,0 0 1,0-2 0,0 0 0,31-15 0,11-6-6702</inkml:trace>
  <inkml:trace contextRef="#ctx0" brushRef="#br0" timeOffset="1">1206 35 24575,'10'-21'0,"-9"21"0,-1 0 0,0-1 0,0 1 0,0 0 0,1 0 0,-1-1 0,0 1 0,0 0 0,0-1 0,0 1 0,0 0 0,0-1 0,0 1 0,1 0 0,-1-1 0,0 1 0,0-1 0,0 1 0,0 0 0,-1-1 0,1 1 0,0 0 0,0-1 0,0 1 0,0 0 0,0-1 0,0 1 0,0 0 0,-1-1 0,1 1 0,0 0 0,0 0 0,0-1 0,-1 1 0,1 0 0,0 0 0,0-1 0,-1 1 0,1 0 0,0 0 0,-1 0 0,1-1 0,0 1 0,-1 0 0,1 0 0,0 0 0,-1 0 0,1 0 0,0 0 0,-1 0 0,1 0 0,0 0 0,-1 0 0,1 0 0,0 0 0,-1 0 0,0 0 0,0 1 0,0-1 0,0 1 0,0-1 0,0 1 0,0-1 0,0 1 0,1 0 0,-1 0 0,0-1 0,0 1 0,1 0 0,-1 0 0,0 0 0,1 0 0,-1 0 0,1 0 0,-1 0 0,1 0 0,0 0 0,-1 1 0,-5 26 0,5-23 0,-2 23 0,1-1 0,1 1 0,1 0 0,1 0 0,6 28 0,33 139 0,-20-113 0,2 11-1365,-14-57-5461</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48.417"/>
    </inkml:context>
    <inkml:brush xml:id="br0">
      <inkml:brushProperty name="width" value="0.05" units="cm"/>
      <inkml:brushProperty name="height" value="0.05" units="cm"/>
      <inkml:brushProperty name="color" value="#F6630D"/>
    </inkml:brush>
  </inkml:definitions>
  <inkml:trace contextRef="#ctx0" brushRef="#br0">286 385 24575,'-3'-57'0,"-2"1"0,-25-108 0,27 150 0,1 7 0,1 0 0,0 0 0,0 0 0,1 0 0,0 0 0,1-14 0,-1 19 0,1 1 0,-1-1 0,1 1 0,-1-1 0,1 1 0,-1-1 0,1 1 0,0 0 0,0-1 0,0 1 0,0 0 0,0 0 0,0-1 0,0 1 0,0 0 0,0 0 0,0 0 0,1 0 0,-1 1 0,0-1 0,1 0 0,-1 0 0,1 1 0,-1-1 0,1 1 0,-1-1 0,1 1 0,-1 0 0,1 0 0,-1 0 0,1 0 0,-1 0 0,1 0 0,0 0 0,-1 0 0,1 0 0,-1 1 0,2 0 0,9 1 0,-1 1 0,1 1 0,-1 0 0,0 1 0,0 0 0,0 0 0,-1 1 0,18 13 0,-2 2 0,45 46 0,-44-37 0,-2 0 0,-1 2 0,-1 1 0,-2 0 0,-1 2 0,21 51 0,-30-58 0,-1 0 0,-1 0 0,-1 1 0,-2 0 0,-1 0 0,-1 1 0,-2-1 0,-1 1 0,-3 36 0,1-50 0,-2 0 0,0 0 0,-1 0 0,0 0 0,-1 0 0,-1-1 0,-1 0 0,0 0 0,-1 0 0,0-1 0,-1-1 0,-1 1 0,-14 14 0,12-16 0,-2 0 0,1-1 0,-1 0 0,-1-1 0,0-1 0,0 0 0,-1-1 0,0-1 0,-1 0 0,1-2 0,-1 0 0,-23 4 0,-29 1-455,-1-4 0,-106-3 0,73-4-6371</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53.098"/>
    </inkml:context>
    <inkml:brush xml:id="br0">
      <inkml:brushProperty name="width" value="0.05" units="cm"/>
      <inkml:brushProperty name="height" value="0.05" units="cm"/>
      <inkml:brushProperty name="color" value="#F6630D"/>
    </inkml:brush>
  </inkml:definitions>
  <inkml:trace contextRef="#ctx0" brushRef="#br0">0 251 24575,'27'-1'0,"36"-6"0,2-1 0,1138-75-784,-229 18 656,-952 63 128,357-40 0,-373 41 1,0 0 0,-1-1-1,1 0 1,0 0 0,-1 0 0,8-5-1,-13 7 5,0 0-1,1 0 0,-1 0 0,0 0 1,0 0-1,0 0 0,1 0 0,-1-1 1,0 1-1,0 0 0,0 0 0,1 0 1,-1 0-1,0-1 0,0 1 0,0 0 1,0 0-1,0-1 0,0 1 0,1 0 1,-1 0-1,0 0 0,0-1 1,0 1-1,0 0 0,0 0 0,0-1 1,0 1-1,0 0 0,0 0 0,0-1 1,0 1-1,0 0 0,0 0 0,0-1 1,0 1-1,-1 0 0,1 0 0,0 0 1,0-1-1,0 1 0,0 0 0,0 0 1,0-1-1,-1 1 0,-24-7 555,-29 2-862,1 2 0,-1 2-1,-80 10 1,94-3-6523</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53.661"/>
    </inkml:context>
    <inkml:brush xml:id="br0">
      <inkml:brushProperty name="width" value="0.05" units="cm"/>
      <inkml:brushProperty name="height" value="0.05" units="cm"/>
      <inkml:brushProperty name="color" value="#F6630D"/>
    </inkml:brush>
  </inkml:definitions>
  <inkml:trace contextRef="#ctx0" brushRef="#br0">0 43 24575,'0'2'0,"1"-1"0,-1 0 0,0 0 0,1-1 0,-1 1 0,1 0 0,-1 0 0,1 0 0,0 0 0,-1 0 0,1 0 0,0-1 0,0 1 0,-1 0 0,1 0 0,0-1 0,0 1 0,0-1 0,0 1 0,0-1 0,0 1 0,0-1 0,0 0 0,0 1 0,0-1 0,0 0 0,1 0 0,32 5 0,109-14 0,-59 1 0,840-27-1303,0 34 364,-503 3 1097,-381-2-167,-7 1 29,0-1 0,1-2 0,37-7 0,-54 3-746</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55.597"/>
    </inkml:context>
    <inkml:brush xml:id="br0">
      <inkml:brushProperty name="width" value="0.05" units="cm"/>
      <inkml:brushProperty name="height" value="0.05" units="cm"/>
      <inkml:brushProperty name="color" value="#F6630D"/>
    </inkml:brush>
  </inkml:definitions>
  <inkml:trace contextRef="#ctx0" brushRef="#br0">0 728 24575,'1'-4'0,"0"0"0,0-1 0,0 1 0,1 0 0,-1 0 0,1 0 0,0 0 0,5-6 0,-7 9 0,0 1 0,0 0 0,0 0 0,0 0 0,0 0 0,0 0 0,0 0 0,0 0 0,1 0 0,-1-1 0,0 1 0,0 0 0,0 0 0,0 0 0,0 0 0,0 0 0,1 0 0,-1 0 0,0 0 0,0 0 0,0 0 0,0 0 0,0 0 0,1 0 0,-1 0 0,0 0 0,0 0 0,0 0 0,0 0 0,0 0 0,1 0 0,-1 0 0,0 0 0,0 0 0,0 0 0,0 1 0,0-1 0,0 0 0,0 0 0,1 0 0,-1 0 0,0 0 0,0 0 0,0 0 0,0 0 0,0 1 0,7 9 0,3 16 0,-9-23 0,14 47 0,-12-35 0,1 0 0,1-1 0,0 0 0,1 0 0,13 22 0,-17-34 0,0 1 0,0-1 0,0 0 0,0 0 0,0 0 0,1 0 0,-1-1 0,1 1 0,-1 0 0,1-1 0,0 0 0,0 0 0,0 0 0,-1 0 0,1 0 0,0 0 0,0-1 0,0 0 0,0 1 0,0-1 0,0 0 0,0 0 0,1-1 0,-1 1 0,5-2 0,7-2 0,0 0 0,-1-2 0,27-12 0,-32 13 0,286-168 0,-187 104 0,403-239 0,17 32 0,-518 272 0,10-6 0,0 1 0,38-10 0,-58 19 0,1-1 0,0 1 0,0 0 0,0 0 0,-1-1 0,1 1 0,0 0 0,0 0 0,-1 0 0,1 0 0,0 0 0,0 0 0,0 0 0,-1 1 0,1-1 0,0 0 0,0 0 0,0 0 0,-1 1 0,1-1 0,1 1 0,-2 0 0,0-1 0,0 1 0,0-1 0,0 1 0,0-1 0,0 1 0,0 0 0,0-1 0,0 1 0,0-1 0,0 1 0,0-1 0,-1 1 0,1-1 0,0 1 0,0-1 0,0 1 0,-1-1 0,1 1 0,0-1 0,-1 1 0,0 0 0,-29 32 0,25-27 0,-8 6-195,0 2 0,1 0 0,1 0 0,0 1 0,1 0 0,-11 23 0,11-11-6631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9:22.643"/>
    </inkml:context>
    <inkml:brush xml:id="br0">
      <inkml:brushProperty name="width" value="0.1" units="cm"/>
      <inkml:brushProperty name="height" value="0.1" units="cm"/>
      <inkml:brushProperty name="color" value="#E71224"/>
    </inkml:brush>
  </inkml:definitions>
  <inkml:trace contextRef="#ctx0" brushRef="#br0">60 67 8893 0 0,'-60'-13'3424'0'0,"67"9"-2455"0"0,12-2-151 0 0,87-9 294 0 0,19-1-740 0 0,639 17 373 0 0,-477 8-947 0 0,-206-8-1358 0 0,129-14-1 0 0,-160 3 100 0 0</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56.372"/>
    </inkml:context>
    <inkml:brush xml:id="br0">
      <inkml:brushProperty name="width" value="0.05" units="cm"/>
      <inkml:brushProperty name="height" value="0.05" units="cm"/>
      <inkml:brushProperty name="color" value="#F6630D"/>
    </inkml:brush>
  </inkml:definitions>
  <inkml:trace contextRef="#ctx0" brushRef="#br0">2 843 24575,'0'-16'0,"-1"12"0,1-1 0,-1 1 0,1 0 0,0 0 0,0-1 0,1 1 0,-1 0 0,1 0 0,0-1 0,0 1 0,0 0 0,1 0 0,0 0 0,2-5 0,-3 9 0,-1 0 0,0-1 0,1 1 0,-1 0 0,0 0 0,1 0 0,-1 0 0,0 0 0,0 0 0,1 0 0,-1 0 0,0 0 0,1 0 0,-1 0 0,0 0 0,1 0 0,-1 0 0,0 0 0,0 0 0,1 1 0,-1-1 0,0 0 0,1 0 0,-1 0 0,0 0 0,0 1 0,1-1 0,-1 0 0,0 0 0,0 0 0,0 1 0,1-1 0,-1 0 0,0 0 0,0 1 0,0-1 0,0 0 0,1 1 0,-1-1 0,0 0 0,0 0 0,0 1 0,0-1 0,0 0 0,0 1 0,0-1 0,0 0 0,0 1 0,0-1 0,0 1 0,4 17 0,3 45 0,-3-26 0,1-1 0,1 1 0,14 40 0,-19-73 0,1 1 0,0-1 0,0 1 0,0-1 0,0 0 0,1 0 0,-1 1 0,1-2 0,0 1 0,0 0 0,1-1 0,6 6 0,-7-7 0,0-1 0,0 1 0,0-1 0,0 0 0,0 0 0,1-1 0,-1 1 0,0-1 0,0 1 0,1-1 0,-1 0 0,0 0 0,1-1 0,-1 1 0,0-1 0,1 1 0,-1-1 0,0 0 0,0 0 0,3-2 0,53-23 0,-1-2 0,86-56 0,-73 40 0,-69 43 0,848-487-406,-609 365 204,413-149 0,-633 264 202,0 2 0,37-7 0,-57 12 3,-1 1 0,1 0 0,-1 0-1,1 0 1,-1 0 0,0 0 0,1-1 0,-1 1 0,1 0 0,-1 0 0,1 0-1,-1 0 1,1 0 0,-1 0 0,1 1 0,-1-1 0,1 0 0,-1 0 0,1 0-1,-1 0 1,1 0 0,-1 1 0,1-1 0,-1 0 0,0 1 0,1-1 0,-1 0-1,1 1 1,-1-1 0,0 0 0,1 1 0,-1-1 0,0 0 0,1 1 0,-1-1 0,0 1-1,0-1 1,0 1 0,1-1 0,-1 1 0,0-1 0,0 1 0,0 0-1,0 1 26,-1 1 0,0-1 0,1 1 0,-1-1 0,0 1 0,-1-1-1,1 0 1,0 1 0,-3 2 0,-4 7 107,-2-1 0,-15 16 0,2-9-1500,2-4-5461</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57.896"/>
    </inkml:context>
    <inkml:brush xml:id="br0">
      <inkml:brushProperty name="width" value="0.05" units="cm"/>
      <inkml:brushProperty name="height" value="0.05" units="cm"/>
      <inkml:brushProperty name="color" value="#F6630D"/>
    </inkml:brush>
  </inkml:definitions>
  <inkml:trace contextRef="#ctx0" brushRef="#br0">30 546 24575,'1'-1'0,"0"1"0,0-1 0,0 0 0,0 1 0,0-1 0,0 0 0,0 0 0,0 0 0,0 0 0,0 0 0,-1 0 0,1 0 0,0 0 0,-1 0 0,1 0 0,-1 0 0,1 0 0,0-2 0,5-6 0,-2 21 0,-4 20 0,0-1 0,-3 1 0,0 0 0,-12 46 0,-4 34 0,10-32 0,4 0 0,3 1 0,14 133 0,-9-196 0,0 0 0,1-1 0,1 0 0,13 30 0,-16-43 0,0 0 0,0 0 0,1 0 0,0 0 0,0 0 0,0-1 0,0 1 0,0-1 0,1 0 0,4 4 0,-5-6 0,-1 1 0,0-1 0,1 0 0,-1 0 0,1-1 0,-1 1 0,1 0 0,-1-1 0,1 1 0,-1-1 0,1 0 0,0 0 0,-1 0 0,1 0 0,-1-1 0,1 1 0,0-1 0,-1 1 0,5-3 0,7-3 0,-1 0 0,0-2 0,0 1 0,-1-2 0,0 1 0,17-17 0,60-68 0,41-66 0,52-55 0,-99 136-45,3 3-1,3 5 0,3 3 1,3 5-1,3 3 0,129-55 1,-43 36-62,4 8 0,329-77 1,99 41 106,-606 104-5,-3 1 21,0 0 0,1 0 0,-1 1 0,0 0 0,0 0 0,8 2 0,-15-2-5,1 0 0,-1 0 0,0 0 0,0 0 1,0 0-1,1 0 0,-1 0 0,0 0 0,0 0 1,1 0-1,-1 0 0,0 0 0,0 0 0,0 0 0,1 1 1,-1-1-1,0 0 0,0 0 0,0 0 0,1 0 1,-1 1-1,0-1 0,0 0 0,0 0 0,0 0 1,0 1-1,1-1 0,-1 0 0,0 0 0,0 0 1,0 1-1,0-1 0,0 0 0,0 0 0,0 1 1,0-1-1,0 0 0,-7 9 181,-12 3-1642,-2-2-5376</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00.472"/>
    </inkml:context>
    <inkml:brush xml:id="br0">
      <inkml:brushProperty name="width" value="0.05" units="cm"/>
      <inkml:brushProperty name="height" value="0.05" units="cm"/>
      <inkml:brushProperty name="color" value="#F6630D"/>
    </inkml:brush>
  </inkml:definitions>
  <inkml:trace contextRef="#ctx0" brushRef="#br0">4000 2832 24575,'-5'1'0,"0"0"0,0 1 0,0 0 0,0-1 0,-7 5 0,-8 3 0,14-7 0,1 1 0,-1-1 0,1 1 0,0 1 0,0-1 0,0 1 0,0-1 0,1 1 0,-1 1 0,1-1 0,0 1 0,0-1 0,1 1 0,-1 0 0,1 1 0,0-1 0,1 0 0,-1 1 0,1 0 0,-2 8 0,-2 9 0,1 1 0,1 0 0,-2 42 0,5-30 0,1 1 0,1-1 0,2 1 0,2-1 0,1 0 0,2 0 0,2-1 0,26 66 0,-24-75 0,1-1 0,1 0 0,1-2 0,1 1 0,1-2 0,2 0 0,0-1 0,0-1 0,2-1 0,1-1 0,0 0 0,30 16 0,-15-13-21,0-2 0,1-2 0,1-2-1,1-1 1,47 9 0,-30-11-49,1-3 0,0-3-1,70-1 1,-26-9-32,-1-5 0,0-4 0,193-51 0,-162 26 102,-2-6 0,130-63 0,-181 68 0,-2-3 0,-2-3 0,-2-4 0,87-75 0,-131 98-16,-19 16 38,1 0-1,-1 1 1,2 0 0,-1 1 0,1 0 0,14-6-1,-23 13 15,-1 0-1,1 0 0,0 1 0,0-1 0,0 1 1,0-1-1,0 1 0,0 0 0,0 0 0,0 1 1,0-1-1,0 0 0,0 1 0,0 0 0,0 0 1,0 0-1,0 0 0,0 0 0,-1 0 0,5 4 1,4 3-64,0 0 0,0 1 0,12 14 1,2 0 78,-6-8-51,0-1 0,1 0 0,0-2 0,1 0 0,1-2 0,0 0 0,43 12 0,-32-14 0,0-1 0,1-2 0,0-1 0,0-2 0,35-1 0,-10-6 0,-1-2 0,1-2 0,-2-3 0,1-2 0,-2-3 0,63-28 0,-66 22-9,-2-3 0,0-3 0,-1-1 0,-2-3 0,-2-1-1,-1-3 1,-2-1 0,-1-3 0,-2-1 0,-2-2 0,56-84 0,-61 73-44,-2 0 1,-2-2-1,-3-1 1,-3-1-1,-2-2 1,-3 0-1,-2 0 1,-3-2-1,-3 0 1,3-99-1,-13 94 53,-3-1 0,-3 1 0,-3 0 0,-2 1 0,-4 0 0,-3 0 0,-2 2 0,-4 1 0,-2 0 0,-3 2 0,-2 1 0,-4 2 0,-1 1 0,-4 2 0,-1 2 0,-3 1 0,-2 3 0,-55-47 0,18 29 21,-4 3 0,-1 4 0,-182-93 0,129 88-407,-4 6 0,-159-42 0,-220-18-43,407 104 393,-1 5 1,-180 5-1,288 7 44,-56 5 284,62-6-256,1 1 1,-1 0 0,1 0-1,0 0 1,-1 0 0,1 0-1,0 1 1,0-1 0,0 1-1,0 0 1,0 0 0,0 0-1,0 0 1,-4 6 0,6-8-11,1 1 0,0-1 0,0 1 0,0 0 0,-1-1 0,1 1 0,0 0 0,0-1 0,0 1 0,0-1 0,0 1 0,0 0 0,1-1 0,-1 1 0,0 0 0,0-1 0,0 1 0,0-1 0,1 1 0,-1-1 0,0 1 0,1 0 0,-1-1 0,0 1 0,1-1 0,-1 1 0,1-1 0,-1 0 0,1 1 0,-1-1 0,1 1 0,-1-1 0,1 0 0,-1 1 0,1-1 0,-1 0 0,1 0 0,0 1 0,-1-1 0,1 0 0,-1 0 0,1 0 0,0 0 0,-1 0 0,2 0 0,31 8 137,-33-8-134,11 1-18,-1 0-1,0-1 1,0 0 0,0 0 0,18-4-1,-26 4-10,1 0 0,-1-1 0,0 1 0,1-1 0,-1 1-1,1-1 1,-1 0 0,0 0 0,0 0 0,0-1 0,1 1-1,-1 0 1,0-1 0,-1 1 0,1-1 0,0 0-1,0 1 1,-1-1 0,1 0 0,-1 0 0,1 0 0,-1 0-1,0-1 1,0 1 0,0 0 0,0 0 0,0-1 0,-1 1-1,1-3 1,-1 2 0,0 1 0,0-1 0,-1 0 0,1 1 0,-1-1 0,0 1 0,0-1 0,0 1 0,0 0 0,0-1 0,-1 1 0,1 0 0,-1 0 0,1 0 0,-1 0 0,0 0 0,0 0 0,0 0 0,0 0 0,-4-1 0,-3-4 0,-1 1 0,-1 0 0,-14-6 0,-10-1 2,0 1 0,-1 2 0,0 1 0,-41-4-1,-157-7-111,222 20 92,-706 4-1747,-1 59-499,-63 35 1953,11 56-615,653-123 889,3 5-1,-133 61 1,197-73 59,1 2-1,1 3 1,1 1 0,1 3 0,3 2 0,-77 76-1,68-51 124,4 2-1,-71 117 0,-61 152 584,61-105-503,-10 2 263,-80 146 1397,28 14-727,130-256-1167,-60 241 1,99-312 20,2 0 1,3 1 0,3 0-1,3 1 1,2-1 0,12 93 0,-7-127 25,1 0 0,1 0 0,1-1 1,1 0-1,2-1 0,0 0 0,2 0 1,1-1-1,18 23 0,-20-31-40,2-1 0,0-1 0,1 0 0,0-1 0,1 0 0,1-1 0,0-1 0,1-1 0,0 0 0,0-2 0,1 0 0,39 12 0,-11-9 4,1-2-1,0-2 1,1-2-1,-1-3 0,1-1 1,58-6-1,293-52-120,-389 54 110,910-191-605,-309 58 635,-579 128 27,9-2-101,72-6 1,-102 14 106,-1 0 0,1 2 0,0-1 0,0 2 0,-1-1 1,1 2-1,-1-1 0,1 1 0,-1 1 0,0 0 1,11 7-1,24 13-1301,-31-18-5579</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01.238"/>
    </inkml:context>
    <inkml:brush xml:id="br0">
      <inkml:brushProperty name="width" value="0.05" units="cm"/>
      <inkml:brushProperty name="height" value="0.05" units="cm"/>
      <inkml:brushProperty name="color" value="#F6630D"/>
    </inkml:brush>
  </inkml:definitions>
  <inkml:trace contextRef="#ctx0" brushRef="#br0">57 190 24575,'-5'-4'0,"-1"0"0,0 0 0,0 1 0,0-1 0,0 1 0,-1 1 0,-8-3 0,32 41 0,-1 4 0,-2 1 0,-2 1 0,11 66 0,3 132 0,-23-198 0,3 81 0,-6-106 0,0 0 0,-2 0 0,0 0 0,-9 31 0,11-47 0,0 0 0,-1 0 0,1 0 0,0 0 0,0 0 0,-1 0 0,1 0 0,0 0 0,-1-1 0,1 1 0,-1 0 0,1 0 0,-1 0 0,0-1 0,1 1 0,-1 0 0,0 0 0,0-1 0,1 1 0,-1-1 0,0 1 0,-1 0 0,1-1 0,0 0 0,1-1 0,-1 1 0,0 0 0,1-1 0,-1 1 0,0 0 0,1-1 0,-1 1 0,1-1 0,-1 1 0,1-1 0,-1 1 0,1-1 0,-1 0 0,1 1 0,-1-1 0,1 1 0,0-1 0,-1 0 0,1-1 0,-3-4 0,0 0 0,1-1 0,0 1 0,1-1 0,-2-8 0,3-13 0,0 0 0,2 0 0,1 0 0,2 0 0,12-44 0,54-134 0,-68 198 0,18-48 0,3 1 0,2 1 0,36-54 0,-51 90 0,2 1 0,-1 0 0,2 1 0,0 0 0,2 1 0,-1 1 0,1 0 0,1 2 0,1-1 0,0 2 0,0 0 0,24-9 0,-33 17 0,0 0 0,1 0 0,-1 1 0,1 0 0,0 1 0,0 0 0,0 0 0,-1 1 0,20 2 0,-25-1 0,0 0 0,0-1 0,-1 1 0,1 1 0,-1-1 0,1 1 0,-1-1 0,1 1 0,-1 0 0,0 0 0,1 0 0,-1 1 0,-1-1 0,1 1 0,0 0 0,0-1 0,-1 1 0,0 0 0,0 1 0,0-1 0,0 0 0,0 1 0,0-1 0,-1 1 0,0-1 0,1 1 0,0 7 0,-1-2 0,-1 1 0,0-1 0,0 0 0,-1 1 0,0-1 0,-1 0 0,0 0 0,0 0 0,-1 0 0,0 0 0,-1 0 0,0-1 0,-6 11 0,-6 8 0,-1-1 0,-33 38 0,18-28 0,20-25 0,0 2 0,1 0 0,0 0 0,2 1 0,-1 0 0,2 1 0,-10 21 0,17-34 0,0 1 0,1 0 0,-1-1 0,1 1 0,0 0 0,0 0 0,0-1 0,0 1 0,0 0 0,1-1 0,-1 1 0,1 0 0,0-1 0,0 1 0,-1-1 0,2 1 0,-1-1 0,0 1 0,0-1 0,1 0 0,0 1 0,-1-1 0,1 0 0,0 0 0,0 0 0,0-1 0,0 1 0,0 0 0,1-1 0,-1 1 0,0-1 0,4 2 0,9 4 0,0-1 0,0 0 0,1-1 0,19 4 0,-20-5 0,151 46 0,-137-39 0,-1 0 0,0 3 0,41 25 0,-63-35 0,-1 0 0,0 0 0,1 1 0,-1-1 0,-1 1 0,1 0 0,7 11 0,-11-14 0,0 0 0,0-1 0,-1 1 0,1 0 0,0 0 0,-1 0 0,1 0 0,-1-1 0,1 1 0,-1 0 0,0 0 0,0 0 0,0 0 0,0 0 0,0 0 0,0 0 0,-1 0 0,1 0 0,-1 0 0,1 0 0,-1-1 0,0 1 0,0 0 0,1 0 0,-1-1 0,0 1 0,-1 0 0,1-1 0,0 1 0,0-1 0,-3 2 0,-3 3 0,-1 0 0,1-1 0,-1 0 0,0 0 0,-1-1 0,1 0 0,-1 0 0,-17 4 0,-77 13 0,103-21 0,-50 9-195,-1-3 0,0-2 0,0-3 0,-1-1 0,1-3 0,-80-14 0,87 5-6631</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01.594"/>
    </inkml:context>
    <inkml:brush xml:id="br0">
      <inkml:brushProperty name="width" value="0.05" units="cm"/>
      <inkml:brushProperty name="height" value="0.05" units="cm"/>
      <inkml:brushProperty name="color" value="#F6630D"/>
    </inkml:brush>
  </inkml:definitions>
  <inkml:trace contextRef="#ctx0" brushRef="#br0">0 133 24575,'12'-5'0,"-1"1"0,1 0 0,0 0 0,1 1 0,-1 1 0,18-2 0,79 2 0,-70 2 0,75 1 0,86-2 0,-197 1 0,0 0 0,0 0 0,0 0 0,0-1 0,0 0 0,0 1 0,0-1 0,0 0 0,0 0 0,0-1 0,4-2 0,-7 4 0,1 0 0,-1-1 0,0 1 0,0 0 0,0-1 0,0 1 0,1 0 0,-1 0 0,0-1 0,0 1 0,0 0 0,0-1 0,0 1 0,0 0 0,0-1 0,0 1 0,0 0 0,0-1 0,0 1 0,0 0 0,0-1 0,0 1 0,0 0 0,0-1 0,0 1 0,0 0 0,-1 0 0,1-1 0,0 1 0,0 0 0,0-1 0,0 1 0,-1 0 0,1 0 0,0-1 0,-23-13 0,-6 0 0,-2 2 0,1 1 0,-2 2 0,1 0 0,-35-3 0,62 11 0,0 1 0,0 0 0,-1 0 0,1 0 0,0 0 0,0 1 0,0 0 0,-1-1 0,1 2 0,0-1 0,0 0 0,0 1 0,0 0 0,1 0 0,-1 0 0,0 0 0,-5 5 0,5-3 0,1 0 0,-1 1 0,0-1 0,1 1 0,0 0 0,0 0 0,1 0 0,0 1 0,-1-1 0,2 1 0,-3 8 0,0 7 0,2 1 0,0-1 0,1 1 0,1-1 0,6 41 0,10 34-341,5 0 0,3-1-1,45 111 1,-51-160-6485</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02.030"/>
    </inkml:context>
    <inkml:brush xml:id="br0">
      <inkml:brushProperty name="width" value="0.05" units="cm"/>
      <inkml:brushProperty name="height" value="0.05" units="cm"/>
      <inkml:brushProperty name="color" value="#F6630D"/>
    </inkml:brush>
  </inkml:definitions>
  <inkml:trace contextRef="#ctx0" brushRef="#br0">1 485 24575,'9'-18'0,"2"0"0,0 0 0,1 1 0,1 1 0,0 0 0,1 0 0,32-26 0,-45 41 0,1 0 0,-1 0 0,0 0 0,1 0 0,-1 0 0,0 0 0,1 1 0,-1-1 0,1 0 0,0 1 0,-1-1 0,1 1 0,-1-1 0,1 1 0,0 0 0,-1 0 0,1 0 0,0 0 0,-1 0 0,1 0 0,-1 0 0,1 1 0,0-1 0,1 1 0,-1 0 0,-1 1 0,1-1 0,-1 0 0,0 1 0,1-1 0,-1 1 0,0 0 0,0-1 0,0 1 0,0 0 0,0 0 0,0 0 0,-1-1 0,1 1 0,0 0 0,-1 4 0,3 9 0,-2 0 0,0 1 0,-2 28 0,-26 213 0,13-151 0,-1 181 0,15-280 0,0-1 0,1 1 0,0-1 0,0 1 0,0-1 0,0 0 0,4 10 0,-4-16 0,-1 0 0,0 0 0,0 1 0,0-1 0,0 0 0,1 0 0,-1 0 0,0 0 0,0 0 0,1 0 0,-1 0 0,0 0 0,0 0 0,1 0 0,-1 0 0,0 0 0,0 1 0,0-2 0,1 1 0,-1 0 0,0 0 0,0 0 0,1 0 0,-1 0 0,0 0 0,0 0 0,1 0 0,-1 0 0,0 0 0,0 0 0,0-1 0,1 1 0,-1 0 0,0 0 0,0 0 0,0 0 0,0 0 0,1-1 0,-1 1 0,0 0 0,0 0 0,0 0 0,0-1 0,0 1 0,0 0 0,0 0 0,0-1 0,1 1 0,-1 0 0,0 0 0,0-1 0,0 1 0,0 0 0,6-16 0,2-8 0,-2-2 0,-1 1 0,4-49 0,-6-83 0,-2 58 0,3-37 0,32-208 0,-32 324 0,0 0 0,2 1 0,0 0 0,1 0 0,1 0 0,21-35 0,-26 49 0,1 0 0,-1-1 0,1 2 0,1-1 0,-1 0 0,1 1 0,0-1 0,-1 1 0,2 1 0,-1-1 0,0 1 0,1 0 0,0 0 0,0 0 0,0 1 0,0 0 0,0 0 0,0 1 0,0-1 0,1 1 0,-1 1 0,0-1 0,1 1 0,-1 0 0,12 2 0,-3 2 0,0 0 0,0 0 0,-1 2 0,0 0 0,0 0 0,-1 1 0,0 1 0,0 1 0,22 17 0,-13-6 0,0 1 0,-1 1 0,-1 0 0,18 28 0,-23-27 0,-1 0 0,0 0 0,-2 2 0,-1-1 0,-1 1 0,-1 1 0,-1 0 0,-2 0 0,6 44 0,-10-57 0,-1 0 0,-1 1 0,0-1 0,-1 1 0,0-1 0,-1 0 0,-1 0 0,0 0 0,-1 0 0,0 0 0,-1-1 0,0 1 0,-1-1 0,-1 0 0,0-1 0,0 0 0,-1 0 0,0 0 0,-1-1 0,-1-1 0,-11 11 0,-5-2-195,0-1 0,-1-2 0,-1-1 0,-1-1 0,0-1 0,-59 16 0,-4-3-6631</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04.791"/>
    </inkml:context>
    <inkml:brush xml:id="br0">
      <inkml:brushProperty name="width" value="0.05" units="cm"/>
      <inkml:brushProperty name="height" value="0.05" units="cm"/>
      <inkml:brushProperty name="color" value="#F6630D"/>
    </inkml:brush>
  </inkml:definitions>
  <inkml:trace contextRef="#ctx0" brushRef="#br0">449 283 24575,'-3'-3'0,"-1"-1"0,0 1 0,1 0 0,-1 0 0,0 1 0,0-1 0,-1 1 0,1 0 0,0 0 0,-9-3 0,11 5 0,1 0 0,-1 0 0,0 0 0,1 0 0,-1 0 0,0 0 0,1 0 0,-1 1 0,1-1 0,-1 0 0,0 1 0,1 0 0,-1-1 0,1 1 0,-1 0 0,1 0 0,0-1 0,-1 1 0,1 0 0,0 1 0,0-1 0,-1 0 0,1 0 0,0 0 0,0 1 0,0-1 0,1 0 0,-1 1 0,0-1 0,0 1 0,1-1 0,-1 1 0,1 0 0,-1-1 0,1 3 0,-4 10 0,0 0 0,1 1 0,1 0 0,1 0 0,0 15 0,6 81 0,-2-60 0,21 336 0,29 817 0,-55-1026 0,-41 281 0,42-453 0,0 4 0,-1 0 0,1 0 0,1 0 0,1 19 0,-1-28 0,0 1 0,1-1 0,-1 1 0,0-1 0,0 1 0,1-1 0,-1 0 0,1 1 0,0-1 0,-1 0 0,1 1 0,0-1 0,0 0 0,-1 0 0,1 0 0,0 1 0,0-1 0,1 0 0,-1 0 0,0-1 0,0 1 0,0 0 0,0 0 0,1 0 0,-1-1 0,0 1 0,1-1 0,-1 1 0,1-1 0,-1 0 0,1 1 0,-1-1 0,0 0 0,1 0 0,-1 0 0,1 0 0,-1 0 0,1 0 0,-1-1 0,1 1 0,-1 0 0,2-1 0,18-5 0,0-2 0,-1 0 0,28-15 0,27-12 0,21 2 9,1 4 0,110-17-1,208-16-769,-393 60 661,1471-106-3519,8 103 2179,-951 9 1594,27-3-1415,-195 0 3336,-363-1-1574,-8 0-108,0 0 1,-1 0-1,1-1 1,16-4-1,-26 5-343,-1 0 1,1 0-1,-1 0 0,1-1 0,-1 1 0,0 0 1,1 0-1,-1-1 0,1 1 0,-1 0 0,0-1 0,1 1 1,-1-1-1,0 1 0,0 0 0,1-1 0,-1 1 0,0-1 1,0 1-1,1-1 0,-1 1 0,0 0 0,0-1 1,0 1-1,0-1 0,0 1 0,0-1 0,0 1 0,0-1 1,0 0-1,-3-20 619,0 1-436,4 11-233,1-1 0,1 1 0,0 0 0,0 0 0,1 0 0,0 1 0,10-17 0,46-55 0,-13 21 0,13-34 0,-4-2 0,-4-3 0,-4-2 0,37-114 0,-23 20 0,50-264 0,-89 330 0,-6-1 0,-5 0 0,-9-211 0,-4 321 0,0-1 0,-1 1 0,-1 0 0,-1 0 0,-1 0 0,-9-24 0,11 37 0,0 0 0,0 0 0,-1 0 0,1 1 0,-1 0 0,0-1 0,0 1 0,-1 1 0,0-1 0,0 1 0,0-1 0,0 2 0,-1-1 0,1 0 0,-1 1 0,0 0 0,0 1 0,0-1 0,0 1 0,-1 0 0,-12-2 0,-33-1 0,-1 2 0,-90 6 0,41 1 0,-1271 0-1848,-28 0-1688,1 37 1622,407 18 3456,8 44 659,935-93-938,46-8-673,5-1-19,23-2 261,152-20-536,-132 14-293,24-7-1368,-42 8-5461</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05.272"/>
    </inkml:context>
    <inkml:brush xml:id="br0">
      <inkml:brushProperty name="width" value="0.05" units="cm"/>
      <inkml:brushProperty name="height" value="0.05" units="cm"/>
      <inkml:brushProperty name="color" value="#F6630D"/>
    </inkml:brush>
  </inkml:definitions>
  <inkml:trace contextRef="#ctx0" brushRef="#br0">478 76 24575,'0'-3'0,"0"0"0,0 0 0,0 0 0,0 0 0,-1 0 0,1 0 0,-1 0 0,0 1 0,0-1 0,0 0 0,0 0 0,-1 1 0,1-1 0,-1 1 0,1-1 0,-1 1 0,0 0 0,0-1 0,0 1 0,-3-2 0,1 1 0,0 1 0,0 0 0,0 0 0,0 0 0,-1 1 0,1 0 0,0-1 0,-1 2 0,1-1 0,-1 0 0,1 1 0,-6 0 0,-6 1 0,0 0 0,-1 1 0,1 1 0,0 1 0,0 0 0,-20 9 0,18-5 0,1 0 0,0 2 0,1 0 0,-1 0 0,2 2 0,0 0 0,0 1 0,1 0 0,1 1 0,0 0 0,1 2 0,0-1 0,2 1 0,-11 20 0,16-26 0,0 1 0,0 0 0,1 0 0,1 0 0,-1 0 0,2 0 0,0 1 0,0 0 0,1-1 0,1 1 0,0 0 0,0-1 0,1 1 0,1-1 0,0 1 0,0-1 0,1 1 0,1-1 0,0 0 0,0 0 0,1-1 0,0 0 0,1 1 0,10 12 0,-8-13-8,-1-1 0,2-1 0,-1 1 0,1-1 0,1-1 0,-1 1 0,1-2 0,1 1 0,21 9 0,-16-10 36,0 0 1,1-1 0,0-1-1,0-1 1,0 0-1,24 0 1,-11-3-215,0-1 1,1-2-1,-1-1 0,0-1 1,-1-1-1,1-2 1,42-17-1,-12-2-6640</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05.714"/>
    </inkml:context>
    <inkml:brush xml:id="br0">
      <inkml:brushProperty name="width" value="0.05" units="cm"/>
      <inkml:brushProperty name="height" value="0.05" units="cm"/>
      <inkml:brushProperty name="color" value="#F6630D"/>
    </inkml:brush>
  </inkml:definitions>
  <inkml:trace contextRef="#ctx0" brushRef="#br0">234 95 24575,'0'-9'0,"1"1"0,-1 0 0,-1 0 0,1 1 0,-1-1 0,0 0 0,-3-7 0,3 13 0,1 1 0,-1 0 0,0-1 0,1 1 0,-1 0 0,0-1 0,0 1 0,0 0 0,0 0 0,0 0 0,0 0 0,-1 0 0,1 0 0,0 0 0,0 0 0,-1 0 0,1 1 0,0-1 0,-1 0 0,1 1 0,-1-1 0,1 1 0,-1 0 0,1-1 0,-1 1 0,1 0 0,-1 0 0,1 0 0,-1 0 0,0 0 0,1 1 0,-1-1 0,1 0 0,-1 1 0,1-1 0,-3 2 0,-11 2 0,-1 2 0,1 0 0,0 0 0,-23 16 0,30-17 0,0 0 0,1 0 0,0 1 0,0 0 0,0 0 0,1 1 0,0 0 0,0 0 0,-8 13 0,13-16 0,0-1 0,1 1 0,-1 0 0,1 0 0,-1-1 0,1 1 0,1 0 0,-1 0 0,0 0 0,1-1 0,0 1 0,0 0 0,0-1 0,0 1 0,1-1 0,-1 1 0,1-1 0,0 0 0,3 5 0,12 34 0,-11 0 0,-3 0 0,-1 1 0,-5 70 0,-11-21 73,6-48-1511,4-19-5388</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06.400"/>
    </inkml:context>
    <inkml:brush xml:id="br0">
      <inkml:brushProperty name="width" value="0.05" units="cm"/>
      <inkml:brushProperty name="height" value="0.05" units="cm"/>
      <inkml:brushProperty name="color" value="#F6630D"/>
    </inkml:brush>
  </inkml:definitions>
  <inkml:trace contextRef="#ctx0" brushRef="#br0">714 291 24575,'4'-1'0,"0"0"0,0-1 0,0 0 0,-1 1 0,1-1 0,0 0 0,-1-1 0,1 1 0,3-4 0,9-5 0,1 2 0,-4 2 0,0 0 0,0-1 0,-1 0 0,0-1 0,21-20 0,-31 27 0,0-1 0,0 1 0,-1-1 0,1 0 0,0 1 0,-1-1 0,0 0 0,0 0 0,0 0 0,0 0 0,0 0 0,-1 0 0,1 0 0,-1-4 0,0 3 0,-1 0 0,1 0 0,-1 1 0,0-1 0,0 0 0,-1 1 0,1-1 0,-1 1 0,0 0 0,0-1 0,0 1 0,0 0 0,0 0 0,-5-4 0,0-1 0,0 1 0,-1 0 0,0 1 0,0-1 0,0 2 0,-1-1 0,0 1 0,0 1 0,0-1 0,-1 1 0,1 1 0,-1 0 0,0 0 0,0 1 0,0 1 0,0-1 0,-1 2 0,1-1 0,-12 2 0,7 0 0,0 2 0,1-1 0,-1 2 0,1 0 0,0 1 0,0 0 0,0 1 0,0 1 0,1 0 0,0 0 0,1 2 0,-18 14 0,0 5 0,1 1 0,2 2 0,0 1 0,3 1 0,-29 48 0,-85 191 0,103-190 0,3 1 0,4 2 0,-25 129 0,47-180-1365,3-7-5461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40.508"/>
    </inkml:context>
    <inkml:brush xml:id="br0">
      <inkml:brushProperty name="width" value="0.1" units="cm"/>
      <inkml:brushProperty name="height" value="0.1" units="cm"/>
      <inkml:brushProperty name="color" value="#E71224"/>
    </inkml:brush>
  </inkml:definitions>
  <inkml:trace contextRef="#ctx0" brushRef="#br0">7 186 7229 0 0,'0'-1'58'0'0,"-1"1"1"0"0,0-1-1 0 0,1 0 1 0 0,-1 1-1 0 0,1-1 1 0 0,0 0-1 0 0,-1 0 1 0 0,1 1-1 0 0,-1-1 1 0 0,1 0-1 0 0,0 0 1 0 0,0 1 0 0 0,-1-1-1 0 0,1 0 1 0 0,0 0-1 0 0,0 0 1 0 0,0 0-1 0 0,0 0 1 0 0,0 1-1 0 0,0-1 1 0 0,0 0-1 0 0,0 0 1 0 0,1-1-1 0 0,0 2 0 0 0,0 0 0 0 0,0 0 0 0 0,0 0 0 0 0,0 1 0 0 0,0-1 0 0 0,0 0 0 0 0,0 1 0 0 0,0-1 0 0 0,0 1 0 0 0,0-1 0 0 0,0 1 0 0 0,0 0 0 0 0,0-1 0 0 0,1 2 0 0 0,8 6 101 0 0,0 1 1 0 0,12 13 0 0 0,-15-12-118 0 0,0 0 1 0 0,-1 0 0 0 0,0 1-1 0 0,-1 0 1 0 0,0-1 0 0 0,0 2-1 0 0,5 21 1 0 0,-6-13-34 0 0,0 1 0 0 0,-2 0 0 0 0,1 34 0 0 0,-8-13-22 0 0,5-42 14 0 0,0 0 0 0 0,0 0-1 0 0,0 0 1 0 0,0 0 0 0 0,0 0-1 0 0,0 0 1 0 0,0 0 0 0 0,0 1-1 0 0,0-1 1 0 0,0 0 0 0 0,0 0-1 0 0,0 0 1 0 0,0 0-1 0 0,0 0 1 0 0,0 0 0 0 0,0 0-1 0 0,0 0 1 0 0,0 0 0 0 0,0 0-1 0 0,0 0 1 0 0,0 1 0 0 0,-1-1-1 0 0,1 0 1 0 0,0 0 0 0 0,0 0-1 0 0,0 0 1 0 0,0 0 0 0 0,0 0-1 0 0,0 0 1 0 0,0 0 0 0 0,0 0-1 0 0,0 0 1 0 0,0 0 0 0 0,-1 0-1 0 0,1 0 1 0 0,0 0 0 0 0,0 0-1 0 0,0 0 1 0 0,0 0 0 0 0,0 0-1 0 0,0 0 1 0 0,0 0 0 0 0,0 0-1 0 0,0 0 1 0 0,-1 0 0 0 0,1 0-1 0 0,0 0 1 0 0,0 0 0 0 0,0 0-1 0 0,0 0 1 0 0,0 0 0 0 0,0 0-1 0 0,0 0 1 0 0,0 0-1 0 0,0-1 1 0 0,0 1 0 0 0,0 0-1 0 0,-6-7 26 0 0,-2-9-26 0 0,-6-23-21 0 0,8 26 22 0 0,1-1-1 0 0,0 1 1 0 0,1-1-1 0 0,1 0 1 0 0,0-1-1 0 0,-1-26 1 0 0,4 24-5 0 0,1 1-1 0 0,1 0 1 0 0,0 1 0 0 0,1-1-1 0 0,1 0 1 0 0,0 1 0 0 0,1 0-1 0 0,1 0 1 0 0,0 0 0 0 0,1 0 0 0 0,0 1-1 0 0,1 0 1 0 0,1 1 0 0 0,18-22-1 0 0,-22 31 5 0 0,0-1-1 0 0,0 1 1 0 0,0 0-1 0 0,0 0 1 0 0,1 1 0 0 0,0 0-1 0 0,-1 0 1 0 0,1 0-1 0 0,0 0 1 0 0,1 1-1 0 0,-1 0 1 0 0,0 0-1 0 0,0 1 1 0 0,1 0-1 0 0,-1 0 1 0 0,1 1 0 0 0,0-1-1 0 0,-1 1 1 0 0,1 1-1 0 0,-1-1 1 0 0,1 1-1 0 0,11 3 1 0 0,-10-2-2 0 0,1 1 0 0 0,-1-1 0 0 0,0 2 0 0 0,0-1 0 0 0,0 1 0 0 0,-1 0 0 0 0,1 0 0 0 0,-1 1 0 0 0,0 0 0 0 0,0 1 1 0 0,0-1-1 0 0,-1 1 0 0 0,0 1 0 0 0,0-1 0 0 0,-1 1 0 0 0,9 14 0 0 0,-13-20 3 0 0,0 1-1 0 0,0-1 1 0 0,-1 1-1 0 0,1-1 1 0 0,-1 1 0 0 0,1-1-1 0 0,-1 1 1 0 0,0 0-1 0 0,1-1 1 0 0,-1 1 0 0 0,0 0-1 0 0,0-1 1 0 0,0 1-1 0 0,0 0 1 0 0,0-1 0 0 0,-1 1-1 0 0,1-1 1 0 0,0 1-1 0 0,-1 0 1 0 0,0 2 0 0 0,-1-2-3 0 0,1 0 1 0 0,-1 1 0 0 0,0-1 0 0 0,1 0 0 0 0,-1 0 0 0 0,0 0 0 0 0,0 0 0 0 0,-1 0 0 0 0,1-1-1 0 0,0 1 1 0 0,-4 1 0 0 0,-3 2 0 0 0,0-1 1 0 0,0 0-1 0 0,-1-1 0 0 0,1 0 0 0 0,-18 2 1 0 0,-25 2-15 0 0,-89-1 1 0 0,140-6 15 0 0,0 0-1 0 0,1 0 1 0 0,-1-1 0 0 0,1 1 0 0 0,-1 0 0 0 0,0 0-1 0 0,1 1 1 0 0,-1-1 0 0 0,1 0 0 0 0,-1 0-1 0 0,0 0 1 0 0,1 0 0 0 0,-1 0 0 0 0,1 1-1 0 0,-1-1 1 0 0,1 0 0 0 0,-1 0 0 0 0,1 1-1 0 0,-1-1 1 0 0,0 1 0 0 0,6 7 9 0 0,22 8 12 0 0,-23-13-11 0 0,120 82 54 0 0,31 18-32 0 0,-129-85-233 0 0,-22-14 25 0 0,0-1 0 0 0,0 0 0 0 0,0 0-1 0 0,1-1 1 0 0,-1 0 0 0 0,0 1 0 0 0,1-1-1 0 0,0-1 1 0 0,-1 1 0 0 0,6 1 0 0 0,2-1-619 0 0,0 1-184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9:23.028"/>
    </inkml:context>
    <inkml:brush xml:id="br0">
      <inkml:brushProperty name="width" value="0.1" units="cm"/>
      <inkml:brushProperty name="height" value="0.1" units="cm"/>
      <inkml:brushProperty name="color" value="#E71224"/>
    </inkml:brush>
  </inkml:definitions>
  <inkml:trace contextRef="#ctx0" brushRef="#br0">71 98 6689 0 0,'-68'-81'1243'0'0,"68"81"-1214"0"0,0 0 1 0 0,0-1-1 0 0,-1 1 1 0 0,1 0-1 0 0,0 0 1 0 0,0 0-1 0 0,0-1 0 0 0,0 1 1 0 0,-1 0-1 0 0,1 0 1 0 0,0-1-1 0 0,0 1 1 0 0,0 0-1 0 0,0 0 0 0 0,0-1 1 0 0,0 1-1 0 0,0 0 1 0 0,0 0-1 0 0,0-1 1 0 0,0 1-1 0 0,0 0 0 0 0,0-1 1 0 0,0 1-1 0 0,0 0 1 0 0,0 0-1 0 0,0-1 0 0 0,0 1 1 0 0,0 0-1 0 0,0 0 1 0 0,0-1-1 0 0,1 1 1 0 0,-1 0-1 0 0,0 0 0 0 0,0-1 1 0 0,0 1-1 0 0,0 0 1 0 0,0 0-1 0 0,1-1 1 0 0,13-4 647 0 0,19 3 77 0 0,-32 2-717 0 0,33 2 481 0 0,0 2 0 0 0,46 10 0 0 0,-27-4-241 0 0,74 13 99 0 0,156 25-125 0 0,3-22-319 0 0,-257-25-510 0 0,0-1 1 0 0,55-8 0 0 0,-80 7 379 0 0,-1 0 1 0 0,0 0-1 0 0,0 0 0 0 0,0-1 1 0 0,0 1-1 0 0,0-1 1 0 0,0 1-1 0 0,0-1 1 0 0,3-3-1 0 0,2-6-1127 0 0</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06.792"/>
    </inkml:context>
    <inkml:brush xml:id="br0">
      <inkml:brushProperty name="width" value="0.05" units="cm"/>
      <inkml:brushProperty name="height" value="0.05" units="cm"/>
      <inkml:brushProperty name="color" value="#F6630D"/>
    </inkml:brush>
  </inkml:definitions>
  <inkml:trace contextRef="#ctx0" brushRef="#br0">399 160 24575,'0'-15'0,"0"1"0,0 1 0,0 0 0,-2 0 0,1 0 0,-5-17 0,5 28 0,0-1 0,0 0 0,0 1 0,0-1 0,-1 0 0,1 1 0,-1 0 0,0-1 0,1 1 0,-1 0 0,0 0 0,0 0 0,0 0 0,-1 0 0,1 0 0,0 1 0,-1-1 0,1 1 0,-1 0 0,1-1 0,-1 1 0,0 0 0,0 1 0,1-1 0,-1 0 0,0 1 0,0-1 0,0 1 0,0 0 0,-3 0 0,-6 1 0,0 1 0,0 0 0,1 0 0,-1 1 0,1 1 0,-1 0 0,1 0 0,0 1 0,0 1 0,-10 7 0,3-1 0,0 0 0,1 2 0,1 0 0,-26 28 0,34-32 0,0-1 0,0 1 0,1 0 0,1 1 0,-1 0 0,2 0 0,0 0 0,0 1 0,1-1 0,-4 17 0,8-22 0,-1-1 0,1 1 0,-1-1 0,2 1 0,-1 0 0,0-1 0,1 1 0,0-1 0,1 1 0,-1-1 0,1 0 0,0 1 0,0-1 0,1 0 0,-1 0 0,1 0 0,0-1 0,1 1 0,-1-1 0,1 0 0,0 0 0,0 0 0,0 0 0,0 0 0,6 2 0,5 4 0,0-1 0,1-1 0,0-1 0,0 0 0,1-1 0,-1 0 0,35 5 0,-12-5 0,1-2 0,56 0 0,-26-7-682,137-22-1,-125 8-6143</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07.183"/>
    </inkml:context>
    <inkml:brush xml:id="br0">
      <inkml:brushProperty name="width" value="0.05" units="cm"/>
      <inkml:brushProperty name="height" value="0.05" units="cm"/>
      <inkml:brushProperty name="color" value="#F6630D"/>
    </inkml:brush>
  </inkml:definitions>
  <inkml:trace contextRef="#ctx0" brushRef="#br0">107 155 24575,'0'-12'0,"-1"0"0,0 0 0,-1 0 0,0 0 0,-4-12 0,5 19 0,-1 1 0,0-1 0,0 1 0,0-1 0,0 1 0,-1 0 0,1 0 0,-1 0 0,0 0 0,-1 0 0,1 1 0,0 0 0,-1-1 0,0 1 0,-5-3 0,8 5 0,0 1 0,0-1 0,0 1 0,0-1 0,0 1 0,0-1 0,0 1 0,0 0 0,0 0 0,0-1 0,-1 1 0,1 0 0,0 0 0,0 0 0,0 0 0,0 0 0,0 0 0,0 1 0,-1-1 0,1 0 0,0 1 0,0-1 0,0 0 0,0 1 0,0-1 0,0 1 0,0 0 0,0-1 0,0 1 0,1 0 0,-1-1 0,0 1 0,0 0 0,0 0 0,1 0 0,-1 0 0,1 0 0,-1 0 0,0 0 0,1 0 0,0 0 0,-1 0 0,1 0 0,0 0 0,-1 0 0,1 0 0,0 0 0,0 0 0,0 2 0,-2 6 0,1-1 0,0 1 0,1 0 0,0 17 0,9 38 52,21 85 0,-16-93-541,-3 0-1,5 72 0,-15-102-6336</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07.587"/>
    </inkml:context>
    <inkml:brush xml:id="br0">
      <inkml:brushProperty name="width" value="0.05" units="cm"/>
      <inkml:brushProperty name="height" value="0.05" units="cm"/>
      <inkml:brushProperty name="color" value="#F6630D"/>
    </inkml:brush>
  </inkml:definitions>
  <inkml:trace contextRef="#ctx0" brushRef="#br0">367 328 24575,'-1'-17'0,"-1"0"0,-7-30 0,0-8 0,8 55 0,-1-17 0,1 0 0,0 0 0,1 0 0,4-30 0,-3 43 0,-1 1 0,1-1 0,0 0 0,0 1 0,1-1 0,-1 1 0,1 0 0,-1-1 0,1 1 0,0 0 0,0 0 0,1 0 0,-1 0 0,1 1 0,-1-1 0,1 0 0,0 1 0,0 0 0,0 0 0,0 0 0,0 0 0,1 0 0,-1 1 0,0-1 0,1 1 0,0 0 0,-1 0 0,5 0 0,6-1 0,0 2 0,-1-1 0,1 2 0,0 0 0,-1 1 0,1 0 0,0 1 0,-1 0 0,0 1 0,0 1 0,0 0 0,-1 1 0,1 0 0,18 13 0,-11-5 0,0 0 0,-1 2 0,-1 0 0,0 1 0,-1 1 0,-1 1 0,19 27 0,-25-30 0,-1-1 0,0 2 0,-1-1 0,-1 1 0,0 0 0,-2 1 0,0-1 0,-1 1 0,0 0 0,1 36 0,-5-41 0,0-1 0,-1 1 0,-1 0 0,0-1 0,-1 0 0,0 0 0,-1 1 0,0-2 0,-1 1 0,0-1 0,-1 1 0,0-1 0,-1-1 0,0 1 0,0-1 0,-17 16 0,8-12 0,0 0 0,-1-2 0,-1 0 0,0-1 0,-1 0 0,0-2 0,0 0 0,-1-1 0,0-1 0,0-1 0,-42 7 0,23-8 0,0-1 0,-1-2 0,0-2 0,1-1 0,-59-10 0,74 7-195,1-1 0,0 0 0,0-2 0,1-1 0,0 0 0,-31-18 0,17 3-6631</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25.773"/>
    </inkml:context>
    <inkml:brush xml:id="br0">
      <inkml:brushProperty name="width" value="0.05" units="cm"/>
      <inkml:brushProperty name="height" value="0.05" units="cm"/>
      <inkml:brushProperty name="color" value="#F6630D"/>
    </inkml:brush>
  </inkml:definitions>
  <inkml:trace contextRef="#ctx0" brushRef="#br0">0 82 24575,'0'-1'0,"1"0"0,-1 0 0,0 0 0,1 0 0,-1 1 0,1-1 0,-1 0 0,1 0 0,-1 0 0,1 0 0,-1 1 0,1-1 0,0 0 0,0 0 0,-1 1 0,1-1 0,0 1 0,0-1 0,0 1 0,0-1 0,0 1 0,0-1 0,0 1 0,0 0 0,0-1 0,0 1 0,0 0 0,1 0 0,37-6 0,-28 5 0,601-34 0,-374 29 0,662-9-835,-813 17 835,101 17 0,-187-19 6,-1 0 1,1 0-1,0 0 1,-1 0-1,1 0 1,0 0-1,-1 0 1,1 0 0,0 1-1,-1-1 1,1 0-1,-1 0 1,1 1-1,-1-1 1,1 0 0,-1 1-1,1-1 1,-1 0-1,1 1 1,-1-1-1,1 1 1,-1-1-1,0 1 1,1-1 0,-1 1-1,0-1 1,1 1-1,-1 0 1,0-1-1,0 1 1,1-1-1,-1 1 1,0 0 0,0-1-1,0 1 1,0 0-1,0-1 1,0 1-1,0 0 1,-12 27 432,3-11-305,3 11-134,0-1 0,2 1 0,1 1 0,1-1 0,1 0 0,4 32 0,-2 39 0,-15 68 0,7-105 0,3 1 0,4 87 0,0-145-136,0 0-1,1 0 1,0 0-1,0-1 1,0 1-1,1 0 1,-1-1-1,1 1 0,5 8 1</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26.131"/>
    </inkml:context>
    <inkml:brush xml:id="br0">
      <inkml:brushProperty name="width" value="0.05" units="cm"/>
      <inkml:brushProperty name="height" value="0.05" units="cm"/>
      <inkml:brushProperty name="color" value="#F6630D"/>
    </inkml:brush>
  </inkml:definitions>
  <inkml:trace contextRef="#ctx0" brushRef="#br0">11 20 24575,'0'0'0,"0"-1"0,-1 1 0,1 0 0,0 0 0,-1 0 0,1 0 0,0 0 0,-1 0 0,1 0 0,0 0 0,-1 0 0,1 0 0,0 0 0,-1 0 0,1 0 0,0 1 0,-1-1 0,1 0 0,0 0 0,-1 0 0,1 0 0,0 1 0,-1-1 0,1 0 0,0 0 0,0 1 0,-1-1 0,1 0 0,0 0 0,0 1 0,-1-1 0,1 0 0,0 1 0,0-1 0,0 0 0,0 1 0,0-1 0,-1 0 0,1 1 0,0-1 0,0 0 0,0 1 0,0-1 0,0 0 0,0 1 0,0-1 0,0 1 0,0-1 0,0 0 0,1 1 0,-1-1 0,0 0 0,0 1 0,0-1 0,0 0 0,0 1 0,1-1 0,-1 0 0,0 0 0,0 1 0,1-1 0,16 18 0,4-6 0,0-1 0,1-1 0,1-1 0,-1-1 0,1-1 0,46 7 0,-28-9 0,0-1 0,1-3 0,48-4 0,-73 2 0,-1-1 0,0-1 0,1-1 0,-1 0 0,22-10 0,-33 12 0,1 0 0,-1 0 0,0-1 0,0 0 0,0 0 0,0-1 0,0 1 0,-1-1 0,1 0 0,-1 0 0,0 0 0,0-1 0,-1 0 0,1 1 0,-1-1 0,0 0 0,0-1 0,2-6 0,-5 11 0,0 1 0,1-1 0,-1 0 0,0 0 0,0 1 0,1-1 0,-1 0 0,0 0 0,0 0 0,0 1 0,0-1 0,0 0 0,0 0 0,0 0 0,-1 1 0,1-1 0,0 0 0,0 0 0,-1 0 0,1 1 0,-1-2 0,0 1 0,1 1 0,-1 0 0,0-1 0,1 1 0,-1 0 0,1 0 0,-1-1 0,0 1 0,1 0 0,-1 0 0,0 0 0,1 0 0,-1 0 0,0 0 0,1 0 0,-1 0 0,0 0 0,1 1 0,-1-1 0,-1 0 0,-34 18 0,-38 33-1365,32-21-5461</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27.679"/>
    </inkml:context>
    <inkml:brush xml:id="br0">
      <inkml:brushProperty name="width" value="0.05" units="cm"/>
      <inkml:brushProperty name="height" value="0.05" units="cm"/>
      <inkml:brushProperty name="color" value="#F6630D"/>
    </inkml:brush>
  </inkml:definitions>
  <inkml:trace contextRef="#ctx0" brushRef="#br0">1 187 24575,'-1'-24'0,"1"-27"0,0 48 0,1 0 0,-1 0 0,1 0 0,0 0 0,0 0 0,0 0 0,0 0 0,0 0 0,1 0 0,-1 1 0,1-1 0,2-3 0,-3 5 0,-1 1 0,1-1 0,-1 1 0,1-1 0,-1 1 0,1-1 0,-1 1 0,1-1 0,0 1 0,-1 0 0,1-1 0,-1 1 0,1 0 0,0-1 0,-1 1 0,1 0 0,0 0 0,0 0 0,-1 0 0,1 0 0,0 0 0,-1 0 0,1 0 0,0 0 0,0 0 0,-1 0 0,1 0 0,0 1 0,1 0 0,-1 0 0,1 0 0,-1 0 0,1 0 0,-1 0 0,0 0 0,1 0 0,-1 1 0,0-1 0,0 0 0,1 3 0,2 3 0,0 0 0,-1 0 0,0 1 0,2 7 0,1 6 0,-2-1 0,-1 1 0,-1 0 0,0 0 0,-2 0 0,0 1 0,-2-1 0,-5 33 0,6-51 0,0 0 0,0 0 0,0 0 0,0 0 0,0 0 0,-1-1 0,1 1 0,-3 3 0,4-6 0,0 0 0,0 0 0,0 0 0,0 0 0,0-1 0,0 1 0,0 0 0,0 0 0,0 0 0,0 0 0,0 0 0,0 0 0,0 0 0,0 0 0,0 0 0,0 0 0,0 0 0,0-1 0,0 1 0,0 0 0,0 0 0,0 0 0,0 0 0,0 0 0,0 0 0,-1 0 0,1 0 0,0 0 0,0 0 0,0 0 0,0 0 0,0 0 0,0 0 0,0-1 0,0 1 0,0 0 0,0 0 0,0 0 0,0 0 0,0 0 0,-1 0 0,1 0 0,0 0 0,0 0 0,0 0 0,0 0 0,0 0 0,0 0 0,0 0 0,0 0 0,0 0 0,0 0 0,0 0 0,-1 0 0,1 0 0,0 0 0,0 0 0,0 0 0,0 0 0,0 0 0,0 1 0,0-1 0,0 0 0,0 0 0,0 0 0,0 0 0,4-19 0,9-24 0,2 1 0,2 1 0,1 1 0,48-76 0,-60 108 0,0 0 0,0 1 0,1 0 0,0 0 0,0 1 0,1 0 0,12-8 0,-18 13 0,0 0 0,0 0 0,0 0 0,0 0 0,1 0 0,-1 0 0,0 0 0,0 1 0,1-1 0,-1 1 0,0 0 0,1 0 0,-1 0 0,0 0 0,1 0 0,-1 0 0,0 0 0,0 1 0,1-1 0,-1 1 0,0 0 0,0 0 0,1 0 0,-1 0 0,0 0 0,0 0 0,0 0 0,-1 1 0,1-1 0,0 1 0,0-1 0,-1 1 0,1 0 0,-1-1 0,1 1 0,0 2 0,5 8 0,-1 0 0,0 0 0,-1 1 0,-1-1 0,0 1 0,0 0 0,-1 0 0,-1 1 0,0-1 0,-1 0 0,-1 1 0,0-1 0,0 1 0,-2-1 0,-5 26 0,7-38 0,0 0 0,-1 1 0,1-1 0,0 0 0,0 0 0,0 1 0,0-1 0,0 0 0,0 0 0,0 1 0,0-1 0,0 0 0,1 0 0,0 2 0,-1-3 0,0 1 0,0-1 0,1 0 0,-1 1 0,0-1 0,1 0 0,-1 0 0,0 0 0,1 1 0,-1-1 0,1 0 0,-1 0 0,0 0 0,1 0 0,-1 0 0,1 1 0,-1-1 0,0 0 0,1 0 0,-1 0 0,1 0 0,-1 0 0,0 0 0,1 0 0,-1-1 0,1 1 0,-1 0 0,1 0 0,34-20 0,-22 12 0,7-4 0,-2 1 0,1 0 0,23-8 0,-37 17 0,0 0 0,0 0 0,0 1 0,1 0 0,-1 0 0,0 0 0,0 1 0,1-1 0,-1 1 0,1 1 0,-1-1 0,0 1 0,0 0 0,6 1 0,-9-1 6,1 0 0,-1 0-1,0 1 1,0-1 0,0 1-1,0-1 1,0 1 0,0-1 0,0 1-1,-1 0 1,1 0 0,0 0-1,-1 0 1,0 0 0,1 0-1,-1 0 1,0 1 0,0-1 0,0 0-1,0 4 1,2 3-303,-2-1 0,1 1 0,-1 0 0,0 11 0,-1 4-6529</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28.037"/>
    </inkml:context>
    <inkml:brush xml:id="br0">
      <inkml:brushProperty name="width" value="0.05" units="cm"/>
      <inkml:brushProperty name="height" value="0.05" units="cm"/>
      <inkml:brushProperty name="color" value="#F6630D"/>
    </inkml:brush>
  </inkml:definitions>
  <inkml:trace contextRef="#ctx0" brushRef="#br0">1 54 24575,'0'-6'0,"0"3"0,0 1 0,-1-1 0,1 0 0,1 0 0,-1 0 0,0 0 0,1 0 0,-1 1 0,1-1 0,0 0 0,0 1 0,0-1 0,0 0 0,0 1 0,3-4 0,-3 6 0,-1 0 0,1 0 0,-1 0 0,1 1 0,-1-1 0,1 0 0,-1 0 0,1 1 0,-1-1 0,1 0 0,-1 0 0,1 1 0,-1-1 0,0 1 0,1-1 0,-1 0 0,1 1 0,-1-1 0,0 1 0,0-1 0,1 1 0,-1-1 0,0 1 0,0-1 0,1 1 0,-1 0 0,0-1 0,0 1 0,0-1 0,0 1 0,0-1 0,0 1 0,0 0 0,7 25 0,-6-25 0,11 67 0,-3 0 0,1 97 0,1 16 0,-2-72-1365,-8-84-5461</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28.428"/>
    </inkml:context>
    <inkml:brush xml:id="br0">
      <inkml:brushProperty name="width" value="0.05" units="cm"/>
      <inkml:brushProperty name="height" value="0.05" units="cm"/>
      <inkml:brushProperty name="color" value="#F6630D"/>
    </inkml:brush>
  </inkml:definitions>
  <inkml:trace contextRef="#ctx0" brushRef="#br0">0 246 24575,'1'-1'0,"-1"0"0,1-1 0,-1 1 0,1 0 0,0 0 0,-1-1 0,1 1 0,0 0 0,0 0 0,0 0 0,0 0 0,0 0 0,0 0 0,0 0 0,0 1 0,1-1 0,-1 0 0,0 0 0,0 1 0,1-1 0,1 0 0,31-11 0,-32 11 0,57-13 0,1 2 0,71-5 0,-15 2 0,-82 12 0,40-9 0,-70 11 0,0 0 0,0 0 0,0-1 0,0 1 0,0-1 0,0 0 0,0 0 0,-1 0 0,1-1 0,-1 0 0,0 1 0,1-1 0,4-6 0,-7 7 0,-1 0 0,1 1 0,0-1 0,-1 0 0,1 0 0,-1 0 0,0 1 0,1-1 0,-1 0 0,0 0 0,0 0 0,0 0 0,-1 0 0,1 1 0,0-1 0,-1 0 0,1 0 0,-1 0 0,1 1 0,-1-1 0,0 0 0,0 1 0,0-1 0,0 0 0,0 1 0,0-1 0,0 1 0,-1 0 0,1-1 0,-1 1 0,1 0 0,-3-2 0,-3-2 0,1-1 0,-1 1 0,0 1 0,0 0 0,-1 0 0,-8-4 0,11 6 0,-1 0 0,1 1 0,-1-1 0,1 1 0,-1 0 0,0 0 0,1 1 0,-1 0 0,0 0 0,0 0 0,1 1 0,-1-1 0,0 1 0,1 1 0,-1-1 0,1 1 0,-1 0 0,1 0 0,0 1 0,0 0 0,-8 5 0,7-4 0,1 1 0,1 0 0,-1 0 0,1 0 0,0 1 0,0 0 0,0-1 0,1 1 0,0 0 0,0 1 0,0-1 0,1 0 0,0 1 0,1 0 0,-1-1 0,1 1 0,0 13 0,0-10 0,2-1 0,-1 1 0,1-1 0,1 1 0,0-1 0,0 0 0,1 0 0,0 0 0,1 0 0,5 11 0,-7-17 0,-1 0 0,1 0 0,-1-1 0,1 1 0,0-1 0,0 1 0,1-1 0,-1 0 0,0 0 0,1 0 0,-1 0 0,1 0 0,0 0 0,-1-1 0,1 1 0,0-1 0,0 0 0,0 0 0,0 0 0,0 0 0,0 0 0,0-1 0,1 1 0,-1-1 0,0 0 0,0 0 0,0 0 0,0 0 0,1-1 0,-1 0 0,0 1 0,0-1 0,6-2 0,0-1 0,0-1 0,0 1 0,0-1 0,-1-1 0,0 0 0,0 0 0,0 0 0,-1-1 0,0 0 0,9-12 0,-2-1 0,-1 0 0,-1-1 0,12-26 0,-7 18 0,-16 28 0,-1 1 0,0-1 0,0 1 0,0 0 0,1-1 0,-1 1 0,0-1 0,0 1 0,1 0 0,-1-1 0,0 1 0,1 0 0,-1-1 0,0 1 0,1 0 0,-1 0 0,1-1 0,-1 1 0,0 0 0,1 0 0,-1 0 0,1 0 0,-1-1 0,1 1 0,-1 0 0,1 0 0,-1 0 0,1 0 0,-1 0 0,0 0 0,1 0 0,-1 0 0,1 0 0,-1 1 0,1-1 0,-1 0 0,1 0 0,-1 0 0,0 0 0,1 1 0,-1-1 0,1 0 0,-1 0 0,0 1 0,1-1 0,-1 0 0,0 1 0,1-1 0,-1 0 0,0 1 0,1-1 0,-1 1 0,0-1 0,0 0 0,0 1 0,1-1 0,-1 1 0,0-1 0,0 1 0,0-1 0,0 0 0,0 1 0,0-1 0,0 1 0,0 0 0,21 114 113,-10-46-1591,-2-24-5348</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29.582"/>
    </inkml:context>
    <inkml:brush xml:id="br0">
      <inkml:brushProperty name="width" value="0.05" units="cm"/>
      <inkml:brushProperty name="height" value="0.05" units="cm"/>
      <inkml:brushProperty name="color" value="#F6630D"/>
    </inkml:brush>
  </inkml:definitions>
  <inkml:trace contextRef="#ctx0" brushRef="#br0">0 1051 24575,'6'-8'0,"0"-1"0,0 0 0,-1-1 0,-1 1 0,0-1 0,0 0 0,-1 0 0,3-15 0,9-43 0,-4 0 0,5-109 0,-16-142 0,-3 152 0,3 151 0,-3-56 0,3 67 0,-1 1 0,1 0 0,-1 0 0,-1-1 0,1 1 0,0 0 0,-1 0 0,0 0 0,0 0 0,0 0 0,0 1 0,-6-8 0,7 11 0,1 0 0,0 0 0,0-1 0,0 1 0,-1 0 0,1-1 0,0 1 0,0 0 0,-1 0 0,1-1 0,0 1 0,-1 0 0,1 0 0,0 0 0,-1 0 0,1-1 0,0 1 0,-1 0 0,1 0 0,0 0 0,-1 0 0,1 0 0,-1 0 0,1 0 0,0 0 0,-1 0 0,1 0 0,0 0 0,-1 0 0,1 0 0,0 0 0,-1 1 0,1-1 0,-1 0 0,1 0 0,0 0 0,0 0 0,-1 1 0,1-1 0,0 0 0,-1 0 0,1 1 0,0-1 0,0 0 0,-1 0 0,1 1 0,0-1 0,0 0 0,0 1 0,-1-1 0,1 0 0,0 1 0,0-1 0,0 0 0,0 1 0,0 0 0,-3 20 0,19 20-979,-15-39 593,9 19-6440</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30.604"/>
    </inkml:context>
    <inkml:brush xml:id="br0">
      <inkml:brushProperty name="width" value="0.05" units="cm"/>
      <inkml:brushProperty name="height" value="0.05" units="cm"/>
      <inkml:brushProperty name="color" value="#F6630D"/>
    </inkml:brush>
  </inkml:definitions>
  <inkml:trace contextRef="#ctx0" brushRef="#br0">1 4 24575,'574'11'0,"567"6"0,-970-18 0,-156 2 0,49-4 0,-61 3 0,0 0 0,-1-1 0,1 1 0,-1-1 0,1 1 0,0-1 0,-1 0 0,0 0 0,1 0 0,-1-1 0,1 1 0,-1 0 0,0-1 0,0 0 0,0 1 0,0-1 0,0 0 0,2-3 0,-4 1 0,-6 6 0,-7 8 0,6 3 0,1 0 0,1 1 0,0-1 0,0 1 0,2 0 0,0 0 0,0 1 0,0 17 0,-2 4 0,-14 100 0,6 1 0,9 241 0,9-302 0,4 0 0,35 136 0,-43-206 0,1-1 0,0 1 0,0-1 0,0 1 0,1-1 0,4 6 0,-7-10 0,1 0 0,-1-1 0,1 1 0,-1 0 0,1-1 0,0 1 0,-1 0 0,1-1 0,0 1 0,0-1 0,-1 1 0,1-1 0,0 1 0,0-1 0,0 0 0,0 1 0,-1-1 0,1 0 0,0 0 0,0 0 0,0 1 0,0-1 0,0 0 0,0 0 0,0 0 0,0-1 0,0 1 0,0 0 0,-1 0 0,1 0 0,0-1 0,0 1 0,0 0 0,0-1 0,0 1 0,-1-1 0,1 1 0,0-1 0,0 1 0,-1-1 0,1 0 0,0 1 0,-1-1 0,1 0 0,-1 1 0,1-1 0,-1 0 0,1-1 0,18-22 0,-15 18 0,0 1 0,0-1 0,1 1 0,-1 0 0,1 0 0,0 1 0,0-1 0,1 1 0,-1 0 0,1 1 0,0-1 0,0 1 0,0 0 0,14-3 0,18-4 0,2 3 0,68-5 0,84 8 0,-127 4 0,636 20-276,-1 29-545,-369-24 875,-50-7-162,227 20-161,-481-34 343,-20-3-3,0 1-1,1-1 1,-1 0 0,1-1 0,-1 0 0,1 0-1,-1-1 1,1 1 0,-1-2 0,8-1 0,-15 2-56,0 1 0,0 0 1,0-1-1,0 1 1,0-1-1,0 1 0,0-1 1,0 1-1,0-1 1,0 1-1,0 0 0,0-1 1,-1 1-1,1-1 0,0 1 1,0-1-1,-1 1 1,1 0-1,0-1 0,0 1 1,-1 0-1,1-1 1,0 1-1,-1 0 0,1-1 1,0 1-1,-1 0 1,1 0-1,-1 0 0,1-1 1,0 1-1,-1 0 0,1 0 1,-1 0-1,0 0 1,-15-11-1368,-3 3-5474</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9:27.074"/>
    </inkml:context>
    <inkml:brush xml:id="br0">
      <inkml:brushProperty name="width" value="0.1" units="cm"/>
      <inkml:brushProperty name="height" value="0.1" units="cm"/>
      <inkml:brushProperty name="color" value="#E71224"/>
    </inkml:brush>
  </inkml:definitions>
  <inkml:trace contextRef="#ctx0" brushRef="#br0">128 137 5601 0 0,'2'-11'46'0'0,"1"-2"87"0"0,-1-1 1 0 0,1-19 0 0 0,-3 28-73 0 0,0 1 0 0 0,0-1 0 0 0,-1 1 0 0 0,1-1 1 0 0,-1 1-1 0 0,0-1 0 0 0,-1 1 0 0 0,1-1 0 0 0,-1 1 1 0 0,0 0-1 0 0,-3-5 0 0 0,5 8-43 0 0,0 1 0 0 0,-1-1 0 0 0,1 1-1 0 0,0-1 1 0 0,-1 1 0 0 0,1 0 0 0 0,0-1 0 0 0,-1 1 0 0 0,1-1 0 0 0,-1 1-1 0 0,1 0 1 0 0,-1-1 0 0 0,1 1 0 0 0,-1 0 0 0 0,1-1 0 0 0,-1 1-1 0 0,1 0 1 0 0,-1 0 0 0 0,1 0 0 0 0,-1-1 0 0 0,1 1 0 0 0,-1 0 0 0 0,1 0-1 0 0,-1 0 1 0 0,0 0 0 0 0,1 0 0 0 0,-1 0 0 0 0,0 0 0 0 0,-14 10 435 0 0,-9 23 263 0 0,13-9-274 0 0,0-1 0 0 0,2 1-1 0 0,0 1 1 0 0,2-1 0 0 0,1 1 0 0 0,-5 42 0 0 0,7-29-2 0 0,3 1-1 0 0,1-1 1 0 0,9 70 0 0 0,3-37 19 0 0,25 81 0 0 0,30 60 113 0 0,-65-207-558 0 0,42 121 163 0 0,51 173-38 0 0,-76-224-140 0 0,17 69-122 0 0,-35-138-195 0 0</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31.040"/>
    </inkml:context>
    <inkml:brush xml:id="br0">
      <inkml:brushProperty name="width" value="0.05" units="cm"/>
      <inkml:brushProperty name="height" value="0.05" units="cm"/>
      <inkml:brushProperty name="color" value="#F6630D"/>
    </inkml:brush>
  </inkml:definitions>
  <inkml:trace contextRef="#ctx0" brushRef="#br0">45 1 24575,'-3'0'0,"-30"1"0,24 2 0,19 3 0,270 87 0,-230-79 0,-25-7 0,37 14 0,-57-19 0,1 1 0,-2-1 0,1 1 0,0 0 0,0 0 0,-1 0 0,0 1 0,0 0 0,0-1 0,0 1 0,0 1 0,5 8 0,-7-10 0,-1 1 0,0-1 0,-1 1 0,1-1 0,0 1 0,-1-1 0,0 1 0,0-1 0,0 1 0,0 0 0,-1-1 0,1 1 0,-1-1 0,0 1 0,0-1 0,0 1 0,0-1 0,-1 0 0,1 0 0,-1 0 0,0 1 0,0-2 0,0 1 0,-5 5 0,-5 6 0,0 0 0,-2-1 0,-18 15 0,-234 189-1365,236-191-5461</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12.242"/>
    </inkml:context>
    <inkml:brush xml:id="br0">
      <inkml:brushProperty name="width" value="0.05" units="cm"/>
      <inkml:brushProperty name="height" value="0.05" units="cm"/>
      <inkml:brushProperty name="color" value="#F6630D"/>
    </inkml:brush>
  </inkml:definitions>
  <inkml:trace contextRef="#ctx0" brushRef="#br0">1586 170 24575,'5'-1'0,"0"0"0,0 0 0,0-1 0,0 1 0,0-1 0,-1 0 0,1 0 0,-1-1 0,1 1 0,-1-1 0,0 0 0,0 0 0,0-1 0,0 1 0,-1-1 0,1 0 0,4-7 0,-8 10 0,0 1 0,0-1 0,1 0 0,-1 0 0,0 0 0,0 0 0,0 0 0,0 1 0,-1-1 0,1 0 0,0 0 0,0 0 0,0 0 0,-1 1 0,1-1 0,0 0 0,-1 0 0,1 0 0,-1 1 0,1-1 0,-1 0 0,1 1 0,-1-1 0,1 0 0,-1 1 0,0-1 0,1 1 0,-1-1 0,0 1 0,1-1 0,-1 1 0,0 0 0,0-1 0,0 1 0,1 0 0,-1-1 0,0 1 0,0 0 0,-1 0 0,-43-9 0,37 7 0,-77-9 0,-1 4 0,-112 5 0,-174 26 0,265-14 0,16-3 0,-341 37 0,424-43 0,-4 0 0,0 1 0,0 1 0,0 0 0,-17 6 0,27-8 0,0 0 0,0 0 0,-1 0 0,1 1 0,0-1 0,0 0 0,0 1 0,1-1 0,-1 1 0,0 0 0,1-1 0,-1 1 0,1 0 0,-1 0 0,1 0 0,0 0 0,0 0 0,0 1 0,0-1 0,0 0 0,0 0 0,0 1 0,1-1 0,0 0 0,-1 1 0,1-1 0,0 1 0,0-1 0,0 3 0,12 61 0,-8-48 0,-1-1 0,0 1 0,0 32 0,-56 391 0,16-190 0,26-168 0,-3 23 0,4 1 0,5 159 0,5-262 0,0-1 0,1 1 0,-1 0 0,1-1 0,0 0 0,0 1 0,0-1 0,0 1 0,0-1 0,1 0 0,0 0 0,-1 0 0,1 0 0,0 0 0,1 0 0,-1 0 0,0-1 0,1 1 0,-1-1 0,5 3 0,-1-2 0,0 0 0,0-1 0,0 0 0,0 0 0,0 0 0,0-1 0,0 0 0,0 0 0,1-1 0,11 0 0,51-4 0,1-3 0,88-21 0,-41 6 0,725-70-636,4 56 434,177 28 832,-1016 8-617,1 0 0,-1-1 0,0 1 0,0-2 0,0 1 0,0-1 0,0 0 0,0 0 0,-1-1 0,1 0 0,-1 0 1,1-1-1,-1 0 0,9-7 0,-7 4-10,-1 0 0,-1-1 0,1 1 0,-1-2 0,-1 1 0,1 0 0,-1-1 0,-1 0 0,6-14 1,-2-4-7,-1 1 0,-1-1 1,-2 0-1,0 0 0,-2-1 1,-2-48-1,-13-79 3,-6 1 0,-7 0 0,-6 3 0,-62-174 0,88 306 0,0 0 0,-2 1 0,0-1 0,-1 2 0,-19-28 0,23 39 0,-1-1 0,0 1 0,0 0 0,0 0 0,-1 0 0,0 1 0,0 0 0,0 1 0,0-1 0,-1 1 0,0 1 0,0-1 0,0 2 0,0-1 0,-13-2 0,-38-2 0,-1 2 0,-106 6 0,79 1 0,-107-1 106,-532 9-467,3 32 29,509-17-935,134-12-5070</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12.977"/>
    </inkml:context>
    <inkml:brush xml:id="br0">
      <inkml:brushProperty name="width" value="0.05" units="cm"/>
      <inkml:brushProperty name="height" value="0.05" units="cm"/>
      <inkml:brushProperty name="color" value="#F6630D"/>
    </inkml:brush>
  </inkml:definitions>
  <inkml:trace contextRef="#ctx0" brushRef="#br0">291 243 24575,'1'-54'0,"8"-55"0,-9 106 0,1 0 0,-1 0 0,1 0 0,-1 0 0,0 0 0,-1 0 0,1 0 0,0 1 0,-1-1 0,1 0 0,-1 0 0,0 0 0,0 0 0,0 0 0,-1 1 0,1-1 0,-1 0 0,1 1 0,-1-1 0,0 1 0,0 0 0,0 0 0,-4-4 0,3 5 0,0-1 0,0 1 0,0-1 0,-1 1 0,1 0 0,0 0 0,-1 1 0,1-1 0,-1 1 0,1-1 0,-1 1 0,1 0 0,-1 0 0,1 1 0,-1-1 0,1 1 0,-1 0 0,1 0 0,0 0 0,-4 2 0,-11 4 0,1 0 0,0 2 0,0 0 0,1 1 0,0 0 0,0 1 0,1 1 0,1 1 0,-22 24 0,34-34 0,0-1 0,0 1 0,0-1 0,0 1 0,0 0 0,1 0 0,-1 0 0,1 0 0,0 0 0,0 0 0,0 0 0,1 0 0,-1 0 0,1 0 0,-1 1 0,1-1 0,0 0 0,0 0 0,1 0 0,-1 1 0,0-1 0,1 0 0,0 0 0,0 0 0,2 4 0,0-2 0,0 0 0,0-1 0,1 0 0,0 0 0,-1 0 0,2 0 0,-1 0 0,0-1 0,1 0 0,-1 0 0,1 0 0,0-1 0,0 1 0,7 1 0,9 3 0,0-1 0,0 0 0,1-2 0,0-1 0,-1-1 0,1 0 0,0-2 0,1 0 0,-2-2 0,1 0 0,0-2 0,0 0 0,-1-1 0,29-12 0,-43 14 0,1-1 0,-1 0 0,0 0 0,0-1 0,0 0 0,-1 0 0,1-1 0,-1 0 0,-1 0 0,1 0 0,-1-1 0,0 0 0,-1 0 0,1 0 0,5-14 0,-10 20 0,1 0 0,-1-1 0,1 1 0,-1 0 0,1 0 0,0 0 0,0 0 0,0-1 0,-1 1 0,1 0 0,0 1 0,0-1 0,0 0 0,0 0 0,0 0 0,1 0 0,-1 1 0,0-1 0,2 0 0,-3 1 0,1 0 0,0 0 0,0 0 0,0 1 0,-1-1 0,1 0 0,0 0 0,0 1 0,0-1 0,-1 0 0,1 1 0,0-1 0,-1 1 0,1-1 0,0 1 0,-1-1 0,1 1 0,0-1 0,-1 1 0,1 0 0,-1-1 0,1 2 0,4 6 0,0 1 0,-1-1 0,0 1 0,2 11 0,-3-14 0,42 115 0,-15-46 0,-3 1 0,28 130 0,-54-196 0,1 0 0,-1 1 0,-1-1 0,1 0 0,-2 0 0,0 1 0,-3 18 0,2-25 0,1 0 0,0 0 0,-1 0 0,0 0 0,0 0 0,-1 0 0,1-1 0,-1 1 0,1-1 0,-1 1 0,0-1 0,0 0 0,-1 0 0,1 0 0,-1-1 0,1 1 0,-1-1 0,0 0 0,0 0 0,-8 3 0,3-2 0,-1-1 0,0 0 0,0 0 0,0-1 0,0 0 0,0 0 0,0-1 0,-1-1 0,1 0 0,0 0 0,0-1 0,-14-4 0,10 1 0,0 0 0,1-1 0,0 0 0,0-1 0,0 0 0,1-1 0,0-1 0,-17-15 0,20 16 0,1 0 0,1-1 0,-1 0 0,2 0 0,-1 0 0,1-1 0,0 0 0,1-1 0,0 1 0,-6-22 0,9 24 0,1 0 0,0 0 0,0 0 0,1 0 0,-1 0 0,2 0 0,-1 0 0,1 0 0,0 0 0,1 0 0,0 0 0,0 0 0,1 0 0,0 1 0,0 0 0,7-11 0,-3 8 8,1 0-1,-1 0 1,2 1-1,-1 1 1,1-1-1,1 1 1,-1 1-1,1-1 1,1 2-1,-1 0 1,1 0-1,0 1 1,1 0-1,-1 0 0,15-2 1,5-1-305,0 2 0,1 1 0,0 1 0,52 1 0,-45 4-6529</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13.350"/>
    </inkml:context>
    <inkml:brush xml:id="br0">
      <inkml:brushProperty name="width" value="0.05" units="cm"/>
      <inkml:brushProperty name="height" value="0.05" units="cm"/>
      <inkml:brushProperty name="color" value="#F6630D"/>
    </inkml:brush>
  </inkml:definitions>
  <inkml:trace contextRef="#ctx0" brushRef="#br0">0 23 24575,'0'-4'0,"0"-7"0,0 4 0,0 7 0,0 8 0,0 8 0,5 11 0,1 9 0,4 8 0,1 2 0,3 2 0,-1-3 0,2-4 0,-2-5 0,2-8 0,-1-8-8191</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13.697"/>
    </inkml:context>
    <inkml:brush xml:id="br0">
      <inkml:brushProperty name="width" value="0.05" units="cm"/>
      <inkml:brushProperty name="height" value="0.05" units="cm"/>
      <inkml:brushProperty name="color" value="#F6630D"/>
    </inkml:brush>
  </inkml:definitions>
  <inkml:trace contextRef="#ctx0" brushRef="#br0">42 34 24575,'0'-4'0,"-4"-7"0,-7-2 0,-1 7 0,1 9 0,8 4 0,8 5 0,4 1-8191</inkml:trace>
  <inkml:trace contextRef="#ctx0" brushRef="#br0" timeOffset="1">451 143 24575,'0'0'0,"0"0"0,0 1 0,0-1 0,0 0 0,-1 1 0,1-1 0,0 0 0,0 1 0,0-1 0,-1 0 0,1 0 0,0 1 0,0-1 0,-1 0 0,1 0 0,0 1 0,-1-1 0,1 0 0,0 0 0,-1 0 0,1 0 0,0 0 0,-1 1 0,1-1 0,0 0 0,-1 0 0,1 0 0,-1 0 0,1 0 0,0 0 0,-1 0 0,1 0 0,0 0 0,-1 0 0,1 0 0,0-1 0,-1 1 0,1 0 0,0 0 0,-1 0 0,1 0 0,0-1 0,-1 1 0,1 0 0,0 0 0,-1 0 0,1-1 0,0 1 0,0 0 0,-1 0 0,1-1 0,0 1 0,0 0 0,0-1 0,0 1 0,-1 0 0,1-1 0,0 1 0,0 0 0,0-1 0,0 1 0,0-1 0,0 1 0,0 0 0,0-1 0,0 1 0,0-1 0,-2 10 0,0 0 0,1 1 0,1-1 0,-1 0 0,1 1 0,1-1 0,0 0 0,0 1 0,4 10 0,-1 7 0,14 110-90,31 316-1185,-49-427-5551</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14.077"/>
    </inkml:context>
    <inkml:brush xml:id="br0">
      <inkml:brushProperty name="width" value="0.05" units="cm"/>
      <inkml:brushProperty name="height" value="0.05" units="cm"/>
      <inkml:brushProperty name="color" value="#F6630D"/>
    </inkml:brush>
  </inkml:definitions>
  <inkml:trace contextRef="#ctx0" brushRef="#br0">0 390 24575,'0'-10'0,"0"-11"0,5-13 0,11-9 0,7-7 0,14 1 0,9 4 0,12 5 0,4 4 0,6 9 0,6 9 0,4 7 0,-12 5-8191</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14.816"/>
    </inkml:context>
    <inkml:brush xml:id="br0">
      <inkml:brushProperty name="width" value="0.05" units="cm"/>
      <inkml:brushProperty name="height" value="0.05" units="cm"/>
      <inkml:brushProperty name="color" value="#F6630D"/>
    </inkml:brush>
  </inkml:definitions>
  <inkml:trace contextRef="#ctx0" brushRef="#br0">72 579 24575,'0'-1'0,"-20"-38"0,-27-42 0,47 81 0,0 0 0,0 0 0,0 0 0,0 0 0,0 0 0,0 1 0,0-1 0,0 0 0,0 0 0,0 0 0,0 0 0,0 0 0,-1 0 0,1 0 0,0 0 0,0 1 0,0-1 0,0 0 0,0 0 0,0 0 0,0 0 0,0 0 0,0 0 0,0 0 0,0 0 0,0 0 0,-1 0 0,1 0 0,0 0 0,0 0 0,0 1 0,0-1 0,0 0 0,0 0 0,0 0 0,0 0 0,-1 0 0,1 0 0,0 0 0,0 0 0,0 0 0,0 0 0,0 0 0,0 0 0,0 0 0,-1 0 0,1-1 0,0 1 0,0 0 0,0 0 0,3 22 0,7 27 0,12 38 0,15 138 0,-38-299 0,14-121 0,0 23 0,-12 139 0,7-106 0,-5 117 0,0 1 0,2-1 0,0 1 0,11-25 0,-14 40 0,1 0 0,0 0 0,1 0 0,-1 1 0,1 0 0,0-1 0,0 1 0,1 1 0,-1-1 0,1 1 0,0-1 0,0 2 0,1-1 0,-1 0 0,1 1 0,0 0 0,6-2 0,-4 2 0,0 1 0,1 0 0,-1 0 0,1 1 0,-1 0 0,1 0 0,-1 1 0,1 0 0,0 1 0,-1 0 0,1 0 0,8 3 0,-9-2 0,0 0 0,0 1 0,0 1 0,0-1 0,0 1 0,-1 1 0,1-1 0,-1 1 0,-1 0 0,1 1 0,-1 0 0,7 6 0,-9-7 0,0 0 0,-1 1 0,1-1 0,-1 1 0,0 0 0,0 0 0,-1 0 0,0 0 0,0 0 0,0 1 0,-1-1 0,0 0 0,0 1 0,-1-1 0,1 1 0,-2-1 0,0 8 0,-1 0 0,-1 1 0,0-1 0,-1 1 0,-1-1 0,0-1 0,-1 1 0,-1-1 0,0 0 0,-1 0 0,-13 17 0,3-8 0,-1-1 0,-1-1 0,-1 0 0,-34 24 0,55-44 0,-1 1 0,0-1 0,1 0 0,-1 1 0,0-1 0,1 0 0,-1 1 0,1-1 0,-1 1 0,1 0 0,-1-1 0,1 1 0,-1-1 0,1 1 0,0 0 0,-1-1 0,1 1 0,0-1 0,-1 1 0,1 0 0,0 0 0,0-1 0,0 1 0,0 0 0,0-1 0,-1 1 0,1 0 0,0 0 0,1 1 0,-1-1 0,1 0 0,0 0 0,0 0 0,0-1 0,0 1 0,0 0 0,0 0 0,0 0 0,0-1 0,0 1 0,1 0 0,-1-1 0,0 1 0,0-1 0,2 1 0,59 10 0,-54-10 0,12 1 0,21 3 0,71 19 0,-101-22 0,-1 2 0,0-1 0,0 1 0,0 1 0,-1 0 0,0 0 0,0 1 0,0 0 0,0 1 0,-1-1 0,0 2 0,8 9 0,-14-15 0,0 0 0,0 1 0,0-1 0,0 1 0,-1 0 0,1 0 0,-1 0 0,0-1 0,0 1 0,0 0 0,0 1 0,0-1 0,0 0 0,-1 0 0,0 0 0,0 0 0,0 0 0,0 0 0,0 1 0,0-1 0,-1 0 0,0 0 0,-1 4 0,0-3 0,-1 1 0,1-1 0,-1 0 0,-1 0 0,1 0 0,-1 0 0,1 0 0,-1-1 0,0 0 0,0 0 0,-1 0 0,1 0 0,-7 3 0,-16 6-114,-1 0 1,0-2-1,0-1 0,-1-1 0,0-2 1,0-1-1,-1-1 0,0-1 0,1-2 1,-1-1-1,-42-6 0,34 0-6712</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15.270"/>
    </inkml:context>
    <inkml:brush xml:id="br0">
      <inkml:brushProperty name="width" value="0.05" units="cm"/>
      <inkml:brushProperty name="height" value="0.05" units="cm"/>
      <inkml:brushProperty name="color" value="#F6630D"/>
    </inkml:brush>
  </inkml:definitions>
  <inkml:trace contextRef="#ctx0" brushRef="#br0">87 112 24575,'0'0'0,"0"0"0,1 1 0,-1-1 0,0 0 0,1 0 0,-1 0 0,0 0 0,0 0 0,1 0 0,-1 0 0,0 0 0,1 0 0,-1 0 0,0 0 0,0-1 0,1 1 0,-1 0 0,0 0 0,1 0 0,-1 0 0,0 0 0,0-1 0,1 1 0,-1 0 0,0 0 0,0 0 0,0-1 0,1 1 0,-1 0 0,0 0 0,0 0 0,0-1 0,0 1 0,1 0 0,-1-1 0,0 1 0,0 0 0,0 0 0,0-1 0,0 1 0,0 0 0,0-1 0,0 1 0,0 0 0,0-1 0,0 1 0,-1-1 0,1 1 0,-1 0 0,1 0 0,-1-1 0,1 1 0,-1 0 0,1 0 0,-1 0 0,1 0 0,-1 0 0,1 0 0,-1 0 0,0 0 0,1 0 0,-1 0 0,1 0 0,-1 0 0,1 0 0,-1 0 0,1 0 0,-1 0 0,1 1 0,-1-1 0,1 0 0,-1 0 0,1 1 0,-1-1 0,1 0 0,-1 1 0,1-1 0,0 1 0,-1 0 0,-5 3 0,0 2 0,0-1 0,0 1 0,1 0 0,0 0 0,0 0 0,1 1 0,0 0 0,0-1 0,0 2 0,1-1 0,0 0 0,0 1 0,1-1 0,0 1 0,-1 11 0,-1 14 0,1 0 0,3 54 0,0-54 0,3 340 0,1-423 0,1-1 0,24-94 0,-14 76 0,42-156 0,-47 195 0,1 1 0,1 1 0,1 0 0,2 1 0,26-37 0,-38 60 0,0 1 0,0-1 0,0 1 0,0-1 0,1 1 0,-1 0 0,1 0 0,0 1 0,0-1 0,0 1 0,0 0 0,0 0 0,6-2 0,-7 4 0,-1-1 0,1 1 0,0 0 0,-1 0 0,1 0 0,0 0 0,-1 0 0,1 1 0,0-1 0,-1 1 0,1 0 0,-1 0 0,1 0 0,-1 0 0,1 0 0,-1 0 0,0 1 0,1-1 0,-1 1 0,0-1 0,0 1 0,0 0 0,0 0 0,1 2 0,5 6 0,-1-1 0,0 1 0,0 1 0,-2 0 0,1-1 0,4 15 0,22 75 0,-21-63 0,121 434 0,-129-459-273,0 0 0,-1 0 0,0 0 0,0 14 0,-4-4-6553</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15.633"/>
    </inkml:context>
    <inkml:brush xml:id="br0">
      <inkml:brushProperty name="width" value="0.05" units="cm"/>
      <inkml:brushProperty name="height" value="0.05" units="cm"/>
      <inkml:brushProperty name="color" value="#F6630D"/>
    </inkml:brush>
  </inkml:definitions>
  <inkml:trace contextRef="#ctx0" brushRef="#br0">21 227 24575,'-4'-5'0,"-2"-6"0,0-5 0,1-6 0,6 2 0,8-1 0,7 3 0,10 1 0,5 2 0,6 0 0,7 2 0,5-1 0,3 2 0,3-3 0,-9 3-8191</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16.052"/>
    </inkml:context>
    <inkml:brush xml:id="br0">
      <inkml:brushProperty name="width" value="0.05" units="cm"/>
      <inkml:brushProperty name="height" value="0.05" units="cm"/>
      <inkml:brushProperty name="color" value="#F6630D"/>
    </inkml:brush>
  </inkml:definitions>
  <inkml:trace contextRef="#ctx0" brushRef="#br0">238 222 24575,'3'-1'0,"-1"1"0,1-1 0,-1 0 0,1 0 0,-1 0 0,0 0 0,1 0 0,-1 0 0,0-1 0,0 1 0,0-1 0,0 0 0,0 0 0,0 1 0,-1-1 0,1 0 0,0 0 0,1-5 0,3-1 0,-1-1 0,0 0 0,5-13 0,-8 16 0,0 0 0,0-1 0,-1 1 0,0 0 0,0-1 0,0 1 0,-1 0 0,0-1 0,0 1 0,0-1 0,-1 1 0,-3-11 0,3 14 0,0 0 0,0 0 0,0 1 0,-1-1 0,1 0 0,-1 1 0,0-1 0,0 1 0,0 0 0,0-1 0,0 1 0,0 0 0,0 0 0,-1 1 0,1-1 0,-1 0 0,0 1 0,1-1 0,-1 1 0,0 0 0,0 0 0,0 0 0,0 0 0,0 1 0,0-1 0,0 1 0,0 0 0,-6 0 0,-1 1 0,0 0 0,0 1 0,0 0 0,1 0 0,-1 1 0,0 1 0,1 0 0,0 0 0,0 0 0,0 1 0,0 1 0,1 0 0,0 0 0,0 0 0,1 1 0,-10 10 0,10-9 0,-1 0 0,1 1 0,0 0 0,1 1 0,0-1 0,0 1 0,1 0 0,0 1 0,1-1 0,0 1 0,1 0 0,0 0 0,1 0 0,-2 16 0,4-18 0,1 0 0,0 0 0,0 0 0,1 0 0,0 0 0,0-1 0,1 1 0,0-1 0,1 1 0,6 10 0,-2-7 0,0 1 0,2-1 0,-1-1 0,1 0 0,19 16 0,9 2 0,0-2 0,83 43 0,-103-60 0,16 8 0,-17-10 0,0 1 0,0 0 0,-2 1 0,28 23 0,-42-32 0,1 0 0,-1 1 0,0-1 0,0 0 0,0 0 0,0 1 0,0-1 0,0 0 0,0 1 0,0-1 0,-1 1 0,1-1 0,0 1 0,-1-1 0,0 1 0,1 3 0,-1-4 0,0-1 0,0 1 0,-1 0 0,1 0 0,0 0 0,-1-1 0,1 1 0,0 0 0,-1-1 0,1 1 0,-1 0 0,1-1 0,-1 1 0,0 0 0,1-1 0,-1 1 0,1-1 0,-1 1 0,0-1 0,0 0 0,1 1 0,-1-1 0,-1 1 0,-4 1 0,0 0 0,-1-1 0,1 0 0,0 0 0,-1 0 0,1-1 0,-8 0 0,-172-20-1365,126 9-5461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9:27.491"/>
    </inkml:context>
    <inkml:brush xml:id="br0">
      <inkml:brushProperty name="width" value="0.1" units="cm"/>
      <inkml:brushProperty name="height" value="0.1" units="cm"/>
      <inkml:brushProperty name="color" value="#E71224"/>
    </inkml:brush>
  </inkml:definitions>
  <inkml:trace contextRef="#ctx0" brushRef="#br0">129 97 4756 0 0,'-55'-21'90'0'0,"44"16"1411"0"0,4 1-1229 0 0,-21-16-35 0 0,21 15 350 0 0,2 0-371 0 0,5 4-195 0 0,-12-14 13 0 0,8 7 12 0 0,4 7-43 0 0,0 1 0 0 0,0 0 0 0 0,0 0 0 0 0,0 0 0 0 0,0 0 0 0 0,0 0 0 0 0,0 0 0 0 0,0-1 0 0 0,0 1 1 0 0,0 0-1 0 0,0 0 0 0 0,0 0 0 0 0,0 0 0 0 0,1 0 0 0 0,-1 0 0 0 0,0-1 0 0 0,0 1 0 0 0,0 0 0 0 0,0 0 0 0 0,0 0 1 0 0,0 0-1 0 0,0 0 0 0 0,0 0 0 0 0,0 0 0 0 0,0 0 0 0 0,1 0 0 0 0,-1-1 0 0 0,0 1 0 0 0,0 0 0 0 0,0 0 0 0 0,0 0 1 0 0,0 0-1 0 0,0 0 0 0 0,0 0 0 0 0,1 0 0 0 0,-1 0 0 0 0,0 0 0 0 0,0 0 0 0 0,0 0 0 0 0,0 0 0 0 0,0 0 0 0 0,1 0 1 0 0,-1 0-1 0 0,0 0 0 0 0,219-4 580 0 0,52-1-136 0 0,578 51 615 0 0,0 38-705 0 0,-514-49-348 0 0,2093 183-62 0 0,674-30 347 0 0,-2303-154-9 0 0,-4-25-268 0 0,-494-19-562 0 0,-9-24-889 0 0,-189 14 558 0 0</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16.598"/>
    </inkml:context>
    <inkml:brush xml:id="br0">
      <inkml:brushProperty name="width" value="0.05" units="cm"/>
      <inkml:brushProperty name="height" value="0.05" units="cm"/>
      <inkml:brushProperty name="color" value="#F6630D"/>
    </inkml:brush>
  </inkml:definitions>
  <inkml:trace contextRef="#ctx0" brushRef="#br0">1 1886 24575,'356'-14'0,"-134"3"0,540-31 0,-3-44 0,-732 82 0,-14 3 0,-1-1 0,0 0 0,0-1 0,0 0 0,0 0 0,0-1 0,14-8 0,-25 12 0,-1 0 0,0 0 0,1-1 0,-1 1 0,1 0 0,-1 0 0,1 0 0,-1 0 0,1-1 0,-1 1 0,0 0 0,1 0 0,-1-1 0,1 1 0,-1 0 0,0-1 0,1 1 0,-1-1 0,0 1 0,0 0 0,1-1 0,-1 1 0,0-1 0,0 1 0,1-1 0,-1 1 0,0-1 0,0 1 0,0 0 0,0-1 0,0 1 0,0-1 0,0 1 0,0-1 0,0 1 0,0-1 0,0 1 0,0-1 0,0 1 0,0-1 0,-1 1 0,1-1 0,0 1 0,0-1 0,0 1 0,-1 0 0,1-1 0,0 1 0,-1-1 0,1 1 0,0 0 0,-1-1 0,1 1 0,0 0 0,-1-1 0,1 1 0,-1 0 0,1 0 0,0-1 0,-1 1 0,1 0 0,-1 0 0,1 0 0,-1 0 0,1 0 0,-1 0 0,1 0 0,-1-1 0,-35-7 0,8 6 0,14 2 0,0-2 0,0 0 0,1 0 0,-25-8 0,34 9 0,1-1 0,-1 1 0,1-1 0,0 0 0,0 0 0,-1 0 0,1-1 0,1 1 0,-1-1 0,0 0 0,1 1 0,-1-1 0,1 0 0,0-1 0,0 1 0,0 0 0,0-1 0,0 1 0,1-1 0,0 1 0,0-1 0,-2-6 0,-1-25 0,2-1 0,0 0 0,5-42 0,0 6 0,40-566 0,-1 57 0,-41 568 0,-1 8 0,1 0 0,-1-1 0,1 1 0,-1 0 0,-1 0 0,1-1 0,-1 1 0,0 0 0,0 0 0,-1 0 0,1 0 0,-1 0 0,0 0 0,-5-8 0,6 12 0,1 1 0,0-1 0,-1 1 0,1-1 0,0 1 0,-1 0 0,1-1 0,-1 1 0,1 0 0,-1-1 0,1 1 0,-1 0 0,1-1 0,-1 1 0,1 0 0,-1 0 0,1 0 0,-1-1 0,1 1 0,-1 0 0,0 0 0,1 0 0,-1 0 0,1 0 0,-1 0 0,1 0 0,-1 0 0,0 0 0,1 0 0,-1 1 0,1-1 0,-1 0 0,1 0 0,-1 0 0,0 1 0,0 0 0,-1 1 0,1-1 0,0 1 0,0-1 0,0 1 0,0 0 0,0-1 0,0 1 0,0 0 0,0 3 0,-10 45 0,9 9-1365,2-33-5461</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16.990"/>
    </inkml:context>
    <inkml:brush xml:id="br0">
      <inkml:brushProperty name="width" value="0.05" units="cm"/>
      <inkml:brushProperty name="height" value="0.05" units="cm"/>
      <inkml:brushProperty name="color" value="#F6630D"/>
    </inkml:brush>
  </inkml:definitions>
  <inkml:trace contextRef="#ctx0" brushRef="#br0">40 401 24575,'-18'3'0,"-1"-1"0,19-3 0,-1 1 0,1-1 0,0 1 0,0-1 0,-1 1 0,1-1 0,0 1 0,0-1 0,0 1 0,0-1 0,0 1 0,0-1 0,0 0 0,0 1 0,0-1 0,0 1 0,0-1 0,0 1 0,0-1 0,0 1 0,1-1 0,-1 1 0,0-1 0,0 1 0,1-1 0,-1 1 0,0-1 0,1 1 0,-1-1 0,0 1 0,1-1 0,-1 1 0,1 0 0,0-1 0,53-77 0,4 2 0,79-80 0,-129 148 0,39-39 0,-45 44 0,1 1 0,0 0 0,0 0 0,-1 0 0,1 0 0,0 1 0,1-1 0,-1 1 0,0 0 0,0 0 0,1 0 0,-1 0 0,0 0 0,1 1 0,4-1 0,-7 2 0,1-1 0,0 1 0,0-1 0,-1 1 0,1 0 0,-1 0 0,1 0 0,-1 0 0,1 0 0,-1 0 0,0 0 0,1 0 0,-1 0 0,0 1 0,0-1 0,0 1 0,0-1 0,0 1 0,1 2 0,15 36 0,-13-29 0,45 127-4,50 126-1357,-59-172-5465</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20.263"/>
    </inkml:context>
    <inkml:brush xml:id="br0">
      <inkml:brushProperty name="width" value="0.05" units="cm"/>
      <inkml:brushProperty name="height" value="0.05" units="cm"/>
      <inkml:brushProperty name="color" value="#F6630D"/>
    </inkml:brush>
  </inkml:definitions>
  <inkml:trace contextRef="#ctx0" brushRef="#br0">190 83 24575,'1'-3'0,"-1"0"0,0 0 0,1 1 0,0-1 0,-1 0 0,1 0 0,1 1 0,-1-1 0,3-4 0,-4 6 0,0 0 0,1 1 0,-1-1 0,0 1 0,1-1 0,-1 1 0,1-1 0,-1 1 0,0-1 0,1 1 0,-1-1 0,1 1 0,0 0 0,-1-1 0,1 1 0,-1 0 0,1-1 0,-1 1 0,1 0 0,0 0 0,-1-1 0,1 1 0,0 0 0,-1 0 0,1 0 0,0 0 0,-1 0 0,1 0 0,0 0 0,-1 0 0,1 0 0,0 0 0,-1 1 0,1-1 0,-1 0 0,1 0 0,0 1 0,-1-1 0,1 0 0,-1 1 0,1-1 0,-1 0 0,1 1 0,-1-1 0,1 1 0,0 0 0,-1 0 0,1 0 0,-1 0 0,1 0 0,-1 0 0,0 0 0,1 0 0,-1 0 0,0 0 0,0 0 0,0 0 0,0 0 0,0 1 0,0-1 0,0 0 0,-1 0 0,1 0 0,0 0 0,0 0 0,-1 0 0,1 0 0,-1 0 0,1 0 0,-1 0 0,1 0 0,-1 0 0,0-1 0,1 1 0,-1 0 0,0 0 0,0-1 0,0 2 0,-27 24 0,21-22 0,-1 1 0,0-1 0,0 0 0,0-1 0,0 0 0,0 0 0,-1-1 0,1 0 0,-1-1 0,-15 2 0,21-3 0,0 0 0,-1 0 0,1 0 0,0 0 0,-1 0 0,1-1 0,0 1 0,-1-1 0,1 0 0,0 0 0,0 0 0,0-1 0,0 1 0,0-1 0,0 1 0,0-1 0,0 0 0,1 0 0,-1 0 0,1-1 0,-1 1 0,1-1 0,0 1 0,0-1 0,0 0 0,0 0 0,0 0 0,1 0 0,-3-6 0,4 7 0,-1 0 0,1 0 0,-1 0 0,1-1 0,0 1 0,0 0 0,0 0 0,0-1 0,0 1 0,0 0 0,1 0 0,-1-1 0,1 1 0,-1 0 0,1 0 0,0 0 0,0 0 0,0 0 0,0 0 0,2-2 0,0 1 0,-1 0 0,1 0 0,0 1 0,0-1 0,0 1 0,1-1 0,-1 1 0,0 0 0,1 1 0,-1-1 0,5-1 0,-3 1 0,1 0 0,-1 1 0,0 0 0,1 0 0,-1 0 0,1 0 0,-1 1 0,1 0 0,-1 0 0,1 1 0,-1-1 0,1 1 0,-1 0 0,0 1 0,1-1 0,8 5 0,-11-4 0,-1-1 0,1 1 0,-1 0 0,0 0 0,0 0 0,0 0 0,0 1 0,0-1 0,0 0 0,0 1 0,-1-1 0,1 1 0,-1 0 0,0 0 0,0-1 0,0 1 0,0 0 0,0 0 0,-1 0 0,1 0 0,-1 0 0,0 0 0,0 0 0,0 0 0,0 0 0,0 0 0,-1 0 0,0 0 0,1 0 0,-1 0 0,0 0 0,0-1 0,-1 1 0,1 0 0,0-1 0,-1 1 0,-2 3 0,0 0 0,0 0 0,-1 0 0,0-1 0,0 1 0,0-1 0,0 0 0,-1 0 0,0-1 0,0 0 0,0 0 0,-1 0 0,1-1 0,-1 0 0,-11 4 0,15-6 0,0-1 0,0 1 0,0-1 0,0 0 0,0 0 0,0 0 0,0 0 0,0 0 0,0-1 0,0 1 0,0-1 0,1 0 0,-1 0 0,0 0 0,0 0 0,1 0 0,-1-1 0,0 1 0,1-1 0,-1 0 0,-2-2 0,4 2 0,0 1 0,-1-1 0,1 0 0,0 0 0,0 1 0,1-1 0,-1 0 0,0 0 0,1 0 0,-1 0 0,1 0 0,-1 0 0,1 0 0,0 0 0,0 0 0,0 0 0,0 0 0,0 0 0,1 0 0,-1 0 0,0 0 0,1 0 0,0 0 0,-1 0 0,1 0 0,0 0 0,0 0 0,0 1 0,0-1 0,0 0 0,1 1 0,1-3 0,2-1-80,0 0 0,0 0-1,1 1 1,-1-1 0,1 1-1,0 1 1,1-1 0,-1 1-1,0 0 1,1 0 0,0 1 0,-1 0-1,1 0 1,0 1 0,0 0-1,10-1 1,8 0-6746</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20.652"/>
    </inkml:context>
    <inkml:brush xml:id="br0">
      <inkml:brushProperty name="width" value="0.05" units="cm"/>
      <inkml:brushProperty name="height" value="0.05" units="cm"/>
      <inkml:brushProperty name="color" value="#F6630D"/>
    </inkml:brush>
  </inkml:definitions>
  <inkml:trace contextRef="#ctx0" brushRef="#br0">440 12 24575,'0'-1'0,"1"1"0,-1 0 0,0-1 0,0 1 0,0 0 0,0-1 0,0 1 0,0-1 0,0 1 0,0 0 0,0-1 0,0 1 0,0 0 0,0-1 0,0 1 0,0 0 0,0-1 0,-1 1 0,1 0 0,0-1 0,0 1 0,0 0 0,0 0 0,-1-1 0,1 1 0,0 0 0,0-1 0,-1 1 0,1 0 0,0 0 0,0 0 0,-1-1 0,1 1 0,0 0 0,-1 0 0,1 0 0,-1-1 0,-10 11 0,-8 20 0,-2 31 0,8-20 0,-31 64 0,25-68 0,-28 40 0,38-64 0,0-1 0,-2-1 0,1 0 0,-1 0 0,-1-1 0,-20 15 0,20-17 24,-1 0 0,0-1 0,-1 0 0,-17 6 0,27-12-44,1 0 0,-1 0 0,0 0 0,0-1-1,0 1 1,0-1 0,0 0 0,0 0 0,-5-1 0,7 0-44,0 1 0,0-1-1,0 0 1,0 1 0,0-1 0,1 0 0,-1 0-1,0 0 1,1 0 0,-1-1 0,0 1 0,1 0-1,0-1 1,-1 1 0,1-1 0,0 1 0,0-1-1,0 0 1,-2-2 0,-4-13-6762</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21.100"/>
    </inkml:context>
    <inkml:brush xml:id="br0">
      <inkml:brushProperty name="width" value="0.05" units="cm"/>
      <inkml:brushProperty name="height" value="0.05" units="cm"/>
      <inkml:brushProperty name="color" value="#F6630D"/>
    </inkml:brush>
  </inkml:definitions>
  <inkml:trace contextRef="#ctx0" brushRef="#br0">572 0 24575,'0'0'0,"1"0"0,0 0 0,-1 1 0,1-1 0,0 0 0,-1 0 0,1 0 0,-1 0 0,1 0 0,0 1 0,-1-1 0,1 0 0,-1 1 0,1-1 0,-1 0 0,1 1 0,-1-1 0,1 1 0,-1-1 0,1 1 0,-1-1 0,1 1 0,-1-1 0,0 1 0,1-1 0,-1 1 0,0-1 0,1 2 0,0 21 0,-13 22 0,-19 23 0,-79 192 0,93-218 0,-1-1 0,-1-1 0,-32 47 0,40-71 0,-1 0 0,0-1 0,-1 0 0,0 0 0,-2-2 0,1 0 0,-2 0 0,1-1 0,-34 17 0,40-24 20,-1-1 0,0-1 0,0 0 0,0 0 0,-16 2 0,22-4-103,0-1 1,0 0-1,0 1 1,0-1-1,0-1 1,0 1-1,0 0 1,0-1-1,0 0 1,0 0-1,1 0 1,-1-1-1,0 1 1,0-1-1,1 0 1,-1 0-1,-3-2 1,-4-9-6744</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21.570"/>
    </inkml:context>
    <inkml:brush xml:id="br0">
      <inkml:brushProperty name="width" value="0.05" units="cm"/>
      <inkml:brushProperty name="height" value="0.05" units="cm"/>
      <inkml:brushProperty name="color" value="#F6630D"/>
    </inkml:brush>
  </inkml:definitions>
  <inkml:trace contextRef="#ctx0" brushRef="#br0">599 0 24575,'-2'40'0,"-1"0"0,-2 0 0,-2-1 0,-2 0 0,-23 66 0,21-70 0,-15 47 0,-56 117 0,-62 51 0,113-206 0,-2 0 0,-2-2 0,-51 48 0,79-84 20,0 0 0,-1 0 0,0-1 0,0 0 0,-9 4 0,15-8-31,1 0 1,0-1-1,0 1 1,-1-1-1,1 0 1,0 1-1,-1-1 0,1 0 1,0 0-1,-1 0 1,1 0-1,-1 0 0,1 0 1,0 0-1,-1 0 1,1-1-1,0 1 1,-2-1-1,2 0-43,0 0 1,0 0-1,0 0 1,0 0-1,1 0 1,-1 0-1,0 0 1,1 0-1,-1 0 1,1-1-1,-1 1 1,1 0-1,-1 0 1,1-1-1,0 1 1,0 0-1,-1-1 1,1 1-1,0 0 1,0 0-1,1-1 1,-1 1-1,0-2 1,3-17-6773</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38.140"/>
    </inkml:context>
    <inkml:brush xml:id="br0">
      <inkml:brushProperty name="width" value="0.05" units="cm"/>
      <inkml:brushProperty name="height" value="0.05" units="cm"/>
      <inkml:brushProperty name="color" value="#F6630D"/>
    </inkml:brush>
  </inkml:definitions>
  <inkml:trace contextRef="#ctx0" brushRef="#br0">27 12 24575,'0'-5'0,"-4"-1"0,-3 5 0,2 7 0,0 7 0,2 7 0,0 3 0,7 4 0,2 1 0,4 0 0,1 6 0,-1 0 0,1 1 0,0-3 0,-2-5-8191</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38.715"/>
    </inkml:context>
    <inkml:brush xml:id="br0">
      <inkml:brushProperty name="width" value="0.05" units="cm"/>
      <inkml:brushProperty name="height" value="0.05" units="cm"/>
      <inkml:brushProperty name="color" value="#F6630D"/>
    </inkml:brush>
  </inkml:definitions>
  <inkml:trace contextRef="#ctx0" brushRef="#br0">526 35 24575,'-39'-1'0,"-1"3"0,-75 11 0,101-9 0,-1 0 0,1 0 0,0 2 0,0-1 0,0 2 0,1 0 0,0 0 0,0 2 0,1-1 0,-21 20 0,17-10 0,0 0 0,1 1 0,1 0 0,1 1 0,1 1 0,0 0 0,2 1 0,0 0 0,2 1 0,0-1 0,2 2 0,-4 23 0,5-19 0,1 0 0,2 0 0,0 0 0,2 0 0,2 0 0,0 0 0,2 0 0,1 0 0,1-1 0,10 28 0,-10-37 0,2-1 0,0-1 0,1 0 0,0 0 0,2 0 0,0-1 0,0-1 0,1 0 0,1 0 0,0-2 0,1 1 0,1-2 0,0 0 0,0 0 0,1-2 0,0 0 0,0-1 0,1 0 0,1-1 0,-1-1 0,1-1 0,0-1 0,0 0 0,19 1 0,1-1 0,-1-2 0,0-1 0,0-2 0,0-2 0,0-1 0,0-2 0,0-2 0,-1-1 0,0-2 0,37-16 0,-53 18 0,0 0 0,-1-2 0,-1 0 0,1-1 0,-2-1 0,0 0 0,0-1 0,-2-1 0,0-1 0,0 0 0,-1-1 0,-1 0 0,-1-1 0,-1-1 0,0 0 0,-2 0 0,0-1 0,11-35 0,-15 32 0,-1 0 0,-1 0 0,-1 0 0,-1-1 0,-1 1 0,-1-1 0,-1 1 0,-1 0 0,-1 0 0,-1 0 0,-1 0 0,-1 1 0,-1 0 0,-12-23 0,10 25 0,0 1 0,-1 0 0,-1 0 0,-1 2 0,0-1 0,-1 2 0,-1 0 0,-1 0 0,0 1 0,-1 1 0,-1 1 0,0 1 0,0 0 0,-1 1 0,-24-9 0,21 12 0,0 1 0,-1 1 0,0 0 0,-1 2 0,1 1 0,-1 1 0,1 1 0,-1 1 0,0 1 0,1 1 0,-1 1 0,1 1 0,0 1 0,0 1 0,-38 15 0,54-17 20,-1-1 0,1 2 0,0-1 0,0 1 0,-12 11 0,17-15-82,0 1 0,1 0 0,-1 0 0,0 0 1,1-1-1,0 2 0,-1-1 0,1 0 0,0 0 0,0 0 0,0 0 0,1 1 1,-1-1-1,0 1 0,1-1 0,0 0 0,-1 1 0,1-1 0,0 1 0,0-1 1,0 0-1,1 1 0,0 4 0,7 11-6764</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41.663"/>
    </inkml:context>
    <inkml:brush xml:id="br0">
      <inkml:brushProperty name="width" value="0.05" units="cm"/>
      <inkml:brushProperty name="height" value="0.05" units="cm"/>
      <inkml:brushProperty name="color" value="#F6630D"/>
    </inkml:brush>
  </inkml:definitions>
  <inkml:trace contextRef="#ctx0" brushRef="#br0">408 221 24575,'25'-32'0,"14"-15"0,-38 45 0,1 0 0,0 0 0,0 1 0,0-1 0,0 1 0,0 0 0,0-1 0,0 1 0,1 0 0,-1 0 0,0 0 0,1 0 0,-1 1 0,0-1 0,1 1 0,-1-1 0,1 1 0,3 0 0,-5 0 0,0 1 0,0-1 0,0 0 0,0 1 0,0-1 0,0 1 0,0 0 0,0-1 0,0 1 0,0-1 0,0 1 0,-1 0 0,1 0 0,0 0 0,-1-1 0,1 1 0,0 0 0,-1 0 0,1 0 0,-1 0 0,1 0 0,-1 0 0,0 0 0,1 0 0,-1 0 0,0 0 0,0 0 0,0 1 0,1-1 0,-1 0 0,0 0 0,-1 0 0,1 0 0,0 0 0,0 0 0,0 0 0,-1 0 0,1 0 0,-1 2 0,-1 4 0,0 0 0,0 0 0,-1-1 0,-6 12 0,3-10 0,0 0 0,0 0 0,-1-1 0,0 0 0,0-1 0,-1 0 0,0 0 0,0 0 0,-10 4 0,14-7 0,0 0 0,-1-1 0,1 0 0,0 0 0,-1 0 0,0-1 0,1 0 0,-1 0 0,0 0 0,1 0 0,-1 0 0,0-1 0,0 0 0,0 0 0,1-1 0,-1 1 0,0-1 0,0 0 0,1 0 0,-6-2 0,7 1 0,1 1 0,0-1 0,-1 1 0,1-1 0,0 0 0,0 0 0,0 0 0,0 0 0,0-1 0,0 1 0,1 0 0,-1-1 0,1 1 0,0-1 0,-1 0 0,1 1 0,-1-5 0,1 2 0,1 0 0,-1 0 0,1 0 0,0 0 0,0-1 0,0 1 0,1 0 0,0 0 0,1-6 0,2-2 0,1 1 0,0 0 0,0 0 0,1 0 0,1 1 0,15-21 0,-16 24 0,2 1 0,-1-1 0,1 1 0,0 0 0,0 1 0,1 0 0,0 0 0,0 1 0,1 0 0,-1 0 0,12-3 0,-17 7 0,0 0 0,-1 0 0,1 0 0,0 0 0,-1 1 0,1 0 0,0 0 0,0 0 0,-1 0 0,1 0 0,0 1 0,-1-1 0,1 1 0,0 0 0,-1 1 0,1-1 0,-1 0 0,1 1 0,-1 0 0,0 0 0,0 0 0,0 0 0,0 0 0,0 1 0,0-1 0,-1 1 0,1 0 0,-1 0 0,1 0 0,-1 0 0,0 0 0,0 0 0,-1 1 0,3 5 0,1 4 0,-1 0 0,-1 0 0,0 1 0,-1-1 0,0 1 0,-1-1 0,0 1 0,-1 0 0,-1 0 0,0-1 0,-1 1 0,0-1 0,-1 1 0,-1-1 0,-7 19 0,2-10 0,0 0 0,-2-1 0,0-1 0,-2 1 0,0-2 0,-1 0 0,0-1 0,-23 22 0,20-25 0,0-1 0,-1 0 0,0-1 0,-1-1 0,-1-1 0,0-1 0,0-1 0,-1 0 0,0-2 0,-1 0 0,1-1 0,-1-2 0,0 0 0,-1-1 0,-37 0 0,56-3 0,0-1 0,0 1 0,0-1 0,1 1 0,-1-1 0,0-1 0,0 1 0,1 0 0,-1-1 0,0 0 0,1 0 0,0 0 0,-1 0 0,1 0 0,0-1 0,0 1 0,0-1 0,1 0 0,-1 0 0,1 0 0,-4-5 0,5 5 0,0 0 0,0 1 0,0-1 0,0 0 0,0 0 0,1 0 0,0 0 0,-1 0 0,1 0 0,0 0 0,1 0 0,-1 0 0,0 0 0,1 0 0,0 0 0,-1 0 0,1 0 0,0 0 0,1 0 0,-1 1 0,0-1 0,1 0 0,0 1 0,-1-1 0,1 1 0,0 0 0,0 0 0,3-3 0,3-2 0,0 0 0,0 1 0,0 0 0,1 0 0,0 1 0,0 0 0,0 1 0,0 0 0,1 0 0,0 1 0,0 0 0,0 1 0,0 0 0,0 1 0,16-1 0,-14 2 0,-1 0 0,1 1 0,-1 1 0,1-1 0,-1 2 0,1 0 0,-1 0 0,0 1 0,-1 0 0,1 1 0,-1 0 0,1 1 0,13 10 0,38 35-109,-36-28 188,1-1-1,50 31 0,-68-48-185,1 0 1,-1-1-1,1 0 1,0 0-1,1-1 1,-1-1-1,0 1 1,1-2-1,-1 1 1,1-2-1,0 1 1,-1-1-1,13-2 1,4-3-6720</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42.162"/>
    </inkml:context>
    <inkml:brush xml:id="br0">
      <inkml:brushProperty name="width" value="0.05" units="cm"/>
      <inkml:brushProperty name="height" value="0.05" units="cm"/>
      <inkml:brushProperty name="color" value="#F6630D"/>
    </inkml:brush>
  </inkml:definitions>
  <inkml:trace contextRef="#ctx0" brushRef="#br0">1068 303 24575,'0'-3'0,"-1"0"0,1 0 0,-1 0 0,0 1 0,0-1 0,0 0 0,0 1 0,-1-1 0,1 0 0,-1 1 0,0 0 0,1-1 0,-4-1 0,-29-30 0,28 28 0,-60-58 0,44 40 0,-2 0 0,-1 2 0,-40-28 0,57 45 0,-1-1 0,-1 2 0,1-1 0,-1 1 0,1 1 0,-1 0 0,0 0 0,0 1 0,-1 0 0,1 1 0,0 0 0,-1 0 0,1 1 0,0 1 0,-16 2 0,7 1 0,0 1 0,0 1 0,0 1 0,1 1 0,0 0 0,0 1 0,-21 15 0,-6 9 0,-55 50 0,66-52 0,2 1 0,2 2 0,1 1 0,1 1 0,-31 57 0,42-63 0,1 1 0,2 0 0,1 2 0,2-1 0,1 1 0,1 1 0,-7 59 0,15-77 0,0-1 0,1 1 0,1-1 0,0 1 0,1-1 0,1 1 0,1-1 0,0 0 0,0 0 0,2-1 0,0 1 0,11 20 0,-7-21 0,0 0 0,0 0 0,1-1 0,1-1 0,0 0 0,1 0 0,0-1 0,1-1 0,0 0 0,1-1 0,17 8 0,0-3 0,0-1 0,1-1 0,0-2 0,1-2 0,0-1 0,1-1 0,-1-2 0,54 0 0,-39-5 0,-1-3 0,0-1 0,1-2 0,-2-3 0,73-23 0,-95 24 0,-1-1 0,0 0 0,-1-2 0,0-1 0,-1-1 0,-1 0 0,21-19 0,-27 19 0,0-2 0,0 1 0,-1-2 0,-1 0 0,-1-1 0,-1 0 0,0 0 0,16-40 0,-18 35 0,-1 0 0,-1-1 0,-1 0 0,-1 0 0,-1 0 0,-1 0 0,-1-1 0,-2 0 0,0 1 0,-1-1 0,-2 1 0,0-1 0,-2 1 0,-1 0 0,0 0 0,-2 1 0,-1 0 0,-1 0 0,0 1 0,-2 0 0,-1 1 0,0 1 0,-1 0 0,-2 0 0,-24-24 0,15 23-105,-1 0 0,0 2 0,-1 1 0,-2 1 0,1 1 0,-2 1 0,0 2 0,-1 1 0,0 2 0,-1 1 0,1 1 0,-46-5 0,23 7-6721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9:28.869"/>
    </inkml:context>
    <inkml:brush xml:id="br0">
      <inkml:brushProperty name="width" value="0.1" units="cm"/>
      <inkml:brushProperty name="height" value="0.1" units="cm"/>
      <inkml:brushProperty name="color" value="#E71224"/>
    </inkml:brush>
  </inkml:definitions>
  <inkml:trace contextRef="#ctx0" brushRef="#br0">28 790 4548 0 0,'-25'-1'1311'0'0,"25"1"-1290"0"0,-1 0-1 0 0,1 0 0 0 0,0 0 1 0 0,0 0-1 0 0,0 0 1 0 0,0 0-1 0 0,0 0 1 0 0,0 0-1 0 0,0 0 0 0 0,0 0 1 0 0,0 0-1 0 0,0 0 1 0 0,0 0-1 0 0,0 0 1 0 0,0 0-1 0 0,0 0 0 0 0,-1 0 1 0 0,1 0-1 0 0,0 0 1 0 0,0-1-1 0 0,0 1 1 0 0,0 0-1 0 0,0 0 0 0 0,0 0 1 0 0,0 0-1 0 0,0 0 1 0 0,0 0-1 0 0,0 0 1 0 0,0 0-1 0 0,0 0 0 0 0,0 0 1 0 0,0 0-1 0 0,0 0 1 0 0,0 0-1 0 0,0-1 1 0 0,0 1-1 0 0,0 0 0 0 0,0 0 1 0 0,0 0-1 0 0,0 0 1 0 0,0 0-1 0 0,0 0 1 0 0,0 0-1 0 0,0 0 0 0 0,0 0 1 0 0,0 0-1 0 0,0 0 1 0 0,0 0-1 0 0,0-1 1 0 0,0 1-1 0 0,0 0 0 0 0,0 0 1 0 0,0 0-1 0 0,0 0 1 0 0,1 0-1 0 0,-1 0 1 0 0,0 0-1 0 0,0 0 0 0 0,0 0 1 0 0,0 0-1 0 0,0 0 1 0 0,0 0-1 0 0,0 0 1 0 0,0 0-1 0 0,0 0 0 0 0,0 0 1 0 0,0 0-1 0 0,0 0 1 0 0,1 0-1 0 0,9-5 641 0 0,27-5-511 0 0,-15 5 25 0 0,123-34-116 0 0,174-24 0 0 0,158 4-182 0 0,-261 35 134 0 0,1725-165 23 0 0,8 123-108 0 0,-706 90 24 0 0,-437-5 47 0 0,787-32 57 0 0,-2-100-92 0 0,-45 3 55 0 0,-1191 105-6 0 0,382-14 57 0 0,-496-5 302 0 0,-189 16 51 0 0,0-3 0 0 0,77-27 1 0 0,-123 35-335 0 0,1 1 0 0 0,-1-1 1 0 0,0 0-1 0 0,0 0 1 0 0,10-8-1 0 0,-16 9-10 0 0,-7 2-86 0 0,-7 6-69 0 0,13-5 77 0 0,0 1 1 0 0,1-1-1 0 0,-1 1 0 0 0,0-1 0 0 0,1 1 0 0 0,0-1 0 0 0,-1 1 1 0 0,1-1-1 0 0,0 1 0 0 0,0-1 0 0 0,0 1 0 0 0,0-1 0 0 0,0 1 1 0 0,0 0-1 0 0,0-1 0 0 0,0 1 0 0 0,1-1 0 0 0,-1 1 0 0 0,1-1 1 0 0,-1 1-1 0 0,1-1 0 0 0,0 1 0 0 0,-1-1 0 0 0,1 0 0 0 0,0 1 1 0 0,0-1-1 0 0,0 0 0 0 0,0 1 0 0 0,0-1 0 0 0,0 0 1 0 0,0 0-1 0 0,0 0 0 0 0,2 1 0 0 0,4 3 22 0 0,-1 0 0 0 0,1-1 0 0 0,0 0 1 0 0,14 7-1 0 0,54 29 243 0 0,-67-35 144 0 0,16 44-340 0 0,73 158-26 0 0,-88-189-41 0 0,-1-1 0 0 0,-1 2 1 0 0,-1-1-1 0 0,0 1 1 0 0,4 28-1 0 0,-5-15 7 0 0,210 789 25 0 0,-208-797-35 0 0,24 81 8 0 0,-5 2 0 0 0,-5 0 1 0 0,11 150-1 0 0,-30-212 26 0 0,-8 78-1 0 0,3-96-28 0 0,-2-1-1 0 0,-1 1 0 0 0,-1-1 1 0 0,-12 29-1 0 0,16-45 149 0 0,-1 0-1 0 0,0 0 1 0 0,-1-1 0 0 0,0 1-1 0 0,-1-1 1 0 0,0 0 0 0 0,0-1-1 0 0,-15 16 1 0 0,6-10 51 0 0,-1-1 1 0 0,-1-1-1 0 0,0-1 0 0 0,-34 18 1 0 0,-79 27 448 0 0,13-15-477 0 0,-1-5-1 0 0,-1-6 1 0 0,-2-4 0 0 0,-181 14-1 0 0,35-25-880 0 0,-270-20 0 0 0,-306-49-1213 0 0,-5-21 393 0 0,307 25 940 0 0,-2330-155 724 0 0,-10 140 320 0 0,2286 72-1264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9:30.531"/>
    </inkml:context>
    <inkml:brush xml:id="br0">
      <inkml:brushProperty name="width" value="0.1" units="cm"/>
      <inkml:brushProperty name="height" value="0.1" units="cm"/>
      <inkml:brushProperty name="color" value="#E71224"/>
    </inkml:brush>
  </inkml:definitions>
  <inkml:trace contextRef="#ctx0" brushRef="#br0">0 618 8397 0 0,'3'-4'12'0'0,"0"-1"0"0"0,-1 1 1 0 0,2 0-1 0 0,-1 0 0 0 0,0 1 1 0 0,1-1-1 0 0,0 0 0 0 0,0 1 1 0 0,0 0-1 0 0,0 0 0 0 0,0 0 0 0 0,7-2 1 0 0,2-3 287 0 0,-6 3-168 0 0,0 1 0 0 0,1 0 0 0 0,-1 0 0 0 0,1 1 0 0 0,0 0 0 0 0,0 0 0 0 0,0 1 0 0 0,0 0 0 0 0,9-1 0 0 0,-15 3-124 0 0,1 0 0 0 0,-1 0 1 0 0,0-1-1 0 0,0 1 0 0 0,0 0 1 0 0,0 1-1 0 0,1-1 0 0 0,-1 0 1 0 0,0 1-1 0 0,0-1 0 0 0,0 1 1 0 0,0 0-1 0 0,0-1 0 0 0,0 1 1 0 0,0 0-1 0 0,0 0 0 0 0,0 0 1 0 0,0 1-1 0 0,-1-1 0 0 0,1 0 1 0 0,0 1-1 0 0,-1-1 0 0 0,1 1 1 0 0,-1 0-1 0 0,0-1 0 0 0,1 1 1 0 0,-1 0-1 0 0,0 0 1 0 0,0 0-1 0 0,0 0 0 0 0,0 0 1 0 0,0 0-1 0 0,-1 0 0 0 0,1 0 1 0 0,-1 0-1 0 0,1 0 0 0 0,-1 0 1 0 0,0 0-1 0 0,0 4 0 0 0,1 94 69 0 0,-3-68 68 0 0,2 0 0 0 0,5 34 0 0 0,-7-52 1035 0 0,2-14-1141 0 0,0-1-1 0 0,0 1 1 0 0,-1 0 0 0 0,1-1 0 0 0,0 1 0 0 0,0 0 0 0 0,-1-1 0 0 0,1 1 0 0 0,0 0 0 0 0,0-1-1 0 0,0 1 1 0 0,0 0 0 0 0,-1-1 0 0 0,1 1 0 0 0,0-1 0 0 0,0 1 0 0 0,0 0 0 0 0,0-1 0 0 0,0 1-1 0 0,0-1 1 0 0,0 1 0 0 0,0 0 0 0 0,0-1 0 0 0,0 1 0 0 0,0-1 0 0 0,1 1 0 0 0,-1 0 0 0 0,0-1-1 0 0,0 1 1 0 0,0-1 0 0 0,3-13 29 0 0,-1 0 1 0 0,2 1-1 0 0,0-1 0 0 0,0 1 0 0 0,1 0 0 0 0,1 0 0 0 0,0 0 0 0 0,15-21 1 0 0,8-7-155 0 0,39-42 0 0 0,-39 49 122 0 0,-5 5-83 0 0,178-202-55 0 0,-161 190-317 0 0,1 2-1 0 0,2 2 1 0 0,63-42-1 0 0,-92 70-140 0 0,0-1-1 0 0,1 2 0 0 0,1 0 1 0 0,25-8-1 0 0,-21 12-589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9:15.024"/>
    </inkml:context>
    <inkml:brush xml:id="br0">
      <inkml:brushProperty name="width" value="0.1" units="cm"/>
      <inkml:brushProperty name="height" value="0.1" units="cm"/>
      <inkml:brushProperty name="color" value="#E71224"/>
    </inkml:brush>
  </inkml:definitions>
  <inkml:trace contextRef="#ctx0" brushRef="#br0">425 154 6001 0 0,'0'-1'39'0'0,"0"0"1"0"0,0 0 0 0 0,0 0-1 0 0,0 0 1 0 0,0 0 0 0 0,0 0-1 0 0,0 1 1 0 0,0-1 0 0 0,0 0-1 0 0,0 0 1 0 0,0 0 0 0 0,0 0-1 0 0,1 0 1 0 0,-1 1 0 0 0,0-1 0 0 0,1 0-1 0 0,-1 0 1 0 0,1 0 0 0 0,-1 1-1 0 0,1-2 1 0 0,6-12 840 0 0,-7 9-715 0 0,1 0-1 0 0,-1 0 1 0 0,1-1-1 0 0,-1 1 1 0 0,-1 0 0 0 0,1 0-1 0 0,-1 0 1 0 0,0 0 0 0 0,0 0-1 0 0,0 0 1 0 0,-1 0-1 0 0,-2-6 1 0 0,2 8-151 0 0,0 0 1 0 0,0 0-1 0 0,0 0 1 0 0,0 0-1 0 0,0 0 0 0 0,-1 0 1 0 0,1 1-1 0 0,-1-1 1 0 0,0 1-1 0 0,0 0 1 0 0,0 0-1 0 0,0 0 0 0 0,0 0 1 0 0,0 1-1 0 0,0-1 1 0 0,0 1-1 0 0,-1-1 0 0 0,1 1 1 0 0,-6-1-1 0 0,-5 0-20 0 0,-1 1 1 0 0,0 0-1 0 0,0 1 0 0 0,0 1 0 0 0,0 0 0 0 0,1 1 0 0 0,-1 0 0 0 0,0 1 0 0 0,1 1 1 0 0,0 0-1 0 0,0 1 0 0 0,0 1 0 0 0,1 0 0 0 0,-1 1 0 0 0,-20 14 0 0 0,32-19 10 0 0,0-1 1 0 0,0 1-1 0 0,0-1 0 0 0,0 1 0 0 0,1 0 0 0 0,-1 0 0 0 0,1 0 0 0 0,-1 0 0 0 0,1 0 1 0 0,0 0-1 0 0,0 0 0 0 0,0 0 0 0 0,0 1 0 0 0,0-1 0 0 0,0 0 0 0 0,1 1 0 0 0,-1-1 1 0 0,1 0-1 0 0,-1 5 0 0 0,1-3 7 0 0,1 0 1 0 0,0 0 0 0 0,-1-1-1 0 0,1 1 1 0 0,1 0 0 0 0,-1-1-1 0 0,0 1 1 0 0,1-1 0 0 0,0 1-1 0 0,0-1 1 0 0,3 5 0 0 0,5 4 49 0 0,-1-1 0 0 0,2 0 0 0 0,0-1 0 0 0,0 0 0 0 0,18 12 0 0 0,61 39 350 0 0,68 50 37 0 0,-155-109-444 0 0,0 0 1 0 0,0 1-1 0 0,0-1 1 0 0,0 1-1 0 0,-1 0 1 0 0,0 0-1 0 0,1-1 1 0 0,-1 2-1 0 0,0-1 1 0 0,0 0-1 0 0,-1 0 1 0 0,2 4-1 0 0,-2-5 3 0 0,-1-1 0 0 0,0 0-1 0 0,0 1 1 0 0,0-1 0 0 0,0 1-1 0 0,0-1 1 0 0,0 0-1 0 0,-1 1 1 0 0,1-1 0 0 0,0 0-1 0 0,-1 1 1 0 0,1-1 0 0 0,-1 0-1 0 0,1 1 1 0 0,-1-1-1 0 0,0 0 1 0 0,1 0 0 0 0,-1 0-1 0 0,0 0 1 0 0,0 0 0 0 0,0 0-1 0 0,0 0 1 0 0,0 0 0 0 0,0 0-1 0 0,0 0 1 0 0,0 0-1 0 0,0 0 1 0 0,0-1 0 0 0,-1 1-1 0 0,1 0 1 0 0,0-1 0 0 0,0 1-1 0 0,-1-1 1 0 0,-2 1-1 0 0,-18 7 63 0 0,-1-1 0 0 0,0-1 0 0 0,0-1 1 0 0,-40 3-1 0 0,-97-4-67 0 0,143-4-37 0 0,-7 0-620 0 0,-43-6 1 0 0,66 6 583 0 0,0 0 1 0 0,0 0-1 0 0,0-1 0 0 0,0 1 0 0 0,0 0 0 0 0,0 0 0 0 0,0 0 0 0 0,0-1 0 0 0,0 1 0 0 0,0 0 0 0 0,1-1 0 0 0,-1 1 1 0 0,0-1-1 0 0,0 1 0 0 0,0-1 0 0 0,1 0 0 0 0,-1 1 0 0 0,0-1 0 0 0,1 0 0 0 0,-1 1 0 0 0,0-1 0 0 0,1 0 0 0 0,-1 0 1 0 0,1 1-1 0 0,-1-1 0 0 0,1 0 0 0 0,0 0 0 0 0,-1 0 0 0 0,1 0 0 0 0,0 0 0 0 0,0 0 0 0 0,-1 0 0 0 0,1-1 0 0 0,1-11-1003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9:15.365"/>
    </inkml:context>
    <inkml:brush xml:id="br0">
      <inkml:brushProperty name="width" value="0.1" units="cm"/>
      <inkml:brushProperty name="height" value="0.1" units="cm"/>
      <inkml:brushProperty name="color" value="#E71224"/>
    </inkml:brush>
  </inkml:definitions>
  <inkml:trace contextRef="#ctx0" brushRef="#br0">50 24 8037 0 0,'-8'-1'57'0'0,"1"0"0"0"0,-1 1 0 0 0,0 0-1 0 0,-9 1 1 0 0,16 1 302 0 0,7 1-111 0 0,8 1-68 0 0,87 9-59 0 0,1-4 0 0 0,105-6-1 0 0,-207-3-132 0 0,1 0 0 0 0,0 0 0 0 0,0 1 0 0 0,-1-1 0 0 0,1 0 0 0 0,0 0 0 0 0,-1 0 0 0 0,1 0 0 0 0,0 0 0 0 0,-1 0 0 0 0,1 0 0 0 0,0-1 0 0 0,0 1 0 0 0,-1 0 0 0 0,1 0 0 0 0,0 0 0 0 0,-1-1 0 0 0,1 1 0 0 0,0 0 0 0 0,-1-1 0 0 0,1 1 0 0 0,-1 0 0 0 0,1-1 0 0 0,0 0 0 0 0,-14-8-348 0 0,-31-6 11 0 0,24 8 413 0 0,0 1-1 0 0,0 1 0 0 0,0 1 1 0 0,-1 1-1 0 0,1 1 0 0 0,-1 0 1 0 0,-38 3-1 0 0,56 0-27 0 0,0-1 0 0 0,0 1 0 0 0,0 0 0 0 0,0 0 0 0 0,0 0 0 0 0,0 0 0 0 0,0 1 0 0 0,1-1 0 0 0,-1 1 0 0 0,1-1-1 0 0,-1 1 1 0 0,1 0 0 0 0,-1 0 0 0 0,1 0 0 0 0,-3 4 0 0 0,2-2 22 0 0,0 1 1 0 0,0 0-1 0 0,1-1 0 0 0,-1 1 0 0 0,1 0 0 0 0,0 0 0 0 0,0 0 1 0 0,-1 7-1 0 0,1 1 37 0 0,0 1 0 0 0,0-1 0 0 0,2 1 0 0 0,-1 0 0 0 0,2-1 0 0 0,2 19 0 0 0,1-13-25 0 0,0 1 0 0 0,1-1-1 0 0,1 0 1 0 0,1 0 0 0 0,17 32 0 0 0,-17-38-302 0 0,0 0 1 0 0,1-1-1 0 0,1-1 1 0 0,0 1 0 0 0,1-1-1 0 0,0-1 1 0 0,0 0 0 0 0,22 16-1 0 0,-6-8-711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9:15.778"/>
    </inkml:context>
    <inkml:brush xml:id="br0">
      <inkml:brushProperty name="width" value="0.1" units="cm"/>
      <inkml:brushProperty name="height" value="0.1" units="cm"/>
      <inkml:brushProperty name="color" value="#E71224"/>
    </inkml:brush>
  </inkml:definitions>
  <inkml:trace contextRef="#ctx0" brushRef="#br0">115 205 7937 0 0,'0'-1'-20'0'0,"2"-36"-182"0"0,-2 36 188 0 0,0-1 0 0 0,0 1 0 0 0,0 0 0 0 0,1-1 0 0 0,-1 1 0 0 0,0-1 0 0 0,1 1 0 0 0,-1 0-1 0 0,1-1 1 0 0,-1 1 0 0 0,1 0 0 0 0,0 0 0 0 0,0 0 0 0 0,-1-1 0 0 0,1 1 0 0 0,0 0 0 0 0,0 0 0 0 0,0 0 0 0 0,0 0 0 0 0,0 0-1 0 0,2-1 1 0 0,-3 3 10 0 0,1-1 0 0 0,-1 0 0 0 0,1 0 0 0 0,-1 0 0 0 0,1 0-1 0 0,-1 1 1 0 0,1-1 0 0 0,-1 0 0 0 0,1 1 0 0 0,-1-1 0 0 0,0 0 0 0 0,1 1-1 0 0,-1-1 1 0 0,1 0 0 0 0,-1 1 0 0 0,0-1 0 0 0,0 1 0 0 0,1-1-1 0 0,-1 1 1 0 0,0-1 0 0 0,0 1 0 0 0,1-1 0 0 0,-1 1 0 0 0,0-1 0 0 0,0 1-1 0 0,0-1 1 0 0,0 1 0 0 0,0-1 0 0 0,0 2 0 0 0,6 23 85 0 0,-4-16-60 0 0,2 18 164 0 0,0 0 1 0 0,-2 0 0 0 0,-1 0-1 0 0,-4 50 1 0 0,1-48-114 0 0,1-1-50 0 0,-3 1 0 0 0,-6 28 0 0 0,5-44 5 0 0,4-12-31 0 0,1-1 1 0 0,0 0 0 0 0,0 0 0 0 0,0 0-1 0 0,0 0 1 0 0,-1 0 0 0 0,1 0 0 0 0,0 0 0 0 0,0 1-1 0 0,0-1 1 0 0,-1 0 0 0 0,1 0 0 0 0,0 0-1 0 0,0 0 1 0 0,0 0 0 0 0,-1 0 0 0 0,1 0-1 0 0,0 0 1 0 0,0 0 0 0 0,0 0 0 0 0,-1 0 0 0 0,1 0-1 0 0,0 0 1 0 0,0-1 0 0 0,0 1 0 0 0,-1 0-1 0 0,1 0 1 0 0,0 0 0 0 0,0 0 0 0 0,0 0-1 0 0,0 0 1 0 0,-1 0 0 0 0,1 0 0 0 0,0-1 0 0 0,0 1-1 0 0,-15-23-416 0 0,9 10 240 0 0,-5-7 138 0 0,1-1 1 0 0,0 0 0 0 0,2 0 0 0 0,1-1-1 0 0,0 0 1 0 0,2-1 0 0 0,0 1 0 0 0,2-1-1 0 0,1 0 1 0 0,0 0 0 0 0,2 0 0 0 0,0 0-1 0 0,2 0 1 0 0,6-36 0 0 0,-6 52 41 0 0,0-1-1 0 0,1 1 1 0 0,-1 0-1 0 0,2 0 1 0 0,-1 0-1 0 0,1 1 1 0 0,-1-1-1 0 0,2 1 1 0 0,-1 0-1 0 0,1 0 1 0 0,0 0-1 0 0,0 0 1 0 0,12-9-1 0 0,-13 13 11 0 0,0-1-1 0 0,1 1 0 0 0,-1-1 0 0 0,1 1 0 0 0,-1 1 1 0 0,1-1-1 0 0,0 0 0 0 0,-1 1 0 0 0,1 0 1 0 0,0 0-1 0 0,0 1 0 0 0,0-1 0 0 0,0 1 0 0 0,0 0 1 0 0,0 1-1 0 0,0-1 0 0 0,0 1 0 0 0,0 0 0 0 0,-1 0 1 0 0,1 0-1 0 0,0 1 0 0 0,5 2 0 0 0,12 5 99 0 0,-1 1-1 0 0,-1 1 1 0 0,0 0-1 0 0,0 2 1 0 0,-1 0-1 0 0,-1 2 0 0 0,0 0 1 0 0,-1 0-1 0 0,0 2 1 0 0,-1 0-1 0 0,-2 1 1 0 0,1 0-1 0 0,14 27 0 0 0,-26-39-53 0 0,0 0-1 0 0,0 0 0 0 0,-1 1 0 0 0,0-1 0 0 0,0 1 0 0 0,0-1 0 0 0,-1 1 1 0 0,0 0-1 0 0,0 0 0 0 0,-1-1 0 0 0,0 1 0 0 0,0 0 0 0 0,-1 7 1 0 0,0-9-24 0 0,0 0 0 0 0,-1 0 0 0 0,0 0 1 0 0,0 0-1 0 0,0 0 0 0 0,0 0 0 0 0,-1 0 1 0 0,1-1-1 0 0,-1 1 0 0 0,0-1 0 0 0,-1 0 1 0 0,1 0-1 0 0,-1 0 0 0 0,0-1 0 0 0,0 1 1 0 0,0-1-1 0 0,-5 3 0 0 0,-8 5 6 0 0,-1-1-1 0 0,0-1 1 0 0,-1-1-1 0 0,0-1 1 0 0,0 0 0 0 0,-33 6-1 0 0,11-6-138 0 0,0-1-1 0 0,-53 0 1 0 0,83-6-243 0 0,0 0 0 0 0,0 0 0 0 0,0-1 1 0 0,0-1-1 0 0,0 0 0 0 0,-20-6 0 0 0,11-3-673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9:16.288"/>
    </inkml:context>
    <inkml:brush xml:id="br0">
      <inkml:brushProperty name="width" value="0.1" units="cm"/>
      <inkml:brushProperty name="height" value="0.1" units="cm"/>
      <inkml:brushProperty name="color" value="#E71224"/>
    </inkml:brush>
  </inkml:definitions>
  <inkml:trace contextRef="#ctx0" brushRef="#br0">421 115 6881 0 0,'2'-2'3'0'0,"-1"1"0"0"0,1-1 1 0 0,-1 0-1 0 0,1 0 0 0 0,-1 1 1 0 0,0-1-1 0 0,0 0 1 0 0,0 0-1 0 0,0 0 0 0 0,0 0 1 0 0,0-1-1 0 0,0 1 0 0 0,-1 0 1 0 0,1 0-1 0 0,-1 0 1 0 0,0-1-1 0 0,1 1 0 0 0,-1 0 1 0 0,0 0-1 0 0,0-1 0 0 0,0 1 1 0 0,-1 0-1 0 0,1 0 1 0 0,-1 0-1 0 0,1-1 0 0 0,-1 1 1 0 0,0 0-1 0 0,1 0 0 0 0,-1 0 1 0 0,0 0-1 0 0,-1 0 0 0 0,1 0 1 0 0,0 0-1 0 0,0 0 1 0 0,-1 1-1 0 0,-2-4 0 0 0,0 2 15 0 0,0-1-1 0 0,-1 0 1 0 0,1 1-1 0 0,-1 0 1 0 0,0 0-1 0 0,0 1 1 0 0,0-1-1 0 0,0 1 1 0 0,0 0-1 0 0,0 0 0 0 0,-1 1 1 0 0,1 0-1 0 0,-1 0 1 0 0,-5-1-1 0 0,-9 2 163 0 0,1 0 0 0 0,0 1 0 0 0,0 2-1 0 0,-1-1 1 0 0,2 2 0 0 0,-30 9 0 0 0,35-8-50 0 0,0 0 0 0 0,0 1 0 0 0,0 0 0 0 0,1 0 0 0 0,0 2 0 0 0,0 0 0 0 0,0 0 0 0 0,1 1 0 0 0,-16 16 0 0 0,22-20-94 0 0,1 0 1 0 0,1 0-1 0 0,-1 1 1 0 0,0-1-1 0 0,1 1 1 0 0,0 0 0 0 0,1 0-1 0 0,-1 0 1 0 0,1 0-1 0 0,0 0 1 0 0,1 0 0 0 0,-1 1-1 0 0,1-1 1 0 0,1 1-1 0 0,-1-1 1 0 0,1 1-1 0 0,0-1 1 0 0,0 1 0 0 0,1-1-1 0 0,0 0 1 0 0,0 1-1 0 0,1-1 1 0 0,-1 0 0 0 0,2 1-1 0 0,-1-1 1 0 0,0 0-1 0 0,1 0 1 0 0,4 5-1 0 0,1 2-1 0 0,0 0 0 0 0,1-1 0 0 0,1-1 0 0 0,-1 1 0 0 0,2-2 0 0 0,0 1 0 0 0,0-2 0 0 0,1 1 0 0 0,0-1 0 0 0,0-1 0 0 0,18 8 0 0 0,-3-3-177 0 0,0-1 1 0 0,0-1-1 0 0,1-2 1 0 0,1-1-1 0 0,0-1 1 0 0,0-1-1 0 0,0-2 0 0 0,0-1 1 0 0,1-1-1 0 0,41-3 1 0 0,-64 0-78 0 0,-1-1 0 0 0,1 1 0 0 0,-1-1 0 0 0,1-1 0 0 0,-1 1 0 0 0,1-1 0 0 0,-1 0 0 0 0,0 0 0 0 0,6-5-1 0 0,-11 7 151 0 0,1 1 0 0 0,-1-1-1 0 0,0 0 1 0 0,1-1-1 0 0,-1 1 1 0 0,0 0-1 0 0,0 0 1 0 0,0 0-1 0 0,1-1 1 0 0,-1 1-1 0 0,-1-1 1 0 0,1 1-1 0 0,0 0 1 0 0,0-1-1 0 0,-1 0 1 0 0,1 1-1 0 0,0-1 1 0 0,-1 1-1 0 0,0-1 1 0 0,1 0-1 0 0,-1 1 1 0 0,0-1-1 0 0,0 0 1 0 0,0 0 0 0 0,0 1-1 0 0,0-1 1 0 0,0 0-1 0 0,0 1 1 0 0,-1-1-1 0 0,1 0 1 0 0,-1 1-1 0 0,1-1 1 0 0,-1 1-1 0 0,0-1 1 0 0,1 1-1 0 0,-1-1 1 0 0,0 1-1 0 0,0-1 1 0 0,0 1-1 0 0,0 0 1 0 0,-2-2-1 0 0,-1-1-39 0 0,-1 0-1 0 0,0 0 0 0 0,0 0 1 0 0,0 1-1 0 0,0 0 0 0 0,-1 0 1 0 0,1 0-1 0 0,-1 1 0 0 0,0-1 1 0 0,-8-1-1 0 0,-11-3 7 0 0,-28-3 1 0 0,8 4 805 0 0,-73-2-1 0 0,98 8-365 0 0,0 0 0 0 0,0 2 0 0 0,1 1 0 0 0,-1 0 0 0 0,1 1 0 0 0,-25 10 0 0 0,37-12-229 0 0,1 1 0 0 0,0 1-1 0 0,0-1 1 0 0,0 1-1 0 0,0 0 1 0 0,0 1 0 0 0,-7 7-1 0 0,12-11-74 0 0,-1 0-1 0 0,1 0 0 0 0,0 0 0 0 0,0 0 1 0 0,0 0-1 0 0,1 0 0 0 0,-1 1 1 0 0,0-1-1 0 0,0 0 0 0 0,0 1 0 0 0,1-1 1 0 0,-1 0-1 0 0,1 1 0 0 0,-1-1 1 0 0,1 1-1 0 0,0-1 0 0 0,-1 1 0 0 0,1-1 1 0 0,0 1-1 0 0,0-1 0 0 0,0 0 1 0 0,0 1-1 0 0,0-1 0 0 0,1 1 0 0 0,-1-1 1 0 0,0 1-1 0 0,1-1 0 0 0,-1 1 0 0 0,1-1 1 0 0,-1 0-1 0 0,1 1 0 0 0,-1-1 1 0 0,1 0-1 0 0,0 1 0 0 0,0-1 0 0 0,0 0 1 0 0,0 0-1 0 0,0 0 0 0 0,0 0 1 0 0,0 0-1 0 0,1 1 0 0 0,22 18 415 0 0,-9-7-266 0 0,0-1 0 0 0,25 15 0 0 0,-36-24-180 0 0,1 0 1 0 0,-1 0-1 0 0,1 1 0 0 0,-1-1 0 0 0,0 1 0 0 0,-1 0 0 0 0,1 0 0 0 0,-1 0 1 0 0,1 1-1 0 0,-1-1 0 0 0,-1 1 0 0 0,1 0 0 0 0,2 5 0 0 0,-4-8 3 0 0,1 0-1 0 0,-1 0 0 0 0,1 0 1 0 0,0 0-1 0 0,-1-1 0 0 0,1 1 1 0 0,0 0-1 0 0,0-1 0 0 0,0 0 1 0 0,0 1-1 0 0,0-1 0 0 0,1 0 1 0 0,-1 0-1 0 0,0 0 0 0 0,1 0 1 0 0,-1-1-1 0 0,0 1 0 0 0,1 0 1 0 0,3-1-1 0 0,7 1 0 0 0,0 0 1 0 0,21-2-1 0 0,-11 0-76 0 0,-5 1-63 0 0,8 0-723 0 0,49-5-1 0 0,-42-1 32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9:16.877"/>
    </inkml:context>
    <inkml:brush xml:id="br0">
      <inkml:brushProperty name="width" value="0.1" units="cm"/>
      <inkml:brushProperty name="height" value="0.1" units="cm"/>
      <inkml:brushProperty name="color" value="#E71224"/>
    </inkml:brush>
  </inkml:definitions>
  <inkml:trace contextRef="#ctx0" brushRef="#br0">84 220 8101 0 0,'-11'-2'150'0'0,"1"-1"0"0"0,0-1 0 0 0,0 0 0 0 0,0 0 0 0 0,0-1 0 0 0,-13-10 1032 0 0,23 15-1157 0 0,10 2 352 0 0,13 4-131 0 0,-11-1-173 0 0,0 0 0 0 0,-1 1 0 0 0,0 0 0 0 0,0 0 1 0 0,0 1-1 0 0,-1 1 0 0 0,0 0 0 0 0,-1 0 0 0 0,13 15 0 0 0,-16-16-69 0 0,0 1 0 0 0,-1-1 0 0 0,0 2 0 0 0,0-1 0 0 0,-1 0 0 0 0,0 1 0 0 0,0 0 0 0 0,-1 0 0 0 0,0 0 0 0 0,-1 0 0 0 0,0 1 0 0 0,-1-1 0 0 0,1 13 0 0 0,-1-7 1 0 0,-1 0-1 0 0,-1-1 1 0 0,-4 25 0 0 0,4-33-3 0 0,0 0 0 0 0,-1-1-1 0 0,0 1 1 0 0,0-1 0 0 0,0 1 0 0 0,-1-1-1 0 0,1 0 1 0 0,-1 0 0 0 0,-1 0 0 0 0,1 0 0 0 0,-8 8-1 0 0,10-12-4 0 0,1-1-1 0 0,-1 0 0 0 0,1 0 0 0 0,-1 0 0 0 0,0 1 0 0 0,1-1 0 0 0,-1 0 0 0 0,0 0 0 0 0,1 0 1 0 0,-1 0-1 0 0,1 0 0 0 0,-1 0 0 0 0,0 0 0 0 0,1 0 0 0 0,-1-1 0 0 0,0 1 0 0 0,1 0 1 0 0,-1 0-1 0 0,1 0 0 0 0,-1-1 0 0 0,0 1 0 0 0,1 0 0 0 0,-1-1 0 0 0,1 1 0 0 0,-1 0 0 0 0,1-1 1 0 0,-1 1-1 0 0,1-1 0 0 0,0 1 0 0 0,-1-1 0 0 0,1 1 0 0 0,-1-1 0 0 0,1 1 0 0 0,0-1 1 0 0,-1 1-1 0 0,1-2 0 0 0,-15-21-372 0 0,14 22 347 0 0,-9-17-144 0 0,1 0-1 0 0,1 0 1 0 0,0-1 0 0 0,1 0-1 0 0,1-1 1 0 0,-6-39-1 0 0,10 42 170 0 0,1-1 0 0 0,1 1 0 0 0,1-1 0 0 0,0 1 0 0 0,1-1-1 0 0,1 1 1 0 0,1 0 0 0 0,7-22 0 0 0,-7 25-3 0 0,2 0 0 0 0,-1 0 1 0 0,1 1-1 0 0,1 0 0 0 0,1 0 0 0 0,0 0 0 0 0,10-11 1 0 0,-13 18 3 0 0,0 1 1 0 0,0 0 0 0 0,1 0 0 0 0,0 0 0 0 0,0 1 0 0 0,0-1 0 0 0,0 2 0 0 0,1-1 0 0 0,0 1 0 0 0,-1 0 0 0 0,1 0 0 0 0,0 1 0 0 0,0 0 0 0 0,1 0 0 0 0,-1 1 0 0 0,9-1 0 0 0,1 0 21 0 0,1 2 0 0 0,-1 1 0 0 0,1 0 0 0 0,0 1 0 0 0,-1 1 0 0 0,0 0 0 0 0,0 2 0 0 0,0 0 0 0 0,0 1 0 0 0,-1 0 0 0 0,0 1 0 0 0,0 1 0 0 0,-1 1 1 0 0,21 14-1 0 0,-32-19 1 0 0,0-1 0 0 0,0 1 0 0 0,0 0 0 0 0,-1 0 0 0 0,1 1 1 0 0,-1-1-1 0 0,0 1 0 0 0,0-1 0 0 0,-1 1 0 0 0,1 0 0 0 0,-1 0 0 0 0,3 9 1 0 0,-5-10-13 0 0,1 0 1 0 0,0 0-1 0 0,-1 0 1 0 0,0 0 0 0 0,0 0-1 0 0,0 0 1 0 0,0 0-1 0 0,-1 0 1 0 0,1 0 0 0 0,-1 0-1 0 0,0 0 1 0 0,0 0-1 0 0,-1 0 1 0 0,1 0 0 0 0,-1-1-1 0 0,0 1 1 0 0,0-1-1 0 0,-2 4 1 0 0,-5 4 5 0 0,0 0 1 0 0,-1 0-1 0 0,0-2 1 0 0,-1 1-1 0 0,0-1 1 0 0,0-1-1 0 0,-1 0 0 0 0,-20 11 1 0 0,-12 2 113 0 0,-52 18-1 0 0,94-39-109 0 0,0 1 0 0 0,0 0-1 0 0,0-1 1 0 0,0 1 0 0 0,1 0 0 0 0,-1 0-1 0 0,0 0 1 0 0,1 1 0 0 0,-1-1-1 0 0,0 0 1 0 0,1 0 0 0 0,0 1 0 0 0,-1-1-1 0 0,1 1 1 0 0,0 0 0 0 0,-2 1-1 0 0,3-2-4 0 0,0 0-1 0 0,0-1 1 0 0,0 1-1 0 0,0-1 1 0 0,0 1-1 0 0,0-1 1 0 0,0 1-1 0 0,0-1 1 0 0,0 1-1 0 0,0-1 0 0 0,0 1 1 0 0,0 0-1 0 0,0-1 1 0 0,0 1-1 0 0,0-1 1 0 0,1 1-1 0 0,-1-1 1 0 0,0 1-1 0 0,0-1 1 0 0,1 1-1 0 0,-1-1 1 0 0,1 1-1 0 0,16 11 261 0 0,123 35 836 0 0,-93-26-996 0 0,46 27 0 0 0,29 13-699 0 0,-88-49-601 0 0,-32-12 1013 0 0,0 1 0 0 0,0-1-1 0 0,0 0 1 0 0,0 0 0 0 0,0 1 0 0 0,0-1 0 0 0,0-1-1 0 0,0 1 1 0 0,0 0 0 0 0,0 0 0 0 0,0-1 0 0 0,0 1 0 0 0,0-1-1 0 0,2 0 1 0 0,3-3-1057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40.991"/>
    </inkml:context>
    <inkml:brush xml:id="br0">
      <inkml:brushProperty name="width" value="0.1" units="cm"/>
      <inkml:brushProperty name="height" value="0.1" units="cm"/>
      <inkml:brushProperty name="color" value="#E71224"/>
    </inkml:brush>
  </inkml:definitions>
  <inkml:trace contextRef="#ctx0" brushRef="#br0">52 305 6941 0 0,'1'-14'51'0'0,"1"-1"-1"0"0,3-17 1 0 0,-2 18 185 0 0,-1 0 0 0 0,0-17 0 0 0,-2 29-168 0 0,1 0 0 0 0,-1 0 0 0 0,1 0 0 0 0,-1 0 0 0 0,1 1 0 0 0,0-1 0 0 0,-1 0-1 0 0,1 0 1 0 0,2-2 0 0 0,2-9 661 0 0,-5 29-534 0 0,1 10-158 0 0,-2 1 1 0 0,-1-1 0 0 0,-7 39 0 0 0,6-49-35 0 0,1 0 0 0 0,-1 24 0 0 0,3-26 15 0 0,-1 1 0 0 0,-1-1 1 0 0,-6 26-1 0 0,8-40-16 0 0,0 0 0 0 0,0 1 0 0 0,0-1 1 0 0,0 0-1 0 0,0 0 0 0 0,0 0 0 0 0,0 0 0 0 0,0 0 1 0 0,0 0-1 0 0,-1 0 0 0 0,1 0 0 0 0,0 1 0 0 0,0-1 1 0 0,0 0-1 0 0,0 0 0 0 0,0 0 0 0 0,0 0 0 0 0,0 0 1 0 0,0 0-1 0 0,0 0 0 0 0,0 0 0 0 0,-1 0 0 0 0,1 0 1 0 0,0 0-1 0 0,0 0 0 0 0,0 0 0 0 0,0 1 0 0 0,0-1 1 0 0,0 0-1 0 0,0 0 0 0 0,-1 0 0 0 0,1 0 0 0 0,0 0 1 0 0,0 0-1 0 0,0 0 0 0 0,0 0 0 0 0,0 0 0 0 0,0 0 1 0 0,-1-1-1 0 0,1 1 0 0 0,0 0 0 0 0,0 0 0 0 0,0 0 1 0 0,0 0-1 0 0,0 0 0 0 0,0 0 0 0 0,0 0 0 0 0,0 0 1 0 0,-1 0-1 0 0,1 0 0 0 0,0 0 0 0 0,0 0 0 0 0,0 0 1 0 0,0-1-1 0 0,0 1 0 0 0,0 0 0 0 0,0 0 0 0 0,0 0 1 0 0,0 0-1 0 0,0 0 0 0 0,0 0 0 0 0,0 0 0 0 0,0 0 1 0 0,0-1-1 0 0,0 1 0 0 0,0 0 0 0 0,-8-15 62 0 0,-4-17-37 0 0,12 32-27 0 0,-6-20-1 0 0,0-1 0 0 0,2 0 0 0 0,0 0 0 0 0,1-1 0 0 0,2 1 0 0 0,1-38 1 0 0,0 44-4 0 0,2 1 1 0 0,0 0-1 0 0,1 0 1 0 0,0 0-1 0 0,1 0 1 0 0,1 1 0 0 0,0-1-1 0 0,0 1 1 0 0,2 0-1 0 0,0 1 1 0 0,8-13 0 0 0,-11 20 0 0 0,0 0 1 0 0,0 1 0 0 0,0-1 0 0 0,1 1-1 0 0,0 0 1 0 0,-1 0 0 0 0,1 1 0 0 0,1-1 0 0 0,-1 1-1 0 0,0 0 1 0 0,1 1 0 0 0,0-1 0 0 0,0 1-1 0 0,-1 0 1 0 0,9-1 0 0 0,-9 2-1 0 0,0 0-1 0 0,0 1 1 0 0,0 0-1 0 0,0 0 1 0 0,0 0-1 0 0,0 1 1 0 0,0 0-1 0 0,-1 0 1 0 0,1 0-1 0 0,0 0 1 0 0,0 1 0 0 0,-1-1-1 0 0,1 1 1 0 0,-1 1-1 0 0,1-1 1 0 0,-1 0-1 0 0,0 1 1 0 0,0 0-1 0 0,5 5 1 0 0,0 0-4 0 0,0 0 1 0 0,0 1-1 0 0,-1 1 1 0 0,14 19-1 0 0,-21-27 8 0 0,1 1-1 0 0,-1-1 1 0 0,1 1 0 0 0,-1-1-1 0 0,0 1 1 0 0,0 0 0 0 0,0 0-1 0 0,-1 0 1 0 0,1-1 0 0 0,-1 1-1 0 0,1 0 1 0 0,-1 0 0 0 0,0 0-1 0 0,0 0 1 0 0,-1 0 0 0 0,1 0-1 0 0,0 0 1 0 0,-1-1 0 0 0,0 1-1 0 0,1 0 1 0 0,-1 0 0 0 0,0-1 0 0 0,-1 1-1 0 0,1 0 1 0 0,0-1 0 0 0,-1 1-1 0 0,-1 2 1 0 0,-5 4 16 0 0,0-1 0 0 0,-1 0-1 0 0,-9 8 1 0 0,12-12 24 0 0,-1 2-1 0 0,1-1 1 0 0,0 1 0 0 0,1-1-1 0 0,-1 2 1 0 0,1-1-1 0 0,1 1 1 0 0,-7 10 0 0 0,10-11 43 0 0,-1 0 0 0 0,1 0 0 0 0,0 0 0 0 0,1 0 0 0 0,0 0 0 0 0,0 1 0 0 0,0-1 0 0 0,1 0 0 0 0,-1 0 0 0 0,1 0 0 0 0,1 0 0 0 0,1 6 0 0 0,5 31-12 0 0,-7-33-182 0 0,0 0-1 0 0,0 0 0 0 0,1-1 0 0 0,0 1 0 0 0,1-1 0 0 0,0 0 0 0 0,1 0 1 0 0,0 0-1 0 0,0 0 0 0 0,1-1 0 0 0,0 1 0 0 0,0-1 0 0 0,1 0 0 0 0,8 8 1 0 0,7 3-789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9:17.356"/>
    </inkml:context>
    <inkml:brush xml:id="br0">
      <inkml:brushProperty name="width" value="0.1" units="cm"/>
      <inkml:brushProperty name="height" value="0.1" units="cm"/>
      <inkml:brushProperty name="color" value="#E71224"/>
    </inkml:brush>
  </inkml:definitions>
  <inkml:trace contextRef="#ctx0" brushRef="#br0">1 445 7005 0 0,'0'-12'64'0'0,"1"0"0"0"0,0 0 1 0 0,1 0-1 0 0,1 0 1 0 0,0 0-1 0 0,0 0 0 0 0,1 1 1 0 0,1-1-1 0 0,0 1 1 0 0,0 0-1 0 0,1 1 0 0 0,0-1 1 0 0,10-10-1 0 0,-15 20-30 0 0,0-1-1 0 0,0 1 1 0 0,1-1 0 0 0,-1 1-1 0 0,1 0 1 0 0,-1 0 0 0 0,1-1-1 0 0,0 1 1 0 0,-1 0 0 0 0,1 1-1 0 0,0-1 1 0 0,0 0 0 0 0,0 0-1 0 0,0 1 1 0 0,0-1 0 0 0,-1 1-1 0 0,1 0 1 0 0,0-1 0 0 0,0 1-1 0 0,0 0 1 0 0,0 0 0 0 0,0 0-1 0 0,0 1 1 0 0,3-1 0 0 0,-3 1-1 0 0,-1 0 0 0 0,1 0 0 0 0,-1-1 1 0 0,0 1-1 0 0,1 0 0 0 0,-1 0 1 0 0,1 0-1 0 0,-1 1 0 0 0,0-1 0 0 0,0 0 1 0 0,0 0-1 0 0,0 1 0 0 0,0-1 1 0 0,0 0-1 0 0,0 1 0 0 0,0-1 0 0 0,-1 1 1 0 0,1 0-1 0 0,0-1 0 0 0,-1 1 1 0 0,1-1-1 0 0,-1 1 0 0 0,0 0 0 0 0,1-1 1 0 0,-1 1-1 0 0,0 0 0 0 0,0 3 1 0 0,-3 31 329 0 0,0-1 1 0 0,-14 60-1 0 0,0-7-128 0 0,13-38-118 0 0,4-49-73 0 0,0-14 114 0 0,-2-3-149 0 0,0 0 0 0 0,0 1 0 0 0,-2 0 0 0 0,0 0-1 0 0,-1 0 1 0 0,-6-15 0 0 0,-10-33-16 0 0,17 48 2 0 0,0-1-1 0 0,2 1 1 0 0,0-1-1 0 0,1 0 1 0 0,0 1-1 0 0,1-1 0 0 0,1 0 1 0 0,1 1-1 0 0,0-1 1 0 0,1 1-1 0 0,1-1 1 0 0,0 1-1 0 0,1 0 1 0 0,0 1-1 0 0,1-1 1 0 0,1 1-1 0 0,1 0 1 0 0,0 1-1 0 0,0 0 1 0 0,1 0-1 0 0,1 0 1 0 0,17-16-1 0 0,-21 24-9 0 0,0 0 0 0 0,0 0 0 0 0,1 0 0 0 0,-1 1-1 0 0,1 0 1 0 0,0 1 0 0 0,0-1 0 0 0,0 1-1 0 0,0 1 1 0 0,1-1 0 0 0,-1 1 0 0 0,1 1 0 0 0,0-1-1 0 0,-1 1 1 0 0,1 1 0 0 0,8-1 0 0 0,-11 2 9 0 0,1-1 0 0 0,0 1-1 0 0,-1 0 1 0 0,1 0 0 0 0,-1 1 0 0 0,1 0 0 0 0,-1 0 0 0 0,0 0 0 0 0,0 0 0 0 0,0 1 0 0 0,0 0 0 0 0,0 0 0 0 0,0 0-1 0 0,-1 1 1 0 0,0-1 0 0 0,0 1 0 0 0,0 0 0 0 0,0 1 0 0 0,0-1 0 0 0,-1 0 0 0 0,0 1 0 0 0,5 8 0 0 0,-4-5 40 0 0,0 0 0 0 0,0 0 0 0 0,0 1 1 0 0,-1-1-1 0 0,-1 1 0 0 0,1 0 0 0 0,-2 0 1 0 0,1-1-1 0 0,-1 2 0 0 0,0-1 0 0 0,-1 0 1 0 0,0 0-1 0 0,0 0 0 0 0,-1 0 0 0 0,-1 0 1 0 0,1 0-1 0 0,-1 0 0 0 0,-1-1 0 0 0,0 1 0 0 0,0 0 1 0 0,0-1-1 0 0,-1 0 0 0 0,0 0 0 0 0,-1 0 1 0 0,0 0-1 0 0,0-1 0 0 0,-11 12 0 0 0,-28 25 397 0 0,-9 11 166 0 0,51-50-574 0 0,-1-1 0 0 0,0 1 0 0 0,1 0 1 0 0,0-1-1 0 0,0 1 0 0 0,1 0 0 0 0,-1 1 0 0 0,1-1 0 0 0,0 0 1 0 0,1 0-1 0 0,-1 0 0 0 0,1 1 0 0 0,0-1 0 0 0,0 0 0 0 0,0 1 1 0 0,1-1-1 0 0,0 0 0 0 0,0 0 0 0 0,1 0 0 0 0,1 6 0 0 0,1 0 51 0 0,0 1-1 0 0,1-1 0 0 0,0 0 0 0 0,1-1 1 0 0,0 1-1 0 0,1-1 0 0 0,14 17 1 0 0,-1-7-53 0 0,1-2 1 0 0,0 0 0 0 0,1-1 0 0 0,1-1 0 0 0,1-1-1 0 0,0-2 1 0 0,43 18 0 0 0,-5-6-436 0 0,2-4 1 0 0,67 14-1 0 0,-48-17-659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9:31.010"/>
    </inkml:context>
    <inkml:brush xml:id="br0">
      <inkml:brushProperty name="width" value="0.1" units="cm"/>
      <inkml:brushProperty name="height" value="0.1" units="cm"/>
      <inkml:brushProperty name="color" value="#E71224"/>
    </inkml:brush>
  </inkml:definitions>
  <inkml:trace contextRef="#ctx0" brushRef="#br0">0 300 6657 0 0,'0'0'188'0'0,"20"-11"-96"0"0,52-26-45 0 0,-60 31-43 0 0,1 1 1 0 0,0 0-1 0 0,0 1 1 0 0,27-4 0 0 0,-39 7-5 0 0,0 1 0 0 0,-1 0 0 0 0,1 0 0 0 0,0 0 0 0 0,0 0 0 0 0,0-1 0 0 0,0 1 0 0 0,-1 1 0 0 0,1-1 0 0 0,0 0 1 0 0,0 0-1 0 0,0 0 0 0 0,0 0 0 0 0,-1 0 0 0 0,1 1 0 0 0,0-1 0 0 0,0 0 0 0 0,-1 1 0 0 0,1-1 0 0 0,0 1 0 0 0,0-1 0 0 0,-1 1 1 0 0,1-1-1 0 0,0 1 0 0 0,-1-1 0 0 0,1 1 0 0 0,-1 0 0 0 0,1-1 0 0 0,-1 1 0 0 0,1 0 0 0 0,-1-1 0 0 0,1 2 0 0 0,26 39 28 0 0,-21-32 97 0 0,-4-4 35 0 0,9 16 2324 0 0,9-39-2376 0 0,196-144-14 0 0,-183 143-90 0 0,1 1 0 0 0,1 2-1 0 0,66-21 1 0 0,-94 34-2 0 0,18-5-179 0 0,0 0-1 0 0,0 2 1 0 0,0 1 0 0 0,1 1-1 0 0,-1 1 1 0 0,38 0-1 0 0,-50 5-560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9:31.602"/>
    </inkml:context>
    <inkml:brush xml:id="br0">
      <inkml:brushProperty name="width" value="0.1" units="cm"/>
      <inkml:brushProperty name="height" value="0.1" units="cm"/>
      <inkml:brushProperty name="color" value="#E71224"/>
    </inkml:brush>
  </inkml:definitions>
  <inkml:trace contextRef="#ctx0" brushRef="#br0">11 312 4756 0 0,'3'-4'56'0'0,"7"-17"302"0"0,-9 17-75 0 0,-6 10 68 0 0,2-2-324 0 0,1 1-1 0 0,0-1 1 0 0,1 1 0 0 0,-1 0 0 0 0,1 0-1 0 0,0 0 1 0 0,0 0 0 0 0,0 6 0 0 0,-2 7 206 0 0,2-5-135 0 0,0-1-1 0 0,0 1 1 0 0,1 0-1 0 0,1 0 1 0 0,0 0 0 0 0,1 0-1 0 0,1-1 1 0 0,5 17 0 0 0,-2-15 478 0 0,2-21 608 0 0,-1-2-1050 0 0,31-33-12 0 0,2 2 1 0 0,1 2-1 0 0,57-39 1 0 0,-62 51-115 0 0,196-132 29 0 0,-203 142-65 0 0,1 1 0 0 0,0 1 1 0 0,1 2-1 0 0,0 1 0 0 0,1 1 0 0 0,46-7 1 0 0,-50 13-200 0 0,0 1 0 0 0,0 2 0 0 0,0 1 0 0 0,0 1 1 0 0,30 5-1 0 0,-3 4-651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9:44.864"/>
    </inkml:context>
    <inkml:brush xml:id="br0">
      <inkml:brushProperty name="width" value="0.1" units="cm"/>
      <inkml:brushProperty name="height" value="0.1" units="cm"/>
      <inkml:brushProperty name="color" value="#E71224"/>
    </inkml:brush>
  </inkml:definitions>
  <inkml:trace contextRef="#ctx0" brushRef="#br0">154 62 6001 0 0,'0'0'2'0'0,"0"-2"56"0"0,1-1 0 0 0,0 1 0 0 0,0 0-1 0 0,0-1 1 0 0,1 1 0 0 0,-1 0 0 0 0,0 0 0 0 0,1 0 0 0 0,0 0-1 0 0,3-4 1 0 0,-4 5 55 0 0,0-1-1 0 0,0 0 0 0 0,0 1 1 0 0,0-1-1 0 0,0 1 0 0 0,-1-1 1 0 0,1 0-1 0 0,0 0 1 0 0,-1 0-1 0 0,0 1 0 0 0,1-3 1 0 0,0-7 3313 0 0,-4 20-3181 0 0,0-1 0 0 0,-1 1 0 0 0,1-1-1 0 0,-2 0 1 0 0,1 0 0 0 0,-8 9 0 0 0,6-7-28 0 0,-28 40 583 0 0,14-21-398 0 0,1 2-1 0 0,-26 53 1 0 0,41-74-355 0 0,0 1-1 0 0,0-1 1 0 0,1 0-1 0 0,1 1 1 0 0,0-1-1 0 0,1 1 1 0 0,0 0-1 0 0,0 0 0 0 0,1 0 1 0 0,0-1-1 0 0,1 1 1 0 0,0 0-1 0 0,4 13 1 0 0,1-5-3 0 0,0 0 1 0 0,2-1-1 0 0,0 0 1 0 0,15 24 0 0 0,48 63-121 0 0,-60-92-305 0 0,-1-1 0 0 0,2 0 0 0 0,0-1-1 0 0,0 0 1 0 0,1-1 0 0 0,0 0 0 0 0,28 14 0 0 0,-36-21 45 0 0,0-1 0 0 0,0 1 1 0 0,1-1-1 0 0,-1-1 0 0 0,1 1 1 0 0,0-1-1 0 0,10 1 1 0 0,12-1-1210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9:45.207"/>
    </inkml:context>
    <inkml:brush xml:id="br0">
      <inkml:brushProperty name="width" value="0.1" units="cm"/>
      <inkml:brushProperty name="height" value="0.1" units="cm"/>
      <inkml:brushProperty name="color" value="#E71224"/>
    </inkml:brush>
  </inkml:definitions>
  <inkml:trace contextRef="#ctx0" brushRef="#br0">74 38 5789 0 0,'-1'-2'121'0'0,"0"-1"1"0"0,0 0 0 0 0,0 1 0 0 0,0-1-1 0 0,0 0 1 0 0,0 0 0 0 0,1 0-1 0 0,-1 0 1 0 0,-1-2 859 0 0,0 1 402 0 0,2 4-1345 0 0,0 0-1 0 0,0 0 1 0 0,1 0-1 0 0,-1 0 1 0 0,0 0-1 0 0,0 0 0 0 0,0 0 1 0 0,0 0-1 0 0,0 0 1 0 0,0 0-1 0 0,1 1 1 0 0,-1-1-1 0 0,0 0 1 0 0,0 0-1 0 0,0 0 0 0 0,0-1 1 0 0,0 1-1 0 0,0 0 1 0 0,1 0-1 0 0,-1 0 1 0 0,0 0-1 0 0,0 0 1 0 0,0 0-1 0 0,0 0 0 0 0,0 0 1 0 0,0 0-1 0 0,0 0 1 0 0,1 0-1 0 0,-1 0 1 0 0,0 0-1 0 0,0 0 1 0 0,0 0-1 0 0,0-1 0 0 0,0 1 1 0 0,0 0-1 0 0,0 0 1 0 0,0 0-1 0 0,0 0 1 0 0,0 0-1 0 0,0 0 1 0 0,0 0-1 0 0,0 0 0 0 0,1-1 1 0 0,-1 1-1 0 0,0 0 1 0 0,0 0-1 0 0,0 0 1 0 0,0 0-1 0 0,0 0 1 0 0,0 0-1 0 0,0-1 0 0 0,0 1 1 0 0,0 0-1 0 0,0 0 1 0 0,0 0-1 0 0,-1 0 1 0 0,1 0-1 0 0,0 0 1 0 0,0-1-1 0 0,1 2 18 0 0,-1-1 0 0 0,1 1 0 0 0,-1-1 1 0 0,0 1-1 0 0,1 0 0 0 0,-1-1 0 0 0,0 1 0 0 0,1-1 0 0 0,-1 1 0 0 0,0 0 1 0 0,0-1-1 0 0,0 1 0 0 0,1 0 0 0 0,-1 0 0 0 0,0-1 0 0 0,0 1 0 0 0,0 0 1 0 0,0-1-1 0 0,0 1 0 0 0,0 0 0 0 0,-1-1 0 0 0,1 2 0 0 0,-5 21 321 0 0,2-10-101 0 0,-24 109 749 0 0,0-5-948 0 0,24-99-100 0 0,1 1 1 0 0,0-1 0 0 0,2 1 0 0 0,2 26-1 0 0,0-10-348 0 0,-1-23-249 0 0,0 0 1 0 0,0 0 0 0 0,1-1-1 0 0,5 20 1 0 0,0-15-806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9:45.561"/>
    </inkml:context>
    <inkml:brush xml:id="br0">
      <inkml:brushProperty name="width" value="0.1" units="cm"/>
      <inkml:brushProperty name="height" value="0.1" units="cm"/>
      <inkml:brushProperty name="color" value="#E71224"/>
    </inkml:brush>
  </inkml:definitions>
  <inkml:trace contextRef="#ctx0" brushRef="#br0">301 74 7357 0 0,'10'-16'246'0'0,"-8"12"-140"0"0,1 0 1 0 0,-1 0-1 0 0,1 1 1 0 0,0-1 0 0 0,0 1-1 0 0,4-5 1 0 0,-3 5 63 0 0,0-1 1 0 0,1 1-1 0 0,-1 0 1 0 0,1 0-1 0 0,-1 0 1 0 0,1 0 0 0 0,6-1-1 0 0,-10 3-135 0 0,1 1 0 0 0,0 0 0 0 0,0 0 0 0 0,-1-1-1 0 0,1 1 1 0 0,0 1 0 0 0,0-1 0 0 0,0 0 0 0 0,-1 0 0 0 0,1 1 0 0 0,0-1-1 0 0,-1 1 1 0 0,1-1 0 0 0,0 1 0 0 0,-1 0 0 0 0,1 0 0 0 0,-1-1 0 0 0,1 1 0 0 0,-1 0-1 0 0,1 0 1 0 0,-1 1 0 0 0,0-1 0 0 0,0 0 0 0 0,1 0 0 0 0,0 3 0 0 0,7 6 43 0 0,-2 1 1 0 0,1 0 0 0 0,-1 1 0 0 0,-1 0-1 0 0,0 0 1 0 0,-1 0 0 0 0,0 0-1 0 0,-1 1 1 0 0,-1 0 0 0 0,0 0 0 0 0,0 0-1 0 0,1 20 1 0 0,-2 0-18 0 0,-1 1 0 0 0,-2-1 1 0 0,-9 62-1 0 0,5-68-95 0 0,-1 0-1 0 0,0 0 1 0 0,-3-1 0 0 0,0 0 0 0 0,-1-1-1 0 0,-2 1 1 0 0,0-2 0 0 0,-2 0 0 0 0,-1-1-1 0 0,0 0 1 0 0,-2-1 0 0 0,0-1 0 0 0,-2 0-1 0 0,0-2 1 0 0,-2 0 0 0 0,0-1 0 0 0,0-1-1 0 0,-31 17 1 0 0,-35 11-755 0 0,-6-7-230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0:00.913"/>
    </inkml:context>
    <inkml:brush xml:id="br0">
      <inkml:brushProperty name="width" value="0.1" units="cm"/>
      <inkml:brushProperty name="height" value="0.1" units="cm"/>
      <inkml:brushProperty name="color" value="#E71224"/>
    </inkml:brush>
  </inkml:definitions>
  <inkml:trace contextRef="#ctx0" brushRef="#br0">322 109 2028 0 0,'10'-8'2872'0'0,"-1"-9"-2147"0"0,-7 14-651 0 0,0 0 0 0 0,0 0 0 0 0,-1 0 1 0 0,1-1-1 0 0,-1 1 0 0 0,0 0 0 0 0,0-1 0 0 0,0 1 0 0 0,0-1 0 0 0,0-5 1 0 0,1-1-25 0 0,-2 10-50 0 0,1-1 0 0 0,-1 1-1 0 0,0-1 1 0 0,1 0 0 0 0,-1 1 0 0 0,0-1 0 0 0,0 0 0 0 0,1 1-1 0 0,-1-1 1 0 0,0 0 0 0 0,0 0 0 0 0,0 1 0 0 0,0-1-1 0 0,0 0 1 0 0,0 1 0 0 0,0-1 0 0 0,0 0 0 0 0,0 0-1 0 0,0 1 1 0 0,-1-1 0 0 0,1 0 0 0 0,0 1 0 0 0,0-1 0 0 0,-1 0-1 0 0,1 1 1 0 0,0-1 0 0 0,-1 0 0 0 0,1 1 0 0 0,0-1-1 0 0,-2 0 1 0 0,2 1-6 0 0,0 0 0 0 0,0 0 0 0 0,-1 0 0 0 0,1 0 0 0 0,0 0 0 0 0,0 0 0 0 0,0 0 0 0 0,-1 0 0 0 0,1 0 0 0 0,0 0 0 0 0,0 0 0 0 0,-1 0 0 0 0,1 0 0 0 0,0 0 0 0 0,0 0 0 0 0,-1 0 0 0 0,1 0 0 0 0,0 1-1 0 0,0-1 1 0 0,0 0 0 0 0,-1 0 0 0 0,1 0 0 0 0,0 0 0 0 0,0 0 0 0 0,0 1 0 0 0,0-1 0 0 0,-1 0 0 0 0,1 0 0 0 0,0 0 0 0 0,0 1 0 0 0,0-1 0 0 0,0 0 0 0 0,0 0 0 0 0,0 0 0 0 0,-1 1 0 0 0,1-1 0 0 0,0 0 0 0 0,0 0 0 0 0,0 1 0 0 0,0-1 0 0 0,0 0 0 0 0,0 0 0 0 0,0 1-1 0 0,0-1 1 0 0,0 0 7 0 0,0 1-1 0 0,0-1 0 0 0,0 0 0 0 0,0 1 0 0 0,0-1 0 0 0,0 0 0 0 0,0 0 0 0 0,0 1 0 0 0,0-1 0 0 0,0 0 1 0 0,-1 1-1 0 0,1-1 0 0 0,0 0 0 0 0,0 0 0 0 0,0 1 0 0 0,0-1 0 0 0,-1 0 0 0 0,1 0 0 0 0,0 0 0 0 0,0 1 1 0 0,-1-1-1 0 0,1 0 0 0 0,0 0 0 0 0,0 0 0 0 0,-1 0 0 0 0,1 1 0 0 0,0-1 0 0 0,0 0 0 0 0,-1 0 0 0 0,0 0 1 0 0,1 0 9 0 0,0 0-6 0 0,0 0-1 0 0,0 0 0 0 0,0 0 0 0 0,0 0 1 0 0,0-1-1 0 0,0 1 0 0 0,0 0 0 0 0,0 0 1 0 0,0 0-1 0 0,0 0 0 0 0,0 0 1 0 0,0 0-1 0 0,0 0 0 0 0,0-1 0 0 0,0 1 1 0 0,0 0-1 0 0,0 0 0 0 0,1 0 1 0 0,-1 0-1 0 0,0 0 0 0 0,0 0 0 0 0,0 0 1 0 0,0 0-1 0 0,0 0 0 0 0,0-1 0 0 0,0 1 1 0 0,0 0-1 0 0,0 0 0 0 0,1 0 1 0 0,-1 0-1 0 0,0 0 0 0 0,0 0 0 0 0,0 0 1 0 0,0 0-1 0 0,0 0 0 0 0,0 0 1 0 0,0 0-1 0 0,1 0 0 0 0,-1 0 0 0 0,0 0 1 0 0,0 0-1 0 0,0 0 0 0 0,0 0 1 0 0,0 0-1 0 0,0 0 0 0 0,0 0 0 0 0,1 0 1 0 0,-1 0-1 0 0,0 0 0 0 0,0 0 0 0 0,0 0 1 0 0,0 0-1 0 0,0 1 0 0 0,0-1 1 0 0,0 0-1 0 0,0 0 0 0 0,1 0 0 0 0,-1 0 1 0 0,0 0-1 0 0,0 0 0 0 0,2-3-77 0 0,-1 11-495 0 0,-3-9 589 0 0,4-7 195 0 0,4 3-22 0 0,-7 4-217 0 0,-3 0-5 0 0,3 1 33 0 0,-39-7-16 0 0,36 6 30 0 0,0 0 0 0 0,0 1 1 0 0,0-1-1 0 0,0 1 1 0 0,0 0-1 0 0,0 0 0 0 0,0 0 1 0 0,0 1-1 0 0,0-1 1 0 0,0 1-1 0 0,0 0 0 0 0,0 0 1 0 0,0 1-1 0 0,0-1 1 0 0,1 1-1 0 0,-6 3 0 0 0,-6 4 110 0 0,0 1 1 0 0,-21 18-1 0 0,11-8-36 0 0,7-6-44 0 0,0 0 0 0 0,1 1 0 0 0,0 1 0 0 0,1 0 0 0 0,-13 19 0 0 0,25-30-42 0 0,0 0 0 0 0,1 0 1 0 0,0 0-1 0 0,0 0 0 0 0,0 1 0 0 0,1-1 0 0 0,0 1 0 0 0,0 0 0 0 0,0-1 0 0 0,1 1 0 0 0,0 0 0 0 0,0 0 0 0 0,0 0 0 0 0,1 0 0 0 0,0 0 0 0 0,0 0 0 0 0,1 0 1 0 0,-1 0-1 0 0,1 0 0 0 0,0 0 0 0 0,1 0 0 0 0,0-1 0 0 0,0 1 0 0 0,3 7 0 0 0,-3-8 0 0 0,1-1 1 0 0,0 1-1 0 0,-1-1 0 0 0,1 0 1 0 0,0 0-1 0 0,1 0 0 0 0,-1 0 1 0 0,1-1-1 0 0,0 0 0 0 0,0 1 0 0 0,0-1 1 0 0,0 0-1 0 0,0-1 0 0 0,1 1 1 0 0,-1-1-1 0 0,8 3 0 0 0,-6-4-14 0 0,1 1 0 0 0,0-1-1 0 0,-1 0 1 0 0,1-1 0 0 0,0 1-1 0 0,0-1 1 0 0,-1-1 0 0 0,1 1-1 0 0,0-1 1 0 0,-1 0 0 0 0,8-3-1 0 0,1 0-28 0 0,-2-1 1 0 0,1-1-1 0 0,-1 0 0 0 0,0-1 0 0 0,0 0 0 0 0,0-1 0 0 0,-1-1 1 0 0,-1 0-1 0 0,1 0 0 0 0,15-18 0 0 0,-20 18 33 0 0,0 0 0 0 0,0 0 0 0 0,-1-1 0 0 0,-1 0 0 0 0,0 0 0 0 0,0-1 0 0 0,4-13 0 0 0,-3 8 11 0 0,6-22 0 0 0,-4 22-14 0 0,-3 11 5 0 0,-2 10-44 0 0,12 96 5 0 0,-13-91 33 0 0,0 1-1 0 0,1-1 1 0 0,0 1 0 0 0,0-1-1 0 0,1 0 1 0 0,1 0 0 0 0,0 0 0 0 0,8 12-1 0 0,-12-21-32 0 0,-1 0 0 0 0,1 0 0 0 0,-1-1 0 0 0,1 1 0 0 0,-1-1 0 0 0,1 1 0 0 0,0 0 0 0 0,-1-1 0 0 0,1 1 0 0 0,0-1 0 0 0,-1 1 0 0 0,1-1 0 0 0,0 0 0 0 0,0 1 0 0 0,0-1 0 0 0,-1 0 0 0 0,1 0 1 0 0,0 1-1 0 0,0-1 0 0 0,1 0 0 0 0,3 1-552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0:01.468"/>
    </inkml:context>
    <inkml:brush xml:id="br0">
      <inkml:brushProperty name="width" value="0.1" units="cm"/>
      <inkml:brushProperty name="height" value="0.1" units="cm"/>
      <inkml:brushProperty name="color" value="#E71224"/>
    </inkml:brush>
  </inkml:definitions>
  <inkml:trace contextRef="#ctx0" brushRef="#br0">3 88 5328 0 0,'0'0'14'0'0,"-1"-1"-1"0"0,1 1 0 0 0,0 0 1 0 0,0-1-1 0 0,-1 1 0 0 0,1 0 1 0 0,0-1-1 0 0,0 1 0 0 0,0-1 1 0 0,0 1-1 0 0,0 0 0 0 0,0-1 1 0 0,0 1-1 0 0,0-1 0 0 0,-1 1 1 0 0,1 0-1 0 0,1-1 0 0 0,-1 1 1 0 0,0-1-1 0 0,0 1 0 0 0,0 0 0 0 0,0-1 1 0 0,0 1-1 0 0,0 0 0 0 0,0-1 1 0 0,0 1-1 0 0,1-1 0 0 0,-1 1 1 0 0,0 0-1 0 0,0-1 0 0 0,1 1 1 0 0,-1 0-1 0 0,0-1 0 0 0,0 1 1 0 0,1 0-1 0 0,-1-1 0 0 0,17 3 263 0 0,17 14-194 0 0,-28-12-68 0 0,-2 0-1 0 0,1 0 1 0 0,0 1 0 0 0,-1-1-1 0 0,0 1 1 0 0,0 0-1 0 0,0 1 1 0 0,-1-1 0 0 0,0 1-1 0 0,0-1 1 0 0,0 1-1 0 0,-1 0 1 0 0,1 0-1 0 0,-1 0 1 0 0,-1 0 0 0 0,1 1-1 0 0,-1-1 1 0 0,0 0-1 0 0,-1 1 1 0 0,0 12 0 0 0,1 41 292 0 0,1-32-241 0 0,-2 0 0 0 0,0 0 0 0 0,-2 0-1 0 0,-2 0 1 0 0,-6 28 0 0 0,9-52-65 0 0,-2 4 2 0 0,1 0 1 0 0,1 1-1 0 0,-2 11 1 0 0,2-38 221 0 0,0-26-99 0 0,71-320-155 0 0,-68 355 27 0 0,0 0-1 0 0,1 1 0 0 0,0-1 0 0 0,0 0 0 0 0,1 1 1 0 0,0 0-1 0 0,1 0 0 0 0,5-9 0 0 0,-8 16 0 0 0,0-1 0 0 0,1 1-1 0 0,-1-1 1 0 0,0 1-1 0 0,1 0 1 0 0,-1 0 0 0 0,1 0-1 0 0,0 0 1 0 0,-1 1 0 0 0,1-1-1 0 0,0 1 1 0 0,-1-1-1 0 0,1 1 1 0 0,0 0 0 0 0,-1 0-1 0 0,1 0 1 0 0,0 0-1 0 0,0 1 1 0 0,-1-1 0 0 0,5 2-1 0 0,4 1 0 0 0,1 0-1 0 0,-1 0 1 0 0,16 8-1 0 0,-21-8 4 0 0,0 1 0 0 0,0 0 0 0 0,-1 0 0 0 0,1 0 0 0 0,-1 1 0 0 0,0 0 0 0 0,0 0 0 0 0,0 0 0 0 0,-1 1 0 0 0,0-1 0 0 0,0 1 0 0 0,6 12 0 0 0,-8-14 0 0 0,0 0 1 0 0,0 1-1 0 0,0-1 0 0 0,-1 1 0 0 0,1-1 1 0 0,-1 1-1 0 0,0 0 0 0 0,-1-1 0 0 0,1 1 1 0 0,-1 0-1 0 0,0 0 0 0 0,0 0 0 0 0,0 0 1 0 0,-1-1-1 0 0,1 1 0 0 0,-1 0 0 0 0,0-1 1 0 0,-1 1-1 0 0,-2 7 0 0 0,2-10 3 0 0,1 1-1 0 0,-1-1 1 0 0,0 0 0 0 0,0 0-1 0 0,-1 0 1 0 0,1 0 0 0 0,0 0-1 0 0,-1 0 1 0 0,1 0-1 0 0,-1-1 1 0 0,1 1 0 0 0,-1-1-1 0 0,0 0 1 0 0,0 0 0 0 0,1 0-1 0 0,-1 0 1 0 0,0 0 0 0 0,0-1-1 0 0,0 1 1 0 0,-4-1 0 0 0,-8 1 11 0 0,0 0 1 0 0,-27-4-1 0 0,26 2-4 0 0,10 1-121 0 0,-1 0 0 0 0,0-1 0 0 0,1 0 0 0 0,0 0 1 0 0,-1-1-1 0 0,1 1 0 0 0,-1-1 0 0 0,1-1 0 0 0,0 1 1 0 0,-7-5-1 0 0,9 3-488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0:02.027"/>
    </inkml:context>
    <inkml:brush xml:id="br0">
      <inkml:brushProperty name="width" value="0.1" units="cm"/>
      <inkml:brushProperty name="height" value="0.1" units="cm"/>
      <inkml:brushProperty name="color" value="#E71224"/>
    </inkml:brush>
  </inkml:definitions>
  <inkml:trace contextRef="#ctx0" brushRef="#br0">22 165 4936 0 0,'-4'-9'177'0'0,"3"7"-83"0"0,0 0 0 0 0,0 0 0 0 0,0 0 0 0 0,0 0 0 0 0,-1 0-1 0 0,1 0 1 0 0,0 0 0 0 0,-1 0 0 0 0,-1-1 0 0 0,-1-1 480 0 0,7 3-241 0 0,8 9-305 0 0,0 13-35 0 0,-1 0 0 0 0,0 1-1 0 0,-1 0 1 0 0,-2 1 0 0 0,0 0-1 0 0,-2 0 1 0 0,0 0 0 0 0,-2 1-1 0 0,0-1 1 0 0,-1 31 0 0 0,-2-40 17 0 0,-1 0-1 0 0,0 1 1 0 0,-1-1 0 0 0,-6 22 0 0 0,7-35-3 0 0,1 0 0 0 0,0 0 0 0 0,0 0 0 0 0,-1 0 0 0 0,1 0 0 0 0,-1 0 0 0 0,1 0 0 0 0,-1 0-1 0 0,1 0 1 0 0,-1 0 0 0 0,0 0 0 0 0,1 0 0 0 0,-1-1 0 0 0,0 1 0 0 0,0 0 0 0 0,-1 0 0 0 0,2-1 4 0 0,-1 0-1 0 0,1 0 1 0 0,-1 0 0 0 0,1 0 0 0 0,-1 0-1 0 0,0 0 1 0 0,1 0 0 0 0,-1 0-1 0 0,1-1 1 0 0,-1 1 0 0 0,1 0-1 0 0,-1 0 1 0 0,1-1 0 0 0,-1 1 0 0 0,1 0-1 0 0,-1 0 1 0 0,1-1 0 0 0,0 1-1 0 0,-1-1 1 0 0,1 1 0 0 0,0 0 0 0 0,-1-1-1 0 0,1 1 1 0 0,0-1 0 0 0,-1 1-1 0 0,1-1 1 0 0,0 1 0 0 0,0-1-1 0 0,-1 1 1 0 0,1-1 0 0 0,0 1 0 0 0,0-1-1 0 0,0 1 1 0 0,0-1 0 0 0,0 0-1 0 0,-3-8 36 0 0,0 1-1 0 0,1-1 1 0 0,0 0-1 0 0,1 0 1 0 0,0 0-1 0 0,0 0 0 0 0,2-15 1 0 0,10-64-55 0 0,-7 66 22 0 0,7-31-13 0 0,33-92 0 0 0,-38 129-1 0 0,-5 13 1 0 0,3-12 25 0 0,1 1 1 0 0,1 0 0 0 0,0 0 0 0 0,12-17 0 0 0,-18 30-19 0 0,1 0 1 0 0,0 0-1 0 0,-1 0 1 0 0,1 0-1 0 0,0 1 0 0 0,0-1 1 0 0,0 0-1 0 0,-1 0 1 0 0,1 1-1 0 0,0-1 1 0 0,0 1-1 0 0,0-1 1 0 0,0 1-1 0 0,0-1 1 0 0,1 1-1 0 0,-1-1 0 0 0,0 1 1 0 0,0 0-1 0 0,0 0 1 0 0,0 0-1 0 0,0-1 1 0 0,0 1-1 0 0,2 0 1 0 0,-1 1-9 0 0,1-1 1 0 0,-1 1 0 0 0,0 0 0 0 0,1 0 0 0 0,-1-1 0 0 0,0 1-1 0 0,1 1 1 0 0,-1-1 0 0 0,0 0 0 0 0,3 3 0 0 0,1 1-10 0 0,0 0 0 0 0,0 1 0 0 0,0 0 0 0 0,0 1 0 0 0,6 10 0 0 0,-8-11 9 0 0,-1 0-1 0 0,0 1 1 0 0,0-1 0 0 0,-1 1-1 0 0,0 0 1 0 0,0 0-1 0 0,0 0 1 0 0,-1 0 0 0 0,0 0-1 0 0,-1 0 1 0 0,1 0-1 0 0,-1 0 1 0 0,-1 0 0 0 0,1 0-1 0 0,-1 0 1 0 0,-4 14-1 0 0,4-17 5 0 0,0-1-1 0 0,-1 1 0 0 0,1-1 0 0 0,-1 1 1 0 0,1-1-1 0 0,-1 1 0 0 0,0-1 0 0 0,-1 0 0 0 0,1 0 1 0 0,0 0-1 0 0,-1 0 0 0 0,0-1 0 0 0,1 1 0 0 0,-1-1 1 0 0,0 1-1 0 0,0-1 0 0 0,-1 0 0 0 0,1 0 0 0 0,0-1 1 0 0,-1 1-1 0 0,1-1 0 0 0,-1 1 0 0 0,0-1 1 0 0,1 0-1 0 0,-1 0 0 0 0,0-1 0 0 0,1 1 0 0 0,-1-1 1 0 0,0 0-1 0 0,0 0 0 0 0,0 0 0 0 0,-7-1 0 0 0,-10-2 21 0 0,7 2-224 0 0,-1-1 1 0 0,1-1-1 0 0,-25-7 1 0 0,32 6-741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0:02.617"/>
    </inkml:context>
    <inkml:brush xml:id="br0">
      <inkml:brushProperty name="width" value="0.1" units="cm"/>
      <inkml:brushProperty name="height" value="0.1" units="cm"/>
      <inkml:brushProperty name="color" value="#E71224"/>
    </inkml:brush>
  </inkml:definitions>
  <inkml:trace contextRef="#ctx0" brushRef="#br0">1 1 8461 0 0,'79'72'-1136'0'0,"65"49"2473"0"0,-71-58-941 0 0,-60-52-463 0 0,0 1 0 0 0,0 0 0 0 0,-2 1 0 0 0,1 1 0 0 0,-2 0 0 0 0,11 18 0 0 0,-5-14-1993 0 0,-12-15 1208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8:41.409"/>
    </inkml:context>
    <inkml:brush xml:id="br0">
      <inkml:brushProperty name="width" value="0.1" units="cm"/>
      <inkml:brushProperty name="height" value="0.1" units="cm"/>
      <inkml:brushProperty name="color" value="#E71224"/>
    </inkml:brush>
  </inkml:definitions>
  <inkml:trace contextRef="#ctx0" brushRef="#br0">0 27 7905 0 0,'8'-3'212'0'0,"-1"0"0"0"0,0 0 1 0 0,1 1-1 0 0,-1 1 0 0 0,10-2 1 0 0,-11 2-138 0 0,28-4-72 0 0,1 2 1 0 0,0 1 0 0 0,0 1 0 0 0,58 8 0 0 0,-44-3-708 0 0,-21-1 24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0:02.972"/>
    </inkml:context>
    <inkml:brush xml:id="br0">
      <inkml:brushProperty name="width" value="0.1" units="cm"/>
      <inkml:brushProperty name="height" value="0.1" units="cm"/>
      <inkml:brushProperty name="color" value="#E71224"/>
    </inkml:brush>
  </inkml:definitions>
  <inkml:trace contextRef="#ctx0" brushRef="#br0">352 45 5328 0 0,'4'-36'367'0'0,"-2"27"-16"0"0,-6 26 10 0 0,1-7-283 0 0,-1 1 1 0 0,0-1-1 0 0,0 0 1 0 0,-1 0 0 0 0,-9 14-1 0 0,-36 45 177 0 0,44-61-246 0 0,-28 32-33 0 0,-2-2 1 0 0,-42 36-1 0 0,-24 24-552 0 0,93-86 197 0 0,4 0-100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0:03.314"/>
    </inkml:context>
    <inkml:brush xml:id="br0">
      <inkml:brushProperty name="width" value="0.1" units="cm"/>
      <inkml:brushProperty name="height" value="0.1" units="cm"/>
      <inkml:brushProperty name="color" value="#E71224"/>
    </inkml:brush>
  </inkml:definitions>
  <inkml:trace contextRef="#ctx0" brushRef="#br0">112 66 3696 0 0,'-4'-3'104'0'0,"0"-1"0"0"0,0 0 0 0 0,1 0-1 0 0,-1 0 1 0 0,1 0 0 0 0,-4-6-1 0 0,7 9-35 0 0,0 0 0 0 0,-1 0 0 0 0,1 0 0 0 0,0 0 0 0 0,0 0 0 0 0,0-1 0 0 0,0 1 0 0 0,0 0 0 0 0,0 0 0 0 0,0 0 0 0 0,0 0 0 0 0,0 0 0 0 0,1 0 0 0 0,-1 0 0 0 0,0-1 0 0 0,1 1 0 0 0,-1 0 0 0 0,1 0 0 0 0,-1 0 0 0 0,1 1 0 0 0,0-1 0 0 0,-1 0 0 0 0,1 0 0 0 0,0 0 0 0 0,0 0 0 0 0,-1 0 0 0 0,2 0 0 0 0,1-3 135 0 0,-3 5-189 0 0,0-1 0 0 0,0 0-1 0 0,0 0 1 0 0,0 0 0 0 0,0 0-1 0 0,0 0 1 0 0,0 0 0 0 0,0 0-1 0 0,0 0 1 0 0,0 0 0 0 0,0 1-1 0 0,1-1 1 0 0,-1 0 0 0 0,0 0 0 0 0,0 0-1 0 0,0 0 1 0 0,0 0 0 0 0,0 0-1 0 0,0 0 1 0 0,0 0 0 0 0,0 0-1 0 0,0 0 1 0 0,0 0 0 0 0,0 0-1 0 0,0 0 1 0 0,1 0 0 0 0,-1 0-1 0 0,0 1 1 0 0,0-1 0 0 0,0 0-1 0 0,0 0 1 0 0,0 0 0 0 0,0 0-1 0 0,0 0 1 0 0,0 0 0 0 0,1 0 0 0 0,-1 0-1 0 0,0 0 1 0 0,0 0 0 0 0,0 0-1 0 0,0 0 1 0 0,0-1 0 0 0,0 1-1 0 0,-1 2-3 0 0,-1-1 0 0 0,1 0 1 0 0,-1 0-1 0 0,0 0 0 0 0,0 0 0 0 0,0 0 0 0 0,1 0 0 0 0,-1 0 0 0 0,0 0 0 0 0,0-1 0 0 0,0 1 0 0 0,0-1 0 0 0,0 0 1 0 0,0 0-1 0 0,0 1 0 0 0,0-1 0 0 0,0 0 0 0 0,-1-1 0 0 0,1 1 0 0 0,0 0 0 0 0,0 0 0 0 0,-2-2 0 0 0,-27 1 170 0 0,29 1 444 0 0,3 7-615 0 0,-1 0-1 0 0,2 1 1 0 0,-1-1 0 0 0,1 0 0 0 0,0 0 0 0 0,0 0 0 0 0,1 0 0 0 0,0 0-1 0 0,0 0 1 0 0,6 8 0 0 0,4 11 5 0 0,-12-24-15 0 0,0-1 1 0 0,-1 1-1 0 0,1 0 0 0 0,-1-1 0 0 0,0 1 0 0 0,1 0 1 0 0,-1-1-1 0 0,0 1 0 0 0,0 0 0 0 0,0 0 0 0 0,0-1 1 0 0,0 1-1 0 0,-1 0 0 0 0,1 0 0 0 0,0-1 1 0 0,-2 3-1 0 0,1 1-134 0 0,-9-2-64 0 0,-30 7-90 0 0,30-7-64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0:03.657"/>
    </inkml:context>
    <inkml:brush xml:id="br0">
      <inkml:brushProperty name="width" value="0.1" units="cm"/>
      <inkml:brushProperty name="height" value="0.1" units="cm"/>
      <inkml:brushProperty name="color" value="#E71224"/>
    </inkml:brush>
  </inkml:definitions>
  <inkml:trace contextRef="#ctx0" brushRef="#br0">1 0 6909 0 0,'0'0'-76'0'0,"89"6"748"0"0,4 4-848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0:04.217"/>
    </inkml:context>
    <inkml:brush xml:id="br0">
      <inkml:brushProperty name="width" value="0.1" units="cm"/>
      <inkml:brushProperty name="height" value="0.1" units="cm"/>
      <inkml:brushProperty name="color" value="#E71224"/>
    </inkml:brush>
  </inkml:definitions>
  <inkml:trace contextRef="#ctx0" brushRef="#br0">3364 853 4340 0 0,'2'-4'4'0'0,"0"1"1"0"0,-1-1-1 0 0,0 1 0 0 0,0-1 0 0 0,0 0 0 0 0,0 0 0 0 0,-1 1 0 0 0,1-1 0 0 0,-1 0 0 0 0,0 0 0 0 0,0 0 0 0 0,0 1 0 0 0,0-1 0 0 0,-1 0 0 0 0,0 0 0 0 0,0 1 0 0 0,0-1 1 0 0,0 0-1 0 0,0 1 0 0 0,-3-6 0 0 0,-1 1 10 0 0,0-1 0 0 0,-1 1 0 0 0,0 1 1 0 0,0-1-1 0 0,0 1 0 0 0,-14-12 0 0 0,-21-14 22 0 0,0 2 0 0 0,-3 1-1 0 0,0 3 1 0 0,-63-29 0 0 0,-200-69-41 0 0,55 39 592 0 0,-4 11 1 0 0,-451-71-1 0 0,568 127-112 0 0,-1 7 0 0 0,-185 7 0 0 0,255 8-330 0 0,0 4 0 0 0,0 3 0 0 0,1 2 0 0 0,1 4 0 0 0,1 3 0 0 0,-104 42 0 0 0,143-48-72 0 0,0 1-1 0 0,1 1 0 0 0,1 1 0 0 0,1 1 0 0 0,0 2 1 0 0,1 0-1 0 0,-23 25 0 0 0,37-34-31 0 0,1 1-1 0 0,1 0 1 0 0,0 0 0 0 0,0 0 0 0 0,1 1 0 0 0,0 0-1 0 0,1 1 1 0 0,1 0 0 0 0,0-1 0 0 0,0 2-1 0 0,1-1 1 0 0,1 0 0 0 0,1 1 0 0 0,-1 0 0 0 0,2-1-1 0 0,0 1 1 0 0,2 28 0 0 0,3-20 16 0 0,1 1 0 0 0,0-1 0 0 0,2 0 1 0 0,0-1-1 0 0,2 1 0 0 0,0-1 0 0 0,1-1 0 0 0,1 0 0 0 0,1 0 1 0 0,21 24-1 0 0,0-3 48 0 0,2-1 0 0 0,2-2 0 0 0,58 47 0 0 0,16 0-32 0 0,2-4-1 0 0,5-6 0 0 0,2-5 0 0 0,3-5 0 0 0,3-5 0 0 0,179 57 0 0 0,-156-71-137 0 0,2-6 0 0 0,2-7-1 0 0,1-7 1 0 0,1-6-1 0 0,227-1 1 0 0,-297-20-220 0 0,0-3 0 0 0,0-5 0 0 0,-1-3 0 0 0,148-41 0 0 0,-187 39 96 0 0,-1-2-1 0 0,0-2 1 0 0,-1-2 0 0 0,-1-2 0 0 0,-1-2 0 0 0,-1-1-1 0 0,-1-3 1 0 0,-1 0 0 0 0,-2-3 0 0 0,37-39 0 0 0,-45 39 96 0 0,-1-1 0 0 0,-1-1-1 0 0,-2-2 1 0 0,-1 0 0 0 0,-2-2 0 0 0,-2 0 0 0 0,25-65 0 0 0,-38 80 72 0 0,0 1 1 0 0,-1 0-1 0 0,-2-1 1 0 0,0 0-1 0 0,-1 0 0 0 0,-2-43 1 0 0,-2 47 18 0 0,0 1 1 0 0,-2-1-1 0 0,0 0 1 0 0,0 1-1 0 0,-2 0 1 0 0,-1 0-1 0 0,0 0 1 0 0,0 1-1 0 0,-14-21 1 0 0,6 16 0 0 0,0 1 1 0 0,-1 0-1 0 0,-1 1 1 0 0,-1 1-1 0 0,-38-31 1 0 0,9 15-4 0 0,-82-45 0 0 0,30 29 12 0 0,-2 3 0 0 0,-204-62-1 0 0,-234-19-116 0 0,20 56-554 0 0,250 48 135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0:05.529"/>
    </inkml:context>
    <inkml:brush xml:id="br0">
      <inkml:brushProperty name="width" value="0.1" units="cm"/>
      <inkml:brushProperty name="height" value="0.1" units="cm"/>
      <inkml:brushProperty name="color" value="#E71224"/>
    </inkml:brush>
  </inkml:definitions>
  <inkml:trace contextRef="#ctx0" brushRef="#br0">1 10 5448 0 0,'8'-2'4'0'0,"3"-4"-12"0"0,-3 4-212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50:06.419"/>
    </inkml:context>
    <inkml:brush xml:id="br0">
      <inkml:brushProperty name="width" value="0.1" units="cm"/>
      <inkml:brushProperty name="height" value="0.1" units="cm"/>
      <inkml:brushProperty name="color" value="#E71224"/>
    </inkml:brush>
  </inkml:definitions>
  <inkml:trace contextRef="#ctx0" brushRef="#br0">0 957 7037 0 0,'1'0'12'0'0,"-1"1"1"0"0,0-1-1 0 0,0 1 1 0 0,1-1 0 0 0,-1 1-1 0 0,0-1 1 0 0,1 1-1 0 0,-1-1 1 0 0,0 0 0 0 0,1 1-1 0 0,-1-1 1 0 0,1 0 0 0 0,-1 1-1 0 0,0-1 1 0 0,1 0-1 0 0,-1 1 1 0 0,1-1 0 0 0,-1 0-1 0 0,1 0 1 0 0,-1 0-1 0 0,1 1 1 0 0,-1-1 0 0 0,1 0-1 0 0,0 0 1 0 0,-1 0-1 0 0,1 0 1 0 0,-1 0 0 0 0,1 0-1 0 0,-1 0 1 0 0,1 0-1 0 0,-1 0 1 0 0,1 0 0 0 0,-1 0-1 0 0,1-1 1 0 0,-1 1-1 0 0,1 0 1 0 0,-1 0 0 0 0,1 0-1 0 0,-1-1 1 0 0,1 1-1 0 0,-1 0 1 0 0,1-1 0 0 0,-1 1-1 0 0,1 0 1 0 0,0-1-1 0 0,13-4 133 0 0,88-8 286 0 0,-38 6-566 0 0,117-28 0 0 0,-162 29 123 0 0,0 0 1 0 0,0-2-1 0 0,0 0 1 0 0,-1 0 0 0 0,0-2-1 0 0,-1 0 1 0 0,0-2-1 0 0,-1 1 1 0 0,0-2-1 0 0,17-17 1 0 0,-24 20 13 0 0,-1-1 0 0 0,1 0 0 0 0,-2-1 0 0 0,0 1 0 0 0,0-1 0 0 0,7-18 0 0 0,23-83-177 0 0,-25 76 57 0 0,153-437-1122 0 0,-141 416 908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9:18.180"/>
    </inkml:context>
    <inkml:brush xml:id="br0">
      <inkml:brushProperty name="width" value="0.1" units="cm"/>
      <inkml:brushProperty name="height" value="0.1" units="cm"/>
      <inkml:brushProperty name="color" value="#E71224"/>
    </inkml:brush>
  </inkml:definitions>
  <inkml:trace contextRef="#ctx0" brushRef="#br0">138 131 6813 0 0,'16'0'264'0'0,"-1"-1"0"0"0,30-6 0 0 0,-40 6-101 0 0,1 0 1 0 0,-1-1 0 0 0,0 0-1 0 0,1 0 1 0 0,-1 0-1 0 0,0 0 1 0 0,0-1 0 0 0,-1 0-1 0 0,1 0 1 0 0,0 0 0 0 0,5-6-1 0 0,-9 8-125 0 0,0 0 0 0 0,0 0 0 0 0,0-1 0 0 0,0 1 0 0 0,0 0 0 0 0,-1 0 0 0 0,1-1 0 0 0,-1 1 0 0 0,1-1-1 0 0,-1 1 1 0 0,1 0 0 0 0,-1-1 0 0 0,0 1 0 0 0,1-1 0 0 0,-1 1 0 0 0,0-1 0 0 0,0 1 0 0 0,0-1 0 0 0,0 1 0 0 0,-1-1 0 0 0,1 1 0 0 0,0-1-1 0 0,0 1 1 0 0,-1 0 0 0 0,1-1 0 0 0,-1 1 0 0 0,0-1 0 0 0,1 1 0 0 0,-1 0 0 0 0,0 0 0 0 0,0-1 0 0 0,0 1 0 0 0,1 0 0 0 0,-1 0 0 0 0,-1 0-1 0 0,1 0 1 0 0,0 0 0 0 0,-2-1 0 0 0,-1-2-17 0 0,-1 0-1 0 0,-1 1 0 0 0,1-1 1 0 0,0 1-1 0 0,-1 1 1 0 0,1-1-1 0 0,-1 1 1 0 0,-8-2-1 0 0,-5 0-16 0 0,1 2 0 0 0,-1 0-1 0 0,0 1 1 0 0,0 1 0 0 0,1 1 0 0 0,-1 1-1 0 0,-33 7 1 0 0,51-9 2 0 0,-1 0-1 0 0,1 0 1 0 0,-1 1-1 0 0,1-1 1 0 0,-1 0-1 0 0,1 1 1 0 0,-1-1-1 0 0,1 1 1 0 0,0 0-1 0 0,-1-1 1 0 0,1 1-1 0 0,0 0 1 0 0,-1 0-1 0 0,1 0 1 0 0,0 0-1 0 0,0 0 1 0 0,0 0-1 0 0,0 0 1 0 0,0 0-1 0 0,0 1 1 0 0,0-1-1 0 0,1 0 1 0 0,-2 3-1 0 0,1-2 9 0 0,1 0 0 0 0,0 0 0 0 0,0 0 0 0 0,0 0-1 0 0,0 1 1 0 0,0-1 0 0 0,0 0 0 0 0,1 0 0 0 0,-1 0 0 0 0,1 0-1 0 0,-1 0 1 0 0,1 0 0 0 0,0 0 0 0 0,2 3 0 0 0,3 5 67 0 0,0 0 1 0 0,1-1 0 0 0,0 1 0 0 0,0-2-1 0 0,10 9 1 0 0,20 15 124 0 0,2-1-1 0 0,1-2 1 0 0,47 25 0 0 0,28 20-186 0 0,-108-70-20 0 0,24 20 6 0 0,-29-23-4 0 0,0 1 0 0 0,-1 0 1 0 0,1 0-1 0 0,0 0 0 0 0,-1 0 0 0 0,1 0 0 0 0,-1 0 1 0 0,0 0-1 0 0,1 1 0 0 0,-1-1 0 0 0,1 5 1 0 0,-2-6-1 0 0,0 0 0 0 0,0 1 0 0 0,0-1 1 0 0,0 0-1 0 0,0 0 0 0 0,0 0 0 0 0,-1 0 1 0 0,1 0-1 0 0,0 0 0 0 0,-1 0 0 0 0,1 1 1 0 0,-1-1-1 0 0,1 0 0 0 0,-1 0 0 0 0,0-1 0 0 0,1 1 1 0 0,-1 0-1 0 0,0 0 0 0 0,0 0 0 0 0,0 0 1 0 0,1-1-1 0 0,-1 1 0 0 0,0 0 0 0 0,0-1 1 0 0,0 1-1 0 0,0 0 0 0 0,0-1 0 0 0,-2 1 1 0 0,-36 13 47 0 0,32-12-40 0 0,-21 4-230 0 0,0 0 0 0 0,-1-2 0 0 0,0-2-1 0 0,1 0 1 0 0,-1-2 0 0 0,0-1 0 0 0,0-1 0 0 0,-48-10 0 0 0,72 11-26 0 0,0-1 0 0 0,0 0 1 0 0,0 0-1 0 0,0 0 0 0 0,1 0 0 0 0,-1-1 1 0 0,-7-6-1 0 0,-8-4-982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9:18.535"/>
    </inkml:context>
    <inkml:brush xml:id="br0">
      <inkml:brushProperty name="width" value="0.1" units="cm"/>
      <inkml:brushProperty name="height" value="0.1" units="cm"/>
      <inkml:brushProperty name="color" value="#E71224"/>
    </inkml:brush>
  </inkml:definitions>
  <inkml:trace contextRef="#ctx0" brushRef="#br0">0 221 7197 0 0,'7'-1'156'0'0,"-5"1"-6"0"0,1 0 1 0 0,-1 0 0 0 0,0 0-1 0 0,0 0 1 0 0,1-1-1 0 0,-1 1 1 0 0,0-1 0 0 0,0 0-1 0 0,1 1 1 0 0,-1-1-1 0 0,0 0 1 0 0,0 0 0 0 0,0 0-1 0 0,0-1 1 0 0,0 1-1 0 0,3-3 1 0 0,-3 1-31 0 0,1 1-1 0 0,0-1 1 0 0,0 1 0 0 0,0 0 0 0 0,0 0-1 0 0,1 0 1 0 0,-1 0 0 0 0,0 0-1 0 0,7-2 1 0 0,40-10-209 0 0,-26 8 184 0 0,-13 3-121 0 0,1 0-1 0 0,-1-1 1 0 0,0-1 0 0 0,0 0 0 0 0,0 0 0 0 0,0-1 0 0 0,9-8-1 0 0,-19 14 8 0 0,-1-1-1 0 0,1 1 0 0 0,-1-1 1 0 0,1 0-1 0 0,-1 1 0 0 0,1-1 1 0 0,-1 1-1 0 0,0-1 0 0 0,1 0 1 0 0,-1 0-1 0 0,0 1 1 0 0,0-1-1 0 0,1 0 0 0 0,-1 0 1 0 0,0 1-1 0 0,0-1 0 0 0,0 0 1 0 0,0 0-1 0 0,0 1 0 0 0,0-1 1 0 0,0 0-1 0 0,0 0 0 0 0,0 0 1 0 0,0 1-1 0 0,-1-1 0 0 0,1 0 1 0 0,0 1-1 0 0,0-1 1 0 0,-1 0-1 0 0,1 0 0 0 0,0 1 1 0 0,-1-1-1 0 0,1 0 0 0 0,-1 1 1 0 0,1-1-1 0 0,-1 1 0 0 0,1-1 1 0 0,-1 1-1 0 0,0-1 0 0 0,-29-24-471 0 0,24 21 412 0 0,-4-3 87 0 0,0 0-1 0 0,-1 0 0 0 0,0 1 1 0 0,0 0-1 0 0,0 1 0 0 0,-1 1 1 0 0,1 0-1 0 0,-1 0 0 0 0,0 1 1 0 0,0 0-1 0 0,0 1 0 0 0,-13 0 1 0 0,23 2 23 0 0,0 0 0 0 0,1 0 1 0 0,-1 1-1 0 0,1-1 1 0 0,-1 1-1 0 0,1-1 1 0 0,-1 1-1 0 0,1-1 0 0 0,-1 1 1 0 0,1 0-1 0 0,-1 0 1 0 0,1-1-1 0 0,0 1 1 0 0,-1 0-1 0 0,1 0 0 0 0,0 0 1 0 0,0 1-1 0 0,0-1 1 0 0,0 0-1 0 0,0 0 1 0 0,0 1-1 0 0,0-1 0 0 0,0 1 1 0 0,0-1-1 0 0,1 0 1 0 0,-1 1-1 0 0,0-1 1 0 0,1 1-1 0 0,-1 2 0 0 0,-1 6 120 0 0,0-1 0 0 0,1 1 0 0 0,-1 18 0 0 0,1-14-78 0 0,-9 338 399 0 0,9-338-852 0 0,1 1 0 0 0,1 0 0 0 0,0-1 0 0 0,1 1 0 0 0,7 24 1 0 0,-4-29-670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9:18.938"/>
    </inkml:context>
    <inkml:brush xml:id="br0">
      <inkml:brushProperty name="width" value="0.1" units="cm"/>
      <inkml:brushProperty name="height" value="0.1" units="cm"/>
      <inkml:brushProperty name="color" value="#E71224"/>
    </inkml:brush>
  </inkml:definitions>
  <inkml:trace contextRef="#ctx0" brushRef="#br0">43 176 7905 0 0,'-4'-2'99'0'0,"-3"-3"394"0"0,11 3-102 0 0,-3 2-90 0 0,0 3-164 0 0,-1-1 0 0 0,1 1 0 0 0,0-1 0 0 0,0 1-1 0 0,0-1 1 0 0,1 1 0 0 0,-1-1 0 0 0,1 0 0 0 0,-1 0 0 0 0,1 0 0 0 0,2 3 0 0 0,30 31 100 0 0,-15-17 80 0 0,0 3-17 0 0,30 45 1 0 0,-43-58-278 0 0,-1 1 0 0 0,0-1 0 0 0,0 1 0 0 0,-1 0 0 0 0,0 0 0 0 0,-1 1 0 0 0,0-1 0 0 0,2 14 0 0 0,-5-22-26 0 0,0 0-1 0 0,1-1 0 0 0,-1 1 0 0 0,0 0 0 0 0,0 0 0 0 0,0-1 0 0 0,0 1 0 0 0,-1 0 0 0 0,1 0 0 0 0,0-1 0 0 0,-1 1 0 0 0,1 0 1 0 0,-1-1-1 0 0,-1 4 0 0 0,1-5-27 0 0,0 1 1 0 0,1-1-1 0 0,-1 1 1 0 0,0-1-1 0 0,0 1 0 0 0,0-1 1 0 0,0 0-1 0 0,0 0 1 0 0,0 1-1 0 0,0-1 1 0 0,0 0-1 0 0,0 0 1 0 0,0 0-1 0 0,0 0 1 0 0,0 0-1 0 0,0 0 1 0 0,0-1-1 0 0,0 1 0 0 0,0 0 1 0 0,0 0-1 0 0,0-1 1 0 0,0 1-1 0 0,0 0 1 0 0,0-1-1 0 0,-1 0 1 0 0,-10-4-87 0 0,1-1 0 0 0,-1 0 0 0 0,1-1 0 0 0,0 0 1 0 0,1-1-1 0 0,0 0 0 0 0,0-1 0 0 0,0 0 0 0 0,1 0 1 0 0,1-1-1 0 0,0 0 0 0 0,0 0 0 0 0,1-1 0 0 0,0 0 0 0 0,1-1 1 0 0,0 1-1 0 0,1-1 0 0 0,-5-14 0 0 0,7 17 127 0 0,0 0 0 0 0,1 0 0 0 0,0-1 0 0 0,1 1 0 0 0,0 0-1 0 0,0-1 1 0 0,1 1 0 0 0,0-1 0 0 0,0 1 0 0 0,1 0 0 0 0,1-1 0 0 0,-1 1 0 0 0,2 0-1 0 0,-1 0 1 0 0,1 0 0 0 0,0 0 0 0 0,1 0 0 0 0,0 1 0 0 0,1-1 0 0 0,0 1 0 0 0,0 0-1 0 0,0 1 1 0 0,1-1 0 0 0,0 1 0 0 0,12-10 0 0 0,-11 11-6 0 0,0 1 0 0 0,0 0 0 0 0,1 1 0 0 0,0-1 0 0 0,-1 1 0 0 0,2 1 0 0 0,-1 0 0 0 0,0 0 0 0 0,1 0 0 0 0,17-2 0 0 0,-13 3 50 0 0,0 1 0 0 0,0 1-1 0 0,0 0 1 0 0,0 1 0 0 0,0 0-1 0 0,0 1 1 0 0,15 4 0 0 0,-15-3 31 0 0,-1 1 0 0 0,1 0 1 0 0,-1 1-1 0 0,0 1 0 0 0,0-1 1 0 0,-1 2-1 0 0,0 0 0 0 0,0 0 1 0 0,0 1-1 0 0,-1 0 1 0 0,-1 1-1 0 0,1 0 0 0 0,-1 0 1 0 0,-1 1-1 0 0,1 0 0 0 0,6 13 1 0 0,-11-17-36 0 0,-1 1 0 0 0,0-1 1 0 0,-1 0-1 0 0,0 1 1 0 0,0 0-1 0 0,0-1 0 0 0,-1 1 1 0 0,0 0-1 0 0,0 0 0 0 0,-1 0 1 0 0,1 0-1 0 0,-2 0 0 0 0,1 0 1 0 0,-1 0-1 0 0,0 0 0 0 0,0 0 1 0 0,-1-1-1 0 0,0 1 1 0 0,0 0-1 0 0,-1-1 0 0 0,1 0 1 0 0,-1 1-1 0 0,-1-1 0 0 0,1 0 1 0 0,-1 0-1 0 0,0-1 0 0 0,-8 9 1 0 0,-1-1-25 0 0,0 0 0 0 0,-1-1-1 0 0,0 0 1 0 0,-1-2 0 0 0,0 1 0 0 0,-1-2 0 0 0,0 0 0 0 0,0-1 0 0 0,-25 9 0 0 0,10-6-332 0 0,0-2 0 0 0,0 0 0 0 0,-1-3 0 0 0,-1 0 0 0 0,-41 1 0 0 0,51-8-643 0 0,3-2-134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08:49:19.478"/>
    </inkml:context>
    <inkml:brush xml:id="br0">
      <inkml:brushProperty name="width" value="0.1" units="cm"/>
      <inkml:brushProperty name="height" value="0.1" units="cm"/>
      <inkml:brushProperty name="color" value="#E71224"/>
    </inkml:brush>
  </inkml:definitions>
  <inkml:trace contextRef="#ctx0" brushRef="#br0">278 120 6157 0 0,'10'-20'487'0'0,"-7"15"-58"0"0,-1-1 0 0 0,1 0-1 0 0,-1 0 1 0 0,0 0 0 0 0,2-11 0 0 0,-3 16-362 0 0,-1-1 0 0 0,0 1 1 0 0,0-1-1 0 0,0 1 0 0 0,0-1 0 0 0,-1 1 1 0 0,1-1-1 0 0,0 1 0 0 0,-1-1 1 0 0,1 1-1 0 0,-1 0 0 0 0,1-1 1 0 0,-1 1-1 0 0,0 0 0 0 0,1-1 0 0 0,-1 1 1 0 0,0 0-1 0 0,0 0 0 0 0,0 0 1 0 0,0-1-1 0 0,0 1 0 0 0,0 0 1 0 0,0 1-1 0 0,-1-1 0 0 0,1 0 0 0 0,0 0 1 0 0,0 0-1 0 0,-1 1 0 0 0,-1-2 1 0 0,-5-1-10 0 0,-1 0 1 0 0,0 0 0 0 0,0 1-1 0 0,0 0 1 0 0,0 0 0 0 0,-1 1-1 0 0,1 1 1 0 0,0-1 0 0 0,-16 2-1 0 0,9 1 4 0 0,-1 0 0 0 0,1 1 0 0 0,0 1 0 0 0,-24 9 0 0 0,34-11-40 0 0,1 0 0 0 0,0 1 0 0 0,-1 0 0 0 0,1 0 0 0 0,0 0 0 0 0,0 0 0 0 0,1 1 0 0 0,-1 0 0 0 0,-7 8 0 0 0,11-10-15 0 0,-1 0 0 0 0,1 0 0 0 0,0 0 0 0 0,0 0 0 0 0,0 0 0 0 0,0 0 0 0 0,0 0 0 0 0,0 1 0 0 0,0-1 0 0 0,1 0 1 0 0,-1 1-1 0 0,1-1 0 0 0,0 0 0 0 0,0 1 0 0 0,0-1 0 0 0,0 0 0 0 0,0 1 0 0 0,0-1 0 0 0,0 0 0 0 0,1 1 0 0 0,-1-1 0 0 0,1 0 0 0 0,0 0 0 0 0,0 1 0 0 0,0-1 0 0 0,2 4 0 0 0,2 1-1 0 0,-1-1 1 0 0,2 0-1 0 0,-1 1 1 0 0,1-2 0 0 0,-1 1-1 0 0,1-1 1 0 0,1 0-1 0 0,-1 0 1 0 0,1 0-1 0 0,0-1 1 0 0,0 0-1 0 0,0-1 1 0 0,9 4 0 0 0,14 4 25 0 0,59 13 1 0 0,-86-23-30 0 0,34 8 11 0 0,1-2 1 0 0,-1-2-1 0 0,41 1 1 0 0,-171-15-5 0 0,55 9 26 0 0,-51 8 0 0 0,71-5 31 0 0,1 0-1 0 0,0 1 1 0 0,0 1 0 0 0,0 1-1 0 0,-18 8 1 0 0,31-12-26 0 0,0 0-1 0 0,1 0 1 0 0,-1 0 0 0 0,1 1 0 0 0,-1 0-1 0 0,1-1 1 0 0,0 1 0 0 0,0 0 0 0 0,0 0 0 0 0,0 1-1 0 0,0-1 1 0 0,1 0 0 0 0,0 1 0 0 0,-1 0-1 0 0,1 0 1 0 0,1-1 0 0 0,-1 1 0 0 0,-1 6 0 0 0,2-6-22 0 0,1-1 0 0 0,-1 0 1 0 0,1 1-1 0 0,0-1 1 0 0,1 1-1 0 0,-1-1 1 0 0,0 1-1 0 0,1-1 1 0 0,0 0-1 0 0,0 1 0 0 0,0-1 1 0 0,0 0-1 0 0,1 0 1 0 0,-1 0-1 0 0,1 0 1 0 0,-1 0-1 0 0,1 0 1 0 0,0 0-1 0 0,0 0 1 0 0,1-1-1 0 0,-1 1 0 0 0,1-1 1 0 0,2 3-1 0 0,4 2-8 0 0,0-1 0 0 0,0 0 0 0 0,1 0 0 0 0,0-1 0 0 0,0 0 1 0 0,0-1-1 0 0,0 0 0 0 0,1-1 0 0 0,16 4 0 0 0,3-2-26 0 0,0-1 1 0 0,39 1 0 0 0,-33-5-746 0 0,1-1 0 0 0,-1-2 0 0 0,0-1 0 0 0,1-2 0 0 0,-2-1 0 0 0,1-3 0 0 0,53-20 0 0 0,-55 14-598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7/3/2024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9"/>
        <p:cNvGrpSpPr/>
        <p:nvPr/>
      </p:nvGrpSpPr>
      <p:grpSpPr>
        <a:xfrm>
          <a:off x="0" y="0"/>
          <a:ext cx="0" cy="0"/>
          <a:chOff x="0" y="0"/>
          <a:chExt cx="0" cy="0"/>
        </a:xfrm>
      </p:grpSpPr>
      <p:sp>
        <p:nvSpPr>
          <p:cNvPr id="1780" name="Google Shape;1780;p9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1" name="Google Shape;1781;p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38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7/3/2024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7/3/2024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17" Type="http://schemas.openxmlformats.org/officeDocument/2006/relationships/image" Target="../media/image2940.png"/><Relationship Id="rId21" Type="http://schemas.openxmlformats.org/officeDocument/2006/relationships/image" Target="../media/image2460.png"/><Relationship Id="rId42" Type="http://schemas.openxmlformats.org/officeDocument/2006/relationships/customXml" Target="../ink/ink667.xml"/><Relationship Id="rId63" Type="http://schemas.openxmlformats.org/officeDocument/2006/relationships/image" Target="../media/image2670.png"/><Relationship Id="rId84" Type="http://schemas.openxmlformats.org/officeDocument/2006/relationships/customXml" Target="../ink/ink688.xml"/><Relationship Id="rId138" Type="http://schemas.openxmlformats.org/officeDocument/2006/relationships/customXml" Target="../ink/ink715.xml"/><Relationship Id="rId159" Type="http://schemas.openxmlformats.org/officeDocument/2006/relationships/image" Target="../media/image3150.png"/><Relationship Id="rId107" Type="http://schemas.openxmlformats.org/officeDocument/2006/relationships/image" Target="../media/image2890.png"/><Relationship Id="rId11" Type="http://schemas.openxmlformats.org/officeDocument/2006/relationships/image" Target="../media/image2410.png"/><Relationship Id="rId32" Type="http://schemas.openxmlformats.org/officeDocument/2006/relationships/customXml" Target="../ink/ink662.xml"/><Relationship Id="rId53" Type="http://schemas.openxmlformats.org/officeDocument/2006/relationships/image" Target="../media/image2620.png"/><Relationship Id="rId74" Type="http://schemas.openxmlformats.org/officeDocument/2006/relationships/customXml" Target="../ink/ink683.xml"/><Relationship Id="rId128" Type="http://schemas.openxmlformats.org/officeDocument/2006/relationships/customXml" Target="../ink/ink710.xml"/><Relationship Id="rId149" Type="http://schemas.openxmlformats.org/officeDocument/2006/relationships/image" Target="../media/image3100.png"/><Relationship Id="rId5" Type="http://schemas.openxmlformats.org/officeDocument/2006/relationships/image" Target="../media/image2380.png"/><Relationship Id="rId95" Type="http://schemas.openxmlformats.org/officeDocument/2006/relationships/image" Target="../media/image2830.png"/><Relationship Id="rId160" Type="http://schemas.openxmlformats.org/officeDocument/2006/relationships/customXml" Target="../ink/ink726.xml"/><Relationship Id="rId22" Type="http://schemas.openxmlformats.org/officeDocument/2006/relationships/customXml" Target="../ink/ink657.xml"/><Relationship Id="rId43" Type="http://schemas.openxmlformats.org/officeDocument/2006/relationships/image" Target="../media/image2570.png"/><Relationship Id="rId64" Type="http://schemas.openxmlformats.org/officeDocument/2006/relationships/customXml" Target="../ink/ink678.xml"/><Relationship Id="rId118" Type="http://schemas.openxmlformats.org/officeDocument/2006/relationships/customXml" Target="../ink/ink705.xml"/><Relationship Id="rId139" Type="http://schemas.openxmlformats.org/officeDocument/2006/relationships/image" Target="../media/image3050.png"/><Relationship Id="rId85" Type="http://schemas.openxmlformats.org/officeDocument/2006/relationships/image" Target="../media/image2780.png"/><Relationship Id="rId150" Type="http://schemas.openxmlformats.org/officeDocument/2006/relationships/customXml" Target="../ink/ink721.xml"/><Relationship Id="rId12" Type="http://schemas.openxmlformats.org/officeDocument/2006/relationships/customXml" Target="../ink/ink652.xml"/><Relationship Id="rId17" Type="http://schemas.openxmlformats.org/officeDocument/2006/relationships/image" Target="../media/image2440.png"/><Relationship Id="rId33" Type="http://schemas.openxmlformats.org/officeDocument/2006/relationships/image" Target="../media/image2520.png"/><Relationship Id="rId38" Type="http://schemas.openxmlformats.org/officeDocument/2006/relationships/customXml" Target="../ink/ink665.xml"/><Relationship Id="rId59" Type="http://schemas.openxmlformats.org/officeDocument/2006/relationships/image" Target="../media/image2650.png"/><Relationship Id="rId103" Type="http://schemas.openxmlformats.org/officeDocument/2006/relationships/image" Target="../media/image2870.png"/><Relationship Id="rId108" Type="http://schemas.openxmlformats.org/officeDocument/2006/relationships/customXml" Target="../ink/ink700.xml"/><Relationship Id="rId124" Type="http://schemas.openxmlformats.org/officeDocument/2006/relationships/customXml" Target="../ink/ink708.xml"/><Relationship Id="rId129" Type="http://schemas.openxmlformats.org/officeDocument/2006/relationships/image" Target="../media/image3000.png"/><Relationship Id="rId54" Type="http://schemas.openxmlformats.org/officeDocument/2006/relationships/customXml" Target="../ink/ink673.xml"/><Relationship Id="rId70" Type="http://schemas.openxmlformats.org/officeDocument/2006/relationships/customXml" Target="../ink/ink681.xml"/><Relationship Id="rId75" Type="http://schemas.openxmlformats.org/officeDocument/2006/relationships/image" Target="../media/image2730.png"/><Relationship Id="rId91" Type="http://schemas.openxmlformats.org/officeDocument/2006/relationships/image" Target="../media/image2810.png"/><Relationship Id="rId96" Type="http://schemas.openxmlformats.org/officeDocument/2006/relationships/customXml" Target="../ink/ink694.xml"/><Relationship Id="rId140" Type="http://schemas.openxmlformats.org/officeDocument/2006/relationships/customXml" Target="../ink/ink716.xml"/><Relationship Id="rId145" Type="http://schemas.openxmlformats.org/officeDocument/2006/relationships/image" Target="../media/image3080.png"/><Relationship Id="rId161" Type="http://schemas.openxmlformats.org/officeDocument/2006/relationships/image" Target="../media/image3160.png"/><Relationship Id="rId166" Type="http://schemas.openxmlformats.org/officeDocument/2006/relationships/customXml" Target="../ink/ink729.xml"/><Relationship Id="rId1" Type="http://schemas.openxmlformats.org/officeDocument/2006/relationships/slideLayout" Target="../slideLayouts/slideLayout2.xml"/><Relationship Id="rId6" Type="http://schemas.openxmlformats.org/officeDocument/2006/relationships/customXml" Target="../ink/ink649.xml"/><Relationship Id="rId23" Type="http://schemas.openxmlformats.org/officeDocument/2006/relationships/image" Target="../media/image2470.png"/><Relationship Id="rId28" Type="http://schemas.openxmlformats.org/officeDocument/2006/relationships/customXml" Target="../ink/ink660.xml"/><Relationship Id="rId49" Type="http://schemas.openxmlformats.org/officeDocument/2006/relationships/image" Target="../media/image2600.png"/><Relationship Id="rId114" Type="http://schemas.openxmlformats.org/officeDocument/2006/relationships/customXml" Target="../ink/ink703.xml"/><Relationship Id="rId119" Type="http://schemas.openxmlformats.org/officeDocument/2006/relationships/image" Target="../media/image2950.png"/><Relationship Id="rId44" Type="http://schemas.openxmlformats.org/officeDocument/2006/relationships/customXml" Target="../ink/ink668.xml"/><Relationship Id="rId60" Type="http://schemas.openxmlformats.org/officeDocument/2006/relationships/customXml" Target="../ink/ink676.xml"/><Relationship Id="rId65" Type="http://schemas.openxmlformats.org/officeDocument/2006/relationships/image" Target="../media/image2680.png"/><Relationship Id="rId81" Type="http://schemas.openxmlformats.org/officeDocument/2006/relationships/image" Target="../media/image2760.png"/><Relationship Id="rId86" Type="http://schemas.openxmlformats.org/officeDocument/2006/relationships/customXml" Target="../ink/ink689.xml"/><Relationship Id="rId130" Type="http://schemas.openxmlformats.org/officeDocument/2006/relationships/customXml" Target="../ink/ink711.xml"/><Relationship Id="rId135" Type="http://schemas.openxmlformats.org/officeDocument/2006/relationships/image" Target="../media/image3030.png"/><Relationship Id="rId151" Type="http://schemas.openxmlformats.org/officeDocument/2006/relationships/image" Target="../media/image3110.png"/><Relationship Id="rId156" Type="http://schemas.openxmlformats.org/officeDocument/2006/relationships/customXml" Target="../ink/ink724.xml"/><Relationship Id="rId13" Type="http://schemas.openxmlformats.org/officeDocument/2006/relationships/image" Target="../media/image2420.png"/><Relationship Id="rId18" Type="http://schemas.openxmlformats.org/officeDocument/2006/relationships/customXml" Target="../ink/ink655.xml"/><Relationship Id="rId39" Type="http://schemas.openxmlformats.org/officeDocument/2006/relationships/image" Target="../media/image2550.png"/><Relationship Id="rId109" Type="http://schemas.openxmlformats.org/officeDocument/2006/relationships/image" Target="../media/image2900.png"/><Relationship Id="rId34" Type="http://schemas.openxmlformats.org/officeDocument/2006/relationships/customXml" Target="../ink/ink663.xml"/><Relationship Id="rId50" Type="http://schemas.openxmlformats.org/officeDocument/2006/relationships/customXml" Target="../ink/ink671.xml"/><Relationship Id="rId55" Type="http://schemas.openxmlformats.org/officeDocument/2006/relationships/image" Target="../media/image2630.png"/><Relationship Id="rId76" Type="http://schemas.openxmlformats.org/officeDocument/2006/relationships/customXml" Target="../ink/ink684.xml"/><Relationship Id="rId97" Type="http://schemas.openxmlformats.org/officeDocument/2006/relationships/image" Target="../media/image2840.png"/><Relationship Id="rId104" Type="http://schemas.openxmlformats.org/officeDocument/2006/relationships/customXml" Target="../ink/ink698.xml"/><Relationship Id="rId120" Type="http://schemas.openxmlformats.org/officeDocument/2006/relationships/customXml" Target="../ink/ink706.xml"/><Relationship Id="rId125" Type="http://schemas.openxmlformats.org/officeDocument/2006/relationships/image" Target="../media/image2980.png"/><Relationship Id="rId141" Type="http://schemas.openxmlformats.org/officeDocument/2006/relationships/image" Target="../media/image3060.png"/><Relationship Id="rId146" Type="http://schemas.openxmlformats.org/officeDocument/2006/relationships/customXml" Target="../ink/ink719.xml"/><Relationship Id="rId167" Type="http://schemas.openxmlformats.org/officeDocument/2006/relationships/image" Target="../media/image3190.png"/><Relationship Id="rId7" Type="http://schemas.openxmlformats.org/officeDocument/2006/relationships/image" Target="../media/image2390.png"/><Relationship Id="rId71" Type="http://schemas.openxmlformats.org/officeDocument/2006/relationships/image" Target="../media/image2710.png"/><Relationship Id="rId92" Type="http://schemas.openxmlformats.org/officeDocument/2006/relationships/customXml" Target="../ink/ink692.xml"/><Relationship Id="rId162" Type="http://schemas.openxmlformats.org/officeDocument/2006/relationships/customXml" Target="../ink/ink727.xml"/><Relationship Id="rId2" Type="http://schemas.openxmlformats.org/officeDocument/2006/relationships/customXml" Target="../ink/ink647.xml"/><Relationship Id="rId29" Type="http://schemas.openxmlformats.org/officeDocument/2006/relationships/image" Target="../media/image2500.png"/><Relationship Id="rId24" Type="http://schemas.openxmlformats.org/officeDocument/2006/relationships/customXml" Target="../ink/ink658.xml"/><Relationship Id="rId40" Type="http://schemas.openxmlformats.org/officeDocument/2006/relationships/customXml" Target="../ink/ink666.xml"/><Relationship Id="rId45" Type="http://schemas.openxmlformats.org/officeDocument/2006/relationships/image" Target="../media/image2580.png"/><Relationship Id="rId66" Type="http://schemas.openxmlformats.org/officeDocument/2006/relationships/customXml" Target="../ink/ink679.xml"/><Relationship Id="rId87" Type="http://schemas.openxmlformats.org/officeDocument/2006/relationships/image" Target="../media/image2790.png"/><Relationship Id="rId110" Type="http://schemas.openxmlformats.org/officeDocument/2006/relationships/customXml" Target="../ink/ink701.xml"/><Relationship Id="rId115" Type="http://schemas.openxmlformats.org/officeDocument/2006/relationships/image" Target="../media/image2930.png"/><Relationship Id="rId131" Type="http://schemas.openxmlformats.org/officeDocument/2006/relationships/image" Target="../media/image3010.png"/><Relationship Id="rId136" Type="http://schemas.openxmlformats.org/officeDocument/2006/relationships/customXml" Target="../ink/ink714.xml"/><Relationship Id="rId157" Type="http://schemas.openxmlformats.org/officeDocument/2006/relationships/image" Target="../media/image3140.png"/><Relationship Id="rId61" Type="http://schemas.openxmlformats.org/officeDocument/2006/relationships/image" Target="../media/image2660.png"/><Relationship Id="rId82" Type="http://schemas.openxmlformats.org/officeDocument/2006/relationships/customXml" Target="../ink/ink687.xml"/><Relationship Id="rId152" Type="http://schemas.openxmlformats.org/officeDocument/2006/relationships/customXml" Target="../ink/ink722.xml"/><Relationship Id="rId19" Type="http://schemas.openxmlformats.org/officeDocument/2006/relationships/image" Target="../media/image2450.png"/><Relationship Id="rId14" Type="http://schemas.openxmlformats.org/officeDocument/2006/relationships/customXml" Target="../ink/ink653.xml"/><Relationship Id="rId30" Type="http://schemas.openxmlformats.org/officeDocument/2006/relationships/customXml" Target="../ink/ink661.xml"/><Relationship Id="rId35" Type="http://schemas.openxmlformats.org/officeDocument/2006/relationships/image" Target="../media/image2530.png"/><Relationship Id="rId56" Type="http://schemas.openxmlformats.org/officeDocument/2006/relationships/customXml" Target="../ink/ink674.xml"/><Relationship Id="rId77" Type="http://schemas.openxmlformats.org/officeDocument/2006/relationships/image" Target="../media/image2740.png"/><Relationship Id="rId100" Type="http://schemas.openxmlformats.org/officeDocument/2006/relationships/customXml" Target="../ink/ink696.xml"/><Relationship Id="rId105" Type="http://schemas.openxmlformats.org/officeDocument/2006/relationships/image" Target="../media/image2880.png"/><Relationship Id="rId126" Type="http://schemas.openxmlformats.org/officeDocument/2006/relationships/customXml" Target="../ink/ink709.xml"/><Relationship Id="rId147" Type="http://schemas.openxmlformats.org/officeDocument/2006/relationships/image" Target="../media/image3090.png"/><Relationship Id="rId8" Type="http://schemas.openxmlformats.org/officeDocument/2006/relationships/customXml" Target="../ink/ink650.xml"/><Relationship Id="rId51" Type="http://schemas.openxmlformats.org/officeDocument/2006/relationships/image" Target="../media/image2610.png"/><Relationship Id="rId72" Type="http://schemas.openxmlformats.org/officeDocument/2006/relationships/customXml" Target="../ink/ink682.xml"/><Relationship Id="rId93" Type="http://schemas.openxmlformats.org/officeDocument/2006/relationships/image" Target="../media/image2820.png"/><Relationship Id="rId98" Type="http://schemas.openxmlformats.org/officeDocument/2006/relationships/customXml" Target="../ink/ink695.xml"/><Relationship Id="rId121" Type="http://schemas.openxmlformats.org/officeDocument/2006/relationships/image" Target="../media/image2960.png"/><Relationship Id="rId142" Type="http://schemas.openxmlformats.org/officeDocument/2006/relationships/customXml" Target="../ink/ink717.xml"/><Relationship Id="rId163" Type="http://schemas.openxmlformats.org/officeDocument/2006/relationships/image" Target="../media/image3170.png"/><Relationship Id="rId3" Type="http://schemas.openxmlformats.org/officeDocument/2006/relationships/image" Target="../media/image2370.png"/><Relationship Id="rId25" Type="http://schemas.openxmlformats.org/officeDocument/2006/relationships/image" Target="../media/image2480.png"/><Relationship Id="rId46" Type="http://schemas.openxmlformats.org/officeDocument/2006/relationships/customXml" Target="../ink/ink669.xml"/><Relationship Id="rId67" Type="http://schemas.openxmlformats.org/officeDocument/2006/relationships/image" Target="../media/image2690.png"/><Relationship Id="rId116" Type="http://schemas.openxmlformats.org/officeDocument/2006/relationships/customXml" Target="../ink/ink704.xml"/><Relationship Id="rId137" Type="http://schemas.openxmlformats.org/officeDocument/2006/relationships/image" Target="../media/image3040.png"/><Relationship Id="rId158" Type="http://schemas.openxmlformats.org/officeDocument/2006/relationships/customXml" Target="../ink/ink725.xml"/><Relationship Id="rId20" Type="http://schemas.openxmlformats.org/officeDocument/2006/relationships/customXml" Target="../ink/ink656.xml"/><Relationship Id="rId41" Type="http://schemas.openxmlformats.org/officeDocument/2006/relationships/image" Target="../media/image2560.png"/><Relationship Id="rId62" Type="http://schemas.openxmlformats.org/officeDocument/2006/relationships/customXml" Target="../ink/ink677.xml"/><Relationship Id="rId83" Type="http://schemas.openxmlformats.org/officeDocument/2006/relationships/image" Target="../media/image2770.png"/><Relationship Id="rId88" Type="http://schemas.openxmlformats.org/officeDocument/2006/relationships/customXml" Target="../ink/ink690.xml"/><Relationship Id="rId111" Type="http://schemas.openxmlformats.org/officeDocument/2006/relationships/image" Target="../media/image2910.png"/><Relationship Id="rId132" Type="http://schemas.openxmlformats.org/officeDocument/2006/relationships/customXml" Target="../ink/ink712.xml"/><Relationship Id="rId153" Type="http://schemas.openxmlformats.org/officeDocument/2006/relationships/image" Target="../media/image3120.png"/><Relationship Id="rId15" Type="http://schemas.openxmlformats.org/officeDocument/2006/relationships/image" Target="../media/image2430.png"/><Relationship Id="rId36" Type="http://schemas.openxmlformats.org/officeDocument/2006/relationships/customXml" Target="../ink/ink664.xml"/><Relationship Id="rId57" Type="http://schemas.openxmlformats.org/officeDocument/2006/relationships/image" Target="../media/image2640.png"/><Relationship Id="rId106" Type="http://schemas.openxmlformats.org/officeDocument/2006/relationships/customXml" Target="../ink/ink699.xml"/><Relationship Id="rId127" Type="http://schemas.openxmlformats.org/officeDocument/2006/relationships/image" Target="../media/image2990.png"/><Relationship Id="rId10" Type="http://schemas.openxmlformats.org/officeDocument/2006/relationships/customXml" Target="../ink/ink651.xml"/><Relationship Id="rId31" Type="http://schemas.openxmlformats.org/officeDocument/2006/relationships/image" Target="../media/image2510.png"/><Relationship Id="rId52" Type="http://schemas.openxmlformats.org/officeDocument/2006/relationships/customXml" Target="../ink/ink672.xml"/><Relationship Id="rId73" Type="http://schemas.openxmlformats.org/officeDocument/2006/relationships/image" Target="../media/image2720.png"/><Relationship Id="rId78" Type="http://schemas.openxmlformats.org/officeDocument/2006/relationships/customXml" Target="../ink/ink685.xml"/><Relationship Id="rId94" Type="http://schemas.openxmlformats.org/officeDocument/2006/relationships/customXml" Target="../ink/ink693.xml"/><Relationship Id="rId99" Type="http://schemas.openxmlformats.org/officeDocument/2006/relationships/image" Target="../media/image2850.png"/><Relationship Id="rId101" Type="http://schemas.openxmlformats.org/officeDocument/2006/relationships/image" Target="../media/image2860.png"/><Relationship Id="rId122" Type="http://schemas.openxmlformats.org/officeDocument/2006/relationships/customXml" Target="../ink/ink707.xml"/><Relationship Id="rId143" Type="http://schemas.openxmlformats.org/officeDocument/2006/relationships/image" Target="../media/image3070.png"/><Relationship Id="rId148" Type="http://schemas.openxmlformats.org/officeDocument/2006/relationships/customXml" Target="../ink/ink720.xml"/><Relationship Id="rId164" Type="http://schemas.openxmlformats.org/officeDocument/2006/relationships/customXml" Target="../ink/ink728.xml"/><Relationship Id="rId4" Type="http://schemas.openxmlformats.org/officeDocument/2006/relationships/customXml" Target="../ink/ink648.xml"/><Relationship Id="rId9" Type="http://schemas.openxmlformats.org/officeDocument/2006/relationships/image" Target="../media/image2400.png"/><Relationship Id="rId26" Type="http://schemas.openxmlformats.org/officeDocument/2006/relationships/customXml" Target="../ink/ink659.xml"/><Relationship Id="rId47" Type="http://schemas.openxmlformats.org/officeDocument/2006/relationships/image" Target="../media/image2590.png"/><Relationship Id="rId68" Type="http://schemas.openxmlformats.org/officeDocument/2006/relationships/customXml" Target="../ink/ink680.xml"/><Relationship Id="rId89" Type="http://schemas.openxmlformats.org/officeDocument/2006/relationships/image" Target="../media/image2800.png"/><Relationship Id="rId112" Type="http://schemas.openxmlformats.org/officeDocument/2006/relationships/customXml" Target="../ink/ink702.xml"/><Relationship Id="rId133" Type="http://schemas.openxmlformats.org/officeDocument/2006/relationships/image" Target="../media/image3020.png"/><Relationship Id="rId154" Type="http://schemas.openxmlformats.org/officeDocument/2006/relationships/customXml" Target="../ink/ink723.xml"/><Relationship Id="rId16" Type="http://schemas.openxmlformats.org/officeDocument/2006/relationships/customXml" Target="../ink/ink654.xml"/><Relationship Id="rId37" Type="http://schemas.openxmlformats.org/officeDocument/2006/relationships/image" Target="../media/image2540.png"/><Relationship Id="rId58" Type="http://schemas.openxmlformats.org/officeDocument/2006/relationships/customXml" Target="../ink/ink675.xml"/><Relationship Id="rId79" Type="http://schemas.openxmlformats.org/officeDocument/2006/relationships/image" Target="../media/image2750.png"/><Relationship Id="rId102" Type="http://schemas.openxmlformats.org/officeDocument/2006/relationships/customXml" Target="../ink/ink697.xml"/><Relationship Id="rId123" Type="http://schemas.openxmlformats.org/officeDocument/2006/relationships/image" Target="../media/image2970.png"/><Relationship Id="rId144" Type="http://schemas.openxmlformats.org/officeDocument/2006/relationships/customXml" Target="../ink/ink718.xml"/><Relationship Id="rId90" Type="http://schemas.openxmlformats.org/officeDocument/2006/relationships/customXml" Target="../ink/ink691.xml"/><Relationship Id="rId165" Type="http://schemas.openxmlformats.org/officeDocument/2006/relationships/image" Target="../media/image3180.png"/><Relationship Id="rId27" Type="http://schemas.openxmlformats.org/officeDocument/2006/relationships/image" Target="../media/image2490.png"/><Relationship Id="rId48" Type="http://schemas.openxmlformats.org/officeDocument/2006/relationships/customXml" Target="../ink/ink670.xml"/><Relationship Id="rId69" Type="http://schemas.openxmlformats.org/officeDocument/2006/relationships/image" Target="../media/image2700.png"/><Relationship Id="rId113" Type="http://schemas.openxmlformats.org/officeDocument/2006/relationships/image" Target="../media/image2920.png"/><Relationship Id="rId134" Type="http://schemas.openxmlformats.org/officeDocument/2006/relationships/customXml" Target="../ink/ink713.xml"/><Relationship Id="rId80" Type="http://schemas.openxmlformats.org/officeDocument/2006/relationships/customXml" Target="../ink/ink686.xml"/><Relationship Id="rId155" Type="http://schemas.openxmlformats.org/officeDocument/2006/relationships/image" Target="../media/image3130.png"/></Relationships>
</file>

<file path=ppt/slides/_rels/slide12.xml.rels><?xml version="1.0" encoding="UTF-8" standalone="yes"?>
<Relationships xmlns="http://schemas.openxmlformats.org/package/2006/relationships"><Relationship Id="rId2" Type="http://schemas.openxmlformats.org/officeDocument/2006/relationships/image" Target="../media/image64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5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5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5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5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5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65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pi.sap.com/" TargetMode="External"/><Relationship Id="rId2" Type="http://schemas.openxmlformats.org/officeDocument/2006/relationships/image" Target="../media/image656.png"/><Relationship Id="rId1" Type="http://schemas.openxmlformats.org/officeDocument/2006/relationships/slideLayout" Target="../slideLayouts/slideLayout2.xml"/><Relationship Id="rId4" Type="http://schemas.openxmlformats.org/officeDocument/2006/relationships/hyperlink" Target="https://help.sap.com/docs/SAP_API_BUSINESS_HUB/e56a6c50d31541ea826021dc8e721a53/505cda9204ed4f6caab58c3413079f13.html?locale=en-US"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65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5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sap.github.io/cloud-sdk/docs/js/getting-started"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59.jp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660.png"/><Relationship Id="rId4" Type="http://schemas.openxmlformats.org/officeDocument/2006/relationships/hyperlink" Target="http://www.dribbble.com/" TargetMode="External"/></Relationships>
</file>

<file path=ppt/slides/_rels/slide38.xml.rels><?xml version="1.0" encoding="UTF-8" standalone="yes"?>
<Relationships xmlns="http://schemas.openxmlformats.org/package/2006/relationships"><Relationship Id="rId8" Type="http://schemas.openxmlformats.org/officeDocument/2006/relationships/image" Target="../media/image666.jpeg"/><Relationship Id="rId3" Type="http://schemas.openxmlformats.org/officeDocument/2006/relationships/image" Target="../media/image661.jpeg"/><Relationship Id="rId7" Type="http://schemas.openxmlformats.org/officeDocument/2006/relationships/image" Target="../media/image665.tiff"/><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664.tiff"/><Relationship Id="rId5" Type="http://schemas.openxmlformats.org/officeDocument/2006/relationships/image" Target="../media/image663.tiff"/><Relationship Id="rId4" Type="http://schemas.openxmlformats.org/officeDocument/2006/relationships/image" Target="../media/image662.tiff"/><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117" Type="http://schemas.openxmlformats.org/officeDocument/2006/relationships/image" Target="../media/image61.png"/><Relationship Id="rId299" Type="http://schemas.openxmlformats.org/officeDocument/2006/relationships/image" Target="../media/image152.png"/><Relationship Id="rId21" Type="http://schemas.openxmlformats.org/officeDocument/2006/relationships/image" Target="../media/image13.png"/><Relationship Id="rId63" Type="http://schemas.openxmlformats.org/officeDocument/2006/relationships/image" Target="../media/image34.png"/><Relationship Id="rId159" Type="http://schemas.openxmlformats.org/officeDocument/2006/relationships/image" Target="../media/image82.png"/><Relationship Id="rId170" Type="http://schemas.openxmlformats.org/officeDocument/2006/relationships/customXml" Target="../ink/ink85.xml"/><Relationship Id="rId226" Type="http://schemas.openxmlformats.org/officeDocument/2006/relationships/customXml" Target="../ink/ink113.xml"/><Relationship Id="rId268" Type="http://schemas.openxmlformats.org/officeDocument/2006/relationships/customXml" Target="../ink/ink134.xml"/><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5" Type="http://schemas.openxmlformats.org/officeDocument/2006/relationships/image" Target="../media/image5.png"/><Relationship Id="rId181" Type="http://schemas.openxmlformats.org/officeDocument/2006/relationships/image" Target="../media/image93.png"/><Relationship Id="rId237" Type="http://schemas.openxmlformats.org/officeDocument/2006/relationships/image" Target="../media/image121.png"/><Relationship Id="rId279" Type="http://schemas.openxmlformats.org/officeDocument/2006/relationships/image" Target="../media/image142.png"/><Relationship Id="rId43" Type="http://schemas.openxmlformats.org/officeDocument/2006/relationships/image" Target="../media/image24.png"/><Relationship Id="rId139" Type="http://schemas.openxmlformats.org/officeDocument/2006/relationships/image" Target="../media/image72.png"/><Relationship Id="rId290" Type="http://schemas.openxmlformats.org/officeDocument/2006/relationships/customXml" Target="../ink/ink145.xml"/><Relationship Id="rId304" Type="http://schemas.openxmlformats.org/officeDocument/2006/relationships/customXml" Target="../ink/ink152.xml"/><Relationship Id="rId85" Type="http://schemas.openxmlformats.org/officeDocument/2006/relationships/image" Target="../media/image45.png"/><Relationship Id="rId150" Type="http://schemas.openxmlformats.org/officeDocument/2006/relationships/customXml" Target="../ink/ink75.xml"/><Relationship Id="rId192" Type="http://schemas.openxmlformats.org/officeDocument/2006/relationships/customXml" Target="../ink/ink96.xml"/><Relationship Id="rId206" Type="http://schemas.openxmlformats.org/officeDocument/2006/relationships/customXml" Target="../ink/ink103.xml"/><Relationship Id="rId248" Type="http://schemas.openxmlformats.org/officeDocument/2006/relationships/customXml" Target="../ink/ink124.xml"/><Relationship Id="rId12" Type="http://schemas.openxmlformats.org/officeDocument/2006/relationships/customXml" Target="../ink/ink6.xml"/><Relationship Id="rId108" Type="http://schemas.openxmlformats.org/officeDocument/2006/relationships/customXml" Target="../ink/ink54.xml"/><Relationship Id="rId315" Type="http://schemas.openxmlformats.org/officeDocument/2006/relationships/image" Target="../media/image160.png"/><Relationship Id="rId54" Type="http://schemas.openxmlformats.org/officeDocument/2006/relationships/customXml" Target="../ink/ink27.xml"/><Relationship Id="rId96" Type="http://schemas.openxmlformats.org/officeDocument/2006/relationships/customXml" Target="../ink/ink48.xml"/><Relationship Id="rId161" Type="http://schemas.openxmlformats.org/officeDocument/2006/relationships/image" Target="../media/image83.png"/><Relationship Id="rId217" Type="http://schemas.openxmlformats.org/officeDocument/2006/relationships/image" Target="../media/image111.png"/><Relationship Id="rId259" Type="http://schemas.openxmlformats.org/officeDocument/2006/relationships/image" Target="../media/image132.png"/><Relationship Id="rId23" Type="http://schemas.openxmlformats.org/officeDocument/2006/relationships/image" Target="../media/image14.png"/><Relationship Id="rId119" Type="http://schemas.openxmlformats.org/officeDocument/2006/relationships/image" Target="../media/image62.png"/><Relationship Id="rId270" Type="http://schemas.openxmlformats.org/officeDocument/2006/relationships/customXml" Target="../ink/ink135.xml"/><Relationship Id="rId65" Type="http://schemas.openxmlformats.org/officeDocument/2006/relationships/image" Target="../media/image35.png"/><Relationship Id="rId130" Type="http://schemas.openxmlformats.org/officeDocument/2006/relationships/customXml" Target="../ink/ink65.xml"/><Relationship Id="rId172" Type="http://schemas.openxmlformats.org/officeDocument/2006/relationships/customXml" Target="../ink/ink86.xml"/><Relationship Id="rId228" Type="http://schemas.openxmlformats.org/officeDocument/2006/relationships/customXml" Target="../ink/ink114.xml"/><Relationship Id="rId281" Type="http://schemas.openxmlformats.org/officeDocument/2006/relationships/image" Target="../media/image143.png"/><Relationship Id="rId34" Type="http://schemas.openxmlformats.org/officeDocument/2006/relationships/customXml" Target="../ink/ink17.xml"/><Relationship Id="rId55" Type="http://schemas.openxmlformats.org/officeDocument/2006/relationships/image" Target="../media/image30.png"/><Relationship Id="rId76" Type="http://schemas.openxmlformats.org/officeDocument/2006/relationships/customXml" Target="../ink/ink38.xml"/><Relationship Id="rId97" Type="http://schemas.openxmlformats.org/officeDocument/2006/relationships/image" Target="../media/image51.png"/><Relationship Id="rId120" Type="http://schemas.openxmlformats.org/officeDocument/2006/relationships/customXml" Target="../ink/ink60.xml"/><Relationship Id="rId141" Type="http://schemas.openxmlformats.org/officeDocument/2006/relationships/image" Target="../media/image73.png"/><Relationship Id="rId7" Type="http://schemas.openxmlformats.org/officeDocument/2006/relationships/image" Target="../media/image6.png"/><Relationship Id="rId162" Type="http://schemas.openxmlformats.org/officeDocument/2006/relationships/customXml" Target="../ink/ink81.xml"/><Relationship Id="rId183" Type="http://schemas.openxmlformats.org/officeDocument/2006/relationships/image" Target="../media/image94.png"/><Relationship Id="rId218" Type="http://schemas.openxmlformats.org/officeDocument/2006/relationships/customXml" Target="../ink/ink109.xml"/><Relationship Id="rId239" Type="http://schemas.openxmlformats.org/officeDocument/2006/relationships/image" Target="../media/image122.png"/><Relationship Id="rId250" Type="http://schemas.openxmlformats.org/officeDocument/2006/relationships/customXml" Target="../ink/ink125.xml"/><Relationship Id="rId271" Type="http://schemas.openxmlformats.org/officeDocument/2006/relationships/image" Target="../media/image138.png"/><Relationship Id="rId292" Type="http://schemas.openxmlformats.org/officeDocument/2006/relationships/customXml" Target="../ink/ink146.xml"/><Relationship Id="rId306" Type="http://schemas.openxmlformats.org/officeDocument/2006/relationships/customXml" Target="../ink/ink153.xml"/><Relationship Id="rId24" Type="http://schemas.openxmlformats.org/officeDocument/2006/relationships/customXml" Target="../ink/ink12.xml"/><Relationship Id="rId45" Type="http://schemas.openxmlformats.org/officeDocument/2006/relationships/image" Target="../media/image25.png"/><Relationship Id="rId66" Type="http://schemas.openxmlformats.org/officeDocument/2006/relationships/customXml" Target="../ink/ink33.xml"/><Relationship Id="rId87" Type="http://schemas.openxmlformats.org/officeDocument/2006/relationships/image" Target="../media/image46.png"/><Relationship Id="rId110" Type="http://schemas.openxmlformats.org/officeDocument/2006/relationships/customXml" Target="../ink/ink55.xml"/><Relationship Id="rId131" Type="http://schemas.openxmlformats.org/officeDocument/2006/relationships/image" Target="../media/image68.png"/><Relationship Id="rId152" Type="http://schemas.openxmlformats.org/officeDocument/2006/relationships/customXml" Target="../ink/ink76.xml"/><Relationship Id="rId173" Type="http://schemas.openxmlformats.org/officeDocument/2006/relationships/image" Target="../media/image89.png"/><Relationship Id="rId194" Type="http://schemas.openxmlformats.org/officeDocument/2006/relationships/customXml" Target="../ink/ink97.xml"/><Relationship Id="rId208" Type="http://schemas.openxmlformats.org/officeDocument/2006/relationships/customXml" Target="../ink/ink104.xml"/><Relationship Id="rId229" Type="http://schemas.openxmlformats.org/officeDocument/2006/relationships/image" Target="../media/image117.png"/><Relationship Id="rId240" Type="http://schemas.openxmlformats.org/officeDocument/2006/relationships/customXml" Target="../ink/ink120.xml"/><Relationship Id="rId261" Type="http://schemas.openxmlformats.org/officeDocument/2006/relationships/image" Target="../media/image133.png"/><Relationship Id="rId14" Type="http://schemas.openxmlformats.org/officeDocument/2006/relationships/customXml" Target="../ink/ink7.xml"/><Relationship Id="rId35" Type="http://schemas.openxmlformats.org/officeDocument/2006/relationships/image" Target="../media/image20.png"/><Relationship Id="rId56" Type="http://schemas.openxmlformats.org/officeDocument/2006/relationships/customXml" Target="../ink/ink28.xml"/><Relationship Id="rId77" Type="http://schemas.openxmlformats.org/officeDocument/2006/relationships/image" Target="../media/image41.png"/><Relationship Id="rId100" Type="http://schemas.openxmlformats.org/officeDocument/2006/relationships/customXml" Target="../ink/ink50.xml"/><Relationship Id="rId282" Type="http://schemas.openxmlformats.org/officeDocument/2006/relationships/customXml" Target="../ink/ink141.xml"/><Relationship Id="rId317" Type="http://schemas.openxmlformats.org/officeDocument/2006/relationships/image" Target="../media/image161.png"/><Relationship Id="rId8" Type="http://schemas.openxmlformats.org/officeDocument/2006/relationships/customXml" Target="../ink/ink4.xml"/><Relationship Id="rId98" Type="http://schemas.openxmlformats.org/officeDocument/2006/relationships/customXml" Target="../ink/ink49.xml"/><Relationship Id="rId121" Type="http://schemas.openxmlformats.org/officeDocument/2006/relationships/image" Target="../media/image63.png"/><Relationship Id="rId142" Type="http://schemas.openxmlformats.org/officeDocument/2006/relationships/customXml" Target="../ink/ink71.xml"/><Relationship Id="rId163" Type="http://schemas.openxmlformats.org/officeDocument/2006/relationships/image" Target="../media/image84.png"/><Relationship Id="rId184" Type="http://schemas.openxmlformats.org/officeDocument/2006/relationships/customXml" Target="../ink/ink92.xml"/><Relationship Id="rId219" Type="http://schemas.openxmlformats.org/officeDocument/2006/relationships/image" Target="../media/image112.png"/><Relationship Id="rId230" Type="http://schemas.openxmlformats.org/officeDocument/2006/relationships/customXml" Target="../ink/ink115.xml"/><Relationship Id="rId251" Type="http://schemas.openxmlformats.org/officeDocument/2006/relationships/image" Target="../media/image128.png"/><Relationship Id="rId25" Type="http://schemas.openxmlformats.org/officeDocument/2006/relationships/image" Target="../media/image15.png"/><Relationship Id="rId46" Type="http://schemas.openxmlformats.org/officeDocument/2006/relationships/customXml" Target="../ink/ink23.xml"/><Relationship Id="rId67" Type="http://schemas.openxmlformats.org/officeDocument/2006/relationships/image" Target="../media/image36.png"/><Relationship Id="rId272" Type="http://schemas.openxmlformats.org/officeDocument/2006/relationships/customXml" Target="../ink/ink136.xml"/><Relationship Id="rId293" Type="http://schemas.openxmlformats.org/officeDocument/2006/relationships/image" Target="../media/image149.png"/><Relationship Id="rId307" Type="http://schemas.openxmlformats.org/officeDocument/2006/relationships/image" Target="../media/image156.png"/><Relationship Id="rId88" Type="http://schemas.openxmlformats.org/officeDocument/2006/relationships/customXml" Target="../ink/ink44.xml"/><Relationship Id="rId111" Type="http://schemas.openxmlformats.org/officeDocument/2006/relationships/image" Target="../media/image58.png"/><Relationship Id="rId132" Type="http://schemas.openxmlformats.org/officeDocument/2006/relationships/customXml" Target="../ink/ink66.xml"/><Relationship Id="rId153" Type="http://schemas.openxmlformats.org/officeDocument/2006/relationships/image" Target="../media/image79.png"/><Relationship Id="rId174" Type="http://schemas.openxmlformats.org/officeDocument/2006/relationships/customXml" Target="../ink/ink87.xml"/><Relationship Id="rId195" Type="http://schemas.openxmlformats.org/officeDocument/2006/relationships/image" Target="../media/image100.png"/><Relationship Id="rId209" Type="http://schemas.openxmlformats.org/officeDocument/2006/relationships/image" Target="../media/image107.png"/><Relationship Id="rId220" Type="http://schemas.openxmlformats.org/officeDocument/2006/relationships/customXml" Target="../ink/ink110.xml"/><Relationship Id="rId241" Type="http://schemas.openxmlformats.org/officeDocument/2006/relationships/image" Target="../media/image123.png"/><Relationship Id="rId15" Type="http://schemas.openxmlformats.org/officeDocument/2006/relationships/image" Target="../media/image10.png"/><Relationship Id="rId36" Type="http://schemas.openxmlformats.org/officeDocument/2006/relationships/customXml" Target="../ink/ink18.xml"/><Relationship Id="rId57" Type="http://schemas.openxmlformats.org/officeDocument/2006/relationships/image" Target="../media/image31.png"/><Relationship Id="rId262" Type="http://schemas.openxmlformats.org/officeDocument/2006/relationships/customXml" Target="../ink/ink131.xml"/><Relationship Id="rId283" Type="http://schemas.openxmlformats.org/officeDocument/2006/relationships/image" Target="../media/image144.png"/><Relationship Id="rId318" Type="http://schemas.openxmlformats.org/officeDocument/2006/relationships/customXml" Target="../ink/ink159.xml"/><Relationship Id="rId78" Type="http://schemas.openxmlformats.org/officeDocument/2006/relationships/customXml" Target="../ink/ink39.xml"/><Relationship Id="rId99" Type="http://schemas.openxmlformats.org/officeDocument/2006/relationships/image" Target="../media/image52.png"/><Relationship Id="rId101" Type="http://schemas.openxmlformats.org/officeDocument/2006/relationships/image" Target="../media/image53.png"/><Relationship Id="rId122" Type="http://schemas.openxmlformats.org/officeDocument/2006/relationships/customXml" Target="../ink/ink61.xml"/><Relationship Id="rId143" Type="http://schemas.openxmlformats.org/officeDocument/2006/relationships/image" Target="../media/image74.png"/><Relationship Id="rId164" Type="http://schemas.openxmlformats.org/officeDocument/2006/relationships/customXml" Target="../ink/ink82.xml"/><Relationship Id="rId185" Type="http://schemas.openxmlformats.org/officeDocument/2006/relationships/image" Target="../media/image95.png"/><Relationship Id="rId9" Type="http://schemas.openxmlformats.org/officeDocument/2006/relationships/image" Target="../media/image7.png"/><Relationship Id="rId210" Type="http://schemas.openxmlformats.org/officeDocument/2006/relationships/customXml" Target="../ink/ink105.xml"/><Relationship Id="rId26" Type="http://schemas.openxmlformats.org/officeDocument/2006/relationships/customXml" Target="../ink/ink13.xml"/><Relationship Id="rId231" Type="http://schemas.openxmlformats.org/officeDocument/2006/relationships/image" Target="../media/image118.png"/><Relationship Id="rId252" Type="http://schemas.openxmlformats.org/officeDocument/2006/relationships/customXml" Target="../ink/ink126.xml"/><Relationship Id="rId273" Type="http://schemas.openxmlformats.org/officeDocument/2006/relationships/image" Target="../media/image139.png"/><Relationship Id="rId294" Type="http://schemas.openxmlformats.org/officeDocument/2006/relationships/customXml" Target="../ink/ink147.xml"/><Relationship Id="rId308" Type="http://schemas.openxmlformats.org/officeDocument/2006/relationships/customXml" Target="../ink/ink154.xml"/><Relationship Id="rId47" Type="http://schemas.openxmlformats.org/officeDocument/2006/relationships/image" Target="../media/image26.png"/><Relationship Id="rId68" Type="http://schemas.openxmlformats.org/officeDocument/2006/relationships/customXml" Target="../ink/ink34.xml"/><Relationship Id="rId89" Type="http://schemas.openxmlformats.org/officeDocument/2006/relationships/image" Target="../media/image47.png"/><Relationship Id="rId112" Type="http://schemas.openxmlformats.org/officeDocument/2006/relationships/customXml" Target="../ink/ink56.xml"/><Relationship Id="rId133" Type="http://schemas.openxmlformats.org/officeDocument/2006/relationships/image" Target="../media/image69.png"/><Relationship Id="rId154" Type="http://schemas.openxmlformats.org/officeDocument/2006/relationships/customXml" Target="../ink/ink77.xml"/><Relationship Id="rId175" Type="http://schemas.openxmlformats.org/officeDocument/2006/relationships/image" Target="../media/image90.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221" Type="http://schemas.openxmlformats.org/officeDocument/2006/relationships/image" Target="../media/image113.png"/><Relationship Id="rId242" Type="http://schemas.openxmlformats.org/officeDocument/2006/relationships/customXml" Target="../ink/ink121.xml"/><Relationship Id="rId263" Type="http://schemas.openxmlformats.org/officeDocument/2006/relationships/image" Target="../media/image134.png"/><Relationship Id="rId284" Type="http://schemas.openxmlformats.org/officeDocument/2006/relationships/customXml" Target="../ink/ink142.xml"/><Relationship Id="rId319" Type="http://schemas.openxmlformats.org/officeDocument/2006/relationships/image" Target="../media/image162.png"/><Relationship Id="rId37" Type="http://schemas.openxmlformats.org/officeDocument/2006/relationships/image" Target="../media/image21.png"/><Relationship Id="rId58" Type="http://schemas.openxmlformats.org/officeDocument/2006/relationships/customXml" Target="../ink/ink29.xml"/><Relationship Id="rId79" Type="http://schemas.openxmlformats.org/officeDocument/2006/relationships/image" Target="../media/image42.png"/><Relationship Id="rId102" Type="http://schemas.openxmlformats.org/officeDocument/2006/relationships/customXml" Target="../ink/ink51.xml"/><Relationship Id="rId123" Type="http://schemas.openxmlformats.org/officeDocument/2006/relationships/image" Target="../media/image64.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85.png"/><Relationship Id="rId186" Type="http://schemas.openxmlformats.org/officeDocument/2006/relationships/customXml" Target="../ink/ink93.xml"/><Relationship Id="rId211" Type="http://schemas.openxmlformats.org/officeDocument/2006/relationships/image" Target="../media/image108.png"/><Relationship Id="rId232" Type="http://schemas.openxmlformats.org/officeDocument/2006/relationships/customXml" Target="../ink/ink116.xml"/><Relationship Id="rId253" Type="http://schemas.openxmlformats.org/officeDocument/2006/relationships/image" Target="../media/image129.png"/><Relationship Id="rId274" Type="http://schemas.openxmlformats.org/officeDocument/2006/relationships/customXml" Target="../ink/ink137.xml"/><Relationship Id="rId295" Type="http://schemas.openxmlformats.org/officeDocument/2006/relationships/image" Target="../media/image150.png"/><Relationship Id="rId309" Type="http://schemas.openxmlformats.org/officeDocument/2006/relationships/image" Target="../media/image157.png"/><Relationship Id="rId27" Type="http://schemas.openxmlformats.org/officeDocument/2006/relationships/image" Target="../media/image16.png"/><Relationship Id="rId48" Type="http://schemas.openxmlformats.org/officeDocument/2006/relationships/customXml" Target="../ink/ink24.xml"/><Relationship Id="rId69" Type="http://schemas.openxmlformats.org/officeDocument/2006/relationships/image" Target="../media/image37.png"/><Relationship Id="rId113" Type="http://schemas.openxmlformats.org/officeDocument/2006/relationships/image" Target="../media/image59.png"/><Relationship Id="rId134" Type="http://schemas.openxmlformats.org/officeDocument/2006/relationships/customXml" Target="../ink/ink67.xml"/><Relationship Id="rId320" Type="http://schemas.openxmlformats.org/officeDocument/2006/relationships/customXml" Target="../ink/ink160.xml"/><Relationship Id="rId80" Type="http://schemas.openxmlformats.org/officeDocument/2006/relationships/customXml" Target="../ink/ink40.xml"/><Relationship Id="rId155" Type="http://schemas.openxmlformats.org/officeDocument/2006/relationships/image" Target="../media/image80.png"/><Relationship Id="rId176" Type="http://schemas.openxmlformats.org/officeDocument/2006/relationships/customXml" Target="../ink/ink88.xml"/><Relationship Id="rId197" Type="http://schemas.openxmlformats.org/officeDocument/2006/relationships/image" Target="../media/image101.png"/><Relationship Id="rId201" Type="http://schemas.openxmlformats.org/officeDocument/2006/relationships/image" Target="../media/image103.png"/><Relationship Id="rId222" Type="http://schemas.openxmlformats.org/officeDocument/2006/relationships/customXml" Target="../ink/ink111.xml"/><Relationship Id="rId243" Type="http://schemas.openxmlformats.org/officeDocument/2006/relationships/image" Target="../media/image124.png"/><Relationship Id="rId264" Type="http://schemas.openxmlformats.org/officeDocument/2006/relationships/customXml" Target="../ink/ink132.xml"/><Relationship Id="rId285" Type="http://schemas.openxmlformats.org/officeDocument/2006/relationships/image" Target="../media/image145.png"/><Relationship Id="rId17" Type="http://schemas.openxmlformats.org/officeDocument/2006/relationships/image" Target="../media/image11.png"/><Relationship Id="rId38" Type="http://schemas.openxmlformats.org/officeDocument/2006/relationships/customXml" Target="../ink/ink19.xml"/><Relationship Id="rId59" Type="http://schemas.openxmlformats.org/officeDocument/2006/relationships/image" Target="../media/image32.png"/><Relationship Id="rId103" Type="http://schemas.openxmlformats.org/officeDocument/2006/relationships/image" Target="../media/image54.png"/><Relationship Id="rId124" Type="http://schemas.openxmlformats.org/officeDocument/2006/relationships/customXml" Target="../ink/ink62.xml"/><Relationship Id="rId310" Type="http://schemas.openxmlformats.org/officeDocument/2006/relationships/customXml" Target="../ink/ink155.xml"/><Relationship Id="rId70" Type="http://schemas.openxmlformats.org/officeDocument/2006/relationships/customXml" Target="../ink/ink35.xml"/><Relationship Id="rId91" Type="http://schemas.openxmlformats.org/officeDocument/2006/relationships/image" Target="../media/image48.png"/><Relationship Id="rId145" Type="http://schemas.openxmlformats.org/officeDocument/2006/relationships/image" Target="../media/image75.png"/><Relationship Id="rId166" Type="http://schemas.openxmlformats.org/officeDocument/2006/relationships/customXml" Target="../ink/ink83.xml"/><Relationship Id="rId187" Type="http://schemas.openxmlformats.org/officeDocument/2006/relationships/image" Target="../media/image96.png"/><Relationship Id="rId1" Type="http://schemas.openxmlformats.org/officeDocument/2006/relationships/slideLayout" Target="../slideLayouts/slideLayout2.xml"/><Relationship Id="rId212" Type="http://schemas.openxmlformats.org/officeDocument/2006/relationships/customXml" Target="../ink/ink106.xml"/><Relationship Id="rId233" Type="http://schemas.openxmlformats.org/officeDocument/2006/relationships/image" Target="../media/image119.png"/><Relationship Id="rId254" Type="http://schemas.openxmlformats.org/officeDocument/2006/relationships/customXml" Target="../ink/ink127.xml"/><Relationship Id="rId28" Type="http://schemas.openxmlformats.org/officeDocument/2006/relationships/customXml" Target="../ink/ink14.xml"/><Relationship Id="rId49" Type="http://schemas.openxmlformats.org/officeDocument/2006/relationships/image" Target="../media/image27.png"/><Relationship Id="rId114" Type="http://schemas.openxmlformats.org/officeDocument/2006/relationships/customXml" Target="../ink/ink57.xml"/><Relationship Id="rId275" Type="http://schemas.openxmlformats.org/officeDocument/2006/relationships/image" Target="../media/image140.png"/><Relationship Id="rId296" Type="http://schemas.openxmlformats.org/officeDocument/2006/relationships/customXml" Target="../ink/ink148.xml"/><Relationship Id="rId300" Type="http://schemas.openxmlformats.org/officeDocument/2006/relationships/customXml" Target="../ink/ink150.xml"/><Relationship Id="rId60" Type="http://schemas.openxmlformats.org/officeDocument/2006/relationships/customXml" Target="../ink/ink30.xml"/><Relationship Id="rId81" Type="http://schemas.openxmlformats.org/officeDocument/2006/relationships/image" Target="../media/image43.png"/><Relationship Id="rId135" Type="http://schemas.openxmlformats.org/officeDocument/2006/relationships/image" Target="../media/image70.png"/><Relationship Id="rId156" Type="http://schemas.openxmlformats.org/officeDocument/2006/relationships/customXml" Target="../ink/ink78.xml"/><Relationship Id="rId177" Type="http://schemas.openxmlformats.org/officeDocument/2006/relationships/image" Target="../media/image91.png"/><Relationship Id="rId198" Type="http://schemas.openxmlformats.org/officeDocument/2006/relationships/customXml" Target="../ink/ink99.xml"/><Relationship Id="rId321" Type="http://schemas.openxmlformats.org/officeDocument/2006/relationships/image" Target="../media/image163.png"/><Relationship Id="rId202" Type="http://schemas.openxmlformats.org/officeDocument/2006/relationships/customXml" Target="../ink/ink101.xml"/><Relationship Id="rId223" Type="http://schemas.openxmlformats.org/officeDocument/2006/relationships/image" Target="../media/image114.png"/><Relationship Id="rId244" Type="http://schemas.openxmlformats.org/officeDocument/2006/relationships/customXml" Target="../ink/ink122.xml"/><Relationship Id="rId18" Type="http://schemas.openxmlformats.org/officeDocument/2006/relationships/customXml" Target="../ink/ink9.xml"/><Relationship Id="rId39" Type="http://schemas.openxmlformats.org/officeDocument/2006/relationships/image" Target="../media/image22.png"/><Relationship Id="rId265" Type="http://schemas.openxmlformats.org/officeDocument/2006/relationships/image" Target="../media/image135.png"/><Relationship Id="rId286" Type="http://schemas.openxmlformats.org/officeDocument/2006/relationships/customXml" Target="../ink/ink143.xml"/><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5.png"/><Relationship Id="rId146" Type="http://schemas.openxmlformats.org/officeDocument/2006/relationships/customXml" Target="../ink/ink73.xml"/><Relationship Id="rId167" Type="http://schemas.openxmlformats.org/officeDocument/2006/relationships/image" Target="../media/image86.png"/><Relationship Id="rId188" Type="http://schemas.openxmlformats.org/officeDocument/2006/relationships/customXml" Target="../ink/ink94.xml"/><Relationship Id="rId311" Type="http://schemas.openxmlformats.org/officeDocument/2006/relationships/image" Target="../media/image158.png"/><Relationship Id="rId71" Type="http://schemas.openxmlformats.org/officeDocument/2006/relationships/image" Target="../media/image38.png"/><Relationship Id="rId92" Type="http://schemas.openxmlformats.org/officeDocument/2006/relationships/customXml" Target="../ink/ink46.xml"/><Relationship Id="rId213" Type="http://schemas.openxmlformats.org/officeDocument/2006/relationships/image" Target="../media/image109.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17.png"/><Relationship Id="rId255" Type="http://schemas.openxmlformats.org/officeDocument/2006/relationships/image" Target="../media/image130.png"/><Relationship Id="rId276" Type="http://schemas.openxmlformats.org/officeDocument/2006/relationships/customXml" Target="../ink/ink138.xml"/><Relationship Id="rId297" Type="http://schemas.openxmlformats.org/officeDocument/2006/relationships/image" Target="../media/image151.png"/><Relationship Id="rId40" Type="http://schemas.openxmlformats.org/officeDocument/2006/relationships/customXml" Target="../ink/ink20.xml"/><Relationship Id="rId115" Type="http://schemas.openxmlformats.org/officeDocument/2006/relationships/image" Target="../media/image60.png"/><Relationship Id="rId136" Type="http://schemas.openxmlformats.org/officeDocument/2006/relationships/customXml" Target="../ink/ink68.xml"/><Relationship Id="rId157" Type="http://schemas.openxmlformats.org/officeDocument/2006/relationships/image" Target="../media/image81.png"/><Relationship Id="rId178" Type="http://schemas.openxmlformats.org/officeDocument/2006/relationships/customXml" Target="../ink/ink89.xml"/><Relationship Id="rId301" Type="http://schemas.openxmlformats.org/officeDocument/2006/relationships/image" Target="../media/image153.png"/><Relationship Id="rId322" Type="http://schemas.openxmlformats.org/officeDocument/2006/relationships/customXml" Target="../ink/ink161.xml"/><Relationship Id="rId61" Type="http://schemas.openxmlformats.org/officeDocument/2006/relationships/image" Target="../media/image33.png"/><Relationship Id="rId82" Type="http://schemas.openxmlformats.org/officeDocument/2006/relationships/customXml" Target="../ink/ink41.xml"/><Relationship Id="rId199" Type="http://schemas.openxmlformats.org/officeDocument/2006/relationships/image" Target="../media/image102.png"/><Relationship Id="rId203" Type="http://schemas.openxmlformats.org/officeDocument/2006/relationships/image" Target="../media/image104.png"/><Relationship Id="rId19" Type="http://schemas.openxmlformats.org/officeDocument/2006/relationships/image" Target="../media/image12.png"/><Relationship Id="rId224" Type="http://schemas.openxmlformats.org/officeDocument/2006/relationships/customXml" Target="../ink/ink112.xml"/><Relationship Id="rId245" Type="http://schemas.openxmlformats.org/officeDocument/2006/relationships/image" Target="../media/image125.png"/><Relationship Id="rId266" Type="http://schemas.openxmlformats.org/officeDocument/2006/relationships/customXml" Target="../ink/ink133.xml"/><Relationship Id="rId287" Type="http://schemas.openxmlformats.org/officeDocument/2006/relationships/image" Target="../media/image146.png"/><Relationship Id="rId30" Type="http://schemas.openxmlformats.org/officeDocument/2006/relationships/customXml" Target="../ink/ink15.xml"/><Relationship Id="rId105" Type="http://schemas.openxmlformats.org/officeDocument/2006/relationships/image" Target="../media/image55.png"/><Relationship Id="rId126" Type="http://schemas.openxmlformats.org/officeDocument/2006/relationships/customXml" Target="../ink/ink63.xml"/><Relationship Id="rId147" Type="http://schemas.openxmlformats.org/officeDocument/2006/relationships/image" Target="../media/image76.png"/><Relationship Id="rId168" Type="http://schemas.openxmlformats.org/officeDocument/2006/relationships/customXml" Target="../ink/ink84.xml"/><Relationship Id="rId312" Type="http://schemas.openxmlformats.org/officeDocument/2006/relationships/customXml" Target="../ink/ink156.xml"/><Relationship Id="rId51" Type="http://schemas.openxmlformats.org/officeDocument/2006/relationships/image" Target="../media/image28.png"/><Relationship Id="rId72" Type="http://schemas.openxmlformats.org/officeDocument/2006/relationships/customXml" Target="../ink/ink36.xml"/><Relationship Id="rId93" Type="http://schemas.openxmlformats.org/officeDocument/2006/relationships/image" Target="../media/image49.png"/><Relationship Id="rId189" Type="http://schemas.openxmlformats.org/officeDocument/2006/relationships/image" Target="../media/image97.png"/><Relationship Id="rId3" Type="http://schemas.openxmlformats.org/officeDocument/2006/relationships/image" Target="../media/image4.png"/><Relationship Id="rId214" Type="http://schemas.openxmlformats.org/officeDocument/2006/relationships/customXml" Target="../ink/ink107.xml"/><Relationship Id="rId235" Type="http://schemas.openxmlformats.org/officeDocument/2006/relationships/image" Target="../media/image120.png"/><Relationship Id="rId256" Type="http://schemas.openxmlformats.org/officeDocument/2006/relationships/customXml" Target="../ink/ink128.xml"/><Relationship Id="rId277" Type="http://schemas.openxmlformats.org/officeDocument/2006/relationships/image" Target="../media/image141.png"/><Relationship Id="rId298" Type="http://schemas.openxmlformats.org/officeDocument/2006/relationships/customXml" Target="../ink/ink149.xml"/><Relationship Id="rId116" Type="http://schemas.openxmlformats.org/officeDocument/2006/relationships/customXml" Target="../ink/ink58.xml"/><Relationship Id="rId137" Type="http://schemas.openxmlformats.org/officeDocument/2006/relationships/image" Target="../media/image71.png"/><Relationship Id="rId158" Type="http://schemas.openxmlformats.org/officeDocument/2006/relationships/customXml" Target="../ink/ink79.xml"/><Relationship Id="rId302" Type="http://schemas.openxmlformats.org/officeDocument/2006/relationships/customXml" Target="../ink/ink151.xml"/><Relationship Id="rId323" Type="http://schemas.openxmlformats.org/officeDocument/2006/relationships/image" Target="../media/image164.png"/><Relationship Id="rId20" Type="http://schemas.openxmlformats.org/officeDocument/2006/relationships/customXml" Target="../ink/ink10.xml"/><Relationship Id="rId41" Type="http://schemas.openxmlformats.org/officeDocument/2006/relationships/image" Target="../media/image23.png"/><Relationship Id="rId62" Type="http://schemas.openxmlformats.org/officeDocument/2006/relationships/customXml" Target="../ink/ink31.xml"/><Relationship Id="rId83" Type="http://schemas.openxmlformats.org/officeDocument/2006/relationships/image" Target="../media/image44.png"/><Relationship Id="rId179" Type="http://schemas.openxmlformats.org/officeDocument/2006/relationships/image" Target="../media/image92.png"/><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15.png"/><Relationship Id="rId246" Type="http://schemas.openxmlformats.org/officeDocument/2006/relationships/customXml" Target="../ink/ink123.xml"/><Relationship Id="rId267" Type="http://schemas.openxmlformats.org/officeDocument/2006/relationships/image" Target="../media/image136.png"/><Relationship Id="rId288" Type="http://schemas.openxmlformats.org/officeDocument/2006/relationships/customXml" Target="../ink/ink144.xml"/><Relationship Id="rId106" Type="http://schemas.openxmlformats.org/officeDocument/2006/relationships/customXml" Target="../ink/ink53.xml"/><Relationship Id="rId127" Type="http://schemas.openxmlformats.org/officeDocument/2006/relationships/image" Target="../media/image66.png"/><Relationship Id="rId313" Type="http://schemas.openxmlformats.org/officeDocument/2006/relationships/image" Target="../media/image159.png"/><Relationship Id="rId10" Type="http://schemas.openxmlformats.org/officeDocument/2006/relationships/customXml" Target="../ink/ink5.xml"/><Relationship Id="rId31" Type="http://schemas.openxmlformats.org/officeDocument/2006/relationships/image" Target="../media/image18.png"/><Relationship Id="rId52" Type="http://schemas.openxmlformats.org/officeDocument/2006/relationships/customXml" Target="../ink/ink26.xml"/><Relationship Id="rId73" Type="http://schemas.openxmlformats.org/officeDocument/2006/relationships/image" Target="../media/image39.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87.png"/><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110.png"/><Relationship Id="rId236" Type="http://schemas.openxmlformats.org/officeDocument/2006/relationships/customXml" Target="../ink/ink118.xml"/><Relationship Id="rId257" Type="http://schemas.openxmlformats.org/officeDocument/2006/relationships/image" Target="../media/image131.png"/><Relationship Id="rId278" Type="http://schemas.openxmlformats.org/officeDocument/2006/relationships/customXml" Target="../ink/ink139.xml"/><Relationship Id="rId303" Type="http://schemas.openxmlformats.org/officeDocument/2006/relationships/image" Target="../media/image154.png"/><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191" Type="http://schemas.openxmlformats.org/officeDocument/2006/relationships/image" Target="../media/image98.png"/><Relationship Id="rId205" Type="http://schemas.openxmlformats.org/officeDocument/2006/relationships/image" Target="../media/image105.png"/><Relationship Id="rId247" Type="http://schemas.openxmlformats.org/officeDocument/2006/relationships/image" Target="../media/image126.png"/><Relationship Id="rId107" Type="http://schemas.openxmlformats.org/officeDocument/2006/relationships/image" Target="../media/image56.png"/><Relationship Id="rId289" Type="http://schemas.openxmlformats.org/officeDocument/2006/relationships/image" Target="../media/image147.png"/><Relationship Id="rId11" Type="http://schemas.openxmlformats.org/officeDocument/2006/relationships/image" Target="../media/image8.png"/><Relationship Id="rId53" Type="http://schemas.openxmlformats.org/officeDocument/2006/relationships/image" Target="../media/image29.png"/><Relationship Id="rId149" Type="http://schemas.openxmlformats.org/officeDocument/2006/relationships/image" Target="../media/image77.png"/><Relationship Id="rId314" Type="http://schemas.openxmlformats.org/officeDocument/2006/relationships/customXml" Target="../ink/ink157.xml"/><Relationship Id="rId95" Type="http://schemas.openxmlformats.org/officeDocument/2006/relationships/image" Target="../media/image50.png"/><Relationship Id="rId160" Type="http://schemas.openxmlformats.org/officeDocument/2006/relationships/customXml" Target="../ink/ink80.xml"/><Relationship Id="rId216" Type="http://schemas.openxmlformats.org/officeDocument/2006/relationships/customXml" Target="../ink/ink108.xml"/><Relationship Id="rId258" Type="http://schemas.openxmlformats.org/officeDocument/2006/relationships/customXml" Target="../ink/ink129.xml"/><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171" Type="http://schemas.openxmlformats.org/officeDocument/2006/relationships/image" Target="../media/image88.png"/><Relationship Id="rId227" Type="http://schemas.openxmlformats.org/officeDocument/2006/relationships/image" Target="../media/image116.png"/><Relationship Id="rId269" Type="http://schemas.openxmlformats.org/officeDocument/2006/relationships/image" Target="../media/image137.png"/><Relationship Id="rId33" Type="http://schemas.openxmlformats.org/officeDocument/2006/relationships/image" Target="../media/image19.png"/><Relationship Id="rId129" Type="http://schemas.openxmlformats.org/officeDocument/2006/relationships/image" Target="../media/image67.png"/><Relationship Id="rId280" Type="http://schemas.openxmlformats.org/officeDocument/2006/relationships/customXml" Target="../ink/ink140.xml"/><Relationship Id="rId75" Type="http://schemas.openxmlformats.org/officeDocument/2006/relationships/image" Target="../media/image40.png"/><Relationship Id="rId140" Type="http://schemas.openxmlformats.org/officeDocument/2006/relationships/customXml" Target="../ink/ink70.xml"/><Relationship Id="rId182" Type="http://schemas.openxmlformats.org/officeDocument/2006/relationships/customXml" Target="../ink/ink91.xml"/><Relationship Id="rId6" Type="http://schemas.openxmlformats.org/officeDocument/2006/relationships/customXml" Target="../ink/ink3.xml"/><Relationship Id="rId238" Type="http://schemas.openxmlformats.org/officeDocument/2006/relationships/customXml" Target="../ink/ink119.xml"/><Relationship Id="rId291" Type="http://schemas.openxmlformats.org/officeDocument/2006/relationships/image" Target="../media/image148.png"/><Relationship Id="rId305" Type="http://schemas.openxmlformats.org/officeDocument/2006/relationships/image" Target="../media/image155.png"/><Relationship Id="rId44" Type="http://schemas.openxmlformats.org/officeDocument/2006/relationships/customXml" Target="../ink/ink22.xml"/><Relationship Id="rId86" Type="http://schemas.openxmlformats.org/officeDocument/2006/relationships/customXml" Target="../ink/ink43.xml"/><Relationship Id="rId151" Type="http://schemas.openxmlformats.org/officeDocument/2006/relationships/image" Target="../media/image78.png"/><Relationship Id="rId193" Type="http://schemas.openxmlformats.org/officeDocument/2006/relationships/image" Target="../media/image99.png"/><Relationship Id="rId207" Type="http://schemas.openxmlformats.org/officeDocument/2006/relationships/image" Target="../media/image106.png"/><Relationship Id="rId249" Type="http://schemas.openxmlformats.org/officeDocument/2006/relationships/image" Target="../media/image127.png"/><Relationship Id="rId13" Type="http://schemas.openxmlformats.org/officeDocument/2006/relationships/image" Target="../media/image9.png"/><Relationship Id="rId109" Type="http://schemas.openxmlformats.org/officeDocument/2006/relationships/image" Target="../media/image57.png"/><Relationship Id="rId260" Type="http://schemas.openxmlformats.org/officeDocument/2006/relationships/customXml" Target="../ink/ink130.xml"/><Relationship Id="rId316" Type="http://schemas.openxmlformats.org/officeDocument/2006/relationships/customXml" Target="../ink/ink158.xml"/></Relationships>
</file>

<file path=ppt/slides/_rels/slide5.xml.rels><?xml version="1.0" encoding="UTF-8" standalone="yes"?>
<Relationships xmlns="http://schemas.openxmlformats.org/package/2006/relationships"><Relationship Id="rId117" Type="http://schemas.openxmlformats.org/officeDocument/2006/relationships/image" Target="../media/image222.png"/><Relationship Id="rId21" Type="http://schemas.openxmlformats.org/officeDocument/2006/relationships/image" Target="../media/image174.png"/><Relationship Id="rId63" Type="http://schemas.openxmlformats.org/officeDocument/2006/relationships/image" Target="../media/image195.png"/><Relationship Id="rId159" Type="http://schemas.openxmlformats.org/officeDocument/2006/relationships/image" Target="../media/image243.png"/><Relationship Id="rId170" Type="http://schemas.openxmlformats.org/officeDocument/2006/relationships/customXml" Target="../ink/ink246.xml"/><Relationship Id="rId226" Type="http://schemas.openxmlformats.org/officeDocument/2006/relationships/customXml" Target="../ink/ink274.xml"/><Relationship Id="rId107" Type="http://schemas.openxmlformats.org/officeDocument/2006/relationships/image" Target="../media/image217.png"/><Relationship Id="rId11" Type="http://schemas.openxmlformats.org/officeDocument/2006/relationships/image" Target="../media/image169.png"/><Relationship Id="rId32" Type="http://schemas.openxmlformats.org/officeDocument/2006/relationships/customXml" Target="../ink/ink177.xml"/><Relationship Id="rId53" Type="http://schemas.openxmlformats.org/officeDocument/2006/relationships/image" Target="../media/image190.png"/><Relationship Id="rId74" Type="http://schemas.openxmlformats.org/officeDocument/2006/relationships/customXml" Target="../ink/ink198.xml"/><Relationship Id="rId128" Type="http://schemas.openxmlformats.org/officeDocument/2006/relationships/customXml" Target="../ink/ink225.xml"/><Relationship Id="rId149" Type="http://schemas.openxmlformats.org/officeDocument/2006/relationships/image" Target="../media/image238.png"/><Relationship Id="rId5" Type="http://schemas.openxmlformats.org/officeDocument/2006/relationships/image" Target="../media/image166.png"/><Relationship Id="rId95" Type="http://schemas.openxmlformats.org/officeDocument/2006/relationships/image" Target="../media/image211.png"/><Relationship Id="rId160" Type="http://schemas.openxmlformats.org/officeDocument/2006/relationships/customXml" Target="../ink/ink241.xml"/><Relationship Id="rId181" Type="http://schemas.openxmlformats.org/officeDocument/2006/relationships/image" Target="../media/image254.png"/><Relationship Id="rId216" Type="http://schemas.openxmlformats.org/officeDocument/2006/relationships/customXml" Target="../ink/ink269.xml"/><Relationship Id="rId237" Type="http://schemas.openxmlformats.org/officeDocument/2006/relationships/image" Target="../media/image282.png"/><Relationship Id="rId258" Type="http://schemas.openxmlformats.org/officeDocument/2006/relationships/customXml" Target="../ink/ink290.xml"/><Relationship Id="rId22" Type="http://schemas.openxmlformats.org/officeDocument/2006/relationships/customXml" Target="../ink/ink172.xml"/><Relationship Id="rId43" Type="http://schemas.openxmlformats.org/officeDocument/2006/relationships/image" Target="../media/image185.png"/><Relationship Id="rId64" Type="http://schemas.openxmlformats.org/officeDocument/2006/relationships/customXml" Target="../ink/ink193.xml"/><Relationship Id="rId118" Type="http://schemas.openxmlformats.org/officeDocument/2006/relationships/customXml" Target="../ink/ink220.xml"/><Relationship Id="rId139" Type="http://schemas.openxmlformats.org/officeDocument/2006/relationships/image" Target="../media/image233.png"/><Relationship Id="rId85" Type="http://schemas.openxmlformats.org/officeDocument/2006/relationships/image" Target="../media/image206.png"/><Relationship Id="rId150" Type="http://schemas.openxmlformats.org/officeDocument/2006/relationships/customXml" Target="../ink/ink236.xml"/><Relationship Id="rId171" Type="http://schemas.openxmlformats.org/officeDocument/2006/relationships/image" Target="../media/image249.png"/><Relationship Id="rId192" Type="http://schemas.openxmlformats.org/officeDocument/2006/relationships/customXml" Target="../ink/ink257.xml"/><Relationship Id="rId206" Type="http://schemas.openxmlformats.org/officeDocument/2006/relationships/customXml" Target="../ink/ink264.xml"/><Relationship Id="rId227" Type="http://schemas.openxmlformats.org/officeDocument/2006/relationships/image" Target="../media/image277.png"/><Relationship Id="rId248" Type="http://schemas.openxmlformats.org/officeDocument/2006/relationships/customXml" Target="../ink/ink285.xml"/><Relationship Id="rId12" Type="http://schemas.openxmlformats.org/officeDocument/2006/relationships/customXml" Target="../ink/ink167.xml"/><Relationship Id="rId33" Type="http://schemas.openxmlformats.org/officeDocument/2006/relationships/image" Target="../media/image180.png"/><Relationship Id="rId108" Type="http://schemas.openxmlformats.org/officeDocument/2006/relationships/customXml" Target="../ink/ink215.xml"/><Relationship Id="rId129" Type="http://schemas.openxmlformats.org/officeDocument/2006/relationships/image" Target="../media/image228.png"/><Relationship Id="rId54" Type="http://schemas.openxmlformats.org/officeDocument/2006/relationships/customXml" Target="../ink/ink188.xml"/><Relationship Id="rId75" Type="http://schemas.openxmlformats.org/officeDocument/2006/relationships/image" Target="../media/image201.png"/><Relationship Id="rId96" Type="http://schemas.openxmlformats.org/officeDocument/2006/relationships/customXml" Target="../ink/ink209.xml"/><Relationship Id="rId140" Type="http://schemas.openxmlformats.org/officeDocument/2006/relationships/customXml" Target="../ink/ink231.xml"/><Relationship Id="rId161" Type="http://schemas.openxmlformats.org/officeDocument/2006/relationships/image" Target="../media/image244.png"/><Relationship Id="rId182" Type="http://schemas.openxmlformats.org/officeDocument/2006/relationships/customXml" Target="../ink/ink252.xml"/><Relationship Id="rId217" Type="http://schemas.openxmlformats.org/officeDocument/2006/relationships/image" Target="../media/image272.png"/><Relationship Id="rId6" Type="http://schemas.openxmlformats.org/officeDocument/2006/relationships/customXml" Target="../ink/ink164.xml"/><Relationship Id="rId238" Type="http://schemas.openxmlformats.org/officeDocument/2006/relationships/customXml" Target="../ink/ink280.xml"/><Relationship Id="rId259" Type="http://schemas.openxmlformats.org/officeDocument/2006/relationships/image" Target="../media/image293.png"/><Relationship Id="rId23" Type="http://schemas.openxmlformats.org/officeDocument/2006/relationships/image" Target="../media/image175.png"/><Relationship Id="rId119" Type="http://schemas.openxmlformats.org/officeDocument/2006/relationships/image" Target="../media/image223.png"/><Relationship Id="rId44" Type="http://schemas.openxmlformats.org/officeDocument/2006/relationships/customXml" Target="../ink/ink183.xml"/><Relationship Id="rId65" Type="http://schemas.openxmlformats.org/officeDocument/2006/relationships/image" Target="../media/image196.png"/><Relationship Id="rId86" Type="http://schemas.openxmlformats.org/officeDocument/2006/relationships/customXml" Target="../ink/ink204.xml"/><Relationship Id="rId130" Type="http://schemas.openxmlformats.org/officeDocument/2006/relationships/customXml" Target="../ink/ink226.xml"/><Relationship Id="rId151" Type="http://schemas.openxmlformats.org/officeDocument/2006/relationships/image" Target="../media/image239.png"/><Relationship Id="rId172" Type="http://schemas.openxmlformats.org/officeDocument/2006/relationships/customXml" Target="../ink/ink247.xml"/><Relationship Id="rId193" Type="http://schemas.openxmlformats.org/officeDocument/2006/relationships/image" Target="../media/image260.png"/><Relationship Id="rId207" Type="http://schemas.openxmlformats.org/officeDocument/2006/relationships/image" Target="../media/image267.png"/><Relationship Id="rId228" Type="http://schemas.openxmlformats.org/officeDocument/2006/relationships/customXml" Target="../ink/ink275.xml"/><Relationship Id="rId249" Type="http://schemas.openxmlformats.org/officeDocument/2006/relationships/image" Target="../media/image288.png"/><Relationship Id="rId13" Type="http://schemas.openxmlformats.org/officeDocument/2006/relationships/image" Target="../media/image170.png"/><Relationship Id="rId109" Type="http://schemas.openxmlformats.org/officeDocument/2006/relationships/image" Target="../media/image218.png"/><Relationship Id="rId260" Type="http://schemas.openxmlformats.org/officeDocument/2006/relationships/customXml" Target="../ink/ink291.xml"/><Relationship Id="rId34" Type="http://schemas.openxmlformats.org/officeDocument/2006/relationships/customXml" Target="../ink/ink178.xml"/><Relationship Id="rId55" Type="http://schemas.openxmlformats.org/officeDocument/2006/relationships/image" Target="../media/image191.png"/><Relationship Id="rId76" Type="http://schemas.openxmlformats.org/officeDocument/2006/relationships/customXml" Target="../ink/ink199.xml"/><Relationship Id="rId97" Type="http://schemas.openxmlformats.org/officeDocument/2006/relationships/image" Target="../media/image212.png"/><Relationship Id="rId120" Type="http://schemas.openxmlformats.org/officeDocument/2006/relationships/customXml" Target="../ink/ink221.xml"/><Relationship Id="rId141" Type="http://schemas.openxmlformats.org/officeDocument/2006/relationships/image" Target="../media/image234.png"/><Relationship Id="rId7" Type="http://schemas.openxmlformats.org/officeDocument/2006/relationships/image" Target="../media/image167.png"/><Relationship Id="rId162" Type="http://schemas.openxmlformats.org/officeDocument/2006/relationships/customXml" Target="../ink/ink242.xml"/><Relationship Id="rId183" Type="http://schemas.openxmlformats.org/officeDocument/2006/relationships/image" Target="../media/image255.png"/><Relationship Id="rId218" Type="http://schemas.openxmlformats.org/officeDocument/2006/relationships/customXml" Target="../ink/ink270.xml"/><Relationship Id="rId239" Type="http://schemas.openxmlformats.org/officeDocument/2006/relationships/image" Target="../media/image283.png"/><Relationship Id="rId250" Type="http://schemas.openxmlformats.org/officeDocument/2006/relationships/customXml" Target="../ink/ink286.xml"/><Relationship Id="rId24" Type="http://schemas.openxmlformats.org/officeDocument/2006/relationships/customXml" Target="../ink/ink173.xml"/><Relationship Id="rId45" Type="http://schemas.openxmlformats.org/officeDocument/2006/relationships/image" Target="../media/image186.png"/><Relationship Id="rId66" Type="http://schemas.openxmlformats.org/officeDocument/2006/relationships/customXml" Target="../ink/ink194.xml"/><Relationship Id="rId87" Type="http://schemas.openxmlformats.org/officeDocument/2006/relationships/image" Target="../media/image207.png"/><Relationship Id="rId110" Type="http://schemas.openxmlformats.org/officeDocument/2006/relationships/customXml" Target="../ink/ink216.xml"/><Relationship Id="rId131" Type="http://schemas.openxmlformats.org/officeDocument/2006/relationships/image" Target="../media/image229.png"/><Relationship Id="rId152" Type="http://schemas.openxmlformats.org/officeDocument/2006/relationships/customXml" Target="../ink/ink237.xml"/><Relationship Id="rId173" Type="http://schemas.openxmlformats.org/officeDocument/2006/relationships/image" Target="../media/image250.png"/><Relationship Id="rId194" Type="http://schemas.openxmlformats.org/officeDocument/2006/relationships/customXml" Target="../ink/ink258.xml"/><Relationship Id="rId208" Type="http://schemas.openxmlformats.org/officeDocument/2006/relationships/customXml" Target="../ink/ink265.xml"/><Relationship Id="rId229" Type="http://schemas.openxmlformats.org/officeDocument/2006/relationships/image" Target="../media/image278.png"/><Relationship Id="rId240" Type="http://schemas.openxmlformats.org/officeDocument/2006/relationships/customXml" Target="../ink/ink281.xml"/><Relationship Id="rId261" Type="http://schemas.openxmlformats.org/officeDocument/2006/relationships/image" Target="../media/image294.png"/><Relationship Id="rId14" Type="http://schemas.openxmlformats.org/officeDocument/2006/relationships/customXml" Target="../ink/ink168.xml"/><Relationship Id="rId35" Type="http://schemas.openxmlformats.org/officeDocument/2006/relationships/image" Target="../media/image181.png"/><Relationship Id="rId56" Type="http://schemas.openxmlformats.org/officeDocument/2006/relationships/customXml" Target="../ink/ink189.xml"/><Relationship Id="rId77" Type="http://schemas.openxmlformats.org/officeDocument/2006/relationships/image" Target="../media/image202.png"/><Relationship Id="rId100" Type="http://schemas.openxmlformats.org/officeDocument/2006/relationships/customXml" Target="../ink/ink211.xml"/><Relationship Id="rId8" Type="http://schemas.openxmlformats.org/officeDocument/2006/relationships/customXml" Target="../ink/ink165.xml"/><Relationship Id="rId98" Type="http://schemas.openxmlformats.org/officeDocument/2006/relationships/customXml" Target="../ink/ink210.xml"/><Relationship Id="rId121" Type="http://schemas.openxmlformats.org/officeDocument/2006/relationships/image" Target="../media/image224.png"/><Relationship Id="rId142" Type="http://schemas.openxmlformats.org/officeDocument/2006/relationships/customXml" Target="../ink/ink232.xml"/><Relationship Id="rId163" Type="http://schemas.openxmlformats.org/officeDocument/2006/relationships/image" Target="../media/image245.png"/><Relationship Id="rId184" Type="http://schemas.openxmlformats.org/officeDocument/2006/relationships/customXml" Target="../ink/ink253.xml"/><Relationship Id="rId219" Type="http://schemas.openxmlformats.org/officeDocument/2006/relationships/image" Target="../media/image273.png"/><Relationship Id="rId230" Type="http://schemas.openxmlformats.org/officeDocument/2006/relationships/customXml" Target="../ink/ink276.xml"/><Relationship Id="rId251" Type="http://schemas.openxmlformats.org/officeDocument/2006/relationships/image" Target="../media/image289.png"/><Relationship Id="rId25" Type="http://schemas.openxmlformats.org/officeDocument/2006/relationships/image" Target="../media/image176.png"/><Relationship Id="rId46" Type="http://schemas.openxmlformats.org/officeDocument/2006/relationships/customXml" Target="../ink/ink184.xml"/><Relationship Id="rId67" Type="http://schemas.openxmlformats.org/officeDocument/2006/relationships/image" Target="../media/image197.png"/><Relationship Id="rId88" Type="http://schemas.openxmlformats.org/officeDocument/2006/relationships/customXml" Target="../ink/ink205.xml"/><Relationship Id="rId111" Type="http://schemas.openxmlformats.org/officeDocument/2006/relationships/image" Target="../media/image219.png"/><Relationship Id="rId132" Type="http://schemas.openxmlformats.org/officeDocument/2006/relationships/customXml" Target="../ink/ink227.xml"/><Relationship Id="rId153" Type="http://schemas.openxmlformats.org/officeDocument/2006/relationships/image" Target="../media/image240.png"/><Relationship Id="rId174" Type="http://schemas.openxmlformats.org/officeDocument/2006/relationships/customXml" Target="../ink/ink248.xml"/><Relationship Id="rId195" Type="http://schemas.openxmlformats.org/officeDocument/2006/relationships/image" Target="../media/image261.png"/><Relationship Id="rId209" Type="http://schemas.openxmlformats.org/officeDocument/2006/relationships/image" Target="../media/image268.png"/><Relationship Id="rId220" Type="http://schemas.openxmlformats.org/officeDocument/2006/relationships/customXml" Target="../ink/ink271.xml"/><Relationship Id="rId241" Type="http://schemas.openxmlformats.org/officeDocument/2006/relationships/image" Target="../media/image284.png"/><Relationship Id="rId15" Type="http://schemas.openxmlformats.org/officeDocument/2006/relationships/image" Target="../media/image171.png"/><Relationship Id="rId36" Type="http://schemas.openxmlformats.org/officeDocument/2006/relationships/customXml" Target="../ink/ink179.xml"/><Relationship Id="rId57" Type="http://schemas.openxmlformats.org/officeDocument/2006/relationships/image" Target="../media/image192.png"/><Relationship Id="rId262" Type="http://schemas.openxmlformats.org/officeDocument/2006/relationships/customXml" Target="../ink/ink292.xml"/><Relationship Id="rId78" Type="http://schemas.openxmlformats.org/officeDocument/2006/relationships/customXml" Target="../ink/ink200.xml"/><Relationship Id="rId99" Type="http://schemas.openxmlformats.org/officeDocument/2006/relationships/image" Target="../media/image213.png"/><Relationship Id="rId101" Type="http://schemas.openxmlformats.org/officeDocument/2006/relationships/image" Target="../media/image214.png"/><Relationship Id="rId122" Type="http://schemas.openxmlformats.org/officeDocument/2006/relationships/customXml" Target="../ink/ink222.xml"/><Relationship Id="rId143" Type="http://schemas.openxmlformats.org/officeDocument/2006/relationships/image" Target="../media/image235.png"/><Relationship Id="rId164" Type="http://schemas.openxmlformats.org/officeDocument/2006/relationships/customXml" Target="../ink/ink243.xml"/><Relationship Id="rId185" Type="http://schemas.openxmlformats.org/officeDocument/2006/relationships/image" Target="../media/image256.png"/><Relationship Id="rId9" Type="http://schemas.openxmlformats.org/officeDocument/2006/relationships/image" Target="../media/image168.png"/><Relationship Id="rId210" Type="http://schemas.openxmlformats.org/officeDocument/2006/relationships/customXml" Target="../ink/ink266.xml"/><Relationship Id="rId26" Type="http://schemas.openxmlformats.org/officeDocument/2006/relationships/customXml" Target="../ink/ink174.xml"/><Relationship Id="rId231" Type="http://schemas.openxmlformats.org/officeDocument/2006/relationships/image" Target="../media/image279.png"/><Relationship Id="rId252" Type="http://schemas.openxmlformats.org/officeDocument/2006/relationships/customXml" Target="../ink/ink287.xml"/><Relationship Id="rId47" Type="http://schemas.openxmlformats.org/officeDocument/2006/relationships/image" Target="../media/image187.png"/><Relationship Id="rId68" Type="http://schemas.openxmlformats.org/officeDocument/2006/relationships/customXml" Target="../ink/ink195.xml"/><Relationship Id="rId89" Type="http://schemas.openxmlformats.org/officeDocument/2006/relationships/image" Target="../media/image208.png"/><Relationship Id="rId112" Type="http://schemas.openxmlformats.org/officeDocument/2006/relationships/customXml" Target="../ink/ink217.xml"/><Relationship Id="rId133" Type="http://schemas.openxmlformats.org/officeDocument/2006/relationships/image" Target="../media/image230.png"/><Relationship Id="rId154" Type="http://schemas.openxmlformats.org/officeDocument/2006/relationships/customXml" Target="../ink/ink238.xml"/><Relationship Id="rId175" Type="http://schemas.openxmlformats.org/officeDocument/2006/relationships/image" Target="../media/image251.png"/><Relationship Id="rId196" Type="http://schemas.openxmlformats.org/officeDocument/2006/relationships/customXml" Target="../ink/ink259.xml"/><Relationship Id="rId200" Type="http://schemas.openxmlformats.org/officeDocument/2006/relationships/customXml" Target="../ink/ink261.xml"/><Relationship Id="rId16" Type="http://schemas.openxmlformats.org/officeDocument/2006/relationships/customXml" Target="../ink/ink169.xml"/><Relationship Id="rId221" Type="http://schemas.openxmlformats.org/officeDocument/2006/relationships/image" Target="../media/image274.png"/><Relationship Id="rId242" Type="http://schemas.openxmlformats.org/officeDocument/2006/relationships/customXml" Target="../ink/ink282.xml"/><Relationship Id="rId263" Type="http://schemas.openxmlformats.org/officeDocument/2006/relationships/image" Target="../media/image295.png"/><Relationship Id="rId37" Type="http://schemas.openxmlformats.org/officeDocument/2006/relationships/image" Target="../media/image182.png"/><Relationship Id="rId58" Type="http://schemas.openxmlformats.org/officeDocument/2006/relationships/customXml" Target="../ink/ink190.xml"/><Relationship Id="rId79" Type="http://schemas.openxmlformats.org/officeDocument/2006/relationships/image" Target="../media/image203.png"/><Relationship Id="rId102" Type="http://schemas.openxmlformats.org/officeDocument/2006/relationships/customXml" Target="../ink/ink212.xml"/><Relationship Id="rId123" Type="http://schemas.openxmlformats.org/officeDocument/2006/relationships/image" Target="../media/image225.png"/><Relationship Id="rId144" Type="http://schemas.openxmlformats.org/officeDocument/2006/relationships/customXml" Target="../ink/ink233.xml"/><Relationship Id="rId90" Type="http://schemas.openxmlformats.org/officeDocument/2006/relationships/customXml" Target="../ink/ink206.xml"/><Relationship Id="rId165" Type="http://schemas.openxmlformats.org/officeDocument/2006/relationships/image" Target="../media/image246.png"/><Relationship Id="rId186" Type="http://schemas.openxmlformats.org/officeDocument/2006/relationships/customXml" Target="../ink/ink254.xml"/><Relationship Id="rId211" Type="http://schemas.openxmlformats.org/officeDocument/2006/relationships/image" Target="../media/image269.png"/><Relationship Id="rId232" Type="http://schemas.openxmlformats.org/officeDocument/2006/relationships/customXml" Target="../ink/ink277.xml"/><Relationship Id="rId253" Type="http://schemas.openxmlformats.org/officeDocument/2006/relationships/image" Target="../media/image290.png"/><Relationship Id="rId27" Type="http://schemas.openxmlformats.org/officeDocument/2006/relationships/image" Target="../media/image177.png"/><Relationship Id="rId48" Type="http://schemas.openxmlformats.org/officeDocument/2006/relationships/customXml" Target="../ink/ink185.xml"/><Relationship Id="rId69" Type="http://schemas.openxmlformats.org/officeDocument/2006/relationships/image" Target="../media/image198.png"/><Relationship Id="rId113" Type="http://schemas.openxmlformats.org/officeDocument/2006/relationships/image" Target="../media/image220.png"/><Relationship Id="rId134" Type="http://schemas.openxmlformats.org/officeDocument/2006/relationships/customXml" Target="../ink/ink228.xml"/><Relationship Id="rId80" Type="http://schemas.openxmlformats.org/officeDocument/2006/relationships/customXml" Target="../ink/ink201.xml"/><Relationship Id="rId155" Type="http://schemas.openxmlformats.org/officeDocument/2006/relationships/image" Target="../media/image241.png"/><Relationship Id="rId176" Type="http://schemas.openxmlformats.org/officeDocument/2006/relationships/customXml" Target="../ink/ink249.xml"/><Relationship Id="rId197" Type="http://schemas.openxmlformats.org/officeDocument/2006/relationships/image" Target="../media/image262.png"/><Relationship Id="rId201" Type="http://schemas.openxmlformats.org/officeDocument/2006/relationships/image" Target="../media/image264.png"/><Relationship Id="rId222" Type="http://schemas.openxmlformats.org/officeDocument/2006/relationships/customXml" Target="../ink/ink272.xml"/><Relationship Id="rId243" Type="http://schemas.openxmlformats.org/officeDocument/2006/relationships/image" Target="../media/image285.png"/><Relationship Id="rId264" Type="http://schemas.openxmlformats.org/officeDocument/2006/relationships/customXml" Target="../ink/ink293.xml"/><Relationship Id="rId17" Type="http://schemas.openxmlformats.org/officeDocument/2006/relationships/image" Target="../media/image172.png"/><Relationship Id="rId38" Type="http://schemas.openxmlformats.org/officeDocument/2006/relationships/customXml" Target="../ink/ink180.xml"/><Relationship Id="rId59" Type="http://schemas.openxmlformats.org/officeDocument/2006/relationships/image" Target="../media/image193.png"/><Relationship Id="rId103" Type="http://schemas.openxmlformats.org/officeDocument/2006/relationships/image" Target="../media/image215.png"/><Relationship Id="rId124" Type="http://schemas.openxmlformats.org/officeDocument/2006/relationships/customXml" Target="../ink/ink223.xml"/><Relationship Id="rId70" Type="http://schemas.openxmlformats.org/officeDocument/2006/relationships/customXml" Target="../ink/ink196.xml"/><Relationship Id="rId91" Type="http://schemas.openxmlformats.org/officeDocument/2006/relationships/image" Target="../media/image209.png"/><Relationship Id="rId145" Type="http://schemas.openxmlformats.org/officeDocument/2006/relationships/image" Target="../media/image236.png"/><Relationship Id="rId166" Type="http://schemas.openxmlformats.org/officeDocument/2006/relationships/customXml" Target="../ink/ink244.xml"/><Relationship Id="rId187" Type="http://schemas.openxmlformats.org/officeDocument/2006/relationships/image" Target="../media/image257.png"/><Relationship Id="rId1" Type="http://schemas.openxmlformats.org/officeDocument/2006/relationships/slideLayout" Target="../slideLayouts/slideLayout2.xml"/><Relationship Id="rId212" Type="http://schemas.openxmlformats.org/officeDocument/2006/relationships/customXml" Target="../ink/ink267.xml"/><Relationship Id="rId233" Type="http://schemas.openxmlformats.org/officeDocument/2006/relationships/image" Target="../media/image280.png"/><Relationship Id="rId254" Type="http://schemas.openxmlformats.org/officeDocument/2006/relationships/customXml" Target="../ink/ink288.xml"/><Relationship Id="rId28" Type="http://schemas.openxmlformats.org/officeDocument/2006/relationships/customXml" Target="../ink/ink175.xml"/><Relationship Id="rId49" Type="http://schemas.openxmlformats.org/officeDocument/2006/relationships/image" Target="../media/image188.png"/><Relationship Id="rId114" Type="http://schemas.openxmlformats.org/officeDocument/2006/relationships/customXml" Target="../ink/ink218.xml"/><Relationship Id="rId60" Type="http://schemas.openxmlformats.org/officeDocument/2006/relationships/customXml" Target="../ink/ink191.xml"/><Relationship Id="rId81" Type="http://schemas.openxmlformats.org/officeDocument/2006/relationships/image" Target="../media/image204.png"/><Relationship Id="rId135" Type="http://schemas.openxmlformats.org/officeDocument/2006/relationships/image" Target="../media/image231.png"/><Relationship Id="rId156" Type="http://schemas.openxmlformats.org/officeDocument/2006/relationships/customXml" Target="../ink/ink239.xml"/><Relationship Id="rId177" Type="http://schemas.openxmlformats.org/officeDocument/2006/relationships/image" Target="../media/image252.png"/><Relationship Id="rId198" Type="http://schemas.openxmlformats.org/officeDocument/2006/relationships/customXml" Target="../ink/ink260.xml"/><Relationship Id="rId202" Type="http://schemas.openxmlformats.org/officeDocument/2006/relationships/customXml" Target="../ink/ink262.xml"/><Relationship Id="rId223" Type="http://schemas.openxmlformats.org/officeDocument/2006/relationships/image" Target="../media/image275.png"/><Relationship Id="rId244" Type="http://schemas.openxmlformats.org/officeDocument/2006/relationships/customXml" Target="../ink/ink283.xml"/><Relationship Id="rId18" Type="http://schemas.openxmlformats.org/officeDocument/2006/relationships/customXml" Target="../ink/ink170.xml"/><Relationship Id="rId39" Type="http://schemas.openxmlformats.org/officeDocument/2006/relationships/image" Target="../media/image183.png"/><Relationship Id="rId265" Type="http://schemas.openxmlformats.org/officeDocument/2006/relationships/image" Target="../media/image296.png"/><Relationship Id="rId50" Type="http://schemas.openxmlformats.org/officeDocument/2006/relationships/customXml" Target="../ink/ink186.xml"/><Relationship Id="rId104" Type="http://schemas.openxmlformats.org/officeDocument/2006/relationships/customXml" Target="../ink/ink213.xml"/><Relationship Id="rId125" Type="http://schemas.openxmlformats.org/officeDocument/2006/relationships/image" Target="../media/image226.png"/><Relationship Id="rId146" Type="http://schemas.openxmlformats.org/officeDocument/2006/relationships/customXml" Target="../ink/ink234.xml"/><Relationship Id="rId167" Type="http://schemas.openxmlformats.org/officeDocument/2006/relationships/image" Target="../media/image247.png"/><Relationship Id="rId188" Type="http://schemas.openxmlformats.org/officeDocument/2006/relationships/customXml" Target="../ink/ink255.xml"/><Relationship Id="rId71" Type="http://schemas.openxmlformats.org/officeDocument/2006/relationships/image" Target="../media/image199.png"/><Relationship Id="rId92" Type="http://schemas.openxmlformats.org/officeDocument/2006/relationships/customXml" Target="../ink/ink207.xml"/><Relationship Id="rId213" Type="http://schemas.openxmlformats.org/officeDocument/2006/relationships/image" Target="../media/image270.png"/><Relationship Id="rId234" Type="http://schemas.openxmlformats.org/officeDocument/2006/relationships/customXml" Target="../ink/ink278.xml"/><Relationship Id="rId2" Type="http://schemas.openxmlformats.org/officeDocument/2006/relationships/customXml" Target="../ink/ink162.xml"/><Relationship Id="rId29" Type="http://schemas.openxmlformats.org/officeDocument/2006/relationships/image" Target="../media/image178.png"/><Relationship Id="rId255" Type="http://schemas.openxmlformats.org/officeDocument/2006/relationships/image" Target="../media/image291.png"/><Relationship Id="rId40" Type="http://schemas.openxmlformats.org/officeDocument/2006/relationships/customXml" Target="../ink/ink181.xml"/><Relationship Id="rId115" Type="http://schemas.openxmlformats.org/officeDocument/2006/relationships/image" Target="../media/image221.png"/><Relationship Id="rId136" Type="http://schemas.openxmlformats.org/officeDocument/2006/relationships/customXml" Target="../ink/ink229.xml"/><Relationship Id="rId157" Type="http://schemas.openxmlformats.org/officeDocument/2006/relationships/image" Target="../media/image242.png"/><Relationship Id="rId178" Type="http://schemas.openxmlformats.org/officeDocument/2006/relationships/customXml" Target="../ink/ink250.xml"/><Relationship Id="rId61" Type="http://schemas.openxmlformats.org/officeDocument/2006/relationships/image" Target="../media/image194.png"/><Relationship Id="rId82" Type="http://schemas.openxmlformats.org/officeDocument/2006/relationships/customXml" Target="../ink/ink202.xml"/><Relationship Id="rId199" Type="http://schemas.openxmlformats.org/officeDocument/2006/relationships/image" Target="../media/image263.png"/><Relationship Id="rId203" Type="http://schemas.openxmlformats.org/officeDocument/2006/relationships/image" Target="../media/image265.png"/><Relationship Id="rId19" Type="http://schemas.openxmlformats.org/officeDocument/2006/relationships/image" Target="../media/image173.png"/><Relationship Id="rId224" Type="http://schemas.openxmlformats.org/officeDocument/2006/relationships/customXml" Target="../ink/ink273.xml"/><Relationship Id="rId245" Type="http://schemas.openxmlformats.org/officeDocument/2006/relationships/image" Target="../media/image286.png"/><Relationship Id="rId266" Type="http://schemas.openxmlformats.org/officeDocument/2006/relationships/customXml" Target="../ink/ink294.xml"/><Relationship Id="rId30" Type="http://schemas.openxmlformats.org/officeDocument/2006/relationships/customXml" Target="../ink/ink176.xml"/><Relationship Id="rId105" Type="http://schemas.openxmlformats.org/officeDocument/2006/relationships/image" Target="../media/image216.png"/><Relationship Id="rId126" Type="http://schemas.openxmlformats.org/officeDocument/2006/relationships/customXml" Target="../ink/ink224.xml"/><Relationship Id="rId147" Type="http://schemas.openxmlformats.org/officeDocument/2006/relationships/image" Target="../media/image237.png"/><Relationship Id="rId168" Type="http://schemas.openxmlformats.org/officeDocument/2006/relationships/customXml" Target="../ink/ink245.xml"/><Relationship Id="rId51" Type="http://schemas.openxmlformats.org/officeDocument/2006/relationships/image" Target="../media/image189.png"/><Relationship Id="rId72" Type="http://schemas.openxmlformats.org/officeDocument/2006/relationships/customXml" Target="../ink/ink197.xml"/><Relationship Id="rId93" Type="http://schemas.openxmlformats.org/officeDocument/2006/relationships/image" Target="../media/image210.png"/><Relationship Id="rId189" Type="http://schemas.openxmlformats.org/officeDocument/2006/relationships/image" Target="../media/image258.png"/><Relationship Id="rId3" Type="http://schemas.openxmlformats.org/officeDocument/2006/relationships/image" Target="../media/image165.png"/><Relationship Id="rId214" Type="http://schemas.openxmlformats.org/officeDocument/2006/relationships/customXml" Target="../ink/ink268.xml"/><Relationship Id="rId235" Type="http://schemas.openxmlformats.org/officeDocument/2006/relationships/image" Target="../media/image281.png"/><Relationship Id="rId256" Type="http://schemas.openxmlformats.org/officeDocument/2006/relationships/customXml" Target="../ink/ink289.xml"/><Relationship Id="rId116" Type="http://schemas.openxmlformats.org/officeDocument/2006/relationships/customXml" Target="../ink/ink219.xml"/><Relationship Id="rId137" Type="http://schemas.openxmlformats.org/officeDocument/2006/relationships/image" Target="../media/image232.png"/><Relationship Id="rId158" Type="http://schemas.openxmlformats.org/officeDocument/2006/relationships/customXml" Target="../ink/ink240.xml"/><Relationship Id="rId20" Type="http://schemas.openxmlformats.org/officeDocument/2006/relationships/customXml" Target="../ink/ink171.xml"/><Relationship Id="rId41" Type="http://schemas.openxmlformats.org/officeDocument/2006/relationships/image" Target="../media/image184.png"/><Relationship Id="rId62" Type="http://schemas.openxmlformats.org/officeDocument/2006/relationships/customXml" Target="../ink/ink192.xml"/><Relationship Id="rId83" Type="http://schemas.openxmlformats.org/officeDocument/2006/relationships/image" Target="../media/image205.png"/><Relationship Id="rId179" Type="http://schemas.openxmlformats.org/officeDocument/2006/relationships/image" Target="../media/image253.png"/><Relationship Id="rId190" Type="http://schemas.openxmlformats.org/officeDocument/2006/relationships/customXml" Target="../ink/ink256.xml"/><Relationship Id="rId204" Type="http://schemas.openxmlformats.org/officeDocument/2006/relationships/customXml" Target="../ink/ink263.xml"/><Relationship Id="rId225" Type="http://schemas.openxmlformats.org/officeDocument/2006/relationships/image" Target="../media/image276.png"/><Relationship Id="rId246" Type="http://schemas.openxmlformats.org/officeDocument/2006/relationships/customXml" Target="../ink/ink284.xml"/><Relationship Id="rId267" Type="http://schemas.openxmlformats.org/officeDocument/2006/relationships/image" Target="../media/image297.png"/><Relationship Id="rId106" Type="http://schemas.openxmlformats.org/officeDocument/2006/relationships/customXml" Target="../ink/ink214.xml"/><Relationship Id="rId127" Type="http://schemas.openxmlformats.org/officeDocument/2006/relationships/image" Target="../media/image227.png"/><Relationship Id="rId10" Type="http://schemas.openxmlformats.org/officeDocument/2006/relationships/customXml" Target="../ink/ink166.xml"/><Relationship Id="rId31" Type="http://schemas.openxmlformats.org/officeDocument/2006/relationships/image" Target="../media/image179.png"/><Relationship Id="rId52" Type="http://schemas.openxmlformats.org/officeDocument/2006/relationships/customXml" Target="../ink/ink187.xml"/><Relationship Id="rId73" Type="http://schemas.openxmlformats.org/officeDocument/2006/relationships/image" Target="../media/image200.png"/><Relationship Id="rId94" Type="http://schemas.openxmlformats.org/officeDocument/2006/relationships/customXml" Target="../ink/ink208.xml"/><Relationship Id="rId148" Type="http://schemas.openxmlformats.org/officeDocument/2006/relationships/customXml" Target="../ink/ink235.xml"/><Relationship Id="rId169" Type="http://schemas.openxmlformats.org/officeDocument/2006/relationships/image" Target="../media/image248.png"/><Relationship Id="rId4" Type="http://schemas.openxmlformats.org/officeDocument/2006/relationships/customXml" Target="../ink/ink163.xml"/><Relationship Id="rId180" Type="http://schemas.openxmlformats.org/officeDocument/2006/relationships/customXml" Target="../ink/ink251.xml"/><Relationship Id="rId215" Type="http://schemas.openxmlformats.org/officeDocument/2006/relationships/image" Target="../media/image271.png"/><Relationship Id="rId236" Type="http://schemas.openxmlformats.org/officeDocument/2006/relationships/customXml" Target="../ink/ink279.xml"/><Relationship Id="rId257" Type="http://schemas.openxmlformats.org/officeDocument/2006/relationships/image" Target="../media/image292.png"/><Relationship Id="rId42" Type="http://schemas.openxmlformats.org/officeDocument/2006/relationships/customXml" Target="../ink/ink182.xml"/><Relationship Id="rId84" Type="http://schemas.openxmlformats.org/officeDocument/2006/relationships/customXml" Target="../ink/ink203.xml"/><Relationship Id="rId138" Type="http://schemas.openxmlformats.org/officeDocument/2006/relationships/customXml" Target="../ink/ink230.xml"/><Relationship Id="rId191" Type="http://schemas.openxmlformats.org/officeDocument/2006/relationships/image" Target="../media/image259.png"/><Relationship Id="rId205" Type="http://schemas.openxmlformats.org/officeDocument/2006/relationships/image" Target="../media/image266.png"/><Relationship Id="rId247" Type="http://schemas.openxmlformats.org/officeDocument/2006/relationships/image" Target="../media/image287.png"/></Relationships>
</file>

<file path=ppt/slides/_rels/slide6.xml.rels><?xml version="1.0" encoding="UTF-8" standalone="yes"?>
<Relationships xmlns="http://schemas.openxmlformats.org/package/2006/relationships"><Relationship Id="rId26" Type="http://schemas.openxmlformats.org/officeDocument/2006/relationships/customXml" Target="../ink/ink307.xml"/><Relationship Id="rId21" Type="http://schemas.openxmlformats.org/officeDocument/2006/relationships/image" Target="../media/image307.png"/><Relationship Id="rId42" Type="http://schemas.openxmlformats.org/officeDocument/2006/relationships/customXml" Target="../ink/ink315.xml"/><Relationship Id="rId47" Type="http://schemas.openxmlformats.org/officeDocument/2006/relationships/image" Target="../media/image320.png"/><Relationship Id="rId63" Type="http://schemas.openxmlformats.org/officeDocument/2006/relationships/image" Target="../media/image328.png"/><Relationship Id="rId68" Type="http://schemas.openxmlformats.org/officeDocument/2006/relationships/customXml" Target="../ink/ink328.xml"/><Relationship Id="rId84" Type="http://schemas.openxmlformats.org/officeDocument/2006/relationships/customXml" Target="../ink/ink336.xml"/><Relationship Id="rId89" Type="http://schemas.openxmlformats.org/officeDocument/2006/relationships/image" Target="../media/image341.png"/><Relationship Id="rId16" Type="http://schemas.openxmlformats.org/officeDocument/2006/relationships/customXml" Target="../ink/ink302.xml"/><Relationship Id="rId107" Type="http://schemas.openxmlformats.org/officeDocument/2006/relationships/image" Target="../media/image350.png"/><Relationship Id="rId11" Type="http://schemas.openxmlformats.org/officeDocument/2006/relationships/image" Target="../media/image302.png"/><Relationship Id="rId32" Type="http://schemas.openxmlformats.org/officeDocument/2006/relationships/customXml" Target="../ink/ink310.xml"/><Relationship Id="rId37" Type="http://schemas.openxmlformats.org/officeDocument/2006/relationships/image" Target="../media/image315.png"/><Relationship Id="rId53" Type="http://schemas.openxmlformats.org/officeDocument/2006/relationships/image" Target="../media/image323.png"/><Relationship Id="rId58" Type="http://schemas.openxmlformats.org/officeDocument/2006/relationships/customXml" Target="../ink/ink323.xml"/><Relationship Id="rId74" Type="http://schemas.openxmlformats.org/officeDocument/2006/relationships/customXml" Target="../ink/ink331.xml"/><Relationship Id="rId79" Type="http://schemas.openxmlformats.org/officeDocument/2006/relationships/image" Target="../media/image336.png"/><Relationship Id="rId102" Type="http://schemas.openxmlformats.org/officeDocument/2006/relationships/customXml" Target="../ink/ink345.xml"/><Relationship Id="rId5" Type="http://schemas.openxmlformats.org/officeDocument/2006/relationships/image" Target="../media/image299.png"/><Relationship Id="rId90" Type="http://schemas.openxmlformats.org/officeDocument/2006/relationships/customXml" Target="../ink/ink339.xml"/><Relationship Id="rId95" Type="http://schemas.openxmlformats.org/officeDocument/2006/relationships/image" Target="../media/image344.png"/><Relationship Id="rId22" Type="http://schemas.openxmlformats.org/officeDocument/2006/relationships/customXml" Target="../ink/ink305.xml"/><Relationship Id="rId27" Type="http://schemas.openxmlformats.org/officeDocument/2006/relationships/image" Target="../media/image310.png"/><Relationship Id="rId43" Type="http://schemas.openxmlformats.org/officeDocument/2006/relationships/image" Target="../media/image318.png"/><Relationship Id="rId48" Type="http://schemas.openxmlformats.org/officeDocument/2006/relationships/customXml" Target="../ink/ink318.xml"/><Relationship Id="rId64" Type="http://schemas.openxmlformats.org/officeDocument/2006/relationships/customXml" Target="../ink/ink326.xml"/><Relationship Id="rId69" Type="http://schemas.openxmlformats.org/officeDocument/2006/relationships/image" Target="../media/image331.png"/><Relationship Id="rId80" Type="http://schemas.openxmlformats.org/officeDocument/2006/relationships/customXml" Target="../ink/ink334.xml"/><Relationship Id="rId85" Type="http://schemas.openxmlformats.org/officeDocument/2006/relationships/image" Target="../media/image339.png"/><Relationship Id="rId12" Type="http://schemas.openxmlformats.org/officeDocument/2006/relationships/customXml" Target="../ink/ink300.xml"/><Relationship Id="rId17" Type="http://schemas.openxmlformats.org/officeDocument/2006/relationships/image" Target="../media/image305.png"/><Relationship Id="rId33" Type="http://schemas.openxmlformats.org/officeDocument/2006/relationships/image" Target="../media/image313.png"/><Relationship Id="rId38" Type="http://schemas.openxmlformats.org/officeDocument/2006/relationships/customXml" Target="../ink/ink313.xml"/><Relationship Id="rId59" Type="http://schemas.openxmlformats.org/officeDocument/2006/relationships/image" Target="../media/image326.png"/><Relationship Id="rId103" Type="http://schemas.openxmlformats.org/officeDocument/2006/relationships/image" Target="../media/image348.png"/><Relationship Id="rId20" Type="http://schemas.openxmlformats.org/officeDocument/2006/relationships/customXml" Target="../ink/ink304.xml"/><Relationship Id="rId41" Type="http://schemas.openxmlformats.org/officeDocument/2006/relationships/image" Target="../media/image317.png"/><Relationship Id="rId54" Type="http://schemas.openxmlformats.org/officeDocument/2006/relationships/customXml" Target="../ink/ink321.xml"/><Relationship Id="rId62" Type="http://schemas.openxmlformats.org/officeDocument/2006/relationships/customXml" Target="../ink/ink325.xml"/><Relationship Id="rId70" Type="http://schemas.openxmlformats.org/officeDocument/2006/relationships/customXml" Target="../ink/ink329.xml"/><Relationship Id="rId75" Type="http://schemas.openxmlformats.org/officeDocument/2006/relationships/image" Target="../media/image334.png"/><Relationship Id="rId83" Type="http://schemas.openxmlformats.org/officeDocument/2006/relationships/image" Target="../media/image338.png"/><Relationship Id="rId88" Type="http://schemas.openxmlformats.org/officeDocument/2006/relationships/customXml" Target="../ink/ink338.xml"/><Relationship Id="rId91" Type="http://schemas.openxmlformats.org/officeDocument/2006/relationships/image" Target="../media/image342.png"/><Relationship Id="rId96" Type="http://schemas.openxmlformats.org/officeDocument/2006/relationships/customXml" Target="../ink/ink342.xml"/><Relationship Id="rId1" Type="http://schemas.openxmlformats.org/officeDocument/2006/relationships/slideLayout" Target="../slideLayouts/slideLayout2.xml"/><Relationship Id="rId6" Type="http://schemas.openxmlformats.org/officeDocument/2006/relationships/customXml" Target="../ink/ink297.xml"/><Relationship Id="rId15" Type="http://schemas.openxmlformats.org/officeDocument/2006/relationships/image" Target="../media/image304.png"/><Relationship Id="rId23" Type="http://schemas.openxmlformats.org/officeDocument/2006/relationships/image" Target="../media/image308.png"/><Relationship Id="rId28" Type="http://schemas.openxmlformats.org/officeDocument/2006/relationships/customXml" Target="../ink/ink308.xml"/><Relationship Id="rId36" Type="http://schemas.openxmlformats.org/officeDocument/2006/relationships/customXml" Target="../ink/ink312.xml"/><Relationship Id="rId49" Type="http://schemas.openxmlformats.org/officeDocument/2006/relationships/image" Target="../media/image321.png"/><Relationship Id="rId57" Type="http://schemas.openxmlformats.org/officeDocument/2006/relationships/image" Target="../media/image325.png"/><Relationship Id="rId106" Type="http://schemas.openxmlformats.org/officeDocument/2006/relationships/customXml" Target="../ink/ink347.xml"/><Relationship Id="rId10" Type="http://schemas.openxmlformats.org/officeDocument/2006/relationships/customXml" Target="../ink/ink299.xml"/><Relationship Id="rId31" Type="http://schemas.openxmlformats.org/officeDocument/2006/relationships/image" Target="../media/image312.png"/><Relationship Id="rId44" Type="http://schemas.openxmlformats.org/officeDocument/2006/relationships/customXml" Target="../ink/ink316.xml"/><Relationship Id="rId52" Type="http://schemas.openxmlformats.org/officeDocument/2006/relationships/customXml" Target="../ink/ink320.xml"/><Relationship Id="rId60" Type="http://schemas.openxmlformats.org/officeDocument/2006/relationships/customXml" Target="../ink/ink324.xml"/><Relationship Id="rId65" Type="http://schemas.openxmlformats.org/officeDocument/2006/relationships/image" Target="../media/image329.png"/><Relationship Id="rId73" Type="http://schemas.openxmlformats.org/officeDocument/2006/relationships/image" Target="../media/image333.png"/><Relationship Id="rId78" Type="http://schemas.openxmlformats.org/officeDocument/2006/relationships/customXml" Target="../ink/ink333.xml"/><Relationship Id="rId81" Type="http://schemas.openxmlformats.org/officeDocument/2006/relationships/image" Target="../media/image337.png"/><Relationship Id="rId86" Type="http://schemas.openxmlformats.org/officeDocument/2006/relationships/customXml" Target="../ink/ink337.xml"/><Relationship Id="rId94" Type="http://schemas.openxmlformats.org/officeDocument/2006/relationships/customXml" Target="../ink/ink341.xml"/><Relationship Id="rId99" Type="http://schemas.openxmlformats.org/officeDocument/2006/relationships/image" Target="../media/image346.png"/><Relationship Id="rId101" Type="http://schemas.openxmlformats.org/officeDocument/2006/relationships/image" Target="../media/image347.png"/><Relationship Id="rId4" Type="http://schemas.openxmlformats.org/officeDocument/2006/relationships/customXml" Target="../ink/ink296.xml"/><Relationship Id="rId9" Type="http://schemas.openxmlformats.org/officeDocument/2006/relationships/image" Target="../media/image301.png"/><Relationship Id="rId13" Type="http://schemas.openxmlformats.org/officeDocument/2006/relationships/image" Target="../media/image303.png"/><Relationship Id="rId18" Type="http://schemas.openxmlformats.org/officeDocument/2006/relationships/customXml" Target="../ink/ink303.xml"/><Relationship Id="rId39" Type="http://schemas.openxmlformats.org/officeDocument/2006/relationships/image" Target="../media/image316.png"/><Relationship Id="rId34" Type="http://schemas.openxmlformats.org/officeDocument/2006/relationships/customXml" Target="../ink/ink311.xml"/><Relationship Id="rId50" Type="http://schemas.openxmlformats.org/officeDocument/2006/relationships/customXml" Target="../ink/ink319.xml"/><Relationship Id="rId55" Type="http://schemas.openxmlformats.org/officeDocument/2006/relationships/image" Target="../media/image324.png"/><Relationship Id="rId76" Type="http://schemas.openxmlformats.org/officeDocument/2006/relationships/customXml" Target="../ink/ink332.xml"/><Relationship Id="rId97" Type="http://schemas.openxmlformats.org/officeDocument/2006/relationships/image" Target="../media/image345.png"/><Relationship Id="rId104" Type="http://schemas.openxmlformats.org/officeDocument/2006/relationships/customXml" Target="../ink/ink346.xml"/><Relationship Id="rId7" Type="http://schemas.openxmlformats.org/officeDocument/2006/relationships/image" Target="../media/image300.png"/><Relationship Id="rId71" Type="http://schemas.openxmlformats.org/officeDocument/2006/relationships/image" Target="../media/image332.png"/><Relationship Id="rId92" Type="http://schemas.openxmlformats.org/officeDocument/2006/relationships/customXml" Target="../ink/ink340.xml"/><Relationship Id="rId2" Type="http://schemas.openxmlformats.org/officeDocument/2006/relationships/customXml" Target="../ink/ink295.xml"/><Relationship Id="rId29" Type="http://schemas.openxmlformats.org/officeDocument/2006/relationships/image" Target="../media/image311.png"/><Relationship Id="rId24" Type="http://schemas.openxmlformats.org/officeDocument/2006/relationships/customXml" Target="../ink/ink306.xml"/><Relationship Id="rId40" Type="http://schemas.openxmlformats.org/officeDocument/2006/relationships/customXml" Target="../ink/ink314.xml"/><Relationship Id="rId45" Type="http://schemas.openxmlformats.org/officeDocument/2006/relationships/image" Target="../media/image319.png"/><Relationship Id="rId66" Type="http://schemas.openxmlformats.org/officeDocument/2006/relationships/customXml" Target="../ink/ink327.xml"/><Relationship Id="rId87" Type="http://schemas.openxmlformats.org/officeDocument/2006/relationships/image" Target="../media/image340.png"/><Relationship Id="rId61" Type="http://schemas.openxmlformats.org/officeDocument/2006/relationships/image" Target="../media/image327.png"/><Relationship Id="rId82" Type="http://schemas.openxmlformats.org/officeDocument/2006/relationships/customXml" Target="../ink/ink335.xml"/><Relationship Id="rId19" Type="http://schemas.openxmlformats.org/officeDocument/2006/relationships/image" Target="../media/image306.png"/><Relationship Id="rId14" Type="http://schemas.openxmlformats.org/officeDocument/2006/relationships/customXml" Target="../ink/ink301.xml"/><Relationship Id="rId30" Type="http://schemas.openxmlformats.org/officeDocument/2006/relationships/customXml" Target="../ink/ink309.xml"/><Relationship Id="rId35" Type="http://schemas.openxmlformats.org/officeDocument/2006/relationships/image" Target="../media/image314.png"/><Relationship Id="rId56" Type="http://schemas.openxmlformats.org/officeDocument/2006/relationships/customXml" Target="../ink/ink322.xml"/><Relationship Id="rId77" Type="http://schemas.openxmlformats.org/officeDocument/2006/relationships/image" Target="../media/image335.png"/><Relationship Id="rId100" Type="http://schemas.openxmlformats.org/officeDocument/2006/relationships/customXml" Target="../ink/ink344.xml"/><Relationship Id="rId105" Type="http://schemas.openxmlformats.org/officeDocument/2006/relationships/image" Target="../media/image349.png"/><Relationship Id="rId8" Type="http://schemas.openxmlformats.org/officeDocument/2006/relationships/customXml" Target="../ink/ink298.xml"/><Relationship Id="rId51" Type="http://schemas.openxmlformats.org/officeDocument/2006/relationships/image" Target="../media/image322.png"/><Relationship Id="rId72" Type="http://schemas.openxmlformats.org/officeDocument/2006/relationships/customXml" Target="../ink/ink330.xml"/><Relationship Id="rId93" Type="http://schemas.openxmlformats.org/officeDocument/2006/relationships/image" Target="../media/image343.png"/><Relationship Id="rId98" Type="http://schemas.openxmlformats.org/officeDocument/2006/relationships/customXml" Target="../ink/ink343.xml"/><Relationship Id="rId3" Type="http://schemas.openxmlformats.org/officeDocument/2006/relationships/image" Target="../media/image298.png"/><Relationship Id="rId25" Type="http://schemas.openxmlformats.org/officeDocument/2006/relationships/image" Target="../media/image309.png"/><Relationship Id="rId46" Type="http://schemas.openxmlformats.org/officeDocument/2006/relationships/customXml" Target="../ink/ink317.xml"/><Relationship Id="rId67" Type="http://schemas.openxmlformats.org/officeDocument/2006/relationships/image" Target="../media/image330.png"/></Relationships>
</file>

<file path=ppt/slides/_rels/slide7.xml.rels><?xml version="1.0" encoding="UTF-8" standalone="yes"?>
<Relationships xmlns="http://schemas.openxmlformats.org/package/2006/relationships"><Relationship Id="rId117" Type="http://schemas.openxmlformats.org/officeDocument/2006/relationships/image" Target="../media/image407.png"/><Relationship Id="rId21" Type="http://schemas.openxmlformats.org/officeDocument/2006/relationships/customXml" Target="../ink/ink358.xml"/><Relationship Id="rId63" Type="http://schemas.openxmlformats.org/officeDocument/2006/relationships/customXml" Target="../ink/ink379.xml"/><Relationship Id="rId159" Type="http://schemas.openxmlformats.org/officeDocument/2006/relationships/image" Target="../media/image428.png"/><Relationship Id="rId170" Type="http://schemas.openxmlformats.org/officeDocument/2006/relationships/customXml" Target="../ink/ink433.xml"/><Relationship Id="rId226" Type="http://schemas.openxmlformats.org/officeDocument/2006/relationships/customXml" Target="../ink/ink461.xml"/><Relationship Id="rId268" Type="http://schemas.openxmlformats.org/officeDocument/2006/relationships/customXml" Target="../ink/ink482.xml"/><Relationship Id="rId32" Type="http://schemas.openxmlformats.org/officeDocument/2006/relationships/image" Target="../media/image365.png"/><Relationship Id="rId74" Type="http://schemas.openxmlformats.org/officeDocument/2006/relationships/customXml" Target="../ink/ink385.xml"/><Relationship Id="rId128" Type="http://schemas.openxmlformats.org/officeDocument/2006/relationships/customXml" Target="../ink/ink412.xml"/><Relationship Id="rId5" Type="http://schemas.openxmlformats.org/officeDocument/2006/relationships/image" Target="../media/image352.png"/><Relationship Id="rId181" Type="http://schemas.openxmlformats.org/officeDocument/2006/relationships/image" Target="../media/image439.png"/><Relationship Id="rId237" Type="http://schemas.openxmlformats.org/officeDocument/2006/relationships/image" Target="../media/image467.png"/><Relationship Id="rId279" Type="http://schemas.openxmlformats.org/officeDocument/2006/relationships/image" Target="../media/image488.png"/><Relationship Id="rId22" Type="http://schemas.openxmlformats.org/officeDocument/2006/relationships/image" Target="../media/image360.png"/><Relationship Id="rId43" Type="http://schemas.openxmlformats.org/officeDocument/2006/relationships/customXml" Target="../ink/ink369.xml"/><Relationship Id="rId64" Type="http://schemas.openxmlformats.org/officeDocument/2006/relationships/image" Target="../media/image381.png"/><Relationship Id="rId118" Type="http://schemas.openxmlformats.org/officeDocument/2006/relationships/customXml" Target="../ink/ink407.xml"/><Relationship Id="rId139" Type="http://schemas.openxmlformats.org/officeDocument/2006/relationships/image" Target="../media/image418.png"/><Relationship Id="rId85" Type="http://schemas.openxmlformats.org/officeDocument/2006/relationships/image" Target="../media/image391.png"/><Relationship Id="rId150" Type="http://schemas.openxmlformats.org/officeDocument/2006/relationships/customXml" Target="../ink/ink423.xml"/><Relationship Id="rId171" Type="http://schemas.openxmlformats.org/officeDocument/2006/relationships/image" Target="../media/image434.png"/><Relationship Id="rId192" Type="http://schemas.openxmlformats.org/officeDocument/2006/relationships/customXml" Target="../ink/ink444.xml"/><Relationship Id="rId206" Type="http://schemas.openxmlformats.org/officeDocument/2006/relationships/customXml" Target="../ink/ink451.xml"/><Relationship Id="rId227" Type="http://schemas.openxmlformats.org/officeDocument/2006/relationships/image" Target="../media/image462.png"/><Relationship Id="rId248" Type="http://schemas.openxmlformats.org/officeDocument/2006/relationships/customXml" Target="../ink/ink472.xml"/><Relationship Id="rId269" Type="http://schemas.openxmlformats.org/officeDocument/2006/relationships/image" Target="../media/image483.png"/><Relationship Id="rId12" Type="http://schemas.openxmlformats.org/officeDocument/2006/relationships/image" Target="../media/image355.png"/><Relationship Id="rId33" Type="http://schemas.openxmlformats.org/officeDocument/2006/relationships/customXml" Target="../ink/ink364.xml"/><Relationship Id="rId108" Type="http://schemas.openxmlformats.org/officeDocument/2006/relationships/customXml" Target="../ink/ink402.xml"/><Relationship Id="rId129" Type="http://schemas.openxmlformats.org/officeDocument/2006/relationships/image" Target="../media/image413.png"/><Relationship Id="rId280" Type="http://schemas.openxmlformats.org/officeDocument/2006/relationships/customXml" Target="../ink/ink488.xml"/><Relationship Id="rId54" Type="http://schemas.openxmlformats.org/officeDocument/2006/relationships/image" Target="../media/image376.png"/><Relationship Id="rId75" Type="http://schemas.openxmlformats.org/officeDocument/2006/relationships/image" Target="../media/image386.png"/><Relationship Id="rId96" Type="http://schemas.openxmlformats.org/officeDocument/2006/relationships/customXml" Target="../ink/ink396.xml"/><Relationship Id="rId140" Type="http://schemas.openxmlformats.org/officeDocument/2006/relationships/customXml" Target="../ink/ink418.xml"/><Relationship Id="rId161" Type="http://schemas.openxmlformats.org/officeDocument/2006/relationships/image" Target="../media/image429.png"/><Relationship Id="rId182" Type="http://schemas.openxmlformats.org/officeDocument/2006/relationships/customXml" Target="../ink/ink439.xml"/><Relationship Id="rId217" Type="http://schemas.openxmlformats.org/officeDocument/2006/relationships/image" Target="../media/image457.png"/><Relationship Id="rId6" Type="http://schemas.openxmlformats.org/officeDocument/2006/relationships/customXml" Target="../ink/ink350.xml"/><Relationship Id="rId238" Type="http://schemas.openxmlformats.org/officeDocument/2006/relationships/customXml" Target="../ink/ink467.xml"/><Relationship Id="rId259" Type="http://schemas.openxmlformats.org/officeDocument/2006/relationships/image" Target="../media/image478.png"/><Relationship Id="rId23" Type="http://schemas.openxmlformats.org/officeDocument/2006/relationships/customXml" Target="../ink/ink359.xml"/><Relationship Id="rId119" Type="http://schemas.openxmlformats.org/officeDocument/2006/relationships/image" Target="../media/image408.png"/><Relationship Id="rId270" Type="http://schemas.openxmlformats.org/officeDocument/2006/relationships/customXml" Target="../ink/ink483.xml"/><Relationship Id="rId44" Type="http://schemas.openxmlformats.org/officeDocument/2006/relationships/image" Target="../media/image371.png"/><Relationship Id="rId65" Type="http://schemas.openxmlformats.org/officeDocument/2006/relationships/customXml" Target="../ink/ink380.xml"/><Relationship Id="rId86" Type="http://schemas.openxmlformats.org/officeDocument/2006/relationships/customXml" Target="../ink/ink391.xml"/><Relationship Id="rId130" Type="http://schemas.openxmlformats.org/officeDocument/2006/relationships/customXml" Target="../ink/ink413.xml"/><Relationship Id="rId151" Type="http://schemas.openxmlformats.org/officeDocument/2006/relationships/image" Target="../media/image424.png"/><Relationship Id="rId172" Type="http://schemas.openxmlformats.org/officeDocument/2006/relationships/customXml" Target="../ink/ink434.xml"/><Relationship Id="rId193" Type="http://schemas.openxmlformats.org/officeDocument/2006/relationships/image" Target="../media/image445.png"/><Relationship Id="rId207" Type="http://schemas.openxmlformats.org/officeDocument/2006/relationships/image" Target="../media/image452.png"/><Relationship Id="rId228" Type="http://schemas.openxmlformats.org/officeDocument/2006/relationships/customXml" Target="../ink/ink462.xml"/><Relationship Id="rId249" Type="http://schemas.openxmlformats.org/officeDocument/2006/relationships/image" Target="../media/image473.png"/><Relationship Id="rId13" Type="http://schemas.openxmlformats.org/officeDocument/2006/relationships/customXml" Target="../ink/ink354.xml"/><Relationship Id="rId109" Type="http://schemas.openxmlformats.org/officeDocument/2006/relationships/image" Target="../media/image403.png"/><Relationship Id="rId260" Type="http://schemas.openxmlformats.org/officeDocument/2006/relationships/customXml" Target="../ink/ink478.xml"/><Relationship Id="rId281" Type="http://schemas.openxmlformats.org/officeDocument/2006/relationships/image" Target="../media/image489.png"/><Relationship Id="rId34" Type="http://schemas.openxmlformats.org/officeDocument/2006/relationships/image" Target="../media/image366.png"/><Relationship Id="rId55" Type="http://schemas.openxmlformats.org/officeDocument/2006/relationships/customXml" Target="../ink/ink375.xml"/><Relationship Id="rId76" Type="http://schemas.openxmlformats.org/officeDocument/2006/relationships/customXml" Target="../ink/ink386.xml"/><Relationship Id="rId97" Type="http://schemas.openxmlformats.org/officeDocument/2006/relationships/image" Target="../media/image397.png"/><Relationship Id="rId120" Type="http://schemas.openxmlformats.org/officeDocument/2006/relationships/customXml" Target="../ink/ink408.xml"/><Relationship Id="rId141" Type="http://schemas.openxmlformats.org/officeDocument/2006/relationships/image" Target="../media/image419.png"/><Relationship Id="rId7" Type="http://schemas.openxmlformats.org/officeDocument/2006/relationships/customXml" Target="../ink/ink351.xml"/><Relationship Id="rId162" Type="http://schemas.openxmlformats.org/officeDocument/2006/relationships/customXml" Target="../ink/ink429.xml"/><Relationship Id="rId183" Type="http://schemas.openxmlformats.org/officeDocument/2006/relationships/image" Target="../media/image440.png"/><Relationship Id="rId218" Type="http://schemas.openxmlformats.org/officeDocument/2006/relationships/customXml" Target="../ink/ink457.xml"/><Relationship Id="rId239" Type="http://schemas.openxmlformats.org/officeDocument/2006/relationships/image" Target="../media/image468.png"/><Relationship Id="rId250" Type="http://schemas.openxmlformats.org/officeDocument/2006/relationships/customXml" Target="../ink/ink473.xml"/><Relationship Id="rId271" Type="http://schemas.openxmlformats.org/officeDocument/2006/relationships/image" Target="../media/image484.png"/><Relationship Id="rId24" Type="http://schemas.openxmlformats.org/officeDocument/2006/relationships/image" Target="../media/image361.png"/><Relationship Id="rId45" Type="http://schemas.openxmlformats.org/officeDocument/2006/relationships/customXml" Target="../ink/ink370.xml"/><Relationship Id="rId66" Type="http://schemas.openxmlformats.org/officeDocument/2006/relationships/image" Target="../media/image382.png"/><Relationship Id="rId87" Type="http://schemas.openxmlformats.org/officeDocument/2006/relationships/image" Target="../media/image392.png"/><Relationship Id="rId110" Type="http://schemas.openxmlformats.org/officeDocument/2006/relationships/customXml" Target="../ink/ink403.xml"/><Relationship Id="rId131" Type="http://schemas.openxmlformats.org/officeDocument/2006/relationships/image" Target="../media/image414.png"/><Relationship Id="rId152" Type="http://schemas.openxmlformats.org/officeDocument/2006/relationships/customXml" Target="../ink/ink424.xml"/><Relationship Id="rId173" Type="http://schemas.openxmlformats.org/officeDocument/2006/relationships/image" Target="../media/image435.png"/><Relationship Id="rId194" Type="http://schemas.openxmlformats.org/officeDocument/2006/relationships/customXml" Target="../ink/ink445.xml"/><Relationship Id="rId208" Type="http://schemas.openxmlformats.org/officeDocument/2006/relationships/customXml" Target="../ink/ink452.xml"/><Relationship Id="rId229" Type="http://schemas.openxmlformats.org/officeDocument/2006/relationships/image" Target="../media/image463.png"/><Relationship Id="rId240" Type="http://schemas.openxmlformats.org/officeDocument/2006/relationships/customXml" Target="../ink/ink468.xml"/><Relationship Id="rId261" Type="http://schemas.openxmlformats.org/officeDocument/2006/relationships/image" Target="../media/image479.png"/><Relationship Id="rId14" Type="http://schemas.openxmlformats.org/officeDocument/2006/relationships/image" Target="../media/image356.png"/><Relationship Id="rId35" Type="http://schemas.openxmlformats.org/officeDocument/2006/relationships/customXml" Target="../ink/ink365.xml"/><Relationship Id="rId56" Type="http://schemas.openxmlformats.org/officeDocument/2006/relationships/image" Target="../media/image377.png"/><Relationship Id="rId77" Type="http://schemas.openxmlformats.org/officeDocument/2006/relationships/image" Target="../media/image387.png"/><Relationship Id="rId100" Type="http://schemas.openxmlformats.org/officeDocument/2006/relationships/customXml" Target="../ink/ink398.xml"/><Relationship Id="rId8" Type="http://schemas.openxmlformats.org/officeDocument/2006/relationships/image" Target="../media/image353.png"/><Relationship Id="rId98" Type="http://schemas.openxmlformats.org/officeDocument/2006/relationships/customXml" Target="../ink/ink397.xml"/><Relationship Id="rId121" Type="http://schemas.openxmlformats.org/officeDocument/2006/relationships/image" Target="../media/image409.png"/><Relationship Id="rId142" Type="http://schemas.openxmlformats.org/officeDocument/2006/relationships/customXml" Target="../ink/ink419.xml"/><Relationship Id="rId163" Type="http://schemas.openxmlformats.org/officeDocument/2006/relationships/image" Target="../media/image430.png"/><Relationship Id="rId184" Type="http://schemas.openxmlformats.org/officeDocument/2006/relationships/customXml" Target="../ink/ink440.xml"/><Relationship Id="rId219" Type="http://schemas.openxmlformats.org/officeDocument/2006/relationships/image" Target="../media/image458.png"/><Relationship Id="rId230" Type="http://schemas.openxmlformats.org/officeDocument/2006/relationships/customXml" Target="../ink/ink463.xml"/><Relationship Id="rId251" Type="http://schemas.openxmlformats.org/officeDocument/2006/relationships/image" Target="../media/image474.png"/><Relationship Id="rId25" Type="http://schemas.openxmlformats.org/officeDocument/2006/relationships/customXml" Target="../ink/ink360.xml"/><Relationship Id="rId46" Type="http://schemas.openxmlformats.org/officeDocument/2006/relationships/image" Target="../media/image372.png"/><Relationship Id="rId67" Type="http://schemas.openxmlformats.org/officeDocument/2006/relationships/customXml" Target="../ink/ink381.xml"/><Relationship Id="rId272" Type="http://schemas.openxmlformats.org/officeDocument/2006/relationships/customXml" Target="../ink/ink484.xml"/><Relationship Id="rId88" Type="http://schemas.openxmlformats.org/officeDocument/2006/relationships/customXml" Target="../ink/ink392.xml"/><Relationship Id="rId111" Type="http://schemas.openxmlformats.org/officeDocument/2006/relationships/image" Target="../media/image404.png"/><Relationship Id="rId132" Type="http://schemas.openxmlformats.org/officeDocument/2006/relationships/customXml" Target="../ink/ink414.xml"/><Relationship Id="rId153" Type="http://schemas.openxmlformats.org/officeDocument/2006/relationships/image" Target="../media/image425.png"/><Relationship Id="rId174" Type="http://schemas.openxmlformats.org/officeDocument/2006/relationships/customXml" Target="../ink/ink435.xml"/><Relationship Id="rId195" Type="http://schemas.openxmlformats.org/officeDocument/2006/relationships/image" Target="../media/image446.png"/><Relationship Id="rId209" Type="http://schemas.openxmlformats.org/officeDocument/2006/relationships/image" Target="../media/image453.png"/><Relationship Id="rId220" Type="http://schemas.openxmlformats.org/officeDocument/2006/relationships/customXml" Target="../ink/ink458.xml"/><Relationship Id="rId241" Type="http://schemas.openxmlformats.org/officeDocument/2006/relationships/image" Target="../media/image469.png"/><Relationship Id="rId15" Type="http://schemas.openxmlformats.org/officeDocument/2006/relationships/customXml" Target="../ink/ink355.xml"/><Relationship Id="rId36" Type="http://schemas.openxmlformats.org/officeDocument/2006/relationships/image" Target="../media/image367.png"/><Relationship Id="rId57" Type="http://schemas.openxmlformats.org/officeDocument/2006/relationships/customXml" Target="../ink/ink376.xml"/><Relationship Id="rId262" Type="http://schemas.openxmlformats.org/officeDocument/2006/relationships/customXml" Target="../ink/ink479.xml"/><Relationship Id="rId78" Type="http://schemas.openxmlformats.org/officeDocument/2006/relationships/customXml" Target="../ink/ink387.xml"/><Relationship Id="rId99" Type="http://schemas.openxmlformats.org/officeDocument/2006/relationships/image" Target="../media/image398.png"/><Relationship Id="rId101" Type="http://schemas.openxmlformats.org/officeDocument/2006/relationships/image" Target="../media/image399.png"/><Relationship Id="rId122" Type="http://schemas.openxmlformats.org/officeDocument/2006/relationships/customXml" Target="../ink/ink409.xml"/><Relationship Id="rId143" Type="http://schemas.openxmlformats.org/officeDocument/2006/relationships/image" Target="../media/image420.png"/><Relationship Id="rId164" Type="http://schemas.openxmlformats.org/officeDocument/2006/relationships/customXml" Target="../ink/ink430.xml"/><Relationship Id="rId185" Type="http://schemas.openxmlformats.org/officeDocument/2006/relationships/image" Target="../media/image441.png"/><Relationship Id="rId9" Type="http://schemas.openxmlformats.org/officeDocument/2006/relationships/customXml" Target="../ink/ink352.xml"/><Relationship Id="rId210" Type="http://schemas.openxmlformats.org/officeDocument/2006/relationships/customXml" Target="../ink/ink453.xml"/><Relationship Id="rId26" Type="http://schemas.openxmlformats.org/officeDocument/2006/relationships/image" Target="../media/image362.png"/><Relationship Id="rId231" Type="http://schemas.openxmlformats.org/officeDocument/2006/relationships/image" Target="../media/image464.png"/><Relationship Id="rId252" Type="http://schemas.openxmlformats.org/officeDocument/2006/relationships/customXml" Target="../ink/ink474.xml"/><Relationship Id="rId273" Type="http://schemas.openxmlformats.org/officeDocument/2006/relationships/image" Target="../media/image485.png"/><Relationship Id="rId47" Type="http://schemas.openxmlformats.org/officeDocument/2006/relationships/customXml" Target="../ink/ink371.xml"/><Relationship Id="rId68" Type="http://schemas.openxmlformats.org/officeDocument/2006/relationships/customXml" Target="../ink/ink382.xml"/><Relationship Id="rId89" Type="http://schemas.openxmlformats.org/officeDocument/2006/relationships/image" Target="../media/image393.png"/><Relationship Id="rId112" Type="http://schemas.openxmlformats.org/officeDocument/2006/relationships/customXml" Target="../ink/ink404.xml"/><Relationship Id="rId133" Type="http://schemas.openxmlformats.org/officeDocument/2006/relationships/image" Target="../media/image415.png"/><Relationship Id="rId154" Type="http://schemas.openxmlformats.org/officeDocument/2006/relationships/customXml" Target="../ink/ink425.xml"/><Relationship Id="rId175" Type="http://schemas.openxmlformats.org/officeDocument/2006/relationships/image" Target="../media/image436.png"/><Relationship Id="rId196" Type="http://schemas.openxmlformats.org/officeDocument/2006/relationships/customXml" Target="../ink/ink446.xml"/><Relationship Id="rId200" Type="http://schemas.openxmlformats.org/officeDocument/2006/relationships/customXml" Target="../ink/ink448.xml"/><Relationship Id="rId16" Type="http://schemas.openxmlformats.org/officeDocument/2006/relationships/image" Target="../media/image357.png"/><Relationship Id="rId221" Type="http://schemas.openxmlformats.org/officeDocument/2006/relationships/image" Target="../media/image459.png"/><Relationship Id="rId242" Type="http://schemas.openxmlformats.org/officeDocument/2006/relationships/customXml" Target="../ink/ink469.xml"/><Relationship Id="rId263" Type="http://schemas.openxmlformats.org/officeDocument/2006/relationships/image" Target="../media/image480.png"/><Relationship Id="rId37" Type="http://schemas.openxmlformats.org/officeDocument/2006/relationships/customXml" Target="../ink/ink366.xml"/><Relationship Id="rId58" Type="http://schemas.openxmlformats.org/officeDocument/2006/relationships/image" Target="../media/image378.png"/><Relationship Id="rId79" Type="http://schemas.openxmlformats.org/officeDocument/2006/relationships/image" Target="../media/image388.png"/><Relationship Id="rId102" Type="http://schemas.openxmlformats.org/officeDocument/2006/relationships/customXml" Target="../ink/ink399.xml"/><Relationship Id="rId123" Type="http://schemas.openxmlformats.org/officeDocument/2006/relationships/image" Target="../media/image410.png"/><Relationship Id="rId144" Type="http://schemas.openxmlformats.org/officeDocument/2006/relationships/customXml" Target="../ink/ink420.xml"/><Relationship Id="rId90" Type="http://schemas.openxmlformats.org/officeDocument/2006/relationships/customXml" Target="../ink/ink393.xml"/><Relationship Id="rId165" Type="http://schemas.openxmlformats.org/officeDocument/2006/relationships/image" Target="../media/image431.png"/><Relationship Id="rId186" Type="http://schemas.openxmlformats.org/officeDocument/2006/relationships/customXml" Target="../ink/ink441.xml"/><Relationship Id="rId211" Type="http://schemas.openxmlformats.org/officeDocument/2006/relationships/image" Target="../media/image454.png"/><Relationship Id="rId232" Type="http://schemas.openxmlformats.org/officeDocument/2006/relationships/customXml" Target="../ink/ink464.xml"/><Relationship Id="rId253" Type="http://schemas.openxmlformats.org/officeDocument/2006/relationships/image" Target="../media/image475.png"/><Relationship Id="rId274" Type="http://schemas.openxmlformats.org/officeDocument/2006/relationships/customXml" Target="../ink/ink485.xml"/><Relationship Id="rId27" Type="http://schemas.openxmlformats.org/officeDocument/2006/relationships/customXml" Target="../ink/ink361.xml"/><Relationship Id="rId48" Type="http://schemas.openxmlformats.org/officeDocument/2006/relationships/image" Target="../media/image373.png"/><Relationship Id="rId69" Type="http://schemas.openxmlformats.org/officeDocument/2006/relationships/image" Target="../media/image383.png"/><Relationship Id="rId113" Type="http://schemas.openxmlformats.org/officeDocument/2006/relationships/image" Target="../media/image405.png"/><Relationship Id="rId134" Type="http://schemas.openxmlformats.org/officeDocument/2006/relationships/customXml" Target="../ink/ink415.xml"/><Relationship Id="rId80" Type="http://schemas.openxmlformats.org/officeDocument/2006/relationships/customXml" Target="../ink/ink388.xml"/><Relationship Id="rId155" Type="http://schemas.openxmlformats.org/officeDocument/2006/relationships/image" Target="../media/image426.png"/><Relationship Id="rId176" Type="http://schemas.openxmlformats.org/officeDocument/2006/relationships/customXml" Target="../ink/ink436.xml"/><Relationship Id="rId197" Type="http://schemas.openxmlformats.org/officeDocument/2006/relationships/image" Target="../media/image447.png"/><Relationship Id="rId201" Type="http://schemas.openxmlformats.org/officeDocument/2006/relationships/image" Target="../media/image449.png"/><Relationship Id="rId222" Type="http://schemas.openxmlformats.org/officeDocument/2006/relationships/customXml" Target="../ink/ink459.xml"/><Relationship Id="rId243" Type="http://schemas.openxmlformats.org/officeDocument/2006/relationships/image" Target="../media/image470.png"/><Relationship Id="rId264" Type="http://schemas.openxmlformats.org/officeDocument/2006/relationships/customXml" Target="../ink/ink480.xml"/><Relationship Id="rId17" Type="http://schemas.openxmlformats.org/officeDocument/2006/relationships/customXml" Target="../ink/ink356.xml"/><Relationship Id="rId38" Type="http://schemas.openxmlformats.org/officeDocument/2006/relationships/image" Target="../media/image368.png"/><Relationship Id="rId59" Type="http://schemas.openxmlformats.org/officeDocument/2006/relationships/customXml" Target="../ink/ink377.xml"/><Relationship Id="rId103" Type="http://schemas.openxmlformats.org/officeDocument/2006/relationships/image" Target="../media/image400.png"/><Relationship Id="rId124" Type="http://schemas.openxmlformats.org/officeDocument/2006/relationships/customXml" Target="../ink/ink410.xml"/><Relationship Id="rId70" Type="http://schemas.openxmlformats.org/officeDocument/2006/relationships/customXml" Target="../ink/ink383.xml"/><Relationship Id="rId91" Type="http://schemas.openxmlformats.org/officeDocument/2006/relationships/image" Target="../media/image394.png"/><Relationship Id="rId145" Type="http://schemas.openxmlformats.org/officeDocument/2006/relationships/image" Target="../media/image421.png"/><Relationship Id="rId166" Type="http://schemas.openxmlformats.org/officeDocument/2006/relationships/customXml" Target="../ink/ink431.xml"/><Relationship Id="rId187" Type="http://schemas.openxmlformats.org/officeDocument/2006/relationships/image" Target="../media/image442.png"/><Relationship Id="rId1" Type="http://schemas.openxmlformats.org/officeDocument/2006/relationships/slideLayout" Target="../slideLayouts/slideLayout2.xml"/><Relationship Id="rId212" Type="http://schemas.openxmlformats.org/officeDocument/2006/relationships/customXml" Target="../ink/ink454.xml"/><Relationship Id="rId233" Type="http://schemas.openxmlformats.org/officeDocument/2006/relationships/image" Target="../media/image465.png"/><Relationship Id="rId254" Type="http://schemas.openxmlformats.org/officeDocument/2006/relationships/customXml" Target="../ink/ink475.xml"/><Relationship Id="rId28" Type="http://schemas.openxmlformats.org/officeDocument/2006/relationships/image" Target="../media/image363.png"/><Relationship Id="rId49" Type="http://schemas.openxmlformats.org/officeDocument/2006/relationships/customXml" Target="../ink/ink372.xml"/><Relationship Id="rId114" Type="http://schemas.openxmlformats.org/officeDocument/2006/relationships/customXml" Target="../ink/ink405.xml"/><Relationship Id="rId275" Type="http://schemas.openxmlformats.org/officeDocument/2006/relationships/image" Target="../media/image486.png"/><Relationship Id="rId60" Type="http://schemas.openxmlformats.org/officeDocument/2006/relationships/image" Target="../media/image379.png"/><Relationship Id="rId81" Type="http://schemas.openxmlformats.org/officeDocument/2006/relationships/image" Target="../media/image389.png"/><Relationship Id="rId135" Type="http://schemas.openxmlformats.org/officeDocument/2006/relationships/image" Target="../media/image416.png"/><Relationship Id="rId156" Type="http://schemas.openxmlformats.org/officeDocument/2006/relationships/customXml" Target="../ink/ink426.xml"/><Relationship Id="rId177" Type="http://schemas.openxmlformats.org/officeDocument/2006/relationships/image" Target="../media/image437.png"/><Relationship Id="rId198" Type="http://schemas.openxmlformats.org/officeDocument/2006/relationships/customXml" Target="../ink/ink447.xml"/><Relationship Id="rId202" Type="http://schemas.openxmlformats.org/officeDocument/2006/relationships/customXml" Target="../ink/ink449.xml"/><Relationship Id="rId223" Type="http://schemas.openxmlformats.org/officeDocument/2006/relationships/image" Target="../media/image460.png"/><Relationship Id="rId244" Type="http://schemas.openxmlformats.org/officeDocument/2006/relationships/customXml" Target="../ink/ink470.xml"/><Relationship Id="rId18" Type="http://schemas.openxmlformats.org/officeDocument/2006/relationships/image" Target="../media/image358.png"/><Relationship Id="rId39" Type="http://schemas.openxmlformats.org/officeDocument/2006/relationships/customXml" Target="../ink/ink367.xml"/><Relationship Id="rId265" Type="http://schemas.openxmlformats.org/officeDocument/2006/relationships/image" Target="../media/image481.png"/><Relationship Id="rId50" Type="http://schemas.openxmlformats.org/officeDocument/2006/relationships/image" Target="../media/image374.png"/><Relationship Id="rId104" Type="http://schemas.openxmlformats.org/officeDocument/2006/relationships/customXml" Target="../ink/ink400.xml"/><Relationship Id="rId125" Type="http://schemas.openxmlformats.org/officeDocument/2006/relationships/image" Target="../media/image411.png"/><Relationship Id="rId146" Type="http://schemas.openxmlformats.org/officeDocument/2006/relationships/customXml" Target="../ink/ink421.xml"/><Relationship Id="rId167" Type="http://schemas.openxmlformats.org/officeDocument/2006/relationships/image" Target="../media/image432.png"/><Relationship Id="rId188" Type="http://schemas.openxmlformats.org/officeDocument/2006/relationships/customXml" Target="../ink/ink442.xml"/><Relationship Id="rId71" Type="http://schemas.openxmlformats.org/officeDocument/2006/relationships/image" Target="../media/image384.png"/><Relationship Id="rId92" Type="http://schemas.openxmlformats.org/officeDocument/2006/relationships/customXml" Target="../ink/ink394.xml"/><Relationship Id="rId213" Type="http://schemas.openxmlformats.org/officeDocument/2006/relationships/image" Target="../media/image455.png"/><Relationship Id="rId234" Type="http://schemas.openxmlformats.org/officeDocument/2006/relationships/customXml" Target="../ink/ink465.xml"/><Relationship Id="rId2" Type="http://schemas.openxmlformats.org/officeDocument/2006/relationships/customXml" Target="../ink/ink348.xml"/><Relationship Id="rId29" Type="http://schemas.openxmlformats.org/officeDocument/2006/relationships/customXml" Target="../ink/ink362.xml"/><Relationship Id="rId255" Type="http://schemas.openxmlformats.org/officeDocument/2006/relationships/image" Target="../media/image476.png"/><Relationship Id="rId276" Type="http://schemas.openxmlformats.org/officeDocument/2006/relationships/customXml" Target="../ink/ink486.xml"/><Relationship Id="rId40" Type="http://schemas.openxmlformats.org/officeDocument/2006/relationships/image" Target="../media/image369.png"/><Relationship Id="rId115" Type="http://schemas.openxmlformats.org/officeDocument/2006/relationships/image" Target="../media/image406.png"/><Relationship Id="rId136" Type="http://schemas.openxmlformats.org/officeDocument/2006/relationships/customXml" Target="../ink/ink416.xml"/><Relationship Id="rId157" Type="http://schemas.openxmlformats.org/officeDocument/2006/relationships/image" Target="../media/image427.png"/><Relationship Id="rId178" Type="http://schemas.openxmlformats.org/officeDocument/2006/relationships/customXml" Target="../ink/ink437.xml"/><Relationship Id="rId61" Type="http://schemas.openxmlformats.org/officeDocument/2006/relationships/customXml" Target="../ink/ink378.xml"/><Relationship Id="rId82" Type="http://schemas.openxmlformats.org/officeDocument/2006/relationships/customXml" Target="../ink/ink389.xml"/><Relationship Id="rId199" Type="http://schemas.openxmlformats.org/officeDocument/2006/relationships/image" Target="../media/image448.png"/><Relationship Id="rId203" Type="http://schemas.openxmlformats.org/officeDocument/2006/relationships/image" Target="../media/image450.png"/><Relationship Id="rId19" Type="http://schemas.openxmlformats.org/officeDocument/2006/relationships/customXml" Target="../ink/ink357.xml"/><Relationship Id="rId224" Type="http://schemas.openxmlformats.org/officeDocument/2006/relationships/customXml" Target="../ink/ink460.xml"/><Relationship Id="rId245" Type="http://schemas.openxmlformats.org/officeDocument/2006/relationships/image" Target="../media/image471.png"/><Relationship Id="rId266" Type="http://schemas.openxmlformats.org/officeDocument/2006/relationships/customXml" Target="../ink/ink481.xml"/><Relationship Id="rId30" Type="http://schemas.openxmlformats.org/officeDocument/2006/relationships/image" Target="../media/image364.png"/><Relationship Id="rId105" Type="http://schemas.openxmlformats.org/officeDocument/2006/relationships/image" Target="../media/image401.png"/><Relationship Id="rId126" Type="http://schemas.openxmlformats.org/officeDocument/2006/relationships/customXml" Target="../ink/ink411.xml"/><Relationship Id="rId147" Type="http://schemas.openxmlformats.org/officeDocument/2006/relationships/image" Target="../media/image422.png"/><Relationship Id="rId168" Type="http://schemas.openxmlformats.org/officeDocument/2006/relationships/customXml" Target="../ink/ink432.xml"/><Relationship Id="rId51" Type="http://schemas.openxmlformats.org/officeDocument/2006/relationships/customXml" Target="../ink/ink373.xml"/><Relationship Id="rId72" Type="http://schemas.openxmlformats.org/officeDocument/2006/relationships/customXml" Target="../ink/ink384.xml"/><Relationship Id="rId93" Type="http://schemas.openxmlformats.org/officeDocument/2006/relationships/image" Target="../media/image395.png"/><Relationship Id="rId189" Type="http://schemas.openxmlformats.org/officeDocument/2006/relationships/image" Target="../media/image443.png"/><Relationship Id="rId3" Type="http://schemas.openxmlformats.org/officeDocument/2006/relationships/image" Target="../media/image351.png"/><Relationship Id="rId214" Type="http://schemas.openxmlformats.org/officeDocument/2006/relationships/customXml" Target="../ink/ink455.xml"/><Relationship Id="rId235" Type="http://schemas.openxmlformats.org/officeDocument/2006/relationships/image" Target="../media/image466.png"/><Relationship Id="rId256" Type="http://schemas.openxmlformats.org/officeDocument/2006/relationships/customXml" Target="../ink/ink476.xml"/><Relationship Id="rId277" Type="http://schemas.openxmlformats.org/officeDocument/2006/relationships/image" Target="../media/image487.png"/><Relationship Id="rId116" Type="http://schemas.openxmlformats.org/officeDocument/2006/relationships/customXml" Target="../ink/ink406.xml"/><Relationship Id="rId137" Type="http://schemas.openxmlformats.org/officeDocument/2006/relationships/image" Target="../media/image417.png"/><Relationship Id="rId158" Type="http://schemas.openxmlformats.org/officeDocument/2006/relationships/customXml" Target="../ink/ink427.xml"/><Relationship Id="rId20" Type="http://schemas.openxmlformats.org/officeDocument/2006/relationships/image" Target="../media/image359.png"/><Relationship Id="rId41" Type="http://schemas.openxmlformats.org/officeDocument/2006/relationships/customXml" Target="../ink/ink368.xml"/><Relationship Id="rId62" Type="http://schemas.openxmlformats.org/officeDocument/2006/relationships/image" Target="../media/image380.png"/><Relationship Id="rId83" Type="http://schemas.openxmlformats.org/officeDocument/2006/relationships/image" Target="../media/image390.png"/><Relationship Id="rId179" Type="http://schemas.openxmlformats.org/officeDocument/2006/relationships/image" Target="../media/image438.png"/><Relationship Id="rId190" Type="http://schemas.openxmlformats.org/officeDocument/2006/relationships/customXml" Target="../ink/ink443.xml"/><Relationship Id="rId204" Type="http://schemas.openxmlformats.org/officeDocument/2006/relationships/customXml" Target="../ink/ink450.xml"/><Relationship Id="rId225" Type="http://schemas.openxmlformats.org/officeDocument/2006/relationships/image" Target="../media/image461.png"/><Relationship Id="rId246" Type="http://schemas.openxmlformats.org/officeDocument/2006/relationships/customXml" Target="../ink/ink471.xml"/><Relationship Id="rId267" Type="http://schemas.openxmlformats.org/officeDocument/2006/relationships/image" Target="../media/image482.png"/><Relationship Id="rId106" Type="http://schemas.openxmlformats.org/officeDocument/2006/relationships/customXml" Target="../ink/ink401.xml"/><Relationship Id="rId127" Type="http://schemas.openxmlformats.org/officeDocument/2006/relationships/image" Target="../media/image412.png"/><Relationship Id="rId10" Type="http://schemas.openxmlformats.org/officeDocument/2006/relationships/image" Target="../media/image354.png"/><Relationship Id="rId31" Type="http://schemas.openxmlformats.org/officeDocument/2006/relationships/customXml" Target="../ink/ink363.xml"/><Relationship Id="rId52" Type="http://schemas.openxmlformats.org/officeDocument/2006/relationships/image" Target="../media/image375.png"/><Relationship Id="rId73" Type="http://schemas.openxmlformats.org/officeDocument/2006/relationships/image" Target="../media/image385.png"/><Relationship Id="rId94" Type="http://schemas.openxmlformats.org/officeDocument/2006/relationships/customXml" Target="../ink/ink395.xml"/><Relationship Id="rId148" Type="http://schemas.openxmlformats.org/officeDocument/2006/relationships/customXml" Target="../ink/ink422.xml"/><Relationship Id="rId169" Type="http://schemas.openxmlformats.org/officeDocument/2006/relationships/image" Target="../media/image433.png"/><Relationship Id="rId4" Type="http://schemas.openxmlformats.org/officeDocument/2006/relationships/customXml" Target="../ink/ink349.xml"/><Relationship Id="rId180" Type="http://schemas.openxmlformats.org/officeDocument/2006/relationships/customXml" Target="../ink/ink438.xml"/><Relationship Id="rId215" Type="http://schemas.openxmlformats.org/officeDocument/2006/relationships/image" Target="../media/image456.png"/><Relationship Id="rId236" Type="http://schemas.openxmlformats.org/officeDocument/2006/relationships/customXml" Target="../ink/ink466.xml"/><Relationship Id="rId257" Type="http://schemas.openxmlformats.org/officeDocument/2006/relationships/image" Target="../media/image477.png"/><Relationship Id="rId278" Type="http://schemas.openxmlformats.org/officeDocument/2006/relationships/customXml" Target="../ink/ink487.xml"/><Relationship Id="rId42" Type="http://schemas.openxmlformats.org/officeDocument/2006/relationships/image" Target="../media/image370.png"/><Relationship Id="rId84" Type="http://schemas.openxmlformats.org/officeDocument/2006/relationships/customXml" Target="../ink/ink390.xml"/><Relationship Id="rId138" Type="http://schemas.openxmlformats.org/officeDocument/2006/relationships/customXml" Target="../ink/ink417.xml"/><Relationship Id="rId191" Type="http://schemas.openxmlformats.org/officeDocument/2006/relationships/image" Target="../media/image444.png"/><Relationship Id="rId205" Type="http://schemas.openxmlformats.org/officeDocument/2006/relationships/image" Target="../media/image451.png"/><Relationship Id="rId247" Type="http://schemas.openxmlformats.org/officeDocument/2006/relationships/image" Target="../media/image472.png"/><Relationship Id="rId107" Type="http://schemas.openxmlformats.org/officeDocument/2006/relationships/image" Target="../media/image402.png"/><Relationship Id="rId11" Type="http://schemas.openxmlformats.org/officeDocument/2006/relationships/customXml" Target="../ink/ink353.xml"/><Relationship Id="rId53" Type="http://schemas.openxmlformats.org/officeDocument/2006/relationships/customXml" Target="../ink/ink374.xml"/><Relationship Id="rId149" Type="http://schemas.openxmlformats.org/officeDocument/2006/relationships/image" Target="../media/image423.png"/><Relationship Id="rId95" Type="http://schemas.openxmlformats.org/officeDocument/2006/relationships/image" Target="../media/image396.png"/><Relationship Id="rId160" Type="http://schemas.openxmlformats.org/officeDocument/2006/relationships/customXml" Target="../ink/ink428.xml"/><Relationship Id="rId216" Type="http://schemas.openxmlformats.org/officeDocument/2006/relationships/customXml" Target="../ink/ink456.xml"/><Relationship Id="rId258" Type="http://schemas.openxmlformats.org/officeDocument/2006/relationships/customXml" Target="../ink/ink477.xml"/></Relationships>
</file>

<file path=ppt/slides/_rels/slide8.xml.rels><?xml version="1.0" encoding="UTF-8" standalone="yes"?>
<Relationships xmlns="http://schemas.openxmlformats.org/package/2006/relationships"><Relationship Id="rId117" Type="http://schemas.openxmlformats.org/officeDocument/2006/relationships/image" Target="../media/image547.png"/><Relationship Id="rId299" Type="http://schemas.openxmlformats.org/officeDocument/2006/relationships/image" Target="../media/image638.png"/><Relationship Id="rId21" Type="http://schemas.openxmlformats.org/officeDocument/2006/relationships/image" Target="../media/image499.png"/><Relationship Id="rId63" Type="http://schemas.openxmlformats.org/officeDocument/2006/relationships/image" Target="../media/image520.png"/><Relationship Id="rId159" Type="http://schemas.openxmlformats.org/officeDocument/2006/relationships/image" Target="../media/image568.png"/><Relationship Id="rId170" Type="http://schemas.openxmlformats.org/officeDocument/2006/relationships/customXml" Target="../ink/ink573.xml"/><Relationship Id="rId226" Type="http://schemas.openxmlformats.org/officeDocument/2006/relationships/customXml" Target="../ink/ink601.xml"/><Relationship Id="rId268" Type="http://schemas.openxmlformats.org/officeDocument/2006/relationships/customXml" Target="../ink/ink622.xml"/><Relationship Id="rId32" Type="http://schemas.openxmlformats.org/officeDocument/2006/relationships/customXml" Target="../ink/ink504.xml"/><Relationship Id="rId74" Type="http://schemas.openxmlformats.org/officeDocument/2006/relationships/customXml" Target="../ink/ink525.xml"/><Relationship Id="rId128" Type="http://schemas.openxmlformats.org/officeDocument/2006/relationships/customXml" Target="../ink/ink552.xml"/><Relationship Id="rId5" Type="http://schemas.openxmlformats.org/officeDocument/2006/relationships/image" Target="../media/image491.png"/><Relationship Id="rId181" Type="http://schemas.openxmlformats.org/officeDocument/2006/relationships/image" Target="../media/image579.png"/><Relationship Id="rId237" Type="http://schemas.openxmlformats.org/officeDocument/2006/relationships/image" Target="../media/image607.png"/><Relationship Id="rId279" Type="http://schemas.openxmlformats.org/officeDocument/2006/relationships/image" Target="../media/image628.png"/><Relationship Id="rId43" Type="http://schemas.openxmlformats.org/officeDocument/2006/relationships/image" Target="../media/image510.png"/><Relationship Id="rId139" Type="http://schemas.openxmlformats.org/officeDocument/2006/relationships/image" Target="../media/image558.png"/><Relationship Id="rId290" Type="http://schemas.openxmlformats.org/officeDocument/2006/relationships/customXml" Target="../ink/ink633.xml"/><Relationship Id="rId304" Type="http://schemas.openxmlformats.org/officeDocument/2006/relationships/customXml" Target="../ink/ink640.xml"/><Relationship Id="rId85" Type="http://schemas.openxmlformats.org/officeDocument/2006/relationships/image" Target="../media/image531.png"/><Relationship Id="rId150" Type="http://schemas.openxmlformats.org/officeDocument/2006/relationships/customXml" Target="../ink/ink563.xml"/><Relationship Id="rId192" Type="http://schemas.openxmlformats.org/officeDocument/2006/relationships/customXml" Target="../ink/ink584.xml"/><Relationship Id="rId206" Type="http://schemas.openxmlformats.org/officeDocument/2006/relationships/customXml" Target="../ink/ink591.xml"/><Relationship Id="rId248" Type="http://schemas.openxmlformats.org/officeDocument/2006/relationships/customXml" Target="../ink/ink612.xml"/><Relationship Id="rId12" Type="http://schemas.openxmlformats.org/officeDocument/2006/relationships/customXml" Target="../ink/ink494.xml"/><Relationship Id="rId108" Type="http://schemas.openxmlformats.org/officeDocument/2006/relationships/customXml" Target="../ink/ink542.xml"/><Relationship Id="rId315" Type="http://schemas.openxmlformats.org/officeDocument/2006/relationships/image" Target="../media/image646.png"/><Relationship Id="rId54" Type="http://schemas.openxmlformats.org/officeDocument/2006/relationships/customXml" Target="../ink/ink515.xml"/><Relationship Id="rId96" Type="http://schemas.openxmlformats.org/officeDocument/2006/relationships/customXml" Target="../ink/ink536.xml"/><Relationship Id="rId161" Type="http://schemas.openxmlformats.org/officeDocument/2006/relationships/image" Target="../media/image569.png"/><Relationship Id="rId217" Type="http://schemas.openxmlformats.org/officeDocument/2006/relationships/image" Target="../media/image597.png"/><Relationship Id="rId259" Type="http://schemas.openxmlformats.org/officeDocument/2006/relationships/image" Target="../media/image618.png"/><Relationship Id="rId23" Type="http://schemas.openxmlformats.org/officeDocument/2006/relationships/image" Target="../media/image500.png"/><Relationship Id="rId119" Type="http://schemas.openxmlformats.org/officeDocument/2006/relationships/image" Target="../media/image548.png"/><Relationship Id="rId270" Type="http://schemas.openxmlformats.org/officeDocument/2006/relationships/customXml" Target="../ink/ink623.xml"/><Relationship Id="rId65" Type="http://schemas.openxmlformats.org/officeDocument/2006/relationships/image" Target="../media/image521.png"/><Relationship Id="rId130" Type="http://schemas.openxmlformats.org/officeDocument/2006/relationships/customXml" Target="../ink/ink553.xml"/><Relationship Id="rId172" Type="http://schemas.openxmlformats.org/officeDocument/2006/relationships/customXml" Target="../ink/ink574.xml"/><Relationship Id="rId228" Type="http://schemas.openxmlformats.org/officeDocument/2006/relationships/customXml" Target="../ink/ink602.xml"/><Relationship Id="rId13" Type="http://schemas.openxmlformats.org/officeDocument/2006/relationships/image" Target="../media/image495.png"/><Relationship Id="rId109" Type="http://schemas.openxmlformats.org/officeDocument/2006/relationships/image" Target="../media/image543.png"/><Relationship Id="rId260" Type="http://schemas.openxmlformats.org/officeDocument/2006/relationships/customXml" Target="../ink/ink618.xml"/><Relationship Id="rId281" Type="http://schemas.openxmlformats.org/officeDocument/2006/relationships/image" Target="../media/image629.png"/><Relationship Id="rId316" Type="http://schemas.openxmlformats.org/officeDocument/2006/relationships/customXml" Target="../ink/ink646.xml"/><Relationship Id="rId34" Type="http://schemas.openxmlformats.org/officeDocument/2006/relationships/customXml" Target="../ink/ink505.xml"/><Relationship Id="rId55" Type="http://schemas.openxmlformats.org/officeDocument/2006/relationships/image" Target="../media/image516.png"/><Relationship Id="rId76" Type="http://schemas.openxmlformats.org/officeDocument/2006/relationships/customXml" Target="../ink/ink526.xml"/><Relationship Id="rId97" Type="http://schemas.openxmlformats.org/officeDocument/2006/relationships/image" Target="../media/image537.png"/><Relationship Id="rId120" Type="http://schemas.openxmlformats.org/officeDocument/2006/relationships/customXml" Target="../ink/ink548.xml"/><Relationship Id="rId141" Type="http://schemas.openxmlformats.org/officeDocument/2006/relationships/image" Target="../media/image559.png"/><Relationship Id="rId7" Type="http://schemas.openxmlformats.org/officeDocument/2006/relationships/image" Target="../media/image492.png"/><Relationship Id="rId162" Type="http://schemas.openxmlformats.org/officeDocument/2006/relationships/customXml" Target="../ink/ink569.xml"/><Relationship Id="rId183" Type="http://schemas.openxmlformats.org/officeDocument/2006/relationships/image" Target="../media/image580.png"/><Relationship Id="rId218" Type="http://schemas.openxmlformats.org/officeDocument/2006/relationships/customXml" Target="../ink/ink597.xml"/><Relationship Id="rId239" Type="http://schemas.openxmlformats.org/officeDocument/2006/relationships/image" Target="../media/image608.png"/><Relationship Id="rId250" Type="http://schemas.openxmlformats.org/officeDocument/2006/relationships/customXml" Target="../ink/ink613.xml"/><Relationship Id="rId271" Type="http://schemas.openxmlformats.org/officeDocument/2006/relationships/image" Target="../media/image624.png"/><Relationship Id="rId292" Type="http://schemas.openxmlformats.org/officeDocument/2006/relationships/customXml" Target="../ink/ink634.xml"/><Relationship Id="rId306" Type="http://schemas.openxmlformats.org/officeDocument/2006/relationships/customXml" Target="../ink/ink641.xml"/><Relationship Id="rId24" Type="http://schemas.openxmlformats.org/officeDocument/2006/relationships/customXml" Target="../ink/ink500.xml"/><Relationship Id="rId45" Type="http://schemas.openxmlformats.org/officeDocument/2006/relationships/image" Target="../media/image511.png"/><Relationship Id="rId66" Type="http://schemas.openxmlformats.org/officeDocument/2006/relationships/customXml" Target="../ink/ink521.xml"/><Relationship Id="rId87" Type="http://schemas.openxmlformats.org/officeDocument/2006/relationships/image" Target="../media/image532.png"/><Relationship Id="rId110" Type="http://schemas.openxmlformats.org/officeDocument/2006/relationships/customXml" Target="../ink/ink543.xml"/><Relationship Id="rId131" Type="http://schemas.openxmlformats.org/officeDocument/2006/relationships/image" Target="../media/image554.png"/><Relationship Id="rId152" Type="http://schemas.openxmlformats.org/officeDocument/2006/relationships/customXml" Target="../ink/ink564.xml"/><Relationship Id="rId173" Type="http://schemas.openxmlformats.org/officeDocument/2006/relationships/image" Target="../media/image575.png"/><Relationship Id="rId194" Type="http://schemas.openxmlformats.org/officeDocument/2006/relationships/customXml" Target="../ink/ink585.xml"/><Relationship Id="rId208" Type="http://schemas.openxmlformats.org/officeDocument/2006/relationships/customXml" Target="../ink/ink592.xml"/><Relationship Id="rId229" Type="http://schemas.openxmlformats.org/officeDocument/2006/relationships/image" Target="../media/image603.png"/><Relationship Id="rId240" Type="http://schemas.openxmlformats.org/officeDocument/2006/relationships/customXml" Target="../ink/ink608.xml"/><Relationship Id="rId261" Type="http://schemas.openxmlformats.org/officeDocument/2006/relationships/image" Target="../media/image619.png"/><Relationship Id="rId14" Type="http://schemas.openxmlformats.org/officeDocument/2006/relationships/customXml" Target="../ink/ink495.xml"/><Relationship Id="rId35" Type="http://schemas.openxmlformats.org/officeDocument/2006/relationships/image" Target="../media/image506.png"/><Relationship Id="rId56" Type="http://schemas.openxmlformats.org/officeDocument/2006/relationships/customXml" Target="../ink/ink516.xml"/><Relationship Id="rId77" Type="http://schemas.openxmlformats.org/officeDocument/2006/relationships/image" Target="../media/image527.png"/><Relationship Id="rId100" Type="http://schemas.openxmlformats.org/officeDocument/2006/relationships/customXml" Target="../ink/ink538.xml"/><Relationship Id="rId282" Type="http://schemas.openxmlformats.org/officeDocument/2006/relationships/customXml" Target="../ink/ink629.xml"/><Relationship Id="rId317" Type="http://schemas.openxmlformats.org/officeDocument/2006/relationships/image" Target="../media/image647.png"/><Relationship Id="rId8" Type="http://schemas.openxmlformats.org/officeDocument/2006/relationships/customXml" Target="../ink/ink492.xml"/><Relationship Id="rId98" Type="http://schemas.openxmlformats.org/officeDocument/2006/relationships/customXml" Target="../ink/ink537.xml"/><Relationship Id="rId121" Type="http://schemas.openxmlformats.org/officeDocument/2006/relationships/image" Target="../media/image549.png"/><Relationship Id="rId142" Type="http://schemas.openxmlformats.org/officeDocument/2006/relationships/customXml" Target="../ink/ink559.xml"/><Relationship Id="rId163" Type="http://schemas.openxmlformats.org/officeDocument/2006/relationships/image" Target="../media/image570.png"/><Relationship Id="rId184" Type="http://schemas.openxmlformats.org/officeDocument/2006/relationships/customXml" Target="../ink/ink580.xml"/><Relationship Id="rId219" Type="http://schemas.openxmlformats.org/officeDocument/2006/relationships/image" Target="../media/image598.png"/><Relationship Id="rId230" Type="http://schemas.openxmlformats.org/officeDocument/2006/relationships/customXml" Target="../ink/ink603.xml"/><Relationship Id="rId251" Type="http://schemas.openxmlformats.org/officeDocument/2006/relationships/image" Target="../media/image614.png"/><Relationship Id="rId25" Type="http://schemas.openxmlformats.org/officeDocument/2006/relationships/image" Target="../media/image501.png"/><Relationship Id="rId46" Type="http://schemas.openxmlformats.org/officeDocument/2006/relationships/customXml" Target="../ink/ink511.xml"/><Relationship Id="rId67" Type="http://schemas.openxmlformats.org/officeDocument/2006/relationships/image" Target="../media/image522.png"/><Relationship Id="rId272" Type="http://schemas.openxmlformats.org/officeDocument/2006/relationships/customXml" Target="../ink/ink624.xml"/><Relationship Id="rId293" Type="http://schemas.openxmlformats.org/officeDocument/2006/relationships/image" Target="../media/image635.png"/><Relationship Id="rId307" Type="http://schemas.openxmlformats.org/officeDocument/2006/relationships/image" Target="../media/image642.png"/><Relationship Id="rId88" Type="http://schemas.openxmlformats.org/officeDocument/2006/relationships/customXml" Target="../ink/ink532.xml"/><Relationship Id="rId111" Type="http://schemas.openxmlformats.org/officeDocument/2006/relationships/image" Target="../media/image544.png"/><Relationship Id="rId132" Type="http://schemas.openxmlformats.org/officeDocument/2006/relationships/customXml" Target="../ink/ink554.xml"/><Relationship Id="rId153" Type="http://schemas.openxmlformats.org/officeDocument/2006/relationships/image" Target="../media/image565.png"/><Relationship Id="rId174" Type="http://schemas.openxmlformats.org/officeDocument/2006/relationships/customXml" Target="../ink/ink575.xml"/><Relationship Id="rId195" Type="http://schemas.openxmlformats.org/officeDocument/2006/relationships/image" Target="../media/image586.png"/><Relationship Id="rId209" Type="http://schemas.openxmlformats.org/officeDocument/2006/relationships/image" Target="../media/image593.png"/><Relationship Id="rId220" Type="http://schemas.openxmlformats.org/officeDocument/2006/relationships/customXml" Target="../ink/ink598.xml"/><Relationship Id="rId241" Type="http://schemas.openxmlformats.org/officeDocument/2006/relationships/image" Target="../media/image609.png"/><Relationship Id="rId15" Type="http://schemas.openxmlformats.org/officeDocument/2006/relationships/image" Target="../media/image496.png"/><Relationship Id="rId36" Type="http://schemas.openxmlformats.org/officeDocument/2006/relationships/customXml" Target="../ink/ink506.xml"/><Relationship Id="rId57" Type="http://schemas.openxmlformats.org/officeDocument/2006/relationships/image" Target="../media/image517.png"/><Relationship Id="rId262" Type="http://schemas.openxmlformats.org/officeDocument/2006/relationships/customXml" Target="../ink/ink619.xml"/><Relationship Id="rId283" Type="http://schemas.openxmlformats.org/officeDocument/2006/relationships/image" Target="../media/image630.png"/><Relationship Id="rId78" Type="http://schemas.openxmlformats.org/officeDocument/2006/relationships/customXml" Target="../ink/ink527.xml"/><Relationship Id="rId99" Type="http://schemas.openxmlformats.org/officeDocument/2006/relationships/image" Target="../media/image538.png"/><Relationship Id="rId101" Type="http://schemas.openxmlformats.org/officeDocument/2006/relationships/image" Target="../media/image539.png"/><Relationship Id="rId122" Type="http://schemas.openxmlformats.org/officeDocument/2006/relationships/customXml" Target="../ink/ink549.xml"/><Relationship Id="rId143" Type="http://schemas.openxmlformats.org/officeDocument/2006/relationships/image" Target="../media/image560.png"/><Relationship Id="rId164" Type="http://schemas.openxmlformats.org/officeDocument/2006/relationships/customXml" Target="../ink/ink570.xml"/><Relationship Id="rId185" Type="http://schemas.openxmlformats.org/officeDocument/2006/relationships/image" Target="../media/image581.png"/><Relationship Id="rId9" Type="http://schemas.openxmlformats.org/officeDocument/2006/relationships/image" Target="../media/image493.png"/><Relationship Id="rId210" Type="http://schemas.openxmlformats.org/officeDocument/2006/relationships/customXml" Target="../ink/ink593.xml"/><Relationship Id="rId26" Type="http://schemas.openxmlformats.org/officeDocument/2006/relationships/customXml" Target="../ink/ink501.xml"/><Relationship Id="rId231" Type="http://schemas.openxmlformats.org/officeDocument/2006/relationships/image" Target="../media/image604.png"/><Relationship Id="rId252" Type="http://schemas.openxmlformats.org/officeDocument/2006/relationships/customXml" Target="../ink/ink614.xml"/><Relationship Id="rId273" Type="http://schemas.openxmlformats.org/officeDocument/2006/relationships/image" Target="../media/image625.png"/><Relationship Id="rId294" Type="http://schemas.openxmlformats.org/officeDocument/2006/relationships/customXml" Target="../ink/ink635.xml"/><Relationship Id="rId308" Type="http://schemas.openxmlformats.org/officeDocument/2006/relationships/customXml" Target="../ink/ink642.xml"/><Relationship Id="rId47" Type="http://schemas.openxmlformats.org/officeDocument/2006/relationships/image" Target="../media/image512.png"/><Relationship Id="rId68" Type="http://schemas.openxmlformats.org/officeDocument/2006/relationships/customXml" Target="../ink/ink522.xml"/><Relationship Id="rId89" Type="http://schemas.openxmlformats.org/officeDocument/2006/relationships/image" Target="../media/image533.png"/><Relationship Id="rId112" Type="http://schemas.openxmlformats.org/officeDocument/2006/relationships/customXml" Target="../ink/ink544.xml"/><Relationship Id="rId133" Type="http://schemas.openxmlformats.org/officeDocument/2006/relationships/image" Target="../media/image555.png"/><Relationship Id="rId154" Type="http://schemas.openxmlformats.org/officeDocument/2006/relationships/customXml" Target="../ink/ink565.xml"/><Relationship Id="rId175" Type="http://schemas.openxmlformats.org/officeDocument/2006/relationships/image" Target="../media/image576.png"/><Relationship Id="rId196" Type="http://schemas.openxmlformats.org/officeDocument/2006/relationships/customXml" Target="../ink/ink586.xml"/><Relationship Id="rId200" Type="http://schemas.openxmlformats.org/officeDocument/2006/relationships/customXml" Target="../ink/ink588.xml"/><Relationship Id="rId16" Type="http://schemas.openxmlformats.org/officeDocument/2006/relationships/customXml" Target="../ink/ink496.xml"/><Relationship Id="rId221" Type="http://schemas.openxmlformats.org/officeDocument/2006/relationships/image" Target="../media/image599.png"/><Relationship Id="rId242" Type="http://schemas.openxmlformats.org/officeDocument/2006/relationships/customXml" Target="../ink/ink609.xml"/><Relationship Id="rId263" Type="http://schemas.openxmlformats.org/officeDocument/2006/relationships/image" Target="../media/image620.png"/><Relationship Id="rId284" Type="http://schemas.openxmlformats.org/officeDocument/2006/relationships/customXml" Target="../ink/ink630.xml"/><Relationship Id="rId37" Type="http://schemas.openxmlformats.org/officeDocument/2006/relationships/image" Target="../media/image507.png"/><Relationship Id="rId58" Type="http://schemas.openxmlformats.org/officeDocument/2006/relationships/customXml" Target="../ink/ink517.xml"/><Relationship Id="rId79" Type="http://schemas.openxmlformats.org/officeDocument/2006/relationships/image" Target="../media/image528.png"/><Relationship Id="rId102" Type="http://schemas.openxmlformats.org/officeDocument/2006/relationships/customXml" Target="../ink/ink539.xml"/><Relationship Id="rId123" Type="http://schemas.openxmlformats.org/officeDocument/2006/relationships/image" Target="../media/image550.png"/><Relationship Id="rId144" Type="http://schemas.openxmlformats.org/officeDocument/2006/relationships/customXml" Target="../ink/ink560.xml"/><Relationship Id="rId90" Type="http://schemas.openxmlformats.org/officeDocument/2006/relationships/customXml" Target="../ink/ink533.xml"/><Relationship Id="rId165" Type="http://schemas.openxmlformats.org/officeDocument/2006/relationships/image" Target="../media/image571.png"/><Relationship Id="rId186" Type="http://schemas.openxmlformats.org/officeDocument/2006/relationships/customXml" Target="../ink/ink581.xml"/><Relationship Id="rId211" Type="http://schemas.openxmlformats.org/officeDocument/2006/relationships/image" Target="../media/image594.png"/><Relationship Id="rId232" Type="http://schemas.openxmlformats.org/officeDocument/2006/relationships/customXml" Target="../ink/ink604.xml"/><Relationship Id="rId253" Type="http://schemas.openxmlformats.org/officeDocument/2006/relationships/image" Target="../media/image615.png"/><Relationship Id="rId274" Type="http://schemas.openxmlformats.org/officeDocument/2006/relationships/customXml" Target="../ink/ink625.xml"/><Relationship Id="rId295" Type="http://schemas.openxmlformats.org/officeDocument/2006/relationships/image" Target="../media/image636.png"/><Relationship Id="rId309" Type="http://schemas.openxmlformats.org/officeDocument/2006/relationships/image" Target="../media/image643.png"/><Relationship Id="rId27" Type="http://schemas.openxmlformats.org/officeDocument/2006/relationships/image" Target="../media/image502.png"/><Relationship Id="rId48" Type="http://schemas.openxmlformats.org/officeDocument/2006/relationships/customXml" Target="../ink/ink512.xml"/><Relationship Id="rId69" Type="http://schemas.openxmlformats.org/officeDocument/2006/relationships/image" Target="../media/image523.png"/><Relationship Id="rId113" Type="http://schemas.openxmlformats.org/officeDocument/2006/relationships/image" Target="../media/image545.png"/><Relationship Id="rId134" Type="http://schemas.openxmlformats.org/officeDocument/2006/relationships/customXml" Target="../ink/ink555.xml"/><Relationship Id="rId80" Type="http://schemas.openxmlformats.org/officeDocument/2006/relationships/customXml" Target="../ink/ink528.xml"/><Relationship Id="rId155" Type="http://schemas.openxmlformats.org/officeDocument/2006/relationships/image" Target="../media/image566.png"/><Relationship Id="rId176" Type="http://schemas.openxmlformats.org/officeDocument/2006/relationships/customXml" Target="../ink/ink576.xml"/><Relationship Id="rId197" Type="http://schemas.openxmlformats.org/officeDocument/2006/relationships/image" Target="../media/image587.png"/><Relationship Id="rId201" Type="http://schemas.openxmlformats.org/officeDocument/2006/relationships/image" Target="../media/image589.png"/><Relationship Id="rId222" Type="http://schemas.openxmlformats.org/officeDocument/2006/relationships/customXml" Target="../ink/ink599.xml"/><Relationship Id="rId243" Type="http://schemas.openxmlformats.org/officeDocument/2006/relationships/image" Target="../media/image610.png"/><Relationship Id="rId264" Type="http://schemas.openxmlformats.org/officeDocument/2006/relationships/customXml" Target="../ink/ink620.xml"/><Relationship Id="rId285" Type="http://schemas.openxmlformats.org/officeDocument/2006/relationships/image" Target="../media/image631.png"/><Relationship Id="rId17" Type="http://schemas.openxmlformats.org/officeDocument/2006/relationships/image" Target="../media/image497.png"/><Relationship Id="rId38" Type="http://schemas.openxmlformats.org/officeDocument/2006/relationships/customXml" Target="../ink/ink507.xml"/><Relationship Id="rId59" Type="http://schemas.openxmlformats.org/officeDocument/2006/relationships/image" Target="../media/image518.png"/><Relationship Id="rId103" Type="http://schemas.openxmlformats.org/officeDocument/2006/relationships/image" Target="../media/image540.png"/><Relationship Id="rId124" Type="http://schemas.openxmlformats.org/officeDocument/2006/relationships/customXml" Target="../ink/ink550.xml"/><Relationship Id="rId310" Type="http://schemas.openxmlformats.org/officeDocument/2006/relationships/customXml" Target="../ink/ink643.xml"/><Relationship Id="rId70" Type="http://schemas.openxmlformats.org/officeDocument/2006/relationships/customXml" Target="../ink/ink523.xml"/><Relationship Id="rId91" Type="http://schemas.openxmlformats.org/officeDocument/2006/relationships/image" Target="../media/image534.png"/><Relationship Id="rId145" Type="http://schemas.openxmlformats.org/officeDocument/2006/relationships/image" Target="../media/image561.png"/><Relationship Id="rId166" Type="http://schemas.openxmlformats.org/officeDocument/2006/relationships/customXml" Target="../ink/ink571.xml"/><Relationship Id="rId187" Type="http://schemas.openxmlformats.org/officeDocument/2006/relationships/image" Target="../media/image582.png"/><Relationship Id="rId1" Type="http://schemas.openxmlformats.org/officeDocument/2006/relationships/slideLayout" Target="../slideLayouts/slideLayout2.xml"/><Relationship Id="rId212" Type="http://schemas.openxmlformats.org/officeDocument/2006/relationships/customXml" Target="../ink/ink594.xml"/><Relationship Id="rId233" Type="http://schemas.openxmlformats.org/officeDocument/2006/relationships/image" Target="../media/image605.png"/><Relationship Id="rId254" Type="http://schemas.openxmlformats.org/officeDocument/2006/relationships/customXml" Target="../ink/ink615.xml"/><Relationship Id="rId28" Type="http://schemas.openxmlformats.org/officeDocument/2006/relationships/customXml" Target="../ink/ink502.xml"/><Relationship Id="rId49" Type="http://schemas.openxmlformats.org/officeDocument/2006/relationships/image" Target="../media/image513.png"/><Relationship Id="rId114" Type="http://schemas.openxmlformats.org/officeDocument/2006/relationships/customXml" Target="../ink/ink545.xml"/><Relationship Id="rId275" Type="http://schemas.openxmlformats.org/officeDocument/2006/relationships/image" Target="../media/image626.png"/><Relationship Id="rId296" Type="http://schemas.openxmlformats.org/officeDocument/2006/relationships/customXml" Target="../ink/ink636.xml"/><Relationship Id="rId300" Type="http://schemas.openxmlformats.org/officeDocument/2006/relationships/customXml" Target="../ink/ink638.xml"/><Relationship Id="rId60" Type="http://schemas.openxmlformats.org/officeDocument/2006/relationships/customXml" Target="../ink/ink518.xml"/><Relationship Id="rId81" Type="http://schemas.openxmlformats.org/officeDocument/2006/relationships/image" Target="../media/image529.png"/><Relationship Id="rId135" Type="http://schemas.openxmlformats.org/officeDocument/2006/relationships/image" Target="../media/image556.png"/><Relationship Id="rId156" Type="http://schemas.openxmlformats.org/officeDocument/2006/relationships/customXml" Target="../ink/ink566.xml"/><Relationship Id="rId177" Type="http://schemas.openxmlformats.org/officeDocument/2006/relationships/image" Target="../media/image577.png"/><Relationship Id="rId198" Type="http://schemas.openxmlformats.org/officeDocument/2006/relationships/customXml" Target="../ink/ink587.xml"/><Relationship Id="rId202" Type="http://schemas.openxmlformats.org/officeDocument/2006/relationships/customXml" Target="../ink/ink589.xml"/><Relationship Id="rId223" Type="http://schemas.openxmlformats.org/officeDocument/2006/relationships/image" Target="../media/image600.png"/><Relationship Id="rId244" Type="http://schemas.openxmlformats.org/officeDocument/2006/relationships/customXml" Target="../ink/ink610.xml"/><Relationship Id="rId18" Type="http://schemas.openxmlformats.org/officeDocument/2006/relationships/customXml" Target="../ink/ink497.xml"/><Relationship Id="rId39" Type="http://schemas.openxmlformats.org/officeDocument/2006/relationships/image" Target="../media/image508.png"/><Relationship Id="rId265" Type="http://schemas.openxmlformats.org/officeDocument/2006/relationships/image" Target="../media/image621.png"/><Relationship Id="rId286" Type="http://schemas.openxmlformats.org/officeDocument/2006/relationships/customXml" Target="../ink/ink631.xml"/><Relationship Id="rId50" Type="http://schemas.openxmlformats.org/officeDocument/2006/relationships/customXml" Target="../ink/ink513.xml"/><Relationship Id="rId104" Type="http://schemas.openxmlformats.org/officeDocument/2006/relationships/customXml" Target="../ink/ink540.xml"/><Relationship Id="rId125" Type="http://schemas.openxmlformats.org/officeDocument/2006/relationships/image" Target="../media/image551.png"/><Relationship Id="rId146" Type="http://schemas.openxmlformats.org/officeDocument/2006/relationships/customXml" Target="../ink/ink561.xml"/><Relationship Id="rId167" Type="http://schemas.openxmlformats.org/officeDocument/2006/relationships/image" Target="../media/image572.png"/><Relationship Id="rId188" Type="http://schemas.openxmlformats.org/officeDocument/2006/relationships/customXml" Target="../ink/ink582.xml"/><Relationship Id="rId311" Type="http://schemas.openxmlformats.org/officeDocument/2006/relationships/image" Target="../media/image644.png"/><Relationship Id="rId71" Type="http://schemas.openxmlformats.org/officeDocument/2006/relationships/image" Target="../media/image524.png"/><Relationship Id="rId92" Type="http://schemas.openxmlformats.org/officeDocument/2006/relationships/customXml" Target="../ink/ink534.xml"/><Relationship Id="rId213" Type="http://schemas.openxmlformats.org/officeDocument/2006/relationships/image" Target="../media/image595.png"/><Relationship Id="rId234" Type="http://schemas.openxmlformats.org/officeDocument/2006/relationships/customXml" Target="../ink/ink605.xml"/><Relationship Id="rId2" Type="http://schemas.openxmlformats.org/officeDocument/2006/relationships/customXml" Target="../ink/ink489.xml"/><Relationship Id="rId29" Type="http://schemas.openxmlformats.org/officeDocument/2006/relationships/image" Target="../media/image503.png"/><Relationship Id="rId255" Type="http://schemas.openxmlformats.org/officeDocument/2006/relationships/image" Target="../media/image616.png"/><Relationship Id="rId276" Type="http://schemas.openxmlformats.org/officeDocument/2006/relationships/customXml" Target="../ink/ink626.xml"/><Relationship Id="rId297" Type="http://schemas.openxmlformats.org/officeDocument/2006/relationships/image" Target="../media/image637.png"/><Relationship Id="rId40" Type="http://schemas.openxmlformats.org/officeDocument/2006/relationships/customXml" Target="../ink/ink508.xml"/><Relationship Id="rId115" Type="http://schemas.openxmlformats.org/officeDocument/2006/relationships/image" Target="../media/image546.png"/><Relationship Id="rId136" Type="http://schemas.openxmlformats.org/officeDocument/2006/relationships/customXml" Target="../ink/ink556.xml"/><Relationship Id="rId157" Type="http://schemas.openxmlformats.org/officeDocument/2006/relationships/image" Target="../media/image567.png"/><Relationship Id="rId178" Type="http://schemas.openxmlformats.org/officeDocument/2006/relationships/customXml" Target="../ink/ink577.xml"/><Relationship Id="rId301" Type="http://schemas.openxmlformats.org/officeDocument/2006/relationships/image" Target="../media/image639.png"/><Relationship Id="rId61" Type="http://schemas.openxmlformats.org/officeDocument/2006/relationships/image" Target="../media/image519.png"/><Relationship Id="rId82" Type="http://schemas.openxmlformats.org/officeDocument/2006/relationships/customXml" Target="../ink/ink529.xml"/><Relationship Id="rId199" Type="http://schemas.openxmlformats.org/officeDocument/2006/relationships/image" Target="../media/image588.png"/><Relationship Id="rId203" Type="http://schemas.openxmlformats.org/officeDocument/2006/relationships/image" Target="../media/image590.png"/><Relationship Id="rId19" Type="http://schemas.openxmlformats.org/officeDocument/2006/relationships/image" Target="../media/image498.png"/><Relationship Id="rId224" Type="http://schemas.openxmlformats.org/officeDocument/2006/relationships/customXml" Target="../ink/ink600.xml"/><Relationship Id="rId245" Type="http://schemas.openxmlformats.org/officeDocument/2006/relationships/image" Target="../media/image611.png"/><Relationship Id="rId266" Type="http://schemas.openxmlformats.org/officeDocument/2006/relationships/customXml" Target="../ink/ink621.xml"/><Relationship Id="rId287" Type="http://schemas.openxmlformats.org/officeDocument/2006/relationships/image" Target="../media/image632.png"/><Relationship Id="rId30" Type="http://schemas.openxmlformats.org/officeDocument/2006/relationships/customXml" Target="../ink/ink503.xml"/><Relationship Id="rId105" Type="http://schemas.openxmlformats.org/officeDocument/2006/relationships/image" Target="../media/image541.png"/><Relationship Id="rId126" Type="http://schemas.openxmlformats.org/officeDocument/2006/relationships/customXml" Target="../ink/ink551.xml"/><Relationship Id="rId147" Type="http://schemas.openxmlformats.org/officeDocument/2006/relationships/image" Target="../media/image562.png"/><Relationship Id="rId168" Type="http://schemas.openxmlformats.org/officeDocument/2006/relationships/customXml" Target="../ink/ink572.xml"/><Relationship Id="rId312" Type="http://schemas.openxmlformats.org/officeDocument/2006/relationships/customXml" Target="../ink/ink644.xml"/><Relationship Id="rId51" Type="http://schemas.openxmlformats.org/officeDocument/2006/relationships/image" Target="../media/image514.png"/><Relationship Id="rId72" Type="http://schemas.openxmlformats.org/officeDocument/2006/relationships/customXml" Target="../ink/ink524.xml"/><Relationship Id="rId93" Type="http://schemas.openxmlformats.org/officeDocument/2006/relationships/image" Target="../media/image535.png"/><Relationship Id="rId189" Type="http://schemas.openxmlformats.org/officeDocument/2006/relationships/image" Target="../media/image583.png"/><Relationship Id="rId3" Type="http://schemas.openxmlformats.org/officeDocument/2006/relationships/image" Target="../media/image490.png"/><Relationship Id="rId214" Type="http://schemas.openxmlformats.org/officeDocument/2006/relationships/customXml" Target="../ink/ink595.xml"/><Relationship Id="rId235" Type="http://schemas.openxmlformats.org/officeDocument/2006/relationships/image" Target="../media/image606.png"/><Relationship Id="rId256" Type="http://schemas.openxmlformats.org/officeDocument/2006/relationships/customXml" Target="../ink/ink616.xml"/><Relationship Id="rId277" Type="http://schemas.openxmlformats.org/officeDocument/2006/relationships/image" Target="../media/image627.png"/><Relationship Id="rId298" Type="http://schemas.openxmlformats.org/officeDocument/2006/relationships/customXml" Target="../ink/ink637.xml"/><Relationship Id="rId116" Type="http://schemas.openxmlformats.org/officeDocument/2006/relationships/customXml" Target="../ink/ink546.xml"/><Relationship Id="rId137" Type="http://schemas.openxmlformats.org/officeDocument/2006/relationships/image" Target="../media/image557.png"/><Relationship Id="rId158" Type="http://schemas.openxmlformats.org/officeDocument/2006/relationships/customXml" Target="../ink/ink567.xml"/><Relationship Id="rId302" Type="http://schemas.openxmlformats.org/officeDocument/2006/relationships/customXml" Target="../ink/ink639.xml"/><Relationship Id="rId20" Type="http://schemas.openxmlformats.org/officeDocument/2006/relationships/customXml" Target="../ink/ink498.xml"/><Relationship Id="rId41" Type="http://schemas.openxmlformats.org/officeDocument/2006/relationships/image" Target="../media/image509.png"/><Relationship Id="rId62" Type="http://schemas.openxmlformats.org/officeDocument/2006/relationships/customXml" Target="../ink/ink519.xml"/><Relationship Id="rId83" Type="http://schemas.openxmlformats.org/officeDocument/2006/relationships/image" Target="../media/image530.png"/><Relationship Id="rId179" Type="http://schemas.openxmlformats.org/officeDocument/2006/relationships/image" Target="../media/image578.png"/><Relationship Id="rId190" Type="http://schemas.openxmlformats.org/officeDocument/2006/relationships/customXml" Target="../ink/ink583.xml"/><Relationship Id="rId204" Type="http://schemas.openxmlformats.org/officeDocument/2006/relationships/customXml" Target="../ink/ink590.xml"/><Relationship Id="rId225" Type="http://schemas.openxmlformats.org/officeDocument/2006/relationships/image" Target="../media/image601.png"/><Relationship Id="rId246" Type="http://schemas.openxmlformats.org/officeDocument/2006/relationships/customXml" Target="../ink/ink611.xml"/><Relationship Id="rId267" Type="http://schemas.openxmlformats.org/officeDocument/2006/relationships/image" Target="../media/image622.png"/><Relationship Id="rId288" Type="http://schemas.openxmlformats.org/officeDocument/2006/relationships/customXml" Target="../ink/ink632.xml"/><Relationship Id="rId106" Type="http://schemas.openxmlformats.org/officeDocument/2006/relationships/customXml" Target="../ink/ink541.xml"/><Relationship Id="rId127" Type="http://schemas.openxmlformats.org/officeDocument/2006/relationships/image" Target="../media/image552.png"/><Relationship Id="rId313" Type="http://schemas.openxmlformats.org/officeDocument/2006/relationships/image" Target="../media/image645.png"/><Relationship Id="rId10" Type="http://schemas.openxmlformats.org/officeDocument/2006/relationships/customXml" Target="../ink/ink493.xml"/><Relationship Id="rId31" Type="http://schemas.openxmlformats.org/officeDocument/2006/relationships/image" Target="../media/image504.png"/><Relationship Id="rId52" Type="http://schemas.openxmlformats.org/officeDocument/2006/relationships/customXml" Target="../ink/ink514.xml"/><Relationship Id="rId73" Type="http://schemas.openxmlformats.org/officeDocument/2006/relationships/image" Target="../media/image525.png"/><Relationship Id="rId94" Type="http://schemas.openxmlformats.org/officeDocument/2006/relationships/customXml" Target="../ink/ink535.xml"/><Relationship Id="rId148" Type="http://schemas.openxmlformats.org/officeDocument/2006/relationships/customXml" Target="../ink/ink562.xml"/><Relationship Id="rId169" Type="http://schemas.openxmlformats.org/officeDocument/2006/relationships/image" Target="../media/image573.png"/><Relationship Id="rId4" Type="http://schemas.openxmlformats.org/officeDocument/2006/relationships/customXml" Target="../ink/ink490.xml"/><Relationship Id="rId180" Type="http://schemas.openxmlformats.org/officeDocument/2006/relationships/customXml" Target="../ink/ink578.xml"/><Relationship Id="rId215" Type="http://schemas.openxmlformats.org/officeDocument/2006/relationships/image" Target="../media/image596.png"/><Relationship Id="rId236" Type="http://schemas.openxmlformats.org/officeDocument/2006/relationships/customXml" Target="../ink/ink606.xml"/><Relationship Id="rId257" Type="http://schemas.openxmlformats.org/officeDocument/2006/relationships/image" Target="../media/image617.png"/><Relationship Id="rId278" Type="http://schemas.openxmlformats.org/officeDocument/2006/relationships/customXml" Target="../ink/ink627.xml"/><Relationship Id="rId303" Type="http://schemas.openxmlformats.org/officeDocument/2006/relationships/image" Target="../media/image640.png"/><Relationship Id="rId42" Type="http://schemas.openxmlformats.org/officeDocument/2006/relationships/customXml" Target="../ink/ink509.xml"/><Relationship Id="rId84" Type="http://schemas.openxmlformats.org/officeDocument/2006/relationships/customXml" Target="../ink/ink530.xml"/><Relationship Id="rId138" Type="http://schemas.openxmlformats.org/officeDocument/2006/relationships/customXml" Target="../ink/ink557.xml"/><Relationship Id="rId191" Type="http://schemas.openxmlformats.org/officeDocument/2006/relationships/image" Target="../media/image584.png"/><Relationship Id="rId205" Type="http://schemas.openxmlformats.org/officeDocument/2006/relationships/image" Target="../media/image591.png"/><Relationship Id="rId247" Type="http://schemas.openxmlformats.org/officeDocument/2006/relationships/image" Target="../media/image612.png"/><Relationship Id="rId107" Type="http://schemas.openxmlformats.org/officeDocument/2006/relationships/image" Target="../media/image542.png"/><Relationship Id="rId289" Type="http://schemas.openxmlformats.org/officeDocument/2006/relationships/image" Target="../media/image633.png"/><Relationship Id="rId11" Type="http://schemas.openxmlformats.org/officeDocument/2006/relationships/image" Target="../media/image494.png"/><Relationship Id="rId53" Type="http://schemas.openxmlformats.org/officeDocument/2006/relationships/image" Target="../media/image515.png"/><Relationship Id="rId149" Type="http://schemas.openxmlformats.org/officeDocument/2006/relationships/image" Target="../media/image563.png"/><Relationship Id="rId314" Type="http://schemas.openxmlformats.org/officeDocument/2006/relationships/customXml" Target="../ink/ink645.xml"/><Relationship Id="rId95" Type="http://schemas.openxmlformats.org/officeDocument/2006/relationships/image" Target="../media/image536.png"/><Relationship Id="rId160" Type="http://schemas.openxmlformats.org/officeDocument/2006/relationships/customXml" Target="../ink/ink568.xml"/><Relationship Id="rId216" Type="http://schemas.openxmlformats.org/officeDocument/2006/relationships/customXml" Target="../ink/ink596.xml"/><Relationship Id="rId258" Type="http://schemas.openxmlformats.org/officeDocument/2006/relationships/customXml" Target="../ink/ink617.xml"/><Relationship Id="rId22" Type="http://schemas.openxmlformats.org/officeDocument/2006/relationships/customXml" Target="../ink/ink499.xml"/><Relationship Id="rId64" Type="http://schemas.openxmlformats.org/officeDocument/2006/relationships/customXml" Target="../ink/ink520.xml"/><Relationship Id="rId118" Type="http://schemas.openxmlformats.org/officeDocument/2006/relationships/customXml" Target="../ink/ink547.xml"/><Relationship Id="rId171" Type="http://schemas.openxmlformats.org/officeDocument/2006/relationships/image" Target="../media/image574.png"/><Relationship Id="rId227" Type="http://schemas.openxmlformats.org/officeDocument/2006/relationships/image" Target="../media/image602.png"/><Relationship Id="rId269" Type="http://schemas.openxmlformats.org/officeDocument/2006/relationships/image" Target="../media/image623.png"/><Relationship Id="rId33" Type="http://schemas.openxmlformats.org/officeDocument/2006/relationships/image" Target="../media/image505.png"/><Relationship Id="rId129" Type="http://schemas.openxmlformats.org/officeDocument/2006/relationships/image" Target="../media/image553.png"/><Relationship Id="rId280" Type="http://schemas.openxmlformats.org/officeDocument/2006/relationships/customXml" Target="../ink/ink628.xml"/><Relationship Id="rId75" Type="http://schemas.openxmlformats.org/officeDocument/2006/relationships/image" Target="../media/image526.png"/><Relationship Id="rId140" Type="http://schemas.openxmlformats.org/officeDocument/2006/relationships/customXml" Target="../ink/ink558.xml"/><Relationship Id="rId182" Type="http://schemas.openxmlformats.org/officeDocument/2006/relationships/customXml" Target="../ink/ink579.xml"/><Relationship Id="rId6" Type="http://schemas.openxmlformats.org/officeDocument/2006/relationships/customXml" Target="../ink/ink491.xml"/><Relationship Id="rId238" Type="http://schemas.openxmlformats.org/officeDocument/2006/relationships/customXml" Target="../ink/ink607.xml"/><Relationship Id="rId291" Type="http://schemas.openxmlformats.org/officeDocument/2006/relationships/image" Target="../media/image634.png"/><Relationship Id="rId305" Type="http://schemas.openxmlformats.org/officeDocument/2006/relationships/image" Target="../media/image641.png"/><Relationship Id="rId44" Type="http://schemas.openxmlformats.org/officeDocument/2006/relationships/customXml" Target="../ink/ink510.xml"/><Relationship Id="rId86" Type="http://schemas.openxmlformats.org/officeDocument/2006/relationships/customXml" Target="../ink/ink531.xml"/><Relationship Id="rId151" Type="http://schemas.openxmlformats.org/officeDocument/2006/relationships/image" Target="../media/image564.png"/><Relationship Id="rId193" Type="http://schemas.openxmlformats.org/officeDocument/2006/relationships/image" Target="../media/image585.png"/><Relationship Id="rId207" Type="http://schemas.openxmlformats.org/officeDocument/2006/relationships/image" Target="../media/image592.png"/><Relationship Id="rId249" Type="http://schemas.openxmlformats.org/officeDocument/2006/relationships/image" Target="../media/image613.png"/></Relationships>
</file>

<file path=ppt/slides/_rels/slide9.xml.rels><?xml version="1.0" encoding="UTF-8" standalone="yes"?>
<Relationships xmlns="http://schemas.openxmlformats.org/package/2006/relationships"><Relationship Id="rId2" Type="http://schemas.openxmlformats.org/officeDocument/2006/relationships/image" Target="../media/image64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Architect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8</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2"/>
        <p:cNvGrpSpPr/>
        <p:nvPr/>
      </p:nvGrpSpPr>
      <p:grpSpPr>
        <a:xfrm>
          <a:off x="0" y="0"/>
          <a:ext cx="0" cy="0"/>
          <a:chOff x="0" y="0"/>
          <a:chExt cx="0" cy="0"/>
        </a:xfrm>
      </p:grpSpPr>
      <p:sp>
        <p:nvSpPr>
          <p:cNvPr id="1784" name="Google Shape;1784;p99"/>
          <p:cNvSpPr txBox="1"/>
          <p:nvPr/>
        </p:nvSpPr>
        <p:spPr>
          <a:xfrm>
            <a:off x="258169" y="769187"/>
            <a:ext cx="11806237" cy="59093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bg1"/>
                </a:solidFill>
                <a:latin typeface="Calibri"/>
                <a:ea typeface="Calibri"/>
                <a:cs typeface="Calibri"/>
                <a:sym typeface="Calibri"/>
              </a:rPr>
              <a:t>Currently you are testing the Fiori App by using the standard preview option in eclipse tool. Will our end user have the ability and skill to open eclipse tool, go to package and search BIMP and then open preview and that too in production system.</a:t>
            </a:r>
            <a:endParaRPr dirty="0">
              <a:solidFill>
                <a:schemeClr val="bg1"/>
              </a:solidFill>
            </a:endParaRPr>
          </a:p>
          <a:p>
            <a:pPr marL="0" marR="0" lvl="0" indent="0" algn="l" rtl="0">
              <a:spcBef>
                <a:spcPts val="0"/>
              </a:spcBef>
              <a:spcAft>
                <a:spcPts val="0"/>
              </a:spcAft>
              <a:buNone/>
            </a:pPr>
            <a:endParaRPr sz="1800" dirty="0">
              <a:solidFill>
                <a:schemeClr val="bg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dirty="0">
                <a:solidFill>
                  <a:schemeClr val="bg1"/>
                </a:solidFill>
                <a:latin typeface="Calibri"/>
                <a:ea typeface="Calibri"/>
                <a:cs typeface="Calibri"/>
                <a:sym typeface="Calibri"/>
              </a:rPr>
              <a:t>Business Application Studio – It is a multi cloud development tool which allows developers to build, test, package, deploy, and manage end to end Fiori applications.</a:t>
            </a:r>
            <a:endParaRPr dirty="0">
              <a:solidFill>
                <a:schemeClr val="bg1"/>
              </a:solidFill>
            </a:endParaRPr>
          </a:p>
          <a:p>
            <a:pPr marL="285750" marR="0" lvl="0" indent="-285750" algn="l" rtl="0">
              <a:spcBef>
                <a:spcPts val="0"/>
              </a:spcBef>
              <a:spcAft>
                <a:spcPts val="0"/>
              </a:spcAft>
              <a:buClr>
                <a:schemeClr val="dk1"/>
              </a:buClr>
              <a:buSzPts val="1800"/>
              <a:buFont typeface="Arial"/>
              <a:buChar char="•"/>
            </a:pPr>
            <a:r>
              <a:rPr lang="en-US" sz="1800" dirty="0">
                <a:solidFill>
                  <a:schemeClr val="bg1"/>
                </a:solidFill>
                <a:latin typeface="Calibri"/>
                <a:ea typeface="Calibri"/>
                <a:cs typeface="Calibri"/>
                <a:sym typeface="Calibri"/>
              </a:rPr>
              <a:t>SAP build work zone (aka </a:t>
            </a:r>
            <a:r>
              <a:rPr lang="en-US" sz="1800" dirty="0" err="1">
                <a:solidFill>
                  <a:schemeClr val="bg1"/>
                </a:solidFill>
                <a:latin typeface="Calibri"/>
                <a:ea typeface="Calibri"/>
                <a:cs typeface="Calibri"/>
                <a:sym typeface="Calibri"/>
              </a:rPr>
              <a:t>cFLP</a:t>
            </a:r>
            <a:r>
              <a:rPr lang="en-US" sz="1800" dirty="0">
                <a:solidFill>
                  <a:schemeClr val="bg1"/>
                </a:solidFill>
                <a:latin typeface="Calibri"/>
                <a:ea typeface="Calibri"/>
                <a:cs typeface="Calibri"/>
                <a:sym typeface="Calibri"/>
              </a:rPr>
              <a:t> in BTP) – it helps us to configure a site called Fiori launchpad in the cloud. All the Fiori Apps which you build in BTP will be accessed via this build </a:t>
            </a:r>
            <a:r>
              <a:rPr lang="en-US" sz="1800" dirty="0" err="1">
                <a:solidFill>
                  <a:schemeClr val="bg1"/>
                </a:solidFill>
                <a:latin typeface="Calibri"/>
                <a:ea typeface="Calibri"/>
                <a:cs typeface="Calibri"/>
                <a:sym typeface="Calibri"/>
              </a:rPr>
              <a:t>workzone</a:t>
            </a:r>
            <a:r>
              <a:rPr lang="en-US" sz="1800" dirty="0">
                <a:solidFill>
                  <a:schemeClr val="bg1"/>
                </a:solidFill>
                <a:latin typeface="Calibri"/>
                <a:ea typeface="Calibri"/>
                <a:cs typeface="Calibri"/>
                <a:sym typeface="Calibri"/>
              </a:rPr>
              <a:t> from end user. End user will get single URL, which contains the tiles for all our apps deployed in BTP.</a:t>
            </a:r>
            <a:endParaRPr dirty="0">
              <a:solidFill>
                <a:schemeClr val="bg1"/>
              </a:solidFill>
            </a:endParaRPr>
          </a:p>
          <a:p>
            <a:pPr marL="285750" marR="0" lvl="0" indent="-285750" algn="l" rtl="0">
              <a:spcBef>
                <a:spcPts val="0"/>
              </a:spcBef>
              <a:spcAft>
                <a:spcPts val="0"/>
              </a:spcAft>
              <a:buClr>
                <a:schemeClr val="dk1"/>
              </a:buClr>
              <a:buSzPts val="1800"/>
              <a:buFont typeface="Arial"/>
              <a:buChar char="•"/>
            </a:pPr>
            <a:r>
              <a:rPr lang="en-US" sz="1800" dirty="0">
                <a:solidFill>
                  <a:schemeClr val="bg1"/>
                </a:solidFill>
                <a:latin typeface="Calibri"/>
                <a:ea typeface="Calibri"/>
                <a:cs typeface="Calibri"/>
                <a:sym typeface="Calibri"/>
              </a:rPr>
              <a:t>Continuous Integration Service – When a developer change the application, and push to central repository like </a:t>
            </a:r>
            <a:r>
              <a:rPr lang="en-US" sz="1800" dirty="0" err="1">
                <a:solidFill>
                  <a:schemeClr val="bg1"/>
                </a:solidFill>
                <a:latin typeface="Calibri"/>
                <a:ea typeface="Calibri"/>
                <a:cs typeface="Calibri"/>
                <a:sym typeface="Calibri"/>
              </a:rPr>
              <a:t>git</a:t>
            </a:r>
            <a:r>
              <a:rPr lang="en-US" sz="1800" dirty="0">
                <a:solidFill>
                  <a:schemeClr val="bg1"/>
                </a:solidFill>
                <a:latin typeface="Calibri"/>
                <a:ea typeface="Calibri"/>
                <a:cs typeface="Calibri"/>
                <a:sym typeface="Calibri"/>
              </a:rPr>
              <a:t>, the CI service will automatically build and deploy our app.</a:t>
            </a:r>
            <a:endParaRPr dirty="0">
              <a:solidFill>
                <a:schemeClr val="bg1"/>
              </a:solidFill>
            </a:endParaRPr>
          </a:p>
          <a:p>
            <a:pPr marL="285750" marR="0" lvl="0" indent="-171450" algn="l" rtl="0">
              <a:spcBef>
                <a:spcPts val="0"/>
              </a:spcBef>
              <a:spcAft>
                <a:spcPts val="0"/>
              </a:spcAft>
              <a:buClr>
                <a:schemeClr val="dk1"/>
              </a:buClr>
              <a:buSzPts val="1800"/>
              <a:buFont typeface="Arial"/>
              <a:buNone/>
            </a:pPr>
            <a:endParaRPr sz="1800" dirty="0">
              <a:solidFill>
                <a:schemeClr val="bg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bg1"/>
                </a:solidFill>
                <a:latin typeface="Calibri"/>
                <a:ea typeface="Calibri"/>
                <a:cs typeface="Calibri"/>
                <a:sym typeface="Calibri"/>
              </a:rPr>
              <a:t>Note:</a:t>
            </a:r>
            <a:endParaRPr dirty="0">
              <a:solidFill>
                <a:schemeClr val="bg1"/>
              </a:solidFill>
            </a:endParaRPr>
          </a:p>
          <a:p>
            <a:pPr marL="285750" marR="0" lvl="0" indent="-285750" algn="l" rtl="0">
              <a:spcBef>
                <a:spcPts val="0"/>
              </a:spcBef>
              <a:spcAft>
                <a:spcPts val="0"/>
              </a:spcAft>
              <a:buClr>
                <a:schemeClr val="dk1"/>
              </a:buClr>
              <a:buSzPts val="1800"/>
              <a:buFont typeface="Arial"/>
              <a:buChar char="•"/>
            </a:pPr>
            <a:r>
              <a:rPr lang="en-US" sz="1800" dirty="0">
                <a:solidFill>
                  <a:schemeClr val="bg1"/>
                </a:solidFill>
                <a:latin typeface="Calibri"/>
                <a:ea typeface="Calibri"/>
                <a:cs typeface="Calibri"/>
                <a:sym typeface="Calibri"/>
              </a:rPr>
              <a:t>All the Fiori apps which we create in BTP will be called MTA – Multi target application, they are deployed with </a:t>
            </a:r>
            <a:r>
              <a:rPr lang="en-US" sz="1800" dirty="0" err="1">
                <a:solidFill>
                  <a:schemeClr val="bg1"/>
                </a:solidFill>
                <a:latin typeface="Calibri"/>
                <a:ea typeface="Calibri"/>
                <a:cs typeface="Calibri"/>
                <a:sym typeface="Calibri"/>
              </a:rPr>
              <a:t>mta.yml</a:t>
            </a:r>
            <a:r>
              <a:rPr lang="en-US" sz="1800" dirty="0">
                <a:solidFill>
                  <a:schemeClr val="bg1"/>
                </a:solidFill>
                <a:latin typeface="Calibri"/>
                <a:ea typeface="Calibri"/>
                <a:cs typeface="Calibri"/>
                <a:sym typeface="Calibri"/>
              </a:rPr>
              <a:t> file. Which will contain the configuration for the Fiori App.</a:t>
            </a:r>
            <a:endParaRPr dirty="0">
              <a:solidFill>
                <a:schemeClr val="bg1"/>
              </a:solidFill>
            </a:endParaRPr>
          </a:p>
          <a:p>
            <a:pPr marL="285750" marR="0" lvl="0" indent="-285750" algn="l" rtl="0">
              <a:spcBef>
                <a:spcPts val="0"/>
              </a:spcBef>
              <a:spcAft>
                <a:spcPts val="0"/>
              </a:spcAft>
              <a:buClr>
                <a:schemeClr val="dk1"/>
              </a:buClr>
              <a:buSzPts val="1800"/>
              <a:buFont typeface="Arial"/>
              <a:buChar char="•"/>
            </a:pPr>
            <a:r>
              <a:rPr lang="en-US" sz="1800" dirty="0">
                <a:solidFill>
                  <a:schemeClr val="bg1"/>
                </a:solidFill>
                <a:latin typeface="Calibri"/>
                <a:ea typeface="Calibri"/>
                <a:cs typeface="Calibri"/>
                <a:sym typeface="Calibri"/>
              </a:rPr>
              <a:t>In SAP BTP, there is a storage space called </a:t>
            </a:r>
            <a:r>
              <a:rPr lang="en-US" sz="1800" b="1" dirty="0">
                <a:solidFill>
                  <a:schemeClr val="bg1"/>
                </a:solidFill>
                <a:latin typeface="Calibri"/>
                <a:ea typeface="Calibri"/>
                <a:cs typeface="Calibri"/>
                <a:sym typeface="Calibri"/>
              </a:rPr>
              <a:t>html-5-repository</a:t>
            </a:r>
            <a:r>
              <a:rPr lang="en-US" sz="1800" dirty="0">
                <a:solidFill>
                  <a:schemeClr val="bg1"/>
                </a:solidFill>
                <a:latin typeface="Calibri"/>
                <a:ea typeface="Calibri"/>
                <a:cs typeface="Calibri"/>
                <a:sym typeface="Calibri"/>
              </a:rPr>
              <a:t> where the BTP will store our Fiori apps.</a:t>
            </a:r>
            <a:endParaRPr dirty="0">
              <a:solidFill>
                <a:schemeClr val="bg1"/>
              </a:solidFill>
            </a:endParaRPr>
          </a:p>
          <a:p>
            <a:pPr marL="285750" marR="0" lvl="0" indent="-285750" algn="l" rtl="0">
              <a:spcBef>
                <a:spcPts val="0"/>
              </a:spcBef>
              <a:spcAft>
                <a:spcPts val="0"/>
              </a:spcAft>
              <a:buClr>
                <a:schemeClr val="dk1"/>
              </a:buClr>
              <a:buSzPts val="1800"/>
              <a:buFont typeface="Arial"/>
              <a:buChar char="•"/>
            </a:pPr>
            <a:r>
              <a:rPr lang="en-US" sz="1800" dirty="0">
                <a:solidFill>
                  <a:schemeClr val="bg1"/>
                </a:solidFill>
                <a:latin typeface="Calibri"/>
                <a:ea typeface="Calibri"/>
                <a:cs typeface="Calibri"/>
                <a:sym typeface="Calibri"/>
              </a:rPr>
              <a:t>When we deploy our app, there is </a:t>
            </a:r>
            <a:r>
              <a:rPr lang="en-US" sz="1800" b="1" dirty="0">
                <a:solidFill>
                  <a:schemeClr val="bg1"/>
                </a:solidFill>
                <a:latin typeface="Calibri"/>
                <a:ea typeface="Calibri"/>
                <a:cs typeface="Calibri"/>
                <a:sym typeface="Calibri"/>
              </a:rPr>
              <a:t>html5-deployer</a:t>
            </a:r>
            <a:r>
              <a:rPr lang="en-US" sz="1800" dirty="0">
                <a:solidFill>
                  <a:schemeClr val="bg1"/>
                </a:solidFill>
                <a:latin typeface="Calibri"/>
                <a:ea typeface="Calibri"/>
                <a:cs typeface="Calibri"/>
                <a:sym typeface="Calibri"/>
              </a:rPr>
              <a:t> which will take our app from BAS tool and </a:t>
            </a:r>
            <a:r>
              <a:rPr lang="en-US" sz="1800" dirty="0" err="1">
                <a:solidFill>
                  <a:schemeClr val="bg1"/>
                </a:solidFill>
                <a:latin typeface="Calibri"/>
                <a:ea typeface="Calibri"/>
                <a:cs typeface="Calibri"/>
                <a:sym typeface="Calibri"/>
              </a:rPr>
              <a:t>deployes</a:t>
            </a:r>
            <a:r>
              <a:rPr lang="en-US" sz="1800" dirty="0">
                <a:solidFill>
                  <a:schemeClr val="bg1"/>
                </a:solidFill>
                <a:latin typeface="Calibri"/>
                <a:ea typeface="Calibri"/>
                <a:cs typeface="Calibri"/>
                <a:sym typeface="Calibri"/>
              </a:rPr>
              <a:t> it to the HTML5 Repository (Design time)</a:t>
            </a:r>
            <a:endParaRPr dirty="0">
              <a:solidFill>
                <a:schemeClr val="bg1"/>
              </a:solidFill>
            </a:endParaRPr>
          </a:p>
          <a:p>
            <a:pPr marL="285750" marR="0" lvl="0" indent="-285750" algn="l" rtl="0">
              <a:spcBef>
                <a:spcPts val="0"/>
              </a:spcBef>
              <a:spcAft>
                <a:spcPts val="0"/>
              </a:spcAft>
              <a:buClr>
                <a:schemeClr val="dk1"/>
              </a:buClr>
              <a:buSzPts val="1800"/>
              <a:buFont typeface="Arial"/>
              <a:buChar char="•"/>
            </a:pPr>
            <a:r>
              <a:rPr lang="en-US" sz="1800" dirty="0">
                <a:solidFill>
                  <a:schemeClr val="bg1"/>
                </a:solidFill>
                <a:latin typeface="Calibri"/>
                <a:ea typeface="Calibri"/>
                <a:cs typeface="Calibri"/>
                <a:sym typeface="Calibri"/>
              </a:rPr>
              <a:t>When we run the app, there is a service called </a:t>
            </a:r>
            <a:r>
              <a:rPr lang="en-US" sz="1800" b="1" dirty="0">
                <a:solidFill>
                  <a:schemeClr val="bg1"/>
                </a:solidFill>
                <a:latin typeface="Calibri"/>
                <a:ea typeface="Calibri"/>
                <a:cs typeface="Calibri"/>
                <a:sym typeface="Calibri"/>
              </a:rPr>
              <a:t>html5-rt</a:t>
            </a:r>
            <a:r>
              <a:rPr lang="en-US" sz="1800" dirty="0">
                <a:solidFill>
                  <a:schemeClr val="bg1"/>
                </a:solidFill>
                <a:latin typeface="Calibri"/>
                <a:ea typeface="Calibri"/>
                <a:cs typeface="Calibri"/>
                <a:sym typeface="Calibri"/>
              </a:rPr>
              <a:t> (runtime) service which will load our app from the repository in the build </a:t>
            </a:r>
            <a:r>
              <a:rPr lang="en-US" sz="1800" dirty="0" err="1">
                <a:solidFill>
                  <a:schemeClr val="bg1"/>
                </a:solidFill>
                <a:latin typeface="Calibri"/>
                <a:ea typeface="Calibri"/>
                <a:cs typeface="Calibri"/>
                <a:sym typeface="Calibri"/>
              </a:rPr>
              <a:t>workzone</a:t>
            </a:r>
            <a:r>
              <a:rPr lang="en-US" sz="1800" dirty="0">
                <a:solidFill>
                  <a:schemeClr val="bg1"/>
                </a:solidFill>
                <a:latin typeface="Calibri"/>
                <a:ea typeface="Calibri"/>
                <a:cs typeface="Calibri"/>
                <a:sym typeface="Calibri"/>
              </a:rPr>
              <a:t>.</a:t>
            </a:r>
            <a:endParaRPr dirty="0">
              <a:solidFill>
                <a:schemeClr val="bg1"/>
              </a:solidFill>
            </a:endParaRPr>
          </a:p>
          <a:p>
            <a:pPr marL="285750" marR="0" lvl="0" indent="-285750" algn="l" rtl="0">
              <a:spcBef>
                <a:spcPts val="0"/>
              </a:spcBef>
              <a:spcAft>
                <a:spcPts val="0"/>
              </a:spcAft>
              <a:buClr>
                <a:schemeClr val="dk1"/>
              </a:buClr>
              <a:buSzPts val="1800"/>
              <a:buFont typeface="Arial"/>
              <a:buChar char="•"/>
            </a:pPr>
            <a:r>
              <a:rPr lang="en-US" sz="1800" dirty="0">
                <a:solidFill>
                  <a:schemeClr val="bg1"/>
                </a:solidFill>
                <a:latin typeface="Calibri"/>
                <a:ea typeface="Calibri"/>
                <a:cs typeface="Calibri"/>
                <a:sym typeface="Calibri"/>
              </a:rPr>
              <a:t>Apart from that the application will contain a </a:t>
            </a:r>
            <a:r>
              <a:rPr lang="en-US" sz="1800" b="1" dirty="0">
                <a:solidFill>
                  <a:schemeClr val="bg1"/>
                </a:solidFill>
                <a:latin typeface="Calibri"/>
                <a:ea typeface="Calibri"/>
                <a:cs typeface="Calibri"/>
                <a:sym typeface="Calibri"/>
              </a:rPr>
              <a:t>connectivity</a:t>
            </a:r>
            <a:r>
              <a:rPr lang="en-US" sz="1800" dirty="0">
                <a:solidFill>
                  <a:schemeClr val="bg1"/>
                </a:solidFill>
                <a:latin typeface="Calibri"/>
                <a:ea typeface="Calibri"/>
                <a:cs typeface="Calibri"/>
                <a:sym typeface="Calibri"/>
              </a:rPr>
              <a:t> service to communicate with our abap on cloud system.</a:t>
            </a:r>
            <a:endParaRPr dirty="0">
              <a:solidFill>
                <a:schemeClr val="bg1"/>
              </a:solidFill>
            </a:endParaRPr>
          </a:p>
          <a:p>
            <a:pPr marL="285750" marR="0" lvl="0" indent="-285750" algn="l" rtl="0">
              <a:spcBef>
                <a:spcPts val="0"/>
              </a:spcBef>
              <a:spcAft>
                <a:spcPts val="0"/>
              </a:spcAft>
              <a:buClr>
                <a:schemeClr val="dk1"/>
              </a:buClr>
              <a:buSzPts val="1800"/>
              <a:buFont typeface="Arial"/>
              <a:buChar char="•"/>
            </a:pPr>
            <a:r>
              <a:rPr lang="en-US" sz="1800" dirty="0">
                <a:solidFill>
                  <a:schemeClr val="bg1"/>
                </a:solidFill>
                <a:latin typeface="Calibri"/>
                <a:ea typeface="Calibri"/>
                <a:cs typeface="Calibri"/>
                <a:sym typeface="Calibri"/>
              </a:rPr>
              <a:t>And a </a:t>
            </a:r>
            <a:r>
              <a:rPr lang="en-US" sz="1800" b="1" dirty="0">
                <a:solidFill>
                  <a:schemeClr val="bg1"/>
                </a:solidFill>
                <a:latin typeface="Calibri"/>
                <a:ea typeface="Calibri"/>
                <a:cs typeface="Calibri"/>
                <a:sym typeface="Calibri"/>
              </a:rPr>
              <a:t>destination </a:t>
            </a:r>
            <a:r>
              <a:rPr lang="en-US" sz="1800" dirty="0">
                <a:solidFill>
                  <a:schemeClr val="bg1"/>
                </a:solidFill>
                <a:latin typeface="Calibri"/>
                <a:ea typeface="Calibri"/>
                <a:cs typeface="Calibri"/>
                <a:sym typeface="Calibri"/>
              </a:rPr>
              <a:t>service which will read the destination (RFC) of AOC system to access data in Fiori.</a:t>
            </a:r>
            <a:endParaRPr dirty="0">
              <a:solidFill>
                <a:schemeClr val="bg1"/>
              </a:solidFill>
            </a:endParaRPr>
          </a:p>
        </p:txBody>
      </p:sp>
      <p:sp>
        <p:nvSpPr>
          <p:cNvPr id="1785" name="Google Shape;1785;p99"/>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Question</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2561F-EB22-8054-D0D4-3970FB4C75C3}"/>
              </a:ext>
            </a:extLst>
          </p:cNvPr>
          <p:cNvSpPr>
            <a:spLocks noGrp="1"/>
          </p:cNvSpPr>
          <p:nvPr>
            <p:ph type="title"/>
          </p:nvPr>
        </p:nvSpPr>
        <p:spPr/>
        <p:txBody>
          <a:bodyPr/>
          <a:lstStyle/>
          <a:p>
            <a:endParaRPr lang="en-US"/>
          </a:p>
        </p:txBody>
      </p:sp>
      <p:grpSp>
        <p:nvGrpSpPr>
          <p:cNvPr id="56" name="Group 55">
            <a:extLst>
              <a:ext uri="{FF2B5EF4-FFF2-40B4-BE49-F238E27FC236}">
                <a16:creationId xmlns:a16="http://schemas.microsoft.com/office/drawing/2014/main" id="{542FC242-8123-A3C1-E0A4-B9CB4ADA6C29}"/>
              </a:ext>
            </a:extLst>
          </p:cNvPr>
          <p:cNvGrpSpPr/>
          <p:nvPr/>
        </p:nvGrpSpPr>
        <p:grpSpPr>
          <a:xfrm>
            <a:off x="756476" y="1789316"/>
            <a:ext cx="6624000" cy="3037320"/>
            <a:chOff x="756476" y="1789316"/>
            <a:chExt cx="6624000" cy="3037320"/>
          </a:xfrm>
        </p:grpSpPr>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A35261E1-CDAB-59CF-549F-2F958A724286}"/>
                    </a:ext>
                  </a:extLst>
                </p14:cNvPr>
                <p14:cNvContentPartPr/>
                <p14:nvPr/>
              </p14:nvContentPartPr>
              <p14:xfrm>
                <a:off x="1299716" y="1789316"/>
                <a:ext cx="1494000" cy="991080"/>
              </p14:xfrm>
            </p:contentPart>
          </mc:Choice>
          <mc:Fallback xmlns="">
            <p:pic>
              <p:nvPicPr>
                <p:cNvPr id="3" name="Ink 2">
                  <a:extLst>
                    <a:ext uri="{FF2B5EF4-FFF2-40B4-BE49-F238E27FC236}">
                      <a16:creationId xmlns:a16="http://schemas.microsoft.com/office/drawing/2014/main" id="{A35261E1-CDAB-59CF-549F-2F958A724286}"/>
                    </a:ext>
                  </a:extLst>
                </p:cNvPr>
                <p:cNvPicPr/>
                <p:nvPr/>
              </p:nvPicPr>
              <p:blipFill>
                <a:blip r:embed="rId3"/>
                <a:stretch>
                  <a:fillRect/>
                </a:stretch>
              </p:blipFill>
              <p:spPr>
                <a:xfrm>
                  <a:off x="1291076" y="1780676"/>
                  <a:ext cx="1511640" cy="1008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32A61ACE-F0CF-6599-4F09-9B3C86FD2A63}"/>
                    </a:ext>
                  </a:extLst>
                </p14:cNvPr>
                <p14:cNvContentPartPr/>
                <p14:nvPr/>
              </p14:nvContentPartPr>
              <p14:xfrm>
                <a:off x="1201076" y="3371876"/>
                <a:ext cx="216360" cy="237600"/>
              </p14:xfrm>
            </p:contentPart>
          </mc:Choice>
          <mc:Fallback xmlns="">
            <p:pic>
              <p:nvPicPr>
                <p:cNvPr id="4" name="Ink 3">
                  <a:extLst>
                    <a:ext uri="{FF2B5EF4-FFF2-40B4-BE49-F238E27FC236}">
                      <a16:creationId xmlns:a16="http://schemas.microsoft.com/office/drawing/2014/main" id="{32A61ACE-F0CF-6599-4F09-9B3C86FD2A63}"/>
                    </a:ext>
                  </a:extLst>
                </p:cNvPr>
                <p:cNvPicPr/>
                <p:nvPr/>
              </p:nvPicPr>
              <p:blipFill>
                <a:blip r:embed="rId5"/>
                <a:stretch>
                  <a:fillRect/>
                </a:stretch>
              </p:blipFill>
              <p:spPr>
                <a:xfrm>
                  <a:off x="1192436" y="3363236"/>
                  <a:ext cx="23400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984AB3B4-E66C-D51F-1F6F-B038969ED6A7}"/>
                    </a:ext>
                  </a:extLst>
                </p14:cNvPr>
                <p14:cNvContentPartPr/>
                <p14:nvPr/>
              </p14:nvContentPartPr>
              <p14:xfrm>
                <a:off x="1452356" y="3434156"/>
                <a:ext cx="119160" cy="127440"/>
              </p14:xfrm>
            </p:contentPart>
          </mc:Choice>
          <mc:Fallback xmlns="">
            <p:pic>
              <p:nvPicPr>
                <p:cNvPr id="5" name="Ink 4">
                  <a:extLst>
                    <a:ext uri="{FF2B5EF4-FFF2-40B4-BE49-F238E27FC236}">
                      <a16:creationId xmlns:a16="http://schemas.microsoft.com/office/drawing/2014/main" id="{984AB3B4-E66C-D51F-1F6F-B038969ED6A7}"/>
                    </a:ext>
                  </a:extLst>
                </p:cNvPr>
                <p:cNvPicPr/>
                <p:nvPr/>
              </p:nvPicPr>
              <p:blipFill>
                <a:blip r:embed="rId7"/>
                <a:stretch>
                  <a:fillRect/>
                </a:stretch>
              </p:blipFill>
              <p:spPr>
                <a:xfrm>
                  <a:off x="1443716" y="3425516"/>
                  <a:ext cx="13680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67F91D16-E027-8A61-E37F-9F0848BCA91E}"/>
                    </a:ext>
                  </a:extLst>
                </p14:cNvPr>
                <p14:cNvContentPartPr/>
                <p14:nvPr/>
              </p14:nvContentPartPr>
              <p14:xfrm>
                <a:off x="1657196" y="3419036"/>
                <a:ext cx="220680" cy="155880"/>
              </p14:xfrm>
            </p:contentPart>
          </mc:Choice>
          <mc:Fallback xmlns="">
            <p:pic>
              <p:nvPicPr>
                <p:cNvPr id="7" name="Ink 6">
                  <a:extLst>
                    <a:ext uri="{FF2B5EF4-FFF2-40B4-BE49-F238E27FC236}">
                      <a16:creationId xmlns:a16="http://schemas.microsoft.com/office/drawing/2014/main" id="{67F91D16-E027-8A61-E37F-9F0848BCA91E}"/>
                    </a:ext>
                  </a:extLst>
                </p:cNvPr>
                <p:cNvPicPr/>
                <p:nvPr/>
              </p:nvPicPr>
              <p:blipFill>
                <a:blip r:embed="rId9"/>
                <a:stretch>
                  <a:fillRect/>
                </a:stretch>
              </p:blipFill>
              <p:spPr>
                <a:xfrm>
                  <a:off x="1648556" y="3410036"/>
                  <a:ext cx="23832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95FBA097-6336-CF64-5CD9-E63CDD15AF06}"/>
                    </a:ext>
                  </a:extLst>
                </p14:cNvPr>
                <p14:cNvContentPartPr/>
                <p14:nvPr/>
              </p14:nvContentPartPr>
              <p14:xfrm>
                <a:off x="1956716" y="3395276"/>
                <a:ext cx="107280" cy="281880"/>
              </p14:xfrm>
            </p:contentPart>
          </mc:Choice>
          <mc:Fallback xmlns="">
            <p:pic>
              <p:nvPicPr>
                <p:cNvPr id="8" name="Ink 7">
                  <a:extLst>
                    <a:ext uri="{FF2B5EF4-FFF2-40B4-BE49-F238E27FC236}">
                      <a16:creationId xmlns:a16="http://schemas.microsoft.com/office/drawing/2014/main" id="{95FBA097-6336-CF64-5CD9-E63CDD15AF06}"/>
                    </a:ext>
                  </a:extLst>
                </p:cNvPr>
                <p:cNvPicPr/>
                <p:nvPr/>
              </p:nvPicPr>
              <p:blipFill>
                <a:blip r:embed="rId11"/>
                <a:stretch>
                  <a:fillRect/>
                </a:stretch>
              </p:blipFill>
              <p:spPr>
                <a:xfrm>
                  <a:off x="1947716" y="3386276"/>
                  <a:ext cx="12492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92A9BAE8-2E6C-66FA-81E9-77D29270323C}"/>
                    </a:ext>
                  </a:extLst>
                </p14:cNvPr>
                <p14:cNvContentPartPr/>
                <p14:nvPr/>
              </p14:nvContentPartPr>
              <p14:xfrm>
                <a:off x="2113676" y="3421196"/>
                <a:ext cx="360" cy="117720"/>
              </p14:xfrm>
            </p:contentPart>
          </mc:Choice>
          <mc:Fallback xmlns="">
            <p:pic>
              <p:nvPicPr>
                <p:cNvPr id="9" name="Ink 8">
                  <a:extLst>
                    <a:ext uri="{FF2B5EF4-FFF2-40B4-BE49-F238E27FC236}">
                      <a16:creationId xmlns:a16="http://schemas.microsoft.com/office/drawing/2014/main" id="{92A9BAE8-2E6C-66FA-81E9-77D29270323C}"/>
                    </a:ext>
                  </a:extLst>
                </p:cNvPr>
                <p:cNvPicPr/>
                <p:nvPr/>
              </p:nvPicPr>
              <p:blipFill>
                <a:blip r:embed="rId13"/>
                <a:stretch>
                  <a:fillRect/>
                </a:stretch>
              </p:blipFill>
              <p:spPr>
                <a:xfrm>
                  <a:off x="2104676" y="3412556"/>
                  <a:ext cx="1800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63E7D30F-645B-A44F-4B61-C608A4332C5A}"/>
                    </a:ext>
                  </a:extLst>
                </p14:cNvPr>
                <p14:cNvContentPartPr/>
                <p14:nvPr/>
              </p14:nvContentPartPr>
              <p14:xfrm>
                <a:off x="2113316" y="3277556"/>
                <a:ext cx="119160" cy="233280"/>
              </p14:xfrm>
            </p:contentPart>
          </mc:Choice>
          <mc:Fallback xmlns="">
            <p:pic>
              <p:nvPicPr>
                <p:cNvPr id="10" name="Ink 9">
                  <a:extLst>
                    <a:ext uri="{FF2B5EF4-FFF2-40B4-BE49-F238E27FC236}">
                      <a16:creationId xmlns:a16="http://schemas.microsoft.com/office/drawing/2014/main" id="{63E7D30F-645B-A44F-4B61-C608A4332C5A}"/>
                    </a:ext>
                  </a:extLst>
                </p:cNvPr>
                <p:cNvPicPr/>
                <p:nvPr/>
              </p:nvPicPr>
              <p:blipFill>
                <a:blip r:embed="rId15"/>
                <a:stretch>
                  <a:fillRect/>
                </a:stretch>
              </p:blipFill>
              <p:spPr>
                <a:xfrm>
                  <a:off x="2104676" y="3268556"/>
                  <a:ext cx="13680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CA8BDF36-EA34-E7E9-51D7-48A9876BE85C}"/>
                    </a:ext>
                  </a:extLst>
                </p14:cNvPr>
                <p14:cNvContentPartPr/>
                <p14:nvPr/>
              </p14:nvContentPartPr>
              <p14:xfrm>
                <a:off x="2309876" y="3412556"/>
                <a:ext cx="99720" cy="119520"/>
              </p14:xfrm>
            </p:contentPart>
          </mc:Choice>
          <mc:Fallback xmlns="">
            <p:pic>
              <p:nvPicPr>
                <p:cNvPr id="11" name="Ink 10">
                  <a:extLst>
                    <a:ext uri="{FF2B5EF4-FFF2-40B4-BE49-F238E27FC236}">
                      <a16:creationId xmlns:a16="http://schemas.microsoft.com/office/drawing/2014/main" id="{CA8BDF36-EA34-E7E9-51D7-48A9876BE85C}"/>
                    </a:ext>
                  </a:extLst>
                </p:cNvPr>
                <p:cNvPicPr/>
                <p:nvPr/>
              </p:nvPicPr>
              <p:blipFill>
                <a:blip r:embed="rId17"/>
                <a:stretch>
                  <a:fillRect/>
                </a:stretch>
              </p:blipFill>
              <p:spPr>
                <a:xfrm>
                  <a:off x="2301236" y="3403916"/>
                  <a:ext cx="11736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BD3B3A36-63F1-E2C9-5E29-F8C042E43B4F}"/>
                    </a:ext>
                  </a:extLst>
                </p14:cNvPr>
                <p14:cNvContentPartPr/>
                <p14:nvPr/>
              </p14:nvContentPartPr>
              <p14:xfrm>
                <a:off x="1189556" y="3979916"/>
                <a:ext cx="29160" cy="119160"/>
              </p14:xfrm>
            </p:contentPart>
          </mc:Choice>
          <mc:Fallback xmlns="">
            <p:pic>
              <p:nvPicPr>
                <p:cNvPr id="12" name="Ink 11">
                  <a:extLst>
                    <a:ext uri="{FF2B5EF4-FFF2-40B4-BE49-F238E27FC236}">
                      <a16:creationId xmlns:a16="http://schemas.microsoft.com/office/drawing/2014/main" id="{BD3B3A36-63F1-E2C9-5E29-F8C042E43B4F}"/>
                    </a:ext>
                  </a:extLst>
                </p:cNvPr>
                <p:cNvPicPr/>
                <p:nvPr/>
              </p:nvPicPr>
              <p:blipFill>
                <a:blip r:embed="rId19"/>
                <a:stretch>
                  <a:fillRect/>
                </a:stretch>
              </p:blipFill>
              <p:spPr>
                <a:xfrm>
                  <a:off x="1180916" y="3970916"/>
                  <a:ext cx="4680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036F809F-9ADF-D545-3F95-1812A4B31105}"/>
                    </a:ext>
                  </a:extLst>
                </p14:cNvPr>
                <p14:cNvContentPartPr/>
                <p14:nvPr/>
              </p14:nvContentPartPr>
              <p14:xfrm>
                <a:off x="1190996" y="3834836"/>
                <a:ext cx="321480" cy="245520"/>
              </p14:xfrm>
            </p:contentPart>
          </mc:Choice>
          <mc:Fallback xmlns="">
            <p:pic>
              <p:nvPicPr>
                <p:cNvPr id="13" name="Ink 12">
                  <a:extLst>
                    <a:ext uri="{FF2B5EF4-FFF2-40B4-BE49-F238E27FC236}">
                      <a16:creationId xmlns:a16="http://schemas.microsoft.com/office/drawing/2014/main" id="{036F809F-9ADF-D545-3F95-1812A4B31105}"/>
                    </a:ext>
                  </a:extLst>
                </p:cNvPr>
                <p:cNvPicPr/>
                <p:nvPr/>
              </p:nvPicPr>
              <p:blipFill>
                <a:blip r:embed="rId21"/>
                <a:stretch>
                  <a:fillRect/>
                </a:stretch>
              </p:blipFill>
              <p:spPr>
                <a:xfrm>
                  <a:off x="1182356" y="3826196"/>
                  <a:ext cx="33912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3BF45845-D43D-C5E7-3098-CC595C2507CA}"/>
                    </a:ext>
                  </a:extLst>
                </p14:cNvPr>
                <p14:cNvContentPartPr/>
                <p14:nvPr/>
              </p14:nvContentPartPr>
              <p14:xfrm>
                <a:off x="1546676" y="3949316"/>
                <a:ext cx="150840" cy="98640"/>
              </p14:xfrm>
            </p:contentPart>
          </mc:Choice>
          <mc:Fallback xmlns="">
            <p:pic>
              <p:nvPicPr>
                <p:cNvPr id="14" name="Ink 13">
                  <a:extLst>
                    <a:ext uri="{FF2B5EF4-FFF2-40B4-BE49-F238E27FC236}">
                      <a16:creationId xmlns:a16="http://schemas.microsoft.com/office/drawing/2014/main" id="{3BF45845-D43D-C5E7-3098-CC595C2507CA}"/>
                    </a:ext>
                  </a:extLst>
                </p:cNvPr>
                <p:cNvPicPr/>
                <p:nvPr/>
              </p:nvPicPr>
              <p:blipFill>
                <a:blip r:embed="rId23"/>
                <a:stretch>
                  <a:fillRect/>
                </a:stretch>
              </p:blipFill>
              <p:spPr>
                <a:xfrm>
                  <a:off x="1538036" y="3940676"/>
                  <a:ext cx="16848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6F60476C-38AD-B203-3243-BCCBE19E4166}"/>
                    </a:ext>
                  </a:extLst>
                </p14:cNvPr>
                <p14:cNvContentPartPr/>
                <p14:nvPr/>
              </p14:nvContentPartPr>
              <p14:xfrm>
                <a:off x="1789316" y="3835916"/>
                <a:ext cx="25200" cy="163800"/>
              </p14:xfrm>
            </p:contentPart>
          </mc:Choice>
          <mc:Fallback xmlns="">
            <p:pic>
              <p:nvPicPr>
                <p:cNvPr id="15" name="Ink 14">
                  <a:extLst>
                    <a:ext uri="{FF2B5EF4-FFF2-40B4-BE49-F238E27FC236}">
                      <a16:creationId xmlns:a16="http://schemas.microsoft.com/office/drawing/2014/main" id="{6F60476C-38AD-B203-3243-BCCBE19E4166}"/>
                    </a:ext>
                  </a:extLst>
                </p:cNvPr>
                <p:cNvPicPr/>
                <p:nvPr/>
              </p:nvPicPr>
              <p:blipFill>
                <a:blip r:embed="rId25"/>
                <a:stretch>
                  <a:fillRect/>
                </a:stretch>
              </p:blipFill>
              <p:spPr>
                <a:xfrm>
                  <a:off x="1780676" y="3827276"/>
                  <a:ext cx="4284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C57B3768-11B2-5646-E0AB-BD31A7358235}"/>
                    </a:ext>
                  </a:extLst>
                </p14:cNvPr>
                <p14:cNvContentPartPr/>
                <p14:nvPr/>
              </p14:nvContentPartPr>
              <p14:xfrm>
                <a:off x="1946996" y="3964436"/>
                <a:ext cx="9360" cy="18000"/>
              </p14:xfrm>
            </p:contentPart>
          </mc:Choice>
          <mc:Fallback xmlns="">
            <p:pic>
              <p:nvPicPr>
                <p:cNvPr id="16" name="Ink 15">
                  <a:extLst>
                    <a:ext uri="{FF2B5EF4-FFF2-40B4-BE49-F238E27FC236}">
                      <a16:creationId xmlns:a16="http://schemas.microsoft.com/office/drawing/2014/main" id="{C57B3768-11B2-5646-E0AB-BD31A7358235}"/>
                    </a:ext>
                  </a:extLst>
                </p:cNvPr>
                <p:cNvPicPr/>
                <p:nvPr/>
              </p:nvPicPr>
              <p:blipFill>
                <a:blip r:embed="rId27"/>
                <a:stretch>
                  <a:fillRect/>
                </a:stretch>
              </p:blipFill>
              <p:spPr>
                <a:xfrm>
                  <a:off x="1937996" y="3955436"/>
                  <a:ext cx="2700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303754BB-2379-DFC0-1241-12CFA6E4AAEA}"/>
                    </a:ext>
                  </a:extLst>
                </p14:cNvPr>
                <p14:cNvContentPartPr/>
                <p14:nvPr/>
              </p14:nvContentPartPr>
              <p14:xfrm>
                <a:off x="1935836" y="3867596"/>
                <a:ext cx="36360" cy="167040"/>
              </p14:xfrm>
            </p:contentPart>
          </mc:Choice>
          <mc:Fallback xmlns="">
            <p:pic>
              <p:nvPicPr>
                <p:cNvPr id="17" name="Ink 16">
                  <a:extLst>
                    <a:ext uri="{FF2B5EF4-FFF2-40B4-BE49-F238E27FC236}">
                      <a16:creationId xmlns:a16="http://schemas.microsoft.com/office/drawing/2014/main" id="{303754BB-2379-DFC0-1241-12CFA6E4AAEA}"/>
                    </a:ext>
                  </a:extLst>
                </p:cNvPr>
                <p:cNvPicPr/>
                <p:nvPr/>
              </p:nvPicPr>
              <p:blipFill>
                <a:blip r:embed="rId29"/>
                <a:stretch>
                  <a:fillRect/>
                </a:stretch>
              </p:blipFill>
              <p:spPr>
                <a:xfrm>
                  <a:off x="1927196" y="3858596"/>
                  <a:ext cx="5400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Ink 17">
                  <a:extLst>
                    <a:ext uri="{FF2B5EF4-FFF2-40B4-BE49-F238E27FC236}">
                      <a16:creationId xmlns:a16="http://schemas.microsoft.com/office/drawing/2014/main" id="{06C4420A-7FB4-0D31-60C3-2E4C5DAB6E9B}"/>
                    </a:ext>
                  </a:extLst>
                </p14:cNvPr>
                <p14:cNvContentPartPr/>
                <p14:nvPr/>
              </p14:nvContentPartPr>
              <p14:xfrm>
                <a:off x="2105756" y="3746996"/>
                <a:ext cx="118800" cy="262800"/>
              </p14:xfrm>
            </p:contentPart>
          </mc:Choice>
          <mc:Fallback xmlns="">
            <p:pic>
              <p:nvPicPr>
                <p:cNvPr id="18" name="Ink 17">
                  <a:extLst>
                    <a:ext uri="{FF2B5EF4-FFF2-40B4-BE49-F238E27FC236}">
                      <a16:creationId xmlns:a16="http://schemas.microsoft.com/office/drawing/2014/main" id="{06C4420A-7FB4-0D31-60C3-2E4C5DAB6E9B}"/>
                    </a:ext>
                  </a:extLst>
                </p:cNvPr>
                <p:cNvPicPr/>
                <p:nvPr/>
              </p:nvPicPr>
              <p:blipFill>
                <a:blip r:embed="rId31"/>
                <a:stretch>
                  <a:fillRect/>
                </a:stretch>
              </p:blipFill>
              <p:spPr>
                <a:xfrm>
                  <a:off x="2097116" y="3738356"/>
                  <a:ext cx="13644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A7E1FA6C-2884-5AB2-4E4D-1F1601298228}"/>
                    </a:ext>
                  </a:extLst>
                </p14:cNvPr>
                <p14:cNvContentPartPr/>
                <p14:nvPr/>
              </p14:nvContentPartPr>
              <p14:xfrm>
                <a:off x="1210436" y="4271156"/>
                <a:ext cx="254880" cy="318960"/>
              </p14:xfrm>
            </p:contentPart>
          </mc:Choice>
          <mc:Fallback xmlns="">
            <p:pic>
              <p:nvPicPr>
                <p:cNvPr id="20" name="Ink 19">
                  <a:extLst>
                    <a:ext uri="{FF2B5EF4-FFF2-40B4-BE49-F238E27FC236}">
                      <a16:creationId xmlns:a16="http://schemas.microsoft.com/office/drawing/2014/main" id="{A7E1FA6C-2884-5AB2-4E4D-1F1601298228}"/>
                    </a:ext>
                  </a:extLst>
                </p:cNvPr>
                <p:cNvPicPr/>
                <p:nvPr/>
              </p:nvPicPr>
              <p:blipFill>
                <a:blip r:embed="rId33"/>
                <a:stretch>
                  <a:fillRect/>
                </a:stretch>
              </p:blipFill>
              <p:spPr>
                <a:xfrm>
                  <a:off x="1201796" y="4262156"/>
                  <a:ext cx="27252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Ink 20">
                  <a:extLst>
                    <a:ext uri="{FF2B5EF4-FFF2-40B4-BE49-F238E27FC236}">
                      <a16:creationId xmlns:a16="http://schemas.microsoft.com/office/drawing/2014/main" id="{0C79B161-1783-7993-8A45-658E41E3EED0}"/>
                    </a:ext>
                  </a:extLst>
                </p14:cNvPr>
                <p14:cNvContentPartPr/>
                <p14:nvPr/>
              </p14:nvContentPartPr>
              <p14:xfrm>
                <a:off x="1496996" y="4375916"/>
                <a:ext cx="151920" cy="169200"/>
              </p14:xfrm>
            </p:contentPart>
          </mc:Choice>
          <mc:Fallback xmlns="">
            <p:pic>
              <p:nvPicPr>
                <p:cNvPr id="21" name="Ink 20">
                  <a:extLst>
                    <a:ext uri="{FF2B5EF4-FFF2-40B4-BE49-F238E27FC236}">
                      <a16:creationId xmlns:a16="http://schemas.microsoft.com/office/drawing/2014/main" id="{0C79B161-1783-7993-8A45-658E41E3EED0}"/>
                    </a:ext>
                  </a:extLst>
                </p:cNvPr>
                <p:cNvPicPr/>
                <p:nvPr/>
              </p:nvPicPr>
              <p:blipFill>
                <a:blip r:embed="rId35"/>
                <a:stretch>
                  <a:fillRect/>
                </a:stretch>
              </p:blipFill>
              <p:spPr>
                <a:xfrm>
                  <a:off x="1487996" y="4367276"/>
                  <a:ext cx="16956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Ink 21">
                  <a:extLst>
                    <a:ext uri="{FF2B5EF4-FFF2-40B4-BE49-F238E27FC236}">
                      <a16:creationId xmlns:a16="http://schemas.microsoft.com/office/drawing/2014/main" id="{DC521861-2F70-B00B-49EF-E79F1AF469AE}"/>
                    </a:ext>
                  </a:extLst>
                </p14:cNvPr>
                <p14:cNvContentPartPr/>
                <p14:nvPr/>
              </p14:nvContentPartPr>
              <p14:xfrm>
                <a:off x="1734236" y="4353236"/>
                <a:ext cx="93960" cy="334080"/>
              </p14:xfrm>
            </p:contentPart>
          </mc:Choice>
          <mc:Fallback xmlns="">
            <p:pic>
              <p:nvPicPr>
                <p:cNvPr id="22" name="Ink 21">
                  <a:extLst>
                    <a:ext uri="{FF2B5EF4-FFF2-40B4-BE49-F238E27FC236}">
                      <a16:creationId xmlns:a16="http://schemas.microsoft.com/office/drawing/2014/main" id="{DC521861-2F70-B00B-49EF-E79F1AF469AE}"/>
                    </a:ext>
                  </a:extLst>
                </p:cNvPr>
                <p:cNvPicPr/>
                <p:nvPr/>
              </p:nvPicPr>
              <p:blipFill>
                <a:blip r:embed="rId37"/>
                <a:stretch>
                  <a:fillRect/>
                </a:stretch>
              </p:blipFill>
              <p:spPr>
                <a:xfrm>
                  <a:off x="1725236" y="4344596"/>
                  <a:ext cx="111600" cy="3517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Ink 22">
                  <a:extLst>
                    <a:ext uri="{FF2B5EF4-FFF2-40B4-BE49-F238E27FC236}">
                      <a16:creationId xmlns:a16="http://schemas.microsoft.com/office/drawing/2014/main" id="{2CFED7BB-7385-9714-FBC5-273C3849D8C4}"/>
                    </a:ext>
                  </a:extLst>
                </p14:cNvPr>
                <p14:cNvContentPartPr/>
                <p14:nvPr/>
              </p14:nvContentPartPr>
              <p14:xfrm>
                <a:off x="1867796" y="4287716"/>
                <a:ext cx="32760" cy="233640"/>
              </p14:xfrm>
            </p:contentPart>
          </mc:Choice>
          <mc:Fallback xmlns="">
            <p:pic>
              <p:nvPicPr>
                <p:cNvPr id="23" name="Ink 22">
                  <a:extLst>
                    <a:ext uri="{FF2B5EF4-FFF2-40B4-BE49-F238E27FC236}">
                      <a16:creationId xmlns:a16="http://schemas.microsoft.com/office/drawing/2014/main" id="{2CFED7BB-7385-9714-FBC5-273C3849D8C4}"/>
                    </a:ext>
                  </a:extLst>
                </p:cNvPr>
                <p:cNvPicPr/>
                <p:nvPr/>
              </p:nvPicPr>
              <p:blipFill>
                <a:blip r:embed="rId39"/>
                <a:stretch>
                  <a:fillRect/>
                </a:stretch>
              </p:blipFill>
              <p:spPr>
                <a:xfrm>
                  <a:off x="1859156" y="4279076"/>
                  <a:ext cx="5040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5" name="Ink 24">
                  <a:extLst>
                    <a:ext uri="{FF2B5EF4-FFF2-40B4-BE49-F238E27FC236}">
                      <a16:creationId xmlns:a16="http://schemas.microsoft.com/office/drawing/2014/main" id="{4DAEC47D-89C0-92B7-4B25-4D6B4CF6EF73}"/>
                    </a:ext>
                  </a:extLst>
                </p14:cNvPr>
                <p14:cNvContentPartPr/>
                <p14:nvPr/>
              </p14:nvContentPartPr>
              <p14:xfrm>
                <a:off x="2005676" y="4294556"/>
                <a:ext cx="347400" cy="495720"/>
              </p14:xfrm>
            </p:contentPart>
          </mc:Choice>
          <mc:Fallback xmlns="">
            <p:pic>
              <p:nvPicPr>
                <p:cNvPr id="25" name="Ink 24">
                  <a:extLst>
                    <a:ext uri="{FF2B5EF4-FFF2-40B4-BE49-F238E27FC236}">
                      <a16:creationId xmlns:a16="http://schemas.microsoft.com/office/drawing/2014/main" id="{4DAEC47D-89C0-92B7-4B25-4D6B4CF6EF73}"/>
                    </a:ext>
                  </a:extLst>
                </p:cNvPr>
                <p:cNvPicPr/>
                <p:nvPr/>
              </p:nvPicPr>
              <p:blipFill>
                <a:blip r:embed="rId41"/>
                <a:stretch>
                  <a:fillRect/>
                </a:stretch>
              </p:blipFill>
              <p:spPr>
                <a:xfrm>
                  <a:off x="1997036" y="4285556"/>
                  <a:ext cx="365040" cy="5133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6" name="Ink 25">
                  <a:extLst>
                    <a:ext uri="{FF2B5EF4-FFF2-40B4-BE49-F238E27FC236}">
                      <a16:creationId xmlns:a16="http://schemas.microsoft.com/office/drawing/2014/main" id="{9F412F1F-F651-4A2B-5BAF-05ADC0A71A04}"/>
                    </a:ext>
                  </a:extLst>
                </p14:cNvPr>
                <p14:cNvContentPartPr/>
                <p14:nvPr/>
              </p14:nvContentPartPr>
              <p14:xfrm>
                <a:off x="756476" y="3273596"/>
                <a:ext cx="446400" cy="1330560"/>
              </p14:xfrm>
            </p:contentPart>
          </mc:Choice>
          <mc:Fallback xmlns="">
            <p:pic>
              <p:nvPicPr>
                <p:cNvPr id="26" name="Ink 25">
                  <a:extLst>
                    <a:ext uri="{FF2B5EF4-FFF2-40B4-BE49-F238E27FC236}">
                      <a16:creationId xmlns:a16="http://schemas.microsoft.com/office/drawing/2014/main" id="{9F412F1F-F651-4A2B-5BAF-05ADC0A71A04}"/>
                    </a:ext>
                  </a:extLst>
                </p:cNvPr>
                <p:cNvPicPr/>
                <p:nvPr/>
              </p:nvPicPr>
              <p:blipFill>
                <a:blip r:embed="rId43"/>
                <a:stretch>
                  <a:fillRect/>
                </a:stretch>
              </p:blipFill>
              <p:spPr>
                <a:xfrm>
                  <a:off x="747836" y="3264596"/>
                  <a:ext cx="464040" cy="13482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F4D180E9-7FD1-8F10-D019-CC105C2F6F0A}"/>
                    </a:ext>
                  </a:extLst>
                </p14:cNvPr>
                <p14:cNvContentPartPr/>
                <p14:nvPr/>
              </p14:nvContentPartPr>
              <p14:xfrm>
                <a:off x="1249316" y="2956076"/>
                <a:ext cx="225720" cy="358920"/>
              </p14:xfrm>
            </p:contentPart>
          </mc:Choice>
          <mc:Fallback xmlns="">
            <p:pic>
              <p:nvPicPr>
                <p:cNvPr id="28" name="Ink 27">
                  <a:extLst>
                    <a:ext uri="{FF2B5EF4-FFF2-40B4-BE49-F238E27FC236}">
                      <a16:creationId xmlns:a16="http://schemas.microsoft.com/office/drawing/2014/main" id="{F4D180E9-7FD1-8F10-D019-CC105C2F6F0A}"/>
                    </a:ext>
                  </a:extLst>
                </p:cNvPr>
                <p:cNvPicPr/>
                <p:nvPr/>
              </p:nvPicPr>
              <p:blipFill>
                <a:blip r:embed="rId45"/>
                <a:stretch>
                  <a:fillRect/>
                </a:stretch>
              </p:blipFill>
              <p:spPr>
                <a:xfrm>
                  <a:off x="1240316" y="2947076"/>
                  <a:ext cx="243360"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9" name="Ink 28">
                  <a:extLst>
                    <a:ext uri="{FF2B5EF4-FFF2-40B4-BE49-F238E27FC236}">
                      <a16:creationId xmlns:a16="http://schemas.microsoft.com/office/drawing/2014/main" id="{0635972D-4138-DF72-2A92-A80A40142907}"/>
                    </a:ext>
                  </a:extLst>
                </p14:cNvPr>
                <p14:cNvContentPartPr/>
                <p14:nvPr/>
              </p14:nvContentPartPr>
              <p14:xfrm>
                <a:off x="1563236" y="3030956"/>
                <a:ext cx="20160" cy="134280"/>
              </p14:xfrm>
            </p:contentPart>
          </mc:Choice>
          <mc:Fallback xmlns="">
            <p:pic>
              <p:nvPicPr>
                <p:cNvPr id="29" name="Ink 28">
                  <a:extLst>
                    <a:ext uri="{FF2B5EF4-FFF2-40B4-BE49-F238E27FC236}">
                      <a16:creationId xmlns:a16="http://schemas.microsoft.com/office/drawing/2014/main" id="{0635972D-4138-DF72-2A92-A80A40142907}"/>
                    </a:ext>
                  </a:extLst>
                </p:cNvPr>
                <p:cNvPicPr/>
                <p:nvPr/>
              </p:nvPicPr>
              <p:blipFill>
                <a:blip r:embed="rId47"/>
                <a:stretch>
                  <a:fillRect/>
                </a:stretch>
              </p:blipFill>
              <p:spPr>
                <a:xfrm>
                  <a:off x="1554236" y="3021956"/>
                  <a:ext cx="3780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0" name="Ink 29">
                  <a:extLst>
                    <a:ext uri="{FF2B5EF4-FFF2-40B4-BE49-F238E27FC236}">
                      <a16:creationId xmlns:a16="http://schemas.microsoft.com/office/drawing/2014/main" id="{47165B91-DE5A-4B6C-E5BD-D55D1AAB0675}"/>
                    </a:ext>
                  </a:extLst>
                </p14:cNvPr>
                <p14:cNvContentPartPr/>
                <p14:nvPr/>
              </p14:nvContentPartPr>
              <p14:xfrm>
                <a:off x="1590596" y="2866796"/>
                <a:ext cx="174240" cy="327600"/>
              </p14:xfrm>
            </p:contentPart>
          </mc:Choice>
          <mc:Fallback xmlns="">
            <p:pic>
              <p:nvPicPr>
                <p:cNvPr id="30" name="Ink 29">
                  <a:extLst>
                    <a:ext uri="{FF2B5EF4-FFF2-40B4-BE49-F238E27FC236}">
                      <a16:creationId xmlns:a16="http://schemas.microsoft.com/office/drawing/2014/main" id="{47165B91-DE5A-4B6C-E5BD-D55D1AAB0675}"/>
                    </a:ext>
                  </a:extLst>
                </p:cNvPr>
                <p:cNvPicPr/>
                <p:nvPr/>
              </p:nvPicPr>
              <p:blipFill>
                <a:blip r:embed="rId49"/>
                <a:stretch>
                  <a:fillRect/>
                </a:stretch>
              </p:blipFill>
              <p:spPr>
                <a:xfrm>
                  <a:off x="1581596" y="2858156"/>
                  <a:ext cx="191880" cy="3452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1" name="Ink 30">
                  <a:extLst>
                    <a:ext uri="{FF2B5EF4-FFF2-40B4-BE49-F238E27FC236}">
                      <a16:creationId xmlns:a16="http://schemas.microsoft.com/office/drawing/2014/main" id="{6866549A-9986-A15A-CAFC-2E0B08AA4619}"/>
                    </a:ext>
                  </a:extLst>
                </p14:cNvPr>
                <p14:cNvContentPartPr/>
                <p14:nvPr/>
              </p14:nvContentPartPr>
              <p14:xfrm>
                <a:off x="1716956" y="2966876"/>
                <a:ext cx="84960" cy="90720"/>
              </p14:xfrm>
            </p:contentPart>
          </mc:Choice>
          <mc:Fallback xmlns="">
            <p:pic>
              <p:nvPicPr>
                <p:cNvPr id="31" name="Ink 30">
                  <a:extLst>
                    <a:ext uri="{FF2B5EF4-FFF2-40B4-BE49-F238E27FC236}">
                      <a16:creationId xmlns:a16="http://schemas.microsoft.com/office/drawing/2014/main" id="{6866549A-9986-A15A-CAFC-2E0B08AA4619}"/>
                    </a:ext>
                  </a:extLst>
                </p:cNvPr>
                <p:cNvPicPr/>
                <p:nvPr/>
              </p:nvPicPr>
              <p:blipFill>
                <a:blip r:embed="rId51"/>
                <a:stretch>
                  <a:fillRect/>
                </a:stretch>
              </p:blipFill>
              <p:spPr>
                <a:xfrm>
                  <a:off x="1708316" y="2958236"/>
                  <a:ext cx="10260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2" name="Ink 31">
                  <a:extLst>
                    <a:ext uri="{FF2B5EF4-FFF2-40B4-BE49-F238E27FC236}">
                      <a16:creationId xmlns:a16="http://schemas.microsoft.com/office/drawing/2014/main" id="{58310EB3-7C66-E418-5345-87F3C4BE13C9}"/>
                    </a:ext>
                  </a:extLst>
                </p14:cNvPr>
                <p14:cNvContentPartPr/>
                <p14:nvPr/>
              </p14:nvContentPartPr>
              <p14:xfrm>
                <a:off x="2084876" y="3055796"/>
                <a:ext cx="270360" cy="19800"/>
              </p14:xfrm>
            </p:contentPart>
          </mc:Choice>
          <mc:Fallback xmlns="">
            <p:pic>
              <p:nvPicPr>
                <p:cNvPr id="32" name="Ink 31">
                  <a:extLst>
                    <a:ext uri="{FF2B5EF4-FFF2-40B4-BE49-F238E27FC236}">
                      <a16:creationId xmlns:a16="http://schemas.microsoft.com/office/drawing/2014/main" id="{58310EB3-7C66-E418-5345-87F3C4BE13C9}"/>
                    </a:ext>
                  </a:extLst>
                </p:cNvPr>
                <p:cNvPicPr/>
                <p:nvPr/>
              </p:nvPicPr>
              <p:blipFill>
                <a:blip r:embed="rId53"/>
                <a:stretch>
                  <a:fillRect/>
                </a:stretch>
              </p:blipFill>
              <p:spPr>
                <a:xfrm>
                  <a:off x="2076236" y="3047156"/>
                  <a:ext cx="28800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3" name="Ink 32">
                  <a:extLst>
                    <a:ext uri="{FF2B5EF4-FFF2-40B4-BE49-F238E27FC236}">
                      <a16:creationId xmlns:a16="http://schemas.microsoft.com/office/drawing/2014/main" id="{2892CCC5-3D47-F4B9-60F1-BB2E1361C989}"/>
                    </a:ext>
                  </a:extLst>
                </p14:cNvPr>
                <p14:cNvContentPartPr/>
                <p14:nvPr/>
              </p14:nvContentPartPr>
              <p14:xfrm>
                <a:off x="2231756" y="2980556"/>
                <a:ext cx="102960" cy="167760"/>
              </p14:xfrm>
            </p:contentPart>
          </mc:Choice>
          <mc:Fallback xmlns="">
            <p:pic>
              <p:nvPicPr>
                <p:cNvPr id="33" name="Ink 32">
                  <a:extLst>
                    <a:ext uri="{FF2B5EF4-FFF2-40B4-BE49-F238E27FC236}">
                      <a16:creationId xmlns:a16="http://schemas.microsoft.com/office/drawing/2014/main" id="{2892CCC5-3D47-F4B9-60F1-BB2E1361C989}"/>
                    </a:ext>
                  </a:extLst>
                </p:cNvPr>
                <p:cNvPicPr/>
                <p:nvPr/>
              </p:nvPicPr>
              <p:blipFill>
                <a:blip r:embed="rId55"/>
                <a:stretch>
                  <a:fillRect/>
                </a:stretch>
              </p:blipFill>
              <p:spPr>
                <a:xfrm>
                  <a:off x="2222756" y="2971556"/>
                  <a:ext cx="12060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4" name="Ink 33">
                  <a:extLst>
                    <a:ext uri="{FF2B5EF4-FFF2-40B4-BE49-F238E27FC236}">
                      <a16:creationId xmlns:a16="http://schemas.microsoft.com/office/drawing/2014/main" id="{32C383ED-DA6B-CCED-185D-549D821BEEE6}"/>
                    </a:ext>
                  </a:extLst>
                </p14:cNvPr>
                <p14:cNvContentPartPr/>
                <p14:nvPr/>
              </p14:nvContentPartPr>
              <p14:xfrm>
                <a:off x="2615156" y="3365756"/>
                <a:ext cx="229320" cy="130320"/>
              </p14:xfrm>
            </p:contentPart>
          </mc:Choice>
          <mc:Fallback xmlns="">
            <p:pic>
              <p:nvPicPr>
                <p:cNvPr id="34" name="Ink 33">
                  <a:extLst>
                    <a:ext uri="{FF2B5EF4-FFF2-40B4-BE49-F238E27FC236}">
                      <a16:creationId xmlns:a16="http://schemas.microsoft.com/office/drawing/2014/main" id="{32C383ED-DA6B-CCED-185D-549D821BEEE6}"/>
                    </a:ext>
                  </a:extLst>
                </p:cNvPr>
                <p:cNvPicPr/>
                <p:nvPr/>
              </p:nvPicPr>
              <p:blipFill>
                <a:blip r:embed="rId57"/>
                <a:stretch>
                  <a:fillRect/>
                </a:stretch>
              </p:blipFill>
              <p:spPr>
                <a:xfrm>
                  <a:off x="2606516" y="3357116"/>
                  <a:ext cx="24696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5" name="Ink 34">
                  <a:extLst>
                    <a:ext uri="{FF2B5EF4-FFF2-40B4-BE49-F238E27FC236}">
                      <a16:creationId xmlns:a16="http://schemas.microsoft.com/office/drawing/2014/main" id="{3D7C0AE6-D7FF-22A9-40B7-D9EFF00C5F87}"/>
                    </a:ext>
                  </a:extLst>
                </p14:cNvPr>
                <p14:cNvContentPartPr/>
                <p14:nvPr/>
              </p14:nvContentPartPr>
              <p14:xfrm>
                <a:off x="2566196" y="3761756"/>
                <a:ext cx="318960" cy="102240"/>
              </p14:xfrm>
            </p:contentPart>
          </mc:Choice>
          <mc:Fallback xmlns="">
            <p:pic>
              <p:nvPicPr>
                <p:cNvPr id="35" name="Ink 34">
                  <a:extLst>
                    <a:ext uri="{FF2B5EF4-FFF2-40B4-BE49-F238E27FC236}">
                      <a16:creationId xmlns:a16="http://schemas.microsoft.com/office/drawing/2014/main" id="{3D7C0AE6-D7FF-22A9-40B7-D9EFF00C5F87}"/>
                    </a:ext>
                  </a:extLst>
                </p:cNvPr>
                <p:cNvPicPr/>
                <p:nvPr/>
              </p:nvPicPr>
              <p:blipFill>
                <a:blip r:embed="rId59"/>
                <a:stretch>
                  <a:fillRect/>
                </a:stretch>
              </p:blipFill>
              <p:spPr>
                <a:xfrm>
                  <a:off x="2557196" y="3752756"/>
                  <a:ext cx="33660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6" name="Ink 35">
                  <a:extLst>
                    <a:ext uri="{FF2B5EF4-FFF2-40B4-BE49-F238E27FC236}">
                      <a16:creationId xmlns:a16="http://schemas.microsoft.com/office/drawing/2014/main" id="{94D91C22-EC0A-EA49-761D-982E1E3B1747}"/>
                    </a:ext>
                  </a:extLst>
                </p14:cNvPr>
                <p14:cNvContentPartPr/>
                <p14:nvPr/>
              </p14:nvContentPartPr>
              <p14:xfrm>
                <a:off x="2605436" y="4239476"/>
                <a:ext cx="366480" cy="211680"/>
              </p14:xfrm>
            </p:contentPart>
          </mc:Choice>
          <mc:Fallback xmlns="">
            <p:pic>
              <p:nvPicPr>
                <p:cNvPr id="36" name="Ink 35">
                  <a:extLst>
                    <a:ext uri="{FF2B5EF4-FFF2-40B4-BE49-F238E27FC236}">
                      <a16:creationId xmlns:a16="http://schemas.microsoft.com/office/drawing/2014/main" id="{94D91C22-EC0A-EA49-761D-982E1E3B1747}"/>
                    </a:ext>
                  </a:extLst>
                </p:cNvPr>
                <p:cNvPicPr/>
                <p:nvPr/>
              </p:nvPicPr>
              <p:blipFill>
                <a:blip r:embed="rId61"/>
                <a:stretch>
                  <a:fillRect/>
                </a:stretch>
              </p:blipFill>
              <p:spPr>
                <a:xfrm>
                  <a:off x="2596796" y="4230476"/>
                  <a:ext cx="38412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8" name="Ink 37">
                  <a:extLst>
                    <a:ext uri="{FF2B5EF4-FFF2-40B4-BE49-F238E27FC236}">
                      <a16:creationId xmlns:a16="http://schemas.microsoft.com/office/drawing/2014/main" id="{0B665BA9-0873-C285-D72D-A1EF030B6C1B}"/>
                    </a:ext>
                  </a:extLst>
                </p14:cNvPr>
                <p14:cNvContentPartPr/>
                <p14:nvPr/>
              </p14:nvContentPartPr>
              <p14:xfrm>
                <a:off x="2911076" y="3264596"/>
                <a:ext cx="616320" cy="1242000"/>
              </p14:xfrm>
            </p:contentPart>
          </mc:Choice>
          <mc:Fallback xmlns="">
            <p:pic>
              <p:nvPicPr>
                <p:cNvPr id="38" name="Ink 37">
                  <a:extLst>
                    <a:ext uri="{FF2B5EF4-FFF2-40B4-BE49-F238E27FC236}">
                      <a16:creationId xmlns:a16="http://schemas.microsoft.com/office/drawing/2014/main" id="{0B665BA9-0873-C285-D72D-A1EF030B6C1B}"/>
                    </a:ext>
                  </a:extLst>
                </p:cNvPr>
                <p:cNvPicPr/>
                <p:nvPr/>
              </p:nvPicPr>
              <p:blipFill>
                <a:blip r:embed="rId63"/>
                <a:stretch>
                  <a:fillRect/>
                </a:stretch>
              </p:blipFill>
              <p:spPr>
                <a:xfrm>
                  <a:off x="2902076" y="3255956"/>
                  <a:ext cx="633960" cy="1259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9" name="Ink 38">
                  <a:extLst>
                    <a:ext uri="{FF2B5EF4-FFF2-40B4-BE49-F238E27FC236}">
                      <a16:creationId xmlns:a16="http://schemas.microsoft.com/office/drawing/2014/main" id="{BCBBCBC0-9B8B-D5EF-F2DB-A8883D067420}"/>
                    </a:ext>
                  </a:extLst>
                </p14:cNvPr>
                <p14:cNvContentPartPr/>
                <p14:nvPr/>
              </p14:nvContentPartPr>
              <p14:xfrm>
                <a:off x="3576356" y="3764996"/>
                <a:ext cx="664560" cy="30600"/>
              </p14:xfrm>
            </p:contentPart>
          </mc:Choice>
          <mc:Fallback xmlns="">
            <p:pic>
              <p:nvPicPr>
                <p:cNvPr id="39" name="Ink 38">
                  <a:extLst>
                    <a:ext uri="{FF2B5EF4-FFF2-40B4-BE49-F238E27FC236}">
                      <a16:creationId xmlns:a16="http://schemas.microsoft.com/office/drawing/2014/main" id="{BCBBCBC0-9B8B-D5EF-F2DB-A8883D067420}"/>
                    </a:ext>
                  </a:extLst>
                </p:cNvPr>
                <p:cNvPicPr/>
                <p:nvPr/>
              </p:nvPicPr>
              <p:blipFill>
                <a:blip r:embed="rId65"/>
                <a:stretch>
                  <a:fillRect/>
                </a:stretch>
              </p:blipFill>
              <p:spPr>
                <a:xfrm>
                  <a:off x="3567356" y="3755996"/>
                  <a:ext cx="68220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0" name="Ink 39">
                  <a:extLst>
                    <a:ext uri="{FF2B5EF4-FFF2-40B4-BE49-F238E27FC236}">
                      <a16:creationId xmlns:a16="http://schemas.microsoft.com/office/drawing/2014/main" id="{13BCC1A0-468E-29FB-D4A2-748B061B9818}"/>
                    </a:ext>
                  </a:extLst>
                </p14:cNvPr>
                <p14:cNvContentPartPr/>
                <p14:nvPr/>
              </p14:nvContentPartPr>
              <p14:xfrm>
                <a:off x="4383836" y="3530276"/>
                <a:ext cx="694440" cy="392760"/>
              </p14:xfrm>
            </p:contentPart>
          </mc:Choice>
          <mc:Fallback xmlns="">
            <p:pic>
              <p:nvPicPr>
                <p:cNvPr id="40" name="Ink 39">
                  <a:extLst>
                    <a:ext uri="{FF2B5EF4-FFF2-40B4-BE49-F238E27FC236}">
                      <a16:creationId xmlns:a16="http://schemas.microsoft.com/office/drawing/2014/main" id="{13BCC1A0-468E-29FB-D4A2-748B061B9818}"/>
                    </a:ext>
                  </a:extLst>
                </p:cNvPr>
                <p:cNvPicPr/>
                <p:nvPr/>
              </p:nvPicPr>
              <p:blipFill>
                <a:blip r:embed="rId67"/>
                <a:stretch>
                  <a:fillRect/>
                </a:stretch>
              </p:blipFill>
              <p:spPr>
                <a:xfrm>
                  <a:off x="4374836" y="3521636"/>
                  <a:ext cx="712080" cy="4104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2" name="Ink 41">
                  <a:extLst>
                    <a:ext uri="{FF2B5EF4-FFF2-40B4-BE49-F238E27FC236}">
                      <a16:creationId xmlns:a16="http://schemas.microsoft.com/office/drawing/2014/main" id="{04E1B88E-5EE8-D85E-3202-F9B18964EE25}"/>
                    </a:ext>
                  </a:extLst>
                </p14:cNvPr>
                <p14:cNvContentPartPr/>
                <p14:nvPr/>
              </p14:nvContentPartPr>
              <p14:xfrm>
                <a:off x="5003396" y="3475196"/>
                <a:ext cx="1221120" cy="408240"/>
              </p14:xfrm>
            </p:contentPart>
          </mc:Choice>
          <mc:Fallback xmlns="">
            <p:pic>
              <p:nvPicPr>
                <p:cNvPr id="42" name="Ink 41">
                  <a:extLst>
                    <a:ext uri="{FF2B5EF4-FFF2-40B4-BE49-F238E27FC236}">
                      <a16:creationId xmlns:a16="http://schemas.microsoft.com/office/drawing/2014/main" id="{04E1B88E-5EE8-D85E-3202-F9B18964EE25}"/>
                    </a:ext>
                  </a:extLst>
                </p:cNvPr>
                <p:cNvPicPr/>
                <p:nvPr/>
              </p:nvPicPr>
              <p:blipFill>
                <a:blip r:embed="rId69"/>
                <a:stretch>
                  <a:fillRect/>
                </a:stretch>
              </p:blipFill>
              <p:spPr>
                <a:xfrm>
                  <a:off x="4994396" y="3466556"/>
                  <a:ext cx="1238760" cy="4258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3" name="Ink 42">
                  <a:extLst>
                    <a:ext uri="{FF2B5EF4-FFF2-40B4-BE49-F238E27FC236}">
                      <a16:creationId xmlns:a16="http://schemas.microsoft.com/office/drawing/2014/main" id="{755E6005-015D-AE52-8D32-860B9F9DA0D6}"/>
                    </a:ext>
                  </a:extLst>
                </p14:cNvPr>
                <p14:cNvContentPartPr/>
                <p14:nvPr/>
              </p14:nvContentPartPr>
              <p14:xfrm>
                <a:off x="6126236" y="3421556"/>
                <a:ext cx="758160" cy="518400"/>
              </p14:xfrm>
            </p:contentPart>
          </mc:Choice>
          <mc:Fallback xmlns="">
            <p:pic>
              <p:nvPicPr>
                <p:cNvPr id="43" name="Ink 42">
                  <a:extLst>
                    <a:ext uri="{FF2B5EF4-FFF2-40B4-BE49-F238E27FC236}">
                      <a16:creationId xmlns:a16="http://schemas.microsoft.com/office/drawing/2014/main" id="{755E6005-015D-AE52-8D32-860B9F9DA0D6}"/>
                    </a:ext>
                  </a:extLst>
                </p:cNvPr>
                <p:cNvPicPr/>
                <p:nvPr/>
              </p:nvPicPr>
              <p:blipFill>
                <a:blip r:embed="rId71"/>
                <a:stretch>
                  <a:fillRect/>
                </a:stretch>
              </p:blipFill>
              <p:spPr>
                <a:xfrm>
                  <a:off x="6117596" y="3412556"/>
                  <a:ext cx="775800" cy="5360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5" name="Ink 44">
                  <a:extLst>
                    <a:ext uri="{FF2B5EF4-FFF2-40B4-BE49-F238E27FC236}">
                      <a16:creationId xmlns:a16="http://schemas.microsoft.com/office/drawing/2014/main" id="{F0675E02-4A08-1917-9242-4236BE590285}"/>
                    </a:ext>
                  </a:extLst>
                </p14:cNvPr>
                <p14:cNvContentPartPr/>
                <p14:nvPr/>
              </p14:nvContentPartPr>
              <p14:xfrm>
                <a:off x="6006716" y="4252436"/>
                <a:ext cx="327600" cy="271800"/>
              </p14:xfrm>
            </p:contentPart>
          </mc:Choice>
          <mc:Fallback xmlns="">
            <p:pic>
              <p:nvPicPr>
                <p:cNvPr id="45" name="Ink 44">
                  <a:extLst>
                    <a:ext uri="{FF2B5EF4-FFF2-40B4-BE49-F238E27FC236}">
                      <a16:creationId xmlns:a16="http://schemas.microsoft.com/office/drawing/2014/main" id="{F0675E02-4A08-1917-9242-4236BE590285}"/>
                    </a:ext>
                  </a:extLst>
                </p:cNvPr>
                <p:cNvPicPr/>
                <p:nvPr/>
              </p:nvPicPr>
              <p:blipFill>
                <a:blip r:embed="rId73"/>
                <a:stretch>
                  <a:fillRect/>
                </a:stretch>
              </p:blipFill>
              <p:spPr>
                <a:xfrm>
                  <a:off x="5997716" y="4243436"/>
                  <a:ext cx="34524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6" name="Ink 45">
                  <a:extLst>
                    <a:ext uri="{FF2B5EF4-FFF2-40B4-BE49-F238E27FC236}">
                      <a16:creationId xmlns:a16="http://schemas.microsoft.com/office/drawing/2014/main" id="{C80F097C-722B-AC5B-1D83-2E67A5C57F3F}"/>
                    </a:ext>
                  </a:extLst>
                </p14:cNvPr>
                <p14:cNvContentPartPr/>
                <p14:nvPr/>
              </p14:nvContentPartPr>
              <p14:xfrm>
                <a:off x="6404876" y="4241276"/>
                <a:ext cx="46080" cy="252720"/>
              </p14:xfrm>
            </p:contentPart>
          </mc:Choice>
          <mc:Fallback xmlns="">
            <p:pic>
              <p:nvPicPr>
                <p:cNvPr id="46" name="Ink 45">
                  <a:extLst>
                    <a:ext uri="{FF2B5EF4-FFF2-40B4-BE49-F238E27FC236}">
                      <a16:creationId xmlns:a16="http://schemas.microsoft.com/office/drawing/2014/main" id="{C80F097C-722B-AC5B-1D83-2E67A5C57F3F}"/>
                    </a:ext>
                  </a:extLst>
                </p:cNvPr>
                <p:cNvPicPr/>
                <p:nvPr/>
              </p:nvPicPr>
              <p:blipFill>
                <a:blip r:embed="rId75"/>
                <a:stretch>
                  <a:fillRect/>
                </a:stretch>
              </p:blipFill>
              <p:spPr>
                <a:xfrm>
                  <a:off x="6395876" y="4232276"/>
                  <a:ext cx="6372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7" name="Ink 46">
                  <a:extLst>
                    <a:ext uri="{FF2B5EF4-FFF2-40B4-BE49-F238E27FC236}">
                      <a16:creationId xmlns:a16="http://schemas.microsoft.com/office/drawing/2014/main" id="{8CCFFD10-8229-821E-D07C-A31044C5329A}"/>
                    </a:ext>
                  </a:extLst>
                </p14:cNvPr>
                <p14:cNvContentPartPr/>
                <p14:nvPr/>
              </p14:nvContentPartPr>
              <p14:xfrm>
                <a:off x="6580556" y="4198436"/>
                <a:ext cx="48960" cy="355680"/>
              </p14:xfrm>
            </p:contentPart>
          </mc:Choice>
          <mc:Fallback xmlns="">
            <p:pic>
              <p:nvPicPr>
                <p:cNvPr id="47" name="Ink 46">
                  <a:extLst>
                    <a:ext uri="{FF2B5EF4-FFF2-40B4-BE49-F238E27FC236}">
                      <a16:creationId xmlns:a16="http://schemas.microsoft.com/office/drawing/2014/main" id="{8CCFFD10-8229-821E-D07C-A31044C5329A}"/>
                    </a:ext>
                  </a:extLst>
                </p:cNvPr>
                <p:cNvPicPr/>
                <p:nvPr/>
              </p:nvPicPr>
              <p:blipFill>
                <a:blip r:embed="rId77"/>
                <a:stretch>
                  <a:fillRect/>
                </a:stretch>
              </p:blipFill>
              <p:spPr>
                <a:xfrm>
                  <a:off x="6571556" y="4189436"/>
                  <a:ext cx="66600" cy="3733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8" name="Ink 47">
                  <a:extLst>
                    <a:ext uri="{FF2B5EF4-FFF2-40B4-BE49-F238E27FC236}">
                      <a16:creationId xmlns:a16="http://schemas.microsoft.com/office/drawing/2014/main" id="{C535A2EE-62F3-8549-B465-02B9E6A53C1B}"/>
                    </a:ext>
                  </a:extLst>
                </p14:cNvPr>
                <p14:cNvContentPartPr/>
                <p14:nvPr/>
              </p14:nvContentPartPr>
              <p14:xfrm>
                <a:off x="6773156" y="4284116"/>
                <a:ext cx="460440" cy="276840"/>
              </p14:xfrm>
            </p:contentPart>
          </mc:Choice>
          <mc:Fallback xmlns="">
            <p:pic>
              <p:nvPicPr>
                <p:cNvPr id="48" name="Ink 47">
                  <a:extLst>
                    <a:ext uri="{FF2B5EF4-FFF2-40B4-BE49-F238E27FC236}">
                      <a16:creationId xmlns:a16="http://schemas.microsoft.com/office/drawing/2014/main" id="{C535A2EE-62F3-8549-B465-02B9E6A53C1B}"/>
                    </a:ext>
                  </a:extLst>
                </p:cNvPr>
                <p:cNvPicPr/>
                <p:nvPr/>
              </p:nvPicPr>
              <p:blipFill>
                <a:blip r:embed="rId79"/>
                <a:stretch>
                  <a:fillRect/>
                </a:stretch>
              </p:blipFill>
              <p:spPr>
                <a:xfrm>
                  <a:off x="6764156" y="4275476"/>
                  <a:ext cx="47808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9" name="Ink 48">
                  <a:extLst>
                    <a:ext uri="{FF2B5EF4-FFF2-40B4-BE49-F238E27FC236}">
                      <a16:creationId xmlns:a16="http://schemas.microsoft.com/office/drawing/2014/main" id="{00D39AB2-DE57-7270-FBE9-EB051703B4D7}"/>
                    </a:ext>
                  </a:extLst>
                </p14:cNvPr>
                <p14:cNvContentPartPr/>
                <p14:nvPr/>
              </p14:nvContentPartPr>
              <p14:xfrm>
                <a:off x="7114076" y="4217156"/>
                <a:ext cx="266400" cy="399240"/>
              </p14:xfrm>
            </p:contentPart>
          </mc:Choice>
          <mc:Fallback xmlns="">
            <p:pic>
              <p:nvPicPr>
                <p:cNvPr id="49" name="Ink 48">
                  <a:extLst>
                    <a:ext uri="{FF2B5EF4-FFF2-40B4-BE49-F238E27FC236}">
                      <a16:creationId xmlns:a16="http://schemas.microsoft.com/office/drawing/2014/main" id="{00D39AB2-DE57-7270-FBE9-EB051703B4D7}"/>
                    </a:ext>
                  </a:extLst>
                </p:cNvPr>
                <p:cNvPicPr/>
                <p:nvPr/>
              </p:nvPicPr>
              <p:blipFill>
                <a:blip r:embed="rId81"/>
                <a:stretch>
                  <a:fillRect/>
                </a:stretch>
              </p:blipFill>
              <p:spPr>
                <a:xfrm>
                  <a:off x="7105076" y="4208516"/>
                  <a:ext cx="284040" cy="4168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1" name="Ink 50">
                  <a:extLst>
                    <a:ext uri="{FF2B5EF4-FFF2-40B4-BE49-F238E27FC236}">
                      <a16:creationId xmlns:a16="http://schemas.microsoft.com/office/drawing/2014/main" id="{2356935D-3D81-1158-80A0-A85946594408}"/>
                    </a:ext>
                  </a:extLst>
                </p14:cNvPr>
                <p14:cNvContentPartPr/>
                <p14:nvPr/>
              </p14:nvContentPartPr>
              <p14:xfrm>
                <a:off x="4463756" y="4038956"/>
                <a:ext cx="1002600" cy="90360"/>
              </p14:xfrm>
            </p:contentPart>
          </mc:Choice>
          <mc:Fallback xmlns="">
            <p:pic>
              <p:nvPicPr>
                <p:cNvPr id="51" name="Ink 50">
                  <a:extLst>
                    <a:ext uri="{FF2B5EF4-FFF2-40B4-BE49-F238E27FC236}">
                      <a16:creationId xmlns:a16="http://schemas.microsoft.com/office/drawing/2014/main" id="{2356935D-3D81-1158-80A0-A85946594408}"/>
                    </a:ext>
                  </a:extLst>
                </p:cNvPr>
                <p:cNvPicPr/>
                <p:nvPr/>
              </p:nvPicPr>
              <p:blipFill>
                <a:blip r:embed="rId83"/>
                <a:stretch>
                  <a:fillRect/>
                </a:stretch>
              </p:blipFill>
              <p:spPr>
                <a:xfrm>
                  <a:off x="4454756" y="4030316"/>
                  <a:ext cx="102024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2" name="Ink 51">
                  <a:extLst>
                    <a:ext uri="{FF2B5EF4-FFF2-40B4-BE49-F238E27FC236}">
                      <a16:creationId xmlns:a16="http://schemas.microsoft.com/office/drawing/2014/main" id="{D21716B7-B51C-A347-121D-196D5C7A3998}"/>
                    </a:ext>
                  </a:extLst>
                </p14:cNvPr>
                <p14:cNvContentPartPr/>
                <p14:nvPr/>
              </p14:nvContentPartPr>
              <p14:xfrm>
                <a:off x="5830316" y="4802156"/>
                <a:ext cx="1000800" cy="24480"/>
              </p14:xfrm>
            </p:contentPart>
          </mc:Choice>
          <mc:Fallback xmlns="">
            <p:pic>
              <p:nvPicPr>
                <p:cNvPr id="52" name="Ink 51">
                  <a:extLst>
                    <a:ext uri="{FF2B5EF4-FFF2-40B4-BE49-F238E27FC236}">
                      <a16:creationId xmlns:a16="http://schemas.microsoft.com/office/drawing/2014/main" id="{D21716B7-B51C-A347-121D-196D5C7A3998}"/>
                    </a:ext>
                  </a:extLst>
                </p:cNvPr>
                <p:cNvPicPr/>
                <p:nvPr/>
              </p:nvPicPr>
              <p:blipFill>
                <a:blip r:embed="rId85"/>
                <a:stretch>
                  <a:fillRect/>
                </a:stretch>
              </p:blipFill>
              <p:spPr>
                <a:xfrm>
                  <a:off x="5821316" y="4793156"/>
                  <a:ext cx="101844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3" name="Ink 52">
                  <a:extLst>
                    <a:ext uri="{FF2B5EF4-FFF2-40B4-BE49-F238E27FC236}">
                      <a16:creationId xmlns:a16="http://schemas.microsoft.com/office/drawing/2014/main" id="{F612C63B-2CE7-BBB1-A760-013A800CE04A}"/>
                    </a:ext>
                  </a:extLst>
                </p14:cNvPr>
                <p14:cNvContentPartPr/>
                <p14:nvPr/>
              </p14:nvContentPartPr>
              <p14:xfrm>
                <a:off x="2526596" y="3228596"/>
                <a:ext cx="660960" cy="327960"/>
              </p14:xfrm>
            </p:contentPart>
          </mc:Choice>
          <mc:Fallback xmlns="">
            <p:pic>
              <p:nvPicPr>
                <p:cNvPr id="53" name="Ink 52">
                  <a:extLst>
                    <a:ext uri="{FF2B5EF4-FFF2-40B4-BE49-F238E27FC236}">
                      <a16:creationId xmlns:a16="http://schemas.microsoft.com/office/drawing/2014/main" id="{F612C63B-2CE7-BBB1-A760-013A800CE04A}"/>
                    </a:ext>
                  </a:extLst>
                </p:cNvPr>
                <p:cNvPicPr/>
                <p:nvPr/>
              </p:nvPicPr>
              <p:blipFill>
                <a:blip r:embed="rId87"/>
                <a:stretch>
                  <a:fillRect/>
                </a:stretch>
              </p:blipFill>
              <p:spPr>
                <a:xfrm>
                  <a:off x="2517596" y="3219596"/>
                  <a:ext cx="67860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4" name="Ink 53">
                  <a:extLst>
                    <a:ext uri="{FF2B5EF4-FFF2-40B4-BE49-F238E27FC236}">
                      <a16:creationId xmlns:a16="http://schemas.microsoft.com/office/drawing/2014/main" id="{AD03D55C-3C8D-4B51-8BA2-5BF555AB84E4}"/>
                    </a:ext>
                  </a:extLst>
                </p14:cNvPr>
                <p14:cNvContentPartPr/>
                <p14:nvPr/>
              </p14:nvContentPartPr>
              <p14:xfrm>
                <a:off x="2584916" y="3501836"/>
                <a:ext cx="855360" cy="397440"/>
              </p14:xfrm>
            </p:contentPart>
          </mc:Choice>
          <mc:Fallback xmlns="">
            <p:pic>
              <p:nvPicPr>
                <p:cNvPr id="54" name="Ink 53">
                  <a:extLst>
                    <a:ext uri="{FF2B5EF4-FFF2-40B4-BE49-F238E27FC236}">
                      <a16:creationId xmlns:a16="http://schemas.microsoft.com/office/drawing/2014/main" id="{AD03D55C-3C8D-4B51-8BA2-5BF555AB84E4}"/>
                    </a:ext>
                  </a:extLst>
                </p:cNvPr>
                <p:cNvPicPr/>
                <p:nvPr/>
              </p:nvPicPr>
              <p:blipFill>
                <a:blip r:embed="rId89"/>
                <a:stretch>
                  <a:fillRect/>
                </a:stretch>
              </p:blipFill>
              <p:spPr>
                <a:xfrm>
                  <a:off x="2575916" y="3492836"/>
                  <a:ext cx="873000" cy="4150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5" name="Ink 54">
                  <a:extLst>
                    <a:ext uri="{FF2B5EF4-FFF2-40B4-BE49-F238E27FC236}">
                      <a16:creationId xmlns:a16="http://schemas.microsoft.com/office/drawing/2014/main" id="{09B13AD1-8E11-553F-5663-783C4AF606CA}"/>
                    </a:ext>
                  </a:extLst>
                </p14:cNvPr>
                <p14:cNvContentPartPr/>
                <p14:nvPr/>
              </p14:nvContentPartPr>
              <p14:xfrm>
                <a:off x="2663756" y="4031396"/>
                <a:ext cx="1077480" cy="529920"/>
              </p14:xfrm>
            </p:contentPart>
          </mc:Choice>
          <mc:Fallback xmlns="">
            <p:pic>
              <p:nvPicPr>
                <p:cNvPr id="55" name="Ink 54">
                  <a:extLst>
                    <a:ext uri="{FF2B5EF4-FFF2-40B4-BE49-F238E27FC236}">
                      <a16:creationId xmlns:a16="http://schemas.microsoft.com/office/drawing/2014/main" id="{09B13AD1-8E11-553F-5663-783C4AF606CA}"/>
                    </a:ext>
                  </a:extLst>
                </p:cNvPr>
                <p:cNvPicPr/>
                <p:nvPr/>
              </p:nvPicPr>
              <p:blipFill>
                <a:blip r:embed="rId91"/>
                <a:stretch>
                  <a:fillRect/>
                </a:stretch>
              </p:blipFill>
              <p:spPr>
                <a:xfrm>
                  <a:off x="2654756" y="4022756"/>
                  <a:ext cx="1095120" cy="547560"/>
                </a:xfrm>
                <a:prstGeom prst="rect">
                  <a:avLst/>
                </a:prstGeom>
              </p:spPr>
            </p:pic>
          </mc:Fallback>
        </mc:AlternateContent>
      </p:grpSp>
      <p:grpSp>
        <p:nvGrpSpPr>
          <p:cNvPr id="61" name="Group 60">
            <a:extLst>
              <a:ext uri="{FF2B5EF4-FFF2-40B4-BE49-F238E27FC236}">
                <a16:creationId xmlns:a16="http://schemas.microsoft.com/office/drawing/2014/main" id="{86AF42C5-2F33-57CA-1410-B1DA833746A1}"/>
              </a:ext>
            </a:extLst>
          </p:cNvPr>
          <p:cNvGrpSpPr/>
          <p:nvPr/>
        </p:nvGrpSpPr>
        <p:grpSpPr>
          <a:xfrm>
            <a:off x="8677556" y="1064996"/>
            <a:ext cx="3002400" cy="1496880"/>
            <a:chOff x="8677556" y="1064996"/>
            <a:chExt cx="3002400" cy="1496880"/>
          </a:xfrm>
        </p:grpSpPr>
        <mc:AlternateContent xmlns:mc="http://schemas.openxmlformats.org/markup-compatibility/2006" xmlns:p14="http://schemas.microsoft.com/office/powerpoint/2010/main">
          <mc:Choice Requires="p14">
            <p:contentPart p14:bwMode="auto" r:id="rId92">
              <p14:nvContentPartPr>
                <p14:cNvPr id="57" name="Ink 56">
                  <a:extLst>
                    <a:ext uri="{FF2B5EF4-FFF2-40B4-BE49-F238E27FC236}">
                      <a16:creationId xmlns:a16="http://schemas.microsoft.com/office/drawing/2014/main" id="{4DD0CAF3-FF9D-E1C0-C8F9-C5BF83877D24}"/>
                    </a:ext>
                  </a:extLst>
                </p14:cNvPr>
                <p14:cNvContentPartPr/>
                <p14:nvPr/>
              </p14:nvContentPartPr>
              <p14:xfrm>
                <a:off x="8677556" y="1064996"/>
                <a:ext cx="3002400" cy="1496880"/>
              </p14:xfrm>
            </p:contentPart>
          </mc:Choice>
          <mc:Fallback xmlns="">
            <p:pic>
              <p:nvPicPr>
                <p:cNvPr id="57" name="Ink 56">
                  <a:extLst>
                    <a:ext uri="{FF2B5EF4-FFF2-40B4-BE49-F238E27FC236}">
                      <a16:creationId xmlns:a16="http://schemas.microsoft.com/office/drawing/2014/main" id="{4DD0CAF3-FF9D-E1C0-C8F9-C5BF83877D24}"/>
                    </a:ext>
                  </a:extLst>
                </p:cNvPr>
                <p:cNvPicPr/>
                <p:nvPr/>
              </p:nvPicPr>
              <p:blipFill>
                <a:blip r:embed="rId93"/>
                <a:stretch>
                  <a:fillRect/>
                </a:stretch>
              </p:blipFill>
              <p:spPr>
                <a:xfrm>
                  <a:off x="8668916" y="1056356"/>
                  <a:ext cx="3020040" cy="15145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8" name="Ink 57">
                  <a:extLst>
                    <a:ext uri="{FF2B5EF4-FFF2-40B4-BE49-F238E27FC236}">
                      <a16:creationId xmlns:a16="http://schemas.microsoft.com/office/drawing/2014/main" id="{894BBABF-2BE0-5932-6CEE-890C42EF8F5D}"/>
                    </a:ext>
                  </a:extLst>
                </p14:cNvPr>
                <p14:cNvContentPartPr/>
                <p14:nvPr/>
              </p14:nvContentPartPr>
              <p14:xfrm>
                <a:off x="9792116" y="1612916"/>
                <a:ext cx="359640" cy="348840"/>
              </p14:xfrm>
            </p:contentPart>
          </mc:Choice>
          <mc:Fallback xmlns="">
            <p:pic>
              <p:nvPicPr>
                <p:cNvPr id="58" name="Ink 57">
                  <a:extLst>
                    <a:ext uri="{FF2B5EF4-FFF2-40B4-BE49-F238E27FC236}">
                      <a16:creationId xmlns:a16="http://schemas.microsoft.com/office/drawing/2014/main" id="{894BBABF-2BE0-5932-6CEE-890C42EF8F5D}"/>
                    </a:ext>
                  </a:extLst>
                </p:cNvPr>
                <p:cNvPicPr/>
                <p:nvPr/>
              </p:nvPicPr>
              <p:blipFill>
                <a:blip r:embed="rId95"/>
                <a:stretch>
                  <a:fillRect/>
                </a:stretch>
              </p:blipFill>
              <p:spPr>
                <a:xfrm>
                  <a:off x="9783116" y="1603916"/>
                  <a:ext cx="377280" cy="3664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9" name="Ink 58">
                  <a:extLst>
                    <a:ext uri="{FF2B5EF4-FFF2-40B4-BE49-F238E27FC236}">
                      <a16:creationId xmlns:a16="http://schemas.microsoft.com/office/drawing/2014/main" id="{39EE23C9-B326-933E-E43C-2C5719B237A4}"/>
                    </a:ext>
                  </a:extLst>
                </p14:cNvPr>
                <p14:cNvContentPartPr/>
                <p14:nvPr/>
              </p14:nvContentPartPr>
              <p14:xfrm>
                <a:off x="10225556" y="1623716"/>
                <a:ext cx="218520" cy="288360"/>
              </p14:xfrm>
            </p:contentPart>
          </mc:Choice>
          <mc:Fallback xmlns="">
            <p:pic>
              <p:nvPicPr>
                <p:cNvPr id="59" name="Ink 58">
                  <a:extLst>
                    <a:ext uri="{FF2B5EF4-FFF2-40B4-BE49-F238E27FC236}">
                      <a16:creationId xmlns:a16="http://schemas.microsoft.com/office/drawing/2014/main" id="{39EE23C9-B326-933E-E43C-2C5719B237A4}"/>
                    </a:ext>
                  </a:extLst>
                </p:cNvPr>
                <p:cNvPicPr/>
                <p:nvPr/>
              </p:nvPicPr>
              <p:blipFill>
                <a:blip r:embed="rId97"/>
                <a:stretch>
                  <a:fillRect/>
                </a:stretch>
              </p:blipFill>
              <p:spPr>
                <a:xfrm>
                  <a:off x="10216556" y="1615076"/>
                  <a:ext cx="236160" cy="3060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0" name="Ink 59">
                  <a:extLst>
                    <a:ext uri="{FF2B5EF4-FFF2-40B4-BE49-F238E27FC236}">
                      <a16:creationId xmlns:a16="http://schemas.microsoft.com/office/drawing/2014/main" id="{238472F5-203B-EBFB-BF61-9C0039C4C69B}"/>
                    </a:ext>
                  </a:extLst>
                </p14:cNvPr>
                <p14:cNvContentPartPr/>
                <p14:nvPr/>
              </p14:nvContentPartPr>
              <p14:xfrm>
                <a:off x="10539836" y="1575476"/>
                <a:ext cx="304920" cy="414000"/>
              </p14:xfrm>
            </p:contentPart>
          </mc:Choice>
          <mc:Fallback xmlns="">
            <p:pic>
              <p:nvPicPr>
                <p:cNvPr id="60" name="Ink 59">
                  <a:extLst>
                    <a:ext uri="{FF2B5EF4-FFF2-40B4-BE49-F238E27FC236}">
                      <a16:creationId xmlns:a16="http://schemas.microsoft.com/office/drawing/2014/main" id="{238472F5-203B-EBFB-BF61-9C0039C4C69B}"/>
                    </a:ext>
                  </a:extLst>
                </p:cNvPr>
                <p:cNvPicPr/>
                <p:nvPr/>
              </p:nvPicPr>
              <p:blipFill>
                <a:blip r:embed="rId99"/>
                <a:stretch>
                  <a:fillRect/>
                </a:stretch>
              </p:blipFill>
              <p:spPr>
                <a:xfrm>
                  <a:off x="10531196" y="1566476"/>
                  <a:ext cx="322560" cy="431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0">
            <p14:nvContentPartPr>
              <p14:cNvPr id="62" name="Ink 61">
                <a:extLst>
                  <a:ext uri="{FF2B5EF4-FFF2-40B4-BE49-F238E27FC236}">
                    <a16:creationId xmlns:a16="http://schemas.microsoft.com/office/drawing/2014/main" id="{0B74E3AE-8744-19E5-5BF6-E1528B05BAA8}"/>
                  </a:ext>
                </a:extLst>
              </p14:cNvPr>
              <p14:cNvContentPartPr/>
              <p14:nvPr/>
            </p14:nvContentPartPr>
            <p14:xfrm>
              <a:off x="4695596" y="1520396"/>
              <a:ext cx="2414520" cy="1038600"/>
            </p14:xfrm>
          </p:contentPart>
        </mc:Choice>
        <mc:Fallback xmlns="">
          <p:pic>
            <p:nvPicPr>
              <p:cNvPr id="62" name="Ink 61">
                <a:extLst>
                  <a:ext uri="{FF2B5EF4-FFF2-40B4-BE49-F238E27FC236}">
                    <a16:creationId xmlns:a16="http://schemas.microsoft.com/office/drawing/2014/main" id="{0B74E3AE-8744-19E5-5BF6-E1528B05BAA8}"/>
                  </a:ext>
                </a:extLst>
              </p:cNvPr>
              <p:cNvPicPr/>
              <p:nvPr/>
            </p:nvPicPr>
            <p:blipFill>
              <a:blip r:embed="rId101"/>
              <a:stretch>
                <a:fillRect/>
              </a:stretch>
            </p:blipFill>
            <p:spPr>
              <a:xfrm>
                <a:off x="4686956" y="1511756"/>
                <a:ext cx="2432160" cy="10562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3" name="Ink 62">
                <a:extLst>
                  <a:ext uri="{FF2B5EF4-FFF2-40B4-BE49-F238E27FC236}">
                    <a16:creationId xmlns:a16="http://schemas.microsoft.com/office/drawing/2014/main" id="{1F9B8711-39A4-9EEE-2FF9-872AE0B32EE3}"/>
                  </a:ext>
                </a:extLst>
              </p14:cNvPr>
              <p14:cNvContentPartPr/>
              <p14:nvPr/>
            </p14:nvContentPartPr>
            <p14:xfrm>
              <a:off x="5186276" y="1890116"/>
              <a:ext cx="234360" cy="232200"/>
            </p14:xfrm>
          </p:contentPart>
        </mc:Choice>
        <mc:Fallback xmlns="">
          <p:pic>
            <p:nvPicPr>
              <p:cNvPr id="63" name="Ink 62">
                <a:extLst>
                  <a:ext uri="{FF2B5EF4-FFF2-40B4-BE49-F238E27FC236}">
                    <a16:creationId xmlns:a16="http://schemas.microsoft.com/office/drawing/2014/main" id="{1F9B8711-39A4-9EEE-2FF9-872AE0B32EE3}"/>
                  </a:ext>
                </a:extLst>
              </p:cNvPr>
              <p:cNvPicPr/>
              <p:nvPr/>
            </p:nvPicPr>
            <p:blipFill>
              <a:blip r:embed="rId103"/>
              <a:stretch>
                <a:fillRect/>
              </a:stretch>
            </p:blipFill>
            <p:spPr>
              <a:xfrm>
                <a:off x="5177636" y="1881476"/>
                <a:ext cx="25200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4" name="Ink 63">
                <a:extLst>
                  <a:ext uri="{FF2B5EF4-FFF2-40B4-BE49-F238E27FC236}">
                    <a16:creationId xmlns:a16="http://schemas.microsoft.com/office/drawing/2014/main" id="{9104AD2C-FA3C-C541-A03F-A49A743E77E5}"/>
                  </a:ext>
                </a:extLst>
              </p14:cNvPr>
              <p14:cNvContentPartPr/>
              <p14:nvPr/>
            </p14:nvContentPartPr>
            <p14:xfrm>
              <a:off x="5461316" y="1902716"/>
              <a:ext cx="84600" cy="231480"/>
            </p14:xfrm>
          </p:contentPart>
        </mc:Choice>
        <mc:Fallback xmlns="">
          <p:pic>
            <p:nvPicPr>
              <p:cNvPr id="64" name="Ink 63">
                <a:extLst>
                  <a:ext uri="{FF2B5EF4-FFF2-40B4-BE49-F238E27FC236}">
                    <a16:creationId xmlns:a16="http://schemas.microsoft.com/office/drawing/2014/main" id="{9104AD2C-FA3C-C541-A03F-A49A743E77E5}"/>
                  </a:ext>
                </a:extLst>
              </p:cNvPr>
              <p:cNvPicPr/>
              <p:nvPr/>
            </p:nvPicPr>
            <p:blipFill>
              <a:blip r:embed="rId105"/>
              <a:stretch>
                <a:fillRect/>
              </a:stretch>
            </p:blipFill>
            <p:spPr>
              <a:xfrm>
                <a:off x="5452316" y="1893716"/>
                <a:ext cx="10224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5" name="Ink 64">
                <a:extLst>
                  <a:ext uri="{FF2B5EF4-FFF2-40B4-BE49-F238E27FC236}">
                    <a16:creationId xmlns:a16="http://schemas.microsoft.com/office/drawing/2014/main" id="{0919D07D-AC31-6101-91F2-89808E003432}"/>
                  </a:ext>
                </a:extLst>
              </p14:cNvPr>
              <p14:cNvContentPartPr/>
              <p14:nvPr/>
            </p14:nvContentPartPr>
            <p14:xfrm>
              <a:off x="5593436" y="1832156"/>
              <a:ext cx="325080" cy="401760"/>
            </p14:xfrm>
          </p:contentPart>
        </mc:Choice>
        <mc:Fallback xmlns="">
          <p:pic>
            <p:nvPicPr>
              <p:cNvPr id="65" name="Ink 64">
                <a:extLst>
                  <a:ext uri="{FF2B5EF4-FFF2-40B4-BE49-F238E27FC236}">
                    <a16:creationId xmlns:a16="http://schemas.microsoft.com/office/drawing/2014/main" id="{0919D07D-AC31-6101-91F2-89808E003432}"/>
                  </a:ext>
                </a:extLst>
              </p:cNvPr>
              <p:cNvPicPr/>
              <p:nvPr/>
            </p:nvPicPr>
            <p:blipFill>
              <a:blip r:embed="rId107"/>
              <a:stretch>
                <a:fillRect/>
              </a:stretch>
            </p:blipFill>
            <p:spPr>
              <a:xfrm>
                <a:off x="5584436" y="1823156"/>
                <a:ext cx="3427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6" name="Ink 65">
                <a:extLst>
                  <a:ext uri="{FF2B5EF4-FFF2-40B4-BE49-F238E27FC236}">
                    <a16:creationId xmlns:a16="http://schemas.microsoft.com/office/drawing/2014/main" id="{03D1DB24-91EE-E385-9908-674E1F68C015}"/>
                  </a:ext>
                </a:extLst>
              </p14:cNvPr>
              <p14:cNvContentPartPr/>
              <p14:nvPr/>
            </p14:nvContentPartPr>
            <p14:xfrm>
              <a:off x="5913116" y="2017196"/>
              <a:ext cx="272520" cy="174240"/>
            </p14:xfrm>
          </p:contentPart>
        </mc:Choice>
        <mc:Fallback xmlns="">
          <p:pic>
            <p:nvPicPr>
              <p:cNvPr id="66" name="Ink 65">
                <a:extLst>
                  <a:ext uri="{FF2B5EF4-FFF2-40B4-BE49-F238E27FC236}">
                    <a16:creationId xmlns:a16="http://schemas.microsoft.com/office/drawing/2014/main" id="{03D1DB24-91EE-E385-9908-674E1F68C015}"/>
                  </a:ext>
                </a:extLst>
              </p:cNvPr>
              <p:cNvPicPr/>
              <p:nvPr/>
            </p:nvPicPr>
            <p:blipFill>
              <a:blip r:embed="rId109"/>
              <a:stretch>
                <a:fillRect/>
              </a:stretch>
            </p:blipFill>
            <p:spPr>
              <a:xfrm>
                <a:off x="5904116" y="2008196"/>
                <a:ext cx="29016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7" name="Ink 66">
                <a:extLst>
                  <a:ext uri="{FF2B5EF4-FFF2-40B4-BE49-F238E27FC236}">
                    <a16:creationId xmlns:a16="http://schemas.microsoft.com/office/drawing/2014/main" id="{16464D2C-EE76-135F-DBBF-4F7571F91132}"/>
                  </a:ext>
                </a:extLst>
              </p14:cNvPr>
              <p14:cNvContentPartPr/>
              <p14:nvPr/>
            </p14:nvContentPartPr>
            <p14:xfrm>
              <a:off x="6322796" y="1979396"/>
              <a:ext cx="38880" cy="204120"/>
            </p14:xfrm>
          </p:contentPart>
        </mc:Choice>
        <mc:Fallback xmlns="">
          <p:pic>
            <p:nvPicPr>
              <p:cNvPr id="67" name="Ink 66">
                <a:extLst>
                  <a:ext uri="{FF2B5EF4-FFF2-40B4-BE49-F238E27FC236}">
                    <a16:creationId xmlns:a16="http://schemas.microsoft.com/office/drawing/2014/main" id="{16464D2C-EE76-135F-DBBF-4F7571F91132}"/>
                  </a:ext>
                </a:extLst>
              </p:cNvPr>
              <p:cNvPicPr/>
              <p:nvPr/>
            </p:nvPicPr>
            <p:blipFill>
              <a:blip r:embed="rId111"/>
              <a:stretch>
                <a:fillRect/>
              </a:stretch>
            </p:blipFill>
            <p:spPr>
              <a:xfrm>
                <a:off x="6314156" y="1970396"/>
                <a:ext cx="5652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8" name="Ink 67">
                <a:extLst>
                  <a:ext uri="{FF2B5EF4-FFF2-40B4-BE49-F238E27FC236}">
                    <a16:creationId xmlns:a16="http://schemas.microsoft.com/office/drawing/2014/main" id="{32FAB821-E4C6-5282-D18D-47F2D599B2E4}"/>
                  </a:ext>
                </a:extLst>
              </p14:cNvPr>
              <p14:cNvContentPartPr/>
              <p14:nvPr/>
            </p14:nvContentPartPr>
            <p14:xfrm>
              <a:off x="6190316" y="1936916"/>
              <a:ext cx="314280" cy="285120"/>
            </p14:xfrm>
          </p:contentPart>
        </mc:Choice>
        <mc:Fallback xmlns="">
          <p:pic>
            <p:nvPicPr>
              <p:cNvPr id="68" name="Ink 67">
                <a:extLst>
                  <a:ext uri="{FF2B5EF4-FFF2-40B4-BE49-F238E27FC236}">
                    <a16:creationId xmlns:a16="http://schemas.microsoft.com/office/drawing/2014/main" id="{32FAB821-E4C6-5282-D18D-47F2D599B2E4}"/>
                  </a:ext>
                </a:extLst>
              </p:cNvPr>
              <p:cNvPicPr/>
              <p:nvPr/>
            </p:nvPicPr>
            <p:blipFill>
              <a:blip r:embed="rId113"/>
              <a:stretch>
                <a:fillRect/>
              </a:stretch>
            </p:blipFill>
            <p:spPr>
              <a:xfrm>
                <a:off x="6181676" y="1927916"/>
                <a:ext cx="331920" cy="3027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87" name="Ink 86">
                <a:extLst>
                  <a:ext uri="{FF2B5EF4-FFF2-40B4-BE49-F238E27FC236}">
                    <a16:creationId xmlns:a16="http://schemas.microsoft.com/office/drawing/2014/main" id="{AE614FE3-80E5-2CB8-7A0F-C1B95D3236DB}"/>
                  </a:ext>
                </a:extLst>
              </p14:cNvPr>
              <p14:cNvContentPartPr/>
              <p14:nvPr/>
            </p14:nvContentPartPr>
            <p14:xfrm>
              <a:off x="4532516" y="1189556"/>
              <a:ext cx="761040" cy="326880"/>
            </p14:xfrm>
          </p:contentPart>
        </mc:Choice>
        <mc:Fallback xmlns="">
          <p:pic>
            <p:nvPicPr>
              <p:cNvPr id="87" name="Ink 86">
                <a:extLst>
                  <a:ext uri="{FF2B5EF4-FFF2-40B4-BE49-F238E27FC236}">
                    <a16:creationId xmlns:a16="http://schemas.microsoft.com/office/drawing/2014/main" id="{AE614FE3-80E5-2CB8-7A0F-C1B95D3236DB}"/>
                  </a:ext>
                </a:extLst>
              </p:cNvPr>
              <p:cNvPicPr/>
              <p:nvPr/>
            </p:nvPicPr>
            <p:blipFill>
              <a:blip r:embed="rId115"/>
              <a:stretch>
                <a:fillRect/>
              </a:stretch>
            </p:blipFill>
            <p:spPr>
              <a:xfrm>
                <a:off x="4523516" y="1180916"/>
                <a:ext cx="77868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8" name="Ink 87">
                <a:extLst>
                  <a:ext uri="{FF2B5EF4-FFF2-40B4-BE49-F238E27FC236}">
                    <a16:creationId xmlns:a16="http://schemas.microsoft.com/office/drawing/2014/main" id="{1BEDBF60-AC6B-FD33-C83C-C0A2305C0258}"/>
                  </a:ext>
                </a:extLst>
              </p14:cNvPr>
              <p14:cNvContentPartPr/>
              <p14:nvPr/>
            </p14:nvContentPartPr>
            <p14:xfrm>
              <a:off x="5167556" y="1428596"/>
              <a:ext cx="230760" cy="47880"/>
            </p14:xfrm>
          </p:contentPart>
        </mc:Choice>
        <mc:Fallback xmlns="">
          <p:pic>
            <p:nvPicPr>
              <p:cNvPr id="88" name="Ink 87">
                <a:extLst>
                  <a:ext uri="{FF2B5EF4-FFF2-40B4-BE49-F238E27FC236}">
                    <a16:creationId xmlns:a16="http://schemas.microsoft.com/office/drawing/2014/main" id="{1BEDBF60-AC6B-FD33-C83C-C0A2305C0258}"/>
                  </a:ext>
                </a:extLst>
              </p:cNvPr>
              <p:cNvPicPr/>
              <p:nvPr/>
            </p:nvPicPr>
            <p:blipFill>
              <a:blip r:embed="rId117"/>
              <a:stretch>
                <a:fillRect/>
              </a:stretch>
            </p:blipFill>
            <p:spPr>
              <a:xfrm>
                <a:off x="5158556" y="1419596"/>
                <a:ext cx="24840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90" name="Ink 89">
                <a:extLst>
                  <a:ext uri="{FF2B5EF4-FFF2-40B4-BE49-F238E27FC236}">
                    <a16:creationId xmlns:a16="http://schemas.microsoft.com/office/drawing/2014/main" id="{9D78E329-C814-54A8-2C48-0B327C947A5D}"/>
                  </a:ext>
                </a:extLst>
              </p14:cNvPr>
              <p14:cNvContentPartPr/>
              <p14:nvPr/>
            </p14:nvContentPartPr>
            <p14:xfrm>
              <a:off x="5722316" y="1269836"/>
              <a:ext cx="238320" cy="135360"/>
            </p14:xfrm>
          </p:contentPart>
        </mc:Choice>
        <mc:Fallback xmlns="">
          <p:pic>
            <p:nvPicPr>
              <p:cNvPr id="90" name="Ink 89">
                <a:extLst>
                  <a:ext uri="{FF2B5EF4-FFF2-40B4-BE49-F238E27FC236}">
                    <a16:creationId xmlns:a16="http://schemas.microsoft.com/office/drawing/2014/main" id="{9D78E329-C814-54A8-2C48-0B327C947A5D}"/>
                  </a:ext>
                </a:extLst>
              </p:cNvPr>
              <p:cNvPicPr/>
              <p:nvPr/>
            </p:nvPicPr>
            <p:blipFill>
              <a:blip r:embed="rId119"/>
              <a:stretch>
                <a:fillRect/>
              </a:stretch>
            </p:blipFill>
            <p:spPr>
              <a:xfrm>
                <a:off x="5713316" y="1261196"/>
                <a:ext cx="25596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91" name="Ink 90">
                <a:extLst>
                  <a:ext uri="{FF2B5EF4-FFF2-40B4-BE49-F238E27FC236}">
                    <a16:creationId xmlns:a16="http://schemas.microsoft.com/office/drawing/2014/main" id="{73A63109-7787-15A3-335D-1CF956886DF5}"/>
                  </a:ext>
                </a:extLst>
              </p14:cNvPr>
              <p14:cNvContentPartPr/>
              <p14:nvPr/>
            </p14:nvContentPartPr>
            <p14:xfrm>
              <a:off x="6026876" y="1189916"/>
              <a:ext cx="30240" cy="236880"/>
            </p14:xfrm>
          </p:contentPart>
        </mc:Choice>
        <mc:Fallback xmlns="">
          <p:pic>
            <p:nvPicPr>
              <p:cNvPr id="91" name="Ink 90">
                <a:extLst>
                  <a:ext uri="{FF2B5EF4-FFF2-40B4-BE49-F238E27FC236}">
                    <a16:creationId xmlns:a16="http://schemas.microsoft.com/office/drawing/2014/main" id="{73A63109-7787-15A3-335D-1CF956886DF5}"/>
                  </a:ext>
                </a:extLst>
              </p:cNvPr>
              <p:cNvPicPr/>
              <p:nvPr/>
            </p:nvPicPr>
            <p:blipFill>
              <a:blip r:embed="rId121"/>
              <a:stretch>
                <a:fillRect/>
              </a:stretch>
            </p:blipFill>
            <p:spPr>
              <a:xfrm>
                <a:off x="6017876" y="1181276"/>
                <a:ext cx="4788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92" name="Ink 91">
                <a:extLst>
                  <a:ext uri="{FF2B5EF4-FFF2-40B4-BE49-F238E27FC236}">
                    <a16:creationId xmlns:a16="http://schemas.microsoft.com/office/drawing/2014/main" id="{B29EC8FE-A36A-274F-E402-9C97210D3CA8}"/>
                  </a:ext>
                </a:extLst>
              </p14:cNvPr>
              <p14:cNvContentPartPr/>
              <p14:nvPr/>
            </p14:nvContentPartPr>
            <p14:xfrm>
              <a:off x="6036956" y="1258316"/>
              <a:ext cx="249480" cy="113760"/>
            </p14:xfrm>
          </p:contentPart>
        </mc:Choice>
        <mc:Fallback xmlns="">
          <p:pic>
            <p:nvPicPr>
              <p:cNvPr id="92" name="Ink 91">
                <a:extLst>
                  <a:ext uri="{FF2B5EF4-FFF2-40B4-BE49-F238E27FC236}">
                    <a16:creationId xmlns:a16="http://schemas.microsoft.com/office/drawing/2014/main" id="{B29EC8FE-A36A-274F-E402-9C97210D3CA8}"/>
                  </a:ext>
                </a:extLst>
              </p:cNvPr>
              <p:cNvPicPr/>
              <p:nvPr/>
            </p:nvPicPr>
            <p:blipFill>
              <a:blip r:embed="rId123"/>
              <a:stretch>
                <a:fillRect/>
              </a:stretch>
            </p:blipFill>
            <p:spPr>
              <a:xfrm>
                <a:off x="6027956" y="1249676"/>
                <a:ext cx="26712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94" name="Ink 93">
                <a:extLst>
                  <a:ext uri="{FF2B5EF4-FFF2-40B4-BE49-F238E27FC236}">
                    <a16:creationId xmlns:a16="http://schemas.microsoft.com/office/drawing/2014/main" id="{41474980-6502-BF29-361A-1D388DB2FED6}"/>
                  </a:ext>
                </a:extLst>
              </p14:cNvPr>
              <p14:cNvContentPartPr/>
              <p14:nvPr/>
            </p14:nvContentPartPr>
            <p14:xfrm>
              <a:off x="6715196" y="1165436"/>
              <a:ext cx="31320" cy="378720"/>
            </p14:xfrm>
          </p:contentPart>
        </mc:Choice>
        <mc:Fallback xmlns="">
          <p:pic>
            <p:nvPicPr>
              <p:cNvPr id="94" name="Ink 93">
                <a:extLst>
                  <a:ext uri="{FF2B5EF4-FFF2-40B4-BE49-F238E27FC236}">
                    <a16:creationId xmlns:a16="http://schemas.microsoft.com/office/drawing/2014/main" id="{41474980-6502-BF29-361A-1D388DB2FED6}"/>
                  </a:ext>
                </a:extLst>
              </p:cNvPr>
              <p:cNvPicPr/>
              <p:nvPr/>
            </p:nvPicPr>
            <p:blipFill>
              <a:blip r:embed="rId125"/>
              <a:stretch>
                <a:fillRect/>
              </a:stretch>
            </p:blipFill>
            <p:spPr>
              <a:xfrm>
                <a:off x="6706196" y="1156436"/>
                <a:ext cx="48960" cy="3963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95" name="Ink 94">
                <a:extLst>
                  <a:ext uri="{FF2B5EF4-FFF2-40B4-BE49-F238E27FC236}">
                    <a16:creationId xmlns:a16="http://schemas.microsoft.com/office/drawing/2014/main" id="{53FE17C8-9081-F2ED-CFF7-D105B9E78762}"/>
                  </a:ext>
                </a:extLst>
              </p14:cNvPr>
              <p14:cNvContentPartPr/>
              <p14:nvPr/>
            </p14:nvContentPartPr>
            <p14:xfrm>
              <a:off x="6754436" y="1198196"/>
              <a:ext cx="1878120" cy="461520"/>
            </p14:xfrm>
          </p:contentPart>
        </mc:Choice>
        <mc:Fallback xmlns="">
          <p:pic>
            <p:nvPicPr>
              <p:cNvPr id="95" name="Ink 94">
                <a:extLst>
                  <a:ext uri="{FF2B5EF4-FFF2-40B4-BE49-F238E27FC236}">
                    <a16:creationId xmlns:a16="http://schemas.microsoft.com/office/drawing/2014/main" id="{53FE17C8-9081-F2ED-CFF7-D105B9E78762}"/>
                  </a:ext>
                </a:extLst>
              </p:cNvPr>
              <p:cNvPicPr/>
              <p:nvPr/>
            </p:nvPicPr>
            <p:blipFill>
              <a:blip r:embed="rId127"/>
              <a:stretch>
                <a:fillRect/>
              </a:stretch>
            </p:blipFill>
            <p:spPr>
              <a:xfrm>
                <a:off x="6745796" y="1189556"/>
                <a:ext cx="1895760" cy="47916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96" name="Ink 95">
                <a:extLst>
                  <a:ext uri="{FF2B5EF4-FFF2-40B4-BE49-F238E27FC236}">
                    <a16:creationId xmlns:a16="http://schemas.microsoft.com/office/drawing/2014/main" id="{A70AA791-C993-2E39-EF3F-4482D47C7121}"/>
                  </a:ext>
                </a:extLst>
              </p14:cNvPr>
              <p14:cNvContentPartPr/>
              <p14:nvPr/>
            </p14:nvContentPartPr>
            <p14:xfrm>
              <a:off x="8498636" y="1523636"/>
              <a:ext cx="178920" cy="215640"/>
            </p14:xfrm>
          </p:contentPart>
        </mc:Choice>
        <mc:Fallback xmlns="">
          <p:pic>
            <p:nvPicPr>
              <p:cNvPr id="96" name="Ink 95">
                <a:extLst>
                  <a:ext uri="{FF2B5EF4-FFF2-40B4-BE49-F238E27FC236}">
                    <a16:creationId xmlns:a16="http://schemas.microsoft.com/office/drawing/2014/main" id="{A70AA791-C993-2E39-EF3F-4482D47C7121}"/>
                  </a:ext>
                </a:extLst>
              </p:cNvPr>
              <p:cNvPicPr/>
              <p:nvPr/>
            </p:nvPicPr>
            <p:blipFill>
              <a:blip r:embed="rId129"/>
              <a:stretch>
                <a:fillRect/>
              </a:stretch>
            </p:blipFill>
            <p:spPr>
              <a:xfrm>
                <a:off x="8489636" y="1514996"/>
                <a:ext cx="196560" cy="233280"/>
              </a:xfrm>
              <a:prstGeom prst="rect">
                <a:avLst/>
              </a:prstGeom>
            </p:spPr>
          </p:pic>
        </mc:Fallback>
      </mc:AlternateContent>
      <p:grpSp>
        <p:nvGrpSpPr>
          <p:cNvPr id="100" name="Group 99">
            <a:extLst>
              <a:ext uri="{FF2B5EF4-FFF2-40B4-BE49-F238E27FC236}">
                <a16:creationId xmlns:a16="http://schemas.microsoft.com/office/drawing/2014/main" id="{511DB4EC-AC0E-00CF-A089-7235D34898A2}"/>
              </a:ext>
            </a:extLst>
          </p:cNvPr>
          <p:cNvGrpSpPr/>
          <p:nvPr/>
        </p:nvGrpSpPr>
        <p:grpSpPr>
          <a:xfrm>
            <a:off x="1733876" y="990836"/>
            <a:ext cx="2759760" cy="1444320"/>
            <a:chOff x="1733876" y="990836"/>
            <a:chExt cx="2759760" cy="1444320"/>
          </a:xfrm>
        </p:grpSpPr>
        <mc:AlternateContent xmlns:mc="http://schemas.openxmlformats.org/markup-compatibility/2006" xmlns:p14="http://schemas.microsoft.com/office/powerpoint/2010/main">
          <mc:Choice Requires="p14">
            <p:contentPart p14:bwMode="auto" r:id="rId130">
              <p14:nvContentPartPr>
                <p14:cNvPr id="70" name="Ink 69">
                  <a:extLst>
                    <a:ext uri="{FF2B5EF4-FFF2-40B4-BE49-F238E27FC236}">
                      <a16:creationId xmlns:a16="http://schemas.microsoft.com/office/drawing/2014/main" id="{BE8BE86B-BBE6-B1BC-497E-8F994BD779F6}"/>
                    </a:ext>
                  </a:extLst>
                </p14:cNvPr>
                <p14:cNvContentPartPr/>
                <p14:nvPr/>
              </p14:nvContentPartPr>
              <p14:xfrm>
                <a:off x="3204836" y="990836"/>
                <a:ext cx="1240560" cy="624240"/>
              </p14:xfrm>
            </p:contentPart>
          </mc:Choice>
          <mc:Fallback xmlns="">
            <p:pic>
              <p:nvPicPr>
                <p:cNvPr id="70" name="Ink 69">
                  <a:extLst>
                    <a:ext uri="{FF2B5EF4-FFF2-40B4-BE49-F238E27FC236}">
                      <a16:creationId xmlns:a16="http://schemas.microsoft.com/office/drawing/2014/main" id="{BE8BE86B-BBE6-B1BC-497E-8F994BD779F6}"/>
                    </a:ext>
                  </a:extLst>
                </p:cNvPr>
                <p:cNvPicPr/>
                <p:nvPr/>
              </p:nvPicPr>
              <p:blipFill>
                <a:blip r:embed="rId131"/>
                <a:stretch>
                  <a:fillRect/>
                </a:stretch>
              </p:blipFill>
              <p:spPr>
                <a:xfrm>
                  <a:off x="3195836" y="981836"/>
                  <a:ext cx="1258200" cy="6418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1" name="Ink 70">
                  <a:extLst>
                    <a:ext uri="{FF2B5EF4-FFF2-40B4-BE49-F238E27FC236}">
                      <a16:creationId xmlns:a16="http://schemas.microsoft.com/office/drawing/2014/main" id="{2473D688-DB37-60C8-4DB5-1680F27BA876}"/>
                    </a:ext>
                  </a:extLst>
                </p14:cNvPr>
                <p14:cNvContentPartPr/>
                <p14:nvPr/>
              </p14:nvContentPartPr>
              <p14:xfrm>
                <a:off x="3395636" y="1220516"/>
                <a:ext cx="276480" cy="314640"/>
              </p14:xfrm>
            </p:contentPart>
          </mc:Choice>
          <mc:Fallback xmlns="">
            <p:pic>
              <p:nvPicPr>
                <p:cNvPr id="71" name="Ink 70">
                  <a:extLst>
                    <a:ext uri="{FF2B5EF4-FFF2-40B4-BE49-F238E27FC236}">
                      <a16:creationId xmlns:a16="http://schemas.microsoft.com/office/drawing/2014/main" id="{2473D688-DB37-60C8-4DB5-1680F27BA876}"/>
                    </a:ext>
                  </a:extLst>
                </p:cNvPr>
                <p:cNvPicPr/>
                <p:nvPr/>
              </p:nvPicPr>
              <p:blipFill>
                <a:blip r:embed="rId133"/>
                <a:stretch>
                  <a:fillRect/>
                </a:stretch>
              </p:blipFill>
              <p:spPr>
                <a:xfrm>
                  <a:off x="3386636" y="1211516"/>
                  <a:ext cx="29412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2" name="Ink 71">
                  <a:extLst>
                    <a:ext uri="{FF2B5EF4-FFF2-40B4-BE49-F238E27FC236}">
                      <a16:creationId xmlns:a16="http://schemas.microsoft.com/office/drawing/2014/main" id="{C2BCE76A-2287-101D-9277-F375FB2DA6A5}"/>
                    </a:ext>
                  </a:extLst>
                </p14:cNvPr>
                <p14:cNvContentPartPr/>
                <p14:nvPr/>
              </p14:nvContentPartPr>
              <p14:xfrm>
                <a:off x="3785516" y="1279556"/>
                <a:ext cx="42120" cy="142560"/>
              </p14:xfrm>
            </p:contentPart>
          </mc:Choice>
          <mc:Fallback xmlns="">
            <p:pic>
              <p:nvPicPr>
                <p:cNvPr id="72" name="Ink 71">
                  <a:extLst>
                    <a:ext uri="{FF2B5EF4-FFF2-40B4-BE49-F238E27FC236}">
                      <a16:creationId xmlns:a16="http://schemas.microsoft.com/office/drawing/2014/main" id="{C2BCE76A-2287-101D-9277-F375FB2DA6A5}"/>
                    </a:ext>
                  </a:extLst>
                </p:cNvPr>
                <p:cNvPicPr/>
                <p:nvPr/>
              </p:nvPicPr>
              <p:blipFill>
                <a:blip r:embed="rId135"/>
                <a:stretch>
                  <a:fillRect/>
                </a:stretch>
              </p:blipFill>
              <p:spPr>
                <a:xfrm>
                  <a:off x="3776516" y="1270916"/>
                  <a:ext cx="5976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73" name="Ink 72">
                  <a:extLst>
                    <a:ext uri="{FF2B5EF4-FFF2-40B4-BE49-F238E27FC236}">
                      <a16:creationId xmlns:a16="http://schemas.microsoft.com/office/drawing/2014/main" id="{E2925D31-C671-B77B-77AF-EF690FD34F1F}"/>
                    </a:ext>
                  </a:extLst>
                </p14:cNvPr>
                <p14:cNvContentPartPr/>
                <p14:nvPr/>
              </p14:nvContentPartPr>
              <p14:xfrm>
                <a:off x="3780116" y="1128356"/>
                <a:ext cx="182880" cy="319320"/>
              </p14:xfrm>
            </p:contentPart>
          </mc:Choice>
          <mc:Fallback xmlns="">
            <p:pic>
              <p:nvPicPr>
                <p:cNvPr id="73" name="Ink 72">
                  <a:extLst>
                    <a:ext uri="{FF2B5EF4-FFF2-40B4-BE49-F238E27FC236}">
                      <a16:creationId xmlns:a16="http://schemas.microsoft.com/office/drawing/2014/main" id="{E2925D31-C671-B77B-77AF-EF690FD34F1F}"/>
                    </a:ext>
                  </a:extLst>
                </p:cNvPr>
                <p:cNvPicPr/>
                <p:nvPr/>
              </p:nvPicPr>
              <p:blipFill>
                <a:blip r:embed="rId137"/>
                <a:stretch>
                  <a:fillRect/>
                </a:stretch>
              </p:blipFill>
              <p:spPr>
                <a:xfrm>
                  <a:off x="3771476" y="1119356"/>
                  <a:ext cx="20052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74" name="Ink 73">
                  <a:extLst>
                    <a:ext uri="{FF2B5EF4-FFF2-40B4-BE49-F238E27FC236}">
                      <a16:creationId xmlns:a16="http://schemas.microsoft.com/office/drawing/2014/main" id="{D3B56512-1889-4B70-CD1E-A443FECC2954}"/>
                    </a:ext>
                  </a:extLst>
                </p14:cNvPr>
                <p14:cNvContentPartPr/>
                <p14:nvPr/>
              </p14:nvContentPartPr>
              <p14:xfrm>
                <a:off x="3942476" y="1236356"/>
                <a:ext cx="192240" cy="140400"/>
              </p14:xfrm>
            </p:contentPart>
          </mc:Choice>
          <mc:Fallback xmlns="">
            <p:pic>
              <p:nvPicPr>
                <p:cNvPr id="74" name="Ink 73">
                  <a:extLst>
                    <a:ext uri="{FF2B5EF4-FFF2-40B4-BE49-F238E27FC236}">
                      <a16:creationId xmlns:a16="http://schemas.microsoft.com/office/drawing/2014/main" id="{D3B56512-1889-4B70-CD1E-A443FECC2954}"/>
                    </a:ext>
                  </a:extLst>
                </p:cNvPr>
                <p:cNvPicPr/>
                <p:nvPr/>
              </p:nvPicPr>
              <p:blipFill>
                <a:blip r:embed="rId139"/>
                <a:stretch>
                  <a:fillRect/>
                </a:stretch>
              </p:blipFill>
              <p:spPr>
                <a:xfrm>
                  <a:off x="3933476" y="1227356"/>
                  <a:ext cx="20988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75" name="Ink 74">
                  <a:extLst>
                    <a:ext uri="{FF2B5EF4-FFF2-40B4-BE49-F238E27FC236}">
                      <a16:creationId xmlns:a16="http://schemas.microsoft.com/office/drawing/2014/main" id="{84C8CB5A-5A04-0997-4270-F621A369B01F}"/>
                    </a:ext>
                  </a:extLst>
                </p14:cNvPr>
                <p14:cNvContentPartPr/>
                <p14:nvPr/>
              </p14:nvContentPartPr>
              <p14:xfrm>
                <a:off x="1733876" y="2131676"/>
                <a:ext cx="243000" cy="303480"/>
              </p14:xfrm>
            </p:contentPart>
          </mc:Choice>
          <mc:Fallback xmlns="">
            <p:pic>
              <p:nvPicPr>
                <p:cNvPr id="75" name="Ink 74">
                  <a:extLst>
                    <a:ext uri="{FF2B5EF4-FFF2-40B4-BE49-F238E27FC236}">
                      <a16:creationId xmlns:a16="http://schemas.microsoft.com/office/drawing/2014/main" id="{84C8CB5A-5A04-0997-4270-F621A369B01F}"/>
                    </a:ext>
                  </a:extLst>
                </p:cNvPr>
                <p:cNvPicPr/>
                <p:nvPr/>
              </p:nvPicPr>
              <p:blipFill>
                <a:blip r:embed="rId141"/>
                <a:stretch>
                  <a:fillRect/>
                </a:stretch>
              </p:blipFill>
              <p:spPr>
                <a:xfrm>
                  <a:off x="1725236" y="2123036"/>
                  <a:ext cx="26064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76" name="Ink 75">
                  <a:extLst>
                    <a:ext uri="{FF2B5EF4-FFF2-40B4-BE49-F238E27FC236}">
                      <a16:creationId xmlns:a16="http://schemas.microsoft.com/office/drawing/2014/main" id="{80B6A213-5177-827C-0178-0C2281011DB8}"/>
                    </a:ext>
                  </a:extLst>
                </p14:cNvPr>
                <p14:cNvContentPartPr/>
                <p14:nvPr/>
              </p14:nvContentPartPr>
              <p14:xfrm>
                <a:off x="2033756" y="2122676"/>
                <a:ext cx="205560" cy="293400"/>
              </p14:xfrm>
            </p:contentPart>
          </mc:Choice>
          <mc:Fallback xmlns="">
            <p:pic>
              <p:nvPicPr>
                <p:cNvPr id="76" name="Ink 75">
                  <a:extLst>
                    <a:ext uri="{FF2B5EF4-FFF2-40B4-BE49-F238E27FC236}">
                      <a16:creationId xmlns:a16="http://schemas.microsoft.com/office/drawing/2014/main" id="{80B6A213-5177-827C-0178-0C2281011DB8}"/>
                    </a:ext>
                  </a:extLst>
                </p:cNvPr>
                <p:cNvPicPr/>
                <p:nvPr/>
              </p:nvPicPr>
              <p:blipFill>
                <a:blip r:embed="rId143"/>
                <a:stretch>
                  <a:fillRect/>
                </a:stretch>
              </p:blipFill>
              <p:spPr>
                <a:xfrm>
                  <a:off x="2025116" y="2114036"/>
                  <a:ext cx="22320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77" name="Ink 76">
                  <a:extLst>
                    <a:ext uri="{FF2B5EF4-FFF2-40B4-BE49-F238E27FC236}">
                      <a16:creationId xmlns:a16="http://schemas.microsoft.com/office/drawing/2014/main" id="{D3150B6E-56B5-2209-3F11-7B6E120016E0}"/>
                    </a:ext>
                  </a:extLst>
                </p14:cNvPr>
                <p14:cNvContentPartPr/>
                <p14:nvPr/>
              </p14:nvContentPartPr>
              <p14:xfrm>
                <a:off x="2106116" y="2248676"/>
                <a:ext cx="132120" cy="81720"/>
              </p14:xfrm>
            </p:contentPart>
          </mc:Choice>
          <mc:Fallback xmlns="">
            <p:pic>
              <p:nvPicPr>
                <p:cNvPr id="77" name="Ink 76">
                  <a:extLst>
                    <a:ext uri="{FF2B5EF4-FFF2-40B4-BE49-F238E27FC236}">
                      <a16:creationId xmlns:a16="http://schemas.microsoft.com/office/drawing/2014/main" id="{D3150B6E-56B5-2209-3F11-7B6E120016E0}"/>
                    </a:ext>
                  </a:extLst>
                </p:cNvPr>
                <p:cNvPicPr/>
                <p:nvPr/>
              </p:nvPicPr>
              <p:blipFill>
                <a:blip r:embed="rId145"/>
                <a:stretch>
                  <a:fillRect/>
                </a:stretch>
              </p:blipFill>
              <p:spPr>
                <a:xfrm>
                  <a:off x="2097116" y="2240036"/>
                  <a:ext cx="14976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78" name="Ink 77">
                  <a:extLst>
                    <a:ext uri="{FF2B5EF4-FFF2-40B4-BE49-F238E27FC236}">
                      <a16:creationId xmlns:a16="http://schemas.microsoft.com/office/drawing/2014/main" id="{7C16C2E6-3613-E560-F669-CC2B2945B66C}"/>
                    </a:ext>
                  </a:extLst>
                </p14:cNvPr>
                <p14:cNvContentPartPr/>
                <p14:nvPr/>
              </p14:nvContentPartPr>
              <p14:xfrm>
                <a:off x="2283956" y="2122676"/>
                <a:ext cx="171720" cy="256320"/>
              </p14:xfrm>
            </p:contentPart>
          </mc:Choice>
          <mc:Fallback xmlns="">
            <p:pic>
              <p:nvPicPr>
                <p:cNvPr id="78" name="Ink 77">
                  <a:extLst>
                    <a:ext uri="{FF2B5EF4-FFF2-40B4-BE49-F238E27FC236}">
                      <a16:creationId xmlns:a16="http://schemas.microsoft.com/office/drawing/2014/main" id="{7C16C2E6-3613-E560-F669-CC2B2945B66C}"/>
                    </a:ext>
                  </a:extLst>
                </p:cNvPr>
                <p:cNvPicPr/>
                <p:nvPr/>
              </p:nvPicPr>
              <p:blipFill>
                <a:blip r:embed="rId147"/>
                <a:stretch>
                  <a:fillRect/>
                </a:stretch>
              </p:blipFill>
              <p:spPr>
                <a:xfrm>
                  <a:off x="2274956" y="2114036"/>
                  <a:ext cx="18936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79" name="Ink 78">
                  <a:extLst>
                    <a:ext uri="{FF2B5EF4-FFF2-40B4-BE49-F238E27FC236}">
                      <a16:creationId xmlns:a16="http://schemas.microsoft.com/office/drawing/2014/main" id="{4118DFE5-51A6-5CEB-DA93-08605C671CB7}"/>
                    </a:ext>
                  </a:extLst>
                </p14:cNvPr>
                <p14:cNvContentPartPr/>
                <p14:nvPr/>
              </p14:nvContentPartPr>
              <p14:xfrm>
                <a:off x="2664476" y="1602116"/>
                <a:ext cx="809640" cy="679320"/>
              </p14:xfrm>
            </p:contentPart>
          </mc:Choice>
          <mc:Fallback xmlns="">
            <p:pic>
              <p:nvPicPr>
                <p:cNvPr id="79" name="Ink 78">
                  <a:extLst>
                    <a:ext uri="{FF2B5EF4-FFF2-40B4-BE49-F238E27FC236}">
                      <a16:creationId xmlns:a16="http://schemas.microsoft.com/office/drawing/2014/main" id="{4118DFE5-51A6-5CEB-DA93-08605C671CB7}"/>
                    </a:ext>
                  </a:extLst>
                </p:cNvPr>
                <p:cNvPicPr/>
                <p:nvPr/>
              </p:nvPicPr>
              <p:blipFill>
                <a:blip r:embed="rId149"/>
                <a:stretch>
                  <a:fillRect/>
                </a:stretch>
              </p:blipFill>
              <p:spPr>
                <a:xfrm>
                  <a:off x="2655836" y="1593116"/>
                  <a:ext cx="827280" cy="69696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80" name="Ink 79">
                  <a:extLst>
                    <a:ext uri="{FF2B5EF4-FFF2-40B4-BE49-F238E27FC236}">
                      <a16:creationId xmlns:a16="http://schemas.microsoft.com/office/drawing/2014/main" id="{2F8619B9-091A-24C5-4BF2-610CD8EBA40D}"/>
                    </a:ext>
                  </a:extLst>
                </p14:cNvPr>
                <p14:cNvContentPartPr/>
                <p14:nvPr/>
              </p14:nvContentPartPr>
              <p14:xfrm>
                <a:off x="3289436" y="1625156"/>
                <a:ext cx="216720" cy="205200"/>
              </p14:xfrm>
            </p:contentPart>
          </mc:Choice>
          <mc:Fallback xmlns="">
            <p:pic>
              <p:nvPicPr>
                <p:cNvPr id="80" name="Ink 79">
                  <a:extLst>
                    <a:ext uri="{FF2B5EF4-FFF2-40B4-BE49-F238E27FC236}">
                      <a16:creationId xmlns:a16="http://schemas.microsoft.com/office/drawing/2014/main" id="{2F8619B9-091A-24C5-4BF2-610CD8EBA40D}"/>
                    </a:ext>
                  </a:extLst>
                </p:cNvPr>
                <p:cNvPicPr/>
                <p:nvPr/>
              </p:nvPicPr>
              <p:blipFill>
                <a:blip r:embed="rId151"/>
                <a:stretch>
                  <a:fillRect/>
                </a:stretch>
              </p:blipFill>
              <p:spPr>
                <a:xfrm>
                  <a:off x="3280796" y="1616156"/>
                  <a:ext cx="23436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82" name="Ink 81">
                  <a:extLst>
                    <a:ext uri="{FF2B5EF4-FFF2-40B4-BE49-F238E27FC236}">
                      <a16:creationId xmlns:a16="http://schemas.microsoft.com/office/drawing/2014/main" id="{5FC20596-41C5-505E-20B9-5F775E36E0EB}"/>
                    </a:ext>
                  </a:extLst>
                </p14:cNvPr>
                <p14:cNvContentPartPr/>
                <p14:nvPr/>
              </p14:nvContentPartPr>
              <p14:xfrm>
                <a:off x="4061276" y="1641716"/>
                <a:ext cx="82800" cy="68760"/>
              </p14:xfrm>
            </p:contentPart>
          </mc:Choice>
          <mc:Fallback xmlns="">
            <p:pic>
              <p:nvPicPr>
                <p:cNvPr id="82" name="Ink 81">
                  <a:extLst>
                    <a:ext uri="{FF2B5EF4-FFF2-40B4-BE49-F238E27FC236}">
                      <a16:creationId xmlns:a16="http://schemas.microsoft.com/office/drawing/2014/main" id="{5FC20596-41C5-505E-20B9-5F775E36E0EB}"/>
                    </a:ext>
                  </a:extLst>
                </p:cNvPr>
                <p:cNvPicPr/>
                <p:nvPr/>
              </p:nvPicPr>
              <p:blipFill>
                <a:blip r:embed="rId153"/>
                <a:stretch>
                  <a:fillRect/>
                </a:stretch>
              </p:blipFill>
              <p:spPr>
                <a:xfrm>
                  <a:off x="4052636" y="1633076"/>
                  <a:ext cx="10044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83" name="Ink 82">
                  <a:extLst>
                    <a:ext uri="{FF2B5EF4-FFF2-40B4-BE49-F238E27FC236}">
                      <a16:creationId xmlns:a16="http://schemas.microsoft.com/office/drawing/2014/main" id="{A92F9ADF-C4E2-1E2F-009F-D38242A9B492}"/>
                    </a:ext>
                  </a:extLst>
                </p14:cNvPr>
                <p14:cNvContentPartPr/>
                <p14:nvPr/>
              </p14:nvContentPartPr>
              <p14:xfrm>
                <a:off x="4118516" y="1637756"/>
                <a:ext cx="159120" cy="180720"/>
              </p14:xfrm>
            </p:contentPart>
          </mc:Choice>
          <mc:Fallback xmlns="">
            <p:pic>
              <p:nvPicPr>
                <p:cNvPr id="83" name="Ink 82">
                  <a:extLst>
                    <a:ext uri="{FF2B5EF4-FFF2-40B4-BE49-F238E27FC236}">
                      <a16:creationId xmlns:a16="http://schemas.microsoft.com/office/drawing/2014/main" id="{A92F9ADF-C4E2-1E2F-009F-D38242A9B492}"/>
                    </a:ext>
                  </a:extLst>
                </p:cNvPr>
                <p:cNvPicPr/>
                <p:nvPr/>
              </p:nvPicPr>
              <p:blipFill>
                <a:blip r:embed="rId155"/>
                <a:stretch>
                  <a:fillRect/>
                </a:stretch>
              </p:blipFill>
              <p:spPr>
                <a:xfrm>
                  <a:off x="4109516" y="1628756"/>
                  <a:ext cx="17676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84" name="Ink 83">
                  <a:extLst>
                    <a:ext uri="{FF2B5EF4-FFF2-40B4-BE49-F238E27FC236}">
                      <a16:creationId xmlns:a16="http://schemas.microsoft.com/office/drawing/2014/main" id="{42B4F7E7-ABB0-B582-9E2F-CF700B5C0430}"/>
                    </a:ext>
                  </a:extLst>
                </p14:cNvPr>
                <p14:cNvContentPartPr/>
                <p14:nvPr/>
              </p14:nvContentPartPr>
              <p14:xfrm>
                <a:off x="4159916" y="1631996"/>
                <a:ext cx="211680" cy="287640"/>
              </p14:xfrm>
            </p:contentPart>
          </mc:Choice>
          <mc:Fallback xmlns="">
            <p:pic>
              <p:nvPicPr>
                <p:cNvPr id="84" name="Ink 83">
                  <a:extLst>
                    <a:ext uri="{FF2B5EF4-FFF2-40B4-BE49-F238E27FC236}">
                      <a16:creationId xmlns:a16="http://schemas.microsoft.com/office/drawing/2014/main" id="{42B4F7E7-ABB0-B582-9E2F-CF700B5C0430}"/>
                    </a:ext>
                  </a:extLst>
                </p:cNvPr>
                <p:cNvPicPr/>
                <p:nvPr/>
              </p:nvPicPr>
              <p:blipFill>
                <a:blip r:embed="rId157"/>
                <a:stretch>
                  <a:fillRect/>
                </a:stretch>
              </p:blipFill>
              <p:spPr>
                <a:xfrm>
                  <a:off x="4151276" y="1622996"/>
                  <a:ext cx="22932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85" name="Ink 84">
                  <a:extLst>
                    <a:ext uri="{FF2B5EF4-FFF2-40B4-BE49-F238E27FC236}">
                      <a16:creationId xmlns:a16="http://schemas.microsoft.com/office/drawing/2014/main" id="{FBBAAC2F-657E-5B30-5B8F-1549356A9D12}"/>
                    </a:ext>
                  </a:extLst>
                </p14:cNvPr>
                <p14:cNvContentPartPr/>
                <p14:nvPr/>
              </p14:nvContentPartPr>
              <p14:xfrm>
                <a:off x="4277996" y="1631996"/>
                <a:ext cx="215640" cy="407160"/>
              </p14:xfrm>
            </p:contentPart>
          </mc:Choice>
          <mc:Fallback xmlns="">
            <p:pic>
              <p:nvPicPr>
                <p:cNvPr id="85" name="Ink 84">
                  <a:extLst>
                    <a:ext uri="{FF2B5EF4-FFF2-40B4-BE49-F238E27FC236}">
                      <a16:creationId xmlns:a16="http://schemas.microsoft.com/office/drawing/2014/main" id="{FBBAAC2F-657E-5B30-5B8F-1549356A9D12}"/>
                    </a:ext>
                  </a:extLst>
                </p:cNvPr>
                <p:cNvPicPr/>
                <p:nvPr/>
              </p:nvPicPr>
              <p:blipFill>
                <a:blip r:embed="rId159"/>
                <a:stretch>
                  <a:fillRect/>
                </a:stretch>
              </p:blipFill>
              <p:spPr>
                <a:xfrm>
                  <a:off x="4268996" y="1622996"/>
                  <a:ext cx="233280" cy="42480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8" name="Ink 97">
                  <a:extLst>
                    <a:ext uri="{FF2B5EF4-FFF2-40B4-BE49-F238E27FC236}">
                      <a16:creationId xmlns:a16="http://schemas.microsoft.com/office/drawing/2014/main" id="{7D7D7259-CBF4-10F7-D24C-C831AFDCF3A0}"/>
                    </a:ext>
                  </a:extLst>
                </p14:cNvPr>
                <p14:cNvContentPartPr/>
                <p14:nvPr/>
              </p14:nvContentPartPr>
              <p14:xfrm>
                <a:off x="2969396" y="1254356"/>
                <a:ext cx="25920" cy="110880"/>
              </p14:xfrm>
            </p:contentPart>
          </mc:Choice>
          <mc:Fallback xmlns="">
            <p:pic>
              <p:nvPicPr>
                <p:cNvPr id="98" name="Ink 97">
                  <a:extLst>
                    <a:ext uri="{FF2B5EF4-FFF2-40B4-BE49-F238E27FC236}">
                      <a16:creationId xmlns:a16="http://schemas.microsoft.com/office/drawing/2014/main" id="{7D7D7259-CBF4-10F7-D24C-C831AFDCF3A0}"/>
                    </a:ext>
                  </a:extLst>
                </p:cNvPr>
                <p:cNvPicPr/>
                <p:nvPr/>
              </p:nvPicPr>
              <p:blipFill>
                <a:blip r:embed="rId161"/>
                <a:stretch>
                  <a:fillRect/>
                </a:stretch>
              </p:blipFill>
              <p:spPr>
                <a:xfrm>
                  <a:off x="2960396" y="1245356"/>
                  <a:ext cx="4356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9" name="Ink 98">
                  <a:extLst>
                    <a:ext uri="{FF2B5EF4-FFF2-40B4-BE49-F238E27FC236}">
                      <a16:creationId xmlns:a16="http://schemas.microsoft.com/office/drawing/2014/main" id="{08F4549D-380D-E819-59FB-2E359A9E439F}"/>
                    </a:ext>
                  </a:extLst>
                </p14:cNvPr>
                <p14:cNvContentPartPr/>
                <p14:nvPr/>
              </p14:nvContentPartPr>
              <p14:xfrm>
                <a:off x="2819636" y="1098476"/>
                <a:ext cx="412200" cy="379440"/>
              </p14:xfrm>
            </p:contentPart>
          </mc:Choice>
          <mc:Fallback xmlns="">
            <p:pic>
              <p:nvPicPr>
                <p:cNvPr id="99" name="Ink 98">
                  <a:extLst>
                    <a:ext uri="{FF2B5EF4-FFF2-40B4-BE49-F238E27FC236}">
                      <a16:creationId xmlns:a16="http://schemas.microsoft.com/office/drawing/2014/main" id="{08F4549D-380D-E819-59FB-2E359A9E439F}"/>
                    </a:ext>
                  </a:extLst>
                </p:cNvPr>
                <p:cNvPicPr/>
                <p:nvPr/>
              </p:nvPicPr>
              <p:blipFill>
                <a:blip r:embed="rId163"/>
                <a:stretch>
                  <a:fillRect/>
                </a:stretch>
              </p:blipFill>
              <p:spPr>
                <a:xfrm>
                  <a:off x="2810636" y="1089836"/>
                  <a:ext cx="429840" cy="397080"/>
                </a:xfrm>
                <a:prstGeom prst="rect">
                  <a:avLst/>
                </a:prstGeom>
              </p:spPr>
            </p:pic>
          </mc:Fallback>
        </mc:AlternateContent>
      </p:grpSp>
      <p:grpSp>
        <p:nvGrpSpPr>
          <p:cNvPr id="103" name="Group 102">
            <a:extLst>
              <a:ext uri="{FF2B5EF4-FFF2-40B4-BE49-F238E27FC236}">
                <a16:creationId xmlns:a16="http://schemas.microsoft.com/office/drawing/2014/main" id="{7FAE405D-2EE2-E258-D899-3BCDA94F3D8B}"/>
              </a:ext>
            </a:extLst>
          </p:cNvPr>
          <p:cNvGrpSpPr/>
          <p:nvPr/>
        </p:nvGrpSpPr>
        <p:grpSpPr>
          <a:xfrm>
            <a:off x="5514956" y="2427596"/>
            <a:ext cx="472320" cy="436680"/>
            <a:chOff x="5514956" y="2427596"/>
            <a:chExt cx="472320" cy="436680"/>
          </a:xfrm>
        </p:grpSpPr>
        <mc:AlternateContent xmlns:mc="http://schemas.openxmlformats.org/markup-compatibility/2006" xmlns:p14="http://schemas.microsoft.com/office/powerpoint/2010/main">
          <mc:Choice Requires="p14">
            <p:contentPart p14:bwMode="auto" r:id="rId164">
              <p14:nvContentPartPr>
                <p14:cNvPr id="101" name="Ink 100">
                  <a:extLst>
                    <a:ext uri="{FF2B5EF4-FFF2-40B4-BE49-F238E27FC236}">
                      <a16:creationId xmlns:a16="http://schemas.microsoft.com/office/drawing/2014/main" id="{99160964-1A3B-ABAE-13A1-634FC926FF87}"/>
                    </a:ext>
                  </a:extLst>
                </p14:cNvPr>
                <p14:cNvContentPartPr/>
                <p14:nvPr/>
              </p14:nvContentPartPr>
              <p14:xfrm>
                <a:off x="5555636" y="2516156"/>
                <a:ext cx="263160" cy="244080"/>
              </p14:xfrm>
            </p:contentPart>
          </mc:Choice>
          <mc:Fallback xmlns="">
            <p:pic>
              <p:nvPicPr>
                <p:cNvPr id="101" name="Ink 100">
                  <a:extLst>
                    <a:ext uri="{FF2B5EF4-FFF2-40B4-BE49-F238E27FC236}">
                      <a16:creationId xmlns:a16="http://schemas.microsoft.com/office/drawing/2014/main" id="{99160964-1A3B-ABAE-13A1-634FC926FF87}"/>
                    </a:ext>
                  </a:extLst>
                </p:cNvPr>
                <p:cNvPicPr/>
                <p:nvPr/>
              </p:nvPicPr>
              <p:blipFill>
                <a:blip r:embed="rId165"/>
                <a:stretch>
                  <a:fillRect/>
                </a:stretch>
              </p:blipFill>
              <p:spPr>
                <a:xfrm>
                  <a:off x="5546636" y="2507516"/>
                  <a:ext cx="28080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2" name="Ink 101">
                  <a:extLst>
                    <a:ext uri="{FF2B5EF4-FFF2-40B4-BE49-F238E27FC236}">
                      <a16:creationId xmlns:a16="http://schemas.microsoft.com/office/drawing/2014/main" id="{826D7C22-0B01-6AA4-D9B1-19E2868B2849}"/>
                    </a:ext>
                  </a:extLst>
                </p14:cNvPr>
                <p14:cNvContentPartPr/>
                <p14:nvPr/>
              </p14:nvContentPartPr>
              <p14:xfrm>
                <a:off x="5514956" y="2427596"/>
                <a:ext cx="472320" cy="436680"/>
              </p14:xfrm>
            </p:contentPart>
          </mc:Choice>
          <mc:Fallback xmlns="">
            <p:pic>
              <p:nvPicPr>
                <p:cNvPr id="102" name="Ink 101">
                  <a:extLst>
                    <a:ext uri="{FF2B5EF4-FFF2-40B4-BE49-F238E27FC236}">
                      <a16:creationId xmlns:a16="http://schemas.microsoft.com/office/drawing/2014/main" id="{826D7C22-0B01-6AA4-D9B1-19E2868B2849}"/>
                    </a:ext>
                  </a:extLst>
                </p:cNvPr>
                <p:cNvPicPr/>
                <p:nvPr/>
              </p:nvPicPr>
              <p:blipFill>
                <a:blip r:embed="rId167"/>
                <a:stretch>
                  <a:fillRect/>
                </a:stretch>
              </p:blipFill>
              <p:spPr>
                <a:xfrm>
                  <a:off x="5505956" y="2418596"/>
                  <a:ext cx="489960" cy="454320"/>
                </a:xfrm>
                <a:prstGeom prst="rect">
                  <a:avLst/>
                </a:prstGeom>
              </p:spPr>
            </p:pic>
          </mc:Fallback>
        </mc:AlternateContent>
      </p:grpSp>
    </p:spTree>
    <p:extLst>
      <p:ext uri="{BB962C8B-B14F-4D97-AF65-F5344CB8AC3E}">
        <p14:creationId xmlns:p14="http://schemas.microsoft.com/office/powerpoint/2010/main" val="753119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Continuous Integration and Delivery (CI/CD)</a:t>
            </a:r>
          </a:p>
        </p:txBody>
      </p:sp>
      <p:sp>
        <p:nvSpPr>
          <p:cNvPr id="4" name="TextBox 3">
            <a:extLst>
              <a:ext uri="{FF2B5EF4-FFF2-40B4-BE49-F238E27FC236}">
                <a16:creationId xmlns:a16="http://schemas.microsoft.com/office/drawing/2014/main" id="{10127278-5988-7FC2-1C3A-90AA0B5C8EDA}"/>
              </a:ext>
            </a:extLst>
          </p:cNvPr>
          <p:cNvSpPr txBox="1"/>
          <p:nvPr/>
        </p:nvSpPr>
        <p:spPr>
          <a:xfrm>
            <a:off x="96441" y="909376"/>
            <a:ext cx="7941682" cy="4800064"/>
          </a:xfrm>
          <a:prstGeom prst="rect">
            <a:avLst/>
          </a:prstGeom>
          <a:noFill/>
        </p:spPr>
        <p:txBody>
          <a:bodyPr wrap="square">
            <a:spAutoFit/>
          </a:bodyPr>
          <a:lstStyle/>
          <a:p>
            <a:pPr defTabSz="1218621"/>
            <a:r>
              <a:rPr lang="en-US" sz="1799" dirty="0">
                <a:solidFill>
                  <a:prstClr val="white"/>
                </a:solidFill>
                <a:latin typeface="72" panose="020B0503030000000003" pitchFamily="34" charset="0"/>
              </a:rPr>
              <a:t>Configure and run predefined continuous integration and delivery (CI/CD) pipelines that automatically build, test, and deploy your code changes to speed up your development and delivery cycles.</a:t>
            </a:r>
          </a:p>
          <a:p>
            <a:pPr defTabSz="1218621"/>
            <a:endParaRPr lang="en-US" sz="1799" dirty="0">
              <a:solidFill>
                <a:prstClr val="white"/>
              </a:solidFill>
              <a:latin typeface="72" panose="020B0503030000000003" pitchFamily="34" charset="0"/>
            </a:endParaRPr>
          </a:p>
          <a:p>
            <a:pPr defTabSz="1218621"/>
            <a:r>
              <a:rPr lang="en-US" sz="1799" b="1" dirty="0">
                <a:solidFill>
                  <a:prstClr val="white"/>
                </a:solidFill>
                <a:latin typeface="72" panose="020B0503030000000003" pitchFamily="34" charset="0"/>
              </a:rPr>
              <a:t>Continuous integration (CI)</a:t>
            </a:r>
            <a:r>
              <a:rPr lang="en-US" sz="1799" dirty="0">
                <a:solidFill>
                  <a:prstClr val="white"/>
                </a:solidFill>
                <a:latin typeface="72" panose="020B0503030000000003" pitchFamily="34" charset="0"/>
              </a:rPr>
              <a:t> describes a software development process, in which various team members integrate their contributions frequently into a single main line. Before each integration, the changes are verified through builds and automated testing. Thereby, you can detect errors as quickly as possible and prevent integration problems before completing the development.</a:t>
            </a:r>
          </a:p>
          <a:p>
            <a:pPr defTabSz="1218621"/>
            <a:endParaRPr lang="en-US" sz="1799" dirty="0">
              <a:solidFill>
                <a:prstClr val="white"/>
              </a:solidFill>
              <a:latin typeface="72" panose="020B0503030000000003" pitchFamily="34" charset="0"/>
            </a:endParaRPr>
          </a:p>
          <a:p>
            <a:pPr defTabSz="1218621"/>
            <a:r>
              <a:rPr lang="en-US" sz="1799" dirty="0">
                <a:solidFill>
                  <a:prstClr val="white"/>
                </a:solidFill>
                <a:latin typeface="72" panose="020B0503030000000003" pitchFamily="34" charset="0"/>
              </a:rPr>
              <a:t>The </a:t>
            </a:r>
            <a:r>
              <a:rPr lang="en-US" sz="1799" b="1" dirty="0">
                <a:solidFill>
                  <a:prstClr val="white"/>
                </a:solidFill>
                <a:latin typeface="72" panose="020B0503030000000003" pitchFamily="34" charset="0"/>
              </a:rPr>
              <a:t>continuous delivery (CD)</a:t>
            </a:r>
            <a:r>
              <a:rPr lang="en-US" sz="1799" dirty="0">
                <a:solidFill>
                  <a:prstClr val="white"/>
                </a:solidFill>
                <a:latin typeface="72" panose="020B0503030000000003" pitchFamily="34" charset="0"/>
              </a:rPr>
              <a:t> concept expands on the one of continuous integration. It adds the aspect that any change that has successfully passed the tests is immediately ready to be deployed to production, both from a technical and a qualitative point of view.</a:t>
            </a:r>
          </a:p>
          <a:p>
            <a:pPr defTabSz="1218621"/>
            <a:br>
              <a:rPr lang="en-US" sz="1799" dirty="0">
                <a:solidFill>
                  <a:prstClr val="white"/>
                </a:solidFill>
                <a:latin typeface="72" panose="020B0503030000000003" pitchFamily="34" charset="0"/>
              </a:rPr>
            </a:br>
            <a:endParaRPr lang="en-US" sz="1799" dirty="0">
              <a:solidFill>
                <a:prstClr val="white"/>
              </a:solidFill>
              <a:latin typeface="Segoe UI"/>
            </a:endParaRPr>
          </a:p>
        </p:txBody>
      </p:sp>
      <p:pic>
        <p:nvPicPr>
          <p:cNvPr id="1026" name="Picture 2">
            <a:extLst>
              <a:ext uri="{FF2B5EF4-FFF2-40B4-BE49-F238E27FC236}">
                <a16:creationId xmlns:a16="http://schemas.microsoft.com/office/drawing/2014/main" id="{1432B8B0-C4F3-D10A-CAA9-08ECBBAE0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4089" y="1466621"/>
            <a:ext cx="3454892" cy="3924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33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Continuous Integration</a:t>
            </a:r>
          </a:p>
        </p:txBody>
      </p:sp>
      <p:pic>
        <p:nvPicPr>
          <p:cNvPr id="3076" name="Picture 4" descr="What is CI/CD?">
            <a:extLst>
              <a:ext uri="{FF2B5EF4-FFF2-40B4-BE49-F238E27FC236}">
                <a16:creationId xmlns:a16="http://schemas.microsoft.com/office/drawing/2014/main" id="{B6624A5E-659B-6300-D3F6-A8B2C02FC8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143" y="1485290"/>
            <a:ext cx="9486881" cy="4540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415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BTP Cloud Transport Management</a:t>
            </a:r>
          </a:p>
        </p:txBody>
      </p:sp>
      <p:sp>
        <p:nvSpPr>
          <p:cNvPr id="4" name="TextBox 3">
            <a:extLst>
              <a:ext uri="{FF2B5EF4-FFF2-40B4-BE49-F238E27FC236}">
                <a16:creationId xmlns:a16="http://schemas.microsoft.com/office/drawing/2014/main" id="{0FB489AD-CEEC-BC34-2ACB-E705A5DF5CF8}"/>
              </a:ext>
            </a:extLst>
          </p:cNvPr>
          <p:cNvSpPr txBox="1"/>
          <p:nvPr/>
        </p:nvSpPr>
        <p:spPr>
          <a:xfrm>
            <a:off x="160869" y="909378"/>
            <a:ext cx="11734248" cy="2584650"/>
          </a:xfrm>
          <a:prstGeom prst="rect">
            <a:avLst/>
          </a:prstGeom>
          <a:noFill/>
        </p:spPr>
        <p:txBody>
          <a:bodyPr wrap="square">
            <a:spAutoFit/>
          </a:bodyPr>
          <a:lstStyle/>
          <a:p>
            <a:pPr defTabSz="1218621"/>
            <a:r>
              <a:rPr lang="en-US" sz="1799" dirty="0">
                <a:solidFill>
                  <a:prstClr val="white"/>
                </a:solidFill>
                <a:latin typeface="72" panose="020B0503030000000003" pitchFamily="34" charset="0"/>
              </a:rPr>
              <a:t>SAP Cloud Transport Management service lets you manage software deliverables between accounts of different environments (such as Neo and Cloud Foundry), by transporting them across various runtimes. This includes application artifacts as well as their respective application-specific content.</a:t>
            </a:r>
          </a:p>
          <a:p>
            <a:pPr defTabSz="1218621"/>
            <a:endParaRPr lang="en-US" sz="1799" dirty="0">
              <a:solidFill>
                <a:prstClr val="white"/>
              </a:solidFill>
              <a:latin typeface="72" panose="020B0503030000000003" pitchFamily="34" charset="0"/>
            </a:endParaRPr>
          </a:p>
          <a:p>
            <a:pPr defTabSz="1218621"/>
            <a:r>
              <a:rPr lang="en-US" sz="1799" dirty="0">
                <a:solidFill>
                  <a:prstClr val="white"/>
                </a:solidFill>
                <a:latin typeface="72" panose="020B0503030000000003" pitchFamily="34" charset="0"/>
              </a:rPr>
              <a:t>SAP Cloud Transport Management service adds transparency to the audit trail of changes so that you get information about who performed which changes in your production environment, and when they did it. At the same time, the service enables a separation of concerns: For example, a developer of an application or of SAP Cloud content artifacts can trigger the transport of changes in a development subaccount, while the resulting import into the test, and production subaccount is handled by a central operations team.</a:t>
            </a:r>
          </a:p>
        </p:txBody>
      </p:sp>
      <p:pic>
        <p:nvPicPr>
          <p:cNvPr id="2050" name="Picture 2">
            <a:extLst>
              <a:ext uri="{FF2B5EF4-FFF2-40B4-BE49-F238E27FC236}">
                <a16:creationId xmlns:a16="http://schemas.microsoft.com/office/drawing/2014/main" id="{8BE2A52D-ABCC-621B-75E1-4E49BDC93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842" y="3760957"/>
            <a:ext cx="5385393" cy="2756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8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SAP BTP Cloud Transport</a:t>
            </a:r>
          </a:p>
        </p:txBody>
      </p:sp>
      <p:pic>
        <p:nvPicPr>
          <p:cNvPr id="4098" name="Picture 2" descr="Moving Freight into the Future: Cloud-Based TMS Systems">
            <a:extLst>
              <a:ext uri="{FF2B5EF4-FFF2-40B4-BE49-F238E27FC236}">
                <a16:creationId xmlns:a16="http://schemas.microsoft.com/office/drawing/2014/main" id="{C4B91D97-475C-72AE-FC63-629B325B95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8822" y="1125344"/>
            <a:ext cx="5233890" cy="5227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627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What is Extensibility</a:t>
            </a:r>
          </a:p>
        </p:txBody>
      </p:sp>
      <p:sp>
        <p:nvSpPr>
          <p:cNvPr id="4" name="TextBox 3">
            <a:extLst>
              <a:ext uri="{FF2B5EF4-FFF2-40B4-BE49-F238E27FC236}">
                <a16:creationId xmlns:a16="http://schemas.microsoft.com/office/drawing/2014/main" id="{418EE39F-0396-D3D1-87DE-CAB8F7B1126E}"/>
              </a:ext>
            </a:extLst>
          </p:cNvPr>
          <p:cNvSpPr txBox="1"/>
          <p:nvPr/>
        </p:nvSpPr>
        <p:spPr>
          <a:xfrm>
            <a:off x="189755" y="772349"/>
            <a:ext cx="11609405" cy="4524315"/>
          </a:xfrm>
          <a:prstGeom prst="rect">
            <a:avLst/>
          </a:prstGeom>
          <a:noFill/>
        </p:spPr>
        <p:txBody>
          <a:bodyPr wrap="square">
            <a:spAutoFit/>
          </a:bodyPr>
          <a:lstStyle/>
          <a:p>
            <a:pPr algn="l"/>
            <a:r>
              <a:rPr lang="en-US" b="0" i="0" dirty="0">
                <a:solidFill>
                  <a:schemeClr val="bg1"/>
                </a:solidFill>
                <a:effectLst/>
                <a:latin typeface="BentonSansRegular"/>
              </a:rPr>
              <a:t>Extensibility is a key capability of SAP ECC and SAP S/4HANA. It enables customers to create a competitive advantage by customizing their business processes and allows partners to enrich core ECC or S/4HANA with tailor-made solutions</a:t>
            </a:r>
          </a:p>
          <a:p>
            <a:pPr algn="l"/>
            <a:endParaRPr lang="en-US" b="0" i="0" dirty="0">
              <a:solidFill>
                <a:schemeClr val="bg1"/>
              </a:solidFill>
              <a:effectLst/>
              <a:latin typeface="BentonSansRegular"/>
            </a:endParaRPr>
          </a:p>
          <a:p>
            <a:pPr algn="l"/>
            <a:r>
              <a:rPr lang="en-US" b="0" i="0" dirty="0">
                <a:solidFill>
                  <a:schemeClr val="bg1"/>
                </a:solidFill>
                <a:effectLst/>
                <a:latin typeface="BentonSansRegular"/>
              </a:rPr>
              <a:t>During the last decades SAP’s on-premise customers and partners have mainly used classic ABAP extensibility to extend their ERP solution. Classic extensibility allows ABAP developers to use and even to modify all SAP objects. Although, classic extensibility is very powerful and flexible, it is no longer a good option in today’s cloud world.</a:t>
            </a:r>
          </a:p>
          <a:p>
            <a:pPr algn="l"/>
            <a:endParaRPr lang="en-US" b="0" i="0" dirty="0">
              <a:solidFill>
                <a:schemeClr val="bg1"/>
              </a:solidFill>
              <a:effectLst/>
              <a:latin typeface="BentonSansRegular"/>
            </a:endParaRPr>
          </a:p>
          <a:p>
            <a:pPr algn="l"/>
            <a:r>
              <a:rPr lang="en-US" b="0" i="0" dirty="0">
                <a:solidFill>
                  <a:schemeClr val="bg1"/>
                </a:solidFill>
                <a:effectLst/>
                <a:latin typeface="BentonSansRegular"/>
              </a:rPr>
              <a:t>In-lined with cloud strategy, SAP S/4HANA provides a new </a:t>
            </a:r>
            <a:r>
              <a:rPr lang="en-US" b="1" i="0" dirty="0">
                <a:solidFill>
                  <a:schemeClr val="bg1"/>
                </a:solidFill>
                <a:effectLst/>
                <a:latin typeface="BentonSansRegular"/>
              </a:rPr>
              <a:t>upgrade-stable cloud extensibility model</a:t>
            </a:r>
            <a:r>
              <a:rPr lang="en-US" b="0" i="0" dirty="0">
                <a:solidFill>
                  <a:schemeClr val="bg1"/>
                </a:solidFill>
                <a:effectLst/>
                <a:latin typeface="BentonSansRegular"/>
              </a:rPr>
              <a:t> that clearly separates SAP code and extensions via public SAP APIs and SAP extension points.</a:t>
            </a:r>
          </a:p>
        </p:txBody>
      </p:sp>
    </p:spTree>
    <p:extLst>
      <p:ext uri="{BB962C8B-B14F-4D97-AF65-F5344CB8AC3E}">
        <p14:creationId xmlns:p14="http://schemas.microsoft.com/office/powerpoint/2010/main" val="18764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5177-32D4-C1F2-3C4B-EB42C8AA5B10}"/>
              </a:ext>
            </a:extLst>
          </p:cNvPr>
          <p:cNvSpPr>
            <a:spLocks noGrp="1"/>
          </p:cNvSpPr>
          <p:nvPr>
            <p:ph type="title"/>
          </p:nvPr>
        </p:nvSpPr>
        <p:spPr/>
        <p:txBody>
          <a:bodyPr/>
          <a:lstStyle/>
          <a:p>
            <a:r>
              <a:rPr lang="en-US" dirty="0"/>
              <a:t>What is Extension?</a:t>
            </a:r>
          </a:p>
        </p:txBody>
      </p:sp>
      <p:sp>
        <p:nvSpPr>
          <p:cNvPr id="4" name="TextBox 3">
            <a:extLst>
              <a:ext uri="{FF2B5EF4-FFF2-40B4-BE49-F238E27FC236}">
                <a16:creationId xmlns:a16="http://schemas.microsoft.com/office/drawing/2014/main" id="{2B94EE42-CB71-6633-5128-C0A8DEE9BFF5}"/>
              </a:ext>
            </a:extLst>
          </p:cNvPr>
          <p:cNvSpPr txBox="1"/>
          <p:nvPr/>
        </p:nvSpPr>
        <p:spPr>
          <a:xfrm>
            <a:off x="155449" y="908720"/>
            <a:ext cx="11809312" cy="1938992"/>
          </a:xfrm>
          <a:prstGeom prst="rect">
            <a:avLst/>
          </a:prstGeom>
          <a:noFill/>
        </p:spPr>
        <p:txBody>
          <a:bodyPr wrap="square">
            <a:spAutoFit/>
          </a:bodyPr>
          <a:lstStyle/>
          <a:p>
            <a:pPr algn="just"/>
            <a:r>
              <a:rPr lang="en-US" b="0" i="0" dirty="0">
                <a:solidFill>
                  <a:schemeClr val="bg1"/>
                </a:solidFill>
                <a:effectLst/>
                <a:latin typeface="BentonSansRegular"/>
              </a:rPr>
              <a:t>We all know that standard SAP software doesn’t cover the scope of all the company business processes. There is always a need for a new app, a new report, or a new functionality. SAP partners and customers have been traditionally building extensions on SAP ECC system using ABAP code. However, with SAP S/4HANA and customer’s digital transformation journey towards cloud, we need a more robust yet loosely coupled extensibility model.</a:t>
            </a:r>
            <a:endParaRPr lang="en-US" dirty="0">
              <a:solidFill>
                <a:schemeClr val="bg1"/>
              </a:solidFill>
            </a:endParaRPr>
          </a:p>
        </p:txBody>
      </p:sp>
      <p:pic>
        <p:nvPicPr>
          <p:cNvPr id="1026" name="Picture 2">
            <a:extLst>
              <a:ext uri="{FF2B5EF4-FFF2-40B4-BE49-F238E27FC236}">
                <a16:creationId xmlns:a16="http://schemas.microsoft.com/office/drawing/2014/main" id="{EEBE6DA0-D33D-FA0A-8A42-15C9DA3174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8028" y="3284984"/>
            <a:ext cx="5950397" cy="3220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691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DBD95-E4A8-1108-687D-1331CF485436}"/>
              </a:ext>
            </a:extLst>
          </p:cNvPr>
          <p:cNvSpPr>
            <a:spLocks noGrp="1"/>
          </p:cNvSpPr>
          <p:nvPr>
            <p:ph type="title"/>
          </p:nvPr>
        </p:nvSpPr>
        <p:spPr/>
        <p:txBody>
          <a:bodyPr/>
          <a:lstStyle/>
          <a:p>
            <a:r>
              <a:rPr lang="en-US" dirty="0"/>
              <a:t>Classic Extensions and Challenges</a:t>
            </a:r>
          </a:p>
        </p:txBody>
      </p:sp>
      <p:sp>
        <p:nvSpPr>
          <p:cNvPr id="4" name="TextBox 3">
            <a:extLst>
              <a:ext uri="{FF2B5EF4-FFF2-40B4-BE49-F238E27FC236}">
                <a16:creationId xmlns:a16="http://schemas.microsoft.com/office/drawing/2014/main" id="{94CAA23E-FAAE-FEE5-8D19-38B98E54D8C9}"/>
              </a:ext>
            </a:extLst>
          </p:cNvPr>
          <p:cNvSpPr txBox="1"/>
          <p:nvPr/>
        </p:nvSpPr>
        <p:spPr>
          <a:xfrm>
            <a:off x="189756" y="818614"/>
            <a:ext cx="11809312" cy="2554545"/>
          </a:xfrm>
          <a:prstGeom prst="rect">
            <a:avLst/>
          </a:prstGeom>
          <a:noFill/>
        </p:spPr>
        <p:txBody>
          <a:bodyPr wrap="square">
            <a:spAutoFit/>
          </a:bodyPr>
          <a:lstStyle/>
          <a:p>
            <a:pPr algn="l"/>
            <a:r>
              <a:rPr lang="en-US" sz="2000" b="0" i="0" dirty="0">
                <a:solidFill>
                  <a:schemeClr val="bg1"/>
                </a:solidFill>
                <a:effectLst/>
                <a:latin typeface="BentonSansRegular"/>
              </a:rPr>
              <a:t>Traditionally, SAP partners and customers have been using classic ABAP extensibility to extend their ERP solution.</a:t>
            </a:r>
          </a:p>
          <a:p>
            <a:pPr algn="l"/>
            <a:endParaRPr lang="en-US" sz="2000" b="0" i="0" dirty="0">
              <a:solidFill>
                <a:schemeClr val="bg1"/>
              </a:solidFill>
              <a:effectLst/>
              <a:latin typeface="BentonSansRegular"/>
            </a:endParaRPr>
          </a:p>
          <a:p>
            <a:pPr algn="l"/>
            <a:r>
              <a:rPr lang="en-US" sz="2000" b="0" i="0" dirty="0">
                <a:solidFill>
                  <a:schemeClr val="bg1"/>
                </a:solidFill>
                <a:effectLst/>
                <a:latin typeface="BentonSansRegular"/>
              </a:rPr>
              <a:t>Classic Extensibility (aka classic ABAP custom development) in SAP S/4HANA (or in SAP ECC):</a:t>
            </a:r>
          </a:p>
          <a:p>
            <a:pPr algn="l"/>
            <a:endParaRPr lang="en-US" sz="2000" b="0" i="0" dirty="0">
              <a:solidFill>
                <a:schemeClr val="bg1"/>
              </a:solidFill>
              <a:effectLst/>
              <a:latin typeface="BentonSansRegular"/>
            </a:endParaRPr>
          </a:p>
          <a:p>
            <a:pPr algn="l">
              <a:buFont typeface="Arial" panose="020B0604020202020204" pitchFamily="34" charset="0"/>
              <a:buChar char="•"/>
            </a:pPr>
            <a:r>
              <a:rPr lang="en-US" sz="2000" b="0" i="0" dirty="0">
                <a:solidFill>
                  <a:srgbClr val="FF0000"/>
                </a:solidFill>
                <a:effectLst/>
                <a:latin typeface="BentonSansRegular"/>
              </a:rPr>
              <a:t>Allows you to use </a:t>
            </a:r>
            <a:r>
              <a:rPr lang="en-US" sz="2000" b="1" i="0" dirty="0">
                <a:solidFill>
                  <a:srgbClr val="FF0000"/>
                </a:solidFill>
                <a:effectLst/>
                <a:latin typeface="BentonSansRegular"/>
              </a:rPr>
              <a:t>classic development tools and techniques </a:t>
            </a:r>
            <a:r>
              <a:rPr lang="en-US" sz="2000" b="0" i="0" dirty="0">
                <a:solidFill>
                  <a:srgbClr val="FF0000"/>
                </a:solidFill>
                <a:effectLst/>
                <a:latin typeface="BentonSansRegular"/>
              </a:rPr>
              <a:t>(e.g., transaction SE80, Eclipse IDE, BAdIs etc.)</a:t>
            </a:r>
          </a:p>
          <a:p>
            <a:pPr algn="l">
              <a:buFont typeface="Arial" panose="020B0604020202020204" pitchFamily="34" charset="0"/>
              <a:buChar char="•"/>
            </a:pPr>
            <a:r>
              <a:rPr lang="en-US" sz="2000" b="0" i="0" dirty="0">
                <a:solidFill>
                  <a:srgbClr val="FF0000"/>
                </a:solidFill>
                <a:effectLst/>
                <a:latin typeface="BentonSansRegular"/>
              </a:rPr>
              <a:t>Very rich of features and functions.</a:t>
            </a:r>
          </a:p>
          <a:p>
            <a:pPr algn="l">
              <a:buFont typeface="Arial" panose="020B0604020202020204" pitchFamily="34" charset="0"/>
              <a:buChar char="•"/>
            </a:pPr>
            <a:r>
              <a:rPr lang="en-US" sz="2000" b="0" i="0" dirty="0">
                <a:solidFill>
                  <a:srgbClr val="FF0000"/>
                </a:solidFill>
                <a:effectLst/>
                <a:latin typeface="BentonSansRegular"/>
              </a:rPr>
              <a:t>Extremely flexible and even allows you to modify SAP code itself.</a:t>
            </a:r>
          </a:p>
        </p:txBody>
      </p:sp>
      <p:sp>
        <p:nvSpPr>
          <p:cNvPr id="6" name="TextBox 5">
            <a:extLst>
              <a:ext uri="{FF2B5EF4-FFF2-40B4-BE49-F238E27FC236}">
                <a16:creationId xmlns:a16="http://schemas.microsoft.com/office/drawing/2014/main" id="{2B5E60DF-34BA-807F-484D-3CC77D659947}"/>
              </a:ext>
            </a:extLst>
          </p:cNvPr>
          <p:cNvSpPr txBox="1"/>
          <p:nvPr/>
        </p:nvSpPr>
        <p:spPr>
          <a:xfrm>
            <a:off x="203873" y="3729747"/>
            <a:ext cx="11593288" cy="2862322"/>
          </a:xfrm>
          <a:prstGeom prst="rect">
            <a:avLst/>
          </a:prstGeom>
          <a:noFill/>
        </p:spPr>
        <p:txBody>
          <a:bodyPr wrap="square">
            <a:spAutoFit/>
          </a:bodyPr>
          <a:lstStyle/>
          <a:p>
            <a:pPr algn="l"/>
            <a:r>
              <a:rPr lang="en-US" sz="1800" b="0" i="0" dirty="0">
                <a:solidFill>
                  <a:schemeClr val="bg1"/>
                </a:solidFill>
                <a:effectLst/>
                <a:latin typeface="BentonSansRegular"/>
              </a:rPr>
              <a:t>Although, being very powerful, flexible, and popular, classic extensibility has some major drawbacks.</a:t>
            </a:r>
          </a:p>
          <a:p>
            <a:pPr algn="l"/>
            <a:r>
              <a:rPr lang="en-US" sz="1800" b="0" i="0" dirty="0">
                <a:solidFill>
                  <a:schemeClr val="bg1"/>
                </a:solidFill>
                <a:effectLst/>
                <a:latin typeface="BentonSansRegular"/>
              </a:rPr>
              <a:t>One of them is </a:t>
            </a:r>
            <a:r>
              <a:rPr lang="en-US" sz="1800" b="1" i="0" dirty="0">
                <a:solidFill>
                  <a:schemeClr val="bg1"/>
                </a:solidFill>
                <a:effectLst/>
                <a:latin typeface="BentonSansRegular"/>
              </a:rPr>
              <a:t>High Upgrade Efforts</a:t>
            </a:r>
            <a:r>
              <a:rPr lang="en-US" sz="1800" b="0" i="0" dirty="0">
                <a:solidFill>
                  <a:schemeClr val="bg1"/>
                </a:solidFill>
                <a:effectLst/>
                <a:latin typeface="BentonSansRegular"/>
              </a:rPr>
              <a:t>!</a:t>
            </a:r>
          </a:p>
          <a:p>
            <a:pPr algn="l"/>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The missing clear interface between SAP code and extensions might lead to issues in the extensions during upgrades. As a result, </a:t>
            </a:r>
            <a:r>
              <a:rPr lang="en-US" sz="1800" b="1" i="0" dirty="0">
                <a:solidFill>
                  <a:schemeClr val="bg1"/>
                </a:solidFill>
                <a:effectLst/>
                <a:latin typeface="BentonSansRegular"/>
              </a:rPr>
              <a:t>upgrades require high planning, regression test, and adaption efforts</a:t>
            </a:r>
            <a:r>
              <a:rPr lang="en-US" sz="1800" b="0" i="0" dirty="0">
                <a:solidFill>
                  <a:schemeClr val="bg1"/>
                </a:solidFill>
                <a:effectLst/>
                <a:latin typeface="BentonSansRegular"/>
              </a:rPr>
              <a:t>, which is one of the reasons why customers delay upgrades.</a:t>
            </a:r>
          </a:p>
          <a:p>
            <a:pPr algn="l"/>
            <a:endParaRPr lang="en-US" sz="1800" b="0" i="0" dirty="0">
              <a:solidFill>
                <a:schemeClr val="bg1"/>
              </a:solidFill>
              <a:effectLst/>
              <a:latin typeface="BentonSansRegular"/>
            </a:endParaRPr>
          </a:p>
          <a:p>
            <a:pPr algn="l"/>
            <a:r>
              <a:rPr lang="en-US" sz="1800" b="1" i="0" dirty="0">
                <a:solidFill>
                  <a:schemeClr val="bg1"/>
                </a:solidFill>
                <a:effectLst/>
                <a:latin typeface="BentonSansRegular"/>
              </a:rPr>
              <a:t>Example:</a:t>
            </a:r>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You have used an SAP object that is </a:t>
            </a:r>
            <a:r>
              <a:rPr lang="en-US" sz="1800" b="1" i="0" dirty="0">
                <a:solidFill>
                  <a:schemeClr val="bg1"/>
                </a:solidFill>
                <a:effectLst/>
                <a:latin typeface="BentonSansRegular"/>
              </a:rPr>
              <a:t>not whitelisted by SAP </a:t>
            </a:r>
            <a:r>
              <a:rPr lang="en-US" sz="1800" b="0" i="0" dirty="0">
                <a:solidFill>
                  <a:schemeClr val="bg1"/>
                </a:solidFill>
                <a:effectLst/>
                <a:latin typeface="BentonSansRegular"/>
              </a:rPr>
              <a:t>in your extension. After an upgrade the used SAP Object has been changed or deleted. Now you will have to </a:t>
            </a:r>
            <a:r>
              <a:rPr lang="en-US" sz="1800" b="1" i="0" dirty="0">
                <a:solidFill>
                  <a:schemeClr val="bg1"/>
                </a:solidFill>
                <a:effectLst/>
                <a:latin typeface="BentonSansRegular"/>
              </a:rPr>
              <a:t>adjust the extension </a:t>
            </a:r>
            <a:r>
              <a:rPr lang="en-US" sz="1800" b="0" i="0" dirty="0">
                <a:solidFill>
                  <a:schemeClr val="bg1"/>
                </a:solidFill>
                <a:effectLst/>
                <a:latin typeface="BentonSansRegular"/>
              </a:rPr>
              <a:t>thus </a:t>
            </a:r>
            <a:r>
              <a:rPr lang="en-US" sz="1800" b="1" i="0" dirty="0">
                <a:solidFill>
                  <a:schemeClr val="bg1"/>
                </a:solidFill>
                <a:effectLst/>
                <a:latin typeface="BentonSansRegular"/>
              </a:rPr>
              <a:t>upgrade is delayed</a:t>
            </a:r>
            <a:r>
              <a:rPr lang="en-US" sz="1800" b="0" i="0" dirty="0">
                <a:solidFill>
                  <a:schemeClr val="bg1"/>
                </a:solidFill>
                <a:effectLst/>
                <a:latin typeface="BentonSansRegular"/>
              </a:rPr>
              <a:t>.</a:t>
            </a:r>
          </a:p>
        </p:txBody>
      </p:sp>
    </p:spTree>
    <p:extLst>
      <p:ext uri="{BB962C8B-B14F-4D97-AF65-F5344CB8AC3E}">
        <p14:creationId xmlns:p14="http://schemas.microsoft.com/office/powerpoint/2010/main" val="145841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1000"/>
                                        <p:tgtEl>
                                          <p:spTgt spid="4">
                                            <p:txEl>
                                              <p:pRg st="4" end="4"/>
                                            </p:txEl>
                                          </p:spTgt>
                                        </p:tgtEl>
                                      </p:cBhvr>
                                    </p:animEffect>
                                    <p:anim calcmode="lin" valueType="num">
                                      <p:cBhvr>
                                        <p:cTn id="2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1000"/>
                                        <p:tgtEl>
                                          <p:spTgt spid="4">
                                            <p:txEl>
                                              <p:pRg st="5" end="5"/>
                                            </p:txEl>
                                          </p:spTgt>
                                        </p:tgtEl>
                                      </p:cBhvr>
                                    </p:animEffect>
                                    <p:anim calcmode="lin" valueType="num">
                                      <p:cBhvr>
                                        <p:cTn id="2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1000"/>
                                        <p:tgtEl>
                                          <p:spTgt spid="4">
                                            <p:txEl>
                                              <p:pRg st="6" end="6"/>
                                            </p:txEl>
                                          </p:spTgt>
                                        </p:tgtEl>
                                      </p:cBhvr>
                                    </p:animEffect>
                                    <p:anim calcmode="lin" valueType="num">
                                      <p:cBhvr>
                                        <p:cTn id="34"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ppt_x"/>
                                          </p:val>
                                        </p:tav>
                                        <p:tav tm="100000">
                                          <p:val>
                                            <p:strVal val="#ppt_x"/>
                                          </p:val>
                                        </p:tav>
                                      </p:tavLst>
                                    </p:anim>
                                    <p:anim calcmode="lin" valueType="num">
                                      <p:cBhvr additive="base">
                                        <p:cTn id="4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Clean Core and Benefits</a:t>
            </a:r>
          </a:p>
        </p:txBody>
      </p:sp>
      <p:sp>
        <p:nvSpPr>
          <p:cNvPr id="4" name="TextBox 3">
            <a:extLst>
              <a:ext uri="{FF2B5EF4-FFF2-40B4-BE49-F238E27FC236}">
                <a16:creationId xmlns:a16="http://schemas.microsoft.com/office/drawing/2014/main" id="{4673BCDB-880F-6184-2294-474D78AC2377}"/>
              </a:ext>
            </a:extLst>
          </p:cNvPr>
          <p:cNvSpPr txBox="1"/>
          <p:nvPr/>
        </p:nvSpPr>
        <p:spPr>
          <a:xfrm>
            <a:off x="117749" y="692696"/>
            <a:ext cx="12071076" cy="2862322"/>
          </a:xfrm>
          <a:prstGeom prst="rect">
            <a:avLst/>
          </a:prstGeom>
          <a:noFill/>
        </p:spPr>
        <p:txBody>
          <a:bodyPr wrap="square">
            <a:spAutoFit/>
          </a:bodyPr>
          <a:lstStyle/>
          <a:p>
            <a:pPr algn="l"/>
            <a:r>
              <a:rPr lang="en-US" sz="1800" b="0" i="0" dirty="0">
                <a:solidFill>
                  <a:schemeClr val="bg1"/>
                </a:solidFill>
                <a:effectLst/>
                <a:latin typeface="BentonSansRegular"/>
              </a:rPr>
              <a:t>Clean core is an </a:t>
            </a:r>
            <a:r>
              <a:rPr lang="en-US" sz="1800" b="1" i="0" dirty="0">
                <a:solidFill>
                  <a:schemeClr val="bg1"/>
                </a:solidFill>
                <a:effectLst/>
                <a:latin typeface="BentonSansRegular"/>
              </a:rPr>
              <a:t>extension methodology</a:t>
            </a:r>
            <a:r>
              <a:rPr lang="en-US" sz="1800" b="0" i="0" dirty="0">
                <a:solidFill>
                  <a:schemeClr val="bg1"/>
                </a:solidFill>
                <a:effectLst/>
                <a:latin typeface="BentonSansRegular"/>
              </a:rPr>
              <a:t> in which</a:t>
            </a:r>
          </a:p>
          <a:p>
            <a:pPr algn="l">
              <a:buFont typeface="Arial" panose="020B0604020202020204" pitchFamily="34" charset="0"/>
              <a:buChar char="•"/>
            </a:pPr>
            <a:r>
              <a:rPr lang="en-US" sz="1800" b="0" i="0" dirty="0">
                <a:solidFill>
                  <a:schemeClr val="bg1"/>
                </a:solidFill>
                <a:effectLst/>
                <a:latin typeface="BentonSansRegular"/>
              </a:rPr>
              <a:t>Extensions are kept </a:t>
            </a:r>
            <a:r>
              <a:rPr lang="en-US" sz="1800" b="1" i="0" dirty="0">
                <a:solidFill>
                  <a:schemeClr val="bg1"/>
                </a:solidFill>
                <a:effectLst/>
                <a:latin typeface="BentonSansRegular"/>
              </a:rPr>
              <a:t>strictly separate </a:t>
            </a:r>
            <a:r>
              <a:rPr lang="en-US" sz="1800" b="0" i="0" dirty="0">
                <a:solidFill>
                  <a:schemeClr val="bg1"/>
                </a:solidFill>
                <a:effectLst/>
                <a:latin typeface="BentonSansRegular"/>
              </a:rPr>
              <a:t>from the SAP application.</a:t>
            </a:r>
          </a:p>
          <a:p>
            <a:pPr algn="l">
              <a:buFont typeface="Arial" panose="020B0604020202020204" pitchFamily="34" charset="0"/>
              <a:buChar char="•"/>
            </a:pPr>
            <a:r>
              <a:rPr lang="en-US" sz="1800" b="0" i="0" dirty="0">
                <a:solidFill>
                  <a:schemeClr val="bg1"/>
                </a:solidFill>
                <a:effectLst/>
                <a:latin typeface="BentonSansRegular"/>
              </a:rPr>
              <a:t>Extensions access SAP business objects </a:t>
            </a:r>
            <a:r>
              <a:rPr lang="en-US" sz="1800" b="1" i="0" dirty="0">
                <a:solidFill>
                  <a:schemeClr val="bg1"/>
                </a:solidFill>
                <a:effectLst/>
                <a:latin typeface="BentonSansRegular"/>
              </a:rPr>
              <a:t>only through well defined, upgrade-stable interfaces</a:t>
            </a:r>
            <a:endParaRPr lang="en-US" sz="1800" b="0" i="0" dirty="0">
              <a:solidFill>
                <a:schemeClr val="bg1"/>
              </a:solidFill>
              <a:effectLst/>
              <a:latin typeface="BentonSansRegular"/>
            </a:endParaRPr>
          </a:p>
          <a:p>
            <a:pPr algn="l"/>
            <a:r>
              <a:rPr lang="en-US" sz="1800" b="1" i="0" dirty="0">
                <a:solidFill>
                  <a:schemeClr val="bg1"/>
                </a:solidFill>
                <a:effectLst/>
                <a:latin typeface="BentonSansRegular"/>
              </a:rPr>
              <a:t> </a:t>
            </a:r>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By following clean core paradigm, you make sure that</a:t>
            </a:r>
          </a:p>
          <a:p>
            <a:pPr algn="l">
              <a:buFont typeface="Arial" panose="020B0604020202020204" pitchFamily="34" charset="0"/>
              <a:buChar char="•"/>
            </a:pPr>
            <a:r>
              <a:rPr lang="en-US" sz="1800" b="1" i="0" dirty="0">
                <a:solidFill>
                  <a:schemeClr val="bg1"/>
                </a:solidFill>
                <a:effectLst/>
                <a:latin typeface="BentonSansRegular"/>
              </a:rPr>
              <a:t>Extensions do not break an upgrade </a:t>
            </a:r>
            <a:r>
              <a:rPr lang="en-US" sz="1800" b="0" i="0" dirty="0">
                <a:solidFill>
                  <a:schemeClr val="bg1"/>
                </a:solidFill>
                <a:effectLst/>
                <a:latin typeface="BentonSansRegular"/>
              </a:rPr>
              <a:t>and </a:t>
            </a:r>
            <a:r>
              <a:rPr lang="en-US" sz="1800" b="1" i="0" dirty="0">
                <a:solidFill>
                  <a:schemeClr val="bg1"/>
                </a:solidFill>
                <a:effectLst/>
                <a:latin typeface="BentonSansRegular"/>
              </a:rPr>
              <a:t>upgrades do not break an extension.</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Extensions do not create a problem when you </a:t>
            </a:r>
            <a:r>
              <a:rPr lang="en-US" sz="1800" b="1" i="0" dirty="0">
                <a:solidFill>
                  <a:schemeClr val="bg1"/>
                </a:solidFill>
                <a:effectLst/>
                <a:latin typeface="BentonSansRegular"/>
              </a:rPr>
              <a:t>migrate from SAP S/4HANA on-Premise to SAP S/4HANA Cloud</a:t>
            </a:r>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 </a:t>
            </a:r>
          </a:p>
          <a:p>
            <a:pPr algn="l"/>
            <a:r>
              <a:rPr lang="en-US" sz="1800" b="0" i="0" dirty="0">
                <a:solidFill>
                  <a:schemeClr val="bg1"/>
                </a:solidFill>
                <a:effectLst/>
                <a:latin typeface="BentonSansRegular"/>
              </a:rPr>
              <a:t>SAP’s rationale behind the “clean core” paradigm is simple – </a:t>
            </a:r>
            <a:r>
              <a:rPr lang="en-US" sz="1800" b="1" i="0" dirty="0">
                <a:solidFill>
                  <a:schemeClr val="bg1"/>
                </a:solidFill>
                <a:effectLst/>
                <a:latin typeface="BentonSansRegular"/>
              </a:rPr>
              <a:t>Allow customers to extend their SAP S/4HANA software while making the software updates eventually non-events.</a:t>
            </a:r>
            <a:endParaRPr lang="en-US" sz="1800" b="0" i="0" dirty="0">
              <a:solidFill>
                <a:schemeClr val="bg1"/>
              </a:solidFill>
              <a:effectLst/>
              <a:latin typeface="BentonSansRegular"/>
            </a:endParaRPr>
          </a:p>
        </p:txBody>
      </p:sp>
      <p:sp>
        <p:nvSpPr>
          <p:cNvPr id="6" name="TextBox 5">
            <a:extLst>
              <a:ext uri="{FF2B5EF4-FFF2-40B4-BE49-F238E27FC236}">
                <a16:creationId xmlns:a16="http://schemas.microsoft.com/office/drawing/2014/main" id="{CB2D9146-83D1-360E-B486-F4E512580012}"/>
              </a:ext>
            </a:extLst>
          </p:cNvPr>
          <p:cNvSpPr txBox="1"/>
          <p:nvPr/>
        </p:nvSpPr>
        <p:spPr>
          <a:xfrm>
            <a:off x="119263" y="3555018"/>
            <a:ext cx="11762555" cy="3139321"/>
          </a:xfrm>
          <a:prstGeom prst="rect">
            <a:avLst/>
          </a:prstGeom>
          <a:noFill/>
        </p:spPr>
        <p:txBody>
          <a:bodyPr wrap="square">
            <a:spAutoFit/>
          </a:bodyPr>
          <a:lstStyle/>
          <a:p>
            <a:pPr algn="l"/>
            <a:r>
              <a:rPr lang="en-US" sz="1800" b="0" i="0" dirty="0">
                <a:solidFill>
                  <a:schemeClr val="bg1"/>
                </a:solidFill>
                <a:effectLst/>
                <a:latin typeface="BentonSansRegular"/>
              </a:rPr>
              <a:t>Clean core paradigm is the back-bone of S/4HANA new extensibility model. It provides following benefits</a:t>
            </a:r>
          </a:p>
          <a:p>
            <a:pPr algn="l"/>
            <a:r>
              <a:rPr lang="en-US" sz="1800" b="1" i="0" dirty="0">
                <a:solidFill>
                  <a:schemeClr val="bg1"/>
                </a:solidFill>
                <a:effectLst/>
                <a:latin typeface="BentonSansRegular"/>
              </a:rPr>
              <a:t>Reduce TCO</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Make upgrades non-events from a custom code point of view</a:t>
            </a:r>
          </a:p>
          <a:p>
            <a:pPr algn="l">
              <a:buFont typeface="Arial" panose="020B0604020202020204" pitchFamily="34" charset="0"/>
              <a:buChar char="•"/>
            </a:pPr>
            <a:r>
              <a:rPr lang="en-US" sz="1800" b="0" i="0" dirty="0">
                <a:solidFill>
                  <a:schemeClr val="bg1"/>
                </a:solidFill>
                <a:effectLst/>
                <a:latin typeface="BentonSansRegular"/>
              </a:rPr>
              <a:t>Reduce test efforts for business users</a:t>
            </a:r>
          </a:p>
          <a:p>
            <a:pPr algn="l">
              <a:buFont typeface="Arial" panose="020B0604020202020204" pitchFamily="34" charset="0"/>
              <a:buChar char="•"/>
            </a:pPr>
            <a:r>
              <a:rPr lang="en-US" sz="1800" b="0" i="0" dirty="0">
                <a:solidFill>
                  <a:schemeClr val="bg1"/>
                </a:solidFill>
                <a:effectLst/>
                <a:latin typeface="BentonSansRegular"/>
              </a:rPr>
              <a:t>Reduce adaption efforts for developers</a:t>
            </a:r>
          </a:p>
          <a:p>
            <a:pPr algn="l">
              <a:buFont typeface="Arial" panose="020B0604020202020204" pitchFamily="34" charset="0"/>
              <a:buChar char="•"/>
            </a:pPr>
            <a:r>
              <a:rPr lang="en-US" sz="1800" b="0" i="0" dirty="0">
                <a:solidFill>
                  <a:schemeClr val="bg1"/>
                </a:solidFill>
                <a:effectLst/>
                <a:latin typeface="BentonSansRegular"/>
              </a:rPr>
              <a:t>IT service providers can offer upgrade projects at a fixed price</a:t>
            </a:r>
          </a:p>
          <a:p>
            <a:pPr algn="l"/>
            <a:r>
              <a:rPr lang="en-US" sz="1800" b="1" i="0" dirty="0">
                <a:solidFill>
                  <a:schemeClr val="bg1"/>
                </a:solidFill>
                <a:effectLst/>
                <a:latin typeface="BentonSansRegular"/>
              </a:rPr>
              <a:t>Speed and Innovation</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Absorb innovation delivered by SAP at a faster rate</a:t>
            </a:r>
          </a:p>
          <a:p>
            <a:pPr algn="l">
              <a:buFont typeface="Arial" panose="020B0604020202020204" pitchFamily="34" charset="0"/>
              <a:buChar char="•"/>
            </a:pPr>
            <a:r>
              <a:rPr lang="en-US" sz="1800" b="0" i="0" dirty="0">
                <a:solidFill>
                  <a:schemeClr val="bg1"/>
                </a:solidFill>
                <a:effectLst/>
                <a:latin typeface="BentonSansRegular"/>
              </a:rPr>
              <a:t>React fast on changing business requirements</a:t>
            </a:r>
          </a:p>
          <a:p>
            <a:pPr algn="l"/>
            <a:r>
              <a:rPr lang="en-US" sz="1800" b="1" i="0" dirty="0">
                <a:solidFill>
                  <a:schemeClr val="bg1"/>
                </a:solidFill>
                <a:effectLst/>
                <a:latin typeface="BentonSansRegular"/>
              </a:rPr>
              <a:t>Be cloud ready</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Lay the foundation today to move to the cloud from a custom extension perspective</a:t>
            </a:r>
          </a:p>
        </p:txBody>
      </p:sp>
      <p:pic>
        <p:nvPicPr>
          <p:cNvPr id="2050" name="Picture 2">
            <a:extLst>
              <a:ext uri="{FF2B5EF4-FFF2-40B4-BE49-F238E27FC236}">
                <a16:creationId xmlns:a16="http://schemas.microsoft.com/office/drawing/2014/main" id="{CBE2907E-90CC-62F6-BB3F-AA2D2CC25A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2684" y="4234047"/>
            <a:ext cx="3011273" cy="2204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27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Approaches for Side-by-Side Extension</a:t>
            </a:r>
          </a:p>
        </p:txBody>
      </p:sp>
      <p:pic>
        <p:nvPicPr>
          <p:cNvPr id="3074" name="Picture 2" descr="SAP S/4HANA Cloud – Side-by-Side Extensibility">
            <a:extLst>
              <a:ext uri="{FF2B5EF4-FFF2-40B4-BE49-F238E27FC236}">
                <a16:creationId xmlns:a16="http://schemas.microsoft.com/office/drawing/2014/main" id="{7B0B7C3B-89C6-47A4-847A-BA69F0483A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9193"/>
          <a:stretch/>
        </p:blipFill>
        <p:spPr bwMode="auto">
          <a:xfrm>
            <a:off x="1291331" y="1340767"/>
            <a:ext cx="4155009" cy="4581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AP S/4HANA Cloud – Side-by-Side Extensibility">
            <a:extLst>
              <a:ext uri="{FF2B5EF4-FFF2-40B4-BE49-F238E27FC236}">
                <a16:creationId xmlns:a16="http://schemas.microsoft.com/office/drawing/2014/main" id="{6E513C64-2F56-8EC2-7918-30C233CFD3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144"/>
          <a:stretch/>
        </p:blipFill>
        <p:spPr bwMode="auto">
          <a:xfrm>
            <a:off x="7750596" y="1340767"/>
            <a:ext cx="3650953" cy="45815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AP S/4HANA Cloud – Side-by-Side Extensibility">
            <a:extLst>
              <a:ext uri="{FF2B5EF4-FFF2-40B4-BE49-F238E27FC236}">
                <a16:creationId xmlns:a16="http://schemas.microsoft.com/office/drawing/2014/main" id="{49B2C87F-AC51-B2CE-847D-CCB5FE988B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514" r="35856"/>
          <a:stretch/>
        </p:blipFill>
        <p:spPr bwMode="auto">
          <a:xfrm>
            <a:off x="5446340" y="1340768"/>
            <a:ext cx="2304256" cy="458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40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nodeType="clickEffect">
                                  <p:stCondLst>
                                    <p:cond delay="0"/>
                                  </p:stCondLst>
                                  <p:childTnLst>
                                    <p:set>
                                      <p:cBhvr>
                                        <p:cTn id="14" dur="1" fill="hold">
                                          <p:stCondLst>
                                            <p:cond delay="0"/>
                                          </p:stCondLst>
                                        </p:cTn>
                                        <p:tgtEl>
                                          <p:spTgt spid="3078"/>
                                        </p:tgtEl>
                                        <p:attrNameLst>
                                          <p:attrName>style.visibility</p:attrName>
                                        </p:attrNameLst>
                                      </p:cBhvr>
                                      <p:to>
                                        <p:strVal val="visible"/>
                                      </p:to>
                                    </p:set>
                                    <p:animEffect transition="in" filter="fade">
                                      <p:cBhvr>
                                        <p:cTn id="15" dur="2000"/>
                                        <p:tgtEl>
                                          <p:spTgt spid="3078"/>
                                        </p:tgtEl>
                                      </p:cBhvr>
                                    </p:animEffect>
                                    <p:anim calcmode="lin" valueType="num">
                                      <p:cBhvr>
                                        <p:cTn id="16" dur="2000" fill="hold"/>
                                        <p:tgtEl>
                                          <p:spTgt spid="3078"/>
                                        </p:tgtEl>
                                        <p:attrNameLst>
                                          <p:attrName>ppt_w</p:attrName>
                                        </p:attrNameLst>
                                      </p:cBhvr>
                                      <p:tavLst>
                                        <p:tav tm="0" fmla="#ppt_w*sin(2.5*pi*$)">
                                          <p:val>
                                            <p:fltVal val="0"/>
                                          </p:val>
                                        </p:tav>
                                        <p:tav tm="100000">
                                          <p:val>
                                            <p:fltVal val="1"/>
                                          </p:val>
                                        </p:tav>
                                      </p:tavLst>
                                    </p:anim>
                                    <p:anim calcmode="lin" valueType="num">
                                      <p:cBhvr>
                                        <p:cTn id="17" dur="2000" fill="hold"/>
                                        <p:tgtEl>
                                          <p:spTgt spid="307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SAP Business API HUB</a:t>
            </a:r>
          </a:p>
        </p:txBody>
      </p:sp>
      <p:pic>
        <p:nvPicPr>
          <p:cNvPr id="4" name="Picture 3">
            <a:extLst>
              <a:ext uri="{FF2B5EF4-FFF2-40B4-BE49-F238E27FC236}">
                <a16:creationId xmlns:a16="http://schemas.microsoft.com/office/drawing/2014/main" id="{FEB87AE8-F6AD-D67F-6523-B22FD7D1A136}"/>
              </a:ext>
            </a:extLst>
          </p:cNvPr>
          <p:cNvPicPr>
            <a:picLocks noChangeAspect="1"/>
          </p:cNvPicPr>
          <p:nvPr/>
        </p:nvPicPr>
        <p:blipFill>
          <a:blip r:embed="rId2"/>
          <a:stretch>
            <a:fillRect/>
          </a:stretch>
        </p:blipFill>
        <p:spPr>
          <a:xfrm>
            <a:off x="346861" y="3429000"/>
            <a:ext cx="5616624" cy="31091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D021549F-69E6-319B-1EB4-8E57FBA5713C}"/>
              </a:ext>
            </a:extLst>
          </p:cNvPr>
          <p:cNvSpPr txBox="1"/>
          <p:nvPr/>
        </p:nvSpPr>
        <p:spPr>
          <a:xfrm>
            <a:off x="261764" y="842884"/>
            <a:ext cx="5963577" cy="2677656"/>
          </a:xfrm>
          <a:prstGeom prst="rect">
            <a:avLst/>
          </a:prstGeom>
          <a:noFill/>
        </p:spPr>
        <p:txBody>
          <a:bodyPr wrap="square">
            <a:spAutoFit/>
          </a:bodyPr>
          <a:lstStyle/>
          <a:p>
            <a:pPr algn="l"/>
            <a:r>
              <a:rPr lang="en-US" b="0" i="0" dirty="0">
                <a:solidFill>
                  <a:schemeClr val="bg1"/>
                </a:solidFill>
                <a:effectLst/>
                <a:latin typeface="BentonSansRegular"/>
              </a:rPr>
              <a:t>The SAP API Business Hub is a web application hosted by SAP to discover, explore, and test SAP and partner APIs (application programming interfaces). API’s enable to build extensions or process integrations.</a:t>
            </a:r>
          </a:p>
          <a:p>
            <a:br>
              <a:rPr lang="en-US" dirty="0">
                <a:solidFill>
                  <a:schemeClr val="bg1"/>
                </a:solidFill>
              </a:rPr>
            </a:br>
            <a:endParaRPr lang="en-US" dirty="0">
              <a:solidFill>
                <a:schemeClr val="bg1"/>
              </a:solidFill>
            </a:endParaRPr>
          </a:p>
        </p:txBody>
      </p:sp>
      <p:sp>
        <p:nvSpPr>
          <p:cNvPr id="8" name="TextBox 7">
            <a:extLst>
              <a:ext uri="{FF2B5EF4-FFF2-40B4-BE49-F238E27FC236}">
                <a16:creationId xmlns:a16="http://schemas.microsoft.com/office/drawing/2014/main" id="{502EA38F-5122-63EC-16A6-5DC681754EFB}"/>
              </a:ext>
            </a:extLst>
          </p:cNvPr>
          <p:cNvSpPr txBox="1"/>
          <p:nvPr/>
        </p:nvSpPr>
        <p:spPr>
          <a:xfrm>
            <a:off x="6487105" y="849361"/>
            <a:ext cx="5701720" cy="5016758"/>
          </a:xfrm>
          <a:prstGeom prst="rect">
            <a:avLst/>
          </a:prstGeom>
          <a:noFill/>
        </p:spPr>
        <p:txBody>
          <a:bodyPr wrap="square">
            <a:spAutoFit/>
          </a:bodyPr>
          <a:lstStyle/>
          <a:p>
            <a:pPr algn="r"/>
            <a:r>
              <a:rPr lang="en-US" sz="2000" b="0" i="0" dirty="0">
                <a:solidFill>
                  <a:srgbClr val="FFFF00"/>
                </a:solidFill>
                <a:effectLst/>
                <a:latin typeface="BentonSansRegular"/>
              </a:rPr>
              <a:t>Access</a:t>
            </a:r>
          </a:p>
          <a:p>
            <a:pPr algn="r"/>
            <a:r>
              <a:rPr lang="en-US" sz="2000" b="0" i="0" dirty="0">
                <a:solidFill>
                  <a:schemeClr val="bg1"/>
                </a:solidFill>
                <a:effectLst/>
                <a:latin typeface="BentonSansRegular"/>
              </a:rPr>
              <a:t>The SAP API Business Hub is a public website </a:t>
            </a:r>
            <a:r>
              <a:rPr lang="en-US" sz="2000" b="0" i="0" u="none" strike="noStrike" dirty="0">
                <a:solidFill>
                  <a:schemeClr val="bg1"/>
                </a:solidFill>
                <a:effectLst/>
                <a:latin typeface="BentonSansRegular"/>
                <a:hlinkClick r:id="rId3">
                  <a:extLst>
                    <a:ext uri="{A12FA001-AC4F-418D-AE19-62706E023703}">
                      <ahyp:hlinkClr xmlns:ahyp="http://schemas.microsoft.com/office/drawing/2018/hyperlinkcolor" val="tx"/>
                    </a:ext>
                  </a:extLst>
                </a:hlinkClick>
              </a:rPr>
              <a:t>https://api.sap.com</a:t>
            </a:r>
            <a:r>
              <a:rPr lang="en-US" sz="2000" b="0" i="0" dirty="0">
                <a:solidFill>
                  <a:schemeClr val="bg1"/>
                </a:solidFill>
                <a:effectLst/>
                <a:latin typeface="BentonSansRegular"/>
              </a:rPr>
              <a:t> that anyone can access. You might however need to login to experience some of our features.</a:t>
            </a:r>
          </a:p>
          <a:p>
            <a:pPr algn="r"/>
            <a:r>
              <a:rPr lang="en-US" sz="2000" b="0" i="0" dirty="0">
                <a:solidFill>
                  <a:srgbClr val="FFFF00"/>
                </a:solidFill>
                <a:effectLst/>
                <a:latin typeface="BentonSansRegular"/>
              </a:rPr>
              <a:t>What are APIs?</a:t>
            </a:r>
          </a:p>
          <a:p>
            <a:pPr algn="r"/>
            <a:r>
              <a:rPr lang="en-US" sz="2000" b="0" i="0" dirty="0">
                <a:solidFill>
                  <a:schemeClr val="bg1"/>
                </a:solidFill>
                <a:effectLst/>
                <a:latin typeface="BentonSansRegular"/>
              </a:rPr>
              <a:t>An API is a programming object that enables developers to use or extend the provided functionality in a service. With API’s you can extend solutions, integrate them with other solutions, or build new apps.</a:t>
            </a:r>
          </a:p>
          <a:p>
            <a:pPr algn="r"/>
            <a:r>
              <a:rPr lang="en-US" sz="2000" b="0" i="0" dirty="0">
                <a:solidFill>
                  <a:srgbClr val="FFFF00"/>
                </a:solidFill>
                <a:effectLst/>
                <a:latin typeface="BentonSansRegular"/>
              </a:rPr>
              <a:t>Different API types</a:t>
            </a:r>
          </a:p>
          <a:p>
            <a:pPr algn="r"/>
            <a:r>
              <a:rPr lang="en-US" sz="2000" b="0" i="0" dirty="0">
                <a:solidFill>
                  <a:schemeClr val="bg1"/>
                </a:solidFill>
                <a:effectLst/>
                <a:latin typeface="BentonSansRegular"/>
              </a:rPr>
              <a:t>You will find REST, SOAP, and OData APIs on the SAP API Business Hub.</a:t>
            </a:r>
            <a:br>
              <a:rPr lang="en-US" sz="2000" b="0" i="0" dirty="0">
                <a:solidFill>
                  <a:schemeClr val="bg1"/>
                </a:solidFill>
                <a:effectLst/>
                <a:latin typeface="BentonSansRegular"/>
              </a:rPr>
            </a:br>
            <a:r>
              <a:rPr lang="en-US" sz="2000" b="0" i="0" dirty="0">
                <a:solidFill>
                  <a:schemeClr val="bg1"/>
                </a:solidFill>
                <a:effectLst/>
                <a:latin typeface="BentonSansRegular"/>
              </a:rPr>
              <a:t>A description for the different API types you can find </a:t>
            </a:r>
            <a:r>
              <a:rPr lang="en-US" sz="2000" b="0" i="0" u="none" strike="noStrike" dirty="0">
                <a:solidFill>
                  <a:schemeClr val="bg1"/>
                </a:solidFill>
                <a:effectLst/>
                <a:latin typeface="BentonSansRegular"/>
                <a:hlinkClick r:id="rId4">
                  <a:extLst>
                    <a:ext uri="{A12FA001-AC4F-418D-AE19-62706E023703}">
                      <ahyp:hlinkClr xmlns:ahyp="http://schemas.microsoft.com/office/drawing/2018/hyperlinkcolor" val="tx"/>
                    </a:ext>
                  </a:extLst>
                </a:hlinkClick>
              </a:rPr>
              <a:t>here</a:t>
            </a:r>
            <a:r>
              <a:rPr lang="en-US" sz="2000" b="0" i="0" dirty="0">
                <a:solidFill>
                  <a:schemeClr val="bg1"/>
                </a:solidFill>
                <a:effectLst/>
                <a:latin typeface="BentonSansRegular"/>
              </a:rPr>
              <a:t>.</a:t>
            </a:r>
          </a:p>
        </p:txBody>
      </p:sp>
      <p:cxnSp>
        <p:nvCxnSpPr>
          <p:cNvPr id="10" name="Straight Connector 9">
            <a:extLst>
              <a:ext uri="{FF2B5EF4-FFF2-40B4-BE49-F238E27FC236}">
                <a16:creationId xmlns:a16="http://schemas.microsoft.com/office/drawing/2014/main" id="{FDE460C6-8F6D-490A-6F40-60AFA38CFBE7}"/>
              </a:ext>
            </a:extLst>
          </p:cNvPr>
          <p:cNvCxnSpPr>
            <a:cxnSpLocks/>
          </p:cNvCxnSpPr>
          <p:nvPr/>
        </p:nvCxnSpPr>
        <p:spPr>
          <a:xfrm>
            <a:off x="6382444" y="849361"/>
            <a:ext cx="0" cy="5934795"/>
          </a:xfrm>
          <a:prstGeom prst="line">
            <a:avLst/>
          </a:prstGeom>
          <a:ln>
            <a:prstDash val="dash"/>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0376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a:xfrm>
            <a:off x="189756" y="404664"/>
            <a:ext cx="10969943" cy="711081"/>
          </a:xfrm>
        </p:spPr>
        <p:txBody>
          <a:bodyPr/>
          <a:lstStyle/>
          <a:p>
            <a:r>
              <a:rPr lang="en-US" dirty="0"/>
              <a:t>Hands-on : Find SAP Sales Order API in APIHUB &amp; Test in POSTMAN</a:t>
            </a:r>
          </a:p>
        </p:txBody>
      </p:sp>
      <p:pic>
        <p:nvPicPr>
          <p:cNvPr id="4098" name="Picture 2" descr="Api - Free computer icons">
            <a:extLst>
              <a:ext uri="{FF2B5EF4-FFF2-40B4-BE49-F238E27FC236}">
                <a16:creationId xmlns:a16="http://schemas.microsoft.com/office/drawing/2014/main" id="{B898295B-6C40-D791-8B66-418EC1BC24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2124" y="1576536"/>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516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Scenario 1: UI Extensibility </a:t>
            </a:r>
          </a:p>
        </p:txBody>
      </p:sp>
      <p:pic>
        <p:nvPicPr>
          <p:cNvPr id="5122" name="Picture 2" descr="Solution%20Diagram">
            <a:extLst>
              <a:ext uri="{FF2B5EF4-FFF2-40B4-BE49-F238E27FC236}">
                <a16:creationId xmlns:a16="http://schemas.microsoft.com/office/drawing/2014/main" id="{CA945781-1D56-EEF3-83EC-7FE5D0E53E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836" y="980728"/>
            <a:ext cx="10126861" cy="5506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165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a:xfrm>
            <a:off x="189756" y="332656"/>
            <a:ext cx="10969943" cy="711081"/>
          </a:xfrm>
        </p:spPr>
        <p:txBody>
          <a:bodyPr/>
          <a:lstStyle/>
          <a:p>
            <a:r>
              <a:rPr lang="en-US" dirty="0"/>
              <a:t>Hands on: Create Display like App for Sales Order</a:t>
            </a:r>
          </a:p>
        </p:txBody>
      </p:sp>
      <p:sp>
        <p:nvSpPr>
          <p:cNvPr id="4" name="TextBox 3">
            <a:extLst>
              <a:ext uri="{FF2B5EF4-FFF2-40B4-BE49-F238E27FC236}">
                <a16:creationId xmlns:a16="http://schemas.microsoft.com/office/drawing/2014/main" id="{E2D4CB00-16D0-210C-CA38-8E01C8CC8797}"/>
              </a:ext>
            </a:extLst>
          </p:cNvPr>
          <p:cNvSpPr txBox="1"/>
          <p:nvPr/>
        </p:nvSpPr>
        <p:spPr>
          <a:xfrm>
            <a:off x="189756" y="1412776"/>
            <a:ext cx="11665296" cy="2308324"/>
          </a:xfrm>
          <a:prstGeom prst="rect">
            <a:avLst/>
          </a:prstGeom>
          <a:noFill/>
        </p:spPr>
        <p:txBody>
          <a:bodyPr wrap="square">
            <a:spAutoFit/>
          </a:bodyPr>
          <a:lstStyle/>
          <a:p>
            <a:pPr algn="l">
              <a:buFont typeface="Arial" panose="020B0604020202020204" pitchFamily="34" charset="0"/>
              <a:buChar char="•"/>
            </a:pPr>
            <a:r>
              <a:rPr lang="en-US" b="0" i="0" dirty="0">
                <a:solidFill>
                  <a:schemeClr val="bg1"/>
                </a:solidFill>
                <a:effectLst/>
                <a:latin typeface="BentonSansRegular"/>
              </a:rPr>
              <a:t> Enabling an OData API on SAP S/4HANA</a:t>
            </a:r>
          </a:p>
          <a:p>
            <a:pPr algn="l">
              <a:buFont typeface="Arial" panose="020B0604020202020204" pitchFamily="34" charset="0"/>
              <a:buChar char="•"/>
            </a:pPr>
            <a:r>
              <a:rPr lang="en-US" b="0" i="0" dirty="0">
                <a:solidFill>
                  <a:schemeClr val="bg1"/>
                </a:solidFill>
                <a:effectLst/>
                <a:latin typeface="BentonSansRegular"/>
              </a:rPr>
              <a:t> Setting up SAP Cloud Connector and S/4HANA for principal propagation</a:t>
            </a:r>
          </a:p>
          <a:p>
            <a:pPr algn="l">
              <a:buFont typeface="Arial" panose="020B0604020202020204" pitchFamily="34" charset="0"/>
              <a:buChar char="•"/>
            </a:pPr>
            <a:r>
              <a:rPr lang="en-US" b="0" i="0" dirty="0">
                <a:solidFill>
                  <a:schemeClr val="bg1"/>
                </a:solidFill>
                <a:effectLst/>
                <a:latin typeface="BentonSansRegular"/>
              </a:rPr>
              <a:t> Setting up an SAP BTP BAS Subscription</a:t>
            </a:r>
          </a:p>
          <a:p>
            <a:pPr algn="l">
              <a:buFont typeface="Arial" panose="020B0604020202020204" pitchFamily="34" charset="0"/>
              <a:buChar char="•"/>
            </a:pPr>
            <a:r>
              <a:rPr lang="en-US" b="0" i="0" dirty="0">
                <a:solidFill>
                  <a:schemeClr val="bg1"/>
                </a:solidFill>
                <a:effectLst/>
                <a:latin typeface="BentonSansRegular"/>
              </a:rPr>
              <a:t> Developing of a simple Fiori Application with the SAP Business Application Studio</a:t>
            </a:r>
          </a:p>
          <a:p>
            <a:pPr algn="l">
              <a:buFont typeface="Arial" panose="020B0604020202020204" pitchFamily="34" charset="0"/>
              <a:buChar char="•"/>
            </a:pPr>
            <a:r>
              <a:rPr lang="en-US" b="0" i="0" dirty="0">
                <a:solidFill>
                  <a:schemeClr val="bg1"/>
                </a:solidFill>
                <a:effectLst/>
                <a:latin typeface="BentonSansRegular"/>
              </a:rPr>
              <a:t> Deploying the application to the HTLM5 repository service</a:t>
            </a:r>
          </a:p>
          <a:p>
            <a:pPr algn="l">
              <a:buFont typeface="Arial" panose="020B0604020202020204" pitchFamily="34" charset="0"/>
              <a:buChar char="•"/>
            </a:pPr>
            <a:r>
              <a:rPr lang="en-US" b="0" i="0" dirty="0">
                <a:solidFill>
                  <a:schemeClr val="bg1"/>
                </a:solidFill>
                <a:effectLst/>
                <a:latin typeface="BentonSansRegular"/>
              </a:rPr>
              <a:t> Integrating he application into the Launchpad service</a:t>
            </a:r>
          </a:p>
        </p:txBody>
      </p:sp>
      <p:sp>
        <p:nvSpPr>
          <p:cNvPr id="5" name="TextBox 4">
            <a:extLst>
              <a:ext uri="{FF2B5EF4-FFF2-40B4-BE49-F238E27FC236}">
                <a16:creationId xmlns:a16="http://schemas.microsoft.com/office/drawing/2014/main" id="{E72DF0D5-C121-4FFF-7DE9-147BC61F721F}"/>
              </a:ext>
            </a:extLst>
          </p:cNvPr>
          <p:cNvSpPr txBox="1"/>
          <p:nvPr/>
        </p:nvSpPr>
        <p:spPr>
          <a:xfrm>
            <a:off x="117748" y="4005064"/>
            <a:ext cx="11809312" cy="2246769"/>
          </a:xfrm>
          <a:prstGeom prst="rect">
            <a:avLst/>
          </a:prstGeom>
          <a:noFill/>
        </p:spPr>
        <p:txBody>
          <a:bodyPr wrap="square" rtlCol="0">
            <a:spAutoFit/>
          </a:bodyPr>
          <a:lstStyle/>
          <a:p>
            <a:pPr marL="457200" indent="-457200">
              <a:buAutoNum type="arabicPeriod"/>
            </a:pPr>
            <a:r>
              <a:rPr lang="en-US" sz="2000" dirty="0">
                <a:solidFill>
                  <a:schemeClr val="bg1"/>
                </a:solidFill>
              </a:rPr>
              <a:t>Destination service – to read the destination from SAP BTP at runtime for the purpose of connection</a:t>
            </a:r>
          </a:p>
          <a:p>
            <a:pPr marL="457200" indent="-457200">
              <a:buAutoNum type="arabicPeriod"/>
            </a:pPr>
            <a:r>
              <a:rPr lang="en-US" sz="2000" dirty="0">
                <a:solidFill>
                  <a:schemeClr val="bg1"/>
                </a:solidFill>
              </a:rPr>
              <a:t>Connectivity service – once the destination is read, it will use connectivity service to connect to our </a:t>
            </a:r>
            <a:r>
              <a:rPr lang="en-US" sz="2000" dirty="0" err="1">
                <a:solidFill>
                  <a:schemeClr val="bg1"/>
                </a:solidFill>
              </a:rPr>
              <a:t>oData</a:t>
            </a:r>
            <a:r>
              <a:rPr lang="en-US" sz="2000" dirty="0">
                <a:solidFill>
                  <a:schemeClr val="bg1"/>
                </a:solidFill>
              </a:rPr>
              <a:t> source</a:t>
            </a:r>
          </a:p>
          <a:p>
            <a:pPr marL="457200" indent="-457200">
              <a:buAutoNum type="arabicPeriod"/>
            </a:pPr>
            <a:r>
              <a:rPr lang="en-US" sz="2000" dirty="0">
                <a:solidFill>
                  <a:schemeClr val="bg1"/>
                </a:solidFill>
              </a:rPr>
              <a:t>HTML5 deployer – this will be used to deploy our app to HTML5 repository.</a:t>
            </a:r>
          </a:p>
          <a:p>
            <a:pPr marL="457200" indent="-457200">
              <a:buAutoNum type="arabicPeriod"/>
            </a:pPr>
            <a:r>
              <a:rPr lang="en-US" sz="2000" dirty="0">
                <a:solidFill>
                  <a:schemeClr val="bg1"/>
                </a:solidFill>
              </a:rPr>
              <a:t>HTML5 Repo Runtime – Will load the Fiori app when requested at runtime.</a:t>
            </a:r>
          </a:p>
          <a:p>
            <a:pPr marL="457200" indent="-457200">
              <a:buAutoNum type="arabicPeriod"/>
            </a:pPr>
            <a:r>
              <a:rPr lang="en-US" sz="2000" dirty="0">
                <a:solidFill>
                  <a:schemeClr val="bg1"/>
                </a:solidFill>
              </a:rPr>
              <a:t>Fiori launchpad service – which displays Fiori apps as a tile.</a:t>
            </a:r>
            <a:endParaRPr lang="en-IN" sz="2000" dirty="0">
              <a:solidFill>
                <a:schemeClr val="bg1"/>
              </a:solidFill>
            </a:endParaRPr>
          </a:p>
        </p:txBody>
      </p:sp>
    </p:spTree>
    <p:extLst>
      <p:ext uri="{BB962C8B-B14F-4D97-AF65-F5344CB8AC3E}">
        <p14:creationId xmlns:p14="http://schemas.microsoft.com/office/powerpoint/2010/main" val="1548321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Scenario 2: </a:t>
            </a:r>
          </a:p>
        </p:txBody>
      </p:sp>
      <p:sp>
        <p:nvSpPr>
          <p:cNvPr id="27" name="Rectangle 26">
            <a:extLst>
              <a:ext uri="{FF2B5EF4-FFF2-40B4-BE49-F238E27FC236}">
                <a16:creationId xmlns:a16="http://schemas.microsoft.com/office/drawing/2014/main" id="{3DEDE388-1C69-F73B-2341-9A5162010CCC}"/>
              </a:ext>
            </a:extLst>
          </p:cNvPr>
          <p:cNvSpPr/>
          <p:nvPr/>
        </p:nvSpPr>
        <p:spPr>
          <a:xfrm>
            <a:off x="9046740" y="1916832"/>
            <a:ext cx="2592288" cy="1944216"/>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SAP or Non SAP API OData which we want to reuse</a:t>
            </a:r>
          </a:p>
        </p:txBody>
      </p:sp>
      <p:sp>
        <p:nvSpPr>
          <p:cNvPr id="28" name="Rectangle 27">
            <a:extLst>
              <a:ext uri="{FF2B5EF4-FFF2-40B4-BE49-F238E27FC236}">
                <a16:creationId xmlns:a16="http://schemas.microsoft.com/office/drawing/2014/main" id="{A6D99C49-CFD9-3CE2-8C2B-3299E8CADDC4}"/>
              </a:ext>
            </a:extLst>
          </p:cNvPr>
          <p:cNvSpPr/>
          <p:nvPr/>
        </p:nvSpPr>
        <p:spPr>
          <a:xfrm>
            <a:off x="3718148" y="2276872"/>
            <a:ext cx="3744416" cy="1224136"/>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CAPM App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Middleware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Data manipulation, enrichment, Security, automation, movement, proxy</a:t>
            </a:r>
          </a:p>
        </p:txBody>
      </p:sp>
      <p:cxnSp>
        <p:nvCxnSpPr>
          <p:cNvPr id="29" name="Straight Arrow Connector 28">
            <a:extLst>
              <a:ext uri="{FF2B5EF4-FFF2-40B4-BE49-F238E27FC236}">
                <a16:creationId xmlns:a16="http://schemas.microsoft.com/office/drawing/2014/main" id="{BDD867DC-C05A-C396-96F6-E7297E14844B}"/>
              </a:ext>
            </a:extLst>
          </p:cNvPr>
          <p:cNvCxnSpPr>
            <a:stCxn id="28" idx="3"/>
            <a:endCxn id="27" idx="1"/>
          </p:cNvCxnSpPr>
          <p:nvPr/>
        </p:nvCxnSpPr>
        <p:spPr>
          <a:xfrm>
            <a:off x="7462564" y="2888940"/>
            <a:ext cx="1584176" cy="0"/>
          </a:xfrm>
          <a:prstGeom prst="straightConnector1">
            <a:avLst/>
          </a:prstGeom>
          <a:noFill/>
          <a:ln w="9525" cap="flat" cmpd="sng" algn="ctr">
            <a:solidFill>
              <a:schemeClr val="bg1"/>
            </a:solidFill>
            <a:prstDash val="solid"/>
            <a:headEnd type="triangle"/>
            <a:tailEnd type="triangle"/>
          </a:ln>
          <a:effectLst/>
        </p:spPr>
      </p:cxnSp>
      <p:sp>
        <p:nvSpPr>
          <p:cNvPr id="30" name="Rectangle 29">
            <a:extLst>
              <a:ext uri="{FF2B5EF4-FFF2-40B4-BE49-F238E27FC236}">
                <a16:creationId xmlns:a16="http://schemas.microsoft.com/office/drawing/2014/main" id="{855E0D34-71EA-9DC5-8463-A646BB0B45D2}"/>
              </a:ext>
            </a:extLst>
          </p:cNvPr>
          <p:cNvSpPr/>
          <p:nvPr/>
        </p:nvSpPr>
        <p:spPr>
          <a:xfrm>
            <a:off x="4726260" y="4149080"/>
            <a:ext cx="1512168" cy="792088"/>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HANA</a:t>
            </a:r>
          </a:p>
        </p:txBody>
      </p:sp>
      <p:sp>
        <p:nvSpPr>
          <p:cNvPr id="31" name="Arrow: Down 30">
            <a:extLst>
              <a:ext uri="{FF2B5EF4-FFF2-40B4-BE49-F238E27FC236}">
                <a16:creationId xmlns:a16="http://schemas.microsoft.com/office/drawing/2014/main" id="{12FC8EE1-CF00-157D-2D7E-BC12CDB70012}"/>
              </a:ext>
            </a:extLst>
          </p:cNvPr>
          <p:cNvSpPr/>
          <p:nvPr/>
        </p:nvSpPr>
        <p:spPr>
          <a:xfrm>
            <a:off x="4726260" y="3573016"/>
            <a:ext cx="504056" cy="504056"/>
          </a:xfrm>
          <a:prstGeom prst="down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2" name="Arrow: Down 31">
            <a:extLst>
              <a:ext uri="{FF2B5EF4-FFF2-40B4-BE49-F238E27FC236}">
                <a16:creationId xmlns:a16="http://schemas.microsoft.com/office/drawing/2014/main" id="{D2B1FAC0-1C04-B82A-A7A6-015191B7C784}"/>
              </a:ext>
            </a:extLst>
          </p:cNvPr>
          <p:cNvSpPr/>
          <p:nvPr/>
        </p:nvSpPr>
        <p:spPr>
          <a:xfrm rot="10800000">
            <a:off x="5590356" y="3559869"/>
            <a:ext cx="504056" cy="504056"/>
          </a:xfrm>
          <a:prstGeom prst="down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3" name="Rectangle 32">
            <a:extLst>
              <a:ext uri="{FF2B5EF4-FFF2-40B4-BE49-F238E27FC236}">
                <a16:creationId xmlns:a16="http://schemas.microsoft.com/office/drawing/2014/main" id="{913B93FE-659E-CEB6-6EEB-7A2BA2DCB497}"/>
              </a:ext>
            </a:extLst>
          </p:cNvPr>
          <p:cNvSpPr/>
          <p:nvPr/>
        </p:nvSpPr>
        <p:spPr>
          <a:xfrm>
            <a:off x="4366220" y="908720"/>
            <a:ext cx="2448272" cy="720080"/>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Own Fiori App</a:t>
            </a:r>
          </a:p>
        </p:txBody>
      </p:sp>
      <p:cxnSp>
        <p:nvCxnSpPr>
          <p:cNvPr id="34" name="Straight Arrow Connector 33">
            <a:extLst>
              <a:ext uri="{FF2B5EF4-FFF2-40B4-BE49-F238E27FC236}">
                <a16:creationId xmlns:a16="http://schemas.microsoft.com/office/drawing/2014/main" id="{A6298F06-C247-4BA9-CF6F-22C72B2A487B}"/>
              </a:ext>
            </a:extLst>
          </p:cNvPr>
          <p:cNvCxnSpPr>
            <a:stCxn id="33" idx="2"/>
            <a:endCxn id="28" idx="0"/>
          </p:cNvCxnSpPr>
          <p:nvPr/>
        </p:nvCxnSpPr>
        <p:spPr>
          <a:xfrm>
            <a:off x="5590356" y="1628800"/>
            <a:ext cx="0" cy="648072"/>
          </a:xfrm>
          <a:prstGeom prst="straightConnector1">
            <a:avLst/>
          </a:prstGeom>
          <a:noFill/>
          <a:ln w="9525" cap="flat" cmpd="sng" algn="ctr">
            <a:solidFill>
              <a:schemeClr val="bg1"/>
            </a:solidFill>
            <a:prstDash val="solid"/>
            <a:headEnd type="triangle"/>
            <a:tailEnd type="triangle"/>
          </a:ln>
          <a:effectLst/>
        </p:spPr>
      </p:cxnSp>
      <p:sp>
        <p:nvSpPr>
          <p:cNvPr id="35" name="Arrow: Right 34">
            <a:extLst>
              <a:ext uri="{FF2B5EF4-FFF2-40B4-BE49-F238E27FC236}">
                <a16:creationId xmlns:a16="http://schemas.microsoft.com/office/drawing/2014/main" id="{10DFE58B-C58F-5FCB-5DC2-E2B7A641EF99}"/>
              </a:ext>
            </a:extLst>
          </p:cNvPr>
          <p:cNvSpPr/>
          <p:nvPr/>
        </p:nvSpPr>
        <p:spPr>
          <a:xfrm>
            <a:off x="1989956" y="2420888"/>
            <a:ext cx="1584176" cy="307777"/>
          </a:xfrm>
          <a:prstGeom prst="right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6" name="Arrow: Right 35">
            <a:extLst>
              <a:ext uri="{FF2B5EF4-FFF2-40B4-BE49-F238E27FC236}">
                <a16:creationId xmlns:a16="http://schemas.microsoft.com/office/drawing/2014/main" id="{CE4759A3-7ED1-1123-1CD9-2B2B55223900}"/>
              </a:ext>
            </a:extLst>
          </p:cNvPr>
          <p:cNvSpPr/>
          <p:nvPr/>
        </p:nvSpPr>
        <p:spPr>
          <a:xfrm rot="10800000">
            <a:off x="1989956" y="2855170"/>
            <a:ext cx="1584176" cy="307777"/>
          </a:xfrm>
          <a:prstGeom prst="right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7" name="Rectangle 36">
            <a:extLst>
              <a:ext uri="{FF2B5EF4-FFF2-40B4-BE49-F238E27FC236}">
                <a16:creationId xmlns:a16="http://schemas.microsoft.com/office/drawing/2014/main" id="{A440883C-2D2F-2F80-6B0F-3A997CA1FE9B}"/>
              </a:ext>
            </a:extLst>
          </p:cNvPr>
          <p:cNvSpPr/>
          <p:nvPr/>
        </p:nvSpPr>
        <p:spPr>
          <a:xfrm>
            <a:off x="261761" y="2132856"/>
            <a:ext cx="1584177" cy="1440160"/>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Android App</a:t>
            </a:r>
          </a:p>
          <a:p>
            <a:pPr marL="0" marR="0" lvl="0" indent="0" algn="ctr" defTabSz="914400" eaLnBrk="1" fontAlgn="auto" latinLnBrk="0" hangingPunct="1">
              <a:lnSpc>
                <a:spcPct val="100000"/>
              </a:lnSpc>
              <a:spcBef>
                <a:spcPts val="0"/>
              </a:spcBef>
              <a:spcAft>
                <a:spcPts val="0"/>
              </a:spcAft>
              <a:buClrTx/>
              <a:buSzTx/>
              <a:buFontTx/>
              <a:buNone/>
              <a:tabLst/>
              <a:defRPr/>
            </a:pPr>
            <a:r>
              <a:rPr lang="en-US" sz="1800" kern="0" dirty="0">
                <a:solidFill>
                  <a:prstClr val="white"/>
                </a:solidFill>
                <a:latin typeface="Segoe UI"/>
              </a:rPr>
              <a:t>SAP UI5 App</a:t>
            </a: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901584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Initialize CAPM Extension</a:t>
            </a:r>
          </a:p>
        </p:txBody>
      </p:sp>
      <p:sp>
        <p:nvSpPr>
          <p:cNvPr id="5" name="TextBox 4">
            <a:extLst>
              <a:ext uri="{FF2B5EF4-FFF2-40B4-BE49-F238E27FC236}">
                <a16:creationId xmlns:a16="http://schemas.microsoft.com/office/drawing/2014/main" id="{2F2B31D3-E342-461D-7674-04DB2CC57CA4}"/>
              </a:ext>
            </a:extLst>
          </p:cNvPr>
          <p:cNvSpPr txBox="1"/>
          <p:nvPr/>
        </p:nvSpPr>
        <p:spPr>
          <a:xfrm>
            <a:off x="189756" y="874455"/>
            <a:ext cx="11809312" cy="2554545"/>
          </a:xfrm>
          <a:prstGeom prst="rect">
            <a:avLst/>
          </a:prstGeom>
          <a:noFill/>
        </p:spPr>
        <p:txBody>
          <a:bodyPr wrap="square" rtlCol="0">
            <a:spAutoFit/>
          </a:bodyPr>
          <a:lstStyle/>
          <a:p>
            <a:pPr marL="457200" indent="-457200">
              <a:buAutoNum type="arabicPeriod"/>
            </a:pPr>
            <a:r>
              <a:rPr lang="en-US" sz="2000" dirty="0">
                <a:solidFill>
                  <a:schemeClr val="bg1"/>
                </a:solidFill>
              </a:rPr>
              <a:t>Create a new cap project with </a:t>
            </a:r>
            <a:r>
              <a:rPr lang="en-US" sz="2000" b="1" dirty="0" err="1">
                <a:solidFill>
                  <a:schemeClr val="bg1"/>
                </a:solidFill>
              </a:rPr>
              <a:t>cds</a:t>
            </a:r>
            <a:r>
              <a:rPr lang="en-US" sz="2000" b="1" dirty="0">
                <a:solidFill>
                  <a:schemeClr val="bg1"/>
                </a:solidFill>
              </a:rPr>
              <a:t> </a:t>
            </a:r>
            <a:r>
              <a:rPr lang="en-US" sz="2000" b="1" dirty="0" err="1">
                <a:solidFill>
                  <a:schemeClr val="bg1"/>
                </a:solidFill>
              </a:rPr>
              <a:t>init</a:t>
            </a:r>
            <a:endParaRPr lang="en-US" sz="2000" dirty="0">
              <a:solidFill>
                <a:schemeClr val="bg1"/>
              </a:solidFill>
            </a:endParaRPr>
          </a:p>
          <a:p>
            <a:pPr marL="457200" indent="-457200">
              <a:buAutoNum type="arabicPeriod"/>
            </a:pPr>
            <a:r>
              <a:rPr lang="en-US" sz="2000" dirty="0">
                <a:solidFill>
                  <a:schemeClr val="bg1"/>
                </a:solidFill>
              </a:rPr>
              <a:t>Drag drop </a:t>
            </a:r>
            <a:r>
              <a:rPr lang="en-US" sz="2000" dirty="0" err="1">
                <a:solidFill>
                  <a:schemeClr val="bg1"/>
                </a:solidFill>
              </a:rPr>
              <a:t>edmx</a:t>
            </a:r>
            <a:r>
              <a:rPr lang="en-US" sz="2000" dirty="0">
                <a:solidFill>
                  <a:schemeClr val="bg1"/>
                </a:solidFill>
              </a:rPr>
              <a:t> file downloaded from API hub and perform </a:t>
            </a:r>
            <a:r>
              <a:rPr lang="en-US" sz="2000" b="1" dirty="0" err="1">
                <a:solidFill>
                  <a:schemeClr val="bg1"/>
                </a:solidFill>
              </a:rPr>
              <a:t>cds</a:t>
            </a:r>
            <a:r>
              <a:rPr lang="en-US" sz="2000" b="1" dirty="0">
                <a:solidFill>
                  <a:schemeClr val="bg1"/>
                </a:solidFill>
              </a:rPr>
              <a:t> import </a:t>
            </a:r>
            <a:r>
              <a:rPr lang="en-US" sz="2000" dirty="0">
                <a:solidFill>
                  <a:schemeClr val="bg1"/>
                </a:solidFill>
              </a:rPr>
              <a:t>PATH_OF_EDMX</a:t>
            </a:r>
          </a:p>
          <a:p>
            <a:pPr marL="457200" indent="-457200">
              <a:buAutoNum type="arabicPeriod"/>
            </a:pPr>
            <a:r>
              <a:rPr lang="en-US" sz="2000" dirty="0">
                <a:solidFill>
                  <a:schemeClr val="bg1"/>
                </a:solidFill>
              </a:rPr>
              <a:t>Add a new </a:t>
            </a:r>
            <a:r>
              <a:rPr lang="en-US" sz="2000" dirty="0" err="1">
                <a:solidFill>
                  <a:schemeClr val="bg1"/>
                </a:solidFill>
              </a:rPr>
              <a:t>CatalogService.cds</a:t>
            </a:r>
            <a:r>
              <a:rPr lang="en-US" sz="2000" dirty="0">
                <a:solidFill>
                  <a:schemeClr val="bg1"/>
                </a:solidFill>
              </a:rPr>
              <a:t> and CatalogService.js</a:t>
            </a:r>
          </a:p>
          <a:p>
            <a:pPr marL="457200" indent="-457200">
              <a:buAutoNum type="arabicPeriod"/>
            </a:pPr>
            <a:r>
              <a:rPr lang="en-US" sz="2000" dirty="0">
                <a:solidFill>
                  <a:srgbClr val="0000FF"/>
                </a:solidFill>
                <a:hlinkClick r:id="rId2">
                  <a:extLst>
                    <a:ext uri="{A12FA001-AC4F-418D-AE19-62706E023703}">
                      <ahyp:hlinkClr xmlns:ahyp="http://schemas.microsoft.com/office/drawing/2018/hyperlinkcolor" val="tx"/>
                    </a:ext>
                  </a:extLst>
                </a:hlinkClick>
              </a:rPr>
              <a:t>S4HANA cloud </a:t>
            </a:r>
            <a:r>
              <a:rPr lang="en-US" sz="2000" dirty="0" err="1">
                <a:solidFill>
                  <a:srgbClr val="0000FF"/>
                </a:solidFill>
                <a:hlinkClick r:id="rId2">
                  <a:extLst>
                    <a:ext uri="{A12FA001-AC4F-418D-AE19-62706E023703}">
                      <ahyp:hlinkClr xmlns:ahyp="http://schemas.microsoft.com/office/drawing/2018/hyperlinkcolor" val="tx"/>
                    </a:ext>
                  </a:extLst>
                </a:hlinkClick>
              </a:rPr>
              <a:t>sdk</a:t>
            </a:r>
            <a:r>
              <a:rPr lang="en-US" sz="2000" dirty="0">
                <a:solidFill>
                  <a:schemeClr val="bg1"/>
                </a:solidFill>
                <a:hlinkClick r:id="rId2">
                  <a:extLst>
                    <a:ext uri="{A12FA001-AC4F-418D-AE19-62706E023703}">
                      <ahyp:hlinkClr xmlns:ahyp="http://schemas.microsoft.com/office/drawing/2018/hyperlinkcolor" val="tx"/>
                    </a:ext>
                  </a:extLst>
                </a:hlinkClick>
              </a:rPr>
              <a:t> </a:t>
            </a:r>
            <a:r>
              <a:rPr lang="en-US" sz="2000" dirty="0">
                <a:solidFill>
                  <a:schemeClr val="bg1"/>
                </a:solidFill>
              </a:rPr>
              <a:t>is SAP’s portfolio of all the type safe API (node modules) to communicate to SAP APIs.</a:t>
            </a:r>
          </a:p>
          <a:p>
            <a:pPr marL="457200" indent="-457200">
              <a:buAutoNum type="arabicPeriod"/>
            </a:pPr>
            <a:r>
              <a:rPr lang="en-IN" sz="2000" dirty="0">
                <a:solidFill>
                  <a:schemeClr val="bg1"/>
                </a:solidFill>
              </a:rPr>
              <a:t>Install the node module @sap/cloud-sdk-vdm-sales-order-service</a:t>
            </a:r>
          </a:p>
          <a:p>
            <a:pPr marL="457200" indent="-457200">
              <a:buAutoNum type="arabicPeriod"/>
            </a:pPr>
            <a:r>
              <a:rPr lang="en-IN" sz="2000" dirty="0">
                <a:solidFill>
                  <a:schemeClr val="bg1"/>
                </a:solidFill>
              </a:rPr>
              <a:t>Add the configuration to test our </a:t>
            </a:r>
            <a:r>
              <a:rPr lang="en-IN" sz="2000" dirty="0" err="1">
                <a:solidFill>
                  <a:schemeClr val="bg1"/>
                </a:solidFill>
              </a:rPr>
              <a:t>api</a:t>
            </a:r>
            <a:r>
              <a:rPr lang="en-IN" sz="2000" dirty="0">
                <a:solidFill>
                  <a:schemeClr val="bg1"/>
                </a:solidFill>
              </a:rPr>
              <a:t> locally – credentials </a:t>
            </a:r>
          </a:p>
          <a:p>
            <a:pPr marL="457200" indent="-457200">
              <a:buAutoNum type="arabicPeriod"/>
            </a:pPr>
            <a:endParaRPr lang="en-IN" sz="2000" dirty="0">
              <a:solidFill>
                <a:schemeClr val="bg1"/>
              </a:solidFill>
            </a:endParaRPr>
          </a:p>
        </p:txBody>
      </p:sp>
    </p:spTree>
    <p:extLst>
      <p:ext uri="{BB962C8B-B14F-4D97-AF65-F5344CB8AC3E}">
        <p14:creationId xmlns:p14="http://schemas.microsoft.com/office/powerpoint/2010/main" val="2744604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Hands on: Initialize CAPM Extension</a:t>
            </a:r>
          </a:p>
        </p:txBody>
      </p:sp>
      <p:sp>
        <p:nvSpPr>
          <p:cNvPr id="3" name="TextBox 2">
            <a:extLst>
              <a:ext uri="{FF2B5EF4-FFF2-40B4-BE49-F238E27FC236}">
                <a16:creationId xmlns:a16="http://schemas.microsoft.com/office/drawing/2014/main" id="{69E7517E-7184-B854-6DC3-2C27B9924D1A}"/>
              </a:ext>
            </a:extLst>
          </p:cNvPr>
          <p:cNvSpPr txBox="1"/>
          <p:nvPr/>
        </p:nvSpPr>
        <p:spPr>
          <a:xfrm>
            <a:off x="189756" y="980728"/>
            <a:ext cx="11809312" cy="5324535"/>
          </a:xfrm>
          <a:prstGeom prst="rect">
            <a:avLst/>
          </a:prstGeom>
          <a:noFill/>
        </p:spPr>
        <p:txBody>
          <a:bodyPr wrap="square" rtlCol="0">
            <a:spAutoFit/>
          </a:bodyPr>
          <a:lstStyle/>
          <a:p>
            <a:pPr marL="457200" indent="-457200">
              <a:buAutoNum type="arabicPeriod"/>
            </a:pPr>
            <a:r>
              <a:rPr lang="en-US" sz="2000" dirty="0">
                <a:solidFill>
                  <a:schemeClr val="bg1"/>
                </a:solidFill>
              </a:rPr>
              <a:t>Create a new folder and initialize cap project using </a:t>
            </a:r>
            <a:r>
              <a:rPr lang="en-US" sz="2000" b="1" dirty="0" err="1">
                <a:solidFill>
                  <a:schemeClr val="bg1"/>
                </a:solidFill>
              </a:rPr>
              <a:t>cds</a:t>
            </a:r>
            <a:r>
              <a:rPr lang="en-US" sz="2000" b="1" dirty="0">
                <a:solidFill>
                  <a:schemeClr val="bg1"/>
                </a:solidFill>
              </a:rPr>
              <a:t> </a:t>
            </a:r>
            <a:r>
              <a:rPr lang="en-US" sz="2000" b="1" dirty="0" err="1">
                <a:solidFill>
                  <a:schemeClr val="bg1"/>
                </a:solidFill>
              </a:rPr>
              <a:t>init</a:t>
            </a:r>
            <a:endParaRPr lang="en-US" sz="2000" b="1" dirty="0">
              <a:solidFill>
                <a:schemeClr val="bg1"/>
              </a:solidFill>
            </a:endParaRPr>
          </a:p>
          <a:p>
            <a:pPr marL="457200" indent="-457200">
              <a:buAutoNum type="arabicPeriod"/>
            </a:pPr>
            <a:r>
              <a:rPr lang="en-US" sz="2000" dirty="0">
                <a:solidFill>
                  <a:schemeClr val="bg1"/>
                </a:solidFill>
              </a:rPr>
              <a:t>Go inside project and install following modules</a:t>
            </a:r>
          </a:p>
          <a:p>
            <a:pPr lvl="1"/>
            <a:r>
              <a:rPr lang="en-IN" sz="2000" dirty="0">
                <a:solidFill>
                  <a:schemeClr val="bg1"/>
                </a:solidFill>
              </a:rPr>
              <a:t>2.1 Cloud Foundry Security - @sap/xssec, @sap/xsenv, passport</a:t>
            </a:r>
          </a:p>
          <a:p>
            <a:pPr lvl="1"/>
            <a:r>
              <a:rPr lang="en-IN" sz="2000" dirty="0">
                <a:solidFill>
                  <a:schemeClr val="bg1"/>
                </a:solidFill>
              </a:rPr>
              <a:t>2.2 OData V2 @sap/cds-odata-v2-adapter-proxy</a:t>
            </a:r>
          </a:p>
          <a:p>
            <a:pPr lvl="1"/>
            <a:r>
              <a:rPr lang="en-IN" sz="2000" dirty="0">
                <a:solidFill>
                  <a:schemeClr val="bg1"/>
                </a:solidFill>
              </a:rPr>
              <a:t>2.3 Serving </a:t>
            </a:r>
            <a:r>
              <a:rPr lang="en-IN" sz="2000" dirty="0" err="1">
                <a:solidFill>
                  <a:schemeClr val="bg1"/>
                </a:solidFill>
              </a:rPr>
              <a:t>odata</a:t>
            </a:r>
            <a:r>
              <a:rPr lang="en-IN" sz="2000" dirty="0">
                <a:solidFill>
                  <a:schemeClr val="bg1"/>
                </a:solidFill>
              </a:rPr>
              <a:t> v2 over cloud </a:t>
            </a:r>
            <a:r>
              <a:rPr lang="en-IN" sz="2000" dirty="0" err="1">
                <a:solidFill>
                  <a:schemeClr val="bg1"/>
                </a:solidFill>
              </a:rPr>
              <a:t>sdk</a:t>
            </a:r>
            <a:r>
              <a:rPr lang="en-IN" sz="2000" dirty="0">
                <a:solidFill>
                  <a:schemeClr val="bg1"/>
                </a:solidFill>
              </a:rPr>
              <a:t> - @sap-cloud-sdk/odata-v2</a:t>
            </a:r>
          </a:p>
          <a:p>
            <a:pPr lvl="1"/>
            <a:r>
              <a:rPr lang="en-IN" sz="2000" dirty="0">
                <a:solidFill>
                  <a:schemeClr val="bg1"/>
                </a:solidFill>
              </a:rPr>
              <a:t>2.4 To generate the service code in node </a:t>
            </a:r>
            <a:r>
              <a:rPr lang="en-IN" sz="2000" dirty="0" err="1">
                <a:solidFill>
                  <a:schemeClr val="bg1"/>
                </a:solidFill>
              </a:rPr>
              <a:t>js</a:t>
            </a:r>
            <a:r>
              <a:rPr lang="en-IN" sz="2000" dirty="0">
                <a:solidFill>
                  <a:schemeClr val="bg1"/>
                </a:solidFill>
              </a:rPr>
              <a:t>, install cloud </a:t>
            </a:r>
            <a:r>
              <a:rPr lang="en-IN" sz="2000" dirty="0" err="1">
                <a:solidFill>
                  <a:schemeClr val="bg1"/>
                </a:solidFill>
              </a:rPr>
              <a:t>sdk</a:t>
            </a:r>
            <a:r>
              <a:rPr lang="en-IN" sz="2000" dirty="0">
                <a:solidFill>
                  <a:schemeClr val="bg1"/>
                </a:solidFill>
              </a:rPr>
              <a:t> generator module using @sap-cloud-sdk/generator</a:t>
            </a:r>
          </a:p>
          <a:p>
            <a:r>
              <a:rPr lang="en-IN" sz="2000" dirty="0">
                <a:solidFill>
                  <a:schemeClr val="bg1"/>
                </a:solidFill>
              </a:rPr>
              <a:t>3. Create a new folder service-spec, and </a:t>
            </a:r>
            <a:r>
              <a:rPr lang="en-IN" sz="2000" dirty="0" err="1">
                <a:solidFill>
                  <a:schemeClr val="bg1"/>
                </a:solidFill>
              </a:rPr>
              <a:t>cds</a:t>
            </a:r>
            <a:r>
              <a:rPr lang="en-IN" sz="2000" dirty="0">
                <a:solidFill>
                  <a:schemeClr val="bg1"/>
                </a:solidFill>
              </a:rPr>
              <a:t> watch, after that drag drop the </a:t>
            </a:r>
            <a:r>
              <a:rPr lang="en-IN" sz="2000" dirty="0" err="1">
                <a:solidFill>
                  <a:schemeClr val="bg1"/>
                </a:solidFill>
              </a:rPr>
              <a:t>edmx</a:t>
            </a:r>
            <a:r>
              <a:rPr lang="en-IN" sz="2000" dirty="0">
                <a:solidFill>
                  <a:schemeClr val="bg1"/>
                </a:solidFill>
              </a:rPr>
              <a:t> file of our service to the folder. It will create external folder</a:t>
            </a:r>
          </a:p>
          <a:p>
            <a:r>
              <a:rPr lang="en-IN" sz="2000" dirty="0">
                <a:solidFill>
                  <a:schemeClr val="bg1"/>
                </a:solidFill>
              </a:rPr>
              <a:t>4. Generate the JS code to automatically get all the calls which will call the service</a:t>
            </a:r>
          </a:p>
          <a:p>
            <a:r>
              <a:rPr lang="en-IN" sz="2000" b="1" dirty="0" err="1">
                <a:solidFill>
                  <a:schemeClr val="accent4">
                    <a:lumMod val="60000"/>
                    <a:lumOff val="40000"/>
                  </a:schemeClr>
                </a:solidFill>
              </a:rPr>
              <a:t>npx</a:t>
            </a:r>
            <a:r>
              <a:rPr lang="en-IN" sz="2000" b="1" dirty="0">
                <a:solidFill>
                  <a:schemeClr val="accent4">
                    <a:lumMod val="60000"/>
                    <a:lumOff val="40000"/>
                  </a:schemeClr>
                </a:solidFill>
              </a:rPr>
              <a:t> generate-</a:t>
            </a:r>
            <a:r>
              <a:rPr lang="en-IN" sz="2000" b="1" dirty="0" err="1">
                <a:solidFill>
                  <a:schemeClr val="accent4">
                    <a:lumMod val="60000"/>
                    <a:lumOff val="40000"/>
                  </a:schemeClr>
                </a:solidFill>
              </a:rPr>
              <a:t>odata</a:t>
            </a:r>
            <a:r>
              <a:rPr lang="en-IN" sz="2000" b="1" dirty="0">
                <a:solidFill>
                  <a:schemeClr val="accent4">
                    <a:lumMod val="60000"/>
                    <a:lumOff val="40000"/>
                  </a:schemeClr>
                </a:solidFill>
              </a:rPr>
              <a:t>-client --input ./service-spec --</a:t>
            </a:r>
            <a:r>
              <a:rPr lang="en-IN" sz="2000" b="1" dirty="0" err="1">
                <a:solidFill>
                  <a:schemeClr val="accent4">
                    <a:lumMod val="60000"/>
                    <a:lumOff val="40000"/>
                  </a:schemeClr>
                </a:solidFill>
              </a:rPr>
              <a:t>outputDir</a:t>
            </a:r>
            <a:r>
              <a:rPr lang="en-IN" sz="2000" b="1" dirty="0">
                <a:solidFill>
                  <a:schemeClr val="accent4">
                    <a:lumMod val="60000"/>
                    <a:lumOff val="40000"/>
                  </a:schemeClr>
                </a:solidFill>
              </a:rPr>
              <a:t> ./</a:t>
            </a:r>
            <a:r>
              <a:rPr lang="en-IN" sz="2000" b="1" dirty="0" err="1">
                <a:solidFill>
                  <a:schemeClr val="accent4">
                    <a:lumMod val="60000"/>
                    <a:lumOff val="40000"/>
                  </a:schemeClr>
                </a:solidFill>
              </a:rPr>
              <a:t>srv</a:t>
            </a:r>
            <a:r>
              <a:rPr lang="en-IN" sz="2000" b="1" dirty="0">
                <a:solidFill>
                  <a:schemeClr val="accent4">
                    <a:lumMod val="60000"/>
                    <a:lumOff val="40000"/>
                  </a:schemeClr>
                </a:solidFill>
              </a:rPr>
              <a:t>/sales-order-</a:t>
            </a:r>
            <a:r>
              <a:rPr lang="en-IN" sz="2000" b="1" dirty="0" err="1">
                <a:solidFill>
                  <a:schemeClr val="accent4">
                    <a:lumMod val="60000"/>
                    <a:lumOff val="40000"/>
                  </a:schemeClr>
                </a:solidFill>
              </a:rPr>
              <a:t>api</a:t>
            </a:r>
            <a:endParaRPr lang="en-IN" sz="2000" b="1" dirty="0">
              <a:solidFill>
                <a:schemeClr val="accent4">
                  <a:lumMod val="60000"/>
                  <a:lumOff val="40000"/>
                </a:schemeClr>
              </a:solidFill>
            </a:endParaRPr>
          </a:p>
          <a:p>
            <a:r>
              <a:rPr lang="en-IN" sz="2000" dirty="0">
                <a:solidFill>
                  <a:schemeClr val="bg1"/>
                </a:solidFill>
              </a:rPr>
              <a:t>Give the folder path, not the </a:t>
            </a:r>
            <a:r>
              <a:rPr lang="en-IN" sz="2000" dirty="0" err="1">
                <a:solidFill>
                  <a:schemeClr val="bg1"/>
                </a:solidFill>
              </a:rPr>
              <a:t>edmx</a:t>
            </a:r>
            <a:r>
              <a:rPr lang="en-IN" sz="2000" dirty="0">
                <a:solidFill>
                  <a:schemeClr val="bg1"/>
                </a:solidFill>
              </a:rPr>
              <a:t> file path</a:t>
            </a:r>
          </a:p>
          <a:p>
            <a:r>
              <a:rPr lang="en-IN" sz="2000" dirty="0">
                <a:solidFill>
                  <a:schemeClr val="bg1"/>
                </a:solidFill>
              </a:rPr>
              <a:t>5. Define the service definition in </a:t>
            </a:r>
            <a:r>
              <a:rPr lang="en-IN" sz="2000" dirty="0" err="1">
                <a:solidFill>
                  <a:schemeClr val="bg1"/>
                </a:solidFill>
              </a:rPr>
              <a:t>CatalogService.cds</a:t>
            </a:r>
            <a:r>
              <a:rPr lang="en-IN" sz="2000" dirty="0">
                <a:solidFill>
                  <a:schemeClr val="bg1"/>
                </a:solidFill>
              </a:rPr>
              <a:t> file by referencing from </a:t>
            </a:r>
            <a:r>
              <a:rPr lang="en-IN" sz="2000" dirty="0" err="1">
                <a:solidFill>
                  <a:schemeClr val="bg1"/>
                </a:solidFill>
              </a:rPr>
              <a:t>csn</a:t>
            </a:r>
            <a:r>
              <a:rPr lang="en-IN" sz="2000" dirty="0">
                <a:solidFill>
                  <a:schemeClr val="bg1"/>
                </a:solidFill>
              </a:rPr>
              <a:t> file generated based on SAP OData</a:t>
            </a:r>
          </a:p>
          <a:p>
            <a:r>
              <a:rPr lang="en-IN" sz="2000" dirty="0">
                <a:solidFill>
                  <a:schemeClr val="bg1"/>
                </a:solidFill>
              </a:rPr>
              <a:t>6. Define the service implementation CatalogService.js file and write the code to use the generated type script modules which will act like bridge to communicate to our SAP OData Business API.</a:t>
            </a:r>
          </a:p>
          <a:p>
            <a:r>
              <a:rPr lang="en-IN" sz="2000" dirty="0">
                <a:solidFill>
                  <a:schemeClr val="bg1"/>
                </a:solidFill>
              </a:rPr>
              <a:t>7. Generate a Fiori application using free style with local cap project. </a:t>
            </a:r>
          </a:p>
        </p:txBody>
      </p:sp>
    </p:spTree>
    <p:extLst>
      <p:ext uri="{BB962C8B-B14F-4D97-AF65-F5344CB8AC3E}">
        <p14:creationId xmlns:p14="http://schemas.microsoft.com/office/powerpoint/2010/main" val="1472948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Cloud Extension</a:t>
            </a:r>
          </a:p>
        </p:txBody>
      </p:sp>
      <p:sp>
        <p:nvSpPr>
          <p:cNvPr id="3" name="TextBox 2">
            <a:extLst>
              <a:ext uri="{FF2B5EF4-FFF2-40B4-BE49-F238E27FC236}">
                <a16:creationId xmlns:a16="http://schemas.microsoft.com/office/drawing/2014/main" id="{9B7C5E39-64FC-6595-A253-13AA437144EA}"/>
              </a:ext>
            </a:extLst>
          </p:cNvPr>
          <p:cNvSpPr txBox="1"/>
          <p:nvPr/>
        </p:nvSpPr>
        <p:spPr>
          <a:xfrm>
            <a:off x="189756" y="908720"/>
            <a:ext cx="11809312" cy="3785652"/>
          </a:xfrm>
          <a:prstGeom prst="rect">
            <a:avLst/>
          </a:prstGeom>
          <a:noFill/>
        </p:spPr>
        <p:txBody>
          <a:bodyPr wrap="square" rtlCol="0">
            <a:spAutoFit/>
          </a:bodyPr>
          <a:lstStyle/>
          <a:p>
            <a:r>
              <a:rPr lang="en-US" sz="2000" dirty="0">
                <a:solidFill>
                  <a:schemeClr val="bg1"/>
                </a:solidFill>
              </a:rPr>
              <a:t>8. Replace hardcoded credentials with destination</a:t>
            </a:r>
          </a:p>
          <a:p>
            <a:r>
              <a:rPr lang="en-US" sz="2000" dirty="0">
                <a:solidFill>
                  <a:schemeClr val="bg1"/>
                </a:solidFill>
              </a:rPr>
              <a:t>9. Create a destination service and maintain destination with name S4HANA because the same we used in our code.</a:t>
            </a:r>
          </a:p>
          <a:p>
            <a:r>
              <a:rPr lang="en-US" sz="2000" dirty="0">
                <a:solidFill>
                  <a:schemeClr val="bg1"/>
                </a:solidFill>
              </a:rPr>
              <a:t>10. Create </a:t>
            </a:r>
            <a:r>
              <a:rPr lang="en-US" sz="2000" dirty="0" err="1">
                <a:solidFill>
                  <a:schemeClr val="bg1"/>
                </a:solidFill>
              </a:rPr>
              <a:t>mta.yaml</a:t>
            </a:r>
            <a:r>
              <a:rPr lang="en-US" sz="2000" dirty="0">
                <a:solidFill>
                  <a:schemeClr val="bg1"/>
                </a:solidFill>
              </a:rPr>
              <a:t> file for deployment</a:t>
            </a:r>
          </a:p>
          <a:p>
            <a:r>
              <a:rPr lang="en-US" sz="2000" dirty="0">
                <a:solidFill>
                  <a:schemeClr val="bg1"/>
                </a:solidFill>
              </a:rPr>
              <a:t>11. Add the modules, both </a:t>
            </a:r>
            <a:r>
              <a:rPr lang="en-US" sz="2000" dirty="0" err="1">
                <a:solidFill>
                  <a:schemeClr val="bg1"/>
                </a:solidFill>
              </a:rPr>
              <a:t>srv</a:t>
            </a:r>
            <a:r>
              <a:rPr lang="en-US" sz="2000" dirty="0">
                <a:solidFill>
                  <a:schemeClr val="bg1"/>
                </a:solidFill>
              </a:rPr>
              <a:t> and </a:t>
            </a:r>
            <a:r>
              <a:rPr lang="en-US" sz="2000" dirty="0" err="1">
                <a:solidFill>
                  <a:schemeClr val="bg1"/>
                </a:solidFill>
              </a:rPr>
              <a:t>ui</a:t>
            </a:r>
            <a:r>
              <a:rPr lang="en-US" sz="2000" dirty="0">
                <a:solidFill>
                  <a:schemeClr val="bg1"/>
                </a:solidFill>
              </a:rPr>
              <a:t> module. </a:t>
            </a:r>
          </a:p>
          <a:p>
            <a:r>
              <a:rPr lang="en-US" sz="2000" dirty="0">
                <a:solidFill>
                  <a:schemeClr val="bg1"/>
                </a:solidFill>
              </a:rPr>
              <a:t>12. Add Resources as destination and </a:t>
            </a:r>
            <a:r>
              <a:rPr lang="en-US" sz="2000" dirty="0" err="1">
                <a:solidFill>
                  <a:schemeClr val="bg1"/>
                </a:solidFill>
              </a:rPr>
              <a:t>xsuaa</a:t>
            </a:r>
            <a:r>
              <a:rPr lang="en-US" sz="2000" dirty="0">
                <a:solidFill>
                  <a:schemeClr val="bg1"/>
                </a:solidFill>
              </a:rPr>
              <a:t>. Maintain the </a:t>
            </a:r>
            <a:r>
              <a:rPr lang="en-US" sz="2000" dirty="0" err="1">
                <a:solidFill>
                  <a:schemeClr val="bg1"/>
                </a:solidFill>
              </a:rPr>
              <a:t>xs-security.json</a:t>
            </a:r>
            <a:r>
              <a:rPr lang="en-US" sz="2000" dirty="0">
                <a:solidFill>
                  <a:schemeClr val="bg1"/>
                </a:solidFill>
              </a:rPr>
              <a:t> file</a:t>
            </a:r>
          </a:p>
          <a:p>
            <a:r>
              <a:rPr lang="en-US" sz="2000" dirty="0">
                <a:solidFill>
                  <a:schemeClr val="bg1"/>
                </a:solidFill>
              </a:rPr>
              <a:t>13. Get the package </a:t>
            </a:r>
            <a:r>
              <a:rPr lang="en-US" sz="2000" dirty="0" err="1">
                <a:solidFill>
                  <a:schemeClr val="bg1"/>
                </a:solidFill>
              </a:rPr>
              <a:t>json</a:t>
            </a:r>
            <a:r>
              <a:rPr lang="en-US" sz="2000" dirty="0">
                <a:solidFill>
                  <a:schemeClr val="bg1"/>
                </a:solidFill>
              </a:rPr>
              <a:t> in app folder from </a:t>
            </a:r>
            <a:r>
              <a:rPr lang="en-US" sz="2000" dirty="0" err="1">
                <a:solidFill>
                  <a:schemeClr val="bg1"/>
                </a:solidFill>
              </a:rPr>
              <a:t>ui</a:t>
            </a:r>
            <a:r>
              <a:rPr lang="en-US" sz="2000" dirty="0">
                <a:solidFill>
                  <a:schemeClr val="bg1"/>
                </a:solidFill>
              </a:rPr>
              <a:t> project, Add the app router module @sap/approuter and include start script.</a:t>
            </a:r>
          </a:p>
          <a:p>
            <a:r>
              <a:rPr lang="en-US" sz="2000" dirty="0">
                <a:solidFill>
                  <a:schemeClr val="bg1"/>
                </a:solidFill>
              </a:rPr>
              <a:t>14. </a:t>
            </a:r>
            <a:r>
              <a:rPr lang="en-US" sz="2000" dirty="0" err="1">
                <a:solidFill>
                  <a:schemeClr val="bg1"/>
                </a:solidFill>
              </a:rPr>
              <a:t>xs-app.json</a:t>
            </a:r>
            <a:r>
              <a:rPr lang="en-US" sz="2000" dirty="0">
                <a:solidFill>
                  <a:schemeClr val="bg1"/>
                </a:solidFill>
              </a:rPr>
              <a:t> file for routing paths</a:t>
            </a:r>
          </a:p>
          <a:p>
            <a:r>
              <a:rPr lang="en-US" sz="2000" dirty="0">
                <a:solidFill>
                  <a:schemeClr val="bg1"/>
                </a:solidFill>
              </a:rPr>
              <a:t>15. Push the code to the </a:t>
            </a:r>
            <a:r>
              <a:rPr lang="en-US" sz="2000" dirty="0" err="1">
                <a:solidFill>
                  <a:schemeClr val="bg1"/>
                </a:solidFill>
              </a:rPr>
              <a:t>github</a:t>
            </a:r>
            <a:endParaRPr lang="en-US" sz="2000" dirty="0">
              <a:solidFill>
                <a:schemeClr val="bg1"/>
              </a:solidFill>
            </a:endParaRPr>
          </a:p>
          <a:p>
            <a:r>
              <a:rPr lang="en-US" sz="2000" dirty="0">
                <a:solidFill>
                  <a:schemeClr val="bg1"/>
                </a:solidFill>
              </a:rPr>
              <a:t>16. You can pull the app in BAS tool, Right click on </a:t>
            </a:r>
            <a:r>
              <a:rPr lang="en-US" sz="2000" dirty="0" err="1">
                <a:solidFill>
                  <a:schemeClr val="bg1"/>
                </a:solidFill>
              </a:rPr>
              <a:t>mta.yaml</a:t>
            </a:r>
            <a:r>
              <a:rPr lang="en-US" sz="2000" dirty="0">
                <a:solidFill>
                  <a:schemeClr val="bg1"/>
                </a:solidFill>
              </a:rPr>
              <a:t> and build MTA </a:t>
            </a:r>
            <a:r>
              <a:rPr lang="en-US" sz="2000" dirty="0" err="1">
                <a:solidFill>
                  <a:schemeClr val="bg1"/>
                </a:solidFill>
              </a:rPr>
              <a:t>Archieve</a:t>
            </a:r>
            <a:endParaRPr lang="en-US" sz="2000" dirty="0">
              <a:solidFill>
                <a:schemeClr val="bg1"/>
              </a:solidFill>
            </a:endParaRPr>
          </a:p>
          <a:p>
            <a:r>
              <a:rPr lang="en-US" sz="2000" dirty="0">
                <a:solidFill>
                  <a:schemeClr val="bg1"/>
                </a:solidFill>
              </a:rPr>
              <a:t>17. Once done, right click and deploy </a:t>
            </a:r>
            <a:r>
              <a:rPr lang="en-US" sz="2000" dirty="0" err="1">
                <a:solidFill>
                  <a:schemeClr val="bg1"/>
                </a:solidFill>
              </a:rPr>
              <a:t>MTA_Archieve</a:t>
            </a:r>
            <a:r>
              <a:rPr lang="en-US" sz="2000" dirty="0">
                <a:solidFill>
                  <a:schemeClr val="bg1"/>
                </a:solidFill>
              </a:rPr>
              <a:t> to SAP BTP</a:t>
            </a:r>
            <a:endParaRPr lang="en-IN" sz="2000" dirty="0">
              <a:solidFill>
                <a:schemeClr val="bg1"/>
              </a:solidFill>
            </a:endParaRPr>
          </a:p>
        </p:txBody>
      </p:sp>
    </p:spTree>
    <p:extLst>
      <p:ext uri="{BB962C8B-B14F-4D97-AF65-F5344CB8AC3E}">
        <p14:creationId xmlns:p14="http://schemas.microsoft.com/office/powerpoint/2010/main" val="1093277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240700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3"/>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Cloud Security and Role Management</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243564"/>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CI/CD Service in BTP</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083774"/>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Introduction to Extensibility</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Implementation types</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Cloud Transport management</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083768"/>
              <a:ext cx="2701525"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Unmanaged Implementation</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8</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01187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020643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9338734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9427864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2581852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2956697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8</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280+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80,000+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28000+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E97B-74C6-FC50-2BAF-138D5ED5B90F}"/>
              </a:ext>
            </a:extLst>
          </p:cNvPr>
          <p:cNvSpPr>
            <a:spLocks noGrp="1"/>
          </p:cNvSpPr>
          <p:nvPr>
            <p:ph type="title"/>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134" name="Ink 133">
                <a:extLst>
                  <a:ext uri="{FF2B5EF4-FFF2-40B4-BE49-F238E27FC236}">
                    <a16:creationId xmlns:a16="http://schemas.microsoft.com/office/drawing/2014/main" id="{963C8360-6D40-304D-413C-BB732BE23EB3}"/>
                  </a:ext>
                </a:extLst>
              </p14:cNvPr>
              <p14:cNvContentPartPr/>
              <p14:nvPr/>
            </p14:nvContentPartPr>
            <p14:xfrm>
              <a:off x="9243753" y="3174070"/>
              <a:ext cx="1751040" cy="1075680"/>
            </p14:xfrm>
          </p:contentPart>
        </mc:Choice>
        <mc:Fallback xmlns="">
          <p:pic>
            <p:nvPicPr>
              <p:cNvPr id="134" name="Ink 133">
                <a:extLst>
                  <a:ext uri="{FF2B5EF4-FFF2-40B4-BE49-F238E27FC236}">
                    <a16:creationId xmlns:a16="http://schemas.microsoft.com/office/drawing/2014/main" id="{963C8360-6D40-304D-413C-BB732BE23EB3}"/>
                  </a:ext>
                </a:extLst>
              </p:cNvPr>
              <p:cNvPicPr/>
              <p:nvPr/>
            </p:nvPicPr>
            <p:blipFill>
              <a:blip r:embed="rId3"/>
              <a:stretch>
                <a:fillRect/>
              </a:stretch>
            </p:blipFill>
            <p:spPr>
              <a:xfrm>
                <a:off x="9226113" y="3156070"/>
                <a:ext cx="1786680" cy="1111320"/>
              </a:xfrm>
              <a:prstGeom prst="rect">
                <a:avLst/>
              </a:prstGeom>
            </p:spPr>
          </p:pic>
        </mc:Fallback>
      </mc:AlternateContent>
      <p:grpSp>
        <p:nvGrpSpPr>
          <p:cNvPr id="207" name="Group 206">
            <a:extLst>
              <a:ext uri="{FF2B5EF4-FFF2-40B4-BE49-F238E27FC236}">
                <a16:creationId xmlns:a16="http://schemas.microsoft.com/office/drawing/2014/main" id="{2ECED4C6-0A25-E158-504C-63210ADA4C55}"/>
              </a:ext>
            </a:extLst>
          </p:cNvPr>
          <p:cNvGrpSpPr/>
          <p:nvPr/>
        </p:nvGrpSpPr>
        <p:grpSpPr>
          <a:xfrm>
            <a:off x="383433" y="850270"/>
            <a:ext cx="11131560" cy="4327560"/>
            <a:chOff x="383433" y="850270"/>
            <a:chExt cx="11131560" cy="4327560"/>
          </a:xfrm>
        </p:grpSpPr>
        <mc:AlternateContent xmlns:mc="http://schemas.openxmlformats.org/markup-compatibility/2006" xmlns:p14="http://schemas.microsoft.com/office/powerpoint/2010/main">
          <mc:Choice Requires="p14">
            <p:contentPart p14:bwMode="auto" r:id="rId4">
              <p14:nvContentPartPr>
                <p14:cNvPr id="39" name="Ink 38">
                  <a:extLst>
                    <a:ext uri="{FF2B5EF4-FFF2-40B4-BE49-F238E27FC236}">
                      <a16:creationId xmlns:a16="http://schemas.microsoft.com/office/drawing/2014/main" id="{6635C686-0C4C-CE8B-783C-9D52479D808B}"/>
                    </a:ext>
                  </a:extLst>
                </p14:cNvPr>
                <p14:cNvContentPartPr/>
                <p14:nvPr/>
              </p14:nvContentPartPr>
              <p14:xfrm>
                <a:off x="6725193" y="4141750"/>
                <a:ext cx="182520" cy="200160"/>
              </p14:xfrm>
            </p:contentPart>
          </mc:Choice>
          <mc:Fallback xmlns="">
            <p:pic>
              <p:nvPicPr>
                <p:cNvPr id="39" name="Ink 38">
                  <a:extLst>
                    <a:ext uri="{FF2B5EF4-FFF2-40B4-BE49-F238E27FC236}">
                      <a16:creationId xmlns:a16="http://schemas.microsoft.com/office/drawing/2014/main" id="{6635C686-0C4C-CE8B-783C-9D52479D808B}"/>
                    </a:ext>
                  </a:extLst>
                </p:cNvPr>
                <p:cNvPicPr/>
                <p:nvPr/>
              </p:nvPicPr>
              <p:blipFill>
                <a:blip r:embed="rId5"/>
                <a:stretch>
                  <a:fillRect/>
                </a:stretch>
              </p:blipFill>
              <p:spPr>
                <a:xfrm>
                  <a:off x="6707553" y="4124110"/>
                  <a:ext cx="21816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0" name="Ink 39">
                  <a:extLst>
                    <a:ext uri="{FF2B5EF4-FFF2-40B4-BE49-F238E27FC236}">
                      <a16:creationId xmlns:a16="http://schemas.microsoft.com/office/drawing/2014/main" id="{AA2498A7-86FA-229B-B01D-0B8B285646F0}"/>
                    </a:ext>
                  </a:extLst>
                </p14:cNvPr>
                <p14:cNvContentPartPr/>
                <p14:nvPr/>
              </p14:nvContentPartPr>
              <p14:xfrm>
                <a:off x="6937593" y="4218430"/>
                <a:ext cx="121320" cy="113040"/>
              </p14:xfrm>
            </p:contentPart>
          </mc:Choice>
          <mc:Fallback xmlns="">
            <p:pic>
              <p:nvPicPr>
                <p:cNvPr id="40" name="Ink 39">
                  <a:extLst>
                    <a:ext uri="{FF2B5EF4-FFF2-40B4-BE49-F238E27FC236}">
                      <a16:creationId xmlns:a16="http://schemas.microsoft.com/office/drawing/2014/main" id="{AA2498A7-86FA-229B-B01D-0B8B285646F0}"/>
                    </a:ext>
                  </a:extLst>
                </p:cNvPr>
                <p:cNvPicPr/>
                <p:nvPr/>
              </p:nvPicPr>
              <p:blipFill>
                <a:blip r:embed="rId7"/>
                <a:stretch>
                  <a:fillRect/>
                </a:stretch>
              </p:blipFill>
              <p:spPr>
                <a:xfrm>
                  <a:off x="6919593" y="4200430"/>
                  <a:ext cx="15696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1" name="Ink 40">
                  <a:extLst>
                    <a:ext uri="{FF2B5EF4-FFF2-40B4-BE49-F238E27FC236}">
                      <a16:creationId xmlns:a16="http://schemas.microsoft.com/office/drawing/2014/main" id="{C7724FFC-F716-F421-C6D1-DF711447B72A}"/>
                    </a:ext>
                  </a:extLst>
                </p14:cNvPr>
                <p14:cNvContentPartPr/>
                <p14:nvPr/>
              </p14:nvContentPartPr>
              <p14:xfrm>
                <a:off x="7121553" y="4182070"/>
                <a:ext cx="144360" cy="186480"/>
              </p14:xfrm>
            </p:contentPart>
          </mc:Choice>
          <mc:Fallback xmlns="">
            <p:pic>
              <p:nvPicPr>
                <p:cNvPr id="41" name="Ink 40">
                  <a:extLst>
                    <a:ext uri="{FF2B5EF4-FFF2-40B4-BE49-F238E27FC236}">
                      <a16:creationId xmlns:a16="http://schemas.microsoft.com/office/drawing/2014/main" id="{C7724FFC-F716-F421-C6D1-DF711447B72A}"/>
                    </a:ext>
                  </a:extLst>
                </p:cNvPr>
                <p:cNvPicPr/>
                <p:nvPr/>
              </p:nvPicPr>
              <p:blipFill>
                <a:blip r:embed="rId9"/>
                <a:stretch>
                  <a:fillRect/>
                </a:stretch>
              </p:blipFill>
              <p:spPr>
                <a:xfrm>
                  <a:off x="7103553" y="4164430"/>
                  <a:ext cx="18000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2" name="Ink 41">
                  <a:extLst>
                    <a:ext uri="{FF2B5EF4-FFF2-40B4-BE49-F238E27FC236}">
                      <a16:creationId xmlns:a16="http://schemas.microsoft.com/office/drawing/2014/main" id="{59341D51-4297-6AE2-D901-EE3CC0BAB81A}"/>
                    </a:ext>
                  </a:extLst>
                </p14:cNvPr>
                <p14:cNvContentPartPr/>
                <p14:nvPr/>
              </p14:nvContentPartPr>
              <p14:xfrm>
                <a:off x="6806193" y="4439110"/>
                <a:ext cx="592920" cy="25200"/>
              </p14:xfrm>
            </p:contentPart>
          </mc:Choice>
          <mc:Fallback xmlns="">
            <p:pic>
              <p:nvPicPr>
                <p:cNvPr id="42" name="Ink 41">
                  <a:extLst>
                    <a:ext uri="{FF2B5EF4-FFF2-40B4-BE49-F238E27FC236}">
                      <a16:creationId xmlns:a16="http://schemas.microsoft.com/office/drawing/2014/main" id="{59341D51-4297-6AE2-D901-EE3CC0BAB81A}"/>
                    </a:ext>
                  </a:extLst>
                </p:cNvPr>
                <p:cNvPicPr/>
                <p:nvPr/>
              </p:nvPicPr>
              <p:blipFill>
                <a:blip r:embed="rId11"/>
                <a:stretch>
                  <a:fillRect/>
                </a:stretch>
              </p:blipFill>
              <p:spPr>
                <a:xfrm>
                  <a:off x="6788193" y="4421110"/>
                  <a:ext cx="62856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5" name="Ink 44">
                  <a:extLst>
                    <a:ext uri="{FF2B5EF4-FFF2-40B4-BE49-F238E27FC236}">
                      <a16:creationId xmlns:a16="http://schemas.microsoft.com/office/drawing/2014/main" id="{813E8588-9F44-F13C-7BBA-2FCA56B6DC51}"/>
                    </a:ext>
                  </a:extLst>
                </p14:cNvPr>
                <p14:cNvContentPartPr/>
                <p14:nvPr/>
              </p14:nvContentPartPr>
              <p14:xfrm>
                <a:off x="7305873" y="4175230"/>
                <a:ext cx="211680" cy="171720"/>
              </p14:xfrm>
            </p:contentPart>
          </mc:Choice>
          <mc:Fallback xmlns="">
            <p:pic>
              <p:nvPicPr>
                <p:cNvPr id="45" name="Ink 44">
                  <a:extLst>
                    <a:ext uri="{FF2B5EF4-FFF2-40B4-BE49-F238E27FC236}">
                      <a16:creationId xmlns:a16="http://schemas.microsoft.com/office/drawing/2014/main" id="{813E8588-9F44-F13C-7BBA-2FCA56B6DC51}"/>
                    </a:ext>
                  </a:extLst>
                </p:cNvPr>
                <p:cNvPicPr/>
                <p:nvPr/>
              </p:nvPicPr>
              <p:blipFill>
                <a:blip r:embed="rId13"/>
                <a:stretch>
                  <a:fillRect/>
                </a:stretch>
              </p:blipFill>
              <p:spPr>
                <a:xfrm>
                  <a:off x="7288233" y="4157590"/>
                  <a:ext cx="24732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6" name="Ink 45">
                  <a:extLst>
                    <a:ext uri="{FF2B5EF4-FFF2-40B4-BE49-F238E27FC236}">
                      <a16:creationId xmlns:a16="http://schemas.microsoft.com/office/drawing/2014/main" id="{9025CBDD-E13C-3B1D-EEEB-A674B031840F}"/>
                    </a:ext>
                  </a:extLst>
                </p14:cNvPr>
                <p14:cNvContentPartPr/>
                <p14:nvPr/>
              </p14:nvContentPartPr>
              <p14:xfrm>
                <a:off x="7540593" y="4174870"/>
                <a:ext cx="195480" cy="173160"/>
              </p14:xfrm>
            </p:contentPart>
          </mc:Choice>
          <mc:Fallback xmlns="">
            <p:pic>
              <p:nvPicPr>
                <p:cNvPr id="46" name="Ink 45">
                  <a:extLst>
                    <a:ext uri="{FF2B5EF4-FFF2-40B4-BE49-F238E27FC236}">
                      <a16:creationId xmlns:a16="http://schemas.microsoft.com/office/drawing/2014/main" id="{9025CBDD-E13C-3B1D-EEEB-A674B031840F}"/>
                    </a:ext>
                  </a:extLst>
                </p:cNvPr>
                <p:cNvPicPr/>
                <p:nvPr/>
              </p:nvPicPr>
              <p:blipFill>
                <a:blip r:embed="rId15"/>
                <a:stretch>
                  <a:fillRect/>
                </a:stretch>
              </p:blipFill>
              <p:spPr>
                <a:xfrm>
                  <a:off x="7522953" y="4156870"/>
                  <a:ext cx="23112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7" name="Ink 46">
                  <a:extLst>
                    <a:ext uri="{FF2B5EF4-FFF2-40B4-BE49-F238E27FC236}">
                      <a16:creationId xmlns:a16="http://schemas.microsoft.com/office/drawing/2014/main" id="{C9F4C5A3-CE5A-5C39-25BA-4E5A870E5840}"/>
                    </a:ext>
                  </a:extLst>
                </p14:cNvPr>
                <p14:cNvContentPartPr/>
                <p14:nvPr/>
              </p14:nvContentPartPr>
              <p14:xfrm>
                <a:off x="7775313" y="4167670"/>
                <a:ext cx="113040" cy="204840"/>
              </p14:xfrm>
            </p:contentPart>
          </mc:Choice>
          <mc:Fallback xmlns="">
            <p:pic>
              <p:nvPicPr>
                <p:cNvPr id="47" name="Ink 46">
                  <a:extLst>
                    <a:ext uri="{FF2B5EF4-FFF2-40B4-BE49-F238E27FC236}">
                      <a16:creationId xmlns:a16="http://schemas.microsoft.com/office/drawing/2014/main" id="{C9F4C5A3-CE5A-5C39-25BA-4E5A870E5840}"/>
                    </a:ext>
                  </a:extLst>
                </p:cNvPr>
                <p:cNvPicPr/>
                <p:nvPr/>
              </p:nvPicPr>
              <p:blipFill>
                <a:blip r:embed="rId17"/>
                <a:stretch>
                  <a:fillRect/>
                </a:stretch>
              </p:blipFill>
              <p:spPr>
                <a:xfrm>
                  <a:off x="7757673" y="4150030"/>
                  <a:ext cx="14868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8" name="Ink 47">
                  <a:extLst>
                    <a:ext uri="{FF2B5EF4-FFF2-40B4-BE49-F238E27FC236}">
                      <a16:creationId xmlns:a16="http://schemas.microsoft.com/office/drawing/2014/main" id="{29A59C80-E04F-8B7D-1ED1-41D481ECD1C1}"/>
                    </a:ext>
                  </a:extLst>
                </p14:cNvPr>
                <p14:cNvContentPartPr/>
                <p14:nvPr/>
              </p14:nvContentPartPr>
              <p14:xfrm>
                <a:off x="8088513" y="4258390"/>
                <a:ext cx="133200" cy="9720"/>
              </p14:xfrm>
            </p:contentPart>
          </mc:Choice>
          <mc:Fallback xmlns="">
            <p:pic>
              <p:nvPicPr>
                <p:cNvPr id="48" name="Ink 47">
                  <a:extLst>
                    <a:ext uri="{FF2B5EF4-FFF2-40B4-BE49-F238E27FC236}">
                      <a16:creationId xmlns:a16="http://schemas.microsoft.com/office/drawing/2014/main" id="{29A59C80-E04F-8B7D-1ED1-41D481ECD1C1}"/>
                    </a:ext>
                  </a:extLst>
                </p:cNvPr>
                <p:cNvPicPr/>
                <p:nvPr/>
              </p:nvPicPr>
              <p:blipFill>
                <a:blip r:embed="rId19"/>
                <a:stretch>
                  <a:fillRect/>
                </a:stretch>
              </p:blipFill>
              <p:spPr>
                <a:xfrm>
                  <a:off x="8070513" y="4240390"/>
                  <a:ext cx="16884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9" name="Ink 48">
                  <a:extLst>
                    <a:ext uri="{FF2B5EF4-FFF2-40B4-BE49-F238E27FC236}">
                      <a16:creationId xmlns:a16="http://schemas.microsoft.com/office/drawing/2014/main" id="{54B3578C-1AB3-8714-3959-37FE804A81AD}"/>
                    </a:ext>
                  </a:extLst>
                </p14:cNvPr>
                <p14:cNvContentPartPr/>
                <p14:nvPr/>
              </p14:nvContentPartPr>
              <p14:xfrm>
                <a:off x="8368953" y="4139590"/>
                <a:ext cx="155160" cy="178200"/>
              </p14:xfrm>
            </p:contentPart>
          </mc:Choice>
          <mc:Fallback xmlns="">
            <p:pic>
              <p:nvPicPr>
                <p:cNvPr id="49" name="Ink 48">
                  <a:extLst>
                    <a:ext uri="{FF2B5EF4-FFF2-40B4-BE49-F238E27FC236}">
                      <a16:creationId xmlns:a16="http://schemas.microsoft.com/office/drawing/2014/main" id="{54B3578C-1AB3-8714-3959-37FE804A81AD}"/>
                    </a:ext>
                  </a:extLst>
                </p:cNvPr>
                <p:cNvPicPr/>
                <p:nvPr/>
              </p:nvPicPr>
              <p:blipFill>
                <a:blip r:embed="rId21"/>
                <a:stretch>
                  <a:fillRect/>
                </a:stretch>
              </p:blipFill>
              <p:spPr>
                <a:xfrm>
                  <a:off x="8351313" y="4121950"/>
                  <a:ext cx="19080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0" name="Ink 49">
                  <a:extLst>
                    <a:ext uri="{FF2B5EF4-FFF2-40B4-BE49-F238E27FC236}">
                      <a16:creationId xmlns:a16="http://schemas.microsoft.com/office/drawing/2014/main" id="{F177BA05-E2A0-B635-FD1A-9F8AA9FB92A9}"/>
                    </a:ext>
                  </a:extLst>
                </p14:cNvPr>
                <p14:cNvContentPartPr/>
                <p14:nvPr/>
              </p14:nvContentPartPr>
              <p14:xfrm>
                <a:off x="8557953" y="4146430"/>
                <a:ext cx="204120" cy="140400"/>
              </p14:xfrm>
            </p:contentPart>
          </mc:Choice>
          <mc:Fallback xmlns="">
            <p:pic>
              <p:nvPicPr>
                <p:cNvPr id="50" name="Ink 49">
                  <a:extLst>
                    <a:ext uri="{FF2B5EF4-FFF2-40B4-BE49-F238E27FC236}">
                      <a16:creationId xmlns:a16="http://schemas.microsoft.com/office/drawing/2014/main" id="{F177BA05-E2A0-B635-FD1A-9F8AA9FB92A9}"/>
                    </a:ext>
                  </a:extLst>
                </p:cNvPr>
                <p:cNvPicPr/>
                <p:nvPr/>
              </p:nvPicPr>
              <p:blipFill>
                <a:blip r:embed="rId23"/>
                <a:stretch>
                  <a:fillRect/>
                </a:stretch>
              </p:blipFill>
              <p:spPr>
                <a:xfrm>
                  <a:off x="8540313" y="4128430"/>
                  <a:ext cx="23976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1" name="Ink 50">
                  <a:extLst>
                    <a:ext uri="{FF2B5EF4-FFF2-40B4-BE49-F238E27FC236}">
                      <a16:creationId xmlns:a16="http://schemas.microsoft.com/office/drawing/2014/main" id="{F57DA536-D045-DB90-B9AB-7513D229440B}"/>
                    </a:ext>
                  </a:extLst>
                </p14:cNvPr>
                <p14:cNvContentPartPr/>
                <p14:nvPr/>
              </p14:nvContentPartPr>
              <p14:xfrm>
                <a:off x="8812833" y="4188910"/>
                <a:ext cx="10440" cy="143640"/>
              </p14:xfrm>
            </p:contentPart>
          </mc:Choice>
          <mc:Fallback xmlns="">
            <p:pic>
              <p:nvPicPr>
                <p:cNvPr id="51" name="Ink 50">
                  <a:extLst>
                    <a:ext uri="{FF2B5EF4-FFF2-40B4-BE49-F238E27FC236}">
                      <a16:creationId xmlns:a16="http://schemas.microsoft.com/office/drawing/2014/main" id="{F57DA536-D045-DB90-B9AB-7513D229440B}"/>
                    </a:ext>
                  </a:extLst>
                </p:cNvPr>
                <p:cNvPicPr/>
                <p:nvPr/>
              </p:nvPicPr>
              <p:blipFill>
                <a:blip r:embed="rId25"/>
                <a:stretch>
                  <a:fillRect/>
                </a:stretch>
              </p:blipFill>
              <p:spPr>
                <a:xfrm>
                  <a:off x="8795193" y="4170910"/>
                  <a:ext cx="4608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2" name="Ink 51">
                  <a:extLst>
                    <a:ext uri="{FF2B5EF4-FFF2-40B4-BE49-F238E27FC236}">
                      <a16:creationId xmlns:a16="http://schemas.microsoft.com/office/drawing/2014/main" id="{D3DA1E9F-BD7B-1C3E-A860-68473743F4C7}"/>
                    </a:ext>
                  </a:extLst>
                </p14:cNvPr>
                <p14:cNvContentPartPr/>
                <p14:nvPr/>
              </p14:nvContentPartPr>
              <p14:xfrm>
                <a:off x="8769633" y="4135630"/>
                <a:ext cx="181440" cy="164520"/>
              </p14:xfrm>
            </p:contentPart>
          </mc:Choice>
          <mc:Fallback xmlns="">
            <p:pic>
              <p:nvPicPr>
                <p:cNvPr id="52" name="Ink 51">
                  <a:extLst>
                    <a:ext uri="{FF2B5EF4-FFF2-40B4-BE49-F238E27FC236}">
                      <a16:creationId xmlns:a16="http://schemas.microsoft.com/office/drawing/2014/main" id="{D3DA1E9F-BD7B-1C3E-A860-68473743F4C7}"/>
                    </a:ext>
                  </a:extLst>
                </p:cNvPr>
                <p:cNvPicPr/>
                <p:nvPr/>
              </p:nvPicPr>
              <p:blipFill>
                <a:blip r:embed="rId27"/>
                <a:stretch>
                  <a:fillRect/>
                </a:stretch>
              </p:blipFill>
              <p:spPr>
                <a:xfrm>
                  <a:off x="8751993" y="4117990"/>
                  <a:ext cx="21708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3" name="Ink 52">
                  <a:extLst>
                    <a:ext uri="{FF2B5EF4-FFF2-40B4-BE49-F238E27FC236}">
                      <a16:creationId xmlns:a16="http://schemas.microsoft.com/office/drawing/2014/main" id="{3EF92972-DDB5-2852-FDC5-DDE2C06222D8}"/>
                    </a:ext>
                  </a:extLst>
                </p14:cNvPr>
                <p14:cNvContentPartPr/>
                <p14:nvPr/>
              </p14:nvContentPartPr>
              <p14:xfrm>
                <a:off x="8976633" y="4166590"/>
                <a:ext cx="172080" cy="172080"/>
              </p14:xfrm>
            </p:contentPart>
          </mc:Choice>
          <mc:Fallback xmlns="">
            <p:pic>
              <p:nvPicPr>
                <p:cNvPr id="53" name="Ink 52">
                  <a:extLst>
                    <a:ext uri="{FF2B5EF4-FFF2-40B4-BE49-F238E27FC236}">
                      <a16:creationId xmlns:a16="http://schemas.microsoft.com/office/drawing/2014/main" id="{3EF92972-DDB5-2852-FDC5-DDE2C06222D8}"/>
                    </a:ext>
                  </a:extLst>
                </p:cNvPr>
                <p:cNvPicPr/>
                <p:nvPr/>
              </p:nvPicPr>
              <p:blipFill>
                <a:blip r:embed="rId29"/>
                <a:stretch>
                  <a:fillRect/>
                </a:stretch>
              </p:blipFill>
              <p:spPr>
                <a:xfrm>
                  <a:off x="8958633" y="4148590"/>
                  <a:ext cx="20772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4" name="Ink 53">
                  <a:extLst>
                    <a:ext uri="{FF2B5EF4-FFF2-40B4-BE49-F238E27FC236}">
                      <a16:creationId xmlns:a16="http://schemas.microsoft.com/office/drawing/2014/main" id="{44DD225D-C43F-6924-CC6E-2390746E078E}"/>
                    </a:ext>
                  </a:extLst>
                </p14:cNvPr>
                <p14:cNvContentPartPr/>
                <p14:nvPr/>
              </p14:nvContentPartPr>
              <p14:xfrm>
                <a:off x="9163473" y="4147870"/>
                <a:ext cx="158040" cy="184680"/>
              </p14:xfrm>
            </p:contentPart>
          </mc:Choice>
          <mc:Fallback xmlns="">
            <p:pic>
              <p:nvPicPr>
                <p:cNvPr id="54" name="Ink 53">
                  <a:extLst>
                    <a:ext uri="{FF2B5EF4-FFF2-40B4-BE49-F238E27FC236}">
                      <a16:creationId xmlns:a16="http://schemas.microsoft.com/office/drawing/2014/main" id="{44DD225D-C43F-6924-CC6E-2390746E078E}"/>
                    </a:ext>
                  </a:extLst>
                </p:cNvPr>
                <p:cNvPicPr/>
                <p:nvPr/>
              </p:nvPicPr>
              <p:blipFill>
                <a:blip r:embed="rId31"/>
                <a:stretch>
                  <a:fillRect/>
                </a:stretch>
              </p:blipFill>
              <p:spPr>
                <a:xfrm>
                  <a:off x="9145833" y="4129870"/>
                  <a:ext cx="19368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5" name="Ink 54">
                  <a:extLst>
                    <a:ext uri="{FF2B5EF4-FFF2-40B4-BE49-F238E27FC236}">
                      <a16:creationId xmlns:a16="http://schemas.microsoft.com/office/drawing/2014/main" id="{67E532FD-8AA9-7B15-60BC-F278E090E7EF}"/>
                    </a:ext>
                  </a:extLst>
                </p14:cNvPr>
                <p14:cNvContentPartPr/>
                <p14:nvPr/>
              </p14:nvContentPartPr>
              <p14:xfrm>
                <a:off x="9352473" y="4154350"/>
                <a:ext cx="185040" cy="228240"/>
              </p14:xfrm>
            </p:contentPart>
          </mc:Choice>
          <mc:Fallback xmlns="">
            <p:pic>
              <p:nvPicPr>
                <p:cNvPr id="55" name="Ink 54">
                  <a:extLst>
                    <a:ext uri="{FF2B5EF4-FFF2-40B4-BE49-F238E27FC236}">
                      <a16:creationId xmlns:a16="http://schemas.microsoft.com/office/drawing/2014/main" id="{67E532FD-8AA9-7B15-60BC-F278E090E7EF}"/>
                    </a:ext>
                  </a:extLst>
                </p:cNvPr>
                <p:cNvPicPr/>
                <p:nvPr/>
              </p:nvPicPr>
              <p:blipFill>
                <a:blip r:embed="rId33"/>
                <a:stretch>
                  <a:fillRect/>
                </a:stretch>
              </p:blipFill>
              <p:spPr>
                <a:xfrm>
                  <a:off x="9334473" y="4136710"/>
                  <a:ext cx="22068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 name="Ink 9">
                  <a:extLst>
                    <a:ext uri="{FF2B5EF4-FFF2-40B4-BE49-F238E27FC236}">
                      <a16:creationId xmlns:a16="http://schemas.microsoft.com/office/drawing/2014/main" id="{4438EE3D-197D-11AC-59CD-B00229C28241}"/>
                    </a:ext>
                  </a:extLst>
                </p14:cNvPr>
                <p14:cNvContentPartPr/>
                <p14:nvPr/>
              </p14:nvContentPartPr>
              <p14:xfrm>
                <a:off x="2617233" y="4672750"/>
                <a:ext cx="1199160" cy="505080"/>
              </p14:xfrm>
            </p:contentPart>
          </mc:Choice>
          <mc:Fallback xmlns="">
            <p:pic>
              <p:nvPicPr>
                <p:cNvPr id="10" name="Ink 9">
                  <a:extLst>
                    <a:ext uri="{FF2B5EF4-FFF2-40B4-BE49-F238E27FC236}">
                      <a16:creationId xmlns:a16="http://schemas.microsoft.com/office/drawing/2014/main" id="{4438EE3D-197D-11AC-59CD-B00229C28241}"/>
                    </a:ext>
                  </a:extLst>
                </p:cNvPr>
                <p:cNvPicPr/>
                <p:nvPr/>
              </p:nvPicPr>
              <p:blipFill>
                <a:blip r:embed="rId35"/>
                <a:stretch>
                  <a:fillRect/>
                </a:stretch>
              </p:blipFill>
              <p:spPr>
                <a:xfrm>
                  <a:off x="2599593" y="4654750"/>
                  <a:ext cx="1234800" cy="5407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9" name="Ink 8">
                  <a:extLst>
                    <a:ext uri="{FF2B5EF4-FFF2-40B4-BE49-F238E27FC236}">
                      <a16:creationId xmlns:a16="http://schemas.microsoft.com/office/drawing/2014/main" id="{F7E28FA4-9BEA-5CB6-D649-021E575A315A}"/>
                    </a:ext>
                  </a:extLst>
                </p14:cNvPr>
                <p14:cNvContentPartPr/>
                <p14:nvPr/>
              </p14:nvContentPartPr>
              <p14:xfrm>
                <a:off x="2476113" y="4041310"/>
                <a:ext cx="1133640" cy="481320"/>
              </p14:xfrm>
            </p:contentPart>
          </mc:Choice>
          <mc:Fallback xmlns="">
            <p:pic>
              <p:nvPicPr>
                <p:cNvPr id="9" name="Ink 8">
                  <a:extLst>
                    <a:ext uri="{FF2B5EF4-FFF2-40B4-BE49-F238E27FC236}">
                      <a16:creationId xmlns:a16="http://schemas.microsoft.com/office/drawing/2014/main" id="{F7E28FA4-9BEA-5CB6-D649-021E575A315A}"/>
                    </a:ext>
                  </a:extLst>
                </p:cNvPr>
                <p:cNvPicPr/>
                <p:nvPr/>
              </p:nvPicPr>
              <p:blipFill>
                <a:blip r:embed="rId37"/>
                <a:stretch>
                  <a:fillRect/>
                </a:stretch>
              </p:blipFill>
              <p:spPr>
                <a:xfrm>
                  <a:off x="2458113" y="4023670"/>
                  <a:ext cx="1169280" cy="5169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 name="Ink 2">
                  <a:extLst>
                    <a:ext uri="{FF2B5EF4-FFF2-40B4-BE49-F238E27FC236}">
                      <a16:creationId xmlns:a16="http://schemas.microsoft.com/office/drawing/2014/main" id="{B125C760-52EB-ABC0-D48D-78B7266EB398}"/>
                    </a:ext>
                  </a:extLst>
                </p14:cNvPr>
                <p14:cNvContentPartPr/>
                <p14:nvPr/>
              </p14:nvContentPartPr>
              <p14:xfrm>
                <a:off x="1916673" y="1291630"/>
                <a:ext cx="1104840" cy="588240"/>
              </p14:xfrm>
            </p:contentPart>
          </mc:Choice>
          <mc:Fallback xmlns="">
            <p:pic>
              <p:nvPicPr>
                <p:cNvPr id="3" name="Ink 2">
                  <a:extLst>
                    <a:ext uri="{FF2B5EF4-FFF2-40B4-BE49-F238E27FC236}">
                      <a16:creationId xmlns:a16="http://schemas.microsoft.com/office/drawing/2014/main" id="{B125C760-52EB-ABC0-D48D-78B7266EB398}"/>
                    </a:ext>
                  </a:extLst>
                </p:cNvPr>
                <p:cNvPicPr/>
                <p:nvPr/>
              </p:nvPicPr>
              <p:blipFill>
                <a:blip r:embed="rId39"/>
                <a:stretch>
                  <a:fillRect/>
                </a:stretch>
              </p:blipFill>
              <p:spPr>
                <a:xfrm>
                  <a:off x="1898673" y="1273630"/>
                  <a:ext cx="1140480" cy="6238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 name="Ink 3">
                  <a:extLst>
                    <a:ext uri="{FF2B5EF4-FFF2-40B4-BE49-F238E27FC236}">
                      <a16:creationId xmlns:a16="http://schemas.microsoft.com/office/drawing/2014/main" id="{5770B9D3-0D4D-3427-8015-27FD62282E4D}"/>
                    </a:ext>
                  </a:extLst>
                </p14:cNvPr>
                <p14:cNvContentPartPr/>
                <p14:nvPr/>
              </p14:nvContentPartPr>
              <p14:xfrm>
                <a:off x="2113593" y="1255990"/>
                <a:ext cx="918360" cy="636480"/>
              </p14:xfrm>
            </p:contentPart>
          </mc:Choice>
          <mc:Fallback xmlns="">
            <p:pic>
              <p:nvPicPr>
                <p:cNvPr id="4" name="Ink 3">
                  <a:extLst>
                    <a:ext uri="{FF2B5EF4-FFF2-40B4-BE49-F238E27FC236}">
                      <a16:creationId xmlns:a16="http://schemas.microsoft.com/office/drawing/2014/main" id="{5770B9D3-0D4D-3427-8015-27FD62282E4D}"/>
                    </a:ext>
                  </a:extLst>
                </p:cNvPr>
                <p:cNvPicPr/>
                <p:nvPr/>
              </p:nvPicPr>
              <p:blipFill>
                <a:blip r:embed="rId41"/>
                <a:stretch>
                  <a:fillRect/>
                </a:stretch>
              </p:blipFill>
              <p:spPr>
                <a:xfrm>
                  <a:off x="2095953" y="1237990"/>
                  <a:ext cx="954000" cy="6721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 name="Ink 4">
                  <a:extLst>
                    <a:ext uri="{FF2B5EF4-FFF2-40B4-BE49-F238E27FC236}">
                      <a16:creationId xmlns:a16="http://schemas.microsoft.com/office/drawing/2014/main" id="{7A274484-F90A-8022-C101-F2AD6A892528}"/>
                    </a:ext>
                  </a:extLst>
                </p14:cNvPr>
                <p14:cNvContentPartPr/>
                <p14:nvPr/>
              </p14:nvContentPartPr>
              <p14:xfrm>
                <a:off x="1915233" y="2020630"/>
                <a:ext cx="31680" cy="478440"/>
              </p14:xfrm>
            </p:contentPart>
          </mc:Choice>
          <mc:Fallback xmlns="">
            <p:pic>
              <p:nvPicPr>
                <p:cNvPr id="5" name="Ink 4">
                  <a:extLst>
                    <a:ext uri="{FF2B5EF4-FFF2-40B4-BE49-F238E27FC236}">
                      <a16:creationId xmlns:a16="http://schemas.microsoft.com/office/drawing/2014/main" id="{7A274484-F90A-8022-C101-F2AD6A892528}"/>
                    </a:ext>
                  </a:extLst>
                </p:cNvPr>
                <p:cNvPicPr/>
                <p:nvPr/>
              </p:nvPicPr>
              <p:blipFill>
                <a:blip r:embed="rId43"/>
                <a:stretch>
                  <a:fillRect/>
                </a:stretch>
              </p:blipFill>
              <p:spPr>
                <a:xfrm>
                  <a:off x="1897593" y="2002990"/>
                  <a:ext cx="67320" cy="5140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6" name="Ink 5">
                  <a:extLst>
                    <a:ext uri="{FF2B5EF4-FFF2-40B4-BE49-F238E27FC236}">
                      <a16:creationId xmlns:a16="http://schemas.microsoft.com/office/drawing/2014/main" id="{35FE9E13-1DFA-DE61-1FB0-3345A535E4F1}"/>
                    </a:ext>
                  </a:extLst>
                </p14:cNvPr>
                <p14:cNvContentPartPr/>
                <p14:nvPr/>
              </p14:nvContentPartPr>
              <p14:xfrm>
                <a:off x="1817673" y="2019190"/>
                <a:ext cx="1376640" cy="551160"/>
              </p14:xfrm>
            </p:contentPart>
          </mc:Choice>
          <mc:Fallback xmlns="">
            <p:pic>
              <p:nvPicPr>
                <p:cNvPr id="6" name="Ink 5">
                  <a:extLst>
                    <a:ext uri="{FF2B5EF4-FFF2-40B4-BE49-F238E27FC236}">
                      <a16:creationId xmlns:a16="http://schemas.microsoft.com/office/drawing/2014/main" id="{35FE9E13-1DFA-DE61-1FB0-3345A535E4F1}"/>
                    </a:ext>
                  </a:extLst>
                </p:cNvPr>
                <p:cNvPicPr/>
                <p:nvPr/>
              </p:nvPicPr>
              <p:blipFill>
                <a:blip r:embed="rId45"/>
                <a:stretch>
                  <a:fillRect/>
                </a:stretch>
              </p:blipFill>
              <p:spPr>
                <a:xfrm>
                  <a:off x="1800033" y="2001190"/>
                  <a:ext cx="1412280" cy="5868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7" name="Ink 6">
                  <a:extLst>
                    <a:ext uri="{FF2B5EF4-FFF2-40B4-BE49-F238E27FC236}">
                      <a16:creationId xmlns:a16="http://schemas.microsoft.com/office/drawing/2014/main" id="{8021B0D4-E8CD-590C-2A7B-9E579EBAF6D0}"/>
                    </a:ext>
                  </a:extLst>
                </p14:cNvPr>
                <p14:cNvContentPartPr/>
                <p14:nvPr/>
              </p14:nvContentPartPr>
              <p14:xfrm>
                <a:off x="2008833" y="2740990"/>
                <a:ext cx="1227600" cy="480240"/>
              </p14:xfrm>
            </p:contentPart>
          </mc:Choice>
          <mc:Fallback xmlns="">
            <p:pic>
              <p:nvPicPr>
                <p:cNvPr id="7" name="Ink 6">
                  <a:extLst>
                    <a:ext uri="{FF2B5EF4-FFF2-40B4-BE49-F238E27FC236}">
                      <a16:creationId xmlns:a16="http://schemas.microsoft.com/office/drawing/2014/main" id="{8021B0D4-E8CD-590C-2A7B-9E579EBAF6D0}"/>
                    </a:ext>
                  </a:extLst>
                </p:cNvPr>
                <p:cNvPicPr/>
                <p:nvPr/>
              </p:nvPicPr>
              <p:blipFill>
                <a:blip r:embed="rId47"/>
                <a:stretch>
                  <a:fillRect/>
                </a:stretch>
              </p:blipFill>
              <p:spPr>
                <a:xfrm>
                  <a:off x="1991193" y="2722990"/>
                  <a:ext cx="1263240" cy="5158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8" name="Ink 7">
                  <a:extLst>
                    <a:ext uri="{FF2B5EF4-FFF2-40B4-BE49-F238E27FC236}">
                      <a16:creationId xmlns:a16="http://schemas.microsoft.com/office/drawing/2014/main" id="{F3317C64-0E06-2452-444E-97BDA73968D8}"/>
                    </a:ext>
                  </a:extLst>
                </p14:cNvPr>
                <p14:cNvContentPartPr/>
                <p14:nvPr/>
              </p14:nvContentPartPr>
              <p14:xfrm>
                <a:off x="2189913" y="3363430"/>
                <a:ext cx="1145160" cy="433800"/>
              </p14:xfrm>
            </p:contentPart>
          </mc:Choice>
          <mc:Fallback xmlns="">
            <p:pic>
              <p:nvPicPr>
                <p:cNvPr id="8" name="Ink 7">
                  <a:extLst>
                    <a:ext uri="{FF2B5EF4-FFF2-40B4-BE49-F238E27FC236}">
                      <a16:creationId xmlns:a16="http://schemas.microsoft.com/office/drawing/2014/main" id="{F3317C64-0E06-2452-444E-97BDA73968D8}"/>
                    </a:ext>
                  </a:extLst>
                </p:cNvPr>
                <p:cNvPicPr/>
                <p:nvPr/>
              </p:nvPicPr>
              <p:blipFill>
                <a:blip r:embed="rId49"/>
                <a:stretch>
                  <a:fillRect/>
                </a:stretch>
              </p:blipFill>
              <p:spPr>
                <a:xfrm>
                  <a:off x="2171913" y="3345430"/>
                  <a:ext cx="1180800" cy="4694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2" name="Ink 11">
                  <a:extLst>
                    <a:ext uri="{FF2B5EF4-FFF2-40B4-BE49-F238E27FC236}">
                      <a16:creationId xmlns:a16="http://schemas.microsoft.com/office/drawing/2014/main" id="{CB4B7DC1-4C5E-25F9-39B3-0F78F97F9F1D}"/>
                    </a:ext>
                  </a:extLst>
                </p14:cNvPr>
                <p14:cNvContentPartPr/>
                <p14:nvPr/>
              </p14:nvContentPartPr>
              <p14:xfrm>
                <a:off x="1583313" y="850270"/>
                <a:ext cx="499320" cy="290880"/>
              </p14:xfrm>
            </p:contentPart>
          </mc:Choice>
          <mc:Fallback xmlns="">
            <p:pic>
              <p:nvPicPr>
                <p:cNvPr id="12" name="Ink 11">
                  <a:extLst>
                    <a:ext uri="{FF2B5EF4-FFF2-40B4-BE49-F238E27FC236}">
                      <a16:creationId xmlns:a16="http://schemas.microsoft.com/office/drawing/2014/main" id="{CB4B7DC1-4C5E-25F9-39B3-0F78F97F9F1D}"/>
                    </a:ext>
                  </a:extLst>
                </p:cNvPr>
                <p:cNvPicPr/>
                <p:nvPr/>
              </p:nvPicPr>
              <p:blipFill>
                <a:blip r:embed="rId51"/>
                <a:stretch>
                  <a:fillRect/>
                </a:stretch>
              </p:blipFill>
              <p:spPr>
                <a:xfrm>
                  <a:off x="1565673" y="832630"/>
                  <a:ext cx="53496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3" name="Ink 12">
                  <a:extLst>
                    <a:ext uri="{FF2B5EF4-FFF2-40B4-BE49-F238E27FC236}">
                      <a16:creationId xmlns:a16="http://schemas.microsoft.com/office/drawing/2014/main" id="{F754F96B-37AF-CA81-1AED-1F8E02423635}"/>
                    </a:ext>
                  </a:extLst>
                </p14:cNvPr>
                <p14:cNvContentPartPr/>
                <p14:nvPr/>
              </p14:nvContentPartPr>
              <p14:xfrm>
                <a:off x="1909113" y="1091470"/>
                <a:ext cx="271080" cy="72000"/>
              </p14:xfrm>
            </p:contentPart>
          </mc:Choice>
          <mc:Fallback xmlns="">
            <p:pic>
              <p:nvPicPr>
                <p:cNvPr id="13" name="Ink 12">
                  <a:extLst>
                    <a:ext uri="{FF2B5EF4-FFF2-40B4-BE49-F238E27FC236}">
                      <a16:creationId xmlns:a16="http://schemas.microsoft.com/office/drawing/2014/main" id="{F754F96B-37AF-CA81-1AED-1F8E02423635}"/>
                    </a:ext>
                  </a:extLst>
                </p:cNvPr>
                <p:cNvPicPr/>
                <p:nvPr/>
              </p:nvPicPr>
              <p:blipFill>
                <a:blip r:embed="rId53"/>
                <a:stretch>
                  <a:fillRect/>
                </a:stretch>
              </p:blipFill>
              <p:spPr>
                <a:xfrm>
                  <a:off x="1891473" y="1073470"/>
                  <a:ext cx="30672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5" name="Ink 14">
                  <a:extLst>
                    <a:ext uri="{FF2B5EF4-FFF2-40B4-BE49-F238E27FC236}">
                      <a16:creationId xmlns:a16="http://schemas.microsoft.com/office/drawing/2014/main" id="{D2E2648F-6A2A-A411-C502-0FF1477E3B0B}"/>
                    </a:ext>
                  </a:extLst>
                </p14:cNvPr>
                <p14:cNvContentPartPr/>
                <p14:nvPr/>
              </p14:nvContentPartPr>
              <p14:xfrm>
                <a:off x="2247153" y="1578190"/>
                <a:ext cx="131760" cy="430560"/>
              </p14:xfrm>
            </p:contentPart>
          </mc:Choice>
          <mc:Fallback xmlns="">
            <p:pic>
              <p:nvPicPr>
                <p:cNvPr id="15" name="Ink 14">
                  <a:extLst>
                    <a:ext uri="{FF2B5EF4-FFF2-40B4-BE49-F238E27FC236}">
                      <a16:creationId xmlns:a16="http://schemas.microsoft.com/office/drawing/2014/main" id="{D2E2648F-6A2A-A411-C502-0FF1477E3B0B}"/>
                    </a:ext>
                  </a:extLst>
                </p:cNvPr>
                <p:cNvPicPr/>
                <p:nvPr/>
              </p:nvPicPr>
              <p:blipFill>
                <a:blip r:embed="rId55"/>
                <a:stretch>
                  <a:fillRect/>
                </a:stretch>
              </p:blipFill>
              <p:spPr>
                <a:xfrm>
                  <a:off x="2229153" y="1560550"/>
                  <a:ext cx="167400" cy="4662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6" name="Ink 15">
                  <a:extLst>
                    <a:ext uri="{FF2B5EF4-FFF2-40B4-BE49-F238E27FC236}">
                      <a16:creationId xmlns:a16="http://schemas.microsoft.com/office/drawing/2014/main" id="{A6125D35-E3B3-FB21-710C-A4F0AF1DE9E2}"/>
                    </a:ext>
                  </a:extLst>
                </p14:cNvPr>
                <p14:cNvContentPartPr/>
                <p14:nvPr/>
              </p14:nvContentPartPr>
              <p14:xfrm>
                <a:off x="2306913" y="2029990"/>
                <a:ext cx="195120" cy="91080"/>
              </p14:xfrm>
            </p:contentPart>
          </mc:Choice>
          <mc:Fallback xmlns="">
            <p:pic>
              <p:nvPicPr>
                <p:cNvPr id="16" name="Ink 15">
                  <a:extLst>
                    <a:ext uri="{FF2B5EF4-FFF2-40B4-BE49-F238E27FC236}">
                      <a16:creationId xmlns:a16="http://schemas.microsoft.com/office/drawing/2014/main" id="{A6125D35-E3B3-FB21-710C-A4F0AF1DE9E2}"/>
                    </a:ext>
                  </a:extLst>
                </p:cNvPr>
                <p:cNvPicPr/>
                <p:nvPr/>
              </p:nvPicPr>
              <p:blipFill>
                <a:blip r:embed="rId57"/>
                <a:stretch>
                  <a:fillRect/>
                </a:stretch>
              </p:blipFill>
              <p:spPr>
                <a:xfrm>
                  <a:off x="2288913" y="2011990"/>
                  <a:ext cx="23076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7" name="Ink 16">
                  <a:extLst>
                    <a:ext uri="{FF2B5EF4-FFF2-40B4-BE49-F238E27FC236}">
                      <a16:creationId xmlns:a16="http://schemas.microsoft.com/office/drawing/2014/main" id="{9F20BBFD-5240-0404-1591-8B4C8EC0B240}"/>
                    </a:ext>
                  </a:extLst>
                </p14:cNvPr>
                <p14:cNvContentPartPr/>
                <p14:nvPr/>
              </p14:nvContentPartPr>
              <p14:xfrm>
                <a:off x="2416353" y="2543710"/>
                <a:ext cx="160560" cy="635400"/>
              </p14:xfrm>
            </p:contentPart>
          </mc:Choice>
          <mc:Fallback xmlns="">
            <p:pic>
              <p:nvPicPr>
                <p:cNvPr id="17" name="Ink 16">
                  <a:extLst>
                    <a:ext uri="{FF2B5EF4-FFF2-40B4-BE49-F238E27FC236}">
                      <a16:creationId xmlns:a16="http://schemas.microsoft.com/office/drawing/2014/main" id="{9F20BBFD-5240-0404-1591-8B4C8EC0B240}"/>
                    </a:ext>
                  </a:extLst>
                </p:cNvPr>
                <p:cNvPicPr/>
                <p:nvPr/>
              </p:nvPicPr>
              <p:blipFill>
                <a:blip r:embed="rId59"/>
                <a:stretch>
                  <a:fillRect/>
                </a:stretch>
              </p:blipFill>
              <p:spPr>
                <a:xfrm>
                  <a:off x="2398713" y="2526070"/>
                  <a:ext cx="196200" cy="6710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8" name="Ink 17">
                  <a:extLst>
                    <a:ext uri="{FF2B5EF4-FFF2-40B4-BE49-F238E27FC236}">
                      <a16:creationId xmlns:a16="http://schemas.microsoft.com/office/drawing/2014/main" id="{F356118A-140C-7B51-D499-5E02A6572BEF}"/>
                    </a:ext>
                  </a:extLst>
                </p14:cNvPr>
                <p14:cNvContentPartPr/>
                <p14:nvPr/>
              </p14:nvContentPartPr>
              <p14:xfrm>
                <a:off x="2493393" y="3092710"/>
                <a:ext cx="124200" cy="78840"/>
              </p14:xfrm>
            </p:contentPart>
          </mc:Choice>
          <mc:Fallback xmlns="">
            <p:pic>
              <p:nvPicPr>
                <p:cNvPr id="18" name="Ink 17">
                  <a:extLst>
                    <a:ext uri="{FF2B5EF4-FFF2-40B4-BE49-F238E27FC236}">
                      <a16:creationId xmlns:a16="http://schemas.microsoft.com/office/drawing/2014/main" id="{F356118A-140C-7B51-D499-5E02A6572BEF}"/>
                    </a:ext>
                  </a:extLst>
                </p:cNvPr>
                <p:cNvPicPr/>
                <p:nvPr/>
              </p:nvPicPr>
              <p:blipFill>
                <a:blip r:embed="rId61"/>
                <a:stretch>
                  <a:fillRect/>
                </a:stretch>
              </p:blipFill>
              <p:spPr>
                <a:xfrm>
                  <a:off x="2475393" y="3074710"/>
                  <a:ext cx="15984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9" name="Ink 18">
                  <a:extLst>
                    <a:ext uri="{FF2B5EF4-FFF2-40B4-BE49-F238E27FC236}">
                      <a16:creationId xmlns:a16="http://schemas.microsoft.com/office/drawing/2014/main" id="{A6F350C7-967D-302E-1F4E-797E2B7E55B3}"/>
                    </a:ext>
                  </a:extLst>
                </p14:cNvPr>
                <p14:cNvContentPartPr/>
                <p14:nvPr/>
              </p14:nvContentPartPr>
              <p14:xfrm>
                <a:off x="2652153" y="3137710"/>
                <a:ext cx="109440" cy="548280"/>
              </p14:xfrm>
            </p:contentPart>
          </mc:Choice>
          <mc:Fallback xmlns="">
            <p:pic>
              <p:nvPicPr>
                <p:cNvPr id="19" name="Ink 18">
                  <a:extLst>
                    <a:ext uri="{FF2B5EF4-FFF2-40B4-BE49-F238E27FC236}">
                      <a16:creationId xmlns:a16="http://schemas.microsoft.com/office/drawing/2014/main" id="{A6F350C7-967D-302E-1F4E-797E2B7E55B3}"/>
                    </a:ext>
                  </a:extLst>
                </p:cNvPr>
                <p:cNvPicPr/>
                <p:nvPr/>
              </p:nvPicPr>
              <p:blipFill>
                <a:blip r:embed="rId63"/>
                <a:stretch>
                  <a:fillRect/>
                </a:stretch>
              </p:blipFill>
              <p:spPr>
                <a:xfrm>
                  <a:off x="2634513" y="3119710"/>
                  <a:ext cx="145080" cy="5839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0" name="Ink 19">
                  <a:extLst>
                    <a:ext uri="{FF2B5EF4-FFF2-40B4-BE49-F238E27FC236}">
                      <a16:creationId xmlns:a16="http://schemas.microsoft.com/office/drawing/2014/main" id="{AF83D51A-59BB-BD3D-30B5-C2B02547E28D}"/>
                    </a:ext>
                  </a:extLst>
                </p14:cNvPr>
                <p14:cNvContentPartPr/>
                <p14:nvPr/>
              </p14:nvContentPartPr>
              <p14:xfrm>
                <a:off x="2637033" y="3604990"/>
                <a:ext cx="186120" cy="103320"/>
              </p14:xfrm>
            </p:contentPart>
          </mc:Choice>
          <mc:Fallback xmlns="">
            <p:pic>
              <p:nvPicPr>
                <p:cNvPr id="20" name="Ink 19">
                  <a:extLst>
                    <a:ext uri="{FF2B5EF4-FFF2-40B4-BE49-F238E27FC236}">
                      <a16:creationId xmlns:a16="http://schemas.microsoft.com/office/drawing/2014/main" id="{AF83D51A-59BB-BD3D-30B5-C2B02547E28D}"/>
                    </a:ext>
                  </a:extLst>
                </p:cNvPr>
                <p:cNvPicPr/>
                <p:nvPr/>
              </p:nvPicPr>
              <p:blipFill>
                <a:blip r:embed="rId65"/>
                <a:stretch>
                  <a:fillRect/>
                </a:stretch>
              </p:blipFill>
              <p:spPr>
                <a:xfrm>
                  <a:off x="2619033" y="3587350"/>
                  <a:ext cx="22176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1" name="Ink 20">
                  <a:extLst>
                    <a:ext uri="{FF2B5EF4-FFF2-40B4-BE49-F238E27FC236}">
                      <a16:creationId xmlns:a16="http://schemas.microsoft.com/office/drawing/2014/main" id="{37EFAACB-4886-FB32-81A8-0FB631D77783}"/>
                    </a:ext>
                  </a:extLst>
                </p14:cNvPr>
                <p14:cNvContentPartPr/>
                <p14:nvPr/>
              </p14:nvContentPartPr>
              <p14:xfrm>
                <a:off x="2826033" y="3763390"/>
                <a:ext cx="129240" cy="436680"/>
              </p14:xfrm>
            </p:contentPart>
          </mc:Choice>
          <mc:Fallback xmlns="">
            <p:pic>
              <p:nvPicPr>
                <p:cNvPr id="21" name="Ink 20">
                  <a:extLst>
                    <a:ext uri="{FF2B5EF4-FFF2-40B4-BE49-F238E27FC236}">
                      <a16:creationId xmlns:a16="http://schemas.microsoft.com/office/drawing/2014/main" id="{37EFAACB-4886-FB32-81A8-0FB631D77783}"/>
                    </a:ext>
                  </a:extLst>
                </p:cNvPr>
                <p:cNvPicPr/>
                <p:nvPr/>
              </p:nvPicPr>
              <p:blipFill>
                <a:blip r:embed="rId67"/>
                <a:stretch>
                  <a:fillRect/>
                </a:stretch>
              </p:blipFill>
              <p:spPr>
                <a:xfrm>
                  <a:off x="2808393" y="3745390"/>
                  <a:ext cx="164880" cy="4723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2" name="Ink 21">
                  <a:extLst>
                    <a:ext uri="{FF2B5EF4-FFF2-40B4-BE49-F238E27FC236}">
                      <a16:creationId xmlns:a16="http://schemas.microsoft.com/office/drawing/2014/main" id="{C0E10647-BAA5-B219-737F-83874E09625F}"/>
                    </a:ext>
                  </a:extLst>
                </p14:cNvPr>
                <p14:cNvContentPartPr/>
                <p14:nvPr/>
              </p14:nvContentPartPr>
              <p14:xfrm>
                <a:off x="2844753" y="4130950"/>
                <a:ext cx="150480" cy="111960"/>
              </p14:xfrm>
            </p:contentPart>
          </mc:Choice>
          <mc:Fallback xmlns="">
            <p:pic>
              <p:nvPicPr>
                <p:cNvPr id="22" name="Ink 21">
                  <a:extLst>
                    <a:ext uri="{FF2B5EF4-FFF2-40B4-BE49-F238E27FC236}">
                      <a16:creationId xmlns:a16="http://schemas.microsoft.com/office/drawing/2014/main" id="{C0E10647-BAA5-B219-737F-83874E09625F}"/>
                    </a:ext>
                  </a:extLst>
                </p:cNvPr>
                <p:cNvPicPr/>
                <p:nvPr/>
              </p:nvPicPr>
              <p:blipFill>
                <a:blip r:embed="rId69"/>
                <a:stretch>
                  <a:fillRect/>
                </a:stretch>
              </p:blipFill>
              <p:spPr>
                <a:xfrm>
                  <a:off x="2826753" y="4113310"/>
                  <a:ext cx="18612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4" name="Ink 23">
                  <a:extLst>
                    <a:ext uri="{FF2B5EF4-FFF2-40B4-BE49-F238E27FC236}">
                      <a16:creationId xmlns:a16="http://schemas.microsoft.com/office/drawing/2014/main" id="{E35872F4-9AC0-0BD3-F3DB-337E2485C4A9}"/>
                    </a:ext>
                  </a:extLst>
                </p14:cNvPr>
                <p14:cNvContentPartPr/>
                <p14:nvPr/>
              </p14:nvContentPartPr>
              <p14:xfrm>
                <a:off x="3128433" y="4211230"/>
                <a:ext cx="168840" cy="141840"/>
              </p14:xfrm>
            </p:contentPart>
          </mc:Choice>
          <mc:Fallback xmlns="">
            <p:pic>
              <p:nvPicPr>
                <p:cNvPr id="24" name="Ink 23">
                  <a:extLst>
                    <a:ext uri="{FF2B5EF4-FFF2-40B4-BE49-F238E27FC236}">
                      <a16:creationId xmlns:a16="http://schemas.microsoft.com/office/drawing/2014/main" id="{E35872F4-9AC0-0BD3-F3DB-337E2485C4A9}"/>
                    </a:ext>
                  </a:extLst>
                </p:cNvPr>
                <p:cNvPicPr/>
                <p:nvPr/>
              </p:nvPicPr>
              <p:blipFill>
                <a:blip r:embed="rId71"/>
                <a:stretch>
                  <a:fillRect/>
                </a:stretch>
              </p:blipFill>
              <p:spPr>
                <a:xfrm>
                  <a:off x="3110793" y="4193590"/>
                  <a:ext cx="20448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5" name="Ink 24">
                  <a:extLst>
                    <a:ext uri="{FF2B5EF4-FFF2-40B4-BE49-F238E27FC236}">
                      <a16:creationId xmlns:a16="http://schemas.microsoft.com/office/drawing/2014/main" id="{5B1C60C6-0284-C42D-5E07-7F7F0ABFD342}"/>
                    </a:ext>
                  </a:extLst>
                </p14:cNvPr>
                <p14:cNvContentPartPr/>
                <p14:nvPr/>
              </p14:nvContentPartPr>
              <p14:xfrm>
                <a:off x="3256953" y="4298350"/>
                <a:ext cx="79920" cy="113040"/>
              </p14:xfrm>
            </p:contentPart>
          </mc:Choice>
          <mc:Fallback xmlns="">
            <p:pic>
              <p:nvPicPr>
                <p:cNvPr id="25" name="Ink 24">
                  <a:extLst>
                    <a:ext uri="{FF2B5EF4-FFF2-40B4-BE49-F238E27FC236}">
                      <a16:creationId xmlns:a16="http://schemas.microsoft.com/office/drawing/2014/main" id="{5B1C60C6-0284-C42D-5E07-7F7F0ABFD342}"/>
                    </a:ext>
                  </a:extLst>
                </p:cNvPr>
                <p:cNvPicPr/>
                <p:nvPr/>
              </p:nvPicPr>
              <p:blipFill>
                <a:blip r:embed="rId73"/>
                <a:stretch>
                  <a:fillRect/>
                </a:stretch>
              </p:blipFill>
              <p:spPr>
                <a:xfrm>
                  <a:off x="3239313" y="4280710"/>
                  <a:ext cx="11556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6" name="Ink 25">
                  <a:extLst>
                    <a:ext uri="{FF2B5EF4-FFF2-40B4-BE49-F238E27FC236}">
                      <a16:creationId xmlns:a16="http://schemas.microsoft.com/office/drawing/2014/main" id="{ED295030-5779-0BF8-0C27-12159BB63DF3}"/>
                    </a:ext>
                  </a:extLst>
                </p14:cNvPr>
                <p14:cNvContentPartPr/>
                <p14:nvPr/>
              </p14:nvContentPartPr>
              <p14:xfrm>
                <a:off x="3098193" y="4311310"/>
                <a:ext cx="102960" cy="121680"/>
              </p14:xfrm>
            </p:contentPart>
          </mc:Choice>
          <mc:Fallback xmlns="">
            <p:pic>
              <p:nvPicPr>
                <p:cNvPr id="26" name="Ink 25">
                  <a:extLst>
                    <a:ext uri="{FF2B5EF4-FFF2-40B4-BE49-F238E27FC236}">
                      <a16:creationId xmlns:a16="http://schemas.microsoft.com/office/drawing/2014/main" id="{ED295030-5779-0BF8-0C27-12159BB63DF3}"/>
                    </a:ext>
                  </a:extLst>
                </p:cNvPr>
                <p:cNvPicPr/>
                <p:nvPr/>
              </p:nvPicPr>
              <p:blipFill>
                <a:blip r:embed="rId75"/>
                <a:stretch>
                  <a:fillRect/>
                </a:stretch>
              </p:blipFill>
              <p:spPr>
                <a:xfrm>
                  <a:off x="3080193" y="4293310"/>
                  <a:ext cx="13860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27" name="Ink 26">
                  <a:extLst>
                    <a:ext uri="{FF2B5EF4-FFF2-40B4-BE49-F238E27FC236}">
                      <a16:creationId xmlns:a16="http://schemas.microsoft.com/office/drawing/2014/main" id="{6E78D8C8-8783-F7B3-1FE8-C1A3C8707362}"/>
                    </a:ext>
                  </a:extLst>
                </p14:cNvPr>
                <p14:cNvContentPartPr/>
                <p14:nvPr/>
              </p14:nvContentPartPr>
              <p14:xfrm>
                <a:off x="2935473" y="4290070"/>
                <a:ext cx="202320" cy="14040"/>
              </p14:xfrm>
            </p:contentPart>
          </mc:Choice>
          <mc:Fallback xmlns="">
            <p:pic>
              <p:nvPicPr>
                <p:cNvPr id="27" name="Ink 26">
                  <a:extLst>
                    <a:ext uri="{FF2B5EF4-FFF2-40B4-BE49-F238E27FC236}">
                      <a16:creationId xmlns:a16="http://schemas.microsoft.com/office/drawing/2014/main" id="{6E78D8C8-8783-F7B3-1FE8-C1A3C8707362}"/>
                    </a:ext>
                  </a:extLst>
                </p:cNvPr>
                <p:cNvPicPr/>
                <p:nvPr/>
              </p:nvPicPr>
              <p:blipFill>
                <a:blip r:embed="rId77"/>
                <a:stretch>
                  <a:fillRect/>
                </a:stretch>
              </p:blipFill>
              <p:spPr>
                <a:xfrm>
                  <a:off x="2917833" y="4272430"/>
                  <a:ext cx="23796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8" name="Ink 27">
                  <a:extLst>
                    <a:ext uri="{FF2B5EF4-FFF2-40B4-BE49-F238E27FC236}">
                      <a16:creationId xmlns:a16="http://schemas.microsoft.com/office/drawing/2014/main" id="{E2246861-4829-B8A5-CB32-A4DA2D3BD437}"/>
                    </a:ext>
                  </a:extLst>
                </p14:cNvPr>
                <p14:cNvContentPartPr/>
                <p14:nvPr/>
              </p14:nvContentPartPr>
              <p14:xfrm>
                <a:off x="3035553" y="4204750"/>
                <a:ext cx="96840" cy="78120"/>
              </p14:xfrm>
            </p:contentPart>
          </mc:Choice>
          <mc:Fallback xmlns="">
            <p:pic>
              <p:nvPicPr>
                <p:cNvPr id="28" name="Ink 27">
                  <a:extLst>
                    <a:ext uri="{FF2B5EF4-FFF2-40B4-BE49-F238E27FC236}">
                      <a16:creationId xmlns:a16="http://schemas.microsoft.com/office/drawing/2014/main" id="{E2246861-4829-B8A5-CB32-A4DA2D3BD437}"/>
                    </a:ext>
                  </a:extLst>
                </p:cNvPr>
                <p:cNvPicPr/>
                <p:nvPr/>
              </p:nvPicPr>
              <p:blipFill>
                <a:blip r:embed="rId79"/>
                <a:stretch>
                  <a:fillRect/>
                </a:stretch>
              </p:blipFill>
              <p:spPr>
                <a:xfrm>
                  <a:off x="3017553" y="4187110"/>
                  <a:ext cx="13248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29" name="Ink 28">
                  <a:extLst>
                    <a:ext uri="{FF2B5EF4-FFF2-40B4-BE49-F238E27FC236}">
                      <a16:creationId xmlns:a16="http://schemas.microsoft.com/office/drawing/2014/main" id="{44385B94-6E98-39C0-B0F2-FAB947B69615}"/>
                    </a:ext>
                  </a:extLst>
                </p14:cNvPr>
                <p14:cNvContentPartPr/>
                <p14:nvPr/>
              </p14:nvContentPartPr>
              <p14:xfrm>
                <a:off x="3182433" y="4140310"/>
                <a:ext cx="143640" cy="117720"/>
              </p14:xfrm>
            </p:contentPart>
          </mc:Choice>
          <mc:Fallback xmlns="">
            <p:pic>
              <p:nvPicPr>
                <p:cNvPr id="29" name="Ink 28">
                  <a:extLst>
                    <a:ext uri="{FF2B5EF4-FFF2-40B4-BE49-F238E27FC236}">
                      <a16:creationId xmlns:a16="http://schemas.microsoft.com/office/drawing/2014/main" id="{44385B94-6E98-39C0-B0F2-FAB947B69615}"/>
                    </a:ext>
                  </a:extLst>
                </p:cNvPr>
                <p:cNvPicPr/>
                <p:nvPr/>
              </p:nvPicPr>
              <p:blipFill>
                <a:blip r:embed="rId81"/>
                <a:stretch>
                  <a:fillRect/>
                </a:stretch>
              </p:blipFill>
              <p:spPr>
                <a:xfrm>
                  <a:off x="3164793" y="4122670"/>
                  <a:ext cx="17928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30" name="Ink 29">
                  <a:extLst>
                    <a:ext uri="{FF2B5EF4-FFF2-40B4-BE49-F238E27FC236}">
                      <a16:creationId xmlns:a16="http://schemas.microsoft.com/office/drawing/2014/main" id="{6B55E8BA-9639-84FD-2471-F862710780E9}"/>
                    </a:ext>
                  </a:extLst>
                </p14:cNvPr>
                <p14:cNvContentPartPr/>
                <p14:nvPr/>
              </p14:nvContentPartPr>
              <p14:xfrm>
                <a:off x="3291513" y="4291150"/>
                <a:ext cx="92520" cy="19440"/>
              </p14:xfrm>
            </p:contentPart>
          </mc:Choice>
          <mc:Fallback xmlns="">
            <p:pic>
              <p:nvPicPr>
                <p:cNvPr id="30" name="Ink 29">
                  <a:extLst>
                    <a:ext uri="{FF2B5EF4-FFF2-40B4-BE49-F238E27FC236}">
                      <a16:creationId xmlns:a16="http://schemas.microsoft.com/office/drawing/2014/main" id="{6B55E8BA-9639-84FD-2471-F862710780E9}"/>
                    </a:ext>
                  </a:extLst>
                </p:cNvPr>
                <p:cNvPicPr/>
                <p:nvPr/>
              </p:nvPicPr>
              <p:blipFill>
                <a:blip r:embed="rId83"/>
                <a:stretch>
                  <a:fillRect/>
                </a:stretch>
              </p:blipFill>
              <p:spPr>
                <a:xfrm>
                  <a:off x="3273513" y="4273510"/>
                  <a:ext cx="12816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32" name="Ink 31">
                  <a:extLst>
                    <a:ext uri="{FF2B5EF4-FFF2-40B4-BE49-F238E27FC236}">
                      <a16:creationId xmlns:a16="http://schemas.microsoft.com/office/drawing/2014/main" id="{D04B96A1-DBD3-8DF2-EAA5-C399E95EBF81}"/>
                    </a:ext>
                  </a:extLst>
                </p14:cNvPr>
                <p14:cNvContentPartPr/>
                <p14:nvPr/>
              </p14:nvContentPartPr>
              <p14:xfrm>
                <a:off x="3456393" y="4302310"/>
                <a:ext cx="149040" cy="24840"/>
              </p14:xfrm>
            </p:contentPart>
          </mc:Choice>
          <mc:Fallback xmlns="">
            <p:pic>
              <p:nvPicPr>
                <p:cNvPr id="32" name="Ink 31">
                  <a:extLst>
                    <a:ext uri="{FF2B5EF4-FFF2-40B4-BE49-F238E27FC236}">
                      <a16:creationId xmlns:a16="http://schemas.microsoft.com/office/drawing/2014/main" id="{D04B96A1-DBD3-8DF2-EAA5-C399E95EBF81}"/>
                    </a:ext>
                  </a:extLst>
                </p:cNvPr>
                <p:cNvPicPr/>
                <p:nvPr/>
              </p:nvPicPr>
              <p:blipFill>
                <a:blip r:embed="rId85"/>
                <a:stretch>
                  <a:fillRect/>
                </a:stretch>
              </p:blipFill>
              <p:spPr>
                <a:xfrm>
                  <a:off x="3438393" y="4284310"/>
                  <a:ext cx="18468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3" name="Ink 32">
                  <a:extLst>
                    <a:ext uri="{FF2B5EF4-FFF2-40B4-BE49-F238E27FC236}">
                      <a16:creationId xmlns:a16="http://schemas.microsoft.com/office/drawing/2014/main" id="{9FBDBB34-F9F9-7C3D-D4E7-B696CD87664D}"/>
                    </a:ext>
                  </a:extLst>
                </p14:cNvPr>
                <p14:cNvContentPartPr/>
                <p14:nvPr/>
              </p14:nvContentPartPr>
              <p14:xfrm>
                <a:off x="3507873" y="4292950"/>
                <a:ext cx="882720" cy="49680"/>
              </p14:xfrm>
            </p:contentPart>
          </mc:Choice>
          <mc:Fallback xmlns="">
            <p:pic>
              <p:nvPicPr>
                <p:cNvPr id="33" name="Ink 32">
                  <a:extLst>
                    <a:ext uri="{FF2B5EF4-FFF2-40B4-BE49-F238E27FC236}">
                      <a16:creationId xmlns:a16="http://schemas.microsoft.com/office/drawing/2014/main" id="{9FBDBB34-F9F9-7C3D-D4E7-B696CD87664D}"/>
                    </a:ext>
                  </a:extLst>
                </p:cNvPr>
                <p:cNvPicPr/>
                <p:nvPr/>
              </p:nvPicPr>
              <p:blipFill>
                <a:blip r:embed="rId87"/>
                <a:stretch>
                  <a:fillRect/>
                </a:stretch>
              </p:blipFill>
              <p:spPr>
                <a:xfrm>
                  <a:off x="3489873" y="4275310"/>
                  <a:ext cx="91836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34" name="Ink 33">
                  <a:extLst>
                    <a:ext uri="{FF2B5EF4-FFF2-40B4-BE49-F238E27FC236}">
                      <a16:creationId xmlns:a16="http://schemas.microsoft.com/office/drawing/2014/main" id="{AA76A7DB-C9E8-EF9C-30C1-9CD3CA51681C}"/>
                    </a:ext>
                  </a:extLst>
                </p14:cNvPr>
                <p14:cNvContentPartPr/>
                <p14:nvPr/>
              </p14:nvContentPartPr>
              <p14:xfrm>
                <a:off x="4165593" y="4231030"/>
                <a:ext cx="179280" cy="176760"/>
              </p14:xfrm>
            </p:contentPart>
          </mc:Choice>
          <mc:Fallback xmlns="">
            <p:pic>
              <p:nvPicPr>
                <p:cNvPr id="34" name="Ink 33">
                  <a:extLst>
                    <a:ext uri="{FF2B5EF4-FFF2-40B4-BE49-F238E27FC236}">
                      <a16:creationId xmlns:a16="http://schemas.microsoft.com/office/drawing/2014/main" id="{AA76A7DB-C9E8-EF9C-30C1-9CD3CA51681C}"/>
                    </a:ext>
                  </a:extLst>
                </p:cNvPr>
                <p:cNvPicPr/>
                <p:nvPr/>
              </p:nvPicPr>
              <p:blipFill>
                <a:blip r:embed="rId89"/>
                <a:stretch>
                  <a:fillRect/>
                </a:stretch>
              </p:blipFill>
              <p:spPr>
                <a:xfrm>
                  <a:off x="4147953" y="4213390"/>
                  <a:ext cx="21492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35" name="Ink 34">
                  <a:extLst>
                    <a:ext uri="{FF2B5EF4-FFF2-40B4-BE49-F238E27FC236}">
                      <a16:creationId xmlns:a16="http://schemas.microsoft.com/office/drawing/2014/main" id="{76985951-D130-C375-364D-4A08800AD505}"/>
                    </a:ext>
                  </a:extLst>
                </p14:cNvPr>
                <p14:cNvContentPartPr/>
                <p14:nvPr/>
              </p14:nvContentPartPr>
              <p14:xfrm>
                <a:off x="4507233" y="4257670"/>
                <a:ext cx="136440" cy="154080"/>
              </p14:xfrm>
            </p:contentPart>
          </mc:Choice>
          <mc:Fallback xmlns="">
            <p:pic>
              <p:nvPicPr>
                <p:cNvPr id="35" name="Ink 34">
                  <a:extLst>
                    <a:ext uri="{FF2B5EF4-FFF2-40B4-BE49-F238E27FC236}">
                      <a16:creationId xmlns:a16="http://schemas.microsoft.com/office/drawing/2014/main" id="{76985951-D130-C375-364D-4A08800AD505}"/>
                    </a:ext>
                  </a:extLst>
                </p:cNvPr>
                <p:cNvPicPr/>
                <p:nvPr/>
              </p:nvPicPr>
              <p:blipFill>
                <a:blip r:embed="rId91"/>
                <a:stretch>
                  <a:fillRect/>
                </a:stretch>
              </p:blipFill>
              <p:spPr>
                <a:xfrm>
                  <a:off x="4489233" y="4240030"/>
                  <a:ext cx="17208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36" name="Ink 35">
                  <a:extLst>
                    <a:ext uri="{FF2B5EF4-FFF2-40B4-BE49-F238E27FC236}">
                      <a16:creationId xmlns:a16="http://schemas.microsoft.com/office/drawing/2014/main" id="{2C2F055A-82F9-B7B5-C792-6217856E7579}"/>
                    </a:ext>
                  </a:extLst>
                </p14:cNvPr>
                <p14:cNvContentPartPr/>
                <p14:nvPr/>
              </p14:nvContentPartPr>
              <p14:xfrm>
                <a:off x="4720353" y="4208710"/>
                <a:ext cx="601560" cy="211680"/>
              </p14:xfrm>
            </p:contentPart>
          </mc:Choice>
          <mc:Fallback xmlns="">
            <p:pic>
              <p:nvPicPr>
                <p:cNvPr id="36" name="Ink 35">
                  <a:extLst>
                    <a:ext uri="{FF2B5EF4-FFF2-40B4-BE49-F238E27FC236}">
                      <a16:creationId xmlns:a16="http://schemas.microsoft.com/office/drawing/2014/main" id="{2C2F055A-82F9-B7B5-C792-6217856E7579}"/>
                    </a:ext>
                  </a:extLst>
                </p:cNvPr>
                <p:cNvPicPr/>
                <p:nvPr/>
              </p:nvPicPr>
              <p:blipFill>
                <a:blip r:embed="rId93"/>
                <a:stretch>
                  <a:fillRect/>
                </a:stretch>
              </p:blipFill>
              <p:spPr>
                <a:xfrm>
                  <a:off x="4702713" y="4191070"/>
                  <a:ext cx="63720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37" name="Ink 36">
                  <a:extLst>
                    <a:ext uri="{FF2B5EF4-FFF2-40B4-BE49-F238E27FC236}">
                      <a16:creationId xmlns:a16="http://schemas.microsoft.com/office/drawing/2014/main" id="{CF7B025E-E08E-573F-2C95-DD261D065824}"/>
                    </a:ext>
                  </a:extLst>
                </p14:cNvPr>
                <p14:cNvContentPartPr/>
                <p14:nvPr/>
              </p14:nvContentPartPr>
              <p14:xfrm>
                <a:off x="5347473" y="4275670"/>
                <a:ext cx="178560" cy="146880"/>
              </p14:xfrm>
            </p:contentPart>
          </mc:Choice>
          <mc:Fallback xmlns="">
            <p:pic>
              <p:nvPicPr>
                <p:cNvPr id="37" name="Ink 36">
                  <a:extLst>
                    <a:ext uri="{FF2B5EF4-FFF2-40B4-BE49-F238E27FC236}">
                      <a16:creationId xmlns:a16="http://schemas.microsoft.com/office/drawing/2014/main" id="{CF7B025E-E08E-573F-2C95-DD261D065824}"/>
                    </a:ext>
                  </a:extLst>
                </p:cNvPr>
                <p:cNvPicPr/>
                <p:nvPr/>
              </p:nvPicPr>
              <p:blipFill>
                <a:blip r:embed="rId95"/>
                <a:stretch>
                  <a:fillRect/>
                </a:stretch>
              </p:blipFill>
              <p:spPr>
                <a:xfrm>
                  <a:off x="5329473" y="4258030"/>
                  <a:ext cx="21420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38" name="Ink 37">
                  <a:extLst>
                    <a:ext uri="{FF2B5EF4-FFF2-40B4-BE49-F238E27FC236}">
                      <a16:creationId xmlns:a16="http://schemas.microsoft.com/office/drawing/2014/main" id="{74086CC1-0B99-7449-BABE-C0D3AA512A5C}"/>
                    </a:ext>
                  </a:extLst>
                </p14:cNvPr>
                <p14:cNvContentPartPr/>
                <p14:nvPr/>
              </p14:nvContentPartPr>
              <p14:xfrm>
                <a:off x="5768673" y="4274950"/>
                <a:ext cx="446400" cy="58680"/>
              </p14:xfrm>
            </p:contentPart>
          </mc:Choice>
          <mc:Fallback xmlns="">
            <p:pic>
              <p:nvPicPr>
                <p:cNvPr id="38" name="Ink 37">
                  <a:extLst>
                    <a:ext uri="{FF2B5EF4-FFF2-40B4-BE49-F238E27FC236}">
                      <a16:creationId xmlns:a16="http://schemas.microsoft.com/office/drawing/2014/main" id="{74086CC1-0B99-7449-BABE-C0D3AA512A5C}"/>
                    </a:ext>
                  </a:extLst>
                </p:cNvPr>
                <p:cNvPicPr/>
                <p:nvPr/>
              </p:nvPicPr>
              <p:blipFill>
                <a:blip r:embed="rId97"/>
                <a:stretch>
                  <a:fillRect/>
                </a:stretch>
              </p:blipFill>
              <p:spPr>
                <a:xfrm>
                  <a:off x="5750673" y="4256950"/>
                  <a:ext cx="48204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7" name="Ink 56">
                  <a:extLst>
                    <a:ext uri="{FF2B5EF4-FFF2-40B4-BE49-F238E27FC236}">
                      <a16:creationId xmlns:a16="http://schemas.microsoft.com/office/drawing/2014/main" id="{89D5A715-2C35-39AE-F4C0-426B3AA3D0F2}"/>
                    </a:ext>
                  </a:extLst>
                </p14:cNvPr>
                <p14:cNvContentPartPr/>
                <p14:nvPr/>
              </p14:nvContentPartPr>
              <p14:xfrm>
                <a:off x="3366393" y="3574750"/>
                <a:ext cx="417600" cy="567360"/>
              </p14:xfrm>
            </p:contentPart>
          </mc:Choice>
          <mc:Fallback xmlns="">
            <p:pic>
              <p:nvPicPr>
                <p:cNvPr id="57" name="Ink 56">
                  <a:extLst>
                    <a:ext uri="{FF2B5EF4-FFF2-40B4-BE49-F238E27FC236}">
                      <a16:creationId xmlns:a16="http://schemas.microsoft.com/office/drawing/2014/main" id="{89D5A715-2C35-39AE-F4C0-426B3AA3D0F2}"/>
                    </a:ext>
                  </a:extLst>
                </p:cNvPr>
                <p:cNvPicPr/>
                <p:nvPr/>
              </p:nvPicPr>
              <p:blipFill>
                <a:blip r:embed="rId99"/>
                <a:stretch>
                  <a:fillRect/>
                </a:stretch>
              </p:blipFill>
              <p:spPr>
                <a:xfrm>
                  <a:off x="3348393" y="3556750"/>
                  <a:ext cx="453240" cy="6030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8" name="Ink 57">
                  <a:extLst>
                    <a:ext uri="{FF2B5EF4-FFF2-40B4-BE49-F238E27FC236}">
                      <a16:creationId xmlns:a16="http://schemas.microsoft.com/office/drawing/2014/main" id="{AE87C356-FFA5-61EC-BC4F-CA1A3B7528BC}"/>
                    </a:ext>
                  </a:extLst>
                </p14:cNvPr>
                <p14:cNvContentPartPr/>
                <p14:nvPr/>
              </p14:nvContentPartPr>
              <p14:xfrm>
                <a:off x="3377913" y="3501310"/>
                <a:ext cx="227520" cy="182880"/>
              </p14:xfrm>
            </p:contentPart>
          </mc:Choice>
          <mc:Fallback xmlns="">
            <p:pic>
              <p:nvPicPr>
                <p:cNvPr id="58" name="Ink 57">
                  <a:extLst>
                    <a:ext uri="{FF2B5EF4-FFF2-40B4-BE49-F238E27FC236}">
                      <a16:creationId xmlns:a16="http://schemas.microsoft.com/office/drawing/2014/main" id="{AE87C356-FFA5-61EC-BC4F-CA1A3B7528BC}"/>
                    </a:ext>
                  </a:extLst>
                </p:cNvPr>
                <p:cNvPicPr/>
                <p:nvPr/>
              </p:nvPicPr>
              <p:blipFill>
                <a:blip r:embed="rId101"/>
                <a:stretch>
                  <a:fillRect/>
                </a:stretch>
              </p:blipFill>
              <p:spPr>
                <a:xfrm>
                  <a:off x="3360273" y="3483310"/>
                  <a:ext cx="26316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59" name="Ink 58">
                  <a:extLst>
                    <a:ext uri="{FF2B5EF4-FFF2-40B4-BE49-F238E27FC236}">
                      <a16:creationId xmlns:a16="http://schemas.microsoft.com/office/drawing/2014/main" id="{65A97E6C-489D-B715-25FF-49EAEE7D8E52}"/>
                    </a:ext>
                  </a:extLst>
                </p14:cNvPr>
                <p14:cNvContentPartPr/>
                <p14:nvPr/>
              </p14:nvContentPartPr>
              <p14:xfrm>
                <a:off x="3943833" y="3696070"/>
                <a:ext cx="558720" cy="286200"/>
              </p14:xfrm>
            </p:contentPart>
          </mc:Choice>
          <mc:Fallback xmlns="">
            <p:pic>
              <p:nvPicPr>
                <p:cNvPr id="59" name="Ink 58">
                  <a:extLst>
                    <a:ext uri="{FF2B5EF4-FFF2-40B4-BE49-F238E27FC236}">
                      <a16:creationId xmlns:a16="http://schemas.microsoft.com/office/drawing/2014/main" id="{65A97E6C-489D-B715-25FF-49EAEE7D8E52}"/>
                    </a:ext>
                  </a:extLst>
                </p:cNvPr>
                <p:cNvPicPr/>
                <p:nvPr/>
              </p:nvPicPr>
              <p:blipFill>
                <a:blip r:embed="rId103"/>
                <a:stretch>
                  <a:fillRect/>
                </a:stretch>
              </p:blipFill>
              <p:spPr>
                <a:xfrm>
                  <a:off x="3925833" y="3678430"/>
                  <a:ext cx="59436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0" name="Ink 59">
                  <a:extLst>
                    <a:ext uri="{FF2B5EF4-FFF2-40B4-BE49-F238E27FC236}">
                      <a16:creationId xmlns:a16="http://schemas.microsoft.com/office/drawing/2014/main" id="{DBBB9684-A970-6CE9-E42E-9B16224EB38F}"/>
                    </a:ext>
                  </a:extLst>
                </p14:cNvPr>
                <p14:cNvContentPartPr/>
                <p14:nvPr/>
              </p14:nvContentPartPr>
              <p14:xfrm>
                <a:off x="4539633" y="3758710"/>
                <a:ext cx="159840" cy="205560"/>
              </p14:xfrm>
            </p:contentPart>
          </mc:Choice>
          <mc:Fallback xmlns="">
            <p:pic>
              <p:nvPicPr>
                <p:cNvPr id="60" name="Ink 59">
                  <a:extLst>
                    <a:ext uri="{FF2B5EF4-FFF2-40B4-BE49-F238E27FC236}">
                      <a16:creationId xmlns:a16="http://schemas.microsoft.com/office/drawing/2014/main" id="{DBBB9684-A970-6CE9-E42E-9B16224EB38F}"/>
                    </a:ext>
                  </a:extLst>
                </p:cNvPr>
                <p:cNvPicPr/>
                <p:nvPr/>
              </p:nvPicPr>
              <p:blipFill>
                <a:blip r:embed="rId105"/>
                <a:stretch>
                  <a:fillRect/>
                </a:stretch>
              </p:blipFill>
              <p:spPr>
                <a:xfrm>
                  <a:off x="4521993" y="3740710"/>
                  <a:ext cx="19548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2" name="Ink 61">
                  <a:extLst>
                    <a:ext uri="{FF2B5EF4-FFF2-40B4-BE49-F238E27FC236}">
                      <a16:creationId xmlns:a16="http://schemas.microsoft.com/office/drawing/2014/main" id="{EF6BF1C6-1AFD-0792-4B00-5C2674DE1DF8}"/>
                    </a:ext>
                  </a:extLst>
                </p14:cNvPr>
                <p14:cNvContentPartPr/>
                <p14:nvPr/>
              </p14:nvContentPartPr>
              <p14:xfrm>
                <a:off x="3235713" y="2966350"/>
                <a:ext cx="493200" cy="562680"/>
              </p14:xfrm>
            </p:contentPart>
          </mc:Choice>
          <mc:Fallback xmlns="">
            <p:pic>
              <p:nvPicPr>
                <p:cNvPr id="62" name="Ink 61">
                  <a:extLst>
                    <a:ext uri="{FF2B5EF4-FFF2-40B4-BE49-F238E27FC236}">
                      <a16:creationId xmlns:a16="http://schemas.microsoft.com/office/drawing/2014/main" id="{EF6BF1C6-1AFD-0792-4B00-5C2674DE1DF8}"/>
                    </a:ext>
                  </a:extLst>
                </p:cNvPr>
                <p:cNvPicPr/>
                <p:nvPr/>
              </p:nvPicPr>
              <p:blipFill>
                <a:blip r:embed="rId107"/>
                <a:stretch>
                  <a:fillRect/>
                </a:stretch>
              </p:blipFill>
              <p:spPr>
                <a:xfrm>
                  <a:off x="3218073" y="2948350"/>
                  <a:ext cx="528840" cy="5983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3" name="Ink 62">
                  <a:extLst>
                    <a:ext uri="{FF2B5EF4-FFF2-40B4-BE49-F238E27FC236}">
                      <a16:creationId xmlns:a16="http://schemas.microsoft.com/office/drawing/2014/main" id="{441112FF-6F82-B6E3-13F2-B4CEB19720D8}"/>
                    </a:ext>
                  </a:extLst>
                </p14:cNvPr>
                <p14:cNvContentPartPr/>
                <p14:nvPr/>
              </p14:nvContentPartPr>
              <p14:xfrm>
                <a:off x="3304113" y="2906230"/>
                <a:ext cx="155520" cy="192960"/>
              </p14:xfrm>
            </p:contentPart>
          </mc:Choice>
          <mc:Fallback xmlns="">
            <p:pic>
              <p:nvPicPr>
                <p:cNvPr id="63" name="Ink 62">
                  <a:extLst>
                    <a:ext uri="{FF2B5EF4-FFF2-40B4-BE49-F238E27FC236}">
                      <a16:creationId xmlns:a16="http://schemas.microsoft.com/office/drawing/2014/main" id="{441112FF-6F82-B6E3-13F2-B4CEB19720D8}"/>
                    </a:ext>
                  </a:extLst>
                </p:cNvPr>
                <p:cNvPicPr/>
                <p:nvPr/>
              </p:nvPicPr>
              <p:blipFill>
                <a:blip r:embed="rId109"/>
                <a:stretch>
                  <a:fillRect/>
                </a:stretch>
              </p:blipFill>
              <p:spPr>
                <a:xfrm>
                  <a:off x="3286473" y="2888230"/>
                  <a:ext cx="19116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5" name="Ink 64">
                  <a:extLst>
                    <a:ext uri="{FF2B5EF4-FFF2-40B4-BE49-F238E27FC236}">
                      <a16:creationId xmlns:a16="http://schemas.microsoft.com/office/drawing/2014/main" id="{E683BEB4-9AF0-EAF5-2E51-65DC24FAEB65}"/>
                    </a:ext>
                  </a:extLst>
                </p14:cNvPr>
                <p14:cNvContentPartPr/>
                <p14:nvPr/>
              </p14:nvContentPartPr>
              <p14:xfrm>
                <a:off x="3233913" y="2324830"/>
                <a:ext cx="896400" cy="607320"/>
              </p14:xfrm>
            </p:contentPart>
          </mc:Choice>
          <mc:Fallback xmlns="">
            <p:pic>
              <p:nvPicPr>
                <p:cNvPr id="65" name="Ink 64">
                  <a:extLst>
                    <a:ext uri="{FF2B5EF4-FFF2-40B4-BE49-F238E27FC236}">
                      <a16:creationId xmlns:a16="http://schemas.microsoft.com/office/drawing/2014/main" id="{E683BEB4-9AF0-EAF5-2E51-65DC24FAEB65}"/>
                    </a:ext>
                  </a:extLst>
                </p:cNvPr>
                <p:cNvPicPr/>
                <p:nvPr/>
              </p:nvPicPr>
              <p:blipFill>
                <a:blip r:embed="rId111"/>
                <a:stretch>
                  <a:fillRect/>
                </a:stretch>
              </p:blipFill>
              <p:spPr>
                <a:xfrm>
                  <a:off x="3215913" y="2307190"/>
                  <a:ext cx="932040" cy="6429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6" name="Ink 65">
                  <a:extLst>
                    <a:ext uri="{FF2B5EF4-FFF2-40B4-BE49-F238E27FC236}">
                      <a16:creationId xmlns:a16="http://schemas.microsoft.com/office/drawing/2014/main" id="{8FB0B3CE-338A-1990-044B-92FA02B64040}"/>
                    </a:ext>
                  </a:extLst>
                </p14:cNvPr>
                <p14:cNvContentPartPr/>
                <p14:nvPr/>
              </p14:nvContentPartPr>
              <p14:xfrm>
                <a:off x="3240033" y="2240950"/>
                <a:ext cx="226440" cy="177840"/>
              </p14:xfrm>
            </p:contentPart>
          </mc:Choice>
          <mc:Fallback xmlns="">
            <p:pic>
              <p:nvPicPr>
                <p:cNvPr id="66" name="Ink 65">
                  <a:extLst>
                    <a:ext uri="{FF2B5EF4-FFF2-40B4-BE49-F238E27FC236}">
                      <a16:creationId xmlns:a16="http://schemas.microsoft.com/office/drawing/2014/main" id="{8FB0B3CE-338A-1990-044B-92FA02B64040}"/>
                    </a:ext>
                  </a:extLst>
                </p:cNvPr>
                <p:cNvPicPr/>
                <p:nvPr/>
              </p:nvPicPr>
              <p:blipFill>
                <a:blip r:embed="rId113"/>
                <a:stretch>
                  <a:fillRect/>
                </a:stretch>
              </p:blipFill>
              <p:spPr>
                <a:xfrm>
                  <a:off x="3222393" y="2223310"/>
                  <a:ext cx="26208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8" name="Ink 67">
                  <a:extLst>
                    <a:ext uri="{FF2B5EF4-FFF2-40B4-BE49-F238E27FC236}">
                      <a16:creationId xmlns:a16="http://schemas.microsoft.com/office/drawing/2014/main" id="{0C0D89B1-0CB0-0A60-2D2D-4C75389B0D19}"/>
                    </a:ext>
                  </a:extLst>
                </p14:cNvPr>
                <p14:cNvContentPartPr/>
                <p14:nvPr/>
              </p14:nvContentPartPr>
              <p14:xfrm>
                <a:off x="3036633" y="1590430"/>
                <a:ext cx="846720" cy="606600"/>
              </p14:xfrm>
            </p:contentPart>
          </mc:Choice>
          <mc:Fallback xmlns="">
            <p:pic>
              <p:nvPicPr>
                <p:cNvPr id="68" name="Ink 67">
                  <a:extLst>
                    <a:ext uri="{FF2B5EF4-FFF2-40B4-BE49-F238E27FC236}">
                      <a16:creationId xmlns:a16="http://schemas.microsoft.com/office/drawing/2014/main" id="{0C0D89B1-0CB0-0A60-2D2D-4C75389B0D19}"/>
                    </a:ext>
                  </a:extLst>
                </p:cNvPr>
                <p:cNvPicPr/>
                <p:nvPr/>
              </p:nvPicPr>
              <p:blipFill>
                <a:blip r:embed="rId115"/>
                <a:stretch>
                  <a:fillRect/>
                </a:stretch>
              </p:blipFill>
              <p:spPr>
                <a:xfrm>
                  <a:off x="3018993" y="1572790"/>
                  <a:ext cx="882360" cy="6422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9" name="Ink 68">
                  <a:extLst>
                    <a:ext uri="{FF2B5EF4-FFF2-40B4-BE49-F238E27FC236}">
                      <a16:creationId xmlns:a16="http://schemas.microsoft.com/office/drawing/2014/main" id="{1E086171-71C2-A66D-4EDF-FAD94AA0CA09}"/>
                    </a:ext>
                  </a:extLst>
                </p14:cNvPr>
                <p14:cNvContentPartPr/>
                <p14:nvPr/>
              </p14:nvContentPartPr>
              <p14:xfrm>
                <a:off x="3011073" y="1483870"/>
                <a:ext cx="216000" cy="249480"/>
              </p14:xfrm>
            </p:contentPart>
          </mc:Choice>
          <mc:Fallback xmlns="">
            <p:pic>
              <p:nvPicPr>
                <p:cNvPr id="69" name="Ink 68">
                  <a:extLst>
                    <a:ext uri="{FF2B5EF4-FFF2-40B4-BE49-F238E27FC236}">
                      <a16:creationId xmlns:a16="http://schemas.microsoft.com/office/drawing/2014/main" id="{1E086171-71C2-A66D-4EDF-FAD94AA0CA09}"/>
                    </a:ext>
                  </a:extLst>
                </p:cNvPr>
                <p:cNvPicPr/>
                <p:nvPr/>
              </p:nvPicPr>
              <p:blipFill>
                <a:blip r:embed="rId117"/>
                <a:stretch>
                  <a:fillRect/>
                </a:stretch>
              </p:blipFill>
              <p:spPr>
                <a:xfrm>
                  <a:off x="2993433" y="1466230"/>
                  <a:ext cx="25164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1" name="Ink 70">
                  <a:extLst>
                    <a:ext uri="{FF2B5EF4-FFF2-40B4-BE49-F238E27FC236}">
                      <a16:creationId xmlns:a16="http://schemas.microsoft.com/office/drawing/2014/main" id="{BE27A5F1-CB2C-7B73-CDF3-6884B4EAE98E}"/>
                    </a:ext>
                  </a:extLst>
                </p14:cNvPr>
                <p14:cNvContentPartPr/>
                <p14:nvPr/>
              </p14:nvContentPartPr>
              <p14:xfrm>
                <a:off x="3871833" y="3549910"/>
                <a:ext cx="1184400" cy="55080"/>
              </p14:xfrm>
            </p:contentPart>
          </mc:Choice>
          <mc:Fallback xmlns="">
            <p:pic>
              <p:nvPicPr>
                <p:cNvPr id="71" name="Ink 70">
                  <a:extLst>
                    <a:ext uri="{FF2B5EF4-FFF2-40B4-BE49-F238E27FC236}">
                      <a16:creationId xmlns:a16="http://schemas.microsoft.com/office/drawing/2014/main" id="{BE27A5F1-CB2C-7B73-CDF3-6884B4EAE98E}"/>
                    </a:ext>
                  </a:extLst>
                </p:cNvPr>
                <p:cNvPicPr/>
                <p:nvPr/>
              </p:nvPicPr>
              <p:blipFill>
                <a:blip r:embed="rId119"/>
                <a:stretch>
                  <a:fillRect/>
                </a:stretch>
              </p:blipFill>
              <p:spPr>
                <a:xfrm>
                  <a:off x="3854193" y="3531910"/>
                  <a:ext cx="122004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2" name="Ink 71">
                  <a:extLst>
                    <a:ext uri="{FF2B5EF4-FFF2-40B4-BE49-F238E27FC236}">
                      <a16:creationId xmlns:a16="http://schemas.microsoft.com/office/drawing/2014/main" id="{EACB0007-ED36-F413-1BE1-D0C312C24039}"/>
                    </a:ext>
                  </a:extLst>
                </p14:cNvPr>
                <p14:cNvContentPartPr/>
                <p14:nvPr/>
              </p14:nvContentPartPr>
              <p14:xfrm>
                <a:off x="3826473" y="3040870"/>
                <a:ext cx="830160" cy="28440"/>
              </p14:xfrm>
            </p:contentPart>
          </mc:Choice>
          <mc:Fallback xmlns="">
            <p:pic>
              <p:nvPicPr>
                <p:cNvPr id="72" name="Ink 71">
                  <a:extLst>
                    <a:ext uri="{FF2B5EF4-FFF2-40B4-BE49-F238E27FC236}">
                      <a16:creationId xmlns:a16="http://schemas.microsoft.com/office/drawing/2014/main" id="{EACB0007-ED36-F413-1BE1-D0C312C24039}"/>
                    </a:ext>
                  </a:extLst>
                </p:cNvPr>
                <p:cNvPicPr/>
                <p:nvPr/>
              </p:nvPicPr>
              <p:blipFill>
                <a:blip r:embed="rId121"/>
                <a:stretch>
                  <a:fillRect/>
                </a:stretch>
              </p:blipFill>
              <p:spPr>
                <a:xfrm>
                  <a:off x="3808833" y="3023230"/>
                  <a:ext cx="86580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3" name="Ink 72">
                  <a:extLst>
                    <a:ext uri="{FF2B5EF4-FFF2-40B4-BE49-F238E27FC236}">
                      <a16:creationId xmlns:a16="http://schemas.microsoft.com/office/drawing/2014/main" id="{0D0B8AA5-3006-7442-7257-A9BD1F45F985}"/>
                    </a:ext>
                  </a:extLst>
                </p14:cNvPr>
                <p14:cNvContentPartPr/>
                <p14:nvPr/>
              </p14:nvContentPartPr>
              <p14:xfrm>
                <a:off x="3930513" y="2180830"/>
                <a:ext cx="864720" cy="45360"/>
              </p14:xfrm>
            </p:contentPart>
          </mc:Choice>
          <mc:Fallback xmlns="">
            <p:pic>
              <p:nvPicPr>
                <p:cNvPr id="73" name="Ink 72">
                  <a:extLst>
                    <a:ext uri="{FF2B5EF4-FFF2-40B4-BE49-F238E27FC236}">
                      <a16:creationId xmlns:a16="http://schemas.microsoft.com/office/drawing/2014/main" id="{0D0B8AA5-3006-7442-7257-A9BD1F45F985}"/>
                    </a:ext>
                  </a:extLst>
                </p:cNvPr>
                <p:cNvPicPr/>
                <p:nvPr/>
              </p:nvPicPr>
              <p:blipFill>
                <a:blip r:embed="rId123"/>
                <a:stretch>
                  <a:fillRect/>
                </a:stretch>
              </p:blipFill>
              <p:spPr>
                <a:xfrm>
                  <a:off x="3912873" y="2163190"/>
                  <a:ext cx="90036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4" name="Ink 73">
                  <a:extLst>
                    <a:ext uri="{FF2B5EF4-FFF2-40B4-BE49-F238E27FC236}">
                      <a16:creationId xmlns:a16="http://schemas.microsoft.com/office/drawing/2014/main" id="{717DB2ED-00A2-AC6F-264A-7A765BCBFB58}"/>
                    </a:ext>
                  </a:extLst>
                </p14:cNvPr>
                <p14:cNvContentPartPr/>
                <p14:nvPr/>
              </p14:nvContentPartPr>
              <p14:xfrm>
                <a:off x="3940593" y="1507270"/>
                <a:ext cx="960840" cy="60120"/>
              </p14:xfrm>
            </p:contentPart>
          </mc:Choice>
          <mc:Fallback xmlns="">
            <p:pic>
              <p:nvPicPr>
                <p:cNvPr id="74" name="Ink 73">
                  <a:extLst>
                    <a:ext uri="{FF2B5EF4-FFF2-40B4-BE49-F238E27FC236}">
                      <a16:creationId xmlns:a16="http://schemas.microsoft.com/office/drawing/2014/main" id="{717DB2ED-00A2-AC6F-264A-7A765BCBFB58}"/>
                    </a:ext>
                  </a:extLst>
                </p:cNvPr>
                <p:cNvPicPr/>
                <p:nvPr/>
              </p:nvPicPr>
              <p:blipFill>
                <a:blip r:embed="rId125"/>
                <a:stretch>
                  <a:fillRect/>
                </a:stretch>
              </p:blipFill>
              <p:spPr>
                <a:xfrm>
                  <a:off x="3922953" y="1489270"/>
                  <a:ext cx="99648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6" name="Ink 75">
                  <a:extLst>
                    <a:ext uri="{FF2B5EF4-FFF2-40B4-BE49-F238E27FC236}">
                      <a16:creationId xmlns:a16="http://schemas.microsoft.com/office/drawing/2014/main" id="{91863029-9F47-2807-F43B-FA2E801E508F}"/>
                    </a:ext>
                  </a:extLst>
                </p14:cNvPr>
                <p14:cNvContentPartPr/>
                <p14:nvPr/>
              </p14:nvContentPartPr>
              <p14:xfrm>
                <a:off x="5211033" y="3513910"/>
                <a:ext cx="130680" cy="151560"/>
              </p14:xfrm>
            </p:contentPart>
          </mc:Choice>
          <mc:Fallback xmlns="">
            <p:pic>
              <p:nvPicPr>
                <p:cNvPr id="76" name="Ink 75">
                  <a:extLst>
                    <a:ext uri="{FF2B5EF4-FFF2-40B4-BE49-F238E27FC236}">
                      <a16:creationId xmlns:a16="http://schemas.microsoft.com/office/drawing/2014/main" id="{91863029-9F47-2807-F43B-FA2E801E508F}"/>
                    </a:ext>
                  </a:extLst>
                </p:cNvPr>
                <p:cNvPicPr/>
                <p:nvPr/>
              </p:nvPicPr>
              <p:blipFill>
                <a:blip r:embed="rId127"/>
                <a:stretch>
                  <a:fillRect/>
                </a:stretch>
              </p:blipFill>
              <p:spPr>
                <a:xfrm>
                  <a:off x="5193033" y="3496270"/>
                  <a:ext cx="16632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7" name="Ink 76">
                  <a:extLst>
                    <a:ext uri="{FF2B5EF4-FFF2-40B4-BE49-F238E27FC236}">
                      <a16:creationId xmlns:a16="http://schemas.microsoft.com/office/drawing/2014/main" id="{BB214FD2-772C-A2DC-7B71-0598AB0C5D83}"/>
                    </a:ext>
                  </a:extLst>
                </p14:cNvPr>
                <p14:cNvContentPartPr/>
                <p14:nvPr/>
              </p14:nvContentPartPr>
              <p14:xfrm>
                <a:off x="5344593" y="3455950"/>
                <a:ext cx="182520" cy="166680"/>
              </p14:xfrm>
            </p:contentPart>
          </mc:Choice>
          <mc:Fallback xmlns="">
            <p:pic>
              <p:nvPicPr>
                <p:cNvPr id="77" name="Ink 76">
                  <a:extLst>
                    <a:ext uri="{FF2B5EF4-FFF2-40B4-BE49-F238E27FC236}">
                      <a16:creationId xmlns:a16="http://schemas.microsoft.com/office/drawing/2014/main" id="{BB214FD2-772C-A2DC-7B71-0598AB0C5D83}"/>
                    </a:ext>
                  </a:extLst>
                </p:cNvPr>
                <p:cNvPicPr/>
                <p:nvPr/>
              </p:nvPicPr>
              <p:blipFill>
                <a:blip r:embed="rId129"/>
                <a:stretch>
                  <a:fillRect/>
                </a:stretch>
              </p:blipFill>
              <p:spPr>
                <a:xfrm>
                  <a:off x="5326593" y="3438310"/>
                  <a:ext cx="21816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8" name="Ink 77">
                  <a:extLst>
                    <a:ext uri="{FF2B5EF4-FFF2-40B4-BE49-F238E27FC236}">
                      <a16:creationId xmlns:a16="http://schemas.microsoft.com/office/drawing/2014/main" id="{6FB17915-FB7D-C5F0-E830-43B46E8BA6CA}"/>
                    </a:ext>
                  </a:extLst>
                </p14:cNvPr>
                <p14:cNvContentPartPr/>
                <p14:nvPr/>
              </p14:nvContentPartPr>
              <p14:xfrm>
                <a:off x="5560233" y="3488350"/>
                <a:ext cx="186480" cy="145800"/>
              </p14:xfrm>
            </p:contentPart>
          </mc:Choice>
          <mc:Fallback xmlns="">
            <p:pic>
              <p:nvPicPr>
                <p:cNvPr id="78" name="Ink 77">
                  <a:extLst>
                    <a:ext uri="{FF2B5EF4-FFF2-40B4-BE49-F238E27FC236}">
                      <a16:creationId xmlns:a16="http://schemas.microsoft.com/office/drawing/2014/main" id="{6FB17915-FB7D-C5F0-E830-43B46E8BA6CA}"/>
                    </a:ext>
                  </a:extLst>
                </p:cNvPr>
                <p:cNvPicPr/>
                <p:nvPr/>
              </p:nvPicPr>
              <p:blipFill>
                <a:blip r:embed="rId131"/>
                <a:stretch>
                  <a:fillRect/>
                </a:stretch>
              </p:blipFill>
              <p:spPr>
                <a:xfrm>
                  <a:off x="5542593" y="3470350"/>
                  <a:ext cx="22212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9" name="Ink 78">
                  <a:extLst>
                    <a:ext uri="{FF2B5EF4-FFF2-40B4-BE49-F238E27FC236}">
                      <a16:creationId xmlns:a16="http://schemas.microsoft.com/office/drawing/2014/main" id="{DB93FD6A-DBE6-4AF9-552A-45852AF2B855}"/>
                    </a:ext>
                  </a:extLst>
                </p14:cNvPr>
                <p14:cNvContentPartPr/>
                <p14:nvPr/>
              </p14:nvContentPartPr>
              <p14:xfrm>
                <a:off x="5780913" y="3470350"/>
                <a:ext cx="115200" cy="172800"/>
              </p14:xfrm>
            </p:contentPart>
          </mc:Choice>
          <mc:Fallback xmlns="">
            <p:pic>
              <p:nvPicPr>
                <p:cNvPr id="79" name="Ink 78">
                  <a:extLst>
                    <a:ext uri="{FF2B5EF4-FFF2-40B4-BE49-F238E27FC236}">
                      <a16:creationId xmlns:a16="http://schemas.microsoft.com/office/drawing/2014/main" id="{DB93FD6A-DBE6-4AF9-552A-45852AF2B855}"/>
                    </a:ext>
                  </a:extLst>
                </p:cNvPr>
                <p:cNvPicPr/>
                <p:nvPr/>
              </p:nvPicPr>
              <p:blipFill>
                <a:blip r:embed="rId133"/>
                <a:stretch>
                  <a:fillRect/>
                </a:stretch>
              </p:blipFill>
              <p:spPr>
                <a:xfrm>
                  <a:off x="5763273" y="3452710"/>
                  <a:ext cx="15084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0" name="Ink 79">
                  <a:extLst>
                    <a:ext uri="{FF2B5EF4-FFF2-40B4-BE49-F238E27FC236}">
                      <a16:creationId xmlns:a16="http://schemas.microsoft.com/office/drawing/2014/main" id="{3CFD6263-ADC9-AEA0-705E-7E190A8E3E38}"/>
                    </a:ext>
                  </a:extLst>
                </p14:cNvPr>
                <p14:cNvContentPartPr/>
                <p14:nvPr/>
              </p14:nvContentPartPr>
              <p14:xfrm>
                <a:off x="5987193" y="3462070"/>
                <a:ext cx="129600" cy="198720"/>
              </p14:xfrm>
            </p:contentPart>
          </mc:Choice>
          <mc:Fallback xmlns="">
            <p:pic>
              <p:nvPicPr>
                <p:cNvPr id="80" name="Ink 79">
                  <a:extLst>
                    <a:ext uri="{FF2B5EF4-FFF2-40B4-BE49-F238E27FC236}">
                      <a16:creationId xmlns:a16="http://schemas.microsoft.com/office/drawing/2014/main" id="{3CFD6263-ADC9-AEA0-705E-7E190A8E3E38}"/>
                    </a:ext>
                  </a:extLst>
                </p:cNvPr>
                <p:cNvPicPr/>
                <p:nvPr/>
              </p:nvPicPr>
              <p:blipFill>
                <a:blip r:embed="rId135"/>
                <a:stretch>
                  <a:fillRect/>
                </a:stretch>
              </p:blipFill>
              <p:spPr>
                <a:xfrm>
                  <a:off x="5969193" y="3444430"/>
                  <a:ext cx="16524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1" name="Ink 80">
                  <a:extLst>
                    <a:ext uri="{FF2B5EF4-FFF2-40B4-BE49-F238E27FC236}">
                      <a16:creationId xmlns:a16="http://schemas.microsoft.com/office/drawing/2014/main" id="{BB9FCE22-F3C4-8D55-85B2-80F080417E63}"/>
                    </a:ext>
                  </a:extLst>
                </p14:cNvPr>
                <p14:cNvContentPartPr/>
                <p14:nvPr/>
              </p14:nvContentPartPr>
              <p14:xfrm>
                <a:off x="6153153" y="3474670"/>
                <a:ext cx="166680" cy="253800"/>
              </p14:xfrm>
            </p:contentPart>
          </mc:Choice>
          <mc:Fallback xmlns="">
            <p:pic>
              <p:nvPicPr>
                <p:cNvPr id="81" name="Ink 80">
                  <a:extLst>
                    <a:ext uri="{FF2B5EF4-FFF2-40B4-BE49-F238E27FC236}">
                      <a16:creationId xmlns:a16="http://schemas.microsoft.com/office/drawing/2014/main" id="{BB9FCE22-F3C4-8D55-85B2-80F080417E63}"/>
                    </a:ext>
                  </a:extLst>
                </p:cNvPr>
                <p:cNvPicPr/>
                <p:nvPr/>
              </p:nvPicPr>
              <p:blipFill>
                <a:blip r:embed="rId137"/>
                <a:stretch>
                  <a:fillRect/>
                </a:stretch>
              </p:blipFill>
              <p:spPr>
                <a:xfrm>
                  <a:off x="6135153" y="3457030"/>
                  <a:ext cx="20232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98" name="Ink 97">
                  <a:extLst>
                    <a:ext uri="{FF2B5EF4-FFF2-40B4-BE49-F238E27FC236}">
                      <a16:creationId xmlns:a16="http://schemas.microsoft.com/office/drawing/2014/main" id="{16F77843-DF50-FE75-697D-2594BB9C0838}"/>
                    </a:ext>
                  </a:extLst>
                </p14:cNvPr>
                <p14:cNvContentPartPr/>
                <p14:nvPr/>
              </p14:nvContentPartPr>
              <p14:xfrm>
                <a:off x="5418393" y="3753310"/>
                <a:ext cx="594000" cy="24120"/>
              </p14:xfrm>
            </p:contentPart>
          </mc:Choice>
          <mc:Fallback xmlns="">
            <p:pic>
              <p:nvPicPr>
                <p:cNvPr id="98" name="Ink 97">
                  <a:extLst>
                    <a:ext uri="{FF2B5EF4-FFF2-40B4-BE49-F238E27FC236}">
                      <a16:creationId xmlns:a16="http://schemas.microsoft.com/office/drawing/2014/main" id="{16F77843-DF50-FE75-697D-2594BB9C0838}"/>
                    </a:ext>
                  </a:extLst>
                </p:cNvPr>
                <p:cNvPicPr/>
                <p:nvPr/>
              </p:nvPicPr>
              <p:blipFill>
                <a:blip r:embed="rId139"/>
                <a:stretch>
                  <a:fillRect/>
                </a:stretch>
              </p:blipFill>
              <p:spPr>
                <a:xfrm>
                  <a:off x="5400393" y="3735670"/>
                  <a:ext cx="62964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99" name="Ink 98">
                  <a:extLst>
                    <a:ext uri="{FF2B5EF4-FFF2-40B4-BE49-F238E27FC236}">
                      <a16:creationId xmlns:a16="http://schemas.microsoft.com/office/drawing/2014/main" id="{628044B2-347A-64F8-D461-755B975FDDC9}"/>
                    </a:ext>
                  </a:extLst>
                </p14:cNvPr>
                <p14:cNvContentPartPr/>
                <p14:nvPr/>
              </p14:nvContentPartPr>
              <p14:xfrm>
                <a:off x="5599113" y="3097390"/>
                <a:ext cx="407880" cy="46440"/>
              </p14:xfrm>
            </p:contentPart>
          </mc:Choice>
          <mc:Fallback xmlns="">
            <p:pic>
              <p:nvPicPr>
                <p:cNvPr id="99" name="Ink 98">
                  <a:extLst>
                    <a:ext uri="{FF2B5EF4-FFF2-40B4-BE49-F238E27FC236}">
                      <a16:creationId xmlns:a16="http://schemas.microsoft.com/office/drawing/2014/main" id="{628044B2-347A-64F8-D461-755B975FDDC9}"/>
                    </a:ext>
                  </a:extLst>
                </p:cNvPr>
                <p:cNvPicPr/>
                <p:nvPr/>
              </p:nvPicPr>
              <p:blipFill>
                <a:blip r:embed="rId141"/>
                <a:stretch>
                  <a:fillRect/>
                </a:stretch>
              </p:blipFill>
              <p:spPr>
                <a:xfrm>
                  <a:off x="5581473" y="3079390"/>
                  <a:ext cx="44352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04" name="Ink 103">
                  <a:extLst>
                    <a:ext uri="{FF2B5EF4-FFF2-40B4-BE49-F238E27FC236}">
                      <a16:creationId xmlns:a16="http://schemas.microsoft.com/office/drawing/2014/main" id="{8F3CD1FA-2000-DE0A-A2FA-60E118DEE012}"/>
                    </a:ext>
                  </a:extLst>
                </p14:cNvPr>
                <p14:cNvContentPartPr/>
                <p14:nvPr/>
              </p14:nvContentPartPr>
              <p14:xfrm>
                <a:off x="4374033" y="4109350"/>
                <a:ext cx="116280" cy="564840"/>
              </p14:xfrm>
            </p:contentPart>
          </mc:Choice>
          <mc:Fallback xmlns="">
            <p:pic>
              <p:nvPicPr>
                <p:cNvPr id="104" name="Ink 103">
                  <a:extLst>
                    <a:ext uri="{FF2B5EF4-FFF2-40B4-BE49-F238E27FC236}">
                      <a16:creationId xmlns:a16="http://schemas.microsoft.com/office/drawing/2014/main" id="{8F3CD1FA-2000-DE0A-A2FA-60E118DEE012}"/>
                    </a:ext>
                  </a:extLst>
                </p:cNvPr>
                <p:cNvPicPr/>
                <p:nvPr/>
              </p:nvPicPr>
              <p:blipFill>
                <a:blip r:embed="rId143"/>
                <a:stretch>
                  <a:fillRect/>
                </a:stretch>
              </p:blipFill>
              <p:spPr>
                <a:xfrm>
                  <a:off x="4356393" y="4091350"/>
                  <a:ext cx="151920" cy="6004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05" name="Ink 104">
                  <a:extLst>
                    <a:ext uri="{FF2B5EF4-FFF2-40B4-BE49-F238E27FC236}">
                      <a16:creationId xmlns:a16="http://schemas.microsoft.com/office/drawing/2014/main" id="{B79CAC44-EAA3-1BB8-21F7-AD77EC1A328F}"/>
                    </a:ext>
                  </a:extLst>
                </p14:cNvPr>
                <p14:cNvContentPartPr/>
                <p14:nvPr/>
              </p14:nvContentPartPr>
              <p14:xfrm>
                <a:off x="4413993" y="4654750"/>
                <a:ext cx="3725280" cy="221040"/>
              </p14:xfrm>
            </p:contentPart>
          </mc:Choice>
          <mc:Fallback xmlns="">
            <p:pic>
              <p:nvPicPr>
                <p:cNvPr id="105" name="Ink 104">
                  <a:extLst>
                    <a:ext uri="{FF2B5EF4-FFF2-40B4-BE49-F238E27FC236}">
                      <a16:creationId xmlns:a16="http://schemas.microsoft.com/office/drawing/2014/main" id="{B79CAC44-EAA3-1BB8-21F7-AD77EC1A328F}"/>
                    </a:ext>
                  </a:extLst>
                </p:cNvPr>
                <p:cNvPicPr/>
                <p:nvPr/>
              </p:nvPicPr>
              <p:blipFill>
                <a:blip r:embed="rId145"/>
                <a:stretch>
                  <a:fillRect/>
                </a:stretch>
              </p:blipFill>
              <p:spPr>
                <a:xfrm>
                  <a:off x="4395993" y="4636750"/>
                  <a:ext cx="376092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06" name="Ink 105">
                  <a:extLst>
                    <a:ext uri="{FF2B5EF4-FFF2-40B4-BE49-F238E27FC236}">
                      <a16:creationId xmlns:a16="http://schemas.microsoft.com/office/drawing/2014/main" id="{722605B9-139B-12D9-9D8A-8A3975798F4D}"/>
                    </a:ext>
                  </a:extLst>
                </p14:cNvPr>
                <p14:cNvContentPartPr/>
                <p14:nvPr/>
              </p14:nvContentPartPr>
              <p14:xfrm>
                <a:off x="4429833" y="3750070"/>
                <a:ext cx="5089680" cy="982080"/>
              </p14:xfrm>
            </p:contentPart>
          </mc:Choice>
          <mc:Fallback xmlns="">
            <p:pic>
              <p:nvPicPr>
                <p:cNvPr id="106" name="Ink 105">
                  <a:extLst>
                    <a:ext uri="{FF2B5EF4-FFF2-40B4-BE49-F238E27FC236}">
                      <a16:creationId xmlns:a16="http://schemas.microsoft.com/office/drawing/2014/main" id="{722605B9-139B-12D9-9D8A-8A3975798F4D}"/>
                    </a:ext>
                  </a:extLst>
                </p:cNvPr>
                <p:cNvPicPr/>
                <p:nvPr/>
              </p:nvPicPr>
              <p:blipFill>
                <a:blip r:embed="rId147"/>
                <a:stretch>
                  <a:fillRect/>
                </a:stretch>
              </p:blipFill>
              <p:spPr>
                <a:xfrm>
                  <a:off x="4412193" y="3732430"/>
                  <a:ext cx="5125320" cy="10177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08" name="Ink 107">
                  <a:extLst>
                    <a:ext uri="{FF2B5EF4-FFF2-40B4-BE49-F238E27FC236}">
                      <a16:creationId xmlns:a16="http://schemas.microsoft.com/office/drawing/2014/main" id="{CC990D0F-A97E-43A7-3DB2-F57A353B3E54}"/>
                    </a:ext>
                  </a:extLst>
                </p14:cNvPr>
                <p14:cNvContentPartPr/>
                <p14:nvPr/>
              </p14:nvContentPartPr>
              <p14:xfrm>
                <a:off x="6453753" y="3328870"/>
                <a:ext cx="352800" cy="296280"/>
              </p14:xfrm>
            </p:contentPart>
          </mc:Choice>
          <mc:Fallback xmlns="">
            <p:pic>
              <p:nvPicPr>
                <p:cNvPr id="108" name="Ink 107">
                  <a:extLst>
                    <a:ext uri="{FF2B5EF4-FFF2-40B4-BE49-F238E27FC236}">
                      <a16:creationId xmlns:a16="http://schemas.microsoft.com/office/drawing/2014/main" id="{CC990D0F-A97E-43A7-3DB2-F57A353B3E54}"/>
                    </a:ext>
                  </a:extLst>
                </p:cNvPr>
                <p:cNvPicPr/>
                <p:nvPr/>
              </p:nvPicPr>
              <p:blipFill>
                <a:blip r:embed="rId149"/>
                <a:stretch>
                  <a:fillRect/>
                </a:stretch>
              </p:blipFill>
              <p:spPr>
                <a:xfrm>
                  <a:off x="6435753" y="3311230"/>
                  <a:ext cx="38844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82" name="Ink 81">
                  <a:extLst>
                    <a:ext uri="{FF2B5EF4-FFF2-40B4-BE49-F238E27FC236}">
                      <a16:creationId xmlns:a16="http://schemas.microsoft.com/office/drawing/2014/main" id="{14596750-4AA0-09D9-4F24-245DFD3E2303}"/>
                    </a:ext>
                  </a:extLst>
                </p14:cNvPr>
                <p14:cNvContentPartPr/>
                <p14:nvPr/>
              </p14:nvContentPartPr>
              <p14:xfrm>
                <a:off x="4745193" y="2882470"/>
                <a:ext cx="170280" cy="187200"/>
              </p14:xfrm>
            </p:contentPart>
          </mc:Choice>
          <mc:Fallback xmlns="">
            <p:pic>
              <p:nvPicPr>
                <p:cNvPr id="82" name="Ink 81">
                  <a:extLst>
                    <a:ext uri="{FF2B5EF4-FFF2-40B4-BE49-F238E27FC236}">
                      <a16:creationId xmlns:a16="http://schemas.microsoft.com/office/drawing/2014/main" id="{14596750-4AA0-09D9-4F24-245DFD3E2303}"/>
                    </a:ext>
                  </a:extLst>
                </p:cNvPr>
                <p:cNvPicPr/>
                <p:nvPr/>
              </p:nvPicPr>
              <p:blipFill>
                <a:blip r:embed="rId151"/>
                <a:stretch>
                  <a:fillRect/>
                </a:stretch>
              </p:blipFill>
              <p:spPr>
                <a:xfrm>
                  <a:off x="4727193" y="2864470"/>
                  <a:ext cx="20592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83" name="Ink 82">
                  <a:extLst>
                    <a:ext uri="{FF2B5EF4-FFF2-40B4-BE49-F238E27FC236}">
                      <a16:creationId xmlns:a16="http://schemas.microsoft.com/office/drawing/2014/main" id="{94B713F3-4434-0854-30DF-2676B5612E34}"/>
                    </a:ext>
                  </a:extLst>
                </p14:cNvPr>
                <p14:cNvContentPartPr/>
                <p14:nvPr/>
              </p14:nvContentPartPr>
              <p14:xfrm>
                <a:off x="4991793" y="2889670"/>
                <a:ext cx="161640" cy="170280"/>
              </p14:xfrm>
            </p:contentPart>
          </mc:Choice>
          <mc:Fallback xmlns="">
            <p:pic>
              <p:nvPicPr>
                <p:cNvPr id="83" name="Ink 82">
                  <a:extLst>
                    <a:ext uri="{FF2B5EF4-FFF2-40B4-BE49-F238E27FC236}">
                      <a16:creationId xmlns:a16="http://schemas.microsoft.com/office/drawing/2014/main" id="{94B713F3-4434-0854-30DF-2676B5612E34}"/>
                    </a:ext>
                  </a:extLst>
                </p:cNvPr>
                <p:cNvPicPr/>
                <p:nvPr/>
              </p:nvPicPr>
              <p:blipFill>
                <a:blip r:embed="rId153"/>
                <a:stretch>
                  <a:fillRect/>
                </a:stretch>
              </p:blipFill>
              <p:spPr>
                <a:xfrm>
                  <a:off x="4974153" y="2871670"/>
                  <a:ext cx="19728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84" name="Ink 83">
                  <a:extLst>
                    <a:ext uri="{FF2B5EF4-FFF2-40B4-BE49-F238E27FC236}">
                      <a16:creationId xmlns:a16="http://schemas.microsoft.com/office/drawing/2014/main" id="{0DE8ED9C-2D83-5E40-F483-D08B3B17C431}"/>
                    </a:ext>
                  </a:extLst>
                </p14:cNvPr>
                <p14:cNvContentPartPr/>
                <p14:nvPr/>
              </p14:nvContentPartPr>
              <p14:xfrm>
                <a:off x="5155233" y="2864830"/>
                <a:ext cx="184320" cy="190440"/>
              </p14:xfrm>
            </p:contentPart>
          </mc:Choice>
          <mc:Fallback xmlns="">
            <p:pic>
              <p:nvPicPr>
                <p:cNvPr id="84" name="Ink 83">
                  <a:extLst>
                    <a:ext uri="{FF2B5EF4-FFF2-40B4-BE49-F238E27FC236}">
                      <a16:creationId xmlns:a16="http://schemas.microsoft.com/office/drawing/2014/main" id="{0DE8ED9C-2D83-5E40-F483-D08B3B17C431}"/>
                    </a:ext>
                  </a:extLst>
                </p:cNvPr>
                <p:cNvPicPr/>
                <p:nvPr/>
              </p:nvPicPr>
              <p:blipFill>
                <a:blip r:embed="rId155"/>
                <a:stretch>
                  <a:fillRect/>
                </a:stretch>
              </p:blipFill>
              <p:spPr>
                <a:xfrm>
                  <a:off x="5137233" y="2846830"/>
                  <a:ext cx="21996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85" name="Ink 84">
                  <a:extLst>
                    <a:ext uri="{FF2B5EF4-FFF2-40B4-BE49-F238E27FC236}">
                      <a16:creationId xmlns:a16="http://schemas.microsoft.com/office/drawing/2014/main" id="{C8D11203-01C4-9809-E891-6DE288663584}"/>
                    </a:ext>
                  </a:extLst>
                </p14:cNvPr>
                <p14:cNvContentPartPr/>
                <p14:nvPr/>
              </p14:nvContentPartPr>
              <p14:xfrm>
                <a:off x="5339553" y="2873110"/>
                <a:ext cx="220320" cy="223200"/>
              </p14:xfrm>
            </p:contentPart>
          </mc:Choice>
          <mc:Fallback xmlns="">
            <p:pic>
              <p:nvPicPr>
                <p:cNvPr id="85" name="Ink 84">
                  <a:extLst>
                    <a:ext uri="{FF2B5EF4-FFF2-40B4-BE49-F238E27FC236}">
                      <a16:creationId xmlns:a16="http://schemas.microsoft.com/office/drawing/2014/main" id="{C8D11203-01C4-9809-E891-6DE288663584}"/>
                    </a:ext>
                  </a:extLst>
                </p:cNvPr>
                <p:cNvPicPr/>
                <p:nvPr/>
              </p:nvPicPr>
              <p:blipFill>
                <a:blip r:embed="rId157"/>
                <a:stretch>
                  <a:fillRect/>
                </a:stretch>
              </p:blipFill>
              <p:spPr>
                <a:xfrm>
                  <a:off x="5321913" y="2855470"/>
                  <a:ext cx="25596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86" name="Ink 85">
                  <a:extLst>
                    <a:ext uri="{FF2B5EF4-FFF2-40B4-BE49-F238E27FC236}">
                      <a16:creationId xmlns:a16="http://schemas.microsoft.com/office/drawing/2014/main" id="{9C469248-EA4E-2B2B-7506-7C9D6A5A6E01}"/>
                    </a:ext>
                  </a:extLst>
                </p14:cNvPr>
                <p14:cNvContentPartPr/>
                <p14:nvPr/>
              </p14:nvContentPartPr>
              <p14:xfrm>
                <a:off x="5589033" y="2862670"/>
                <a:ext cx="280080" cy="221400"/>
              </p14:xfrm>
            </p:contentPart>
          </mc:Choice>
          <mc:Fallback xmlns="">
            <p:pic>
              <p:nvPicPr>
                <p:cNvPr id="86" name="Ink 85">
                  <a:extLst>
                    <a:ext uri="{FF2B5EF4-FFF2-40B4-BE49-F238E27FC236}">
                      <a16:creationId xmlns:a16="http://schemas.microsoft.com/office/drawing/2014/main" id="{9C469248-EA4E-2B2B-7506-7C9D6A5A6E01}"/>
                    </a:ext>
                  </a:extLst>
                </p:cNvPr>
                <p:cNvPicPr/>
                <p:nvPr/>
              </p:nvPicPr>
              <p:blipFill>
                <a:blip r:embed="rId159"/>
                <a:stretch>
                  <a:fillRect/>
                </a:stretch>
              </p:blipFill>
              <p:spPr>
                <a:xfrm>
                  <a:off x="5571033" y="2844670"/>
                  <a:ext cx="31572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87" name="Ink 86">
                  <a:extLst>
                    <a:ext uri="{FF2B5EF4-FFF2-40B4-BE49-F238E27FC236}">
                      <a16:creationId xmlns:a16="http://schemas.microsoft.com/office/drawing/2014/main" id="{1B1080B1-303D-9391-6052-4C8E3D8E6AAA}"/>
                    </a:ext>
                  </a:extLst>
                </p14:cNvPr>
                <p14:cNvContentPartPr/>
                <p14:nvPr/>
              </p14:nvContentPartPr>
              <p14:xfrm>
                <a:off x="5888193" y="2845750"/>
                <a:ext cx="307800" cy="318240"/>
              </p14:xfrm>
            </p:contentPart>
          </mc:Choice>
          <mc:Fallback xmlns="">
            <p:pic>
              <p:nvPicPr>
                <p:cNvPr id="87" name="Ink 86">
                  <a:extLst>
                    <a:ext uri="{FF2B5EF4-FFF2-40B4-BE49-F238E27FC236}">
                      <a16:creationId xmlns:a16="http://schemas.microsoft.com/office/drawing/2014/main" id="{1B1080B1-303D-9391-6052-4C8E3D8E6AAA}"/>
                    </a:ext>
                  </a:extLst>
                </p:cNvPr>
                <p:cNvPicPr/>
                <p:nvPr/>
              </p:nvPicPr>
              <p:blipFill>
                <a:blip r:embed="rId161"/>
                <a:stretch>
                  <a:fillRect/>
                </a:stretch>
              </p:blipFill>
              <p:spPr>
                <a:xfrm>
                  <a:off x="5870553" y="2827750"/>
                  <a:ext cx="34344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09" name="Ink 108">
                  <a:extLst>
                    <a:ext uri="{FF2B5EF4-FFF2-40B4-BE49-F238E27FC236}">
                      <a16:creationId xmlns:a16="http://schemas.microsoft.com/office/drawing/2014/main" id="{3A93F65D-0B84-32A0-8D50-0C9ACF215960}"/>
                    </a:ext>
                  </a:extLst>
                </p14:cNvPr>
                <p14:cNvContentPartPr/>
                <p14:nvPr/>
              </p14:nvContentPartPr>
              <p14:xfrm>
                <a:off x="6173673" y="2893990"/>
                <a:ext cx="333720" cy="111600"/>
              </p14:xfrm>
            </p:contentPart>
          </mc:Choice>
          <mc:Fallback xmlns="">
            <p:pic>
              <p:nvPicPr>
                <p:cNvPr id="109" name="Ink 108">
                  <a:extLst>
                    <a:ext uri="{FF2B5EF4-FFF2-40B4-BE49-F238E27FC236}">
                      <a16:creationId xmlns:a16="http://schemas.microsoft.com/office/drawing/2014/main" id="{3A93F65D-0B84-32A0-8D50-0C9ACF215960}"/>
                    </a:ext>
                  </a:extLst>
                </p:cNvPr>
                <p:cNvPicPr/>
                <p:nvPr/>
              </p:nvPicPr>
              <p:blipFill>
                <a:blip r:embed="rId163"/>
                <a:stretch>
                  <a:fillRect/>
                </a:stretch>
              </p:blipFill>
              <p:spPr>
                <a:xfrm>
                  <a:off x="6155673" y="2875990"/>
                  <a:ext cx="36936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10" name="Ink 109">
                  <a:extLst>
                    <a:ext uri="{FF2B5EF4-FFF2-40B4-BE49-F238E27FC236}">
                      <a16:creationId xmlns:a16="http://schemas.microsoft.com/office/drawing/2014/main" id="{8B288904-0D16-35ED-F0DC-6DE7356BC673}"/>
                    </a:ext>
                  </a:extLst>
                </p14:cNvPr>
                <p14:cNvContentPartPr/>
                <p14:nvPr/>
              </p14:nvContentPartPr>
              <p14:xfrm>
                <a:off x="6372753" y="2151670"/>
                <a:ext cx="372600" cy="180360"/>
              </p14:xfrm>
            </p:contentPart>
          </mc:Choice>
          <mc:Fallback xmlns="">
            <p:pic>
              <p:nvPicPr>
                <p:cNvPr id="110" name="Ink 109">
                  <a:extLst>
                    <a:ext uri="{FF2B5EF4-FFF2-40B4-BE49-F238E27FC236}">
                      <a16:creationId xmlns:a16="http://schemas.microsoft.com/office/drawing/2014/main" id="{8B288904-0D16-35ED-F0DC-6DE7356BC673}"/>
                    </a:ext>
                  </a:extLst>
                </p:cNvPr>
                <p:cNvPicPr/>
                <p:nvPr/>
              </p:nvPicPr>
              <p:blipFill>
                <a:blip r:embed="rId165"/>
                <a:stretch>
                  <a:fillRect/>
                </a:stretch>
              </p:blipFill>
              <p:spPr>
                <a:xfrm>
                  <a:off x="6354753" y="2134030"/>
                  <a:ext cx="4082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14" name="Ink 113">
                  <a:extLst>
                    <a:ext uri="{FF2B5EF4-FFF2-40B4-BE49-F238E27FC236}">
                      <a16:creationId xmlns:a16="http://schemas.microsoft.com/office/drawing/2014/main" id="{4731508C-6E4B-DC4C-7252-8232B0CDDAC4}"/>
                    </a:ext>
                  </a:extLst>
                </p14:cNvPr>
                <p14:cNvContentPartPr/>
                <p14:nvPr/>
              </p14:nvContentPartPr>
              <p14:xfrm>
                <a:off x="9764313" y="4267030"/>
                <a:ext cx="120960" cy="279000"/>
              </p14:xfrm>
            </p:contentPart>
          </mc:Choice>
          <mc:Fallback xmlns="">
            <p:pic>
              <p:nvPicPr>
                <p:cNvPr id="114" name="Ink 113">
                  <a:extLst>
                    <a:ext uri="{FF2B5EF4-FFF2-40B4-BE49-F238E27FC236}">
                      <a16:creationId xmlns:a16="http://schemas.microsoft.com/office/drawing/2014/main" id="{4731508C-6E4B-DC4C-7252-8232B0CDDAC4}"/>
                    </a:ext>
                  </a:extLst>
                </p:cNvPr>
                <p:cNvPicPr/>
                <p:nvPr/>
              </p:nvPicPr>
              <p:blipFill>
                <a:blip r:embed="rId167"/>
                <a:stretch>
                  <a:fillRect/>
                </a:stretch>
              </p:blipFill>
              <p:spPr>
                <a:xfrm>
                  <a:off x="9746673" y="4249390"/>
                  <a:ext cx="15660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15" name="Ink 114">
                  <a:extLst>
                    <a:ext uri="{FF2B5EF4-FFF2-40B4-BE49-F238E27FC236}">
                      <a16:creationId xmlns:a16="http://schemas.microsoft.com/office/drawing/2014/main" id="{E4B9BEE3-4114-DBD0-0B9A-EAC0BC8F09C9}"/>
                    </a:ext>
                  </a:extLst>
                </p14:cNvPr>
                <p14:cNvContentPartPr/>
                <p14:nvPr/>
              </p14:nvContentPartPr>
              <p14:xfrm>
                <a:off x="9951513" y="4358110"/>
                <a:ext cx="27000" cy="194400"/>
              </p14:xfrm>
            </p:contentPart>
          </mc:Choice>
          <mc:Fallback xmlns="">
            <p:pic>
              <p:nvPicPr>
                <p:cNvPr id="115" name="Ink 114">
                  <a:extLst>
                    <a:ext uri="{FF2B5EF4-FFF2-40B4-BE49-F238E27FC236}">
                      <a16:creationId xmlns:a16="http://schemas.microsoft.com/office/drawing/2014/main" id="{E4B9BEE3-4114-DBD0-0B9A-EAC0BC8F09C9}"/>
                    </a:ext>
                  </a:extLst>
                </p:cNvPr>
                <p:cNvPicPr/>
                <p:nvPr/>
              </p:nvPicPr>
              <p:blipFill>
                <a:blip r:embed="rId169"/>
                <a:stretch>
                  <a:fillRect/>
                </a:stretch>
              </p:blipFill>
              <p:spPr>
                <a:xfrm>
                  <a:off x="9933873" y="4340110"/>
                  <a:ext cx="6264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16" name="Ink 115">
                  <a:extLst>
                    <a:ext uri="{FF2B5EF4-FFF2-40B4-BE49-F238E27FC236}">
                      <a16:creationId xmlns:a16="http://schemas.microsoft.com/office/drawing/2014/main" id="{EF037EBB-B09D-9B61-5D46-BB46813907F3}"/>
                    </a:ext>
                  </a:extLst>
                </p14:cNvPr>
                <p14:cNvContentPartPr/>
                <p14:nvPr/>
              </p14:nvContentPartPr>
              <p14:xfrm>
                <a:off x="9951513" y="4328590"/>
                <a:ext cx="176760" cy="331920"/>
              </p14:xfrm>
            </p:contentPart>
          </mc:Choice>
          <mc:Fallback xmlns="">
            <p:pic>
              <p:nvPicPr>
                <p:cNvPr id="116" name="Ink 115">
                  <a:extLst>
                    <a:ext uri="{FF2B5EF4-FFF2-40B4-BE49-F238E27FC236}">
                      <a16:creationId xmlns:a16="http://schemas.microsoft.com/office/drawing/2014/main" id="{EF037EBB-B09D-9B61-5D46-BB46813907F3}"/>
                    </a:ext>
                  </a:extLst>
                </p:cNvPr>
                <p:cNvPicPr/>
                <p:nvPr/>
              </p:nvPicPr>
              <p:blipFill>
                <a:blip r:embed="rId171"/>
                <a:stretch>
                  <a:fillRect/>
                </a:stretch>
              </p:blipFill>
              <p:spPr>
                <a:xfrm>
                  <a:off x="9933513" y="4310590"/>
                  <a:ext cx="21240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18" name="Ink 117">
                  <a:extLst>
                    <a:ext uri="{FF2B5EF4-FFF2-40B4-BE49-F238E27FC236}">
                      <a16:creationId xmlns:a16="http://schemas.microsoft.com/office/drawing/2014/main" id="{FCDF6084-8F4A-3E09-2EEF-7C3B3309C421}"/>
                    </a:ext>
                  </a:extLst>
                </p14:cNvPr>
                <p14:cNvContentPartPr/>
                <p14:nvPr/>
              </p14:nvContentPartPr>
              <p14:xfrm>
                <a:off x="10018833" y="3757270"/>
                <a:ext cx="175320" cy="147240"/>
              </p14:xfrm>
            </p:contentPart>
          </mc:Choice>
          <mc:Fallback xmlns="">
            <p:pic>
              <p:nvPicPr>
                <p:cNvPr id="118" name="Ink 117">
                  <a:extLst>
                    <a:ext uri="{FF2B5EF4-FFF2-40B4-BE49-F238E27FC236}">
                      <a16:creationId xmlns:a16="http://schemas.microsoft.com/office/drawing/2014/main" id="{FCDF6084-8F4A-3E09-2EEF-7C3B3309C421}"/>
                    </a:ext>
                  </a:extLst>
                </p:cNvPr>
                <p:cNvPicPr/>
                <p:nvPr/>
              </p:nvPicPr>
              <p:blipFill>
                <a:blip r:embed="rId173"/>
                <a:stretch>
                  <a:fillRect/>
                </a:stretch>
              </p:blipFill>
              <p:spPr>
                <a:xfrm>
                  <a:off x="10001193" y="3739630"/>
                  <a:ext cx="21096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19" name="Ink 118">
                  <a:extLst>
                    <a:ext uri="{FF2B5EF4-FFF2-40B4-BE49-F238E27FC236}">
                      <a16:creationId xmlns:a16="http://schemas.microsoft.com/office/drawing/2014/main" id="{84FB8102-5620-C08B-D4DC-C04595FFEB03}"/>
                    </a:ext>
                  </a:extLst>
                </p14:cNvPr>
                <p14:cNvContentPartPr/>
                <p14:nvPr/>
              </p14:nvContentPartPr>
              <p14:xfrm>
                <a:off x="10229793" y="3795790"/>
                <a:ext cx="144360" cy="189000"/>
              </p14:xfrm>
            </p:contentPart>
          </mc:Choice>
          <mc:Fallback xmlns="">
            <p:pic>
              <p:nvPicPr>
                <p:cNvPr id="119" name="Ink 118">
                  <a:extLst>
                    <a:ext uri="{FF2B5EF4-FFF2-40B4-BE49-F238E27FC236}">
                      <a16:creationId xmlns:a16="http://schemas.microsoft.com/office/drawing/2014/main" id="{84FB8102-5620-C08B-D4DC-C04595FFEB03}"/>
                    </a:ext>
                  </a:extLst>
                </p:cNvPr>
                <p:cNvPicPr/>
                <p:nvPr/>
              </p:nvPicPr>
              <p:blipFill>
                <a:blip r:embed="rId175"/>
                <a:stretch>
                  <a:fillRect/>
                </a:stretch>
              </p:blipFill>
              <p:spPr>
                <a:xfrm>
                  <a:off x="10211793" y="3778150"/>
                  <a:ext cx="18000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20" name="Ink 119">
                  <a:extLst>
                    <a:ext uri="{FF2B5EF4-FFF2-40B4-BE49-F238E27FC236}">
                      <a16:creationId xmlns:a16="http://schemas.microsoft.com/office/drawing/2014/main" id="{4CEDEF8C-9267-46D6-DE5E-F118DAE422A7}"/>
                    </a:ext>
                  </a:extLst>
                </p14:cNvPr>
                <p14:cNvContentPartPr/>
                <p14:nvPr/>
              </p14:nvContentPartPr>
              <p14:xfrm>
                <a:off x="10423473" y="3796510"/>
                <a:ext cx="97920" cy="189720"/>
              </p14:xfrm>
            </p:contentPart>
          </mc:Choice>
          <mc:Fallback xmlns="">
            <p:pic>
              <p:nvPicPr>
                <p:cNvPr id="120" name="Ink 119">
                  <a:extLst>
                    <a:ext uri="{FF2B5EF4-FFF2-40B4-BE49-F238E27FC236}">
                      <a16:creationId xmlns:a16="http://schemas.microsoft.com/office/drawing/2014/main" id="{4CEDEF8C-9267-46D6-DE5E-F118DAE422A7}"/>
                    </a:ext>
                  </a:extLst>
                </p:cNvPr>
                <p:cNvPicPr/>
                <p:nvPr/>
              </p:nvPicPr>
              <p:blipFill>
                <a:blip r:embed="rId177"/>
                <a:stretch>
                  <a:fillRect/>
                </a:stretch>
              </p:blipFill>
              <p:spPr>
                <a:xfrm>
                  <a:off x="10405473" y="3778510"/>
                  <a:ext cx="13356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21" name="Ink 120">
                  <a:extLst>
                    <a:ext uri="{FF2B5EF4-FFF2-40B4-BE49-F238E27FC236}">
                      <a16:creationId xmlns:a16="http://schemas.microsoft.com/office/drawing/2014/main" id="{A9D6AAE5-3452-A452-1212-B1589A77F5B4}"/>
                    </a:ext>
                  </a:extLst>
                </p14:cNvPr>
                <p14:cNvContentPartPr/>
                <p14:nvPr/>
              </p14:nvContentPartPr>
              <p14:xfrm>
                <a:off x="9679713" y="3647830"/>
                <a:ext cx="147600" cy="138960"/>
              </p14:xfrm>
            </p:contentPart>
          </mc:Choice>
          <mc:Fallback xmlns="">
            <p:pic>
              <p:nvPicPr>
                <p:cNvPr id="121" name="Ink 120">
                  <a:extLst>
                    <a:ext uri="{FF2B5EF4-FFF2-40B4-BE49-F238E27FC236}">
                      <a16:creationId xmlns:a16="http://schemas.microsoft.com/office/drawing/2014/main" id="{A9D6AAE5-3452-A452-1212-B1589A77F5B4}"/>
                    </a:ext>
                  </a:extLst>
                </p:cNvPr>
                <p:cNvPicPr/>
                <p:nvPr/>
              </p:nvPicPr>
              <p:blipFill>
                <a:blip r:embed="rId179"/>
                <a:stretch>
                  <a:fillRect/>
                </a:stretch>
              </p:blipFill>
              <p:spPr>
                <a:xfrm>
                  <a:off x="9662073" y="3630190"/>
                  <a:ext cx="18324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22" name="Ink 121">
                  <a:extLst>
                    <a:ext uri="{FF2B5EF4-FFF2-40B4-BE49-F238E27FC236}">
                      <a16:creationId xmlns:a16="http://schemas.microsoft.com/office/drawing/2014/main" id="{EC00A499-8C9D-356A-E508-9AA0E3F54C5F}"/>
                    </a:ext>
                  </a:extLst>
                </p14:cNvPr>
                <p14:cNvContentPartPr/>
                <p14:nvPr/>
              </p14:nvContentPartPr>
              <p14:xfrm>
                <a:off x="9701313" y="3664750"/>
                <a:ext cx="129240" cy="159480"/>
              </p14:xfrm>
            </p:contentPart>
          </mc:Choice>
          <mc:Fallback xmlns="">
            <p:pic>
              <p:nvPicPr>
                <p:cNvPr id="122" name="Ink 121">
                  <a:extLst>
                    <a:ext uri="{FF2B5EF4-FFF2-40B4-BE49-F238E27FC236}">
                      <a16:creationId xmlns:a16="http://schemas.microsoft.com/office/drawing/2014/main" id="{EC00A499-8C9D-356A-E508-9AA0E3F54C5F}"/>
                    </a:ext>
                  </a:extLst>
                </p:cNvPr>
                <p:cNvPicPr/>
                <p:nvPr/>
              </p:nvPicPr>
              <p:blipFill>
                <a:blip r:embed="rId181"/>
                <a:stretch>
                  <a:fillRect/>
                </a:stretch>
              </p:blipFill>
              <p:spPr>
                <a:xfrm>
                  <a:off x="9683313" y="3646750"/>
                  <a:ext cx="16488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23" name="Ink 122">
                  <a:extLst>
                    <a:ext uri="{FF2B5EF4-FFF2-40B4-BE49-F238E27FC236}">
                      <a16:creationId xmlns:a16="http://schemas.microsoft.com/office/drawing/2014/main" id="{5D900F3E-5E44-CECA-0505-E097C6F86939}"/>
                    </a:ext>
                  </a:extLst>
                </p14:cNvPr>
                <p14:cNvContentPartPr/>
                <p14:nvPr/>
              </p14:nvContentPartPr>
              <p14:xfrm>
                <a:off x="9893553" y="3737830"/>
                <a:ext cx="40680" cy="63000"/>
              </p14:xfrm>
            </p:contentPart>
          </mc:Choice>
          <mc:Fallback xmlns="">
            <p:pic>
              <p:nvPicPr>
                <p:cNvPr id="123" name="Ink 122">
                  <a:extLst>
                    <a:ext uri="{FF2B5EF4-FFF2-40B4-BE49-F238E27FC236}">
                      <a16:creationId xmlns:a16="http://schemas.microsoft.com/office/drawing/2014/main" id="{5D900F3E-5E44-CECA-0505-E097C6F86939}"/>
                    </a:ext>
                  </a:extLst>
                </p:cNvPr>
                <p:cNvPicPr/>
                <p:nvPr/>
              </p:nvPicPr>
              <p:blipFill>
                <a:blip r:embed="rId183"/>
                <a:stretch>
                  <a:fillRect/>
                </a:stretch>
              </p:blipFill>
              <p:spPr>
                <a:xfrm>
                  <a:off x="9875553" y="3719830"/>
                  <a:ext cx="7632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24" name="Ink 123">
                  <a:extLst>
                    <a:ext uri="{FF2B5EF4-FFF2-40B4-BE49-F238E27FC236}">
                      <a16:creationId xmlns:a16="http://schemas.microsoft.com/office/drawing/2014/main" id="{A70BE74A-CB15-FC3C-4316-534E3CF7D0B9}"/>
                    </a:ext>
                  </a:extLst>
                </p14:cNvPr>
                <p14:cNvContentPartPr/>
                <p14:nvPr/>
              </p14:nvContentPartPr>
              <p14:xfrm>
                <a:off x="9941433" y="3783910"/>
                <a:ext cx="65880" cy="6120"/>
              </p14:xfrm>
            </p:contentPart>
          </mc:Choice>
          <mc:Fallback xmlns="">
            <p:pic>
              <p:nvPicPr>
                <p:cNvPr id="124" name="Ink 123">
                  <a:extLst>
                    <a:ext uri="{FF2B5EF4-FFF2-40B4-BE49-F238E27FC236}">
                      <a16:creationId xmlns:a16="http://schemas.microsoft.com/office/drawing/2014/main" id="{A70BE74A-CB15-FC3C-4316-534E3CF7D0B9}"/>
                    </a:ext>
                  </a:extLst>
                </p:cNvPr>
                <p:cNvPicPr/>
                <p:nvPr/>
              </p:nvPicPr>
              <p:blipFill>
                <a:blip r:embed="rId185"/>
                <a:stretch>
                  <a:fillRect/>
                </a:stretch>
              </p:blipFill>
              <p:spPr>
                <a:xfrm>
                  <a:off x="9923793" y="3765910"/>
                  <a:ext cx="10152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25" name="Ink 124">
                  <a:extLst>
                    <a:ext uri="{FF2B5EF4-FFF2-40B4-BE49-F238E27FC236}">
                      <a16:creationId xmlns:a16="http://schemas.microsoft.com/office/drawing/2014/main" id="{16BA6825-A353-A2DA-BF87-1F4A7DD30669}"/>
                    </a:ext>
                  </a:extLst>
                </p14:cNvPr>
                <p14:cNvContentPartPr/>
                <p14:nvPr/>
              </p14:nvContentPartPr>
              <p14:xfrm>
                <a:off x="9445353" y="3505270"/>
                <a:ext cx="1356120" cy="646200"/>
              </p14:xfrm>
            </p:contentPart>
          </mc:Choice>
          <mc:Fallback xmlns="">
            <p:pic>
              <p:nvPicPr>
                <p:cNvPr id="125" name="Ink 124">
                  <a:extLst>
                    <a:ext uri="{FF2B5EF4-FFF2-40B4-BE49-F238E27FC236}">
                      <a16:creationId xmlns:a16="http://schemas.microsoft.com/office/drawing/2014/main" id="{16BA6825-A353-A2DA-BF87-1F4A7DD30669}"/>
                    </a:ext>
                  </a:extLst>
                </p:cNvPr>
                <p:cNvPicPr/>
                <p:nvPr/>
              </p:nvPicPr>
              <p:blipFill>
                <a:blip r:embed="rId187"/>
                <a:stretch>
                  <a:fillRect/>
                </a:stretch>
              </p:blipFill>
              <p:spPr>
                <a:xfrm>
                  <a:off x="9427353" y="3487630"/>
                  <a:ext cx="1391760" cy="68184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27" name="Ink 126">
                  <a:extLst>
                    <a:ext uri="{FF2B5EF4-FFF2-40B4-BE49-F238E27FC236}">
                      <a16:creationId xmlns:a16="http://schemas.microsoft.com/office/drawing/2014/main" id="{57941F01-F04A-A26C-13F3-C17EA0237302}"/>
                    </a:ext>
                  </a:extLst>
                </p14:cNvPr>
                <p14:cNvContentPartPr/>
                <p14:nvPr/>
              </p14:nvContentPartPr>
              <p14:xfrm>
                <a:off x="10249593" y="4074790"/>
                <a:ext cx="10440" cy="3600"/>
              </p14:xfrm>
            </p:contentPart>
          </mc:Choice>
          <mc:Fallback xmlns="">
            <p:pic>
              <p:nvPicPr>
                <p:cNvPr id="127" name="Ink 126">
                  <a:extLst>
                    <a:ext uri="{FF2B5EF4-FFF2-40B4-BE49-F238E27FC236}">
                      <a16:creationId xmlns:a16="http://schemas.microsoft.com/office/drawing/2014/main" id="{57941F01-F04A-A26C-13F3-C17EA0237302}"/>
                    </a:ext>
                  </a:extLst>
                </p:cNvPr>
                <p:cNvPicPr/>
                <p:nvPr/>
              </p:nvPicPr>
              <p:blipFill>
                <a:blip r:embed="rId189"/>
                <a:stretch>
                  <a:fillRect/>
                </a:stretch>
              </p:blipFill>
              <p:spPr>
                <a:xfrm>
                  <a:off x="10231953" y="4056790"/>
                  <a:ext cx="4608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28" name="Ink 127">
                  <a:extLst>
                    <a:ext uri="{FF2B5EF4-FFF2-40B4-BE49-F238E27FC236}">
                      <a16:creationId xmlns:a16="http://schemas.microsoft.com/office/drawing/2014/main" id="{5F65BFC2-E0BD-6625-C4FE-684EFD2C5F9E}"/>
                    </a:ext>
                  </a:extLst>
                </p14:cNvPr>
                <p14:cNvContentPartPr/>
                <p14:nvPr/>
              </p14:nvContentPartPr>
              <p14:xfrm>
                <a:off x="6532233" y="3226990"/>
                <a:ext cx="321480" cy="347760"/>
              </p14:xfrm>
            </p:contentPart>
          </mc:Choice>
          <mc:Fallback xmlns="">
            <p:pic>
              <p:nvPicPr>
                <p:cNvPr id="128" name="Ink 127">
                  <a:extLst>
                    <a:ext uri="{FF2B5EF4-FFF2-40B4-BE49-F238E27FC236}">
                      <a16:creationId xmlns:a16="http://schemas.microsoft.com/office/drawing/2014/main" id="{5F65BFC2-E0BD-6625-C4FE-684EFD2C5F9E}"/>
                    </a:ext>
                  </a:extLst>
                </p:cNvPr>
                <p:cNvPicPr/>
                <p:nvPr/>
              </p:nvPicPr>
              <p:blipFill>
                <a:blip r:embed="rId191"/>
                <a:stretch>
                  <a:fillRect/>
                </a:stretch>
              </p:blipFill>
              <p:spPr>
                <a:xfrm>
                  <a:off x="6514233" y="3208990"/>
                  <a:ext cx="357120" cy="38340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88" name="Ink 87">
                  <a:extLst>
                    <a:ext uri="{FF2B5EF4-FFF2-40B4-BE49-F238E27FC236}">
                      <a16:creationId xmlns:a16="http://schemas.microsoft.com/office/drawing/2014/main" id="{57039F65-33E3-8888-E2A4-0868D6197A43}"/>
                    </a:ext>
                  </a:extLst>
                </p14:cNvPr>
                <p14:cNvContentPartPr/>
                <p14:nvPr/>
              </p14:nvContentPartPr>
              <p14:xfrm>
                <a:off x="4905753" y="2190550"/>
                <a:ext cx="157320" cy="169920"/>
              </p14:xfrm>
            </p:contentPart>
          </mc:Choice>
          <mc:Fallback xmlns="">
            <p:pic>
              <p:nvPicPr>
                <p:cNvPr id="88" name="Ink 87">
                  <a:extLst>
                    <a:ext uri="{FF2B5EF4-FFF2-40B4-BE49-F238E27FC236}">
                      <a16:creationId xmlns:a16="http://schemas.microsoft.com/office/drawing/2014/main" id="{57039F65-33E3-8888-E2A4-0868D6197A43}"/>
                    </a:ext>
                  </a:extLst>
                </p:cNvPr>
                <p:cNvPicPr/>
                <p:nvPr/>
              </p:nvPicPr>
              <p:blipFill>
                <a:blip r:embed="rId193"/>
                <a:stretch>
                  <a:fillRect/>
                </a:stretch>
              </p:blipFill>
              <p:spPr>
                <a:xfrm>
                  <a:off x="4887753" y="2172550"/>
                  <a:ext cx="19296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89" name="Ink 88">
                  <a:extLst>
                    <a:ext uri="{FF2B5EF4-FFF2-40B4-BE49-F238E27FC236}">
                      <a16:creationId xmlns:a16="http://schemas.microsoft.com/office/drawing/2014/main" id="{49ABD504-43DD-ABF8-37BE-711860708E5B}"/>
                    </a:ext>
                  </a:extLst>
                </p14:cNvPr>
                <p14:cNvContentPartPr/>
                <p14:nvPr/>
              </p14:nvContentPartPr>
              <p14:xfrm>
                <a:off x="5142273" y="2128270"/>
                <a:ext cx="94680" cy="207720"/>
              </p14:xfrm>
            </p:contentPart>
          </mc:Choice>
          <mc:Fallback xmlns="">
            <p:pic>
              <p:nvPicPr>
                <p:cNvPr id="89" name="Ink 88">
                  <a:extLst>
                    <a:ext uri="{FF2B5EF4-FFF2-40B4-BE49-F238E27FC236}">
                      <a16:creationId xmlns:a16="http://schemas.microsoft.com/office/drawing/2014/main" id="{49ABD504-43DD-ABF8-37BE-711860708E5B}"/>
                    </a:ext>
                  </a:extLst>
                </p:cNvPr>
                <p:cNvPicPr/>
                <p:nvPr/>
              </p:nvPicPr>
              <p:blipFill>
                <a:blip r:embed="rId195"/>
                <a:stretch>
                  <a:fillRect/>
                </a:stretch>
              </p:blipFill>
              <p:spPr>
                <a:xfrm>
                  <a:off x="5124273" y="2110630"/>
                  <a:ext cx="13032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90" name="Ink 89">
                  <a:extLst>
                    <a:ext uri="{FF2B5EF4-FFF2-40B4-BE49-F238E27FC236}">
                      <a16:creationId xmlns:a16="http://schemas.microsoft.com/office/drawing/2014/main" id="{F9365387-C858-D639-A92D-94234FD541F5}"/>
                    </a:ext>
                  </a:extLst>
                </p14:cNvPr>
                <p14:cNvContentPartPr/>
                <p14:nvPr/>
              </p14:nvContentPartPr>
              <p14:xfrm>
                <a:off x="5267913" y="2168590"/>
                <a:ext cx="182520" cy="179280"/>
              </p14:xfrm>
            </p:contentPart>
          </mc:Choice>
          <mc:Fallback xmlns="">
            <p:pic>
              <p:nvPicPr>
                <p:cNvPr id="90" name="Ink 89">
                  <a:extLst>
                    <a:ext uri="{FF2B5EF4-FFF2-40B4-BE49-F238E27FC236}">
                      <a16:creationId xmlns:a16="http://schemas.microsoft.com/office/drawing/2014/main" id="{F9365387-C858-D639-A92D-94234FD541F5}"/>
                    </a:ext>
                  </a:extLst>
                </p:cNvPr>
                <p:cNvPicPr/>
                <p:nvPr/>
              </p:nvPicPr>
              <p:blipFill>
                <a:blip r:embed="rId197"/>
                <a:stretch>
                  <a:fillRect/>
                </a:stretch>
              </p:blipFill>
              <p:spPr>
                <a:xfrm>
                  <a:off x="5250273" y="2150590"/>
                  <a:ext cx="21816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91" name="Ink 90">
                  <a:extLst>
                    <a:ext uri="{FF2B5EF4-FFF2-40B4-BE49-F238E27FC236}">
                      <a16:creationId xmlns:a16="http://schemas.microsoft.com/office/drawing/2014/main" id="{CE499C77-455A-7BDA-EB71-6CA646636514}"/>
                    </a:ext>
                  </a:extLst>
                </p14:cNvPr>
                <p14:cNvContentPartPr/>
                <p14:nvPr/>
              </p14:nvContentPartPr>
              <p14:xfrm>
                <a:off x="5496153" y="2182630"/>
                <a:ext cx="240840" cy="183240"/>
              </p14:xfrm>
            </p:contentPart>
          </mc:Choice>
          <mc:Fallback xmlns="">
            <p:pic>
              <p:nvPicPr>
                <p:cNvPr id="91" name="Ink 90">
                  <a:extLst>
                    <a:ext uri="{FF2B5EF4-FFF2-40B4-BE49-F238E27FC236}">
                      <a16:creationId xmlns:a16="http://schemas.microsoft.com/office/drawing/2014/main" id="{CE499C77-455A-7BDA-EB71-6CA646636514}"/>
                    </a:ext>
                  </a:extLst>
                </p:cNvPr>
                <p:cNvPicPr/>
                <p:nvPr/>
              </p:nvPicPr>
              <p:blipFill>
                <a:blip r:embed="rId199"/>
                <a:stretch>
                  <a:fillRect/>
                </a:stretch>
              </p:blipFill>
              <p:spPr>
                <a:xfrm>
                  <a:off x="5478513" y="2164630"/>
                  <a:ext cx="27648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95" name="Ink 94">
                  <a:extLst>
                    <a:ext uri="{FF2B5EF4-FFF2-40B4-BE49-F238E27FC236}">
                      <a16:creationId xmlns:a16="http://schemas.microsoft.com/office/drawing/2014/main" id="{012C45E3-1D8B-41C9-DB3A-24FACE496774}"/>
                    </a:ext>
                  </a:extLst>
                </p14:cNvPr>
                <p14:cNvContentPartPr/>
                <p14:nvPr/>
              </p14:nvContentPartPr>
              <p14:xfrm>
                <a:off x="5744913" y="2175790"/>
                <a:ext cx="203400" cy="180720"/>
              </p14:xfrm>
            </p:contentPart>
          </mc:Choice>
          <mc:Fallback xmlns="">
            <p:pic>
              <p:nvPicPr>
                <p:cNvPr id="95" name="Ink 94">
                  <a:extLst>
                    <a:ext uri="{FF2B5EF4-FFF2-40B4-BE49-F238E27FC236}">
                      <a16:creationId xmlns:a16="http://schemas.microsoft.com/office/drawing/2014/main" id="{012C45E3-1D8B-41C9-DB3A-24FACE496774}"/>
                    </a:ext>
                  </a:extLst>
                </p:cNvPr>
                <p:cNvPicPr/>
                <p:nvPr/>
              </p:nvPicPr>
              <p:blipFill>
                <a:blip r:embed="rId201"/>
                <a:stretch>
                  <a:fillRect/>
                </a:stretch>
              </p:blipFill>
              <p:spPr>
                <a:xfrm>
                  <a:off x="5726913" y="2158150"/>
                  <a:ext cx="23904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96" name="Ink 95">
                  <a:extLst>
                    <a:ext uri="{FF2B5EF4-FFF2-40B4-BE49-F238E27FC236}">
                      <a16:creationId xmlns:a16="http://schemas.microsoft.com/office/drawing/2014/main" id="{9EAF1F90-699C-BCFF-01E7-16E0FEC3AB02}"/>
                    </a:ext>
                  </a:extLst>
                </p14:cNvPr>
                <p14:cNvContentPartPr/>
                <p14:nvPr/>
              </p14:nvContentPartPr>
              <p14:xfrm>
                <a:off x="5968473" y="2142310"/>
                <a:ext cx="227160" cy="292680"/>
              </p14:xfrm>
            </p:contentPart>
          </mc:Choice>
          <mc:Fallback xmlns="">
            <p:pic>
              <p:nvPicPr>
                <p:cNvPr id="96" name="Ink 95">
                  <a:extLst>
                    <a:ext uri="{FF2B5EF4-FFF2-40B4-BE49-F238E27FC236}">
                      <a16:creationId xmlns:a16="http://schemas.microsoft.com/office/drawing/2014/main" id="{9EAF1F90-699C-BCFF-01E7-16E0FEC3AB02}"/>
                    </a:ext>
                  </a:extLst>
                </p:cNvPr>
                <p:cNvPicPr/>
                <p:nvPr/>
              </p:nvPicPr>
              <p:blipFill>
                <a:blip r:embed="rId203"/>
                <a:stretch>
                  <a:fillRect/>
                </a:stretch>
              </p:blipFill>
              <p:spPr>
                <a:xfrm>
                  <a:off x="5950833" y="2124670"/>
                  <a:ext cx="26280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00" name="Ink 99">
                  <a:extLst>
                    <a:ext uri="{FF2B5EF4-FFF2-40B4-BE49-F238E27FC236}">
                      <a16:creationId xmlns:a16="http://schemas.microsoft.com/office/drawing/2014/main" id="{10C0F2CA-59D3-7EB4-917B-105FE817856C}"/>
                    </a:ext>
                  </a:extLst>
                </p14:cNvPr>
                <p14:cNvContentPartPr/>
                <p14:nvPr/>
              </p14:nvContentPartPr>
              <p14:xfrm>
                <a:off x="5870193" y="2460190"/>
                <a:ext cx="185040" cy="41040"/>
              </p14:xfrm>
            </p:contentPart>
          </mc:Choice>
          <mc:Fallback xmlns="">
            <p:pic>
              <p:nvPicPr>
                <p:cNvPr id="100" name="Ink 99">
                  <a:extLst>
                    <a:ext uri="{FF2B5EF4-FFF2-40B4-BE49-F238E27FC236}">
                      <a16:creationId xmlns:a16="http://schemas.microsoft.com/office/drawing/2014/main" id="{10C0F2CA-59D3-7EB4-917B-105FE817856C}"/>
                    </a:ext>
                  </a:extLst>
                </p:cNvPr>
                <p:cNvPicPr/>
                <p:nvPr/>
              </p:nvPicPr>
              <p:blipFill>
                <a:blip r:embed="rId205"/>
                <a:stretch>
                  <a:fillRect/>
                </a:stretch>
              </p:blipFill>
              <p:spPr>
                <a:xfrm>
                  <a:off x="5852193" y="2442550"/>
                  <a:ext cx="22068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29" name="Ink 128">
                  <a:extLst>
                    <a:ext uri="{FF2B5EF4-FFF2-40B4-BE49-F238E27FC236}">
                      <a16:creationId xmlns:a16="http://schemas.microsoft.com/office/drawing/2014/main" id="{13644B0E-BB66-CD8A-4146-CD63571C5AAF}"/>
                    </a:ext>
                  </a:extLst>
                </p14:cNvPr>
                <p14:cNvContentPartPr/>
                <p14:nvPr/>
              </p14:nvContentPartPr>
              <p14:xfrm>
                <a:off x="6408753" y="2533630"/>
                <a:ext cx="371880" cy="178560"/>
              </p14:xfrm>
            </p:contentPart>
          </mc:Choice>
          <mc:Fallback xmlns="">
            <p:pic>
              <p:nvPicPr>
                <p:cNvPr id="129" name="Ink 128">
                  <a:extLst>
                    <a:ext uri="{FF2B5EF4-FFF2-40B4-BE49-F238E27FC236}">
                      <a16:creationId xmlns:a16="http://schemas.microsoft.com/office/drawing/2014/main" id="{13644B0E-BB66-CD8A-4146-CD63571C5AAF}"/>
                    </a:ext>
                  </a:extLst>
                </p:cNvPr>
                <p:cNvPicPr/>
                <p:nvPr/>
              </p:nvPicPr>
              <p:blipFill>
                <a:blip r:embed="rId207"/>
                <a:stretch>
                  <a:fillRect/>
                </a:stretch>
              </p:blipFill>
              <p:spPr>
                <a:xfrm>
                  <a:off x="6390753" y="2515990"/>
                  <a:ext cx="40752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30" name="Ink 129">
                  <a:extLst>
                    <a:ext uri="{FF2B5EF4-FFF2-40B4-BE49-F238E27FC236}">
                      <a16:creationId xmlns:a16="http://schemas.microsoft.com/office/drawing/2014/main" id="{31F7A11B-A44F-960B-3066-B8B8F5DFC93A}"/>
                    </a:ext>
                  </a:extLst>
                </p14:cNvPr>
                <p14:cNvContentPartPr/>
                <p14:nvPr/>
              </p14:nvContentPartPr>
              <p14:xfrm>
                <a:off x="6358353" y="1816150"/>
                <a:ext cx="129960" cy="73440"/>
              </p14:xfrm>
            </p:contentPart>
          </mc:Choice>
          <mc:Fallback xmlns="">
            <p:pic>
              <p:nvPicPr>
                <p:cNvPr id="130" name="Ink 129">
                  <a:extLst>
                    <a:ext uri="{FF2B5EF4-FFF2-40B4-BE49-F238E27FC236}">
                      <a16:creationId xmlns:a16="http://schemas.microsoft.com/office/drawing/2014/main" id="{31F7A11B-A44F-960B-3066-B8B8F5DFC93A}"/>
                    </a:ext>
                  </a:extLst>
                </p:cNvPr>
                <p:cNvPicPr/>
                <p:nvPr/>
              </p:nvPicPr>
              <p:blipFill>
                <a:blip r:embed="rId209"/>
                <a:stretch>
                  <a:fillRect/>
                </a:stretch>
              </p:blipFill>
              <p:spPr>
                <a:xfrm>
                  <a:off x="6340353" y="1798150"/>
                  <a:ext cx="16560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31" name="Ink 130">
                  <a:extLst>
                    <a:ext uri="{FF2B5EF4-FFF2-40B4-BE49-F238E27FC236}">
                      <a16:creationId xmlns:a16="http://schemas.microsoft.com/office/drawing/2014/main" id="{921083EF-5157-8FAE-E0B2-F47409ADE631}"/>
                    </a:ext>
                  </a:extLst>
                </p14:cNvPr>
                <p14:cNvContentPartPr/>
                <p14:nvPr/>
              </p14:nvContentPartPr>
              <p14:xfrm>
                <a:off x="5159913" y="1262110"/>
                <a:ext cx="73440" cy="21240"/>
              </p14:xfrm>
            </p:contentPart>
          </mc:Choice>
          <mc:Fallback xmlns="">
            <p:pic>
              <p:nvPicPr>
                <p:cNvPr id="131" name="Ink 130">
                  <a:extLst>
                    <a:ext uri="{FF2B5EF4-FFF2-40B4-BE49-F238E27FC236}">
                      <a16:creationId xmlns:a16="http://schemas.microsoft.com/office/drawing/2014/main" id="{921083EF-5157-8FAE-E0B2-F47409ADE631}"/>
                    </a:ext>
                  </a:extLst>
                </p:cNvPr>
                <p:cNvPicPr/>
                <p:nvPr/>
              </p:nvPicPr>
              <p:blipFill>
                <a:blip r:embed="rId211"/>
                <a:stretch>
                  <a:fillRect/>
                </a:stretch>
              </p:blipFill>
              <p:spPr>
                <a:xfrm>
                  <a:off x="5141913" y="1244110"/>
                  <a:ext cx="10908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36" name="Ink 135">
                  <a:extLst>
                    <a:ext uri="{FF2B5EF4-FFF2-40B4-BE49-F238E27FC236}">
                      <a16:creationId xmlns:a16="http://schemas.microsoft.com/office/drawing/2014/main" id="{DB670FB2-F912-DCCB-BFD7-FC0517A8B518}"/>
                    </a:ext>
                  </a:extLst>
                </p14:cNvPr>
                <p14:cNvContentPartPr/>
                <p14:nvPr/>
              </p14:nvContentPartPr>
              <p14:xfrm>
                <a:off x="9991113" y="2897950"/>
                <a:ext cx="304920" cy="546480"/>
              </p14:xfrm>
            </p:contentPart>
          </mc:Choice>
          <mc:Fallback xmlns="">
            <p:pic>
              <p:nvPicPr>
                <p:cNvPr id="136" name="Ink 135">
                  <a:extLst>
                    <a:ext uri="{FF2B5EF4-FFF2-40B4-BE49-F238E27FC236}">
                      <a16:creationId xmlns:a16="http://schemas.microsoft.com/office/drawing/2014/main" id="{DB670FB2-F912-DCCB-BFD7-FC0517A8B518}"/>
                    </a:ext>
                  </a:extLst>
                </p:cNvPr>
                <p:cNvPicPr/>
                <p:nvPr/>
              </p:nvPicPr>
              <p:blipFill>
                <a:blip r:embed="rId213"/>
                <a:stretch>
                  <a:fillRect/>
                </a:stretch>
              </p:blipFill>
              <p:spPr>
                <a:xfrm>
                  <a:off x="9973113" y="2880310"/>
                  <a:ext cx="34056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38" name="Ink 137">
                  <a:extLst>
                    <a:ext uri="{FF2B5EF4-FFF2-40B4-BE49-F238E27FC236}">
                      <a16:creationId xmlns:a16="http://schemas.microsoft.com/office/drawing/2014/main" id="{B5554804-A242-A983-635B-8DCE96181141}"/>
                    </a:ext>
                  </a:extLst>
                </p14:cNvPr>
                <p14:cNvContentPartPr/>
                <p14:nvPr/>
              </p14:nvContentPartPr>
              <p14:xfrm>
                <a:off x="10829193" y="2582590"/>
                <a:ext cx="156960" cy="289800"/>
              </p14:xfrm>
            </p:contentPart>
          </mc:Choice>
          <mc:Fallback xmlns="">
            <p:pic>
              <p:nvPicPr>
                <p:cNvPr id="138" name="Ink 137">
                  <a:extLst>
                    <a:ext uri="{FF2B5EF4-FFF2-40B4-BE49-F238E27FC236}">
                      <a16:creationId xmlns:a16="http://schemas.microsoft.com/office/drawing/2014/main" id="{B5554804-A242-A983-635B-8DCE96181141}"/>
                    </a:ext>
                  </a:extLst>
                </p:cNvPr>
                <p:cNvPicPr/>
                <p:nvPr/>
              </p:nvPicPr>
              <p:blipFill>
                <a:blip r:embed="rId215"/>
                <a:stretch>
                  <a:fillRect/>
                </a:stretch>
              </p:blipFill>
              <p:spPr>
                <a:xfrm>
                  <a:off x="10811553" y="2564590"/>
                  <a:ext cx="192600"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37" name="Ink 136">
                  <a:extLst>
                    <a:ext uri="{FF2B5EF4-FFF2-40B4-BE49-F238E27FC236}">
                      <a16:creationId xmlns:a16="http://schemas.microsoft.com/office/drawing/2014/main" id="{8297E5BB-069E-7AE9-9F11-B02AFC68485B}"/>
                    </a:ext>
                  </a:extLst>
                </p14:cNvPr>
                <p14:cNvContentPartPr/>
                <p14:nvPr/>
              </p14:nvContentPartPr>
              <p14:xfrm>
                <a:off x="10823073" y="1788430"/>
                <a:ext cx="133920" cy="352800"/>
              </p14:xfrm>
            </p:contentPart>
          </mc:Choice>
          <mc:Fallback xmlns="">
            <p:pic>
              <p:nvPicPr>
                <p:cNvPr id="137" name="Ink 136">
                  <a:extLst>
                    <a:ext uri="{FF2B5EF4-FFF2-40B4-BE49-F238E27FC236}">
                      <a16:creationId xmlns:a16="http://schemas.microsoft.com/office/drawing/2014/main" id="{8297E5BB-069E-7AE9-9F11-B02AFC68485B}"/>
                    </a:ext>
                  </a:extLst>
                </p:cNvPr>
                <p:cNvPicPr/>
                <p:nvPr/>
              </p:nvPicPr>
              <p:blipFill>
                <a:blip r:embed="rId217"/>
                <a:stretch>
                  <a:fillRect/>
                </a:stretch>
              </p:blipFill>
              <p:spPr>
                <a:xfrm>
                  <a:off x="10805073" y="1770430"/>
                  <a:ext cx="169560" cy="38844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39" name="Ink 138">
                  <a:extLst>
                    <a:ext uri="{FF2B5EF4-FFF2-40B4-BE49-F238E27FC236}">
                      <a16:creationId xmlns:a16="http://schemas.microsoft.com/office/drawing/2014/main" id="{1BF4C2EA-8565-0B0D-6A53-6635CEA58E81}"/>
                    </a:ext>
                  </a:extLst>
                </p14:cNvPr>
                <p14:cNvContentPartPr/>
                <p14:nvPr/>
              </p14:nvContentPartPr>
              <p14:xfrm>
                <a:off x="11170113" y="2183350"/>
                <a:ext cx="97920" cy="35280"/>
              </p14:xfrm>
            </p:contentPart>
          </mc:Choice>
          <mc:Fallback xmlns="">
            <p:pic>
              <p:nvPicPr>
                <p:cNvPr id="139" name="Ink 138">
                  <a:extLst>
                    <a:ext uri="{FF2B5EF4-FFF2-40B4-BE49-F238E27FC236}">
                      <a16:creationId xmlns:a16="http://schemas.microsoft.com/office/drawing/2014/main" id="{1BF4C2EA-8565-0B0D-6A53-6635CEA58E81}"/>
                    </a:ext>
                  </a:extLst>
                </p:cNvPr>
                <p:cNvPicPr/>
                <p:nvPr/>
              </p:nvPicPr>
              <p:blipFill>
                <a:blip r:embed="rId219"/>
                <a:stretch>
                  <a:fillRect/>
                </a:stretch>
              </p:blipFill>
              <p:spPr>
                <a:xfrm>
                  <a:off x="11152473" y="2165350"/>
                  <a:ext cx="13356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40" name="Ink 139">
                  <a:extLst>
                    <a:ext uri="{FF2B5EF4-FFF2-40B4-BE49-F238E27FC236}">
                      <a16:creationId xmlns:a16="http://schemas.microsoft.com/office/drawing/2014/main" id="{90237888-8DCB-2A64-21D9-B820A0254BEA}"/>
                    </a:ext>
                  </a:extLst>
                </p14:cNvPr>
                <p14:cNvContentPartPr/>
                <p14:nvPr/>
              </p14:nvContentPartPr>
              <p14:xfrm>
                <a:off x="11147433" y="2380270"/>
                <a:ext cx="190080" cy="23760"/>
              </p14:xfrm>
            </p:contentPart>
          </mc:Choice>
          <mc:Fallback xmlns="">
            <p:pic>
              <p:nvPicPr>
                <p:cNvPr id="140" name="Ink 139">
                  <a:extLst>
                    <a:ext uri="{FF2B5EF4-FFF2-40B4-BE49-F238E27FC236}">
                      <a16:creationId xmlns:a16="http://schemas.microsoft.com/office/drawing/2014/main" id="{90237888-8DCB-2A64-21D9-B820A0254BEA}"/>
                    </a:ext>
                  </a:extLst>
                </p:cNvPr>
                <p:cNvPicPr/>
                <p:nvPr/>
              </p:nvPicPr>
              <p:blipFill>
                <a:blip r:embed="rId221"/>
                <a:stretch>
                  <a:fillRect/>
                </a:stretch>
              </p:blipFill>
              <p:spPr>
                <a:xfrm>
                  <a:off x="11129793" y="2362270"/>
                  <a:ext cx="22572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42" name="Ink 141">
                  <a:extLst>
                    <a:ext uri="{FF2B5EF4-FFF2-40B4-BE49-F238E27FC236}">
                      <a16:creationId xmlns:a16="http://schemas.microsoft.com/office/drawing/2014/main" id="{ABFDFBBC-7E54-72F2-5002-245DFA79A6F9}"/>
                    </a:ext>
                  </a:extLst>
                </p14:cNvPr>
                <p14:cNvContentPartPr/>
                <p14:nvPr/>
              </p14:nvContentPartPr>
              <p14:xfrm>
                <a:off x="11040873" y="1977070"/>
                <a:ext cx="474120" cy="400680"/>
              </p14:xfrm>
            </p:contentPart>
          </mc:Choice>
          <mc:Fallback xmlns="">
            <p:pic>
              <p:nvPicPr>
                <p:cNvPr id="142" name="Ink 141">
                  <a:extLst>
                    <a:ext uri="{FF2B5EF4-FFF2-40B4-BE49-F238E27FC236}">
                      <a16:creationId xmlns:a16="http://schemas.microsoft.com/office/drawing/2014/main" id="{ABFDFBBC-7E54-72F2-5002-245DFA79A6F9}"/>
                    </a:ext>
                  </a:extLst>
                </p:cNvPr>
                <p:cNvPicPr/>
                <p:nvPr/>
              </p:nvPicPr>
              <p:blipFill>
                <a:blip r:embed="rId223"/>
                <a:stretch>
                  <a:fillRect/>
                </a:stretch>
              </p:blipFill>
              <p:spPr>
                <a:xfrm>
                  <a:off x="11022873" y="1959430"/>
                  <a:ext cx="509760" cy="43632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44" name="Ink 143">
                  <a:extLst>
                    <a:ext uri="{FF2B5EF4-FFF2-40B4-BE49-F238E27FC236}">
                      <a16:creationId xmlns:a16="http://schemas.microsoft.com/office/drawing/2014/main" id="{56DDC3BA-3936-C779-2066-8A5BB3557030}"/>
                    </a:ext>
                  </a:extLst>
                </p14:cNvPr>
                <p14:cNvContentPartPr/>
                <p14:nvPr/>
              </p14:nvContentPartPr>
              <p14:xfrm>
                <a:off x="8080593" y="1171030"/>
                <a:ext cx="178200" cy="621000"/>
              </p14:xfrm>
            </p:contentPart>
          </mc:Choice>
          <mc:Fallback xmlns="">
            <p:pic>
              <p:nvPicPr>
                <p:cNvPr id="144" name="Ink 143">
                  <a:extLst>
                    <a:ext uri="{FF2B5EF4-FFF2-40B4-BE49-F238E27FC236}">
                      <a16:creationId xmlns:a16="http://schemas.microsoft.com/office/drawing/2014/main" id="{56DDC3BA-3936-C779-2066-8A5BB3557030}"/>
                    </a:ext>
                  </a:extLst>
                </p:cNvPr>
                <p:cNvPicPr/>
                <p:nvPr/>
              </p:nvPicPr>
              <p:blipFill>
                <a:blip r:embed="rId225"/>
                <a:stretch>
                  <a:fillRect/>
                </a:stretch>
              </p:blipFill>
              <p:spPr>
                <a:xfrm>
                  <a:off x="8062953" y="1153030"/>
                  <a:ext cx="213840" cy="65664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45" name="Ink 144">
                  <a:extLst>
                    <a:ext uri="{FF2B5EF4-FFF2-40B4-BE49-F238E27FC236}">
                      <a16:creationId xmlns:a16="http://schemas.microsoft.com/office/drawing/2014/main" id="{34117D8A-0406-A65C-F12D-E03814C82E49}"/>
                    </a:ext>
                  </a:extLst>
                </p14:cNvPr>
                <p14:cNvContentPartPr/>
                <p14:nvPr/>
              </p14:nvContentPartPr>
              <p14:xfrm>
                <a:off x="8142513" y="1930270"/>
                <a:ext cx="74160" cy="166320"/>
              </p14:xfrm>
            </p:contentPart>
          </mc:Choice>
          <mc:Fallback xmlns="">
            <p:pic>
              <p:nvPicPr>
                <p:cNvPr id="145" name="Ink 144">
                  <a:extLst>
                    <a:ext uri="{FF2B5EF4-FFF2-40B4-BE49-F238E27FC236}">
                      <a16:creationId xmlns:a16="http://schemas.microsoft.com/office/drawing/2014/main" id="{34117D8A-0406-A65C-F12D-E03814C82E49}"/>
                    </a:ext>
                  </a:extLst>
                </p:cNvPr>
                <p:cNvPicPr/>
                <p:nvPr/>
              </p:nvPicPr>
              <p:blipFill>
                <a:blip r:embed="rId227"/>
                <a:stretch>
                  <a:fillRect/>
                </a:stretch>
              </p:blipFill>
              <p:spPr>
                <a:xfrm>
                  <a:off x="8124873" y="1912630"/>
                  <a:ext cx="10980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46" name="Ink 145">
                  <a:extLst>
                    <a:ext uri="{FF2B5EF4-FFF2-40B4-BE49-F238E27FC236}">
                      <a16:creationId xmlns:a16="http://schemas.microsoft.com/office/drawing/2014/main" id="{13C64526-9892-6323-51A1-EA24577710B4}"/>
                    </a:ext>
                  </a:extLst>
                </p14:cNvPr>
                <p14:cNvContentPartPr/>
                <p14:nvPr/>
              </p14:nvContentPartPr>
              <p14:xfrm>
                <a:off x="7991313" y="1867990"/>
                <a:ext cx="302760" cy="289800"/>
              </p14:xfrm>
            </p:contentPart>
          </mc:Choice>
          <mc:Fallback xmlns="">
            <p:pic>
              <p:nvPicPr>
                <p:cNvPr id="146" name="Ink 145">
                  <a:extLst>
                    <a:ext uri="{FF2B5EF4-FFF2-40B4-BE49-F238E27FC236}">
                      <a16:creationId xmlns:a16="http://schemas.microsoft.com/office/drawing/2014/main" id="{13C64526-9892-6323-51A1-EA24577710B4}"/>
                    </a:ext>
                  </a:extLst>
                </p:cNvPr>
                <p:cNvPicPr/>
                <p:nvPr/>
              </p:nvPicPr>
              <p:blipFill>
                <a:blip r:embed="rId229"/>
                <a:stretch>
                  <a:fillRect/>
                </a:stretch>
              </p:blipFill>
              <p:spPr>
                <a:xfrm>
                  <a:off x="7973313" y="1849990"/>
                  <a:ext cx="338400"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47" name="Ink 146">
                  <a:extLst>
                    <a:ext uri="{FF2B5EF4-FFF2-40B4-BE49-F238E27FC236}">
                      <a16:creationId xmlns:a16="http://schemas.microsoft.com/office/drawing/2014/main" id="{A603C128-A957-5D7B-C4F2-0BDD4944E165}"/>
                    </a:ext>
                  </a:extLst>
                </p14:cNvPr>
                <p14:cNvContentPartPr/>
                <p14:nvPr/>
              </p14:nvContentPartPr>
              <p14:xfrm>
                <a:off x="8284353" y="1912630"/>
                <a:ext cx="135720" cy="264960"/>
              </p14:xfrm>
            </p:contentPart>
          </mc:Choice>
          <mc:Fallback xmlns="">
            <p:pic>
              <p:nvPicPr>
                <p:cNvPr id="147" name="Ink 146">
                  <a:extLst>
                    <a:ext uri="{FF2B5EF4-FFF2-40B4-BE49-F238E27FC236}">
                      <a16:creationId xmlns:a16="http://schemas.microsoft.com/office/drawing/2014/main" id="{A603C128-A957-5D7B-C4F2-0BDD4944E165}"/>
                    </a:ext>
                  </a:extLst>
                </p:cNvPr>
                <p:cNvPicPr/>
                <p:nvPr/>
              </p:nvPicPr>
              <p:blipFill>
                <a:blip r:embed="rId231"/>
                <a:stretch>
                  <a:fillRect/>
                </a:stretch>
              </p:blipFill>
              <p:spPr>
                <a:xfrm>
                  <a:off x="8266713" y="1894630"/>
                  <a:ext cx="17136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49" name="Ink 148">
                  <a:extLst>
                    <a:ext uri="{FF2B5EF4-FFF2-40B4-BE49-F238E27FC236}">
                      <a16:creationId xmlns:a16="http://schemas.microsoft.com/office/drawing/2014/main" id="{8B512636-9955-2A6E-16F0-A12C72464CE6}"/>
                    </a:ext>
                  </a:extLst>
                </p14:cNvPr>
                <p14:cNvContentPartPr/>
                <p14:nvPr/>
              </p14:nvContentPartPr>
              <p14:xfrm>
                <a:off x="8240433" y="2344270"/>
                <a:ext cx="322560" cy="553320"/>
              </p14:xfrm>
            </p:contentPart>
          </mc:Choice>
          <mc:Fallback xmlns="">
            <p:pic>
              <p:nvPicPr>
                <p:cNvPr id="149" name="Ink 148">
                  <a:extLst>
                    <a:ext uri="{FF2B5EF4-FFF2-40B4-BE49-F238E27FC236}">
                      <a16:creationId xmlns:a16="http://schemas.microsoft.com/office/drawing/2014/main" id="{8B512636-9955-2A6E-16F0-A12C72464CE6}"/>
                    </a:ext>
                  </a:extLst>
                </p:cNvPr>
                <p:cNvPicPr/>
                <p:nvPr/>
              </p:nvPicPr>
              <p:blipFill>
                <a:blip r:embed="rId233"/>
                <a:stretch>
                  <a:fillRect/>
                </a:stretch>
              </p:blipFill>
              <p:spPr>
                <a:xfrm>
                  <a:off x="8222433" y="2326630"/>
                  <a:ext cx="358200" cy="58896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50" name="Ink 149">
                  <a:extLst>
                    <a:ext uri="{FF2B5EF4-FFF2-40B4-BE49-F238E27FC236}">
                      <a16:creationId xmlns:a16="http://schemas.microsoft.com/office/drawing/2014/main" id="{B4AC94C3-A42E-B883-E145-0503A09E771D}"/>
                    </a:ext>
                  </a:extLst>
                </p14:cNvPr>
                <p14:cNvContentPartPr/>
                <p14:nvPr/>
              </p14:nvContentPartPr>
              <p14:xfrm>
                <a:off x="7768473" y="1743070"/>
                <a:ext cx="924840" cy="771480"/>
              </p14:xfrm>
            </p:contentPart>
          </mc:Choice>
          <mc:Fallback xmlns="">
            <p:pic>
              <p:nvPicPr>
                <p:cNvPr id="150" name="Ink 149">
                  <a:extLst>
                    <a:ext uri="{FF2B5EF4-FFF2-40B4-BE49-F238E27FC236}">
                      <a16:creationId xmlns:a16="http://schemas.microsoft.com/office/drawing/2014/main" id="{B4AC94C3-A42E-B883-E145-0503A09E771D}"/>
                    </a:ext>
                  </a:extLst>
                </p:cNvPr>
                <p:cNvPicPr/>
                <p:nvPr/>
              </p:nvPicPr>
              <p:blipFill>
                <a:blip r:embed="rId235"/>
                <a:stretch>
                  <a:fillRect/>
                </a:stretch>
              </p:blipFill>
              <p:spPr>
                <a:xfrm>
                  <a:off x="7750833" y="1725070"/>
                  <a:ext cx="960480" cy="80712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51" name="Ink 150">
                  <a:extLst>
                    <a:ext uri="{FF2B5EF4-FFF2-40B4-BE49-F238E27FC236}">
                      <a16:creationId xmlns:a16="http://schemas.microsoft.com/office/drawing/2014/main" id="{D6EECB0E-A941-C944-546C-8B5887934A3C}"/>
                    </a:ext>
                  </a:extLst>
                </p14:cNvPr>
                <p14:cNvContentPartPr/>
                <p14:nvPr/>
              </p14:nvContentPartPr>
              <p14:xfrm>
                <a:off x="6901593" y="2256790"/>
                <a:ext cx="1167480" cy="909000"/>
              </p14:xfrm>
            </p:contentPart>
          </mc:Choice>
          <mc:Fallback xmlns="">
            <p:pic>
              <p:nvPicPr>
                <p:cNvPr id="151" name="Ink 150">
                  <a:extLst>
                    <a:ext uri="{FF2B5EF4-FFF2-40B4-BE49-F238E27FC236}">
                      <a16:creationId xmlns:a16="http://schemas.microsoft.com/office/drawing/2014/main" id="{D6EECB0E-A941-C944-546C-8B5887934A3C}"/>
                    </a:ext>
                  </a:extLst>
                </p:cNvPr>
                <p:cNvPicPr/>
                <p:nvPr/>
              </p:nvPicPr>
              <p:blipFill>
                <a:blip r:embed="rId237"/>
                <a:stretch>
                  <a:fillRect/>
                </a:stretch>
              </p:blipFill>
              <p:spPr>
                <a:xfrm>
                  <a:off x="6883593" y="2238790"/>
                  <a:ext cx="1203120" cy="94464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52" name="Ink 151">
                  <a:extLst>
                    <a:ext uri="{FF2B5EF4-FFF2-40B4-BE49-F238E27FC236}">
                      <a16:creationId xmlns:a16="http://schemas.microsoft.com/office/drawing/2014/main" id="{FB46FC4F-D113-4C8F-4123-8C729080448F}"/>
                    </a:ext>
                  </a:extLst>
                </p14:cNvPr>
                <p14:cNvContentPartPr/>
                <p14:nvPr/>
              </p14:nvContentPartPr>
              <p14:xfrm>
                <a:off x="6897273" y="2922070"/>
                <a:ext cx="279360" cy="327240"/>
              </p14:xfrm>
            </p:contentPart>
          </mc:Choice>
          <mc:Fallback xmlns="">
            <p:pic>
              <p:nvPicPr>
                <p:cNvPr id="152" name="Ink 151">
                  <a:extLst>
                    <a:ext uri="{FF2B5EF4-FFF2-40B4-BE49-F238E27FC236}">
                      <a16:creationId xmlns:a16="http://schemas.microsoft.com/office/drawing/2014/main" id="{FB46FC4F-D113-4C8F-4123-8C729080448F}"/>
                    </a:ext>
                  </a:extLst>
                </p:cNvPr>
                <p:cNvPicPr/>
                <p:nvPr/>
              </p:nvPicPr>
              <p:blipFill>
                <a:blip r:embed="rId239"/>
                <a:stretch>
                  <a:fillRect/>
                </a:stretch>
              </p:blipFill>
              <p:spPr>
                <a:xfrm>
                  <a:off x="6879273" y="2904070"/>
                  <a:ext cx="31500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53" name="Ink 152">
                  <a:extLst>
                    <a:ext uri="{FF2B5EF4-FFF2-40B4-BE49-F238E27FC236}">
                      <a16:creationId xmlns:a16="http://schemas.microsoft.com/office/drawing/2014/main" id="{03AD0152-BB45-7F2B-5A6B-3E3D9DFC4713}"/>
                    </a:ext>
                  </a:extLst>
                </p14:cNvPr>
                <p14:cNvContentPartPr/>
                <p14:nvPr/>
              </p14:nvContentPartPr>
              <p14:xfrm>
                <a:off x="6769833" y="1021990"/>
                <a:ext cx="384840" cy="2761560"/>
              </p14:xfrm>
            </p:contentPart>
          </mc:Choice>
          <mc:Fallback xmlns="">
            <p:pic>
              <p:nvPicPr>
                <p:cNvPr id="153" name="Ink 152">
                  <a:extLst>
                    <a:ext uri="{FF2B5EF4-FFF2-40B4-BE49-F238E27FC236}">
                      <a16:creationId xmlns:a16="http://schemas.microsoft.com/office/drawing/2014/main" id="{03AD0152-BB45-7F2B-5A6B-3E3D9DFC4713}"/>
                    </a:ext>
                  </a:extLst>
                </p:cNvPr>
                <p:cNvPicPr/>
                <p:nvPr/>
              </p:nvPicPr>
              <p:blipFill>
                <a:blip r:embed="rId241"/>
                <a:stretch>
                  <a:fillRect/>
                </a:stretch>
              </p:blipFill>
              <p:spPr>
                <a:xfrm>
                  <a:off x="6751833" y="1004350"/>
                  <a:ext cx="420480" cy="279720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55" name="Ink 154">
                  <a:extLst>
                    <a:ext uri="{FF2B5EF4-FFF2-40B4-BE49-F238E27FC236}">
                      <a16:creationId xmlns:a16="http://schemas.microsoft.com/office/drawing/2014/main" id="{F8C36237-3709-F746-F2D7-FC93CD60FD62}"/>
                    </a:ext>
                  </a:extLst>
                </p14:cNvPr>
                <p14:cNvContentPartPr/>
                <p14:nvPr/>
              </p14:nvContentPartPr>
              <p14:xfrm>
                <a:off x="574593" y="2567470"/>
                <a:ext cx="462600" cy="25560"/>
              </p14:xfrm>
            </p:contentPart>
          </mc:Choice>
          <mc:Fallback xmlns="">
            <p:pic>
              <p:nvPicPr>
                <p:cNvPr id="155" name="Ink 154">
                  <a:extLst>
                    <a:ext uri="{FF2B5EF4-FFF2-40B4-BE49-F238E27FC236}">
                      <a16:creationId xmlns:a16="http://schemas.microsoft.com/office/drawing/2014/main" id="{F8C36237-3709-F746-F2D7-FC93CD60FD62}"/>
                    </a:ext>
                  </a:extLst>
                </p:cNvPr>
                <p:cNvPicPr/>
                <p:nvPr/>
              </p:nvPicPr>
              <p:blipFill>
                <a:blip r:embed="rId243"/>
                <a:stretch>
                  <a:fillRect/>
                </a:stretch>
              </p:blipFill>
              <p:spPr>
                <a:xfrm>
                  <a:off x="556593" y="2549830"/>
                  <a:ext cx="49824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56" name="Ink 155">
                  <a:extLst>
                    <a:ext uri="{FF2B5EF4-FFF2-40B4-BE49-F238E27FC236}">
                      <a16:creationId xmlns:a16="http://schemas.microsoft.com/office/drawing/2014/main" id="{4D9A8295-9C00-18CD-9761-9BE50BBE533F}"/>
                    </a:ext>
                  </a:extLst>
                </p14:cNvPr>
                <p14:cNvContentPartPr/>
                <p14:nvPr/>
              </p14:nvContentPartPr>
              <p14:xfrm>
                <a:off x="939993" y="2500510"/>
                <a:ext cx="191160" cy="216000"/>
              </p14:xfrm>
            </p:contentPart>
          </mc:Choice>
          <mc:Fallback xmlns="">
            <p:pic>
              <p:nvPicPr>
                <p:cNvPr id="156" name="Ink 155">
                  <a:extLst>
                    <a:ext uri="{FF2B5EF4-FFF2-40B4-BE49-F238E27FC236}">
                      <a16:creationId xmlns:a16="http://schemas.microsoft.com/office/drawing/2014/main" id="{4D9A8295-9C00-18CD-9761-9BE50BBE533F}"/>
                    </a:ext>
                  </a:extLst>
                </p:cNvPr>
                <p:cNvPicPr/>
                <p:nvPr/>
              </p:nvPicPr>
              <p:blipFill>
                <a:blip r:embed="rId245"/>
                <a:stretch>
                  <a:fillRect/>
                </a:stretch>
              </p:blipFill>
              <p:spPr>
                <a:xfrm>
                  <a:off x="922353" y="2482870"/>
                  <a:ext cx="22680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58" name="Ink 157">
                  <a:extLst>
                    <a:ext uri="{FF2B5EF4-FFF2-40B4-BE49-F238E27FC236}">
                      <a16:creationId xmlns:a16="http://schemas.microsoft.com/office/drawing/2014/main" id="{BFF3E6EA-ACA4-FE7B-D020-6A0B4E46E3A8}"/>
                    </a:ext>
                  </a:extLst>
                </p14:cNvPr>
                <p14:cNvContentPartPr/>
                <p14:nvPr/>
              </p14:nvContentPartPr>
              <p14:xfrm>
                <a:off x="667113" y="2877070"/>
                <a:ext cx="622440" cy="41760"/>
              </p14:xfrm>
            </p:contentPart>
          </mc:Choice>
          <mc:Fallback xmlns="">
            <p:pic>
              <p:nvPicPr>
                <p:cNvPr id="158" name="Ink 157">
                  <a:extLst>
                    <a:ext uri="{FF2B5EF4-FFF2-40B4-BE49-F238E27FC236}">
                      <a16:creationId xmlns:a16="http://schemas.microsoft.com/office/drawing/2014/main" id="{BFF3E6EA-ACA4-FE7B-D020-6A0B4E46E3A8}"/>
                    </a:ext>
                  </a:extLst>
                </p:cNvPr>
                <p:cNvPicPr/>
                <p:nvPr/>
              </p:nvPicPr>
              <p:blipFill>
                <a:blip r:embed="rId247"/>
                <a:stretch>
                  <a:fillRect/>
                </a:stretch>
              </p:blipFill>
              <p:spPr>
                <a:xfrm>
                  <a:off x="649473" y="2859070"/>
                  <a:ext cx="65808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59" name="Ink 158">
                  <a:extLst>
                    <a:ext uri="{FF2B5EF4-FFF2-40B4-BE49-F238E27FC236}">
                      <a16:creationId xmlns:a16="http://schemas.microsoft.com/office/drawing/2014/main" id="{134C23D6-8622-4A24-ADA7-51262C4BF5E5}"/>
                    </a:ext>
                  </a:extLst>
                </p14:cNvPr>
                <p14:cNvContentPartPr/>
                <p14:nvPr/>
              </p14:nvContentPartPr>
              <p14:xfrm>
                <a:off x="1160673" y="2801830"/>
                <a:ext cx="203760" cy="199080"/>
              </p14:xfrm>
            </p:contentPart>
          </mc:Choice>
          <mc:Fallback xmlns="">
            <p:pic>
              <p:nvPicPr>
                <p:cNvPr id="159" name="Ink 158">
                  <a:extLst>
                    <a:ext uri="{FF2B5EF4-FFF2-40B4-BE49-F238E27FC236}">
                      <a16:creationId xmlns:a16="http://schemas.microsoft.com/office/drawing/2014/main" id="{134C23D6-8622-4A24-ADA7-51262C4BF5E5}"/>
                    </a:ext>
                  </a:extLst>
                </p:cNvPr>
                <p:cNvPicPr/>
                <p:nvPr/>
              </p:nvPicPr>
              <p:blipFill>
                <a:blip r:embed="rId249"/>
                <a:stretch>
                  <a:fillRect/>
                </a:stretch>
              </p:blipFill>
              <p:spPr>
                <a:xfrm>
                  <a:off x="1143033" y="2783830"/>
                  <a:ext cx="23940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61" name="Ink 160">
                  <a:extLst>
                    <a:ext uri="{FF2B5EF4-FFF2-40B4-BE49-F238E27FC236}">
                      <a16:creationId xmlns:a16="http://schemas.microsoft.com/office/drawing/2014/main" id="{3E91A293-785C-389E-E11A-42C94AA28186}"/>
                    </a:ext>
                  </a:extLst>
                </p14:cNvPr>
                <p14:cNvContentPartPr/>
                <p14:nvPr/>
              </p14:nvContentPartPr>
              <p14:xfrm>
                <a:off x="932793" y="3126550"/>
                <a:ext cx="634680" cy="51840"/>
              </p14:xfrm>
            </p:contentPart>
          </mc:Choice>
          <mc:Fallback xmlns="">
            <p:pic>
              <p:nvPicPr>
                <p:cNvPr id="161" name="Ink 160">
                  <a:extLst>
                    <a:ext uri="{FF2B5EF4-FFF2-40B4-BE49-F238E27FC236}">
                      <a16:creationId xmlns:a16="http://schemas.microsoft.com/office/drawing/2014/main" id="{3E91A293-785C-389E-E11A-42C94AA28186}"/>
                    </a:ext>
                  </a:extLst>
                </p:cNvPr>
                <p:cNvPicPr/>
                <p:nvPr/>
              </p:nvPicPr>
              <p:blipFill>
                <a:blip r:embed="rId251"/>
                <a:stretch>
                  <a:fillRect/>
                </a:stretch>
              </p:blipFill>
              <p:spPr>
                <a:xfrm>
                  <a:off x="915153" y="3108550"/>
                  <a:ext cx="67032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62" name="Ink 161">
                  <a:extLst>
                    <a:ext uri="{FF2B5EF4-FFF2-40B4-BE49-F238E27FC236}">
                      <a16:creationId xmlns:a16="http://schemas.microsoft.com/office/drawing/2014/main" id="{79AE0FD6-D3C8-5B6E-0B8E-20A7862C5771}"/>
                    </a:ext>
                  </a:extLst>
                </p14:cNvPr>
                <p14:cNvContentPartPr/>
                <p14:nvPr/>
              </p14:nvContentPartPr>
              <p14:xfrm>
                <a:off x="1396113" y="3083350"/>
                <a:ext cx="221760" cy="162000"/>
              </p14:xfrm>
            </p:contentPart>
          </mc:Choice>
          <mc:Fallback xmlns="">
            <p:pic>
              <p:nvPicPr>
                <p:cNvPr id="162" name="Ink 161">
                  <a:extLst>
                    <a:ext uri="{FF2B5EF4-FFF2-40B4-BE49-F238E27FC236}">
                      <a16:creationId xmlns:a16="http://schemas.microsoft.com/office/drawing/2014/main" id="{79AE0FD6-D3C8-5B6E-0B8E-20A7862C5771}"/>
                    </a:ext>
                  </a:extLst>
                </p:cNvPr>
                <p:cNvPicPr/>
                <p:nvPr/>
              </p:nvPicPr>
              <p:blipFill>
                <a:blip r:embed="rId253"/>
                <a:stretch>
                  <a:fillRect/>
                </a:stretch>
              </p:blipFill>
              <p:spPr>
                <a:xfrm>
                  <a:off x="1378113" y="3065710"/>
                  <a:ext cx="25740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64" name="Ink 163">
                  <a:extLst>
                    <a:ext uri="{FF2B5EF4-FFF2-40B4-BE49-F238E27FC236}">
                      <a16:creationId xmlns:a16="http://schemas.microsoft.com/office/drawing/2014/main" id="{37AD0735-102C-D670-75F1-F074EEEA52F3}"/>
                    </a:ext>
                  </a:extLst>
                </p14:cNvPr>
                <p14:cNvContentPartPr/>
                <p14:nvPr/>
              </p14:nvContentPartPr>
              <p14:xfrm>
                <a:off x="1259313" y="3442630"/>
                <a:ext cx="461160" cy="17280"/>
              </p14:xfrm>
            </p:contentPart>
          </mc:Choice>
          <mc:Fallback xmlns="">
            <p:pic>
              <p:nvPicPr>
                <p:cNvPr id="164" name="Ink 163">
                  <a:extLst>
                    <a:ext uri="{FF2B5EF4-FFF2-40B4-BE49-F238E27FC236}">
                      <a16:creationId xmlns:a16="http://schemas.microsoft.com/office/drawing/2014/main" id="{37AD0735-102C-D670-75F1-F074EEEA52F3}"/>
                    </a:ext>
                  </a:extLst>
                </p:cNvPr>
                <p:cNvPicPr/>
                <p:nvPr/>
              </p:nvPicPr>
              <p:blipFill>
                <a:blip r:embed="rId255"/>
                <a:stretch>
                  <a:fillRect/>
                </a:stretch>
              </p:blipFill>
              <p:spPr>
                <a:xfrm>
                  <a:off x="1241313" y="3424630"/>
                  <a:ext cx="49680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65" name="Ink 164">
                  <a:extLst>
                    <a:ext uri="{FF2B5EF4-FFF2-40B4-BE49-F238E27FC236}">
                      <a16:creationId xmlns:a16="http://schemas.microsoft.com/office/drawing/2014/main" id="{1FE6B70C-6898-2766-A4FC-8E440740CF0D}"/>
                    </a:ext>
                  </a:extLst>
                </p14:cNvPr>
                <p14:cNvContentPartPr/>
                <p14:nvPr/>
              </p14:nvContentPartPr>
              <p14:xfrm>
                <a:off x="1550553" y="3332110"/>
                <a:ext cx="328680" cy="259560"/>
              </p14:xfrm>
            </p:contentPart>
          </mc:Choice>
          <mc:Fallback xmlns="">
            <p:pic>
              <p:nvPicPr>
                <p:cNvPr id="165" name="Ink 164">
                  <a:extLst>
                    <a:ext uri="{FF2B5EF4-FFF2-40B4-BE49-F238E27FC236}">
                      <a16:creationId xmlns:a16="http://schemas.microsoft.com/office/drawing/2014/main" id="{1FE6B70C-6898-2766-A4FC-8E440740CF0D}"/>
                    </a:ext>
                  </a:extLst>
                </p:cNvPr>
                <p:cNvPicPr/>
                <p:nvPr/>
              </p:nvPicPr>
              <p:blipFill>
                <a:blip r:embed="rId257"/>
                <a:stretch>
                  <a:fillRect/>
                </a:stretch>
              </p:blipFill>
              <p:spPr>
                <a:xfrm>
                  <a:off x="1532913" y="3314110"/>
                  <a:ext cx="36432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67" name="Ink 166">
                  <a:extLst>
                    <a:ext uri="{FF2B5EF4-FFF2-40B4-BE49-F238E27FC236}">
                      <a16:creationId xmlns:a16="http://schemas.microsoft.com/office/drawing/2014/main" id="{71A1BD20-10E1-57A0-22D7-C657B0EC490D}"/>
                    </a:ext>
                  </a:extLst>
                </p14:cNvPr>
                <p14:cNvContentPartPr/>
                <p14:nvPr/>
              </p14:nvContentPartPr>
              <p14:xfrm>
                <a:off x="1412673" y="2757190"/>
                <a:ext cx="215640" cy="146160"/>
              </p14:xfrm>
            </p:contentPart>
          </mc:Choice>
          <mc:Fallback xmlns="">
            <p:pic>
              <p:nvPicPr>
                <p:cNvPr id="167" name="Ink 166">
                  <a:extLst>
                    <a:ext uri="{FF2B5EF4-FFF2-40B4-BE49-F238E27FC236}">
                      <a16:creationId xmlns:a16="http://schemas.microsoft.com/office/drawing/2014/main" id="{71A1BD20-10E1-57A0-22D7-C657B0EC490D}"/>
                    </a:ext>
                  </a:extLst>
                </p:cNvPr>
                <p:cNvPicPr/>
                <p:nvPr/>
              </p:nvPicPr>
              <p:blipFill>
                <a:blip r:embed="rId259"/>
                <a:stretch>
                  <a:fillRect/>
                </a:stretch>
              </p:blipFill>
              <p:spPr>
                <a:xfrm>
                  <a:off x="1394673" y="2739550"/>
                  <a:ext cx="25128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68" name="Ink 167">
                  <a:extLst>
                    <a:ext uri="{FF2B5EF4-FFF2-40B4-BE49-F238E27FC236}">
                      <a16:creationId xmlns:a16="http://schemas.microsoft.com/office/drawing/2014/main" id="{648FD58A-B5FC-AB71-96FA-773BE0F06FF2}"/>
                    </a:ext>
                  </a:extLst>
                </p14:cNvPr>
                <p14:cNvContentPartPr/>
                <p14:nvPr/>
              </p14:nvContentPartPr>
              <p14:xfrm>
                <a:off x="1702473" y="2967790"/>
                <a:ext cx="203400" cy="110520"/>
              </p14:xfrm>
            </p:contentPart>
          </mc:Choice>
          <mc:Fallback xmlns="">
            <p:pic>
              <p:nvPicPr>
                <p:cNvPr id="168" name="Ink 167">
                  <a:extLst>
                    <a:ext uri="{FF2B5EF4-FFF2-40B4-BE49-F238E27FC236}">
                      <a16:creationId xmlns:a16="http://schemas.microsoft.com/office/drawing/2014/main" id="{648FD58A-B5FC-AB71-96FA-773BE0F06FF2}"/>
                    </a:ext>
                  </a:extLst>
                </p:cNvPr>
                <p:cNvPicPr/>
                <p:nvPr/>
              </p:nvPicPr>
              <p:blipFill>
                <a:blip r:embed="rId261"/>
                <a:stretch>
                  <a:fillRect/>
                </a:stretch>
              </p:blipFill>
              <p:spPr>
                <a:xfrm>
                  <a:off x="1684473" y="2949790"/>
                  <a:ext cx="23904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69" name="Ink 168">
                  <a:extLst>
                    <a:ext uri="{FF2B5EF4-FFF2-40B4-BE49-F238E27FC236}">
                      <a16:creationId xmlns:a16="http://schemas.microsoft.com/office/drawing/2014/main" id="{534FE79D-2F55-F6CF-7A27-1AF493815FE9}"/>
                    </a:ext>
                  </a:extLst>
                </p14:cNvPr>
                <p14:cNvContentPartPr/>
                <p14:nvPr/>
              </p14:nvContentPartPr>
              <p14:xfrm>
                <a:off x="2003433" y="3315190"/>
                <a:ext cx="313560" cy="133920"/>
              </p14:xfrm>
            </p:contentPart>
          </mc:Choice>
          <mc:Fallback xmlns="">
            <p:pic>
              <p:nvPicPr>
                <p:cNvPr id="169" name="Ink 168">
                  <a:extLst>
                    <a:ext uri="{FF2B5EF4-FFF2-40B4-BE49-F238E27FC236}">
                      <a16:creationId xmlns:a16="http://schemas.microsoft.com/office/drawing/2014/main" id="{534FE79D-2F55-F6CF-7A27-1AF493815FE9}"/>
                    </a:ext>
                  </a:extLst>
                </p:cNvPr>
                <p:cNvPicPr/>
                <p:nvPr/>
              </p:nvPicPr>
              <p:blipFill>
                <a:blip r:embed="rId263"/>
                <a:stretch>
                  <a:fillRect/>
                </a:stretch>
              </p:blipFill>
              <p:spPr>
                <a:xfrm>
                  <a:off x="1985433" y="3297550"/>
                  <a:ext cx="34920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71" name="Ink 170">
                  <a:extLst>
                    <a:ext uri="{FF2B5EF4-FFF2-40B4-BE49-F238E27FC236}">
                      <a16:creationId xmlns:a16="http://schemas.microsoft.com/office/drawing/2014/main" id="{9541B1C9-34ED-3F16-2AD4-B0FE64BFEDF2}"/>
                    </a:ext>
                  </a:extLst>
                </p14:cNvPr>
                <p14:cNvContentPartPr/>
                <p14:nvPr/>
              </p14:nvContentPartPr>
              <p14:xfrm>
                <a:off x="684033" y="3955990"/>
                <a:ext cx="200880" cy="247680"/>
              </p14:xfrm>
            </p:contentPart>
          </mc:Choice>
          <mc:Fallback xmlns="">
            <p:pic>
              <p:nvPicPr>
                <p:cNvPr id="171" name="Ink 170">
                  <a:extLst>
                    <a:ext uri="{FF2B5EF4-FFF2-40B4-BE49-F238E27FC236}">
                      <a16:creationId xmlns:a16="http://schemas.microsoft.com/office/drawing/2014/main" id="{9541B1C9-34ED-3F16-2AD4-B0FE64BFEDF2}"/>
                    </a:ext>
                  </a:extLst>
                </p:cNvPr>
                <p:cNvPicPr/>
                <p:nvPr/>
              </p:nvPicPr>
              <p:blipFill>
                <a:blip r:embed="rId265"/>
                <a:stretch>
                  <a:fillRect/>
                </a:stretch>
              </p:blipFill>
              <p:spPr>
                <a:xfrm>
                  <a:off x="666033" y="3937990"/>
                  <a:ext cx="23652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72" name="Ink 171">
                  <a:extLst>
                    <a:ext uri="{FF2B5EF4-FFF2-40B4-BE49-F238E27FC236}">
                      <a16:creationId xmlns:a16="http://schemas.microsoft.com/office/drawing/2014/main" id="{CA1C30C0-0E49-07B0-A601-C70694E967EF}"/>
                    </a:ext>
                  </a:extLst>
                </p14:cNvPr>
                <p14:cNvContentPartPr/>
                <p14:nvPr/>
              </p14:nvContentPartPr>
              <p14:xfrm>
                <a:off x="928113" y="3989470"/>
                <a:ext cx="80280" cy="173520"/>
              </p14:xfrm>
            </p:contentPart>
          </mc:Choice>
          <mc:Fallback xmlns="">
            <p:pic>
              <p:nvPicPr>
                <p:cNvPr id="172" name="Ink 171">
                  <a:extLst>
                    <a:ext uri="{FF2B5EF4-FFF2-40B4-BE49-F238E27FC236}">
                      <a16:creationId xmlns:a16="http://schemas.microsoft.com/office/drawing/2014/main" id="{CA1C30C0-0E49-07B0-A601-C70694E967EF}"/>
                    </a:ext>
                  </a:extLst>
                </p:cNvPr>
                <p:cNvPicPr/>
                <p:nvPr/>
              </p:nvPicPr>
              <p:blipFill>
                <a:blip r:embed="rId267"/>
                <a:stretch>
                  <a:fillRect/>
                </a:stretch>
              </p:blipFill>
              <p:spPr>
                <a:xfrm>
                  <a:off x="910113" y="3971470"/>
                  <a:ext cx="11592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73" name="Ink 172">
                  <a:extLst>
                    <a:ext uri="{FF2B5EF4-FFF2-40B4-BE49-F238E27FC236}">
                      <a16:creationId xmlns:a16="http://schemas.microsoft.com/office/drawing/2014/main" id="{91138E8C-2E89-2BEB-1EF1-C6980CFF4BA8}"/>
                    </a:ext>
                  </a:extLst>
                </p14:cNvPr>
                <p14:cNvContentPartPr/>
                <p14:nvPr/>
              </p14:nvContentPartPr>
              <p14:xfrm>
                <a:off x="954033" y="4090270"/>
                <a:ext cx="305280" cy="96480"/>
              </p14:xfrm>
            </p:contentPart>
          </mc:Choice>
          <mc:Fallback xmlns="">
            <p:pic>
              <p:nvPicPr>
                <p:cNvPr id="173" name="Ink 172">
                  <a:extLst>
                    <a:ext uri="{FF2B5EF4-FFF2-40B4-BE49-F238E27FC236}">
                      <a16:creationId xmlns:a16="http://schemas.microsoft.com/office/drawing/2014/main" id="{91138E8C-2E89-2BEB-1EF1-C6980CFF4BA8}"/>
                    </a:ext>
                  </a:extLst>
                </p:cNvPr>
                <p:cNvPicPr/>
                <p:nvPr/>
              </p:nvPicPr>
              <p:blipFill>
                <a:blip r:embed="rId269"/>
                <a:stretch>
                  <a:fillRect/>
                </a:stretch>
              </p:blipFill>
              <p:spPr>
                <a:xfrm>
                  <a:off x="936393" y="4072270"/>
                  <a:ext cx="34092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74" name="Ink 173">
                  <a:extLst>
                    <a:ext uri="{FF2B5EF4-FFF2-40B4-BE49-F238E27FC236}">
                      <a16:creationId xmlns:a16="http://schemas.microsoft.com/office/drawing/2014/main" id="{ED551B1F-0A43-285F-DC65-38616433E6F4}"/>
                    </a:ext>
                  </a:extLst>
                </p14:cNvPr>
                <p14:cNvContentPartPr/>
                <p14:nvPr/>
              </p14:nvContentPartPr>
              <p14:xfrm>
                <a:off x="1297113" y="4076230"/>
                <a:ext cx="55800" cy="97560"/>
              </p14:xfrm>
            </p:contentPart>
          </mc:Choice>
          <mc:Fallback xmlns="">
            <p:pic>
              <p:nvPicPr>
                <p:cNvPr id="174" name="Ink 173">
                  <a:extLst>
                    <a:ext uri="{FF2B5EF4-FFF2-40B4-BE49-F238E27FC236}">
                      <a16:creationId xmlns:a16="http://schemas.microsoft.com/office/drawing/2014/main" id="{ED551B1F-0A43-285F-DC65-38616433E6F4}"/>
                    </a:ext>
                  </a:extLst>
                </p:cNvPr>
                <p:cNvPicPr/>
                <p:nvPr/>
              </p:nvPicPr>
              <p:blipFill>
                <a:blip r:embed="rId271"/>
                <a:stretch>
                  <a:fillRect/>
                </a:stretch>
              </p:blipFill>
              <p:spPr>
                <a:xfrm>
                  <a:off x="1279473" y="4058230"/>
                  <a:ext cx="9144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75" name="Ink 174">
                  <a:extLst>
                    <a:ext uri="{FF2B5EF4-FFF2-40B4-BE49-F238E27FC236}">
                      <a16:creationId xmlns:a16="http://schemas.microsoft.com/office/drawing/2014/main" id="{36AB218C-D954-90C5-D5E9-C9C5D725E4A9}"/>
                    </a:ext>
                  </a:extLst>
                </p14:cNvPr>
                <p14:cNvContentPartPr/>
                <p14:nvPr/>
              </p14:nvContentPartPr>
              <p14:xfrm>
                <a:off x="1407993" y="3941950"/>
                <a:ext cx="136080" cy="228960"/>
              </p14:xfrm>
            </p:contentPart>
          </mc:Choice>
          <mc:Fallback xmlns="">
            <p:pic>
              <p:nvPicPr>
                <p:cNvPr id="175" name="Ink 174">
                  <a:extLst>
                    <a:ext uri="{FF2B5EF4-FFF2-40B4-BE49-F238E27FC236}">
                      <a16:creationId xmlns:a16="http://schemas.microsoft.com/office/drawing/2014/main" id="{36AB218C-D954-90C5-D5E9-C9C5D725E4A9}"/>
                    </a:ext>
                  </a:extLst>
                </p:cNvPr>
                <p:cNvPicPr/>
                <p:nvPr/>
              </p:nvPicPr>
              <p:blipFill>
                <a:blip r:embed="rId273"/>
                <a:stretch>
                  <a:fillRect/>
                </a:stretch>
              </p:blipFill>
              <p:spPr>
                <a:xfrm>
                  <a:off x="1389993" y="3924310"/>
                  <a:ext cx="17172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76" name="Ink 175">
                  <a:extLst>
                    <a:ext uri="{FF2B5EF4-FFF2-40B4-BE49-F238E27FC236}">
                      <a16:creationId xmlns:a16="http://schemas.microsoft.com/office/drawing/2014/main" id="{FAAA99E5-98AC-EFCE-681A-ED5AF34AE25B}"/>
                    </a:ext>
                  </a:extLst>
                </p14:cNvPr>
                <p14:cNvContentPartPr/>
                <p14:nvPr/>
              </p14:nvContentPartPr>
              <p14:xfrm>
                <a:off x="383433" y="3779230"/>
                <a:ext cx="1532880" cy="636840"/>
              </p14:xfrm>
            </p:contentPart>
          </mc:Choice>
          <mc:Fallback xmlns="">
            <p:pic>
              <p:nvPicPr>
                <p:cNvPr id="176" name="Ink 175">
                  <a:extLst>
                    <a:ext uri="{FF2B5EF4-FFF2-40B4-BE49-F238E27FC236}">
                      <a16:creationId xmlns:a16="http://schemas.microsoft.com/office/drawing/2014/main" id="{FAAA99E5-98AC-EFCE-681A-ED5AF34AE25B}"/>
                    </a:ext>
                  </a:extLst>
                </p:cNvPr>
                <p:cNvPicPr/>
                <p:nvPr/>
              </p:nvPicPr>
              <p:blipFill>
                <a:blip r:embed="rId275"/>
                <a:stretch>
                  <a:fillRect/>
                </a:stretch>
              </p:blipFill>
              <p:spPr>
                <a:xfrm>
                  <a:off x="365433" y="3761230"/>
                  <a:ext cx="1568520" cy="67248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78" name="Ink 177">
                  <a:extLst>
                    <a:ext uri="{FF2B5EF4-FFF2-40B4-BE49-F238E27FC236}">
                      <a16:creationId xmlns:a16="http://schemas.microsoft.com/office/drawing/2014/main" id="{38C6C652-4C68-BC06-86C7-DA4E340950E5}"/>
                    </a:ext>
                  </a:extLst>
                </p14:cNvPr>
                <p14:cNvContentPartPr/>
                <p14:nvPr/>
              </p14:nvContentPartPr>
              <p14:xfrm>
                <a:off x="9684393" y="4016470"/>
                <a:ext cx="298800" cy="28440"/>
              </p14:xfrm>
            </p:contentPart>
          </mc:Choice>
          <mc:Fallback xmlns="">
            <p:pic>
              <p:nvPicPr>
                <p:cNvPr id="178" name="Ink 177">
                  <a:extLst>
                    <a:ext uri="{FF2B5EF4-FFF2-40B4-BE49-F238E27FC236}">
                      <a16:creationId xmlns:a16="http://schemas.microsoft.com/office/drawing/2014/main" id="{38C6C652-4C68-BC06-86C7-DA4E340950E5}"/>
                    </a:ext>
                  </a:extLst>
                </p:cNvPr>
                <p:cNvPicPr/>
                <p:nvPr/>
              </p:nvPicPr>
              <p:blipFill>
                <a:blip r:embed="rId277"/>
                <a:stretch>
                  <a:fillRect/>
                </a:stretch>
              </p:blipFill>
              <p:spPr>
                <a:xfrm>
                  <a:off x="9666753" y="3998830"/>
                  <a:ext cx="33444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79" name="Ink 178">
                  <a:extLst>
                    <a:ext uri="{FF2B5EF4-FFF2-40B4-BE49-F238E27FC236}">
                      <a16:creationId xmlns:a16="http://schemas.microsoft.com/office/drawing/2014/main" id="{BAB76D78-9FFE-F196-52DB-435418F0D783}"/>
                    </a:ext>
                  </a:extLst>
                </p14:cNvPr>
                <p14:cNvContentPartPr/>
                <p14:nvPr/>
              </p14:nvContentPartPr>
              <p14:xfrm>
                <a:off x="9795633" y="4076590"/>
                <a:ext cx="249120" cy="84600"/>
              </p14:xfrm>
            </p:contentPart>
          </mc:Choice>
          <mc:Fallback xmlns="">
            <p:pic>
              <p:nvPicPr>
                <p:cNvPr id="179" name="Ink 178">
                  <a:extLst>
                    <a:ext uri="{FF2B5EF4-FFF2-40B4-BE49-F238E27FC236}">
                      <a16:creationId xmlns:a16="http://schemas.microsoft.com/office/drawing/2014/main" id="{BAB76D78-9FFE-F196-52DB-435418F0D783}"/>
                    </a:ext>
                  </a:extLst>
                </p:cNvPr>
                <p:cNvPicPr/>
                <p:nvPr/>
              </p:nvPicPr>
              <p:blipFill>
                <a:blip r:embed="rId279"/>
                <a:stretch>
                  <a:fillRect/>
                </a:stretch>
              </p:blipFill>
              <p:spPr>
                <a:xfrm>
                  <a:off x="9777993" y="4058950"/>
                  <a:ext cx="28476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81" name="Ink 180">
                  <a:extLst>
                    <a:ext uri="{FF2B5EF4-FFF2-40B4-BE49-F238E27FC236}">
                      <a16:creationId xmlns:a16="http://schemas.microsoft.com/office/drawing/2014/main" id="{8D98AC5C-50E2-49B7-4635-4EBCDE9764C0}"/>
                    </a:ext>
                  </a:extLst>
                </p14:cNvPr>
                <p14:cNvContentPartPr/>
                <p14:nvPr/>
              </p14:nvContentPartPr>
              <p14:xfrm>
                <a:off x="9687633" y="3869590"/>
                <a:ext cx="489960" cy="79560"/>
              </p14:xfrm>
            </p:contentPart>
          </mc:Choice>
          <mc:Fallback xmlns="">
            <p:pic>
              <p:nvPicPr>
                <p:cNvPr id="181" name="Ink 180">
                  <a:extLst>
                    <a:ext uri="{FF2B5EF4-FFF2-40B4-BE49-F238E27FC236}">
                      <a16:creationId xmlns:a16="http://schemas.microsoft.com/office/drawing/2014/main" id="{8D98AC5C-50E2-49B7-4635-4EBCDE9764C0}"/>
                    </a:ext>
                  </a:extLst>
                </p:cNvPr>
                <p:cNvPicPr/>
                <p:nvPr/>
              </p:nvPicPr>
              <p:blipFill>
                <a:blip r:embed="rId281"/>
                <a:stretch>
                  <a:fillRect/>
                </a:stretch>
              </p:blipFill>
              <p:spPr>
                <a:xfrm>
                  <a:off x="9669633" y="3851590"/>
                  <a:ext cx="52560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82" name="Ink 181">
                  <a:extLst>
                    <a:ext uri="{FF2B5EF4-FFF2-40B4-BE49-F238E27FC236}">
                      <a16:creationId xmlns:a16="http://schemas.microsoft.com/office/drawing/2014/main" id="{2022460E-F685-2335-3CBD-5E81DAEC3465}"/>
                    </a:ext>
                  </a:extLst>
                </p14:cNvPr>
                <p14:cNvContentPartPr/>
                <p14:nvPr/>
              </p14:nvContentPartPr>
              <p14:xfrm>
                <a:off x="9677553" y="3877510"/>
                <a:ext cx="693720" cy="186840"/>
              </p14:xfrm>
            </p:contentPart>
          </mc:Choice>
          <mc:Fallback xmlns="">
            <p:pic>
              <p:nvPicPr>
                <p:cNvPr id="182" name="Ink 181">
                  <a:extLst>
                    <a:ext uri="{FF2B5EF4-FFF2-40B4-BE49-F238E27FC236}">
                      <a16:creationId xmlns:a16="http://schemas.microsoft.com/office/drawing/2014/main" id="{2022460E-F685-2335-3CBD-5E81DAEC3465}"/>
                    </a:ext>
                  </a:extLst>
                </p:cNvPr>
                <p:cNvPicPr/>
                <p:nvPr/>
              </p:nvPicPr>
              <p:blipFill>
                <a:blip r:embed="rId283"/>
                <a:stretch>
                  <a:fillRect/>
                </a:stretch>
              </p:blipFill>
              <p:spPr>
                <a:xfrm>
                  <a:off x="9659553" y="3859510"/>
                  <a:ext cx="72936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83" name="Ink 182">
                  <a:extLst>
                    <a:ext uri="{FF2B5EF4-FFF2-40B4-BE49-F238E27FC236}">
                      <a16:creationId xmlns:a16="http://schemas.microsoft.com/office/drawing/2014/main" id="{B3CF3D6E-D66C-E33E-6C78-15921EE5076F}"/>
                    </a:ext>
                  </a:extLst>
                </p14:cNvPr>
                <p14:cNvContentPartPr/>
                <p14:nvPr/>
              </p14:nvContentPartPr>
              <p14:xfrm>
                <a:off x="9716073" y="3977590"/>
                <a:ext cx="641520" cy="149040"/>
              </p14:xfrm>
            </p:contentPart>
          </mc:Choice>
          <mc:Fallback xmlns="">
            <p:pic>
              <p:nvPicPr>
                <p:cNvPr id="183" name="Ink 182">
                  <a:extLst>
                    <a:ext uri="{FF2B5EF4-FFF2-40B4-BE49-F238E27FC236}">
                      <a16:creationId xmlns:a16="http://schemas.microsoft.com/office/drawing/2014/main" id="{B3CF3D6E-D66C-E33E-6C78-15921EE5076F}"/>
                    </a:ext>
                  </a:extLst>
                </p:cNvPr>
                <p:cNvPicPr/>
                <p:nvPr/>
              </p:nvPicPr>
              <p:blipFill>
                <a:blip r:embed="rId285"/>
                <a:stretch>
                  <a:fillRect/>
                </a:stretch>
              </p:blipFill>
              <p:spPr>
                <a:xfrm>
                  <a:off x="9698073" y="3959950"/>
                  <a:ext cx="67716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85" name="Ink 184">
                  <a:extLst>
                    <a:ext uri="{FF2B5EF4-FFF2-40B4-BE49-F238E27FC236}">
                      <a16:creationId xmlns:a16="http://schemas.microsoft.com/office/drawing/2014/main" id="{60132E59-66D0-0CBF-E77F-DE5CA2418CD0}"/>
                    </a:ext>
                  </a:extLst>
                </p14:cNvPr>
                <p14:cNvContentPartPr/>
                <p14:nvPr/>
              </p14:nvContentPartPr>
              <p14:xfrm>
                <a:off x="10301793" y="3169390"/>
                <a:ext cx="199800" cy="418320"/>
              </p14:xfrm>
            </p:contentPart>
          </mc:Choice>
          <mc:Fallback xmlns="">
            <p:pic>
              <p:nvPicPr>
                <p:cNvPr id="185" name="Ink 184">
                  <a:extLst>
                    <a:ext uri="{FF2B5EF4-FFF2-40B4-BE49-F238E27FC236}">
                      <a16:creationId xmlns:a16="http://schemas.microsoft.com/office/drawing/2014/main" id="{60132E59-66D0-0CBF-E77F-DE5CA2418CD0}"/>
                    </a:ext>
                  </a:extLst>
                </p:cNvPr>
                <p:cNvPicPr/>
                <p:nvPr/>
              </p:nvPicPr>
              <p:blipFill>
                <a:blip r:embed="rId287"/>
                <a:stretch>
                  <a:fillRect/>
                </a:stretch>
              </p:blipFill>
              <p:spPr>
                <a:xfrm>
                  <a:off x="10284153" y="3151750"/>
                  <a:ext cx="235440" cy="45396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86" name="Ink 185">
                  <a:extLst>
                    <a:ext uri="{FF2B5EF4-FFF2-40B4-BE49-F238E27FC236}">
                      <a16:creationId xmlns:a16="http://schemas.microsoft.com/office/drawing/2014/main" id="{D8657DAE-8A21-73CC-5904-111D33A5F199}"/>
                    </a:ext>
                  </a:extLst>
                </p14:cNvPr>
                <p14:cNvContentPartPr/>
                <p14:nvPr/>
              </p14:nvContentPartPr>
              <p14:xfrm>
                <a:off x="10259673" y="3536950"/>
                <a:ext cx="175320" cy="142560"/>
              </p14:xfrm>
            </p:contentPart>
          </mc:Choice>
          <mc:Fallback xmlns="">
            <p:pic>
              <p:nvPicPr>
                <p:cNvPr id="186" name="Ink 185">
                  <a:extLst>
                    <a:ext uri="{FF2B5EF4-FFF2-40B4-BE49-F238E27FC236}">
                      <a16:creationId xmlns:a16="http://schemas.microsoft.com/office/drawing/2014/main" id="{D8657DAE-8A21-73CC-5904-111D33A5F199}"/>
                    </a:ext>
                  </a:extLst>
                </p:cNvPr>
                <p:cNvPicPr/>
                <p:nvPr/>
              </p:nvPicPr>
              <p:blipFill>
                <a:blip r:embed="rId289"/>
                <a:stretch>
                  <a:fillRect/>
                </a:stretch>
              </p:blipFill>
              <p:spPr>
                <a:xfrm>
                  <a:off x="10242033" y="3518950"/>
                  <a:ext cx="21096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188" name="Ink 187">
                  <a:extLst>
                    <a:ext uri="{FF2B5EF4-FFF2-40B4-BE49-F238E27FC236}">
                      <a16:creationId xmlns:a16="http://schemas.microsoft.com/office/drawing/2014/main" id="{19D75F71-99B5-31EB-B10A-7092FEFAA945}"/>
                    </a:ext>
                  </a:extLst>
                </p14:cNvPr>
                <p14:cNvContentPartPr/>
                <p14:nvPr/>
              </p14:nvContentPartPr>
              <p14:xfrm>
                <a:off x="9225753" y="2403310"/>
                <a:ext cx="247680" cy="154800"/>
              </p14:xfrm>
            </p:contentPart>
          </mc:Choice>
          <mc:Fallback xmlns="">
            <p:pic>
              <p:nvPicPr>
                <p:cNvPr id="188" name="Ink 187">
                  <a:extLst>
                    <a:ext uri="{FF2B5EF4-FFF2-40B4-BE49-F238E27FC236}">
                      <a16:creationId xmlns:a16="http://schemas.microsoft.com/office/drawing/2014/main" id="{19D75F71-99B5-31EB-B10A-7092FEFAA945}"/>
                    </a:ext>
                  </a:extLst>
                </p:cNvPr>
                <p:cNvPicPr/>
                <p:nvPr/>
              </p:nvPicPr>
              <p:blipFill>
                <a:blip r:embed="rId291"/>
                <a:stretch>
                  <a:fillRect/>
                </a:stretch>
              </p:blipFill>
              <p:spPr>
                <a:xfrm>
                  <a:off x="9208113" y="2385670"/>
                  <a:ext cx="2833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89" name="Ink 188">
                  <a:extLst>
                    <a:ext uri="{FF2B5EF4-FFF2-40B4-BE49-F238E27FC236}">
                      <a16:creationId xmlns:a16="http://schemas.microsoft.com/office/drawing/2014/main" id="{B02D6DE3-E499-4F54-8F10-B4B45249CC0E}"/>
                    </a:ext>
                  </a:extLst>
                </p14:cNvPr>
                <p14:cNvContentPartPr/>
                <p14:nvPr/>
              </p14:nvContentPartPr>
              <p14:xfrm>
                <a:off x="9536793" y="2435350"/>
                <a:ext cx="181080" cy="264240"/>
              </p14:xfrm>
            </p:contentPart>
          </mc:Choice>
          <mc:Fallback xmlns="">
            <p:pic>
              <p:nvPicPr>
                <p:cNvPr id="189" name="Ink 188">
                  <a:extLst>
                    <a:ext uri="{FF2B5EF4-FFF2-40B4-BE49-F238E27FC236}">
                      <a16:creationId xmlns:a16="http://schemas.microsoft.com/office/drawing/2014/main" id="{B02D6DE3-E499-4F54-8F10-B4B45249CC0E}"/>
                    </a:ext>
                  </a:extLst>
                </p:cNvPr>
                <p:cNvPicPr/>
                <p:nvPr/>
              </p:nvPicPr>
              <p:blipFill>
                <a:blip r:embed="rId293"/>
                <a:stretch>
                  <a:fillRect/>
                </a:stretch>
              </p:blipFill>
              <p:spPr>
                <a:xfrm>
                  <a:off x="9518793" y="2417710"/>
                  <a:ext cx="216720"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90" name="Ink 189">
                  <a:extLst>
                    <a:ext uri="{FF2B5EF4-FFF2-40B4-BE49-F238E27FC236}">
                      <a16:creationId xmlns:a16="http://schemas.microsoft.com/office/drawing/2014/main" id="{AF9F131E-E726-A9E7-E1C0-FBC259ACC8C4}"/>
                    </a:ext>
                  </a:extLst>
                </p14:cNvPr>
                <p14:cNvContentPartPr/>
                <p14:nvPr/>
              </p14:nvContentPartPr>
              <p14:xfrm>
                <a:off x="9737673" y="2454070"/>
                <a:ext cx="133200" cy="250200"/>
              </p14:xfrm>
            </p:contentPart>
          </mc:Choice>
          <mc:Fallback xmlns="">
            <p:pic>
              <p:nvPicPr>
                <p:cNvPr id="190" name="Ink 189">
                  <a:extLst>
                    <a:ext uri="{FF2B5EF4-FFF2-40B4-BE49-F238E27FC236}">
                      <a16:creationId xmlns:a16="http://schemas.microsoft.com/office/drawing/2014/main" id="{AF9F131E-E726-A9E7-E1C0-FBC259ACC8C4}"/>
                    </a:ext>
                  </a:extLst>
                </p:cNvPr>
                <p:cNvPicPr/>
                <p:nvPr/>
              </p:nvPicPr>
              <p:blipFill>
                <a:blip r:embed="rId295"/>
                <a:stretch>
                  <a:fillRect/>
                </a:stretch>
              </p:blipFill>
              <p:spPr>
                <a:xfrm>
                  <a:off x="9720033" y="2436430"/>
                  <a:ext cx="1688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91" name="Ink 190">
                  <a:extLst>
                    <a:ext uri="{FF2B5EF4-FFF2-40B4-BE49-F238E27FC236}">
                      <a16:creationId xmlns:a16="http://schemas.microsoft.com/office/drawing/2014/main" id="{453DEDFD-1210-1196-03A8-51DC2A7438F4}"/>
                    </a:ext>
                  </a:extLst>
                </p14:cNvPr>
                <p14:cNvContentPartPr/>
                <p14:nvPr/>
              </p14:nvContentPartPr>
              <p14:xfrm>
                <a:off x="9023073" y="2164990"/>
                <a:ext cx="1141200" cy="797760"/>
              </p14:xfrm>
            </p:contentPart>
          </mc:Choice>
          <mc:Fallback xmlns="">
            <p:pic>
              <p:nvPicPr>
                <p:cNvPr id="191" name="Ink 190">
                  <a:extLst>
                    <a:ext uri="{FF2B5EF4-FFF2-40B4-BE49-F238E27FC236}">
                      <a16:creationId xmlns:a16="http://schemas.microsoft.com/office/drawing/2014/main" id="{453DEDFD-1210-1196-03A8-51DC2A7438F4}"/>
                    </a:ext>
                  </a:extLst>
                </p:cNvPr>
                <p:cNvPicPr/>
                <p:nvPr/>
              </p:nvPicPr>
              <p:blipFill>
                <a:blip r:embed="rId297"/>
                <a:stretch>
                  <a:fillRect/>
                </a:stretch>
              </p:blipFill>
              <p:spPr>
                <a:xfrm>
                  <a:off x="9005433" y="2146990"/>
                  <a:ext cx="1176840" cy="83340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192" name="Ink 191">
                  <a:extLst>
                    <a:ext uri="{FF2B5EF4-FFF2-40B4-BE49-F238E27FC236}">
                      <a16:creationId xmlns:a16="http://schemas.microsoft.com/office/drawing/2014/main" id="{0B9A7D3C-99B4-2E65-D289-0922084718D7}"/>
                    </a:ext>
                  </a:extLst>
                </p14:cNvPr>
                <p14:cNvContentPartPr/>
                <p14:nvPr/>
              </p14:nvContentPartPr>
              <p14:xfrm>
                <a:off x="9953673" y="2844310"/>
                <a:ext cx="226440" cy="704880"/>
              </p14:xfrm>
            </p:contentPart>
          </mc:Choice>
          <mc:Fallback xmlns="">
            <p:pic>
              <p:nvPicPr>
                <p:cNvPr id="192" name="Ink 191">
                  <a:extLst>
                    <a:ext uri="{FF2B5EF4-FFF2-40B4-BE49-F238E27FC236}">
                      <a16:creationId xmlns:a16="http://schemas.microsoft.com/office/drawing/2014/main" id="{0B9A7D3C-99B4-2E65-D289-0922084718D7}"/>
                    </a:ext>
                  </a:extLst>
                </p:cNvPr>
                <p:cNvPicPr/>
                <p:nvPr/>
              </p:nvPicPr>
              <p:blipFill>
                <a:blip r:embed="rId299"/>
                <a:stretch>
                  <a:fillRect/>
                </a:stretch>
              </p:blipFill>
              <p:spPr>
                <a:xfrm>
                  <a:off x="9936033" y="2826310"/>
                  <a:ext cx="262080" cy="74052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193" name="Ink 192">
                  <a:extLst>
                    <a:ext uri="{FF2B5EF4-FFF2-40B4-BE49-F238E27FC236}">
                      <a16:creationId xmlns:a16="http://schemas.microsoft.com/office/drawing/2014/main" id="{B04F525F-609A-874A-D8A1-BDB3ACD18B1A}"/>
                    </a:ext>
                  </a:extLst>
                </p14:cNvPr>
                <p14:cNvContentPartPr/>
                <p14:nvPr/>
              </p14:nvContentPartPr>
              <p14:xfrm>
                <a:off x="10068513" y="3469270"/>
                <a:ext cx="133560" cy="156960"/>
              </p14:xfrm>
            </p:contentPart>
          </mc:Choice>
          <mc:Fallback xmlns="">
            <p:pic>
              <p:nvPicPr>
                <p:cNvPr id="193" name="Ink 192">
                  <a:extLst>
                    <a:ext uri="{FF2B5EF4-FFF2-40B4-BE49-F238E27FC236}">
                      <a16:creationId xmlns:a16="http://schemas.microsoft.com/office/drawing/2014/main" id="{B04F525F-609A-874A-D8A1-BDB3ACD18B1A}"/>
                    </a:ext>
                  </a:extLst>
                </p:cNvPr>
                <p:cNvPicPr/>
                <p:nvPr/>
              </p:nvPicPr>
              <p:blipFill>
                <a:blip r:embed="rId301"/>
                <a:stretch>
                  <a:fillRect/>
                </a:stretch>
              </p:blipFill>
              <p:spPr>
                <a:xfrm>
                  <a:off x="10050873" y="3451630"/>
                  <a:ext cx="16920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195" name="Ink 194">
                  <a:extLst>
                    <a:ext uri="{FF2B5EF4-FFF2-40B4-BE49-F238E27FC236}">
                      <a16:creationId xmlns:a16="http://schemas.microsoft.com/office/drawing/2014/main" id="{D8B3DE95-7C2B-687D-C24D-2C8FDAB03F63}"/>
                    </a:ext>
                  </a:extLst>
                </p14:cNvPr>
                <p14:cNvContentPartPr/>
                <p14:nvPr/>
              </p14:nvContentPartPr>
              <p14:xfrm>
                <a:off x="9519153" y="1734070"/>
                <a:ext cx="181080" cy="168480"/>
              </p14:xfrm>
            </p:contentPart>
          </mc:Choice>
          <mc:Fallback xmlns="">
            <p:pic>
              <p:nvPicPr>
                <p:cNvPr id="195" name="Ink 194">
                  <a:extLst>
                    <a:ext uri="{FF2B5EF4-FFF2-40B4-BE49-F238E27FC236}">
                      <a16:creationId xmlns:a16="http://schemas.microsoft.com/office/drawing/2014/main" id="{D8B3DE95-7C2B-687D-C24D-2C8FDAB03F63}"/>
                    </a:ext>
                  </a:extLst>
                </p:cNvPr>
                <p:cNvPicPr/>
                <p:nvPr/>
              </p:nvPicPr>
              <p:blipFill>
                <a:blip r:embed="rId303"/>
                <a:stretch>
                  <a:fillRect/>
                </a:stretch>
              </p:blipFill>
              <p:spPr>
                <a:xfrm>
                  <a:off x="9501153" y="1716430"/>
                  <a:ext cx="21672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196" name="Ink 195">
                  <a:extLst>
                    <a:ext uri="{FF2B5EF4-FFF2-40B4-BE49-F238E27FC236}">
                      <a16:creationId xmlns:a16="http://schemas.microsoft.com/office/drawing/2014/main" id="{655B471F-BE9E-18D2-7D60-A65AEDE75E5C}"/>
                    </a:ext>
                  </a:extLst>
                </p14:cNvPr>
                <p14:cNvContentPartPr/>
                <p14:nvPr/>
              </p14:nvContentPartPr>
              <p14:xfrm>
                <a:off x="9505113" y="1712470"/>
                <a:ext cx="179640" cy="203040"/>
              </p14:xfrm>
            </p:contentPart>
          </mc:Choice>
          <mc:Fallback xmlns="">
            <p:pic>
              <p:nvPicPr>
                <p:cNvPr id="196" name="Ink 195">
                  <a:extLst>
                    <a:ext uri="{FF2B5EF4-FFF2-40B4-BE49-F238E27FC236}">
                      <a16:creationId xmlns:a16="http://schemas.microsoft.com/office/drawing/2014/main" id="{655B471F-BE9E-18D2-7D60-A65AEDE75E5C}"/>
                    </a:ext>
                  </a:extLst>
                </p:cNvPr>
                <p:cNvPicPr/>
                <p:nvPr/>
              </p:nvPicPr>
              <p:blipFill>
                <a:blip r:embed="rId305"/>
                <a:stretch>
                  <a:fillRect/>
                </a:stretch>
              </p:blipFill>
              <p:spPr>
                <a:xfrm>
                  <a:off x="9487473" y="1694830"/>
                  <a:ext cx="21528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197" name="Ink 196">
                  <a:extLst>
                    <a:ext uri="{FF2B5EF4-FFF2-40B4-BE49-F238E27FC236}">
                      <a16:creationId xmlns:a16="http://schemas.microsoft.com/office/drawing/2014/main" id="{EA2D0930-93BF-83DA-244C-5D665C4E7585}"/>
                    </a:ext>
                  </a:extLst>
                </p14:cNvPr>
                <p14:cNvContentPartPr/>
                <p14:nvPr/>
              </p14:nvContentPartPr>
              <p14:xfrm>
                <a:off x="9735513" y="1728310"/>
                <a:ext cx="320040" cy="185760"/>
              </p14:xfrm>
            </p:contentPart>
          </mc:Choice>
          <mc:Fallback xmlns="">
            <p:pic>
              <p:nvPicPr>
                <p:cNvPr id="197" name="Ink 196">
                  <a:extLst>
                    <a:ext uri="{FF2B5EF4-FFF2-40B4-BE49-F238E27FC236}">
                      <a16:creationId xmlns:a16="http://schemas.microsoft.com/office/drawing/2014/main" id="{EA2D0930-93BF-83DA-244C-5D665C4E7585}"/>
                    </a:ext>
                  </a:extLst>
                </p:cNvPr>
                <p:cNvPicPr/>
                <p:nvPr/>
              </p:nvPicPr>
              <p:blipFill>
                <a:blip r:embed="rId307"/>
                <a:stretch>
                  <a:fillRect/>
                </a:stretch>
              </p:blipFill>
              <p:spPr>
                <a:xfrm>
                  <a:off x="9717873" y="1710310"/>
                  <a:ext cx="35568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198" name="Ink 197">
                  <a:extLst>
                    <a:ext uri="{FF2B5EF4-FFF2-40B4-BE49-F238E27FC236}">
                      <a16:creationId xmlns:a16="http://schemas.microsoft.com/office/drawing/2014/main" id="{A316733E-4343-4069-E758-75D8A978C73A}"/>
                    </a:ext>
                  </a:extLst>
                </p14:cNvPr>
                <p14:cNvContentPartPr/>
                <p14:nvPr/>
              </p14:nvContentPartPr>
              <p14:xfrm>
                <a:off x="10082193" y="1749190"/>
                <a:ext cx="167040" cy="155880"/>
              </p14:xfrm>
            </p:contentPart>
          </mc:Choice>
          <mc:Fallback xmlns="">
            <p:pic>
              <p:nvPicPr>
                <p:cNvPr id="198" name="Ink 197">
                  <a:extLst>
                    <a:ext uri="{FF2B5EF4-FFF2-40B4-BE49-F238E27FC236}">
                      <a16:creationId xmlns:a16="http://schemas.microsoft.com/office/drawing/2014/main" id="{A316733E-4343-4069-E758-75D8A978C73A}"/>
                    </a:ext>
                  </a:extLst>
                </p:cNvPr>
                <p:cNvPicPr/>
                <p:nvPr/>
              </p:nvPicPr>
              <p:blipFill>
                <a:blip r:embed="rId309"/>
                <a:stretch>
                  <a:fillRect/>
                </a:stretch>
              </p:blipFill>
              <p:spPr>
                <a:xfrm>
                  <a:off x="10064553" y="1731550"/>
                  <a:ext cx="20268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199" name="Ink 198">
                  <a:extLst>
                    <a:ext uri="{FF2B5EF4-FFF2-40B4-BE49-F238E27FC236}">
                      <a16:creationId xmlns:a16="http://schemas.microsoft.com/office/drawing/2014/main" id="{92ACEC49-6E07-90AF-D360-C2B6CA7606C8}"/>
                    </a:ext>
                  </a:extLst>
                </p14:cNvPr>
                <p14:cNvContentPartPr/>
                <p14:nvPr/>
              </p14:nvContentPartPr>
              <p14:xfrm>
                <a:off x="10323393" y="1763950"/>
                <a:ext cx="126720" cy="269640"/>
              </p14:xfrm>
            </p:contentPart>
          </mc:Choice>
          <mc:Fallback xmlns="">
            <p:pic>
              <p:nvPicPr>
                <p:cNvPr id="199" name="Ink 198">
                  <a:extLst>
                    <a:ext uri="{FF2B5EF4-FFF2-40B4-BE49-F238E27FC236}">
                      <a16:creationId xmlns:a16="http://schemas.microsoft.com/office/drawing/2014/main" id="{92ACEC49-6E07-90AF-D360-C2B6CA7606C8}"/>
                    </a:ext>
                  </a:extLst>
                </p:cNvPr>
                <p:cNvPicPr/>
                <p:nvPr/>
              </p:nvPicPr>
              <p:blipFill>
                <a:blip r:embed="rId311"/>
                <a:stretch>
                  <a:fillRect/>
                </a:stretch>
              </p:blipFill>
              <p:spPr>
                <a:xfrm>
                  <a:off x="10305753" y="1746310"/>
                  <a:ext cx="16236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200" name="Ink 199">
                  <a:extLst>
                    <a:ext uri="{FF2B5EF4-FFF2-40B4-BE49-F238E27FC236}">
                      <a16:creationId xmlns:a16="http://schemas.microsoft.com/office/drawing/2014/main" id="{FD8ECAC0-E5A6-AFBD-BADA-75822E1531F7}"/>
                    </a:ext>
                  </a:extLst>
                </p14:cNvPr>
                <p14:cNvContentPartPr/>
                <p14:nvPr/>
              </p14:nvContentPartPr>
              <p14:xfrm>
                <a:off x="10425633" y="1781590"/>
                <a:ext cx="190800" cy="251280"/>
              </p14:xfrm>
            </p:contentPart>
          </mc:Choice>
          <mc:Fallback xmlns="">
            <p:pic>
              <p:nvPicPr>
                <p:cNvPr id="200" name="Ink 199">
                  <a:extLst>
                    <a:ext uri="{FF2B5EF4-FFF2-40B4-BE49-F238E27FC236}">
                      <a16:creationId xmlns:a16="http://schemas.microsoft.com/office/drawing/2014/main" id="{FD8ECAC0-E5A6-AFBD-BADA-75822E1531F7}"/>
                    </a:ext>
                  </a:extLst>
                </p:cNvPr>
                <p:cNvPicPr/>
                <p:nvPr/>
              </p:nvPicPr>
              <p:blipFill>
                <a:blip r:embed="rId313"/>
                <a:stretch>
                  <a:fillRect/>
                </a:stretch>
              </p:blipFill>
              <p:spPr>
                <a:xfrm>
                  <a:off x="10407993" y="1763590"/>
                  <a:ext cx="22644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201" name="Ink 200">
                  <a:extLst>
                    <a:ext uri="{FF2B5EF4-FFF2-40B4-BE49-F238E27FC236}">
                      <a16:creationId xmlns:a16="http://schemas.microsoft.com/office/drawing/2014/main" id="{204B46FB-6AD9-D32B-9E78-A638E2AB19BE}"/>
                    </a:ext>
                  </a:extLst>
                </p14:cNvPr>
                <p14:cNvContentPartPr/>
                <p14:nvPr/>
              </p14:nvContentPartPr>
              <p14:xfrm>
                <a:off x="9295233" y="1498630"/>
                <a:ext cx="1662120" cy="824760"/>
              </p14:xfrm>
            </p:contentPart>
          </mc:Choice>
          <mc:Fallback xmlns="">
            <p:pic>
              <p:nvPicPr>
                <p:cNvPr id="201" name="Ink 200">
                  <a:extLst>
                    <a:ext uri="{FF2B5EF4-FFF2-40B4-BE49-F238E27FC236}">
                      <a16:creationId xmlns:a16="http://schemas.microsoft.com/office/drawing/2014/main" id="{204B46FB-6AD9-D32B-9E78-A638E2AB19BE}"/>
                    </a:ext>
                  </a:extLst>
                </p:cNvPr>
                <p:cNvPicPr/>
                <p:nvPr/>
              </p:nvPicPr>
              <p:blipFill>
                <a:blip r:embed="rId315"/>
                <a:stretch>
                  <a:fillRect/>
                </a:stretch>
              </p:blipFill>
              <p:spPr>
                <a:xfrm>
                  <a:off x="9277593" y="1480630"/>
                  <a:ext cx="1697760" cy="86040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202" name="Ink 201">
                  <a:extLst>
                    <a:ext uri="{FF2B5EF4-FFF2-40B4-BE49-F238E27FC236}">
                      <a16:creationId xmlns:a16="http://schemas.microsoft.com/office/drawing/2014/main" id="{1B1B2211-5518-65F2-A54F-E82D98F6CF1B}"/>
                    </a:ext>
                  </a:extLst>
                </p14:cNvPr>
                <p14:cNvContentPartPr/>
                <p14:nvPr/>
              </p14:nvContentPartPr>
              <p14:xfrm>
                <a:off x="9842793" y="2054110"/>
                <a:ext cx="688320" cy="71280"/>
              </p14:xfrm>
            </p:contentPart>
          </mc:Choice>
          <mc:Fallback xmlns="">
            <p:pic>
              <p:nvPicPr>
                <p:cNvPr id="202" name="Ink 201">
                  <a:extLst>
                    <a:ext uri="{FF2B5EF4-FFF2-40B4-BE49-F238E27FC236}">
                      <a16:creationId xmlns:a16="http://schemas.microsoft.com/office/drawing/2014/main" id="{1B1B2211-5518-65F2-A54F-E82D98F6CF1B}"/>
                    </a:ext>
                  </a:extLst>
                </p:cNvPr>
                <p:cNvPicPr/>
                <p:nvPr/>
              </p:nvPicPr>
              <p:blipFill>
                <a:blip r:embed="rId317"/>
                <a:stretch>
                  <a:fillRect/>
                </a:stretch>
              </p:blipFill>
              <p:spPr>
                <a:xfrm>
                  <a:off x="9825153" y="2036470"/>
                  <a:ext cx="72396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203" name="Ink 202">
                  <a:extLst>
                    <a:ext uri="{FF2B5EF4-FFF2-40B4-BE49-F238E27FC236}">
                      <a16:creationId xmlns:a16="http://schemas.microsoft.com/office/drawing/2014/main" id="{E33BF903-17EE-0BDC-120C-4EA8EA0F5CD7}"/>
                    </a:ext>
                  </a:extLst>
                </p14:cNvPr>
                <p14:cNvContentPartPr/>
                <p14:nvPr/>
              </p14:nvContentPartPr>
              <p14:xfrm>
                <a:off x="9646233" y="2089750"/>
                <a:ext cx="764640" cy="132120"/>
              </p14:xfrm>
            </p:contentPart>
          </mc:Choice>
          <mc:Fallback xmlns="">
            <p:pic>
              <p:nvPicPr>
                <p:cNvPr id="203" name="Ink 202">
                  <a:extLst>
                    <a:ext uri="{FF2B5EF4-FFF2-40B4-BE49-F238E27FC236}">
                      <a16:creationId xmlns:a16="http://schemas.microsoft.com/office/drawing/2014/main" id="{E33BF903-17EE-0BDC-120C-4EA8EA0F5CD7}"/>
                    </a:ext>
                  </a:extLst>
                </p:cNvPr>
                <p:cNvPicPr/>
                <p:nvPr/>
              </p:nvPicPr>
              <p:blipFill>
                <a:blip r:embed="rId319"/>
                <a:stretch>
                  <a:fillRect/>
                </a:stretch>
              </p:blipFill>
              <p:spPr>
                <a:xfrm>
                  <a:off x="9628593" y="2072110"/>
                  <a:ext cx="80028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205" name="Ink 204">
                  <a:extLst>
                    <a:ext uri="{FF2B5EF4-FFF2-40B4-BE49-F238E27FC236}">
                      <a16:creationId xmlns:a16="http://schemas.microsoft.com/office/drawing/2014/main" id="{D3563CC0-842E-035E-6805-FCE20BEA810B}"/>
                    </a:ext>
                  </a:extLst>
                </p14:cNvPr>
                <p14:cNvContentPartPr/>
                <p14:nvPr/>
              </p14:nvContentPartPr>
              <p14:xfrm>
                <a:off x="8768913" y="1795630"/>
                <a:ext cx="759960" cy="1027440"/>
              </p14:xfrm>
            </p:contentPart>
          </mc:Choice>
          <mc:Fallback xmlns="">
            <p:pic>
              <p:nvPicPr>
                <p:cNvPr id="205" name="Ink 204">
                  <a:extLst>
                    <a:ext uri="{FF2B5EF4-FFF2-40B4-BE49-F238E27FC236}">
                      <a16:creationId xmlns:a16="http://schemas.microsoft.com/office/drawing/2014/main" id="{D3563CC0-842E-035E-6805-FCE20BEA810B}"/>
                    </a:ext>
                  </a:extLst>
                </p:cNvPr>
                <p:cNvPicPr/>
                <p:nvPr/>
              </p:nvPicPr>
              <p:blipFill>
                <a:blip r:embed="rId321"/>
                <a:stretch>
                  <a:fillRect/>
                </a:stretch>
              </p:blipFill>
              <p:spPr>
                <a:xfrm>
                  <a:off x="8751273" y="1777630"/>
                  <a:ext cx="795600" cy="106308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206" name="Ink 205">
                  <a:extLst>
                    <a:ext uri="{FF2B5EF4-FFF2-40B4-BE49-F238E27FC236}">
                      <a16:creationId xmlns:a16="http://schemas.microsoft.com/office/drawing/2014/main" id="{9B1420AF-54B8-F066-66EE-04ECD6C74DFB}"/>
                    </a:ext>
                  </a:extLst>
                </p14:cNvPr>
                <p14:cNvContentPartPr/>
                <p14:nvPr/>
              </p14:nvContentPartPr>
              <p14:xfrm>
                <a:off x="9430233" y="1725070"/>
                <a:ext cx="232560" cy="286560"/>
              </p14:xfrm>
            </p:contentPart>
          </mc:Choice>
          <mc:Fallback xmlns="">
            <p:pic>
              <p:nvPicPr>
                <p:cNvPr id="206" name="Ink 205">
                  <a:extLst>
                    <a:ext uri="{FF2B5EF4-FFF2-40B4-BE49-F238E27FC236}">
                      <a16:creationId xmlns:a16="http://schemas.microsoft.com/office/drawing/2014/main" id="{9B1420AF-54B8-F066-66EE-04ECD6C74DFB}"/>
                    </a:ext>
                  </a:extLst>
                </p:cNvPr>
                <p:cNvPicPr/>
                <p:nvPr/>
              </p:nvPicPr>
              <p:blipFill>
                <a:blip r:embed="rId323"/>
                <a:stretch>
                  <a:fillRect/>
                </a:stretch>
              </p:blipFill>
              <p:spPr>
                <a:xfrm>
                  <a:off x="9412593" y="1707430"/>
                  <a:ext cx="268200" cy="322200"/>
                </a:xfrm>
                <a:prstGeom prst="rect">
                  <a:avLst/>
                </a:prstGeom>
              </p:spPr>
            </p:pic>
          </mc:Fallback>
        </mc:AlternateContent>
      </p:grpSp>
    </p:spTree>
    <p:extLst>
      <p:ext uri="{BB962C8B-B14F-4D97-AF65-F5344CB8AC3E}">
        <p14:creationId xmlns:p14="http://schemas.microsoft.com/office/powerpoint/2010/main" val="2076747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E97B-74C6-FC50-2BAF-138D5ED5B90F}"/>
              </a:ext>
            </a:extLst>
          </p:cNvPr>
          <p:cNvSpPr>
            <a:spLocks noGrp="1"/>
          </p:cNvSpPr>
          <p:nvPr>
            <p:ph type="title"/>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5314040D-AA6B-5666-9D9E-BE2C385B0580}"/>
                  </a:ext>
                </a:extLst>
              </p14:cNvPr>
              <p14:cNvContentPartPr/>
              <p14:nvPr/>
            </p14:nvContentPartPr>
            <p14:xfrm>
              <a:off x="8996433" y="1183990"/>
              <a:ext cx="14040" cy="293040"/>
            </p14:xfrm>
          </p:contentPart>
        </mc:Choice>
        <mc:Fallback xmlns="">
          <p:pic>
            <p:nvPicPr>
              <p:cNvPr id="16" name="Ink 15">
                <a:extLst>
                  <a:ext uri="{FF2B5EF4-FFF2-40B4-BE49-F238E27FC236}">
                    <a16:creationId xmlns:a16="http://schemas.microsoft.com/office/drawing/2014/main" id="{5314040D-AA6B-5666-9D9E-BE2C385B0580}"/>
                  </a:ext>
                </a:extLst>
              </p:cNvPr>
              <p:cNvPicPr/>
              <p:nvPr/>
            </p:nvPicPr>
            <p:blipFill>
              <a:blip r:embed="rId3"/>
              <a:stretch>
                <a:fillRect/>
              </a:stretch>
            </p:blipFill>
            <p:spPr>
              <a:xfrm>
                <a:off x="8978433" y="1165990"/>
                <a:ext cx="4968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047829B7-0D4C-6227-2559-5FB7CE728522}"/>
                  </a:ext>
                </a:extLst>
              </p14:cNvPr>
              <p14:cNvContentPartPr/>
              <p14:nvPr/>
            </p14:nvContentPartPr>
            <p14:xfrm>
              <a:off x="8908593" y="1779430"/>
              <a:ext cx="29160" cy="123840"/>
            </p14:xfrm>
          </p:contentPart>
        </mc:Choice>
        <mc:Fallback xmlns="">
          <p:pic>
            <p:nvPicPr>
              <p:cNvPr id="17" name="Ink 16">
                <a:extLst>
                  <a:ext uri="{FF2B5EF4-FFF2-40B4-BE49-F238E27FC236}">
                    <a16:creationId xmlns:a16="http://schemas.microsoft.com/office/drawing/2014/main" id="{047829B7-0D4C-6227-2559-5FB7CE728522}"/>
                  </a:ext>
                </a:extLst>
              </p:cNvPr>
              <p:cNvPicPr/>
              <p:nvPr/>
            </p:nvPicPr>
            <p:blipFill>
              <a:blip r:embed="rId5"/>
              <a:stretch>
                <a:fillRect/>
              </a:stretch>
            </p:blipFill>
            <p:spPr>
              <a:xfrm>
                <a:off x="8890953" y="1761790"/>
                <a:ext cx="6480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C3394EBF-588B-9E8D-464F-E8D4489B134D}"/>
                  </a:ext>
                </a:extLst>
              </p14:cNvPr>
              <p14:cNvContentPartPr/>
              <p14:nvPr/>
            </p14:nvContentPartPr>
            <p14:xfrm>
              <a:off x="8803113" y="2246350"/>
              <a:ext cx="77400" cy="782640"/>
            </p14:xfrm>
          </p:contentPart>
        </mc:Choice>
        <mc:Fallback xmlns="">
          <p:pic>
            <p:nvPicPr>
              <p:cNvPr id="18" name="Ink 17">
                <a:extLst>
                  <a:ext uri="{FF2B5EF4-FFF2-40B4-BE49-F238E27FC236}">
                    <a16:creationId xmlns:a16="http://schemas.microsoft.com/office/drawing/2014/main" id="{C3394EBF-588B-9E8D-464F-E8D4489B134D}"/>
                  </a:ext>
                </a:extLst>
              </p:cNvPr>
              <p:cNvPicPr/>
              <p:nvPr/>
            </p:nvPicPr>
            <p:blipFill>
              <a:blip r:embed="rId7"/>
              <a:stretch>
                <a:fillRect/>
              </a:stretch>
            </p:blipFill>
            <p:spPr>
              <a:xfrm>
                <a:off x="8785473" y="2228350"/>
                <a:ext cx="113040" cy="818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79B20501-9D0A-42AB-0AD9-43D2AB565B4E}"/>
                  </a:ext>
                </a:extLst>
              </p14:cNvPr>
              <p14:cNvContentPartPr/>
              <p14:nvPr/>
            </p14:nvContentPartPr>
            <p14:xfrm>
              <a:off x="8657673" y="3388630"/>
              <a:ext cx="44280" cy="645120"/>
            </p14:xfrm>
          </p:contentPart>
        </mc:Choice>
        <mc:Fallback xmlns="">
          <p:pic>
            <p:nvPicPr>
              <p:cNvPr id="19" name="Ink 18">
                <a:extLst>
                  <a:ext uri="{FF2B5EF4-FFF2-40B4-BE49-F238E27FC236}">
                    <a16:creationId xmlns:a16="http://schemas.microsoft.com/office/drawing/2014/main" id="{79B20501-9D0A-42AB-0AD9-43D2AB565B4E}"/>
                  </a:ext>
                </a:extLst>
              </p:cNvPr>
              <p:cNvPicPr/>
              <p:nvPr/>
            </p:nvPicPr>
            <p:blipFill>
              <a:blip r:embed="rId9"/>
              <a:stretch>
                <a:fillRect/>
              </a:stretch>
            </p:blipFill>
            <p:spPr>
              <a:xfrm>
                <a:off x="8640033" y="3370630"/>
                <a:ext cx="79920" cy="680760"/>
              </a:xfrm>
              <a:prstGeom prst="rect">
                <a:avLst/>
              </a:prstGeom>
            </p:spPr>
          </p:pic>
        </mc:Fallback>
      </mc:AlternateContent>
      <p:grpSp>
        <p:nvGrpSpPr>
          <p:cNvPr id="31" name="Group 30">
            <a:extLst>
              <a:ext uri="{FF2B5EF4-FFF2-40B4-BE49-F238E27FC236}">
                <a16:creationId xmlns:a16="http://schemas.microsoft.com/office/drawing/2014/main" id="{AF376A69-D9CC-409E-03B7-55C5843F67E6}"/>
              </a:ext>
            </a:extLst>
          </p:cNvPr>
          <p:cNvGrpSpPr/>
          <p:nvPr/>
        </p:nvGrpSpPr>
        <p:grpSpPr>
          <a:xfrm>
            <a:off x="7071873" y="1178590"/>
            <a:ext cx="1333440" cy="1876320"/>
            <a:chOff x="7071873" y="1178590"/>
            <a:chExt cx="1333440" cy="1876320"/>
          </a:xfrm>
        </p:grpSpPr>
        <mc:AlternateContent xmlns:mc="http://schemas.openxmlformats.org/markup-compatibility/2006" xmlns:p14="http://schemas.microsoft.com/office/powerpoint/2010/main">
          <mc:Choice Requires="p14">
            <p:contentPart p14:bwMode="auto" r:id="rId10">
              <p14:nvContentPartPr>
                <p14:cNvPr id="20" name="Ink 19">
                  <a:extLst>
                    <a:ext uri="{FF2B5EF4-FFF2-40B4-BE49-F238E27FC236}">
                      <a16:creationId xmlns:a16="http://schemas.microsoft.com/office/drawing/2014/main" id="{C0ED71B2-DA51-6195-F011-88EE281BF383}"/>
                    </a:ext>
                  </a:extLst>
                </p14:cNvPr>
                <p14:cNvContentPartPr/>
                <p14:nvPr/>
              </p14:nvContentPartPr>
              <p14:xfrm>
                <a:off x="7071873" y="1491790"/>
                <a:ext cx="29880" cy="473400"/>
              </p14:xfrm>
            </p:contentPart>
          </mc:Choice>
          <mc:Fallback xmlns="">
            <p:pic>
              <p:nvPicPr>
                <p:cNvPr id="20" name="Ink 19">
                  <a:extLst>
                    <a:ext uri="{FF2B5EF4-FFF2-40B4-BE49-F238E27FC236}">
                      <a16:creationId xmlns:a16="http://schemas.microsoft.com/office/drawing/2014/main" id="{C0ED71B2-DA51-6195-F011-88EE281BF383}"/>
                    </a:ext>
                  </a:extLst>
                </p:cNvPr>
                <p:cNvPicPr/>
                <p:nvPr/>
              </p:nvPicPr>
              <p:blipFill>
                <a:blip r:embed="rId11"/>
                <a:stretch>
                  <a:fillRect/>
                </a:stretch>
              </p:blipFill>
              <p:spPr>
                <a:xfrm>
                  <a:off x="7054233" y="1474150"/>
                  <a:ext cx="65520" cy="509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1" name="Ink 20">
                  <a:extLst>
                    <a:ext uri="{FF2B5EF4-FFF2-40B4-BE49-F238E27FC236}">
                      <a16:creationId xmlns:a16="http://schemas.microsoft.com/office/drawing/2014/main" id="{92CA21AE-F734-F80F-F046-56F91F71AAB7}"/>
                    </a:ext>
                  </a:extLst>
                </p14:cNvPr>
                <p14:cNvContentPartPr/>
                <p14:nvPr/>
              </p14:nvContentPartPr>
              <p14:xfrm>
                <a:off x="7091673" y="1945390"/>
                <a:ext cx="1313640" cy="123480"/>
              </p14:xfrm>
            </p:contentPart>
          </mc:Choice>
          <mc:Fallback xmlns="">
            <p:pic>
              <p:nvPicPr>
                <p:cNvPr id="21" name="Ink 20">
                  <a:extLst>
                    <a:ext uri="{FF2B5EF4-FFF2-40B4-BE49-F238E27FC236}">
                      <a16:creationId xmlns:a16="http://schemas.microsoft.com/office/drawing/2014/main" id="{92CA21AE-F734-F80F-F046-56F91F71AAB7}"/>
                    </a:ext>
                  </a:extLst>
                </p:cNvPr>
                <p:cNvPicPr/>
                <p:nvPr/>
              </p:nvPicPr>
              <p:blipFill>
                <a:blip r:embed="rId13"/>
                <a:stretch>
                  <a:fillRect/>
                </a:stretch>
              </p:blipFill>
              <p:spPr>
                <a:xfrm>
                  <a:off x="7074033" y="1927750"/>
                  <a:ext cx="134928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2" name="Ink 21">
                  <a:extLst>
                    <a:ext uri="{FF2B5EF4-FFF2-40B4-BE49-F238E27FC236}">
                      <a16:creationId xmlns:a16="http://schemas.microsoft.com/office/drawing/2014/main" id="{EDDCBF80-B3B5-CFC8-0A7C-B6697E378B54}"/>
                    </a:ext>
                  </a:extLst>
                </p14:cNvPr>
                <p14:cNvContentPartPr/>
                <p14:nvPr/>
              </p14:nvContentPartPr>
              <p14:xfrm>
                <a:off x="7102833" y="1480270"/>
                <a:ext cx="1295280" cy="659160"/>
              </p14:xfrm>
            </p:contentPart>
          </mc:Choice>
          <mc:Fallback xmlns="">
            <p:pic>
              <p:nvPicPr>
                <p:cNvPr id="22" name="Ink 21">
                  <a:extLst>
                    <a:ext uri="{FF2B5EF4-FFF2-40B4-BE49-F238E27FC236}">
                      <a16:creationId xmlns:a16="http://schemas.microsoft.com/office/drawing/2014/main" id="{EDDCBF80-B3B5-CFC8-0A7C-B6697E378B54}"/>
                    </a:ext>
                  </a:extLst>
                </p:cNvPr>
                <p:cNvPicPr/>
                <p:nvPr/>
              </p:nvPicPr>
              <p:blipFill>
                <a:blip r:embed="rId15"/>
                <a:stretch>
                  <a:fillRect/>
                </a:stretch>
              </p:blipFill>
              <p:spPr>
                <a:xfrm>
                  <a:off x="7085193" y="1462270"/>
                  <a:ext cx="1330920" cy="694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3" name="Ink 22">
                  <a:extLst>
                    <a:ext uri="{FF2B5EF4-FFF2-40B4-BE49-F238E27FC236}">
                      <a16:creationId xmlns:a16="http://schemas.microsoft.com/office/drawing/2014/main" id="{23117675-91FA-E6E7-23CD-FCC0525DF33C}"/>
                    </a:ext>
                  </a:extLst>
                </p14:cNvPr>
                <p14:cNvContentPartPr/>
                <p14:nvPr/>
              </p14:nvContentPartPr>
              <p14:xfrm>
                <a:off x="7166193" y="1185070"/>
                <a:ext cx="213840" cy="241920"/>
              </p14:xfrm>
            </p:contentPart>
          </mc:Choice>
          <mc:Fallback xmlns="">
            <p:pic>
              <p:nvPicPr>
                <p:cNvPr id="23" name="Ink 22">
                  <a:extLst>
                    <a:ext uri="{FF2B5EF4-FFF2-40B4-BE49-F238E27FC236}">
                      <a16:creationId xmlns:a16="http://schemas.microsoft.com/office/drawing/2014/main" id="{23117675-91FA-E6E7-23CD-FCC0525DF33C}"/>
                    </a:ext>
                  </a:extLst>
                </p:cNvPr>
                <p:cNvPicPr/>
                <p:nvPr/>
              </p:nvPicPr>
              <p:blipFill>
                <a:blip r:embed="rId17"/>
                <a:stretch>
                  <a:fillRect/>
                </a:stretch>
              </p:blipFill>
              <p:spPr>
                <a:xfrm>
                  <a:off x="7148193" y="1167070"/>
                  <a:ext cx="24948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4" name="Ink 23">
                  <a:extLst>
                    <a:ext uri="{FF2B5EF4-FFF2-40B4-BE49-F238E27FC236}">
                      <a16:creationId xmlns:a16="http://schemas.microsoft.com/office/drawing/2014/main" id="{1954417E-03E5-DEE9-EA00-48AB4242D458}"/>
                    </a:ext>
                  </a:extLst>
                </p14:cNvPr>
                <p14:cNvContentPartPr/>
                <p14:nvPr/>
              </p14:nvContentPartPr>
              <p14:xfrm>
                <a:off x="7430433" y="1266070"/>
                <a:ext cx="147960" cy="150480"/>
              </p14:xfrm>
            </p:contentPart>
          </mc:Choice>
          <mc:Fallback xmlns="">
            <p:pic>
              <p:nvPicPr>
                <p:cNvPr id="24" name="Ink 23">
                  <a:extLst>
                    <a:ext uri="{FF2B5EF4-FFF2-40B4-BE49-F238E27FC236}">
                      <a16:creationId xmlns:a16="http://schemas.microsoft.com/office/drawing/2014/main" id="{1954417E-03E5-DEE9-EA00-48AB4242D458}"/>
                    </a:ext>
                  </a:extLst>
                </p:cNvPr>
                <p:cNvPicPr/>
                <p:nvPr/>
              </p:nvPicPr>
              <p:blipFill>
                <a:blip r:embed="rId19"/>
                <a:stretch>
                  <a:fillRect/>
                </a:stretch>
              </p:blipFill>
              <p:spPr>
                <a:xfrm>
                  <a:off x="7412433" y="1248430"/>
                  <a:ext cx="18360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5" name="Ink 24">
                  <a:extLst>
                    <a:ext uri="{FF2B5EF4-FFF2-40B4-BE49-F238E27FC236}">
                      <a16:creationId xmlns:a16="http://schemas.microsoft.com/office/drawing/2014/main" id="{EF0F43CB-6463-A9FB-1AC3-4F989823B5AA}"/>
                    </a:ext>
                  </a:extLst>
                </p14:cNvPr>
                <p14:cNvContentPartPr/>
                <p14:nvPr/>
              </p14:nvContentPartPr>
              <p14:xfrm>
                <a:off x="7489473" y="1178590"/>
                <a:ext cx="215280" cy="242280"/>
              </p14:xfrm>
            </p:contentPart>
          </mc:Choice>
          <mc:Fallback xmlns="">
            <p:pic>
              <p:nvPicPr>
                <p:cNvPr id="25" name="Ink 24">
                  <a:extLst>
                    <a:ext uri="{FF2B5EF4-FFF2-40B4-BE49-F238E27FC236}">
                      <a16:creationId xmlns:a16="http://schemas.microsoft.com/office/drawing/2014/main" id="{EF0F43CB-6463-A9FB-1AC3-4F989823B5AA}"/>
                    </a:ext>
                  </a:extLst>
                </p:cNvPr>
                <p:cNvPicPr/>
                <p:nvPr/>
              </p:nvPicPr>
              <p:blipFill>
                <a:blip r:embed="rId21"/>
                <a:stretch>
                  <a:fillRect/>
                </a:stretch>
              </p:blipFill>
              <p:spPr>
                <a:xfrm>
                  <a:off x="7471833" y="1160590"/>
                  <a:ext cx="25092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6" name="Ink 25">
                  <a:extLst>
                    <a:ext uri="{FF2B5EF4-FFF2-40B4-BE49-F238E27FC236}">
                      <a16:creationId xmlns:a16="http://schemas.microsoft.com/office/drawing/2014/main" id="{692F9C86-9C4E-5394-8BC6-72E1AFBC679D}"/>
                    </a:ext>
                  </a:extLst>
                </p14:cNvPr>
                <p14:cNvContentPartPr/>
                <p14:nvPr/>
              </p14:nvContentPartPr>
              <p14:xfrm>
                <a:off x="7771713" y="1261750"/>
                <a:ext cx="122040" cy="176400"/>
              </p14:xfrm>
            </p:contentPart>
          </mc:Choice>
          <mc:Fallback xmlns="">
            <p:pic>
              <p:nvPicPr>
                <p:cNvPr id="26" name="Ink 25">
                  <a:extLst>
                    <a:ext uri="{FF2B5EF4-FFF2-40B4-BE49-F238E27FC236}">
                      <a16:creationId xmlns:a16="http://schemas.microsoft.com/office/drawing/2014/main" id="{692F9C86-9C4E-5394-8BC6-72E1AFBC679D}"/>
                    </a:ext>
                  </a:extLst>
                </p:cNvPr>
                <p:cNvPicPr/>
                <p:nvPr/>
              </p:nvPicPr>
              <p:blipFill>
                <a:blip r:embed="rId23"/>
                <a:stretch>
                  <a:fillRect/>
                </a:stretch>
              </p:blipFill>
              <p:spPr>
                <a:xfrm>
                  <a:off x="7754073" y="1244110"/>
                  <a:ext cx="15768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7" name="Ink 26">
                  <a:extLst>
                    <a:ext uri="{FF2B5EF4-FFF2-40B4-BE49-F238E27FC236}">
                      <a16:creationId xmlns:a16="http://schemas.microsoft.com/office/drawing/2014/main" id="{5FF82091-3724-8EAB-DB89-C4AE82335BF4}"/>
                    </a:ext>
                  </a:extLst>
                </p14:cNvPr>
                <p14:cNvContentPartPr/>
                <p14:nvPr/>
              </p14:nvContentPartPr>
              <p14:xfrm>
                <a:off x="7191393" y="2152390"/>
                <a:ext cx="37080" cy="300600"/>
              </p14:xfrm>
            </p:contentPart>
          </mc:Choice>
          <mc:Fallback xmlns="">
            <p:pic>
              <p:nvPicPr>
                <p:cNvPr id="27" name="Ink 26">
                  <a:extLst>
                    <a:ext uri="{FF2B5EF4-FFF2-40B4-BE49-F238E27FC236}">
                      <a16:creationId xmlns:a16="http://schemas.microsoft.com/office/drawing/2014/main" id="{5FF82091-3724-8EAB-DB89-C4AE82335BF4}"/>
                    </a:ext>
                  </a:extLst>
                </p:cNvPr>
                <p:cNvPicPr/>
                <p:nvPr/>
              </p:nvPicPr>
              <p:blipFill>
                <a:blip r:embed="rId25"/>
                <a:stretch>
                  <a:fillRect/>
                </a:stretch>
              </p:blipFill>
              <p:spPr>
                <a:xfrm>
                  <a:off x="7173393" y="2134390"/>
                  <a:ext cx="72720" cy="3362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8" name="Ink 27">
                  <a:extLst>
                    <a:ext uri="{FF2B5EF4-FFF2-40B4-BE49-F238E27FC236}">
                      <a16:creationId xmlns:a16="http://schemas.microsoft.com/office/drawing/2014/main" id="{1AAA4B21-6003-9F9F-76C1-6B77FD2C73A0}"/>
                    </a:ext>
                  </a:extLst>
                </p14:cNvPr>
                <p14:cNvContentPartPr/>
                <p14:nvPr/>
              </p14:nvContentPartPr>
              <p14:xfrm>
                <a:off x="7189953" y="2077150"/>
                <a:ext cx="1069560" cy="465840"/>
              </p14:xfrm>
            </p:contentPart>
          </mc:Choice>
          <mc:Fallback xmlns="">
            <p:pic>
              <p:nvPicPr>
                <p:cNvPr id="28" name="Ink 27">
                  <a:extLst>
                    <a:ext uri="{FF2B5EF4-FFF2-40B4-BE49-F238E27FC236}">
                      <a16:creationId xmlns:a16="http://schemas.microsoft.com/office/drawing/2014/main" id="{1AAA4B21-6003-9F9F-76C1-6B77FD2C73A0}"/>
                    </a:ext>
                  </a:extLst>
                </p:cNvPr>
                <p:cNvPicPr/>
                <p:nvPr/>
              </p:nvPicPr>
              <p:blipFill>
                <a:blip r:embed="rId27"/>
                <a:stretch>
                  <a:fillRect/>
                </a:stretch>
              </p:blipFill>
              <p:spPr>
                <a:xfrm>
                  <a:off x="7171953" y="2059510"/>
                  <a:ext cx="1105200" cy="5014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9" name="Ink 28">
                  <a:extLst>
                    <a:ext uri="{FF2B5EF4-FFF2-40B4-BE49-F238E27FC236}">
                      <a16:creationId xmlns:a16="http://schemas.microsoft.com/office/drawing/2014/main" id="{249A03DA-54F9-54F1-B936-4C6CDF52419A}"/>
                    </a:ext>
                  </a:extLst>
                </p14:cNvPr>
                <p14:cNvContentPartPr/>
                <p14:nvPr/>
              </p14:nvContentPartPr>
              <p14:xfrm>
                <a:off x="7191033" y="2643790"/>
                <a:ext cx="12240" cy="295200"/>
              </p14:xfrm>
            </p:contentPart>
          </mc:Choice>
          <mc:Fallback xmlns="">
            <p:pic>
              <p:nvPicPr>
                <p:cNvPr id="29" name="Ink 28">
                  <a:extLst>
                    <a:ext uri="{FF2B5EF4-FFF2-40B4-BE49-F238E27FC236}">
                      <a16:creationId xmlns:a16="http://schemas.microsoft.com/office/drawing/2014/main" id="{249A03DA-54F9-54F1-B936-4C6CDF52419A}"/>
                    </a:ext>
                  </a:extLst>
                </p:cNvPr>
                <p:cNvPicPr/>
                <p:nvPr/>
              </p:nvPicPr>
              <p:blipFill>
                <a:blip r:embed="rId29"/>
                <a:stretch>
                  <a:fillRect/>
                </a:stretch>
              </p:blipFill>
              <p:spPr>
                <a:xfrm>
                  <a:off x="7173033" y="2625790"/>
                  <a:ext cx="47880" cy="330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0" name="Ink 29">
                  <a:extLst>
                    <a:ext uri="{FF2B5EF4-FFF2-40B4-BE49-F238E27FC236}">
                      <a16:creationId xmlns:a16="http://schemas.microsoft.com/office/drawing/2014/main" id="{FB87D508-280E-18F5-08E0-894986A80FF1}"/>
                    </a:ext>
                  </a:extLst>
                </p14:cNvPr>
                <p14:cNvContentPartPr/>
                <p14:nvPr/>
              </p14:nvContentPartPr>
              <p14:xfrm>
                <a:off x="7176633" y="2626150"/>
                <a:ext cx="1032840" cy="428760"/>
              </p14:xfrm>
            </p:contentPart>
          </mc:Choice>
          <mc:Fallback xmlns="">
            <p:pic>
              <p:nvPicPr>
                <p:cNvPr id="30" name="Ink 29">
                  <a:extLst>
                    <a:ext uri="{FF2B5EF4-FFF2-40B4-BE49-F238E27FC236}">
                      <a16:creationId xmlns:a16="http://schemas.microsoft.com/office/drawing/2014/main" id="{FB87D508-280E-18F5-08E0-894986A80FF1}"/>
                    </a:ext>
                  </a:extLst>
                </p:cNvPr>
                <p:cNvPicPr/>
                <p:nvPr/>
              </p:nvPicPr>
              <p:blipFill>
                <a:blip r:embed="rId31"/>
                <a:stretch>
                  <a:fillRect/>
                </a:stretch>
              </p:blipFill>
              <p:spPr>
                <a:xfrm>
                  <a:off x="7158993" y="2608510"/>
                  <a:ext cx="1068480" cy="464400"/>
                </a:xfrm>
                <a:prstGeom prst="rect">
                  <a:avLst/>
                </a:prstGeom>
              </p:spPr>
            </p:pic>
          </mc:Fallback>
        </mc:AlternateContent>
      </p:grpSp>
      <p:grpSp>
        <p:nvGrpSpPr>
          <p:cNvPr id="45" name="Group 44">
            <a:extLst>
              <a:ext uri="{FF2B5EF4-FFF2-40B4-BE49-F238E27FC236}">
                <a16:creationId xmlns:a16="http://schemas.microsoft.com/office/drawing/2014/main" id="{2561DF45-05C6-DB81-0603-D6F226154527}"/>
              </a:ext>
            </a:extLst>
          </p:cNvPr>
          <p:cNvGrpSpPr/>
          <p:nvPr/>
        </p:nvGrpSpPr>
        <p:grpSpPr>
          <a:xfrm>
            <a:off x="3638553" y="844510"/>
            <a:ext cx="2750400" cy="3448440"/>
            <a:chOff x="3638553" y="844510"/>
            <a:chExt cx="2750400" cy="3448440"/>
          </a:xfrm>
        </p:grpSpPr>
        <mc:AlternateContent xmlns:mc="http://schemas.openxmlformats.org/markup-compatibility/2006" xmlns:p14="http://schemas.microsoft.com/office/powerpoint/2010/main">
          <mc:Choice Requires="p14">
            <p:contentPart p14:bwMode="auto" r:id="rId32">
              <p14:nvContentPartPr>
                <p14:cNvPr id="32" name="Ink 31">
                  <a:extLst>
                    <a:ext uri="{FF2B5EF4-FFF2-40B4-BE49-F238E27FC236}">
                      <a16:creationId xmlns:a16="http://schemas.microsoft.com/office/drawing/2014/main" id="{0305CF24-49D0-BD39-E9B0-77DC1FEBF46C}"/>
                    </a:ext>
                  </a:extLst>
                </p14:cNvPr>
                <p14:cNvContentPartPr/>
                <p14:nvPr/>
              </p14:nvContentPartPr>
              <p14:xfrm>
                <a:off x="6354033" y="1146550"/>
                <a:ext cx="34920" cy="168840"/>
              </p14:xfrm>
            </p:contentPart>
          </mc:Choice>
          <mc:Fallback xmlns="">
            <p:pic>
              <p:nvPicPr>
                <p:cNvPr id="32" name="Ink 31">
                  <a:extLst>
                    <a:ext uri="{FF2B5EF4-FFF2-40B4-BE49-F238E27FC236}">
                      <a16:creationId xmlns:a16="http://schemas.microsoft.com/office/drawing/2014/main" id="{0305CF24-49D0-BD39-E9B0-77DC1FEBF46C}"/>
                    </a:ext>
                  </a:extLst>
                </p:cNvPr>
                <p:cNvPicPr/>
                <p:nvPr/>
              </p:nvPicPr>
              <p:blipFill>
                <a:blip r:embed="rId33"/>
                <a:stretch>
                  <a:fillRect/>
                </a:stretch>
              </p:blipFill>
              <p:spPr>
                <a:xfrm>
                  <a:off x="6336393" y="1128910"/>
                  <a:ext cx="7056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3" name="Ink 32">
                  <a:extLst>
                    <a:ext uri="{FF2B5EF4-FFF2-40B4-BE49-F238E27FC236}">
                      <a16:creationId xmlns:a16="http://schemas.microsoft.com/office/drawing/2014/main" id="{83886D88-A446-A524-1C34-3C3FCB34113F}"/>
                    </a:ext>
                  </a:extLst>
                </p14:cNvPr>
                <p14:cNvContentPartPr/>
                <p14:nvPr/>
              </p14:nvContentPartPr>
              <p14:xfrm>
                <a:off x="6265473" y="1853950"/>
                <a:ext cx="78120" cy="1104480"/>
              </p14:xfrm>
            </p:contentPart>
          </mc:Choice>
          <mc:Fallback xmlns="">
            <p:pic>
              <p:nvPicPr>
                <p:cNvPr id="33" name="Ink 32">
                  <a:extLst>
                    <a:ext uri="{FF2B5EF4-FFF2-40B4-BE49-F238E27FC236}">
                      <a16:creationId xmlns:a16="http://schemas.microsoft.com/office/drawing/2014/main" id="{83886D88-A446-A524-1C34-3C3FCB34113F}"/>
                    </a:ext>
                  </a:extLst>
                </p:cNvPr>
                <p:cNvPicPr/>
                <p:nvPr/>
              </p:nvPicPr>
              <p:blipFill>
                <a:blip r:embed="rId35"/>
                <a:stretch>
                  <a:fillRect/>
                </a:stretch>
              </p:blipFill>
              <p:spPr>
                <a:xfrm>
                  <a:off x="6247473" y="1835950"/>
                  <a:ext cx="113760" cy="11401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4" name="Ink 33">
                  <a:extLst>
                    <a:ext uri="{FF2B5EF4-FFF2-40B4-BE49-F238E27FC236}">
                      <a16:creationId xmlns:a16="http://schemas.microsoft.com/office/drawing/2014/main" id="{F3BC834D-7AAA-8940-4D1A-20FC73F37053}"/>
                    </a:ext>
                  </a:extLst>
                </p14:cNvPr>
                <p14:cNvContentPartPr/>
                <p14:nvPr/>
              </p14:nvContentPartPr>
              <p14:xfrm>
                <a:off x="6199233" y="3574030"/>
                <a:ext cx="67320" cy="713160"/>
              </p14:xfrm>
            </p:contentPart>
          </mc:Choice>
          <mc:Fallback xmlns="">
            <p:pic>
              <p:nvPicPr>
                <p:cNvPr id="34" name="Ink 33">
                  <a:extLst>
                    <a:ext uri="{FF2B5EF4-FFF2-40B4-BE49-F238E27FC236}">
                      <a16:creationId xmlns:a16="http://schemas.microsoft.com/office/drawing/2014/main" id="{F3BC834D-7AAA-8940-4D1A-20FC73F37053}"/>
                    </a:ext>
                  </a:extLst>
                </p:cNvPr>
                <p:cNvPicPr/>
                <p:nvPr/>
              </p:nvPicPr>
              <p:blipFill>
                <a:blip r:embed="rId37"/>
                <a:stretch>
                  <a:fillRect/>
                </a:stretch>
              </p:blipFill>
              <p:spPr>
                <a:xfrm>
                  <a:off x="6181593" y="3556390"/>
                  <a:ext cx="102960" cy="748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5" name="Ink 34">
                  <a:extLst>
                    <a:ext uri="{FF2B5EF4-FFF2-40B4-BE49-F238E27FC236}">
                      <a16:creationId xmlns:a16="http://schemas.microsoft.com/office/drawing/2014/main" id="{8C548DA1-85BE-E5EB-4F09-2BE5C288BE22}"/>
                    </a:ext>
                  </a:extLst>
                </p14:cNvPr>
                <p14:cNvContentPartPr/>
                <p14:nvPr/>
              </p14:nvContentPartPr>
              <p14:xfrm>
                <a:off x="4371873" y="976270"/>
                <a:ext cx="273240" cy="174240"/>
              </p14:xfrm>
            </p:contentPart>
          </mc:Choice>
          <mc:Fallback xmlns="">
            <p:pic>
              <p:nvPicPr>
                <p:cNvPr id="35" name="Ink 34">
                  <a:extLst>
                    <a:ext uri="{FF2B5EF4-FFF2-40B4-BE49-F238E27FC236}">
                      <a16:creationId xmlns:a16="http://schemas.microsoft.com/office/drawing/2014/main" id="{8C548DA1-85BE-E5EB-4F09-2BE5C288BE22}"/>
                    </a:ext>
                  </a:extLst>
                </p:cNvPr>
                <p:cNvPicPr/>
                <p:nvPr/>
              </p:nvPicPr>
              <p:blipFill>
                <a:blip r:embed="rId39"/>
                <a:stretch>
                  <a:fillRect/>
                </a:stretch>
              </p:blipFill>
              <p:spPr>
                <a:xfrm>
                  <a:off x="4353873" y="958630"/>
                  <a:ext cx="30888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6" name="Ink 35">
                  <a:extLst>
                    <a:ext uri="{FF2B5EF4-FFF2-40B4-BE49-F238E27FC236}">
                      <a16:creationId xmlns:a16="http://schemas.microsoft.com/office/drawing/2014/main" id="{FC8B02D8-4CE7-C523-6C14-C4C98277A7DB}"/>
                    </a:ext>
                  </a:extLst>
                </p14:cNvPr>
                <p14:cNvContentPartPr/>
                <p14:nvPr/>
              </p14:nvContentPartPr>
              <p14:xfrm>
                <a:off x="4633953" y="931270"/>
                <a:ext cx="142200" cy="248040"/>
              </p14:xfrm>
            </p:contentPart>
          </mc:Choice>
          <mc:Fallback xmlns="">
            <p:pic>
              <p:nvPicPr>
                <p:cNvPr id="36" name="Ink 35">
                  <a:extLst>
                    <a:ext uri="{FF2B5EF4-FFF2-40B4-BE49-F238E27FC236}">
                      <a16:creationId xmlns:a16="http://schemas.microsoft.com/office/drawing/2014/main" id="{FC8B02D8-4CE7-C523-6C14-C4C98277A7DB}"/>
                    </a:ext>
                  </a:extLst>
                </p:cNvPr>
                <p:cNvPicPr/>
                <p:nvPr/>
              </p:nvPicPr>
              <p:blipFill>
                <a:blip r:embed="rId41"/>
                <a:stretch>
                  <a:fillRect/>
                </a:stretch>
              </p:blipFill>
              <p:spPr>
                <a:xfrm>
                  <a:off x="4616313" y="913630"/>
                  <a:ext cx="17784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7" name="Ink 36">
                  <a:extLst>
                    <a:ext uri="{FF2B5EF4-FFF2-40B4-BE49-F238E27FC236}">
                      <a16:creationId xmlns:a16="http://schemas.microsoft.com/office/drawing/2014/main" id="{87DFA57A-B9B8-DC51-3105-6F6FD0CFD265}"/>
                    </a:ext>
                  </a:extLst>
                </p14:cNvPr>
                <p14:cNvContentPartPr/>
                <p14:nvPr/>
              </p14:nvContentPartPr>
              <p14:xfrm>
                <a:off x="4814313" y="972670"/>
                <a:ext cx="157680" cy="200160"/>
              </p14:xfrm>
            </p:contentPart>
          </mc:Choice>
          <mc:Fallback xmlns="">
            <p:pic>
              <p:nvPicPr>
                <p:cNvPr id="37" name="Ink 36">
                  <a:extLst>
                    <a:ext uri="{FF2B5EF4-FFF2-40B4-BE49-F238E27FC236}">
                      <a16:creationId xmlns:a16="http://schemas.microsoft.com/office/drawing/2014/main" id="{87DFA57A-B9B8-DC51-3105-6F6FD0CFD265}"/>
                    </a:ext>
                  </a:extLst>
                </p:cNvPr>
                <p:cNvPicPr/>
                <p:nvPr/>
              </p:nvPicPr>
              <p:blipFill>
                <a:blip r:embed="rId43"/>
                <a:stretch>
                  <a:fillRect/>
                </a:stretch>
              </p:blipFill>
              <p:spPr>
                <a:xfrm>
                  <a:off x="4796313" y="954670"/>
                  <a:ext cx="19332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8" name="Ink 37">
                  <a:extLst>
                    <a:ext uri="{FF2B5EF4-FFF2-40B4-BE49-F238E27FC236}">
                      <a16:creationId xmlns:a16="http://schemas.microsoft.com/office/drawing/2014/main" id="{8A3418EB-27BB-6291-BCC1-CC5946D73CBE}"/>
                    </a:ext>
                  </a:extLst>
                </p14:cNvPr>
                <p14:cNvContentPartPr/>
                <p14:nvPr/>
              </p14:nvContentPartPr>
              <p14:xfrm>
                <a:off x="4183953" y="1443910"/>
                <a:ext cx="93600" cy="302400"/>
              </p14:xfrm>
            </p:contentPart>
          </mc:Choice>
          <mc:Fallback xmlns="">
            <p:pic>
              <p:nvPicPr>
                <p:cNvPr id="38" name="Ink 37">
                  <a:extLst>
                    <a:ext uri="{FF2B5EF4-FFF2-40B4-BE49-F238E27FC236}">
                      <a16:creationId xmlns:a16="http://schemas.microsoft.com/office/drawing/2014/main" id="{8A3418EB-27BB-6291-BCC1-CC5946D73CBE}"/>
                    </a:ext>
                  </a:extLst>
                </p:cNvPr>
                <p:cNvPicPr/>
                <p:nvPr/>
              </p:nvPicPr>
              <p:blipFill>
                <a:blip r:embed="rId45"/>
                <a:stretch>
                  <a:fillRect/>
                </a:stretch>
              </p:blipFill>
              <p:spPr>
                <a:xfrm>
                  <a:off x="4165953" y="1426270"/>
                  <a:ext cx="129240" cy="3380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9" name="Ink 38">
                  <a:extLst>
                    <a:ext uri="{FF2B5EF4-FFF2-40B4-BE49-F238E27FC236}">
                      <a16:creationId xmlns:a16="http://schemas.microsoft.com/office/drawing/2014/main" id="{4812784F-15EA-F3F8-A2A2-E2ACD4E4F09A}"/>
                    </a:ext>
                  </a:extLst>
                </p14:cNvPr>
                <p14:cNvContentPartPr/>
                <p14:nvPr/>
              </p14:nvContentPartPr>
              <p14:xfrm>
                <a:off x="4240473" y="1704910"/>
                <a:ext cx="1588320" cy="194400"/>
              </p14:xfrm>
            </p:contentPart>
          </mc:Choice>
          <mc:Fallback xmlns="">
            <p:pic>
              <p:nvPicPr>
                <p:cNvPr id="39" name="Ink 38">
                  <a:extLst>
                    <a:ext uri="{FF2B5EF4-FFF2-40B4-BE49-F238E27FC236}">
                      <a16:creationId xmlns:a16="http://schemas.microsoft.com/office/drawing/2014/main" id="{4812784F-15EA-F3F8-A2A2-E2ACD4E4F09A}"/>
                    </a:ext>
                  </a:extLst>
                </p:cNvPr>
                <p:cNvPicPr/>
                <p:nvPr/>
              </p:nvPicPr>
              <p:blipFill>
                <a:blip r:embed="rId47"/>
                <a:stretch>
                  <a:fillRect/>
                </a:stretch>
              </p:blipFill>
              <p:spPr>
                <a:xfrm>
                  <a:off x="4222833" y="1687270"/>
                  <a:ext cx="162396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0" name="Ink 39">
                  <a:extLst>
                    <a:ext uri="{FF2B5EF4-FFF2-40B4-BE49-F238E27FC236}">
                      <a16:creationId xmlns:a16="http://schemas.microsoft.com/office/drawing/2014/main" id="{DB9F1D9E-F522-BCDA-2488-B619D94C42CF}"/>
                    </a:ext>
                  </a:extLst>
                </p14:cNvPr>
                <p14:cNvContentPartPr/>
                <p14:nvPr/>
              </p14:nvContentPartPr>
              <p14:xfrm>
                <a:off x="4267473" y="1435270"/>
                <a:ext cx="1465560" cy="455760"/>
              </p14:xfrm>
            </p:contentPart>
          </mc:Choice>
          <mc:Fallback xmlns="">
            <p:pic>
              <p:nvPicPr>
                <p:cNvPr id="40" name="Ink 39">
                  <a:extLst>
                    <a:ext uri="{FF2B5EF4-FFF2-40B4-BE49-F238E27FC236}">
                      <a16:creationId xmlns:a16="http://schemas.microsoft.com/office/drawing/2014/main" id="{DB9F1D9E-F522-BCDA-2488-B619D94C42CF}"/>
                    </a:ext>
                  </a:extLst>
                </p:cNvPr>
                <p:cNvPicPr/>
                <p:nvPr/>
              </p:nvPicPr>
              <p:blipFill>
                <a:blip r:embed="rId49"/>
                <a:stretch>
                  <a:fillRect/>
                </a:stretch>
              </p:blipFill>
              <p:spPr>
                <a:xfrm>
                  <a:off x="4249833" y="1417630"/>
                  <a:ext cx="1501200" cy="4914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1" name="Ink 40">
                  <a:extLst>
                    <a:ext uri="{FF2B5EF4-FFF2-40B4-BE49-F238E27FC236}">
                      <a16:creationId xmlns:a16="http://schemas.microsoft.com/office/drawing/2014/main" id="{AFB2E794-DD04-D072-FD46-B530421D7451}"/>
                    </a:ext>
                  </a:extLst>
                </p14:cNvPr>
                <p14:cNvContentPartPr/>
                <p14:nvPr/>
              </p14:nvContentPartPr>
              <p14:xfrm>
                <a:off x="4499673" y="1608790"/>
                <a:ext cx="718200" cy="95760"/>
              </p14:xfrm>
            </p:contentPart>
          </mc:Choice>
          <mc:Fallback xmlns="">
            <p:pic>
              <p:nvPicPr>
                <p:cNvPr id="41" name="Ink 40">
                  <a:extLst>
                    <a:ext uri="{FF2B5EF4-FFF2-40B4-BE49-F238E27FC236}">
                      <a16:creationId xmlns:a16="http://schemas.microsoft.com/office/drawing/2014/main" id="{AFB2E794-DD04-D072-FD46-B530421D7451}"/>
                    </a:ext>
                  </a:extLst>
                </p:cNvPr>
                <p:cNvPicPr/>
                <p:nvPr/>
              </p:nvPicPr>
              <p:blipFill>
                <a:blip r:embed="rId51"/>
                <a:stretch>
                  <a:fillRect/>
                </a:stretch>
              </p:blipFill>
              <p:spPr>
                <a:xfrm>
                  <a:off x="4481673" y="1590790"/>
                  <a:ext cx="75384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2" name="Ink 41">
                  <a:extLst>
                    <a:ext uri="{FF2B5EF4-FFF2-40B4-BE49-F238E27FC236}">
                      <a16:creationId xmlns:a16="http://schemas.microsoft.com/office/drawing/2014/main" id="{0F7EE0C7-8A0F-38A2-5A93-E9BD136C8D56}"/>
                    </a:ext>
                  </a:extLst>
                </p14:cNvPr>
                <p14:cNvContentPartPr/>
                <p14:nvPr/>
              </p14:nvContentPartPr>
              <p14:xfrm>
                <a:off x="3638553" y="844510"/>
                <a:ext cx="608400" cy="3448440"/>
              </p14:xfrm>
            </p:contentPart>
          </mc:Choice>
          <mc:Fallback xmlns="">
            <p:pic>
              <p:nvPicPr>
                <p:cNvPr id="42" name="Ink 41">
                  <a:extLst>
                    <a:ext uri="{FF2B5EF4-FFF2-40B4-BE49-F238E27FC236}">
                      <a16:creationId xmlns:a16="http://schemas.microsoft.com/office/drawing/2014/main" id="{0F7EE0C7-8A0F-38A2-5A93-E9BD136C8D56}"/>
                    </a:ext>
                  </a:extLst>
                </p:cNvPr>
                <p:cNvPicPr/>
                <p:nvPr/>
              </p:nvPicPr>
              <p:blipFill>
                <a:blip r:embed="rId53"/>
                <a:stretch>
                  <a:fillRect/>
                </a:stretch>
              </p:blipFill>
              <p:spPr>
                <a:xfrm>
                  <a:off x="3620553" y="826870"/>
                  <a:ext cx="644040" cy="3484080"/>
                </a:xfrm>
                <a:prstGeom prst="rect">
                  <a:avLst/>
                </a:prstGeom>
              </p:spPr>
            </p:pic>
          </mc:Fallback>
        </mc:AlternateContent>
      </p:grpSp>
      <p:grpSp>
        <p:nvGrpSpPr>
          <p:cNvPr id="44" name="Group 43">
            <a:extLst>
              <a:ext uri="{FF2B5EF4-FFF2-40B4-BE49-F238E27FC236}">
                <a16:creationId xmlns:a16="http://schemas.microsoft.com/office/drawing/2014/main" id="{B50505FC-5CF2-CD34-E9AA-43F7AB263A4A}"/>
              </a:ext>
            </a:extLst>
          </p:cNvPr>
          <p:cNvGrpSpPr/>
          <p:nvPr/>
        </p:nvGrpSpPr>
        <p:grpSpPr>
          <a:xfrm>
            <a:off x="9355713" y="1088590"/>
            <a:ext cx="2206080" cy="3273480"/>
            <a:chOff x="9355713" y="1088590"/>
            <a:chExt cx="2206080" cy="3273480"/>
          </a:xfrm>
        </p:grpSpPr>
        <mc:AlternateContent xmlns:mc="http://schemas.openxmlformats.org/markup-compatibility/2006" xmlns:p14="http://schemas.microsoft.com/office/powerpoint/2010/main">
          <mc:Choice Requires="p14">
            <p:contentPart p14:bwMode="auto" r:id="rId54">
              <p14:nvContentPartPr>
                <p14:cNvPr id="3" name="Ink 2">
                  <a:extLst>
                    <a:ext uri="{FF2B5EF4-FFF2-40B4-BE49-F238E27FC236}">
                      <a16:creationId xmlns:a16="http://schemas.microsoft.com/office/drawing/2014/main" id="{BC20E35C-116E-3CB6-8409-A97F1DF56964}"/>
                    </a:ext>
                  </a:extLst>
                </p14:cNvPr>
                <p14:cNvContentPartPr/>
                <p14:nvPr/>
              </p14:nvContentPartPr>
              <p14:xfrm>
                <a:off x="9495033" y="2170390"/>
                <a:ext cx="572040" cy="252000"/>
              </p14:xfrm>
            </p:contentPart>
          </mc:Choice>
          <mc:Fallback xmlns="">
            <p:pic>
              <p:nvPicPr>
                <p:cNvPr id="3" name="Ink 2">
                  <a:extLst>
                    <a:ext uri="{FF2B5EF4-FFF2-40B4-BE49-F238E27FC236}">
                      <a16:creationId xmlns:a16="http://schemas.microsoft.com/office/drawing/2014/main" id="{BC20E35C-116E-3CB6-8409-A97F1DF56964}"/>
                    </a:ext>
                  </a:extLst>
                </p:cNvPr>
                <p:cNvPicPr/>
                <p:nvPr/>
              </p:nvPicPr>
              <p:blipFill>
                <a:blip r:embed="rId55"/>
                <a:stretch>
                  <a:fillRect/>
                </a:stretch>
              </p:blipFill>
              <p:spPr>
                <a:xfrm>
                  <a:off x="9477033" y="2152390"/>
                  <a:ext cx="60768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 name="Ink 3">
                  <a:extLst>
                    <a:ext uri="{FF2B5EF4-FFF2-40B4-BE49-F238E27FC236}">
                      <a16:creationId xmlns:a16="http://schemas.microsoft.com/office/drawing/2014/main" id="{8FA27C8F-51FF-370C-AA3D-CD14CBAB356F}"/>
                    </a:ext>
                  </a:extLst>
                </p14:cNvPr>
                <p14:cNvContentPartPr/>
                <p14:nvPr/>
              </p14:nvContentPartPr>
              <p14:xfrm>
                <a:off x="9355713" y="2270470"/>
                <a:ext cx="722880" cy="606240"/>
              </p14:xfrm>
            </p:contentPart>
          </mc:Choice>
          <mc:Fallback xmlns="">
            <p:pic>
              <p:nvPicPr>
                <p:cNvPr id="4" name="Ink 3">
                  <a:extLst>
                    <a:ext uri="{FF2B5EF4-FFF2-40B4-BE49-F238E27FC236}">
                      <a16:creationId xmlns:a16="http://schemas.microsoft.com/office/drawing/2014/main" id="{8FA27C8F-51FF-370C-AA3D-CD14CBAB356F}"/>
                    </a:ext>
                  </a:extLst>
                </p:cNvPr>
                <p:cNvPicPr/>
                <p:nvPr/>
              </p:nvPicPr>
              <p:blipFill>
                <a:blip r:embed="rId57"/>
                <a:stretch>
                  <a:fillRect/>
                </a:stretch>
              </p:blipFill>
              <p:spPr>
                <a:xfrm>
                  <a:off x="9338073" y="2252830"/>
                  <a:ext cx="758520" cy="6418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 name="Ink 4">
                  <a:extLst>
                    <a:ext uri="{FF2B5EF4-FFF2-40B4-BE49-F238E27FC236}">
                      <a16:creationId xmlns:a16="http://schemas.microsoft.com/office/drawing/2014/main" id="{6D32DEAB-D9B0-C7A7-84CB-B3F1D64204A3}"/>
                    </a:ext>
                  </a:extLst>
                </p14:cNvPr>
                <p14:cNvContentPartPr/>
                <p14:nvPr/>
              </p14:nvContentPartPr>
              <p14:xfrm>
                <a:off x="9996513" y="2362270"/>
                <a:ext cx="36000" cy="481320"/>
              </p14:xfrm>
            </p:contentPart>
          </mc:Choice>
          <mc:Fallback xmlns="">
            <p:pic>
              <p:nvPicPr>
                <p:cNvPr id="5" name="Ink 4">
                  <a:extLst>
                    <a:ext uri="{FF2B5EF4-FFF2-40B4-BE49-F238E27FC236}">
                      <a16:creationId xmlns:a16="http://schemas.microsoft.com/office/drawing/2014/main" id="{6D32DEAB-D9B0-C7A7-84CB-B3F1D64204A3}"/>
                    </a:ext>
                  </a:extLst>
                </p:cNvPr>
                <p:cNvPicPr/>
                <p:nvPr/>
              </p:nvPicPr>
              <p:blipFill>
                <a:blip r:embed="rId59"/>
                <a:stretch>
                  <a:fillRect/>
                </a:stretch>
              </p:blipFill>
              <p:spPr>
                <a:xfrm>
                  <a:off x="9978873" y="2344630"/>
                  <a:ext cx="71640" cy="5169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6" name="Ink 5">
                  <a:extLst>
                    <a:ext uri="{FF2B5EF4-FFF2-40B4-BE49-F238E27FC236}">
                      <a16:creationId xmlns:a16="http://schemas.microsoft.com/office/drawing/2014/main" id="{6314A8C3-CB67-8060-50F4-A3B83AFC05FD}"/>
                    </a:ext>
                  </a:extLst>
                </p14:cNvPr>
                <p14:cNvContentPartPr/>
                <p14:nvPr/>
              </p14:nvContentPartPr>
              <p14:xfrm>
                <a:off x="10366233" y="2404030"/>
                <a:ext cx="16560" cy="162720"/>
              </p14:xfrm>
            </p:contentPart>
          </mc:Choice>
          <mc:Fallback xmlns="">
            <p:pic>
              <p:nvPicPr>
                <p:cNvPr id="6" name="Ink 5">
                  <a:extLst>
                    <a:ext uri="{FF2B5EF4-FFF2-40B4-BE49-F238E27FC236}">
                      <a16:creationId xmlns:a16="http://schemas.microsoft.com/office/drawing/2014/main" id="{6314A8C3-CB67-8060-50F4-A3B83AFC05FD}"/>
                    </a:ext>
                  </a:extLst>
                </p:cNvPr>
                <p:cNvPicPr/>
                <p:nvPr/>
              </p:nvPicPr>
              <p:blipFill>
                <a:blip r:embed="rId61"/>
                <a:stretch>
                  <a:fillRect/>
                </a:stretch>
              </p:blipFill>
              <p:spPr>
                <a:xfrm>
                  <a:off x="10348593" y="2386390"/>
                  <a:ext cx="5220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7" name="Ink 6">
                  <a:extLst>
                    <a:ext uri="{FF2B5EF4-FFF2-40B4-BE49-F238E27FC236}">
                      <a16:creationId xmlns:a16="http://schemas.microsoft.com/office/drawing/2014/main" id="{B95A4210-0BB6-AF73-ADE9-771D58092A29}"/>
                    </a:ext>
                  </a:extLst>
                </p14:cNvPr>
                <p14:cNvContentPartPr/>
                <p14:nvPr/>
              </p14:nvContentPartPr>
              <p14:xfrm>
                <a:off x="10346433" y="2345350"/>
                <a:ext cx="321120" cy="240120"/>
              </p14:xfrm>
            </p:contentPart>
          </mc:Choice>
          <mc:Fallback xmlns="">
            <p:pic>
              <p:nvPicPr>
                <p:cNvPr id="7" name="Ink 6">
                  <a:extLst>
                    <a:ext uri="{FF2B5EF4-FFF2-40B4-BE49-F238E27FC236}">
                      <a16:creationId xmlns:a16="http://schemas.microsoft.com/office/drawing/2014/main" id="{B95A4210-0BB6-AF73-ADE9-771D58092A29}"/>
                    </a:ext>
                  </a:extLst>
                </p:cNvPr>
                <p:cNvPicPr/>
                <p:nvPr/>
              </p:nvPicPr>
              <p:blipFill>
                <a:blip r:embed="rId63"/>
                <a:stretch>
                  <a:fillRect/>
                </a:stretch>
              </p:blipFill>
              <p:spPr>
                <a:xfrm>
                  <a:off x="10328433" y="2327350"/>
                  <a:ext cx="35676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8" name="Ink 7">
                  <a:extLst>
                    <a:ext uri="{FF2B5EF4-FFF2-40B4-BE49-F238E27FC236}">
                      <a16:creationId xmlns:a16="http://schemas.microsoft.com/office/drawing/2014/main" id="{2F89F191-7FDA-CA38-7BB4-211D69C8AD2F}"/>
                    </a:ext>
                  </a:extLst>
                </p14:cNvPr>
                <p14:cNvContentPartPr/>
                <p14:nvPr/>
              </p14:nvContentPartPr>
              <p14:xfrm>
                <a:off x="10754673" y="2413750"/>
                <a:ext cx="39960" cy="155880"/>
              </p14:xfrm>
            </p:contentPart>
          </mc:Choice>
          <mc:Fallback xmlns="">
            <p:pic>
              <p:nvPicPr>
                <p:cNvPr id="8" name="Ink 7">
                  <a:extLst>
                    <a:ext uri="{FF2B5EF4-FFF2-40B4-BE49-F238E27FC236}">
                      <a16:creationId xmlns:a16="http://schemas.microsoft.com/office/drawing/2014/main" id="{2F89F191-7FDA-CA38-7BB4-211D69C8AD2F}"/>
                    </a:ext>
                  </a:extLst>
                </p:cNvPr>
                <p:cNvPicPr/>
                <p:nvPr/>
              </p:nvPicPr>
              <p:blipFill>
                <a:blip r:embed="rId65"/>
                <a:stretch>
                  <a:fillRect/>
                </a:stretch>
              </p:blipFill>
              <p:spPr>
                <a:xfrm>
                  <a:off x="10737033" y="2395750"/>
                  <a:ext cx="7560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9" name="Ink 8">
                  <a:extLst>
                    <a:ext uri="{FF2B5EF4-FFF2-40B4-BE49-F238E27FC236}">
                      <a16:creationId xmlns:a16="http://schemas.microsoft.com/office/drawing/2014/main" id="{C9D7EEA3-282C-1251-9956-70B40251D6FD}"/>
                    </a:ext>
                  </a:extLst>
                </p14:cNvPr>
                <p14:cNvContentPartPr/>
                <p14:nvPr/>
              </p14:nvContentPartPr>
              <p14:xfrm>
                <a:off x="10741713" y="2361190"/>
                <a:ext cx="295560" cy="250920"/>
              </p14:xfrm>
            </p:contentPart>
          </mc:Choice>
          <mc:Fallback xmlns="">
            <p:pic>
              <p:nvPicPr>
                <p:cNvPr id="9" name="Ink 8">
                  <a:extLst>
                    <a:ext uri="{FF2B5EF4-FFF2-40B4-BE49-F238E27FC236}">
                      <a16:creationId xmlns:a16="http://schemas.microsoft.com/office/drawing/2014/main" id="{C9D7EEA3-282C-1251-9956-70B40251D6FD}"/>
                    </a:ext>
                  </a:extLst>
                </p:cNvPr>
                <p:cNvPicPr/>
                <p:nvPr/>
              </p:nvPicPr>
              <p:blipFill>
                <a:blip r:embed="rId67"/>
                <a:stretch>
                  <a:fillRect/>
                </a:stretch>
              </p:blipFill>
              <p:spPr>
                <a:xfrm>
                  <a:off x="10724073" y="2343550"/>
                  <a:ext cx="331200"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0" name="Ink 9">
                  <a:extLst>
                    <a:ext uri="{FF2B5EF4-FFF2-40B4-BE49-F238E27FC236}">
                      <a16:creationId xmlns:a16="http://schemas.microsoft.com/office/drawing/2014/main" id="{BFE19DCC-DB75-3E3A-46C1-495545F8D6C3}"/>
                    </a:ext>
                  </a:extLst>
                </p14:cNvPr>
                <p14:cNvContentPartPr/>
                <p14:nvPr/>
              </p14:nvContentPartPr>
              <p14:xfrm>
                <a:off x="10312233" y="2740630"/>
                <a:ext cx="14040" cy="142560"/>
              </p14:xfrm>
            </p:contentPart>
          </mc:Choice>
          <mc:Fallback xmlns="">
            <p:pic>
              <p:nvPicPr>
                <p:cNvPr id="10" name="Ink 9">
                  <a:extLst>
                    <a:ext uri="{FF2B5EF4-FFF2-40B4-BE49-F238E27FC236}">
                      <a16:creationId xmlns:a16="http://schemas.microsoft.com/office/drawing/2014/main" id="{BFE19DCC-DB75-3E3A-46C1-495545F8D6C3}"/>
                    </a:ext>
                  </a:extLst>
                </p:cNvPr>
                <p:cNvPicPr/>
                <p:nvPr/>
              </p:nvPicPr>
              <p:blipFill>
                <a:blip r:embed="rId69"/>
                <a:stretch>
                  <a:fillRect/>
                </a:stretch>
              </p:blipFill>
              <p:spPr>
                <a:xfrm>
                  <a:off x="10294593" y="2722630"/>
                  <a:ext cx="4968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2" name="Ink 11">
                  <a:extLst>
                    <a:ext uri="{FF2B5EF4-FFF2-40B4-BE49-F238E27FC236}">
                      <a16:creationId xmlns:a16="http://schemas.microsoft.com/office/drawing/2014/main" id="{99D3DCEA-930C-50B9-0FD8-424C99FB40A4}"/>
                    </a:ext>
                  </a:extLst>
                </p14:cNvPr>
                <p14:cNvContentPartPr/>
                <p14:nvPr/>
              </p14:nvContentPartPr>
              <p14:xfrm>
                <a:off x="10312593" y="2665030"/>
                <a:ext cx="251280" cy="236160"/>
              </p14:xfrm>
            </p:contentPart>
          </mc:Choice>
          <mc:Fallback xmlns="">
            <p:pic>
              <p:nvPicPr>
                <p:cNvPr id="12" name="Ink 11">
                  <a:extLst>
                    <a:ext uri="{FF2B5EF4-FFF2-40B4-BE49-F238E27FC236}">
                      <a16:creationId xmlns:a16="http://schemas.microsoft.com/office/drawing/2014/main" id="{99D3DCEA-930C-50B9-0FD8-424C99FB40A4}"/>
                    </a:ext>
                  </a:extLst>
                </p:cNvPr>
                <p:cNvPicPr/>
                <p:nvPr/>
              </p:nvPicPr>
              <p:blipFill>
                <a:blip r:embed="rId71"/>
                <a:stretch>
                  <a:fillRect/>
                </a:stretch>
              </p:blipFill>
              <p:spPr>
                <a:xfrm>
                  <a:off x="10294593" y="2647030"/>
                  <a:ext cx="28692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3" name="Ink 12">
                  <a:extLst>
                    <a:ext uri="{FF2B5EF4-FFF2-40B4-BE49-F238E27FC236}">
                      <a16:creationId xmlns:a16="http://schemas.microsoft.com/office/drawing/2014/main" id="{4C65F02F-B2F0-D8E1-66C9-3E365455E915}"/>
                    </a:ext>
                  </a:extLst>
                </p14:cNvPr>
                <p14:cNvContentPartPr/>
                <p14:nvPr/>
              </p14:nvContentPartPr>
              <p14:xfrm>
                <a:off x="10674033" y="2768710"/>
                <a:ext cx="27000" cy="152640"/>
              </p14:xfrm>
            </p:contentPart>
          </mc:Choice>
          <mc:Fallback xmlns="">
            <p:pic>
              <p:nvPicPr>
                <p:cNvPr id="13" name="Ink 12">
                  <a:extLst>
                    <a:ext uri="{FF2B5EF4-FFF2-40B4-BE49-F238E27FC236}">
                      <a16:creationId xmlns:a16="http://schemas.microsoft.com/office/drawing/2014/main" id="{4C65F02F-B2F0-D8E1-66C9-3E365455E915}"/>
                    </a:ext>
                  </a:extLst>
                </p:cNvPr>
                <p:cNvPicPr/>
                <p:nvPr/>
              </p:nvPicPr>
              <p:blipFill>
                <a:blip r:embed="rId73"/>
                <a:stretch>
                  <a:fillRect/>
                </a:stretch>
              </p:blipFill>
              <p:spPr>
                <a:xfrm>
                  <a:off x="10656393" y="2750710"/>
                  <a:ext cx="6264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4" name="Ink 13">
                  <a:extLst>
                    <a:ext uri="{FF2B5EF4-FFF2-40B4-BE49-F238E27FC236}">
                      <a16:creationId xmlns:a16="http://schemas.microsoft.com/office/drawing/2014/main" id="{DC6D63B1-A617-369A-C3F5-713AEF1A3498}"/>
                    </a:ext>
                  </a:extLst>
                </p14:cNvPr>
                <p14:cNvContentPartPr/>
                <p14:nvPr/>
              </p14:nvContentPartPr>
              <p14:xfrm>
                <a:off x="10701033" y="2717950"/>
                <a:ext cx="249480" cy="182520"/>
              </p14:xfrm>
            </p:contentPart>
          </mc:Choice>
          <mc:Fallback xmlns="">
            <p:pic>
              <p:nvPicPr>
                <p:cNvPr id="14" name="Ink 13">
                  <a:extLst>
                    <a:ext uri="{FF2B5EF4-FFF2-40B4-BE49-F238E27FC236}">
                      <a16:creationId xmlns:a16="http://schemas.microsoft.com/office/drawing/2014/main" id="{DC6D63B1-A617-369A-C3F5-713AEF1A3498}"/>
                    </a:ext>
                  </a:extLst>
                </p:cNvPr>
                <p:cNvPicPr/>
                <p:nvPr/>
              </p:nvPicPr>
              <p:blipFill>
                <a:blip r:embed="rId75"/>
                <a:stretch>
                  <a:fillRect/>
                </a:stretch>
              </p:blipFill>
              <p:spPr>
                <a:xfrm>
                  <a:off x="10683393" y="2699950"/>
                  <a:ext cx="28512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3" name="Ink 42">
                  <a:extLst>
                    <a:ext uri="{FF2B5EF4-FFF2-40B4-BE49-F238E27FC236}">
                      <a16:creationId xmlns:a16="http://schemas.microsoft.com/office/drawing/2014/main" id="{6B471911-50A3-0896-5745-7B83614BF22B}"/>
                    </a:ext>
                  </a:extLst>
                </p14:cNvPr>
                <p14:cNvContentPartPr/>
                <p14:nvPr/>
              </p14:nvContentPartPr>
              <p14:xfrm>
                <a:off x="10851513" y="1088590"/>
                <a:ext cx="710280" cy="3273480"/>
              </p14:xfrm>
            </p:contentPart>
          </mc:Choice>
          <mc:Fallback xmlns="">
            <p:pic>
              <p:nvPicPr>
                <p:cNvPr id="43" name="Ink 42">
                  <a:extLst>
                    <a:ext uri="{FF2B5EF4-FFF2-40B4-BE49-F238E27FC236}">
                      <a16:creationId xmlns:a16="http://schemas.microsoft.com/office/drawing/2014/main" id="{6B471911-50A3-0896-5745-7B83614BF22B}"/>
                    </a:ext>
                  </a:extLst>
                </p:cNvPr>
                <p:cNvPicPr/>
                <p:nvPr/>
              </p:nvPicPr>
              <p:blipFill>
                <a:blip r:embed="rId77"/>
                <a:stretch>
                  <a:fillRect/>
                </a:stretch>
              </p:blipFill>
              <p:spPr>
                <a:xfrm>
                  <a:off x="10833873" y="1070950"/>
                  <a:ext cx="745920" cy="3309120"/>
                </a:xfrm>
                <a:prstGeom prst="rect">
                  <a:avLst/>
                </a:prstGeom>
              </p:spPr>
            </p:pic>
          </mc:Fallback>
        </mc:AlternateContent>
      </p:grpSp>
      <p:grpSp>
        <p:nvGrpSpPr>
          <p:cNvPr id="60" name="Group 59">
            <a:extLst>
              <a:ext uri="{FF2B5EF4-FFF2-40B4-BE49-F238E27FC236}">
                <a16:creationId xmlns:a16="http://schemas.microsoft.com/office/drawing/2014/main" id="{D2AEFB00-D953-4E80-6F14-16C1424846C9}"/>
              </a:ext>
            </a:extLst>
          </p:cNvPr>
          <p:cNvGrpSpPr/>
          <p:nvPr/>
        </p:nvGrpSpPr>
        <p:grpSpPr>
          <a:xfrm>
            <a:off x="279033" y="2185150"/>
            <a:ext cx="2265120" cy="1177560"/>
            <a:chOff x="279033" y="2185150"/>
            <a:chExt cx="2265120" cy="1177560"/>
          </a:xfrm>
        </p:grpSpPr>
        <mc:AlternateContent xmlns:mc="http://schemas.openxmlformats.org/markup-compatibility/2006" xmlns:p14="http://schemas.microsoft.com/office/powerpoint/2010/main">
          <mc:Choice Requires="p14">
            <p:contentPart p14:bwMode="auto" r:id="rId78">
              <p14:nvContentPartPr>
                <p14:cNvPr id="46" name="Ink 45">
                  <a:extLst>
                    <a:ext uri="{FF2B5EF4-FFF2-40B4-BE49-F238E27FC236}">
                      <a16:creationId xmlns:a16="http://schemas.microsoft.com/office/drawing/2014/main" id="{6B864D14-3E09-5D5C-1C82-2AB0CC1A05D7}"/>
                    </a:ext>
                  </a:extLst>
                </p14:cNvPr>
                <p14:cNvContentPartPr/>
                <p14:nvPr/>
              </p14:nvContentPartPr>
              <p14:xfrm>
                <a:off x="343473" y="2185150"/>
                <a:ext cx="40320" cy="981000"/>
              </p14:xfrm>
            </p:contentPart>
          </mc:Choice>
          <mc:Fallback xmlns="">
            <p:pic>
              <p:nvPicPr>
                <p:cNvPr id="46" name="Ink 45">
                  <a:extLst>
                    <a:ext uri="{FF2B5EF4-FFF2-40B4-BE49-F238E27FC236}">
                      <a16:creationId xmlns:a16="http://schemas.microsoft.com/office/drawing/2014/main" id="{6B864D14-3E09-5D5C-1C82-2AB0CC1A05D7}"/>
                    </a:ext>
                  </a:extLst>
                </p:cNvPr>
                <p:cNvPicPr/>
                <p:nvPr/>
              </p:nvPicPr>
              <p:blipFill>
                <a:blip r:embed="rId79"/>
                <a:stretch>
                  <a:fillRect/>
                </a:stretch>
              </p:blipFill>
              <p:spPr>
                <a:xfrm>
                  <a:off x="325833" y="2167150"/>
                  <a:ext cx="75960" cy="10166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7" name="Ink 46">
                  <a:extLst>
                    <a:ext uri="{FF2B5EF4-FFF2-40B4-BE49-F238E27FC236}">
                      <a16:creationId xmlns:a16="http://schemas.microsoft.com/office/drawing/2014/main" id="{E7FBDCBA-D94B-ED3F-5805-92B587B1A194}"/>
                    </a:ext>
                  </a:extLst>
                </p14:cNvPr>
                <p14:cNvContentPartPr/>
                <p14:nvPr/>
              </p14:nvContentPartPr>
              <p14:xfrm>
                <a:off x="279033" y="2996590"/>
                <a:ext cx="1991880" cy="126360"/>
              </p14:xfrm>
            </p:contentPart>
          </mc:Choice>
          <mc:Fallback xmlns="">
            <p:pic>
              <p:nvPicPr>
                <p:cNvPr id="47" name="Ink 46">
                  <a:extLst>
                    <a:ext uri="{FF2B5EF4-FFF2-40B4-BE49-F238E27FC236}">
                      <a16:creationId xmlns:a16="http://schemas.microsoft.com/office/drawing/2014/main" id="{E7FBDCBA-D94B-ED3F-5805-92B587B1A194}"/>
                    </a:ext>
                  </a:extLst>
                </p:cNvPr>
                <p:cNvPicPr/>
                <p:nvPr/>
              </p:nvPicPr>
              <p:blipFill>
                <a:blip r:embed="rId81"/>
                <a:stretch>
                  <a:fillRect/>
                </a:stretch>
              </p:blipFill>
              <p:spPr>
                <a:xfrm>
                  <a:off x="261033" y="2978950"/>
                  <a:ext cx="202752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8" name="Ink 47">
                  <a:extLst>
                    <a:ext uri="{FF2B5EF4-FFF2-40B4-BE49-F238E27FC236}">
                      <a16:creationId xmlns:a16="http://schemas.microsoft.com/office/drawing/2014/main" id="{2AF2273C-C094-FC76-24EC-DC27449CE9AF}"/>
                    </a:ext>
                  </a:extLst>
                </p14:cNvPr>
                <p14:cNvContentPartPr/>
                <p14:nvPr/>
              </p14:nvContentPartPr>
              <p14:xfrm>
                <a:off x="2072913" y="3023230"/>
                <a:ext cx="175680" cy="145080"/>
              </p14:xfrm>
            </p:contentPart>
          </mc:Choice>
          <mc:Fallback xmlns="">
            <p:pic>
              <p:nvPicPr>
                <p:cNvPr id="48" name="Ink 47">
                  <a:extLst>
                    <a:ext uri="{FF2B5EF4-FFF2-40B4-BE49-F238E27FC236}">
                      <a16:creationId xmlns:a16="http://schemas.microsoft.com/office/drawing/2014/main" id="{2AF2273C-C094-FC76-24EC-DC27449CE9AF}"/>
                    </a:ext>
                  </a:extLst>
                </p:cNvPr>
                <p:cNvPicPr/>
                <p:nvPr/>
              </p:nvPicPr>
              <p:blipFill>
                <a:blip r:embed="rId83"/>
                <a:stretch>
                  <a:fillRect/>
                </a:stretch>
              </p:blipFill>
              <p:spPr>
                <a:xfrm>
                  <a:off x="2055273" y="3005590"/>
                  <a:ext cx="21132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0" name="Ink 49">
                  <a:extLst>
                    <a:ext uri="{FF2B5EF4-FFF2-40B4-BE49-F238E27FC236}">
                      <a16:creationId xmlns:a16="http://schemas.microsoft.com/office/drawing/2014/main" id="{24541C2A-E75A-9FB2-5E85-0773946453BB}"/>
                    </a:ext>
                  </a:extLst>
                </p14:cNvPr>
                <p14:cNvContentPartPr/>
                <p14:nvPr/>
              </p14:nvContentPartPr>
              <p14:xfrm>
                <a:off x="487113" y="2320150"/>
                <a:ext cx="1524960" cy="614520"/>
              </p14:xfrm>
            </p:contentPart>
          </mc:Choice>
          <mc:Fallback xmlns="">
            <p:pic>
              <p:nvPicPr>
                <p:cNvPr id="50" name="Ink 49">
                  <a:extLst>
                    <a:ext uri="{FF2B5EF4-FFF2-40B4-BE49-F238E27FC236}">
                      <a16:creationId xmlns:a16="http://schemas.microsoft.com/office/drawing/2014/main" id="{24541C2A-E75A-9FB2-5E85-0773946453BB}"/>
                    </a:ext>
                  </a:extLst>
                </p:cNvPr>
                <p:cNvPicPr/>
                <p:nvPr/>
              </p:nvPicPr>
              <p:blipFill>
                <a:blip r:embed="rId85"/>
                <a:stretch>
                  <a:fillRect/>
                </a:stretch>
              </p:blipFill>
              <p:spPr>
                <a:xfrm>
                  <a:off x="469473" y="2302510"/>
                  <a:ext cx="1560600" cy="6501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2" name="Ink 51">
                  <a:extLst>
                    <a:ext uri="{FF2B5EF4-FFF2-40B4-BE49-F238E27FC236}">
                      <a16:creationId xmlns:a16="http://schemas.microsoft.com/office/drawing/2014/main" id="{65796A5D-8250-F473-FAB0-1F52D948A93A}"/>
                    </a:ext>
                  </a:extLst>
                </p14:cNvPr>
                <p14:cNvContentPartPr/>
                <p14:nvPr/>
              </p14:nvContentPartPr>
              <p14:xfrm>
                <a:off x="1750353" y="3271270"/>
                <a:ext cx="272520" cy="26640"/>
              </p14:xfrm>
            </p:contentPart>
          </mc:Choice>
          <mc:Fallback xmlns="">
            <p:pic>
              <p:nvPicPr>
                <p:cNvPr id="52" name="Ink 51">
                  <a:extLst>
                    <a:ext uri="{FF2B5EF4-FFF2-40B4-BE49-F238E27FC236}">
                      <a16:creationId xmlns:a16="http://schemas.microsoft.com/office/drawing/2014/main" id="{65796A5D-8250-F473-FAB0-1F52D948A93A}"/>
                    </a:ext>
                  </a:extLst>
                </p:cNvPr>
                <p:cNvPicPr/>
                <p:nvPr/>
              </p:nvPicPr>
              <p:blipFill>
                <a:blip r:embed="rId87"/>
                <a:stretch>
                  <a:fillRect/>
                </a:stretch>
              </p:blipFill>
              <p:spPr>
                <a:xfrm>
                  <a:off x="1732353" y="3253630"/>
                  <a:ext cx="30816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3" name="Ink 52">
                  <a:extLst>
                    <a:ext uri="{FF2B5EF4-FFF2-40B4-BE49-F238E27FC236}">
                      <a16:creationId xmlns:a16="http://schemas.microsoft.com/office/drawing/2014/main" id="{0092F9E2-1CB4-3C84-1829-5BAFD6D58F48}"/>
                    </a:ext>
                  </a:extLst>
                </p14:cNvPr>
                <p14:cNvContentPartPr/>
                <p14:nvPr/>
              </p14:nvContentPartPr>
              <p14:xfrm>
                <a:off x="1945113" y="3199990"/>
                <a:ext cx="96120" cy="127800"/>
              </p14:xfrm>
            </p:contentPart>
          </mc:Choice>
          <mc:Fallback xmlns="">
            <p:pic>
              <p:nvPicPr>
                <p:cNvPr id="53" name="Ink 52">
                  <a:extLst>
                    <a:ext uri="{FF2B5EF4-FFF2-40B4-BE49-F238E27FC236}">
                      <a16:creationId xmlns:a16="http://schemas.microsoft.com/office/drawing/2014/main" id="{0092F9E2-1CB4-3C84-1829-5BAFD6D58F48}"/>
                    </a:ext>
                  </a:extLst>
                </p:cNvPr>
                <p:cNvPicPr/>
                <p:nvPr/>
              </p:nvPicPr>
              <p:blipFill>
                <a:blip r:embed="rId89"/>
                <a:stretch>
                  <a:fillRect/>
                </a:stretch>
              </p:blipFill>
              <p:spPr>
                <a:xfrm>
                  <a:off x="1927113" y="3182350"/>
                  <a:ext cx="13176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4" name="Ink 53">
                  <a:extLst>
                    <a:ext uri="{FF2B5EF4-FFF2-40B4-BE49-F238E27FC236}">
                      <a16:creationId xmlns:a16="http://schemas.microsoft.com/office/drawing/2014/main" id="{A78D7E6C-1302-8890-151B-D3A6E62F7D2A}"/>
                    </a:ext>
                  </a:extLst>
                </p14:cNvPr>
                <p14:cNvContentPartPr/>
                <p14:nvPr/>
              </p14:nvContentPartPr>
              <p14:xfrm>
                <a:off x="2148873" y="3226630"/>
                <a:ext cx="159120" cy="136080"/>
              </p14:xfrm>
            </p:contentPart>
          </mc:Choice>
          <mc:Fallback xmlns="">
            <p:pic>
              <p:nvPicPr>
                <p:cNvPr id="54" name="Ink 53">
                  <a:extLst>
                    <a:ext uri="{FF2B5EF4-FFF2-40B4-BE49-F238E27FC236}">
                      <a16:creationId xmlns:a16="http://schemas.microsoft.com/office/drawing/2014/main" id="{A78D7E6C-1302-8890-151B-D3A6E62F7D2A}"/>
                    </a:ext>
                  </a:extLst>
                </p:cNvPr>
                <p:cNvPicPr/>
                <p:nvPr/>
              </p:nvPicPr>
              <p:blipFill>
                <a:blip r:embed="rId91"/>
                <a:stretch>
                  <a:fillRect/>
                </a:stretch>
              </p:blipFill>
              <p:spPr>
                <a:xfrm>
                  <a:off x="2130873" y="3208630"/>
                  <a:ext cx="19476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5" name="Ink 54">
                  <a:extLst>
                    <a:ext uri="{FF2B5EF4-FFF2-40B4-BE49-F238E27FC236}">
                      <a16:creationId xmlns:a16="http://schemas.microsoft.com/office/drawing/2014/main" id="{2F9A07C9-E3EE-699E-3081-25CA261F5743}"/>
                    </a:ext>
                  </a:extLst>
                </p14:cNvPr>
                <p14:cNvContentPartPr/>
                <p14:nvPr/>
              </p14:nvContentPartPr>
              <p14:xfrm>
                <a:off x="1844673" y="2784550"/>
                <a:ext cx="345600" cy="135360"/>
              </p14:xfrm>
            </p:contentPart>
          </mc:Choice>
          <mc:Fallback xmlns="">
            <p:pic>
              <p:nvPicPr>
                <p:cNvPr id="55" name="Ink 54">
                  <a:extLst>
                    <a:ext uri="{FF2B5EF4-FFF2-40B4-BE49-F238E27FC236}">
                      <a16:creationId xmlns:a16="http://schemas.microsoft.com/office/drawing/2014/main" id="{2F9A07C9-E3EE-699E-3081-25CA261F5743}"/>
                    </a:ext>
                  </a:extLst>
                </p:cNvPr>
                <p:cNvPicPr/>
                <p:nvPr/>
              </p:nvPicPr>
              <p:blipFill>
                <a:blip r:embed="rId93"/>
                <a:stretch>
                  <a:fillRect/>
                </a:stretch>
              </p:blipFill>
              <p:spPr>
                <a:xfrm>
                  <a:off x="1827033" y="2766550"/>
                  <a:ext cx="38124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6" name="Ink 55">
                  <a:extLst>
                    <a:ext uri="{FF2B5EF4-FFF2-40B4-BE49-F238E27FC236}">
                      <a16:creationId xmlns:a16="http://schemas.microsoft.com/office/drawing/2014/main" id="{D57AD07C-FAD7-94B2-C5CB-E2B6D86F2EBD}"/>
                    </a:ext>
                  </a:extLst>
                </p14:cNvPr>
                <p14:cNvContentPartPr/>
                <p14:nvPr/>
              </p14:nvContentPartPr>
              <p14:xfrm>
                <a:off x="2202153" y="2708230"/>
                <a:ext cx="131400" cy="132480"/>
              </p14:xfrm>
            </p:contentPart>
          </mc:Choice>
          <mc:Fallback xmlns="">
            <p:pic>
              <p:nvPicPr>
                <p:cNvPr id="56" name="Ink 55">
                  <a:extLst>
                    <a:ext uri="{FF2B5EF4-FFF2-40B4-BE49-F238E27FC236}">
                      <a16:creationId xmlns:a16="http://schemas.microsoft.com/office/drawing/2014/main" id="{D57AD07C-FAD7-94B2-C5CB-E2B6D86F2EBD}"/>
                    </a:ext>
                  </a:extLst>
                </p:cNvPr>
                <p:cNvPicPr/>
                <p:nvPr/>
              </p:nvPicPr>
              <p:blipFill>
                <a:blip r:embed="rId95"/>
                <a:stretch>
                  <a:fillRect/>
                </a:stretch>
              </p:blipFill>
              <p:spPr>
                <a:xfrm>
                  <a:off x="2184153" y="2690590"/>
                  <a:ext cx="16704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7" name="Ink 56">
                  <a:extLst>
                    <a:ext uri="{FF2B5EF4-FFF2-40B4-BE49-F238E27FC236}">
                      <a16:creationId xmlns:a16="http://schemas.microsoft.com/office/drawing/2014/main" id="{62D02221-E1BB-C0CE-9A46-7C63631DA8B3}"/>
                    </a:ext>
                  </a:extLst>
                </p14:cNvPr>
                <p14:cNvContentPartPr/>
                <p14:nvPr/>
              </p14:nvContentPartPr>
              <p14:xfrm>
                <a:off x="2382153" y="2688430"/>
                <a:ext cx="162000" cy="135000"/>
              </p14:xfrm>
            </p:contentPart>
          </mc:Choice>
          <mc:Fallback xmlns="">
            <p:pic>
              <p:nvPicPr>
                <p:cNvPr id="57" name="Ink 56">
                  <a:extLst>
                    <a:ext uri="{FF2B5EF4-FFF2-40B4-BE49-F238E27FC236}">
                      <a16:creationId xmlns:a16="http://schemas.microsoft.com/office/drawing/2014/main" id="{62D02221-E1BB-C0CE-9A46-7C63631DA8B3}"/>
                    </a:ext>
                  </a:extLst>
                </p:cNvPr>
                <p:cNvPicPr/>
                <p:nvPr/>
              </p:nvPicPr>
              <p:blipFill>
                <a:blip r:embed="rId97"/>
                <a:stretch>
                  <a:fillRect/>
                </a:stretch>
              </p:blipFill>
              <p:spPr>
                <a:xfrm>
                  <a:off x="2364513" y="2670790"/>
                  <a:ext cx="19764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9" name="Ink 58">
                  <a:extLst>
                    <a:ext uri="{FF2B5EF4-FFF2-40B4-BE49-F238E27FC236}">
                      <a16:creationId xmlns:a16="http://schemas.microsoft.com/office/drawing/2014/main" id="{951416C7-9FC4-1A98-A649-D0BC879334CB}"/>
                    </a:ext>
                  </a:extLst>
                </p14:cNvPr>
                <p14:cNvContentPartPr/>
                <p14:nvPr/>
              </p14:nvContentPartPr>
              <p14:xfrm>
                <a:off x="1848273" y="2807950"/>
                <a:ext cx="141480" cy="88200"/>
              </p14:xfrm>
            </p:contentPart>
          </mc:Choice>
          <mc:Fallback xmlns="">
            <p:pic>
              <p:nvPicPr>
                <p:cNvPr id="59" name="Ink 58">
                  <a:extLst>
                    <a:ext uri="{FF2B5EF4-FFF2-40B4-BE49-F238E27FC236}">
                      <a16:creationId xmlns:a16="http://schemas.microsoft.com/office/drawing/2014/main" id="{951416C7-9FC4-1A98-A649-D0BC879334CB}"/>
                    </a:ext>
                  </a:extLst>
                </p:cNvPr>
                <p:cNvPicPr/>
                <p:nvPr/>
              </p:nvPicPr>
              <p:blipFill>
                <a:blip r:embed="rId99"/>
                <a:stretch>
                  <a:fillRect/>
                </a:stretch>
              </p:blipFill>
              <p:spPr>
                <a:xfrm>
                  <a:off x="1830273" y="2789950"/>
                  <a:ext cx="177120" cy="123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0">
            <p14:nvContentPartPr>
              <p14:cNvPr id="61" name="Ink 60">
                <a:extLst>
                  <a:ext uri="{FF2B5EF4-FFF2-40B4-BE49-F238E27FC236}">
                    <a16:creationId xmlns:a16="http://schemas.microsoft.com/office/drawing/2014/main" id="{0A4CF354-9313-50D2-0AA8-E52493243A4D}"/>
                  </a:ext>
                </a:extLst>
              </p14:cNvPr>
              <p14:cNvContentPartPr/>
              <p14:nvPr/>
            </p14:nvContentPartPr>
            <p14:xfrm>
              <a:off x="1595553" y="4139950"/>
              <a:ext cx="4320" cy="12240"/>
            </p14:xfrm>
          </p:contentPart>
        </mc:Choice>
        <mc:Fallback xmlns="">
          <p:pic>
            <p:nvPicPr>
              <p:cNvPr id="61" name="Ink 60">
                <a:extLst>
                  <a:ext uri="{FF2B5EF4-FFF2-40B4-BE49-F238E27FC236}">
                    <a16:creationId xmlns:a16="http://schemas.microsoft.com/office/drawing/2014/main" id="{0A4CF354-9313-50D2-0AA8-E52493243A4D}"/>
                  </a:ext>
                </a:extLst>
              </p:cNvPr>
              <p:cNvPicPr/>
              <p:nvPr/>
            </p:nvPicPr>
            <p:blipFill>
              <a:blip r:embed="rId101"/>
              <a:stretch>
                <a:fillRect/>
              </a:stretch>
            </p:blipFill>
            <p:spPr>
              <a:xfrm>
                <a:off x="1577913" y="4122310"/>
                <a:ext cx="3996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8" name="Ink 67">
                <a:extLst>
                  <a:ext uri="{FF2B5EF4-FFF2-40B4-BE49-F238E27FC236}">
                    <a16:creationId xmlns:a16="http://schemas.microsoft.com/office/drawing/2014/main" id="{D95CE601-45DB-CAAF-7ABC-D3F42D760556}"/>
                  </a:ext>
                </a:extLst>
              </p14:cNvPr>
              <p14:cNvContentPartPr/>
              <p14:nvPr/>
            </p14:nvContentPartPr>
            <p14:xfrm>
              <a:off x="1821273" y="2530750"/>
              <a:ext cx="807120" cy="507960"/>
            </p14:xfrm>
          </p:contentPart>
        </mc:Choice>
        <mc:Fallback xmlns="">
          <p:pic>
            <p:nvPicPr>
              <p:cNvPr id="68" name="Ink 67">
                <a:extLst>
                  <a:ext uri="{FF2B5EF4-FFF2-40B4-BE49-F238E27FC236}">
                    <a16:creationId xmlns:a16="http://schemas.microsoft.com/office/drawing/2014/main" id="{D95CE601-45DB-CAAF-7ABC-D3F42D760556}"/>
                  </a:ext>
                </a:extLst>
              </p:cNvPr>
              <p:cNvPicPr/>
              <p:nvPr/>
            </p:nvPicPr>
            <p:blipFill>
              <a:blip r:embed="rId103"/>
              <a:stretch>
                <a:fillRect/>
              </a:stretch>
            </p:blipFill>
            <p:spPr>
              <a:xfrm>
                <a:off x="1803273" y="2512750"/>
                <a:ext cx="842760" cy="543600"/>
              </a:xfrm>
              <a:prstGeom prst="rect">
                <a:avLst/>
              </a:prstGeom>
            </p:spPr>
          </p:pic>
        </mc:Fallback>
      </mc:AlternateContent>
      <p:grpSp>
        <p:nvGrpSpPr>
          <p:cNvPr id="70" name="Group 69">
            <a:extLst>
              <a:ext uri="{FF2B5EF4-FFF2-40B4-BE49-F238E27FC236}">
                <a16:creationId xmlns:a16="http://schemas.microsoft.com/office/drawing/2014/main" id="{567D10E6-57B3-0095-147A-896B0EAEA19D}"/>
              </a:ext>
            </a:extLst>
          </p:cNvPr>
          <p:cNvGrpSpPr/>
          <p:nvPr/>
        </p:nvGrpSpPr>
        <p:grpSpPr>
          <a:xfrm>
            <a:off x="521673" y="1736230"/>
            <a:ext cx="2054880" cy="1180080"/>
            <a:chOff x="521673" y="1736230"/>
            <a:chExt cx="2054880" cy="1180080"/>
          </a:xfrm>
        </p:grpSpPr>
        <mc:AlternateContent xmlns:mc="http://schemas.openxmlformats.org/markup-compatibility/2006" xmlns:p14="http://schemas.microsoft.com/office/powerpoint/2010/main">
          <mc:Choice Requires="p14">
            <p:contentPart p14:bwMode="auto" r:id="rId104">
              <p14:nvContentPartPr>
                <p14:cNvPr id="62" name="Ink 61">
                  <a:extLst>
                    <a:ext uri="{FF2B5EF4-FFF2-40B4-BE49-F238E27FC236}">
                      <a16:creationId xmlns:a16="http://schemas.microsoft.com/office/drawing/2014/main" id="{88119E2E-8751-903F-DAC6-BFCE0D862AC4}"/>
                    </a:ext>
                  </a:extLst>
                </p14:cNvPr>
                <p14:cNvContentPartPr/>
                <p14:nvPr/>
              </p14:nvContentPartPr>
              <p14:xfrm>
                <a:off x="521673" y="2305750"/>
                <a:ext cx="1534680" cy="610560"/>
              </p14:xfrm>
            </p:contentPart>
          </mc:Choice>
          <mc:Fallback xmlns="">
            <p:pic>
              <p:nvPicPr>
                <p:cNvPr id="62" name="Ink 61">
                  <a:extLst>
                    <a:ext uri="{FF2B5EF4-FFF2-40B4-BE49-F238E27FC236}">
                      <a16:creationId xmlns:a16="http://schemas.microsoft.com/office/drawing/2014/main" id="{88119E2E-8751-903F-DAC6-BFCE0D862AC4}"/>
                    </a:ext>
                  </a:extLst>
                </p:cNvPr>
                <p:cNvPicPr/>
                <p:nvPr/>
              </p:nvPicPr>
              <p:blipFill>
                <a:blip r:embed="rId105"/>
                <a:stretch>
                  <a:fillRect/>
                </a:stretch>
              </p:blipFill>
              <p:spPr>
                <a:xfrm>
                  <a:off x="503673" y="2288110"/>
                  <a:ext cx="1570320" cy="6462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3" name="Ink 62">
                  <a:extLst>
                    <a:ext uri="{FF2B5EF4-FFF2-40B4-BE49-F238E27FC236}">
                      <a16:creationId xmlns:a16="http://schemas.microsoft.com/office/drawing/2014/main" id="{C6CBDB54-DB43-39F4-2D34-7302758E4C74}"/>
                    </a:ext>
                  </a:extLst>
                </p14:cNvPr>
                <p14:cNvContentPartPr/>
                <p14:nvPr/>
              </p14:nvContentPartPr>
              <p14:xfrm>
                <a:off x="1853313" y="2142310"/>
                <a:ext cx="119880" cy="110160"/>
              </p14:xfrm>
            </p:contentPart>
          </mc:Choice>
          <mc:Fallback xmlns="">
            <p:pic>
              <p:nvPicPr>
                <p:cNvPr id="63" name="Ink 62">
                  <a:extLst>
                    <a:ext uri="{FF2B5EF4-FFF2-40B4-BE49-F238E27FC236}">
                      <a16:creationId xmlns:a16="http://schemas.microsoft.com/office/drawing/2014/main" id="{C6CBDB54-DB43-39F4-2D34-7302758E4C74}"/>
                    </a:ext>
                  </a:extLst>
                </p:cNvPr>
                <p:cNvPicPr/>
                <p:nvPr/>
              </p:nvPicPr>
              <p:blipFill>
                <a:blip r:embed="rId107"/>
                <a:stretch>
                  <a:fillRect/>
                </a:stretch>
              </p:blipFill>
              <p:spPr>
                <a:xfrm>
                  <a:off x="1835673" y="2124670"/>
                  <a:ext cx="15552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4" name="Ink 63">
                  <a:extLst>
                    <a:ext uri="{FF2B5EF4-FFF2-40B4-BE49-F238E27FC236}">
                      <a16:creationId xmlns:a16="http://schemas.microsoft.com/office/drawing/2014/main" id="{C582370D-DE5B-6A87-FE6E-1E1C22C09E85}"/>
                    </a:ext>
                  </a:extLst>
                </p14:cNvPr>
                <p14:cNvContentPartPr/>
                <p14:nvPr/>
              </p14:nvContentPartPr>
              <p14:xfrm>
                <a:off x="1899753" y="2002630"/>
                <a:ext cx="168480" cy="182880"/>
              </p14:xfrm>
            </p:contentPart>
          </mc:Choice>
          <mc:Fallback xmlns="">
            <p:pic>
              <p:nvPicPr>
                <p:cNvPr id="64" name="Ink 63">
                  <a:extLst>
                    <a:ext uri="{FF2B5EF4-FFF2-40B4-BE49-F238E27FC236}">
                      <a16:creationId xmlns:a16="http://schemas.microsoft.com/office/drawing/2014/main" id="{C582370D-DE5B-6A87-FE6E-1E1C22C09E85}"/>
                    </a:ext>
                  </a:extLst>
                </p:cNvPr>
                <p:cNvPicPr/>
                <p:nvPr/>
              </p:nvPicPr>
              <p:blipFill>
                <a:blip r:embed="rId109"/>
                <a:stretch>
                  <a:fillRect/>
                </a:stretch>
              </p:blipFill>
              <p:spPr>
                <a:xfrm>
                  <a:off x="1881753" y="1984630"/>
                  <a:ext cx="20412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5" name="Ink 64">
                  <a:extLst>
                    <a:ext uri="{FF2B5EF4-FFF2-40B4-BE49-F238E27FC236}">
                      <a16:creationId xmlns:a16="http://schemas.microsoft.com/office/drawing/2014/main" id="{5C35DB76-2601-9637-C12A-83BD78B7E18B}"/>
                    </a:ext>
                  </a:extLst>
                </p14:cNvPr>
                <p14:cNvContentPartPr/>
                <p14:nvPr/>
              </p14:nvContentPartPr>
              <p14:xfrm>
                <a:off x="2132673" y="1951150"/>
                <a:ext cx="100080" cy="93240"/>
              </p14:xfrm>
            </p:contentPart>
          </mc:Choice>
          <mc:Fallback xmlns="">
            <p:pic>
              <p:nvPicPr>
                <p:cNvPr id="65" name="Ink 64">
                  <a:extLst>
                    <a:ext uri="{FF2B5EF4-FFF2-40B4-BE49-F238E27FC236}">
                      <a16:creationId xmlns:a16="http://schemas.microsoft.com/office/drawing/2014/main" id="{5C35DB76-2601-9637-C12A-83BD78B7E18B}"/>
                    </a:ext>
                  </a:extLst>
                </p:cNvPr>
                <p:cNvPicPr/>
                <p:nvPr/>
              </p:nvPicPr>
              <p:blipFill>
                <a:blip r:embed="rId111"/>
                <a:stretch>
                  <a:fillRect/>
                </a:stretch>
              </p:blipFill>
              <p:spPr>
                <a:xfrm>
                  <a:off x="2115033" y="1933510"/>
                  <a:ext cx="1357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6" name="Ink 65">
                  <a:extLst>
                    <a:ext uri="{FF2B5EF4-FFF2-40B4-BE49-F238E27FC236}">
                      <a16:creationId xmlns:a16="http://schemas.microsoft.com/office/drawing/2014/main" id="{4BEB2DD1-C1FB-959E-9280-BA15F89605D2}"/>
                    </a:ext>
                  </a:extLst>
                </p14:cNvPr>
                <p14:cNvContentPartPr/>
                <p14:nvPr/>
              </p14:nvContentPartPr>
              <p14:xfrm>
                <a:off x="2270913" y="1942510"/>
                <a:ext cx="28800" cy="102960"/>
              </p14:xfrm>
            </p:contentPart>
          </mc:Choice>
          <mc:Fallback xmlns="">
            <p:pic>
              <p:nvPicPr>
                <p:cNvPr id="66" name="Ink 65">
                  <a:extLst>
                    <a:ext uri="{FF2B5EF4-FFF2-40B4-BE49-F238E27FC236}">
                      <a16:creationId xmlns:a16="http://schemas.microsoft.com/office/drawing/2014/main" id="{4BEB2DD1-C1FB-959E-9280-BA15F89605D2}"/>
                    </a:ext>
                  </a:extLst>
                </p:cNvPr>
                <p:cNvPicPr/>
                <p:nvPr/>
              </p:nvPicPr>
              <p:blipFill>
                <a:blip r:embed="rId113"/>
                <a:stretch>
                  <a:fillRect/>
                </a:stretch>
              </p:blipFill>
              <p:spPr>
                <a:xfrm>
                  <a:off x="2252913" y="1924510"/>
                  <a:ext cx="6444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9" name="Ink 68">
                  <a:extLst>
                    <a:ext uri="{FF2B5EF4-FFF2-40B4-BE49-F238E27FC236}">
                      <a16:creationId xmlns:a16="http://schemas.microsoft.com/office/drawing/2014/main" id="{5C6B32ED-0641-2C55-C397-A8A534AE4C44}"/>
                    </a:ext>
                  </a:extLst>
                </p14:cNvPr>
                <p14:cNvContentPartPr/>
                <p14:nvPr/>
              </p14:nvContentPartPr>
              <p14:xfrm>
                <a:off x="1916673" y="1736230"/>
                <a:ext cx="659880" cy="443160"/>
              </p14:xfrm>
            </p:contentPart>
          </mc:Choice>
          <mc:Fallback xmlns="">
            <p:pic>
              <p:nvPicPr>
                <p:cNvPr id="69" name="Ink 68">
                  <a:extLst>
                    <a:ext uri="{FF2B5EF4-FFF2-40B4-BE49-F238E27FC236}">
                      <a16:creationId xmlns:a16="http://schemas.microsoft.com/office/drawing/2014/main" id="{5C6B32ED-0641-2C55-C397-A8A534AE4C44}"/>
                    </a:ext>
                  </a:extLst>
                </p:cNvPr>
                <p:cNvPicPr/>
                <p:nvPr/>
              </p:nvPicPr>
              <p:blipFill>
                <a:blip r:embed="rId115"/>
                <a:stretch>
                  <a:fillRect/>
                </a:stretch>
              </p:blipFill>
              <p:spPr>
                <a:xfrm>
                  <a:off x="1899033" y="1718590"/>
                  <a:ext cx="695520" cy="478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6">
            <p14:nvContentPartPr>
              <p14:cNvPr id="71" name="Ink 70">
                <a:extLst>
                  <a:ext uri="{FF2B5EF4-FFF2-40B4-BE49-F238E27FC236}">
                    <a16:creationId xmlns:a16="http://schemas.microsoft.com/office/drawing/2014/main" id="{F73FF339-8320-663D-21DB-79303D54B960}"/>
                  </a:ext>
                </a:extLst>
              </p14:cNvPr>
              <p14:cNvContentPartPr/>
              <p14:nvPr/>
            </p14:nvContentPartPr>
            <p14:xfrm>
              <a:off x="3930873" y="774670"/>
              <a:ext cx="2026440" cy="1646640"/>
            </p14:xfrm>
          </p:contentPart>
        </mc:Choice>
        <mc:Fallback xmlns="">
          <p:pic>
            <p:nvPicPr>
              <p:cNvPr id="71" name="Ink 70">
                <a:extLst>
                  <a:ext uri="{FF2B5EF4-FFF2-40B4-BE49-F238E27FC236}">
                    <a16:creationId xmlns:a16="http://schemas.microsoft.com/office/drawing/2014/main" id="{F73FF339-8320-663D-21DB-79303D54B960}"/>
                  </a:ext>
                </a:extLst>
              </p:cNvPr>
              <p:cNvPicPr/>
              <p:nvPr/>
            </p:nvPicPr>
            <p:blipFill>
              <a:blip r:embed="rId117"/>
              <a:stretch>
                <a:fillRect/>
              </a:stretch>
            </p:blipFill>
            <p:spPr>
              <a:xfrm>
                <a:off x="3913233" y="757030"/>
                <a:ext cx="2062080" cy="16822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2" name="Ink 71">
                <a:extLst>
                  <a:ext uri="{FF2B5EF4-FFF2-40B4-BE49-F238E27FC236}">
                    <a16:creationId xmlns:a16="http://schemas.microsoft.com/office/drawing/2014/main" id="{DC7ADABB-4341-887B-00E5-F3758E4C44C0}"/>
                  </a:ext>
                </a:extLst>
              </p14:cNvPr>
              <p14:cNvContentPartPr/>
              <p14:nvPr/>
            </p14:nvContentPartPr>
            <p14:xfrm>
              <a:off x="5100873" y="3795790"/>
              <a:ext cx="27720" cy="5040"/>
            </p14:xfrm>
          </p:contentPart>
        </mc:Choice>
        <mc:Fallback xmlns="">
          <p:pic>
            <p:nvPicPr>
              <p:cNvPr id="72" name="Ink 71">
                <a:extLst>
                  <a:ext uri="{FF2B5EF4-FFF2-40B4-BE49-F238E27FC236}">
                    <a16:creationId xmlns:a16="http://schemas.microsoft.com/office/drawing/2014/main" id="{DC7ADABB-4341-887B-00E5-F3758E4C44C0}"/>
                  </a:ext>
                </a:extLst>
              </p:cNvPr>
              <p:cNvPicPr/>
              <p:nvPr/>
            </p:nvPicPr>
            <p:blipFill>
              <a:blip r:embed="rId119"/>
              <a:stretch>
                <a:fillRect/>
              </a:stretch>
            </p:blipFill>
            <p:spPr>
              <a:xfrm>
                <a:off x="5083233" y="3778150"/>
                <a:ext cx="63360" cy="40680"/>
              </a:xfrm>
              <a:prstGeom prst="rect">
                <a:avLst/>
              </a:prstGeom>
            </p:spPr>
          </p:pic>
        </mc:Fallback>
      </mc:AlternateContent>
      <p:grpSp>
        <p:nvGrpSpPr>
          <p:cNvPr id="80" name="Group 79">
            <a:extLst>
              <a:ext uri="{FF2B5EF4-FFF2-40B4-BE49-F238E27FC236}">
                <a16:creationId xmlns:a16="http://schemas.microsoft.com/office/drawing/2014/main" id="{E0361F75-CB2A-99BF-F8E1-89015FFF880B}"/>
              </a:ext>
            </a:extLst>
          </p:cNvPr>
          <p:cNvGrpSpPr/>
          <p:nvPr/>
        </p:nvGrpSpPr>
        <p:grpSpPr>
          <a:xfrm>
            <a:off x="4324713" y="2613550"/>
            <a:ext cx="1638720" cy="485640"/>
            <a:chOff x="4324713" y="2613550"/>
            <a:chExt cx="1638720" cy="485640"/>
          </a:xfrm>
        </p:grpSpPr>
        <mc:AlternateContent xmlns:mc="http://schemas.openxmlformats.org/markup-compatibility/2006" xmlns:p14="http://schemas.microsoft.com/office/powerpoint/2010/main">
          <mc:Choice Requires="p14">
            <p:contentPart p14:bwMode="auto" r:id="rId120">
              <p14:nvContentPartPr>
                <p14:cNvPr id="73" name="Ink 72">
                  <a:extLst>
                    <a:ext uri="{FF2B5EF4-FFF2-40B4-BE49-F238E27FC236}">
                      <a16:creationId xmlns:a16="http://schemas.microsoft.com/office/drawing/2014/main" id="{FB1046DC-EB0C-4270-A461-3E0F47E693BA}"/>
                    </a:ext>
                  </a:extLst>
                </p14:cNvPr>
                <p14:cNvContentPartPr/>
                <p14:nvPr/>
              </p14:nvContentPartPr>
              <p14:xfrm>
                <a:off x="4372953" y="2622550"/>
                <a:ext cx="103680" cy="363600"/>
              </p14:xfrm>
            </p:contentPart>
          </mc:Choice>
          <mc:Fallback xmlns="">
            <p:pic>
              <p:nvPicPr>
                <p:cNvPr id="73" name="Ink 72">
                  <a:extLst>
                    <a:ext uri="{FF2B5EF4-FFF2-40B4-BE49-F238E27FC236}">
                      <a16:creationId xmlns:a16="http://schemas.microsoft.com/office/drawing/2014/main" id="{FB1046DC-EB0C-4270-A461-3E0F47E693BA}"/>
                    </a:ext>
                  </a:extLst>
                </p:cNvPr>
                <p:cNvPicPr/>
                <p:nvPr/>
              </p:nvPicPr>
              <p:blipFill>
                <a:blip r:embed="rId121"/>
                <a:stretch>
                  <a:fillRect/>
                </a:stretch>
              </p:blipFill>
              <p:spPr>
                <a:xfrm>
                  <a:off x="4354953" y="2604910"/>
                  <a:ext cx="139320" cy="3992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4" name="Ink 73">
                  <a:extLst>
                    <a:ext uri="{FF2B5EF4-FFF2-40B4-BE49-F238E27FC236}">
                      <a16:creationId xmlns:a16="http://schemas.microsoft.com/office/drawing/2014/main" id="{EB85A7DE-A813-E1CE-0575-CDB338D2F355}"/>
                    </a:ext>
                  </a:extLst>
                </p14:cNvPr>
                <p14:cNvContentPartPr/>
                <p14:nvPr/>
              </p14:nvContentPartPr>
              <p14:xfrm>
                <a:off x="4324713" y="2613550"/>
                <a:ext cx="1638720" cy="485640"/>
              </p14:xfrm>
            </p:contentPart>
          </mc:Choice>
          <mc:Fallback xmlns="">
            <p:pic>
              <p:nvPicPr>
                <p:cNvPr id="74" name="Ink 73">
                  <a:extLst>
                    <a:ext uri="{FF2B5EF4-FFF2-40B4-BE49-F238E27FC236}">
                      <a16:creationId xmlns:a16="http://schemas.microsoft.com/office/drawing/2014/main" id="{EB85A7DE-A813-E1CE-0575-CDB338D2F355}"/>
                    </a:ext>
                  </a:extLst>
                </p:cNvPr>
                <p:cNvPicPr/>
                <p:nvPr/>
              </p:nvPicPr>
              <p:blipFill>
                <a:blip r:embed="rId123"/>
                <a:stretch>
                  <a:fillRect/>
                </a:stretch>
              </p:blipFill>
              <p:spPr>
                <a:xfrm>
                  <a:off x="4307073" y="2595910"/>
                  <a:ext cx="1674360" cy="5212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5" name="Ink 74">
                  <a:extLst>
                    <a:ext uri="{FF2B5EF4-FFF2-40B4-BE49-F238E27FC236}">
                      <a16:creationId xmlns:a16="http://schemas.microsoft.com/office/drawing/2014/main" id="{DFDD72CE-9874-5763-20FC-832D10C93E7F}"/>
                    </a:ext>
                  </a:extLst>
                </p14:cNvPr>
                <p14:cNvContentPartPr/>
                <p14:nvPr/>
              </p14:nvContentPartPr>
              <p14:xfrm>
                <a:off x="4715673" y="2842150"/>
                <a:ext cx="847440" cy="54000"/>
              </p14:xfrm>
            </p:contentPart>
          </mc:Choice>
          <mc:Fallback xmlns="">
            <p:pic>
              <p:nvPicPr>
                <p:cNvPr id="75" name="Ink 74">
                  <a:extLst>
                    <a:ext uri="{FF2B5EF4-FFF2-40B4-BE49-F238E27FC236}">
                      <a16:creationId xmlns:a16="http://schemas.microsoft.com/office/drawing/2014/main" id="{DFDD72CE-9874-5763-20FC-832D10C93E7F}"/>
                    </a:ext>
                  </a:extLst>
                </p:cNvPr>
                <p:cNvPicPr/>
                <p:nvPr/>
              </p:nvPicPr>
              <p:blipFill>
                <a:blip r:embed="rId125"/>
                <a:stretch>
                  <a:fillRect/>
                </a:stretch>
              </p:blipFill>
              <p:spPr>
                <a:xfrm>
                  <a:off x="4697673" y="2824510"/>
                  <a:ext cx="883080" cy="89640"/>
                </a:xfrm>
                <a:prstGeom prst="rect">
                  <a:avLst/>
                </a:prstGeom>
              </p:spPr>
            </p:pic>
          </mc:Fallback>
        </mc:AlternateContent>
      </p:grpSp>
      <p:grpSp>
        <p:nvGrpSpPr>
          <p:cNvPr id="84" name="Group 83">
            <a:extLst>
              <a:ext uri="{FF2B5EF4-FFF2-40B4-BE49-F238E27FC236}">
                <a16:creationId xmlns:a16="http://schemas.microsoft.com/office/drawing/2014/main" id="{66AF6C95-4094-46D2-DD94-19C5475CBE45}"/>
              </a:ext>
            </a:extLst>
          </p:cNvPr>
          <p:cNvGrpSpPr/>
          <p:nvPr/>
        </p:nvGrpSpPr>
        <p:grpSpPr>
          <a:xfrm>
            <a:off x="7719873" y="404127"/>
            <a:ext cx="789840" cy="578983"/>
            <a:chOff x="7719873" y="404127"/>
            <a:chExt cx="789840" cy="578983"/>
          </a:xfrm>
        </p:grpSpPr>
        <mc:AlternateContent xmlns:mc="http://schemas.openxmlformats.org/markup-compatibility/2006" xmlns:p14="http://schemas.microsoft.com/office/powerpoint/2010/main">
          <mc:Choice Requires="p14">
            <p:contentPart p14:bwMode="auto" r:id="rId126">
              <p14:nvContentPartPr>
                <p14:cNvPr id="81" name="Ink 80">
                  <a:extLst>
                    <a:ext uri="{FF2B5EF4-FFF2-40B4-BE49-F238E27FC236}">
                      <a16:creationId xmlns:a16="http://schemas.microsoft.com/office/drawing/2014/main" id="{9FDAE924-859D-FA3C-3095-09D725B9673F}"/>
                    </a:ext>
                  </a:extLst>
                </p14:cNvPr>
                <p14:cNvContentPartPr/>
                <p14:nvPr/>
              </p14:nvContentPartPr>
              <p14:xfrm>
                <a:off x="7860633" y="404127"/>
                <a:ext cx="488160" cy="500040"/>
              </p14:xfrm>
            </p:contentPart>
          </mc:Choice>
          <mc:Fallback xmlns="">
            <p:pic>
              <p:nvPicPr>
                <p:cNvPr id="81" name="Ink 80">
                  <a:extLst>
                    <a:ext uri="{FF2B5EF4-FFF2-40B4-BE49-F238E27FC236}">
                      <a16:creationId xmlns:a16="http://schemas.microsoft.com/office/drawing/2014/main" id="{9FDAE924-859D-FA3C-3095-09D725B9673F}"/>
                    </a:ext>
                  </a:extLst>
                </p:cNvPr>
                <p:cNvPicPr/>
                <p:nvPr/>
              </p:nvPicPr>
              <p:blipFill>
                <a:blip r:embed="rId127"/>
                <a:stretch>
                  <a:fillRect/>
                </a:stretch>
              </p:blipFill>
              <p:spPr>
                <a:xfrm>
                  <a:off x="7842993" y="386127"/>
                  <a:ext cx="523800" cy="5356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2" name="Ink 81">
                  <a:extLst>
                    <a:ext uri="{FF2B5EF4-FFF2-40B4-BE49-F238E27FC236}">
                      <a16:creationId xmlns:a16="http://schemas.microsoft.com/office/drawing/2014/main" id="{0AD8977B-59DA-B11A-CBA5-2C168BA20D14}"/>
                    </a:ext>
                  </a:extLst>
                </p14:cNvPr>
                <p14:cNvContentPartPr/>
                <p14:nvPr/>
              </p14:nvContentPartPr>
              <p14:xfrm>
                <a:off x="8363193" y="543807"/>
                <a:ext cx="7920" cy="2880"/>
              </p14:xfrm>
            </p:contentPart>
          </mc:Choice>
          <mc:Fallback xmlns="">
            <p:pic>
              <p:nvPicPr>
                <p:cNvPr id="82" name="Ink 81">
                  <a:extLst>
                    <a:ext uri="{FF2B5EF4-FFF2-40B4-BE49-F238E27FC236}">
                      <a16:creationId xmlns:a16="http://schemas.microsoft.com/office/drawing/2014/main" id="{0AD8977B-59DA-B11A-CBA5-2C168BA20D14}"/>
                    </a:ext>
                  </a:extLst>
                </p:cNvPr>
                <p:cNvPicPr/>
                <p:nvPr/>
              </p:nvPicPr>
              <p:blipFill>
                <a:blip r:embed="rId129"/>
                <a:stretch>
                  <a:fillRect/>
                </a:stretch>
              </p:blipFill>
              <p:spPr>
                <a:xfrm>
                  <a:off x="8345193" y="525807"/>
                  <a:ext cx="4356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3" name="Ink 82">
                  <a:extLst>
                    <a:ext uri="{FF2B5EF4-FFF2-40B4-BE49-F238E27FC236}">
                      <a16:creationId xmlns:a16="http://schemas.microsoft.com/office/drawing/2014/main" id="{EC120F6F-D68C-C40E-87E3-1A380719E154}"/>
                    </a:ext>
                  </a:extLst>
                </p14:cNvPr>
                <p14:cNvContentPartPr/>
                <p14:nvPr/>
              </p14:nvContentPartPr>
              <p14:xfrm>
                <a:off x="7719873" y="913990"/>
                <a:ext cx="789840" cy="69120"/>
              </p14:xfrm>
            </p:contentPart>
          </mc:Choice>
          <mc:Fallback xmlns="">
            <p:pic>
              <p:nvPicPr>
                <p:cNvPr id="83" name="Ink 82">
                  <a:extLst>
                    <a:ext uri="{FF2B5EF4-FFF2-40B4-BE49-F238E27FC236}">
                      <a16:creationId xmlns:a16="http://schemas.microsoft.com/office/drawing/2014/main" id="{EC120F6F-D68C-C40E-87E3-1A380719E154}"/>
                    </a:ext>
                  </a:extLst>
                </p:cNvPr>
                <p:cNvPicPr/>
                <p:nvPr/>
              </p:nvPicPr>
              <p:blipFill>
                <a:blip r:embed="rId131"/>
                <a:stretch>
                  <a:fillRect/>
                </a:stretch>
              </p:blipFill>
              <p:spPr>
                <a:xfrm>
                  <a:off x="7702233" y="896350"/>
                  <a:ext cx="825480" cy="104760"/>
                </a:xfrm>
                <a:prstGeom prst="rect">
                  <a:avLst/>
                </a:prstGeom>
              </p:spPr>
            </p:pic>
          </mc:Fallback>
        </mc:AlternateContent>
      </p:grpSp>
      <p:grpSp>
        <p:nvGrpSpPr>
          <p:cNvPr id="161" name="Group 160">
            <a:extLst>
              <a:ext uri="{FF2B5EF4-FFF2-40B4-BE49-F238E27FC236}">
                <a16:creationId xmlns:a16="http://schemas.microsoft.com/office/drawing/2014/main" id="{4950374B-125D-0DD9-7AE3-05F94376EEB0}"/>
              </a:ext>
            </a:extLst>
          </p:cNvPr>
          <p:cNvGrpSpPr/>
          <p:nvPr/>
        </p:nvGrpSpPr>
        <p:grpSpPr>
          <a:xfrm>
            <a:off x="860073" y="3527230"/>
            <a:ext cx="7150320" cy="3051000"/>
            <a:chOff x="860073" y="3527230"/>
            <a:chExt cx="7150320" cy="3051000"/>
          </a:xfrm>
        </p:grpSpPr>
        <mc:AlternateContent xmlns:mc="http://schemas.openxmlformats.org/markup-compatibility/2006" xmlns:p14="http://schemas.microsoft.com/office/powerpoint/2010/main">
          <mc:Choice Requires="p14">
            <p:contentPart p14:bwMode="auto" r:id="rId132">
              <p14:nvContentPartPr>
                <p14:cNvPr id="76" name="Ink 75">
                  <a:extLst>
                    <a:ext uri="{FF2B5EF4-FFF2-40B4-BE49-F238E27FC236}">
                      <a16:creationId xmlns:a16="http://schemas.microsoft.com/office/drawing/2014/main" id="{3AFBBF80-A02B-07CA-73CB-4AD5ABAA4DB6}"/>
                    </a:ext>
                  </a:extLst>
                </p14:cNvPr>
                <p14:cNvContentPartPr/>
                <p14:nvPr/>
              </p14:nvContentPartPr>
              <p14:xfrm>
                <a:off x="4457913" y="3527230"/>
                <a:ext cx="39600" cy="493560"/>
              </p14:xfrm>
            </p:contentPart>
          </mc:Choice>
          <mc:Fallback xmlns="">
            <p:pic>
              <p:nvPicPr>
                <p:cNvPr id="76" name="Ink 75">
                  <a:extLst>
                    <a:ext uri="{FF2B5EF4-FFF2-40B4-BE49-F238E27FC236}">
                      <a16:creationId xmlns:a16="http://schemas.microsoft.com/office/drawing/2014/main" id="{3AFBBF80-A02B-07CA-73CB-4AD5ABAA4DB6}"/>
                    </a:ext>
                  </a:extLst>
                </p:cNvPr>
                <p:cNvPicPr/>
                <p:nvPr/>
              </p:nvPicPr>
              <p:blipFill>
                <a:blip r:embed="rId133"/>
                <a:stretch>
                  <a:fillRect/>
                </a:stretch>
              </p:blipFill>
              <p:spPr>
                <a:xfrm>
                  <a:off x="4440273" y="3509230"/>
                  <a:ext cx="75240" cy="5292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7" name="Ink 76">
                  <a:extLst>
                    <a:ext uri="{FF2B5EF4-FFF2-40B4-BE49-F238E27FC236}">
                      <a16:creationId xmlns:a16="http://schemas.microsoft.com/office/drawing/2014/main" id="{D54C8C53-80AA-8042-A2BB-519478A2B120}"/>
                    </a:ext>
                  </a:extLst>
                </p14:cNvPr>
                <p14:cNvContentPartPr/>
                <p14:nvPr/>
              </p14:nvContentPartPr>
              <p14:xfrm>
                <a:off x="4387353" y="3531190"/>
                <a:ext cx="1674360" cy="671760"/>
              </p14:xfrm>
            </p:contentPart>
          </mc:Choice>
          <mc:Fallback xmlns="">
            <p:pic>
              <p:nvPicPr>
                <p:cNvPr id="77" name="Ink 76">
                  <a:extLst>
                    <a:ext uri="{FF2B5EF4-FFF2-40B4-BE49-F238E27FC236}">
                      <a16:creationId xmlns:a16="http://schemas.microsoft.com/office/drawing/2014/main" id="{D54C8C53-80AA-8042-A2BB-519478A2B120}"/>
                    </a:ext>
                  </a:extLst>
                </p:cNvPr>
                <p:cNvPicPr/>
                <p:nvPr/>
              </p:nvPicPr>
              <p:blipFill>
                <a:blip r:embed="rId135"/>
                <a:stretch>
                  <a:fillRect/>
                </a:stretch>
              </p:blipFill>
              <p:spPr>
                <a:xfrm>
                  <a:off x="4369713" y="3513550"/>
                  <a:ext cx="1710000" cy="7074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78" name="Ink 77">
                  <a:extLst>
                    <a:ext uri="{FF2B5EF4-FFF2-40B4-BE49-F238E27FC236}">
                      <a16:creationId xmlns:a16="http://schemas.microsoft.com/office/drawing/2014/main" id="{19691D12-06BC-92DF-EFD3-62F5C1370A0E}"/>
                    </a:ext>
                  </a:extLst>
                </p14:cNvPr>
                <p14:cNvContentPartPr/>
                <p14:nvPr/>
              </p14:nvContentPartPr>
              <p14:xfrm>
                <a:off x="4876233" y="3833230"/>
                <a:ext cx="852120" cy="110160"/>
              </p14:xfrm>
            </p:contentPart>
          </mc:Choice>
          <mc:Fallback xmlns="">
            <p:pic>
              <p:nvPicPr>
                <p:cNvPr id="78" name="Ink 77">
                  <a:extLst>
                    <a:ext uri="{FF2B5EF4-FFF2-40B4-BE49-F238E27FC236}">
                      <a16:creationId xmlns:a16="http://schemas.microsoft.com/office/drawing/2014/main" id="{19691D12-06BC-92DF-EFD3-62F5C1370A0E}"/>
                    </a:ext>
                  </a:extLst>
                </p:cNvPr>
                <p:cNvPicPr/>
                <p:nvPr/>
              </p:nvPicPr>
              <p:blipFill>
                <a:blip r:embed="rId137"/>
                <a:stretch>
                  <a:fillRect/>
                </a:stretch>
              </p:blipFill>
              <p:spPr>
                <a:xfrm>
                  <a:off x="4858593" y="3815230"/>
                  <a:ext cx="88776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94" name="Ink 93">
                  <a:extLst>
                    <a:ext uri="{FF2B5EF4-FFF2-40B4-BE49-F238E27FC236}">
                      <a16:creationId xmlns:a16="http://schemas.microsoft.com/office/drawing/2014/main" id="{6A22B933-4117-723B-484D-5D1D5E5C9CCF}"/>
                    </a:ext>
                  </a:extLst>
                </p14:cNvPr>
                <p14:cNvContentPartPr/>
                <p14:nvPr/>
              </p14:nvContentPartPr>
              <p14:xfrm>
                <a:off x="2201433" y="5457190"/>
                <a:ext cx="282960" cy="223920"/>
              </p14:xfrm>
            </p:contentPart>
          </mc:Choice>
          <mc:Fallback xmlns="">
            <p:pic>
              <p:nvPicPr>
                <p:cNvPr id="94" name="Ink 93">
                  <a:extLst>
                    <a:ext uri="{FF2B5EF4-FFF2-40B4-BE49-F238E27FC236}">
                      <a16:creationId xmlns:a16="http://schemas.microsoft.com/office/drawing/2014/main" id="{6A22B933-4117-723B-484D-5D1D5E5C9CCF}"/>
                    </a:ext>
                  </a:extLst>
                </p:cNvPr>
                <p:cNvPicPr/>
                <p:nvPr/>
              </p:nvPicPr>
              <p:blipFill>
                <a:blip r:embed="rId139"/>
                <a:stretch>
                  <a:fillRect/>
                </a:stretch>
              </p:blipFill>
              <p:spPr>
                <a:xfrm>
                  <a:off x="2183793" y="5439190"/>
                  <a:ext cx="31860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95" name="Ink 94">
                  <a:extLst>
                    <a:ext uri="{FF2B5EF4-FFF2-40B4-BE49-F238E27FC236}">
                      <a16:creationId xmlns:a16="http://schemas.microsoft.com/office/drawing/2014/main" id="{21740A1A-5D55-80AB-5C5E-669DF5F6FA42}"/>
                    </a:ext>
                  </a:extLst>
                </p14:cNvPr>
                <p14:cNvContentPartPr/>
                <p14:nvPr/>
              </p14:nvContentPartPr>
              <p14:xfrm>
                <a:off x="2172993" y="5996830"/>
                <a:ext cx="321120" cy="275760"/>
              </p14:xfrm>
            </p:contentPart>
          </mc:Choice>
          <mc:Fallback xmlns="">
            <p:pic>
              <p:nvPicPr>
                <p:cNvPr id="95" name="Ink 94">
                  <a:extLst>
                    <a:ext uri="{FF2B5EF4-FFF2-40B4-BE49-F238E27FC236}">
                      <a16:creationId xmlns:a16="http://schemas.microsoft.com/office/drawing/2014/main" id="{21740A1A-5D55-80AB-5C5E-669DF5F6FA42}"/>
                    </a:ext>
                  </a:extLst>
                </p:cNvPr>
                <p:cNvPicPr/>
                <p:nvPr/>
              </p:nvPicPr>
              <p:blipFill>
                <a:blip r:embed="rId141"/>
                <a:stretch>
                  <a:fillRect/>
                </a:stretch>
              </p:blipFill>
              <p:spPr>
                <a:xfrm>
                  <a:off x="2155353" y="5978830"/>
                  <a:ext cx="35676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12" name="Ink 111">
                  <a:extLst>
                    <a:ext uri="{FF2B5EF4-FFF2-40B4-BE49-F238E27FC236}">
                      <a16:creationId xmlns:a16="http://schemas.microsoft.com/office/drawing/2014/main" id="{DB65AD26-14B3-1E10-DC7C-DCDE7987FE6A}"/>
                    </a:ext>
                  </a:extLst>
                </p14:cNvPr>
                <p14:cNvContentPartPr/>
                <p14:nvPr/>
              </p14:nvContentPartPr>
              <p14:xfrm>
                <a:off x="2651433" y="4932310"/>
                <a:ext cx="293400" cy="193320"/>
              </p14:xfrm>
            </p:contentPart>
          </mc:Choice>
          <mc:Fallback xmlns="">
            <p:pic>
              <p:nvPicPr>
                <p:cNvPr id="112" name="Ink 111">
                  <a:extLst>
                    <a:ext uri="{FF2B5EF4-FFF2-40B4-BE49-F238E27FC236}">
                      <a16:creationId xmlns:a16="http://schemas.microsoft.com/office/drawing/2014/main" id="{DB65AD26-14B3-1E10-DC7C-DCDE7987FE6A}"/>
                    </a:ext>
                  </a:extLst>
                </p:cNvPr>
                <p:cNvPicPr/>
                <p:nvPr/>
              </p:nvPicPr>
              <p:blipFill>
                <a:blip r:embed="rId143"/>
                <a:stretch>
                  <a:fillRect/>
                </a:stretch>
              </p:blipFill>
              <p:spPr>
                <a:xfrm>
                  <a:off x="2633433" y="4914310"/>
                  <a:ext cx="32904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13" name="Ink 112">
                  <a:extLst>
                    <a:ext uri="{FF2B5EF4-FFF2-40B4-BE49-F238E27FC236}">
                      <a16:creationId xmlns:a16="http://schemas.microsoft.com/office/drawing/2014/main" id="{0FA8AC4E-6E89-D263-47FA-345C62E8A985}"/>
                    </a:ext>
                  </a:extLst>
                </p14:cNvPr>
                <p14:cNvContentPartPr/>
                <p14:nvPr/>
              </p14:nvContentPartPr>
              <p14:xfrm>
                <a:off x="2704713" y="5518750"/>
                <a:ext cx="335160" cy="131400"/>
              </p14:xfrm>
            </p:contentPart>
          </mc:Choice>
          <mc:Fallback xmlns="">
            <p:pic>
              <p:nvPicPr>
                <p:cNvPr id="113" name="Ink 112">
                  <a:extLst>
                    <a:ext uri="{FF2B5EF4-FFF2-40B4-BE49-F238E27FC236}">
                      <a16:creationId xmlns:a16="http://schemas.microsoft.com/office/drawing/2014/main" id="{0FA8AC4E-6E89-D263-47FA-345C62E8A985}"/>
                    </a:ext>
                  </a:extLst>
                </p:cNvPr>
                <p:cNvPicPr/>
                <p:nvPr/>
              </p:nvPicPr>
              <p:blipFill>
                <a:blip r:embed="rId145"/>
                <a:stretch>
                  <a:fillRect/>
                </a:stretch>
              </p:blipFill>
              <p:spPr>
                <a:xfrm>
                  <a:off x="2687073" y="5500750"/>
                  <a:ext cx="37080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14" name="Ink 113">
                  <a:extLst>
                    <a:ext uri="{FF2B5EF4-FFF2-40B4-BE49-F238E27FC236}">
                      <a16:creationId xmlns:a16="http://schemas.microsoft.com/office/drawing/2014/main" id="{9C085A75-2909-0D2C-6F0C-C4DCBFC4C6CF}"/>
                    </a:ext>
                  </a:extLst>
                </p14:cNvPr>
                <p14:cNvContentPartPr/>
                <p14:nvPr/>
              </p14:nvContentPartPr>
              <p14:xfrm>
                <a:off x="2758353" y="6028150"/>
                <a:ext cx="468720" cy="232920"/>
              </p14:xfrm>
            </p:contentPart>
          </mc:Choice>
          <mc:Fallback xmlns="">
            <p:pic>
              <p:nvPicPr>
                <p:cNvPr id="114" name="Ink 113">
                  <a:extLst>
                    <a:ext uri="{FF2B5EF4-FFF2-40B4-BE49-F238E27FC236}">
                      <a16:creationId xmlns:a16="http://schemas.microsoft.com/office/drawing/2014/main" id="{9C085A75-2909-0D2C-6F0C-C4DCBFC4C6CF}"/>
                    </a:ext>
                  </a:extLst>
                </p:cNvPr>
                <p:cNvPicPr/>
                <p:nvPr/>
              </p:nvPicPr>
              <p:blipFill>
                <a:blip r:embed="rId147"/>
                <a:stretch>
                  <a:fillRect/>
                </a:stretch>
              </p:blipFill>
              <p:spPr>
                <a:xfrm>
                  <a:off x="2740353" y="6010510"/>
                  <a:ext cx="50436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85" name="Ink 84">
                  <a:extLst>
                    <a:ext uri="{FF2B5EF4-FFF2-40B4-BE49-F238E27FC236}">
                      <a16:creationId xmlns:a16="http://schemas.microsoft.com/office/drawing/2014/main" id="{17F6EE0F-4AF2-DA1A-4D55-D0ED7EABA6E0}"/>
                    </a:ext>
                  </a:extLst>
                </p14:cNvPr>
                <p14:cNvContentPartPr/>
                <p14:nvPr/>
              </p14:nvContentPartPr>
              <p14:xfrm>
                <a:off x="4032033" y="4750870"/>
                <a:ext cx="41040" cy="172800"/>
              </p14:xfrm>
            </p:contentPart>
          </mc:Choice>
          <mc:Fallback xmlns="">
            <p:pic>
              <p:nvPicPr>
                <p:cNvPr id="85" name="Ink 84">
                  <a:extLst>
                    <a:ext uri="{FF2B5EF4-FFF2-40B4-BE49-F238E27FC236}">
                      <a16:creationId xmlns:a16="http://schemas.microsoft.com/office/drawing/2014/main" id="{17F6EE0F-4AF2-DA1A-4D55-D0ED7EABA6E0}"/>
                    </a:ext>
                  </a:extLst>
                </p:cNvPr>
                <p:cNvPicPr/>
                <p:nvPr/>
              </p:nvPicPr>
              <p:blipFill>
                <a:blip r:embed="rId149"/>
                <a:stretch>
                  <a:fillRect/>
                </a:stretch>
              </p:blipFill>
              <p:spPr>
                <a:xfrm>
                  <a:off x="4014033" y="4732870"/>
                  <a:ext cx="7668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86" name="Ink 85">
                  <a:extLst>
                    <a:ext uri="{FF2B5EF4-FFF2-40B4-BE49-F238E27FC236}">
                      <a16:creationId xmlns:a16="http://schemas.microsoft.com/office/drawing/2014/main" id="{8734CBFB-70BC-CF95-3152-21BFC4333C79}"/>
                    </a:ext>
                  </a:extLst>
                </p14:cNvPr>
                <p14:cNvContentPartPr/>
                <p14:nvPr/>
              </p14:nvContentPartPr>
              <p14:xfrm>
                <a:off x="3963993" y="5322910"/>
                <a:ext cx="32040" cy="348120"/>
              </p14:xfrm>
            </p:contentPart>
          </mc:Choice>
          <mc:Fallback xmlns="">
            <p:pic>
              <p:nvPicPr>
                <p:cNvPr id="86" name="Ink 85">
                  <a:extLst>
                    <a:ext uri="{FF2B5EF4-FFF2-40B4-BE49-F238E27FC236}">
                      <a16:creationId xmlns:a16="http://schemas.microsoft.com/office/drawing/2014/main" id="{8734CBFB-70BC-CF95-3152-21BFC4333C79}"/>
                    </a:ext>
                  </a:extLst>
                </p:cNvPr>
                <p:cNvPicPr/>
                <p:nvPr/>
              </p:nvPicPr>
              <p:blipFill>
                <a:blip r:embed="rId151"/>
                <a:stretch>
                  <a:fillRect/>
                </a:stretch>
              </p:blipFill>
              <p:spPr>
                <a:xfrm>
                  <a:off x="3945993" y="5305270"/>
                  <a:ext cx="67680" cy="3837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87" name="Ink 86">
                  <a:extLst>
                    <a:ext uri="{FF2B5EF4-FFF2-40B4-BE49-F238E27FC236}">
                      <a16:creationId xmlns:a16="http://schemas.microsoft.com/office/drawing/2014/main" id="{67C43BB6-970A-6B14-A932-B769D6D4E176}"/>
                    </a:ext>
                  </a:extLst>
                </p14:cNvPr>
                <p14:cNvContentPartPr/>
                <p14:nvPr/>
              </p14:nvContentPartPr>
              <p14:xfrm>
                <a:off x="3922953" y="5894590"/>
                <a:ext cx="47880" cy="368280"/>
              </p14:xfrm>
            </p:contentPart>
          </mc:Choice>
          <mc:Fallback xmlns="">
            <p:pic>
              <p:nvPicPr>
                <p:cNvPr id="87" name="Ink 86">
                  <a:extLst>
                    <a:ext uri="{FF2B5EF4-FFF2-40B4-BE49-F238E27FC236}">
                      <a16:creationId xmlns:a16="http://schemas.microsoft.com/office/drawing/2014/main" id="{67C43BB6-970A-6B14-A932-B769D6D4E176}"/>
                    </a:ext>
                  </a:extLst>
                </p:cNvPr>
                <p:cNvPicPr/>
                <p:nvPr/>
              </p:nvPicPr>
              <p:blipFill>
                <a:blip r:embed="rId153"/>
                <a:stretch>
                  <a:fillRect/>
                </a:stretch>
              </p:blipFill>
              <p:spPr>
                <a:xfrm>
                  <a:off x="3905313" y="5876950"/>
                  <a:ext cx="83520" cy="40392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7" name="Ink 96">
                  <a:extLst>
                    <a:ext uri="{FF2B5EF4-FFF2-40B4-BE49-F238E27FC236}">
                      <a16:creationId xmlns:a16="http://schemas.microsoft.com/office/drawing/2014/main" id="{D3B443FF-0F4A-E92D-C680-108EE170B3FA}"/>
                    </a:ext>
                  </a:extLst>
                </p14:cNvPr>
                <p14:cNvContentPartPr/>
                <p14:nvPr/>
              </p14:nvContentPartPr>
              <p14:xfrm>
                <a:off x="5114553" y="4439830"/>
                <a:ext cx="237240" cy="320760"/>
              </p14:xfrm>
            </p:contentPart>
          </mc:Choice>
          <mc:Fallback xmlns="">
            <p:pic>
              <p:nvPicPr>
                <p:cNvPr id="97" name="Ink 96">
                  <a:extLst>
                    <a:ext uri="{FF2B5EF4-FFF2-40B4-BE49-F238E27FC236}">
                      <a16:creationId xmlns:a16="http://schemas.microsoft.com/office/drawing/2014/main" id="{D3B443FF-0F4A-E92D-C680-108EE170B3FA}"/>
                    </a:ext>
                  </a:extLst>
                </p:cNvPr>
                <p:cNvPicPr/>
                <p:nvPr/>
              </p:nvPicPr>
              <p:blipFill>
                <a:blip r:embed="rId155"/>
                <a:stretch>
                  <a:fillRect/>
                </a:stretch>
              </p:blipFill>
              <p:spPr>
                <a:xfrm>
                  <a:off x="5096913" y="4422190"/>
                  <a:ext cx="27288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8" name="Ink 97">
                  <a:extLst>
                    <a:ext uri="{FF2B5EF4-FFF2-40B4-BE49-F238E27FC236}">
                      <a16:creationId xmlns:a16="http://schemas.microsoft.com/office/drawing/2014/main" id="{C43C9A00-AA93-EE7A-81B8-BC4B4B07AA98}"/>
                    </a:ext>
                  </a:extLst>
                </p14:cNvPr>
                <p14:cNvContentPartPr/>
                <p14:nvPr/>
              </p14:nvContentPartPr>
              <p14:xfrm>
                <a:off x="5422353" y="4564030"/>
                <a:ext cx="126720" cy="82440"/>
              </p14:xfrm>
            </p:contentPart>
          </mc:Choice>
          <mc:Fallback xmlns="">
            <p:pic>
              <p:nvPicPr>
                <p:cNvPr id="98" name="Ink 97">
                  <a:extLst>
                    <a:ext uri="{FF2B5EF4-FFF2-40B4-BE49-F238E27FC236}">
                      <a16:creationId xmlns:a16="http://schemas.microsoft.com/office/drawing/2014/main" id="{C43C9A00-AA93-EE7A-81B8-BC4B4B07AA98}"/>
                    </a:ext>
                  </a:extLst>
                </p:cNvPr>
                <p:cNvPicPr/>
                <p:nvPr/>
              </p:nvPicPr>
              <p:blipFill>
                <a:blip r:embed="rId157"/>
                <a:stretch>
                  <a:fillRect/>
                </a:stretch>
              </p:blipFill>
              <p:spPr>
                <a:xfrm>
                  <a:off x="5404353" y="4546390"/>
                  <a:ext cx="16236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00" name="Ink 99">
                  <a:extLst>
                    <a:ext uri="{FF2B5EF4-FFF2-40B4-BE49-F238E27FC236}">
                      <a16:creationId xmlns:a16="http://schemas.microsoft.com/office/drawing/2014/main" id="{45A7403B-AD8B-2FC1-939D-CA9D6B2A52D9}"/>
                    </a:ext>
                  </a:extLst>
                </p14:cNvPr>
                <p14:cNvContentPartPr/>
                <p14:nvPr/>
              </p14:nvContentPartPr>
              <p14:xfrm>
                <a:off x="5878473" y="4539910"/>
                <a:ext cx="33120" cy="199440"/>
              </p14:xfrm>
            </p:contentPart>
          </mc:Choice>
          <mc:Fallback xmlns="">
            <p:pic>
              <p:nvPicPr>
                <p:cNvPr id="100" name="Ink 99">
                  <a:extLst>
                    <a:ext uri="{FF2B5EF4-FFF2-40B4-BE49-F238E27FC236}">
                      <a16:creationId xmlns:a16="http://schemas.microsoft.com/office/drawing/2014/main" id="{45A7403B-AD8B-2FC1-939D-CA9D6B2A52D9}"/>
                    </a:ext>
                  </a:extLst>
                </p:cNvPr>
                <p:cNvPicPr/>
                <p:nvPr/>
              </p:nvPicPr>
              <p:blipFill>
                <a:blip r:embed="rId159"/>
                <a:stretch>
                  <a:fillRect/>
                </a:stretch>
              </p:blipFill>
              <p:spPr>
                <a:xfrm>
                  <a:off x="5860473" y="4522270"/>
                  <a:ext cx="6876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01" name="Ink 100">
                  <a:extLst>
                    <a:ext uri="{FF2B5EF4-FFF2-40B4-BE49-F238E27FC236}">
                      <a16:creationId xmlns:a16="http://schemas.microsoft.com/office/drawing/2014/main" id="{44174FAF-C353-E5B9-EE60-9F94C2CE087F}"/>
                    </a:ext>
                  </a:extLst>
                </p14:cNvPr>
                <p14:cNvContentPartPr/>
                <p14:nvPr/>
              </p14:nvContentPartPr>
              <p14:xfrm>
                <a:off x="6065313" y="4508230"/>
                <a:ext cx="191880" cy="227520"/>
              </p14:xfrm>
            </p:contentPart>
          </mc:Choice>
          <mc:Fallback xmlns="">
            <p:pic>
              <p:nvPicPr>
                <p:cNvPr id="101" name="Ink 100">
                  <a:extLst>
                    <a:ext uri="{FF2B5EF4-FFF2-40B4-BE49-F238E27FC236}">
                      <a16:creationId xmlns:a16="http://schemas.microsoft.com/office/drawing/2014/main" id="{44174FAF-C353-E5B9-EE60-9F94C2CE087F}"/>
                    </a:ext>
                  </a:extLst>
                </p:cNvPr>
                <p:cNvPicPr/>
                <p:nvPr/>
              </p:nvPicPr>
              <p:blipFill>
                <a:blip r:embed="rId161"/>
                <a:stretch>
                  <a:fillRect/>
                </a:stretch>
              </p:blipFill>
              <p:spPr>
                <a:xfrm>
                  <a:off x="6047313" y="4490230"/>
                  <a:ext cx="22752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02" name="Ink 101">
                  <a:extLst>
                    <a:ext uri="{FF2B5EF4-FFF2-40B4-BE49-F238E27FC236}">
                      <a16:creationId xmlns:a16="http://schemas.microsoft.com/office/drawing/2014/main" id="{2A0C1E6E-9739-C518-9F6C-6F96C5730B25}"/>
                    </a:ext>
                  </a:extLst>
                </p14:cNvPr>
                <p14:cNvContentPartPr/>
                <p14:nvPr/>
              </p14:nvContentPartPr>
              <p14:xfrm>
                <a:off x="6309033" y="4556110"/>
                <a:ext cx="139320" cy="169560"/>
              </p14:xfrm>
            </p:contentPart>
          </mc:Choice>
          <mc:Fallback xmlns="">
            <p:pic>
              <p:nvPicPr>
                <p:cNvPr id="102" name="Ink 101">
                  <a:extLst>
                    <a:ext uri="{FF2B5EF4-FFF2-40B4-BE49-F238E27FC236}">
                      <a16:creationId xmlns:a16="http://schemas.microsoft.com/office/drawing/2014/main" id="{2A0C1E6E-9739-C518-9F6C-6F96C5730B25}"/>
                    </a:ext>
                  </a:extLst>
                </p:cNvPr>
                <p:cNvPicPr/>
                <p:nvPr/>
              </p:nvPicPr>
              <p:blipFill>
                <a:blip r:embed="rId163"/>
                <a:stretch>
                  <a:fillRect/>
                </a:stretch>
              </p:blipFill>
              <p:spPr>
                <a:xfrm>
                  <a:off x="6291393" y="4538470"/>
                  <a:ext cx="17496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3" name="Ink 102">
                  <a:extLst>
                    <a:ext uri="{FF2B5EF4-FFF2-40B4-BE49-F238E27FC236}">
                      <a16:creationId xmlns:a16="http://schemas.microsoft.com/office/drawing/2014/main" id="{E3C0B91E-29BA-C22A-FEB7-11899C2049BB}"/>
                    </a:ext>
                  </a:extLst>
                </p14:cNvPr>
                <p14:cNvContentPartPr/>
                <p14:nvPr/>
              </p14:nvContentPartPr>
              <p14:xfrm>
                <a:off x="6505953" y="4469350"/>
                <a:ext cx="88920" cy="360720"/>
              </p14:xfrm>
            </p:contentPart>
          </mc:Choice>
          <mc:Fallback xmlns="">
            <p:pic>
              <p:nvPicPr>
                <p:cNvPr id="103" name="Ink 102">
                  <a:extLst>
                    <a:ext uri="{FF2B5EF4-FFF2-40B4-BE49-F238E27FC236}">
                      <a16:creationId xmlns:a16="http://schemas.microsoft.com/office/drawing/2014/main" id="{E3C0B91E-29BA-C22A-FEB7-11899C2049BB}"/>
                    </a:ext>
                  </a:extLst>
                </p:cNvPr>
                <p:cNvPicPr/>
                <p:nvPr/>
              </p:nvPicPr>
              <p:blipFill>
                <a:blip r:embed="rId165"/>
                <a:stretch>
                  <a:fillRect/>
                </a:stretch>
              </p:blipFill>
              <p:spPr>
                <a:xfrm>
                  <a:off x="6487953" y="4451350"/>
                  <a:ext cx="124560" cy="3963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4" name="Ink 103">
                  <a:extLst>
                    <a:ext uri="{FF2B5EF4-FFF2-40B4-BE49-F238E27FC236}">
                      <a16:creationId xmlns:a16="http://schemas.microsoft.com/office/drawing/2014/main" id="{94A58F51-751A-7C1D-6587-6E55068BDCF2}"/>
                    </a:ext>
                  </a:extLst>
                </p14:cNvPr>
                <p14:cNvContentPartPr/>
                <p14:nvPr/>
              </p14:nvContentPartPr>
              <p14:xfrm>
                <a:off x="5573193" y="5159110"/>
                <a:ext cx="377280" cy="168480"/>
              </p14:xfrm>
            </p:contentPart>
          </mc:Choice>
          <mc:Fallback xmlns="">
            <p:pic>
              <p:nvPicPr>
                <p:cNvPr id="104" name="Ink 103">
                  <a:extLst>
                    <a:ext uri="{FF2B5EF4-FFF2-40B4-BE49-F238E27FC236}">
                      <a16:creationId xmlns:a16="http://schemas.microsoft.com/office/drawing/2014/main" id="{94A58F51-751A-7C1D-6587-6E55068BDCF2}"/>
                    </a:ext>
                  </a:extLst>
                </p:cNvPr>
                <p:cNvPicPr/>
                <p:nvPr/>
              </p:nvPicPr>
              <p:blipFill>
                <a:blip r:embed="rId167"/>
                <a:stretch>
                  <a:fillRect/>
                </a:stretch>
              </p:blipFill>
              <p:spPr>
                <a:xfrm>
                  <a:off x="5555553" y="5141110"/>
                  <a:ext cx="41292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05" name="Ink 104">
                  <a:extLst>
                    <a:ext uri="{FF2B5EF4-FFF2-40B4-BE49-F238E27FC236}">
                      <a16:creationId xmlns:a16="http://schemas.microsoft.com/office/drawing/2014/main" id="{239DDBC0-1A24-01B0-FC90-C256404379F0}"/>
                    </a:ext>
                  </a:extLst>
                </p14:cNvPr>
                <p14:cNvContentPartPr/>
                <p14:nvPr/>
              </p14:nvContentPartPr>
              <p14:xfrm>
                <a:off x="5564913" y="5210590"/>
                <a:ext cx="323280" cy="398520"/>
              </p14:xfrm>
            </p:contentPart>
          </mc:Choice>
          <mc:Fallback xmlns="">
            <p:pic>
              <p:nvPicPr>
                <p:cNvPr id="105" name="Ink 104">
                  <a:extLst>
                    <a:ext uri="{FF2B5EF4-FFF2-40B4-BE49-F238E27FC236}">
                      <a16:creationId xmlns:a16="http://schemas.microsoft.com/office/drawing/2014/main" id="{239DDBC0-1A24-01B0-FC90-C256404379F0}"/>
                    </a:ext>
                  </a:extLst>
                </p:cNvPr>
                <p:cNvPicPr/>
                <p:nvPr/>
              </p:nvPicPr>
              <p:blipFill>
                <a:blip r:embed="rId169"/>
                <a:stretch>
                  <a:fillRect/>
                </a:stretch>
              </p:blipFill>
              <p:spPr>
                <a:xfrm>
                  <a:off x="5547273" y="5192590"/>
                  <a:ext cx="358920" cy="43416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06" name="Ink 105">
                  <a:extLst>
                    <a:ext uri="{FF2B5EF4-FFF2-40B4-BE49-F238E27FC236}">
                      <a16:creationId xmlns:a16="http://schemas.microsoft.com/office/drawing/2014/main" id="{0C382484-E2A5-E937-83FA-1878E97C313A}"/>
                    </a:ext>
                  </a:extLst>
                </p14:cNvPr>
                <p14:cNvContentPartPr/>
                <p14:nvPr/>
              </p14:nvContentPartPr>
              <p14:xfrm>
                <a:off x="5352873" y="5040310"/>
                <a:ext cx="26640" cy="781920"/>
              </p14:xfrm>
            </p:contentPart>
          </mc:Choice>
          <mc:Fallback xmlns="">
            <p:pic>
              <p:nvPicPr>
                <p:cNvPr id="106" name="Ink 105">
                  <a:extLst>
                    <a:ext uri="{FF2B5EF4-FFF2-40B4-BE49-F238E27FC236}">
                      <a16:creationId xmlns:a16="http://schemas.microsoft.com/office/drawing/2014/main" id="{0C382484-E2A5-E937-83FA-1878E97C313A}"/>
                    </a:ext>
                  </a:extLst>
                </p:cNvPr>
                <p:cNvPicPr/>
                <p:nvPr/>
              </p:nvPicPr>
              <p:blipFill>
                <a:blip r:embed="rId171"/>
                <a:stretch>
                  <a:fillRect/>
                </a:stretch>
              </p:blipFill>
              <p:spPr>
                <a:xfrm>
                  <a:off x="5334873" y="5022670"/>
                  <a:ext cx="62280" cy="81756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7" name="Ink 106">
                  <a:extLst>
                    <a:ext uri="{FF2B5EF4-FFF2-40B4-BE49-F238E27FC236}">
                      <a16:creationId xmlns:a16="http://schemas.microsoft.com/office/drawing/2014/main" id="{2F797456-D720-21B1-359A-1066F464676D}"/>
                    </a:ext>
                  </a:extLst>
                </p14:cNvPr>
                <p14:cNvContentPartPr/>
                <p14:nvPr/>
              </p14:nvContentPartPr>
              <p14:xfrm>
                <a:off x="4677873" y="5248390"/>
                <a:ext cx="136440" cy="174960"/>
              </p14:xfrm>
            </p:contentPart>
          </mc:Choice>
          <mc:Fallback xmlns="">
            <p:pic>
              <p:nvPicPr>
                <p:cNvPr id="107" name="Ink 106">
                  <a:extLst>
                    <a:ext uri="{FF2B5EF4-FFF2-40B4-BE49-F238E27FC236}">
                      <a16:creationId xmlns:a16="http://schemas.microsoft.com/office/drawing/2014/main" id="{2F797456-D720-21B1-359A-1066F464676D}"/>
                    </a:ext>
                  </a:extLst>
                </p:cNvPr>
                <p:cNvPicPr/>
                <p:nvPr/>
              </p:nvPicPr>
              <p:blipFill>
                <a:blip r:embed="rId173"/>
                <a:stretch>
                  <a:fillRect/>
                </a:stretch>
              </p:blipFill>
              <p:spPr>
                <a:xfrm>
                  <a:off x="4659873" y="5230390"/>
                  <a:ext cx="17208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8" name="Ink 107">
                  <a:extLst>
                    <a:ext uri="{FF2B5EF4-FFF2-40B4-BE49-F238E27FC236}">
                      <a16:creationId xmlns:a16="http://schemas.microsoft.com/office/drawing/2014/main" id="{79F388C7-DE10-D598-CDEA-67653643A1B2}"/>
                    </a:ext>
                  </a:extLst>
                </p14:cNvPr>
                <p14:cNvContentPartPr/>
                <p14:nvPr/>
              </p14:nvContentPartPr>
              <p14:xfrm>
                <a:off x="4925193" y="5239750"/>
                <a:ext cx="252360" cy="197280"/>
              </p14:xfrm>
            </p:contentPart>
          </mc:Choice>
          <mc:Fallback xmlns="">
            <p:pic>
              <p:nvPicPr>
                <p:cNvPr id="108" name="Ink 107">
                  <a:extLst>
                    <a:ext uri="{FF2B5EF4-FFF2-40B4-BE49-F238E27FC236}">
                      <a16:creationId xmlns:a16="http://schemas.microsoft.com/office/drawing/2014/main" id="{79F388C7-DE10-D598-CDEA-67653643A1B2}"/>
                    </a:ext>
                  </a:extLst>
                </p:cNvPr>
                <p:cNvPicPr/>
                <p:nvPr/>
              </p:nvPicPr>
              <p:blipFill>
                <a:blip r:embed="rId175"/>
                <a:stretch>
                  <a:fillRect/>
                </a:stretch>
              </p:blipFill>
              <p:spPr>
                <a:xfrm>
                  <a:off x="4907193" y="5221750"/>
                  <a:ext cx="28800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9" name="Ink 108">
                  <a:extLst>
                    <a:ext uri="{FF2B5EF4-FFF2-40B4-BE49-F238E27FC236}">
                      <a16:creationId xmlns:a16="http://schemas.microsoft.com/office/drawing/2014/main" id="{943C3E72-1EF7-17F4-AB37-9A00E1AD693B}"/>
                    </a:ext>
                  </a:extLst>
                </p14:cNvPr>
                <p14:cNvContentPartPr/>
                <p14:nvPr/>
              </p14:nvContentPartPr>
              <p14:xfrm>
                <a:off x="5165673" y="5275030"/>
                <a:ext cx="146520" cy="167760"/>
              </p14:xfrm>
            </p:contentPart>
          </mc:Choice>
          <mc:Fallback xmlns="">
            <p:pic>
              <p:nvPicPr>
                <p:cNvPr id="109" name="Ink 108">
                  <a:extLst>
                    <a:ext uri="{FF2B5EF4-FFF2-40B4-BE49-F238E27FC236}">
                      <a16:creationId xmlns:a16="http://schemas.microsoft.com/office/drawing/2014/main" id="{943C3E72-1EF7-17F4-AB37-9A00E1AD693B}"/>
                    </a:ext>
                  </a:extLst>
                </p:cNvPr>
                <p:cNvPicPr/>
                <p:nvPr/>
              </p:nvPicPr>
              <p:blipFill>
                <a:blip r:embed="rId177"/>
                <a:stretch>
                  <a:fillRect/>
                </a:stretch>
              </p:blipFill>
              <p:spPr>
                <a:xfrm>
                  <a:off x="5147673" y="5257390"/>
                  <a:ext cx="18216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15" name="Ink 114">
                  <a:extLst>
                    <a:ext uri="{FF2B5EF4-FFF2-40B4-BE49-F238E27FC236}">
                      <a16:creationId xmlns:a16="http://schemas.microsoft.com/office/drawing/2014/main" id="{3D81EB39-59F6-E290-2459-CF8F53CF252E}"/>
                    </a:ext>
                  </a:extLst>
                </p14:cNvPr>
                <p14:cNvContentPartPr/>
                <p14:nvPr/>
              </p14:nvContentPartPr>
              <p14:xfrm>
                <a:off x="3915393" y="4468630"/>
                <a:ext cx="3100320" cy="2109600"/>
              </p14:xfrm>
            </p:contentPart>
          </mc:Choice>
          <mc:Fallback xmlns="">
            <p:pic>
              <p:nvPicPr>
                <p:cNvPr id="115" name="Ink 114">
                  <a:extLst>
                    <a:ext uri="{FF2B5EF4-FFF2-40B4-BE49-F238E27FC236}">
                      <a16:creationId xmlns:a16="http://schemas.microsoft.com/office/drawing/2014/main" id="{3D81EB39-59F6-E290-2459-CF8F53CF252E}"/>
                    </a:ext>
                  </a:extLst>
                </p:cNvPr>
                <p:cNvPicPr/>
                <p:nvPr/>
              </p:nvPicPr>
              <p:blipFill>
                <a:blip r:embed="rId179"/>
                <a:stretch>
                  <a:fillRect/>
                </a:stretch>
              </p:blipFill>
              <p:spPr>
                <a:xfrm>
                  <a:off x="3897753" y="4450630"/>
                  <a:ext cx="3135960" cy="214524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6" name="Ink 115">
                  <a:extLst>
                    <a:ext uri="{FF2B5EF4-FFF2-40B4-BE49-F238E27FC236}">
                      <a16:creationId xmlns:a16="http://schemas.microsoft.com/office/drawing/2014/main" id="{88032B66-36F3-75B4-34CC-05E371C45555}"/>
                    </a:ext>
                  </a:extLst>
                </p14:cNvPr>
                <p14:cNvContentPartPr/>
                <p14:nvPr/>
              </p14:nvContentPartPr>
              <p14:xfrm>
                <a:off x="4130313" y="4353790"/>
                <a:ext cx="3056040" cy="2088000"/>
              </p14:xfrm>
            </p:contentPart>
          </mc:Choice>
          <mc:Fallback xmlns="">
            <p:pic>
              <p:nvPicPr>
                <p:cNvPr id="116" name="Ink 115">
                  <a:extLst>
                    <a:ext uri="{FF2B5EF4-FFF2-40B4-BE49-F238E27FC236}">
                      <a16:creationId xmlns:a16="http://schemas.microsoft.com/office/drawing/2014/main" id="{88032B66-36F3-75B4-34CC-05E371C45555}"/>
                    </a:ext>
                  </a:extLst>
                </p:cNvPr>
                <p:cNvPicPr/>
                <p:nvPr/>
              </p:nvPicPr>
              <p:blipFill>
                <a:blip r:embed="rId181"/>
                <a:stretch>
                  <a:fillRect/>
                </a:stretch>
              </p:blipFill>
              <p:spPr>
                <a:xfrm>
                  <a:off x="4112313" y="4336150"/>
                  <a:ext cx="3091680" cy="212364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8" name="Ink 117">
                  <a:extLst>
                    <a:ext uri="{FF2B5EF4-FFF2-40B4-BE49-F238E27FC236}">
                      <a16:creationId xmlns:a16="http://schemas.microsoft.com/office/drawing/2014/main" id="{B8816627-3691-B3A3-0A62-023708275E75}"/>
                    </a:ext>
                  </a:extLst>
                </p14:cNvPr>
                <p14:cNvContentPartPr/>
                <p14:nvPr/>
              </p14:nvContentPartPr>
              <p14:xfrm>
                <a:off x="6404073" y="5205910"/>
                <a:ext cx="244440" cy="129960"/>
              </p14:xfrm>
            </p:contentPart>
          </mc:Choice>
          <mc:Fallback xmlns="">
            <p:pic>
              <p:nvPicPr>
                <p:cNvPr id="118" name="Ink 117">
                  <a:extLst>
                    <a:ext uri="{FF2B5EF4-FFF2-40B4-BE49-F238E27FC236}">
                      <a16:creationId xmlns:a16="http://schemas.microsoft.com/office/drawing/2014/main" id="{B8816627-3691-B3A3-0A62-023708275E75}"/>
                    </a:ext>
                  </a:extLst>
                </p:cNvPr>
                <p:cNvPicPr/>
                <p:nvPr/>
              </p:nvPicPr>
              <p:blipFill>
                <a:blip r:embed="rId183"/>
                <a:stretch>
                  <a:fillRect/>
                </a:stretch>
              </p:blipFill>
              <p:spPr>
                <a:xfrm>
                  <a:off x="6386073" y="5187910"/>
                  <a:ext cx="28008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19" name="Ink 118">
                  <a:extLst>
                    <a:ext uri="{FF2B5EF4-FFF2-40B4-BE49-F238E27FC236}">
                      <a16:creationId xmlns:a16="http://schemas.microsoft.com/office/drawing/2014/main" id="{7198185E-69E0-EDE5-0856-EA08B5972387}"/>
                    </a:ext>
                  </a:extLst>
                </p14:cNvPr>
                <p14:cNvContentPartPr/>
                <p14:nvPr/>
              </p14:nvContentPartPr>
              <p14:xfrm>
                <a:off x="6422433" y="5560510"/>
                <a:ext cx="180720" cy="49320"/>
              </p14:xfrm>
            </p:contentPart>
          </mc:Choice>
          <mc:Fallback xmlns="">
            <p:pic>
              <p:nvPicPr>
                <p:cNvPr id="119" name="Ink 118">
                  <a:extLst>
                    <a:ext uri="{FF2B5EF4-FFF2-40B4-BE49-F238E27FC236}">
                      <a16:creationId xmlns:a16="http://schemas.microsoft.com/office/drawing/2014/main" id="{7198185E-69E0-EDE5-0856-EA08B5972387}"/>
                    </a:ext>
                  </a:extLst>
                </p:cNvPr>
                <p:cNvPicPr/>
                <p:nvPr/>
              </p:nvPicPr>
              <p:blipFill>
                <a:blip r:embed="rId185"/>
                <a:stretch>
                  <a:fillRect/>
                </a:stretch>
              </p:blipFill>
              <p:spPr>
                <a:xfrm>
                  <a:off x="6404793" y="5542510"/>
                  <a:ext cx="216360" cy="8496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20" name="Ink 119">
                  <a:extLst>
                    <a:ext uri="{FF2B5EF4-FFF2-40B4-BE49-F238E27FC236}">
                      <a16:creationId xmlns:a16="http://schemas.microsoft.com/office/drawing/2014/main" id="{358C03A0-1F62-463C-D6E2-147C377B568E}"/>
                    </a:ext>
                  </a:extLst>
                </p14:cNvPr>
                <p14:cNvContentPartPr/>
                <p14:nvPr/>
              </p14:nvContentPartPr>
              <p14:xfrm>
                <a:off x="6512433" y="5498590"/>
                <a:ext cx="19800" cy="178920"/>
              </p14:xfrm>
            </p:contentPart>
          </mc:Choice>
          <mc:Fallback xmlns="">
            <p:pic>
              <p:nvPicPr>
                <p:cNvPr id="120" name="Ink 119">
                  <a:extLst>
                    <a:ext uri="{FF2B5EF4-FFF2-40B4-BE49-F238E27FC236}">
                      <a16:creationId xmlns:a16="http://schemas.microsoft.com/office/drawing/2014/main" id="{358C03A0-1F62-463C-D6E2-147C377B568E}"/>
                    </a:ext>
                  </a:extLst>
                </p:cNvPr>
                <p:cNvPicPr/>
                <p:nvPr/>
              </p:nvPicPr>
              <p:blipFill>
                <a:blip r:embed="rId187"/>
                <a:stretch>
                  <a:fillRect/>
                </a:stretch>
              </p:blipFill>
              <p:spPr>
                <a:xfrm>
                  <a:off x="6494433" y="5480590"/>
                  <a:ext cx="5544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21" name="Ink 120">
                  <a:extLst>
                    <a:ext uri="{FF2B5EF4-FFF2-40B4-BE49-F238E27FC236}">
                      <a16:creationId xmlns:a16="http://schemas.microsoft.com/office/drawing/2014/main" id="{A4C4ABDF-97E7-5BF6-56EC-85E0B5038032}"/>
                    </a:ext>
                  </a:extLst>
                </p14:cNvPr>
                <p14:cNvContentPartPr/>
                <p14:nvPr/>
              </p14:nvContentPartPr>
              <p14:xfrm>
                <a:off x="6442233" y="5510110"/>
                <a:ext cx="149040" cy="206640"/>
              </p14:xfrm>
            </p:contentPart>
          </mc:Choice>
          <mc:Fallback xmlns="">
            <p:pic>
              <p:nvPicPr>
                <p:cNvPr id="121" name="Ink 120">
                  <a:extLst>
                    <a:ext uri="{FF2B5EF4-FFF2-40B4-BE49-F238E27FC236}">
                      <a16:creationId xmlns:a16="http://schemas.microsoft.com/office/drawing/2014/main" id="{A4C4ABDF-97E7-5BF6-56EC-85E0B5038032}"/>
                    </a:ext>
                  </a:extLst>
                </p:cNvPr>
                <p:cNvPicPr/>
                <p:nvPr/>
              </p:nvPicPr>
              <p:blipFill>
                <a:blip r:embed="rId189"/>
                <a:stretch>
                  <a:fillRect/>
                </a:stretch>
              </p:blipFill>
              <p:spPr>
                <a:xfrm>
                  <a:off x="6424233" y="5492470"/>
                  <a:ext cx="18468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23" name="Ink 122">
                  <a:extLst>
                    <a:ext uri="{FF2B5EF4-FFF2-40B4-BE49-F238E27FC236}">
                      <a16:creationId xmlns:a16="http://schemas.microsoft.com/office/drawing/2014/main" id="{3B3929B7-3722-0389-8159-CDE65AA06920}"/>
                    </a:ext>
                  </a:extLst>
                </p14:cNvPr>
                <p14:cNvContentPartPr/>
                <p14:nvPr/>
              </p14:nvContentPartPr>
              <p14:xfrm>
                <a:off x="7075113" y="5027350"/>
                <a:ext cx="658440" cy="180360"/>
              </p14:xfrm>
            </p:contentPart>
          </mc:Choice>
          <mc:Fallback xmlns="">
            <p:pic>
              <p:nvPicPr>
                <p:cNvPr id="123" name="Ink 122">
                  <a:extLst>
                    <a:ext uri="{FF2B5EF4-FFF2-40B4-BE49-F238E27FC236}">
                      <a16:creationId xmlns:a16="http://schemas.microsoft.com/office/drawing/2014/main" id="{3B3929B7-3722-0389-8159-CDE65AA06920}"/>
                    </a:ext>
                  </a:extLst>
                </p:cNvPr>
                <p:cNvPicPr/>
                <p:nvPr/>
              </p:nvPicPr>
              <p:blipFill>
                <a:blip r:embed="rId191"/>
                <a:stretch>
                  <a:fillRect/>
                </a:stretch>
              </p:blipFill>
              <p:spPr>
                <a:xfrm>
                  <a:off x="7057473" y="5009710"/>
                  <a:ext cx="6940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24" name="Ink 123">
                  <a:extLst>
                    <a:ext uri="{FF2B5EF4-FFF2-40B4-BE49-F238E27FC236}">
                      <a16:creationId xmlns:a16="http://schemas.microsoft.com/office/drawing/2014/main" id="{65553D6D-35CF-008B-438A-D1A0D82E2ABD}"/>
                    </a:ext>
                  </a:extLst>
                </p14:cNvPr>
                <p14:cNvContentPartPr/>
                <p14:nvPr/>
              </p14:nvContentPartPr>
              <p14:xfrm>
                <a:off x="7644993" y="4977310"/>
                <a:ext cx="116280" cy="152280"/>
              </p14:xfrm>
            </p:contentPart>
          </mc:Choice>
          <mc:Fallback xmlns="">
            <p:pic>
              <p:nvPicPr>
                <p:cNvPr id="124" name="Ink 123">
                  <a:extLst>
                    <a:ext uri="{FF2B5EF4-FFF2-40B4-BE49-F238E27FC236}">
                      <a16:creationId xmlns:a16="http://schemas.microsoft.com/office/drawing/2014/main" id="{65553D6D-35CF-008B-438A-D1A0D82E2ABD}"/>
                    </a:ext>
                  </a:extLst>
                </p:cNvPr>
                <p:cNvPicPr/>
                <p:nvPr/>
              </p:nvPicPr>
              <p:blipFill>
                <a:blip r:embed="rId193"/>
                <a:stretch>
                  <a:fillRect/>
                </a:stretch>
              </p:blipFill>
              <p:spPr>
                <a:xfrm>
                  <a:off x="7627353" y="4959670"/>
                  <a:ext cx="15192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25" name="Ink 124">
                  <a:extLst>
                    <a:ext uri="{FF2B5EF4-FFF2-40B4-BE49-F238E27FC236}">
                      <a16:creationId xmlns:a16="http://schemas.microsoft.com/office/drawing/2014/main" id="{0E4CAC00-B682-9350-9567-4A28042A18F6}"/>
                    </a:ext>
                  </a:extLst>
                </p14:cNvPr>
                <p14:cNvContentPartPr/>
                <p14:nvPr/>
              </p14:nvContentPartPr>
              <p14:xfrm>
                <a:off x="7731393" y="4714510"/>
                <a:ext cx="161280" cy="444600"/>
              </p14:xfrm>
            </p:contentPart>
          </mc:Choice>
          <mc:Fallback xmlns="">
            <p:pic>
              <p:nvPicPr>
                <p:cNvPr id="125" name="Ink 124">
                  <a:extLst>
                    <a:ext uri="{FF2B5EF4-FFF2-40B4-BE49-F238E27FC236}">
                      <a16:creationId xmlns:a16="http://schemas.microsoft.com/office/drawing/2014/main" id="{0E4CAC00-B682-9350-9567-4A28042A18F6}"/>
                    </a:ext>
                  </a:extLst>
                </p:cNvPr>
                <p:cNvPicPr/>
                <p:nvPr/>
              </p:nvPicPr>
              <p:blipFill>
                <a:blip r:embed="rId195"/>
                <a:stretch>
                  <a:fillRect/>
                </a:stretch>
              </p:blipFill>
              <p:spPr>
                <a:xfrm>
                  <a:off x="7713753" y="4696510"/>
                  <a:ext cx="196920" cy="48024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26" name="Ink 125">
                  <a:extLst>
                    <a:ext uri="{FF2B5EF4-FFF2-40B4-BE49-F238E27FC236}">
                      <a16:creationId xmlns:a16="http://schemas.microsoft.com/office/drawing/2014/main" id="{FC0CA614-26E1-F135-2E1E-B032B76062FE}"/>
                    </a:ext>
                  </a:extLst>
                </p14:cNvPr>
                <p14:cNvContentPartPr/>
                <p14:nvPr/>
              </p14:nvContentPartPr>
              <p14:xfrm>
                <a:off x="7714833" y="4896310"/>
                <a:ext cx="161640" cy="115560"/>
              </p14:xfrm>
            </p:contentPart>
          </mc:Choice>
          <mc:Fallback xmlns="">
            <p:pic>
              <p:nvPicPr>
                <p:cNvPr id="126" name="Ink 125">
                  <a:extLst>
                    <a:ext uri="{FF2B5EF4-FFF2-40B4-BE49-F238E27FC236}">
                      <a16:creationId xmlns:a16="http://schemas.microsoft.com/office/drawing/2014/main" id="{FC0CA614-26E1-F135-2E1E-B032B76062FE}"/>
                    </a:ext>
                  </a:extLst>
                </p:cNvPr>
                <p:cNvPicPr/>
                <p:nvPr/>
              </p:nvPicPr>
              <p:blipFill>
                <a:blip r:embed="rId197"/>
                <a:stretch>
                  <a:fillRect/>
                </a:stretch>
              </p:blipFill>
              <p:spPr>
                <a:xfrm>
                  <a:off x="7696833" y="4878670"/>
                  <a:ext cx="19728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27" name="Ink 126">
                  <a:extLst>
                    <a:ext uri="{FF2B5EF4-FFF2-40B4-BE49-F238E27FC236}">
                      <a16:creationId xmlns:a16="http://schemas.microsoft.com/office/drawing/2014/main" id="{A2B2544C-8B7F-8BA0-DD31-225DE7A317B0}"/>
                    </a:ext>
                  </a:extLst>
                </p14:cNvPr>
                <p14:cNvContentPartPr/>
                <p14:nvPr/>
              </p14:nvContentPartPr>
              <p14:xfrm>
                <a:off x="7899153" y="4854550"/>
                <a:ext cx="90000" cy="176400"/>
              </p14:xfrm>
            </p:contentPart>
          </mc:Choice>
          <mc:Fallback xmlns="">
            <p:pic>
              <p:nvPicPr>
                <p:cNvPr id="127" name="Ink 126">
                  <a:extLst>
                    <a:ext uri="{FF2B5EF4-FFF2-40B4-BE49-F238E27FC236}">
                      <a16:creationId xmlns:a16="http://schemas.microsoft.com/office/drawing/2014/main" id="{A2B2544C-8B7F-8BA0-DD31-225DE7A317B0}"/>
                    </a:ext>
                  </a:extLst>
                </p:cNvPr>
                <p:cNvPicPr/>
                <p:nvPr/>
              </p:nvPicPr>
              <p:blipFill>
                <a:blip r:embed="rId199"/>
                <a:stretch>
                  <a:fillRect/>
                </a:stretch>
              </p:blipFill>
              <p:spPr>
                <a:xfrm>
                  <a:off x="7881153" y="4836910"/>
                  <a:ext cx="12564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28" name="Ink 127">
                  <a:extLst>
                    <a:ext uri="{FF2B5EF4-FFF2-40B4-BE49-F238E27FC236}">
                      <a16:creationId xmlns:a16="http://schemas.microsoft.com/office/drawing/2014/main" id="{F4463E21-AA6C-11B5-F289-4213EFA88F43}"/>
                    </a:ext>
                  </a:extLst>
                </p14:cNvPr>
                <p14:cNvContentPartPr/>
                <p14:nvPr/>
              </p14:nvContentPartPr>
              <p14:xfrm>
                <a:off x="7806993" y="4962550"/>
                <a:ext cx="203400" cy="118080"/>
              </p14:xfrm>
            </p:contentPart>
          </mc:Choice>
          <mc:Fallback xmlns="">
            <p:pic>
              <p:nvPicPr>
                <p:cNvPr id="128" name="Ink 127">
                  <a:extLst>
                    <a:ext uri="{FF2B5EF4-FFF2-40B4-BE49-F238E27FC236}">
                      <a16:creationId xmlns:a16="http://schemas.microsoft.com/office/drawing/2014/main" id="{F4463E21-AA6C-11B5-F289-4213EFA88F43}"/>
                    </a:ext>
                  </a:extLst>
                </p:cNvPr>
                <p:cNvPicPr/>
                <p:nvPr/>
              </p:nvPicPr>
              <p:blipFill>
                <a:blip r:embed="rId201"/>
                <a:stretch>
                  <a:fillRect/>
                </a:stretch>
              </p:blipFill>
              <p:spPr>
                <a:xfrm>
                  <a:off x="7788993" y="4944550"/>
                  <a:ext cx="23904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88" name="Ink 87">
                  <a:extLst>
                    <a:ext uri="{FF2B5EF4-FFF2-40B4-BE49-F238E27FC236}">
                      <a16:creationId xmlns:a16="http://schemas.microsoft.com/office/drawing/2014/main" id="{B6F97895-C835-F784-26BA-5E12F9597F0B}"/>
                    </a:ext>
                  </a:extLst>
                </p14:cNvPr>
                <p14:cNvContentPartPr/>
                <p14:nvPr/>
              </p14:nvContentPartPr>
              <p14:xfrm>
                <a:off x="2129793" y="4389430"/>
                <a:ext cx="289080" cy="42840"/>
              </p14:xfrm>
            </p:contentPart>
          </mc:Choice>
          <mc:Fallback xmlns="">
            <p:pic>
              <p:nvPicPr>
                <p:cNvPr id="88" name="Ink 87">
                  <a:extLst>
                    <a:ext uri="{FF2B5EF4-FFF2-40B4-BE49-F238E27FC236}">
                      <a16:creationId xmlns:a16="http://schemas.microsoft.com/office/drawing/2014/main" id="{B6F97895-C835-F784-26BA-5E12F9597F0B}"/>
                    </a:ext>
                  </a:extLst>
                </p:cNvPr>
                <p:cNvPicPr/>
                <p:nvPr/>
              </p:nvPicPr>
              <p:blipFill>
                <a:blip r:embed="rId203"/>
                <a:stretch>
                  <a:fillRect/>
                </a:stretch>
              </p:blipFill>
              <p:spPr>
                <a:xfrm>
                  <a:off x="2111793" y="4371430"/>
                  <a:ext cx="32472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89" name="Ink 88">
                  <a:extLst>
                    <a:ext uri="{FF2B5EF4-FFF2-40B4-BE49-F238E27FC236}">
                      <a16:creationId xmlns:a16="http://schemas.microsoft.com/office/drawing/2014/main" id="{C61F3163-E25C-E173-FAF1-353DFB419BA2}"/>
                    </a:ext>
                  </a:extLst>
                </p14:cNvPr>
                <p14:cNvContentPartPr/>
                <p14:nvPr/>
              </p14:nvContentPartPr>
              <p14:xfrm>
                <a:off x="2204313" y="4382590"/>
                <a:ext cx="84240" cy="222120"/>
              </p14:xfrm>
            </p:contentPart>
          </mc:Choice>
          <mc:Fallback xmlns="">
            <p:pic>
              <p:nvPicPr>
                <p:cNvPr id="89" name="Ink 88">
                  <a:extLst>
                    <a:ext uri="{FF2B5EF4-FFF2-40B4-BE49-F238E27FC236}">
                      <a16:creationId xmlns:a16="http://schemas.microsoft.com/office/drawing/2014/main" id="{C61F3163-E25C-E173-FAF1-353DFB419BA2}"/>
                    </a:ext>
                  </a:extLst>
                </p:cNvPr>
                <p:cNvPicPr/>
                <p:nvPr/>
              </p:nvPicPr>
              <p:blipFill>
                <a:blip r:embed="rId205"/>
                <a:stretch>
                  <a:fillRect/>
                </a:stretch>
              </p:blipFill>
              <p:spPr>
                <a:xfrm>
                  <a:off x="2186313" y="4364950"/>
                  <a:ext cx="11988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90" name="Ink 89">
                  <a:extLst>
                    <a:ext uri="{FF2B5EF4-FFF2-40B4-BE49-F238E27FC236}">
                      <a16:creationId xmlns:a16="http://schemas.microsoft.com/office/drawing/2014/main" id="{0E21E4FB-9A21-D5F7-DB24-85C7B858AE68}"/>
                    </a:ext>
                  </a:extLst>
                </p14:cNvPr>
                <p14:cNvContentPartPr/>
                <p14:nvPr/>
              </p14:nvContentPartPr>
              <p14:xfrm>
                <a:off x="2392593" y="4482310"/>
                <a:ext cx="110880" cy="133200"/>
              </p14:xfrm>
            </p:contentPart>
          </mc:Choice>
          <mc:Fallback xmlns="">
            <p:pic>
              <p:nvPicPr>
                <p:cNvPr id="90" name="Ink 89">
                  <a:extLst>
                    <a:ext uri="{FF2B5EF4-FFF2-40B4-BE49-F238E27FC236}">
                      <a16:creationId xmlns:a16="http://schemas.microsoft.com/office/drawing/2014/main" id="{0E21E4FB-9A21-D5F7-DB24-85C7B858AE68}"/>
                    </a:ext>
                  </a:extLst>
                </p:cNvPr>
                <p:cNvPicPr/>
                <p:nvPr/>
              </p:nvPicPr>
              <p:blipFill>
                <a:blip r:embed="rId207"/>
                <a:stretch>
                  <a:fillRect/>
                </a:stretch>
              </p:blipFill>
              <p:spPr>
                <a:xfrm>
                  <a:off x="2374953" y="4464310"/>
                  <a:ext cx="14652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91" name="Ink 90">
                  <a:extLst>
                    <a:ext uri="{FF2B5EF4-FFF2-40B4-BE49-F238E27FC236}">
                      <a16:creationId xmlns:a16="http://schemas.microsoft.com/office/drawing/2014/main" id="{208A4710-1511-3BBC-1460-DA1651298C40}"/>
                    </a:ext>
                  </a:extLst>
                </p14:cNvPr>
                <p14:cNvContentPartPr/>
                <p14:nvPr/>
              </p14:nvContentPartPr>
              <p14:xfrm>
                <a:off x="2543793" y="4452430"/>
                <a:ext cx="109080" cy="126360"/>
              </p14:xfrm>
            </p:contentPart>
          </mc:Choice>
          <mc:Fallback xmlns="">
            <p:pic>
              <p:nvPicPr>
                <p:cNvPr id="91" name="Ink 90">
                  <a:extLst>
                    <a:ext uri="{FF2B5EF4-FFF2-40B4-BE49-F238E27FC236}">
                      <a16:creationId xmlns:a16="http://schemas.microsoft.com/office/drawing/2014/main" id="{208A4710-1511-3BBC-1460-DA1651298C40}"/>
                    </a:ext>
                  </a:extLst>
                </p:cNvPr>
                <p:cNvPicPr/>
                <p:nvPr/>
              </p:nvPicPr>
              <p:blipFill>
                <a:blip r:embed="rId209"/>
                <a:stretch>
                  <a:fillRect/>
                </a:stretch>
              </p:blipFill>
              <p:spPr>
                <a:xfrm>
                  <a:off x="2525793" y="4434430"/>
                  <a:ext cx="14472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92" name="Ink 91">
                  <a:extLst>
                    <a:ext uri="{FF2B5EF4-FFF2-40B4-BE49-F238E27FC236}">
                      <a16:creationId xmlns:a16="http://schemas.microsoft.com/office/drawing/2014/main" id="{21309CBD-E24F-37EA-C1A5-38B380C3E51B}"/>
                    </a:ext>
                  </a:extLst>
                </p14:cNvPr>
                <p14:cNvContentPartPr/>
                <p14:nvPr/>
              </p14:nvContentPartPr>
              <p14:xfrm>
                <a:off x="2661153" y="4424350"/>
                <a:ext cx="201240" cy="153360"/>
              </p14:xfrm>
            </p:contentPart>
          </mc:Choice>
          <mc:Fallback xmlns="">
            <p:pic>
              <p:nvPicPr>
                <p:cNvPr id="92" name="Ink 91">
                  <a:extLst>
                    <a:ext uri="{FF2B5EF4-FFF2-40B4-BE49-F238E27FC236}">
                      <a16:creationId xmlns:a16="http://schemas.microsoft.com/office/drawing/2014/main" id="{21309CBD-E24F-37EA-C1A5-38B380C3E51B}"/>
                    </a:ext>
                  </a:extLst>
                </p:cNvPr>
                <p:cNvPicPr/>
                <p:nvPr/>
              </p:nvPicPr>
              <p:blipFill>
                <a:blip r:embed="rId211"/>
                <a:stretch>
                  <a:fillRect/>
                </a:stretch>
              </p:blipFill>
              <p:spPr>
                <a:xfrm>
                  <a:off x="2643513" y="4406710"/>
                  <a:ext cx="23688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93" name="Ink 92">
                  <a:extLst>
                    <a:ext uri="{FF2B5EF4-FFF2-40B4-BE49-F238E27FC236}">
                      <a16:creationId xmlns:a16="http://schemas.microsoft.com/office/drawing/2014/main" id="{3EDC2F6C-A11F-F0CD-0964-B72CA3256E60}"/>
                    </a:ext>
                  </a:extLst>
                </p14:cNvPr>
                <p14:cNvContentPartPr/>
                <p14:nvPr/>
              </p14:nvContentPartPr>
              <p14:xfrm>
                <a:off x="2205753" y="4888390"/>
                <a:ext cx="335160" cy="275040"/>
              </p14:xfrm>
            </p:contentPart>
          </mc:Choice>
          <mc:Fallback xmlns="">
            <p:pic>
              <p:nvPicPr>
                <p:cNvPr id="93" name="Ink 92">
                  <a:extLst>
                    <a:ext uri="{FF2B5EF4-FFF2-40B4-BE49-F238E27FC236}">
                      <a16:creationId xmlns:a16="http://schemas.microsoft.com/office/drawing/2014/main" id="{3EDC2F6C-A11F-F0CD-0964-B72CA3256E60}"/>
                    </a:ext>
                  </a:extLst>
                </p:cNvPr>
                <p:cNvPicPr/>
                <p:nvPr/>
              </p:nvPicPr>
              <p:blipFill>
                <a:blip r:embed="rId213"/>
                <a:stretch>
                  <a:fillRect/>
                </a:stretch>
              </p:blipFill>
              <p:spPr>
                <a:xfrm>
                  <a:off x="2187753" y="4870750"/>
                  <a:ext cx="37080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30" name="Ink 129">
                  <a:extLst>
                    <a:ext uri="{FF2B5EF4-FFF2-40B4-BE49-F238E27FC236}">
                      <a16:creationId xmlns:a16="http://schemas.microsoft.com/office/drawing/2014/main" id="{F35BB2A0-36EC-925C-09E7-2841AE6E70BA}"/>
                    </a:ext>
                  </a:extLst>
                </p14:cNvPr>
                <p14:cNvContentPartPr/>
                <p14:nvPr/>
              </p14:nvContentPartPr>
              <p14:xfrm>
                <a:off x="2085153" y="4140670"/>
                <a:ext cx="1045800" cy="565560"/>
              </p14:xfrm>
            </p:contentPart>
          </mc:Choice>
          <mc:Fallback xmlns="">
            <p:pic>
              <p:nvPicPr>
                <p:cNvPr id="130" name="Ink 129">
                  <a:extLst>
                    <a:ext uri="{FF2B5EF4-FFF2-40B4-BE49-F238E27FC236}">
                      <a16:creationId xmlns:a16="http://schemas.microsoft.com/office/drawing/2014/main" id="{F35BB2A0-36EC-925C-09E7-2841AE6E70BA}"/>
                    </a:ext>
                  </a:extLst>
                </p:cNvPr>
                <p:cNvPicPr/>
                <p:nvPr/>
              </p:nvPicPr>
              <p:blipFill>
                <a:blip r:embed="rId215"/>
                <a:stretch>
                  <a:fillRect/>
                </a:stretch>
              </p:blipFill>
              <p:spPr>
                <a:xfrm>
                  <a:off x="2067153" y="4123030"/>
                  <a:ext cx="1081440" cy="60120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31" name="Ink 130">
                  <a:extLst>
                    <a:ext uri="{FF2B5EF4-FFF2-40B4-BE49-F238E27FC236}">
                      <a16:creationId xmlns:a16="http://schemas.microsoft.com/office/drawing/2014/main" id="{F8178E7C-547E-20AB-1D2E-7D5B47545067}"/>
                    </a:ext>
                  </a:extLst>
                </p14:cNvPr>
                <p14:cNvContentPartPr/>
                <p14:nvPr/>
              </p14:nvContentPartPr>
              <p14:xfrm>
                <a:off x="1439673" y="4334710"/>
                <a:ext cx="350280" cy="252000"/>
              </p14:xfrm>
            </p:contentPart>
          </mc:Choice>
          <mc:Fallback xmlns="">
            <p:pic>
              <p:nvPicPr>
                <p:cNvPr id="131" name="Ink 130">
                  <a:extLst>
                    <a:ext uri="{FF2B5EF4-FFF2-40B4-BE49-F238E27FC236}">
                      <a16:creationId xmlns:a16="http://schemas.microsoft.com/office/drawing/2014/main" id="{F8178E7C-547E-20AB-1D2E-7D5B47545067}"/>
                    </a:ext>
                  </a:extLst>
                </p:cNvPr>
                <p:cNvPicPr/>
                <p:nvPr/>
              </p:nvPicPr>
              <p:blipFill>
                <a:blip r:embed="rId217"/>
                <a:stretch>
                  <a:fillRect/>
                </a:stretch>
              </p:blipFill>
              <p:spPr>
                <a:xfrm>
                  <a:off x="1422033" y="4316710"/>
                  <a:ext cx="38592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32" name="Ink 131">
                  <a:extLst>
                    <a:ext uri="{FF2B5EF4-FFF2-40B4-BE49-F238E27FC236}">
                      <a16:creationId xmlns:a16="http://schemas.microsoft.com/office/drawing/2014/main" id="{1C7AEA09-2FBC-9649-F443-FAF916133432}"/>
                    </a:ext>
                  </a:extLst>
                </p14:cNvPr>
                <p14:cNvContentPartPr/>
                <p14:nvPr/>
              </p14:nvContentPartPr>
              <p14:xfrm>
                <a:off x="1841793" y="4299790"/>
                <a:ext cx="96480" cy="208800"/>
              </p14:xfrm>
            </p:contentPart>
          </mc:Choice>
          <mc:Fallback xmlns="">
            <p:pic>
              <p:nvPicPr>
                <p:cNvPr id="132" name="Ink 131">
                  <a:extLst>
                    <a:ext uri="{FF2B5EF4-FFF2-40B4-BE49-F238E27FC236}">
                      <a16:creationId xmlns:a16="http://schemas.microsoft.com/office/drawing/2014/main" id="{1C7AEA09-2FBC-9649-F443-FAF916133432}"/>
                    </a:ext>
                  </a:extLst>
                </p:cNvPr>
                <p:cNvPicPr/>
                <p:nvPr/>
              </p:nvPicPr>
              <p:blipFill>
                <a:blip r:embed="rId219"/>
                <a:stretch>
                  <a:fillRect/>
                </a:stretch>
              </p:blipFill>
              <p:spPr>
                <a:xfrm>
                  <a:off x="1823793" y="4281790"/>
                  <a:ext cx="13212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33" name="Ink 132">
                  <a:extLst>
                    <a:ext uri="{FF2B5EF4-FFF2-40B4-BE49-F238E27FC236}">
                      <a16:creationId xmlns:a16="http://schemas.microsoft.com/office/drawing/2014/main" id="{3A3051A1-DAE6-FB85-5E1E-E9C32C03DB3B}"/>
                    </a:ext>
                  </a:extLst>
                </p14:cNvPr>
                <p14:cNvContentPartPr/>
                <p14:nvPr/>
              </p14:nvContentPartPr>
              <p14:xfrm>
                <a:off x="1293513" y="4071550"/>
                <a:ext cx="885600" cy="731160"/>
              </p14:xfrm>
            </p:contentPart>
          </mc:Choice>
          <mc:Fallback xmlns="">
            <p:pic>
              <p:nvPicPr>
                <p:cNvPr id="133" name="Ink 132">
                  <a:extLst>
                    <a:ext uri="{FF2B5EF4-FFF2-40B4-BE49-F238E27FC236}">
                      <a16:creationId xmlns:a16="http://schemas.microsoft.com/office/drawing/2014/main" id="{3A3051A1-DAE6-FB85-5E1E-E9C32C03DB3B}"/>
                    </a:ext>
                  </a:extLst>
                </p:cNvPr>
                <p:cNvPicPr/>
                <p:nvPr/>
              </p:nvPicPr>
              <p:blipFill>
                <a:blip r:embed="rId221"/>
                <a:stretch>
                  <a:fillRect/>
                </a:stretch>
              </p:blipFill>
              <p:spPr>
                <a:xfrm>
                  <a:off x="1275873" y="4053550"/>
                  <a:ext cx="921240" cy="76680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34" name="Ink 133">
                  <a:extLst>
                    <a:ext uri="{FF2B5EF4-FFF2-40B4-BE49-F238E27FC236}">
                      <a16:creationId xmlns:a16="http://schemas.microsoft.com/office/drawing/2014/main" id="{7226AE7C-A072-11EE-28BD-E3BF5631D65C}"/>
                    </a:ext>
                  </a:extLst>
                </p14:cNvPr>
                <p14:cNvContentPartPr/>
                <p14:nvPr/>
              </p14:nvContentPartPr>
              <p14:xfrm>
                <a:off x="1643433" y="3727390"/>
                <a:ext cx="240480" cy="276120"/>
              </p14:xfrm>
            </p:contentPart>
          </mc:Choice>
          <mc:Fallback xmlns="">
            <p:pic>
              <p:nvPicPr>
                <p:cNvPr id="134" name="Ink 133">
                  <a:extLst>
                    <a:ext uri="{FF2B5EF4-FFF2-40B4-BE49-F238E27FC236}">
                      <a16:creationId xmlns:a16="http://schemas.microsoft.com/office/drawing/2014/main" id="{7226AE7C-A072-11EE-28BD-E3BF5631D65C}"/>
                    </a:ext>
                  </a:extLst>
                </p:cNvPr>
                <p:cNvPicPr/>
                <p:nvPr/>
              </p:nvPicPr>
              <p:blipFill>
                <a:blip r:embed="rId223"/>
                <a:stretch>
                  <a:fillRect/>
                </a:stretch>
              </p:blipFill>
              <p:spPr>
                <a:xfrm>
                  <a:off x="1625433" y="3709390"/>
                  <a:ext cx="27612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35" name="Ink 134">
                  <a:extLst>
                    <a:ext uri="{FF2B5EF4-FFF2-40B4-BE49-F238E27FC236}">
                      <a16:creationId xmlns:a16="http://schemas.microsoft.com/office/drawing/2014/main" id="{B4E22EDC-605B-4B92-87BA-BA2E98FD3F71}"/>
                    </a:ext>
                  </a:extLst>
                </p14:cNvPr>
                <p14:cNvContentPartPr/>
                <p14:nvPr/>
              </p14:nvContentPartPr>
              <p14:xfrm>
                <a:off x="1916313" y="3796870"/>
                <a:ext cx="101520" cy="150120"/>
              </p14:xfrm>
            </p:contentPart>
          </mc:Choice>
          <mc:Fallback xmlns="">
            <p:pic>
              <p:nvPicPr>
                <p:cNvPr id="135" name="Ink 134">
                  <a:extLst>
                    <a:ext uri="{FF2B5EF4-FFF2-40B4-BE49-F238E27FC236}">
                      <a16:creationId xmlns:a16="http://schemas.microsoft.com/office/drawing/2014/main" id="{B4E22EDC-605B-4B92-87BA-BA2E98FD3F71}"/>
                    </a:ext>
                  </a:extLst>
                </p:cNvPr>
                <p:cNvPicPr/>
                <p:nvPr/>
              </p:nvPicPr>
              <p:blipFill>
                <a:blip r:embed="rId225"/>
                <a:stretch>
                  <a:fillRect/>
                </a:stretch>
              </p:blipFill>
              <p:spPr>
                <a:xfrm>
                  <a:off x="1898313" y="3779230"/>
                  <a:ext cx="13716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36" name="Ink 135">
                  <a:extLst>
                    <a:ext uri="{FF2B5EF4-FFF2-40B4-BE49-F238E27FC236}">
                      <a16:creationId xmlns:a16="http://schemas.microsoft.com/office/drawing/2014/main" id="{64B0812D-78A5-AD64-BF85-B98EC07058EF}"/>
                    </a:ext>
                  </a:extLst>
                </p14:cNvPr>
                <p14:cNvContentPartPr/>
                <p14:nvPr/>
              </p14:nvContentPartPr>
              <p14:xfrm>
                <a:off x="2020713" y="3651790"/>
                <a:ext cx="793080" cy="246240"/>
              </p14:xfrm>
            </p:contentPart>
          </mc:Choice>
          <mc:Fallback xmlns="">
            <p:pic>
              <p:nvPicPr>
                <p:cNvPr id="136" name="Ink 135">
                  <a:extLst>
                    <a:ext uri="{FF2B5EF4-FFF2-40B4-BE49-F238E27FC236}">
                      <a16:creationId xmlns:a16="http://schemas.microsoft.com/office/drawing/2014/main" id="{64B0812D-78A5-AD64-BF85-B98EC07058EF}"/>
                    </a:ext>
                  </a:extLst>
                </p:cNvPr>
                <p:cNvPicPr/>
                <p:nvPr/>
              </p:nvPicPr>
              <p:blipFill>
                <a:blip r:embed="rId227"/>
                <a:stretch>
                  <a:fillRect/>
                </a:stretch>
              </p:blipFill>
              <p:spPr>
                <a:xfrm>
                  <a:off x="2002713" y="3634150"/>
                  <a:ext cx="82872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37" name="Ink 136">
                  <a:extLst>
                    <a:ext uri="{FF2B5EF4-FFF2-40B4-BE49-F238E27FC236}">
                      <a16:creationId xmlns:a16="http://schemas.microsoft.com/office/drawing/2014/main" id="{0559D04F-814D-6C3B-7810-973754A293C3}"/>
                    </a:ext>
                  </a:extLst>
                </p14:cNvPr>
                <p14:cNvContentPartPr/>
                <p14:nvPr/>
              </p14:nvContentPartPr>
              <p14:xfrm>
                <a:off x="1829193" y="3866710"/>
                <a:ext cx="1018080" cy="254160"/>
              </p14:xfrm>
            </p:contentPart>
          </mc:Choice>
          <mc:Fallback xmlns="">
            <p:pic>
              <p:nvPicPr>
                <p:cNvPr id="137" name="Ink 136">
                  <a:extLst>
                    <a:ext uri="{FF2B5EF4-FFF2-40B4-BE49-F238E27FC236}">
                      <a16:creationId xmlns:a16="http://schemas.microsoft.com/office/drawing/2014/main" id="{0559D04F-814D-6C3B-7810-973754A293C3}"/>
                    </a:ext>
                  </a:extLst>
                </p:cNvPr>
                <p:cNvPicPr/>
                <p:nvPr/>
              </p:nvPicPr>
              <p:blipFill>
                <a:blip r:embed="rId229"/>
                <a:stretch>
                  <a:fillRect/>
                </a:stretch>
              </p:blipFill>
              <p:spPr>
                <a:xfrm>
                  <a:off x="1811553" y="3848710"/>
                  <a:ext cx="105372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39" name="Ink 138">
                  <a:extLst>
                    <a:ext uri="{FF2B5EF4-FFF2-40B4-BE49-F238E27FC236}">
                      <a16:creationId xmlns:a16="http://schemas.microsoft.com/office/drawing/2014/main" id="{7343FFB7-4306-17E9-1F14-8F9D490591BC}"/>
                    </a:ext>
                  </a:extLst>
                </p14:cNvPr>
                <p14:cNvContentPartPr/>
                <p14:nvPr/>
              </p14:nvContentPartPr>
              <p14:xfrm>
                <a:off x="893193" y="5050750"/>
                <a:ext cx="205200" cy="248760"/>
              </p14:xfrm>
            </p:contentPart>
          </mc:Choice>
          <mc:Fallback xmlns="">
            <p:pic>
              <p:nvPicPr>
                <p:cNvPr id="139" name="Ink 138">
                  <a:extLst>
                    <a:ext uri="{FF2B5EF4-FFF2-40B4-BE49-F238E27FC236}">
                      <a16:creationId xmlns:a16="http://schemas.microsoft.com/office/drawing/2014/main" id="{7343FFB7-4306-17E9-1F14-8F9D490591BC}"/>
                    </a:ext>
                  </a:extLst>
                </p:cNvPr>
                <p:cNvPicPr/>
                <p:nvPr/>
              </p:nvPicPr>
              <p:blipFill>
                <a:blip r:embed="rId231"/>
                <a:stretch>
                  <a:fillRect/>
                </a:stretch>
              </p:blipFill>
              <p:spPr>
                <a:xfrm>
                  <a:off x="875193" y="5032750"/>
                  <a:ext cx="24084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40" name="Ink 139">
                  <a:extLst>
                    <a:ext uri="{FF2B5EF4-FFF2-40B4-BE49-F238E27FC236}">
                      <a16:creationId xmlns:a16="http://schemas.microsoft.com/office/drawing/2014/main" id="{15E2C145-140C-F60C-192D-35CD8E209F0D}"/>
                    </a:ext>
                  </a:extLst>
                </p14:cNvPr>
                <p14:cNvContentPartPr/>
                <p14:nvPr/>
              </p14:nvContentPartPr>
              <p14:xfrm>
                <a:off x="1151673" y="5134990"/>
                <a:ext cx="125640" cy="213480"/>
              </p14:xfrm>
            </p:contentPart>
          </mc:Choice>
          <mc:Fallback xmlns="">
            <p:pic>
              <p:nvPicPr>
                <p:cNvPr id="140" name="Ink 139">
                  <a:extLst>
                    <a:ext uri="{FF2B5EF4-FFF2-40B4-BE49-F238E27FC236}">
                      <a16:creationId xmlns:a16="http://schemas.microsoft.com/office/drawing/2014/main" id="{15E2C145-140C-F60C-192D-35CD8E209F0D}"/>
                    </a:ext>
                  </a:extLst>
                </p:cNvPr>
                <p:cNvPicPr/>
                <p:nvPr/>
              </p:nvPicPr>
              <p:blipFill>
                <a:blip r:embed="rId233"/>
                <a:stretch>
                  <a:fillRect/>
                </a:stretch>
              </p:blipFill>
              <p:spPr>
                <a:xfrm>
                  <a:off x="1133673" y="5117350"/>
                  <a:ext cx="16128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41" name="Ink 140">
                  <a:extLst>
                    <a:ext uri="{FF2B5EF4-FFF2-40B4-BE49-F238E27FC236}">
                      <a16:creationId xmlns:a16="http://schemas.microsoft.com/office/drawing/2014/main" id="{CBE409EE-EEAB-4091-226E-03688716BD0E}"/>
                    </a:ext>
                  </a:extLst>
                </p14:cNvPr>
                <p14:cNvContentPartPr/>
                <p14:nvPr/>
              </p14:nvContentPartPr>
              <p14:xfrm>
                <a:off x="1358313" y="5108350"/>
                <a:ext cx="175320" cy="225000"/>
              </p14:xfrm>
            </p:contentPart>
          </mc:Choice>
          <mc:Fallback xmlns="">
            <p:pic>
              <p:nvPicPr>
                <p:cNvPr id="141" name="Ink 140">
                  <a:extLst>
                    <a:ext uri="{FF2B5EF4-FFF2-40B4-BE49-F238E27FC236}">
                      <a16:creationId xmlns:a16="http://schemas.microsoft.com/office/drawing/2014/main" id="{CBE409EE-EEAB-4091-226E-03688716BD0E}"/>
                    </a:ext>
                  </a:extLst>
                </p:cNvPr>
                <p:cNvPicPr/>
                <p:nvPr/>
              </p:nvPicPr>
              <p:blipFill>
                <a:blip r:embed="rId235"/>
                <a:stretch>
                  <a:fillRect/>
                </a:stretch>
              </p:blipFill>
              <p:spPr>
                <a:xfrm>
                  <a:off x="1340313" y="5090710"/>
                  <a:ext cx="21096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42" name="Ink 141">
                  <a:extLst>
                    <a:ext uri="{FF2B5EF4-FFF2-40B4-BE49-F238E27FC236}">
                      <a16:creationId xmlns:a16="http://schemas.microsoft.com/office/drawing/2014/main" id="{E16AF0B4-74AC-783E-EBD8-F1CA2FB0C1A6}"/>
                    </a:ext>
                  </a:extLst>
                </p14:cNvPr>
                <p14:cNvContentPartPr/>
                <p14:nvPr/>
              </p14:nvContentPartPr>
              <p14:xfrm>
                <a:off x="1405833" y="5235070"/>
                <a:ext cx="163440" cy="14400"/>
              </p14:xfrm>
            </p:contentPart>
          </mc:Choice>
          <mc:Fallback xmlns="">
            <p:pic>
              <p:nvPicPr>
                <p:cNvPr id="142" name="Ink 141">
                  <a:extLst>
                    <a:ext uri="{FF2B5EF4-FFF2-40B4-BE49-F238E27FC236}">
                      <a16:creationId xmlns:a16="http://schemas.microsoft.com/office/drawing/2014/main" id="{E16AF0B4-74AC-783E-EBD8-F1CA2FB0C1A6}"/>
                    </a:ext>
                  </a:extLst>
                </p:cNvPr>
                <p:cNvPicPr/>
                <p:nvPr/>
              </p:nvPicPr>
              <p:blipFill>
                <a:blip r:embed="rId237"/>
                <a:stretch>
                  <a:fillRect/>
                </a:stretch>
              </p:blipFill>
              <p:spPr>
                <a:xfrm>
                  <a:off x="1387833" y="5217430"/>
                  <a:ext cx="19908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43" name="Ink 142">
                  <a:extLst>
                    <a:ext uri="{FF2B5EF4-FFF2-40B4-BE49-F238E27FC236}">
                      <a16:creationId xmlns:a16="http://schemas.microsoft.com/office/drawing/2014/main" id="{93A82540-F834-FF58-9E49-16639F6759D3}"/>
                    </a:ext>
                  </a:extLst>
                </p14:cNvPr>
                <p14:cNvContentPartPr/>
                <p14:nvPr/>
              </p14:nvContentPartPr>
              <p14:xfrm>
                <a:off x="860073" y="5424790"/>
                <a:ext cx="767880" cy="29160"/>
              </p14:xfrm>
            </p:contentPart>
          </mc:Choice>
          <mc:Fallback xmlns="">
            <p:pic>
              <p:nvPicPr>
                <p:cNvPr id="143" name="Ink 142">
                  <a:extLst>
                    <a:ext uri="{FF2B5EF4-FFF2-40B4-BE49-F238E27FC236}">
                      <a16:creationId xmlns:a16="http://schemas.microsoft.com/office/drawing/2014/main" id="{93A82540-F834-FF58-9E49-16639F6759D3}"/>
                    </a:ext>
                  </a:extLst>
                </p:cNvPr>
                <p:cNvPicPr/>
                <p:nvPr/>
              </p:nvPicPr>
              <p:blipFill>
                <a:blip r:embed="rId239"/>
                <a:stretch>
                  <a:fillRect/>
                </a:stretch>
              </p:blipFill>
              <p:spPr>
                <a:xfrm>
                  <a:off x="842073" y="5407150"/>
                  <a:ext cx="80352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45" name="Ink 144">
                  <a:extLst>
                    <a:ext uri="{FF2B5EF4-FFF2-40B4-BE49-F238E27FC236}">
                      <a16:creationId xmlns:a16="http://schemas.microsoft.com/office/drawing/2014/main" id="{7CC1472A-7FEE-C55C-C0CC-70F7520FF135}"/>
                    </a:ext>
                  </a:extLst>
                </p14:cNvPr>
                <p14:cNvContentPartPr/>
                <p14:nvPr/>
              </p14:nvContentPartPr>
              <p14:xfrm>
                <a:off x="3269913" y="4222750"/>
                <a:ext cx="157320" cy="344520"/>
              </p14:xfrm>
            </p:contentPart>
          </mc:Choice>
          <mc:Fallback xmlns="">
            <p:pic>
              <p:nvPicPr>
                <p:cNvPr id="145" name="Ink 144">
                  <a:extLst>
                    <a:ext uri="{FF2B5EF4-FFF2-40B4-BE49-F238E27FC236}">
                      <a16:creationId xmlns:a16="http://schemas.microsoft.com/office/drawing/2014/main" id="{7CC1472A-7FEE-C55C-C0CC-70F7520FF135}"/>
                    </a:ext>
                  </a:extLst>
                </p:cNvPr>
                <p:cNvPicPr/>
                <p:nvPr/>
              </p:nvPicPr>
              <p:blipFill>
                <a:blip r:embed="rId241"/>
                <a:stretch>
                  <a:fillRect/>
                </a:stretch>
              </p:blipFill>
              <p:spPr>
                <a:xfrm>
                  <a:off x="3252273" y="4205110"/>
                  <a:ext cx="192960" cy="38016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46" name="Ink 145">
                  <a:extLst>
                    <a:ext uri="{FF2B5EF4-FFF2-40B4-BE49-F238E27FC236}">
                      <a16:creationId xmlns:a16="http://schemas.microsoft.com/office/drawing/2014/main" id="{8CF0F0EC-1C78-B77A-D10B-DF5A68F815E7}"/>
                    </a:ext>
                  </a:extLst>
                </p14:cNvPr>
                <p14:cNvContentPartPr/>
                <p14:nvPr/>
              </p14:nvContentPartPr>
              <p14:xfrm>
                <a:off x="3389793" y="4411030"/>
                <a:ext cx="145440" cy="152640"/>
              </p14:xfrm>
            </p:contentPart>
          </mc:Choice>
          <mc:Fallback xmlns="">
            <p:pic>
              <p:nvPicPr>
                <p:cNvPr id="146" name="Ink 145">
                  <a:extLst>
                    <a:ext uri="{FF2B5EF4-FFF2-40B4-BE49-F238E27FC236}">
                      <a16:creationId xmlns:a16="http://schemas.microsoft.com/office/drawing/2014/main" id="{8CF0F0EC-1C78-B77A-D10B-DF5A68F815E7}"/>
                    </a:ext>
                  </a:extLst>
                </p:cNvPr>
                <p:cNvPicPr/>
                <p:nvPr/>
              </p:nvPicPr>
              <p:blipFill>
                <a:blip r:embed="rId243"/>
                <a:stretch>
                  <a:fillRect/>
                </a:stretch>
              </p:blipFill>
              <p:spPr>
                <a:xfrm>
                  <a:off x="3372153" y="4393030"/>
                  <a:ext cx="18108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47" name="Ink 146">
                  <a:extLst>
                    <a:ext uri="{FF2B5EF4-FFF2-40B4-BE49-F238E27FC236}">
                      <a16:creationId xmlns:a16="http://schemas.microsoft.com/office/drawing/2014/main" id="{35B12203-DCE5-6A2D-598E-8802A55CBA86}"/>
                    </a:ext>
                  </a:extLst>
                </p14:cNvPr>
                <p14:cNvContentPartPr/>
                <p14:nvPr/>
              </p14:nvContentPartPr>
              <p14:xfrm>
                <a:off x="3570153" y="4407790"/>
                <a:ext cx="139680" cy="136080"/>
              </p14:xfrm>
            </p:contentPart>
          </mc:Choice>
          <mc:Fallback xmlns="">
            <p:pic>
              <p:nvPicPr>
                <p:cNvPr id="147" name="Ink 146">
                  <a:extLst>
                    <a:ext uri="{FF2B5EF4-FFF2-40B4-BE49-F238E27FC236}">
                      <a16:creationId xmlns:a16="http://schemas.microsoft.com/office/drawing/2014/main" id="{35B12203-DCE5-6A2D-598E-8802A55CBA86}"/>
                    </a:ext>
                  </a:extLst>
                </p:cNvPr>
                <p:cNvPicPr/>
                <p:nvPr/>
              </p:nvPicPr>
              <p:blipFill>
                <a:blip r:embed="rId245"/>
                <a:stretch>
                  <a:fillRect/>
                </a:stretch>
              </p:blipFill>
              <p:spPr>
                <a:xfrm>
                  <a:off x="3552513" y="4390150"/>
                  <a:ext cx="17532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48" name="Ink 147">
                  <a:extLst>
                    <a:ext uri="{FF2B5EF4-FFF2-40B4-BE49-F238E27FC236}">
                      <a16:creationId xmlns:a16="http://schemas.microsoft.com/office/drawing/2014/main" id="{C2C5A22D-0EA2-498D-823F-BF7494E9D382}"/>
                    </a:ext>
                  </a:extLst>
                </p14:cNvPr>
                <p14:cNvContentPartPr/>
                <p14:nvPr/>
              </p14:nvContentPartPr>
              <p14:xfrm>
                <a:off x="3709473" y="4386910"/>
                <a:ext cx="144360" cy="239400"/>
              </p14:xfrm>
            </p:contentPart>
          </mc:Choice>
          <mc:Fallback xmlns="">
            <p:pic>
              <p:nvPicPr>
                <p:cNvPr id="148" name="Ink 147">
                  <a:extLst>
                    <a:ext uri="{FF2B5EF4-FFF2-40B4-BE49-F238E27FC236}">
                      <a16:creationId xmlns:a16="http://schemas.microsoft.com/office/drawing/2014/main" id="{C2C5A22D-0EA2-498D-823F-BF7494E9D382}"/>
                    </a:ext>
                  </a:extLst>
                </p:cNvPr>
                <p:cNvPicPr/>
                <p:nvPr/>
              </p:nvPicPr>
              <p:blipFill>
                <a:blip r:embed="rId247"/>
                <a:stretch>
                  <a:fillRect/>
                </a:stretch>
              </p:blipFill>
              <p:spPr>
                <a:xfrm>
                  <a:off x="3691833" y="4369270"/>
                  <a:ext cx="180000" cy="27504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49" name="Ink 148">
                  <a:extLst>
                    <a:ext uri="{FF2B5EF4-FFF2-40B4-BE49-F238E27FC236}">
                      <a16:creationId xmlns:a16="http://schemas.microsoft.com/office/drawing/2014/main" id="{412D1F7D-2606-9BA8-190F-8D37CAE8BF8D}"/>
                    </a:ext>
                  </a:extLst>
                </p14:cNvPr>
                <p14:cNvContentPartPr/>
                <p14:nvPr/>
              </p14:nvContentPartPr>
              <p14:xfrm>
                <a:off x="3266313" y="4682110"/>
                <a:ext cx="67680" cy="401400"/>
              </p14:xfrm>
            </p:contentPart>
          </mc:Choice>
          <mc:Fallback xmlns="">
            <p:pic>
              <p:nvPicPr>
                <p:cNvPr id="149" name="Ink 148">
                  <a:extLst>
                    <a:ext uri="{FF2B5EF4-FFF2-40B4-BE49-F238E27FC236}">
                      <a16:creationId xmlns:a16="http://schemas.microsoft.com/office/drawing/2014/main" id="{412D1F7D-2606-9BA8-190F-8D37CAE8BF8D}"/>
                    </a:ext>
                  </a:extLst>
                </p:cNvPr>
                <p:cNvPicPr/>
                <p:nvPr/>
              </p:nvPicPr>
              <p:blipFill>
                <a:blip r:embed="rId249"/>
                <a:stretch>
                  <a:fillRect/>
                </a:stretch>
              </p:blipFill>
              <p:spPr>
                <a:xfrm>
                  <a:off x="3248313" y="4664470"/>
                  <a:ext cx="103320" cy="43704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50" name="Ink 149">
                  <a:extLst>
                    <a:ext uri="{FF2B5EF4-FFF2-40B4-BE49-F238E27FC236}">
                      <a16:creationId xmlns:a16="http://schemas.microsoft.com/office/drawing/2014/main" id="{B83B0C06-2B83-B392-23EB-4F7297F50560}"/>
                    </a:ext>
                  </a:extLst>
                </p14:cNvPr>
                <p14:cNvContentPartPr/>
                <p14:nvPr/>
              </p14:nvContentPartPr>
              <p14:xfrm>
                <a:off x="3236433" y="4846990"/>
                <a:ext cx="192240" cy="129240"/>
              </p14:xfrm>
            </p:contentPart>
          </mc:Choice>
          <mc:Fallback xmlns="">
            <p:pic>
              <p:nvPicPr>
                <p:cNvPr id="150" name="Ink 149">
                  <a:extLst>
                    <a:ext uri="{FF2B5EF4-FFF2-40B4-BE49-F238E27FC236}">
                      <a16:creationId xmlns:a16="http://schemas.microsoft.com/office/drawing/2014/main" id="{B83B0C06-2B83-B392-23EB-4F7297F50560}"/>
                    </a:ext>
                  </a:extLst>
                </p:cNvPr>
                <p:cNvPicPr/>
                <p:nvPr/>
              </p:nvPicPr>
              <p:blipFill>
                <a:blip r:embed="rId251"/>
                <a:stretch>
                  <a:fillRect/>
                </a:stretch>
              </p:blipFill>
              <p:spPr>
                <a:xfrm>
                  <a:off x="3218793" y="4829350"/>
                  <a:ext cx="22788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51" name="Ink 150">
                  <a:extLst>
                    <a:ext uri="{FF2B5EF4-FFF2-40B4-BE49-F238E27FC236}">
                      <a16:creationId xmlns:a16="http://schemas.microsoft.com/office/drawing/2014/main" id="{3087276C-C8F0-5248-3502-32AB15D8A4D5}"/>
                    </a:ext>
                  </a:extLst>
                </p14:cNvPr>
                <p14:cNvContentPartPr/>
                <p14:nvPr/>
              </p14:nvContentPartPr>
              <p14:xfrm>
                <a:off x="3408873" y="4766710"/>
                <a:ext cx="24840" cy="46440"/>
              </p14:xfrm>
            </p:contentPart>
          </mc:Choice>
          <mc:Fallback xmlns="">
            <p:pic>
              <p:nvPicPr>
                <p:cNvPr id="151" name="Ink 150">
                  <a:extLst>
                    <a:ext uri="{FF2B5EF4-FFF2-40B4-BE49-F238E27FC236}">
                      <a16:creationId xmlns:a16="http://schemas.microsoft.com/office/drawing/2014/main" id="{3087276C-C8F0-5248-3502-32AB15D8A4D5}"/>
                    </a:ext>
                  </a:extLst>
                </p:cNvPr>
                <p:cNvPicPr/>
                <p:nvPr/>
              </p:nvPicPr>
              <p:blipFill>
                <a:blip r:embed="rId253"/>
                <a:stretch>
                  <a:fillRect/>
                </a:stretch>
              </p:blipFill>
              <p:spPr>
                <a:xfrm>
                  <a:off x="3391233" y="4748710"/>
                  <a:ext cx="6048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52" name="Ink 151">
                  <a:extLst>
                    <a:ext uri="{FF2B5EF4-FFF2-40B4-BE49-F238E27FC236}">
                      <a16:creationId xmlns:a16="http://schemas.microsoft.com/office/drawing/2014/main" id="{96C76692-2730-7419-4841-51670A61277D}"/>
                    </a:ext>
                  </a:extLst>
                </p14:cNvPr>
                <p14:cNvContentPartPr/>
                <p14:nvPr/>
              </p14:nvContentPartPr>
              <p14:xfrm>
                <a:off x="3465753" y="4856710"/>
                <a:ext cx="54720" cy="110160"/>
              </p14:xfrm>
            </p:contentPart>
          </mc:Choice>
          <mc:Fallback xmlns="">
            <p:pic>
              <p:nvPicPr>
                <p:cNvPr id="152" name="Ink 151">
                  <a:extLst>
                    <a:ext uri="{FF2B5EF4-FFF2-40B4-BE49-F238E27FC236}">
                      <a16:creationId xmlns:a16="http://schemas.microsoft.com/office/drawing/2014/main" id="{96C76692-2730-7419-4841-51670A61277D}"/>
                    </a:ext>
                  </a:extLst>
                </p:cNvPr>
                <p:cNvPicPr/>
                <p:nvPr/>
              </p:nvPicPr>
              <p:blipFill>
                <a:blip r:embed="rId255"/>
                <a:stretch>
                  <a:fillRect/>
                </a:stretch>
              </p:blipFill>
              <p:spPr>
                <a:xfrm>
                  <a:off x="3448113" y="4838710"/>
                  <a:ext cx="9036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53" name="Ink 152">
                  <a:extLst>
                    <a:ext uri="{FF2B5EF4-FFF2-40B4-BE49-F238E27FC236}">
                      <a16:creationId xmlns:a16="http://schemas.microsoft.com/office/drawing/2014/main" id="{C3C2A793-525C-B83C-5901-60A89D42EECA}"/>
                    </a:ext>
                  </a:extLst>
                </p14:cNvPr>
                <p14:cNvContentPartPr/>
                <p14:nvPr/>
              </p14:nvContentPartPr>
              <p14:xfrm>
                <a:off x="3535593" y="4747630"/>
                <a:ext cx="127800" cy="199440"/>
              </p14:xfrm>
            </p:contentPart>
          </mc:Choice>
          <mc:Fallback xmlns="">
            <p:pic>
              <p:nvPicPr>
                <p:cNvPr id="153" name="Ink 152">
                  <a:extLst>
                    <a:ext uri="{FF2B5EF4-FFF2-40B4-BE49-F238E27FC236}">
                      <a16:creationId xmlns:a16="http://schemas.microsoft.com/office/drawing/2014/main" id="{C3C2A793-525C-B83C-5901-60A89D42EECA}"/>
                    </a:ext>
                  </a:extLst>
                </p:cNvPr>
                <p:cNvPicPr/>
                <p:nvPr/>
              </p:nvPicPr>
              <p:blipFill>
                <a:blip r:embed="rId257"/>
                <a:stretch>
                  <a:fillRect/>
                </a:stretch>
              </p:blipFill>
              <p:spPr>
                <a:xfrm>
                  <a:off x="3517593" y="4729630"/>
                  <a:ext cx="16344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55" name="Ink 154">
                  <a:extLst>
                    <a:ext uri="{FF2B5EF4-FFF2-40B4-BE49-F238E27FC236}">
                      <a16:creationId xmlns:a16="http://schemas.microsoft.com/office/drawing/2014/main" id="{C6AFD916-0A5E-8727-561E-81413C280B78}"/>
                    </a:ext>
                  </a:extLst>
                </p14:cNvPr>
                <p14:cNvContentPartPr/>
                <p14:nvPr/>
              </p14:nvContentPartPr>
              <p14:xfrm>
                <a:off x="2818473" y="5056870"/>
                <a:ext cx="2414160" cy="621000"/>
              </p14:xfrm>
            </p:contentPart>
          </mc:Choice>
          <mc:Fallback xmlns="">
            <p:pic>
              <p:nvPicPr>
                <p:cNvPr id="155" name="Ink 154">
                  <a:extLst>
                    <a:ext uri="{FF2B5EF4-FFF2-40B4-BE49-F238E27FC236}">
                      <a16:creationId xmlns:a16="http://schemas.microsoft.com/office/drawing/2014/main" id="{C6AFD916-0A5E-8727-561E-81413C280B78}"/>
                    </a:ext>
                  </a:extLst>
                </p:cNvPr>
                <p:cNvPicPr/>
                <p:nvPr/>
              </p:nvPicPr>
              <p:blipFill>
                <a:blip r:embed="rId259"/>
                <a:stretch>
                  <a:fillRect/>
                </a:stretch>
              </p:blipFill>
              <p:spPr>
                <a:xfrm>
                  <a:off x="2800833" y="5039230"/>
                  <a:ext cx="2449800" cy="65664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57" name="Ink 156">
                  <a:extLst>
                    <a:ext uri="{FF2B5EF4-FFF2-40B4-BE49-F238E27FC236}">
                      <a16:creationId xmlns:a16="http://schemas.microsoft.com/office/drawing/2014/main" id="{D37C3C5D-4ACF-BD02-4CBA-A97400EF9115}"/>
                    </a:ext>
                  </a:extLst>
                </p14:cNvPr>
                <p14:cNvContentPartPr/>
                <p14:nvPr/>
              </p14:nvContentPartPr>
              <p14:xfrm>
                <a:off x="2670153" y="5430550"/>
                <a:ext cx="2093400" cy="421200"/>
              </p14:xfrm>
            </p:contentPart>
          </mc:Choice>
          <mc:Fallback xmlns="">
            <p:pic>
              <p:nvPicPr>
                <p:cNvPr id="157" name="Ink 156">
                  <a:extLst>
                    <a:ext uri="{FF2B5EF4-FFF2-40B4-BE49-F238E27FC236}">
                      <a16:creationId xmlns:a16="http://schemas.microsoft.com/office/drawing/2014/main" id="{D37C3C5D-4ACF-BD02-4CBA-A97400EF9115}"/>
                    </a:ext>
                  </a:extLst>
                </p:cNvPr>
                <p:cNvPicPr/>
                <p:nvPr/>
              </p:nvPicPr>
              <p:blipFill>
                <a:blip r:embed="rId261"/>
                <a:stretch>
                  <a:fillRect/>
                </a:stretch>
              </p:blipFill>
              <p:spPr>
                <a:xfrm>
                  <a:off x="2652153" y="5412910"/>
                  <a:ext cx="2129040" cy="45684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58" name="Ink 157">
                  <a:extLst>
                    <a:ext uri="{FF2B5EF4-FFF2-40B4-BE49-F238E27FC236}">
                      <a16:creationId xmlns:a16="http://schemas.microsoft.com/office/drawing/2014/main" id="{056502F8-B49A-F941-9178-DC7CE5DDCDEF}"/>
                    </a:ext>
                  </a:extLst>
                </p14:cNvPr>
                <p14:cNvContentPartPr/>
                <p14:nvPr/>
              </p14:nvContentPartPr>
              <p14:xfrm>
                <a:off x="4577433" y="5686870"/>
                <a:ext cx="273240" cy="253440"/>
              </p14:xfrm>
            </p:contentPart>
          </mc:Choice>
          <mc:Fallback xmlns="">
            <p:pic>
              <p:nvPicPr>
                <p:cNvPr id="158" name="Ink 157">
                  <a:extLst>
                    <a:ext uri="{FF2B5EF4-FFF2-40B4-BE49-F238E27FC236}">
                      <a16:creationId xmlns:a16="http://schemas.microsoft.com/office/drawing/2014/main" id="{056502F8-B49A-F941-9178-DC7CE5DDCDEF}"/>
                    </a:ext>
                  </a:extLst>
                </p:cNvPr>
                <p:cNvPicPr/>
                <p:nvPr/>
              </p:nvPicPr>
              <p:blipFill>
                <a:blip r:embed="rId263"/>
                <a:stretch>
                  <a:fillRect/>
                </a:stretch>
              </p:blipFill>
              <p:spPr>
                <a:xfrm>
                  <a:off x="4559793" y="5669230"/>
                  <a:ext cx="30888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59" name="Ink 158">
                  <a:extLst>
                    <a:ext uri="{FF2B5EF4-FFF2-40B4-BE49-F238E27FC236}">
                      <a16:creationId xmlns:a16="http://schemas.microsoft.com/office/drawing/2014/main" id="{4B20BAA6-A764-DEE0-3994-EFABC4C47CF2}"/>
                    </a:ext>
                  </a:extLst>
                </p14:cNvPr>
                <p14:cNvContentPartPr/>
                <p14:nvPr/>
              </p14:nvContentPartPr>
              <p14:xfrm>
                <a:off x="2841153" y="6163510"/>
                <a:ext cx="2223360" cy="144360"/>
              </p14:xfrm>
            </p:contentPart>
          </mc:Choice>
          <mc:Fallback xmlns="">
            <p:pic>
              <p:nvPicPr>
                <p:cNvPr id="159" name="Ink 158">
                  <a:extLst>
                    <a:ext uri="{FF2B5EF4-FFF2-40B4-BE49-F238E27FC236}">
                      <a16:creationId xmlns:a16="http://schemas.microsoft.com/office/drawing/2014/main" id="{4B20BAA6-A764-DEE0-3994-EFABC4C47CF2}"/>
                    </a:ext>
                  </a:extLst>
                </p:cNvPr>
                <p:cNvPicPr/>
                <p:nvPr/>
              </p:nvPicPr>
              <p:blipFill>
                <a:blip r:embed="rId265"/>
                <a:stretch>
                  <a:fillRect/>
                </a:stretch>
              </p:blipFill>
              <p:spPr>
                <a:xfrm>
                  <a:off x="2823153" y="6145510"/>
                  <a:ext cx="225900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60" name="Ink 159">
                  <a:extLst>
                    <a:ext uri="{FF2B5EF4-FFF2-40B4-BE49-F238E27FC236}">
                      <a16:creationId xmlns:a16="http://schemas.microsoft.com/office/drawing/2014/main" id="{096F6C00-00AF-8199-6B28-ADA4BB09A2FF}"/>
                    </a:ext>
                  </a:extLst>
                </p14:cNvPr>
                <p14:cNvContentPartPr/>
                <p14:nvPr/>
              </p14:nvContentPartPr>
              <p14:xfrm>
                <a:off x="4827273" y="6159190"/>
                <a:ext cx="228960" cy="230040"/>
              </p14:xfrm>
            </p:contentPart>
          </mc:Choice>
          <mc:Fallback xmlns="">
            <p:pic>
              <p:nvPicPr>
                <p:cNvPr id="160" name="Ink 159">
                  <a:extLst>
                    <a:ext uri="{FF2B5EF4-FFF2-40B4-BE49-F238E27FC236}">
                      <a16:creationId xmlns:a16="http://schemas.microsoft.com/office/drawing/2014/main" id="{096F6C00-00AF-8199-6B28-ADA4BB09A2FF}"/>
                    </a:ext>
                  </a:extLst>
                </p:cNvPr>
                <p:cNvPicPr/>
                <p:nvPr/>
              </p:nvPicPr>
              <p:blipFill>
                <a:blip r:embed="rId267"/>
                <a:stretch>
                  <a:fillRect/>
                </a:stretch>
              </p:blipFill>
              <p:spPr>
                <a:xfrm>
                  <a:off x="4809633" y="6141550"/>
                  <a:ext cx="264600" cy="265680"/>
                </a:xfrm>
                <a:prstGeom prst="rect">
                  <a:avLst/>
                </a:prstGeom>
              </p:spPr>
            </p:pic>
          </mc:Fallback>
        </mc:AlternateContent>
      </p:grpSp>
    </p:spTree>
    <p:extLst>
      <p:ext uri="{BB962C8B-B14F-4D97-AF65-F5344CB8AC3E}">
        <p14:creationId xmlns:p14="http://schemas.microsoft.com/office/powerpoint/2010/main" val="2390065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E97B-74C6-FC50-2BAF-138D5ED5B90F}"/>
              </a:ext>
            </a:extLst>
          </p:cNvPr>
          <p:cNvSpPr>
            <a:spLocks noGrp="1"/>
          </p:cNvSpPr>
          <p:nvPr>
            <p:ph type="title"/>
          </p:nvPr>
        </p:nvSpPr>
        <p:spPr/>
        <p:txBody>
          <a:bodyPr/>
          <a:lstStyle/>
          <a:p>
            <a:endParaRPr lang="en-IN"/>
          </a:p>
        </p:txBody>
      </p:sp>
      <p:grpSp>
        <p:nvGrpSpPr>
          <p:cNvPr id="38" name="Group 37">
            <a:extLst>
              <a:ext uri="{FF2B5EF4-FFF2-40B4-BE49-F238E27FC236}">
                <a16:creationId xmlns:a16="http://schemas.microsoft.com/office/drawing/2014/main" id="{CD4E74EB-BA69-9D21-4ABA-9FC4C001ED0B}"/>
              </a:ext>
            </a:extLst>
          </p:cNvPr>
          <p:cNvGrpSpPr/>
          <p:nvPr/>
        </p:nvGrpSpPr>
        <p:grpSpPr>
          <a:xfrm>
            <a:off x="1798593" y="1136277"/>
            <a:ext cx="353520" cy="220320"/>
            <a:chOff x="1798593" y="1136277"/>
            <a:chExt cx="353520" cy="220320"/>
          </a:xfrm>
        </p:grpSpPr>
        <mc:AlternateContent xmlns:mc="http://schemas.openxmlformats.org/markup-compatibility/2006" xmlns:p14="http://schemas.microsoft.com/office/powerpoint/2010/main">
          <mc:Choice Requires="p14">
            <p:contentPart p14:bwMode="auto" r:id="rId2">
              <p14:nvContentPartPr>
                <p14:cNvPr id="31" name="Ink 30">
                  <a:extLst>
                    <a:ext uri="{FF2B5EF4-FFF2-40B4-BE49-F238E27FC236}">
                      <a16:creationId xmlns:a16="http://schemas.microsoft.com/office/drawing/2014/main" id="{91DDBFFE-90F5-5A64-9A4B-E4C9796DBDAA}"/>
                    </a:ext>
                  </a:extLst>
                </p14:cNvPr>
                <p14:cNvContentPartPr/>
                <p14:nvPr/>
              </p14:nvContentPartPr>
              <p14:xfrm>
                <a:off x="1798593" y="1136277"/>
                <a:ext cx="222480" cy="208440"/>
              </p14:xfrm>
            </p:contentPart>
          </mc:Choice>
          <mc:Fallback xmlns="">
            <p:pic>
              <p:nvPicPr>
                <p:cNvPr id="31" name="Ink 30">
                  <a:extLst>
                    <a:ext uri="{FF2B5EF4-FFF2-40B4-BE49-F238E27FC236}">
                      <a16:creationId xmlns:a16="http://schemas.microsoft.com/office/drawing/2014/main" id="{91DDBFFE-90F5-5A64-9A4B-E4C9796DBDAA}"/>
                    </a:ext>
                  </a:extLst>
                </p:cNvPr>
                <p:cNvPicPr/>
                <p:nvPr/>
              </p:nvPicPr>
              <p:blipFill>
                <a:blip r:embed="rId3"/>
                <a:stretch>
                  <a:fillRect/>
                </a:stretch>
              </p:blipFill>
              <p:spPr>
                <a:xfrm>
                  <a:off x="1780953" y="1118277"/>
                  <a:ext cx="25812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2" name="Ink 31">
                  <a:extLst>
                    <a:ext uri="{FF2B5EF4-FFF2-40B4-BE49-F238E27FC236}">
                      <a16:creationId xmlns:a16="http://schemas.microsoft.com/office/drawing/2014/main" id="{365C8D4F-91CC-33A8-1456-83B6F1839FF8}"/>
                    </a:ext>
                  </a:extLst>
                </p14:cNvPr>
                <p14:cNvContentPartPr/>
                <p14:nvPr/>
              </p14:nvContentPartPr>
              <p14:xfrm>
                <a:off x="2088393" y="1143837"/>
                <a:ext cx="63720" cy="212760"/>
              </p14:xfrm>
            </p:contentPart>
          </mc:Choice>
          <mc:Fallback xmlns="">
            <p:pic>
              <p:nvPicPr>
                <p:cNvPr id="32" name="Ink 31">
                  <a:extLst>
                    <a:ext uri="{FF2B5EF4-FFF2-40B4-BE49-F238E27FC236}">
                      <a16:creationId xmlns:a16="http://schemas.microsoft.com/office/drawing/2014/main" id="{365C8D4F-91CC-33A8-1456-83B6F1839FF8}"/>
                    </a:ext>
                  </a:extLst>
                </p:cNvPr>
                <p:cNvPicPr/>
                <p:nvPr/>
              </p:nvPicPr>
              <p:blipFill>
                <a:blip r:embed="rId5"/>
                <a:stretch>
                  <a:fillRect/>
                </a:stretch>
              </p:blipFill>
              <p:spPr>
                <a:xfrm>
                  <a:off x="2070753" y="1126197"/>
                  <a:ext cx="99360" cy="248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33" name="Ink 32">
                <a:extLst>
                  <a:ext uri="{FF2B5EF4-FFF2-40B4-BE49-F238E27FC236}">
                    <a16:creationId xmlns:a16="http://schemas.microsoft.com/office/drawing/2014/main" id="{4F00A1A2-F8B9-9885-E2C7-8D5301B13E04}"/>
                  </a:ext>
                </a:extLst>
              </p14:cNvPr>
              <p14:cNvContentPartPr/>
              <p14:nvPr/>
            </p14:nvContentPartPr>
            <p14:xfrm>
              <a:off x="2144913" y="1771677"/>
              <a:ext cx="2153160" cy="82080"/>
            </p14:xfrm>
          </p:contentPart>
        </mc:Choice>
        <mc:Fallback xmlns="">
          <p:pic>
            <p:nvPicPr>
              <p:cNvPr id="33" name="Ink 32">
                <a:extLst>
                  <a:ext uri="{FF2B5EF4-FFF2-40B4-BE49-F238E27FC236}">
                    <a16:creationId xmlns:a16="http://schemas.microsoft.com/office/drawing/2014/main" id="{4F00A1A2-F8B9-9885-E2C7-8D5301B13E04}"/>
                  </a:ext>
                </a:extLst>
              </p:cNvPr>
              <p:cNvPicPr/>
              <p:nvPr/>
            </p:nvPicPr>
            <p:blipFill>
              <a:blip r:embed="rId7"/>
              <a:stretch>
                <a:fillRect/>
              </a:stretch>
            </p:blipFill>
            <p:spPr>
              <a:xfrm>
                <a:off x="2126913" y="1753677"/>
                <a:ext cx="218880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4" name="Ink 33">
                <a:extLst>
                  <a:ext uri="{FF2B5EF4-FFF2-40B4-BE49-F238E27FC236}">
                    <a16:creationId xmlns:a16="http://schemas.microsoft.com/office/drawing/2014/main" id="{BDB3F746-8F2C-AB09-DCAD-7066F721A05E}"/>
                  </a:ext>
                </a:extLst>
              </p14:cNvPr>
              <p14:cNvContentPartPr/>
              <p14:nvPr/>
            </p14:nvContentPartPr>
            <p14:xfrm>
              <a:off x="2229513" y="2288277"/>
              <a:ext cx="1702440" cy="122400"/>
            </p14:xfrm>
          </p:contentPart>
        </mc:Choice>
        <mc:Fallback xmlns="">
          <p:pic>
            <p:nvPicPr>
              <p:cNvPr id="34" name="Ink 33">
                <a:extLst>
                  <a:ext uri="{FF2B5EF4-FFF2-40B4-BE49-F238E27FC236}">
                    <a16:creationId xmlns:a16="http://schemas.microsoft.com/office/drawing/2014/main" id="{BDB3F746-8F2C-AB09-DCAD-7066F721A05E}"/>
                  </a:ext>
                </a:extLst>
              </p:cNvPr>
              <p:cNvPicPr/>
              <p:nvPr/>
            </p:nvPicPr>
            <p:blipFill>
              <a:blip r:embed="rId9"/>
              <a:stretch>
                <a:fillRect/>
              </a:stretch>
            </p:blipFill>
            <p:spPr>
              <a:xfrm>
                <a:off x="2211873" y="2270277"/>
                <a:ext cx="173808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ED0AC113-908D-8767-B72B-70A8C2D21986}"/>
                  </a:ext>
                </a:extLst>
              </p14:cNvPr>
              <p14:cNvContentPartPr/>
              <p14:nvPr/>
            </p14:nvContentPartPr>
            <p14:xfrm>
              <a:off x="2037993" y="3598677"/>
              <a:ext cx="1531080" cy="107280"/>
            </p14:xfrm>
          </p:contentPart>
        </mc:Choice>
        <mc:Fallback xmlns="">
          <p:pic>
            <p:nvPicPr>
              <p:cNvPr id="35" name="Ink 34">
                <a:extLst>
                  <a:ext uri="{FF2B5EF4-FFF2-40B4-BE49-F238E27FC236}">
                    <a16:creationId xmlns:a16="http://schemas.microsoft.com/office/drawing/2014/main" id="{ED0AC113-908D-8767-B72B-70A8C2D21986}"/>
                  </a:ext>
                </a:extLst>
              </p:cNvPr>
              <p:cNvPicPr/>
              <p:nvPr/>
            </p:nvPicPr>
            <p:blipFill>
              <a:blip r:embed="rId11"/>
              <a:stretch>
                <a:fillRect/>
              </a:stretch>
            </p:blipFill>
            <p:spPr>
              <a:xfrm>
                <a:off x="2020353" y="3581037"/>
                <a:ext cx="156672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6" name="Ink 35">
                <a:extLst>
                  <a:ext uri="{FF2B5EF4-FFF2-40B4-BE49-F238E27FC236}">
                    <a16:creationId xmlns:a16="http://schemas.microsoft.com/office/drawing/2014/main" id="{3F081FCD-D975-7D6C-E209-B5CACB8F1E37}"/>
                  </a:ext>
                </a:extLst>
              </p14:cNvPr>
              <p14:cNvContentPartPr/>
              <p14:nvPr/>
            </p14:nvContentPartPr>
            <p14:xfrm>
              <a:off x="2173353" y="4475277"/>
              <a:ext cx="1019520" cy="121320"/>
            </p14:xfrm>
          </p:contentPart>
        </mc:Choice>
        <mc:Fallback xmlns="">
          <p:pic>
            <p:nvPicPr>
              <p:cNvPr id="36" name="Ink 35">
                <a:extLst>
                  <a:ext uri="{FF2B5EF4-FFF2-40B4-BE49-F238E27FC236}">
                    <a16:creationId xmlns:a16="http://schemas.microsoft.com/office/drawing/2014/main" id="{3F081FCD-D975-7D6C-E209-B5CACB8F1E37}"/>
                  </a:ext>
                </a:extLst>
              </p:cNvPr>
              <p:cNvPicPr/>
              <p:nvPr/>
            </p:nvPicPr>
            <p:blipFill>
              <a:blip r:embed="rId13"/>
              <a:stretch>
                <a:fillRect/>
              </a:stretch>
            </p:blipFill>
            <p:spPr>
              <a:xfrm>
                <a:off x="2155353" y="4457637"/>
                <a:ext cx="105516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7" name="Ink 36">
                <a:extLst>
                  <a:ext uri="{FF2B5EF4-FFF2-40B4-BE49-F238E27FC236}">
                    <a16:creationId xmlns:a16="http://schemas.microsoft.com/office/drawing/2014/main" id="{E87174A4-C9FC-B391-B74C-957F768E2575}"/>
                  </a:ext>
                </a:extLst>
              </p14:cNvPr>
              <p14:cNvContentPartPr/>
              <p14:nvPr/>
            </p14:nvContentPartPr>
            <p14:xfrm>
              <a:off x="1933233" y="5343237"/>
              <a:ext cx="1492200" cy="257760"/>
            </p14:xfrm>
          </p:contentPart>
        </mc:Choice>
        <mc:Fallback xmlns="">
          <p:pic>
            <p:nvPicPr>
              <p:cNvPr id="37" name="Ink 36">
                <a:extLst>
                  <a:ext uri="{FF2B5EF4-FFF2-40B4-BE49-F238E27FC236}">
                    <a16:creationId xmlns:a16="http://schemas.microsoft.com/office/drawing/2014/main" id="{E87174A4-C9FC-B391-B74C-957F768E2575}"/>
                  </a:ext>
                </a:extLst>
              </p:cNvPr>
              <p:cNvPicPr/>
              <p:nvPr/>
            </p:nvPicPr>
            <p:blipFill>
              <a:blip r:embed="rId15"/>
              <a:stretch>
                <a:fillRect/>
              </a:stretch>
            </p:blipFill>
            <p:spPr>
              <a:xfrm>
                <a:off x="1915233" y="5325237"/>
                <a:ext cx="1527840" cy="293400"/>
              </a:xfrm>
              <a:prstGeom prst="rect">
                <a:avLst/>
              </a:prstGeom>
            </p:spPr>
          </p:pic>
        </mc:Fallback>
      </mc:AlternateContent>
      <p:grpSp>
        <p:nvGrpSpPr>
          <p:cNvPr id="64" name="Group 63">
            <a:extLst>
              <a:ext uri="{FF2B5EF4-FFF2-40B4-BE49-F238E27FC236}">
                <a16:creationId xmlns:a16="http://schemas.microsoft.com/office/drawing/2014/main" id="{7D9CCD59-1CF7-CB3F-BF48-3A83BBF7B94C}"/>
              </a:ext>
            </a:extLst>
          </p:cNvPr>
          <p:cNvGrpSpPr/>
          <p:nvPr/>
        </p:nvGrpSpPr>
        <p:grpSpPr>
          <a:xfrm>
            <a:off x="5374833" y="1188310"/>
            <a:ext cx="6445800" cy="5681160"/>
            <a:chOff x="5374833" y="1188310"/>
            <a:chExt cx="6445800" cy="5681160"/>
          </a:xfrm>
        </p:grpSpPr>
        <mc:AlternateContent xmlns:mc="http://schemas.openxmlformats.org/markup-compatibility/2006" xmlns:p14="http://schemas.microsoft.com/office/powerpoint/2010/main">
          <mc:Choice Requires="p14">
            <p:contentPart p14:bwMode="auto" r:id="rId16">
              <p14:nvContentPartPr>
                <p14:cNvPr id="3" name="Ink 2">
                  <a:extLst>
                    <a:ext uri="{FF2B5EF4-FFF2-40B4-BE49-F238E27FC236}">
                      <a16:creationId xmlns:a16="http://schemas.microsoft.com/office/drawing/2014/main" id="{9A968350-ABDF-A3EF-9115-E0D03B9459B0}"/>
                    </a:ext>
                  </a:extLst>
                </p14:cNvPr>
                <p14:cNvContentPartPr/>
                <p14:nvPr/>
              </p14:nvContentPartPr>
              <p14:xfrm>
                <a:off x="8573433" y="1212430"/>
                <a:ext cx="3247200" cy="2661120"/>
              </p14:xfrm>
            </p:contentPart>
          </mc:Choice>
          <mc:Fallback xmlns="">
            <p:pic>
              <p:nvPicPr>
                <p:cNvPr id="3" name="Ink 2">
                  <a:extLst>
                    <a:ext uri="{FF2B5EF4-FFF2-40B4-BE49-F238E27FC236}">
                      <a16:creationId xmlns:a16="http://schemas.microsoft.com/office/drawing/2014/main" id="{9A968350-ABDF-A3EF-9115-E0D03B9459B0}"/>
                    </a:ext>
                  </a:extLst>
                </p:cNvPr>
                <p:cNvPicPr/>
                <p:nvPr/>
              </p:nvPicPr>
              <p:blipFill>
                <a:blip r:embed="rId17"/>
                <a:stretch>
                  <a:fillRect/>
                </a:stretch>
              </p:blipFill>
              <p:spPr>
                <a:xfrm>
                  <a:off x="8555793" y="1194790"/>
                  <a:ext cx="3282840" cy="2696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 name="Ink 3">
                  <a:extLst>
                    <a:ext uri="{FF2B5EF4-FFF2-40B4-BE49-F238E27FC236}">
                      <a16:creationId xmlns:a16="http://schemas.microsoft.com/office/drawing/2014/main" id="{A7E2AE4C-4580-7C45-A47F-561297D31D48}"/>
                    </a:ext>
                  </a:extLst>
                </p14:cNvPr>
                <p14:cNvContentPartPr/>
                <p14:nvPr/>
              </p14:nvContentPartPr>
              <p14:xfrm>
                <a:off x="9665673" y="2132230"/>
                <a:ext cx="244080" cy="214560"/>
              </p14:xfrm>
            </p:contentPart>
          </mc:Choice>
          <mc:Fallback xmlns="">
            <p:pic>
              <p:nvPicPr>
                <p:cNvPr id="4" name="Ink 3">
                  <a:extLst>
                    <a:ext uri="{FF2B5EF4-FFF2-40B4-BE49-F238E27FC236}">
                      <a16:creationId xmlns:a16="http://schemas.microsoft.com/office/drawing/2014/main" id="{A7E2AE4C-4580-7C45-A47F-561297D31D48}"/>
                    </a:ext>
                  </a:extLst>
                </p:cNvPr>
                <p:cNvPicPr/>
                <p:nvPr/>
              </p:nvPicPr>
              <p:blipFill>
                <a:blip r:embed="rId19"/>
                <a:stretch>
                  <a:fillRect/>
                </a:stretch>
              </p:blipFill>
              <p:spPr>
                <a:xfrm>
                  <a:off x="9647673" y="2114590"/>
                  <a:ext cx="27972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 name="Ink 4">
                  <a:extLst>
                    <a:ext uri="{FF2B5EF4-FFF2-40B4-BE49-F238E27FC236}">
                      <a16:creationId xmlns:a16="http://schemas.microsoft.com/office/drawing/2014/main" id="{E18A709C-772A-D051-103D-89E1CAF5129F}"/>
                    </a:ext>
                  </a:extLst>
                </p14:cNvPr>
                <p14:cNvContentPartPr/>
                <p14:nvPr/>
              </p14:nvContentPartPr>
              <p14:xfrm>
                <a:off x="9928113" y="2152030"/>
                <a:ext cx="175680" cy="224640"/>
              </p14:xfrm>
            </p:contentPart>
          </mc:Choice>
          <mc:Fallback xmlns="">
            <p:pic>
              <p:nvPicPr>
                <p:cNvPr id="5" name="Ink 4">
                  <a:extLst>
                    <a:ext uri="{FF2B5EF4-FFF2-40B4-BE49-F238E27FC236}">
                      <a16:creationId xmlns:a16="http://schemas.microsoft.com/office/drawing/2014/main" id="{E18A709C-772A-D051-103D-89E1CAF5129F}"/>
                    </a:ext>
                  </a:extLst>
                </p:cNvPr>
                <p:cNvPicPr/>
                <p:nvPr/>
              </p:nvPicPr>
              <p:blipFill>
                <a:blip r:embed="rId21"/>
                <a:stretch>
                  <a:fillRect/>
                </a:stretch>
              </p:blipFill>
              <p:spPr>
                <a:xfrm>
                  <a:off x="9910113" y="2134390"/>
                  <a:ext cx="21132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 name="Ink 5">
                  <a:extLst>
                    <a:ext uri="{FF2B5EF4-FFF2-40B4-BE49-F238E27FC236}">
                      <a16:creationId xmlns:a16="http://schemas.microsoft.com/office/drawing/2014/main" id="{8A5EDB7F-0B63-4157-ABC7-0563659F8203}"/>
                    </a:ext>
                  </a:extLst>
                </p14:cNvPr>
                <p14:cNvContentPartPr/>
                <p14:nvPr/>
              </p14:nvContentPartPr>
              <p14:xfrm>
                <a:off x="10156713" y="2120710"/>
                <a:ext cx="162360" cy="226080"/>
              </p14:xfrm>
            </p:contentPart>
          </mc:Choice>
          <mc:Fallback xmlns="">
            <p:pic>
              <p:nvPicPr>
                <p:cNvPr id="6" name="Ink 5">
                  <a:extLst>
                    <a:ext uri="{FF2B5EF4-FFF2-40B4-BE49-F238E27FC236}">
                      <a16:creationId xmlns:a16="http://schemas.microsoft.com/office/drawing/2014/main" id="{8A5EDB7F-0B63-4157-ABC7-0563659F8203}"/>
                    </a:ext>
                  </a:extLst>
                </p:cNvPr>
                <p:cNvPicPr/>
                <p:nvPr/>
              </p:nvPicPr>
              <p:blipFill>
                <a:blip r:embed="rId23"/>
                <a:stretch>
                  <a:fillRect/>
                </a:stretch>
              </p:blipFill>
              <p:spPr>
                <a:xfrm>
                  <a:off x="10138713" y="2102710"/>
                  <a:ext cx="19800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 name="Ink 6">
                  <a:extLst>
                    <a:ext uri="{FF2B5EF4-FFF2-40B4-BE49-F238E27FC236}">
                      <a16:creationId xmlns:a16="http://schemas.microsoft.com/office/drawing/2014/main" id="{EC093BFA-DF12-D954-A1A9-CC94D2D85211}"/>
                    </a:ext>
                  </a:extLst>
                </p14:cNvPr>
                <p14:cNvContentPartPr/>
                <p14:nvPr/>
              </p14:nvContentPartPr>
              <p14:xfrm>
                <a:off x="9318273" y="1856110"/>
                <a:ext cx="1315800" cy="753480"/>
              </p14:xfrm>
            </p:contentPart>
          </mc:Choice>
          <mc:Fallback xmlns="">
            <p:pic>
              <p:nvPicPr>
                <p:cNvPr id="7" name="Ink 6">
                  <a:extLst>
                    <a:ext uri="{FF2B5EF4-FFF2-40B4-BE49-F238E27FC236}">
                      <a16:creationId xmlns:a16="http://schemas.microsoft.com/office/drawing/2014/main" id="{EC093BFA-DF12-D954-A1A9-CC94D2D85211}"/>
                    </a:ext>
                  </a:extLst>
                </p:cNvPr>
                <p:cNvPicPr/>
                <p:nvPr/>
              </p:nvPicPr>
              <p:blipFill>
                <a:blip r:embed="rId25"/>
                <a:stretch>
                  <a:fillRect/>
                </a:stretch>
              </p:blipFill>
              <p:spPr>
                <a:xfrm>
                  <a:off x="9300633" y="1838110"/>
                  <a:ext cx="1351440" cy="789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9" name="Ink 8">
                  <a:extLst>
                    <a:ext uri="{FF2B5EF4-FFF2-40B4-BE49-F238E27FC236}">
                      <a16:creationId xmlns:a16="http://schemas.microsoft.com/office/drawing/2014/main" id="{462861BD-D16D-1AAC-0C96-2E25389030C2}"/>
                    </a:ext>
                  </a:extLst>
                </p14:cNvPr>
                <p14:cNvContentPartPr/>
                <p14:nvPr/>
              </p14:nvContentPartPr>
              <p14:xfrm>
                <a:off x="10041513" y="2228710"/>
                <a:ext cx="88200" cy="194040"/>
              </p14:xfrm>
            </p:contentPart>
          </mc:Choice>
          <mc:Fallback xmlns="">
            <p:pic>
              <p:nvPicPr>
                <p:cNvPr id="9" name="Ink 8">
                  <a:extLst>
                    <a:ext uri="{FF2B5EF4-FFF2-40B4-BE49-F238E27FC236}">
                      <a16:creationId xmlns:a16="http://schemas.microsoft.com/office/drawing/2014/main" id="{462861BD-D16D-1AAC-0C96-2E25389030C2}"/>
                    </a:ext>
                  </a:extLst>
                </p:cNvPr>
                <p:cNvPicPr/>
                <p:nvPr/>
              </p:nvPicPr>
              <p:blipFill>
                <a:blip r:embed="rId27"/>
                <a:stretch>
                  <a:fillRect/>
                </a:stretch>
              </p:blipFill>
              <p:spPr>
                <a:xfrm>
                  <a:off x="10023873" y="2210710"/>
                  <a:ext cx="12384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0" name="Ink 9">
                  <a:extLst>
                    <a:ext uri="{FF2B5EF4-FFF2-40B4-BE49-F238E27FC236}">
                      <a16:creationId xmlns:a16="http://schemas.microsoft.com/office/drawing/2014/main" id="{08AA5F45-5F37-C7AC-B38B-61E3098E2D03}"/>
                    </a:ext>
                  </a:extLst>
                </p14:cNvPr>
                <p14:cNvContentPartPr/>
                <p14:nvPr/>
              </p14:nvContentPartPr>
              <p14:xfrm>
                <a:off x="10359393" y="2193790"/>
                <a:ext cx="205200" cy="200520"/>
              </p14:xfrm>
            </p:contentPart>
          </mc:Choice>
          <mc:Fallback xmlns="">
            <p:pic>
              <p:nvPicPr>
                <p:cNvPr id="10" name="Ink 9">
                  <a:extLst>
                    <a:ext uri="{FF2B5EF4-FFF2-40B4-BE49-F238E27FC236}">
                      <a16:creationId xmlns:a16="http://schemas.microsoft.com/office/drawing/2014/main" id="{08AA5F45-5F37-C7AC-B38B-61E3098E2D03}"/>
                    </a:ext>
                  </a:extLst>
                </p:cNvPr>
                <p:cNvPicPr/>
                <p:nvPr/>
              </p:nvPicPr>
              <p:blipFill>
                <a:blip r:embed="rId29"/>
                <a:stretch>
                  <a:fillRect/>
                </a:stretch>
              </p:blipFill>
              <p:spPr>
                <a:xfrm>
                  <a:off x="10341753" y="2176150"/>
                  <a:ext cx="24084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2" name="Ink 11">
                  <a:extLst>
                    <a:ext uri="{FF2B5EF4-FFF2-40B4-BE49-F238E27FC236}">
                      <a16:creationId xmlns:a16="http://schemas.microsoft.com/office/drawing/2014/main" id="{5418452E-701E-EF7D-0FDE-9BD19AC7C2A4}"/>
                    </a:ext>
                  </a:extLst>
                </p14:cNvPr>
                <p14:cNvContentPartPr/>
                <p14:nvPr/>
              </p14:nvContentPartPr>
              <p14:xfrm>
                <a:off x="8487033" y="2541550"/>
                <a:ext cx="1169640" cy="471240"/>
              </p14:xfrm>
            </p:contentPart>
          </mc:Choice>
          <mc:Fallback xmlns="">
            <p:pic>
              <p:nvPicPr>
                <p:cNvPr id="12" name="Ink 11">
                  <a:extLst>
                    <a:ext uri="{FF2B5EF4-FFF2-40B4-BE49-F238E27FC236}">
                      <a16:creationId xmlns:a16="http://schemas.microsoft.com/office/drawing/2014/main" id="{5418452E-701E-EF7D-0FDE-9BD19AC7C2A4}"/>
                    </a:ext>
                  </a:extLst>
                </p:cNvPr>
                <p:cNvPicPr/>
                <p:nvPr/>
              </p:nvPicPr>
              <p:blipFill>
                <a:blip r:embed="rId31"/>
                <a:stretch>
                  <a:fillRect/>
                </a:stretch>
              </p:blipFill>
              <p:spPr>
                <a:xfrm>
                  <a:off x="8469393" y="2523550"/>
                  <a:ext cx="1205280" cy="5068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3" name="Ink 12">
                  <a:extLst>
                    <a:ext uri="{FF2B5EF4-FFF2-40B4-BE49-F238E27FC236}">
                      <a16:creationId xmlns:a16="http://schemas.microsoft.com/office/drawing/2014/main" id="{FE132955-FE94-8B52-EE54-683BC87DD8EB}"/>
                    </a:ext>
                  </a:extLst>
                </p14:cNvPr>
                <p14:cNvContentPartPr/>
                <p14:nvPr/>
              </p14:nvContentPartPr>
              <p14:xfrm>
                <a:off x="8413593" y="2798230"/>
                <a:ext cx="164880" cy="250920"/>
              </p14:xfrm>
            </p:contentPart>
          </mc:Choice>
          <mc:Fallback xmlns="">
            <p:pic>
              <p:nvPicPr>
                <p:cNvPr id="13" name="Ink 12">
                  <a:extLst>
                    <a:ext uri="{FF2B5EF4-FFF2-40B4-BE49-F238E27FC236}">
                      <a16:creationId xmlns:a16="http://schemas.microsoft.com/office/drawing/2014/main" id="{FE132955-FE94-8B52-EE54-683BC87DD8EB}"/>
                    </a:ext>
                  </a:extLst>
                </p:cNvPr>
                <p:cNvPicPr/>
                <p:nvPr/>
              </p:nvPicPr>
              <p:blipFill>
                <a:blip r:embed="rId33"/>
                <a:stretch>
                  <a:fillRect/>
                </a:stretch>
              </p:blipFill>
              <p:spPr>
                <a:xfrm>
                  <a:off x="8395593" y="2780230"/>
                  <a:ext cx="200520"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4" name="Ink 13">
                  <a:extLst>
                    <a:ext uri="{FF2B5EF4-FFF2-40B4-BE49-F238E27FC236}">
                      <a16:creationId xmlns:a16="http://schemas.microsoft.com/office/drawing/2014/main" id="{7DFA0E7F-9181-BD11-1863-0744509A721E}"/>
                    </a:ext>
                  </a:extLst>
                </p14:cNvPr>
                <p14:cNvContentPartPr/>
                <p14:nvPr/>
              </p14:nvContentPartPr>
              <p14:xfrm>
                <a:off x="7687113" y="2884990"/>
                <a:ext cx="174600" cy="210960"/>
              </p14:xfrm>
            </p:contentPart>
          </mc:Choice>
          <mc:Fallback xmlns="">
            <p:pic>
              <p:nvPicPr>
                <p:cNvPr id="14" name="Ink 13">
                  <a:extLst>
                    <a:ext uri="{FF2B5EF4-FFF2-40B4-BE49-F238E27FC236}">
                      <a16:creationId xmlns:a16="http://schemas.microsoft.com/office/drawing/2014/main" id="{7DFA0E7F-9181-BD11-1863-0744509A721E}"/>
                    </a:ext>
                  </a:extLst>
                </p:cNvPr>
                <p:cNvPicPr/>
                <p:nvPr/>
              </p:nvPicPr>
              <p:blipFill>
                <a:blip r:embed="rId35"/>
                <a:stretch>
                  <a:fillRect/>
                </a:stretch>
              </p:blipFill>
              <p:spPr>
                <a:xfrm>
                  <a:off x="7669113" y="2866990"/>
                  <a:ext cx="21024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5" name="Ink 14">
                  <a:extLst>
                    <a:ext uri="{FF2B5EF4-FFF2-40B4-BE49-F238E27FC236}">
                      <a16:creationId xmlns:a16="http://schemas.microsoft.com/office/drawing/2014/main" id="{3EA731A8-2C97-22B7-3462-581DE51FB464}"/>
                    </a:ext>
                  </a:extLst>
                </p14:cNvPr>
                <p14:cNvContentPartPr/>
                <p14:nvPr/>
              </p14:nvContentPartPr>
              <p14:xfrm>
                <a:off x="7880793" y="2946550"/>
                <a:ext cx="104040" cy="129960"/>
              </p14:xfrm>
            </p:contentPart>
          </mc:Choice>
          <mc:Fallback xmlns="">
            <p:pic>
              <p:nvPicPr>
                <p:cNvPr id="15" name="Ink 14">
                  <a:extLst>
                    <a:ext uri="{FF2B5EF4-FFF2-40B4-BE49-F238E27FC236}">
                      <a16:creationId xmlns:a16="http://schemas.microsoft.com/office/drawing/2014/main" id="{3EA731A8-2C97-22B7-3462-581DE51FB464}"/>
                    </a:ext>
                  </a:extLst>
                </p:cNvPr>
                <p:cNvPicPr/>
                <p:nvPr/>
              </p:nvPicPr>
              <p:blipFill>
                <a:blip r:embed="rId37"/>
                <a:stretch>
                  <a:fillRect/>
                </a:stretch>
              </p:blipFill>
              <p:spPr>
                <a:xfrm>
                  <a:off x="7863153" y="2928910"/>
                  <a:ext cx="13968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6" name="Ink 15">
                  <a:extLst>
                    <a:ext uri="{FF2B5EF4-FFF2-40B4-BE49-F238E27FC236}">
                      <a16:creationId xmlns:a16="http://schemas.microsoft.com/office/drawing/2014/main" id="{296A0223-0B76-A04B-5E89-A1C53BF1B569}"/>
                    </a:ext>
                  </a:extLst>
                </p14:cNvPr>
                <p14:cNvContentPartPr/>
                <p14:nvPr/>
              </p14:nvContentPartPr>
              <p14:xfrm>
                <a:off x="8016153" y="2896870"/>
                <a:ext cx="161280" cy="181800"/>
              </p14:xfrm>
            </p:contentPart>
          </mc:Choice>
          <mc:Fallback xmlns="">
            <p:pic>
              <p:nvPicPr>
                <p:cNvPr id="16" name="Ink 15">
                  <a:extLst>
                    <a:ext uri="{FF2B5EF4-FFF2-40B4-BE49-F238E27FC236}">
                      <a16:creationId xmlns:a16="http://schemas.microsoft.com/office/drawing/2014/main" id="{296A0223-0B76-A04B-5E89-A1C53BF1B569}"/>
                    </a:ext>
                  </a:extLst>
                </p:cNvPr>
                <p:cNvPicPr/>
                <p:nvPr/>
              </p:nvPicPr>
              <p:blipFill>
                <a:blip r:embed="rId39"/>
                <a:stretch>
                  <a:fillRect/>
                </a:stretch>
              </p:blipFill>
              <p:spPr>
                <a:xfrm>
                  <a:off x="7998153" y="2878870"/>
                  <a:ext cx="19692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7" name="Ink 16">
                  <a:extLst>
                    <a:ext uri="{FF2B5EF4-FFF2-40B4-BE49-F238E27FC236}">
                      <a16:creationId xmlns:a16="http://schemas.microsoft.com/office/drawing/2014/main" id="{9EC8A746-3D3F-5A20-5F6F-8D9A6888AFFE}"/>
                    </a:ext>
                  </a:extLst>
                </p14:cNvPr>
                <p14:cNvContentPartPr/>
                <p14:nvPr/>
              </p14:nvContentPartPr>
              <p14:xfrm>
                <a:off x="7585593" y="2689870"/>
                <a:ext cx="744840" cy="709200"/>
              </p14:xfrm>
            </p:contentPart>
          </mc:Choice>
          <mc:Fallback xmlns="">
            <p:pic>
              <p:nvPicPr>
                <p:cNvPr id="17" name="Ink 16">
                  <a:extLst>
                    <a:ext uri="{FF2B5EF4-FFF2-40B4-BE49-F238E27FC236}">
                      <a16:creationId xmlns:a16="http://schemas.microsoft.com/office/drawing/2014/main" id="{9EC8A746-3D3F-5A20-5F6F-8D9A6888AFFE}"/>
                    </a:ext>
                  </a:extLst>
                </p:cNvPr>
                <p:cNvPicPr/>
                <p:nvPr/>
              </p:nvPicPr>
              <p:blipFill>
                <a:blip r:embed="rId41"/>
                <a:stretch>
                  <a:fillRect/>
                </a:stretch>
              </p:blipFill>
              <p:spPr>
                <a:xfrm>
                  <a:off x="7567593" y="2672230"/>
                  <a:ext cx="780480" cy="7448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9" name="Ink 18">
                  <a:extLst>
                    <a:ext uri="{FF2B5EF4-FFF2-40B4-BE49-F238E27FC236}">
                      <a16:creationId xmlns:a16="http://schemas.microsoft.com/office/drawing/2014/main" id="{A08C0D2B-EA84-C535-849D-B159E309E81E}"/>
                    </a:ext>
                  </a:extLst>
                </p14:cNvPr>
                <p14:cNvContentPartPr/>
                <p14:nvPr/>
              </p14:nvContentPartPr>
              <p14:xfrm>
                <a:off x="7658313" y="3531550"/>
                <a:ext cx="387000" cy="288000"/>
              </p14:xfrm>
            </p:contentPart>
          </mc:Choice>
          <mc:Fallback xmlns="">
            <p:pic>
              <p:nvPicPr>
                <p:cNvPr id="19" name="Ink 18">
                  <a:extLst>
                    <a:ext uri="{FF2B5EF4-FFF2-40B4-BE49-F238E27FC236}">
                      <a16:creationId xmlns:a16="http://schemas.microsoft.com/office/drawing/2014/main" id="{A08C0D2B-EA84-C535-849D-B159E309E81E}"/>
                    </a:ext>
                  </a:extLst>
                </p:cNvPr>
                <p:cNvPicPr/>
                <p:nvPr/>
              </p:nvPicPr>
              <p:blipFill>
                <a:blip r:embed="rId43"/>
                <a:stretch>
                  <a:fillRect/>
                </a:stretch>
              </p:blipFill>
              <p:spPr>
                <a:xfrm>
                  <a:off x="7640313" y="3513550"/>
                  <a:ext cx="42264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0" name="Ink 19">
                  <a:extLst>
                    <a:ext uri="{FF2B5EF4-FFF2-40B4-BE49-F238E27FC236}">
                      <a16:creationId xmlns:a16="http://schemas.microsoft.com/office/drawing/2014/main" id="{ED93A264-9EC6-C3BE-FC7D-49F87BEA60BE}"/>
                    </a:ext>
                  </a:extLst>
                </p14:cNvPr>
                <p14:cNvContentPartPr/>
                <p14:nvPr/>
              </p14:nvContentPartPr>
              <p14:xfrm>
                <a:off x="8087793" y="3597430"/>
                <a:ext cx="83880" cy="215640"/>
              </p14:xfrm>
            </p:contentPart>
          </mc:Choice>
          <mc:Fallback xmlns="">
            <p:pic>
              <p:nvPicPr>
                <p:cNvPr id="20" name="Ink 19">
                  <a:extLst>
                    <a:ext uri="{FF2B5EF4-FFF2-40B4-BE49-F238E27FC236}">
                      <a16:creationId xmlns:a16="http://schemas.microsoft.com/office/drawing/2014/main" id="{ED93A264-9EC6-C3BE-FC7D-49F87BEA60BE}"/>
                    </a:ext>
                  </a:extLst>
                </p:cNvPr>
                <p:cNvPicPr/>
                <p:nvPr/>
              </p:nvPicPr>
              <p:blipFill>
                <a:blip r:embed="rId45"/>
                <a:stretch>
                  <a:fillRect/>
                </a:stretch>
              </p:blipFill>
              <p:spPr>
                <a:xfrm>
                  <a:off x="8069793" y="3579790"/>
                  <a:ext cx="11952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2" name="Ink 21">
                  <a:extLst>
                    <a:ext uri="{FF2B5EF4-FFF2-40B4-BE49-F238E27FC236}">
                      <a16:creationId xmlns:a16="http://schemas.microsoft.com/office/drawing/2014/main" id="{3A3AA80C-A05E-67AD-A254-15F6AE783F4E}"/>
                    </a:ext>
                  </a:extLst>
                </p14:cNvPr>
                <p14:cNvContentPartPr/>
                <p14:nvPr/>
              </p14:nvContentPartPr>
              <p14:xfrm>
                <a:off x="8218833" y="3422830"/>
                <a:ext cx="606960" cy="327600"/>
              </p14:xfrm>
            </p:contentPart>
          </mc:Choice>
          <mc:Fallback xmlns="">
            <p:pic>
              <p:nvPicPr>
                <p:cNvPr id="22" name="Ink 21">
                  <a:extLst>
                    <a:ext uri="{FF2B5EF4-FFF2-40B4-BE49-F238E27FC236}">
                      <a16:creationId xmlns:a16="http://schemas.microsoft.com/office/drawing/2014/main" id="{3A3AA80C-A05E-67AD-A254-15F6AE783F4E}"/>
                    </a:ext>
                  </a:extLst>
                </p:cNvPr>
                <p:cNvPicPr/>
                <p:nvPr/>
              </p:nvPicPr>
              <p:blipFill>
                <a:blip r:embed="rId47"/>
                <a:stretch>
                  <a:fillRect/>
                </a:stretch>
              </p:blipFill>
              <p:spPr>
                <a:xfrm>
                  <a:off x="8201193" y="3404830"/>
                  <a:ext cx="642600" cy="3632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3" name="Ink 22">
                  <a:extLst>
                    <a:ext uri="{FF2B5EF4-FFF2-40B4-BE49-F238E27FC236}">
                      <a16:creationId xmlns:a16="http://schemas.microsoft.com/office/drawing/2014/main" id="{CC5DD8F1-43DE-507E-0A0C-17B22957E630}"/>
                    </a:ext>
                  </a:extLst>
                </p14:cNvPr>
                <p14:cNvContentPartPr/>
                <p14:nvPr/>
              </p14:nvContentPartPr>
              <p14:xfrm>
                <a:off x="8825793" y="3580870"/>
                <a:ext cx="150840" cy="150480"/>
              </p14:xfrm>
            </p:contentPart>
          </mc:Choice>
          <mc:Fallback xmlns="">
            <p:pic>
              <p:nvPicPr>
                <p:cNvPr id="23" name="Ink 22">
                  <a:extLst>
                    <a:ext uri="{FF2B5EF4-FFF2-40B4-BE49-F238E27FC236}">
                      <a16:creationId xmlns:a16="http://schemas.microsoft.com/office/drawing/2014/main" id="{CC5DD8F1-43DE-507E-0A0C-17B22957E630}"/>
                    </a:ext>
                  </a:extLst>
                </p:cNvPr>
                <p:cNvPicPr/>
                <p:nvPr/>
              </p:nvPicPr>
              <p:blipFill>
                <a:blip r:embed="rId49"/>
                <a:stretch>
                  <a:fillRect/>
                </a:stretch>
              </p:blipFill>
              <p:spPr>
                <a:xfrm>
                  <a:off x="8808153" y="3563230"/>
                  <a:ext cx="1864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4" name="Ink 23">
                  <a:extLst>
                    <a:ext uri="{FF2B5EF4-FFF2-40B4-BE49-F238E27FC236}">
                      <a16:creationId xmlns:a16="http://schemas.microsoft.com/office/drawing/2014/main" id="{3491E0D2-BC4A-E257-49CD-1FFBE5D1B1D3}"/>
                    </a:ext>
                  </a:extLst>
                </p14:cNvPr>
                <p14:cNvContentPartPr/>
                <p14:nvPr/>
              </p14:nvContentPartPr>
              <p14:xfrm>
                <a:off x="9015513" y="3579430"/>
                <a:ext cx="152640" cy="110880"/>
              </p14:xfrm>
            </p:contentPart>
          </mc:Choice>
          <mc:Fallback xmlns="">
            <p:pic>
              <p:nvPicPr>
                <p:cNvPr id="24" name="Ink 23">
                  <a:extLst>
                    <a:ext uri="{FF2B5EF4-FFF2-40B4-BE49-F238E27FC236}">
                      <a16:creationId xmlns:a16="http://schemas.microsoft.com/office/drawing/2014/main" id="{3491E0D2-BC4A-E257-49CD-1FFBE5D1B1D3}"/>
                    </a:ext>
                  </a:extLst>
                </p:cNvPr>
                <p:cNvPicPr/>
                <p:nvPr/>
              </p:nvPicPr>
              <p:blipFill>
                <a:blip r:embed="rId51"/>
                <a:stretch>
                  <a:fillRect/>
                </a:stretch>
              </p:blipFill>
              <p:spPr>
                <a:xfrm>
                  <a:off x="8997873" y="3561430"/>
                  <a:ext cx="18828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5" name="Ink 24">
                  <a:extLst>
                    <a:ext uri="{FF2B5EF4-FFF2-40B4-BE49-F238E27FC236}">
                      <a16:creationId xmlns:a16="http://schemas.microsoft.com/office/drawing/2014/main" id="{575DF19E-BF25-245A-8045-03D8B0CF905B}"/>
                    </a:ext>
                  </a:extLst>
                </p14:cNvPr>
                <p14:cNvContentPartPr/>
                <p14:nvPr/>
              </p14:nvContentPartPr>
              <p14:xfrm>
                <a:off x="7566873" y="3788230"/>
                <a:ext cx="1510920" cy="45000"/>
              </p14:xfrm>
            </p:contentPart>
          </mc:Choice>
          <mc:Fallback xmlns="">
            <p:pic>
              <p:nvPicPr>
                <p:cNvPr id="25" name="Ink 24">
                  <a:extLst>
                    <a:ext uri="{FF2B5EF4-FFF2-40B4-BE49-F238E27FC236}">
                      <a16:creationId xmlns:a16="http://schemas.microsoft.com/office/drawing/2014/main" id="{575DF19E-BF25-245A-8045-03D8B0CF905B}"/>
                    </a:ext>
                  </a:extLst>
                </p:cNvPr>
                <p:cNvPicPr/>
                <p:nvPr/>
              </p:nvPicPr>
              <p:blipFill>
                <a:blip r:embed="rId53"/>
                <a:stretch>
                  <a:fillRect/>
                </a:stretch>
              </p:blipFill>
              <p:spPr>
                <a:xfrm>
                  <a:off x="7549233" y="3770230"/>
                  <a:ext cx="154656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7" name="Ink 26">
                  <a:extLst>
                    <a:ext uri="{FF2B5EF4-FFF2-40B4-BE49-F238E27FC236}">
                      <a16:creationId xmlns:a16="http://schemas.microsoft.com/office/drawing/2014/main" id="{BA15BB0C-2FE4-6288-6E4F-8DB9293FB033}"/>
                    </a:ext>
                  </a:extLst>
                </p14:cNvPr>
                <p14:cNvContentPartPr/>
                <p14:nvPr/>
              </p14:nvContentPartPr>
              <p14:xfrm>
                <a:off x="7072953" y="1188310"/>
                <a:ext cx="56160" cy="477360"/>
              </p14:xfrm>
            </p:contentPart>
          </mc:Choice>
          <mc:Fallback xmlns="">
            <p:pic>
              <p:nvPicPr>
                <p:cNvPr id="27" name="Ink 26">
                  <a:extLst>
                    <a:ext uri="{FF2B5EF4-FFF2-40B4-BE49-F238E27FC236}">
                      <a16:creationId xmlns:a16="http://schemas.microsoft.com/office/drawing/2014/main" id="{BA15BB0C-2FE4-6288-6E4F-8DB9293FB033}"/>
                    </a:ext>
                  </a:extLst>
                </p:cNvPr>
                <p:cNvPicPr/>
                <p:nvPr/>
              </p:nvPicPr>
              <p:blipFill>
                <a:blip r:embed="rId55"/>
                <a:stretch>
                  <a:fillRect/>
                </a:stretch>
              </p:blipFill>
              <p:spPr>
                <a:xfrm>
                  <a:off x="7055313" y="1170670"/>
                  <a:ext cx="91800" cy="513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8" name="Ink 27">
                  <a:extLst>
                    <a:ext uri="{FF2B5EF4-FFF2-40B4-BE49-F238E27FC236}">
                      <a16:creationId xmlns:a16="http://schemas.microsoft.com/office/drawing/2014/main" id="{82150C6F-48B9-D1DC-E973-8E1D6C5F12E7}"/>
                    </a:ext>
                  </a:extLst>
                </p14:cNvPr>
                <p14:cNvContentPartPr/>
                <p14:nvPr/>
              </p14:nvContentPartPr>
              <p14:xfrm>
                <a:off x="6969273" y="2223310"/>
                <a:ext cx="155880" cy="653040"/>
              </p14:xfrm>
            </p:contentPart>
          </mc:Choice>
          <mc:Fallback xmlns="">
            <p:pic>
              <p:nvPicPr>
                <p:cNvPr id="28" name="Ink 27">
                  <a:extLst>
                    <a:ext uri="{FF2B5EF4-FFF2-40B4-BE49-F238E27FC236}">
                      <a16:creationId xmlns:a16="http://schemas.microsoft.com/office/drawing/2014/main" id="{82150C6F-48B9-D1DC-E973-8E1D6C5F12E7}"/>
                    </a:ext>
                  </a:extLst>
                </p:cNvPr>
                <p:cNvPicPr/>
                <p:nvPr/>
              </p:nvPicPr>
              <p:blipFill>
                <a:blip r:embed="rId57"/>
                <a:stretch>
                  <a:fillRect/>
                </a:stretch>
              </p:blipFill>
              <p:spPr>
                <a:xfrm>
                  <a:off x="6951633" y="2205670"/>
                  <a:ext cx="191520" cy="6886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9" name="Ink 28">
                  <a:extLst>
                    <a:ext uri="{FF2B5EF4-FFF2-40B4-BE49-F238E27FC236}">
                      <a16:creationId xmlns:a16="http://schemas.microsoft.com/office/drawing/2014/main" id="{260F58E2-68CF-2211-84AE-B55BC325BB78}"/>
                    </a:ext>
                  </a:extLst>
                </p14:cNvPr>
                <p14:cNvContentPartPr/>
                <p14:nvPr/>
              </p14:nvContentPartPr>
              <p14:xfrm>
                <a:off x="6941913" y="3364870"/>
                <a:ext cx="46800" cy="278640"/>
              </p14:xfrm>
            </p:contentPart>
          </mc:Choice>
          <mc:Fallback xmlns="">
            <p:pic>
              <p:nvPicPr>
                <p:cNvPr id="29" name="Ink 28">
                  <a:extLst>
                    <a:ext uri="{FF2B5EF4-FFF2-40B4-BE49-F238E27FC236}">
                      <a16:creationId xmlns:a16="http://schemas.microsoft.com/office/drawing/2014/main" id="{260F58E2-68CF-2211-84AE-B55BC325BB78}"/>
                    </a:ext>
                  </a:extLst>
                </p:cNvPr>
                <p:cNvPicPr/>
                <p:nvPr/>
              </p:nvPicPr>
              <p:blipFill>
                <a:blip r:embed="rId59"/>
                <a:stretch>
                  <a:fillRect/>
                </a:stretch>
              </p:blipFill>
              <p:spPr>
                <a:xfrm>
                  <a:off x="6923913" y="3346870"/>
                  <a:ext cx="8244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0" name="Ink 29">
                  <a:extLst>
                    <a:ext uri="{FF2B5EF4-FFF2-40B4-BE49-F238E27FC236}">
                      <a16:creationId xmlns:a16="http://schemas.microsoft.com/office/drawing/2014/main" id="{5A10A32E-95BA-8AF7-CDBB-740F03783278}"/>
                    </a:ext>
                  </a:extLst>
                </p14:cNvPr>
                <p14:cNvContentPartPr/>
                <p14:nvPr/>
              </p14:nvContentPartPr>
              <p14:xfrm>
                <a:off x="6752553" y="4385110"/>
                <a:ext cx="153000" cy="2484360"/>
              </p14:xfrm>
            </p:contentPart>
          </mc:Choice>
          <mc:Fallback xmlns="">
            <p:pic>
              <p:nvPicPr>
                <p:cNvPr id="30" name="Ink 29">
                  <a:extLst>
                    <a:ext uri="{FF2B5EF4-FFF2-40B4-BE49-F238E27FC236}">
                      <a16:creationId xmlns:a16="http://schemas.microsoft.com/office/drawing/2014/main" id="{5A10A32E-95BA-8AF7-CDBB-740F03783278}"/>
                    </a:ext>
                  </a:extLst>
                </p:cNvPr>
                <p:cNvPicPr/>
                <p:nvPr/>
              </p:nvPicPr>
              <p:blipFill>
                <a:blip r:embed="rId61"/>
                <a:stretch>
                  <a:fillRect/>
                </a:stretch>
              </p:blipFill>
              <p:spPr>
                <a:xfrm>
                  <a:off x="6734913" y="4367470"/>
                  <a:ext cx="188640" cy="2520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9" name="Ink 38">
                  <a:extLst>
                    <a:ext uri="{FF2B5EF4-FFF2-40B4-BE49-F238E27FC236}">
                      <a16:creationId xmlns:a16="http://schemas.microsoft.com/office/drawing/2014/main" id="{40CE0E93-580C-D779-5199-393C45E6D7DC}"/>
                    </a:ext>
                  </a:extLst>
                </p14:cNvPr>
                <p14:cNvContentPartPr/>
                <p14:nvPr/>
              </p14:nvContentPartPr>
              <p14:xfrm>
                <a:off x="5374833" y="3012957"/>
                <a:ext cx="2349360" cy="1654200"/>
              </p14:xfrm>
            </p:contentPart>
          </mc:Choice>
          <mc:Fallback xmlns="">
            <p:pic>
              <p:nvPicPr>
                <p:cNvPr id="39" name="Ink 38">
                  <a:extLst>
                    <a:ext uri="{FF2B5EF4-FFF2-40B4-BE49-F238E27FC236}">
                      <a16:creationId xmlns:a16="http://schemas.microsoft.com/office/drawing/2014/main" id="{40CE0E93-580C-D779-5199-393C45E6D7DC}"/>
                    </a:ext>
                  </a:extLst>
                </p:cNvPr>
                <p:cNvPicPr/>
                <p:nvPr/>
              </p:nvPicPr>
              <p:blipFill>
                <a:blip r:embed="rId63"/>
                <a:stretch>
                  <a:fillRect/>
                </a:stretch>
              </p:blipFill>
              <p:spPr>
                <a:xfrm>
                  <a:off x="5357193" y="2995317"/>
                  <a:ext cx="2385000" cy="16898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0" name="Ink 39">
                  <a:extLst>
                    <a:ext uri="{FF2B5EF4-FFF2-40B4-BE49-F238E27FC236}">
                      <a16:creationId xmlns:a16="http://schemas.microsoft.com/office/drawing/2014/main" id="{6CDF8BEE-8193-7738-AD75-A9B929FC5DE4}"/>
                    </a:ext>
                  </a:extLst>
                </p14:cNvPr>
                <p14:cNvContentPartPr/>
                <p14:nvPr/>
              </p14:nvContentPartPr>
              <p14:xfrm>
                <a:off x="5769753" y="3703437"/>
                <a:ext cx="14040" cy="250560"/>
              </p14:xfrm>
            </p:contentPart>
          </mc:Choice>
          <mc:Fallback xmlns="">
            <p:pic>
              <p:nvPicPr>
                <p:cNvPr id="40" name="Ink 39">
                  <a:extLst>
                    <a:ext uri="{FF2B5EF4-FFF2-40B4-BE49-F238E27FC236}">
                      <a16:creationId xmlns:a16="http://schemas.microsoft.com/office/drawing/2014/main" id="{6CDF8BEE-8193-7738-AD75-A9B929FC5DE4}"/>
                    </a:ext>
                  </a:extLst>
                </p:cNvPr>
                <p:cNvPicPr/>
                <p:nvPr/>
              </p:nvPicPr>
              <p:blipFill>
                <a:blip r:embed="rId65"/>
                <a:stretch>
                  <a:fillRect/>
                </a:stretch>
              </p:blipFill>
              <p:spPr>
                <a:xfrm>
                  <a:off x="5752113" y="3685797"/>
                  <a:ext cx="4968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1" name="Ink 40">
                  <a:extLst>
                    <a:ext uri="{FF2B5EF4-FFF2-40B4-BE49-F238E27FC236}">
                      <a16:creationId xmlns:a16="http://schemas.microsoft.com/office/drawing/2014/main" id="{432EEF90-E43D-A699-B506-E34307797F81}"/>
                    </a:ext>
                  </a:extLst>
                </p14:cNvPr>
                <p14:cNvContentPartPr/>
                <p14:nvPr/>
              </p14:nvContentPartPr>
              <p14:xfrm>
                <a:off x="5581833" y="3622797"/>
                <a:ext cx="310320" cy="390600"/>
              </p14:xfrm>
            </p:contentPart>
          </mc:Choice>
          <mc:Fallback xmlns="">
            <p:pic>
              <p:nvPicPr>
                <p:cNvPr id="41" name="Ink 40">
                  <a:extLst>
                    <a:ext uri="{FF2B5EF4-FFF2-40B4-BE49-F238E27FC236}">
                      <a16:creationId xmlns:a16="http://schemas.microsoft.com/office/drawing/2014/main" id="{432EEF90-E43D-A699-B506-E34307797F81}"/>
                    </a:ext>
                  </a:extLst>
                </p:cNvPr>
                <p:cNvPicPr/>
                <p:nvPr/>
              </p:nvPicPr>
              <p:blipFill>
                <a:blip r:embed="rId67"/>
                <a:stretch>
                  <a:fillRect/>
                </a:stretch>
              </p:blipFill>
              <p:spPr>
                <a:xfrm>
                  <a:off x="5564193" y="3605157"/>
                  <a:ext cx="345960" cy="4262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2" name="Ink 41">
                  <a:extLst>
                    <a:ext uri="{FF2B5EF4-FFF2-40B4-BE49-F238E27FC236}">
                      <a16:creationId xmlns:a16="http://schemas.microsoft.com/office/drawing/2014/main" id="{833F4C02-89F5-86C3-9DAC-22143B3504CD}"/>
                    </a:ext>
                  </a:extLst>
                </p14:cNvPr>
                <p14:cNvContentPartPr/>
                <p14:nvPr/>
              </p14:nvContentPartPr>
              <p14:xfrm>
                <a:off x="5924913" y="3794877"/>
                <a:ext cx="120960" cy="194400"/>
              </p14:xfrm>
            </p:contentPart>
          </mc:Choice>
          <mc:Fallback xmlns="">
            <p:pic>
              <p:nvPicPr>
                <p:cNvPr id="42" name="Ink 41">
                  <a:extLst>
                    <a:ext uri="{FF2B5EF4-FFF2-40B4-BE49-F238E27FC236}">
                      <a16:creationId xmlns:a16="http://schemas.microsoft.com/office/drawing/2014/main" id="{833F4C02-89F5-86C3-9DAC-22143B3504CD}"/>
                    </a:ext>
                  </a:extLst>
                </p:cNvPr>
                <p:cNvPicPr/>
                <p:nvPr/>
              </p:nvPicPr>
              <p:blipFill>
                <a:blip r:embed="rId69"/>
                <a:stretch>
                  <a:fillRect/>
                </a:stretch>
              </p:blipFill>
              <p:spPr>
                <a:xfrm>
                  <a:off x="5906913" y="3777237"/>
                  <a:ext cx="15660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3" name="Ink 42">
                  <a:extLst>
                    <a:ext uri="{FF2B5EF4-FFF2-40B4-BE49-F238E27FC236}">
                      <a16:creationId xmlns:a16="http://schemas.microsoft.com/office/drawing/2014/main" id="{1FE9BE95-CD47-1343-BBA5-74D6244A556D}"/>
                    </a:ext>
                  </a:extLst>
                </p14:cNvPr>
                <p14:cNvContentPartPr/>
                <p14:nvPr/>
              </p14:nvContentPartPr>
              <p14:xfrm>
                <a:off x="6109233" y="3793797"/>
                <a:ext cx="96120" cy="194040"/>
              </p14:xfrm>
            </p:contentPart>
          </mc:Choice>
          <mc:Fallback xmlns="">
            <p:pic>
              <p:nvPicPr>
                <p:cNvPr id="43" name="Ink 42">
                  <a:extLst>
                    <a:ext uri="{FF2B5EF4-FFF2-40B4-BE49-F238E27FC236}">
                      <a16:creationId xmlns:a16="http://schemas.microsoft.com/office/drawing/2014/main" id="{1FE9BE95-CD47-1343-BBA5-74D6244A556D}"/>
                    </a:ext>
                  </a:extLst>
                </p:cNvPr>
                <p:cNvPicPr/>
                <p:nvPr/>
              </p:nvPicPr>
              <p:blipFill>
                <a:blip r:embed="rId71"/>
                <a:stretch>
                  <a:fillRect/>
                </a:stretch>
              </p:blipFill>
              <p:spPr>
                <a:xfrm>
                  <a:off x="6091593" y="3776157"/>
                  <a:ext cx="13176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4" name="Ink 43">
                  <a:extLst>
                    <a:ext uri="{FF2B5EF4-FFF2-40B4-BE49-F238E27FC236}">
                      <a16:creationId xmlns:a16="http://schemas.microsoft.com/office/drawing/2014/main" id="{18BF275B-3B06-2B7E-A1AD-C9C4E887B3EA}"/>
                    </a:ext>
                  </a:extLst>
                </p14:cNvPr>
                <p14:cNvContentPartPr/>
                <p14:nvPr/>
              </p14:nvContentPartPr>
              <p14:xfrm>
                <a:off x="6288873" y="3691197"/>
                <a:ext cx="25200" cy="297360"/>
              </p14:xfrm>
            </p:contentPart>
          </mc:Choice>
          <mc:Fallback xmlns="">
            <p:pic>
              <p:nvPicPr>
                <p:cNvPr id="44" name="Ink 43">
                  <a:extLst>
                    <a:ext uri="{FF2B5EF4-FFF2-40B4-BE49-F238E27FC236}">
                      <a16:creationId xmlns:a16="http://schemas.microsoft.com/office/drawing/2014/main" id="{18BF275B-3B06-2B7E-A1AD-C9C4E887B3EA}"/>
                    </a:ext>
                  </a:extLst>
                </p:cNvPr>
                <p:cNvPicPr/>
                <p:nvPr/>
              </p:nvPicPr>
              <p:blipFill>
                <a:blip r:embed="rId73"/>
                <a:stretch>
                  <a:fillRect/>
                </a:stretch>
              </p:blipFill>
              <p:spPr>
                <a:xfrm>
                  <a:off x="6270873" y="3673557"/>
                  <a:ext cx="60840" cy="333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5" name="Ink 44">
                  <a:extLst>
                    <a:ext uri="{FF2B5EF4-FFF2-40B4-BE49-F238E27FC236}">
                      <a16:creationId xmlns:a16="http://schemas.microsoft.com/office/drawing/2014/main" id="{60E6A59D-B186-05D1-8F1A-C99EF2B4FD52}"/>
                    </a:ext>
                  </a:extLst>
                </p14:cNvPr>
                <p14:cNvContentPartPr/>
                <p14:nvPr/>
              </p14:nvContentPartPr>
              <p14:xfrm>
                <a:off x="6266553" y="3721077"/>
                <a:ext cx="221760" cy="272520"/>
              </p14:xfrm>
            </p:contentPart>
          </mc:Choice>
          <mc:Fallback xmlns="">
            <p:pic>
              <p:nvPicPr>
                <p:cNvPr id="45" name="Ink 44">
                  <a:extLst>
                    <a:ext uri="{FF2B5EF4-FFF2-40B4-BE49-F238E27FC236}">
                      <a16:creationId xmlns:a16="http://schemas.microsoft.com/office/drawing/2014/main" id="{60E6A59D-B186-05D1-8F1A-C99EF2B4FD52}"/>
                    </a:ext>
                  </a:extLst>
                </p:cNvPr>
                <p:cNvPicPr/>
                <p:nvPr/>
              </p:nvPicPr>
              <p:blipFill>
                <a:blip r:embed="rId75"/>
                <a:stretch>
                  <a:fillRect/>
                </a:stretch>
              </p:blipFill>
              <p:spPr>
                <a:xfrm>
                  <a:off x="6248913" y="3703077"/>
                  <a:ext cx="25740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6" name="Ink 45">
                  <a:extLst>
                    <a:ext uri="{FF2B5EF4-FFF2-40B4-BE49-F238E27FC236}">
                      <a16:creationId xmlns:a16="http://schemas.microsoft.com/office/drawing/2014/main" id="{49ACA386-186E-FE37-838A-08844381A7BC}"/>
                    </a:ext>
                  </a:extLst>
                </p14:cNvPr>
                <p14:cNvContentPartPr/>
                <p14:nvPr/>
              </p14:nvContentPartPr>
              <p14:xfrm>
                <a:off x="6464913" y="3814317"/>
                <a:ext cx="189720" cy="177120"/>
              </p14:xfrm>
            </p:contentPart>
          </mc:Choice>
          <mc:Fallback xmlns="">
            <p:pic>
              <p:nvPicPr>
                <p:cNvPr id="46" name="Ink 45">
                  <a:extLst>
                    <a:ext uri="{FF2B5EF4-FFF2-40B4-BE49-F238E27FC236}">
                      <a16:creationId xmlns:a16="http://schemas.microsoft.com/office/drawing/2014/main" id="{49ACA386-186E-FE37-838A-08844381A7BC}"/>
                    </a:ext>
                  </a:extLst>
                </p:cNvPr>
                <p:cNvPicPr/>
                <p:nvPr/>
              </p:nvPicPr>
              <p:blipFill>
                <a:blip r:embed="rId77"/>
                <a:stretch>
                  <a:fillRect/>
                </a:stretch>
              </p:blipFill>
              <p:spPr>
                <a:xfrm>
                  <a:off x="6447273" y="3796317"/>
                  <a:ext cx="22536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7" name="Ink 46">
                  <a:extLst>
                    <a:ext uri="{FF2B5EF4-FFF2-40B4-BE49-F238E27FC236}">
                      <a16:creationId xmlns:a16="http://schemas.microsoft.com/office/drawing/2014/main" id="{23CD4205-307E-E44A-69A8-39FEA62C0C26}"/>
                    </a:ext>
                  </a:extLst>
                </p14:cNvPr>
                <p14:cNvContentPartPr/>
                <p14:nvPr/>
              </p14:nvContentPartPr>
              <p14:xfrm>
                <a:off x="6667593" y="3677877"/>
                <a:ext cx="273240" cy="338040"/>
              </p14:xfrm>
            </p:contentPart>
          </mc:Choice>
          <mc:Fallback xmlns="">
            <p:pic>
              <p:nvPicPr>
                <p:cNvPr id="47" name="Ink 46">
                  <a:extLst>
                    <a:ext uri="{FF2B5EF4-FFF2-40B4-BE49-F238E27FC236}">
                      <a16:creationId xmlns:a16="http://schemas.microsoft.com/office/drawing/2014/main" id="{23CD4205-307E-E44A-69A8-39FEA62C0C26}"/>
                    </a:ext>
                  </a:extLst>
                </p:cNvPr>
                <p:cNvPicPr/>
                <p:nvPr/>
              </p:nvPicPr>
              <p:blipFill>
                <a:blip r:embed="rId79"/>
                <a:stretch>
                  <a:fillRect/>
                </a:stretch>
              </p:blipFill>
              <p:spPr>
                <a:xfrm>
                  <a:off x="6649953" y="3660237"/>
                  <a:ext cx="308880" cy="3736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8" name="Ink 47">
                  <a:extLst>
                    <a:ext uri="{FF2B5EF4-FFF2-40B4-BE49-F238E27FC236}">
                      <a16:creationId xmlns:a16="http://schemas.microsoft.com/office/drawing/2014/main" id="{5ED372DA-6C21-6CA5-A89B-C66AF7F0EA7F}"/>
                    </a:ext>
                  </a:extLst>
                </p14:cNvPr>
                <p14:cNvContentPartPr/>
                <p14:nvPr/>
              </p14:nvContentPartPr>
              <p14:xfrm>
                <a:off x="6885033" y="3815037"/>
                <a:ext cx="189720" cy="196920"/>
              </p14:xfrm>
            </p:contentPart>
          </mc:Choice>
          <mc:Fallback xmlns="">
            <p:pic>
              <p:nvPicPr>
                <p:cNvPr id="48" name="Ink 47">
                  <a:extLst>
                    <a:ext uri="{FF2B5EF4-FFF2-40B4-BE49-F238E27FC236}">
                      <a16:creationId xmlns:a16="http://schemas.microsoft.com/office/drawing/2014/main" id="{5ED372DA-6C21-6CA5-A89B-C66AF7F0EA7F}"/>
                    </a:ext>
                  </a:extLst>
                </p:cNvPr>
                <p:cNvPicPr/>
                <p:nvPr/>
              </p:nvPicPr>
              <p:blipFill>
                <a:blip r:embed="rId81"/>
                <a:stretch>
                  <a:fillRect/>
                </a:stretch>
              </p:blipFill>
              <p:spPr>
                <a:xfrm>
                  <a:off x="6867393" y="3797037"/>
                  <a:ext cx="22536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9" name="Ink 48">
                  <a:extLst>
                    <a:ext uri="{FF2B5EF4-FFF2-40B4-BE49-F238E27FC236}">
                      <a16:creationId xmlns:a16="http://schemas.microsoft.com/office/drawing/2014/main" id="{DBE63AE6-9F40-BA3D-E0A7-E003E5012811}"/>
                    </a:ext>
                  </a:extLst>
                </p14:cNvPr>
                <p14:cNvContentPartPr/>
                <p14:nvPr/>
              </p14:nvContentPartPr>
              <p14:xfrm>
                <a:off x="7087713" y="3724317"/>
                <a:ext cx="27000" cy="35640"/>
              </p14:xfrm>
            </p:contentPart>
          </mc:Choice>
          <mc:Fallback xmlns="">
            <p:pic>
              <p:nvPicPr>
                <p:cNvPr id="49" name="Ink 48">
                  <a:extLst>
                    <a:ext uri="{FF2B5EF4-FFF2-40B4-BE49-F238E27FC236}">
                      <a16:creationId xmlns:a16="http://schemas.microsoft.com/office/drawing/2014/main" id="{DBE63AE6-9F40-BA3D-E0A7-E003E5012811}"/>
                    </a:ext>
                  </a:extLst>
                </p:cNvPr>
                <p:cNvPicPr/>
                <p:nvPr/>
              </p:nvPicPr>
              <p:blipFill>
                <a:blip r:embed="rId83"/>
                <a:stretch>
                  <a:fillRect/>
                </a:stretch>
              </p:blipFill>
              <p:spPr>
                <a:xfrm>
                  <a:off x="7069713" y="3706677"/>
                  <a:ext cx="6264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0" name="Ink 49">
                  <a:extLst>
                    <a:ext uri="{FF2B5EF4-FFF2-40B4-BE49-F238E27FC236}">
                      <a16:creationId xmlns:a16="http://schemas.microsoft.com/office/drawing/2014/main" id="{88C2BC72-930F-FF6B-AA1F-F7C5886D6ABE}"/>
                    </a:ext>
                  </a:extLst>
                </p14:cNvPr>
                <p14:cNvContentPartPr/>
                <p14:nvPr/>
              </p14:nvContentPartPr>
              <p14:xfrm>
                <a:off x="7122993" y="3808917"/>
                <a:ext cx="397800" cy="220320"/>
              </p14:xfrm>
            </p:contentPart>
          </mc:Choice>
          <mc:Fallback xmlns="">
            <p:pic>
              <p:nvPicPr>
                <p:cNvPr id="50" name="Ink 49">
                  <a:extLst>
                    <a:ext uri="{FF2B5EF4-FFF2-40B4-BE49-F238E27FC236}">
                      <a16:creationId xmlns:a16="http://schemas.microsoft.com/office/drawing/2014/main" id="{88C2BC72-930F-FF6B-AA1F-F7C5886D6ABE}"/>
                    </a:ext>
                  </a:extLst>
                </p:cNvPr>
                <p:cNvPicPr/>
                <p:nvPr/>
              </p:nvPicPr>
              <p:blipFill>
                <a:blip r:embed="rId85"/>
                <a:stretch>
                  <a:fillRect/>
                </a:stretch>
              </p:blipFill>
              <p:spPr>
                <a:xfrm>
                  <a:off x="7105353" y="3790917"/>
                  <a:ext cx="43344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2" name="Ink 51">
                  <a:extLst>
                    <a:ext uri="{FF2B5EF4-FFF2-40B4-BE49-F238E27FC236}">
                      <a16:creationId xmlns:a16="http://schemas.microsoft.com/office/drawing/2014/main" id="{2DD3814F-CF5F-26F1-896F-9D33121FBFDC}"/>
                    </a:ext>
                  </a:extLst>
                </p14:cNvPr>
                <p14:cNvContentPartPr/>
                <p14:nvPr/>
              </p14:nvContentPartPr>
              <p14:xfrm>
                <a:off x="8455713" y="4001517"/>
                <a:ext cx="246600" cy="226440"/>
              </p14:xfrm>
            </p:contentPart>
          </mc:Choice>
          <mc:Fallback xmlns="">
            <p:pic>
              <p:nvPicPr>
                <p:cNvPr id="52" name="Ink 51">
                  <a:extLst>
                    <a:ext uri="{FF2B5EF4-FFF2-40B4-BE49-F238E27FC236}">
                      <a16:creationId xmlns:a16="http://schemas.microsoft.com/office/drawing/2014/main" id="{2DD3814F-CF5F-26F1-896F-9D33121FBFDC}"/>
                    </a:ext>
                  </a:extLst>
                </p:cNvPr>
                <p:cNvPicPr/>
                <p:nvPr/>
              </p:nvPicPr>
              <p:blipFill>
                <a:blip r:embed="rId87"/>
                <a:stretch>
                  <a:fillRect/>
                </a:stretch>
              </p:blipFill>
              <p:spPr>
                <a:xfrm>
                  <a:off x="8438073" y="3983877"/>
                  <a:ext cx="28224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3" name="Ink 52">
                  <a:extLst>
                    <a:ext uri="{FF2B5EF4-FFF2-40B4-BE49-F238E27FC236}">
                      <a16:creationId xmlns:a16="http://schemas.microsoft.com/office/drawing/2014/main" id="{9BCB8A47-2B9D-D93A-054A-38E071AABF63}"/>
                    </a:ext>
                  </a:extLst>
                </p14:cNvPr>
                <p14:cNvContentPartPr/>
                <p14:nvPr/>
              </p14:nvContentPartPr>
              <p14:xfrm>
                <a:off x="8498193" y="4038597"/>
                <a:ext cx="144720" cy="167040"/>
              </p14:xfrm>
            </p:contentPart>
          </mc:Choice>
          <mc:Fallback xmlns="">
            <p:pic>
              <p:nvPicPr>
                <p:cNvPr id="53" name="Ink 52">
                  <a:extLst>
                    <a:ext uri="{FF2B5EF4-FFF2-40B4-BE49-F238E27FC236}">
                      <a16:creationId xmlns:a16="http://schemas.microsoft.com/office/drawing/2014/main" id="{9BCB8A47-2B9D-D93A-054A-38E071AABF63}"/>
                    </a:ext>
                  </a:extLst>
                </p:cNvPr>
                <p:cNvPicPr/>
                <p:nvPr/>
              </p:nvPicPr>
              <p:blipFill>
                <a:blip r:embed="rId89"/>
                <a:stretch>
                  <a:fillRect/>
                </a:stretch>
              </p:blipFill>
              <p:spPr>
                <a:xfrm>
                  <a:off x="8480193" y="4020957"/>
                  <a:ext cx="18036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4" name="Ink 53">
                  <a:extLst>
                    <a:ext uri="{FF2B5EF4-FFF2-40B4-BE49-F238E27FC236}">
                      <a16:creationId xmlns:a16="http://schemas.microsoft.com/office/drawing/2014/main" id="{C3FEB63A-4D6B-5C7C-ED2B-BE10BF395257}"/>
                    </a:ext>
                  </a:extLst>
                </p14:cNvPr>
                <p14:cNvContentPartPr/>
                <p14:nvPr/>
              </p14:nvContentPartPr>
              <p14:xfrm>
                <a:off x="8699433" y="4009437"/>
                <a:ext cx="178200" cy="217800"/>
              </p14:xfrm>
            </p:contentPart>
          </mc:Choice>
          <mc:Fallback xmlns="">
            <p:pic>
              <p:nvPicPr>
                <p:cNvPr id="54" name="Ink 53">
                  <a:extLst>
                    <a:ext uri="{FF2B5EF4-FFF2-40B4-BE49-F238E27FC236}">
                      <a16:creationId xmlns:a16="http://schemas.microsoft.com/office/drawing/2014/main" id="{C3FEB63A-4D6B-5C7C-ED2B-BE10BF395257}"/>
                    </a:ext>
                  </a:extLst>
                </p:cNvPr>
                <p:cNvPicPr/>
                <p:nvPr/>
              </p:nvPicPr>
              <p:blipFill>
                <a:blip r:embed="rId91"/>
                <a:stretch>
                  <a:fillRect/>
                </a:stretch>
              </p:blipFill>
              <p:spPr>
                <a:xfrm>
                  <a:off x="8681793" y="3991797"/>
                  <a:ext cx="21384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5" name="Ink 54">
                  <a:extLst>
                    <a:ext uri="{FF2B5EF4-FFF2-40B4-BE49-F238E27FC236}">
                      <a16:creationId xmlns:a16="http://schemas.microsoft.com/office/drawing/2014/main" id="{940E8AB8-1C3F-404A-E50C-069B80703262}"/>
                    </a:ext>
                  </a:extLst>
                </p14:cNvPr>
                <p14:cNvContentPartPr/>
                <p14:nvPr/>
              </p14:nvContentPartPr>
              <p14:xfrm>
                <a:off x="8920113" y="4052277"/>
                <a:ext cx="120240" cy="176760"/>
              </p14:xfrm>
            </p:contentPart>
          </mc:Choice>
          <mc:Fallback xmlns="">
            <p:pic>
              <p:nvPicPr>
                <p:cNvPr id="55" name="Ink 54">
                  <a:extLst>
                    <a:ext uri="{FF2B5EF4-FFF2-40B4-BE49-F238E27FC236}">
                      <a16:creationId xmlns:a16="http://schemas.microsoft.com/office/drawing/2014/main" id="{940E8AB8-1C3F-404A-E50C-069B80703262}"/>
                    </a:ext>
                  </a:extLst>
                </p:cNvPr>
                <p:cNvPicPr/>
                <p:nvPr/>
              </p:nvPicPr>
              <p:blipFill>
                <a:blip r:embed="rId93"/>
                <a:stretch>
                  <a:fillRect/>
                </a:stretch>
              </p:blipFill>
              <p:spPr>
                <a:xfrm>
                  <a:off x="8902113" y="4034277"/>
                  <a:ext cx="15588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6" name="Ink 55">
                  <a:extLst>
                    <a:ext uri="{FF2B5EF4-FFF2-40B4-BE49-F238E27FC236}">
                      <a16:creationId xmlns:a16="http://schemas.microsoft.com/office/drawing/2014/main" id="{07F2DAA6-94DE-F1F1-12F3-02F39786A4EC}"/>
                    </a:ext>
                  </a:extLst>
                </p14:cNvPr>
                <p14:cNvContentPartPr/>
                <p14:nvPr/>
              </p14:nvContentPartPr>
              <p14:xfrm>
                <a:off x="9100113" y="4050837"/>
                <a:ext cx="123840" cy="175320"/>
              </p14:xfrm>
            </p:contentPart>
          </mc:Choice>
          <mc:Fallback xmlns="">
            <p:pic>
              <p:nvPicPr>
                <p:cNvPr id="56" name="Ink 55">
                  <a:extLst>
                    <a:ext uri="{FF2B5EF4-FFF2-40B4-BE49-F238E27FC236}">
                      <a16:creationId xmlns:a16="http://schemas.microsoft.com/office/drawing/2014/main" id="{07F2DAA6-94DE-F1F1-12F3-02F39786A4EC}"/>
                    </a:ext>
                  </a:extLst>
                </p:cNvPr>
                <p:cNvPicPr/>
                <p:nvPr/>
              </p:nvPicPr>
              <p:blipFill>
                <a:blip r:embed="rId95"/>
                <a:stretch>
                  <a:fillRect/>
                </a:stretch>
              </p:blipFill>
              <p:spPr>
                <a:xfrm>
                  <a:off x="9082473" y="4033197"/>
                  <a:ext cx="15948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7" name="Ink 56">
                  <a:extLst>
                    <a:ext uri="{FF2B5EF4-FFF2-40B4-BE49-F238E27FC236}">
                      <a16:creationId xmlns:a16="http://schemas.microsoft.com/office/drawing/2014/main" id="{BED434D1-E075-281D-6AA6-FB2BE5EF71B9}"/>
                    </a:ext>
                  </a:extLst>
                </p14:cNvPr>
                <p14:cNvContentPartPr/>
                <p14:nvPr/>
              </p14:nvContentPartPr>
              <p14:xfrm>
                <a:off x="9267873" y="4072797"/>
                <a:ext cx="132120" cy="156600"/>
              </p14:xfrm>
            </p:contentPart>
          </mc:Choice>
          <mc:Fallback xmlns="">
            <p:pic>
              <p:nvPicPr>
                <p:cNvPr id="57" name="Ink 56">
                  <a:extLst>
                    <a:ext uri="{FF2B5EF4-FFF2-40B4-BE49-F238E27FC236}">
                      <a16:creationId xmlns:a16="http://schemas.microsoft.com/office/drawing/2014/main" id="{BED434D1-E075-281D-6AA6-FB2BE5EF71B9}"/>
                    </a:ext>
                  </a:extLst>
                </p:cNvPr>
                <p:cNvPicPr/>
                <p:nvPr/>
              </p:nvPicPr>
              <p:blipFill>
                <a:blip r:embed="rId97"/>
                <a:stretch>
                  <a:fillRect/>
                </a:stretch>
              </p:blipFill>
              <p:spPr>
                <a:xfrm>
                  <a:off x="9250233" y="4054797"/>
                  <a:ext cx="16776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8" name="Ink 57">
                  <a:extLst>
                    <a:ext uri="{FF2B5EF4-FFF2-40B4-BE49-F238E27FC236}">
                      <a16:creationId xmlns:a16="http://schemas.microsoft.com/office/drawing/2014/main" id="{A93DFF8B-3129-A6F7-7BC1-580D6156C1A7}"/>
                    </a:ext>
                  </a:extLst>
                </p14:cNvPr>
                <p14:cNvContentPartPr/>
                <p14:nvPr/>
              </p14:nvContentPartPr>
              <p14:xfrm>
                <a:off x="7517193" y="4098717"/>
                <a:ext cx="669600" cy="51120"/>
              </p14:xfrm>
            </p:contentPart>
          </mc:Choice>
          <mc:Fallback xmlns="">
            <p:pic>
              <p:nvPicPr>
                <p:cNvPr id="58" name="Ink 57">
                  <a:extLst>
                    <a:ext uri="{FF2B5EF4-FFF2-40B4-BE49-F238E27FC236}">
                      <a16:creationId xmlns:a16="http://schemas.microsoft.com/office/drawing/2014/main" id="{A93DFF8B-3129-A6F7-7BC1-580D6156C1A7}"/>
                    </a:ext>
                  </a:extLst>
                </p:cNvPr>
                <p:cNvPicPr/>
                <p:nvPr/>
              </p:nvPicPr>
              <p:blipFill>
                <a:blip r:embed="rId99"/>
                <a:stretch>
                  <a:fillRect/>
                </a:stretch>
              </p:blipFill>
              <p:spPr>
                <a:xfrm>
                  <a:off x="7499193" y="4081077"/>
                  <a:ext cx="70524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9" name="Ink 58">
                  <a:extLst>
                    <a:ext uri="{FF2B5EF4-FFF2-40B4-BE49-F238E27FC236}">
                      <a16:creationId xmlns:a16="http://schemas.microsoft.com/office/drawing/2014/main" id="{238E4570-E92F-9A0F-85FB-0A50C87445FF}"/>
                    </a:ext>
                  </a:extLst>
                </p14:cNvPr>
                <p14:cNvContentPartPr/>
                <p14:nvPr/>
              </p14:nvContentPartPr>
              <p14:xfrm>
                <a:off x="8057193" y="4025997"/>
                <a:ext cx="143640" cy="260280"/>
              </p14:xfrm>
            </p:contentPart>
          </mc:Choice>
          <mc:Fallback xmlns="">
            <p:pic>
              <p:nvPicPr>
                <p:cNvPr id="59" name="Ink 58">
                  <a:extLst>
                    <a:ext uri="{FF2B5EF4-FFF2-40B4-BE49-F238E27FC236}">
                      <a16:creationId xmlns:a16="http://schemas.microsoft.com/office/drawing/2014/main" id="{238E4570-E92F-9A0F-85FB-0A50C87445FF}"/>
                    </a:ext>
                  </a:extLst>
                </p:cNvPr>
                <p:cNvPicPr/>
                <p:nvPr/>
              </p:nvPicPr>
              <p:blipFill>
                <a:blip r:embed="rId101"/>
                <a:stretch>
                  <a:fillRect/>
                </a:stretch>
              </p:blipFill>
              <p:spPr>
                <a:xfrm>
                  <a:off x="8039553" y="4008357"/>
                  <a:ext cx="17928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0" name="Ink 59">
                  <a:extLst>
                    <a:ext uri="{FF2B5EF4-FFF2-40B4-BE49-F238E27FC236}">
                      <a16:creationId xmlns:a16="http://schemas.microsoft.com/office/drawing/2014/main" id="{E806FFB4-5141-929D-A011-A20DE60E8F8C}"/>
                    </a:ext>
                  </a:extLst>
                </p14:cNvPr>
                <p14:cNvContentPartPr/>
                <p14:nvPr/>
              </p14:nvContentPartPr>
              <p14:xfrm>
                <a:off x="6387153" y="4177917"/>
                <a:ext cx="424080" cy="18720"/>
              </p14:xfrm>
            </p:contentPart>
          </mc:Choice>
          <mc:Fallback xmlns="">
            <p:pic>
              <p:nvPicPr>
                <p:cNvPr id="60" name="Ink 59">
                  <a:extLst>
                    <a:ext uri="{FF2B5EF4-FFF2-40B4-BE49-F238E27FC236}">
                      <a16:creationId xmlns:a16="http://schemas.microsoft.com/office/drawing/2014/main" id="{E806FFB4-5141-929D-A011-A20DE60E8F8C}"/>
                    </a:ext>
                  </a:extLst>
                </p:cNvPr>
                <p:cNvPicPr/>
                <p:nvPr/>
              </p:nvPicPr>
              <p:blipFill>
                <a:blip r:embed="rId103"/>
                <a:stretch>
                  <a:fillRect/>
                </a:stretch>
              </p:blipFill>
              <p:spPr>
                <a:xfrm>
                  <a:off x="6369153" y="4159917"/>
                  <a:ext cx="45972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1" name="Ink 60">
                  <a:extLst>
                    <a:ext uri="{FF2B5EF4-FFF2-40B4-BE49-F238E27FC236}">
                      <a16:creationId xmlns:a16="http://schemas.microsoft.com/office/drawing/2014/main" id="{73DEE820-2A26-DD33-5E0A-C457BBEE58B5}"/>
                    </a:ext>
                  </a:extLst>
                </p14:cNvPr>
                <p14:cNvContentPartPr/>
                <p14:nvPr/>
              </p14:nvContentPartPr>
              <p14:xfrm>
                <a:off x="6388953" y="4266117"/>
                <a:ext cx="378720" cy="6120"/>
              </p14:xfrm>
            </p:contentPart>
          </mc:Choice>
          <mc:Fallback xmlns="">
            <p:pic>
              <p:nvPicPr>
                <p:cNvPr id="61" name="Ink 60">
                  <a:extLst>
                    <a:ext uri="{FF2B5EF4-FFF2-40B4-BE49-F238E27FC236}">
                      <a16:creationId xmlns:a16="http://schemas.microsoft.com/office/drawing/2014/main" id="{73DEE820-2A26-DD33-5E0A-C457BBEE58B5}"/>
                    </a:ext>
                  </a:extLst>
                </p:cNvPr>
                <p:cNvPicPr/>
                <p:nvPr/>
              </p:nvPicPr>
              <p:blipFill>
                <a:blip r:embed="rId105"/>
                <a:stretch>
                  <a:fillRect/>
                </a:stretch>
              </p:blipFill>
              <p:spPr>
                <a:xfrm>
                  <a:off x="6370953" y="4248117"/>
                  <a:ext cx="41436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3" name="Ink 62">
                  <a:extLst>
                    <a:ext uri="{FF2B5EF4-FFF2-40B4-BE49-F238E27FC236}">
                      <a16:creationId xmlns:a16="http://schemas.microsoft.com/office/drawing/2014/main" id="{A239820C-F431-4263-5D44-9FE2577E0A4E}"/>
                    </a:ext>
                  </a:extLst>
                </p14:cNvPr>
                <p14:cNvContentPartPr/>
                <p14:nvPr/>
              </p14:nvContentPartPr>
              <p14:xfrm>
                <a:off x="7445193" y="3054357"/>
                <a:ext cx="3267720" cy="1759320"/>
              </p14:xfrm>
            </p:contentPart>
          </mc:Choice>
          <mc:Fallback xmlns="">
            <p:pic>
              <p:nvPicPr>
                <p:cNvPr id="63" name="Ink 62">
                  <a:extLst>
                    <a:ext uri="{FF2B5EF4-FFF2-40B4-BE49-F238E27FC236}">
                      <a16:creationId xmlns:a16="http://schemas.microsoft.com/office/drawing/2014/main" id="{A239820C-F431-4263-5D44-9FE2577E0A4E}"/>
                    </a:ext>
                  </a:extLst>
                </p:cNvPr>
                <p:cNvPicPr/>
                <p:nvPr/>
              </p:nvPicPr>
              <p:blipFill>
                <a:blip r:embed="rId107"/>
                <a:stretch>
                  <a:fillRect/>
                </a:stretch>
              </p:blipFill>
              <p:spPr>
                <a:xfrm>
                  <a:off x="7427553" y="3036717"/>
                  <a:ext cx="3303360" cy="1794960"/>
                </a:xfrm>
                <a:prstGeom prst="rect">
                  <a:avLst/>
                </a:prstGeom>
              </p:spPr>
            </p:pic>
          </mc:Fallback>
        </mc:AlternateContent>
      </p:grpSp>
    </p:spTree>
    <p:extLst>
      <p:ext uri="{BB962C8B-B14F-4D97-AF65-F5344CB8AC3E}">
        <p14:creationId xmlns:p14="http://schemas.microsoft.com/office/powerpoint/2010/main" val="1398412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E97B-74C6-FC50-2BAF-138D5ED5B90F}"/>
              </a:ext>
            </a:extLst>
          </p:cNvPr>
          <p:cNvSpPr>
            <a:spLocks noGrp="1"/>
          </p:cNvSpPr>
          <p:nvPr>
            <p:ph type="title"/>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C0E94EBF-7093-9470-6CE6-46A55ED21857}"/>
                  </a:ext>
                </a:extLst>
              </p14:cNvPr>
              <p14:cNvContentPartPr/>
              <p14:nvPr/>
            </p14:nvContentPartPr>
            <p14:xfrm>
              <a:off x="853593" y="1119910"/>
              <a:ext cx="360" cy="360"/>
            </p14:xfrm>
          </p:contentPart>
        </mc:Choice>
        <mc:Fallback>
          <p:pic>
            <p:nvPicPr>
              <p:cNvPr id="3" name="Ink 2">
                <a:extLst>
                  <a:ext uri="{FF2B5EF4-FFF2-40B4-BE49-F238E27FC236}">
                    <a16:creationId xmlns:a16="http://schemas.microsoft.com/office/drawing/2014/main" id="{C0E94EBF-7093-9470-6CE6-46A55ED21857}"/>
                  </a:ext>
                </a:extLst>
              </p:cNvPr>
              <p:cNvPicPr/>
              <p:nvPr/>
            </p:nvPicPr>
            <p:blipFill>
              <a:blip r:embed="rId3"/>
              <a:stretch>
                <a:fillRect/>
              </a:stretch>
            </p:blipFill>
            <p:spPr>
              <a:xfrm>
                <a:off x="835953" y="1102270"/>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5" name="Ink 34">
                <a:extLst>
                  <a:ext uri="{FF2B5EF4-FFF2-40B4-BE49-F238E27FC236}">
                    <a16:creationId xmlns:a16="http://schemas.microsoft.com/office/drawing/2014/main" id="{B677354C-E4A9-E8DE-9E6A-242A9FACD1EF}"/>
                  </a:ext>
                </a:extLst>
              </p14:cNvPr>
              <p14:cNvContentPartPr/>
              <p14:nvPr/>
            </p14:nvContentPartPr>
            <p14:xfrm>
              <a:off x="8271033" y="1092190"/>
              <a:ext cx="3410280" cy="2202840"/>
            </p14:xfrm>
          </p:contentPart>
        </mc:Choice>
        <mc:Fallback>
          <p:pic>
            <p:nvPicPr>
              <p:cNvPr id="35" name="Ink 34">
                <a:extLst>
                  <a:ext uri="{FF2B5EF4-FFF2-40B4-BE49-F238E27FC236}">
                    <a16:creationId xmlns:a16="http://schemas.microsoft.com/office/drawing/2014/main" id="{B677354C-E4A9-E8DE-9E6A-242A9FACD1EF}"/>
                  </a:ext>
                </a:extLst>
              </p:cNvPr>
              <p:cNvPicPr/>
              <p:nvPr/>
            </p:nvPicPr>
            <p:blipFill>
              <a:blip r:embed="rId5"/>
              <a:stretch>
                <a:fillRect/>
              </a:stretch>
            </p:blipFill>
            <p:spPr>
              <a:xfrm>
                <a:off x="8253393" y="1074190"/>
                <a:ext cx="3445920" cy="2238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59" name="Ink 158">
                <a:extLst>
                  <a:ext uri="{FF2B5EF4-FFF2-40B4-BE49-F238E27FC236}">
                    <a16:creationId xmlns:a16="http://schemas.microsoft.com/office/drawing/2014/main" id="{994CEB0D-2320-C59D-24E4-5296A1B4B5D7}"/>
                  </a:ext>
                </a:extLst>
              </p14:cNvPr>
              <p14:cNvContentPartPr/>
              <p14:nvPr/>
            </p14:nvContentPartPr>
            <p14:xfrm>
              <a:off x="5171073" y="2113150"/>
              <a:ext cx="360" cy="360"/>
            </p14:xfrm>
          </p:contentPart>
        </mc:Choice>
        <mc:Fallback>
          <p:pic>
            <p:nvPicPr>
              <p:cNvPr id="159" name="Ink 158">
                <a:extLst>
                  <a:ext uri="{FF2B5EF4-FFF2-40B4-BE49-F238E27FC236}">
                    <a16:creationId xmlns:a16="http://schemas.microsoft.com/office/drawing/2014/main" id="{994CEB0D-2320-C59D-24E4-5296A1B4B5D7}"/>
                  </a:ext>
                </a:extLst>
              </p:cNvPr>
              <p:cNvPicPr/>
              <p:nvPr/>
            </p:nvPicPr>
            <p:blipFill>
              <a:blip r:embed="rId3"/>
              <a:stretch>
                <a:fillRect/>
              </a:stretch>
            </p:blipFill>
            <p:spPr>
              <a:xfrm>
                <a:off x="5153433" y="2095510"/>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8083028B-206B-0488-8F16-9602B9681C52}"/>
                  </a:ext>
                </a:extLst>
              </p14:cNvPr>
              <p14:cNvContentPartPr/>
              <p14:nvPr/>
            </p14:nvContentPartPr>
            <p14:xfrm>
              <a:off x="594393" y="1103710"/>
              <a:ext cx="543600" cy="494280"/>
            </p14:xfrm>
          </p:contentPart>
        </mc:Choice>
        <mc:Fallback>
          <p:pic>
            <p:nvPicPr>
              <p:cNvPr id="4" name="Ink 3">
                <a:extLst>
                  <a:ext uri="{FF2B5EF4-FFF2-40B4-BE49-F238E27FC236}">
                    <a16:creationId xmlns:a16="http://schemas.microsoft.com/office/drawing/2014/main" id="{8083028B-206B-0488-8F16-9602B9681C52}"/>
                  </a:ext>
                </a:extLst>
              </p:cNvPr>
              <p:cNvPicPr/>
              <p:nvPr/>
            </p:nvPicPr>
            <p:blipFill>
              <a:blip r:embed="rId8"/>
              <a:stretch>
                <a:fillRect/>
              </a:stretch>
            </p:blipFill>
            <p:spPr>
              <a:xfrm>
                <a:off x="576753" y="1086070"/>
                <a:ext cx="579240" cy="5299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05D481FD-2D94-A0F4-FA33-F2994AB3F3C8}"/>
                  </a:ext>
                </a:extLst>
              </p14:cNvPr>
              <p14:cNvContentPartPr/>
              <p14:nvPr/>
            </p14:nvContentPartPr>
            <p14:xfrm>
              <a:off x="591153" y="1661710"/>
              <a:ext cx="429480" cy="262800"/>
            </p14:xfrm>
          </p:contentPart>
        </mc:Choice>
        <mc:Fallback>
          <p:pic>
            <p:nvPicPr>
              <p:cNvPr id="5" name="Ink 4">
                <a:extLst>
                  <a:ext uri="{FF2B5EF4-FFF2-40B4-BE49-F238E27FC236}">
                    <a16:creationId xmlns:a16="http://schemas.microsoft.com/office/drawing/2014/main" id="{05D481FD-2D94-A0F4-FA33-F2994AB3F3C8}"/>
                  </a:ext>
                </a:extLst>
              </p:cNvPr>
              <p:cNvPicPr/>
              <p:nvPr/>
            </p:nvPicPr>
            <p:blipFill>
              <a:blip r:embed="rId10"/>
              <a:stretch>
                <a:fillRect/>
              </a:stretch>
            </p:blipFill>
            <p:spPr>
              <a:xfrm>
                <a:off x="573153" y="1643710"/>
                <a:ext cx="46512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6" name="Ink 5">
                <a:extLst>
                  <a:ext uri="{FF2B5EF4-FFF2-40B4-BE49-F238E27FC236}">
                    <a16:creationId xmlns:a16="http://schemas.microsoft.com/office/drawing/2014/main" id="{2E53AE2A-0579-6517-462F-E50DE83C5E23}"/>
                  </a:ext>
                </a:extLst>
              </p14:cNvPr>
              <p14:cNvContentPartPr/>
              <p14:nvPr/>
            </p14:nvContentPartPr>
            <p14:xfrm>
              <a:off x="733713" y="1441030"/>
              <a:ext cx="182520" cy="62280"/>
            </p14:xfrm>
          </p:contentPart>
        </mc:Choice>
        <mc:Fallback>
          <p:pic>
            <p:nvPicPr>
              <p:cNvPr id="6" name="Ink 5">
                <a:extLst>
                  <a:ext uri="{FF2B5EF4-FFF2-40B4-BE49-F238E27FC236}">
                    <a16:creationId xmlns:a16="http://schemas.microsoft.com/office/drawing/2014/main" id="{2E53AE2A-0579-6517-462F-E50DE83C5E23}"/>
                  </a:ext>
                </a:extLst>
              </p:cNvPr>
              <p:cNvPicPr/>
              <p:nvPr/>
            </p:nvPicPr>
            <p:blipFill>
              <a:blip r:embed="rId12"/>
              <a:stretch>
                <a:fillRect/>
              </a:stretch>
            </p:blipFill>
            <p:spPr>
              <a:xfrm>
                <a:off x="715713" y="1423390"/>
                <a:ext cx="21816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7" name="Ink 6">
                <a:extLst>
                  <a:ext uri="{FF2B5EF4-FFF2-40B4-BE49-F238E27FC236}">
                    <a16:creationId xmlns:a16="http://schemas.microsoft.com/office/drawing/2014/main" id="{2CD67820-A0FF-D458-B7D0-6C8892146EFC}"/>
                  </a:ext>
                </a:extLst>
              </p14:cNvPr>
              <p14:cNvContentPartPr/>
              <p14:nvPr/>
            </p14:nvContentPartPr>
            <p14:xfrm>
              <a:off x="752073" y="1299550"/>
              <a:ext cx="24480" cy="17280"/>
            </p14:xfrm>
          </p:contentPart>
        </mc:Choice>
        <mc:Fallback>
          <p:pic>
            <p:nvPicPr>
              <p:cNvPr id="7" name="Ink 6">
                <a:extLst>
                  <a:ext uri="{FF2B5EF4-FFF2-40B4-BE49-F238E27FC236}">
                    <a16:creationId xmlns:a16="http://schemas.microsoft.com/office/drawing/2014/main" id="{2CD67820-A0FF-D458-B7D0-6C8892146EFC}"/>
                  </a:ext>
                </a:extLst>
              </p:cNvPr>
              <p:cNvPicPr/>
              <p:nvPr/>
            </p:nvPicPr>
            <p:blipFill>
              <a:blip r:embed="rId14"/>
              <a:stretch>
                <a:fillRect/>
              </a:stretch>
            </p:blipFill>
            <p:spPr>
              <a:xfrm>
                <a:off x="734073" y="1281550"/>
                <a:ext cx="6012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8" name="Ink 7">
                <a:extLst>
                  <a:ext uri="{FF2B5EF4-FFF2-40B4-BE49-F238E27FC236}">
                    <a16:creationId xmlns:a16="http://schemas.microsoft.com/office/drawing/2014/main" id="{D05CC2C0-3CEB-6EAB-B420-B5A2B0395ABF}"/>
                  </a:ext>
                </a:extLst>
              </p14:cNvPr>
              <p14:cNvContentPartPr/>
              <p14:nvPr/>
            </p14:nvContentPartPr>
            <p14:xfrm>
              <a:off x="911193" y="1332310"/>
              <a:ext cx="9360" cy="1440"/>
            </p14:xfrm>
          </p:contentPart>
        </mc:Choice>
        <mc:Fallback>
          <p:pic>
            <p:nvPicPr>
              <p:cNvPr id="8" name="Ink 7">
                <a:extLst>
                  <a:ext uri="{FF2B5EF4-FFF2-40B4-BE49-F238E27FC236}">
                    <a16:creationId xmlns:a16="http://schemas.microsoft.com/office/drawing/2014/main" id="{D05CC2C0-3CEB-6EAB-B420-B5A2B0395ABF}"/>
                  </a:ext>
                </a:extLst>
              </p:cNvPr>
              <p:cNvPicPr/>
              <p:nvPr/>
            </p:nvPicPr>
            <p:blipFill>
              <a:blip r:embed="rId16"/>
              <a:stretch>
                <a:fillRect/>
              </a:stretch>
            </p:blipFill>
            <p:spPr>
              <a:xfrm>
                <a:off x="893553" y="1314310"/>
                <a:ext cx="4500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9" name="Ink 8">
                <a:extLst>
                  <a:ext uri="{FF2B5EF4-FFF2-40B4-BE49-F238E27FC236}">
                    <a16:creationId xmlns:a16="http://schemas.microsoft.com/office/drawing/2014/main" id="{B3DB101A-49F1-438F-A69C-745FABCC7604}"/>
                  </a:ext>
                </a:extLst>
              </p14:cNvPr>
              <p14:cNvContentPartPr/>
              <p14:nvPr/>
            </p14:nvContentPartPr>
            <p14:xfrm>
              <a:off x="1198113" y="1655950"/>
              <a:ext cx="52200" cy="4320"/>
            </p14:xfrm>
          </p:contentPart>
        </mc:Choice>
        <mc:Fallback>
          <p:pic>
            <p:nvPicPr>
              <p:cNvPr id="9" name="Ink 8">
                <a:extLst>
                  <a:ext uri="{FF2B5EF4-FFF2-40B4-BE49-F238E27FC236}">
                    <a16:creationId xmlns:a16="http://schemas.microsoft.com/office/drawing/2014/main" id="{B3DB101A-49F1-438F-A69C-745FABCC7604}"/>
                  </a:ext>
                </a:extLst>
              </p:cNvPr>
              <p:cNvPicPr/>
              <p:nvPr/>
            </p:nvPicPr>
            <p:blipFill>
              <a:blip r:embed="rId18"/>
              <a:stretch>
                <a:fillRect/>
              </a:stretch>
            </p:blipFill>
            <p:spPr>
              <a:xfrm>
                <a:off x="1180473" y="1637950"/>
                <a:ext cx="8784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0" name="Ink 9">
                <a:extLst>
                  <a:ext uri="{FF2B5EF4-FFF2-40B4-BE49-F238E27FC236}">
                    <a16:creationId xmlns:a16="http://schemas.microsoft.com/office/drawing/2014/main" id="{5BC98969-83E8-D4F2-9014-54109ABFEAC3}"/>
                  </a:ext>
                </a:extLst>
              </p14:cNvPr>
              <p14:cNvContentPartPr/>
              <p14:nvPr/>
            </p14:nvContentPartPr>
            <p14:xfrm>
              <a:off x="1202073" y="1583590"/>
              <a:ext cx="581400" cy="61920"/>
            </p14:xfrm>
          </p:contentPart>
        </mc:Choice>
        <mc:Fallback>
          <p:pic>
            <p:nvPicPr>
              <p:cNvPr id="10" name="Ink 9">
                <a:extLst>
                  <a:ext uri="{FF2B5EF4-FFF2-40B4-BE49-F238E27FC236}">
                    <a16:creationId xmlns:a16="http://schemas.microsoft.com/office/drawing/2014/main" id="{5BC98969-83E8-D4F2-9014-54109ABFEAC3}"/>
                  </a:ext>
                </a:extLst>
              </p:cNvPr>
              <p:cNvPicPr/>
              <p:nvPr/>
            </p:nvPicPr>
            <p:blipFill>
              <a:blip r:embed="rId20"/>
              <a:stretch>
                <a:fillRect/>
              </a:stretch>
            </p:blipFill>
            <p:spPr>
              <a:xfrm>
                <a:off x="1184433" y="1565590"/>
                <a:ext cx="61704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1" name="Ink 10">
                <a:extLst>
                  <a:ext uri="{FF2B5EF4-FFF2-40B4-BE49-F238E27FC236}">
                    <a16:creationId xmlns:a16="http://schemas.microsoft.com/office/drawing/2014/main" id="{3C3B7FCA-E6A0-31E2-2A82-7427D42FB684}"/>
                  </a:ext>
                </a:extLst>
              </p14:cNvPr>
              <p14:cNvContentPartPr/>
              <p14:nvPr/>
            </p14:nvContentPartPr>
            <p14:xfrm>
              <a:off x="1622913" y="1532110"/>
              <a:ext cx="69840" cy="133560"/>
            </p14:xfrm>
          </p:contentPart>
        </mc:Choice>
        <mc:Fallback>
          <p:pic>
            <p:nvPicPr>
              <p:cNvPr id="11" name="Ink 10">
                <a:extLst>
                  <a:ext uri="{FF2B5EF4-FFF2-40B4-BE49-F238E27FC236}">
                    <a16:creationId xmlns:a16="http://schemas.microsoft.com/office/drawing/2014/main" id="{3C3B7FCA-E6A0-31E2-2A82-7427D42FB684}"/>
                  </a:ext>
                </a:extLst>
              </p:cNvPr>
              <p:cNvPicPr/>
              <p:nvPr/>
            </p:nvPicPr>
            <p:blipFill>
              <a:blip r:embed="rId22"/>
              <a:stretch>
                <a:fillRect/>
              </a:stretch>
            </p:blipFill>
            <p:spPr>
              <a:xfrm>
                <a:off x="1605273" y="1514470"/>
                <a:ext cx="10548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2" name="Ink 11">
                <a:extLst>
                  <a:ext uri="{FF2B5EF4-FFF2-40B4-BE49-F238E27FC236}">
                    <a16:creationId xmlns:a16="http://schemas.microsoft.com/office/drawing/2014/main" id="{86F3A12A-908B-3064-AFB9-0680B87298E1}"/>
                  </a:ext>
                </a:extLst>
              </p14:cNvPr>
              <p14:cNvContentPartPr/>
              <p14:nvPr/>
            </p14:nvContentPartPr>
            <p14:xfrm>
              <a:off x="1855113" y="1321510"/>
              <a:ext cx="33120" cy="821160"/>
            </p14:xfrm>
          </p:contentPart>
        </mc:Choice>
        <mc:Fallback>
          <p:pic>
            <p:nvPicPr>
              <p:cNvPr id="12" name="Ink 11">
                <a:extLst>
                  <a:ext uri="{FF2B5EF4-FFF2-40B4-BE49-F238E27FC236}">
                    <a16:creationId xmlns:a16="http://schemas.microsoft.com/office/drawing/2014/main" id="{86F3A12A-908B-3064-AFB9-0680B87298E1}"/>
                  </a:ext>
                </a:extLst>
              </p:cNvPr>
              <p:cNvPicPr/>
              <p:nvPr/>
            </p:nvPicPr>
            <p:blipFill>
              <a:blip r:embed="rId24"/>
              <a:stretch>
                <a:fillRect/>
              </a:stretch>
            </p:blipFill>
            <p:spPr>
              <a:xfrm>
                <a:off x="1837113" y="1303510"/>
                <a:ext cx="68760" cy="8568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3" name="Ink 12">
                <a:extLst>
                  <a:ext uri="{FF2B5EF4-FFF2-40B4-BE49-F238E27FC236}">
                    <a16:creationId xmlns:a16="http://schemas.microsoft.com/office/drawing/2014/main" id="{A16A07D3-EBFC-6997-8324-C89450CBAC31}"/>
                  </a:ext>
                </a:extLst>
              </p14:cNvPr>
              <p14:cNvContentPartPr/>
              <p14:nvPr/>
            </p14:nvContentPartPr>
            <p14:xfrm>
              <a:off x="1891113" y="2118550"/>
              <a:ext cx="1800000" cy="32040"/>
            </p14:xfrm>
          </p:contentPart>
        </mc:Choice>
        <mc:Fallback>
          <p:pic>
            <p:nvPicPr>
              <p:cNvPr id="13" name="Ink 12">
                <a:extLst>
                  <a:ext uri="{FF2B5EF4-FFF2-40B4-BE49-F238E27FC236}">
                    <a16:creationId xmlns:a16="http://schemas.microsoft.com/office/drawing/2014/main" id="{A16A07D3-EBFC-6997-8324-C89450CBAC31}"/>
                  </a:ext>
                </a:extLst>
              </p:cNvPr>
              <p:cNvPicPr/>
              <p:nvPr/>
            </p:nvPicPr>
            <p:blipFill>
              <a:blip r:embed="rId26"/>
              <a:stretch>
                <a:fillRect/>
              </a:stretch>
            </p:blipFill>
            <p:spPr>
              <a:xfrm>
                <a:off x="1873113" y="2100550"/>
                <a:ext cx="1835640" cy="676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4" name="Ink 13">
                <a:extLst>
                  <a:ext uri="{FF2B5EF4-FFF2-40B4-BE49-F238E27FC236}">
                    <a16:creationId xmlns:a16="http://schemas.microsoft.com/office/drawing/2014/main" id="{84BEF05C-FC43-D25A-E9CF-0B36E97DD690}"/>
                  </a:ext>
                </a:extLst>
              </p14:cNvPr>
              <p14:cNvContentPartPr/>
              <p14:nvPr/>
            </p14:nvContentPartPr>
            <p14:xfrm>
              <a:off x="1865193" y="1285870"/>
              <a:ext cx="2055960" cy="56880"/>
            </p14:xfrm>
          </p:contentPart>
        </mc:Choice>
        <mc:Fallback>
          <p:pic>
            <p:nvPicPr>
              <p:cNvPr id="14" name="Ink 13">
                <a:extLst>
                  <a:ext uri="{FF2B5EF4-FFF2-40B4-BE49-F238E27FC236}">
                    <a16:creationId xmlns:a16="http://schemas.microsoft.com/office/drawing/2014/main" id="{84BEF05C-FC43-D25A-E9CF-0B36E97DD690}"/>
                  </a:ext>
                </a:extLst>
              </p:cNvPr>
              <p:cNvPicPr/>
              <p:nvPr/>
            </p:nvPicPr>
            <p:blipFill>
              <a:blip r:embed="rId28"/>
              <a:stretch>
                <a:fillRect/>
              </a:stretch>
            </p:blipFill>
            <p:spPr>
              <a:xfrm>
                <a:off x="1847193" y="1268230"/>
                <a:ext cx="209160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5" name="Ink 14">
                <a:extLst>
                  <a:ext uri="{FF2B5EF4-FFF2-40B4-BE49-F238E27FC236}">
                    <a16:creationId xmlns:a16="http://schemas.microsoft.com/office/drawing/2014/main" id="{05F755EA-2B15-8770-5CFA-5650FEC8B35E}"/>
                  </a:ext>
                </a:extLst>
              </p14:cNvPr>
              <p14:cNvContentPartPr/>
              <p14:nvPr/>
            </p14:nvContentPartPr>
            <p14:xfrm>
              <a:off x="3757713" y="1338430"/>
              <a:ext cx="35280" cy="722880"/>
            </p14:xfrm>
          </p:contentPart>
        </mc:Choice>
        <mc:Fallback>
          <p:pic>
            <p:nvPicPr>
              <p:cNvPr id="15" name="Ink 14">
                <a:extLst>
                  <a:ext uri="{FF2B5EF4-FFF2-40B4-BE49-F238E27FC236}">
                    <a16:creationId xmlns:a16="http://schemas.microsoft.com/office/drawing/2014/main" id="{05F755EA-2B15-8770-5CFA-5650FEC8B35E}"/>
                  </a:ext>
                </a:extLst>
              </p:cNvPr>
              <p:cNvPicPr/>
              <p:nvPr/>
            </p:nvPicPr>
            <p:blipFill>
              <a:blip r:embed="rId30"/>
              <a:stretch>
                <a:fillRect/>
              </a:stretch>
            </p:blipFill>
            <p:spPr>
              <a:xfrm>
                <a:off x="3739713" y="1320430"/>
                <a:ext cx="70920" cy="7585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6" name="Ink 15">
                <a:extLst>
                  <a:ext uri="{FF2B5EF4-FFF2-40B4-BE49-F238E27FC236}">
                    <a16:creationId xmlns:a16="http://schemas.microsoft.com/office/drawing/2014/main" id="{7312C897-DCCF-55D0-AD31-A8DA66FAA9E6}"/>
                  </a:ext>
                </a:extLst>
              </p14:cNvPr>
              <p14:cNvContentPartPr/>
              <p14:nvPr/>
            </p14:nvContentPartPr>
            <p14:xfrm>
              <a:off x="2010273" y="2142310"/>
              <a:ext cx="240840" cy="194040"/>
            </p14:xfrm>
          </p:contentPart>
        </mc:Choice>
        <mc:Fallback>
          <p:pic>
            <p:nvPicPr>
              <p:cNvPr id="16" name="Ink 15">
                <a:extLst>
                  <a:ext uri="{FF2B5EF4-FFF2-40B4-BE49-F238E27FC236}">
                    <a16:creationId xmlns:a16="http://schemas.microsoft.com/office/drawing/2014/main" id="{7312C897-DCCF-55D0-AD31-A8DA66FAA9E6}"/>
                  </a:ext>
                </a:extLst>
              </p:cNvPr>
              <p:cNvPicPr/>
              <p:nvPr/>
            </p:nvPicPr>
            <p:blipFill>
              <a:blip r:embed="rId32"/>
              <a:stretch>
                <a:fillRect/>
              </a:stretch>
            </p:blipFill>
            <p:spPr>
              <a:xfrm>
                <a:off x="1992633" y="2124310"/>
                <a:ext cx="27648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7" name="Ink 16">
                <a:extLst>
                  <a:ext uri="{FF2B5EF4-FFF2-40B4-BE49-F238E27FC236}">
                    <a16:creationId xmlns:a16="http://schemas.microsoft.com/office/drawing/2014/main" id="{B3887784-E8FD-736B-F669-1EC646F25296}"/>
                  </a:ext>
                </a:extLst>
              </p14:cNvPr>
              <p14:cNvContentPartPr/>
              <p14:nvPr/>
            </p14:nvContentPartPr>
            <p14:xfrm>
              <a:off x="2065353" y="2349310"/>
              <a:ext cx="687600" cy="24120"/>
            </p14:xfrm>
          </p:contentPart>
        </mc:Choice>
        <mc:Fallback>
          <p:pic>
            <p:nvPicPr>
              <p:cNvPr id="17" name="Ink 16">
                <a:extLst>
                  <a:ext uri="{FF2B5EF4-FFF2-40B4-BE49-F238E27FC236}">
                    <a16:creationId xmlns:a16="http://schemas.microsoft.com/office/drawing/2014/main" id="{B3887784-E8FD-736B-F669-1EC646F25296}"/>
                  </a:ext>
                </a:extLst>
              </p:cNvPr>
              <p:cNvPicPr/>
              <p:nvPr/>
            </p:nvPicPr>
            <p:blipFill>
              <a:blip r:embed="rId34"/>
              <a:stretch>
                <a:fillRect/>
              </a:stretch>
            </p:blipFill>
            <p:spPr>
              <a:xfrm>
                <a:off x="2047713" y="2331310"/>
                <a:ext cx="72324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8" name="Ink 17">
                <a:extLst>
                  <a:ext uri="{FF2B5EF4-FFF2-40B4-BE49-F238E27FC236}">
                    <a16:creationId xmlns:a16="http://schemas.microsoft.com/office/drawing/2014/main" id="{0D6CB644-FA2B-9F1C-F78A-F6387D90C4E6}"/>
                  </a:ext>
                </a:extLst>
              </p14:cNvPr>
              <p14:cNvContentPartPr/>
              <p14:nvPr/>
            </p14:nvContentPartPr>
            <p14:xfrm>
              <a:off x="3012873" y="2274430"/>
              <a:ext cx="311040" cy="76680"/>
            </p14:xfrm>
          </p:contentPart>
        </mc:Choice>
        <mc:Fallback>
          <p:pic>
            <p:nvPicPr>
              <p:cNvPr id="18" name="Ink 17">
                <a:extLst>
                  <a:ext uri="{FF2B5EF4-FFF2-40B4-BE49-F238E27FC236}">
                    <a16:creationId xmlns:a16="http://schemas.microsoft.com/office/drawing/2014/main" id="{0D6CB644-FA2B-9F1C-F78A-F6387D90C4E6}"/>
                  </a:ext>
                </a:extLst>
              </p:cNvPr>
              <p:cNvPicPr/>
              <p:nvPr/>
            </p:nvPicPr>
            <p:blipFill>
              <a:blip r:embed="rId36"/>
              <a:stretch>
                <a:fillRect/>
              </a:stretch>
            </p:blipFill>
            <p:spPr>
              <a:xfrm>
                <a:off x="2995233" y="2256430"/>
                <a:ext cx="34668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19" name="Ink 18">
                <a:extLst>
                  <a:ext uri="{FF2B5EF4-FFF2-40B4-BE49-F238E27FC236}">
                    <a16:creationId xmlns:a16="http://schemas.microsoft.com/office/drawing/2014/main" id="{612A27DC-21D7-3A96-E9ED-F92378C3E829}"/>
                  </a:ext>
                </a:extLst>
              </p14:cNvPr>
              <p14:cNvContentPartPr/>
              <p14:nvPr/>
            </p14:nvContentPartPr>
            <p14:xfrm>
              <a:off x="3047433" y="2193430"/>
              <a:ext cx="210240" cy="191520"/>
            </p14:xfrm>
          </p:contentPart>
        </mc:Choice>
        <mc:Fallback>
          <p:pic>
            <p:nvPicPr>
              <p:cNvPr id="19" name="Ink 18">
                <a:extLst>
                  <a:ext uri="{FF2B5EF4-FFF2-40B4-BE49-F238E27FC236}">
                    <a16:creationId xmlns:a16="http://schemas.microsoft.com/office/drawing/2014/main" id="{612A27DC-21D7-3A96-E9ED-F92378C3E829}"/>
                  </a:ext>
                </a:extLst>
              </p:cNvPr>
              <p:cNvPicPr/>
              <p:nvPr/>
            </p:nvPicPr>
            <p:blipFill>
              <a:blip r:embed="rId38"/>
              <a:stretch>
                <a:fillRect/>
              </a:stretch>
            </p:blipFill>
            <p:spPr>
              <a:xfrm>
                <a:off x="3029433" y="2175430"/>
                <a:ext cx="24588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1" name="Ink 20">
                <a:extLst>
                  <a:ext uri="{FF2B5EF4-FFF2-40B4-BE49-F238E27FC236}">
                    <a16:creationId xmlns:a16="http://schemas.microsoft.com/office/drawing/2014/main" id="{6DF80C4B-651D-E431-3CFE-6E5399773D2D}"/>
                  </a:ext>
                </a:extLst>
              </p14:cNvPr>
              <p14:cNvContentPartPr/>
              <p14:nvPr/>
            </p14:nvContentPartPr>
            <p14:xfrm>
              <a:off x="2342913" y="1044310"/>
              <a:ext cx="186120" cy="183960"/>
            </p14:xfrm>
          </p:contentPart>
        </mc:Choice>
        <mc:Fallback>
          <p:pic>
            <p:nvPicPr>
              <p:cNvPr id="21" name="Ink 20">
                <a:extLst>
                  <a:ext uri="{FF2B5EF4-FFF2-40B4-BE49-F238E27FC236}">
                    <a16:creationId xmlns:a16="http://schemas.microsoft.com/office/drawing/2014/main" id="{6DF80C4B-651D-E431-3CFE-6E5399773D2D}"/>
                  </a:ext>
                </a:extLst>
              </p:cNvPr>
              <p:cNvPicPr/>
              <p:nvPr/>
            </p:nvPicPr>
            <p:blipFill>
              <a:blip r:embed="rId40"/>
              <a:stretch>
                <a:fillRect/>
              </a:stretch>
            </p:blipFill>
            <p:spPr>
              <a:xfrm>
                <a:off x="2325273" y="1026670"/>
                <a:ext cx="22176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2" name="Ink 21">
                <a:extLst>
                  <a:ext uri="{FF2B5EF4-FFF2-40B4-BE49-F238E27FC236}">
                    <a16:creationId xmlns:a16="http://schemas.microsoft.com/office/drawing/2014/main" id="{E81108A6-C211-BA11-6E48-FA5B0D358859}"/>
                  </a:ext>
                </a:extLst>
              </p14:cNvPr>
              <p14:cNvContentPartPr/>
              <p14:nvPr/>
            </p14:nvContentPartPr>
            <p14:xfrm>
              <a:off x="2560713" y="1082470"/>
              <a:ext cx="110880" cy="183240"/>
            </p14:xfrm>
          </p:contentPart>
        </mc:Choice>
        <mc:Fallback>
          <p:pic>
            <p:nvPicPr>
              <p:cNvPr id="22" name="Ink 21">
                <a:extLst>
                  <a:ext uri="{FF2B5EF4-FFF2-40B4-BE49-F238E27FC236}">
                    <a16:creationId xmlns:a16="http://schemas.microsoft.com/office/drawing/2014/main" id="{E81108A6-C211-BA11-6E48-FA5B0D358859}"/>
                  </a:ext>
                </a:extLst>
              </p:cNvPr>
              <p:cNvPicPr/>
              <p:nvPr/>
            </p:nvPicPr>
            <p:blipFill>
              <a:blip r:embed="rId42"/>
              <a:stretch>
                <a:fillRect/>
              </a:stretch>
            </p:blipFill>
            <p:spPr>
              <a:xfrm>
                <a:off x="2542713" y="1064830"/>
                <a:ext cx="14652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3" name="Ink 22">
                <a:extLst>
                  <a:ext uri="{FF2B5EF4-FFF2-40B4-BE49-F238E27FC236}">
                    <a16:creationId xmlns:a16="http://schemas.microsoft.com/office/drawing/2014/main" id="{92AC7FE7-BDA5-72EC-7F29-2173DE030528}"/>
                  </a:ext>
                </a:extLst>
              </p14:cNvPr>
              <p14:cNvContentPartPr/>
              <p14:nvPr/>
            </p14:nvContentPartPr>
            <p14:xfrm>
              <a:off x="2611113" y="1066990"/>
              <a:ext cx="278280" cy="170640"/>
            </p14:xfrm>
          </p:contentPart>
        </mc:Choice>
        <mc:Fallback>
          <p:pic>
            <p:nvPicPr>
              <p:cNvPr id="23" name="Ink 22">
                <a:extLst>
                  <a:ext uri="{FF2B5EF4-FFF2-40B4-BE49-F238E27FC236}">
                    <a16:creationId xmlns:a16="http://schemas.microsoft.com/office/drawing/2014/main" id="{92AC7FE7-BDA5-72EC-7F29-2173DE030528}"/>
                  </a:ext>
                </a:extLst>
              </p:cNvPr>
              <p:cNvPicPr/>
              <p:nvPr/>
            </p:nvPicPr>
            <p:blipFill>
              <a:blip r:embed="rId44"/>
              <a:stretch>
                <a:fillRect/>
              </a:stretch>
            </p:blipFill>
            <p:spPr>
              <a:xfrm>
                <a:off x="2593113" y="1049350"/>
                <a:ext cx="31392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5" name="Ink 24">
                <a:extLst>
                  <a:ext uri="{FF2B5EF4-FFF2-40B4-BE49-F238E27FC236}">
                    <a16:creationId xmlns:a16="http://schemas.microsoft.com/office/drawing/2014/main" id="{EC800FAD-991B-ECAD-BC2F-001C3C48467C}"/>
                  </a:ext>
                </a:extLst>
              </p14:cNvPr>
              <p14:cNvContentPartPr/>
              <p14:nvPr/>
            </p14:nvContentPartPr>
            <p14:xfrm>
              <a:off x="2331753" y="1560550"/>
              <a:ext cx="180000" cy="225720"/>
            </p14:xfrm>
          </p:contentPart>
        </mc:Choice>
        <mc:Fallback>
          <p:pic>
            <p:nvPicPr>
              <p:cNvPr id="25" name="Ink 24">
                <a:extLst>
                  <a:ext uri="{FF2B5EF4-FFF2-40B4-BE49-F238E27FC236}">
                    <a16:creationId xmlns:a16="http://schemas.microsoft.com/office/drawing/2014/main" id="{EC800FAD-991B-ECAD-BC2F-001C3C48467C}"/>
                  </a:ext>
                </a:extLst>
              </p:cNvPr>
              <p:cNvPicPr/>
              <p:nvPr/>
            </p:nvPicPr>
            <p:blipFill>
              <a:blip r:embed="rId46"/>
              <a:stretch>
                <a:fillRect/>
              </a:stretch>
            </p:blipFill>
            <p:spPr>
              <a:xfrm>
                <a:off x="2313753" y="1542550"/>
                <a:ext cx="21564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6" name="Ink 25">
                <a:extLst>
                  <a:ext uri="{FF2B5EF4-FFF2-40B4-BE49-F238E27FC236}">
                    <a16:creationId xmlns:a16="http://schemas.microsoft.com/office/drawing/2014/main" id="{C9E97686-E774-2057-5B16-302BF01A0D7A}"/>
                  </a:ext>
                </a:extLst>
              </p14:cNvPr>
              <p14:cNvContentPartPr/>
              <p14:nvPr/>
            </p14:nvContentPartPr>
            <p14:xfrm>
              <a:off x="2342553" y="1651630"/>
              <a:ext cx="161280" cy="57600"/>
            </p14:xfrm>
          </p:contentPart>
        </mc:Choice>
        <mc:Fallback>
          <p:pic>
            <p:nvPicPr>
              <p:cNvPr id="26" name="Ink 25">
                <a:extLst>
                  <a:ext uri="{FF2B5EF4-FFF2-40B4-BE49-F238E27FC236}">
                    <a16:creationId xmlns:a16="http://schemas.microsoft.com/office/drawing/2014/main" id="{C9E97686-E774-2057-5B16-302BF01A0D7A}"/>
                  </a:ext>
                </a:extLst>
              </p:cNvPr>
              <p:cNvPicPr/>
              <p:nvPr/>
            </p:nvPicPr>
            <p:blipFill>
              <a:blip r:embed="rId48"/>
              <a:stretch>
                <a:fillRect/>
              </a:stretch>
            </p:blipFill>
            <p:spPr>
              <a:xfrm>
                <a:off x="2324553" y="1633630"/>
                <a:ext cx="19692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27" name="Ink 26">
                <a:extLst>
                  <a:ext uri="{FF2B5EF4-FFF2-40B4-BE49-F238E27FC236}">
                    <a16:creationId xmlns:a16="http://schemas.microsoft.com/office/drawing/2014/main" id="{C15E802C-F1B4-A3BD-0F0C-18AD8E828892}"/>
                  </a:ext>
                </a:extLst>
              </p14:cNvPr>
              <p14:cNvContentPartPr/>
              <p14:nvPr/>
            </p14:nvContentPartPr>
            <p14:xfrm>
              <a:off x="2578713" y="1622470"/>
              <a:ext cx="64440" cy="205560"/>
            </p14:xfrm>
          </p:contentPart>
        </mc:Choice>
        <mc:Fallback>
          <p:pic>
            <p:nvPicPr>
              <p:cNvPr id="27" name="Ink 26">
                <a:extLst>
                  <a:ext uri="{FF2B5EF4-FFF2-40B4-BE49-F238E27FC236}">
                    <a16:creationId xmlns:a16="http://schemas.microsoft.com/office/drawing/2014/main" id="{C15E802C-F1B4-A3BD-0F0C-18AD8E828892}"/>
                  </a:ext>
                </a:extLst>
              </p:cNvPr>
              <p:cNvPicPr/>
              <p:nvPr/>
            </p:nvPicPr>
            <p:blipFill>
              <a:blip r:embed="rId50"/>
              <a:stretch>
                <a:fillRect/>
              </a:stretch>
            </p:blipFill>
            <p:spPr>
              <a:xfrm>
                <a:off x="2561073" y="1604830"/>
                <a:ext cx="10008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28" name="Ink 27">
                <a:extLst>
                  <a:ext uri="{FF2B5EF4-FFF2-40B4-BE49-F238E27FC236}">
                    <a16:creationId xmlns:a16="http://schemas.microsoft.com/office/drawing/2014/main" id="{726DE039-79A1-2349-6E89-EA8F5AD8CD5F}"/>
                  </a:ext>
                </a:extLst>
              </p14:cNvPr>
              <p14:cNvContentPartPr/>
              <p14:nvPr/>
            </p14:nvContentPartPr>
            <p14:xfrm>
              <a:off x="2727753" y="1628590"/>
              <a:ext cx="149040" cy="162000"/>
            </p14:xfrm>
          </p:contentPart>
        </mc:Choice>
        <mc:Fallback>
          <p:pic>
            <p:nvPicPr>
              <p:cNvPr id="28" name="Ink 27">
                <a:extLst>
                  <a:ext uri="{FF2B5EF4-FFF2-40B4-BE49-F238E27FC236}">
                    <a16:creationId xmlns:a16="http://schemas.microsoft.com/office/drawing/2014/main" id="{726DE039-79A1-2349-6E89-EA8F5AD8CD5F}"/>
                  </a:ext>
                </a:extLst>
              </p:cNvPr>
              <p:cNvPicPr/>
              <p:nvPr/>
            </p:nvPicPr>
            <p:blipFill>
              <a:blip r:embed="rId52"/>
              <a:stretch>
                <a:fillRect/>
              </a:stretch>
            </p:blipFill>
            <p:spPr>
              <a:xfrm>
                <a:off x="2710113" y="1610590"/>
                <a:ext cx="18468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0" name="Ink 29">
                <a:extLst>
                  <a:ext uri="{FF2B5EF4-FFF2-40B4-BE49-F238E27FC236}">
                    <a16:creationId xmlns:a16="http://schemas.microsoft.com/office/drawing/2014/main" id="{C0AF8722-3795-426E-CE4B-07DBC5170CFA}"/>
                  </a:ext>
                </a:extLst>
              </p14:cNvPr>
              <p14:cNvContentPartPr/>
              <p14:nvPr/>
            </p14:nvContentPartPr>
            <p14:xfrm>
              <a:off x="2070753" y="1500790"/>
              <a:ext cx="64440" cy="387000"/>
            </p14:xfrm>
          </p:contentPart>
        </mc:Choice>
        <mc:Fallback>
          <p:pic>
            <p:nvPicPr>
              <p:cNvPr id="30" name="Ink 29">
                <a:extLst>
                  <a:ext uri="{FF2B5EF4-FFF2-40B4-BE49-F238E27FC236}">
                    <a16:creationId xmlns:a16="http://schemas.microsoft.com/office/drawing/2014/main" id="{C0AF8722-3795-426E-CE4B-07DBC5170CFA}"/>
                  </a:ext>
                </a:extLst>
              </p:cNvPr>
              <p:cNvPicPr/>
              <p:nvPr/>
            </p:nvPicPr>
            <p:blipFill>
              <a:blip r:embed="rId54"/>
              <a:stretch>
                <a:fillRect/>
              </a:stretch>
            </p:blipFill>
            <p:spPr>
              <a:xfrm>
                <a:off x="2053113" y="1482790"/>
                <a:ext cx="100080" cy="42264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1" name="Ink 30">
                <a:extLst>
                  <a:ext uri="{FF2B5EF4-FFF2-40B4-BE49-F238E27FC236}">
                    <a16:creationId xmlns:a16="http://schemas.microsoft.com/office/drawing/2014/main" id="{18FA0752-0CA4-E5BE-5248-3B34271FA070}"/>
                  </a:ext>
                </a:extLst>
              </p14:cNvPr>
              <p14:cNvContentPartPr/>
              <p14:nvPr/>
            </p14:nvContentPartPr>
            <p14:xfrm>
              <a:off x="3023673" y="1524190"/>
              <a:ext cx="86760" cy="300600"/>
            </p14:xfrm>
          </p:contentPart>
        </mc:Choice>
        <mc:Fallback>
          <p:pic>
            <p:nvPicPr>
              <p:cNvPr id="31" name="Ink 30">
                <a:extLst>
                  <a:ext uri="{FF2B5EF4-FFF2-40B4-BE49-F238E27FC236}">
                    <a16:creationId xmlns:a16="http://schemas.microsoft.com/office/drawing/2014/main" id="{18FA0752-0CA4-E5BE-5248-3B34271FA070}"/>
                  </a:ext>
                </a:extLst>
              </p:cNvPr>
              <p:cNvPicPr/>
              <p:nvPr/>
            </p:nvPicPr>
            <p:blipFill>
              <a:blip r:embed="rId56"/>
              <a:stretch>
                <a:fillRect/>
              </a:stretch>
            </p:blipFill>
            <p:spPr>
              <a:xfrm>
                <a:off x="3006033" y="1506550"/>
                <a:ext cx="122400" cy="33624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2" name="Ink 31">
                <a:extLst>
                  <a:ext uri="{FF2B5EF4-FFF2-40B4-BE49-F238E27FC236}">
                    <a16:creationId xmlns:a16="http://schemas.microsoft.com/office/drawing/2014/main" id="{FB7C102E-82CC-90E7-A6CF-82AFD2C00A70}"/>
                  </a:ext>
                </a:extLst>
              </p14:cNvPr>
              <p14:cNvContentPartPr/>
              <p14:nvPr/>
            </p14:nvContentPartPr>
            <p14:xfrm>
              <a:off x="2306553" y="1893910"/>
              <a:ext cx="577080" cy="59400"/>
            </p14:xfrm>
          </p:contentPart>
        </mc:Choice>
        <mc:Fallback>
          <p:pic>
            <p:nvPicPr>
              <p:cNvPr id="32" name="Ink 31">
                <a:extLst>
                  <a:ext uri="{FF2B5EF4-FFF2-40B4-BE49-F238E27FC236}">
                    <a16:creationId xmlns:a16="http://schemas.microsoft.com/office/drawing/2014/main" id="{FB7C102E-82CC-90E7-A6CF-82AFD2C00A70}"/>
                  </a:ext>
                </a:extLst>
              </p:cNvPr>
              <p:cNvPicPr/>
              <p:nvPr/>
            </p:nvPicPr>
            <p:blipFill>
              <a:blip r:embed="rId58"/>
              <a:stretch>
                <a:fillRect/>
              </a:stretch>
            </p:blipFill>
            <p:spPr>
              <a:xfrm>
                <a:off x="2288913" y="1876270"/>
                <a:ext cx="61272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33" name="Ink 32">
                <a:extLst>
                  <a:ext uri="{FF2B5EF4-FFF2-40B4-BE49-F238E27FC236}">
                    <a16:creationId xmlns:a16="http://schemas.microsoft.com/office/drawing/2014/main" id="{63D65146-7ED6-DA11-ECB3-BCDF9BF75981}"/>
                  </a:ext>
                </a:extLst>
              </p14:cNvPr>
              <p14:cNvContentPartPr/>
              <p14:nvPr/>
            </p14:nvContentPartPr>
            <p14:xfrm>
              <a:off x="2297553" y="1473070"/>
              <a:ext cx="591840" cy="101160"/>
            </p14:xfrm>
          </p:contentPart>
        </mc:Choice>
        <mc:Fallback>
          <p:pic>
            <p:nvPicPr>
              <p:cNvPr id="33" name="Ink 32">
                <a:extLst>
                  <a:ext uri="{FF2B5EF4-FFF2-40B4-BE49-F238E27FC236}">
                    <a16:creationId xmlns:a16="http://schemas.microsoft.com/office/drawing/2014/main" id="{63D65146-7ED6-DA11-ECB3-BCDF9BF75981}"/>
                  </a:ext>
                </a:extLst>
              </p:cNvPr>
              <p:cNvPicPr/>
              <p:nvPr/>
            </p:nvPicPr>
            <p:blipFill>
              <a:blip r:embed="rId60"/>
              <a:stretch>
                <a:fillRect/>
              </a:stretch>
            </p:blipFill>
            <p:spPr>
              <a:xfrm>
                <a:off x="2279553" y="1455070"/>
                <a:ext cx="62748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36" name="Ink 35">
                <a:extLst>
                  <a:ext uri="{FF2B5EF4-FFF2-40B4-BE49-F238E27FC236}">
                    <a16:creationId xmlns:a16="http://schemas.microsoft.com/office/drawing/2014/main" id="{0637EEDD-EFD9-3128-46AA-3065FC6AD4AE}"/>
                  </a:ext>
                </a:extLst>
              </p14:cNvPr>
              <p14:cNvContentPartPr/>
              <p14:nvPr/>
            </p14:nvContentPartPr>
            <p14:xfrm>
              <a:off x="664233" y="3784270"/>
              <a:ext cx="714960" cy="881280"/>
            </p14:xfrm>
          </p:contentPart>
        </mc:Choice>
        <mc:Fallback>
          <p:pic>
            <p:nvPicPr>
              <p:cNvPr id="36" name="Ink 35">
                <a:extLst>
                  <a:ext uri="{FF2B5EF4-FFF2-40B4-BE49-F238E27FC236}">
                    <a16:creationId xmlns:a16="http://schemas.microsoft.com/office/drawing/2014/main" id="{0637EEDD-EFD9-3128-46AA-3065FC6AD4AE}"/>
                  </a:ext>
                </a:extLst>
              </p:cNvPr>
              <p:cNvPicPr/>
              <p:nvPr/>
            </p:nvPicPr>
            <p:blipFill>
              <a:blip r:embed="rId62"/>
              <a:stretch>
                <a:fillRect/>
              </a:stretch>
            </p:blipFill>
            <p:spPr>
              <a:xfrm>
                <a:off x="646233" y="3766270"/>
                <a:ext cx="750600" cy="91692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37" name="Ink 36">
                <a:extLst>
                  <a:ext uri="{FF2B5EF4-FFF2-40B4-BE49-F238E27FC236}">
                    <a16:creationId xmlns:a16="http://schemas.microsoft.com/office/drawing/2014/main" id="{818FE094-DF17-828B-D10E-04F4CFD1A627}"/>
                  </a:ext>
                </a:extLst>
              </p14:cNvPr>
              <p14:cNvContentPartPr/>
              <p14:nvPr/>
            </p14:nvContentPartPr>
            <p14:xfrm>
              <a:off x="715353" y="3751870"/>
              <a:ext cx="613080" cy="893160"/>
            </p14:xfrm>
          </p:contentPart>
        </mc:Choice>
        <mc:Fallback>
          <p:pic>
            <p:nvPicPr>
              <p:cNvPr id="37" name="Ink 36">
                <a:extLst>
                  <a:ext uri="{FF2B5EF4-FFF2-40B4-BE49-F238E27FC236}">
                    <a16:creationId xmlns:a16="http://schemas.microsoft.com/office/drawing/2014/main" id="{818FE094-DF17-828B-D10E-04F4CFD1A627}"/>
                  </a:ext>
                </a:extLst>
              </p:cNvPr>
              <p:cNvPicPr/>
              <p:nvPr/>
            </p:nvPicPr>
            <p:blipFill>
              <a:blip r:embed="rId64"/>
              <a:stretch>
                <a:fillRect/>
              </a:stretch>
            </p:blipFill>
            <p:spPr>
              <a:xfrm>
                <a:off x="697353" y="3733870"/>
                <a:ext cx="648720" cy="92880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38" name="Ink 37">
                <a:extLst>
                  <a:ext uri="{FF2B5EF4-FFF2-40B4-BE49-F238E27FC236}">
                    <a16:creationId xmlns:a16="http://schemas.microsoft.com/office/drawing/2014/main" id="{AF38F60F-4746-D3F8-5BF1-CFADF6EC11C1}"/>
                  </a:ext>
                </a:extLst>
              </p14:cNvPr>
              <p14:cNvContentPartPr/>
              <p14:nvPr/>
            </p14:nvContentPartPr>
            <p14:xfrm>
              <a:off x="942513" y="4425430"/>
              <a:ext cx="73080" cy="123120"/>
            </p14:xfrm>
          </p:contentPart>
        </mc:Choice>
        <mc:Fallback>
          <p:pic>
            <p:nvPicPr>
              <p:cNvPr id="38" name="Ink 37">
                <a:extLst>
                  <a:ext uri="{FF2B5EF4-FFF2-40B4-BE49-F238E27FC236}">
                    <a16:creationId xmlns:a16="http://schemas.microsoft.com/office/drawing/2014/main" id="{AF38F60F-4746-D3F8-5BF1-CFADF6EC11C1}"/>
                  </a:ext>
                </a:extLst>
              </p:cNvPr>
              <p:cNvPicPr/>
              <p:nvPr/>
            </p:nvPicPr>
            <p:blipFill>
              <a:blip r:embed="rId66"/>
              <a:stretch>
                <a:fillRect/>
              </a:stretch>
            </p:blipFill>
            <p:spPr>
              <a:xfrm>
                <a:off x="924873" y="4407430"/>
                <a:ext cx="10872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0" name="Ink 39">
                <a:extLst>
                  <a:ext uri="{FF2B5EF4-FFF2-40B4-BE49-F238E27FC236}">
                    <a16:creationId xmlns:a16="http://schemas.microsoft.com/office/drawing/2014/main" id="{A68186EB-9DB7-A2E4-D795-DA236FFD53AD}"/>
                  </a:ext>
                </a:extLst>
              </p14:cNvPr>
              <p14:cNvContentPartPr/>
              <p14:nvPr/>
            </p14:nvContentPartPr>
            <p14:xfrm>
              <a:off x="646593" y="3682030"/>
              <a:ext cx="360" cy="360"/>
            </p14:xfrm>
          </p:contentPart>
        </mc:Choice>
        <mc:Fallback>
          <p:pic>
            <p:nvPicPr>
              <p:cNvPr id="40" name="Ink 39">
                <a:extLst>
                  <a:ext uri="{FF2B5EF4-FFF2-40B4-BE49-F238E27FC236}">
                    <a16:creationId xmlns:a16="http://schemas.microsoft.com/office/drawing/2014/main" id="{A68186EB-9DB7-A2E4-D795-DA236FFD53AD}"/>
                  </a:ext>
                </a:extLst>
              </p:cNvPr>
              <p:cNvPicPr/>
              <p:nvPr/>
            </p:nvPicPr>
            <p:blipFill>
              <a:blip r:embed="rId3"/>
              <a:stretch>
                <a:fillRect/>
              </a:stretch>
            </p:blipFill>
            <p:spPr>
              <a:xfrm>
                <a:off x="628953" y="3664030"/>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1" name="Ink 40">
                <a:extLst>
                  <a:ext uri="{FF2B5EF4-FFF2-40B4-BE49-F238E27FC236}">
                    <a16:creationId xmlns:a16="http://schemas.microsoft.com/office/drawing/2014/main" id="{104FD0F9-BFE7-4ED5-A1D2-63DDCF7A4BC0}"/>
                  </a:ext>
                </a:extLst>
              </p14:cNvPr>
              <p14:cNvContentPartPr/>
              <p14:nvPr/>
            </p14:nvContentPartPr>
            <p14:xfrm>
              <a:off x="465153" y="3749350"/>
              <a:ext cx="266760" cy="853200"/>
            </p14:xfrm>
          </p:contentPart>
        </mc:Choice>
        <mc:Fallback>
          <p:pic>
            <p:nvPicPr>
              <p:cNvPr id="41" name="Ink 40">
                <a:extLst>
                  <a:ext uri="{FF2B5EF4-FFF2-40B4-BE49-F238E27FC236}">
                    <a16:creationId xmlns:a16="http://schemas.microsoft.com/office/drawing/2014/main" id="{104FD0F9-BFE7-4ED5-A1D2-63DDCF7A4BC0}"/>
                  </a:ext>
                </a:extLst>
              </p:cNvPr>
              <p:cNvPicPr/>
              <p:nvPr/>
            </p:nvPicPr>
            <p:blipFill>
              <a:blip r:embed="rId69"/>
              <a:stretch>
                <a:fillRect/>
              </a:stretch>
            </p:blipFill>
            <p:spPr>
              <a:xfrm>
                <a:off x="447153" y="3731350"/>
                <a:ext cx="302400" cy="8888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2" name="Ink 41">
                <a:extLst>
                  <a:ext uri="{FF2B5EF4-FFF2-40B4-BE49-F238E27FC236}">
                    <a16:creationId xmlns:a16="http://schemas.microsoft.com/office/drawing/2014/main" id="{653BDA87-74FA-B34D-D5C3-354C50C2F7FA}"/>
                  </a:ext>
                </a:extLst>
              </p14:cNvPr>
              <p14:cNvContentPartPr/>
              <p14:nvPr/>
            </p14:nvContentPartPr>
            <p14:xfrm>
              <a:off x="1253553" y="3721990"/>
              <a:ext cx="234720" cy="831960"/>
            </p14:xfrm>
          </p:contentPart>
        </mc:Choice>
        <mc:Fallback>
          <p:pic>
            <p:nvPicPr>
              <p:cNvPr id="42" name="Ink 41">
                <a:extLst>
                  <a:ext uri="{FF2B5EF4-FFF2-40B4-BE49-F238E27FC236}">
                    <a16:creationId xmlns:a16="http://schemas.microsoft.com/office/drawing/2014/main" id="{653BDA87-74FA-B34D-D5C3-354C50C2F7FA}"/>
                  </a:ext>
                </a:extLst>
              </p:cNvPr>
              <p:cNvPicPr/>
              <p:nvPr/>
            </p:nvPicPr>
            <p:blipFill>
              <a:blip r:embed="rId71"/>
              <a:stretch>
                <a:fillRect/>
              </a:stretch>
            </p:blipFill>
            <p:spPr>
              <a:xfrm>
                <a:off x="1235553" y="3703990"/>
                <a:ext cx="270360" cy="8676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3" name="Ink 42">
                <a:extLst>
                  <a:ext uri="{FF2B5EF4-FFF2-40B4-BE49-F238E27FC236}">
                    <a16:creationId xmlns:a16="http://schemas.microsoft.com/office/drawing/2014/main" id="{C0DB5A16-51FA-E470-8D48-7C651C7AFE0E}"/>
                  </a:ext>
                </a:extLst>
              </p14:cNvPr>
              <p14:cNvContentPartPr/>
              <p14:nvPr/>
            </p14:nvContentPartPr>
            <p14:xfrm>
              <a:off x="328353" y="3668710"/>
              <a:ext cx="1222920" cy="1236240"/>
            </p14:xfrm>
          </p:contentPart>
        </mc:Choice>
        <mc:Fallback>
          <p:pic>
            <p:nvPicPr>
              <p:cNvPr id="43" name="Ink 42">
                <a:extLst>
                  <a:ext uri="{FF2B5EF4-FFF2-40B4-BE49-F238E27FC236}">
                    <a16:creationId xmlns:a16="http://schemas.microsoft.com/office/drawing/2014/main" id="{C0DB5A16-51FA-E470-8D48-7C651C7AFE0E}"/>
                  </a:ext>
                </a:extLst>
              </p:cNvPr>
              <p:cNvPicPr/>
              <p:nvPr/>
            </p:nvPicPr>
            <p:blipFill>
              <a:blip r:embed="rId73"/>
              <a:stretch>
                <a:fillRect/>
              </a:stretch>
            </p:blipFill>
            <p:spPr>
              <a:xfrm>
                <a:off x="310713" y="3650710"/>
                <a:ext cx="1258560" cy="12718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4" name="Ink 43">
                <a:extLst>
                  <a:ext uri="{FF2B5EF4-FFF2-40B4-BE49-F238E27FC236}">
                    <a16:creationId xmlns:a16="http://schemas.microsoft.com/office/drawing/2014/main" id="{A4F63E34-44A4-79FB-9825-39A0DE9467C6}"/>
                  </a:ext>
                </a:extLst>
              </p14:cNvPr>
              <p14:cNvContentPartPr/>
              <p14:nvPr/>
            </p14:nvContentPartPr>
            <p14:xfrm>
              <a:off x="283353" y="3579430"/>
              <a:ext cx="1664280" cy="1346400"/>
            </p14:xfrm>
          </p:contentPart>
        </mc:Choice>
        <mc:Fallback>
          <p:pic>
            <p:nvPicPr>
              <p:cNvPr id="44" name="Ink 43">
                <a:extLst>
                  <a:ext uri="{FF2B5EF4-FFF2-40B4-BE49-F238E27FC236}">
                    <a16:creationId xmlns:a16="http://schemas.microsoft.com/office/drawing/2014/main" id="{A4F63E34-44A4-79FB-9825-39A0DE9467C6}"/>
                  </a:ext>
                </a:extLst>
              </p:cNvPr>
              <p:cNvPicPr/>
              <p:nvPr/>
            </p:nvPicPr>
            <p:blipFill>
              <a:blip r:embed="rId75"/>
              <a:stretch>
                <a:fillRect/>
              </a:stretch>
            </p:blipFill>
            <p:spPr>
              <a:xfrm>
                <a:off x="265353" y="3561430"/>
                <a:ext cx="1699920" cy="13820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5" name="Ink 44">
                <a:extLst>
                  <a:ext uri="{FF2B5EF4-FFF2-40B4-BE49-F238E27FC236}">
                    <a16:creationId xmlns:a16="http://schemas.microsoft.com/office/drawing/2014/main" id="{27F76293-63AB-9C22-72DC-2A2AD0A1A26B}"/>
                  </a:ext>
                </a:extLst>
              </p14:cNvPr>
              <p14:cNvContentPartPr/>
              <p14:nvPr/>
            </p14:nvContentPartPr>
            <p14:xfrm>
              <a:off x="1497273" y="3391510"/>
              <a:ext cx="81720" cy="407160"/>
            </p14:xfrm>
          </p:contentPart>
        </mc:Choice>
        <mc:Fallback>
          <p:pic>
            <p:nvPicPr>
              <p:cNvPr id="45" name="Ink 44">
                <a:extLst>
                  <a:ext uri="{FF2B5EF4-FFF2-40B4-BE49-F238E27FC236}">
                    <a16:creationId xmlns:a16="http://schemas.microsoft.com/office/drawing/2014/main" id="{27F76293-63AB-9C22-72DC-2A2AD0A1A26B}"/>
                  </a:ext>
                </a:extLst>
              </p:cNvPr>
              <p:cNvPicPr/>
              <p:nvPr/>
            </p:nvPicPr>
            <p:blipFill>
              <a:blip r:embed="rId77"/>
              <a:stretch>
                <a:fillRect/>
              </a:stretch>
            </p:blipFill>
            <p:spPr>
              <a:xfrm>
                <a:off x="1479273" y="3373870"/>
                <a:ext cx="117360" cy="4428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6" name="Ink 45">
                <a:extLst>
                  <a:ext uri="{FF2B5EF4-FFF2-40B4-BE49-F238E27FC236}">
                    <a16:creationId xmlns:a16="http://schemas.microsoft.com/office/drawing/2014/main" id="{80F2F6A9-3EAC-E909-AFA4-9CF60AC4DCFA}"/>
                  </a:ext>
                </a:extLst>
              </p14:cNvPr>
              <p14:cNvContentPartPr/>
              <p14:nvPr/>
            </p14:nvContentPartPr>
            <p14:xfrm>
              <a:off x="1447233" y="3177670"/>
              <a:ext cx="562680" cy="704880"/>
            </p14:xfrm>
          </p:contentPart>
        </mc:Choice>
        <mc:Fallback>
          <p:pic>
            <p:nvPicPr>
              <p:cNvPr id="46" name="Ink 45">
                <a:extLst>
                  <a:ext uri="{FF2B5EF4-FFF2-40B4-BE49-F238E27FC236}">
                    <a16:creationId xmlns:a16="http://schemas.microsoft.com/office/drawing/2014/main" id="{80F2F6A9-3EAC-E909-AFA4-9CF60AC4DCFA}"/>
                  </a:ext>
                </a:extLst>
              </p:cNvPr>
              <p:cNvPicPr/>
              <p:nvPr/>
            </p:nvPicPr>
            <p:blipFill>
              <a:blip r:embed="rId79"/>
              <a:stretch>
                <a:fillRect/>
              </a:stretch>
            </p:blipFill>
            <p:spPr>
              <a:xfrm>
                <a:off x="1429233" y="3160030"/>
                <a:ext cx="598320" cy="7405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7" name="Ink 46">
                <a:extLst>
                  <a:ext uri="{FF2B5EF4-FFF2-40B4-BE49-F238E27FC236}">
                    <a16:creationId xmlns:a16="http://schemas.microsoft.com/office/drawing/2014/main" id="{4F243D4D-8910-4E15-61EB-001EC18B5E07}"/>
                  </a:ext>
                </a:extLst>
              </p14:cNvPr>
              <p14:cNvContentPartPr/>
              <p14:nvPr/>
            </p14:nvContentPartPr>
            <p14:xfrm>
              <a:off x="1639833" y="3413110"/>
              <a:ext cx="195840" cy="52200"/>
            </p14:xfrm>
          </p:contentPart>
        </mc:Choice>
        <mc:Fallback>
          <p:pic>
            <p:nvPicPr>
              <p:cNvPr id="47" name="Ink 46">
                <a:extLst>
                  <a:ext uri="{FF2B5EF4-FFF2-40B4-BE49-F238E27FC236}">
                    <a16:creationId xmlns:a16="http://schemas.microsoft.com/office/drawing/2014/main" id="{4F243D4D-8910-4E15-61EB-001EC18B5E07}"/>
                  </a:ext>
                </a:extLst>
              </p:cNvPr>
              <p:cNvPicPr/>
              <p:nvPr/>
            </p:nvPicPr>
            <p:blipFill>
              <a:blip r:embed="rId81"/>
              <a:stretch>
                <a:fillRect/>
              </a:stretch>
            </p:blipFill>
            <p:spPr>
              <a:xfrm>
                <a:off x="1621833" y="3395110"/>
                <a:ext cx="23148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8" name="Ink 47">
                <a:extLst>
                  <a:ext uri="{FF2B5EF4-FFF2-40B4-BE49-F238E27FC236}">
                    <a16:creationId xmlns:a16="http://schemas.microsoft.com/office/drawing/2014/main" id="{64CDA699-FC58-DFDB-3C58-D2920CD3FEDE}"/>
                  </a:ext>
                </a:extLst>
              </p14:cNvPr>
              <p14:cNvContentPartPr/>
              <p14:nvPr/>
            </p14:nvContentPartPr>
            <p14:xfrm>
              <a:off x="1626153" y="3530830"/>
              <a:ext cx="228600" cy="119520"/>
            </p14:xfrm>
          </p:contentPart>
        </mc:Choice>
        <mc:Fallback>
          <p:pic>
            <p:nvPicPr>
              <p:cNvPr id="48" name="Ink 47">
                <a:extLst>
                  <a:ext uri="{FF2B5EF4-FFF2-40B4-BE49-F238E27FC236}">
                    <a16:creationId xmlns:a16="http://schemas.microsoft.com/office/drawing/2014/main" id="{64CDA699-FC58-DFDB-3C58-D2920CD3FEDE}"/>
                  </a:ext>
                </a:extLst>
              </p:cNvPr>
              <p:cNvPicPr/>
              <p:nvPr/>
            </p:nvPicPr>
            <p:blipFill>
              <a:blip r:embed="rId83"/>
              <a:stretch>
                <a:fillRect/>
              </a:stretch>
            </p:blipFill>
            <p:spPr>
              <a:xfrm>
                <a:off x="1608153" y="3512830"/>
                <a:ext cx="26424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0" name="Ink 49">
                <a:extLst>
                  <a:ext uri="{FF2B5EF4-FFF2-40B4-BE49-F238E27FC236}">
                    <a16:creationId xmlns:a16="http://schemas.microsoft.com/office/drawing/2014/main" id="{CD523AAE-E735-F790-D4E1-61C51175C050}"/>
                  </a:ext>
                </a:extLst>
              </p14:cNvPr>
              <p14:cNvContentPartPr/>
              <p14:nvPr/>
            </p14:nvContentPartPr>
            <p14:xfrm>
              <a:off x="187233" y="3257590"/>
              <a:ext cx="2059560" cy="2079000"/>
            </p14:xfrm>
          </p:contentPart>
        </mc:Choice>
        <mc:Fallback>
          <p:pic>
            <p:nvPicPr>
              <p:cNvPr id="50" name="Ink 49">
                <a:extLst>
                  <a:ext uri="{FF2B5EF4-FFF2-40B4-BE49-F238E27FC236}">
                    <a16:creationId xmlns:a16="http://schemas.microsoft.com/office/drawing/2014/main" id="{CD523AAE-E735-F790-D4E1-61C51175C050}"/>
                  </a:ext>
                </a:extLst>
              </p:cNvPr>
              <p:cNvPicPr/>
              <p:nvPr/>
            </p:nvPicPr>
            <p:blipFill>
              <a:blip r:embed="rId85"/>
              <a:stretch>
                <a:fillRect/>
              </a:stretch>
            </p:blipFill>
            <p:spPr>
              <a:xfrm>
                <a:off x="169593" y="3239950"/>
                <a:ext cx="2095200" cy="21146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2" name="Ink 51">
                <a:extLst>
                  <a:ext uri="{FF2B5EF4-FFF2-40B4-BE49-F238E27FC236}">
                    <a16:creationId xmlns:a16="http://schemas.microsoft.com/office/drawing/2014/main" id="{0FD67697-7D43-D6F9-BBEC-6DEF0ADB72CC}"/>
                  </a:ext>
                </a:extLst>
              </p14:cNvPr>
              <p14:cNvContentPartPr/>
              <p14:nvPr/>
            </p14:nvContentPartPr>
            <p14:xfrm>
              <a:off x="2039793" y="4989190"/>
              <a:ext cx="851040" cy="63720"/>
            </p14:xfrm>
          </p:contentPart>
        </mc:Choice>
        <mc:Fallback>
          <p:pic>
            <p:nvPicPr>
              <p:cNvPr id="52" name="Ink 51">
                <a:extLst>
                  <a:ext uri="{FF2B5EF4-FFF2-40B4-BE49-F238E27FC236}">
                    <a16:creationId xmlns:a16="http://schemas.microsoft.com/office/drawing/2014/main" id="{0FD67697-7D43-D6F9-BBEC-6DEF0ADB72CC}"/>
                  </a:ext>
                </a:extLst>
              </p:cNvPr>
              <p:cNvPicPr/>
              <p:nvPr/>
            </p:nvPicPr>
            <p:blipFill>
              <a:blip r:embed="rId87"/>
              <a:stretch>
                <a:fillRect/>
              </a:stretch>
            </p:blipFill>
            <p:spPr>
              <a:xfrm>
                <a:off x="2021793" y="4971550"/>
                <a:ext cx="88668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3" name="Ink 52">
                <a:extLst>
                  <a:ext uri="{FF2B5EF4-FFF2-40B4-BE49-F238E27FC236}">
                    <a16:creationId xmlns:a16="http://schemas.microsoft.com/office/drawing/2014/main" id="{A4EE3D96-6728-D7F6-C5D0-2E2D182E396A}"/>
                  </a:ext>
                </a:extLst>
              </p14:cNvPr>
              <p14:cNvContentPartPr/>
              <p14:nvPr/>
            </p14:nvContentPartPr>
            <p14:xfrm>
              <a:off x="2779593" y="4933390"/>
              <a:ext cx="120600" cy="207360"/>
            </p14:xfrm>
          </p:contentPart>
        </mc:Choice>
        <mc:Fallback>
          <p:pic>
            <p:nvPicPr>
              <p:cNvPr id="53" name="Ink 52">
                <a:extLst>
                  <a:ext uri="{FF2B5EF4-FFF2-40B4-BE49-F238E27FC236}">
                    <a16:creationId xmlns:a16="http://schemas.microsoft.com/office/drawing/2014/main" id="{A4EE3D96-6728-D7F6-C5D0-2E2D182E396A}"/>
                  </a:ext>
                </a:extLst>
              </p:cNvPr>
              <p:cNvPicPr/>
              <p:nvPr/>
            </p:nvPicPr>
            <p:blipFill>
              <a:blip r:embed="rId89"/>
              <a:stretch>
                <a:fillRect/>
              </a:stretch>
            </p:blipFill>
            <p:spPr>
              <a:xfrm>
                <a:off x="2761953" y="4915750"/>
                <a:ext cx="15624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5" name="Ink 54">
                <a:extLst>
                  <a:ext uri="{FF2B5EF4-FFF2-40B4-BE49-F238E27FC236}">
                    <a16:creationId xmlns:a16="http://schemas.microsoft.com/office/drawing/2014/main" id="{842B39B0-01D5-3917-4617-6A37C870EA25}"/>
                  </a:ext>
                </a:extLst>
              </p14:cNvPr>
              <p14:cNvContentPartPr/>
              <p14:nvPr/>
            </p14:nvContentPartPr>
            <p14:xfrm>
              <a:off x="1764753" y="1914070"/>
              <a:ext cx="1246320" cy="1094040"/>
            </p14:xfrm>
          </p:contentPart>
        </mc:Choice>
        <mc:Fallback>
          <p:pic>
            <p:nvPicPr>
              <p:cNvPr id="55" name="Ink 54">
                <a:extLst>
                  <a:ext uri="{FF2B5EF4-FFF2-40B4-BE49-F238E27FC236}">
                    <a16:creationId xmlns:a16="http://schemas.microsoft.com/office/drawing/2014/main" id="{842B39B0-01D5-3917-4617-6A37C870EA25}"/>
                  </a:ext>
                </a:extLst>
              </p:cNvPr>
              <p:cNvPicPr/>
              <p:nvPr/>
            </p:nvPicPr>
            <p:blipFill>
              <a:blip r:embed="rId91"/>
              <a:stretch>
                <a:fillRect/>
              </a:stretch>
            </p:blipFill>
            <p:spPr>
              <a:xfrm>
                <a:off x="1747113" y="1896430"/>
                <a:ext cx="1281960" cy="11296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6" name="Ink 55">
                <a:extLst>
                  <a:ext uri="{FF2B5EF4-FFF2-40B4-BE49-F238E27FC236}">
                    <a16:creationId xmlns:a16="http://schemas.microsoft.com/office/drawing/2014/main" id="{179DA805-74F0-36F3-60A5-6EC010412634}"/>
                  </a:ext>
                </a:extLst>
              </p14:cNvPr>
              <p14:cNvContentPartPr/>
              <p14:nvPr/>
            </p14:nvContentPartPr>
            <p14:xfrm>
              <a:off x="2723793" y="1860430"/>
              <a:ext cx="475920" cy="273600"/>
            </p14:xfrm>
          </p:contentPart>
        </mc:Choice>
        <mc:Fallback>
          <p:pic>
            <p:nvPicPr>
              <p:cNvPr id="56" name="Ink 55">
                <a:extLst>
                  <a:ext uri="{FF2B5EF4-FFF2-40B4-BE49-F238E27FC236}">
                    <a16:creationId xmlns:a16="http://schemas.microsoft.com/office/drawing/2014/main" id="{179DA805-74F0-36F3-60A5-6EC010412634}"/>
                  </a:ext>
                </a:extLst>
              </p:cNvPr>
              <p:cNvPicPr/>
              <p:nvPr/>
            </p:nvPicPr>
            <p:blipFill>
              <a:blip r:embed="rId93"/>
              <a:stretch>
                <a:fillRect/>
              </a:stretch>
            </p:blipFill>
            <p:spPr>
              <a:xfrm>
                <a:off x="2705793" y="1842430"/>
                <a:ext cx="51156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7" name="Ink 56">
                <a:extLst>
                  <a:ext uri="{FF2B5EF4-FFF2-40B4-BE49-F238E27FC236}">
                    <a16:creationId xmlns:a16="http://schemas.microsoft.com/office/drawing/2014/main" id="{F54D0A63-B961-69BA-9ED0-4FA67D661D30}"/>
                  </a:ext>
                </a:extLst>
              </p14:cNvPr>
              <p14:cNvContentPartPr/>
              <p14:nvPr/>
            </p14:nvContentPartPr>
            <p14:xfrm>
              <a:off x="2473233" y="3061030"/>
              <a:ext cx="221760" cy="332640"/>
            </p14:xfrm>
          </p:contentPart>
        </mc:Choice>
        <mc:Fallback>
          <p:pic>
            <p:nvPicPr>
              <p:cNvPr id="57" name="Ink 56">
                <a:extLst>
                  <a:ext uri="{FF2B5EF4-FFF2-40B4-BE49-F238E27FC236}">
                    <a16:creationId xmlns:a16="http://schemas.microsoft.com/office/drawing/2014/main" id="{F54D0A63-B961-69BA-9ED0-4FA67D661D30}"/>
                  </a:ext>
                </a:extLst>
              </p:cNvPr>
              <p:cNvPicPr/>
              <p:nvPr/>
            </p:nvPicPr>
            <p:blipFill>
              <a:blip r:embed="rId95"/>
              <a:stretch>
                <a:fillRect/>
              </a:stretch>
            </p:blipFill>
            <p:spPr>
              <a:xfrm>
                <a:off x="2455233" y="3043390"/>
                <a:ext cx="257400" cy="3682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8" name="Ink 57">
                <a:extLst>
                  <a:ext uri="{FF2B5EF4-FFF2-40B4-BE49-F238E27FC236}">
                    <a16:creationId xmlns:a16="http://schemas.microsoft.com/office/drawing/2014/main" id="{84634F53-D91A-56A6-14DB-EFCFFFDCF99B}"/>
                  </a:ext>
                </a:extLst>
              </p14:cNvPr>
              <p14:cNvContentPartPr/>
              <p14:nvPr/>
            </p14:nvContentPartPr>
            <p14:xfrm>
              <a:off x="2766993" y="3155350"/>
              <a:ext cx="306720" cy="213480"/>
            </p14:xfrm>
          </p:contentPart>
        </mc:Choice>
        <mc:Fallback>
          <p:pic>
            <p:nvPicPr>
              <p:cNvPr id="58" name="Ink 57">
                <a:extLst>
                  <a:ext uri="{FF2B5EF4-FFF2-40B4-BE49-F238E27FC236}">
                    <a16:creationId xmlns:a16="http://schemas.microsoft.com/office/drawing/2014/main" id="{84634F53-D91A-56A6-14DB-EFCFFFDCF99B}"/>
                  </a:ext>
                </a:extLst>
              </p:cNvPr>
              <p:cNvPicPr/>
              <p:nvPr/>
            </p:nvPicPr>
            <p:blipFill>
              <a:blip r:embed="rId97"/>
              <a:stretch>
                <a:fillRect/>
              </a:stretch>
            </p:blipFill>
            <p:spPr>
              <a:xfrm>
                <a:off x="2748993" y="3137350"/>
                <a:ext cx="34236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9" name="Ink 58">
                <a:extLst>
                  <a:ext uri="{FF2B5EF4-FFF2-40B4-BE49-F238E27FC236}">
                    <a16:creationId xmlns:a16="http://schemas.microsoft.com/office/drawing/2014/main" id="{43E00C30-1B33-C51E-F7A6-C1C8AAFCC96C}"/>
                  </a:ext>
                </a:extLst>
              </p14:cNvPr>
              <p14:cNvContentPartPr/>
              <p14:nvPr/>
            </p14:nvContentPartPr>
            <p14:xfrm>
              <a:off x="3039873" y="3054190"/>
              <a:ext cx="159120" cy="271080"/>
            </p14:xfrm>
          </p:contentPart>
        </mc:Choice>
        <mc:Fallback>
          <p:pic>
            <p:nvPicPr>
              <p:cNvPr id="59" name="Ink 58">
                <a:extLst>
                  <a:ext uri="{FF2B5EF4-FFF2-40B4-BE49-F238E27FC236}">
                    <a16:creationId xmlns:a16="http://schemas.microsoft.com/office/drawing/2014/main" id="{43E00C30-1B33-C51E-F7A6-C1C8AAFCC96C}"/>
                  </a:ext>
                </a:extLst>
              </p:cNvPr>
              <p:cNvPicPr/>
              <p:nvPr/>
            </p:nvPicPr>
            <p:blipFill>
              <a:blip r:embed="rId99"/>
              <a:stretch>
                <a:fillRect/>
              </a:stretch>
            </p:blipFill>
            <p:spPr>
              <a:xfrm>
                <a:off x="3021873" y="3036550"/>
                <a:ext cx="194760" cy="3067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1" name="Ink 60">
                <a:extLst>
                  <a:ext uri="{FF2B5EF4-FFF2-40B4-BE49-F238E27FC236}">
                    <a16:creationId xmlns:a16="http://schemas.microsoft.com/office/drawing/2014/main" id="{51C36FDE-3004-8483-9F57-2DF3C86274DB}"/>
                  </a:ext>
                </a:extLst>
              </p14:cNvPr>
              <p14:cNvContentPartPr/>
              <p14:nvPr/>
            </p14:nvContentPartPr>
            <p14:xfrm>
              <a:off x="3284313" y="2945830"/>
              <a:ext cx="281520" cy="372960"/>
            </p14:xfrm>
          </p:contentPart>
        </mc:Choice>
        <mc:Fallback>
          <p:pic>
            <p:nvPicPr>
              <p:cNvPr id="61" name="Ink 60">
                <a:extLst>
                  <a:ext uri="{FF2B5EF4-FFF2-40B4-BE49-F238E27FC236}">
                    <a16:creationId xmlns:a16="http://schemas.microsoft.com/office/drawing/2014/main" id="{51C36FDE-3004-8483-9F57-2DF3C86274DB}"/>
                  </a:ext>
                </a:extLst>
              </p:cNvPr>
              <p:cNvPicPr/>
              <p:nvPr/>
            </p:nvPicPr>
            <p:blipFill>
              <a:blip r:embed="rId101"/>
              <a:stretch>
                <a:fillRect/>
              </a:stretch>
            </p:blipFill>
            <p:spPr>
              <a:xfrm>
                <a:off x="3266313" y="2928190"/>
                <a:ext cx="317160" cy="4086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3" name="Ink 62">
                <a:extLst>
                  <a:ext uri="{FF2B5EF4-FFF2-40B4-BE49-F238E27FC236}">
                    <a16:creationId xmlns:a16="http://schemas.microsoft.com/office/drawing/2014/main" id="{22E0DCAB-72DB-8A8F-1EDC-68F1A76177B4}"/>
                  </a:ext>
                </a:extLst>
              </p14:cNvPr>
              <p14:cNvContentPartPr/>
              <p14:nvPr/>
            </p14:nvContentPartPr>
            <p14:xfrm>
              <a:off x="2575833" y="3576550"/>
              <a:ext cx="450000" cy="198000"/>
            </p14:xfrm>
          </p:contentPart>
        </mc:Choice>
        <mc:Fallback>
          <p:pic>
            <p:nvPicPr>
              <p:cNvPr id="63" name="Ink 62">
                <a:extLst>
                  <a:ext uri="{FF2B5EF4-FFF2-40B4-BE49-F238E27FC236}">
                    <a16:creationId xmlns:a16="http://schemas.microsoft.com/office/drawing/2014/main" id="{22E0DCAB-72DB-8A8F-1EDC-68F1A76177B4}"/>
                  </a:ext>
                </a:extLst>
              </p:cNvPr>
              <p:cNvPicPr/>
              <p:nvPr/>
            </p:nvPicPr>
            <p:blipFill>
              <a:blip r:embed="rId103"/>
              <a:stretch>
                <a:fillRect/>
              </a:stretch>
            </p:blipFill>
            <p:spPr>
              <a:xfrm>
                <a:off x="2557833" y="3558910"/>
                <a:ext cx="48564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4" name="Ink 63">
                <a:extLst>
                  <a:ext uri="{FF2B5EF4-FFF2-40B4-BE49-F238E27FC236}">
                    <a16:creationId xmlns:a16="http://schemas.microsoft.com/office/drawing/2014/main" id="{BE3EF55B-BCB0-888A-2D0F-CA16F5F14E7B}"/>
                  </a:ext>
                </a:extLst>
              </p14:cNvPr>
              <p14:cNvContentPartPr/>
              <p14:nvPr/>
            </p14:nvContentPartPr>
            <p14:xfrm>
              <a:off x="3165873" y="3509590"/>
              <a:ext cx="38880" cy="234360"/>
            </p14:xfrm>
          </p:contentPart>
        </mc:Choice>
        <mc:Fallback>
          <p:pic>
            <p:nvPicPr>
              <p:cNvPr id="64" name="Ink 63">
                <a:extLst>
                  <a:ext uri="{FF2B5EF4-FFF2-40B4-BE49-F238E27FC236}">
                    <a16:creationId xmlns:a16="http://schemas.microsoft.com/office/drawing/2014/main" id="{BE3EF55B-BCB0-888A-2D0F-CA16F5F14E7B}"/>
                  </a:ext>
                </a:extLst>
              </p:cNvPr>
              <p:cNvPicPr/>
              <p:nvPr/>
            </p:nvPicPr>
            <p:blipFill>
              <a:blip r:embed="rId105"/>
              <a:stretch>
                <a:fillRect/>
              </a:stretch>
            </p:blipFill>
            <p:spPr>
              <a:xfrm>
                <a:off x="3148233" y="3491950"/>
                <a:ext cx="7452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5" name="Ink 64">
                <a:extLst>
                  <a:ext uri="{FF2B5EF4-FFF2-40B4-BE49-F238E27FC236}">
                    <a16:creationId xmlns:a16="http://schemas.microsoft.com/office/drawing/2014/main" id="{1BD72D1A-A7FA-04E3-9456-C74DB1A148FA}"/>
                  </a:ext>
                </a:extLst>
              </p14:cNvPr>
              <p14:cNvContentPartPr/>
              <p14:nvPr/>
            </p14:nvContentPartPr>
            <p14:xfrm>
              <a:off x="3101793" y="3574030"/>
              <a:ext cx="420480" cy="128880"/>
            </p14:xfrm>
          </p:contentPart>
        </mc:Choice>
        <mc:Fallback>
          <p:pic>
            <p:nvPicPr>
              <p:cNvPr id="65" name="Ink 64">
                <a:extLst>
                  <a:ext uri="{FF2B5EF4-FFF2-40B4-BE49-F238E27FC236}">
                    <a16:creationId xmlns:a16="http://schemas.microsoft.com/office/drawing/2014/main" id="{1BD72D1A-A7FA-04E3-9456-C74DB1A148FA}"/>
                  </a:ext>
                </a:extLst>
              </p:cNvPr>
              <p:cNvPicPr/>
              <p:nvPr/>
            </p:nvPicPr>
            <p:blipFill>
              <a:blip r:embed="rId107"/>
              <a:stretch>
                <a:fillRect/>
              </a:stretch>
            </p:blipFill>
            <p:spPr>
              <a:xfrm>
                <a:off x="3084153" y="3556030"/>
                <a:ext cx="45612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7" name="Ink 66">
                <a:extLst>
                  <a:ext uri="{FF2B5EF4-FFF2-40B4-BE49-F238E27FC236}">
                    <a16:creationId xmlns:a16="http://schemas.microsoft.com/office/drawing/2014/main" id="{5CEDE225-596B-F2E4-4982-3478F7C88D1B}"/>
                  </a:ext>
                </a:extLst>
              </p14:cNvPr>
              <p14:cNvContentPartPr/>
              <p14:nvPr/>
            </p14:nvContentPartPr>
            <p14:xfrm>
              <a:off x="2972553" y="3838270"/>
              <a:ext cx="447840" cy="334440"/>
            </p14:xfrm>
          </p:contentPart>
        </mc:Choice>
        <mc:Fallback>
          <p:pic>
            <p:nvPicPr>
              <p:cNvPr id="67" name="Ink 66">
                <a:extLst>
                  <a:ext uri="{FF2B5EF4-FFF2-40B4-BE49-F238E27FC236}">
                    <a16:creationId xmlns:a16="http://schemas.microsoft.com/office/drawing/2014/main" id="{5CEDE225-596B-F2E4-4982-3478F7C88D1B}"/>
                  </a:ext>
                </a:extLst>
              </p:cNvPr>
              <p:cNvPicPr/>
              <p:nvPr/>
            </p:nvPicPr>
            <p:blipFill>
              <a:blip r:embed="rId109"/>
              <a:stretch>
                <a:fillRect/>
              </a:stretch>
            </p:blipFill>
            <p:spPr>
              <a:xfrm>
                <a:off x="2954913" y="3820630"/>
                <a:ext cx="483480" cy="3700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8" name="Ink 67">
                <a:extLst>
                  <a:ext uri="{FF2B5EF4-FFF2-40B4-BE49-F238E27FC236}">
                    <a16:creationId xmlns:a16="http://schemas.microsoft.com/office/drawing/2014/main" id="{13CEDB63-3B74-CCAF-F97C-D6B4E51433CB}"/>
                  </a:ext>
                </a:extLst>
              </p14:cNvPr>
              <p14:cNvContentPartPr/>
              <p14:nvPr/>
            </p14:nvContentPartPr>
            <p14:xfrm>
              <a:off x="3547113" y="3832870"/>
              <a:ext cx="1554840" cy="381600"/>
            </p14:xfrm>
          </p:contentPart>
        </mc:Choice>
        <mc:Fallback>
          <p:pic>
            <p:nvPicPr>
              <p:cNvPr id="68" name="Ink 67">
                <a:extLst>
                  <a:ext uri="{FF2B5EF4-FFF2-40B4-BE49-F238E27FC236}">
                    <a16:creationId xmlns:a16="http://schemas.microsoft.com/office/drawing/2014/main" id="{13CEDB63-3B74-CCAF-F97C-D6B4E51433CB}"/>
                  </a:ext>
                </a:extLst>
              </p:cNvPr>
              <p:cNvPicPr/>
              <p:nvPr/>
            </p:nvPicPr>
            <p:blipFill>
              <a:blip r:embed="rId111"/>
              <a:stretch>
                <a:fillRect/>
              </a:stretch>
            </p:blipFill>
            <p:spPr>
              <a:xfrm>
                <a:off x="3529113" y="3814870"/>
                <a:ext cx="1590480" cy="4172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9" name="Ink 68">
                <a:extLst>
                  <a:ext uri="{FF2B5EF4-FFF2-40B4-BE49-F238E27FC236}">
                    <a16:creationId xmlns:a16="http://schemas.microsoft.com/office/drawing/2014/main" id="{F36CC668-7007-09A5-EFB5-F2597E84B3DC}"/>
                  </a:ext>
                </a:extLst>
              </p14:cNvPr>
              <p14:cNvContentPartPr/>
              <p14:nvPr/>
            </p14:nvContentPartPr>
            <p14:xfrm>
              <a:off x="3266313" y="4224550"/>
              <a:ext cx="351000" cy="434160"/>
            </p14:xfrm>
          </p:contentPart>
        </mc:Choice>
        <mc:Fallback>
          <p:pic>
            <p:nvPicPr>
              <p:cNvPr id="69" name="Ink 68">
                <a:extLst>
                  <a:ext uri="{FF2B5EF4-FFF2-40B4-BE49-F238E27FC236}">
                    <a16:creationId xmlns:a16="http://schemas.microsoft.com/office/drawing/2014/main" id="{F36CC668-7007-09A5-EFB5-F2597E84B3DC}"/>
                  </a:ext>
                </a:extLst>
              </p:cNvPr>
              <p:cNvPicPr/>
              <p:nvPr/>
            </p:nvPicPr>
            <p:blipFill>
              <a:blip r:embed="rId113"/>
              <a:stretch>
                <a:fillRect/>
              </a:stretch>
            </p:blipFill>
            <p:spPr>
              <a:xfrm>
                <a:off x="3248673" y="4206550"/>
                <a:ext cx="386640" cy="4698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0" name="Ink 69">
                <a:extLst>
                  <a:ext uri="{FF2B5EF4-FFF2-40B4-BE49-F238E27FC236}">
                    <a16:creationId xmlns:a16="http://schemas.microsoft.com/office/drawing/2014/main" id="{AECC8207-EB36-9FA7-CEBA-D5CCF2E12E16}"/>
                  </a:ext>
                </a:extLst>
              </p14:cNvPr>
              <p14:cNvContentPartPr/>
              <p14:nvPr/>
            </p14:nvContentPartPr>
            <p14:xfrm>
              <a:off x="3692913" y="4432270"/>
              <a:ext cx="959760" cy="349200"/>
            </p14:xfrm>
          </p:contentPart>
        </mc:Choice>
        <mc:Fallback>
          <p:pic>
            <p:nvPicPr>
              <p:cNvPr id="70" name="Ink 69">
                <a:extLst>
                  <a:ext uri="{FF2B5EF4-FFF2-40B4-BE49-F238E27FC236}">
                    <a16:creationId xmlns:a16="http://schemas.microsoft.com/office/drawing/2014/main" id="{AECC8207-EB36-9FA7-CEBA-D5CCF2E12E16}"/>
                  </a:ext>
                </a:extLst>
              </p:cNvPr>
              <p:cNvPicPr/>
              <p:nvPr/>
            </p:nvPicPr>
            <p:blipFill>
              <a:blip r:embed="rId115"/>
              <a:stretch>
                <a:fillRect/>
              </a:stretch>
            </p:blipFill>
            <p:spPr>
              <a:xfrm>
                <a:off x="3675273" y="4414270"/>
                <a:ext cx="995400" cy="3848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1" name="Ink 70">
                <a:extLst>
                  <a:ext uri="{FF2B5EF4-FFF2-40B4-BE49-F238E27FC236}">
                    <a16:creationId xmlns:a16="http://schemas.microsoft.com/office/drawing/2014/main" id="{B1388A16-56E5-B57D-2481-E78C24776D7F}"/>
                  </a:ext>
                </a:extLst>
              </p14:cNvPr>
              <p14:cNvContentPartPr/>
              <p14:nvPr/>
            </p14:nvContentPartPr>
            <p14:xfrm>
              <a:off x="4729353" y="4564390"/>
              <a:ext cx="16200" cy="132120"/>
            </p14:xfrm>
          </p:contentPart>
        </mc:Choice>
        <mc:Fallback>
          <p:pic>
            <p:nvPicPr>
              <p:cNvPr id="71" name="Ink 70">
                <a:extLst>
                  <a:ext uri="{FF2B5EF4-FFF2-40B4-BE49-F238E27FC236}">
                    <a16:creationId xmlns:a16="http://schemas.microsoft.com/office/drawing/2014/main" id="{B1388A16-56E5-B57D-2481-E78C24776D7F}"/>
                  </a:ext>
                </a:extLst>
              </p:cNvPr>
              <p:cNvPicPr/>
              <p:nvPr/>
            </p:nvPicPr>
            <p:blipFill>
              <a:blip r:embed="rId117"/>
              <a:stretch>
                <a:fillRect/>
              </a:stretch>
            </p:blipFill>
            <p:spPr>
              <a:xfrm>
                <a:off x="4711713" y="4546390"/>
                <a:ext cx="5184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2" name="Ink 71">
                <a:extLst>
                  <a:ext uri="{FF2B5EF4-FFF2-40B4-BE49-F238E27FC236}">
                    <a16:creationId xmlns:a16="http://schemas.microsoft.com/office/drawing/2014/main" id="{44BF92A2-3962-459A-B632-022E51863870}"/>
                  </a:ext>
                </a:extLst>
              </p14:cNvPr>
              <p14:cNvContentPartPr/>
              <p14:nvPr/>
            </p14:nvContentPartPr>
            <p14:xfrm>
              <a:off x="4782273" y="4499230"/>
              <a:ext cx="329400" cy="664200"/>
            </p14:xfrm>
          </p:contentPart>
        </mc:Choice>
        <mc:Fallback>
          <p:pic>
            <p:nvPicPr>
              <p:cNvPr id="72" name="Ink 71">
                <a:extLst>
                  <a:ext uri="{FF2B5EF4-FFF2-40B4-BE49-F238E27FC236}">
                    <a16:creationId xmlns:a16="http://schemas.microsoft.com/office/drawing/2014/main" id="{44BF92A2-3962-459A-B632-022E51863870}"/>
                  </a:ext>
                </a:extLst>
              </p:cNvPr>
              <p:cNvPicPr/>
              <p:nvPr/>
            </p:nvPicPr>
            <p:blipFill>
              <a:blip r:embed="rId119"/>
              <a:stretch>
                <a:fillRect/>
              </a:stretch>
            </p:blipFill>
            <p:spPr>
              <a:xfrm>
                <a:off x="4764273" y="4481590"/>
                <a:ext cx="365040" cy="6998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0" name="Ink 79">
                <a:extLst>
                  <a:ext uri="{FF2B5EF4-FFF2-40B4-BE49-F238E27FC236}">
                    <a16:creationId xmlns:a16="http://schemas.microsoft.com/office/drawing/2014/main" id="{5BD40623-6808-1F11-FA15-4CE7A4846A40}"/>
                  </a:ext>
                </a:extLst>
              </p14:cNvPr>
              <p14:cNvContentPartPr/>
              <p14:nvPr/>
            </p14:nvContentPartPr>
            <p14:xfrm>
              <a:off x="5242713" y="5346310"/>
              <a:ext cx="212400" cy="310680"/>
            </p14:xfrm>
          </p:contentPart>
        </mc:Choice>
        <mc:Fallback>
          <p:pic>
            <p:nvPicPr>
              <p:cNvPr id="80" name="Ink 79">
                <a:extLst>
                  <a:ext uri="{FF2B5EF4-FFF2-40B4-BE49-F238E27FC236}">
                    <a16:creationId xmlns:a16="http://schemas.microsoft.com/office/drawing/2014/main" id="{5BD40623-6808-1F11-FA15-4CE7A4846A40}"/>
                  </a:ext>
                </a:extLst>
              </p:cNvPr>
              <p:cNvPicPr/>
              <p:nvPr/>
            </p:nvPicPr>
            <p:blipFill>
              <a:blip r:embed="rId121"/>
              <a:stretch>
                <a:fillRect/>
              </a:stretch>
            </p:blipFill>
            <p:spPr>
              <a:xfrm>
                <a:off x="5224713" y="5328670"/>
                <a:ext cx="248040" cy="3463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4" name="Ink 73">
                <a:extLst>
                  <a:ext uri="{FF2B5EF4-FFF2-40B4-BE49-F238E27FC236}">
                    <a16:creationId xmlns:a16="http://schemas.microsoft.com/office/drawing/2014/main" id="{CE068F7B-38BA-D037-BE9C-40858A5E8B6B}"/>
                  </a:ext>
                </a:extLst>
              </p14:cNvPr>
              <p14:cNvContentPartPr/>
              <p14:nvPr/>
            </p14:nvContentPartPr>
            <p14:xfrm>
              <a:off x="5292393" y="3750070"/>
              <a:ext cx="426600" cy="257760"/>
            </p14:xfrm>
          </p:contentPart>
        </mc:Choice>
        <mc:Fallback>
          <p:pic>
            <p:nvPicPr>
              <p:cNvPr id="74" name="Ink 73">
                <a:extLst>
                  <a:ext uri="{FF2B5EF4-FFF2-40B4-BE49-F238E27FC236}">
                    <a16:creationId xmlns:a16="http://schemas.microsoft.com/office/drawing/2014/main" id="{CE068F7B-38BA-D037-BE9C-40858A5E8B6B}"/>
                  </a:ext>
                </a:extLst>
              </p:cNvPr>
              <p:cNvPicPr/>
              <p:nvPr/>
            </p:nvPicPr>
            <p:blipFill>
              <a:blip r:embed="rId123"/>
              <a:stretch>
                <a:fillRect/>
              </a:stretch>
            </p:blipFill>
            <p:spPr>
              <a:xfrm>
                <a:off x="5274753" y="3732430"/>
                <a:ext cx="46224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5" name="Ink 74">
                <a:extLst>
                  <a:ext uri="{FF2B5EF4-FFF2-40B4-BE49-F238E27FC236}">
                    <a16:creationId xmlns:a16="http://schemas.microsoft.com/office/drawing/2014/main" id="{83D6C692-9877-DD79-2404-BDB0870D5B31}"/>
                  </a:ext>
                </a:extLst>
              </p14:cNvPr>
              <p14:cNvContentPartPr/>
              <p14:nvPr/>
            </p14:nvContentPartPr>
            <p14:xfrm>
              <a:off x="5286993" y="4109350"/>
              <a:ext cx="396000" cy="76320"/>
            </p14:xfrm>
          </p:contentPart>
        </mc:Choice>
        <mc:Fallback>
          <p:pic>
            <p:nvPicPr>
              <p:cNvPr id="75" name="Ink 74">
                <a:extLst>
                  <a:ext uri="{FF2B5EF4-FFF2-40B4-BE49-F238E27FC236}">
                    <a16:creationId xmlns:a16="http://schemas.microsoft.com/office/drawing/2014/main" id="{83D6C692-9877-DD79-2404-BDB0870D5B31}"/>
                  </a:ext>
                </a:extLst>
              </p:cNvPr>
              <p:cNvPicPr/>
              <p:nvPr/>
            </p:nvPicPr>
            <p:blipFill>
              <a:blip r:embed="rId125"/>
              <a:stretch>
                <a:fillRect/>
              </a:stretch>
            </p:blipFill>
            <p:spPr>
              <a:xfrm>
                <a:off x="5269353" y="4091350"/>
                <a:ext cx="43164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6" name="Ink 75">
                <a:extLst>
                  <a:ext uri="{FF2B5EF4-FFF2-40B4-BE49-F238E27FC236}">
                    <a16:creationId xmlns:a16="http://schemas.microsoft.com/office/drawing/2014/main" id="{F73650B2-3866-28DD-8AAA-2D6F3A2C8929}"/>
                  </a:ext>
                </a:extLst>
              </p14:cNvPr>
              <p14:cNvContentPartPr/>
              <p14:nvPr/>
            </p14:nvContentPartPr>
            <p14:xfrm>
              <a:off x="5348913" y="4249390"/>
              <a:ext cx="474840" cy="182160"/>
            </p14:xfrm>
          </p:contentPart>
        </mc:Choice>
        <mc:Fallback>
          <p:pic>
            <p:nvPicPr>
              <p:cNvPr id="76" name="Ink 75">
                <a:extLst>
                  <a:ext uri="{FF2B5EF4-FFF2-40B4-BE49-F238E27FC236}">
                    <a16:creationId xmlns:a16="http://schemas.microsoft.com/office/drawing/2014/main" id="{F73650B2-3866-28DD-8AAA-2D6F3A2C8929}"/>
                  </a:ext>
                </a:extLst>
              </p:cNvPr>
              <p:cNvPicPr/>
              <p:nvPr/>
            </p:nvPicPr>
            <p:blipFill>
              <a:blip r:embed="rId127"/>
              <a:stretch>
                <a:fillRect/>
              </a:stretch>
            </p:blipFill>
            <p:spPr>
              <a:xfrm>
                <a:off x="5331273" y="4231750"/>
                <a:ext cx="51048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2" name="Ink 81">
                <a:extLst>
                  <a:ext uri="{FF2B5EF4-FFF2-40B4-BE49-F238E27FC236}">
                    <a16:creationId xmlns:a16="http://schemas.microsoft.com/office/drawing/2014/main" id="{0CF1DAF3-B10F-D404-4B09-AE31C7CC6731}"/>
                  </a:ext>
                </a:extLst>
              </p14:cNvPr>
              <p14:cNvContentPartPr/>
              <p14:nvPr/>
            </p14:nvContentPartPr>
            <p14:xfrm>
              <a:off x="5835273" y="3538390"/>
              <a:ext cx="265320" cy="198360"/>
            </p14:xfrm>
          </p:contentPart>
        </mc:Choice>
        <mc:Fallback>
          <p:pic>
            <p:nvPicPr>
              <p:cNvPr id="82" name="Ink 81">
                <a:extLst>
                  <a:ext uri="{FF2B5EF4-FFF2-40B4-BE49-F238E27FC236}">
                    <a16:creationId xmlns:a16="http://schemas.microsoft.com/office/drawing/2014/main" id="{0CF1DAF3-B10F-D404-4B09-AE31C7CC6731}"/>
                  </a:ext>
                </a:extLst>
              </p:cNvPr>
              <p:cNvPicPr/>
              <p:nvPr/>
            </p:nvPicPr>
            <p:blipFill>
              <a:blip r:embed="rId129"/>
              <a:stretch>
                <a:fillRect/>
              </a:stretch>
            </p:blipFill>
            <p:spPr>
              <a:xfrm>
                <a:off x="5817273" y="3520390"/>
                <a:ext cx="30096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3" name="Ink 82">
                <a:extLst>
                  <a:ext uri="{FF2B5EF4-FFF2-40B4-BE49-F238E27FC236}">
                    <a16:creationId xmlns:a16="http://schemas.microsoft.com/office/drawing/2014/main" id="{72C1576C-D5D0-DDB6-A29A-1CFCA5A06EE5}"/>
                  </a:ext>
                </a:extLst>
              </p14:cNvPr>
              <p14:cNvContentPartPr/>
              <p14:nvPr/>
            </p14:nvContentPartPr>
            <p14:xfrm>
              <a:off x="6167553" y="3548830"/>
              <a:ext cx="86040" cy="179640"/>
            </p14:xfrm>
          </p:contentPart>
        </mc:Choice>
        <mc:Fallback>
          <p:pic>
            <p:nvPicPr>
              <p:cNvPr id="83" name="Ink 82">
                <a:extLst>
                  <a:ext uri="{FF2B5EF4-FFF2-40B4-BE49-F238E27FC236}">
                    <a16:creationId xmlns:a16="http://schemas.microsoft.com/office/drawing/2014/main" id="{72C1576C-D5D0-DDB6-A29A-1CFCA5A06EE5}"/>
                  </a:ext>
                </a:extLst>
              </p:cNvPr>
              <p:cNvPicPr/>
              <p:nvPr/>
            </p:nvPicPr>
            <p:blipFill>
              <a:blip r:embed="rId131"/>
              <a:stretch>
                <a:fillRect/>
              </a:stretch>
            </p:blipFill>
            <p:spPr>
              <a:xfrm>
                <a:off x="6149553" y="3531190"/>
                <a:ext cx="12168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4" name="Ink 83">
                <a:extLst>
                  <a:ext uri="{FF2B5EF4-FFF2-40B4-BE49-F238E27FC236}">
                    <a16:creationId xmlns:a16="http://schemas.microsoft.com/office/drawing/2014/main" id="{D60F2ABA-E4C5-F3E1-5902-3B37B45F72EE}"/>
                  </a:ext>
                </a:extLst>
              </p14:cNvPr>
              <p14:cNvContentPartPr/>
              <p14:nvPr/>
            </p14:nvContentPartPr>
            <p14:xfrm>
              <a:off x="6358353" y="3630910"/>
              <a:ext cx="69840" cy="10440"/>
            </p14:xfrm>
          </p:contentPart>
        </mc:Choice>
        <mc:Fallback>
          <p:pic>
            <p:nvPicPr>
              <p:cNvPr id="84" name="Ink 83">
                <a:extLst>
                  <a:ext uri="{FF2B5EF4-FFF2-40B4-BE49-F238E27FC236}">
                    <a16:creationId xmlns:a16="http://schemas.microsoft.com/office/drawing/2014/main" id="{D60F2ABA-E4C5-F3E1-5902-3B37B45F72EE}"/>
                  </a:ext>
                </a:extLst>
              </p:cNvPr>
              <p:cNvPicPr/>
              <p:nvPr/>
            </p:nvPicPr>
            <p:blipFill>
              <a:blip r:embed="rId133"/>
              <a:stretch>
                <a:fillRect/>
              </a:stretch>
            </p:blipFill>
            <p:spPr>
              <a:xfrm>
                <a:off x="6340353" y="3612910"/>
                <a:ext cx="10548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5" name="Ink 84">
                <a:extLst>
                  <a:ext uri="{FF2B5EF4-FFF2-40B4-BE49-F238E27FC236}">
                    <a16:creationId xmlns:a16="http://schemas.microsoft.com/office/drawing/2014/main" id="{92CB9D80-CC8B-08EF-59A4-390A67561999}"/>
                  </a:ext>
                </a:extLst>
              </p14:cNvPr>
              <p14:cNvContentPartPr/>
              <p14:nvPr/>
            </p14:nvContentPartPr>
            <p14:xfrm>
              <a:off x="6558873" y="3544510"/>
              <a:ext cx="106560" cy="166320"/>
            </p14:xfrm>
          </p:contentPart>
        </mc:Choice>
        <mc:Fallback>
          <p:pic>
            <p:nvPicPr>
              <p:cNvPr id="85" name="Ink 84">
                <a:extLst>
                  <a:ext uri="{FF2B5EF4-FFF2-40B4-BE49-F238E27FC236}">
                    <a16:creationId xmlns:a16="http://schemas.microsoft.com/office/drawing/2014/main" id="{92CB9D80-CC8B-08EF-59A4-390A67561999}"/>
                  </a:ext>
                </a:extLst>
              </p:cNvPr>
              <p:cNvPicPr/>
              <p:nvPr/>
            </p:nvPicPr>
            <p:blipFill>
              <a:blip r:embed="rId135"/>
              <a:stretch>
                <a:fillRect/>
              </a:stretch>
            </p:blipFill>
            <p:spPr>
              <a:xfrm>
                <a:off x="6541233" y="3526870"/>
                <a:ext cx="14220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6" name="Ink 85">
                <a:extLst>
                  <a:ext uri="{FF2B5EF4-FFF2-40B4-BE49-F238E27FC236}">
                    <a16:creationId xmlns:a16="http://schemas.microsoft.com/office/drawing/2014/main" id="{93B90E6C-F778-2439-47A6-F1CC64679F57}"/>
                  </a:ext>
                </a:extLst>
              </p14:cNvPr>
              <p14:cNvContentPartPr/>
              <p14:nvPr/>
            </p14:nvContentPartPr>
            <p14:xfrm>
              <a:off x="6752553" y="3526510"/>
              <a:ext cx="39960" cy="169560"/>
            </p14:xfrm>
          </p:contentPart>
        </mc:Choice>
        <mc:Fallback>
          <p:pic>
            <p:nvPicPr>
              <p:cNvPr id="86" name="Ink 85">
                <a:extLst>
                  <a:ext uri="{FF2B5EF4-FFF2-40B4-BE49-F238E27FC236}">
                    <a16:creationId xmlns:a16="http://schemas.microsoft.com/office/drawing/2014/main" id="{93B90E6C-F778-2439-47A6-F1CC64679F57}"/>
                  </a:ext>
                </a:extLst>
              </p:cNvPr>
              <p:cNvPicPr/>
              <p:nvPr/>
            </p:nvPicPr>
            <p:blipFill>
              <a:blip r:embed="rId137"/>
              <a:stretch>
                <a:fillRect/>
              </a:stretch>
            </p:blipFill>
            <p:spPr>
              <a:xfrm>
                <a:off x="6734913" y="3508510"/>
                <a:ext cx="7560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7" name="Ink 86">
                <a:extLst>
                  <a:ext uri="{FF2B5EF4-FFF2-40B4-BE49-F238E27FC236}">
                    <a16:creationId xmlns:a16="http://schemas.microsoft.com/office/drawing/2014/main" id="{A04C3185-A1CB-5E80-8E36-A1EB9D1B4E5A}"/>
                  </a:ext>
                </a:extLst>
              </p14:cNvPr>
              <p14:cNvContentPartPr/>
              <p14:nvPr/>
            </p14:nvContentPartPr>
            <p14:xfrm>
              <a:off x="6735633" y="3596710"/>
              <a:ext cx="315360" cy="124920"/>
            </p14:xfrm>
          </p:contentPart>
        </mc:Choice>
        <mc:Fallback>
          <p:pic>
            <p:nvPicPr>
              <p:cNvPr id="87" name="Ink 86">
                <a:extLst>
                  <a:ext uri="{FF2B5EF4-FFF2-40B4-BE49-F238E27FC236}">
                    <a16:creationId xmlns:a16="http://schemas.microsoft.com/office/drawing/2014/main" id="{A04C3185-A1CB-5E80-8E36-A1EB9D1B4E5A}"/>
                  </a:ext>
                </a:extLst>
              </p:cNvPr>
              <p:cNvPicPr/>
              <p:nvPr/>
            </p:nvPicPr>
            <p:blipFill>
              <a:blip r:embed="rId139"/>
              <a:stretch>
                <a:fillRect/>
              </a:stretch>
            </p:blipFill>
            <p:spPr>
              <a:xfrm>
                <a:off x="6717993" y="3578710"/>
                <a:ext cx="35100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8" name="Ink 87">
                <a:extLst>
                  <a:ext uri="{FF2B5EF4-FFF2-40B4-BE49-F238E27FC236}">
                    <a16:creationId xmlns:a16="http://schemas.microsoft.com/office/drawing/2014/main" id="{1FDB8F38-696E-63CB-BC4F-744425197CD1}"/>
                  </a:ext>
                </a:extLst>
              </p14:cNvPr>
              <p14:cNvContentPartPr/>
              <p14:nvPr/>
            </p14:nvContentPartPr>
            <p14:xfrm>
              <a:off x="7095993" y="3546670"/>
              <a:ext cx="74520" cy="185760"/>
            </p14:xfrm>
          </p:contentPart>
        </mc:Choice>
        <mc:Fallback>
          <p:pic>
            <p:nvPicPr>
              <p:cNvPr id="88" name="Ink 87">
                <a:extLst>
                  <a:ext uri="{FF2B5EF4-FFF2-40B4-BE49-F238E27FC236}">
                    <a16:creationId xmlns:a16="http://schemas.microsoft.com/office/drawing/2014/main" id="{1FDB8F38-696E-63CB-BC4F-744425197CD1}"/>
                  </a:ext>
                </a:extLst>
              </p:cNvPr>
              <p:cNvPicPr/>
              <p:nvPr/>
            </p:nvPicPr>
            <p:blipFill>
              <a:blip r:embed="rId141"/>
              <a:stretch>
                <a:fillRect/>
              </a:stretch>
            </p:blipFill>
            <p:spPr>
              <a:xfrm>
                <a:off x="7077993" y="3528670"/>
                <a:ext cx="11016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9" name="Ink 88">
                <a:extLst>
                  <a:ext uri="{FF2B5EF4-FFF2-40B4-BE49-F238E27FC236}">
                    <a16:creationId xmlns:a16="http://schemas.microsoft.com/office/drawing/2014/main" id="{3BB05BCA-82C1-D0A0-5718-C5F9EE09C770}"/>
                  </a:ext>
                </a:extLst>
              </p14:cNvPr>
              <p14:cNvContentPartPr/>
              <p14:nvPr/>
            </p14:nvContentPartPr>
            <p14:xfrm>
              <a:off x="7112913" y="3542350"/>
              <a:ext cx="100440" cy="83160"/>
            </p14:xfrm>
          </p:contentPart>
        </mc:Choice>
        <mc:Fallback>
          <p:pic>
            <p:nvPicPr>
              <p:cNvPr id="89" name="Ink 88">
                <a:extLst>
                  <a:ext uri="{FF2B5EF4-FFF2-40B4-BE49-F238E27FC236}">
                    <a16:creationId xmlns:a16="http://schemas.microsoft.com/office/drawing/2014/main" id="{3BB05BCA-82C1-D0A0-5718-C5F9EE09C770}"/>
                  </a:ext>
                </a:extLst>
              </p:cNvPr>
              <p:cNvPicPr/>
              <p:nvPr/>
            </p:nvPicPr>
            <p:blipFill>
              <a:blip r:embed="rId143"/>
              <a:stretch>
                <a:fillRect/>
              </a:stretch>
            </p:blipFill>
            <p:spPr>
              <a:xfrm>
                <a:off x="7094913" y="3524710"/>
                <a:ext cx="13608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1" name="Ink 90">
                <a:extLst>
                  <a:ext uri="{FF2B5EF4-FFF2-40B4-BE49-F238E27FC236}">
                    <a16:creationId xmlns:a16="http://schemas.microsoft.com/office/drawing/2014/main" id="{E4C4CB4D-FB52-F11E-A859-BF61CD3792BA}"/>
                  </a:ext>
                </a:extLst>
              </p14:cNvPr>
              <p14:cNvContentPartPr/>
              <p14:nvPr/>
            </p14:nvContentPartPr>
            <p14:xfrm>
              <a:off x="5872353" y="3955630"/>
              <a:ext cx="174240" cy="151920"/>
            </p14:xfrm>
          </p:contentPart>
        </mc:Choice>
        <mc:Fallback>
          <p:pic>
            <p:nvPicPr>
              <p:cNvPr id="91" name="Ink 90">
                <a:extLst>
                  <a:ext uri="{FF2B5EF4-FFF2-40B4-BE49-F238E27FC236}">
                    <a16:creationId xmlns:a16="http://schemas.microsoft.com/office/drawing/2014/main" id="{E4C4CB4D-FB52-F11E-A859-BF61CD3792BA}"/>
                  </a:ext>
                </a:extLst>
              </p:cNvPr>
              <p:cNvPicPr/>
              <p:nvPr/>
            </p:nvPicPr>
            <p:blipFill>
              <a:blip r:embed="rId145"/>
              <a:stretch>
                <a:fillRect/>
              </a:stretch>
            </p:blipFill>
            <p:spPr>
              <a:xfrm>
                <a:off x="5854713" y="3937990"/>
                <a:ext cx="20988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2" name="Ink 91">
                <a:extLst>
                  <a:ext uri="{FF2B5EF4-FFF2-40B4-BE49-F238E27FC236}">
                    <a16:creationId xmlns:a16="http://schemas.microsoft.com/office/drawing/2014/main" id="{7E393774-E9BE-CF78-E379-D8BD4382A8A4}"/>
                  </a:ext>
                </a:extLst>
              </p14:cNvPr>
              <p14:cNvContentPartPr/>
              <p14:nvPr/>
            </p14:nvContentPartPr>
            <p14:xfrm>
              <a:off x="6074673" y="3967870"/>
              <a:ext cx="109080" cy="209160"/>
            </p14:xfrm>
          </p:contentPart>
        </mc:Choice>
        <mc:Fallback>
          <p:pic>
            <p:nvPicPr>
              <p:cNvPr id="92" name="Ink 91">
                <a:extLst>
                  <a:ext uri="{FF2B5EF4-FFF2-40B4-BE49-F238E27FC236}">
                    <a16:creationId xmlns:a16="http://schemas.microsoft.com/office/drawing/2014/main" id="{7E393774-E9BE-CF78-E379-D8BD4382A8A4}"/>
                  </a:ext>
                </a:extLst>
              </p:cNvPr>
              <p:cNvPicPr/>
              <p:nvPr/>
            </p:nvPicPr>
            <p:blipFill>
              <a:blip r:embed="rId147"/>
              <a:stretch>
                <a:fillRect/>
              </a:stretch>
            </p:blipFill>
            <p:spPr>
              <a:xfrm>
                <a:off x="6056673" y="3950230"/>
                <a:ext cx="14472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3" name="Ink 92">
                <a:extLst>
                  <a:ext uri="{FF2B5EF4-FFF2-40B4-BE49-F238E27FC236}">
                    <a16:creationId xmlns:a16="http://schemas.microsoft.com/office/drawing/2014/main" id="{4F2F5FD9-D150-0CAD-58DB-6F3DC35FFBA3}"/>
                  </a:ext>
                </a:extLst>
              </p14:cNvPr>
              <p14:cNvContentPartPr/>
              <p14:nvPr/>
            </p14:nvContentPartPr>
            <p14:xfrm>
              <a:off x="6242073" y="3990550"/>
              <a:ext cx="102600" cy="194040"/>
            </p14:xfrm>
          </p:contentPart>
        </mc:Choice>
        <mc:Fallback>
          <p:pic>
            <p:nvPicPr>
              <p:cNvPr id="93" name="Ink 92">
                <a:extLst>
                  <a:ext uri="{FF2B5EF4-FFF2-40B4-BE49-F238E27FC236}">
                    <a16:creationId xmlns:a16="http://schemas.microsoft.com/office/drawing/2014/main" id="{4F2F5FD9-D150-0CAD-58DB-6F3DC35FFBA3}"/>
                  </a:ext>
                </a:extLst>
              </p:cNvPr>
              <p:cNvPicPr/>
              <p:nvPr/>
            </p:nvPicPr>
            <p:blipFill>
              <a:blip r:embed="rId149"/>
              <a:stretch>
                <a:fillRect/>
              </a:stretch>
            </p:blipFill>
            <p:spPr>
              <a:xfrm>
                <a:off x="6224073" y="3972550"/>
                <a:ext cx="13824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4" name="Ink 93">
                <a:extLst>
                  <a:ext uri="{FF2B5EF4-FFF2-40B4-BE49-F238E27FC236}">
                    <a16:creationId xmlns:a16="http://schemas.microsoft.com/office/drawing/2014/main" id="{32AF628C-7702-F411-2397-E144D7129D05}"/>
                  </a:ext>
                </a:extLst>
              </p14:cNvPr>
              <p14:cNvContentPartPr/>
              <p14:nvPr/>
            </p14:nvContentPartPr>
            <p14:xfrm>
              <a:off x="6399393" y="4074790"/>
              <a:ext cx="110880" cy="26640"/>
            </p14:xfrm>
          </p:contentPart>
        </mc:Choice>
        <mc:Fallback>
          <p:pic>
            <p:nvPicPr>
              <p:cNvPr id="94" name="Ink 93">
                <a:extLst>
                  <a:ext uri="{FF2B5EF4-FFF2-40B4-BE49-F238E27FC236}">
                    <a16:creationId xmlns:a16="http://schemas.microsoft.com/office/drawing/2014/main" id="{32AF628C-7702-F411-2397-E144D7129D05}"/>
                  </a:ext>
                </a:extLst>
              </p:cNvPr>
              <p:cNvPicPr/>
              <p:nvPr/>
            </p:nvPicPr>
            <p:blipFill>
              <a:blip r:embed="rId151"/>
              <a:stretch>
                <a:fillRect/>
              </a:stretch>
            </p:blipFill>
            <p:spPr>
              <a:xfrm>
                <a:off x="6381753" y="4057150"/>
                <a:ext cx="14652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5" name="Ink 94">
                <a:extLst>
                  <a:ext uri="{FF2B5EF4-FFF2-40B4-BE49-F238E27FC236}">
                    <a16:creationId xmlns:a16="http://schemas.microsoft.com/office/drawing/2014/main" id="{938AA2A9-04B9-69D1-7F21-072264F2C4D2}"/>
                  </a:ext>
                </a:extLst>
              </p14:cNvPr>
              <p14:cNvContentPartPr/>
              <p14:nvPr/>
            </p14:nvContentPartPr>
            <p14:xfrm>
              <a:off x="6603153" y="3914230"/>
              <a:ext cx="519840" cy="255600"/>
            </p14:xfrm>
          </p:contentPart>
        </mc:Choice>
        <mc:Fallback>
          <p:pic>
            <p:nvPicPr>
              <p:cNvPr id="95" name="Ink 94">
                <a:extLst>
                  <a:ext uri="{FF2B5EF4-FFF2-40B4-BE49-F238E27FC236}">
                    <a16:creationId xmlns:a16="http://schemas.microsoft.com/office/drawing/2014/main" id="{938AA2A9-04B9-69D1-7F21-072264F2C4D2}"/>
                  </a:ext>
                </a:extLst>
              </p:cNvPr>
              <p:cNvPicPr/>
              <p:nvPr/>
            </p:nvPicPr>
            <p:blipFill>
              <a:blip r:embed="rId153"/>
              <a:stretch>
                <a:fillRect/>
              </a:stretch>
            </p:blipFill>
            <p:spPr>
              <a:xfrm>
                <a:off x="6585153" y="3896590"/>
                <a:ext cx="55548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6" name="Ink 95">
                <a:extLst>
                  <a:ext uri="{FF2B5EF4-FFF2-40B4-BE49-F238E27FC236}">
                    <a16:creationId xmlns:a16="http://schemas.microsoft.com/office/drawing/2014/main" id="{4D4B9E28-3569-FEF4-083B-2D24D77B3A1B}"/>
                  </a:ext>
                </a:extLst>
              </p14:cNvPr>
              <p14:cNvContentPartPr/>
              <p14:nvPr/>
            </p14:nvContentPartPr>
            <p14:xfrm>
              <a:off x="7101753" y="3999910"/>
              <a:ext cx="168480" cy="130680"/>
            </p14:xfrm>
          </p:contentPart>
        </mc:Choice>
        <mc:Fallback>
          <p:pic>
            <p:nvPicPr>
              <p:cNvPr id="96" name="Ink 95">
                <a:extLst>
                  <a:ext uri="{FF2B5EF4-FFF2-40B4-BE49-F238E27FC236}">
                    <a16:creationId xmlns:a16="http://schemas.microsoft.com/office/drawing/2014/main" id="{4D4B9E28-3569-FEF4-083B-2D24D77B3A1B}"/>
                  </a:ext>
                </a:extLst>
              </p:cNvPr>
              <p:cNvPicPr/>
              <p:nvPr/>
            </p:nvPicPr>
            <p:blipFill>
              <a:blip r:embed="rId155"/>
              <a:stretch>
                <a:fillRect/>
              </a:stretch>
            </p:blipFill>
            <p:spPr>
              <a:xfrm>
                <a:off x="7083753" y="3981910"/>
                <a:ext cx="20412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7" name="Ink 96">
                <a:extLst>
                  <a:ext uri="{FF2B5EF4-FFF2-40B4-BE49-F238E27FC236}">
                    <a16:creationId xmlns:a16="http://schemas.microsoft.com/office/drawing/2014/main" id="{0874EB99-E52F-B6A8-C31A-CC3277B22337}"/>
                  </a:ext>
                </a:extLst>
              </p14:cNvPr>
              <p14:cNvContentPartPr/>
              <p14:nvPr/>
            </p14:nvContentPartPr>
            <p14:xfrm>
              <a:off x="7320993" y="3917830"/>
              <a:ext cx="290160" cy="232920"/>
            </p14:xfrm>
          </p:contentPart>
        </mc:Choice>
        <mc:Fallback>
          <p:pic>
            <p:nvPicPr>
              <p:cNvPr id="97" name="Ink 96">
                <a:extLst>
                  <a:ext uri="{FF2B5EF4-FFF2-40B4-BE49-F238E27FC236}">
                    <a16:creationId xmlns:a16="http://schemas.microsoft.com/office/drawing/2014/main" id="{0874EB99-E52F-B6A8-C31A-CC3277B22337}"/>
                  </a:ext>
                </a:extLst>
              </p:cNvPr>
              <p:cNvPicPr/>
              <p:nvPr/>
            </p:nvPicPr>
            <p:blipFill>
              <a:blip r:embed="rId157"/>
              <a:stretch>
                <a:fillRect/>
              </a:stretch>
            </p:blipFill>
            <p:spPr>
              <a:xfrm>
                <a:off x="7303353" y="3899830"/>
                <a:ext cx="32580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8" name="Ink 97">
                <a:extLst>
                  <a:ext uri="{FF2B5EF4-FFF2-40B4-BE49-F238E27FC236}">
                    <a16:creationId xmlns:a16="http://schemas.microsoft.com/office/drawing/2014/main" id="{3FEEDD1E-82DA-AF8E-5194-E58143B337C0}"/>
                  </a:ext>
                </a:extLst>
              </p14:cNvPr>
              <p14:cNvContentPartPr/>
              <p14:nvPr/>
            </p14:nvContentPartPr>
            <p14:xfrm>
              <a:off x="7570113" y="4021510"/>
              <a:ext cx="143280" cy="55440"/>
            </p14:xfrm>
          </p:contentPart>
        </mc:Choice>
        <mc:Fallback>
          <p:pic>
            <p:nvPicPr>
              <p:cNvPr id="98" name="Ink 97">
                <a:extLst>
                  <a:ext uri="{FF2B5EF4-FFF2-40B4-BE49-F238E27FC236}">
                    <a16:creationId xmlns:a16="http://schemas.microsoft.com/office/drawing/2014/main" id="{3FEEDD1E-82DA-AF8E-5194-E58143B337C0}"/>
                  </a:ext>
                </a:extLst>
              </p:cNvPr>
              <p:cNvPicPr/>
              <p:nvPr/>
            </p:nvPicPr>
            <p:blipFill>
              <a:blip r:embed="rId159"/>
              <a:stretch>
                <a:fillRect/>
              </a:stretch>
            </p:blipFill>
            <p:spPr>
              <a:xfrm>
                <a:off x="7552473" y="4003510"/>
                <a:ext cx="17892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0" name="Ink 99">
                <a:extLst>
                  <a:ext uri="{FF2B5EF4-FFF2-40B4-BE49-F238E27FC236}">
                    <a16:creationId xmlns:a16="http://schemas.microsoft.com/office/drawing/2014/main" id="{66D59B70-05E1-F6BC-0ED0-B01AA4712418}"/>
                  </a:ext>
                </a:extLst>
              </p14:cNvPr>
              <p14:cNvContentPartPr/>
              <p14:nvPr/>
            </p14:nvContentPartPr>
            <p14:xfrm>
              <a:off x="3371433" y="1062670"/>
              <a:ext cx="5550120" cy="764640"/>
            </p14:xfrm>
          </p:contentPart>
        </mc:Choice>
        <mc:Fallback>
          <p:pic>
            <p:nvPicPr>
              <p:cNvPr id="100" name="Ink 99">
                <a:extLst>
                  <a:ext uri="{FF2B5EF4-FFF2-40B4-BE49-F238E27FC236}">
                    <a16:creationId xmlns:a16="http://schemas.microsoft.com/office/drawing/2014/main" id="{66D59B70-05E1-F6BC-0ED0-B01AA4712418}"/>
                  </a:ext>
                </a:extLst>
              </p:cNvPr>
              <p:cNvPicPr/>
              <p:nvPr/>
            </p:nvPicPr>
            <p:blipFill>
              <a:blip r:embed="rId161"/>
              <a:stretch>
                <a:fillRect/>
              </a:stretch>
            </p:blipFill>
            <p:spPr>
              <a:xfrm>
                <a:off x="3353793" y="1045030"/>
                <a:ext cx="5585760" cy="8002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12" name="Ink 111">
                <a:extLst>
                  <a:ext uri="{FF2B5EF4-FFF2-40B4-BE49-F238E27FC236}">
                    <a16:creationId xmlns:a16="http://schemas.microsoft.com/office/drawing/2014/main" id="{9DA4B689-A131-04F3-706D-C5EB984CBEE2}"/>
                  </a:ext>
                </a:extLst>
              </p14:cNvPr>
              <p14:cNvContentPartPr/>
              <p14:nvPr/>
            </p14:nvContentPartPr>
            <p14:xfrm>
              <a:off x="8975193" y="1438870"/>
              <a:ext cx="203760" cy="237960"/>
            </p14:xfrm>
          </p:contentPart>
        </mc:Choice>
        <mc:Fallback>
          <p:pic>
            <p:nvPicPr>
              <p:cNvPr id="112" name="Ink 111">
                <a:extLst>
                  <a:ext uri="{FF2B5EF4-FFF2-40B4-BE49-F238E27FC236}">
                    <a16:creationId xmlns:a16="http://schemas.microsoft.com/office/drawing/2014/main" id="{9DA4B689-A131-04F3-706D-C5EB984CBEE2}"/>
                  </a:ext>
                </a:extLst>
              </p:cNvPr>
              <p:cNvPicPr/>
              <p:nvPr/>
            </p:nvPicPr>
            <p:blipFill>
              <a:blip r:embed="rId163"/>
              <a:stretch>
                <a:fillRect/>
              </a:stretch>
            </p:blipFill>
            <p:spPr>
              <a:xfrm>
                <a:off x="8957193" y="1420870"/>
                <a:ext cx="23940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13" name="Ink 112">
                <a:extLst>
                  <a:ext uri="{FF2B5EF4-FFF2-40B4-BE49-F238E27FC236}">
                    <a16:creationId xmlns:a16="http://schemas.microsoft.com/office/drawing/2014/main" id="{9EE2B036-C6FD-1AAD-F1F3-CFAF9616A8D8}"/>
                  </a:ext>
                </a:extLst>
              </p14:cNvPr>
              <p14:cNvContentPartPr/>
              <p14:nvPr/>
            </p14:nvContentPartPr>
            <p14:xfrm>
              <a:off x="9207753" y="1483510"/>
              <a:ext cx="405000" cy="79560"/>
            </p14:xfrm>
          </p:contentPart>
        </mc:Choice>
        <mc:Fallback>
          <p:pic>
            <p:nvPicPr>
              <p:cNvPr id="113" name="Ink 112">
                <a:extLst>
                  <a:ext uri="{FF2B5EF4-FFF2-40B4-BE49-F238E27FC236}">
                    <a16:creationId xmlns:a16="http://schemas.microsoft.com/office/drawing/2014/main" id="{9EE2B036-C6FD-1AAD-F1F3-CFAF9616A8D8}"/>
                  </a:ext>
                </a:extLst>
              </p:cNvPr>
              <p:cNvPicPr/>
              <p:nvPr/>
            </p:nvPicPr>
            <p:blipFill>
              <a:blip r:embed="rId165"/>
              <a:stretch>
                <a:fillRect/>
              </a:stretch>
            </p:blipFill>
            <p:spPr>
              <a:xfrm>
                <a:off x="9189753" y="1465510"/>
                <a:ext cx="44064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15" name="Ink 114">
                <a:extLst>
                  <a:ext uri="{FF2B5EF4-FFF2-40B4-BE49-F238E27FC236}">
                    <a16:creationId xmlns:a16="http://schemas.microsoft.com/office/drawing/2014/main" id="{584ECA3E-DF04-1A49-EF9F-0EE69FC17DB4}"/>
                  </a:ext>
                </a:extLst>
              </p14:cNvPr>
              <p14:cNvContentPartPr/>
              <p14:nvPr/>
            </p14:nvContentPartPr>
            <p14:xfrm>
              <a:off x="8643993" y="983830"/>
              <a:ext cx="246600" cy="191160"/>
            </p14:xfrm>
          </p:contentPart>
        </mc:Choice>
        <mc:Fallback>
          <p:pic>
            <p:nvPicPr>
              <p:cNvPr id="115" name="Ink 114">
                <a:extLst>
                  <a:ext uri="{FF2B5EF4-FFF2-40B4-BE49-F238E27FC236}">
                    <a16:creationId xmlns:a16="http://schemas.microsoft.com/office/drawing/2014/main" id="{584ECA3E-DF04-1A49-EF9F-0EE69FC17DB4}"/>
                  </a:ext>
                </a:extLst>
              </p:cNvPr>
              <p:cNvPicPr/>
              <p:nvPr/>
            </p:nvPicPr>
            <p:blipFill>
              <a:blip r:embed="rId167"/>
              <a:stretch>
                <a:fillRect/>
              </a:stretch>
            </p:blipFill>
            <p:spPr>
              <a:xfrm>
                <a:off x="8625993" y="965830"/>
                <a:ext cx="28224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16" name="Ink 115">
                <a:extLst>
                  <a:ext uri="{FF2B5EF4-FFF2-40B4-BE49-F238E27FC236}">
                    <a16:creationId xmlns:a16="http://schemas.microsoft.com/office/drawing/2014/main" id="{22836649-E338-74C8-1570-F1F23E7CDB3C}"/>
                  </a:ext>
                </a:extLst>
              </p14:cNvPr>
              <p14:cNvContentPartPr/>
              <p14:nvPr/>
            </p14:nvContentPartPr>
            <p14:xfrm>
              <a:off x="8885193" y="938110"/>
              <a:ext cx="385200" cy="204120"/>
            </p14:xfrm>
          </p:contentPart>
        </mc:Choice>
        <mc:Fallback>
          <p:pic>
            <p:nvPicPr>
              <p:cNvPr id="116" name="Ink 115">
                <a:extLst>
                  <a:ext uri="{FF2B5EF4-FFF2-40B4-BE49-F238E27FC236}">
                    <a16:creationId xmlns:a16="http://schemas.microsoft.com/office/drawing/2014/main" id="{22836649-E338-74C8-1570-F1F23E7CDB3C}"/>
                  </a:ext>
                </a:extLst>
              </p:cNvPr>
              <p:cNvPicPr/>
              <p:nvPr/>
            </p:nvPicPr>
            <p:blipFill>
              <a:blip r:embed="rId169"/>
              <a:stretch>
                <a:fillRect/>
              </a:stretch>
            </p:blipFill>
            <p:spPr>
              <a:xfrm>
                <a:off x="8867553" y="920470"/>
                <a:ext cx="42084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17" name="Ink 116">
                <a:extLst>
                  <a:ext uri="{FF2B5EF4-FFF2-40B4-BE49-F238E27FC236}">
                    <a16:creationId xmlns:a16="http://schemas.microsoft.com/office/drawing/2014/main" id="{4DF19F60-06FC-F5FB-77B6-517229CF39F8}"/>
                  </a:ext>
                </a:extLst>
              </p14:cNvPr>
              <p14:cNvContentPartPr/>
              <p14:nvPr/>
            </p14:nvContentPartPr>
            <p14:xfrm>
              <a:off x="9368313" y="1072390"/>
              <a:ext cx="75600" cy="10080"/>
            </p14:xfrm>
          </p:contentPart>
        </mc:Choice>
        <mc:Fallback>
          <p:pic>
            <p:nvPicPr>
              <p:cNvPr id="117" name="Ink 116">
                <a:extLst>
                  <a:ext uri="{FF2B5EF4-FFF2-40B4-BE49-F238E27FC236}">
                    <a16:creationId xmlns:a16="http://schemas.microsoft.com/office/drawing/2014/main" id="{4DF19F60-06FC-F5FB-77B6-517229CF39F8}"/>
                  </a:ext>
                </a:extLst>
              </p:cNvPr>
              <p:cNvPicPr/>
              <p:nvPr/>
            </p:nvPicPr>
            <p:blipFill>
              <a:blip r:embed="rId171"/>
              <a:stretch>
                <a:fillRect/>
              </a:stretch>
            </p:blipFill>
            <p:spPr>
              <a:xfrm>
                <a:off x="9350313" y="1054390"/>
                <a:ext cx="11124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18" name="Ink 117">
                <a:extLst>
                  <a:ext uri="{FF2B5EF4-FFF2-40B4-BE49-F238E27FC236}">
                    <a16:creationId xmlns:a16="http://schemas.microsoft.com/office/drawing/2014/main" id="{BABD350B-BBFA-C766-6329-230050B3F452}"/>
                  </a:ext>
                </a:extLst>
              </p14:cNvPr>
              <p14:cNvContentPartPr/>
              <p14:nvPr/>
            </p14:nvContentPartPr>
            <p14:xfrm>
              <a:off x="9436713" y="953590"/>
              <a:ext cx="186840" cy="165240"/>
            </p14:xfrm>
          </p:contentPart>
        </mc:Choice>
        <mc:Fallback>
          <p:pic>
            <p:nvPicPr>
              <p:cNvPr id="118" name="Ink 117">
                <a:extLst>
                  <a:ext uri="{FF2B5EF4-FFF2-40B4-BE49-F238E27FC236}">
                    <a16:creationId xmlns:a16="http://schemas.microsoft.com/office/drawing/2014/main" id="{BABD350B-BBFA-C766-6329-230050B3F452}"/>
                  </a:ext>
                </a:extLst>
              </p:cNvPr>
              <p:cNvPicPr/>
              <p:nvPr/>
            </p:nvPicPr>
            <p:blipFill>
              <a:blip r:embed="rId173"/>
              <a:stretch>
                <a:fillRect/>
              </a:stretch>
            </p:blipFill>
            <p:spPr>
              <a:xfrm>
                <a:off x="9418713" y="935590"/>
                <a:ext cx="22248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20" name="Ink 119">
                <a:extLst>
                  <a:ext uri="{FF2B5EF4-FFF2-40B4-BE49-F238E27FC236}">
                    <a16:creationId xmlns:a16="http://schemas.microsoft.com/office/drawing/2014/main" id="{508D1908-583C-1C42-D446-707E2CEE3ACA}"/>
                  </a:ext>
                </a:extLst>
              </p14:cNvPr>
              <p14:cNvContentPartPr/>
              <p14:nvPr/>
            </p14:nvContentPartPr>
            <p14:xfrm>
              <a:off x="9592953" y="922630"/>
              <a:ext cx="440640" cy="243720"/>
            </p14:xfrm>
          </p:contentPart>
        </mc:Choice>
        <mc:Fallback>
          <p:pic>
            <p:nvPicPr>
              <p:cNvPr id="120" name="Ink 119">
                <a:extLst>
                  <a:ext uri="{FF2B5EF4-FFF2-40B4-BE49-F238E27FC236}">
                    <a16:creationId xmlns:a16="http://schemas.microsoft.com/office/drawing/2014/main" id="{508D1908-583C-1C42-D446-707E2CEE3ACA}"/>
                  </a:ext>
                </a:extLst>
              </p:cNvPr>
              <p:cNvPicPr/>
              <p:nvPr/>
            </p:nvPicPr>
            <p:blipFill>
              <a:blip r:embed="rId175"/>
              <a:stretch>
                <a:fillRect/>
              </a:stretch>
            </p:blipFill>
            <p:spPr>
              <a:xfrm>
                <a:off x="9574953" y="904630"/>
                <a:ext cx="476280"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21" name="Ink 120">
                <a:extLst>
                  <a:ext uri="{FF2B5EF4-FFF2-40B4-BE49-F238E27FC236}">
                    <a16:creationId xmlns:a16="http://schemas.microsoft.com/office/drawing/2014/main" id="{E73F3B04-52B5-76AF-7266-13D1F58D54F7}"/>
                  </a:ext>
                </a:extLst>
              </p14:cNvPr>
              <p14:cNvContentPartPr/>
              <p14:nvPr/>
            </p14:nvContentPartPr>
            <p14:xfrm>
              <a:off x="10070313" y="948550"/>
              <a:ext cx="79920" cy="12240"/>
            </p14:xfrm>
          </p:contentPart>
        </mc:Choice>
        <mc:Fallback>
          <p:pic>
            <p:nvPicPr>
              <p:cNvPr id="121" name="Ink 120">
                <a:extLst>
                  <a:ext uri="{FF2B5EF4-FFF2-40B4-BE49-F238E27FC236}">
                    <a16:creationId xmlns:a16="http://schemas.microsoft.com/office/drawing/2014/main" id="{E73F3B04-52B5-76AF-7266-13D1F58D54F7}"/>
                  </a:ext>
                </a:extLst>
              </p:cNvPr>
              <p:cNvPicPr/>
              <p:nvPr/>
            </p:nvPicPr>
            <p:blipFill>
              <a:blip r:embed="rId177"/>
              <a:stretch>
                <a:fillRect/>
              </a:stretch>
            </p:blipFill>
            <p:spPr>
              <a:xfrm>
                <a:off x="10052673" y="930550"/>
                <a:ext cx="11556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22" name="Ink 121">
                <a:extLst>
                  <a:ext uri="{FF2B5EF4-FFF2-40B4-BE49-F238E27FC236}">
                    <a16:creationId xmlns:a16="http://schemas.microsoft.com/office/drawing/2014/main" id="{D1A50576-4605-47DC-8E70-8EA0494D30C5}"/>
                  </a:ext>
                </a:extLst>
              </p14:cNvPr>
              <p14:cNvContentPartPr/>
              <p14:nvPr/>
            </p14:nvContentPartPr>
            <p14:xfrm>
              <a:off x="10171833" y="867550"/>
              <a:ext cx="284040" cy="239400"/>
            </p14:xfrm>
          </p:contentPart>
        </mc:Choice>
        <mc:Fallback>
          <p:pic>
            <p:nvPicPr>
              <p:cNvPr id="122" name="Ink 121">
                <a:extLst>
                  <a:ext uri="{FF2B5EF4-FFF2-40B4-BE49-F238E27FC236}">
                    <a16:creationId xmlns:a16="http://schemas.microsoft.com/office/drawing/2014/main" id="{D1A50576-4605-47DC-8E70-8EA0494D30C5}"/>
                  </a:ext>
                </a:extLst>
              </p:cNvPr>
              <p:cNvPicPr/>
              <p:nvPr/>
            </p:nvPicPr>
            <p:blipFill>
              <a:blip r:embed="rId179"/>
              <a:stretch>
                <a:fillRect/>
              </a:stretch>
            </p:blipFill>
            <p:spPr>
              <a:xfrm>
                <a:off x="10154193" y="849550"/>
                <a:ext cx="31968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24" name="Ink 123">
                <a:extLst>
                  <a:ext uri="{FF2B5EF4-FFF2-40B4-BE49-F238E27FC236}">
                    <a16:creationId xmlns:a16="http://schemas.microsoft.com/office/drawing/2014/main" id="{7B42B8C8-AF74-9A2F-B61E-9B6592A31D52}"/>
                  </a:ext>
                </a:extLst>
              </p14:cNvPr>
              <p14:cNvContentPartPr/>
              <p14:nvPr/>
            </p14:nvContentPartPr>
            <p14:xfrm>
              <a:off x="8397033" y="971590"/>
              <a:ext cx="20160" cy="222120"/>
            </p14:xfrm>
          </p:contentPart>
        </mc:Choice>
        <mc:Fallback>
          <p:pic>
            <p:nvPicPr>
              <p:cNvPr id="124" name="Ink 123">
                <a:extLst>
                  <a:ext uri="{FF2B5EF4-FFF2-40B4-BE49-F238E27FC236}">
                    <a16:creationId xmlns:a16="http://schemas.microsoft.com/office/drawing/2014/main" id="{7B42B8C8-AF74-9A2F-B61E-9B6592A31D52}"/>
                  </a:ext>
                </a:extLst>
              </p:cNvPr>
              <p:cNvPicPr/>
              <p:nvPr/>
            </p:nvPicPr>
            <p:blipFill>
              <a:blip r:embed="rId181"/>
              <a:stretch>
                <a:fillRect/>
              </a:stretch>
            </p:blipFill>
            <p:spPr>
              <a:xfrm>
                <a:off x="8379393" y="953950"/>
                <a:ext cx="5580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25" name="Ink 124">
                <a:extLst>
                  <a:ext uri="{FF2B5EF4-FFF2-40B4-BE49-F238E27FC236}">
                    <a16:creationId xmlns:a16="http://schemas.microsoft.com/office/drawing/2014/main" id="{E09239C5-1A1F-B49C-7827-8DF8160D9048}"/>
                  </a:ext>
                </a:extLst>
              </p14:cNvPr>
              <p14:cNvContentPartPr/>
              <p14:nvPr/>
            </p14:nvContentPartPr>
            <p14:xfrm>
              <a:off x="8200833" y="961510"/>
              <a:ext cx="154080" cy="251280"/>
            </p14:xfrm>
          </p:contentPart>
        </mc:Choice>
        <mc:Fallback>
          <p:pic>
            <p:nvPicPr>
              <p:cNvPr id="125" name="Ink 124">
                <a:extLst>
                  <a:ext uri="{FF2B5EF4-FFF2-40B4-BE49-F238E27FC236}">
                    <a16:creationId xmlns:a16="http://schemas.microsoft.com/office/drawing/2014/main" id="{E09239C5-1A1F-B49C-7827-8DF8160D9048}"/>
                  </a:ext>
                </a:extLst>
              </p:cNvPr>
              <p:cNvPicPr/>
              <p:nvPr/>
            </p:nvPicPr>
            <p:blipFill>
              <a:blip r:embed="rId183"/>
              <a:stretch>
                <a:fillRect/>
              </a:stretch>
            </p:blipFill>
            <p:spPr>
              <a:xfrm>
                <a:off x="8183193" y="943870"/>
                <a:ext cx="18972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26" name="Ink 125">
                <a:extLst>
                  <a:ext uri="{FF2B5EF4-FFF2-40B4-BE49-F238E27FC236}">
                    <a16:creationId xmlns:a16="http://schemas.microsoft.com/office/drawing/2014/main" id="{D53F3BDE-888D-6D8B-F075-671D35113C65}"/>
                  </a:ext>
                </a:extLst>
              </p14:cNvPr>
              <p14:cNvContentPartPr/>
              <p14:nvPr/>
            </p14:nvContentPartPr>
            <p14:xfrm>
              <a:off x="8515833" y="942070"/>
              <a:ext cx="46440" cy="310320"/>
            </p14:xfrm>
          </p:contentPart>
        </mc:Choice>
        <mc:Fallback>
          <p:pic>
            <p:nvPicPr>
              <p:cNvPr id="126" name="Ink 125">
                <a:extLst>
                  <a:ext uri="{FF2B5EF4-FFF2-40B4-BE49-F238E27FC236}">
                    <a16:creationId xmlns:a16="http://schemas.microsoft.com/office/drawing/2014/main" id="{D53F3BDE-888D-6D8B-F075-671D35113C65}"/>
                  </a:ext>
                </a:extLst>
              </p:cNvPr>
              <p:cNvPicPr/>
              <p:nvPr/>
            </p:nvPicPr>
            <p:blipFill>
              <a:blip r:embed="rId185"/>
              <a:stretch>
                <a:fillRect/>
              </a:stretch>
            </p:blipFill>
            <p:spPr>
              <a:xfrm>
                <a:off x="8497833" y="924430"/>
                <a:ext cx="82080" cy="3459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78" name="Ink 77">
                <a:extLst>
                  <a:ext uri="{FF2B5EF4-FFF2-40B4-BE49-F238E27FC236}">
                    <a16:creationId xmlns:a16="http://schemas.microsoft.com/office/drawing/2014/main" id="{D5A0080B-7F48-8662-A628-82A5AA026C43}"/>
                  </a:ext>
                </a:extLst>
              </p14:cNvPr>
              <p14:cNvContentPartPr/>
              <p14:nvPr/>
            </p14:nvContentPartPr>
            <p14:xfrm>
              <a:off x="5260353" y="4885150"/>
              <a:ext cx="330840" cy="17640"/>
            </p14:xfrm>
          </p:contentPart>
        </mc:Choice>
        <mc:Fallback>
          <p:pic>
            <p:nvPicPr>
              <p:cNvPr id="78" name="Ink 77">
                <a:extLst>
                  <a:ext uri="{FF2B5EF4-FFF2-40B4-BE49-F238E27FC236}">
                    <a16:creationId xmlns:a16="http://schemas.microsoft.com/office/drawing/2014/main" id="{D5A0080B-7F48-8662-A628-82A5AA026C43}"/>
                  </a:ext>
                </a:extLst>
              </p:cNvPr>
              <p:cNvPicPr/>
              <p:nvPr/>
            </p:nvPicPr>
            <p:blipFill>
              <a:blip r:embed="rId187"/>
              <a:stretch>
                <a:fillRect/>
              </a:stretch>
            </p:blipFill>
            <p:spPr>
              <a:xfrm>
                <a:off x="5242713" y="4867150"/>
                <a:ext cx="36648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79" name="Ink 78">
                <a:extLst>
                  <a:ext uri="{FF2B5EF4-FFF2-40B4-BE49-F238E27FC236}">
                    <a16:creationId xmlns:a16="http://schemas.microsoft.com/office/drawing/2014/main" id="{608983C2-20C3-1FF1-9A3B-88AA7CEB9B04}"/>
                  </a:ext>
                </a:extLst>
              </p14:cNvPr>
              <p14:cNvContentPartPr/>
              <p14:nvPr/>
            </p14:nvContentPartPr>
            <p14:xfrm>
              <a:off x="5261433" y="5026270"/>
              <a:ext cx="311400" cy="174240"/>
            </p14:xfrm>
          </p:contentPart>
        </mc:Choice>
        <mc:Fallback>
          <p:pic>
            <p:nvPicPr>
              <p:cNvPr id="79" name="Ink 78">
                <a:extLst>
                  <a:ext uri="{FF2B5EF4-FFF2-40B4-BE49-F238E27FC236}">
                    <a16:creationId xmlns:a16="http://schemas.microsoft.com/office/drawing/2014/main" id="{608983C2-20C3-1FF1-9A3B-88AA7CEB9B04}"/>
                  </a:ext>
                </a:extLst>
              </p:cNvPr>
              <p:cNvPicPr/>
              <p:nvPr/>
            </p:nvPicPr>
            <p:blipFill>
              <a:blip r:embed="rId189"/>
              <a:stretch>
                <a:fillRect/>
              </a:stretch>
            </p:blipFill>
            <p:spPr>
              <a:xfrm>
                <a:off x="5243793" y="5008270"/>
                <a:ext cx="34704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27" name="Ink 126">
                <a:extLst>
                  <a:ext uri="{FF2B5EF4-FFF2-40B4-BE49-F238E27FC236}">
                    <a16:creationId xmlns:a16="http://schemas.microsoft.com/office/drawing/2014/main" id="{8A791B89-B684-4317-2453-7EE077D338BE}"/>
                  </a:ext>
                </a:extLst>
              </p14:cNvPr>
              <p14:cNvContentPartPr/>
              <p14:nvPr/>
            </p14:nvContentPartPr>
            <p14:xfrm>
              <a:off x="5667873" y="4728190"/>
              <a:ext cx="148320" cy="253440"/>
            </p14:xfrm>
          </p:contentPart>
        </mc:Choice>
        <mc:Fallback>
          <p:pic>
            <p:nvPicPr>
              <p:cNvPr id="127" name="Ink 126">
                <a:extLst>
                  <a:ext uri="{FF2B5EF4-FFF2-40B4-BE49-F238E27FC236}">
                    <a16:creationId xmlns:a16="http://schemas.microsoft.com/office/drawing/2014/main" id="{8A791B89-B684-4317-2453-7EE077D338BE}"/>
                  </a:ext>
                </a:extLst>
              </p:cNvPr>
              <p:cNvPicPr/>
              <p:nvPr/>
            </p:nvPicPr>
            <p:blipFill>
              <a:blip r:embed="rId191"/>
              <a:stretch>
                <a:fillRect/>
              </a:stretch>
            </p:blipFill>
            <p:spPr>
              <a:xfrm>
                <a:off x="5649873" y="4710550"/>
                <a:ext cx="18396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28" name="Ink 127">
                <a:extLst>
                  <a:ext uri="{FF2B5EF4-FFF2-40B4-BE49-F238E27FC236}">
                    <a16:creationId xmlns:a16="http://schemas.microsoft.com/office/drawing/2014/main" id="{7DC66775-CD7D-952C-6998-0764332BDD25}"/>
                  </a:ext>
                </a:extLst>
              </p14:cNvPr>
              <p14:cNvContentPartPr/>
              <p14:nvPr/>
            </p14:nvContentPartPr>
            <p14:xfrm>
              <a:off x="5860113" y="4712350"/>
              <a:ext cx="13680" cy="227160"/>
            </p14:xfrm>
          </p:contentPart>
        </mc:Choice>
        <mc:Fallback>
          <p:pic>
            <p:nvPicPr>
              <p:cNvPr id="128" name="Ink 127">
                <a:extLst>
                  <a:ext uri="{FF2B5EF4-FFF2-40B4-BE49-F238E27FC236}">
                    <a16:creationId xmlns:a16="http://schemas.microsoft.com/office/drawing/2014/main" id="{7DC66775-CD7D-952C-6998-0764332BDD25}"/>
                  </a:ext>
                </a:extLst>
              </p:cNvPr>
              <p:cNvPicPr/>
              <p:nvPr/>
            </p:nvPicPr>
            <p:blipFill>
              <a:blip r:embed="rId193"/>
              <a:stretch>
                <a:fillRect/>
              </a:stretch>
            </p:blipFill>
            <p:spPr>
              <a:xfrm>
                <a:off x="5842113" y="4694710"/>
                <a:ext cx="4932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9" name="Ink 128">
                <a:extLst>
                  <a:ext uri="{FF2B5EF4-FFF2-40B4-BE49-F238E27FC236}">
                    <a16:creationId xmlns:a16="http://schemas.microsoft.com/office/drawing/2014/main" id="{7D56D636-A68D-A380-32C2-FF7CFCD56153}"/>
                  </a:ext>
                </a:extLst>
              </p14:cNvPr>
              <p14:cNvContentPartPr/>
              <p14:nvPr/>
            </p14:nvContentPartPr>
            <p14:xfrm>
              <a:off x="5828073" y="4810990"/>
              <a:ext cx="356760" cy="149760"/>
            </p14:xfrm>
          </p:contentPart>
        </mc:Choice>
        <mc:Fallback>
          <p:pic>
            <p:nvPicPr>
              <p:cNvPr id="129" name="Ink 128">
                <a:extLst>
                  <a:ext uri="{FF2B5EF4-FFF2-40B4-BE49-F238E27FC236}">
                    <a16:creationId xmlns:a16="http://schemas.microsoft.com/office/drawing/2014/main" id="{7D56D636-A68D-A380-32C2-FF7CFCD56153}"/>
                  </a:ext>
                </a:extLst>
              </p:cNvPr>
              <p:cNvPicPr/>
              <p:nvPr/>
            </p:nvPicPr>
            <p:blipFill>
              <a:blip r:embed="rId195"/>
              <a:stretch>
                <a:fillRect/>
              </a:stretch>
            </p:blipFill>
            <p:spPr>
              <a:xfrm>
                <a:off x="5810073" y="4793350"/>
                <a:ext cx="39240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30" name="Ink 129">
                <a:extLst>
                  <a:ext uri="{FF2B5EF4-FFF2-40B4-BE49-F238E27FC236}">
                    <a16:creationId xmlns:a16="http://schemas.microsoft.com/office/drawing/2014/main" id="{FD7EB7BB-FCFC-E6F3-CF5A-8D28A613A678}"/>
                  </a:ext>
                </a:extLst>
              </p14:cNvPr>
              <p14:cNvContentPartPr/>
              <p14:nvPr/>
            </p14:nvContentPartPr>
            <p14:xfrm>
              <a:off x="6218673" y="4817830"/>
              <a:ext cx="121320" cy="138960"/>
            </p14:xfrm>
          </p:contentPart>
        </mc:Choice>
        <mc:Fallback>
          <p:pic>
            <p:nvPicPr>
              <p:cNvPr id="130" name="Ink 129">
                <a:extLst>
                  <a:ext uri="{FF2B5EF4-FFF2-40B4-BE49-F238E27FC236}">
                    <a16:creationId xmlns:a16="http://schemas.microsoft.com/office/drawing/2014/main" id="{FD7EB7BB-FCFC-E6F3-CF5A-8D28A613A678}"/>
                  </a:ext>
                </a:extLst>
              </p:cNvPr>
              <p:cNvPicPr/>
              <p:nvPr/>
            </p:nvPicPr>
            <p:blipFill>
              <a:blip r:embed="rId197"/>
              <a:stretch>
                <a:fillRect/>
              </a:stretch>
            </p:blipFill>
            <p:spPr>
              <a:xfrm>
                <a:off x="6200673" y="4800190"/>
                <a:ext cx="15696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31" name="Ink 130">
                <a:extLst>
                  <a:ext uri="{FF2B5EF4-FFF2-40B4-BE49-F238E27FC236}">
                    <a16:creationId xmlns:a16="http://schemas.microsoft.com/office/drawing/2014/main" id="{A8FDB782-B79B-FBEE-B872-682AC7EAEE1A}"/>
                  </a:ext>
                </a:extLst>
              </p14:cNvPr>
              <p14:cNvContentPartPr/>
              <p14:nvPr/>
            </p14:nvContentPartPr>
            <p14:xfrm>
              <a:off x="6287433" y="4791910"/>
              <a:ext cx="238320" cy="106200"/>
            </p14:xfrm>
          </p:contentPart>
        </mc:Choice>
        <mc:Fallback>
          <p:pic>
            <p:nvPicPr>
              <p:cNvPr id="131" name="Ink 130">
                <a:extLst>
                  <a:ext uri="{FF2B5EF4-FFF2-40B4-BE49-F238E27FC236}">
                    <a16:creationId xmlns:a16="http://schemas.microsoft.com/office/drawing/2014/main" id="{A8FDB782-B79B-FBEE-B872-682AC7EAEE1A}"/>
                  </a:ext>
                </a:extLst>
              </p:cNvPr>
              <p:cNvPicPr/>
              <p:nvPr/>
            </p:nvPicPr>
            <p:blipFill>
              <a:blip r:embed="rId199"/>
              <a:stretch>
                <a:fillRect/>
              </a:stretch>
            </p:blipFill>
            <p:spPr>
              <a:xfrm>
                <a:off x="6269433" y="4773910"/>
                <a:ext cx="27396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32" name="Ink 131">
                <a:extLst>
                  <a:ext uri="{FF2B5EF4-FFF2-40B4-BE49-F238E27FC236}">
                    <a16:creationId xmlns:a16="http://schemas.microsoft.com/office/drawing/2014/main" id="{4277A2E2-1BC5-A98D-B46D-E4B877FDE5D2}"/>
                  </a:ext>
                </a:extLst>
              </p14:cNvPr>
              <p14:cNvContentPartPr/>
              <p14:nvPr/>
            </p14:nvContentPartPr>
            <p14:xfrm>
              <a:off x="6541953" y="4830430"/>
              <a:ext cx="143640" cy="112680"/>
            </p14:xfrm>
          </p:contentPart>
        </mc:Choice>
        <mc:Fallback>
          <p:pic>
            <p:nvPicPr>
              <p:cNvPr id="132" name="Ink 131">
                <a:extLst>
                  <a:ext uri="{FF2B5EF4-FFF2-40B4-BE49-F238E27FC236}">
                    <a16:creationId xmlns:a16="http://schemas.microsoft.com/office/drawing/2014/main" id="{4277A2E2-1BC5-A98D-B46D-E4B877FDE5D2}"/>
                  </a:ext>
                </a:extLst>
              </p:cNvPr>
              <p:cNvPicPr/>
              <p:nvPr/>
            </p:nvPicPr>
            <p:blipFill>
              <a:blip r:embed="rId201"/>
              <a:stretch>
                <a:fillRect/>
              </a:stretch>
            </p:blipFill>
            <p:spPr>
              <a:xfrm>
                <a:off x="6524313" y="4812790"/>
                <a:ext cx="17928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33" name="Ink 132">
                <a:extLst>
                  <a:ext uri="{FF2B5EF4-FFF2-40B4-BE49-F238E27FC236}">
                    <a16:creationId xmlns:a16="http://schemas.microsoft.com/office/drawing/2014/main" id="{4832CC5E-F934-FCA9-F1C2-92E3EEA82164}"/>
                  </a:ext>
                </a:extLst>
              </p14:cNvPr>
              <p14:cNvContentPartPr/>
              <p14:nvPr/>
            </p14:nvContentPartPr>
            <p14:xfrm>
              <a:off x="6705753" y="4831150"/>
              <a:ext cx="161640" cy="119880"/>
            </p14:xfrm>
          </p:contentPart>
        </mc:Choice>
        <mc:Fallback>
          <p:pic>
            <p:nvPicPr>
              <p:cNvPr id="133" name="Ink 132">
                <a:extLst>
                  <a:ext uri="{FF2B5EF4-FFF2-40B4-BE49-F238E27FC236}">
                    <a16:creationId xmlns:a16="http://schemas.microsoft.com/office/drawing/2014/main" id="{4832CC5E-F934-FCA9-F1C2-92E3EEA82164}"/>
                  </a:ext>
                </a:extLst>
              </p:cNvPr>
              <p:cNvPicPr/>
              <p:nvPr/>
            </p:nvPicPr>
            <p:blipFill>
              <a:blip r:embed="rId203"/>
              <a:stretch>
                <a:fillRect/>
              </a:stretch>
            </p:blipFill>
            <p:spPr>
              <a:xfrm>
                <a:off x="6688113" y="4813150"/>
                <a:ext cx="19728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34" name="Ink 133">
                <a:extLst>
                  <a:ext uri="{FF2B5EF4-FFF2-40B4-BE49-F238E27FC236}">
                    <a16:creationId xmlns:a16="http://schemas.microsoft.com/office/drawing/2014/main" id="{3487D1DA-5359-7417-009B-9BB0DB937894}"/>
                  </a:ext>
                </a:extLst>
              </p14:cNvPr>
              <p14:cNvContentPartPr/>
              <p14:nvPr/>
            </p14:nvContentPartPr>
            <p14:xfrm>
              <a:off x="6853353" y="4825750"/>
              <a:ext cx="98280" cy="201960"/>
            </p14:xfrm>
          </p:contentPart>
        </mc:Choice>
        <mc:Fallback>
          <p:pic>
            <p:nvPicPr>
              <p:cNvPr id="134" name="Ink 133">
                <a:extLst>
                  <a:ext uri="{FF2B5EF4-FFF2-40B4-BE49-F238E27FC236}">
                    <a16:creationId xmlns:a16="http://schemas.microsoft.com/office/drawing/2014/main" id="{3487D1DA-5359-7417-009B-9BB0DB937894}"/>
                  </a:ext>
                </a:extLst>
              </p:cNvPr>
              <p:cNvPicPr/>
              <p:nvPr/>
            </p:nvPicPr>
            <p:blipFill>
              <a:blip r:embed="rId205"/>
              <a:stretch>
                <a:fillRect/>
              </a:stretch>
            </p:blipFill>
            <p:spPr>
              <a:xfrm>
                <a:off x="6835353" y="4808110"/>
                <a:ext cx="13392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35" name="Ink 134">
                <a:extLst>
                  <a:ext uri="{FF2B5EF4-FFF2-40B4-BE49-F238E27FC236}">
                    <a16:creationId xmlns:a16="http://schemas.microsoft.com/office/drawing/2014/main" id="{D294CB67-3799-9D67-740A-A8FA8636C646}"/>
                  </a:ext>
                </a:extLst>
              </p14:cNvPr>
              <p14:cNvContentPartPr/>
              <p14:nvPr/>
            </p14:nvContentPartPr>
            <p14:xfrm>
              <a:off x="6996633" y="4845550"/>
              <a:ext cx="64440" cy="68040"/>
            </p14:xfrm>
          </p:contentPart>
        </mc:Choice>
        <mc:Fallback>
          <p:pic>
            <p:nvPicPr>
              <p:cNvPr id="135" name="Ink 134">
                <a:extLst>
                  <a:ext uri="{FF2B5EF4-FFF2-40B4-BE49-F238E27FC236}">
                    <a16:creationId xmlns:a16="http://schemas.microsoft.com/office/drawing/2014/main" id="{D294CB67-3799-9D67-740A-A8FA8636C646}"/>
                  </a:ext>
                </a:extLst>
              </p:cNvPr>
              <p:cNvPicPr/>
              <p:nvPr/>
            </p:nvPicPr>
            <p:blipFill>
              <a:blip r:embed="rId207"/>
              <a:stretch>
                <a:fillRect/>
              </a:stretch>
            </p:blipFill>
            <p:spPr>
              <a:xfrm>
                <a:off x="6978993" y="4827910"/>
                <a:ext cx="10008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38" name="Ink 137">
                <a:extLst>
                  <a:ext uri="{FF2B5EF4-FFF2-40B4-BE49-F238E27FC236}">
                    <a16:creationId xmlns:a16="http://schemas.microsoft.com/office/drawing/2014/main" id="{97098D6C-C7C4-439D-8D67-15D85892261B}"/>
                  </a:ext>
                </a:extLst>
              </p14:cNvPr>
              <p14:cNvContentPartPr/>
              <p14:nvPr/>
            </p14:nvContentPartPr>
            <p14:xfrm>
              <a:off x="5972793" y="4344790"/>
              <a:ext cx="133920" cy="219240"/>
            </p14:xfrm>
          </p:contentPart>
        </mc:Choice>
        <mc:Fallback>
          <p:pic>
            <p:nvPicPr>
              <p:cNvPr id="138" name="Ink 137">
                <a:extLst>
                  <a:ext uri="{FF2B5EF4-FFF2-40B4-BE49-F238E27FC236}">
                    <a16:creationId xmlns:a16="http://schemas.microsoft.com/office/drawing/2014/main" id="{97098D6C-C7C4-439D-8D67-15D85892261B}"/>
                  </a:ext>
                </a:extLst>
              </p:cNvPr>
              <p:cNvPicPr/>
              <p:nvPr/>
            </p:nvPicPr>
            <p:blipFill>
              <a:blip r:embed="rId209"/>
              <a:stretch>
                <a:fillRect/>
              </a:stretch>
            </p:blipFill>
            <p:spPr>
              <a:xfrm>
                <a:off x="5955153" y="4326790"/>
                <a:ext cx="16956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9" name="Ink 138">
                <a:extLst>
                  <a:ext uri="{FF2B5EF4-FFF2-40B4-BE49-F238E27FC236}">
                    <a16:creationId xmlns:a16="http://schemas.microsoft.com/office/drawing/2014/main" id="{A7F83067-B30B-DA15-CA92-D72DBA765744}"/>
                  </a:ext>
                </a:extLst>
              </p14:cNvPr>
              <p14:cNvContentPartPr/>
              <p14:nvPr/>
            </p14:nvContentPartPr>
            <p14:xfrm>
              <a:off x="6139833" y="4412830"/>
              <a:ext cx="168480" cy="156240"/>
            </p14:xfrm>
          </p:contentPart>
        </mc:Choice>
        <mc:Fallback>
          <p:pic>
            <p:nvPicPr>
              <p:cNvPr id="139" name="Ink 138">
                <a:extLst>
                  <a:ext uri="{FF2B5EF4-FFF2-40B4-BE49-F238E27FC236}">
                    <a16:creationId xmlns:a16="http://schemas.microsoft.com/office/drawing/2014/main" id="{A7F83067-B30B-DA15-CA92-D72DBA765744}"/>
                  </a:ext>
                </a:extLst>
              </p:cNvPr>
              <p:cNvPicPr/>
              <p:nvPr/>
            </p:nvPicPr>
            <p:blipFill>
              <a:blip r:embed="rId211"/>
              <a:stretch>
                <a:fillRect/>
              </a:stretch>
            </p:blipFill>
            <p:spPr>
              <a:xfrm>
                <a:off x="6121833" y="4395190"/>
                <a:ext cx="20412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40" name="Ink 139">
                <a:extLst>
                  <a:ext uri="{FF2B5EF4-FFF2-40B4-BE49-F238E27FC236}">
                    <a16:creationId xmlns:a16="http://schemas.microsoft.com/office/drawing/2014/main" id="{E5F33FC7-2E00-CD69-BA2D-4A7B75629BCA}"/>
                  </a:ext>
                </a:extLst>
              </p14:cNvPr>
              <p14:cNvContentPartPr/>
              <p14:nvPr/>
            </p14:nvContentPartPr>
            <p14:xfrm>
              <a:off x="6291753" y="4432630"/>
              <a:ext cx="155160" cy="167040"/>
            </p14:xfrm>
          </p:contentPart>
        </mc:Choice>
        <mc:Fallback>
          <p:pic>
            <p:nvPicPr>
              <p:cNvPr id="140" name="Ink 139">
                <a:extLst>
                  <a:ext uri="{FF2B5EF4-FFF2-40B4-BE49-F238E27FC236}">
                    <a16:creationId xmlns:a16="http://schemas.microsoft.com/office/drawing/2014/main" id="{E5F33FC7-2E00-CD69-BA2D-4A7B75629BCA}"/>
                  </a:ext>
                </a:extLst>
              </p:cNvPr>
              <p:cNvPicPr/>
              <p:nvPr/>
            </p:nvPicPr>
            <p:blipFill>
              <a:blip r:embed="rId213"/>
              <a:stretch>
                <a:fillRect/>
              </a:stretch>
            </p:blipFill>
            <p:spPr>
              <a:xfrm>
                <a:off x="6274113" y="4414990"/>
                <a:ext cx="19080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41" name="Ink 140">
                <a:extLst>
                  <a:ext uri="{FF2B5EF4-FFF2-40B4-BE49-F238E27FC236}">
                    <a16:creationId xmlns:a16="http://schemas.microsoft.com/office/drawing/2014/main" id="{0B7DA119-71DE-A2F7-CDB6-7C4229FD4C09}"/>
                  </a:ext>
                </a:extLst>
              </p14:cNvPr>
              <p14:cNvContentPartPr/>
              <p14:nvPr/>
            </p14:nvContentPartPr>
            <p14:xfrm>
              <a:off x="6485073" y="4374310"/>
              <a:ext cx="175680" cy="217440"/>
            </p14:xfrm>
          </p:contentPart>
        </mc:Choice>
        <mc:Fallback>
          <p:pic>
            <p:nvPicPr>
              <p:cNvPr id="141" name="Ink 140">
                <a:extLst>
                  <a:ext uri="{FF2B5EF4-FFF2-40B4-BE49-F238E27FC236}">
                    <a16:creationId xmlns:a16="http://schemas.microsoft.com/office/drawing/2014/main" id="{0B7DA119-71DE-A2F7-CDB6-7C4229FD4C09}"/>
                  </a:ext>
                </a:extLst>
              </p:cNvPr>
              <p:cNvPicPr/>
              <p:nvPr/>
            </p:nvPicPr>
            <p:blipFill>
              <a:blip r:embed="rId215"/>
              <a:stretch>
                <a:fillRect/>
              </a:stretch>
            </p:blipFill>
            <p:spPr>
              <a:xfrm>
                <a:off x="6467073" y="4356310"/>
                <a:ext cx="21132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43" name="Ink 142">
                <a:extLst>
                  <a:ext uri="{FF2B5EF4-FFF2-40B4-BE49-F238E27FC236}">
                    <a16:creationId xmlns:a16="http://schemas.microsoft.com/office/drawing/2014/main" id="{72D2A650-9ABF-DCB2-524F-2FD2D1D78021}"/>
                  </a:ext>
                </a:extLst>
              </p14:cNvPr>
              <p14:cNvContentPartPr/>
              <p14:nvPr/>
            </p14:nvContentPartPr>
            <p14:xfrm>
              <a:off x="5735553" y="5213110"/>
              <a:ext cx="137160" cy="246600"/>
            </p14:xfrm>
          </p:contentPart>
        </mc:Choice>
        <mc:Fallback>
          <p:pic>
            <p:nvPicPr>
              <p:cNvPr id="143" name="Ink 142">
                <a:extLst>
                  <a:ext uri="{FF2B5EF4-FFF2-40B4-BE49-F238E27FC236}">
                    <a16:creationId xmlns:a16="http://schemas.microsoft.com/office/drawing/2014/main" id="{72D2A650-9ABF-DCB2-524F-2FD2D1D78021}"/>
                  </a:ext>
                </a:extLst>
              </p:cNvPr>
              <p:cNvPicPr/>
              <p:nvPr/>
            </p:nvPicPr>
            <p:blipFill>
              <a:blip r:embed="rId217"/>
              <a:stretch>
                <a:fillRect/>
              </a:stretch>
            </p:blipFill>
            <p:spPr>
              <a:xfrm>
                <a:off x="5717913" y="5195110"/>
                <a:ext cx="17280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44" name="Ink 143">
                <a:extLst>
                  <a:ext uri="{FF2B5EF4-FFF2-40B4-BE49-F238E27FC236}">
                    <a16:creationId xmlns:a16="http://schemas.microsoft.com/office/drawing/2014/main" id="{10700618-0169-0941-6A20-36644DFCA643}"/>
                  </a:ext>
                </a:extLst>
              </p14:cNvPr>
              <p14:cNvContentPartPr/>
              <p14:nvPr/>
            </p14:nvContentPartPr>
            <p14:xfrm>
              <a:off x="5873073" y="5296270"/>
              <a:ext cx="198360" cy="182880"/>
            </p14:xfrm>
          </p:contentPart>
        </mc:Choice>
        <mc:Fallback>
          <p:pic>
            <p:nvPicPr>
              <p:cNvPr id="144" name="Ink 143">
                <a:extLst>
                  <a:ext uri="{FF2B5EF4-FFF2-40B4-BE49-F238E27FC236}">
                    <a16:creationId xmlns:a16="http://schemas.microsoft.com/office/drawing/2014/main" id="{10700618-0169-0941-6A20-36644DFCA643}"/>
                  </a:ext>
                </a:extLst>
              </p:cNvPr>
              <p:cNvPicPr/>
              <p:nvPr/>
            </p:nvPicPr>
            <p:blipFill>
              <a:blip r:embed="rId219"/>
              <a:stretch>
                <a:fillRect/>
              </a:stretch>
            </p:blipFill>
            <p:spPr>
              <a:xfrm>
                <a:off x="5855073" y="5278630"/>
                <a:ext cx="23400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45" name="Ink 144">
                <a:extLst>
                  <a:ext uri="{FF2B5EF4-FFF2-40B4-BE49-F238E27FC236}">
                    <a16:creationId xmlns:a16="http://schemas.microsoft.com/office/drawing/2014/main" id="{3FA9B749-EABC-EC79-6B07-D035F43B5FC3}"/>
                  </a:ext>
                </a:extLst>
              </p14:cNvPr>
              <p14:cNvContentPartPr/>
              <p14:nvPr/>
            </p14:nvContentPartPr>
            <p14:xfrm>
              <a:off x="6143793" y="5224270"/>
              <a:ext cx="44640" cy="218520"/>
            </p14:xfrm>
          </p:contentPart>
        </mc:Choice>
        <mc:Fallback>
          <p:pic>
            <p:nvPicPr>
              <p:cNvPr id="145" name="Ink 144">
                <a:extLst>
                  <a:ext uri="{FF2B5EF4-FFF2-40B4-BE49-F238E27FC236}">
                    <a16:creationId xmlns:a16="http://schemas.microsoft.com/office/drawing/2014/main" id="{3FA9B749-EABC-EC79-6B07-D035F43B5FC3}"/>
                  </a:ext>
                </a:extLst>
              </p:cNvPr>
              <p:cNvPicPr/>
              <p:nvPr/>
            </p:nvPicPr>
            <p:blipFill>
              <a:blip r:embed="rId221"/>
              <a:stretch>
                <a:fillRect/>
              </a:stretch>
            </p:blipFill>
            <p:spPr>
              <a:xfrm>
                <a:off x="6126153" y="5206270"/>
                <a:ext cx="8028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46" name="Ink 145">
                <a:extLst>
                  <a:ext uri="{FF2B5EF4-FFF2-40B4-BE49-F238E27FC236}">
                    <a16:creationId xmlns:a16="http://schemas.microsoft.com/office/drawing/2014/main" id="{EF36571B-CE09-1727-C035-8A36097EF40B}"/>
                  </a:ext>
                </a:extLst>
              </p14:cNvPr>
              <p14:cNvContentPartPr/>
              <p14:nvPr/>
            </p14:nvContentPartPr>
            <p14:xfrm>
              <a:off x="6108873" y="5360710"/>
              <a:ext cx="407880" cy="46080"/>
            </p14:xfrm>
          </p:contentPart>
        </mc:Choice>
        <mc:Fallback>
          <p:pic>
            <p:nvPicPr>
              <p:cNvPr id="146" name="Ink 145">
                <a:extLst>
                  <a:ext uri="{FF2B5EF4-FFF2-40B4-BE49-F238E27FC236}">
                    <a16:creationId xmlns:a16="http://schemas.microsoft.com/office/drawing/2014/main" id="{EF36571B-CE09-1727-C035-8A36097EF40B}"/>
                  </a:ext>
                </a:extLst>
              </p:cNvPr>
              <p:cNvPicPr/>
              <p:nvPr/>
            </p:nvPicPr>
            <p:blipFill>
              <a:blip r:embed="rId223"/>
              <a:stretch>
                <a:fillRect/>
              </a:stretch>
            </p:blipFill>
            <p:spPr>
              <a:xfrm>
                <a:off x="6090873" y="5342710"/>
                <a:ext cx="44352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47" name="Ink 146">
                <a:extLst>
                  <a:ext uri="{FF2B5EF4-FFF2-40B4-BE49-F238E27FC236}">
                    <a16:creationId xmlns:a16="http://schemas.microsoft.com/office/drawing/2014/main" id="{33E888E3-DCEF-47FB-435E-B887D83CE4F8}"/>
                  </a:ext>
                </a:extLst>
              </p14:cNvPr>
              <p14:cNvContentPartPr/>
              <p14:nvPr/>
            </p14:nvContentPartPr>
            <p14:xfrm>
              <a:off x="6480393" y="5313910"/>
              <a:ext cx="131760" cy="177840"/>
            </p14:xfrm>
          </p:contentPart>
        </mc:Choice>
        <mc:Fallback>
          <p:pic>
            <p:nvPicPr>
              <p:cNvPr id="147" name="Ink 146">
                <a:extLst>
                  <a:ext uri="{FF2B5EF4-FFF2-40B4-BE49-F238E27FC236}">
                    <a16:creationId xmlns:a16="http://schemas.microsoft.com/office/drawing/2014/main" id="{33E888E3-DCEF-47FB-435E-B887D83CE4F8}"/>
                  </a:ext>
                </a:extLst>
              </p:cNvPr>
              <p:cNvPicPr/>
              <p:nvPr/>
            </p:nvPicPr>
            <p:blipFill>
              <a:blip r:embed="rId225"/>
              <a:stretch>
                <a:fillRect/>
              </a:stretch>
            </p:blipFill>
            <p:spPr>
              <a:xfrm>
                <a:off x="6462753" y="5295910"/>
                <a:ext cx="16740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48" name="Ink 147">
                <a:extLst>
                  <a:ext uri="{FF2B5EF4-FFF2-40B4-BE49-F238E27FC236}">
                    <a16:creationId xmlns:a16="http://schemas.microsoft.com/office/drawing/2014/main" id="{4768B116-EEBC-8390-60CA-9113F466F59F}"/>
                  </a:ext>
                </a:extLst>
              </p14:cNvPr>
              <p14:cNvContentPartPr/>
              <p14:nvPr/>
            </p14:nvContentPartPr>
            <p14:xfrm>
              <a:off x="6645633" y="5350990"/>
              <a:ext cx="137160" cy="118080"/>
            </p14:xfrm>
          </p:contentPart>
        </mc:Choice>
        <mc:Fallback>
          <p:pic>
            <p:nvPicPr>
              <p:cNvPr id="148" name="Ink 147">
                <a:extLst>
                  <a:ext uri="{FF2B5EF4-FFF2-40B4-BE49-F238E27FC236}">
                    <a16:creationId xmlns:a16="http://schemas.microsoft.com/office/drawing/2014/main" id="{4768B116-EEBC-8390-60CA-9113F466F59F}"/>
                  </a:ext>
                </a:extLst>
              </p:cNvPr>
              <p:cNvPicPr/>
              <p:nvPr/>
            </p:nvPicPr>
            <p:blipFill>
              <a:blip r:embed="rId227"/>
              <a:stretch>
                <a:fillRect/>
              </a:stretch>
            </p:blipFill>
            <p:spPr>
              <a:xfrm>
                <a:off x="6627633" y="5332990"/>
                <a:ext cx="17280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49" name="Ink 148">
                <a:extLst>
                  <a:ext uri="{FF2B5EF4-FFF2-40B4-BE49-F238E27FC236}">
                    <a16:creationId xmlns:a16="http://schemas.microsoft.com/office/drawing/2014/main" id="{5EFE3DAA-99BF-95FC-6BC3-2C6E07FFC7FC}"/>
                  </a:ext>
                </a:extLst>
              </p14:cNvPr>
              <p14:cNvContentPartPr/>
              <p14:nvPr/>
            </p14:nvContentPartPr>
            <p14:xfrm>
              <a:off x="6820953" y="5301310"/>
              <a:ext cx="184680" cy="182520"/>
            </p14:xfrm>
          </p:contentPart>
        </mc:Choice>
        <mc:Fallback>
          <p:pic>
            <p:nvPicPr>
              <p:cNvPr id="149" name="Ink 148">
                <a:extLst>
                  <a:ext uri="{FF2B5EF4-FFF2-40B4-BE49-F238E27FC236}">
                    <a16:creationId xmlns:a16="http://schemas.microsoft.com/office/drawing/2014/main" id="{5EFE3DAA-99BF-95FC-6BC3-2C6E07FFC7FC}"/>
                  </a:ext>
                </a:extLst>
              </p:cNvPr>
              <p:cNvPicPr/>
              <p:nvPr/>
            </p:nvPicPr>
            <p:blipFill>
              <a:blip r:embed="rId229"/>
              <a:stretch>
                <a:fillRect/>
              </a:stretch>
            </p:blipFill>
            <p:spPr>
              <a:xfrm>
                <a:off x="6802953" y="5283670"/>
                <a:ext cx="22032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50" name="Ink 149">
                <a:extLst>
                  <a:ext uri="{FF2B5EF4-FFF2-40B4-BE49-F238E27FC236}">
                    <a16:creationId xmlns:a16="http://schemas.microsoft.com/office/drawing/2014/main" id="{062DD163-A65C-2CB1-8D35-950A2321FC4F}"/>
                  </a:ext>
                </a:extLst>
              </p14:cNvPr>
              <p14:cNvContentPartPr/>
              <p14:nvPr/>
            </p14:nvContentPartPr>
            <p14:xfrm>
              <a:off x="7126593" y="5408950"/>
              <a:ext cx="20880" cy="9000"/>
            </p14:xfrm>
          </p:contentPart>
        </mc:Choice>
        <mc:Fallback>
          <p:pic>
            <p:nvPicPr>
              <p:cNvPr id="150" name="Ink 149">
                <a:extLst>
                  <a:ext uri="{FF2B5EF4-FFF2-40B4-BE49-F238E27FC236}">
                    <a16:creationId xmlns:a16="http://schemas.microsoft.com/office/drawing/2014/main" id="{062DD163-A65C-2CB1-8D35-950A2321FC4F}"/>
                  </a:ext>
                </a:extLst>
              </p:cNvPr>
              <p:cNvPicPr/>
              <p:nvPr/>
            </p:nvPicPr>
            <p:blipFill>
              <a:blip r:embed="rId231"/>
              <a:stretch>
                <a:fillRect/>
              </a:stretch>
            </p:blipFill>
            <p:spPr>
              <a:xfrm>
                <a:off x="7108593" y="5390950"/>
                <a:ext cx="5652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52" name="Ink 151">
                <a:extLst>
                  <a:ext uri="{FF2B5EF4-FFF2-40B4-BE49-F238E27FC236}">
                    <a16:creationId xmlns:a16="http://schemas.microsoft.com/office/drawing/2014/main" id="{02180118-C561-1446-4434-0F1D41EC385A}"/>
                  </a:ext>
                </a:extLst>
              </p14:cNvPr>
              <p14:cNvContentPartPr/>
              <p14:nvPr/>
            </p14:nvContentPartPr>
            <p14:xfrm>
              <a:off x="5617833" y="5721070"/>
              <a:ext cx="161640" cy="167760"/>
            </p14:xfrm>
          </p:contentPart>
        </mc:Choice>
        <mc:Fallback>
          <p:pic>
            <p:nvPicPr>
              <p:cNvPr id="152" name="Ink 151">
                <a:extLst>
                  <a:ext uri="{FF2B5EF4-FFF2-40B4-BE49-F238E27FC236}">
                    <a16:creationId xmlns:a16="http://schemas.microsoft.com/office/drawing/2014/main" id="{02180118-C561-1446-4434-0F1D41EC385A}"/>
                  </a:ext>
                </a:extLst>
              </p:cNvPr>
              <p:cNvPicPr/>
              <p:nvPr/>
            </p:nvPicPr>
            <p:blipFill>
              <a:blip r:embed="rId233"/>
              <a:stretch>
                <a:fillRect/>
              </a:stretch>
            </p:blipFill>
            <p:spPr>
              <a:xfrm>
                <a:off x="5600193" y="5703430"/>
                <a:ext cx="19728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53" name="Ink 152">
                <a:extLst>
                  <a:ext uri="{FF2B5EF4-FFF2-40B4-BE49-F238E27FC236}">
                    <a16:creationId xmlns:a16="http://schemas.microsoft.com/office/drawing/2014/main" id="{7EC1F99E-86F2-B507-0F37-83E287703E83}"/>
                  </a:ext>
                </a:extLst>
              </p14:cNvPr>
              <p14:cNvContentPartPr/>
              <p14:nvPr/>
            </p14:nvContentPartPr>
            <p14:xfrm>
              <a:off x="5583273" y="5721070"/>
              <a:ext cx="163440" cy="235080"/>
            </p14:xfrm>
          </p:contentPart>
        </mc:Choice>
        <mc:Fallback>
          <p:pic>
            <p:nvPicPr>
              <p:cNvPr id="153" name="Ink 152">
                <a:extLst>
                  <a:ext uri="{FF2B5EF4-FFF2-40B4-BE49-F238E27FC236}">
                    <a16:creationId xmlns:a16="http://schemas.microsoft.com/office/drawing/2014/main" id="{7EC1F99E-86F2-B507-0F37-83E287703E83}"/>
                  </a:ext>
                </a:extLst>
              </p:cNvPr>
              <p:cNvPicPr/>
              <p:nvPr/>
            </p:nvPicPr>
            <p:blipFill>
              <a:blip r:embed="rId235"/>
              <a:stretch>
                <a:fillRect/>
              </a:stretch>
            </p:blipFill>
            <p:spPr>
              <a:xfrm>
                <a:off x="5565273" y="5703070"/>
                <a:ext cx="19908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54" name="Ink 153">
                <a:extLst>
                  <a:ext uri="{FF2B5EF4-FFF2-40B4-BE49-F238E27FC236}">
                    <a16:creationId xmlns:a16="http://schemas.microsoft.com/office/drawing/2014/main" id="{5EEAE2AE-3727-046C-ED64-DE90B6FD6F3F}"/>
                  </a:ext>
                </a:extLst>
              </p14:cNvPr>
              <p14:cNvContentPartPr/>
              <p14:nvPr/>
            </p14:nvContentPartPr>
            <p14:xfrm>
              <a:off x="5789193" y="5729710"/>
              <a:ext cx="128880" cy="179640"/>
            </p14:xfrm>
          </p:contentPart>
        </mc:Choice>
        <mc:Fallback>
          <p:pic>
            <p:nvPicPr>
              <p:cNvPr id="154" name="Ink 153">
                <a:extLst>
                  <a:ext uri="{FF2B5EF4-FFF2-40B4-BE49-F238E27FC236}">
                    <a16:creationId xmlns:a16="http://schemas.microsoft.com/office/drawing/2014/main" id="{5EEAE2AE-3727-046C-ED64-DE90B6FD6F3F}"/>
                  </a:ext>
                </a:extLst>
              </p:cNvPr>
              <p:cNvPicPr/>
              <p:nvPr/>
            </p:nvPicPr>
            <p:blipFill>
              <a:blip r:embed="rId237"/>
              <a:stretch>
                <a:fillRect/>
              </a:stretch>
            </p:blipFill>
            <p:spPr>
              <a:xfrm>
                <a:off x="5771193" y="5712070"/>
                <a:ext cx="16452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55" name="Ink 154">
                <a:extLst>
                  <a:ext uri="{FF2B5EF4-FFF2-40B4-BE49-F238E27FC236}">
                    <a16:creationId xmlns:a16="http://schemas.microsoft.com/office/drawing/2014/main" id="{17A0C213-C0EE-A9BD-B435-5BEDFFF3560C}"/>
                  </a:ext>
                </a:extLst>
              </p14:cNvPr>
              <p14:cNvContentPartPr/>
              <p14:nvPr/>
            </p14:nvContentPartPr>
            <p14:xfrm>
              <a:off x="5961633" y="5754910"/>
              <a:ext cx="116640" cy="145800"/>
            </p14:xfrm>
          </p:contentPart>
        </mc:Choice>
        <mc:Fallback>
          <p:pic>
            <p:nvPicPr>
              <p:cNvPr id="155" name="Ink 154">
                <a:extLst>
                  <a:ext uri="{FF2B5EF4-FFF2-40B4-BE49-F238E27FC236}">
                    <a16:creationId xmlns:a16="http://schemas.microsoft.com/office/drawing/2014/main" id="{17A0C213-C0EE-A9BD-B435-5BEDFFF3560C}"/>
                  </a:ext>
                </a:extLst>
              </p:cNvPr>
              <p:cNvPicPr/>
              <p:nvPr/>
            </p:nvPicPr>
            <p:blipFill>
              <a:blip r:embed="rId239"/>
              <a:stretch>
                <a:fillRect/>
              </a:stretch>
            </p:blipFill>
            <p:spPr>
              <a:xfrm>
                <a:off x="5943993" y="5737270"/>
                <a:ext cx="15228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56" name="Ink 155">
                <a:extLst>
                  <a:ext uri="{FF2B5EF4-FFF2-40B4-BE49-F238E27FC236}">
                    <a16:creationId xmlns:a16="http://schemas.microsoft.com/office/drawing/2014/main" id="{64A013E5-6910-FE03-C36E-50C2B215FC36}"/>
                  </a:ext>
                </a:extLst>
              </p14:cNvPr>
              <p14:cNvContentPartPr/>
              <p14:nvPr/>
            </p14:nvContentPartPr>
            <p14:xfrm>
              <a:off x="6140913" y="5760310"/>
              <a:ext cx="123840" cy="164520"/>
            </p14:xfrm>
          </p:contentPart>
        </mc:Choice>
        <mc:Fallback>
          <p:pic>
            <p:nvPicPr>
              <p:cNvPr id="156" name="Ink 155">
                <a:extLst>
                  <a:ext uri="{FF2B5EF4-FFF2-40B4-BE49-F238E27FC236}">
                    <a16:creationId xmlns:a16="http://schemas.microsoft.com/office/drawing/2014/main" id="{64A013E5-6910-FE03-C36E-50C2B215FC36}"/>
                  </a:ext>
                </a:extLst>
              </p:cNvPr>
              <p:cNvPicPr/>
              <p:nvPr/>
            </p:nvPicPr>
            <p:blipFill>
              <a:blip r:embed="rId241"/>
              <a:stretch>
                <a:fillRect/>
              </a:stretch>
            </p:blipFill>
            <p:spPr>
              <a:xfrm>
                <a:off x="6123273" y="5742670"/>
                <a:ext cx="15948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57" name="Ink 156">
                <a:extLst>
                  <a:ext uri="{FF2B5EF4-FFF2-40B4-BE49-F238E27FC236}">
                    <a16:creationId xmlns:a16="http://schemas.microsoft.com/office/drawing/2014/main" id="{852A8049-940F-7254-62AC-884D1B99ADB8}"/>
                  </a:ext>
                </a:extLst>
              </p14:cNvPr>
              <p14:cNvContentPartPr/>
              <p14:nvPr/>
            </p14:nvContentPartPr>
            <p14:xfrm>
              <a:off x="6322353" y="5799910"/>
              <a:ext cx="153000" cy="159120"/>
            </p14:xfrm>
          </p:contentPart>
        </mc:Choice>
        <mc:Fallback>
          <p:pic>
            <p:nvPicPr>
              <p:cNvPr id="157" name="Ink 156">
                <a:extLst>
                  <a:ext uri="{FF2B5EF4-FFF2-40B4-BE49-F238E27FC236}">
                    <a16:creationId xmlns:a16="http://schemas.microsoft.com/office/drawing/2014/main" id="{852A8049-940F-7254-62AC-884D1B99ADB8}"/>
                  </a:ext>
                </a:extLst>
              </p:cNvPr>
              <p:cNvPicPr/>
              <p:nvPr/>
            </p:nvPicPr>
            <p:blipFill>
              <a:blip r:embed="rId243"/>
              <a:stretch>
                <a:fillRect/>
              </a:stretch>
            </p:blipFill>
            <p:spPr>
              <a:xfrm>
                <a:off x="6304353" y="5782270"/>
                <a:ext cx="18864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60" name="Ink 159">
                <a:extLst>
                  <a:ext uri="{FF2B5EF4-FFF2-40B4-BE49-F238E27FC236}">
                    <a16:creationId xmlns:a16="http://schemas.microsoft.com/office/drawing/2014/main" id="{8376CD17-122D-29F6-9082-F79587DDF7F5}"/>
                  </a:ext>
                </a:extLst>
              </p14:cNvPr>
              <p14:cNvContentPartPr/>
              <p14:nvPr/>
            </p14:nvContentPartPr>
            <p14:xfrm>
              <a:off x="5583273" y="1064830"/>
              <a:ext cx="489960" cy="385560"/>
            </p14:xfrm>
          </p:contentPart>
        </mc:Choice>
        <mc:Fallback>
          <p:pic>
            <p:nvPicPr>
              <p:cNvPr id="160" name="Ink 159">
                <a:extLst>
                  <a:ext uri="{FF2B5EF4-FFF2-40B4-BE49-F238E27FC236}">
                    <a16:creationId xmlns:a16="http://schemas.microsoft.com/office/drawing/2014/main" id="{8376CD17-122D-29F6-9082-F79587DDF7F5}"/>
                  </a:ext>
                </a:extLst>
              </p:cNvPr>
              <p:cNvPicPr/>
              <p:nvPr/>
            </p:nvPicPr>
            <p:blipFill>
              <a:blip r:embed="rId245"/>
              <a:stretch>
                <a:fillRect/>
              </a:stretch>
            </p:blipFill>
            <p:spPr>
              <a:xfrm>
                <a:off x="5565273" y="1047190"/>
                <a:ext cx="525600" cy="42120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61" name="Ink 160">
                <a:extLst>
                  <a:ext uri="{FF2B5EF4-FFF2-40B4-BE49-F238E27FC236}">
                    <a16:creationId xmlns:a16="http://schemas.microsoft.com/office/drawing/2014/main" id="{19DEF0D3-EC37-F2F4-CDD3-47D852EA619B}"/>
                  </a:ext>
                </a:extLst>
              </p14:cNvPr>
              <p14:cNvContentPartPr/>
              <p14:nvPr/>
            </p14:nvContentPartPr>
            <p14:xfrm>
              <a:off x="6122553" y="1179310"/>
              <a:ext cx="11520" cy="142560"/>
            </p14:xfrm>
          </p:contentPart>
        </mc:Choice>
        <mc:Fallback>
          <p:pic>
            <p:nvPicPr>
              <p:cNvPr id="161" name="Ink 160">
                <a:extLst>
                  <a:ext uri="{FF2B5EF4-FFF2-40B4-BE49-F238E27FC236}">
                    <a16:creationId xmlns:a16="http://schemas.microsoft.com/office/drawing/2014/main" id="{19DEF0D3-EC37-F2F4-CDD3-47D852EA619B}"/>
                  </a:ext>
                </a:extLst>
              </p:cNvPr>
              <p:cNvPicPr/>
              <p:nvPr/>
            </p:nvPicPr>
            <p:blipFill>
              <a:blip r:embed="rId247"/>
              <a:stretch>
                <a:fillRect/>
              </a:stretch>
            </p:blipFill>
            <p:spPr>
              <a:xfrm>
                <a:off x="6104553" y="1161670"/>
                <a:ext cx="4716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62" name="Ink 161">
                <a:extLst>
                  <a:ext uri="{FF2B5EF4-FFF2-40B4-BE49-F238E27FC236}">
                    <a16:creationId xmlns:a16="http://schemas.microsoft.com/office/drawing/2014/main" id="{5167AC9D-996A-99ED-4194-30BBBD5DF92A}"/>
                  </a:ext>
                </a:extLst>
              </p14:cNvPr>
              <p14:cNvContentPartPr/>
              <p14:nvPr/>
            </p14:nvContentPartPr>
            <p14:xfrm>
              <a:off x="6231633" y="1219990"/>
              <a:ext cx="204840" cy="384120"/>
            </p14:xfrm>
          </p:contentPart>
        </mc:Choice>
        <mc:Fallback>
          <p:pic>
            <p:nvPicPr>
              <p:cNvPr id="162" name="Ink 161">
                <a:extLst>
                  <a:ext uri="{FF2B5EF4-FFF2-40B4-BE49-F238E27FC236}">
                    <a16:creationId xmlns:a16="http://schemas.microsoft.com/office/drawing/2014/main" id="{5167AC9D-996A-99ED-4194-30BBBD5DF92A}"/>
                  </a:ext>
                </a:extLst>
              </p:cNvPr>
              <p:cNvPicPr/>
              <p:nvPr/>
            </p:nvPicPr>
            <p:blipFill>
              <a:blip r:embed="rId249"/>
              <a:stretch>
                <a:fillRect/>
              </a:stretch>
            </p:blipFill>
            <p:spPr>
              <a:xfrm>
                <a:off x="6213633" y="1202350"/>
                <a:ext cx="240480" cy="41976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63" name="Ink 162">
                <a:extLst>
                  <a:ext uri="{FF2B5EF4-FFF2-40B4-BE49-F238E27FC236}">
                    <a16:creationId xmlns:a16="http://schemas.microsoft.com/office/drawing/2014/main" id="{DCF0F58B-2BA8-FE68-2E17-A8EA8DB228DD}"/>
                  </a:ext>
                </a:extLst>
              </p14:cNvPr>
              <p14:cNvContentPartPr/>
              <p14:nvPr/>
            </p14:nvContentPartPr>
            <p14:xfrm>
              <a:off x="6513153" y="1205230"/>
              <a:ext cx="109440" cy="206640"/>
            </p14:xfrm>
          </p:contentPart>
        </mc:Choice>
        <mc:Fallback>
          <p:pic>
            <p:nvPicPr>
              <p:cNvPr id="163" name="Ink 162">
                <a:extLst>
                  <a:ext uri="{FF2B5EF4-FFF2-40B4-BE49-F238E27FC236}">
                    <a16:creationId xmlns:a16="http://schemas.microsoft.com/office/drawing/2014/main" id="{DCF0F58B-2BA8-FE68-2E17-A8EA8DB228DD}"/>
                  </a:ext>
                </a:extLst>
              </p:cNvPr>
              <p:cNvPicPr/>
              <p:nvPr/>
            </p:nvPicPr>
            <p:blipFill>
              <a:blip r:embed="rId251"/>
              <a:stretch>
                <a:fillRect/>
              </a:stretch>
            </p:blipFill>
            <p:spPr>
              <a:xfrm>
                <a:off x="6495153" y="1187590"/>
                <a:ext cx="14508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64" name="Ink 163">
                <a:extLst>
                  <a:ext uri="{FF2B5EF4-FFF2-40B4-BE49-F238E27FC236}">
                    <a16:creationId xmlns:a16="http://schemas.microsoft.com/office/drawing/2014/main" id="{C4C21C06-7B3A-8BDB-105E-9D9920B89BB8}"/>
                  </a:ext>
                </a:extLst>
              </p14:cNvPr>
              <p14:cNvContentPartPr/>
              <p14:nvPr/>
            </p14:nvContentPartPr>
            <p14:xfrm>
              <a:off x="5312193" y="1098310"/>
              <a:ext cx="125640" cy="255960"/>
            </p14:xfrm>
          </p:contentPart>
        </mc:Choice>
        <mc:Fallback>
          <p:pic>
            <p:nvPicPr>
              <p:cNvPr id="164" name="Ink 163">
                <a:extLst>
                  <a:ext uri="{FF2B5EF4-FFF2-40B4-BE49-F238E27FC236}">
                    <a16:creationId xmlns:a16="http://schemas.microsoft.com/office/drawing/2014/main" id="{C4C21C06-7B3A-8BDB-105E-9D9920B89BB8}"/>
                  </a:ext>
                </a:extLst>
              </p:cNvPr>
              <p:cNvPicPr/>
              <p:nvPr/>
            </p:nvPicPr>
            <p:blipFill>
              <a:blip r:embed="rId253"/>
              <a:stretch>
                <a:fillRect/>
              </a:stretch>
            </p:blipFill>
            <p:spPr>
              <a:xfrm>
                <a:off x="5294553" y="1080670"/>
                <a:ext cx="161280" cy="291600"/>
              </a:xfrm>
              <a:prstGeom prst="rect">
                <a:avLst/>
              </a:prstGeom>
            </p:spPr>
          </p:pic>
        </mc:Fallback>
      </mc:AlternateContent>
      <p:grpSp>
        <p:nvGrpSpPr>
          <p:cNvPr id="173" name="Group 172">
            <a:extLst>
              <a:ext uri="{FF2B5EF4-FFF2-40B4-BE49-F238E27FC236}">
                <a16:creationId xmlns:a16="http://schemas.microsoft.com/office/drawing/2014/main" id="{2015F654-588D-47FD-38B1-A816D961892A}"/>
              </a:ext>
            </a:extLst>
          </p:cNvPr>
          <p:cNvGrpSpPr/>
          <p:nvPr/>
        </p:nvGrpSpPr>
        <p:grpSpPr>
          <a:xfrm>
            <a:off x="9744513" y="1273270"/>
            <a:ext cx="1716480" cy="1170000"/>
            <a:chOff x="9744513" y="1273270"/>
            <a:chExt cx="1716480" cy="1170000"/>
          </a:xfrm>
        </p:grpSpPr>
        <mc:AlternateContent xmlns:mc="http://schemas.openxmlformats.org/markup-compatibility/2006">
          <mc:Choice xmlns:p14="http://schemas.microsoft.com/office/powerpoint/2010/main" Requires="p14">
            <p:contentPart p14:bwMode="auto" r:id="rId254">
              <p14:nvContentPartPr>
                <p14:cNvPr id="101" name="Ink 100">
                  <a:extLst>
                    <a:ext uri="{FF2B5EF4-FFF2-40B4-BE49-F238E27FC236}">
                      <a16:creationId xmlns:a16="http://schemas.microsoft.com/office/drawing/2014/main" id="{0C5D26F4-B22D-1617-D993-56FA13FACBC8}"/>
                    </a:ext>
                  </a:extLst>
                </p14:cNvPr>
                <p14:cNvContentPartPr/>
                <p14:nvPr/>
              </p14:nvContentPartPr>
              <p14:xfrm>
                <a:off x="9923073" y="1854310"/>
                <a:ext cx="60120" cy="486000"/>
              </p14:xfrm>
            </p:contentPart>
          </mc:Choice>
          <mc:Fallback>
            <p:pic>
              <p:nvPicPr>
                <p:cNvPr id="101" name="Ink 100">
                  <a:extLst>
                    <a:ext uri="{FF2B5EF4-FFF2-40B4-BE49-F238E27FC236}">
                      <a16:creationId xmlns:a16="http://schemas.microsoft.com/office/drawing/2014/main" id="{0C5D26F4-B22D-1617-D993-56FA13FACBC8}"/>
                    </a:ext>
                  </a:extLst>
                </p:cNvPr>
                <p:cNvPicPr/>
                <p:nvPr/>
              </p:nvPicPr>
              <p:blipFill>
                <a:blip r:embed="rId255"/>
                <a:stretch>
                  <a:fillRect/>
                </a:stretch>
              </p:blipFill>
              <p:spPr>
                <a:xfrm>
                  <a:off x="9905073" y="1836310"/>
                  <a:ext cx="95760" cy="52164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02" name="Ink 101">
                  <a:extLst>
                    <a:ext uri="{FF2B5EF4-FFF2-40B4-BE49-F238E27FC236}">
                      <a16:creationId xmlns:a16="http://schemas.microsoft.com/office/drawing/2014/main" id="{D2CBEDC7-A6B8-06C8-C830-6E2DF97ED6E9}"/>
                    </a:ext>
                  </a:extLst>
                </p14:cNvPr>
                <p14:cNvContentPartPr/>
                <p14:nvPr/>
              </p14:nvContentPartPr>
              <p14:xfrm>
                <a:off x="9905073" y="2374510"/>
                <a:ext cx="1288080" cy="68760"/>
              </p14:xfrm>
            </p:contentPart>
          </mc:Choice>
          <mc:Fallback>
            <p:pic>
              <p:nvPicPr>
                <p:cNvPr id="102" name="Ink 101">
                  <a:extLst>
                    <a:ext uri="{FF2B5EF4-FFF2-40B4-BE49-F238E27FC236}">
                      <a16:creationId xmlns:a16="http://schemas.microsoft.com/office/drawing/2014/main" id="{D2CBEDC7-A6B8-06C8-C830-6E2DF97ED6E9}"/>
                    </a:ext>
                  </a:extLst>
                </p:cNvPr>
                <p:cNvPicPr/>
                <p:nvPr/>
              </p:nvPicPr>
              <p:blipFill>
                <a:blip r:embed="rId257"/>
                <a:stretch>
                  <a:fillRect/>
                </a:stretch>
              </p:blipFill>
              <p:spPr>
                <a:xfrm>
                  <a:off x="9887433" y="2356510"/>
                  <a:ext cx="132372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03" name="Ink 102">
                  <a:extLst>
                    <a:ext uri="{FF2B5EF4-FFF2-40B4-BE49-F238E27FC236}">
                      <a16:creationId xmlns:a16="http://schemas.microsoft.com/office/drawing/2014/main" id="{71927647-3B0B-4FC7-54EC-1605BF29E0A5}"/>
                    </a:ext>
                  </a:extLst>
                </p14:cNvPr>
                <p14:cNvContentPartPr/>
                <p14:nvPr/>
              </p14:nvContentPartPr>
              <p14:xfrm>
                <a:off x="9744513" y="1680790"/>
                <a:ext cx="1676880" cy="676800"/>
              </p14:xfrm>
            </p:contentPart>
          </mc:Choice>
          <mc:Fallback>
            <p:pic>
              <p:nvPicPr>
                <p:cNvPr id="103" name="Ink 102">
                  <a:extLst>
                    <a:ext uri="{FF2B5EF4-FFF2-40B4-BE49-F238E27FC236}">
                      <a16:creationId xmlns:a16="http://schemas.microsoft.com/office/drawing/2014/main" id="{71927647-3B0B-4FC7-54EC-1605BF29E0A5}"/>
                    </a:ext>
                  </a:extLst>
                </p:cNvPr>
                <p:cNvPicPr/>
                <p:nvPr/>
              </p:nvPicPr>
              <p:blipFill>
                <a:blip r:embed="rId259"/>
                <a:stretch>
                  <a:fillRect/>
                </a:stretch>
              </p:blipFill>
              <p:spPr>
                <a:xfrm>
                  <a:off x="9726873" y="1663150"/>
                  <a:ext cx="1712520" cy="71244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04" name="Ink 103">
                  <a:extLst>
                    <a:ext uri="{FF2B5EF4-FFF2-40B4-BE49-F238E27FC236}">
                      <a16:creationId xmlns:a16="http://schemas.microsoft.com/office/drawing/2014/main" id="{B7D4B328-9685-8942-CAF7-B20572228211}"/>
                    </a:ext>
                  </a:extLst>
                </p14:cNvPr>
                <p14:cNvContentPartPr/>
                <p14:nvPr/>
              </p14:nvContentPartPr>
              <p14:xfrm>
                <a:off x="10087953" y="1302430"/>
                <a:ext cx="156600" cy="352080"/>
              </p14:xfrm>
            </p:contentPart>
          </mc:Choice>
          <mc:Fallback>
            <p:pic>
              <p:nvPicPr>
                <p:cNvPr id="104" name="Ink 103">
                  <a:extLst>
                    <a:ext uri="{FF2B5EF4-FFF2-40B4-BE49-F238E27FC236}">
                      <a16:creationId xmlns:a16="http://schemas.microsoft.com/office/drawing/2014/main" id="{B7D4B328-9685-8942-CAF7-B20572228211}"/>
                    </a:ext>
                  </a:extLst>
                </p:cNvPr>
                <p:cNvPicPr/>
                <p:nvPr/>
              </p:nvPicPr>
              <p:blipFill>
                <a:blip r:embed="rId261"/>
                <a:stretch>
                  <a:fillRect/>
                </a:stretch>
              </p:blipFill>
              <p:spPr>
                <a:xfrm>
                  <a:off x="10070313" y="1284430"/>
                  <a:ext cx="192240" cy="38772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05" name="Ink 104">
                  <a:extLst>
                    <a:ext uri="{FF2B5EF4-FFF2-40B4-BE49-F238E27FC236}">
                      <a16:creationId xmlns:a16="http://schemas.microsoft.com/office/drawing/2014/main" id="{B36A3AFA-F5D7-850D-1317-765A28720441}"/>
                    </a:ext>
                  </a:extLst>
                </p14:cNvPr>
                <p14:cNvContentPartPr/>
                <p14:nvPr/>
              </p14:nvContentPartPr>
              <p14:xfrm>
                <a:off x="10287753" y="1358590"/>
                <a:ext cx="317880" cy="282240"/>
              </p14:xfrm>
            </p:contentPart>
          </mc:Choice>
          <mc:Fallback>
            <p:pic>
              <p:nvPicPr>
                <p:cNvPr id="105" name="Ink 104">
                  <a:extLst>
                    <a:ext uri="{FF2B5EF4-FFF2-40B4-BE49-F238E27FC236}">
                      <a16:creationId xmlns:a16="http://schemas.microsoft.com/office/drawing/2014/main" id="{B36A3AFA-F5D7-850D-1317-765A28720441}"/>
                    </a:ext>
                  </a:extLst>
                </p:cNvPr>
                <p:cNvPicPr/>
                <p:nvPr/>
              </p:nvPicPr>
              <p:blipFill>
                <a:blip r:embed="rId263"/>
                <a:stretch>
                  <a:fillRect/>
                </a:stretch>
              </p:blipFill>
              <p:spPr>
                <a:xfrm>
                  <a:off x="10269753" y="1340950"/>
                  <a:ext cx="353520" cy="31788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06" name="Ink 105">
                  <a:extLst>
                    <a:ext uri="{FF2B5EF4-FFF2-40B4-BE49-F238E27FC236}">
                      <a16:creationId xmlns:a16="http://schemas.microsoft.com/office/drawing/2014/main" id="{C6821BBF-B58C-B3C1-A3E3-D8AF2490A6DD}"/>
                    </a:ext>
                  </a:extLst>
                </p14:cNvPr>
                <p14:cNvContentPartPr/>
                <p14:nvPr/>
              </p14:nvContentPartPr>
              <p14:xfrm>
                <a:off x="10613553" y="1403950"/>
                <a:ext cx="213480" cy="246240"/>
              </p14:xfrm>
            </p:contentPart>
          </mc:Choice>
          <mc:Fallback>
            <p:pic>
              <p:nvPicPr>
                <p:cNvPr id="106" name="Ink 105">
                  <a:extLst>
                    <a:ext uri="{FF2B5EF4-FFF2-40B4-BE49-F238E27FC236}">
                      <a16:creationId xmlns:a16="http://schemas.microsoft.com/office/drawing/2014/main" id="{C6821BBF-B58C-B3C1-A3E3-D8AF2490A6DD}"/>
                    </a:ext>
                  </a:extLst>
                </p:cNvPr>
                <p:cNvPicPr/>
                <p:nvPr/>
              </p:nvPicPr>
              <p:blipFill>
                <a:blip r:embed="rId265"/>
                <a:stretch>
                  <a:fillRect/>
                </a:stretch>
              </p:blipFill>
              <p:spPr>
                <a:xfrm>
                  <a:off x="10595913" y="1385950"/>
                  <a:ext cx="24912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07" name="Ink 106">
                  <a:extLst>
                    <a:ext uri="{FF2B5EF4-FFF2-40B4-BE49-F238E27FC236}">
                      <a16:creationId xmlns:a16="http://schemas.microsoft.com/office/drawing/2014/main" id="{8E29F878-D127-B670-34A6-F901BF3760D6}"/>
                    </a:ext>
                  </a:extLst>
                </p14:cNvPr>
                <p14:cNvContentPartPr/>
                <p14:nvPr/>
              </p14:nvContentPartPr>
              <p14:xfrm>
                <a:off x="10871313" y="1273270"/>
                <a:ext cx="132480" cy="420480"/>
              </p14:xfrm>
            </p:contentPart>
          </mc:Choice>
          <mc:Fallback>
            <p:pic>
              <p:nvPicPr>
                <p:cNvPr id="107" name="Ink 106">
                  <a:extLst>
                    <a:ext uri="{FF2B5EF4-FFF2-40B4-BE49-F238E27FC236}">
                      <a16:creationId xmlns:a16="http://schemas.microsoft.com/office/drawing/2014/main" id="{8E29F878-D127-B670-34A6-F901BF3760D6}"/>
                    </a:ext>
                  </a:extLst>
                </p:cNvPr>
                <p:cNvPicPr/>
                <p:nvPr/>
              </p:nvPicPr>
              <p:blipFill>
                <a:blip r:embed="rId267"/>
                <a:stretch>
                  <a:fillRect/>
                </a:stretch>
              </p:blipFill>
              <p:spPr>
                <a:xfrm>
                  <a:off x="10853313" y="1255270"/>
                  <a:ext cx="168120" cy="45612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08" name="Ink 107">
                  <a:extLst>
                    <a:ext uri="{FF2B5EF4-FFF2-40B4-BE49-F238E27FC236}">
                      <a16:creationId xmlns:a16="http://schemas.microsoft.com/office/drawing/2014/main" id="{C97FD82E-02BD-5587-2E66-2CAEFE16B50B}"/>
                    </a:ext>
                  </a:extLst>
                </p14:cNvPr>
                <p14:cNvContentPartPr/>
                <p14:nvPr/>
              </p14:nvContentPartPr>
              <p14:xfrm>
                <a:off x="10998033" y="1468390"/>
                <a:ext cx="276120" cy="270720"/>
              </p14:xfrm>
            </p:contentPart>
          </mc:Choice>
          <mc:Fallback>
            <p:pic>
              <p:nvPicPr>
                <p:cNvPr id="108" name="Ink 107">
                  <a:extLst>
                    <a:ext uri="{FF2B5EF4-FFF2-40B4-BE49-F238E27FC236}">
                      <a16:creationId xmlns:a16="http://schemas.microsoft.com/office/drawing/2014/main" id="{C97FD82E-02BD-5587-2E66-2CAEFE16B50B}"/>
                    </a:ext>
                  </a:extLst>
                </p:cNvPr>
                <p:cNvPicPr/>
                <p:nvPr/>
              </p:nvPicPr>
              <p:blipFill>
                <a:blip r:embed="rId269"/>
                <a:stretch>
                  <a:fillRect/>
                </a:stretch>
              </p:blipFill>
              <p:spPr>
                <a:xfrm>
                  <a:off x="10980393" y="1450750"/>
                  <a:ext cx="31176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09" name="Ink 108">
                  <a:extLst>
                    <a:ext uri="{FF2B5EF4-FFF2-40B4-BE49-F238E27FC236}">
                      <a16:creationId xmlns:a16="http://schemas.microsoft.com/office/drawing/2014/main" id="{9D5F4427-357E-D905-ED93-E4D9DAA361DC}"/>
                    </a:ext>
                  </a:extLst>
                </p14:cNvPr>
                <p14:cNvContentPartPr/>
                <p14:nvPr/>
              </p14:nvContentPartPr>
              <p14:xfrm>
                <a:off x="11322033" y="1503310"/>
                <a:ext cx="138960" cy="174960"/>
              </p14:xfrm>
            </p:contentPart>
          </mc:Choice>
          <mc:Fallback>
            <p:pic>
              <p:nvPicPr>
                <p:cNvPr id="109" name="Ink 108">
                  <a:extLst>
                    <a:ext uri="{FF2B5EF4-FFF2-40B4-BE49-F238E27FC236}">
                      <a16:creationId xmlns:a16="http://schemas.microsoft.com/office/drawing/2014/main" id="{9D5F4427-357E-D905-ED93-E4D9DAA361DC}"/>
                    </a:ext>
                  </a:extLst>
                </p:cNvPr>
                <p:cNvPicPr/>
                <p:nvPr/>
              </p:nvPicPr>
              <p:blipFill>
                <a:blip r:embed="rId271"/>
                <a:stretch>
                  <a:fillRect/>
                </a:stretch>
              </p:blipFill>
              <p:spPr>
                <a:xfrm>
                  <a:off x="11304033" y="1485310"/>
                  <a:ext cx="17460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66" name="Ink 165">
                  <a:extLst>
                    <a:ext uri="{FF2B5EF4-FFF2-40B4-BE49-F238E27FC236}">
                      <a16:creationId xmlns:a16="http://schemas.microsoft.com/office/drawing/2014/main" id="{61768E61-5074-232D-25E9-03E027C0ADF6}"/>
                    </a:ext>
                  </a:extLst>
                </p14:cNvPr>
                <p14:cNvContentPartPr/>
                <p14:nvPr/>
              </p14:nvContentPartPr>
              <p14:xfrm>
                <a:off x="10179753" y="1905070"/>
                <a:ext cx="313920" cy="343080"/>
              </p14:xfrm>
            </p:contentPart>
          </mc:Choice>
          <mc:Fallback>
            <p:pic>
              <p:nvPicPr>
                <p:cNvPr id="166" name="Ink 165">
                  <a:extLst>
                    <a:ext uri="{FF2B5EF4-FFF2-40B4-BE49-F238E27FC236}">
                      <a16:creationId xmlns:a16="http://schemas.microsoft.com/office/drawing/2014/main" id="{61768E61-5074-232D-25E9-03E027C0ADF6}"/>
                    </a:ext>
                  </a:extLst>
                </p:cNvPr>
                <p:cNvPicPr/>
                <p:nvPr/>
              </p:nvPicPr>
              <p:blipFill>
                <a:blip r:embed="rId273"/>
                <a:stretch>
                  <a:fillRect/>
                </a:stretch>
              </p:blipFill>
              <p:spPr>
                <a:xfrm>
                  <a:off x="10161753" y="1887070"/>
                  <a:ext cx="349560" cy="37872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67" name="Ink 166">
                  <a:extLst>
                    <a:ext uri="{FF2B5EF4-FFF2-40B4-BE49-F238E27FC236}">
                      <a16:creationId xmlns:a16="http://schemas.microsoft.com/office/drawing/2014/main" id="{811A0319-F220-6441-05FB-388AA63295C8}"/>
                    </a:ext>
                  </a:extLst>
                </p14:cNvPr>
                <p14:cNvContentPartPr/>
                <p14:nvPr/>
              </p14:nvContentPartPr>
              <p14:xfrm>
                <a:off x="10181193" y="1861510"/>
                <a:ext cx="473400" cy="437040"/>
              </p14:xfrm>
            </p:contentPart>
          </mc:Choice>
          <mc:Fallback>
            <p:pic>
              <p:nvPicPr>
                <p:cNvPr id="167" name="Ink 166">
                  <a:extLst>
                    <a:ext uri="{FF2B5EF4-FFF2-40B4-BE49-F238E27FC236}">
                      <a16:creationId xmlns:a16="http://schemas.microsoft.com/office/drawing/2014/main" id="{811A0319-F220-6441-05FB-388AA63295C8}"/>
                    </a:ext>
                  </a:extLst>
                </p:cNvPr>
                <p:cNvPicPr/>
                <p:nvPr/>
              </p:nvPicPr>
              <p:blipFill>
                <a:blip r:embed="rId275"/>
                <a:stretch>
                  <a:fillRect/>
                </a:stretch>
              </p:blipFill>
              <p:spPr>
                <a:xfrm>
                  <a:off x="10163553" y="1843510"/>
                  <a:ext cx="509040" cy="47268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69" name="Ink 168">
                  <a:extLst>
                    <a:ext uri="{FF2B5EF4-FFF2-40B4-BE49-F238E27FC236}">
                      <a16:creationId xmlns:a16="http://schemas.microsoft.com/office/drawing/2014/main" id="{1206A6DD-B081-ECE6-9478-933B0A40A615}"/>
                    </a:ext>
                  </a:extLst>
                </p14:cNvPr>
                <p14:cNvContentPartPr/>
                <p14:nvPr/>
              </p14:nvContentPartPr>
              <p14:xfrm>
                <a:off x="10329513" y="1940350"/>
                <a:ext cx="155160" cy="216000"/>
              </p14:xfrm>
            </p:contentPart>
          </mc:Choice>
          <mc:Fallback>
            <p:pic>
              <p:nvPicPr>
                <p:cNvPr id="169" name="Ink 168">
                  <a:extLst>
                    <a:ext uri="{FF2B5EF4-FFF2-40B4-BE49-F238E27FC236}">
                      <a16:creationId xmlns:a16="http://schemas.microsoft.com/office/drawing/2014/main" id="{1206A6DD-B081-ECE6-9478-933B0A40A615}"/>
                    </a:ext>
                  </a:extLst>
                </p:cNvPr>
                <p:cNvPicPr/>
                <p:nvPr/>
              </p:nvPicPr>
              <p:blipFill>
                <a:blip r:embed="rId277"/>
                <a:stretch>
                  <a:fillRect/>
                </a:stretch>
              </p:blipFill>
              <p:spPr>
                <a:xfrm>
                  <a:off x="10311873" y="1922710"/>
                  <a:ext cx="19080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70" name="Ink 169">
                  <a:extLst>
                    <a:ext uri="{FF2B5EF4-FFF2-40B4-BE49-F238E27FC236}">
                      <a16:creationId xmlns:a16="http://schemas.microsoft.com/office/drawing/2014/main" id="{46709CCE-ED70-63FC-9E63-449608BCB95D}"/>
                    </a:ext>
                  </a:extLst>
                </p14:cNvPr>
                <p14:cNvContentPartPr/>
                <p14:nvPr/>
              </p14:nvContentPartPr>
              <p14:xfrm>
                <a:off x="10303233" y="2036830"/>
                <a:ext cx="212040" cy="22680"/>
              </p14:xfrm>
            </p:contentPart>
          </mc:Choice>
          <mc:Fallback>
            <p:pic>
              <p:nvPicPr>
                <p:cNvPr id="170" name="Ink 169">
                  <a:extLst>
                    <a:ext uri="{FF2B5EF4-FFF2-40B4-BE49-F238E27FC236}">
                      <a16:creationId xmlns:a16="http://schemas.microsoft.com/office/drawing/2014/main" id="{46709CCE-ED70-63FC-9E63-449608BCB95D}"/>
                    </a:ext>
                  </a:extLst>
                </p:cNvPr>
                <p:cNvPicPr/>
                <p:nvPr/>
              </p:nvPicPr>
              <p:blipFill>
                <a:blip r:embed="rId279"/>
                <a:stretch>
                  <a:fillRect/>
                </a:stretch>
              </p:blipFill>
              <p:spPr>
                <a:xfrm>
                  <a:off x="10285593" y="2019190"/>
                  <a:ext cx="24768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72" name="Ink 171">
                  <a:extLst>
                    <a:ext uri="{FF2B5EF4-FFF2-40B4-BE49-F238E27FC236}">
                      <a16:creationId xmlns:a16="http://schemas.microsoft.com/office/drawing/2014/main" id="{5D42993F-54F6-9A33-317F-79FB01917CE0}"/>
                    </a:ext>
                  </a:extLst>
                </p14:cNvPr>
                <p14:cNvContentPartPr/>
                <p14:nvPr/>
              </p14:nvContentPartPr>
              <p14:xfrm>
                <a:off x="9921633" y="1713190"/>
                <a:ext cx="42480" cy="189360"/>
              </p14:xfrm>
            </p:contentPart>
          </mc:Choice>
          <mc:Fallback>
            <p:pic>
              <p:nvPicPr>
                <p:cNvPr id="172" name="Ink 171">
                  <a:extLst>
                    <a:ext uri="{FF2B5EF4-FFF2-40B4-BE49-F238E27FC236}">
                      <a16:creationId xmlns:a16="http://schemas.microsoft.com/office/drawing/2014/main" id="{5D42993F-54F6-9A33-317F-79FB01917CE0}"/>
                    </a:ext>
                  </a:extLst>
                </p:cNvPr>
                <p:cNvPicPr/>
                <p:nvPr/>
              </p:nvPicPr>
              <p:blipFill>
                <a:blip r:embed="rId281"/>
                <a:stretch>
                  <a:fillRect/>
                </a:stretch>
              </p:blipFill>
              <p:spPr>
                <a:xfrm>
                  <a:off x="9903993" y="1695550"/>
                  <a:ext cx="78120" cy="225000"/>
                </a:xfrm>
                <a:prstGeom prst="rect">
                  <a:avLst/>
                </a:prstGeom>
              </p:spPr>
            </p:pic>
          </mc:Fallback>
        </mc:AlternateContent>
      </p:grpSp>
    </p:spTree>
    <p:extLst>
      <p:ext uri="{BB962C8B-B14F-4D97-AF65-F5344CB8AC3E}">
        <p14:creationId xmlns:p14="http://schemas.microsoft.com/office/powerpoint/2010/main" val="2425661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08668-0EA0-E4B4-6849-15096DBB51CE}"/>
              </a:ext>
            </a:extLst>
          </p:cNvPr>
          <p:cNvSpPr>
            <a:spLocks noGrp="1"/>
          </p:cNvSpPr>
          <p:nvPr>
            <p:ph type="title"/>
          </p:nvPr>
        </p:nvSpPr>
        <p:spPr/>
        <p:txBody>
          <a:bodyPr/>
          <a:lstStyle/>
          <a:p>
            <a:r>
              <a:rPr lang="en-IN" dirty="0"/>
              <a:t>Build </a:t>
            </a:r>
            <a:r>
              <a:rPr lang="en-IN" dirty="0" err="1"/>
              <a:t>Workzone</a:t>
            </a:r>
            <a:r>
              <a:rPr lang="en-IN" dirty="0"/>
              <a:t> is new name of launchpad</a:t>
            </a:r>
          </a:p>
        </p:txBody>
      </p:sp>
      <p:grpSp>
        <p:nvGrpSpPr>
          <p:cNvPr id="48" name="Group 47">
            <a:extLst>
              <a:ext uri="{FF2B5EF4-FFF2-40B4-BE49-F238E27FC236}">
                <a16:creationId xmlns:a16="http://schemas.microsoft.com/office/drawing/2014/main" id="{11059E50-27EE-9E10-7F81-6AF48F1B0D97}"/>
              </a:ext>
            </a:extLst>
          </p:cNvPr>
          <p:cNvGrpSpPr/>
          <p:nvPr/>
        </p:nvGrpSpPr>
        <p:grpSpPr>
          <a:xfrm>
            <a:off x="1141953" y="1106950"/>
            <a:ext cx="1531080" cy="1136160"/>
            <a:chOff x="1141953" y="1106950"/>
            <a:chExt cx="1531080" cy="1136160"/>
          </a:xfrm>
        </p:grpSpPr>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E9D11108-602E-E53C-6A70-CE8B532F59B7}"/>
                    </a:ext>
                  </a:extLst>
                </p14:cNvPr>
                <p14:cNvContentPartPr/>
                <p14:nvPr/>
              </p14:nvContentPartPr>
              <p14:xfrm>
                <a:off x="1141953" y="1497190"/>
                <a:ext cx="1171080" cy="745920"/>
              </p14:xfrm>
            </p:contentPart>
          </mc:Choice>
          <mc:Fallback>
            <p:pic>
              <p:nvPicPr>
                <p:cNvPr id="3" name="Ink 2">
                  <a:extLst>
                    <a:ext uri="{FF2B5EF4-FFF2-40B4-BE49-F238E27FC236}">
                      <a16:creationId xmlns:a16="http://schemas.microsoft.com/office/drawing/2014/main" id="{E9D11108-602E-E53C-6A70-CE8B532F59B7}"/>
                    </a:ext>
                  </a:extLst>
                </p:cNvPr>
                <p:cNvPicPr/>
                <p:nvPr/>
              </p:nvPicPr>
              <p:blipFill>
                <a:blip r:embed="rId3"/>
                <a:stretch>
                  <a:fillRect/>
                </a:stretch>
              </p:blipFill>
              <p:spPr>
                <a:xfrm>
                  <a:off x="1123953" y="1479190"/>
                  <a:ext cx="1206720" cy="7815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F56BC04A-2068-BD7A-932A-953304D2E1E0}"/>
                    </a:ext>
                  </a:extLst>
                </p14:cNvPr>
                <p14:cNvContentPartPr/>
                <p14:nvPr/>
              </p14:nvContentPartPr>
              <p14:xfrm>
                <a:off x="1268673" y="1462630"/>
                <a:ext cx="1404360" cy="766080"/>
              </p14:xfrm>
            </p:contentPart>
          </mc:Choice>
          <mc:Fallback>
            <p:pic>
              <p:nvPicPr>
                <p:cNvPr id="4" name="Ink 3">
                  <a:extLst>
                    <a:ext uri="{FF2B5EF4-FFF2-40B4-BE49-F238E27FC236}">
                      <a16:creationId xmlns:a16="http://schemas.microsoft.com/office/drawing/2014/main" id="{F56BC04A-2068-BD7A-932A-953304D2E1E0}"/>
                    </a:ext>
                  </a:extLst>
                </p:cNvPr>
                <p:cNvPicPr/>
                <p:nvPr/>
              </p:nvPicPr>
              <p:blipFill>
                <a:blip r:embed="rId5"/>
                <a:stretch>
                  <a:fillRect/>
                </a:stretch>
              </p:blipFill>
              <p:spPr>
                <a:xfrm>
                  <a:off x="1251033" y="1444990"/>
                  <a:ext cx="1440000" cy="8017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F20042FB-2EF3-BEEF-9278-AAAE16D75ADA}"/>
                    </a:ext>
                  </a:extLst>
                </p14:cNvPr>
                <p14:cNvContentPartPr/>
                <p14:nvPr/>
              </p14:nvContentPartPr>
              <p14:xfrm>
                <a:off x="1672233" y="1106950"/>
                <a:ext cx="111240" cy="231840"/>
              </p14:xfrm>
            </p:contentPart>
          </mc:Choice>
          <mc:Fallback>
            <p:pic>
              <p:nvPicPr>
                <p:cNvPr id="6" name="Ink 5">
                  <a:extLst>
                    <a:ext uri="{FF2B5EF4-FFF2-40B4-BE49-F238E27FC236}">
                      <a16:creationId xmlns:a16="http://schemas.microsoft.com/office/drawing/2014/main" id="{F20042FB-2EF3-BEEF-9278-AAAE16D75ADA}"/>
                    </a:ext>
                  </a:extLst>
                </p:cNvPr>
                <p:cNvPicPr/>
                <p:nvPr/>
              </p:nvPicPr>
              <p:blipFill>
                <a:blip r:embed="rId7"/>
                <a:stretch>
                  <a:fillRect/>
                </a:stretch>
              </p:blipFill>
              <p:spPr>
                <a:xfrm>
                  <a:off x="1654593" y="1089310"/>
                  <a:ext cx="14688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FF88EA3B-5B30-7B0C-2D71-6E85400B2079}"/>
                    </a:ext>
                  </a:extLst>
                </p14:cNvPr>
                <p14:cNvContentPartPr/>
                <p14:nvPr/>
              </p14:nvContentPartPr>
              <p14:xfrm>
                <a:off x="1687353" y="1225750"/>
                <a:ext cx="93960" cy="10080"/>
              </p14:xfrm>
            </p:contentPart>
          </mc:Choice>
          <mc:Fallback>
            <p:pic>
              <p:nvPicPr>
                <p:cNvPr id="7" name="Ink 6">
                  <a:extLst>
                    <a:ext uri="{FF2B5EF4-FFF2-40B4-BE49-F238E27FC236}">
                      <a16:creationId xmlns:a16="http://schemas.microsoft.com/office/drawing/2014/main" id="{FF88EA3B-5B30-7B0C-2D71-6E85400B2079}"/>
                    </a:ext>
                  </a:extLst>
                </p:cNvPr>
                <p:cNvPicPr/>
                <p:nvPr/>
              </p:nvPicPr>
              <p:blipFill>
                <a:blip r:embed="rId9"/>
                <a:stretch>
                  <a:fillRect/>
                </a:stretch>
              </p:blipFill>
              <p:spPr>
                <a:xfrm>
                  <a:off x="1669353" y="1207750"/>
                  <a:ext cx="12960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5EB6DD1A-7435-B0E8-6029-BC10D7154169}"/>
                    </a:ext>
                  </a:extLst>
                </p14:cNvPr>
                <p14:cNvContentPartPr/>
                <p14:nvPr/>
              </p14:nvContentPartPr>
              <p14:xfrm>
                <a:off x="1869873" y="1154830"/>
                <a:ext cx="16560" cy="199440"/>
              </p14:xfrm>
            </p:contentPart>
          </mc:Choice>
          <mc:Fallback>
            <p:pic>
              <p:nvPicPr>
                <p:cNvPr id="8" name="Ink 7">
                  <a:extLst>
                    <a:ext uri="{FF2B5EF4-FFF2-40B4-BE49-F238E27FC236}">
                      <a16:creationId xmlns:a16="http://schemas.microsoft.com/office/drawing/2014/main" id="{5EB6DD1A-7435-B0E8-6029-BC10D7154169}"/>
                    </a:ext>
                  </a:extLst>
                </p:cNvPr>
                <p:cNvPicPr/>
                <p:nvPr/>
              </p:nvPicPr>
              <p:blipFill>
                <a:blip r:embed="rId11"/>
                <a:stretch>
                  <a:fillRect/>
                </a:stretch>
              </p:blipFill>
              <p:spPr>
                <a:xfrm>
                  <a:off x="1852233" y="1137190"/>
                  <a:ext cx="5220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0" name="Ink 29">
                  <a:extLst>
                    <a:ext uri="{FF2B5EF4-FFF2-40B4-BE49-F238E27FC236}">
                      <a16:creationId xmlns:a16="http://schemas.microsoft.com/office/drawing/2014/main" id="{C63B1BB8-E385-D9C8-9D0A-2B71E558E1C8}"/>
                    </a:ext>
                  </a:extLst>
                </p14:cNvPr>
                <p14:cNvContentPartPr/>
                <p14:nvPr/>
              </p14:nvContentPartPr>
              <p14:xfrm>
                <a:off x="1712913" y="1927030"/>
                <a:ext cx="128880" cy="201960"/>
              </p14:xfrm>
            </p:contentPart>
          </mc:Choice>
          <mc:Fallback>
            <p:pic>
              <p:nvPicPr>
                <p:cNvPr id="30" name="Ink 29">
                  <a:extLst>
                    <a:ext uri="{FF2B5EF4-FFF2-40B4-BE49-F238E27FC236}">
                      <a16:creationId xmlns:a16="http://schemas.microsoft.com/office/drawing/2014/main" id="{C63B1BB8-E385-D9C8-9D0A-2B71E558E1C8}"/>
                    </a:ext>
                  </a:extLst>
                </p:cNvPr>
                <p:cNvPicPr/>
                <p:nvPr/>
              </p:nvPicPr>
              <p:blipFill>
                <a:blip r:embed="rId13"/>
                <a:stretch>
                  <a:fillRect/>
                </a:stretch>
              </p:blipFill>
              <p:spPr>
                <a:xfrm>
                  <a:off x="1694913" y="1909030"/>
                  <a:ext cx="16452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1" name="Ink 30">
                  <a:extLst>
                    <a:ext uri="{FF2B5EF4-FFF2-40B4-BE49-F238E27FC236}">
                      <a16:creationId xmlns:a16="http://schemas.microsoft.com/office/drawing/2014/main" id="{EE2F25D6-36C6-AD15-0843-B78EF5EEE641}"/>
                    </a:ext>
                  </a:extLst>
                </p14:cNvPr>
                <p14:cNvContentPartPr/>
                <p14:nvPr/>
              </p14:nvContentPartPr>
              <p14:xfrm>
                <a:off x="1874913" y="1936750"/>
                <a:ext cx="63360" cy="152280"/>
              </p14:xfrm>
            </p:contentPart>
          </mc:Choice>
          <mc:Fallback>
            <p:pic>
              <p:nvPicPr>
                <p:cNvPr id="31" name="Ink 30">
                  <a:extLst>
                    <a:ext uri="{FF2B5EF4-FFF2-40B4-BE49-F238E27FC236}">
                      <a16:creationId xmlns:a16="http://schemas.microsoft.com/office/drawing/2014/main" id="{EE2F25D6-36C6-AD15-0843-B78EF5EEE641}"/>
                    </a:ext>
                  </a:extLst>
                </p:cNvPr>
                <p:cNvPicPr/>
                <p:nvPr/>
              </p:nvPicPr>
              <p:blipFill>
                <a:blip r:embed="rId15"/>
                <a:stretch>
                  <a:fillRect/>
                </a:stretch>
              </p:blipFill>
              <p:spPr>
                <a:xfrm>
                  <a:off x="1857273" y="1919110"/>
                  <a:ext cx="9900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2" name="Ink 31">
                  <a:extLst>
                    <a:ext uri="{FF2B5EF4-FFF2-40B4-BE49-F238E27FC236}">
                      <a16:creationId xmlns:a16="http://schemas.microsoft.com/office/drawing/2014/main" id="{D623A1BB-3344-0D80-2953-E908D672A0A9}"/>
                    </a:ext>
                  </a:extLst>
                </p14:cNvPr>
                <p14:cNvContentPartPr/>
                <p14:nvPr/>
              </p14:nvContentPartPr>
              <p14:xfrm>
                <a:off x="1995513" y="1909390"/>
                <a:ext cx="32400" cy="179640"/>
              </p14:xfrm>
            </p:contentPart>
          </mc:Choice>
          <mc:Fallback>
            <p:pic>
              <p:nvPicPr>
                <p:cNvPr id="32" name="Ink 31">
                  <a:extLst>
                    <a:ext uri="{FF2B5EF4-FFF2-40B4-BE49-F238E27FC236}">
                      <a16:creationId xmlns:a16="http://schemas.microsoft.com/office/drawing/2014/main" id="{D623A1BB-3344-0D80-2953-E908D672A0A9}"/>
                    </a:ext>
                  </a:extLst>
                </p:cNvPr>
                <p:cNvPicPr/>
                <p:nvPr/>
              </p:nvPicPr>
              <p:blipFill>
                <a:blip r:embed="rId17"/>
                <a:stretch>
                  <a:fillRect/>
                </a:stretch>
              </p:blipFill>
              <p:spPr>
                <a:xfrm>
                  <a:off x="1977513" y="1891390"/>
                  <a:ext cx="68040" cy="215280"/>
                </a:xfrm>
                <a:prstGeom prst="rect">
                  <a:avLst/>
                </a:prstGeom>
              </p:spPr>
            </p:pic>
          </mc:Fallback>
        </mc:AlternateContent>
      </p:grpSp>
      <p:grpSp>
        <p:nvGrpSpPr>
          <p:cNvPr id="47" name="Group 46">
            <a:extLst>
              <a:ext uri="{FF2B5EF4-FFF2-40B4-BE49-F238E27FC236}">
                <a16:creationId xmlns:a16="http://schemas.microsoft.com/office/drawing/2014/main" id="{D8867B52-5FC2-5F79-5E97-53B1D70E8B25}"/>
              </a:ext>
            </a:extLst>
          </p:cNvPr>
          <p:cNvGrpSpPr/>
          <p:nvPr/>
        </p:nvGrpSpPr>
        <p:grpSpPr>
          <a:xfrm>
            <a:off x="3339753" y="919390"/>
            <a:ext cx="1574640" cy="1415520"/>
            <a:chOff x="3339753" y="919390"/>
            <a:chExt cx="1574640" cy="1415520"/>
          </a:xfrm>
        </p:grpSpPr>
        <mc:AlternateContent xmlns:mc="http://schemas.openxmlformats.org/markup-compatibility/2006">
          <mc:Choice xmlns:p14="http://schemas.microsoft.com/office/powerpoint/2010/main" Requires="p14">
            <p:contentPart p14:bwMode="auto" r:id="rId18">
              <p14:nvContentPartPr>
                <p14:cNvPr id="9" name="Ink 8">
                  <a:extLst>
                    <a:ext uri="{FF2B5EF4-FFF2-40B4-BE49-F238E27FC236}">
                      <a16:creationId xmlns:a16="http://schemas.microsoft.com/office/drawing/2014/main" id="{1CB35EC2-5F2D-A7F3-9DA6-99D345E56084}"/>
                    </a:ext>
                  </a:extLst>
                </p14:cNvPr>
                <p14:cNvContentPartPr/>
                <p14:nvPr/>
              </p14:nvContentPartPr>
              <p14:xfrm>
                <a:off x="3339753" y="1550830"/>
                <a:ext cx="1153800" cy="709920"/>
              </p14:xfrm>
            </p:contentPart>
          </mc:Choice>
          <mc:Fallback>
            <p:pic>
              <p:nvPicPr>
                <p:cNvPr id="9" name="Ink 8">
                  <a:extLst>
                    <a:ext uri="{FF2B5EF4-FFF2-40B4-BE49-F238E27FC236}">
                      <a16:creationId xmlns:a16="http://schemas.microsoft.com/office/drawing/2014/main" id="{1CB35EC2-5F2D-A7F3-9DA6-99D345E56084}"/>
                    </a:ext>
                  </a:extLst>
                </p:cNvPr>
                <p:cNvPicPr/>
                <p:nvPr/>
              </p:nvPicPr>
              <p:blipFill>
                <a:blip r:embed="rId19"/>
                <a:stretch>
                  <a:fillRect/>
                </a:stretch>
              </p:blipFill>
              <p:spPr>
                <a:xfrm>
                  <a:off x="3322113" y="1533190"/>
                  <a:ext cx="1189440" cy="7455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0" name="Ink 9">
                  <a:extLst>
                    <a:ext uri="{FF2B5EF4-FFF2-40B4-BE49-F238E27FC236}">
                      <a16:creationId xmlns:a16="http://schemas.microsoft.com/office/drawing/2014/main" id="{DE6B2463-9F19-5F71-875E-250F84480295}"/>
                    </a:ext>
                  </a:extLst>
                </p14:cNvPr>
                <p14:cNvContentPartPr/>
                <p14:nvPr/>
              </p14:nvContentPartPr>
              <p14:xfrm>
                <a:off x="3427233" y="1395670"/>
                <a:ext cx="1487160" cy="939240"/>
              </p14:xfrm>
            </p:contentPart>
          </mc:Choice>
          <mc:Fallback>
            <p:pic>
              <p:nvPicPr>
                <p:cNvPr id="10" name="Ink 9">
                  <a:extLst>
                    <a:ext uri="{FF2B5EF4-FFF2-40B4-BE49-F238E27FC236}">
                      <a16:creationId xmlns:a16="http://schemas.microsoft.com/office/drawing/2014/main" id="{DE6B2463-9F19-5F71-875E-250F84480295}"/>
                    </a:ext>
                  </a:extLst>
                </p:cNvPr>
                <p:cNvPicPr/>
                <p:nvPr/>
              </p:nvPicPr>
              <p:blipFill>
                <a:blip r:embed="rId21"/>
                <a:stretch>
                  <a:fillRect/>
                </a:stretch>
              </p:blipFill>
              <p:spPr>
                <a:xfrm>
                  <a:off x="3409593" y="1377670"/>
                  <a:ext cx="1522800" cy="9748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1" name="Ink 10">
                  <a:extLst>
                    <a:ext uri="{FF2B5EF4-FFF2-40B4-BE49-F238E27FC236}">
                      <a16:creationId xmlns:a16="http://schemas.microsoft.com/office/drawing/2014/main" id="{3331AFF3-ECB0-411A-0600-78792378AA01}"/>
                    </a:ext>
                  </a:extLst>
                </p14:cNvPr>
                <p14:cNvContentPartPr/>
                <p14:nvPr/>
              </p14:nvContentPartPr>
              <p14:xfrm>
                <a:off x="3930873" y="919390"/>
                <a:ext cx="130320" cy="429120"/>
              </p14:xfrm>
            </p:contentPart>
          </mc:Choice>
          <mc:Fallback>
            <p:pic>
              <p:nvPicPr>
                <p:cNvPr id="11" name="Ink 10">
                  <a:extLst>
                    <a:ext uri="{FF2B5EF4-FFF2-40B4-BE49-F238E27FC236}">
                      <a16:creationId xmlns:a16="http://schemas.microsoft.com/office/drawing/2014/main" id="{3331AFF3-ECB0-411A-0600-78792378AA01}"/>
                    </a:ext>
                  </a:extLst>
                </p:cNvPr>
                <p:cNvPicPr/>
                <p:nvPr/>
              </p:nvPicPr>
              <p:blipFill>
                <a:blip r:embed="rId23"/>
                <a:stretch>
                  <a:fillRect/>
                </a:stretch>
              </p:blipFill>
              <p:spPr>
                <a:xfrm>
                  <a:off x="3912873" y="901390"/>
                  <a:ext cx="165960" cy="4647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2" name="Ink 11">
                  <a:extLst>
                    <a:ext uri="{FF2B5EF4-FFF2-40B4-BE49-F238E27FC236}">
                      <a16:creationId xmlns:a16="http://schemas.microsoft.com/office/drawing/2014/main" id="{51981383-CD99-1DD3-9F39-E706789EEDAA}"/>
                    </a:ext>
                  </a:extLst>
                </p14:cNvPr>
                <p14:cNvContentPartPr/>
                <p14:nvPr/>
              </p14:nvContentPartPr>
              <p14:xfrm>
                <a:off x="3893433" y="1134310"/>
                <a:ext cx="101880" cy="25560"/>
              </p14:xfrm>
            </p:contentPart>
          </mc:Choice>
          <mc:Fallback>
            <p:pic>
              <p:nvPicPr>
                <p:cNvPr id="12" name="Ink 11">
                  <a:extLst>
                    <a:ext uri="{FF2B5EF4-FFF2-40B4-BE49-F238E27FC236}">
                      <a16:creationId xmlns:a16="http://schemas.microsoft.com/office/drawing/2014/main" id="{51981383-CD99-1DD3-9F39-E706789EEDAA}"/>
                    </a:ext>
                  </a:extLst>
                </p:cNvPr>
                <p:cNvPicPr/>
                <p:nvPr/>
              </p:nvPicPr>
              <p:blipFill>
                <a:blip r:embed="rId25"/>
                <a:stretch>
                  <a:fillRect/>
                </a:stretch>
              </p:blipFill>
              <p:spPr>
                <a:xfrm>
                  <a:off x="3875433" y="1116670"/>
                  <a:ext cx="13752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3" name="Ink 12">
                  <a:extLst>
                    <a:ext uri="{FF2B5EF4-FFF2-40B4-BE49-F238E27FC236}">
                      <a16:creationId xmlns:a16="http://schemas.microsoft.com/office/drawing/2014/main" id="{1C7C50F3-107E-37DF-D7B6-9A32C82BD6A7}"/>
                    </a:ext>
                  </a:extLst>
                </p14:cNvPr>
                <p14:cNvContentPartPr/>
                <p14:nvPr/>
              </p14:nvContentPartPr>
              <p14:xfrm>
                <a:off x="4092153" y="1122070"/>
                <a:ext cx="217440" cy="144000"/>
              </p14:xfrm>
            </p:contentPart>
          </mc:Choice>
          <mc:Fallback>
            <p:pic>
              <p:nvPicPr>
                <p:cNvPr id="13" name="Ink 12">
                  <a:extLst>
                    <a:ext uri="{FF2B5EF4-FFF2-40B4-BE49-F238E27FC236}">
                      <a16:creationId xmlns:a16="http://schemas.microsoft.com/office/drawing/2014/main" id="{1C7C50F3-107E-37DF-D7B6-9A32C82BD6A7}"/>
                    </a:ext>
                  </a:extLst>
                </p:cNvPr>
                <p:cNvPicPr/>
                <p:nvPr/>
              </p:nvPicPr>
              <p:blipFill>
                <a:blip r:embed="rId27"/>
                <a:stretch>
                  <a:fillRect/>
                </a:stretch>
              </p:blipFill>
              <p:spPr>
                <a:xfrm>
                  <a:off x="4074153" y="1104430"/>
                  <a:ext cx="25308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3" name="Ink 32">
                  <a:extLst>
                    <a:ext uri="{FF2B5EF4-FFF2-40B4-BE49-F238E27FC236}">
                      <a16:creationId xmlns:a16="http://schemas.microsoft.com/office/drawing/2014/main" id="{47AF5E9E-EDFF-00A9-8B3D-08F23C4A85E3}"/>
                    </a:ext>
                  </a:extLst>
                </p14:cNvPr>
                <p14:cNvContentPartPr/>
                <p14:nvPr/>
              </p14:nvContentPartPr>
              <p14:xfrm>
                <a:off x="3894873" y="1929550"/>
                <a:ext cx="157680" cy="236160"/>
              </p14:xfrm>
            </p:contentPart>
          </mc:Choice>
          <mc:Fallback>
            <p:pic>
              <p:nvPicPr>
                <p:cNvPr id="33" name="Ink 32">
                  <a:extLst>
                    <a:ext uri="{FF2B5EF4-FFF2-40B4-BE49-F238E27FC236}">
                      <a16:creationId xmlns:a16="http://schemas.microsoft.com/office/drawing/2014/main" id="{47AF5E9E-EDFF-00A9-8B3D-08F23C4A85E3}"/>
                    </a:ext>
                  </a:extLst>
                </p:cNvPr>
                <p:cNvPicPr/>
                <p:nvPr/>
              </p:nvPicPr>
              <p:blipFill>
                <a:blip r:embed="rId29"/>
                <a:stretch>
                  <a:fillRect/>
                </a:stretch>
              </p:blipFill>
              <p:spPr>
                <a:xfrm>
                  <a:off x="3877233" y="1911550"/>
                  <a:ext cx="19332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4" name="Ink 33">
                  <a:extLst>
                    <a:ext uri="{FF2B5EF4-FFF2-40B4-BE49-F238E27FC236}">
                      <a16:creationId xmlns:a16="http://schemas.microsoft.com/office/drawing/2014/main" id="{ADA4489D-624B-E969-7E18-C23FF0D4D1FD}"/>
                    </a:ext>
                  </a:extLst>
                </p14:cNvPr>
                <p14:cNvContentPartPr/>
                <p14:nvPr/>
              </p14:nvContentPartPr>
              <p14:xfrm>
                <a:off x="4090353" y="1942870"/>
                <a:ext cx="179640" cy="195480"/>
              </p14:xfrm>
            </p:contentPart>
          </mc:Choice>
          <mc:Fallback>
            <p:pic>
              <p:nvPicPr>
                <p:cNvPr id="34" name="Ink 33">
                  <a:extLst>
                    <a:ext uri="{FF2B5EF4-FFF2-40B4-BE49-F238E27FC236}">
                      <a16:creationId xmlns:a16="http://schemas.microsoft.com/office/drawing/2014/main" id="{ADA4489D-624B-E969-7E18-C23FF0D4D1FD}"/>
                    </a:ext>
                  </a:extLst>
                </p:cNvPr>
                <p:cNvPicPr/>
                <p:nvPr/>
              </p:nvPicPr>
              <p:blipFill>
                <a:blip r:embed="rId31"/>
                <a:stretch>
                  <a:fillRect/>
                </a:stretch>
              </p:blipFill>
              <p:spPr>
                <a:xfrm>
                  <a:off x="4072353" y="1925230"/>
                  <a:ext cx="215280" cy="231120"/>
                </a:xfrm>
                <a:prstGeom prst="rect">
                  <a:avLst/>
                </a:prstGeom>
              </p:spPr>
            </p:pic>
          </mc:Fallback>
        </mc:AlternateContent>
      </p:grpSp>
      <p:grpSp>
        <p:nvGrpSpPr>
          <p:cNvPr id="46" name="Group 45">
            <a:extLst>
              <a:ext uri="{FF2B5EF4-FFF2-40B4-BE49-F238E27FC236}">
                <a16:creationId xmlns:a16="http://schemas.microsoft.com/office/drawing/2014/main" id="{31E50D79-EB5F-FD84-2093-6F2975073373}"/>
              </a:ext>
            </a:extLst>
          </p:cNvPr>
          <p:cNvGrpSpPr/>
          <p:nvPr/>
        </p:nvGrpSpPr>
        <p:grpSpPr>
          <a:xfrm>
            <a:off x="5635473" y="1021270"/>
            <a:ext cx="4007160" cy="1388520"/>
            <a:chOff x="5635473" y="1021270"/>
            <a:chExt cx="4007160" cy="1388520"/>
          </a:xfrm>
        </p:grpSpPr>
        <mc:AlternateContent xmlns:mc="http://schemas.openxmlformats.org/markup-compatibility/2006">
          <mc:Choice xmlns:p14="http://schemas.microsoft.com/office/powerpoint/2010/main" Requires="p14">
            <p:contentPart p14:bwMode="auto" r:id="rId32">
              <p14:nvContentPartPr>
                <p14:cNvPr id="14" name="Ink 13">
                  <a:extLst>
                    <a:ext uri="{FF2B5EF4-FFF2-40B4-BE49-F238E27FC236}">
                      <a16:creationId xmlns:a16="http://schemas.microsoft.com/office/drawing/2014/main" id="{C6287FC6-1C7B-F130-7DA8-4F86D3223174}"/>
                    </a:ext>
                  </a:extLst>
                </p14:cNvPr>
                <p14:cNvContentPartPr/>
                <p14:nvPr/>
              </p14:nvContentPartPr>
              <p14:xfrm>
                <a:off x="5663913" y="1587190"/>
                <a:ext cx="1422720" cy="744120"/>
              </p14:xfrm>
            </p:contentPart>
          </mc:Choice>
          <mc:Fallback>
            <p:pic>
              <p:nvPicPr>
                <p:cNvPr id="14" name="Ink 13">
                  <a:extLst>
                    <a:ext uri="{FF2B5EF4-FFF2-40B4-BE49-F238E27FC236}">
                      <a16:creationId xmlns:a16="http://schemas.microsoft.com/office/drawing/2014/main" id="{C6287FC6-1C7B-F130-7DA8-4F86D3223174}"/>
                    </a:ext>
                  </a:extLst>
                </p:cNvPr>
                <p:cNvPicPr/>
                <p:nvPr/>
              </p:nvPicPr>
              <p:blipFill>
                <a:blip r:embed="rId33"/>
                <a:stretch>
                  <a:fillRect/>
                </a:stretch>
              </p:blipFill>
              <p:spPr>
                <a:xfrm>
                  <a:off x="5646273" y="1569190"/>
                  <a:ext cx="1458360" cy="7797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5" name="Ink 14">
                  <a:extLst>
                    <a:ext uri="{FF2B5EF4-FFF2-40B4-BE49-F238E27FC236}">
                      <a16:creationId xmlns:a16="http://schemas.microsoft.com/office/drawing/2014/main" id="{04AC6BA0-DA69-41B8-FC40-6F352F0EF2EA}"/>
                    </a:ext>
                  </a:extLst>
                </p14:cNvPr>
                <p14:cNvContentPartPr/>
                <p14:nvPr/>
              </p14:nvContentPartPr>
              <p14:xfrm>
                <a:off x="5635473" y="1465150"/>
                <a:ext cx="1556640" cy="944640"/>
              </p14:xfrm>
            </p:contentPart>
          </mc:Choice>
          <mc:Fallback>
            <p:pic>
              <p:nvPicPr>
                <p:cNvPr id="15" name="Ink 14">
                  <a:extLst>
                    <a:ext uri="{FF2B5EF4-FFF2-40B4-BE49-F238E27FC236}">
                      <a16:creationId xmlns:a16="http://schemas.microsoft.com/office/drawing/2014/main" id="{04AC6BA0-DA69-41B8-FC40-6F352F0EF2EA}"/>
                    </a:ext>
                  </a:extLst>
                </p:cNvPr>
                <p:cNvPicPr/>
                <p:nvPr/>
              </p:nvPicPr>
              <p:blipFill>
                <a:blip r:embed="rId35"/>
                <a:stretch>
                  <a:fillRect/>
                </a:stretch>
              </p:blipFill>
              <p:spPr>
                <a:xfrm>
                  <a:off x="5617473" y="1447510"/>
                  <a:ext cx="1592280" cy="9802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6" name="Ink 15">
                  <a:extLst>
                    <a:ext uri="{FF2B5EF4-FFF2-40B4-BE49-F238E27FC236}">
                      <a16:creationId xmlns:a16="http://schemas.microsoft.com/office/drawing/2014/main" id="{DFD48E16-72AE-19AE-E0E8-6446101BC22E}"/>
                    </a:ext>
                  </a:extLst>
                </p14:cNvPr>
                <p14:cNvContentPartPr/>
                <p14:nvPr/>
              </p14:nvContentPartPr>
              <p14:xfrm>
                <a:off x="6246033" y="1021270"/>
                <a:ext cx="123480" cy="425520"/>
              </p14:xfrm>
            </p:contentPart>
          </mc:Choice>
          <mc:Fallback>
            <p:pic>
              <p:nvPicPr>
                <p:cNvPr id="16" name="Ink 15">
                  <a:extLst>
                    <a:ext uri="{FF2B5EF4-FFF2-40B4-BE49-F238E27FC236}">
                      <a16:creationId xmlns:a16="http://schemas.microsoft.com/office/drawing/2014/main" id="{DFD48E16-72AE-19AE-E0E8-6446101BC22E}"/>
                    </a:ext>
                  </a:extLst>
                </p:cNvPr>
                <p:cNvPicPr/>
                <p:nvPr/>
              </p:nvPicPr>
              <p:blipFill>
                <a:blip r:embed="rId37"/>
                <a:stretch>
                  <a:fillRect/>
                </a:stretch>
              </p:blipFill>
              <p:spPr>
                <a:xfrm>
                  <a:off x="6228393" y="1003630"/>
                  <a:ext cx="159120" cy="4611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7" name="Ink 16">
                  <a:extLst>
                    <a:ext uri="{FF2B5EF4-FFF2-40B4-BE49-F238E27FC236}">
                      <a16:creationId xmlns:a16="http://schemas.microsoft.com/office/drawing/2014/main" id="{25C28FCE-AC48-837F-71F5-B6658EA54714}"/>
                    </a:ext>
                  </a:extLst>
                </p14:cNvPr>
                <p14:cNvContentPartPr/>
                <p14:nvPr/>
              </p14:nvContentPartPr>
              <p14:xfrm>
                <a:off x="6185193" y="1171750"/>
                <a:ext cx="393840" cy="204480"/>
              </p14:xfrm>
            </p:contentPart>
          </mc:Choice>
          <mc:Fallback>
            <p:pic>
              <p:nvPicPr>
                <p:cNvPr id="17" name="Ink 16">
                  <a:extLst>
                    <a:ext uri="{FF2B5EF4-FFF2-40B4-BE49-F238E27FC236}">
                      <a16:creationId xmlns:a16="http://schemas.microsoft.com/office/drawing/2014/main" id="{25C28FCE-AC48-837F-71F5-B6658EA54714}"/>
                    </a:ext>
                  </a:extLst>
                </p:cNvPr>
                <p:cNvPicPr/>
                <p:nvPr/>
              </p:nvPicPr>
              <p:blipFill>
                <a:blip r:embed="rId39"/>
                <a:stretch>
                  <a:fillRect/>
                </a:stretch>
              </p:blipFill>
              <p:spPr>
                <a:xfrm>
                  <a:off x="6167193" y="1153750"/>
                  <a:ext cx="42948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8" name="Ink 17">
                  <a:extLst>
                    <a:ext uri="{FF2B5EF4-FFF2-40B4-BE49-F238E27FC236}">
                      <a16:creationId xmlns:a16="http://schemas.microsoft.com/office/drawing/2014/main" id="{14E3D4B5-1B86-B592-A943-774D8536BFEA}"/>
                    </a:ext>
                  </a:extLst>
                </p14:cNvPr>
                <p14:cNvContentPartPr/>
                <p14:nvPr/>
              </p14:nvContentPartPr>
              <p14:xfrm>
                <a:off x="7292193" y="2054470"/>
                <a:ext cx="98640" cy="36360"/>
              </p14:xfrm>
            </p:contentPart>
          </mc:Choice>
          <mc:Fallback>
            <p:pic>
              <p:nvPicPr>
                <p:cNvPr id="18" name="Ink 17">
                  <a:extLst>
                    <a:ext uri="{FF2B5EF4-FFF2-40B4-BE49-F238E27FC236}">
                      <a16:creationId xmlns:a16="http://schemas.microsoft.com/office/drawing/2014/main" id="{14E3D4B5-1B86-B592-A943-774D8536BFEA}"/>
                    </a:ext>
                  </a:extLst>
                </p:cNvPr>
                <p:cNvPicPr/>
                <p:nvPr/>
              </p:nvPicPr>
              <p:blipFill>
                <a:blip r:embed="rId41"/>
                <a:stretch>
                  <a:fillRect/>
                </a:stretch>
              </p:blipFill>
              <p:spPr>
                <a:xfrm>
                  <a:off x="7274553" y="2036470"/>
                  <a:ext cx="13428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9" name="Ink 18">
                  <a:extLst>
                    <a:ext uri="{FF2B5EF4-FFF2-40B4-BE49-F238E27FC236}">
                      <a16:creationId xmlns:a16="http://schemas.microsoft.com/office/drawing/2014/main" id="{A58CD2A3-5008-880C-F6F8-0F050AE1C1C7}"/>
                    </a:ext>
                  </a:extLst>
                </p14:cNvPr>
                <p14:cNvContentPartPr/>
                <p14:nvPr/>
              </p14:nvContentPartPr>
              <p14:xfrm>
                <a:off x="7713033" y="2082550"/>
                <a:ext cx="50040" cy="9720"/>
              </p14:xfrm>
            </p:contentPart>
          </mc:Choice>
          <mc:Fallback>
            <p:pic>
              <p:nvPicPr>
                <p:cNvPr id="19" name="Ink 18">
                  <a:extLst>
                    <a:ext uri="{FF2B5EF4-FFF2-40B4-BE49-F238E27FC236}">
                      <a16:creationId xmlns:a16="http://schemas.microsoft.com/office/drawing/2014/main" id="{A58CD2A3-5008-880C-F6F8-0F050AE1C1C7}"/>
                    </a:ext>
                  </a:extLst>
                </p:cNvPr>
                <p:cNvPicPr/>
                <p:nvPr/>
              </p:nvPicPr>
              <p:blipFill>
                <a:blip r:embed="rId43"/>
                <a:stretch>
                  <a:fillRect/>
                </a:stretch>
              </p:blipFill>
              <p:spPr>
                <a:xfrm>
                  <a:off x="7695393" y="2064910"/>
                  <a:ext cx="8568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0" name="Ink 19">
                  <a:extLst>
                    <a:ext uri="{FF2B5EF4-FFF2-40B4-BE49-F238E27FC236}">
                      <a16:creationId xmlns:a16="http://schemas.microsoft.com/office/drawing/2014/main" id="{3F2549A1-29BA-6219-ED32-C5042909DF76}"/>
                    </a:ext>
                  </a:extLst>
                </p14:cNvPr>
                <p14:cNvContentPartPr/>
                <p14:nvPr/>
              </p14:nvContentPartPr>
              <p14:xfrm>
                <a:off x="8095353" y="2070310"/>
                <a:ext cx="518400" cy="28080"/>
              </p14:xfrm>
            </p:contentPart>
          </mc:Choice>
          <mc:Fallback>
            <p:pic>
              <p:nvPicPr>
                <p:cNvPr id="20" name="Ink 19">
                  <a:extLst>
                    <a:ext uri="{FF2B5EF4-FFF2-40B4-BE49-F238E27FC236}">
                      <a16:creationId xmlns:a16="http://schemas.microsoft.com/office/drawing/2014/main" id="{3F2549A1-29BA-6219-ED32-C5042909DF76}"/>
                    </a:ext>
                  </a:extLst>
                </p:cNvPr>
                <p:cNvPicPr/>
                <p:nvPr/>
              </p:nvPicPr>
              <p:blipFill>
                <a:blip r:embed="rId45"/>
                <a:stretch>
                  <a:fillRect/>
                </a:stretch>
              </p:blipFill>
              <p:spPr>
                <a:xfrm>
                  <a:off x="8077353" y="2052310"/>
                  <a:ext cx="55404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4" name="Ink 23">
                  <a:extLst>
                    <a:ext uri="{FF2B5EF4-FFF2-40B4-BE49-F238E27FC236}">
                      <a16:creationId xmlns:a16="http://schemas.microsoft.com/office/drawing/2014/main" id="{95B10779-A873-FD38-3905-8F68E0283DD8}"/>
                    </a:ext>
                  </a:extLst>
                </p14:cNvPr>
                <p14:cNvContentPartPr/>
                <p14:nvPr/>
              </p14:nvContentPartPr>
              <p14:xfrm>
                <a:off x="8930553" y="1885630"/>
                <a:ext cx="35640" cy="238320"/>
              </p14:xfrm>
            </p:contentPart>
          </mc:Choice>
          <mc:Fallback>
            <p:pic>
              <p:nvPicPr>
                <p:cNvPr id="24" name="Ink 23">
                  <a:extLst>
                    <a:ext uri="{FF2B5EF4-FFF2-40B4-BE49-F238E27FC236}">
                      <a16:creationId xmlns:a16="http://schemas.microsoft.com/office/drawing/2014/main" id="{95B10779-A873-FD38-3905-8F68E0283DD8}"/>
                    </a:ext>
                  </a:extLst>
                </p:cNvPr>
                <p:cNvPicPr/>
                <p:nvPr/>
              </p:nvPicPr>
              <p:blipFill>
                <a:blip r:embed="rId47"/>
                <a:stretch>
                  <a:fillRect/>
                </a:stretch>
              </p:blipFill>
              <p:spPr>
                <a:xfrm>
                  <a:off x="8912913" y="1867990"/>
                  <a:ext cx="7128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5" name="Ink 24">
                  <a:extLst>
                    <a:ext uri="{FF2B5EF4-FFF2-40B4-BE49-F238E27FC236}">
                      <a16:creationId xmlns:a16="http://schemas.microsoft.com/office/drawing/2014/main" id="{412F69B3-E71C-03B2-26FC-8F1206428FA0}"/>
                    </a:ext>
                  </a:extLst>
                </p14:cNvPr>
                <p14:cNvContentPartPr/>
                <p14:nvPr/>
              </p14:nvContentPartPr>
              <p14:xfrm>
                <a:off x="9025953" y="1910110"/>
                <a:ext cx="119520" cy="185040"/>
              </p14:xfrm>
            </p:contentPart>
          </mc:Choice>
          <mc:Fallback>
            <p:pic>
              <p:nvPicPr>
                <p:cNvPr id="25" name="Ink 24">
                  <a:extLst>
                    <a:ext uri="{FF2B5EF4-FFF2-40B4-BE49-F238E27FC236}">
                      <a16:creationId xmlns:a16="http://schemas.microsoft.com/office/drawing/2014/main" id="{412F69B3-E71C-03B2-26FC-8F1206428FA0}"/>
                    </a:ext>
                  </a:extLst>
                </p:cNvPr>
                <p:cNvPicPr/>
                <p:nvPr/>
              </p:nvPicPr>
              <p:blipFill>
                <a:blip r:embed="rId49"/>
                <a:stretch>
                  <a:fillRect/>
                </a:stretch>
              </p:blipFill>
              <p:spPr>
                <a:xfrm>
                  <a:off x="9007953" y="1892470"/>
                  <a:ext cx="15516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6" name="Ink 25">
                  <a:extLst>
                    <a:ext uri="{FF2B5EF4-FFF2-40B4-BE49-F238E27FC236}">
                      <a16:creationId xmlns:a16="http://schemas.microsoft.com/office/drawing/2014/main" id="{A1176195-3EF6-9C8D-D892-F2D0FD8EBBD1}"/>
                    </a:ext>
                  </a:extLst>
                </p14:cNvPr>
                <p14:cNvContentPartPr/>
                <p14:nvPr/>
              </p14:nvContentPartPr>
              <p14:xfrm>
                <a:off x="9252393" y="1914070"/>
                <a:ext cx="144360" cy="183240"/>
              </p14:xfrm>
            </p:contentPart>
          </mc:Choice>
          <mc:Fallback>
            <p:pic>
              <p:nvPicPr>
                <p:cNvPr id="26" name="Ink 25">
                  <a:extLst>
                    <a:ext uri="{FF2B5EF4-FFF2-40B4-BE49-F238E27FC236}">
                      <a16:creationId xmlns:a16="http://schemas.microsoft.com/office/drawing/2014/main" id="{A1176195-3EF6-9C8D-D892-F2D0FD8EBBD1}"/>
                    </a:ext>
                  </a:extLst>
                </p:cNvPr>
                <p:cNvPicPr/>
                <p:nvPr/>
              </p:nvPicPr>
              <p:blipFill>
                <a:blip r:embed="rId51"/>
                <a:stretch>
                  <a:fillRect/>
                </a:stretch>
              </p:blipFill>
              <p:spPr>
                <a:xfrm>
                  <a:off x="9234393" y="1896070"/>
                  <a:ext cx="18000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7" name="Ink 26">
                  <a:extLst>
                    <a:ext uri="{FF2B5EF4-FFF2-40B4-BE49-F238E27FC236}">
                      <a16:creationId xmlns:a16="http://schemas.microsoft.com/office/drawing/2014/main" id="{9088A0BB-E7F8-F339-D13E-5BBC73ADD3A4}"/>
                    </a:ext>
                  </a:extLst>
                </p14:cNvPr>
                <p14:cNvContentPartPr/>
                <p14:nvPr/>
              </p14:nvContentPartPr>
              <p14:xfrm>
                <a:off x="9493593" y="1916590"/>
                <a:ext cx="149040" cy="224640"/>
              </p14:xfrm>
            </p:contentPart>
          </mc:Choice>
          <mc:Fallback>
            <p:pic>
              <p:nvPicPr>
                <p:cNvPr id="27" name="Ink 26">
                  <a:extLst>
                    <a:ext uri="{FF2B5EF4-FFF2-40B4-BE49-F238E27FC236}">
                      <a16:creationId xmlns:a16="http://schemas.microsoft.com/office/drawing/2014/main" id="{9088A0BB-E7F8-F339-D13E-5BBC73ADD3A4}"/>
                    </a:ext>
                  </a:extLst>
                </p:cNvPr>
                <p:cNvPicPr/>
                <p:nvPr/>
              </p:nvPicPr>
              <p:blipFill>
                <a:blip r:embed="rId53"/>
                <a:stretch>
                  <a:fillRect/>
                </a:stretch>
              </p:blipFill>
              <p:spPr>
                <a:xfrm>
                  <a:off x="9475593" y="1898590"/>
                  <a:ext cx="18468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8" name="Ink 27">
                  <a:extLst>
                    <a:ext uri="{FF2B5EF4-FFF2-40B4-BE49-F238E27FC236}">
                      <a16:creationId xmlns:a16="http://schemas.microsoft.com/office/drawing/2014/main" id="{46D9D44B-A6BF-E9E0-4420-8AD2D0235D48}"/>
                    </a:ext>
                  </a:extLst>
                </p14:cNvPr>
                <p14:cNvContentPartPr/>
                <p14:nvPr/>
              </p14:nvContentPartPr>
              <p14:xfrm>
                <a:off x="9423033" y="1946110"/>
                <a:ext cx="165240" cy="305640"/>
              </p14:xfrm>
            </p:contentPart>
          </mc:Choice>
          <mc:Fallback>
            <p:pic>
              <p:nvPicPr>
                <p:cNvPr id="28" name="Ink 27">
                  <a:extLst>
                    <a:ext uri="{FF2B5EF4-FFF2-40B4-BE49-F238E27FC236}">
                      <a16:creationId xmlns:a16="http://schemas.microsoft.com/office/drawing/2014/main" id="{46D9D44B-A6BF-E9E0-4420-8AD2D0235D48}"/>
                    </a:ext>
                  </a:extLst>
                </p:cNvPr>
                <p:cNvPicPr/>
                <p:nvPr/>
              </p:nvPicPr>
              <p:blipFill>
                <a:blip r:embed="rId55"/>
                <a:stretch>
                  <a:fillRect/>
                </a:stretch>
              </p:blipFill>
              <p:spPr>
                <a:xfrm>
                  <a:off x="9405393" y="1928110"/>
                  <a:ext cx="200880" cy="3412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5" name="Ink 34">
                  <a:extLst>
                    <a:ext uri="{FF2B5EF4-FFF2-40B4-BE49-F238E27FC236}">
                      <a16:creationId xmlns:a16="http://schemas.microsoft.com/office/drawing/2014/main" id="{0C6E35F4-C694-DA88-4F02-BB12F447856D}"/>
                    </a:ext>
                  </a:extLst>
                </p14:cNvPr>
                <p14:cNvContentPartPr/>
                <p14:nvPr/>
              </p14:nvContentPartPr>
              <p14:xfrm>
                <a:off x="6212913" y="2028550"/>
                <a:ext cx="149040" cy="195480"/>
              </p14:xfrm>
            </p:contentPart>
          </mc:Choice>
          <mc:Fallback>
            <p:pic>
              <p:nvPicPr>
                <p:cNvPr id="35" name="Ink 34">
                  <a:extLst>
                    <a:ext uri="{FF2B5EF4-FFF2-40B4-BE49-F238E27FC236}">
                      <a16:creationId xmlns:a16="http://schemas.microsoft.com/office/drawing/2014/main" id="{0C6E35F4-C694-DA88-4F02-BB12F447856D}"/>
                    </a:ext>
                  </a:extLst>
                </p:cNvPr>
                <p:cNvPicPr/>
                <p:nvPr/>
              </p:nvPicPr>
              <p:blipFill>
                <a:blip r:embed="rId57"/>
                <a:stretch>
                  <a:fillRect/>
                </a:stretch>
              </p:blipFill>
              <p:spPr>
                <a:xfrm>
                  <a:off x="6194913" y="2010550"/>
                  <a:ext cx="18468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6" name="Ink 35">
                  <a:extLst>
                    <a:ext uri="{FF2B5EF4-FFF2-40B4-BE49-F238E27FC236}">
                      <a16:creationId xmlns:a16="http://schemas.microsoft.com/office/drawing/2014/main" id="{A0E9CB6A-6901-84A8-4272-7F909EE09CB8}"/>
                    </a:ext>
                  </a:extLst>
                </p14:cNvPr>
                <p14:cNvContentPartPr/>
                <p14:nvPr/>
              </p14:nvContentPartPr>
              <p14:xfrm>
                <a:off x="6354393" y="2057350"/>
                <a:ext cx="120960" cy="132120"/>
              </p14:xfrm>
            </p:contentPart>
          </mc:Choice>
          <mc:Fallback>
            <p:pic>
              <p:nvPicPr>
                <p:cNvPr id="36" name="Ink 35">
                  <a:extLst>
                    <a:ext uri="{FF2B5EF4-FFF2-40B4-BE49-F238E27FC236}">
                      <a16:creationId xmlns:a16="http://schemas.microsoft.com/office/drawing/2014/main" id="{A0E9CB6A-6901-84A8-4272-7F909EE09CB8}"/>
                    </a:ext>
                  </a:extLst>
                </p:cNvPr>
                <p:cNvPicPr/>
                <p:nvPr/>
              </p:nvPicPr>
              <p:blipFill>
                <a:blip r:embed="rId59"/>
                <a:stretch>
                  <a:fillRect/>
                </a:stretch>
              </p:blipFill>
              <p:spPr>
                <a:xfrm>
                  <a:off x="6336753" y="2039710"/>
                  <a:ext cx="15660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7" name="Ink 36">
                  <a:extLst>
                    <a:ext uri="{FF2B5EF4-FFF2-40B4-BE49-F238E27FC236}">
                      <a16:creationId xmlns:a16="http://schemas.microsoft.com/office/drawing/2014/main" id="{8EF9B890-C25E-6661-8E00-82E3E4F5C4EC}"/>
                    </a:ext>
                  </a:extLst>
                </p14:cNvPr>
                <p14:cNvContentPartPr/>
                <p14:nvPr/>
              </p14:nvContentPartPr>
              <p14:xfrm>
                <a:off x="6531153" y="1971310"/>
                <a:ext cx="46080" cy="213120"/>
              </p14:xfrm>
            </p:contentPart>
          </mc:Choice>
          <mc:Fallback>
            <p:pic>
              <p:nvPicPr>
                <p:cNvPr id="37" name="Ink 36">
                  <a:extLst>
                    <a:ext uri="{FF2B5EF4-FFF2-40B4-BE49-F238E27FC236}">
                      <a16:creationId xmlns:a16="http://schemas.microsoft.com/office/drawing/2014/main" id="{8EF9B890-C25E-6661-8E00-82E3E4F5C4EC}"/>
                    </a:ext>
                  </a:extLst>
                </p:cNvPr>
                <p:cNvPicPr/>
                <p:nvPr/>
              </p:nvPicPr>
              <p:blipFill>
                <a:blip r:embed="rId61"/>
                <a:stretch>
                  <a:fillRect/>
                </a:stretch>
              </p:blipFill>
              <p:spPr>
                <a:xfrm>
                  <a:off x="6513153" y="1953310"/>
                  <a:ext cx="81720" cy="248760"/>
                </a:xfrm>
                <a:prstGeom prst="rect">
                  <a:avLst/>
                </a:prstGeom>
              </p:spPr>
            </p:pic>
          </mc:Fallback>
        </mc:AlternateContent>
      </p:grpSp>
      <p:grpSp>
        <p:nvGrpSpPr>
          <p:cNvPr id="56" name="Group 55">
            <a:extLst>
              <a:ext uri="{FF2B5EF4-FFF2-40B4-BE49-F238E27FC236}">
                <a16:creationId xmlns:a16="http://schemas.microsoft.com/office/drawing/2014/main" id="{293BDD60-8955-3EBC-7ECA-7BEEB1DC7D5A}"/>
              </a:ext>
            </a:extLst>
          </p:cNvPr>
          <p:cNvGrpSpPr/>
          <p:nvPr/>
        </p:nvGrpSpPr>
        <p:grpSpPr>
          <a:xfrm>
            <a:off x="2176953" y="2523190"/>
            <a:ext cx="290880" cy="818280"/>
            <a:chOff x="2176953" y="2523190"/>
            <a:chExt cx="290880" cy="818280"/>
          </a:xfrm>
        </p:grpSpPr>
        <mc:AlternateContent xmlns:mc="http://schemas.openxmlformats.org/markup-compatibility/2006">
          <mc:Choice xmlns:p14="http://schemas.microsoft.com/office/powerpoint/2010/main" Requires="p14">
            <p:contentPart p14:bwMode="auto" r:id="rId62">
              <p14:nvContentPartPr>
                <p14:cNvPr id="50" name="Ink 49">
                  <a:extLst>
                    <a:ext uri="{FF2B5EF4-FFF2-40B4-BE49-F238E27FC236}">
                      <a16:creationId xmlns:a16="http://schemas.microsoft.com/office/drawing/2014/main" id="{C47CC792-A356-D379-2AF0-3018DF10F016}"/>
                    </a:ext>
                  </a:extLst>
                </p14:cNvPr>
                <p14:cNvContentPartPr/>
                <p14:nvPr/>
              </p14:nvContentPartPr>
              <p14:xfrm>
                <a:off x="2176953" y="2523190"/>
                <a:ext cx="212400" cy="797760"/>
              </p14:xfrm>
            </p:contentPart>
          </mc:Choice>
          <mc:Fallback>
            <p:pic>
              <p:nvPicPr>
                <p:cNvPr id="50" name="Ink 49">
                  <a:extLst>
                    <a:ext uri="{FF2B5EF4-FFF2-40B4-BE49-F238E27FC236}">
                      <a16:creationId xmlns:a16="http://schemas.microsoft.com/office/drawing/2014/main" id="{C47CC792-A356-D379-2AF0-3018DF10F016}"/>
                    </a:ext>
                  </a:extLst>
                </p:cNvPr>
                <p:cNvPicPr/>
                <p:nvPr/>
              </p:nvPicPr>
              <p:blipFill>
                <a:blip r:embed="rId63"/>
                <a:stretch>
                  <a:fillRect/>
                </a:stretch>
              </p:blipFill>
              <p:spPr>
                <a:xfrm>
                  <a:off x="2158953" y="2505550"/>
                  <a:ext cx="248040" cy="8334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1" name="Ink 50">
                  <a:extLst>
                    <a:ext uri="{FF2B5EF4-FFF2-40B4-BE49-F238E27FC236}">
                      <a16:creationId xmlns:a16="http://schemas.microsoft.com/office/drawing/2014/main" id="{0FBE1D2B-4FA2-713A-4BC4-99791E71D499}"/>
                    </a:ext>
                  </a:extLst>
                </p14:cNvPr>
                <p14:cNvContentPartPr/>
                <p14:nvPr/>
              </p14:nvContentPartPr>
              <p14:xfrm>
                <a:off x="2238873" y="3179110"/>
                <a:ext cx="228960" cy="162360"/>
              </p14:xfrm>
            </p:contentPart>
          </mc:Choice>
          <mc:Fallback>
            <p:pic>
              <p:nvPicPr>
                <p:cNvPr id="51" name="Ink 50">
                  <a:extLst>
                    <a:ext uri="{FF2B5EF4-FFF2-40B4-BE49-F238E27FC236}">
                      <a16:creationId xmlns:a16="http://schemas.microsoft.com/office/drawing/2014/main" id="{0FBE1D2B-4FA2-713A-4BC4-99791E71D499}"/>
                    </a:ext>
                  </a:extLst>
                </p:cNvPr>
                <p:cNvPicPr/>
                <p:nvPr/>
              </p:nvPicPr>
              <p:blipFill>
                <a:blip r:embed="rId65"/>
                <a:stretch>
                  <a:fillRect/>
                </a:stretch>
              </p:blipFill>
              <p:spPr>
                <a:xfrm>
                  <a:off x="2220873" y="3161110"/>
                  <a:ext cx="264600" cy="198000"/>
                </a:xfrm>
                <a:prstGeom prst="rect">
                  <a:avLst/>
                </a:prstGeom>
              </p:spPr>
            </p:pic>
          </mc:Fallback>
        </mc:AlternateContent>
      </p:grpSp>
      <p:grpSp>
        <p:nvGrpSpPr>
          <p:cNvPr id="55" name="Group 54">
            <a:extLst>
              <a:ext uri="{FF2B5EF4-FFF2-40B4-BE49-F238E27FC236}">
                <a16:creationId xmlns:a16="http://schemas.microsoft.com/office/drawing/2014/main" id="{12820348-B90D-7566-3CF6-843C81853154}"/>
              </a:ext>
            </a:extLst>
          </p:cNvPr>
          <p:cNvGrpSpPr/>
          <p:nvPr/>
        </p:nvGrpSpPr>
        <p:grpSpPr>
          <a:xfrm>
            <a:off x="2032233" y="3571870"/>
            <a:ext cx="1001880" cy="1067760"/>
            <a:chOff x="2032233" y="3571870"/>
            <a:chExt cx="1001880" cy="1067760"/>
          </a:xfrm>
        </p:grpSpPr>
        <mc:AlternateContent xmlns:mc="http://schemas.openxmlformats.org/markup-compatibility/2006">
          <mc:Choice xmlns:p14="http://schemas.microsoft.com/office/powerpoint/2010/main" Requires="p14">
            <p:contentPart p14:bwMode="auto" r:id="rId66">
              <p14:nvContentPartPr>
                <p14:cNvPr id="52" name="Ink 51">
                  <a:extLst>
                    <a:ext uri="{FF2B5EF4-FFF2-40B4-BE49-F238E27FC236}">
                      <a16:creationId xmlns:a16="http://schemas.microsoft.com/office/drawing/2014/main" id="{81755C59-F7E6-F932-BC62-16E2284803FB}"/>
                    </a:ext>
                  </a:extLst>
                </p14:cNvPr>
                <p14:cNvContentPartPr/>
                <p14:nvPr/>
              </p14:nvContentPartPr>
              <p14:xfrm>
                <a:off x="2032233" y="3571870"/>
                <a:ext cx="1001880" cy="586080"/>
              </p14:xfrm>
            </p:contentPart>
          </mc:Choice>
          <mc:Fallback>
            <p:pic>
              <p:nvPicPr>
                <p:cNvPr id="52" name="Ink 51">
                  <a:extLst>
                    <a:ext uri="{FF2B5EF4-FFF2-40B4-BE49-F238E27FC236}">
                      <a16:creationId xmlns:a16="http://schemas.microsoft.com/office/drawing/2014/main" id="{81755C59-F7E6-F932-BC62-16E2284803FB}"/>
                    </a:ext>
                  </a:extLst>
                </p:cNvPr>
                <p:cNvPicPr/>
                <p:nvPr/>
              </p:nvPicPr>
              <p:blipFill>
                <a:blip r:embed="rId67"/>
                <a:stretch>
                  <a:fillRect/>
                </a:stretch>
              </p:blipFill>
              <p:spPr>
                <a:xfrm>
                  <a:off x="2014593" y="3553870"/>
                  <a:ext cx="1037520" cy="6217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3" name="Ink 52">
                  <a:extLst>
                    <a:ext uri="{FF2B5EF4-FFF2-40B4-BE49-F238E27FC236}">
                      <a16:creationId xmlns:a16="http://schemas.microsoft.com/office/drawing/2014/main" id="{40A3FA71-CEB2-4CD6-3362-1F0E573212A0}"/>
                    </a:ext>
                  </a:extLst>
                </p14:cNvPr>
                <p14:cNvContentPartPr/>
                <p14:nvPr/>
              </p14:nvContentPartPr>
              <p14:xfrm>
                <a:off x="2433993" y="4161550"/>
                <a:ext cx="120600" cy="449280"/>
              </p14:xfrm>
            </p:contentPart>
          </mc:Choice>
          <mc:Fallback>
            <p:pic>
              <p:nvPicPr>
                <p:cNvPr id="53" name="Ink 52">
                  <a:extLst>
                    <a:ext uri="{FF2B5EF4-FFF2-40B4-BE49-F238E27FC236}">
                      <a16:creationId xmlns:a16="http://schemas.microsoft.com/office/drawing/2014/main" id="{40A3FA71-CEB2-4CD6-3362-1F0E573212A0}"/>
                    </a:ext>
                  </a:extLst>
                </p:cNvPr>
                <p:cNvPicPr/>
                <p:nvPr/>
              </p:nvPicPr>
              <p:blipFill>
                <a:blip r:embed="rId69"/>
                <a:stretch>
                  <a:fillRect/>
                </a:stretch>
              </p:blipFill>
              <p:spPr>
                <a:xfrm>
                  <a:off x="2416353" y="4143550"/>
                  <a:ext cx="156240" cy="4849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4" name="Ink 53">
                  <a:extLst>
                    <a:ext uri="{FF2B5EF4-FFF2-40B4-BE49-F238E27FC236}">
                      <a16:creationId xmlns:a16="http://schemas.microsoft.com/office/drawing/2014/main" id="{FDC15DB6-96CB-1218-428D-9AB41E6D9BB3}"/>
                    </a:ext>
                  </a:extLst>
                </p14:cNvPr>
                <p14:cNvContentPartPr/>
                <p14:nvPr/>
              </p14:nvContentPartPr>
              <p14:xfrm>
                <a:off x="2449113" y="4528030"/>
                <a:ext cx="205200" cy="111600"/>
              </p14:xfrm>
            </p:contentPart>
          </mc:Choice>
          <mc:Fallback>
            <p:pic>
              <p:nvPicPr>
                <p:cNvPr id="54" name="Ink 53">
                  <a:extLst>
                    <a:ext uri="{FF2B5EF4-FFF2-40B4-BE49-F238E27FC236}">
                      <a16:creationId xmlns:a16="http://schemas.microsoft.com/office/drawing/2014/main" id="{FDC15DB6-96CB-1218-428D-9AB41E6D9BB3}"/>
                    </a:ext>
                  </a:extLst>
                </p:cNvPr>
                <p:cNvPicPr/>
                <p:nvPr/>
              </p:nvPicPr>
              <p:blipFill>
                <a:blip r:embed="rId71"/>
                <a:stretch>
                  <a:fillRect/>
                </a:stretch>
              </p:blipFill>
              <p:spPr>
                <a:xfrm>
                  <a:off x="2431113" y="4510390"/>
                  <a:ext cx="240840" cy="147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2">
            <p14:nvContentPartPr>
              <p14:cNvPr id="58" name="Ink 57">
                <a:extLst>
                  <a:ext uri="{FF2B5EF4-FFF2-40B4-BE49-F238E27FC236}">
                    <a16:creationId xmlns:a16="http://schemas.microsoft.com/office/drawing/2014/main" id="{8EB25DBA-05D5-1E63-4368-E673B774A971}"/>
                  </a:ext>
                </a:extLst>
              </p14:cNvPr>
              <p14:cNvContentPartPr/>
              <p14:nvPr/>
            </p14:nvContentPartPr>
            <p14:xfrm>
              <a:off x="3856713" y="3363070"/>
              <a:ext cx="192960" cy="226440"/>
            </p14:xfrm>
          </p:contentPart>
        </mc:Choice>
        <mc:Fallback>
          <p:pic>
            <p:nvPicPr>
              <p:cNvPr id="58" name="Ink 57">
                <a:extLst>
                  <a:ext uri="{FF2B5EF4-FFF2-40B4-BE49-F238E27FC236}">
                    <a16:creationId xmlns:a16="http://schemas.microsoft.com/office/drawing/2014/main" id="{8EB25DBA-05D5-1E63-4368-E673B774A971}"/>
                  </a:ext>
                </a:extLst>
              </p:cNvPr>
              <p:cNvPicPr/>
              <p:nvPr/>
            </p:nvPicPr>
            <p:blipFill>
              <a:blip r:embed="rId73"/>
              <a:stretch>
                <a:fillRect/>
              </a:stretch>
            </p:blipFill>
            <p:spPr>
              <a:xfrm>
                <a:off x="3838713" y="3345070"/>
                <a:ext cx="22860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9" name="Ink 58">
                <a:extLst>
                  <a:ext uri="{FF2B5EF4-FFF2-40B4-BE49-F238E27FC236}">
                    <a16:creationId xmlns:a16="http://schemas.microsoft.com/office/drawing/2014/main" id="{7620E49B-E250-CAEE-2CE1-5D0F15A6F59D}"/>
                  </a:ext>
                </a:extLst>
              </p14:cNvPr>
              <p14:cNvContentPartPr/>
              <p14:nvPr/>
            </p14:nvContentPartPr>
            <p14:xfrm>
              <a:off x="3898473" y="3467830"/>
              <a:ext cx="156960" cy="18720"/>
            </p14:xfrm>
          </p:contentPart>
        </mc:Choice>
        <mc:Fallback>
          <p:pic>
            <p:nvPicPr>
              <p:cNvPr id="59" name="Ink 58">
                <a:extLst>
                  <a:ext uri="{FF2B5EF4-FFF2-40B4-BE49-F238E27FC236}">
                    <a16:creationId xmlns:a16="http://schemas.microsoft.com/office/drawing/2014/main" id="{7620E49B-E250-CAEE-2CE1-5D0F15A6F59D}"/>
                  </a:ext>
                </a:extLst>
              </p:cNvPr>
              <p:cNvPicPr/>
              <p:nvPr/>
            </p:nvPicPr>
            <p:blipFill>
              <a:blip r:embed="rId75"/>
              <a:stretch>
                <a:fillRect/>
              </a:stretch>
            </p:blipFill>
            <p:spPr>
              <a:xfrm>
                <a:off x="3880833" y="3449830"/>
                <a:ext cx="19260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60" name="Ink 59">
                <a:extLst>
                  <a:ext uri="{FF2B5EF4-FFF2-40B4-BE49-F238E27FC236}">
                    <a16:creationId xmlns:a16="http://schemas.microsoft.com/office/drawing/2014/main" id="{2EEFD6B0-D97F-9899-771B-6F8A04DB4DB2}"/>
                  </a:ext>
                </a:extLst>
              </p14:cNvPr>
              <p14:cNvContentPartPr/>
              <p14:nvPr/>
            </p14:nvContentPartPr>
            <p14:xfrm>
              <a:off x="4252713" y="3486550"/>
              <a:ext cx="138960" cy="9000"/>
            </p14:xfrm>
          </p:contentPart>
        </mc:Choice>
        <mc:Fallback>
          <p:pic>
            <p:nvPicPr>
              <p:cNvPr id="60" name="Ink 59">
                <a:extLst>
                  <a:ext uri="{FF2B5EF4-FFF2-40B4-BE49-F238E27FC236}">
                    <a16:creationId xmlns:a16="http://schemas.microsoft.com/office/drawing/2014/main" id="{2EEFD6B0-D97F-9899-771B-6F8A04DB4DB2}"/>
                  </a:ext>
                </a:extLst>
              </p:cNvPr>
              <p:cNvPicPr/>
              <p:nvPr/>
            </p:nvPicPr>
            <p:blipFill>
              <a:blip r:embed="rId77"/>
              <a:stretch>
                <a:fillRect/>
              </a:stretch>
            </p:blipFill>
            <p:spPr>
              <a:xfrm>
                <a:off x="4235073" y="3468550"/>
                <a:ext cx="17460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61" name="Ink 60">
                <a:extLst>
                  <a:ext uri="{FF2B5EF4-FFF2-40B4-BE49-F238E27FC236}">
                    <a16:creationId xmlns:a16="http://schemas.microsoft.com/office/drawing/2014/main" id="{C8179B9C-F4C3-E527-FD71-828293523535}"/>
                  </a:ext>
                </a:extLst>
              </p14:cNvPr>
              <p14:cNvContentPartPr/>
              <p14:nvPr/>
            </p14:nvContentPartPr>
            <p14:xfrm>
              <a:off x="4585713" y="3381070"/>
              <a:ext cx="198720" cy="198720"/>
            </p14:xfrm>
          </p:contentPart>
        </mc:Choice>
        <mc:Fallback>
          <p:pic>
            <p:nvPicPr>
              <p:cNvPr id="61" name="Ink 60">
                <a:extLst>
                  <a:ext uri="{FF2B5EF4-FFF2-40B4-BE49-F238E27FC236}">
                    <a16:creationId xmlns:a16="http://schemas.microsoft.com/office/drawing/2014/main" id="{C8179B9C-F4C3-E527-FD71-828293523535}"/>
                  </a:ext>
                </a:extLst>
              </p:cNvPr>
              <p:cNvPicPr/>
              <p:nvPr/>
            </p:nvPicPr>
            <p:blipFill>
              <a:blip r:embed="rId79"/>
              <a:stretch>
                <a:fillRect/>
              </a:stretch>
            </p:blipFill>
            <p:spPr>
              <a:xfrm>
                <a:off x="4568073" y="3363430"/>
                <a:ext cx="23436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62" name="Ink 61">
                <a:extLst>
                  <a:ext uri="{FF2B5EF4-FFF2-40B4-BE49-F238E27FC236}">
                    <a16:creationId xmlns:a16="http://schemas.microsoft.com/office/drawing/2014/main" id="{33239D99-DCC1-0533-794E-53855BFE65E0}"/>
                  </a:ext>
                </a:extLst>
              </p14:cNvPr>
              <p14:cNvContentPartPr/>
              <p14:nvPr/>
            </p14:nvContentPartPr>
            <p14:xfrm>
              <a:off x="4879833" y="3388630"/>
              <a:ext cx="207720" cy="172800"/>
            </p14:xfrm>
          </p:contentPart>
        </mc:Choice>
        <mc:Fallback>
          <p:pic>
            <p:nvPicPr>
              <p:cNvPr id="62" name="Ink 61">
                <a:extLst>
                  <a:ext uri="{FF2B5EF4-FFF2-40B4-BE49-F238E27FC236}">
                    <a16:creationId xmlns:a16="http://schemas.microsoft.com/office/drawing/2014/main" id="{33239D99-DCC1-0533-794E-53855BFE65E0}"/>
                  </a:ext>
                </a:extLst>
              </p:cNvPr>
              <p:cNvPicPr/>
              <p:nvPr/>
            </p:nvPicPr>
            <p:blipFill>
              <a:blip r:embed="rId81"/>
              <a:stretch>
                <a:fillRect/>
              </a:stretch>
            </p:blipFill>
            <p:spPr>
              <a:xfrm>
                <a:off x="4862193" y="3370990"/>
                <a:ext cx="24336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3" name="Ink 62">
                <a:extLst>
                  <a:ext uri="{FF2B5EF4-FFF2-40B4-BE49-F238E27FC236}">
                    <a16:creationId xmlns:a16="http://schemas.microsoft.com/office/drawing/2014/main" id="{9BB29105-071D-B97D-B4C6-1DAEB5A960DC}"/>
                  </a:ext>
                </a:extLst>
              </p14:cNvPr>
              <p14:cNvContentPartPr/>
              <p14:nvPr/>
            </p14:nvContentPartPr>
            <p14:xfrm>
              <a:off x="5133273" y="3311950"/>
              <a:ext cx="80640" cy="274680"/>
            </p14:xfrm>
          </p:contentPart>
        </mc:Choice>
        <mc:Fallback>
          <p:pic>
            <p:nvPicPr>
              <p:cNvPr id="63" name="Ink 62">
                <a:extLst>
                  <a:ext uri="{FF2B5EF4-FFF2-40B4-BE49-F238E27FC236}">
                    <a16:creationId xmlns:a16="http://schemas.microsoft.com/office/drawing/2014/main" id="{9BB29105-071D-B97D-B4C6-1DAEB5A960DC}"/>
                  </a:ext>
                </a:extLst>
              </p:cNvPr>
              <p:cNvPicPr/>
              <p:nvPr/>
            </p:nvPicPr>
            <p:blipFill>
              <a:blip r:embed="rId83"/>
              <a:stretch>
                <a:fillRect/>
              </a:stretch>
            </p:blipFill>
            <p:spPr>
              <a:xfrm>
                <a:off x="5115633" y="3294310"/>
                <a:ext cx="116280" cy="3103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4" name="Ink 63">
                <a:extLst>
                  <a:ext uri="{FF2B5EF4-FFF2-40B4-BE49-F238E27FC236}">
                    <a16:creationId xmlns:a16="http://schemas.microsoft.com/office/drawing/2014/main" id="{F1EF4513-6910-C3F0-55CD-64B41D0DBF22}"/>
                  </a:ext>
                </a:extLst>
              </p14:cNvPr>
              <p14:cNvContentPartPr/>
              <p14:nvPr/>
            </p14:nvContentPartPr>
            <p14:xfrm>
              <a:off x="3854193" y="3763390"/>
              <a:ext cx="165960" cy="258480"/>
            </p14:xfrm>
          </p:contentPart>
        </mc:Choice>
        <mc:Fallback>
          <p:pic>
            <p:nvPicPr>
              <p:cNvPr id="64" name="Ink 63">
                <a:extLst>
                  <a:ext uri="{FF2B5EF4-FFF2-40B4-BE49-F238E27FC236}">
                    <a16:creationId xmlns:a16="http://schemas.microsoft.com/office/drawing/2014/main" id="{F1EF4513-6910-C3F0-55CD-64B41D0DBF22}"/>
                  </a:ext>
                </a:extLst>
              </p:cNvPr>
              <p:cNvPicPr/>
              <p:nvPr/>
            </p:nvPicPr>
            <p:blipFill>
              <a:blip r:embed="rId85"/>
              <a:stretch>
                <a:fillRect/>
              </a:stretch>
            </p:blipFill>
            <p:spPr>
              <a:xfrm>
                <a:off x="3836193" y="3745390"/>
                <a:ext cx="20160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5" name="Ink 64">
                <a:extLst>
                  <a:ext uri="{FF2B5EF4-FFF2-40B4-BE49-F238E27FC236}">
                    <a16:creationId xmlns:a16="http://schemas.microsoft.com/office/drawing/2014/main" id="{7549C00D-C1DE-7B0D-D929-3C0B3F1C9927}"/>
                  </a:ext>
                </a:extLst>
              </p14:cNvPr>
              <p14:cNvContentPartPr/>
              <p14:nvPr/>
            </p14:nvContentPartPr>
            <p14:xfrm>
              <a:off x="3877953" y="3882190"/>
              <a:ext cx="96120" cy="63000"/>
            </p14:xfrm>
          </p:contentPart>
        </mc:Choice>
        <mc:Fallback>
          <p:pic>
            <p:nvPicPr>
              <p:cNvPr id="65" name="Ink 64">
                <a:extLst>
                  <a:ext uri="{FF2B5EF4-FFF2-40B4-BE49-F238E27FC236}">
                    <a16:creationId xmlns:a16="http://schemas.microsoft.com/office/drawing/2014/main" id="{7549C00D-C1DE-7B0D-D929-3C0B3F1C9927}"/>
                  </a:ext>
                </a:extLst>
              </p:cNvPr>
              <p:cNvPicPr/>
              <p:nvPr/>
            </p:nvPicPr>
            <p:blipFill>
              <a:blip r:embed="rId87"/>
              <a:stretch>
                <a:fillRect/>
              </a:stretch>
            </p:blipFill>
            <p:spPr>
              <a:xfrm>
                <a:off x="3859953" y="3864190"/>
                <a:ext cx="13176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6" name="Ink 65">
                <a:extLst>
                  <a:ext uri="{FF2B5EF4-FFF2-40B4-BE49-F238E27FC236}">
                    <a16:creationId xmlns:a16="http://schemas.microsoft.com/office/drawing/2014/main" id="{139DC6C1-96E0-437C-8B81-A8708D58882E}"/>
                  </a:ext>
                </a:extLst>
              </p14:cNvPr>
              <p14:cNvContentPartPr/>
              <p14:nvPr/>
            </p14:nvContentPartPr>
            <p14:xfrm>
              <a:off x="4071633" y="3813070"/>
              <a:ext cx="241200" cy="210600"/>
            </p14:xfrm>
          </p:contentPart>
        </mc:Choice>
        <mc:Fallback>
          <p:pic>
            <p:nvPicPr>
              <p:cNvPr id="66" name="Ink 65">
                <a:extLst>
                  <a:ext uri="{FF2B5EF4-FFF2-40B4-BE49-F238E27FC236}">
                    <a16:creationId xmlns:a16="http://schemas.microsoft.com/office/drawing/2014/main" id="{139DC6C1-96E0-437C-8B81-A8708D58882E}"/>
                  </a:ext>
                </a:extLst>
              </p:cNvPr>
              <p:cNvPicPr/>
              <p:nvPr/>
            </p:nvPicPr>
            <p:blipFill>
              <a:blip r:embed="rId89"/>
              <a:stretch>
                <a:fillRect/>
              </a:stretch>
            </p:blipFill>
            <p:spPr>
              <a:xfrm>
                <a:off x="4053633" y="3795430"/>
                <a:ext cx="27684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7" name="Ink 66">
                <a:extLst>
                  <a:ext uri="{FF2B5EF4-FFF2-40B4-BE49-F238E27FC236}">
                    <a16:creationId xmlns:a16="http://schemas.microsoft.com/office/drawing/2014/main" id="{97A8186C-7BCD-C60C-4C62-7DED077807DA}"/>
                  </a:ext>
                </a:extLst>
              </p14:cNvPr>
              <p14:cNvContentPartPr/>
              <p14:nvPr/>
            </p14:nvContentPartPr>
            <p14:xfrm>
              <a:off x="4437753" y="3975430"/>
              <a:ext cx="141120" cy="15120"/>
            </p14:xfrm>
          </p:contentPart>
        </mc:Choice>
        <mc:Fallback>
          <p:pic>
            <p:nvPicPr>
              <p:cNvPr id="67" name="Ink 66">
                <a:extLst>
                  <a:ext uri="{FF2B5EF4-FFF2-40B4-BE49-F238E27FC236}">
                    <a16:creationId xmlns:a16="http://schemas.microsoft.com/office/drawing/2014/main" id="{97A8186C-7BCD-C60C-4C62-7DED077807DA}"/>
                  </a:ext>
                </a:extLst>
              </p:cNvPr>
              <p:cNvPicPr/>
              <p:nvPr/>
            </p:nvPicPr>
            <p:blipFill>
              <a:blip r:embed="rId91"/>
              <a:stretch>
                <a:fillRect/>
              </a:stretch>
            </p:blipFill>
            <p:spPr>
              <a:xfrm>
                <a:off x="4419753" y="3957790"/>
                <a:ext cx="17676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8" name="Ink 67">
                <a:extLst>
                  <a:ext uri="{FF2B5EF4-FFF2-40B4-BE49-F238E27FC236}">
                    <a16:creationId xmlns:a16="http://schemas.microsoft.com/office/drawing/2014/main" id="{3DF3611D-FD47-FC3C-8995-A907330D73F9}"/>
                  </a:ext>
                </a:extLst>
              </p14:cNvPr>
              <p14:cNvContentPartPr/>
              <p14:nvPr/>
            </p14:nvContentPartPr>
            <p14:xfrm>
              <a:off x="4834473" y="3876430"/>
              <a:ext cx="153720" cy="197280"/>
            </p14:xfrm>
          </p:contentPart>
        </mc:Choice>
        <mc:Fallback>
          <p:pic>
            <p:nvPicPr>
              <p:cNvPr id="68" name="Ink 67">
                <a:extLst>
                  <a:ext uri="{FF2B5EF4-FFF2-40B4-BE49-F238E27FC236}">
                    <a16:creationId xmlns:a16="http://schemas.microsoft.com/office/drawing/2014/main" id="{3DF3611D-FD47-FC3C-8995-A907330D73F9}"/>
                  </a:ext>
                </a:extLst>
              </p:cNvPr>
              <p:cNvPicPr/>
              <p:nvPr/>
            </p:nvPicPr>
            <p:blipFill>
              <a:blip r:embed="rId93"/>
              <a:stretch>
                <a:fillRect/>
              </a:stretch>
            </p:blipFill>
            <p:spPr>
              <a:xfrm>
                <a:off x="4816473" y="3858790"/>
                <a:ext cx="18936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9" name="Ink 68">
                <a:extLst>
                  <a:ext uri="{FF2B5EF4-FFF2-40B4-BE49-F238E27FC236}">
                    <a16:creationId xmlns:a16="http://schemas.microsoft.com/office/drawing/2014/main" id="{15D453A8-7A24-88F4-07B5-F37E6BC66A25}"/>
                  </a:ext>
                </a:extLst>
              </p14:cNvPr>
              <p14:cNvContentPartPr/>
              <p14:nvPr/>
            </p14:nvContentPartPr>
            <p14:xfrm>
              <a:off x="5084313" y="3799390"/>
              <a:ext cx="302400" cy="337320"/>
            </p14:xfrm>
          </p:contentPart>
        </mc:Choice>
        <mc:Fallback>
          <p:pic>
            <p:nvPicPr>
              <p:cNvPr id="69" name="Ink 68">
                <a:extLst>
                  <a:ext uri="{FF2B5EF4-FFF2-40B4-BE49-F238E27FC236}">
                    <a16:creationId xmlns:a16="http://schemas.microsoft.com/office/drawing/2014/main" id="{15D453A8-7A24-88F4-07B5-F37E6BC66A25}"/>
                  </a:ext>
                </a:extLst>
              </p:cNvPr>
              <p:cNvPicPr/>
              <p:nvPr/>
            </p:nvPicPr>
            <p:blipFill>
              <a:blip r:embed="rId95"/>
              <a:stretch>
                <a:fillRect/>
              </a:stretch>
            </p:blipFill>
            <p:spPr>
              <a:xfrm>
                <a:off x="5066313" y="3781390"/>
                <a:ext cx="338040" cy="3729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70" name="Ink 69">
                <a:extLst>
                  <a:ext uri="{FF2B5EF4-FFF2-40B4-BE49-F238E27FC236}">
                    <a16:creationId xmlns:a16="http://schemas.microsoft.com/office/drawing/2014/main" id="{BCFC7E98-6776-13B3-C480-B2A2B9B12505}"/>
                  </a:ext>
                </a:extLst>
              </p14:cNvPr>
              <p14:cNvContentPartPr/>
              <p14:nvPr/>
            </p14:nvContentPartPr>
            <p14:xfrm>
              <a:off x="3839793" y="4303390"/>
              <a:ext cx="146880" cy="216000"/>
            </p14:xfrm>
          </p:contentPart>
        </mc:Choice>
        <mc:Fallback>
          <p:pic>
            <p:nvPicPr>
              <p:cNvPr id="70" name="Ink 69">
                <a:extLst>
                  <a:ext uri="{FF2B5EF4-FFF2-40B4-BE49-F238E27FC236}">
                    <a16:creationId xmlns:a16="http://schemas.microsoft.com/office/drawing/2014/main" id="{BCFC7E98-6776-13B3-C480-B2A2B9B12505}"/>
                  </a:ext>
                </a:extLst>
              </p:cNvPr>
              <p:cNvPicPr/>
              <p:nvPr/>
            </p:nvPicPr>
            <p:blipFill>
              <a:blip r:embed="rId97"/>
              <a:stretch>
                <a:fillRect/>
              </a:stretch>
            </p:blipFill>
            <p:spPr>
              <a:xfrm>
                <a:off x="3822153" y="4285750"/>
                <a:ext cx="18252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71" name="Ink 70">
                <a:extLst>
                  <a:ext uri="{FF2B5EF4-FFF2-40B4-BE49-F238E27FC236}">
                    <a16:creationId xmlns:a16="http://schemas.microsoft.com/office/drawing/2014/main" id="{D101BF37-D641-DBD1-214C-D48C656AC738}"/>
                  </a:ext>
                </a:extLst>
              </p14:cNvPr>
              <p14:cNvContentPartPr/>
              <p14:nvPr/>
            </p14:nvContentPartPr>
            <p14:xfrm>
              <a:off x="3901713" y="4324630"/>
              <a:ext cx="287640" cy="225360"/>
            </p14:xfrm>
          </p:contentPart>
        </mc:Choice>
        <mc:Fallback>
          <p:pic>
            <p:nvPicPr>
              <p:cNvPr id="71" name="Ink 70">
                <a:extLst>
                  <a:ext uri="{FF2B5EF4-FFF2-40B4-BE49-F238E27FC236}">
                    <a16:creationId xmlns:a16="http://schemas.microsoft.com/office/drawing/2014/main" id="{D101BF37-D641-DBD1-214C-D48C656AC738}"/>
                  </a:ext>
                </a:extLst>
              </p:cNvPr>
              <p:cNvPicPr/>
              <p:nvPr/>
            </p:nvPicPr>
            <p:blipFill>
              <a:blip r:embed="rId99"/>
              <a:stretch>
                <a:fillRect/>
              </a:stretch>
            </p:blipFill>
            <p:spPr>
              <a:xfrm>
                <a:off x="3884073" y="4306990"/>
                <a:ext cx="32328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72" name="Ink 71">
                <a:extLst>
                  <a:ext uri="{FF2B5EF4-FFF2-40B4-BE49-F238E27FC236}">
                    <a16:creationId xmlns:a16="http://schemas.microsoft.com/office/drawing/2014/main" id="{E4563EF9-985F-B561-8AC9-9A94386C5D44}"/>
                  </a:ext>
                </a:extLst>
              </p14:cNvPr>
              <p14:cNvContentPartPr/>
              <p14:nvPr/>
            </p14:nvContentPartPr>
            <p14:xfrm>
              <a:off x="4055073" y="4383670"/>
              <a:ext cx="404280" cy="183960"/>
            </p14:xfrm>
          </p:contentPart>
        </mc:Choice>
        <mc:Fallback>
          <p:pic>
            <p:nvPicPr>
              <p:cNvPr id="72" name="Ink 71">
                <a:extLst>
                  <a:ext uri="{FF2B5EF4-FFF2-40B4-BE49-F238E27FC236}">
                    <a16:creationId xmlns:a16="http://schemas.microsoft.com/office/drawing/2014/main" id="{E4563EF9-985F-B561-8AC9-9A94386C5D44}"/>
                  </a:ext>
                </a:extLst>
              </p:cNvPr>
              <p:cNvPicPr/>
              <p:nvPr/>
            </p:nvPicPr>
            <p:blipFill>
              <a:blip r:embed="rId101"/>
              <a:stretch>
                <a:fillRect/>
              </a:stretch>
            </p:blipFill>
            <p:spPr>
              <a:xfrm>
                <a:off x="4037433" y="4366030"/>
                <a:ext cx="43992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3" name="Ink 72">
                <a:extLst>
                  <a:ext uri="{FF2B5EF4-FFF2-40B4-BE49-F238E27FC236}">
                    <a16:creationId xmlns:a16="http://schemas.microsoft.com/office/drawing/2014/main" id="{CDB8D5B4-C303-5319-3FFE-DD0CDCE23B58}"/>
                  </a:ext>
                </a:extLst>
              </p14:cNvPr>
              <p14:cNvContentPartPr/>
              <p14:nvPr/>
            </p14:nvContentPartPr>
            <p14:xfrm>
              <a:off x="4619553" y="4465750"/>
              <a:ext cx="207000" cy="31320"/>
            </p14:xfrm>
          </p:contentPart>
        </mc:Choice>
        <mc:Fallback>
          <p:pic>
            <p:nvPicPr>
              <p:cNvPr id="73" name="Ink 72">
                <a:extLst>
                  <a:ext uri="{FF2B5EF4-FFF2-40B4-BE49-F238E27FC236}">
                    <a16:creationId xmlns:a16="http://schemas.microsoft.com/office/drawing/2014/main" id="{CDB8D5B4-C303-5319-3FFE-DD0CDCE23B58}"/>
                  </a:ext>
                </a:extLst>
              </p:cNvPr>
              <p:cNvPicPr/>
              <p:nvPr/>
            </p:nvPicPr>
            <p:blipFill>
              <a:blip r:embed="rId103"/>
              <a:stretch>
                <a:fillRect/>
              </a:stretch>
            </p:blipFill>
            <p:spPr>
              <a:xfrm>
                <a:off x="4601913" y="4447750"/>
                <a:ext cx="24264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4" name="Ink 73">
                <a:extLst>
                  <a:ext uri="{FF2B5EF4-FFF2-40B4-BE49-F238E27FC236}">
                    <a16:creationId xmlns:a16="http://schemas.microsoft.com/office/drawing/2014/main" id="{9A5B4801-E2AD-7E9A-DA30-9E8C24C86290}"/>
                  </a:ext>
                </a:extLst>
              </p14:cNvPr>
              <p14:cNvContentPartPr/>
              <p14:nvPr/>
            </p14:nvContentPartPr>
            <p14:xfrm>
              <a:off x="4988553" y="4422910"/>
              <a:ext cx="194400" cy="186480"/>
            </p14:xfrm>
          </p:contentPart>
        </mc:Choice>
        <mc:Fallback>
          <p:pic>
            <p:nvPicPr>
              <p:cNvPr id="74" name="Ink 73">
                <a:extLst>
                  <a:ext uri="{FF2B5EF4-FFF2-40B4-BE49-F238E27FC236}">
                    <a16:creationId xmlns:a16="http://schemas.microsoft.com/office/drawing/2014/main" id="{9A5B4801-E2AD-7E9A-DA30-9E8C24C86290}"/>
                  </a:ext>
                </a:extLst>
              </p:cNvPr>
              <p:cNvPicPr/>
              <p:nvPr/>
            </p:nvPicPr>
            <p:blipFill>
              <a:blip r:embed="rId105"/>
              <a:stretch>
                <a:fillRect/>
              </a:stretch>
            </p:blipFill>
            <p:spPr>
              <a:xfrm>
                <a:off x="4970553" y="4405270"/>
                <a:ext cx="23004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5" name="Ink 74">
                <a:extLst>
                  <a:ext uri="{FF2B5EF4-FFF2-40B4-BE49-F238E27FC236}">
                    <a16:creationId xmlns:a16="http://schemas.microsoft.com/office/drawing/2014/main" id="{93BD5F8E-F10A-B809-0535-A4D9BFBEB4E0}"/>
                  </a:ext>
                </a:extLst>
              </p14:cNvPr>
              <p14:cNvContentPartPr/>
              <p14:nvPr/>
            </p14:nvContentPartPr>
            <p14:xfrm>
              <a:off x="5184753" y="4372510"/>
              <a:ext cx="263880" cy="301680"/>
            </p14:xfrm>
          </p:contentPart>
        </mc:Choice>
        <mc:Fallback>
          <p:pic>
            <p:nvPicPr>
              <p:cNvPr id="75" name="Ink 74">
                <a:extLst>
                  <a:ext uri="{FF2B5EF4-FFF2-40B4-BE49-F238E27FC236}">
                    <a16:creationId xmlns:a16="http://schemas.microsoft.com/office/drawing/2014/main" id="{93BD5F8E-F10A-B809-0535-A4D9BFBEB4E0}"/>
                  </a:ext>
                </a:extLst>
              </p:cNvPr>
              <p:cNvPicPr/>
              <p:nvPr/>
            </p:nvPicPr>
            <p:blipFill>
              <a:blip r:embed="rId107"/>
              <a:stretch>
                <a:fillRect/>
              </a:stretch>
            </p:blipFill>
            <p:spPr>
              <a:xfrm>
                <a:off x="5167113" y="4354510"/>
                <a:ext cx="299520" cy="3373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86" name="Ink 85">
                <a:extLst>
                  <a:ext uri="{FF2B5EF4-FFF2-40B4-BE49-F238E27FC236}">
                    <a16:creationId xmlns:a16="http://schemas.microsoft.com/office/drawing/2014/main" id="{D08D1154-F09A-BF4D-6E25-91A123EDCD4C}"/>
                  </a:ext>
                </a:extLst>
              </p14:cNvPr>
              <p14:cNvContentPartPr/>
              <p14:nvPr/>
            </p14:nvContentPartPr>
            <p14:xfrm>
              <a:off x="5411913" y="3176230"/>
              <a:ext cx="230040" cy="251640"/>
            </p14:xfrm>
          </p:contentPart>
        </mc:Choice>
        <mc:Fallback>
          <p:pic>
            <p:nvPicPr>
              <p:cNvPr id="86" name="Ink 85">
                <a:extLst>
                  <a:ext uri="{FF2B5EF4-FFF2-40B4-BE49-F238E27FC236}">
                    <a16:creationId xmlns:a16="http://schemas.microsoft.com/office/drawing/2014/main" id="{D08D1154-F09A-BF4D-6E25-91A123EDCD4C}"/>
                  </a:ext>
                </a:extLst>
              </p:cNvPr>
              <p:cNvPicPr/>
              <p:nvPr/>
            </p:nvPicPr>
            <p:blipFill>
              <a:blip r:embed="rId109"/>
              <a:stretch>
                <a:fillRect/>
              </a:stretch>
            </p:blipFill>
            <p:spPr>
              <a:xfrm>
                <a:off x="5393913" y="3158590"/>
                <a:ext cx="26568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87" name="Ink 86">
                <a:extLst>
                  <a:ext uri="{FF2B5EF4-FFF2-40B4-BE49-F238E27FC236}">
                    <a16:creationId xmlns:a16="http://schemas.microsoft.com/office/drawing/2014/main" id="{C5B04088-F8CC-EE60-A829-30B77FEB2FCE}"/>
                  </a:ext>
                </a:extLst>
              </p14:cNvPr>
              <p14:cNvContentPartPr/>
              <p14:nvPr/>
            </p14:nvContentPartPr>
            <p14:xfrm>
              <a:off x="5545113" y="3705070"/>
              <a:ext cx="175680" cy="177840"/>
            </p14:xfrm>
          </p:contentPart>
        </mc:Choice>
        <mc:Fallback>
          <p:pic>
            <p:nvPicPr>
              <p:cNvPr id="87" name="Ink 86">
                <a:extLst>
                  <a:ext uri="{FF2B5EF4-FFF2-40B4-BE49-F238E27FC236}">
                    <a16:creationId xmlns:a16="http://schemas.microsoft.com/office/drawing/2014/main" id="{C5B04088-F8CC-EE60-A829-30B77FEB2FCE}"/>
                  </a:ext>
                </a:extLst>
              </p:cNvPr>
              <p:cNvPicPr/>
              <p:nvPr/>
            </p:nvPicPr>
            <p:blipFill>
              <a:blip r:embed="rId111"/>
              <a:stretch>
                <a:fillRect/>
              </a:stretch>
            </p:blipFill>
            <p:spPr>
              <a:xfrm>
                <a:off x="5527113" y="3687070"/>
                <a:ext cx="21132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88" name="Ink 87">
                <a:extLst>
                  <a:ext uri="{FF2B5EF4-FFF2-40B4-BE49-F238E27FC236}">
                    <a16:creationId xmlns:a16="http://schemas.microsoft.com/office/drawing/2014/main" id="{41CEC1B1-3B96-163C-5838-3A0B8B20C6EE}"/>
                  </a:ext>
                </a:extLst>
              </p14:cNvPr>
              <p14:cNvContentPartPr/>
              <p14:nvPr/>
            </p14:nvContentPartPr>
            <p14:xfrm>
              <a:off x="5555913" y="4305190"/>
              <a:ext cx="291240" cy="210240"/>
            </p14:xfrm>
          </p:contentPart>
        </mc:Choice>
        <mc:Fallback>
          <p:pic>
            <p:nvPicPr>
              <p:cNvPr id="88" name="Ink 87">
                <a:extLst>
                  <a:ext uri="{FF2B5EF4-FFF2-40B4-BE49-F238E27FC236}">
                    <a16:creationId xmlns:a16="http://schemas.microsoft.com/office/drawing/2014/main" id="{41CEC1B1-3B96-163C-5838-3A0B8B20C6EE}"/>
                  </a:ext>
                </a:extLst>
              </p:cNvPr>
              <p:cNvPicPr/>
              <p:nvPr/>
            </p:nvPicPr>
            <p:blipFill>
              <a:blip r:embed="rId113"/>
              <a:stretch>
                <a:fillRect/>
              </a:stretch>
            </p:blipFill>
            <p:spPr>
              <a:xfrm>
                <a:off x="5537913" y="4287190"/>
                <a:ext cx="32688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9" name="Ink 88">
                <a:extLst>
                  <a:ext uri="{FF2B5EF4-FFF2-40B4-BE49-F238E27FC236}">
                    <a16:creationId xmlns:a16="http://schemas.microsoft.com/office/drawing/2014/main" id="{E416EF2A-D8BB-F2A7-77AF-4B0664037B23}"/>
                  </a:ext>
                </a:extLst>
              </p14:cNvPr>
              <p14:cNvContentPartPr/>
              <p14:nvPr/>
            </p14:nvContentPartPr>
            <p14:xfrm>
              <a:off x="5846073" y="3049870"/>
              <a:ext cx="561240" cy="2324520"/>
            </p14:xfrm>
          </p:contentPart>
        </mc:Choice>
        <mc:Fallback>
          <p:pic>
            <p:nvPicPr>
              <p:cNvPr id="89" name="Ink 88">
                <a:extLst>
                  <a:ext uri="{FF2B5EF4-FFF2-40B4-BE49-F238E27FC236}">
                    <a16:creationId xmlns:a16="http://schemas.microsoft.com/office/drawing/2014/main" id="{E416EF2A-D8BB-F2A7-77AF-4B0664037B23}"/>
                  </a:ext>
                </a:extLst>
              </p:cNvPr>
              <p:cNvPicPr/>
              <p:nvPr/>
            </p:nvPicPr>
            <p:blipFill>
              <a:blip r:embed="rId115"/>
              <a:stretch>
                <a:fillRect/>
              </a:stretch>
            </p:blipFill>
            <p:spPr>
              <a:xfrm>
                <a:off x="5828433" y="3031870"/>
                <a:ext cx="596880" cy="23601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90" name="Ink 89">
                <a:extLst>
                  <a:ext uri="{FF2B5EF4-FFF2-40B4-BE49-F238E27FC236}">
                    <a16:creationId xmlns:a16="http://schemas.microsoft.com/office/drawing/2014/main" id="{3F9C0D91-6BC0-A80D-4AFE-176E1B946D7C}"/>
                  </a:ext>
                </a:extLst>
              </p14:cNvPr>
              <p14:cNvContentPartPr/>
              <p14:nvPr/>
            </p14:nvContentPartPr>
            <p14:xfrm>
              <a:off x="6410193" y="4288630"/>
              <a:ext cx="219600" cy="25920"/>
            </p14:xfrm>
          </p:contentPart>
        </mc:Choice>
        <mc:Fallback>
          <p:pic>
            <p:nvPicPr>
              <p:cNvPr id="90" name="Ink 89">
                <a:extLst>
                  <a:ext uri="{FF2B5EF4-FFF2-40B4-BE49-F238E27FC236}">
                    <a16:creationId xmlns:a16="http://schemas.microsoft.com/office/drawing/2014/main" id="{3F9C0D91-6BC0-A80D-4AFE-176E1B946D7C}"/>
                  </a:ext>
                </a:extLst>
              </p:cNvPr>
              <p:cNvPicPr/>
              <p:nvPr/>
            </p:nvPicPr>
            <p:blipFill>
              <a:blip r:embed="rId117"/>
              <a:stretch>
                <a:fillRect/>
              </a:stretch>
            </p:blipFill>
            <p:spPr>
              <a:xfrm>
                <a:off x="6392553" y="4270990"/>
                <a:ext cx="255240" cy="61560"/>
              </a:xfrm>
              <a:prstGeom prst="rect">
                <a:avLst/>
              </a:prstGeom>
            </p:spPr>
          </p:pic>
        </mc:Fallback>
      </mc:AlternateContent>
      <p:grpSp>
        <p:nvGrpSpPr>
          <p:cNvPr id="119" name="Group 118">
            <a:extLst>
              <a:ext uri="{FF2B5EF4-FFF2-40B4-BE49-F238E27FC236}">
                <a16:creationId xmlns:a16="http://schemas.microsoft.com/office/drawing/2014/main" id="{C8F0BC9A-38FE-906B-58B7-C5955436D8C3}"/>
              </a:ext>
            </a:extLst>
          </p:cNvPr>
          <p:cNvGrpSpPr/>
          <p:nvPr/>
        </p:nvGrpSpPr>
        <p:grpSpPr>
          <a:xfrm>
            <a:off x="7157193" y="3110350"/>
            <a:ext cx="940680" cy="543240"/>
            <a:chOff x="7157193" y="3110350"/>
            <a:chExt cx="940680" cy="543240"/>
          </a:xfrm>
        </p:grpSpPr>
        <mc:AlternateContent xmlns:mc="http://schemas.openxmlformats.org/markup-compatibility/2006">
          <mc:Choice xmlns:p14="http://schemas.microsoft.com/office/powerpoint/2010/main" Requires="p14">
            <p:contentPart p14:bwMode="auto" r:id="rId118">
              <p14:nvContentPartPr>
                <p14:cNvPr id="92" name="Ink 91">
                  <a:extLst>
                    <a:ext uri="{FF2B5EF4-FFF2-40B4-BE49-F238E27FC236}">
                      <a16:creationId xmlns:a16="http://schemas.microsoft.com/office/drawing/2014/main" id="{F3960641-7C71-CF34-2B66-4009AD825093}"/>
                    </a:ext>
                  </a:extLst>
                </p14:cNvPr>
                <p14:cNvContentPartPr/>
                <p14:nvPr/>
              </p14:nvContentPartPr>
              <p14:xfrm>
                <a:off x="7157193" y="3110350"/>
                <a:ext cx="298440" cy="333720"/>
              </p14:xfrm>
            </p:contentPart>
          </mc:Choice>
          <mc:Fallback>
            <p:pic>
              <p:nvPicPr>
                <p:cNvPr id="92" name="Ink 91">
                  <a:extLst>
                    <a:ext uri="{FF2B5EF4-FFF2-40B4-BE49-F238E27FC236}">
                      <a16:creationId xmlns:a16="http://schemas.microsoft.com/office/drawing/2014/main" id="{F3960641-7C71-CF34-2B66-4009AD825093}"/>
                    </a:ext>
                  </a:extLst>
                </p:cNvPr>
                <p:cNvPicPr/>
                <p:nvPr/>
              </p:nvPicPr>
              <p:blipFill>
                <a:blip r:embed="rId119"/>
                <a:stretch>
                  <a:fillRect/>
                </a:stretch>
              </p:blipFill>
              <p:spPr>
                <a:xfrm>
                  <a:off x="7139193" y="3092710"/>
                  <a:ext cx="334080" cy="3693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93" name="Ink 92">
                  <a:extLst>
                    <a:ext uri="{FF2B5EF4-FFF2-40B4-BE49-F238E27FC236}">
                      <a16:creationId xmlns:a16="http://schemas.microsoft.com/office/drawing/2014/main" id="{3842F186-3764-893C-BA63-E7C895708A65}"/>
                    </a:ext>
                  </a:extLst>
                </p14:cNvPr>
                <p14:cNvContentPartPr/>
                <p14:nvPr/>
              </p14:nvContentPartPr>
              <p14:xfrm>
                <a:off x="7181673" y="3257590"/>
                <a:ext cx="158040" cy="283680"/>
              </p14:xfrm>
            </p:contentPart>
          </mc:Choice>
          <mc:Fallback>
            <p:pic>
              <p:nvPicPr>
                <p:cNvPr id="93" name="Ink 92">
                  <a:extLst>
                    <a:ext uri="{FF2B5EF4-FFF2-40B4-BE49-F238E27FC236}">
                      <a16:creationId xmlns:a16="http://schemas.microsoft.com/office/drawing/2014/main" id="{3842F186-3764-893C-BA63-E7C895708A65}"/>
                    </a:ext>
                  </a:extLst>
                </p:cNvPr>
                <p:cNvPicPr/>
                <p:nvPr/>
              </p:nvPicPr>
              <p:blipFill>
                <a:blip r:embed="rId121"/>
                <a:stretch>
                  <a:fillRect/>
                </a:stretch>
              </p:blipFill>
              <p:spPr>
                <a:xfrm>
                  <a:off x="7163673" y="3239590"/>
                  <a:ext cx="19368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94" name="Ink 93">
                  <a:extLst>
                    <a:ext uri="{FF2B5EF4-FFF2-40B4-BE49-F238E27FC236}">
                      <a16:creationId xmlns:a16="http://schemas.microsoft.com/office/drawing/2014/main" id="{F655415F-1EF8-ACEC-5CF7-A2F0ED5A1F67}"/>
                    </a:ext>
                  </a:extLst>
                </p14:cNvPr>
                <p14:cNvContentPartPr/>
                <p14:nvPr/>
              </p14:nvContentPartPr>
              <p14:xfrm>
                <a:off x="7560393" y="3213670"/>
                <a:ext cx="63360" cy="227880"/>
              </p14:xfrm>
            </p:contentPart>
          </mc:Choice>
          <mc:Fallback>
            <p:pic>
              <p:nvPicPr>
                <p:cNvPr id="94" name="Ink 93">
                  <a:extLst>
                    <a:ext uri="{FF2B5EF4-FFF2-40B4-BE49-F238E27FC236}">
                      <a16:creationId xmlns:a16="http://schemas.microsoft.com/office/drawing/2014/main" id="{F655415F-1EF8-ACEC-5CF7-A2F0ED5A1F67}"/>
                    </a:ext>
                  </a:extLst>
                </p:cNvPr>
                <p:cNvPicPr/>
                <p:nvPr/>
              </p:nvPicPr>
              <p:blipFill>
                <a:blip r:embed="rId123"/>
                <a:stretch>
                  <a:fillRect/>
                </a:stretch>
              </p:blipFill>
              <p:spPr>
                <a:xfrm>
                  <a:off x="7542393" y="3195670"/>
                  <a:ext cx="9900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95" name="Ink 94">
                  <a:extLst>
                    <a:ext uri="{FF2B5EF4-FFF2-40B4-BE49-F238E27FC236}">
                      <a16:creationId xmlns:a16="http://schemas.microsoft.com/office/drawing/2014/main" id="{4246F3D3-847A-C5D3-4E48-BBB018692BEF}"/>
                    </a:ext>
                  </a:extLst>
                </p14:cNvPr>
                <p14:cNvContentPartPr/>
                <p14:nvPr/>
              </p14:nvContentPartPr>
              <p14:xfrm>
                <a:off x="7675233" y="3337870"/>
                <a:ext cx="186120" cy="115920"/>
              </p14:xfrm>
            </p:contentPart>
          </mc:Choice>
          <mc:Fallback>
            <p:pic>
              <p:nvPicPr>
                <p:cNvPr id="95" name="Ink 94">
                  <a:extLst>
                    <a:ext uri="{FF2B5EF4-FFF2-40B4-BE49-F238E27FC236}">
                      <a16:creationId xmlns:a16="http://schemas.microsoft.com/office/drawing/2014/main" id="{4246F3D3-847A-C5D3-4E48-BBB018692BEF}"/>
                    </a:ext>
                  </a:extLst>
                </p:cNvPr>
                <p:cNvPicPr/>
                <p:nvPr/>
              </p:nvPicPr>
              <p:blipFill>
                <a:blip r:embed="rId125"/>
                <a:stretch>
                  <a:fillRect/>
                </a:stretch>
              </p:blipFill>
              <p:spPr>
                <a:xfrm>
                  <a:off x="7657593" y="3320230"/>
                  <a:ext cx="22176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96" name="Ink 95">
                  <a:extLst>
                    <a:ext uri="{FF2B5EF4-FFF2-40B4-BE49-F238E27FC236}">
                      <a16:creationId xmlns:a16="http://schemas.microsoft.com/office/drawing/2014/main" id="{0892B173-E690-124D-FCE4-E9A24B4F32C1}"/>
                    </a:ext>
                  </a:extLst>
                </p14:cNvPr>
                <p14:cNvContentPartPr/>
                <p14:nvPr/>
              </p14:nvContentPartPr>
              <p14:xfrm>
                <a:off x="7903113" y="3325630"/>
                <a:ext cx="88920" cy="327960"/>
              </p14:xfrm>
            </p:contentPart>
          </mc:Choice>
          <mc:Fallback>
            <p:pic>
              <p:nvPicPr>
                <p:cNvPr id="96" name="Ink 95">
                  <a:extLst>
                    <a:ext uri="{FF2B5EF4-FFF2-40B4-BE49-F238E27FC236}">
                      <a16:creationId xmlns:a16="http://schemas.microsoft.com/office/drawing/2014/main" id="{0892B173-E690-124D-FCE4-E9A24B4F32C1}"/>
                    </a:ext>
                  </a:extLst>
                </p:cNvPr>
                <p:cNvPicPr/>
                <p:nvPr/>
              </p:nvPicPr>
              <p:blipFill>
                <a:blip r:embed="rId127"/>
                <a:stretch>
                  <a:fillRect/>
                </a:stretch>
              </p:blipFill>
              <p:spPr>
                <a:xfrm>
                  <a:off x="7885473" y="3307990"/>
                  <a:ext cx="124560" cy="3636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97" name="Ink 96">
                  <a:extLst>
                    <a:ext uri="{FF2B5EF4-FFF2-40B4-BE49-F238E27FC236}">
                      <a16:creationId xmlns:a16="http://schemas.microsoft.com/office/drawing/2014/main" id="{F2340CDD-268C-3E20-7E74-5E0DF5DE67C1}"/>
                    </a:ext>
                  </a:extLst>
                </p14:cNvPr>
                <p14:cNvContentPartPr/>
                <p14:nvPr/>
              </p14:nvContentPartPr>
              <p14:xfrm>
                <a:off x="8059713" y="3194590"/>
                <a:ext cx="38160" cy="239400"/>
              </p14:xfrm>
            </p:contentPart>
          </mc:Choice>
          <mc:Fallback>
            <p:pic>
              <p:nvPicPr>
                <p:cNvPr id="97" name="Ink 96">
                  <a:extLst>
                    <a:ext uri="{FF2B5EF4-FFF2-40B4-BE49-F238E27FC236}">
                      <a16:creationId xmlns:a16="http://schemas.microsoft.com/office/drawing/2014/main" id="{F2340CDD-268C-3E20-7E74-5E0DF5DE67C1}"/>
                    </a:ext>
                  </a:extLst>
                </p:cNvPr>
                <p:cNvPicPr/>
                <p:nvPr/>
              </p:nvPicPr>
              <p:blipFill>
                <a:blip r:embed="rId129"/>
                <a:stretch>
                  <a:fillRect/>
                </a:stretch>
              </p:blipFill>
              <p:spPr>
                <a:xfrm>
                  <a:off x="8042073" y="3176950"/>
                  <a:ext cx="73800" cy="275040"/>
                </a:xfrm>
                <a:prstGeom prst="rect">
                  <a:avLst/>
                </a:prstGeom>
              </p:spPr>
            </p:pic>
          </mc:Fallback>
        </mc:AlternateContent>
      </p:grpSp>
      <p:grpSp>
        <p:nvGrpSpPr>
          <p:cNvPr id="118" name="Group 117">
            <a:extLst>
              <a:ext uri="{FF2B5EF4-FFF2-40B4-BE49-F238E27FC236}">
                <a16:creationId xmlns:a16="http://schemas.microsoft.com/office/drawing/2014/main" id="{8FE51674-EE99-4B34-6F08-0EE69BBEADA9}"/>
              </a:ext>
            </a:extLst>
          </p:cNvPr>
          <p:cNvGrpSpPr/>
          <p:nvPr/>
        </p:nvGrpSpPr>
        <p:grpSpPr>
          <a:xfrm>
            <a:off x="8490633" y="3146350"/>
            <a:ext cx="1085400" cy="307440"/>
            <a:chOff x="8490633" y="3146350"/>
            <a:chExt cx="1085400" cy="307440"/>
          </a:xfrm>
        </p:grpSpPr>
        <mc:AlternateContent xmlns:mc="http://schemas.openxmlformats.org/markup-compatibility/2006">
          <mc:Choice xmlns:p14="http://schemas.microsoft.com/office/powerpoint/2010/main" Requires="p14">
            <p:contentPart p14:bwMode="auto" r:id="rId130">
              <p14:nvContentPartPr>
                <p14:cNvPr id="98" name="Ink 97">
                  <a:extLst>
                    <a:ext uri="{FF2B5EF4-FFF2-40B4-BE49-F238E27FC236}">
                      <a16:creationId xmlns:a16="http://schemas.microsoft.com/office/drawing/2014/main" id="{ECFBE196-F879-6B51-7A43-A7D666479485}"/>
                    </a:ext>
                  </a:extLst>
                </p14:cNvPr>
                <p14:cNvContentPartPr/>
                <p14:nvPr/>
              </p14:nvContentPartPr>
              <p14:xfrm>
                <a:off x="8497473" y="3146350"/>
                <a:ext cx="185760" cy="307440"/>
              </p14:xfrm>
            </p:contentPart>
          </mc:Choice>
          <mc:Fallback>
            <p:pic>
              <p:nvPicPr>
                <p:cNvPr id="98" name="Ink 97">
                  <a:extLst>
                    <a:ext uri="{FF2B5EF4-FFF2-40B4-BE49-F238E27FC236}">
                      <a16:creationId xmlns:a16="http://schemas.microsoft.com/office/drawing/2014/main" id="{ECFBE196-F879-6B51-7A43-A7D666479485}"/>
                    </a:ext>
                  </a:extLst>
                </p:cNvPr>
                <p:cNvPicPr/>
                <p:nvPr/>
              </p:nvPicPr>
              <p:blipFill>
                <a:blip r:embed="rId131"/>
                <a:stretch>
                  <a:fillRect/>
                </a:stretch>
              </p:blipFill>
              <p:spPr>
                <a:xfrm>
                  <a:off x="8479473" y="3128350"/>
                  <a:ext cx="221400" cy="3430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99" name="Ink 98">
                  <a:extLst>
                    <a:ext uri="{FF2B5EF4-FFF2-40B4-BE49-F238E27FC236}">
                      <a16:creationId xmlns:a16="http://schemas.microsoft.com/office/drawing/2014/main" id="{95869404-1741-F17C-FEC5-E48287B17ADC}"/>
                    </a:ext>
                  </a:extLst>
                </p14:cNvPr>
                <p14:cNvContentPartPr/>
                <p14:nvPr/>
              </p14:nvContentPartPr>
              <p14:xfrm>
                <a:off x="8490633" y="3349750"/>
                <a:ext cx="249120" cy="28800"/>
              </p14:xfrm>
            </p:contentPart>
          </mc:Choice>
          <mc:Fallback>
            <p:pic>
              <p:nvPicPr>
                <p:cNvPr id="99" name="Ink 98">
                  <a:extLst>
                    <a:ext uri="{FF2B5EF4-FFF2-40B4-BE49-F238E27FC236}">
                      <a16:creationId xmlns:a16="http://schemas.microsoft.com/office/drawing/2014/main" id="{95869404-1741-F17C-FEC5-E48287B17ADC}"/>
                    </a:ext>
                  </a:extLst>
                </p:cNvPr>
                <p:cNvPicPr/>
                <p:nvPr/>
              </p:nvPicPr>
              <p:blipFill>
                <a:blip r:embed="rId133"/>
                <a:stretch>
                  <a:fillRect/>
                </a:stretch>
              </p:blipFill>
              <p:spPr>
                <a:xfrm>
                  <a:off x="8472633" y="3331750"/>
                  <a:ext cx="28476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00" name="Ink 99">
                  <a:extLst>
                    <a:ext uri="{FF2B5EF4-FFF2-40B4-BE49-F238E27FC236}">
                      <a16:creationId xmlns:a16="http://schemas.microsoft.com/office/drawing/2014/main" id="{1CBD8397-507E-330E-F810-537A5A389B5F}"/>
                    </a:ext>
                  </a:extLst>
                </p14:cNvPr>
                <p14:cNvContentPartPr/>
                <p14:nvPr/>
              </p14:nvContentPartPr>
              <p14:xfrm>
                <a:off x="8754513" y="3221590"/>
                <a:ext cx="324000" cy="208800"/>
              </p14:xfrm>
            </p:contentPart>
          </mc:Choice>
          <mc:Fallback>
            <p:pic>
              <p:nvPicPr>
                <p:cNvPr id="100" name="Ink 99">
                  <a:extLst>
                    <a:ext uri="{FF2B5EF4-FFF2-40B4-BE49-F238E27FC236}">
                      <a16:creationId xmlns:a16="http://schemas.microsoft.com/office/drawing/2014/main" id="{1CBD8397-507E-330E-F810-537A5A389B5F}"/>
                    </a:ext>
                  </a:extLst>
                </p:cNvPr>
                <p:cNvPicPr/>
                <p:nvPr/>
              </p:nvPicPr>
              <p:blipFill>
                <a:blip r:embed="rId135"/>
                <a:stretch>
                  <a:fillRect/>
                </a:stretch>
              </p:blipFill>
              <p:spPr>
                <a:xfrm>
                  <a:off x="8736513" y="3203590"/>
                  <a:ext cx="35964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01" name="Ink 100">
                  <a:extLst>
                    <a:ext uri="{FF2B5EF4-FFF2-40B4-BE49-F238E27FC236}">
                      <a16:creationId xmlns:a16="http://schemas.microsoft.com/office/drawing/2014/main" id="{6650CBE3-8236-953C-4E50-05099DA81CBF}"/>
                    </a:ext>
                  </a:extLst>
                </p14:cNvPr>
                <p14:cNvContentPartPr/>
                <p14:nvPr/>
              </p14:nvContentPartPr>
              <p14:xfrm>
                <a:off x="9107673" y="3191710"/>
                <a:ext cx="468360" cy="215640"/>
              </p14:xfrm>
            </p:contentPart>
          </mc:Choice>
          <mc:Fallback>
            <p:pic>
              <p:nvPicPr>
                <p:cNvPr id="101" name="Ink 100">
                  <a:extLst>
                    <a:ext uri="{FF2B5EF4-FFF2-40B4-BE49-F238E27FC236}">
                      <a16:creationId xmlns:a16="http://schemas.microsoft.com/office/drawing/2014/main" id="{6650CBE3-8236-953C-4E50-05099DA81CBF}"/>
                    </a:ext>
                  </a:extLst>
                </p:cNvPr>
                <p:cNvPicPr/>
                <p:nvPr/>
              </p:nvPicPr>
              <p:blipFill>
                <a:blip r:embed="rId137"/>
                <a:stretch>
                  <a:fillRect/>
                </a:stretch>
              </p:blipFill>
              <p:spPr>
                <a:xfrm>
                  <a:off x="9089673" y="3173710"/>
                  <a:ext cx="504000" cy="251280"/>
                </a:xfrm>
                <a:prstGeom prst="rect">
                  <a:avLst/>
                </a:prstGeom>
              </p:spPr>
            </p:pic>
          </mc:Fallback>
        </mc:AlternateContent>
      </p:grpSp>
      <p:grpSp>
        <p:nvGrpSpPr>
          <p:cNvPr id="117" name="Group 116">
            <a:extLst>
              <a:ext uri="{FF2B5EF4-FFF2-40B4-BE49-F238E27FC236}">
                <a16:creationId xmlns:a16="http://schemas.microsoft.com/office/drawing/2014/main" id="{274A2C80-78C5-7EF6-52B1-A47175249C94}"/>
              </a:ext>
            </a:extLst>
          </p:cNvPr>
          <p:cNvGrpSpPr/>
          <p:nvPr/>
        </p:nvGrpSpPr>
        <p:grpSpPr>
          <a:xfrm>
            <a:off x="9975633" y="2515270"/>
            <a:ext cx="1761120" cy="1755360"/>
            <a:chOff x="9975633" y="2515270"/>
            <a:chExt cx="1761120" cy="1755360"/>
          </a:xfrm>
        </p:grpSpPr>
        <mc:AlternateContent xmlns:mc="http://schemas.openxmlformats.org/markup-compatibility/2006">
          <mc:Choice xmlns:p14="http://schemas.microsoft.com/office/powerpoint/2010/main" Requires="p14">
            <p:contentPart p14:bwMode="auto" r:id="rId138">
              <p14:nvContentPartPr>
                <p14:cNvPr id="102" name="Ink 101">
                  <a:extLst>
                    <a:ext uri="{FF2B5EF4-FFF2-40B4-BE49-F238E27FC236}">
                      <a16:creationId xmlns:a16="http://schemas.microsoft.com/office/drawing/2014/main" id="{516BACD1-60DE-468E-983A-11BD0C7716C7}"/>
                    </a:ext>
                  </a:extLst>
                </p14:cNvPr>
                <p14:cNvContentPartPr/>
                <p14:nvPr/>
              </p14:nvContentPartPr>
              <p14:xfrm>
                <a:off x="10020993" y="3213670"/>
                <a:ext cx="60480" cy="318600"/>
              </p14:xfrm>
            </p:contentPart>
          </mc:Choice>
          <mc:Fallback>
            <p:pic>
              <p:nvPicPr>
                <p:cNvPr id="102" name="Ink 101">
                  <a:extLst>
                    <a:ext uri="{FF2B5EF4-FFF2-40B4-BE49-F238E27FC236}">
                      <a16:creationId xmlns:a16="http://schemas.microsoft.com/office/drawing/2014/main" id="{516BACD1-60DE-468E-983A-11BD0C7716C7}"/>
                    </a:ext>
                  </a:extLst>
                </p:cNvPr>
                <p:cNvPicPr/>
                <p:nvPr/>
              </p:nvPicPr>
              <p:blipFill>
                <a:blip r:embed="rId139"/>
                <a:stretch>
                  <a:fillRect/>
                </a:stretch>
              </p:blipFill>
              <p:spPr>
                <a:xfrm>
                  <a:off x="10002993" y="3196030"/>
                  <a:ext cx="96120"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03" name="Ink 102">
                  <a:extLst>
                    <a:ext uri="{FF2B5EF4-FFF2-40B4-BE49-F238E27FC236}">
                      <a16:creationId xmlns:a16="http://schemas.microsoft.com/office/drawing/2014/main" id="{4A6036CA-BC21-407C-A6D0-687648E02A26}"/>
                    </a:ext>
                  </a:extLst>
                </p14:cNvPr>
                <p14:cNvContentPartPr/>
                <p14:nvPr/>
              </p14:nvContentPartPr>
              <p14:xfrm>
                <a:off x="9975633" y="3169390"/>
                <a:ext cx="205560" cy="149400"/>
              </p14:xfrm>
            </p:contentPart>
          </mc:Choice>
          <mc:Fallback>
            <p:pic>
              <p:nvPicPr>
                <p:cNvPr id="103" name="Ink 102">
                  <a:extLst>
                    <a:ext uri="{FF2B5EF4-FFF2-40B4-BE49-F238E27FC236}">
                      <a16:creationId xmlns:a16="http://schemas.microsoft.com/office/drawing/2014/main" id="{4A6036CA-BC21-407C-A6D0-687648E02A26}"/>
                    </a:ext>
                  </a:extLst>
                </p:cNvPr>
                <p:cNvPicPr/>
                <p:nvPr/>
              </p:nvPicPr>
              <p:blipFill>
                <a:blip r:embed="rId141"/>
                <a:stretch>
                  <a:fillRect/>
                </a:stretch>
              </p:blipFill>
              <p:spPr>
                <a:xfrm>
                  <a:off x="9957993" y="3151390"/>
                  <a:ext cx="24120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04" name="Ink 103">
                  <a:extLst>
                    <a:ext uri="{FF2B5EF4-FFF2-40B4-BE49-F238E27FC236}">
                      <a16:creationId xmlns:a16="http://schemas.microsoft.com/office/drawing/2014/main" id="{2483C6B2-BE65-D04E-227F-D277D6B40E1F}"/>
                    </a:ext>
                  </a:extLst>
                </p14:cNvPr>
                <p14:cNvContentPartPr/>
                <p14:nvPr/>
              </p14:nvContentPartPr>
              <p14:xfrm>
                <a:off x="10226913" y="3201430"/>
                <a:ext cx="93600" cy="128880"/>
              </p14:xfrm>
            </p:contentPart>
          </mc:Choice>
          <mc:Fallback>
            <p:pic>
              <p:nvPicPr>
                <p:cNvPr id="104" name="Ink 103">
                  <a:extLst>
                    <a:ext uri="{FF2B5EF4-FFF2-40B4-BE49-F238E27FC236}">
                      <a16:creationId xmlns:a16="http://schemas.microsoft.com/office/drawing/2014/main" id="{2483C6B2-BE65-D04E-227F-D277D6B40E1F}"/>
                    </a:ext>
                  </a:extLst>
                </p:cNvPr>
                <p:cNvPicPr/>
                <p:nvPr/>
              </p:nvPicPr>
              <p:blipFill>
                <a:blip r:embed="rId143"/>
                <a:stretch>
                  <a:fillRect/>
                </a:stretch>
              </p:blipFill>
              <p:spPr>
                <a:xfrm>
                  <a:off x="10208913" y="3183790"/>
                  <a:ext cx="12924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05" name="Ink 104">
                  <a:extLst>
                    <a:ext uri="{FF2B5EF4-FFF2-40B4-BE49-F238E27FC236}">
                      <a16:creationId xmlns:a16="http://schemas.microsoft.com/office/drawing/2014/main" id="{C6485ECE-50C3-E64F-87B5-79EB36C459C8}"/>
                    </a:ext>
                  </a:extLst>
                </p14:cNvPr>
                <p14:cNvContentPartPr/>
                <p14:nvPr/>
              </p14:nvContentPartPr>
              <p14:xfrm>
                <a:off x="10427433" y="3105310"/>
                <a:ext cx="43200" cy="243360"/>
              </p14:xfrm>
            </p:contentPart>
          </mc:Choice>
          <mc:Fallback>
            <p:pic>
              <p:nvPicPr>
                <p:cNvPr id="105" name="Ink 104">
                  <a:extLst>
                    <a:ext uri="{FF2B5EF4-FFF2-40B4-BE49-F238E27FC236}">
                      <a16:creationId xmlns:a16="http://schemas.microsoft.com/office/drawing/2014/main" id="{C6485ECE-50C3-E64F-87B5-79EB36C459C8}"/>
                    </a:ext>
                  </a:extLst>
                </p:cNvPr>
                <p:cNvPicPr/>
                <p:nvPr/>
              </p:nvPicPr>
              <p:blipFill>
                <a:blip r:embed="rId145"/>
                <a:stretch>
                  <a:fillRect/>
                </a:stretch>
              </p:blipFill>
              <p:spPr>
                <a:xfrm>
                  <a:off x="10409793" y="3087670"/>
                  <a:ext cx="7884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06" name="Ink 105">
                  <a:extLst>
                    <a:ext uri="{FF2B5EF4-FFF2-40B4-BE49-F238E27FC236}">
                      <a16:creationId xmlns:a16="http://schemas.microsoft.com/office/drawing/2014/main" id="{85150706-8D46-4DA1-0D95-02EB9502415D}"/>
                    </a:ext>
                  </a:extLst>
                </p14:cNvPr>
                <p14:cNvContentPartPr/>
                <p14:nvPr/>
              </p14:nvContentPartPr>
              <p14:xfrm>
                <a:off x="10487913" y="3188830"/>
                <a:ext cx="174600" cy="130680"/>
              </p14:xfrm>
            </p:contentPart>
          </mc:Choice>
          <mc:Fallback>
            <p:pic>
              <p:nvPicPr>
                <p:cNvPr id="106" name="Ink 105">
                  <a:extLst>
                    <a:ext uri="{FF2B5EF4-FFF2-40B4-BE49-F238E27FC236}">
                      <a16:creationId xmlns:a16="http://schemas.microsoft.com/office/drawing/2014/main" id="{85150706-8D46-4DA1-0D95-02EB9502415D}"/>
                    </a:ext>
                  </a:extLst>
                </p:cNvPr>
                <p:cNvPicPr/>
                <p:nvPr/>
              </p:nvPicPr>
              <p:blipFill>
                <a:blip r:embed="rId147"/>
                <a:stretch>
                  <a:fillRect/>
                </a:stretch>
              </p:blipFill>
              <p:spPr>
                <a:xfrm>
                  <a:off x="10470273" y="3170830"/>
                  <a:ext cx="21024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07" name="Ink 106">
                  <a:extLst>
                    <a:ext uri="{FF2B5EF4-FFF2-40B4-BE49-F238E27FC236}">
                      <a16:creationId xmlns:a16="http://schemas.microsoft.com/office/drawing/2014/main" id="{2E706EF0-C6EB-6848-4C16-A842E739185A}"/>
                    </a:ext>
                  </a:extLst>
                </p14:cNvPr>
                <p14:cNvContentPartPr/>
                <p14:nvPr/>
              </p14:nvContentPartPr>
              <p14:xfrm>
                <a:off x="10712193" y="3097390"/>
                <a:ext cx="169560" cy="270360"/>
              </p14:xfrm>
            </p:contentPart>
          </mc:Choice>
          <mc:Fallback>
            <p:pic>
              <p:nvPicPr>
                <p:cNvPr id="107" name="Ink 106">
                  <a:extLst>
                    <a:ext uri="{FF2B5EF4-FFF2-40B4-BE49-F238E27FC236}">
                      <a16:creationId xmlns:a16="http://schemas.microsoft.com/office/drawing/2014/main" id="{2E706EF0-C6EB-6848-4C16-A842E739185A}"/>
                    </a:ext>
                  </a:extLst>
                </p:cNvPr>
                <p:cNvPicPr/>
                <p:nvPr/>
              </p:nvPicPr>
              <p:blipFill>
                <a:blip r:embed="rId149"/>
                <a:stretch>
                  <a:fillRect/>
                </a:stretch>
              </p:blipFill>
              <p:spPr>
                <a:xfrm>
                  <a:off x="10694193" y="3079390"/>
                  <a:ext cx="205200" cy="3060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08" name="Ink 107">
                  <a:extLst>
                    <a:ext uri="{FF2B5EF4-FFF2-40B4-BE49-F238E27FC236}">
                      <a16:creationId xmlns:a16="http://schemas.microsoft.com/office/drawing/2014/main" id="{810395E8-AB94-0216-169B-E75060D4A25C}"/>
                    </a:ext>
                  </a:extLst>
                </p14:cNvPr>
                <p14:cNvContentPartPr/>
                <p14:nvPr/>
              </p14:nvContentPartPr>
              <p14:xfrm>
                <a:off x="11181633" y="2515270"/>
                <a:ext cx="260280" cy="1164960"/>
              </p14:xfrm>
            </p:contentPart>
          </mc:Choice>
          <mc:Fallback>
            <p:pic>
              <p:nvPicPr>
                <p:cNvPr id="108" name="Ink 107">
                  <a:extLst>
                    <a:ext uri="{FF2B5EF4-FFF2-40B4-BE49-F238E27FC236}">
                      <a16:creationId xmlns:a16="http://schemas.microsoft.com/office/drawing/2014/main" id="{810395E8-AB94-0216-169B-E75060D4A25C}"/>
                    </a:ext>
                  </a:extLst>
                </p:cNvPr>
                <p:cNvPicPr/>
                <p:nvPr/>
              </p:nvPicPr>
              <p:blipFill>
                <a:blip r:embed="rId151"/>
                <a:stretch>
                  <a:fillRect/>
                </a:stretch>
              </p:blipFill>
              <p:spPr>
                <a:xfrm>
                  <a:off x="11163633" y="2497270"/>
                  <a:ext cx="295920" cy="12006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09" name="Ink 108">
                  <a:extLst>
                    <a:ext uri="{FF2B5EF4-FFF2-40B4-BE49-F238E27FC236}">
                      <a16:creationId xmlns:a16="http://schemas.microsoft.com/office/drawing/2014/main" id="{5D0F30FD-4342-A781-ADCA-7E5137956992}"/>
                    </a:ext>
                  </a:extLst>
                </p14:cNvPr>
                <p14:cNvContentPartPr/>
                <p14:nvPr/>
              </p14:nvContentPartPr>
              <p14:xfrm>
                <a:off x="11252553" y="3106030"/>
                <a:ext cx="484200" cy="181080"/>
              </p14:xfrm>
            </p:contentPart>
          </mc:Choice>
          <mc:Fallback>
            <p:pic>
              <p:nvPicPr>
                <p:cNvPr id="109" name="Ink 108">
                  <a:extLst>
                    <a:ext uri="{FF2B5EF4-FFF2-40B4-BE49-F238E27FC236}">
                      <a16:creationId xmlns:a16="http://schemas.microsoft.com/office/drawing/2014/main" id="{5D0F30FD-4342-A781-ADCA-7E5137956992}"/>
                    </a:ext>
                  </a:extLst>
                </p:cNvPr>
                <p:cNvPicPr/>
                <p:nvPr/>
              </p:nvPicPr>
              <p:blipFill>
                <a:blip r:embed="rId153"/>
                <a:stretch>
                  <a:fillRect/>
                </a:stretch>
              </p:blipFill>
              <p:spPr>
                <a:xfrm>
                  <a:off x="11234913" y="3088030"/>
                  <a:ext cx="51984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10" name="Ink 109">
                  <a:extLst>
                    <a:ext uri="{FF2B5EF4-FFF2-40B4-BE49-F238E27FC236}">
                      <a16:creationId xmlns:a16="http://schemas.microsoft.com/office/drawing/2014/main" id="{DD550F02-59DC-8755-74E3-1CA06695178E}"/>
                    </a:ext>
                  </a:extLst>
                </p14:cNvPr>
                <p14:cNvContentPartPr/>
                <p14:nvPr/>
              </p14:nvContentPartPr>
              <p14:xfrm>
                <a:off x="10135833" y="3737110"/>
                <a:ext cx="174240" cy="161280"/>
              </p14:xfrm>
            </p:contentPart>
          </mc:Choice>
          <mc:Fallback>
            <p:pic>
              <p:nvPicPr>
                <p:cNvPr id="110" name="Ink 109">
                  <a:extLst>
                    <a:ext uri="{FF2B5EF4-FFF2-40B4-BE49-F238E27FC236}">
                      <a16:creationId xmlns:a16="http://schemas.microsoft.com/office/drawing/2014/main" id="{DD550F02-59DC-8755-74E3-1CA06695178E}"/>
                    </a:ext>
                  </a:extLst>
                </p:cNvPr>
                <p:cNvPicPr/>
                <p:nvPr/>
              </p:nvPicPr>
              <p:blipFill>
                <a:blip r:embed="rId155"/>
                <a:stretch>
                  <a:fillRect/>
                </a:stretch>
              </p:blipFill>
              <p:spPr>
                <a:xfrm>
                  <a:off x="10118193" y="3719110"/>
                  <a:ext cx="20988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11" name="Ink 110">
                  <a:extLst>
                    <a:ext uri="{FF2B5EF4-FFF2-40B4-BE49-F238E27FC236}">
                      <a16:creationId xmlns:a16="http://schemas.microsoft.com/office/drawing/2014/main" id="{82928196-64B7-9DE4-89CC-2A9F8EAC8612}"/>
                    </a:ext>
                  </a:extLst>
                </p14:cNvPr>
                <p14:cNvContentPartPr/>
                <p14:nvPr/>
              </p14:nvContentPartPr>
              <p14:xfrm>
                <a:off x="10395753" y="3732790"/>
                <a:ext cx="120600" cy="144000"/>
              </p14:xfrm>
            </p:contentPart>
          </mc:Choice>
          <mc:Fallback>
            <p:pic>
              <p:nvPicPr>
                <p:cNvPr id="111" name="Ink 110">
                  <a:extLst>
                    <a:ext uri="{FF2B5EF4-FFF2-40B4-BE49-F238E27FC236}">
                      <a16:creationId xmlns:a16="http://schemas.microsoft.com/office/drawing/2014/main" id="{82928196-64B7-9DE4-89CC-2A9F8EAC8612}"/>
                    </a:ext>
                  </a:extLst>
                </p:cNvPr>
                <p:cNvPicPr/>
                <p:nvPr/>
              </p:nvPicPr>
              <p:blipFill>
                <a:blip r:embed="rId157"/>
                <a:stretch>
                  <a:fillRect/>
                </a:stretch>
              </p:blipFill>
              <p:spPr>
                <a:xfrm>
                  <a:off x="10377753" y="3714790"/>
                  <a:ext cx="15624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12" name="Ink 111">
                  <a:extLst>
                    <a:ext uri="{FF2B5EF4-FFF2-40B4-BE49-F238E27FC236}">
                      <a16:creationId xmlns:a16="http://schemas.microsoft.com/office/drawing/2014/main" id="{58ACB206-EAC9-4879-C29F-6FFC0C1CBA8B}"/>
                    </a:ext>
                  </a:extLst>
                </p14:cNvPr>
                <p14:cNvContentPartPr/>
                <p14:nvPr/>
              </p14:nvContentPartPr>
              <p14:xfrm>
                <a:off x="10565673" y="3701110"/>
                <a:ext cx="171360" cy="109440"/>
              </p14:xfrm>
            </p:contentPart>
          </mc:Choice>
          <mc:Fallback>
            <p:pic>
              <p:nvPicPr>
                <p:cNvPr id="112" name="Ink 111">
                  <a:extLst>
                    <a:ext uri="{FF2B5EF4-FFF2-40B4-BE49-F238E27FC236}">
                      <a16:creationId xmlns:a16="http://schemas.microsoft.com/office/drawing/2014/main" id="{58ACB206-EAC9-4879-C29F-6FFC0C1CBA8B}"/>
                    </a:ext>
                  </a:extLst>
                </p:cNvPr>
                <p:cNvPicPr/>
                <p:nvPr/>
              </p:nvPicPr>
              <p:blipFill>
                <a:blip r:embed="rId159"/>
                <a:stretch>
                  <a:fillRect/>
                </a:stretch>
              </p:blipFill>
              <p:spPr>
                <a:xfrm>
                  <a:off x="10547673" y="3683470"/>
                  <a:ext cx="20700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13" name="Ink 112">
                  <a:extLst>
                    <a:ext uri="{FF2B5EF4-FFF2-40B4-BE49-F238E27FC236}">
                      <a16:creationId xmlns:a16="http://schemas.microsoft.com/office/drawing/2014/main" id="{1444E49D-862B-14E0-EF0B-87A5D7E92C32}"/>
                    </a:ext>
                  </a:extLst>
                </p14:cNvPr>
                <p14:cNvContentPartPr/>
                <p14:nvPr/>
              </p14:nvContentPartPr>
              <p14:xfrm>
                <a:off x="10666113" y="3822790"/>
                <a:ext cx="225360" cy="356040"/>
              </p14:xfrm>
            </p:contentPart>
          </mc:Choice>
          <mc:Fallback>
            <p:pic>
              <p:nvPicPr>
                <p:cNvPr id="113" name="Ink 112">
                  <a:extLst>
                    <a:ext uri="{FF2B5EF4-FFF2-40B4-BE49-F238E27FC236}">
                      <a16:creationId xmlns:a16="http://schemas.microsoft.com/office/drawing/2014/main" id="{1444E49D-862B-14E0-EF0B-87A5D7E92C32}"/>
                    </a:ext>
                  </a:extLst>
                </p:cNvPr>
                <p:cNvPicPr/>
                <p:nvPr/>
              </p:nvPicPr>
              <p:blipFill>
                <a:blip r:embed="rId161"/>
                <a:stretch>
                  <a:fillRect/>
                </a:stretch>
              </p:blipFill>
              <p:spPr>
                <a:xfrm>
                  <a:off x="10648473" y="3805150"/>
                  <a:ext cx="261000" cy="3916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14" name="Ink 113">
                  <a:extLst>
                    <a:ext uri="{FF2B5EF4-FFF2-40B4-BE49-F238E27FC236}">
                      <a16:creationId xmlns:a16="http://schemas.microsoft.com/office/drawing/2014/main" id="{3C3F67A7-406D-1546-6369-3291CF182D34}"/>
                    </a:ext>
                  </a:extLst>
                </p14:cNvPr>
                <p14:cNvContentPartPr/>
                <p14:nvPr/>
              </p14:nvContentPartPr>
              <p14:xfrm>
                <a:off x="10730193" y="4033390"/>
                <a:ext cx="392760" cy="228960"/>
              </p14:xfrm>
            </p:contentPart>
          </mc:Choice>
          <mc:Fallback>
            <p:pic>
              <p:nvPicPr>
                <p:cNvPr id="114" name="Ink 113">
                  <a:extLst>
                    <a:ext uri="{FF2B5EF4-FFF2-40B4-BE49-F238E27FC236}">
                      <a16:creationId xmlns:a16="http://schemas.microsoft.com/office/drawing/2014/main" id="{3C3F67A7-406D-1546-6369-3291CF182D34}"/>
                    </a:ext>
                  </a:extLst>
                </p:cNvPr>
                <p:cNvPicPr/>
                <p:nvPr/>
              </p:nvPicPr>
              <p:blipFill>
                <a:blip r:embed="rId163"/>
                <a:stretch>
                  <a:fillRect/>
                </a:stretch>
              </p:blipFill>
              <p:spPr>
                <a:xfrm>
                  <a:off x="10712193" y="4015390"/>
                  <a:ext cx="42840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15" name="Ink 114">
                  <a:extLst>
                    <a:ext uri="{FF2B5EF4-FFF2-40B4-BE49-F238E27FC236}">
                      <a16:creationId xmlns:a16="http://schemas.microsoft.com/office/drawing/2014/main" id="{CA851614-4BF3-7EB7-94AC-71D29A0AC286}"/>
                    </a:ext>
                  </a:extLst>
                </p14:cNvPr>
                <p14:cNvContentPartPr/>
                <p14:nvPr/>
              </p14:nvContentPartPr>
              <p14:xfrm>
                <a:off x="11160393" y="4018990"/>
                <a:ext cx="117720" cy="251640"/>
              </p14:xfrm>
            </p:contentPart>
          </mc:Choice>
          <mc:Fallback>
            <p:pic>
              <p:nvPicPr>
                <p:cNvPr id="115" name="Ink 114">
                  <a:extLst>
                    <a:ext uri="{FF2B5EF4-FFF2-40B4-BE49-F238E27FC236}">
                      <a16:creationId xmlns:a16="http://schemas.microsoft.com/office/drawing/2014/main" id="{CA851614-4BF3-7EB7-94AC-71D29A0AC286}"/>
                    </a:ext>
                  </a:extLst>
                </p:cNvPr>
                <p:cNvPicPr/>
                <p:nvPr/>
              </p:nvPicPr>
              <p:blipFill>
                <a:blip r:embed="rId165"/>
                <a:stretch>
                  <a:fillRect/>
                </a:stretch>
              </p:blipFill>
              <p:spPr>
                <a:xfrm>
                  <a:off x="11142393" y="4001350"/>
                  <a:ext cx="15336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16" name="Ink 115">
                  <a:extLst>
                    <a:ext uri="{FF2B5EF4-FFF2-40B4-BE49-F238E27FC236}">
                      <a16:creationId xmlns:a16="http://schemas.microsoft.com/office/drawing/2014/main" id="{30598C62-9697-35BD-BA0C-8621A77308AF}"/>
                    </a:ext>
                  </a:extLst>
                </p14:cNvPr>
                <p14:cNvContentPartPr/>
                <p14:nvPr/>
              </p14:nvContentPartPr>
              <p14:xfrm>
                <a:off x="11313033" y="3972190"/>
                <a:ext cx="136800" cy="194040"/>
              </p14:xfrm>
            </p:contentPart>
          </mc:Choice>
          <mc:Fallback>
            <p:pic>
              <p:nvPicPr>
                <p:cNvPr id="116" name="Ink 115">
                  <a:extLst>
                    <a:ext uri="{FF2B5EF4-FFF2-40B4-BE49-F238E27FC236}">
                      <a16:creationId xmlns:a16="http://schemas.microsoft.com/office/drawing/2014/main" id="{30598C62-9697-35BD-BA0C-8621A77308AF}"/>
                    </a:ext>
                  </a:extLst>
                </p:cNvPr>
                <p:cNvPicPr/>
                <p:nvPr/>
              </p:nvPicPr>
              <p:blipFill>
                <a:blip r:embed="rId167"/>
                <a:stretch>
                  <a:fillRect/>
                </a:stretch>
              </p:blipFill>
              <p:spPr>
                <a:xfrm>
                  <a:off x="11295393" y="3954550"/>
                  <a:ext cx="172440" cy="229680"/>
                </a:xfrm>
                <a:prstGeom prst="rect">
                  <a:avLst/>
                </a:prstGeom>
              </p:spPr>
            </p:pic>
          </mc:Fallback>
        </mc:AlternateContent>
      </p:grpSp>
      <p:grpSp>
        <p:nvGrpSpPr>
          <p:cNvPr id="124" name="Group 123">
            <a:extLst>
              <a:ext uri="{FF2B5EF4-FFF2-40B4-BE49-F238E27FC236}">
                <a16:creationId xmlns:a16="http://schemas.microsoft.com/office/drawing/2014/main" id="{DF03DCDE-F55F-61D5-FDCB-D8318755BA3F}"/>
              </a:ext>
            </a:extLst>
          </p:cNvPr>
          <p:cNvGrpSpPr/>
          <p:nvPr/>
        </p:nvGrpSpPr>
        <p:grpSpPr>
          <a:xfrm>
            <a:off x="9137193" y="3966790"/>
            <a:ext cx="648720" cy="541440"/>
            <a:chOff x="9137193" y="3966790"/>
            <a:chExt cx="648720" cy="541440"/>
          </a:xfrm>
        </p:grpSpPr>
        <mc:AlternateContent xmlns:mc="http://schemas.openxmlformats.org/markup-compatibility/2006">
          <mc:Choice xmlns:p14="http://schemas.microsoft.com/office/powerpoint/2010/main" Requires="p14">
            <p:contentPart p14:bwMode="auto" r:id="rId168">
              <p14:nvContentPartPr>
                <p14:cNvPr id="120" name="Ink 119">
                  <a:extLst>
                    <a:ext uri="{FF2B5EF4-FFF2-40B4-BE49-F238E27FC236}">
                      <a16:creationId xmlns:a16="http://schemas.microsoft.com/office/drawing/2014/main" id="{7D5A8574-8B7D-B415-75A6-6B1EB1A9CCDA}"/>
                    </a:ext>
                  </a:extLst>
                </p14:cNvPr>
                <p14:cNvContentPartPr/>
                <p14:nvPr/>
              </p14:nvContentPartPr>
              <p14:xfrm>
                <a:off x="9252753" y="3988750"/>
                <a:ext cx="186480" cy="352800"/>
              </p14:xfrm>
            </p:contentPart>
          </mc:Choice>
          <mc:Fallback>
            <p:pic>
              <p:nvPicPr>
                <p:cNvPr id="120" name="Ink 119">
                  <a:extLst>
                    <a:ext uri="{FF2B5EF4-FFF2-40B4-BE49-F238E27FC236}">
                      <a16:creationId xmlns:a16="http://schemas.microsoft.com/office/drawing/2014/main" id="{7D5A8574-8B7D-B415-75A6-6B1EB1A9CCDA}"/>
                    </a:ext>
                  </a:extLst>
                </p:cNvPr>
                <p:cNvPicPr/>
                <p:nvPr/>
              </p:nvPicPr>
              <p:blipFill>
                <a:blip r:embed="rId169"/>
                <a:stretch>
                  <a:fillRect/>
                </a:stretch>
              </p:blipFill>
              <p:spPr>
                <a:xfrm>
                  <a:off x="9234753" y="3971110"/>
                  <a:ext cx="222120" cy="3884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21" name="Ink 120">
                  <a:extLst>
                    <a:ext uri="{FF2B5EF4-FFF2-40B4-BE49-F238E27FC236}">
                      <a16:creationId xmlns:a16="http://schemas.microsoft.com/office/drawing/2014/main" id="{F2E91FBC-58EE-D303-C412-6BACBEC58699}"/>
                    </a:ext>
                  </a:extLst>
                </p14:cNvPr>
                <p14:cNvContentPartPr/>
                <p14:nvPr/>
              </p14:nvContentPartPr>
              <p14:xfrm>
                <a:off x="9460833" y="3966790"/>
                <a:ext cx="110880" cy="419040"/>
              </p14:xfrm>
            </p:contentPart>
          </mc:Choice>
          <mc:Fallback>
            <p:pic>
              <p:nvPicPr>
                <p:cNvPr id="121" name="Ink 120">
                  <a:extLst>
                    <a:ext uri="{FF2B5EF4-FFF2-40B4-BE49-F238E27FC236}">
                      <a16:creationId xmlns:a16="http://schemas.microsoft.com/office/drawing/2014/main" id="{F2E91FBC-58EE-D303-C412-6BACBEC58699}"/>
                    </a:ext>
                  </a:extLst>
                </p:cNvPr>
                <p:cNvPicPr/>
                <p:nvPr/>
              </p:nvPicPr>
              <p:blipFill>
                <a:blip r:embed="rId171"/>
                <a:stretch>
                  <a:fillRect/>
                </a:stretch>
              </p:blipFill>
              <p:spPr>
                <a:xfrm>
                  <a:off x="9443193" y="3949150"/>
                  <a:ext cx="146520" cy="45468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22" name="Ink 121">
                  <a:extLst>
                    <a:ext uri="{FF2B5EF4-FFF2-40B4-BE49-F238E27FC236}">
                      <a16:creationId xmlns:a16="http://schemas.microsoft.com/office/drawing/2014/main" id="{1C5FC6A1-C88F-F7DC-C7A0-BC975D541F0A}"/>
                    </a:ext>
                  </a:extLst>
                </p14:cNvPr>
                <p14:cNvContentPartPr/>
                <p14:nvPr/>
              </p14:nvContentPartPr>
              <p14:xfrm>
                <a:off x="9137193" y="4286110"/>
                <a:ext cx="320040" cy="147240"/>
              </p14:xfrm>
            </p:contentPart>
          </mc:Choice>
          <mc:Fallback>
            <p:pic>
              <p:nvPicPr>
                <p:cNvPr id="122" name="Ink 121">
                  <a:extLst>
                    <a:ext uri="{FF2B5EF4-FFF2-40B4-BE49-F238E27FC236}">
                      <a16:creationId xmlns:a16="http://schemas.microsoft.com/office/drawing/2014/main" id="{1C5FC6A1-C88F-F7DC-C7A0-BC975D541F0A}"/>
                    </a:ext>
                  </a:extLst>
                </p:cNvPr>
                <p:cNvPicPr/>
                <p:nvPr/>
              </p:nvPicPr>
              <p:blipFill>
                <a:blip r:embed="rId173"/>
                <a:stretch>
                  <a:fillRect/>
                </a:stretch>
              </p:blipFill>
              <p:spPr>
                <a:xfrm>
                  <a:off x="9119553" y="4268110"/>
                  <a:ext cx="35568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23" name="Ink 122">
                  <a:extLst>
                    <a:ext uri="{FF2B5EF4-FFF2-40B4-BE49-F238E27FC236}">
                      <a16:creationId xmlns:a16="http://schemas.microsoft.com/office/drawing/2014/main" id="{AF09ADAF-A4FB-F506-38A0-F19976E19B0A}"/>
                    </a:ext>
                  </a:extLst>
                </p14:cNvPr>
                <p14:cNvContentPartPr/>
                <p14:nvPr/>
              </p14:nvContentPartPr>
              <p14:xfrm>
                <a:off x="9566313" y="4318510"/>
                <a:ext cx="219600" cy="189720"/>
              </p14:xfrm>
            </p:contentPart>
          </mc:Choice>
          <mc:Fallback>
            <p:pic>
              <p:nvPicPr>
                <p:cNvPr id="123" name="Ink 122">
                  <a:extLst>
                    <a:ext uri="{FF2B5EF4-FFF2-40B4-BE49-F238E27FC236}">
                      <a16:creationId xmlns:a16="http://schemas.microsoft.com/office/drawing/2014/main" id="{AF09ADAF-A4FB-F506-38A0-F19976E19B0A}"/>
                    </a:ext>
                  </a:extLst>
                </p:cNvPr>
                <p:cNvPicPr/>
                <p:nvPr/>
              </p:nvPicPr>
              <p:blipFill>
                <a:blip r:embed="rId175"/>
                <a:stretch>
                  <a:fillRect/>
                </a:stretch>
              </p:blipFill>
              <p:spPr>
                <a:xfrm>
                  <a:off x="9548313" y="4300510"/>
                  <a:ext cx="255240" cy="225360"/>
                </a:xfrm>
                <a:prstGeom prst="rect">
                  <a:avLst/>
                </a:prstGeom>
              </p:spPr>
            </p:pic>
          </mc:Fallback>
        </mc:AlternateContent>
      </p:grpSp>
      <p:grpSp>
        <p:nvGrpSpPr>
          <p:cNvPr id="191" name="Group 190">
            <a:extLst>
              <a:ext uri="{FF2B5EF4-FFF2-40B4-BE49-F238E27FC236}">
                <a16:creationId xmlns:a16="http://schemas.microsoft.com/office/drawing/2014/main" id="{FA05E2E6-898B-3652-4F3E-D58FD6305F5E}"/>
              </a:ext>
            </a:extLst>
          </p:cNvPr>
          <p:cNvGrpSpPr/>
          <p:nvPr/>
        </p:nvGrpSpPr>
        <p:grpSpPr>
          <a:xfrm>
            <a:off x="1754313" y="4770310"/>
            <a:ext cx="9597960" cy="2125440"/>
            <a:chOff x="1754313" y="4770310"/>
            <a:chExt cx="9597960" cy="2125440"/>
          </a:xfrm>
        </p:grpSpPr>
        <mc:AlternateContent xmlns:mc="http://schemas.openxmlformats.org/markup-compatibility/2006">
          <mc:Choice xmlns:p14="http://schemas.microsoft.com/office/powerpoint/2010/main" Requires="p14">
            <p:contentPart p14:bwMode="auto" r:id="rId176">
              <p14:nvContentPartPr>
                <p14:cNvPr id="38" name="Ink 37">
                  <a:extLst>
                    <a:ext uri="{FF2B5EF4-FFF2-40B4-BE49-F238E27FC236}">
                      <a16:creationId xmlns:a16="http://schemas.microsoft.com/office/drawing/2014/main" id="{907539FE-DE08-4612-0216-5101104B6C21}"/>
                    </a:ext>
                  </a:extLst>
                </p14:cNvPr>
                <p14:cNvContentPartPr/>
                <p14:nvPr/>
              </p14:nvContentPartPr>
              <p14:xfrm>
                <a:off x="1803993" y="4803070"/>
                <a:ext cx="320400" cy="277920"/>
              </p14:xfrm>
            </p:contentPart>
          </mc:Choice>
          <mc:Fallback>
            <p:pic>
              <p:nvPicPr>
                <p:cNvPr id="38" name="Ink 37">
                  <a:extLst>
                    <a:ext uri="{FF2B5EF4-FFF2-40B4-BE49-F238E27FC236}">
                      <a16:creationId xmlns:a16="http://schemas.microsoft.com/office/drawing/2014/main" id="{907539FE-DE08-4612-0216-5101104B6C21}"/>
                    </a:ext>
                  </a:extLst>
                </p:cNvPr>
                <p:cNvPicPr/>
                <p:nvPr/>
              </p:nvPicPr>
              <p:blipFill>
                <a:blip r:embed="rId177"/>
                <a:stretch>
                  <a:fillRect/>
                </a:stretch>
              </p:blipFill>
              <p:spPr>
                <a:xfrm>
                  <a:off x="1785993" y="4785070"/>
                  <a:ext cx="356040" cy="3135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39" name="Ink 38">
                  <a:extLst>
                    <a:ext uri="{FF2B5EF4-FFF2-40B4-BE49-F238E27FC236}">
                      <a16:creationId xmlns:a16="http://schemas.microsoft.com/office/drawing/2014/main" id="{8EA4A10C-0584-1BA9-6566-89C8DF484D27}"/>
                    </a:ext>
                  </a:extLst>
                </p14:cNvPr>
                <p14:cNvContentPartPr/>
                <p14:nvPr/>
              </p14:nvContentPartPr>
              <p14:xfrm>
                <a:off x="1754313" y="5085310"/>
                <a:ext cx="275040" cy="306000"/>
              </p14:xfrm>
            </p:contentPart>
          </mc:Choice>
          <mc:Fallback>
            <p:pic>
              <p:nvPicPr>
                <p:cNvPr id="39" name="Ink 38">
                  <a:extLst>
                    <a:ext uri="{FF2B5EF4-FFF2-40B4-BE49-F238E27FC236}">
                      <a16:creationId xmlns:a16="http://schemas.microsoft.com/office/drawing/2014/main" id="{8EA4A10C-0584-1BA9-6566-89C8DF484D27}"/>
                    </a:ext>
                  </a:extLst>
                </p:cNvPr>
                <p:cNvPicPr/>
                <p:nvPr/>
              </p:nvPicPr>
              <p:blipFill>
                <a:blip r:embed="rId179"/>
                <a:stretch>
                  <a:fillRect/>
                </a:stretch>
              </p:blipFill>
              <p:spPr>
                <a:xfrm>
                  <a:off x="1736673" y="5067310"/>
                  <a:ext cx="310680" cy="34164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40" name="Ink 39">
                  <a:extLst>
                    <a:ext uri="{FF2B5EF4-FFF2-40B4-BE49-F238E27FC236}">
                      <a16:creationId xmlns:a16="http://schemas.microsoft.com/office/drawing/2014/main" id="{93956D78-CCFD-F977-6725-EB8BA6B018CD}"/>
                    </a:ext>
                  </a:extLst>
                </p14:cNvPr>
                <p14:cNvContentPartPr/>
                <p14:nvPr/>
              </p14:nvContentPartPr>
              <p14:xfrm>
                <a:off x="2318793" y="4878670"/>
                <a:ext cx="217080" cy="221040"/>
              </p14:xfrm>
            </p:contentPart>
          </mc:Choice>
          <mc:Fallback>
            <p:pic>
              <p:nvPicPr>
                <p:cNvPr id="40" name="Ink 39">
                  <a:extLst>
                    <a:ext uri="{FF2B5EF4-FFF2-40B4-BE49-F238E27FC236}">
                      <a16:creationId xmlns:a16="http://schemas.microsoft.com/office/drawing/2014/main" id="{93956D78-CCFD-F977-6725-EB8BA6B018CD}"/>
                    </a:ext>
                  </a:extLst>
                </p:cNvPr>
                <p:cNvPicPr/>
                <p:nvPr/>
              </p:nvPicPr>
              <p:blipFill>
                <a:blip r:embed="rId181"/>
                <a:stretch>
                  <a:fillRect/>
                </a:stretch>
              </p:blipFill>
              <p:spPr>
                <a:xfrm>
                  <a:off x="2300793" y="4860670"/>
                  <a:ext cx="25272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41" name="Ink 40">
                  <a:extLst>
                    <a:ext uri="{FF2B5EF4-FFF2-40B4-BE49-F238E27FC236}">
                      <a16:creationId xmlns:a16="http://schemas.microsoft.com/office/drawing/2014/main" id="{659753B4-F6FB-AEDD-F991-01725FC609A7}"/>
                    </a:ext>
                  </a:extLst>
                </p14:cNvPr>
                <p14:cNvContentPartPr/>
                <p14:nvPr/>
              </p14:nvContentPartPr>
              <p14:xfrm>
                <a:off x="2280633" y="5103670"/>
                <a:ext cx="233640" cy="315000"/>
              </p14:xfrm>
            </p:contentPart>
          </mc:Choice>
          <mc:Fallback>
            <p:pic>
              <p:nvPicPr>
                <p:cNvPr id="41" name="Ink 40">
                  <a:extLst>
                    <a:ext uri="{FF2B5EF4-FFF2-40B4-BE49-F238E27FC236}">
                      <a16:creationId xmlns:a16="http://schemas.microsoft.com/office/drawing/2014/main" id="{659753B4-F6FB-AEDD-F991-01725FC609A7}"/>
                    </a:ext>
                  </a:extLst>
                </p:cNvPr>
                <p:cNvPicPr/>
                <p:nvPr/>
              </p:nvPicPr>
              <p:blipFill>
                <a:blip r:embed="rId183"/>
                <a:stretch>
                  <a:fillRect/>
                </a:stretch>
              </p:blipFill>
              <p:spPr>
                <a:xfrm>
                  <a:off x="2262993" y="5085670"/>
                  <a:ext cx="269280" cy="3506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42" name="Ink 41">
                  <a:extLst>
                    <a:ext uri="{FF2B5EF4-FFF2-40B4-BE49-F238E27FC236}">
                      <a16:creationId xmlns:a16="http://schemas.microsoft.com/office/drawing/2014/main" id="{29D90F20-8426-EC60-3212-057DF9BC5C57}"/>
                    </a:ext>
                  </a:extLst>
                </p14:cNvPr>
                <p14:cNvContentPartPr/>
                <p14:nvPr/>
              </p14:nvContentPartPr>
              <p14:xfrm>
                <a:off x="2775633" y="4861390"/>
                <a:ext cx="189000" cy="245520"/>
              </p14:xfrm>
            </p:contentPart>
          </mc:Choice>
          <mc:Fallback>
            <p:pic>
              <p:nvPicPr>
                <p:cNvPr id="42" name="Ink 41">
                  <a:extLst>
                    <a:ext uri="{FF2B5EF4-FFF2-40B4-BE49-F238E27FC236}">
                      <a16:creationId xmlns:a16="http://schemas.microsoft.com/office/drawing/2014/main" id="{29D90F20-8426-EC60-3212-057DF9BC5C57}"/>
                    </a:ext>
                  </a:extLst>
                </p:cNvPr>
                <p:cNvPicPr/>
                <p:nvPr/>
              </p:nvPicPr>
              <p:blipFill>
                <a:blip r:embed="rId185"/>
                <a:stretch>
                  <a:fillRect/>
                </a:stretch>
              </p:blipFill>
              <p:spPr>
                <a:xfrm>
                  <a:off x="2757993" y="4843390"/>
                  <a:ext cx="224640" cy="2811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43" name="Ink 42">
                  <a:extLst>
                    <a:ext uri="{FF2B5EF4-FFF2-40B4-BE49-F238E27FC236}">
                      <a16:creationId xmlns:a16="http://schemas.microsoft.com/office/drawing/2014/main" id="{F6D86E3A-9EF3-660D-CDEF-E6D2C42D26AB}"/>
                    </a:ext>
                  </a:extLst>
                </p14:cNvPr>
                <p14:cNvContentPartPr/>
                <p14:nvPr/>
              </p14:nvContentPartPr>
              <p14:xfrm>
                <a:off x="2721633" y="5131030"/>
                <a:ext cx="281880" cy="334080"/>
              </p14:xfrm>
            </p:contentPart>
          </mc:Choice>
          <mc:Fallback>
            <p:pic>
              <p:nvPicPr>
                <p:cNvPr id="43" name="Ink 42">
                  <a:extLst>
                    <a:ext uri="{FF2B5EF4-FFF2-40B4-BE49-F238E27FC236}">
                      <a16:creationId xmlns:a16="http://schemas.microsoft.com/office/drawing/2014/main" id="{F6D86E3A-9EF3-660D-CDEF-E6D2C42D26AB}"/>
                    </a:ext>
                  </a:extLst>
                </p:cNvPr>
                <p:cNvPicPr/>
                <p:nvPr/>
              </p:nvPicPr>
              <p:blipFill>
                <a:blip r:embed="rId187"/>
                <a:stretch>
                  <a:fillRect/>
                </a:stretch>
              </p:blipFill>
              <p:spPr>
                <a:xfrm>
                  <a:off x="2703993" y="5113030"/>
                  <a:ext cx="317520" cy="3697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44" name="Ink 43">
                  <a:extLst>
                    <a:ext uri="{FF2B5EF4-FFF2-40B4-BE49-F238E27FC236}">
                      <a16:creationId xmlns:a16="http://schemas.microsoft.com/office/drawing/2014/main" id="{D7CB035F-5A48-848C-2313-DB84A0ED86DF}"/>
                    </a:ext>
                  </a:extLst>
                </p14:cNvPr>
                <p14:cNvContentPartPr/>
                <p14:nvPr/>
              </p14:nvContentPartPr>
              <p14:xfrm>
                <a:off x="3256953" y="4885150"/>
                <a:ext cx="214200" cy="281520"/>
              </p14:xfrm>
            </p:contentPart>
          </mc:Choice>
          <mc:Fallback>
            <p:pic>
              <p:nvPicPr>
                <p:cNvPr id="44" name="Ink 43">
                  <a:extLst>
                    <a:ext uri="{FF2B5EF4-FFF2-40B4-BE49-F238E27FC236}">
                      <a16:creationId xmlns:a16="http://schemas.microsoft.com/office/drawing/2014/main" id="{D7CB035F-5A48-848C-2313-DB84A0ED86DF}"/>
                    </a:ext>
                  </a:extLst>
                </p:cNvPr>
                <p:cNvPicPr/>
                <p:nvPr/>
              </p:nvPicPr>
              <p:blipFill>
                <a:blip r:embed="rId189"/>
                <a:stretch>
                  <a:fillRect/>
                </a:stretch>
              </p:blipFill>
              <p:spPr>
                <a:xfrm>
                  <a:off x="3238953" y="4867510"/>
                  <a:ext cx="249840" cy="31716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49" name="Ink 48">
                  <a:extLst>
                    <a:ext uri="{FF2B5EF4-FFF2-40B4-BE49-F238E27FC236}">
                      <a16:creationId xmlns:a16="http://schemas.microsoft.com/office/drawing/2014/main" id="{57353972-61B4-5AB7-D47F-0B7F222A220C}"/>
                    </a:ext>
                  </a:extLst>
                </p14:cNvPr>
                <p14:cNvContentPartPr/>
                <p14:nvPr/>
              </p14:nvContentPartPr>
              <p14:xfrm>
                <a:off x="3235353" y="5190070"/>
                <a:ext cx="257760" cy="295560"/>
              </p14:xfrm>
            </p:contentPart>
          </mc:Choice>
          <mc:Fallback>
            <p:pic>
              <p:nvPicPr>
                <p:cNvPr id="49" name="Ink 48">
                  <a:extLst>
                    <a:ext uri="{FF2B5EF4-FFF2-40B4-BE49-F238E27FC236}">
                      <a16:creationId xmlns:a16="http://schemas.microsoft.com/office/drawing/2014/main" id="{57353972-61B4-5AB7-D47F-0B7F222A220C}"/>
                    </a:ext>
                  </a:extLst>
                </p:cNvPr>
                <p:cNvPicPr/>
                <p:nvPr/>
              </p:nvPicPr>
              <p:blipFill>
                <a:blip r:embed="rId191"/>
                <a:stretch>
                  <a:fillRect/>
                </a:stretch>
              </p:blipFill>
              <p:spPr>
                <a:xfrm>
                  <a:off x="3217713" y="5172070"/>
                  <a:ext cx="293400" cy="33120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79" name="Ink 78">
                  <a:extLst>
                    <a:ext uri="{FF2B5EF4-FFF2-40B4-BE49-F238E27FC236}">
                      <a16:creationId xmlns:a16="http://schemas.microsoft.com/office/drawing/2014/main" id="{10F48E7A-4D73-3440-4084-7D91E4E3468C}"/>
                    </a:ext>
                  </a:extLst>
                </p14:cNvPr>
                <p14:cNvContentPartPr/>
                <p14:nvPr/>
              </p14:nvContentPartPr>
              <p14:xfrm>
                <a:off x="5059473" y="4804870"/>
                <a:ext cx="25200" cy="9720"/>
              </p14:xfrm>
            </p:contentPart>
          </mc:Choice>
          <mc:Fallback>
            <p:pic>
              <p:nvPicPr>
                <p:cNvPr id="79" name="Ink 78">
                  <a:extLst>
                    <a:ext uri="{FF2B5EF4-FFF2-40B4-BE49-F238E27FC236}">
                      <a16:creationId xmlns:a16="http://schemas.microsoft.com/office/drawing/2014/main" id="{10F48E7A-4D73-3440-4084-7D91E4E3468C}"/>
                    </a:ext>
                  </a:extLst>
                </p:cNvPr>
                <p:cNvPicPr/>
                <p:nvPr/>
              </p:nvPicPr>
              <p:blipFill>
                <a:blip r:embed="rId193"/>
                <a:stretch>
                  <a:fillRect/>
                </a:stretch>
              </p:blipFill>
              <p:spPr>
                <a:xfrm>
                  <a:off x="5041473" y="4787230"/>
                  <a:ext cx="6084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80" name="Ink 79">
                  <a:extLst>
                    <a:ext uri="{FF2B5EF4-FFF2-40B4-BE49-F238E27FC236}">
                      <a16:creationId xmlns:a16="http://schemas.microsoft.com/office/drawing/2014/main" id="{C80EF571-D8A9-FB4E-9A71-6042F7AC65CB}"/>
                    </a:ext>
                  </a:extLst>
                </p14:cNvPr>
                <p14:cNvContentPartPr/>
                <p14:nvPr/>
              </p14:nvContentPartPr>
              <p14:xfrm>
                <a:off x="5084313" y="4954990"/>
                <a:ext cx="48600" cy="118440"/>
              </p14:xfrm>
            </p:contentPart>
          </mc:Choice>
          <mc:Fallback>
            <p:pic>
              <p:nvPicPr>
                <p:cNvPr id="80" name="Ink 79">
                  <a:extLst>
                    <a:ext uri="{FF2B5EF4-FFF2-40B4-BE49-F238E27FC236}">
                      <a16:creationId xmlns:a16="http://schemas.microsoft.com/office/drawing/2014/main" id="{C80EF571-D8A9-FB4E-9A71-6042F7AC65CB}"/>
                    </a:ext>
                  </a:extLst>
                </p:cNvPr>
                <p:cNvPicPr/>
                <p:nvPr/>
              </p:nvPicPr>
              <p:blipFill>
                <a:blip r:embed="rId195"/>
                <a:stretch>
                  <a:fillRect/>
                </a:stretch>
              </p:blipFill>
              <p:spPr>
                <a:xfrm>
                  <a:off x="5066313" y="4936990"/>
                  <a:ext cx="8424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81" name="Ink 80">
                  <a:extLst>
                    <a:ext uri="{FF2B5EF4-FFF2-40B4-BE49-F238E27FC236}">
                      <a16:creationId xmlns:a16="http://schemas.microsoft.com/office/drawing/2014/main" id="{5F2F8500-1B8B-15ED-C9CF-DCC53B143421}"/>
                    </a:ext>
                  </a:extLst>
                </p14:cNvPr>
                <p14:cNvContentPartPr/>
                <p14:nvPr/>
              </p14:nvContentPartPr>
              <p14:xfrm>
                <a:off x="4763193" y="5350990"/>
                <a:ext cx="28800" cy="115560"/>
              </p14:xfrm>
            </p:contentPart>
          </mc:Choice>
          <mc:Fallback>
            <p:pic>
              <p:nvPicPr>
                <p:cNvPr id="81" name="Ink 80">
                  <a:extLst>
                    <a:ext uri="{FF2B5EF4-FFF2-40B4-BE49-F238E27FC236}">
                      <a16:creationId xmlns:a16="http://schemas.microsoft.com/office/drawing/2014/main" id="{5F2F8500-1B8B-15ED-C9CF-DCC53B143421}"/>
                    </a:ext>
                  </a:extLst>
                </p:cNvPr>
                <p:cNvPicPr/>
                <p:nvPr/>
              </p:nvPicPr>
              <p:blipFill>
                <a:blip r:embed="rId197"/>
                <a:stretch>
                  <a:fillRect/>
                </a:stretch>
              </p:blipFill>
              <p:spPr>
                <a:xfrm>
                  <a:off x="4745193" y="5333350"/>
                  <a:ext cx="6444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82" name="Ink 81">
                  <a:extLst>
                    <a:ext uri="{FF2B5EF4-FFF2-40B4-BE49-F238E27FC236}">
                      <a16:creationId xmlns:a16="http://schemas.microsoft.com/office/drawing/2014/main" id="{D3FA193F-4C0A-15C1-801C-ACA1A6010E50}"/>
                    </a:ext>
                  </a:extLst>
                </p14:cNvPr>
                <p14:cNvContentPartPr/>
                <p14:nvPr/>
              </p14:nvContentPartPr>
              <p14:xfrm>
                <a:off x="4900713" y="5292310"/>
                <a:ext cx="368640" cy="193320"/>
              </p14:xfrm>
            </p:contentPart>
          </mc:Choice>
          <mc:Fallback>
            <p:pic>
              <p:nvPicPr>
                <p:cNvPr id="82" name="Ink 81">
                  <a:extLst>
                    <a:ext uri="{FF2B5EF4-FFF2-40B4-BE49-F238E27FC236}">
                      <a16:creationId xmlns:a16="http://schemas.microsoft.com/office/drawing/2014/main" id="{D3FA193F-4C0A-15C1-801C-ACA1A6010E50}"/>
                    </a:ext>
                  </a:extLst>
                </p:cNvPr>
                <p:cNvPicPr/>
                <p:nvPr/>
              </p:nvPicPr>
              <p:blipFill>
                <a:blip r:embed="rId199"/>
                <a:stretch>
                  <a:fillRect/>
                </a:stretch>
              </p:blipFill>
              <p:spPr>
                <a:xfrm>
                  <a:off x="4882713" y="5274670"/>
                  <a:ext cx="40428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83" name="Ink 82">
                  <a:extLst>
                    <a:ext uri="{FF2B5EF4-FFF2-40B4-BE49-F238E27FC236}">
                      <a16:creationId xmlns:a16="http://schemas.microsoft.com/office/drawing/2014/main" id="{07C7FF80-5575-5AC7-9981-8FD8E11DE698}"/>
                    </a:ext>
                  </a:extLst>
                </p14:cNvPr>
                <p14:cNvContentPartPr/>
                <p14:nvPr/>
              </p14:nvContentPartPr>
              <p14:xfrm>
                <a:off x="5327673" y="5303830"/>
                <a:ext cx="116280" cy="187920"/>
              </p14:xfrm>
            </p:contentPart>
          </mc:Choice>
          <mc:Fallback>
            <p:pic>
              <p:nvPicPr>
                <p:cNvPr id="83" name="Ink 82">
                  <a:extLst>
                    <a:ext uri="{FF2B5EF4-FFF2-40B4-BE49-F238E27FC236}">
                      <a16:creationId xmlns:a16="http://schemas.microsoft.com/office/drawing/2014/main" id="{07C7FF80-5575-5AC7-9981-8FD8E11DE698}"/>
                    </a:ext>
                  </a:extLst>
                </p:cNvPr>
                <p:cNvPicPr/>
                <p:nvPr/>
              </p:nvPicPr>
              <p:blipFill>
                <a:blip r:embed="rId201"/>
                <a:stretch>
                  <a:fillRect/>
                </a:stretch>
              </p:blipFill>
              <p:spPr>
                <a:xfrm>
                  <a:off x="5309673" y="5285830"/>
                  <a:ext cx="15192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25" name="Ink 124">
                  <a:extLst>
                    <a:ext uri="{FF2B5EF4-FFF2-40B4-BE49-F238E27FC236}">
                      <a16:creationId xmlns:a16="http://schemas.microsoft.com/office/drawing/2014/main" id="{6385CA3E-B0BD-1757-1B4D-C7FF340F8D13}"/>
                    </a:ext>
                  </a:extLst>
                </p14:cNvPr>
                <p14:cNvContentPartPr/>
                <p14:nvPr/>
              </p14:nvContentPartPr>
              <p14:xfrm>
                <a:off x="8419713" y="4770310"/>
                <a:ext cx="293760" cy="300600"/>
              </p14:xfrm>
            </p:contentPart>
          </mc:Choice>
          <mc:Fallback>
            <p:pic>
              <p:nvPicPr>
                <p:cNvPr id="125" name="Ink 124">
                  <a:extLst>
                    <a:ext uri="{FF2B5EF4-FFF2-40B4-BE49-F238E27FC236}">
                      <a16:creationId xmlns:a16="http://schemas.microsoft.com/office/drawing/2014/main" id="{6385CA3E-B0BD-1757-1B4D-C7FF340F8D13}"/>
                    </a:ext>
                  </a:extLst>
                </p:cNvPr>
                <p:cNvPicPr/>
                <p:nvPr/>
              </p:nvPicPr>
              <p:blipFill>
                <a:blip r:embed="rId203"/>
                <a:stretch>
                  <a:fillRect/>
                </a:stretch>
              </p:blipFill>
              <p:spPr>
                <a:xfrm>
                  <a:off x="8401713" y="4752310"/>
                  <a:ext cx="329400" cy="33624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6" name="Ink 125">
                  <a:extLst>
                    <a:ext uri="{FF2B5EF4-FFF2-40B4-BE49-F238E27FC236}">
                      <a16:creationId xmlns:a16="http://schemas.microsoft.com/office/drawing/2014/main" id="{43DE7C34-51FE-5216-1CF2-339968D53D16}"/>
                    </a:ext>
                  </a:extLst>
                </p14:cNvPr>
                <p14:cNvContentPartPr/>
                <p14:nvPr/>
              </p14:nvContentPartPr>
              <p14:xfrm>
                <a:off x="8953593" y="4817830"/>
                <a:ext cx="365400" cy="272880"/>
              </p14:xfrm>
            </p:contentPart>
          </mc:Choice>
          <mc:Fallback>
            <p:pic>
              <p:nvPicPr>
                <p:cNvPr id="126" name="Ink 125">
                  <a:extLst>
                    <a:ext uri="{FF2B5EF4-FFF2-40B4-BE49-F238E27FC236}">
                      <a16:creationId xmlns:a16="http://schemas.microsoft.com/office/drawing/2014/main" id="{43DE7C34-51FE-5216-1CF2-339968D53D16}"/>
                    </a:ext>
                  </a:extLst>
                </p:cNvPr>
                <p:cNvPicPr/>
                <p:nvPr/>
              </p:nvPicPr>
              <p:blipFill>
                <a:blip r:embed="rId205"/>
                <a:stretch>
                  <a:fillRect/>
                </a:stretch>
              </p:blipFill>
              <p:spPr>
                <a:xfrm>
                  <a:off x="8935593" y="4799830"/>
                  <a:ext cx="40104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7" name="Ink 126">
                  <a:extLst>
                    <a:ext uri="{FF2B5EF4-FFF2-40B4-BE49-F238E27FC236}">
                      <a16:creationId xmlns:a16="http://schemas.microsoft.com/office/drawing/2014/main" id="{03D5E777-90C9-E5B2-3084-3716926582B7}"/>
                    </a:ext>
                  </a:extLst>
                </p14:cNvPr>
                <p14:cNvContentPartPr/>
                <p14:nvPr/>
              </p14:nvContentPartPr>
              <p14:xfrm>
                <a:off x="9649113" y="4820710"/>
                <a:ext cx="308160" cy="371880"/>
              </p14:xfrm>
            </p:contentPart>
          </mc:Choice>
          <mc:Fallback>
            <p:pic>
              <p:nvPicPr>
                <p:cNvPr id="127" name="Ink 126">
                  <a:extLst>
                    <a:ext uri="{FF2B5EF4-FFF2-40B4-BE49-F238E27FC236}">
                      <a16:creationId xmlns:a16="http://schemas.microsoft.com/office/drawing/2014/main" id="{03D5E777-90C9-E5B2-3084-3716926582B7}"/>
                    </a:ext>
                  </a:extLst>
                </p:cNvPr>
                <p:cNvPicPr/>
                <p:nvPr/>
              </p:nvPicPr>
              <p:blipFill>
                <a:blip r:embed="rId207"/>
                <a:stretch>
                  <a:fillRect/>
                </a:stretch>
              </p:blipFill>
              <p:spPr>
                <a:xfrm>
                  <a:off x="9631473" y="4802710"/>
                  <a:ext cx="343800" cy="40752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8" name="Ink 127">
                  <a:extLst>
                    <a:ext uri="{FF2B5EF4-FFF2-40B4-BE49-F238E27FC236}">
                      <a16:creationId xmlns:a16="http://schemas.microsoft.com/office/drawing/2014/main" id="{E02DC5CB-56D1-065D-1897-4B0CE2FC4A86}"/>
                    </a:ext>
                  </a:extLst>
                </p14:cNvPr>
                <p14:cNvContentPartPr/>
                <p14:nvPr/>
              </p14:nvContentPartPr>
              <p14:xfrm>
                <a:off x="9745593" y="4985950"/>
                <a:ext cx="167760" cy="43920"/>
              </p14:xfrm>
            </p:contentPart>
          </mc:Choice>
          <mc:Fallback>
            <p:pic>
              <p:nvPicPr>
                <p:cNvPr id="128" name="Ink 127">
                  <a:extLst>
                    <a:ext uri="{FF2B5EF4-FFF2-40B4-BE49-F238E27FC236}">
                      <a16:creationId xmlns:a16="http://schemas.microsoft.com/office/drawing/2014/main" id="{E02DC5CB-56D1-065D-1897-4B0CE2FC4A86}"/>
                    </a:ext>
                  </a:extLst>
                </p:cNvPr>
                <p:cNvPicPr/>
                <p:nvPr/>
              </p:nvPicPr>
              <p:blipFill>
                <a:blip r:embed="rId209"/>
                <a:stretch>
                  <a:fillRect/>
                </a:stretch>
              </p:blipFill>
              <p:spPr>
                <a:xfrm>
                  <a:off x="9727593" y="4967950"/>
                  <a:ext cx="20340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1" name="Ink 130">
                  <a:extLst>
                    <a:ext uri="{FF2B5EF4-FFF2-40B4-BE49-F238E27FC236}">
                      <a16:creationId xmlns:a16="http://schemas.microsoft.com/office/drawing/2014/main" id="{3431D6A7-DFBE-F78E-A9E8-DFE15C3DB029}"/>
                    </a:ext>
                  </a:extLst>
                </p14:cNvPr>
                <p14:cNvContentPartPr/>
                <p14:nvPr/>
              </p14:nvContentPartPr>
              <p14:xfrm>
                <a:off x="8511153" y="5333350"/>
                <a:ext cx="264600" cy="24840"/>
              </p14:xfrm>
            </p:contentPart>
          </mc:Choice>
          <mc:Fallback>
            <p:pic>
              <p:nvPicPr>
                <p:cNvPr id="131" name="Ink 130">
                  <a:extLst>
                    <a:ext uri="{FF2B5EF4-FFF2-40B4-BE49-F238E27FC236}">
                      <a16:creationId xmlns:a16="http://schemas.microsoft.com/office/drawing/2014/main" id="{3431D6A7-DFBE-F78E-A9E8-DFE15C3DB029}"/>
                    </a:ext>
                  </a:extLst>
                </p:cNvPr>
                <p:cNvPicPr/>
                <p:nvPr/>
              </p:nvPicPr>
              <p:blipFill>
                <a:blip r:embed="rId211"/>
                <a:stretch>
                  <a:fillRect/>
                </a:stretch>
              </p:blipFill>
              <p:spPr>
                <a:xfrm>
                  <a:off x="8493153" y="5315710"/>
                  <a:ext cx="30024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32" name="Ink 131">
                  <a:extLst>
                    <a:ext uri="{FF2B5EF4-FFF2-40B4-BE49-F238E27FC236}">
                      <a16:creationId xmlns:a16="http://schemas.microsoft.com/office/drawing/2014/main" id="{C3B22113-A8D2-8335-5951-B7ABAB84BCC9}"/>
                    </a:ext>
                  </a:extLst>
                </p14:cNvPr>
                <p14:cNvContentPartPr/>
                <p14:nvPr/>
              </p14:nvContentPartPr>
              <p14:xfrm>
                <a:off x="9072033" y="5374750"/>
                <a:ext cx="217800" cy="19800"/>
              </p14:xfrm>
            </p:contentPart>
          </mc:Choice>
          <mc:Fallback>
            <p:pic>
              <p:nvPicPr>
                <p:cNvPr id="132" name="Ink 131">
                  <a:extLst>
                    <a:ext uri="{FF2B5EF4-FFF2-40B4-BE49-F238E27FC236}">
                      <a16:creationId xmlns:a16="http://schemas.microsoft.com/office/drawing/2014/main" id="{C3B22113-A8D2-8335-5951-B7ABAB84BCC9}"/>
                    </a:ext>
                  </a:extLst>
                </p:cNvPr>
                <p:cNvPicPr/>
                <p:nvPr/>
              </p:nvPicPr>
              <p:blipFill>
                <a:blip r:embed="rId213"/>
                <a:stretch>
                  <a:fillRect/>
                </a:stretch>
              </p:blipFill>
              <p:spPr>
                <a:xfrm>
                  <a:off x="9054033" y="5356750"/>
                  <a:ext cx="25344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33" name="Ink 132">
                  <a:extLst>
                    <a:ext uri="{FF2B5EF4-FFF2-40B4-BE49-F238E27FC236}">
                      <a16:creationId xmlns:a16="http://schemas.microsoft.com/office/drawing/2014/main" id="{2AC22BE2-BC9C-675A-F778-9D52E222F69B}"/>
                    </a:ext>
                  </a:extLst>
                </p14:cNvPr>
                <p14:cNvContentPartPr/>
                <p14:nvPr/>
              </p14:nvContentPartPr>
              <p14:xfrm>
                <a:off x="9911913" y="5453230"/>
                <a:ext cx="186480" cy="29160"/>
              </p14:xfrm>
            </p:contentPart>
          </mc:Choice>
          <mc:Fallback>
            <p:pic>
              <p:nvPicPr>
                <p:cNvPr id="133" name="Ink 132">
                  <a:extLst>
                    <a:ext uri="{FF2B5EF4-FFF2-40B4-BE49-F238E27FC236}">
                      <a16:creationId xmlns:a16="http://schemas.microsoft.com/office/drawing/2014/main" id="{2AC22BE2-BC9C-675A-F778-9D52E222F69B}"/>
                    </a:ext>
                  </a:extLst>
                </p:cNvPr>
                <p:cNvPicPr/>
                <p:nvPr/>
              </p:nvPicPr>
              <p:blipFill>
                <a:blip r:embed="rId215"/>
                <a:stretch>
                  <a:fillRect/>
                </a:stretch>
              </p:blipFill>
              <p:spPr>
                <a:xfrm>
                  <a:off x="9893913" y="5435590"/>
                  <a:ext cx="22212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34" name="Ink 133">
                  <a:extLst>
                    <a:ext uri="{FF2B5EF4-FFF2-40B4-BE49-F238E27FC236}">
                      <a16:creationId xmlns:a16="http://schemas.microsoft.com/office/drawing/2014/main" id="{78E70273-5CB7-D7D6-CFA4-75FAAF00B781}"/>
                    </a:ext>
                  </a:extLst>
                </p14:cNvPr>
                <p14:cNvContentPartPr/>
                <p14:nvPr/>
              </p14:nvContentPartPr>
              <p14:xfrm>
                <a:off x="7663713" y="5230390"/>
                <a:ext cx="3497400" cy="258840"/>
              </p14:xfrm>
            </p:contentPart>
          </mc:Choice>
          <mc:Fallback>
            <p:pic>
              <p:nvPicPr>
                <p:cNvPr id="134" name="Ink 133">
                  <a:extLst>
                    <a:ext uri="{FF2B5EF4-FFF2-40B4-BE49-F238E27FC236}">
                      <a16:creationId xmlns:a16="http://schemas.microsoft.com/office/drawing/2014/main" id="{78E70273-5CB7-D7D6-CFA4-75FAAF00B781}"/>
                    </a:ext>
                  </a:extLst>
                </p:cNvPr>
                <p:cNvPicPr/>
                <p:nvPr/>
              </p:nvPicPr>
              <p:blipFill>
                <a:blip r:embed="rId217"/>
                <a:stretch>
                  <a:fillRect/>
                </a:stretch>
              </p:blipFill>
              <p:spPr>
                <a:xfrm>
                  <a:off x="7645713" y="5212750"/>
                  <a:ext cx="353304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35" name="Ink 134">
                  <a:extLst>
                    <a:ext uri="{FF2B5EF4-FFF2-40B4-BE49-F238E27FC236}">
                      <a16:creationId xmlns:a16="http://schemas.microsoft.com/office/drawing/2014/main" id="{BB4D8F80-0245-55B2-CE83-40803AAFFE70}"/>
                    </a:ext>
                  </a:extLst>
                </p14:cNvPr>
                <p14:cNvContentPartPr/>
                <p14:nvPr/>
              </p14:nvContentPartPr>
              <p14:xfrm>
                <a:off x="7727433" y="5488870"/>
                <a:ext cx="40320" cy="1166760"/>
              </p14:xfrm>
            </p:contentPart>
          </mc:Choice>
          <mc:Fallback>
            <p:pic>
              <p:nvPicPr>
                <p:cNvPr id="135" name="Ink 134">
                  <a:extLst>
                    <a:ext uri="{FF2B5EF4-FFF2-40B4-BE49-F238E27FC236}">
                      <a16:creationId xmlns:a16="http://schemas.microsoft.com/office/drawing/2014/main" id="{BB4D8F80-0245-55B2-CE83-40803AAFFE70}"/>
                    </a:ext>
                  </a:extLst>
                </p:cNvPr>
                <p:cNvPicPr/>
                <p:nvPr/>
              </p:nvPicPr>
              <p:blipFill>
                <a:blip r:embed="rId219"/>
                <a:stretch>
                  <a:fillRect/>
                </a:stretch>
              </p:blipFill>
              <p:spPr>
                <a:xfrm>
                  <a:off x="7709433" y="5471230"/>
                  <a:ext cx="75960" cy="120240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36" name="Ink 135">
                  <a:extLst>
                    <a:ext uri="{FF2B5EF4-FFF2-40B4-BE49-F238E27FC236}">
                      <a16:creationId xmlns:a16="http://schemas.microsoft.com/office/drawing/2014/main" id="{62EBF260-497A-C801-CCF1-D3149DF6F689}"/>
                    </a:ext>
                  </a:extLst>
                </p14:cNvPr>
                <p14:cNvContentPartPr/>
                <p14:nvPr/>
              </p14:nvContentPartPr>
              <p14:xfrm>
                <a:off x="7730313" y="6745990"/>
                <a:ext cx="3110400" cy="61200"/>
              </p14:xfrm>
            </p:contentPart>
          </mc:Choice>
          <mc:Fallback>
            <p:pic>
              <p:nvPicPr>
                <p:cNvPr id="136" name="Ink 135">
                  <a:extLst>
                    <a:ext uri="{FF2B5EF4-FFF2-40B4-BE49-F238E27FC236}">
                      <a16:creationId xmlns:a16="http://schemas.microsoft.com/office/drawing/2014/main" id="{62EBF260-497A-C801-CCF1-D3149DF6F689}"/>
                    </a:ext>
                  </a:extLst>
                </p:cNvPr>
                <p:cNvPicPr/>
                <p:nvPr/>
              </p:nvPicPr>
              <p:blipFill>
                <a:blip r:embed="rId221"/>
                <a:stretch>
                  <a:fillRect/>
                </a:stretch>
              </p:blipFill>
              <p:spPr>
                <a:xfrm>
                  <a:off x="7712313" y="6727990"/>
                  <a:ext cx="314604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37" name="Ink 136">
                  <a:extLst>
                    <a:ext uri="{FF2B5EF4-FFF2-40B4-BE49-F238E27FC236}">
                      <a16:creationId xmlns:a16="http://schemas.microsoft.com/office/drawing/2014/main" id="{DD5284EF-5076-9FCA-7B02-016D590E16E0}"/>
                    </a:ext>
                  </a:extLst>
                </p14:cNvPr>
                <p14:cNvContentPartPr/>
                <p14:nvPr/>
              </p14:nvContentPartPr>
              <p14:xfrm>
                <a:off x="11207913" y="5359990"/>
                <a:ext cx="144360" cy="1287000"/>
              </p14:xfrm>
            </p:contentPart>
          </mc:Choice>
          <mc:Fallback>
            <p:pic>
              <p:nvPicPr>
                <p:cNvPr id="137" name="Ink 136">
                  <a:extLst>
                    <a:ext uri="{FF2B5EF4-FFF2-40B4-BE49-F238E27FC236}">
                      <a16:creationId xmlns:a16="http://schemas.microsoft.com/office/drawing/2014/main" id="{DD5284EF-5076-9FCA-7B02-016D590E16E0}"/>
                    </a:ext>
                  </a:extLst>
                </p:cNvPr>
                <p:cNvPicPr/>
                <p:nvPr/>
              </p:nvPicPr>
              <p:blipFill>
                <a:blip r:embed="rId223"/>
                <a:stretch>
                  <a:fillRect/>
                </a:stretch>
              </p:blipFill>
              <p:spPr>
                <a:xfrm>
                  <a:off x="11189913" y="5342350"/>
                  <a:ext cx="180000" cy="132264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39" name="Ink 138">
                  <a:extLst>
                    <a:ext uri="{FF2B5EF4-FFF2-40B4-BE49-F238E27FC236}">
                      <a16:creationId xmlns:a16="http://schemas.microsoft.com/office/drawing/2014/main" id="{C812B0E8-8682-9CB1-B536-47C30875735A}"/>
                    </a:ext>
                  </a:extLst>
                </p14:cNvPr>
                <p14:cNvContentPartPr/>
                <p14:nvPr/>
              </p14:nvContentPartPr>
              <p14:xfrm>
                <a:off x="7952793" y="5647270"/>
                <a:ext cx="58320" cy="351000"/>
              </p14:xfrm>
            </p:contentPart>
          </mc:Choice>
          <mc:Fallback>
            <p:pic>
              <p:nvPicPr>
                <p:cNvPr id="139" name="Ink 138">
                  <a:extLst>
                    <a:ext uri="{FF2B5EF4-FFF2-40B4-BE49-F238E27FC236}">
                      <a16:creationId xmlns:a16="http://schemas.microsoft.com/office/drawing/2014/main" id="{C812B0E8-8682-9CB1-B536-47C30875735A}"/>
                    </a:ext>
                  </a:extLst>
                </p:cNvPr>
                <p:cNvPicPr/>
                <p:nvPr/>
              </p:nvPicPr>
              <p:blipFill>
                <a:blip r:embed="rId225"/>
                <a:stretch>
                  <a:fillRect/>
                </a:stretch>
              </p:blipFill>
              <p:spPr>
                <a:xfrm>
                  <a:off x="7934793" y="5629630"/>
                  <a:ext cx="93960" cy="38664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40" name="Ink 139">
                  <a:extLst>
                    <a:ext uri="{FF2B5EF4-FFF2-40B4-BE49-F238E27FC236}">
                      <a16:creationId xmlns:a16="http://schemas.microsoft.com/office/drawing/2014/main" id="{B87FB27C-E353-7635-C54A-F58363ACC91F}"/>
                    </a:ext>
                  </a:extLst>
                </p14:cNvPr>
                <p14:cNvContentPartPr/>
                <p14:nvPr/>
              </p14:nvContentPartPr>
              <p14:xfrm>
                <a:off x="7932633" y="6017350"/>
                <a:ext cx="641520" cy="5760"/>
              </p14:xfrm>
            </p:contentPart>
          </mc:Choice>
          <mc:Fallback>
            <p:pic>
              <p:nvPicPr>
                <p:cNvPr id="140" name="Ink 139">
                  <a:extLst>
                    <a:ext uri="{FF2B5EF4-FFF2-40B4-BE49-F238E27FC236}">
                      <a16:creationId xmlns:a16="http://schemas.microsoft.com/office/drawing/2014/main" id="{B87FB27C-E353-7635-C54A-F58363ACC91F}"/>
                    </a:ext>
                  </a:extLst>
                </p:cNvPr>
                <p:cNvPicPr/>
                <p:nvPr/>
              </p:nvPicPr>
              <p:blipFill>
                <a:blip r:embed="rId227"/>
                <a:stretch>
                  <a:fillRect/>
                </a:stretch>
              </p:blipFill>
              <p:spPr>
                <a:xfrm>
                  <a:off x="7914633" y="5999350"/>
                  <a:ext cx="67716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41" name="Ink 140">
                  <a:extLst>
                    <a:ext uri="{FF2B5EF4-FFF2-40B4-BE49-F238E27FC236}">
                      <a16:creationId xmlns:a16="http://schemas.microsoft.com/office/drawing/2014/main" id="{67B0939D-E663-CEA2-85AE-8B7DCEACE224}"/>
                    </a:ext>
                  </a:extLst>
                </p14:cNvPr>
                <p14:cNvContentPartPr/>
                <p14:nvPr/>
              </p14:nvContentPartPr>
              <p14:xfrm>
                <a:off x="7983753" y="5585710"/>
                <a:ext cx="441000" cy="32400"/>
              </p14:xfrm>
            </p:contentPart>
          </mc:Choice>
          <mc:Fallback>
            <p:pic>
              <p:nvPicPr>
                <p:cNvPr id="141" name="Ink 140">
                  <a:extLst>
                    <a:ext uri="{FF2B5EF4-FFF2-40B4-BE49-F238E27FC236}">
                      <a16:creationId xmlns:a16="http://schemas.microsoft.com/office/drawing/2014/main" id="{67B0939D-E663-CEA2-85AE-8B7DCEACE224}"/>
                    </a:ext>
                  </a:extLst>
                </p:cNvPr>
                <p:cNvPicPr/>
                <p:nvPr/>
              </p:nvPicPr>
              <p:blipFill>
                <a:blip r:embed="rId229"/>
                <a:stretch>
                  <a:fillRect/>
                </a:stretch>
              </p:blipFill>
              <p:spPr>
                <a:xfrm>
                  <a:off x="7965753" y="5568070"/>
                  <a:ext cx="47664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42" name="Ink 141">
                  <a:extLst>
                    <a:ext uri="{FF2B5EF4-FFF2-40B4-BE49-F238E27FC236}">
                      <a16:creationId xmlns:a16="http://schemas.microsoft.com/office/drawing/2014/main" id="{4778C817-1DB2-CF52-FB5A-AF5ECFA6E91E}"/>
                    </a:ext>
                  </a:extLst>
                </p14:cNvPr>
                <p14:cNvContentPartPr/>
                <p14:nvPr/>
              </p14:nvContentPartPr>
              <p14:xfrm>
                <a:off x="8565873" y="5603350"/>
                <a:ext cx="88920" cy="398880"/>
              </p14:xfrm>
            </p:contentPart>
          </mc:Choice>
          <mc:Fallback>
            <p:pic>
              <p:nvPicPr>
                <p:cNvPr id="142" name="Ink 141">
                  <a:extLst>
                    <a:ext uri="{FF2B5EF4-FFF2-40B4-BE49-F238E27FC236}">
                      <a16:creationId xmlns:a16="http://schemas.microsoft.com/office/drawing/2014/main" id="{4778C817-1DB2-CF52-FB5A-AF5ECFA6E91E}"/>
                    </a:ext>
                  </a:extLst>
                </p:cNvPr>
                <p:cNvPicPr/>
                <p:nvPr/>
              </p:nvPicPr>
              <p:blipFill>
                <a:blip r:embed="rId231"/>
                <a:stretch>
                  <a:fillRect/>
                </a:stretch>
              </p:blipFill>
              <p:spPr>
                <a:xfrm>
                  <a:off x="8548233" y="5585350"/>
                  <a:ext cx="124560" cy="43452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43" name="Ink 142">
                  <a:extLst>
                    <a:ext uri="{FF2B5EF4-FFF2-40B4-BE49-F238E27FC236}">
                      <a16:creationId xmlns:a16="http://schemas.microsoft.com/office/drawing/2014/main" id="{26C4DD66-D42F-9702-B85B-F4F9B9F7BE43}"/>
                    </a:ext>
                  </a:extLst>
                </p14:cNvPr>
                <p14:cNvContentPartPr/>
                <p14:nvPr/>
              </p14:nvContentPartPr>
              <p14:xfrm>
                <a:off x="8072313" y="5681470"/>
                <a:ext cx="250200" cy="3960"/>
              </p14:xfrm>
            </p:contentPart>
          </mc:Choice>
          <mc:Fallback>
            <p:pic>
              <p:nvPicPr>
                <p:cNvPr id="143" name="Ink 142">
                  <a:extLst>
                    <a:ext uri="{FF2B5EF4-FFF2-40B4-BE49-F238E27FC236}">
                      <a16:creationId xmlns:a16="http://schemas.microsoft.com/office/drawing/2014/main" id="{26C4DD66-D42F-9702-B85B-F4F9B9F7BE43}"/>
                    </a:ext>
                  </a:extLst>
                </p:cNvPr>
                <p:cNvPicPr/>
                <p:nvPr/>
              </p:nvPicPr>
              <p:blipFill>
                <a:blip r:embed="rId233"/>
                <a:stretch>
                  <a:fillRect/>
                </a:stretch>
              </p:blipFill>
              <p:spPr>
                <a:xfrm>
                  <a:off x="8054313" y="5663470"/>
                  <a:ext cx="28584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44" name="Ink 143">
                  <a:extLst>
                    <a:ext uri="{FF2B5EF4-FFF2-40B4-BE49-F238E27FC236}">
                      <a16:creationId xmlns:a16="http://schemas.microsoft.com/office/drawing/2014/main" id="{10BB45AD-629C-F850-F9D8-4B972292396C}"/>
                    </a:ext>
                  </a:extLst>
                </p14:cNvPr>
                <p14:cNvContentPartPr/>
                <p14:nvPr/>
              </p14:nvContentPartPr>
              <p14:xfrm>
                <a:off x="8121273" y="5682550"/>
                <a:ext cx="85680" cy="192600"/>
              </p14:xfrm>
            </p:contentPart>
          </mc:Choice>
          <mc:Fallback>
            <p:pic>
              <p:nvPicPr>
                <p:cNvPr id="144" name="Ink 143">
                  <a:extLst>
                    <a:ext uri="{FF2B5EF4-FFF2-40B4-BE49-F238E27FC236}">
                      <a16:creationId xmlns:a16="http://schemas.microsoft.com/office/drawing/2014/main" id="{10BB45AD-629C-F850-F9D8-4B972292396C}"/>
                    </a:ext>
                  </a:extLst>
                </p:cNvPr>
                <p:cNvPicPr/>
                <p:nvPr/>
              </p:nvPicPr>
              <p:blipFill>
                <a:blip r:embed="rId235"/>
                <a:stretch>
                  <a:fillRect/>
                </a:stretch>
              </p:blipFill>
              <p:spPr>
                <a:xfrm>
                  <a:off x="8103273" y="5664550"/>
                  <a:ext cx="12132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45" name="Ink 144">
                  <a:extLst>
                    <a:ext uri="{FF2B5EF4-FFF2-40B4-BE49-F238E27FC236}">
                      <a16:creationId xmlns:a16="http://schemas.microsoft.com/office/drawing/2014/main" id="{C7AB687C-F3D5-5A68-65AB-686E8BCFDE39}"/>
                    </a:ext>
                  </a:extLst>
                </p14:cNvPr>
                <p14:cNvContentPartPr/>
                <p14:nvPr/>
              </p14:nvContentPartPr>
              <p14:xfrm>
                <a:off x="8391273" y="5791270"/>
                <a:ext cx="72720" cy="129600"/>
              </p14:xfrm>
            </p:contentPart>
          </mc:Choice>
          <mc:Fallback>
            <p:pic>
              <p:nvPicPr>
                <p:cNvPr id="145" name="Ink 144">
                  <a:extLst>
                    <a:ext uri="{FF2B5EF4-FFF2-40B4-BE49-F238E27FC236}">
                      <a16:creationId xmlns:a16="http://schemas.microsoft.com/office/drawing/2014/main" id="{C7AB687C-F3D5-5A68-65AB-686E8BCFDE39}"/>
                    </a:ext>
                  </a:extLst>
                </p:cNvPr>
                <p:cNvPicPr/>
                <p:nvPr/>
              </p:nvPicPr>
              <p:blipFill>
                <a:blip r:embed="rId237"/>
                <a:stretch>
                  <a:fillRect/>
                </a:stretch>
              </p:blipFill>
              <p:spPr>
                <a:xfrm>
                  <a:off x="8373633" y="5773270"/>
                  <a:ext cx="10836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46" name="Ink 145">
                  <a:extLst>
                    <a:ext uri="{FF2B5EF4-FFF2-40B4-BE49-F238E27FC236}">
                      <a16:creationId xmlns:a16="http://schemas.microsoft.com/office/drawing/2014/main" id="{FF28D18B-A24E-82FB-1ED2-6C8E69709B7E}"/>
                    </a:ext>
                  </a:extLst>
                </p14:cNvPr>
                <p14:cNvContentPartPr/>
                <p14:nvPr/>
              </p14:nvContentPartPr>
              <p14:xfrm>
                <a:off x="8815353" y="5671030"/>
                <a:ext cx="96840" cy="306720"/>
              </p14:xfrm>
            </p:contentPart>
          </mc:Choice>
          <mc:Fallback>
            <p:pic>
              <p:nvPicPr>
                <p:cNvPr id="146" name="Ink 145">
                  <a:extLst>
                    <a:ext uri="{FF2B5EF4-FFF2-40B4-BE49-F238E27FC236}">
                      <a16:creationId xmlns:a16="http://schemas.microsoft.com/office/drawing/2014/main" id="{FF28D18B-A24E-82FB-1ED2-6C8E69709B7E}"/>
                    </a:ext>
                  </a:extLst>
                </p:cNvPr>
                <p:cNvPicPr/>
                <p:nvPr/>
              </p:nvPicPr>
              <p:blipFill>
                <a:blip r:embed="rId239"/>
                <a:stretch>
                  <a:fillRect/>
                </a:stretch>
              </p:blipFill>
              <p:spPr>
                <a:xfrm>
                  <a:off x="8797353" y="5653390"/>
                  <a:ext cx="132480" cy="34236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47" name="Ink 146">
                  <a:extLst>
                    <a:ext uri="{FF2B5EF4-FFF2-40B4-BE49-F238E27FC236}">
                      <a16:creationId xmlns:a16="http://schemas.microsoft.com/office/drawing/2014/main" id="{5C026F03-F14C-95A0-BBF7-0209DD1747A9}"/>
                    </a:ext>
                  </a:extLst>
                </p14:cNvPr>
                <p14:cNvContentPartPr/>
                <p14:nvPr/>
              </p14:nvContentPartPr>
              <p14:xfrm>
                <a:off x="8849553" y="5550430"/>
                <a:ext cx="889560" cy="491760"/>
              </p14:xfrm>
            </p:contentPart>
          </mc:Choice>
          <mc:Fallback>
            <p:pic>
              <p:nvPicPr>
                <p:cNvPr id="147" name="Ink 146">
                  <a:extLst>
                    <a:ext uri="{FF2B5EF4-FFF2-40B4-BE49-F238E27FC236}">
                      <a16:creationId xmlns:a16="http://schemas.microsoft.com/office/drawing/2014/main" id="{5C026F03-F14C-95A0-BBF7-0209DD1747A9}"/>
                    </a:ext>
                  </a:extLst>
                </p:cNvPr>
                <p:cNvPicPr/>
                <p:nvPr/>
              </p:nvPicPr>
              <p:blipFill>
                <a:blip r:embed="rId241"/>
                <a:stretch>
                  <a:fillRect/>
                </a:stretch>
              </p:blipFill>
              <p:spPr>
                <a:xfrm>
                  <a:off x="8831553" y="5532790"/>
                  <a:ext cx="925200" cy="52740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48" name="Ink 147">
                  <a:extLst>
                    <a:ext uri="{FF2B5EF4-FFF2-40B4-BE49-F238E27FC236}">
                      <a16:creationId xmlns:a16="http://schemas.microsoft.com/office/drawing/2014/main" id="{01C68F4F-0D40-DDCE-6118-5A1107CB373A}"/>
                    </a:ext>
                  </a:extLst>
                </p14:cNvPr>
                <p14:cNvContentPartPr/>
                <p14:nvPr/>
              </p14:nvContentPartPr>
              <p14:xfrm>
                <a:off x="9004353" y="5632150"/>
                <a:ext cx="195840" cy="22680"/>
              </p14:xfrm>
            </p:contentPart>
          </mc:Choice>
          <mc:Fallback>
            <p:pic>
              <p:nvPicPr>
                <p:cNvPr id="148" name="Ink 147">
                  <a:extLst>
                    <a:ext uri="{FF2B5EF4-FFF2-40B4-BE49-F238E27FC236}">
                      <a16:creationId xmlns:a16="http://schemas.microsoft.com/office/drawing/2014/main" id="{01C68F4F-0D40-DDCE-6118-5A1107CB373A}"/>
                    </a:ext>
                  </a:extLst>
                </p:cNvPr>
                <p:cNvPicPr/>
                <p:nvPr/>
              </p:nvPicPr>
              <p:blipFill>
                <a:blip r:embed="rId243"/>
                <a:stretch>
                  <a:fillRect/>
                </a:stretch>
              </p:blipFill>
              <p:spPr>
                <a:xfrm>
                  <a:off x="8986353" y="5614510"/>
                  <a:ext cx="23148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49" name="Ink 148">
                  <a:extLst>
                    <a:ext uri="{FF2B5EF4-FFF2-40B4-BE49-F238E27FC236}">
                      <a16:creationId xmlns:a16="http://schemas.microsoft.com/office/drawing/2014/main" id="{C27BA6CB-6E63-784A-93CF-1B232DE5734B}"/>
                    </a:ext>
                  </a:extLst>
                </p14:cNvPr>
                <p14:cNvContentPartPr/>
                <p14:nvPr/>
              </p14:nvContentPartPr>
              <p14:xfrm>
                <a:off x="9101913" y="5638630"/>
                <a:ext cx="57960" cy="212400"/>
              </p14:xfrm>
            </p:contentPart>
          </mc:Choice>
          <mc:Fallback>
            <p:pic>
              <p:nvPicPr>
                <p:cNvPr id="149" name="Ink 148">
                  <a:extLst>
                    <a:ext uri="{FF2B5EF4-FFF2-40B4-BE49-F238E27FC236}">
                      <a16:creationId xmlns:a16="http://schemas.microsoft.com/office/drawing/2014/main" id="{C27BA6CB-6E63-784A-93CF-1B232DE5734B}"/>
                    </a:ext>
                  </a:extLst>
                </p:cNvPr>
                <p:cNvPicPr/>
                <p:nvPr/>
              </p:nvPicPr>
              <p:blipFill>
                <a:blip r:embed="rId245"/>
                <a:stretch>
                  <a:fillRect/>
                </a:stretch>
              </p:blipFill>
              <p:spPr>
                <a:xfrm>
                  <a:off x="9083913" y="5620990"/>
                  <a:ext cx="9360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50" name="Ink 149">
                  <a:extLst>
                    <a:ext uri="{FF2B5EF4-FFF2-40B4-BE49-F238E27FC236}">
                      <a16:creationId xmlns:a16="http://schemas.microsoft.com/office/drawing/2014/main" id="{760E69F6-D42C-1560-48AC-5AFD107C6B81}"/>
                    </a:ext>
                  </a:extLst>
                </p14:cNvPr>
                <p14:cNvContentPartPr/>
                <p14:nvPr/>
              </p14:nvContentPartPr>
              <p14:xfrm>
                <a:off x="9227553" y="5694430"/>
                <a:ext cx="340560" cy="129600"/>
              </p14:xfrm>
            </p:contentPart>
          </mc:Choice>
          <mc:Fallback>
            <p:pic>
              <p:nvPicPr>
                <p:cNvPr id="150" name="Ink 149">
                  <a:extLst>
                    <a:ext uri="{FF2B5EF4-FFF2-40B4-BE49-F238E27FC236}">
                      <a16:creationId xmlns:a16="http://schemas.microsoft.com/office/drawing/2014/main" id="{760E69F6-D42C-1560-48AC-5AFD107C6B81}"/>
                    </a:ext>
                  </a:extLst>
                </p:cNvPr>
                <p:cNvPicPr/>
                <p:nvPr/>
              </p:nvPicPr>
              <p:blipFill>
                <a:blip r:embed="rId247"/>
                <a:stretch>
                  <a:fillRect/>
                </a:stretch>
              </p:blipFill>
              <p:spPr>
                <a:xfrm>
                  <a:off x="9209553" y="5676430"/>
                  <a:ext cx="37620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51" name="Ink 150">
                  <a:extLst>
                    <a:ext uri="{FF2B5EF4-FFF2-40B4-BE49-F238E27FC236}">
                      <a16:creationId xmlns:a16="http://schemas.microsoft.com/office/drawing/2014/main" id="{8C613ED9-B84A-BCA4-7627-7667C2C1819F}"/>
                    </a:ext>
                  </a:extLst>
                </p14:cNvPr>
                <p14:cNvContentPartPr/>
                <p14:nvPr/>
              </p14:nvContentPartPr>
              <p14:xfrm>
                <a:off x="10066713" y="5627470"/>
                <a:ext cx="37080" cy="354960"/>
              </p14:xfrm>
            </p:contentPart>
          </mc:Choice>
          <mc:Fallback>
            <p:pic>
              <p:nvPicPr>
                <p:cNvPr id="151" name="Ink 150">
                  <a:extLst>
                    <a:ext uri="{FF2B5EF4-FFF2-40B4-BE49-F238E27FC236}">
                      <a16:creationId xmlns:a16="http://schemas.microsoft.com/office/drawing/2014/main" id="{8C613ED9-B84A-BCA4-7627-7667C2C1819F}"/>
                    </a:ext>
                  </a:extLst>
                </p:cNvPr>
                <p:cNvPicPr/>
                <p:nvPr/>
              </p:nvPicPr>
              <p:blipFill>
                <a:blip r:embed="rId249"/>
                <a:stretch>
                  <a:fillRect/>
                </a:stretch>
              </p:blipFill>
              <p:spPr>
                <a:xfrm>
                  <a:off x="10048713" y="5609470"/>
                  <a:ext cx="72720" cy="39060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52" name="Ink 151">
                  <a:extLst>
                    <a:ext uri="{FF2B5EF4-FFF2-40B4-BE49-F238E27FC236}">
                      <a16:creationId xmlns:a16="http://schemas.microsoft.com/office/drawing/2014/main" id="{74257305-6871-F6FA-9F26-5E3F6EB63506}"/>
                    </a:ext>
                  </a:extLst>
                </p14:cNvPr>
                <p14:cNvContentPartPr/>
                <p14:nvPr/>
              </p14:nvContentPartPr>
              <p14:xfrm>
                <a:off x="10082193" y="5514790"/>
                <a:ext cx="854640" cy="563400"/>
              </p14:xfrm>
            </p:contentPart>
          </mc:Choice>
          <mc:Fallback>
            <p:pic>
              <p:nvPicPr>
                <p:cNvPr id="152" name="Ink 151">
                  <a:extLst>
                    <a:ext uri="{FF2B5EF4-FFF2-40B4-BE49-F238E27FC236}">
                      <a16:creationId xmlns:a16="http://schemas.microsoft.com/office/drawing/2014/main" id="{74257305-6871-F6FA-9F26-5E3F6EB63506}"/>
                    </a:ext>
                  </a:extLst>
                </p:cNvPr>
                <p:cNvPicPr/>
                <p:nvPr/>
              </p:nvPicPr>
              <p:blipFill>
                <a:blip r:embed="rId251"/>
                <a:stretch>
                  <a:fillRect/>
                </a:stretch>
              </p:blipFill>
              <p:spPr>
                <a:xfrm>
                  <a:off x="10064553" y="5497150"/>
                  <a:ext cx="890280" cy="59904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53" name="Ink 152">
                  <a:extLst>
                    <a:ext uri="{FF2B5EF4-FFF2-40B4-BE49-F238E27FC236}">
                      <a16:creationId xmlns:a16="http://schemas.microsoft.com/office/drawing/2014/main" id="{39BDC595-24DD-9160-F234-AA7E703F2170}"/>
                    </a:ext>
                  </a:extLst>
                </p14:cNvPr>
                <p14:cNvContentPartPr/>
                <p14:nvPr/>
              </p14:nvContentPartPr>
              <p14:xfrm>
                <a:off x="10195593" y="5676790"/>
                <a:ext cx="220680" cy="21960"/>
              </p14:xfrm>
            </p:contentPart>
          </mc:Choice>
          <mc:Fallback>
            <p:pic>
              <p:nvPicPr>
                <p:cNvPr id="153" name="Ink 152">
                  <a:extLst>
                    <a:ext uri="{FF2B5EF4-FFF2-40B4-BE49-F238E27FC236}">
                      <a16:creationId xmlns:a16="http://schemas.microsoft.com/office/drawing/2014/main" id="{39BDC595-24DD-9160-F234-AA7E703F2170}"/>
                    </a:ext>
                  </a:extLst>
                </p:cNvPr>
                <p:cNvPicPr/>
                <p:nvPr/>
              </p:nvPicPr>
              <p:blipFill>
                <a:blip r:embed="rId253"/>
                <a:stretch>
                  <a:fillRect/>
                </a:stretch>
              </p:blipFill>
              <p:spPr>
                <a:xfrm>
                  <a:off x="10177593" y="5659150"/>
                  <a:ext cx="25632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54" name="Ink 153">
                  <a:extLst>
                    <a:ext uri="{FF2B5EF4-FFF2-40B4-BE49-F238E27FC236}">
                      <a16:creationId xmlns:a16="http://schemas.microsoft.com/office/drawing/2014/main" id="{3A354174-B8DF-3A5D-2D92-CB3FAE03CF6D}"/>
                    </a:ext>
                  </a:extLst>
                </p14:cNvPr>
                <p14:cNvContentPartPr/>
                <p14:nvPr/>
              </p14:nvContentPartPr>
              <p14:xfrm>
                <a:off x="10332393" y="5682910"/>
                <a:ext cx="50400" cy="241920"/>
              </p14:xfrm>
            </p:contentPart>
          </mc:Choice>
          <mc:Fallback>
            <p:pic>
              <p:nvPicPr>
                <p:cNvPr id="154" name="Ink 153">
                  <a:extLst>
                    <a:ext uri="{FF2B5EF4-FFF2-40B4-BE49-F238E27FC236}">
                      <a16:creationId xmlns:a16="http://schemas.microsoft.com/office/drawing/2014/main" id="{3A354174-B8DF-3A5D-2D92-CB3FAE03CF6D}"/>
                    </a:ext>
                  </a:extLst>
                </p:cNvPr>
                <p:cNvPicPr/>
                <p:nvPr/>
              </p:nvPicPr>
              <p:blipFill>
                <a:blip r:embed="rId255"/>
                <a:stretch>
                  <a:fillRect/>
                </a:stretch>
              </p:blipFill>
              <p:spPr>
                <a:xfrm>
                  <a:off x="10314393" y="5665270"/>
                  <a:ext cx="8604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55" name="Ink 154">
                  <a:extLst>
                    <a:ext uri="{FF2B5EF4-FFF2-40B4-BE49-F238E27FC236}">
                      <a16:creationId xmlns:a16="http://schemas.microsoft.com/office/drawing/2014/main" id="{BEBC8D52-229A-EA58-0517-354DA96400E2}"/>
                    </a:ext>
                  </a:extLst>
                </p14:cNvPr>
                <p14:cNvContentPartPr/>
                <p14:nvPr/>
              </p14:nvContentPartPr>
              <p14:xfrm>
                <a:off x="10465593" y="5681470"/>
                <a:ext cx="145440" cy="237960"/>
              </p14:xfrm>
            </p:contentPart>
          </mc:Choice>
          <mc:Fallback>
            <p:pic>
              <p:nvPicPr>
                <p:cNvPr id="155" name="Ink 154">
                  <a:extLst>
                    <a:ext uri="{FF2B5EF4-FFF2-40B4-BE49-F238E27FC236}">
                      <a16:creationId xmlns:a16="http://schemas.microsoft.com/office/drawing/2014/main" id="{BEBC8D52-229A-EA58-0517-354DA96400E2}"/>
                    </a:ext>
                  </a:extLst>
                </p:cNvPr>
                <p:cNvPicPr/>
                <p:nvPr/>
              </p:nvPicPr>
              <p:blipFill>
                <a:blip r:embed="rId257"/>
                <a:stretch>
                  <a:fillRect/>
                </a:stretch>
              </p:blipFill>
              <p:spPr>
                <a:xfrm>
                  <a:off x="10447593" y="5663470"/>
                  <a:ext cx="18108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57" name="Ink 156">
                  <a:extLst>
                    <a:ext uri="{FF2B5EF4-FFF2-40B4-BE49-F238E27FC236}">
                      <a16:creationId xmlns:a16="http://schemas.microsoft.com/office/drawing/2014/main" id="{FBFE76D9-93DB-9657-B590-14B66BCBD2B7}"/>
                    </a:ext>
                  </a:extLst>
                </p14:cNvPr>
                <p14:cNvContentPartPr/>
                <p14:nvPr/>
              </p14:nvContentPartPr>
              <p14:xfrm>
                <a:off x="6910593" y="5821510"/>
                <a:ext cx="227520" cy="25560"/>
              </p14:xfrm>
            </p:contentPart>
          </mc:Choice>
          <mc:Fallback>
            <p:pic>
              <p:nvPicPr>
                <p:cNvPr id="157" name="Ink 156">
                  <a:extLst>
                    <a:ext uri="{FF2B5EF4-FFF2-40B4-BE49-F238E27FC236}">
                      <a16:creationId xmlns:a16="http://schemas.microsoft.com/office/drawing/2014/main" id="{FBFE76D9-93DB-9657-B590-14B66BCBD2B7}"/>
                    </a:ext>
                  </a:extLst>
                </p:cNvPr>
                <p:cNvPicPr/>
                <p:nvPr/>
              </p:nvPicPr>
              <p:blipFill>
                <a:blip r:embed="rId259"/>
                <a:stretch>
                  <a:fillRect/>
                </a:stretch>
              </p:blipFill>
              <p:spPr>
                <a:xfrm>
                  <a:off x="6892953" y="5803510"/>
                  <a:ext cx="26316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58" name="Ink 157">
                  <a:extLst>
                    <a:ext uri="{FF2B5EF4-FFF2-40B4-BE49-F238E27FC236}">
                      <a16:creationId xmlns:a16="http://schemas.microsoft.com/office/drawing/2014/main" id="{CD1E2829-0B00-3EB0-4668-B8EDBF75D129}"/>
                    </a:ext>
                  </a:extLst>
                </p14:cNvPr>
                <p14:cNvContentPartPr/>
                <p14:nvPr/>
              </p14:nvContentPartPr>
              <p14:xfrm>
                <a:off x="6876393" y="5980630"/>
                <a:ext cx="238680" cy="27000"/>
              </p14:xfrm>
            </p:contentPart>
          </mc:Choice>
          <mc:Fallback>
            <p:pic>
              <p:nvPicPr>
                <p:cNvPr id="158" name="Ink 157">
                  <a:extLst>
                    <a:ext uri="{FF2B5EF4-FFF2-40B4-BE49-F238E27FC236}">
                      <a16:creationId xmlns:a16="http://schemas.microsoft.com/office/drawing/2014/main" id="{CD1E2829-0B00-3EB0-4668-B8EDBF75D129}"/>
                    </a:ext>
                  </a:extLst>
                </p:cNvPr>
                <p:cNvPicPr/>
                <p:nvPr/>
              </p:nvPicPr>
              <p:blipFill>
                <a:blip r:embed="rId261"/>
                <a:stretch>
                  <a:fillRect/>
                </a:stretch>
              </p:blipFill>
              <p:spPr>
                <a:xfrm>
                  <a:off x="6858393" y="5962630"/>
                  <a:ext cx="27432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59" name="Ink 158">
                  <a:extLst>
                    <a:ext uri="{FF2B5EF4-FFF2-40B4-BE49-F238E27FC236}">
                      <a16:creationId xmlns:a16="http://schemas.microsoft.com/office/drawing/2014/main" id="{B0C49AD0-8DE8-5423-09C8-F068B4246A4A}"/>
                    </a:ext>
                  </a:extLst>
                </p14:cNvPr>
                <p14:cNvContentPartPr/>
                <p14:nvPr/>
              </p14:nvContentPartPr>
              <p14:xfrm>
                <a:off x="6935793" y="5660230"/>
                <a:ext cx="380880" cy="493200"/>
              </p14:xfrm>
            </p:contentPart>
          </mc:Choice>
          <mc:Fallback>
            <p:pic>
              <p:nvPicPr>
                <p:cNvPr id="159" name="Ink 158">
                  <a:extLst>
                    <a:ext uri="{FF2B5EF4-FFF2-40B4-BE49-F238E27FC236}">
                      <a16:creationId xmlns:a16="http://schemas.microsoft.com/office/drawing/2014/main" id="{B0C49AD0-8DE8-5423-09C8-F068B4246A4A}"/>
                    </a:ext>
                  </a:extLst>
                </p:cNvPr>
                <p:cNvPicPr/>
                <p:nvPr/>
              </p:nvPicPr>
              <p:blipFill>
                <a:blip r:embed="rId263"/>
                <a:stretch>
                  <a:fillRect/>
                </a:stretch>
              </p:blipFill>
              <p:spPr>
                <a:xfrm>
                  <a:off x="6917793" y="5642230"/>
                  <a:ext cx="416520" cy="52884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61" name="Ink 160">
                  <a:extLst>
                    <a:ext uri="{FF2B5EF4-FFF2-40B4-BE49-F238E27FC236}">
                      <a16:creationId xmlns:a16="http://schemas.microsoft.com/office/drawing/2014/main" id="{F05DF600-5AF3-AAE9-63C1-39437BE62D90}"/>
                    </a:ext>
                  </a:extLst>
                </p14:cNvPr>
                <p14:cNvContentPartPr/>
                <p14:nvPr/>
              </p14:nvContentPartPr>
              <p14:xfrm>
                <a:off x="3932673" y="5931310"/>
                <a:ext cx="205200" cy="288720"/>
              </p14:xfrm>
            </p:contentPart>
          </mc:Choice>
          <mc:Fallback>
            <p:pic>
              <p:nvPicPr>
                <p:cNvPr id="161" name="Ink 160">
                  <a:extLst>
                    <a:ext uri="{FF2B5EF4-FFF2-40B4-BE49-F238E27FC236}">
                      <a16:creationId xmlns:a16="http://schemas.microsoft.com/office/drawing/2014/main" id="{F05DF600-5AF3-AAE9-63C1-39437BE62D90}"/>
                    </a:ext>
                  </a:extLst>
                </p:cNvPr>
                <p:cNvPicPr/>
                <p:nvPr/>
              </p:nvPicPr>
              <p:blipFill>
                <a:blip r:embed="rId265"/>
                <a:stretch>
                  <a:fillRect/>
                </a:stretch>
              </p:blipFill>
              <p:spPr>
                <a:xfrm>
                  <a:off x="3914673" y="5913310"/>
                  <a:ext cx="240840" cy="32436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62" name="Ink 161">
                  <a:extLst>
                    <a:ext uri="{FF2B5EF4-FFF2-40B4-BE49-F238E27FC236}">
                      <a16:creationId xmlns:a16="http://schemas.microsoft.com/office/drawing/2014/main" id="{98337EC9-F099-FCE6-2FC9-BD0DF21D8400}"/>
                    </a:ext>
                  </a:extLst>
                </p14:cNvPr>
                <p14:cNvContentPartPr/>
                <p14:nvPr/>
              </p14:nvContentPartPr>
              <p14:xfrm>
                <a:off x="4177833" y="5966590"/>
                <a:ext cx="35280" cy="222840"/>
              </p14:xfrm>
            </p:contentPart>
          </mc:Choice>
          <mc:Fallback>
            <p:pic>
              <p:nvPicPr>
                <p:cNvPr id="162" name="Ink 161">
                  <a:extLst>
                    <a:ext uri="{FF2B5EF4-FFF2-40B4-BE49-F238E27FC236}">
                      <a16:creationId xmlns:a16="http://schemas.microsoft.com/office/drawing/2014/main" id="{98337EC9-F099-FCE6-2FC9-BD0DF21D8400}"/>
                    </a:ext>
                  </a:extLst>
                </p:cNvPr>
                <p:cNvPicPr/>
                <p:nvPr/>
              </p:nvPicPr>
              <p:blipFill>
                <a:blip r:embed="rId267"/>
                <a:stretch>
                  <a:fillRect/>
                </a:stretch>
              </p:blipFill>
              <p:spPr>
                <a:xfrm>
                  <a:off x="4160193" y="5948590"/>
                  <a:ext cx="7092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63" name="Ink 162">
                  <a:extLst>
                    <a:ext uri="{FF2B5EF4-FFF2-40B4-BE49-F238E27FC236}">
                      <a16:creationId xmlns:a16="http://schemas.microsoft.com/office/drawing/2014/main" id="{7303E0DC-AA08-B7BA-8AD5-99613CF66397}"/>
                    </a:ext>
                  </a:extLst>
                </p14:cNvPr>
                <p14:cNvContentPartPr/>
                <p14:nvPr/>
              </p14:nvContentPartPr>
              <p14:xfrm>
                <a:off x="4133193" y="6065230"/>
                <a:ext cx="394560" cy="133200"/>
              </p14:xfrm>
            </p:contentPart>
          </mc:Choice>
          <mc:Fallback>
            <p:pic>
              <p:nvPicPr>
                <p:cNvPr id="163" name="Ink 162">
                  <a:extLst>
                    <a:ext uri="{FF2B5EF4-FFF2-40B4-BE49-F238E27FC236}">
                      <a16:creationId xmlns:a16="http://schemas.microsoft.com/office/drawing/2014/main" id="{7303E0DC-AA08-B7BA-8AD5-99613CF66397}"/>
                    </a:ext>
                  </a:extLst>
                </p:cNvPr>
                <p:cNvPicPr/>
                <p:nvPr/>
              </p:nvPicPr>
              <p:blipFill>
                <a:blip r:embed="rId269"/>
                <a:stretch>
                  <a:fillRect/>
                </a:stretch>
              </p:blipFill>
              <p:spPr>
                <a:xfrm>
                  <a:off x="4115553" y="6047590"/>
                  <a:ext cx="43020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64" name="Ink 163">
                  <a:extLst>
                    <a:ext uri="{FF2B5EF4-FFF2-40B4-BE49-F238E27FC236}">
                      <a16:creationId xmlns:a16="http://schemas.microsoft.com/office/drawing/2014/main" id="{1761306C-A5FC-B451-9C6B-BB5801CF42B5}"/>
                    </a:ext>
                  </a:extLst>
                </p14:cNvPr>
                <p14:cNvContentPartPr/>
                <p14:nvPr/>
              </p14:nvContentPartPr>
              <p14:xfrm>
                <a:off x="4555113" y="5968030"/>
                <a:ext cx="144360" cy="205560"/>
              </p14:xfrm>
            </p:contentPart>
          </mc:Choice>
          <mc:Fallback>
            <p:pic>
              <p:nvPicPr>
                <p:cNvPr id="164" name="Ink 163">
                  <a:extLst>
                    <a:ext uri="{FF2B5EF4-FFF2-40B4-BE49-F238E27FC236}">
                      <a16:creationId xmlns:a16="http://schemas.microsoft.com/office/drawing/2014/main" id="{1761306C-A5FC-B451-9C6B-BB5801CF42B5}"/>
                    </a:ext>
                  </a:extLst>
                </p:cNvPr>
                <p:cNvPicPr/>
                <p:nvPr/>
              </p:nvPicPr>
              <p:blipFill>
                <a:blip r:embed="rId271"/>
                <a:stretch>
                  <a:fillRect/>
                </a:stretch>
              </p:blipFill>
              <p:spPr>
                <a:xfrm>
                  <a:off x="4537113" y="5950030"/>
                  <a:ext cx="18000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65" name="Ink 164">
                  <a:extLst>
                    <a:ext uri="{FF2B5EF4-FFF2-40B4-BE49-F238E27FC236}">
                      <a16:creationId xmlns:a16="http://schemas.microsoft.com/office/drawing/2014/main" id="{BEE902BD-2730-E349-3E66-74CECBB7691B}"/>
                    </a:ext>
                  </a:extLst>
                </p14:cNvPr>
                <p14:cNvContentPartPr/>
                <p14:nvPr/>
              </p14:nvContentPartPr>
              <p14:xfrm>
                <a:off x="4775073" y="5885590"/>
                <a:ext cx="200520" cy="306720"/>
              </p14:xfrm>
            </p:contentPart>
          </mc:Choice>
          <mc:Fallback>
            <p:pic>
              <p:nvPicPr>
                <p:cNvPr id="165" name="Ink 164">
                  <a:extLst>
                    <a:ext uri="{FF2B5EF4-FFF2-40B4-BE49-F238E27FC236}">
                      <a16:creationId xmlns:a16="http://schemas.microsoft.com/office/drawing/2014/main" id="{BEE902BD-2730-E349-3E66-74CECBB7691B}"/>
                    </a:ext>
                  </a:extLst>
                </p:cNvPr>
                <p:cNvPicPr/>
                <p:nvPr/>
              </p:nvPicPr>
              <p:blipFill>
                <a:blip r:embed="rId273"/>
                <a:stretch>
                  <a:fillRect/>
                </a:stretch>
              </p:blipFill>
              <p:spPr>
                <a:xfrm>
                  <a:off x="4757073" y="5867590"/>
                  <a:ext cx="236160" cy="34236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66" name="Ink 165">
                  <a:extLst>
                    <a:ext uri="{FF2B5EF4-FFF2-40B4-BE49-F238E27FC236}">
                      <a16:creationId xmlns:a16="http://schemas.microsoft.com/office/drawing/2014/main" id="{B888942E-B2B1-C307-52FF-0118B8105563}"/>
                    </a:ext>
                  </a:extLst>
                </p14:cNvPr>
                <p14:cNvContentPartPr/>
                <p14:nvPr/>
              </p14:nvContentPartPr>
              <p14:xfrm>
                <a:off x="4971273" y="6025270"/>
                <a:ext cx="142200" cy="126720"/>
              </p14:xfrm>
            </p:contentPart>
          </mc:Choice>
          <mc:Fallback>
            <p:pic>
              <p:nvPicPr>
                <p:cNvPr id="166" name="Ink 165">
                  <a:extLst>
                    <a:ext uri="{FF2B5EF4-FFF2-40B4-BE49-F238E27FC236}">
                      <a16:creationId xmlns:a16="http://schemas.microsoft.com/office/drawing/2014/main" id="{B888942E-B2B1-C307-52FF-0118B8105563}"/>
                    </a:ext>
                  </a:extLst>
                </p:cNvPr>
                <p:cNvPicPr/>
                <p:nvPr/>
              </p:nvPicPr>
              <p:blipFill>
                <a:blip r:embed="rId275"/>
                <a:stretch>
                  <a:fillRect/>
                </a:stretch>
              </p:blipFill>
              <p:spPr>
                <a:xfrm>
                  <a:off x="4953633" y="6007270"/>
                  <a:ext cx="17784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67" name="Ink 166">
                  <a:extLst>
                    <a:ext uri="{FF2B5EF4-FFF2-40B4-BE49-F238E27FC236}">
                      <a16:creationId xmlns:a16="http://schemas.microsoft.com/office/drawing/2014/main" id="{CDA9AECF-F55C-D468-D544-3BDAD5EB5302}"/>
                    </a:ext>
                  </a:extLst>
                </p14:cNvPr>
                <p14:cNvContentPartPr/>
                <p14:nvPr/>
              </p14:nvContentPartPr>
              <p14:xfrm>
                <a:off x="5147313" y="6009430"/>
                <a:ext cx="75240" cy="218520"/>
              </p14:xfrm>
            </p:contentPart>
          </mc:Choice>
          <mc:Fallback>
            <p:pic>
              <p:nvPicPr>
                <p:cNvPr id="167" name="Ink 166">
                  <a:extLst>
                    <a:ext uri="{FF2B5EF4-FFF2-40B4-BE49-F238E27FC236}">
                      <a16:creationId xmlns:a16="http://schemas.microsoft.com/office/drawing/2014/main" id="{CDA9AECF-F55C-D468-D544-3BDAD5EB5302}"/>
                    </a:ext>
                  </a:extLst>
                </p:cNvPr>
                <p:cNvPicPr/>
                <p:nvPr/>
              </p:nvPicPr>
              <p:blipFill>
                <a:blip r:embed="rId277"/>
                <a:stretch>
                  <a:fillRect/>
                </a:stretch>
              </p:blipFill>
              <p:spPr>
                <a:xfrm>
                  <a:off x="5129673" y="5991430"/>
                  <a:ext cx="11088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68" name="Ink 167">
                  <a:extLst>
                    <a:ext uri="{FF2B5EF4-FFF2-40B4-BE49-F238E27FC236}">
                      <a16:creationId xmlns:a16="http://schemas.microsoft.com/office/drawing/2014/main" id="{E6304D1D-B6CA-381B-F4B2-F9C4EED6EB40}"/>
                    </a:ext>
                  </a:extLst>
                </p14:cNvPr>
                <p14:cNvContentPartPr/>
                <p14:nvPr/>
              </p14:nvContentPartPr>
              <p14:xfrm>
                <a:off x="5308233" y="6070270"/>
                <a:ext cx="7920" cy="20880"/>
              </p14:xfrm>
            </p:contentPart>
          </mc:Choice>
          <mc:Fallback>
            <p:pic>
              <p:nvPicPr>
                <p:cNvPr id="168" name="Ink 167">
                  <a:extLst>
                    <a:ext uri="{FF2B5EF4-FFF2-40B4-BE49-F238E27FC236}">
                      <a16:creationId xmlns:a16="http://schemas.microsoft.com/office/drawing/2014/main" id="{E6304D1D-B6CA-381B-F4B2-F9C4EED6EB40}"/>
                    </a:ext>
                  </a:extLst>
                </p:cNvPr>
                <p:cNvPicPr/>
                <p:nvPr/>
              </p:nvPicPr>
              <p:blipFill>
                <a:blip r:embed="rId279"/>
                <a:stretch>
                  <a:fillRect/>
                </a:stretch>
              </p:blipFill>
              <p:spPr>
                <a:xfrm>
                  <a:off x="5290233" y="6052630"/>
                  <a:ext cx="4356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69" name="Ink 168">
                  <a:extLst>
                    <a:ext uri="{FF2B5EF4-FFF2-40B4-BE49-F238E27FC236}">
                      <a16:creationId xmlns:a16="http://schemas.microsoft.com/office/drawing/2014/main" id="{9A9FFD09-1CF4-BC6C-8768-B186F6B484C3}"/>
                    </a:ext>
                  </a:extLst>
                </p14:cNvPr>
                <p14:cNvContentPartPr/>
                <p14:nvPr/>
              </p14:nvContentPartPr>
              <p14:xfrm>
                <a:off x="3611913" y="5875150"/>
                <a:ext cx="2030040" cy="614160"/>
              </p14:xfrm>
            </p:contentPart>
          </mc:Choice>
          <mc:Fallback>
            <p:pic>
              <p:nvPicPr>
                <p:cNvPr id="169" name="Ink 168">
                  <a:extLst>
                    <a:ext uri="{FF2B5EF4-FFF2-40B4-BE49-F238E27FC236}">
                      <a16:creationId xmlns:a16="http://schemas.microsoft.com/office/drawing/2014/main" id="{9A9FFD09-1CF4-BC6C-8768-B186F6B484C3}"/>
                    </a:ext>
                  </a:extLst>
                </p:cNvPr>
                <p:cNvPicPr/>
                <p:nvPr/>
              </p:nvPicPr>
              <p:blipFill>
                <a:blip r:embed="rId281"/>
                <a:stretch>
                  <a:fillRect/>
                </a:stretch>
              </p:blipFill>
              <p:spPr>
                <a:xfrm>
                  <a:off x="3593913" y="5857150"/>
                  <a:ext cx="2065680" cy="64980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70" name="Ink 169">
                  <a:extLst>
                    <a:ext uri="{FF2B5EF4-FFF2-40B4-BE49-F238E27FC236}">
                      <a16:creationId xmlns:a16="http://schemas.microsoft.com/office/drawing/2014/main" id="{32CB9A52-115F-03A5-7192-49553083B336}"/>
                    </a:ext>
                  </a:extLst>
                </p14:cNvPr>
                <p14:cNvContentPartPr/>
                <p14:nvPr/>
              </p14:nvContentPartPr>
              <p14:xfrm>
                <a:off x="3523713" y="5812870"/>
                <a:ext cx="1923840" cy="551880"/>
              </p14:xfrm>
            </p:contentPart>
          </mc:Choice>
          <mc:Fallback>
            <p:pic>
              <p:nvPicPr>
                <p:cNvPr id="170" name="Ink 169">
                  <a:extLst>
                    <a:ext uri="{FF2B5EF4-FFF2-40B4-BE49-F238E27FC236}">
                      <a16:creationId xmlns:a16="http://schemas.microsoft.com/office/drawing/2014/main" id="{32CB9A52-115F-03A5-7192-49553083B336}"/>
                    </a:ext>
                  </a:extLst>
                </p:cNvPr>
                <p:cNvPicPr/>
                <p:nvPr/>
              </p:nvPicPr>
              <p:blipFill>
                <a:blip r:embed="rId283"/>
                <a:stretch>
                  <a:fillRect/>
                </a:stretch>
              </p:blipFill>
              <p:spPr>
                <a:xfrm>
                  <a:off x="3506073" y="5795230"/>
                  <a:ext cx="1959480" cy="58752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71" name="Ink 170">
                  <a:extLst>
                    <a:ext uri="{FF2B5EF4-FFF2-40B4-BE49-F238E27FC236}">
                      <a16:creationId xmlns:a16="http://schemas.microsoft.com/office/drawing/2014/main" id="{3197E138-7B58-29E9-539C-3DC6A87290DC}"/>
                    </a:ext>
                  </a:extLst>
                </p14:cNvPr>
                <p14:cNvContentPartPr/>
                <p14:nvPr/>
              </p14:nvContentPartPr>
              <p14:xfrm>
                <a:off x="5621433" y="5609830"/>
                <a:ext cx="2126520" cy="533160"/>
              </p14:xfrm>
            </p:contentPart>
          </mc:Choice>
          <mc:Fallback>
            <p:pic>
              <p:nvPicPr>
                <p:cNvPr id="171" name="Ink 170">
                  <a:extLst>
                    <a:ext uri="{FF2B5EF4-FFF2-40B4-BE49-F238E27FC236}">
                      <a16:creationId xmlns:a16="http://schemas.microsoft.com/office/drawing/2014/main" id="{3197E138-7B58-29E9-539C-3DC6A87290DC}"/>
                    </a:ext>
                  </a:extLst>
                </p:cNvPr>
                <p:cNvPicPr/>
                <p:nvPr/>
              </p:nvPicPr>
              <p:blipFill>
                <a:blip r:embed="rId285"/>
                <a:stretch>
                  <a:fillRect/>
                </a:stretch>
              </p:blipFill>
              <p:spPr>
                <a:xfrm>
                  <a:off x="5603793" y="5591830"/>
                  <a:ext cx="2162160" cy="56880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72" name="Ink 171">
                  <a:extLst>
                    <a:ext uri="{FF2B5EF4-FFF2-40B4-BE49-F238E27FC236}">
                      <a16:creationId xmlns:a16="http://schemas.microsoft.com/office/drawing/2014/main" id="{E6951C21-2D3C-EBFF-2D33-B7067FAAC993}"/>
                    </a:ext>
                  </a:extLst>
                </p14:cNvPr>
                <p14:cNvContentPartPr/>
                <p14:nvPr/>
              </p14:nvContentPartPr>
              <p14:xfrm>
                <a:off x="5544033" y="6019150"/>
                <a:ext cx="150840" cy="207000"/>
              </p14:xfrm>
            </p:contentPart>
          </mc:Choice>
          <mc:Fallback>
            <p:pic>
              <p:nvPicPr>
                <p:cNvPr id="172" name="Ink 171">
                  <a:extLst>
                    <a:ext uri="{FF2B5EF4-FFF2-40B4-BE49-F238E27FC236}">
                      <a16:creationId xmlns:a16="http://schemas.microsoft.com/office/drawing/2014/main" id="{E6951C21-2D3C-EBFF-2D33-B7067FAAC993}"/>
                    </a:ext>
                  </a:extLst>
                </p:cNvPr>
                <p:cNvPicPr/>
                <p:nvPr/>
              </p:nvPicPr>
              <p:blipFill>
                <a:blip r:embed="rId287"/>
                <a:stretch>
                  <a:fillRect/>
                </a:stretch>
              </p:blipFill>
              <p:spPr>
                <a:xfrm>
                  <a:off x="5526033" y="6001150"/>
                  <a:ext cx="18648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73" name="Ink 172">
                  <a:extLst>
                    <a:ext uri="{FF2B5EF4-FFF2-40B4-BE49-F238E27FC236}">
                      <a16:creationId xmlns:a16="http://schemas.microsoft.com/office/drawing/2014/main" id="{C194B749-BA0A-2B02-C06C-8944D9AA5BD3}"/>
                    </a:ext>
                  </a:extLst>
                </p14:cNvPr>
                <p14:cNvContentPartPr/>
                <p14:nvPr/>
              </p14:nvContentPartPr>
              <p14:xfrm>
                <a:off x="7509993" y="5535670"/>
                <a:ext cx="193680" cy="210960"/>
              </p14:xfrm>
            </p:contentPart>
          </mc:Choice>
          <mc:Fallback>
            <p:pic>
              <p:nvPicPr>
                <p:cNvPr id="173" name="Ink 172">
                  <a:extLst>
                    <a:ext uri="{FF2B5EF4-FFF2-40B4-BE49-F238E27FC236}">
                      <a16:creationId xmlns:a16="http://schemas.microsoft.com/office/drawing/2014/main" id="{C194B749-BA0A-2B02-C06C-8944D9AA5BD3}"/>
                    </a:ext>
                  </a:extLst>
                </p:cNvPr>
                <p:cNvPicPr/>
                <p:nvPr/>
              </p:nvPicPr>
              <p:blipFill>
                <a:blip r:embed="rId289"/>
                <a:stretch>
                  <a:fillRect/>
                </a:stretch>
              </p:blipFill>
              <p:spPr>
                <a:xfrm>
                  <a:off x="7491993" y="5518030"/>
                  <a:ext cx="22932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75" name="Ink 174">
                  <a:extLst>
                    <a:ext uri="{FF2B5EF4-FFF2-40B4-BE49-F238E27FC236}">
                      <a16:creationId xmlns:a16="http://schemas.microsoft.com/office/drawing/2014/main" id="{5E05F84F-D2A6-4346-ADA4-E3C09263E494}"/>
                    </a:ext>
                  </a:extLst>
                </p14:cNvPr>
                <p14:cNvContentPartPr/>
                <p14:nvPr/>
              </p14:nvContentPartPr>
              <p14:xfrm>
                <a:off x="6486153" y="6401110"/>
                <a:ext cx="38160" cy="216000"/>
              </p14:xfrm>
            </p:contentPart>
          </mc:Choice>
          <mc:Fallback>
            <p:pic>
              <p:nvPicPr>
                <p:cNvPr id="175" name="Ink 174">
                  <a:extLst>
                    <a:ext uri="{FF2B5EF4-FFF2-40B4-BE49-F238E27FC236}">
                      <a16:creationId xmlns:a16="http://schemas.microsoft.com/office/drawing/2014/main" id="{5E05F84F-D2A6-4346-ADA4-E3C09263E494}"/>
                    </a:ext>
                  </a:extLst>
                </p:cNvPr>
                <p:cNvPicPr/>
                <p:nvPr/>
              </p:nvPicPr>
              <p:blipFill>
                <a:blip r:embed="rId291"/>
                <a:stretch>
                  <a:fillRect/>
                </a:stretch>
              </p:blipFill>
              <p:spPr>
                <a:xfrm>
                  <a:off x="6468153" y="6383110"/>
                  <a:ext cx="7380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76" name="Ink 175">
                  <a:extLst>
                    <a:ext uri="{FF2B5EF4-FFF2-40B4-BE49-F238E27FC236}">
                      <a16:creationId xmlns:a16="http://schemas.microsoft.com/office/drawing/2014/main" id="{977142DF-1F99-B9FC-EB5C-37C42598A8ED}"/>
                    </a:ext>
                  </a:extLst>
                </p14:cNvPr>
                <p14:cNvContentPartPr/>
                <p14:nvPr/>
              </p14:nvContentPartPr>
              <p14:xfrm>
                <a:off x="6408393" y="6264310"/>
                <a:ext cx="187200" cy="206280"/>
              </p14:xfrm>
            </p:contentPart>
          </mc:Choice>
          <mc:Fallback>
            <p:pic>
              <p:nvPicPr>
                <p:cNvPr id="176" name="Ink 175">
                  <a:extLst>
                    <a:ext uri="{FF2B5EF4-FFF2-40B4-BE49-F238E27FC236}">
                      <a16:creationId xmlns:a16="http://schemas.microsoft.com/office/drawing/2014/main" id="{977142DF-1F99-B9FC-EB5C-37C42598A8ED}"/>
                    </a:ext>
                  </a:extLst>
                </p:cNvPr>
                <p:cNvPicPr/>
                <p:nvPr/>
              </p:nvPicPr>
              <p:blipFill>
                <a:blip r:embed="rId293"/>
                <a:stretch>
                  <a:fillRect/>
                </a:stretch>
              </p:blipFill>
              <p:spPr>
                <a:xfrm>
                  <a:off x="6390753" y="6246670"/>
                  <a:ext cx="22284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77" name="Ink 176">
                  <a:extLst>
                    <a:ext uri="{FF2B5EF4-FFF2-40B4-BE49-F238E27FC236}">
                      <a16:creationId xmlns:a16="http://schemas.microsoft.com/office/drawing/2014/main" id="{E070EB42-32B2-60DC-F81B-DC85B0BA615F}"/>
                    </a:ext>
                  </a:extLst>
                </p14:cNvPr>
                <p14:cNvContentPartPr/>
                <p14:nvPr/>
              </p14:nvContentPartPr>
              <p14:xfrm>
                <a:off x="6536193" y="6447550"/>
                <a:ext cx="137520" cy="145440"/>
              </p14:xfrm>
            </p:contentPart>
          </mc:Choice>
          <mc:Fallback>
            <p:pic>
              <p:nvPicPr>
                <p:cNvPr id="177" name="Ink 176">
                  <a:extLst>
                    <a:ext uri="{FF2B5EF4-FFF2-40B4-BE49-F238E27FC236}">
                      <a16:creationId xmlns:a16="http://schemas.microsoft.com/office/drawing/2014/main" id="{E070EB42-32B2-60DC-F81B-DC85B0BA615F}"/>
                    </a:ext>
                  </a:extLst>
                </p:cNvPr>
                <p:cNvPicPr/>
                <p:nvPr/>
              </p:nvPicPr>
              <p:blipFill>
                <a:blip r:embed="rId295"/>
                <a:stretch>
                  <a:fillRect/>
                </a:stretch>
              </p:blipFill>
              <p:spPr>
                <a:xfrm>
                  <a:off x="6518193" y="6429910"/>
                  <a:ext cx="17316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78" name="Ink 177">
                  <a:extLst>
                    <a:ext uri="{FF2B5EF4-FFF2-40B4-BE49-F238E27FC236}">
                      <a16:creationId xmlns:a16="http://schemas.microsoft.com/office/drawing/2014/main" id="{09E12981-E13A-9B05-B779-9ADFF71E31AD}"/>
                    </a:ext>
                  </a:extLst>
                </p14:cNvPr>
                <p14:cNvContentPartPr/>
                <p14:nvPr/>
              </p14:nvContentPartPr>
              <p14:xfrm>
                <a:off x="6691353" y="6466630"/>
                <a:ext cx="104400" cy="117000"/>
              </p14:xfrm>
            </p:contentPart>
          </mc:Choice>
          <mc:Fallback>
            <p:pic>
              <p:nvPicPr>
                <p:cNvPr id="178" name="Ink 177">
                  <a:extLst>
                    <a:ext uri="{FF2B5EF4-FFF2-40B4-BE49-F238E27FC236}">
                      <a16:creationId xmlns:a16="http://schemas.microsoft.com/office/drawing/2014/main" id="{09E12981-E13A-9B05-B779-9ADFF71E31AD}"/>
                    </a:ext>
                  </a:extLst>
                </p:cNvPr>
                <p:cNvPicPr/>
                <p:nvPr/>
              </p:nvPicPr>
              <p:blipFill>
                <a:blip r:embed="rId297"/>
                <a:stretch>
                  <a:fillRect/>
                </a:stretch>
              </p:blipFill>
              <p:spPr>
                <a:xfrm>
                  <a:off x="6673353" y="6448990"/>
                  <a:ext cx="14004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79" name="Ink 178">
                  <a:extLst>
                    <a:ext uri="{FF2B5EF4-FFF2-40B4-BE49-F238E27FC236}">
                      <a16:creationId xmlns:a16="http://schemas.microsoft.com/office/drawing/2014/main" id="{CB88ECF6-2D8E-0AA3-47E0-2B8622463E62}"/>
                    </a:ext>
                  </a:extLst>
                </p14:cNvPr>
                <p14:cNvContentPartPr/>
                <p14:nvPr/>
              </p14:nvContentPartPr>
              <p14:xfrm>
                <a:off x="6857313" y="6455110"/>
                <a:ext cx="117720" cy="133560"/>
              </p14:xfrm>
            </p:contentPart>
          </mc:Choice>
          <mc:Fallback>
            <p:pic>
              <p:nvPicPr>
                <p:cNvPr id="179" name="Ink 178">
                  <a:extLst>
                    <a:ext uri="{FF2B5EF4-FFF2-40B4-BE49-F238E27FC236}">
                      <a16:creationId xmlns:a16="http://schemas.microsoft.com/office/drawing/2014/main" id="{CB88ECF6-2D8E-0AA3-47E0-2B8622463E62}"/>
                    </a:ext>
                  </a:extLst>
                </p:cNvPr>
                <p:cNvPicPr/>
                <p:nvPr/>
              </p:nvPicPr>
              <p:blipFill>
                <a:blip r:embed="rId299"/>
                <a:stretch>
                  <a:fillRect/>
                </a:stretch>
              </p:blipFill>
              <p:spPr>
                <a:xfrm>
                  <a:off x="6839313" y="6437110"/>
                  <a:ext cx="15336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80" name="Ink 179">
                  <a:extLst>
                    <a:ext uri="{FF2B5EF4-FFF2-40B4-BE49-F238E27FC236}">
                      <a16:creationId xmlns:a16="http://schemas.microsoft.com/office/drawing/2014/main" id="{77676AA0-1A24-667C-F136-2FC7998F5FC5}"/>
                    </a:ext>
                  </a:extLst>
                </p14:cNvPr>
                <p14:cNvContentPartPr/>
                <p14:nvPr/>
              </p14:nvContentPartPr>
              <p14:xfrm>
                <a:off x="7020033" y="6332710"/>
                <a:ext cx="30240" cy="255960"/>
              </p14:xfrm>
            </p:contentPart>
          </mc:Choice>
          <mc:Fallback>
            <p:pic>
              <p:nvPicPr>
                <p:cNvPr id="180" name="Ink 179">
                  <a:extLst>
                    <a:ext uri="{FF2B5EF4-FFF2-40B4-BE49-F238E27FC236}">
                      <a16:creationId xmlns:a16="http://schemas.microsoft.com/office/drawing/2014/main" id="{77676AA0-1A24-667C-F136-2FC7998F5FC5}"/>
                    </a:ext>
                  </a:extLst>
                </p:cNvPr>
                <p:cNvPicPr/>
                <p:nvPr/>
              </p:nvPicPr>
              <p:blipFill>
                <a:blip r:embed="rId301"/>
                <a:stretch>
                  <a:fillRect/>
                </a:stretch>
              </p:blipFill>
              <p:spPr>
                <a:xfrm>
                  <a:off x="7002393" y="6315070"/>
                  <a:ext cx="6588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81" name="Ink 180">
                  <a:extLst>
                    <a:ext uri="{FF2B5EF4-FFF2-40B4-BE49-F238E27FC236}">
                      <a16:creationId xmlns:a16="http://schemas.microsoft.com/office/drawing/2014/main" id="{00434EA7-2088-E91F-E112-63CFF19943DA}"/>
                    </a:ext>
                  </a:extLst>
                </p14:cNvPr>
                <p14:cNvContentPartPr/>
                <p14:nvPr/>
              </p14:nvContentPartPr>
              <p14:xfrm>
                <a:off x="7094553" y="6337750"/>
                <a:ext cx="101880" cy="236520"/>
              </p14:xfrm>
            </p:contentPart>
          </mc:Choice>
          <mc:Fallback>
            <p:pic>
              <p:nvPicPr>
                <p:cNvPr id="181" name="Ink 180">
                  <a:extLst>
                    <a:ext uri="{FF2B5EF4-FFF2-40B4-BE49-F238E27FC236}">
                      <a16:creationId xmlns:a16="http://schemas.microsoft.com/office/drawing/2014/main" id="{00434EA7-2088-E91F-E112-63CFF19943DA}"/>
                    </a:ext>
                  </a:extLst>
                </p:cNvPr>
                <p:cNvPicPr/>
                <p:nvPr/>
              </p:nvPicPr>
              <p:blipFill>
                <a:blip r:embed="rId303"/>
                <a:stretch>
                  <a:fillRect/>
                </a:stretch>
              </p:blipFill>
              <p:spPr>
                <a:xfrm>
                  <a:off x="7076553" y="6320110"/>
                  <a:ext cx="13752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82" name="Ink 181">
                  <a:extLst>
                    <a:ext uri="{FF2B5EF4-FFF2-40B4-BE49-F238E27FC236}">
                      <a16:creationId xmlns:a16="http://schemas.microsoft.com/office/drawing/2014/main" id="{098F0298-E507-831C-A814-1578F8B725CB}"/>
                    </a:ext>
                  </a:extLst>
                </p14:cNvPr>
                <p14:cNvContentPartPr/>
                <p14:nvPr/>
              </p14:nvContentPartPr>
              <p14:xfrm>
                <a:off x="7230993" y="6432430"/>
                <a:ext cx="110160" cy="162360"/>
              </p14:xfrm>
            </p:contentPart>
          </mc:Choice>
          <mc:Fallback>
            <p:pic>
              <p:nvPicPr>
                <p:cNvPr id="182" name="Ink 181">
                  <a:extLst>
                    <a:ext uri="{FF2B5EF4-FFF2-40B4-BE49-F238E27FC236}">
                      <a16:creationId xmlns:a16="http://schemas.microsoft.com/office/drawing/2014/main" id="{098F0298-E507-831C-A814-1578F8B725CB}"/>
                    </a:ext>
                  </a:extLst>
                </p:cNvPr>
                <p:cNvPicPr/>
                <p:nvPr/>
              </p:nvPicPr>
              <p:blipFill>
                <a:blip r:embed="rId305"/>
                <a:stretch>
                  <a:fillRect/>
                </a:stretch>
              </p:blipFill>
              <p:spPr>
                <a:xfrm>
                  <a:off x="7212993" y="6414790"/>
                  <a:ext cx="14580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83" name="Ink 182">
                  <a:extLst>
                    <a:ext uri="{FF2B5EF4-FFF2-40B4-BE49-F238E27FC236}">
                      <a16:creationId xmlns:a16="http://schemas.microsoft.com/office/drawing/2014/main" id="{E7005A59-E66A-C945-0EB8-304FFD5E0954}"/>
                    </a:ext>
                  </a:extLst>
                </p14:cNvPr>
                <p14:cNvContentPartPr/>
                <p14:nvPr/>
              </p14:nvContentPartPr>
              <p14:xfrm>
                <a:off x="7349433" y="6412270"/>
                <a:ext cx="123480" cy="168120"/>
              </p14:xfrm>
            </p:contentPart>
          </mc:Choice>
          <mc:Fallback>
            <p:pic>
              <p:nvPicPr>
                <p:cNvPr id="183" name="Ink 182">
                  <a:extLst>
                    <a:ext uri="{FF2B5EF4-FFF2-40B4-BE49-F238E27FC236}">
                      <a16:creationId xmlns:a16="http://schemas.microsoft.com/office/drawing/2014/main" id="{E7005A59-E66A-C945-0EB8-304FFD5E0954}"/>
                    </a:ext>
                  </a:extLst>
                </p:cNvPr>
                <p:cNvPicPr/>
                <p:nvPr/>
              </p:nvPicPr>
              <p:blipFill>
                <a:blip r:embed="rId307"/>
                <a:stretch>
                  <a:fillRect/>
                </a:stretch>
              </p:blipFill>
              <p:spPr>
                <a:xfrm>
                  <a:off x="7331433" y="6394630"/>
                  <a:ext cx="15912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84" name="Ink 183">
                  <a:extLst>
                    <a:ext uri="{FF2B5EF4-FFF2-40B4-BE49-F238E27FC236}">
                      <a16:creationId xmlns:a16="http://schemas.microsoft.com/office/drawing/2014/main" id="{A142856A-00CB-52B8-C176-48FFA386C9A2}"/>
                    </a:ext>
                  </a:extLst>
                </p14:cNvPr>
                <p14:cNvContentPartPr/>
                <p14:nvPr/>
              </p14:nvContentPartPr>
              <p14:xfrm>
                <a:off x="6274473" y="6125350"/>
                <a:ext cx="1308600" cy="770400"/>
              </p14:xfrm>
            </p:contentPart>
          </mc:Choice>
          <mc:Fallback>
            <p:pic>
              <p:nvPicPr>
                <p:cNvPr id="184" name="Ink 183">
                  <a:extLst>
                    <a:ext uri="{FF2B5EF4-FFF2-40B4-BE49-F238E27FC236}">
                      <a16:creationId xmlns:a16="http://schemas.microsoft.com/office/drawing/2014/main" id="{A142856A-00CB-52B8-C176-48FFA386C9A2}"/>
                    </a:ext>
                  </a:extLst>
                </p:cNvPr>
                <p:cNvPicPr/>
                <p:nvPr/>
              </p:nvPicPr>
              <p:blipFill>
                <a:blip r:embed="rId309"/>
                <a:stretch>
                  <a:fillRect/>
                </a:stretch>
              </p:blipFill>
              <p:spPr>
                <a:xfrm>
                  <a:off x="6256473" y="6107710"/>
                  <a:ext cx="1344240" cy="80604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86" name="Ink 185">
                  <a:extLst>
                    <a:ext uri="{FF2B5EF4-FFF2-40B4-BE49-F238E27FC236}">
                      <a16:creationId xmlns:a16="http://schemas.microsoft.com/office/drawing/2014/main" id="{E4C991E2-A989-BBF2-0279-E5E90790CC37}"/>
                    </a:ext>
                  </a:extLst>
                </p14:cNvPr>
                <p14:cNvContentPartPr/>
                <p14:nvPr/>
              </p14:nvContentPartPr>
              <p14:xfrm>
                <a:off x="5605953" y="6230637"/>
                <a:ext cx="670680" cy="213840"/>
              </p14:xfrm>
            </p:contentPart>
          </mc:Choice>
          <mc:Fallback>
            <p:pic>
              <p:nvPicPr>
                <p:cNvPr id="186" name="Ink 185">
                  <a:extLst>
                    <a:ext uri="{FF2B5EF4-FFF2-40B4-BE49-F238E27FC236}">
                      <a16:creationId xmlns:a16="http://schemas.microsoft.com/office/drawing/2014/main" id="{E4C991E2-A989-BBF2-0279-E5E90790CC37}"/>
                    </a:ext>
                  </a:extLst>
                </p:cNvPr>
                <p:cNvPicPr/>
                <p:nvPr/>
              </p:nvPicPr>
              <p:blipFill>
                <a:blip r:embed="rId311"/>
                <a:stretch>
                  <a:fillRect/>
                </a:stretch>
              </p:blipFill>
              <p:spPr>
                <a:xfrm>
                  <a:off x="5588313" y="6212637"/>
                  <a:ext cx="70632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87" name="Ink 186">
                  <a:extLst>
                    <a:ext uri="{FF2B5EF4-FFF2-40B4-BE49-F238E27FC236}">
                      <a16:creationId xmlns:a16="http://schemas.microsoft.com/office/drawing/2014/main" id="{FF3CAE2A-9FCC-887A-72D5-9508F9EB96BD}"/>
                    </a:ext>
                  </a:extLst>
                </p14:cNvPr>
                <p14:cNvContentPartPr/>
                <p14:nvPr/>
              </p14:nvContentPartPr>
              <p14:xfrm>
                <a:off x="5608113" y="6175197"/>
                <a:ext cx="168480" cy="244800"/>
              </p14:xfrm>
            </p:contentPart>
          </mc:Choice>
          <mc:Fallback>
            <p:pic>
              <p:nvPicPr>
                <p:cNvPr id="187" name="Ink 186">
                  <a:extLst>
                    <a:ext uri="{FF2B5EF4-FFF2-40B4-BE49-F238E27FC236}">
                      <a16:creationId xmlns:a16="http://schemas.microsoft.com/office/drawing/2014/main" id="{FF3CAE2A-9FCC-887A-72D5-9508F9EB96BD}"/>
                    </a:ext>
                  </a:extLst>
                </p:cNvPr>
                <p:cNvPicPr/>
                <p:nvPr/>
              </p:nvPicPr>
              <p:blipFill>
                <a:blip r:embed="rId313"/>
                <a:stretch>
                  <a:fillRect/>
                </a:stretch>
              </p:blipFill>
              <p:spPr>
                <a:xfrm>
                  <a:off x="5590113" y="6157197"/>
                  <a:ext cx="204120" cy="28044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89" name="Ink 188">
                  <a:extLst>
                    <a:ext uri="{FF2B5EF4-FFF2-40B4-BE49-F238E27FC236}">
                      <a16:creationId xmlns:a16="http://schemas.microsoft.com/office/drawing/2014/main" id="{8B569020-5C95-D322-D8DB-080414DF1B2D}"/>
                    </a:ext>
                  </a:extLst>
                </p14:cNvPr>
                <p14:cNvContentPartPr/>
                <p14:nvPr/>
              </p14:nvContentPartPr>
              <p14:xfrm>
                <a:off x="7232433" y="5822757"/>
                <a:ext cx="533520" cy="464760"/>
              </p14:xfrm>
            </p:contentPart>
          </mc:Choice>
          <mc:Fallback>
            <p:pic>
              <p:nvPicPr>
                <p:cNvPr id="189" name="Ink 188">
                  <a:extLst>
                    <a:ext uri="{FF2B5EF4-FFF2-40B4-BE49-F238E27FC236}">
                      <a16:creationId xmlns:a16="http://schemas.microsoft.com/office/drawing/2014/main" id="{8B569020-5C95-D322-D8DB-080414DF1B2D}"/>
                    </a:ext>
                  </a:extLst>
                </p:cNvPr>
                <p:cNvPicPr/>
                <p:nvPr/>
              </p:nvPicPr>
              <p:blipFill>
                <a:blip r:embed="rId315"/>
                <a:stretch>
                  <a:fillRect/>
                </a:stretch>
              </p:blipFill>
              <p:spPr>
                <a:xfrm>
                  <a:off x="7214793" y="5804757"/>
                  <a:ext cx="569160" cy="50040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90" name="Ink 189">
                  <a:extLst>
                    <a:ext uri="{FF2B5EF4-FFF2-40B4-BE49-F238E27FC236}">
                      <a16:creationId xmlns:a16="http://schemas.microsoft.com/office/drawing/2014/main" id="{95B48F9D-B45B-4DF5-25F1-06181FB409E7}"/>
                    </a:ext>
                  </a:extLst>
                </p14:cNvPr>
                <p14:cNvContentPartPr/>
                <p14:nvPr/>
              </p14:nvContentPartPr>
              <p14:xfrm>
                <a:off x="7684233" y="5746077"/>
                <a:ext cx="79920" cy="198360"/>
              </p14:xfrm>
            </p:contentPart>
          </mc:Choice>
          <mc:Fallback>
            <p:pic>
              <p:nvPicPr>
                <p:cNvPr id="190" name="Ink 189">
                  <a:extLst>
                    <a:ext uri="{FF2B5EF4-FFF2-40B4-BE49-F238E27FC236}">
                      <a16:creationId xmlns:a16="http://schemas.microsoft.com/office/drawing/2014/main" id="{95B48F9D-B45B-4DF5-25F1-06181FB409E7}"/>
                    </a:ext>
                  </a:extLst>
                </p:cNvPr>
                <p:cNvPicPr/>
                <p:nvPr/>
              </p:nvPicPr>
              <p:blipFill>
                <a:blip r:embed="rId317"/>
                <a:stretch>
                  <a:fillRect/>
                </a:stretch>
              </p:blipFill>
              <p:spPr>
                <a:xfrm>
                  <a:off x="7666233" y="5728077"/>
                  <a:ext cx="115560" cy="234000"/>
                </a:xfrm>
                <a:prstGeom prst="rect">
                  <a:avLst/>
                </a:prstGeom>
              </p:spPr>
            </p:pic>
          </mc:Fallback>
        </mc:AlternateContent>
      </p:grpSp>
    </p:spTree>
    <p:extLst>
      <p:ext uri="{BB962C8B-B14F-4D97-AF65-F5344CB8AC3E}">
        <p14:creationId xmlns:p14="http://schemas.microsoft.com/office/powerpoint/2010/main" val="1219555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Hands on Serverless SAP Fiori Extension App</a:t>
            </a:r>
          </a:p>
        </p:txBody>
      </p:sp>
      <p:pic>
        <p:nvPicPr>
          <p:cNvPr id="7170" name="Picture 2" descr="Deploy Serverless SAP Fiori Apps from the Kyma Runtime | SAP Blogs">
            <a:extLst>
              <a:ext uri="{FF2B5EF4-FFF2-40B4-BE49-F238E27FC236}">
                <a16:creationId xmlns:a16="http://schemas.microsoft.com/office/drawing/2014/main" id="{5DB90D4E-62D0-7285-B8BD-E5627D869E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9155" y="1131394"/>
            <a:ext cx="9250189" cy="5406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786124"/>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7207</TotalTime>
  <Words>2232</Words>
  <Application>Microsoft Office PowerPoint</Application>
  <PresentationFormat>Custom</PresentationFormat>
  <Paragraphs>180</Paragraphs>
  <Slides>38</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72</vt:lpstr>
      <vt:lpstr>Amasis MT Pro Black</vt:lpstr>
      <vt:lpstr>Arial</vt:lpstr>
      <vt:lpstr>Arial Black</vt:lpstr>
      <vt:lpstr>BentonSansRegular</vt:lpstr>
      <vt:lpstr>Calibri</vt:lpstr>
      <vt:lpstr>Cambria</vt:lpstr>
      <vt:lpstr>Cooper Black</vt:lpstr>
      <vt:lpstr>Segoe UI</vt:lpstr>
      <vt:lpstr>Segoe UI Light</vt:lpstr>
      <vt:lpstr>Office Theme</vt:lpstr>
      <vt:lpstr>SAP BTP Architect Training</vt:lpstr>
      <vt:lpstr>PowerPoint Presentation</vt:lpstr>
      <vt:lpstr>Agenda – Day 8</vt:lpstr>
      <vt:lpstr>PowerPoint Presentation</vt:lpstr>
      <vt:lpstr>PowerPoint Presentation</vt:lpstr>
      <vt:lpstr>PowerPoint Presentation</vt:lpstr>
      <vt:lpstr>PowerPoint Presentation</vt:lpstr>
      <vt:lpstr>Build Workzone is new name of launchpad</vt:lpstr>
      <vt:lpstr>Hands on Serverless SAP Fiori Extension App</vt:lpstr>
      <vt:lpstr>PowerPoint Presentation</vt:lpstr>
      <vt:lpstr>PowerPoint Presentation</vt:lpstr>
      <vt:lpstr>Continuous Integration and Delivery (CI/CD)</vt:lpstr>
      <vt:lpstr>Hands on: Continuous Integration</vt:lpstr>
      <vt:lpstr>BTP Cloud Transport Management</vt:lpstr>
      <vt:lpstr>Hands on SAP BTP Cloud Transport</vt:lpstr>
      <vt:lpstr>What is Extensibility</vt:lpstr>
      <vt:lpstr>What is Extension?</vt:lpstr>
      <vt:lpstr>Classic Extensions and Challenges</vt:lpstr>
      <vt:lpstr>Clean Core and Benefits</vt:lpstr>
      <vt:lpstr>Approaches for Side-by-Side Extension</vt:lpstr>
      <vt:lpstr>SAP Business API HUB</vt:lpstr>
      <vt:lpstr>Hands-on : Find SAP Sales Order API in APIHUB &amp; Test in POSTMAN</vt:lpstr>
      <vt:lpstr>Scenario 1: UI Extensibility </vt:lpstr>
      <vt:lpstr>Hands on: Create Display like App for Sales Order</vt:lpstr>
      <vt:lpstr>Scenario 2: </vt:lpstr>
      <vt:lpstr>Hands on: Initialize CAPM Extension</vt:lpstr>
      <vt:lpstr>Hands on: Initialize CAPM Extension</vt:lpstr>
      <vt:lpstr>Hands on Cloud Extension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291</cp:revision>
  <dcterms:created xsi:type="dcterms:W3CDTF">2013-09-12T13:05:01Z</dcterms:created>
  <dcterms:modified xsi:type="dcterms:W3CDTF">2024-07-03T12:26:35Z</dcterms:modified>
</cp:coreProperties>
</file>